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4.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5.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30"/>
  </p:notesMasterIdLst>
  <p:sldIdLst>
    <p:sldId id="257" r:id="rId2"/>
    <p:sldId id="446" r:id="rId3"/>
    <p:sldId id="448" r:id="rId4"/>
    <p:sldId id="447" r:id="rId5"/>
    <p:sldId id="449" r:id="rId6"/>
    <p:sldId id="450" r:id="rId7"/>
    <p:sldId id="451" r:id="rId8"/>
    <p:sldId id="452" r:id="rId9"/>
    <p:sldId id="453" r:id="rId10"/>
    <p:sldId id="454" r:id="rId11"/>
    <p:sldId id="426" r:id="rId12"/>
    <p:sldId id="430" r:id="rId13"/>
    <p:sldId id="441" r:id="rId14"/>
    <p:sldId id="438" r:id="rId15"/>
    <p:sldId id="358" r:id="rId16"/>
    <p:sldId id="443" r:id="rId17"/>
    <p:sldId id="444" r:id="rId18"/>
    <p:sldId id="445" r:id="rId19"/>
    <p:sldId id="440" r:id="rId20"/>
    <p:sldId id="411" r:id="rId21"/>
    <p:sldId id="427" r:id="rId22"/>
    <p:sldId id="455" r:id="rId23"/>
    <p:sldId id="436" r:id="rId24"/>
    <p:sldId id="423" r:id="rId25"/>
    <p:sldId id="431" r:id="rId26"/>
    <p:sldId id="432" r:id="rId27"/>
    <p:sldId id="433" r:id="rId28"/>
    <p:sldId id="262" r:id="rId29"/>
  </p:sldIdLst>
  <p:sldSz cx="9144000" cy="6858000" type="screen4x3"/>
  <p:notesSz cx="6858000" cy="9144000"/>
  <p:embeddedFontLst>
    <p:embeddedFont>
      <p:font typeface="Acumin Pro" panose="020B0604020202020204" charset="0"/>
      <p:regular r:id="rId31"/>
      <p:bold r:id="rId32"/>
      <p:italic r:id="rId33"/>
      <p:boldItalic r:id="rId34"/>
    </p:embeddedFont>
    <p:embeddedFont>
      <p:font typeface="Acumin Pro ExtraCondensed" panose="020B0604020202020204" charset="0"/>
      <p:regular r:id="rId35"/>
      <p:bold r:id="rId36"/>
      <p:italic r:id="rId37"/>
      <p:boldItalic r:id="rId38"/>
    </p:embeddedFont>
    <p:embeddedFont>
      <p:font typeface="Acumin Pro ExtraCondensed Smbd" panose="020B0604020202020204" charset="0"/>
      <p:regular r:id="rId39"/>
      <p:bold r:id="rId40"/>
      <p:italic r:id="rId41"/>
      <p:boldItalic r:id="rId42"/>
    </p:embeddedFont>
    <p:embeddedFont>
      <p:font typeface="Acumin Pro Medium" panose="020B0604020202020204" charset="0"/>
      <p:regular r:id="rId43"/>
      <p:italic r:id="rId44"/>
    </p:embeddedFont>
    <p:embeddedFont>
      <p:font typeface="Acumin Pro Semibold" panose="020B0604020202020204" charset="0"/>
      <p:regular r:id="rId45"/>
      <p:bold r:id="rId46"/>
      <p:italic r:id="rId47"/>
      <p:boldItalic r:id="rId48"/>
    </p:embeddedFont>
    <p:embeddedFont>
      <p:font typeface="Acumin Pro SemiCondensed"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United Sans Cd Md" charset="0"/>
      <p:regular r:id="rId57"/>
    </p:embeddedFont>
    <p:embeddedFont>
      <p:font typeface="United Sans Reg Medium" panose="020B0604020202020204" charset="0"/>
      <p:regular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1E2FF-9585-4208-BE21-864253791575}" v="5" dt="2023-10-30T14:00:31.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34" autoAdjust="0"/>
    <p:restoredTop sz="86401"/>
  </p:normalViewPr>
  <p:slideViewPr>
    <p:cSldViewPr snapToGrid="0" snapToObjects="1">
      <p:cViewPr varScale="1">
        <p:scale>
          <a:sx n="103" d="100"/>
          <a:sy n="103" d="100"/>
        </p:scale>
        <p:origin x="83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3927"/>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3911E2FF-9585-4208-BE21-864253791575}"/>
    <pc:docChg chg="undo custSel addSld delSld modSld">
      <pc:chgData name="Shubhra Bansal" userId="8a733231fab1e3e4" providerId="LiveId" clId="{3911E2FF-9585-4208-BE21-864253791575}" dt="2023-10-30T14:00:49.044" v="8" actId="47"/>
      <pc:docMkLst>
        <pc:docMk/>
      </pc:docMkLst>
      <pc:sldChg chg="addSp">
        <pc:chgData name="Shubhra Bansal" userId="8a733231fab1e3e4" providerId="LiveId" clId="{3911E2FF-9585-4208-BE21-864253791575}" dt="2023-10-30T12:20:48.476" v="1"/>
        <pc:sldMkLst>
          <pc:docMk/>
          <pc:sldMk cId="198113133" sldId="257"/>
        </pc:sldMkLst>
        <pc:inkChg chg="add">
          <ac:chgData name="Shubhra Bansal" userId="8a733231fab1e3e4" providerId="LiveId" clId="{3911E2FF-9585-4208-BE21-864253791575}" dt="2023-10-30T11:19:04.410" v="0"/>
          <ac:inkMkLst>
            <pc:docMk/>
            <pc:sldMk cId="198113133" sldId="257"/>
            <ac:inkMk id="6" creationId="{86A62B21-85EB-C4DD-5A8F-22DE9D3D1F83}"/>
          </ac:inkMkLst>
        </pc:inkChg>
        <pc:inkChg chg="add">
          <ac:chgData name="Shubhra Bansal" userId="8a733231fab1e3e4" providerId="LiveId" clId="{3911E2FF-9585-4208-BE21-864253791575}" dt="2023-10-30T12:20:48.476" v="1"/>
          <ac:inkMkLst>
            <pc:docMk/>
            <pc:sldMk cId="198113133" sldId="257"/>
            <ac:inkMk id="7" creationId="{686A7936-2F22-4C8D-EA99-4CFDFF78F275}"/>
          </ac:inkMkLst>
        </pc:inkChg>
      </pc:sldChg>
      <pc:sldChg chg="addSp">
        <pc:chgData name="Shubhra Bansal" userId="8a733231fab1e3e4" providerId="LiveId" clId="{3911E2FF-9585-4208-BE21-864253791575}" dt="2023-10-30T13:43:04.557" v="5"/>
        <pc:sldMkLst>
          <pc:docMk/>
          <pc:sldMk cId="3002300320" sldId="358"/>
        </pc:sldMkLst>
        <pc:inkChg chg="add">
          <ac:chgData name="Shubhra Bansal" userId="8a733231fab1e3e4" providerId="LiveId" clId="{3911E2FF-9585-4208-BE21-864253791575}" dt="2023-10-30T13:43:04.557" v="5"/>
          <ac:inkMkLst>
            <pc:docMk/>
            <pc:sldMk cId="3002300320" sldId="358"/>
            <ac:inkMk id="2" creationId="{619CA7A7-D421-496E-91A9-C72167194915}"/>
          </ac:inkMkLst>
        </pc:inkChg>
      </pc:sldChg>
      <pc:sldChg chg="addSp">
        <pc:chgData name="Shubhra Bansal" userId="8a733231fab1e3e4" providerId="LiveId" clId="{3911E2FF-9585-4208-BE21-864253791575}" dt="2023-10-30T13:43:04.557" v="5"/>
        <pc:sldMkLst>
          <pc:docMk/>
          <pc:sldMk cId="3085063165" sldId="411"/>
        </pc:sldMkLst>
        <pc:inkChg chg="add">
          <ac:chgData name="Shubhra Bansal" userId="8a733231fab1e3e4" providerId="LiveId" clId="{3911E2FF-9585-4208-BE21-864253791575}" dt="2023-10-30T13:43:04.557" v="5"/>
          <ac:inkMkLst>
            <pc:docMk/>
            <pc:sldMk cId="3085063165" sldId="411"/>
            <ac:inkMk id="2" creationId="{47164541-78EC-ACFA-E70E-C83EB7032396}"/>
          </ac:inkMkLst>
        </pc:inkChg>
      </pc:sldChg>
      <pc:sldChg chg="addSp">
        <pc:chgData name="Shubhra Bansal" userId="8a733231fab1e3e4" providerId="LiveId" clId="{3911E2FF-9585-4208-BE21-864253791575}" dt="2023-10-30T12:20:48.476" v="1"/>
        <pc:sldMkLst>
          <pc:docMk/>
          <pc:sldMk cId="3268263959" sldId="426"/>
        </pc:sldMkLst>
        <pc:inkChg chg="add">
          <ac:chgData name="Shubhra Bansal" userId="8a733231fab1e3e4" providerId="LiveId" clId="{3911E2FF-9585-4208-BE21-864253791575}" dt="2023-10-30T12:20:48.476" v="1"/>
          <ac:inkMkLst>
            <pc:docMk/>
            <pc:sldMk cId="3268263959" sldId="426"/>
            <ac:inkMk id="3" creationId="{6EE48E58-7689-0D41-EAF7-3D2B41E5E104}"/>
          </ac:inkMkLst>
        </pc:inkChg>
      </pc:sldChg>
      <pc:sldChg chg="addSp">
        <pc:chgData name="Shubhra Bansal" userId="8a733231fab1e3e4" providerId="LiveId" clId="{3911E2FF-9585-4208-BE21-864253791575}" dt="2023-10-30T13:43:04.557" v="5"/>
        <pc:sldMkLst>
          <pc:docMk/>
          <pc:sldMk cId="3869451234" sldId="427"/>
        </pc:sldMkLst>
        <pc:inkChg chg="add">
          <ac:chgData name="Shubhra Bansal" userId="8a733231fab1e3e4" providerId="LiveId" clId="{3911E2FF-9585-4208-BE21-864253791575}" dt="2023-10-30T13:43:04.557" v="5"/>
          <ac:inkMkLst>
            <pc:docMk/>
            <pc:sldMk cId="3869451234" sldId="427"/>
            <ac:inkMk id="2" creationId="{99CD7E84-A907-402C-2C86-2C4811ADF1B6}"/>
          </ac:inkMkLst>
        </pc:inkChg>
      </pc:sldChg>
      <pc:sldChg chg="addSp">
        <pc:chgData name="Shubhra Bansal" userId="8a733231fab1e3e4" providerId="LiveId" clId="{3911E2FF-9585-4208-BE21-864253791575}" dt="2023-10-30T12:20:48.476" v="1"/>
        <pc:sldMkLst>
          <pc:docMk/>
          <pc:sldMk cId="2837020579" sldId="430"/>
        </pc:sldMkLst>
        <pc:inkChg chg="add">
          <ac:chgData name="Shubhra Bansal" userId="8a733231fab1e3e4" providerId="LiveId" clId="{3911E2FF-9585-4208-BE21-864253791575}" dt="2023-10-30T12:20:48.476" v="1"/>
          <ac:inkMkLst>
            <pc:docMk/>
            <pc:sldMk cId="2837020579" sldId="430"/>
            <ac:inkMk id="2" creationId="{7035FE6A-0674-9AB8-E74F-8499EAA5D802}"/>
          </ac:inkMkLst>
        </pc:inkChg>
      </pc:sldChg>
      <pc:sldChg chg="addSp">
        <pc:chgData name="Shubhra Bansal" userId="8a733231fab1e3e4" providerId="LiveId" clId="{3911E2FF-9585-4208-BE21-864253791575}" dt="2023-10-30T14:00:31.633" v="7"/>
        <pc:sldMkLst>
          <pc:docMk/>
          <pc:sldMk cId="2753555880" sldId="431"/>
        </pc:sldMkLst>
        <pc:inkChg chg="add">
          <ac:chgData name="Shubhra Bansal" userId="8a733231fab1e3e4" providerId="LiveId" clId="{3911E2FF-9585-4208-BE21-864253791575}" dt="2023-10-30T14:00:31.633" v="7"/>
          <ac:inkMkLst>
            <pc:docMk/>
            <pc:sldMk cId="2753555880" sldId="431"/>
            <ac:inkMk id="4" creationId="{E66E149F-2F4B-19E4-B806-AE071F98B4A8}"/>
          </ac:inkMkLst>
        </pc:inkChg>
      </pc:sldChg>
      <pc:sldChg chg="addSp">
        <pc:chgData name="Shubhra Bansal" userId="8a733231fab1e3e4" providerId="LiveId" clId="{3911E2FF-9585-4208-BE21-864253791575}" dt="2023-10-30T14:00:31.633" v="7"/>
        <pc:sldMkLst>
          <pc:docMk/>
          <pc:sldMk cId="2669286458" sldId="432"/>
        </pc:sldMkLst>
        <pc:inkChg chg="add">
          <ac:chgData name="Shubhra Bansal" userId="8a733231fab1e3e4" providerId="LiveId" clId="{3911E2FF-9585-4208-BE21-864253791575}" dt="2023-10-30T14:00:31.633" v="7"/>
          <ac:inkMkLst>
            <pc:docMk/>
            <pc:sldMk cId="2669286458" sldId="432"/>
            <ac:inkMk id="2" creationId="{B127F0BF-3C25-C7CA-8C04-8E029C92995F}"/>
          </ac:inkMkLst>
        </pc:inkChg>
      </pc:sldChg>
      <pc:sldChg chg="addSp">
        <pc:chgData name="Shubhra Bansal" userId="8a733231fab1e3e4" providerId="LiveId" clId="{3911E2FF-9585-4208-BE21-864253791575}" dt="2023-10-30T14:00:31.633" v="7"/>
        <pc:sldMkLst>
          <pc:docMk/>
          <pc:sldMk cId="241106836" sldId="433"/>
        </pc:sldMkLst>
        <pc:inkChg chg="add">
          <ac:chgData name="Shubhra Bansal" userId="8a733231fab1e3e4" providerId="LiveId" clId="{3911E2FF-9585-4208-BE21-864253791575}" dt="2023-10-30T14:00:31.633" v="7"/>
          <ac:inkMkLst>
            <pc:docMk/>
            <pc:sldMk cId="241106836" sldId="433"/>
            <ac:inkMk id="2" creationId="{A9984ED2-4C05-2328-452E-0C05C61EECD2}"/>
          </ac:inkMkLst>
        </pc:inkChg>
      </pc:sldChg>
      <pc:sldChg chg="del">
        <pc:chgData name="Shubhra Bansal" userId="8a733231fab1e3e4" providerId="LiveId" clId="{3911E2FF-9585-4208-BE21-864253791575}" dt="2023-10-30T14:00:49.044" v="8" actId="47"/>
        <pc:sldMkLst>
          <pc:docMk/>
          <pc:sldMk cId="1681650182" sldId="434"/>
        </pc:sldMkLst>
      </pc:sldChg>
      <pc:sldChg chg="addSp">
        <pc:chgData name="Shubhra Bansal" userId="8a733231fab1e3e4" providerId="LiveId" clId="{3911E2FF-9585-4208-BE21-864253791575}" dt="2023-10-30T14:00:31.633" v="7"/>
        <pc:sldMkLst>
          <pc:docMk/>
          <pc:sldMk cId="1662040137" sldId="436"/>
        </pc:sldMkLst>
        <pc:inkChg chg="add">
          <ac:chgData name="Shubhra Bansal" userId="8a733231fab1e3e4" providerId="LiveId" clId="{3911E2FF-9585-4208-BE21-864253791575}" dt="2023-10-30T13:43:04.557" v="5"/>
          <ac:inkMkLst>
            <pc:docMk/>
            <pc:sldMk cId="1662040137" sldId="436"/>
            <ac:inkMk id="2" creationId="{E67FD41D-8CB1-3677-B05D-130B6ACE1B7D}"/>
          </ac:inkMkLst>
        </pc:inkChg>
        <pc:inkChg chg="add">
          <ac:chgData name="Shubhra Bansal" userId="8a733231fab1e3e4" providerId="LiveId" clId="{3911E2FF-9585-4208-BE21-864253791575}" dt="2023-10-30T14:00:31.633" v="7"/>
          <ac:inkMkLst>
            <pc:docMk/>
            <pc:sldMk cId="1662040137" sldId="436"/>
            <ac:inkMk id="3" creationId="{FA921CC9-D1FE-DE55-F94E-C1A5F8D849C1}"/>
          </ac:inkMkLst>
        </pc:inkChg>
      </pc:sldChg>
      <pc:sldChg chg="addSp add del">
        <pc:chgData name="Shubhra Bansal" userId="8a733231fab1e3e4" providerId="LiveId" clId="{3911E2FF-9585-4208-BE21-864253791575}" dt="2023-10-30T13:43:04.557" v="5"/>
        <pc:sldMkLst>
          <pc:docMk/>
          <pc:sldMk cId="2941056924" sldId="438"/>
        </pc:sldMkLst>
        <pc:inkChg chg="add">
          <ac:chgData name="Shubhra Bansal" userId="8a733231fab1e3e4" providerId="LiveId" clId="{3911E2FF-9585-4208-BE21-864253791575}" dt="2023-10-30T13:43:04.557" v="5"/>
          <ac:inkMkLst>
            <pc:docMk/>
            <pc:sldMk cId="2941056924" sldId="438"/>
            <ac:inkMk id="4" creationId="{74F2E6A7-BE0B-F61F-6564-51061D26DAD0}"/>
          </ac:inkMkLst>
        </pc:inkChg>
      </pc:sldChg>
      <pc:sldChg chg="addSp">
        <pc:chgData name="Shubhra Bansal" userId="8a733231fab1e3e4" providerId="LiveId" clId="{3911E2FF-9585-4208-BE21-864253791575}" dt="2023-10-30T14:00:31.633" v="7"/>
        <pc:sldMkLst>
          <pc:docMk/>
          <pc:sldMk cId="1366946494" sldId="440"/>
        </pc:sldMkLst>
        <pc:inkChg chg="add">
          <ac:chgData name="Shubhra Bansal" userId="8a733231fab1e3e4" providerId="LiveId" clId="{3911E2FF-9585-4208-BE21-864253791575}" dt="2023-10-30T13:43:04.557" v="5"/>
          <ac:inkMkLst>
            <pc:docMk/>
            <pc:sldMk cId="1366946494" sldId="440"/>
            <ac:inkMk id="4" creationId="{A2F89CFB-3A89-171D-16FC-C927B3715565}"/>
          </ac:inkMkLst>
        </pc:inkChg>
        <pc:inkChg chg="add">
          <ac:chgData name="Shubhra Bansal" userId="8a733231fab1e3e4" providerId="LiveId" clId="{3911E2FF-9585-4208-BE21-864253791575}" dt="2023-10-30T14:00:31.633" v="7"/>
          <ac:inkMkLst>
            <pc:docMk/>
            <pc:sldMk cId="1366946494" sldId="440"/>
            <ac:inkMk id="5" creationId="{DC5EDB3F-C95A-BA5F-0BA6-A7AA87DFDDE7}"/>
          </ac:inkMkLst>
        </pc:inkChg>
      </pc:sldChg>
      <pc:sldChg chg="addSp">
        <pc:chgData name="Shubhra Bansal" userId="8a733231fab1e3e4" providerId="LiveId" clId="{3911E2FF-9585-4208-BE21-864253791575}" dt="2023-10-30T12:20:48.476" v="1"/>
        <pc:sldMkLst>
          <pc:docMk/>
          <pc:sldMk cId="1633538673" sldId="441"/>
        </pc:sldMkLst>
        <pc:inkChg chg="add">
          <ac:chgData name="Shubhra Bansal" userId="8a733231fab1e3e4" providerId="LiveId" clId="{3911E2FF-9585-4208-BE21-864253791575}" dt="2023-10-30T12:20:48.476" v="1"/>
          <ac:inkMkLst>
            <pc:docMk/>
            <pc:sldMk cId="1633538673" sldId="441"/>
            <ac:inkMk id="2" creationId="{8662E030-A383-A78F-FCC4-59017115942F}"/>
          </ac:inkMkLst>
        </pc:inkChg>
      </pc:sldChg>
      <pc:sldChg chg="del">
        <pc:chgData name="Shubhra Bansal" userId="8a733231fab1e3e4" providerId="LiveId" clId="{3911E2FF-9585-4208-BE21-864253791575}" dt="2023-10-30T13:03:07.902" v="2" actId="47"/>
        <pc:sldMkLst>
          <pc:docMk/>
          <pc:sldMk cId="2972367738" sldId="442"/>
        </pc:sldMkLst>
      </pc:sldChg>
      <pc:sldChg chg="addSp">
        <pc:chgData name="Shubhra Bansal" userId="8a733231fab1e3e4" providerId="LiveId" clId="{3911E2FF-9585-4208-BE21-864253791575}" dt="2023-10-30T13:43:04.557" v="5"/>
        <pc:sldMkLst>
          <pc:docMk/>
          <pc:sldMk cId="3238426638" sldId="443"/>
        </pc:sldMkLst>
        <pc:inkChg chg="add">
          <ac:chgData name="Shubhra Bansal" userId="8a733231fab1e3e4" providerId="LiveId" clId="{3911E2FF-9585-4208-BE21-864253791575}" dt="2023-10-30T13:43:04.557" v="5"/>
          <ac:inkMkLst>
            <pc:docMk/>
            <pc:sldMk cId="3238426638" sldId="443"/>
            <ac:inkMk id="2" creationId="{9A896334-08C9-8E0D-6A46-98D35A3D7990}"/>
          </ac:inkMkLst>
        </pc:inkChg>
      </pc:sldChg>
      <pc:sldChg chg="addSp">
        <pc:chgData name="Shubhra Bansal" userId="8a733231fab1e3e4" providerId="LiveId" clId="{3911E2FF-9585-4208-BE21-864253791575}" dt="2023-10-30T13:43:04.557" v="5"/>
        <pc:sldMkLst>
          <pc:docMk/>
          <pc:sldMk cId="1919813481" sldId="444"/>
        </pc:sldMkLst>
        <pc:inkChg chg="add">
          <ac:chgData name="Shubhra Bansal" userId="8a733231fab1e3e4" providerId="LiveId" clId="{3911E2FF-9585-4208-BE21-864253791575}" dt="2023-10-30T13:43:04.557" v="5"/>
          <ac:inkMkLst>
            <pc:docMk/>
            <pc:sldMk cId="1919813481" sldId="444"/>
            <ac:inkMk id="2" creationId="{2F7D0AB6-5460-02A7-BF97-E08239B95D4D}"/>
          </ac:inkMkLst>
        </pc:inkChg>
      </pc:sldChg>
      <pc:sldChg chg="addSp">
        <pc:chgData name="Shubhra Bansal" userId="8a733231fab1e3e4" providerId="LiveId" clId="{3911E2FF-9585-4208-BE21-864253791575}" dt="2023-10-30T13:43:04.557" v="5"/>
        <pc:sldMkLst>
          <pc:docMk/>
          <pc:sldMk cId="2208433738" sldId="445"/>
        </pc:sldMkLst>
        <pc:inkChg chg="add">
          <ac:chgData name="Shubhra Bansal" userId="8a733231fab1e3e4" providerId="LiveId" clId="{3911E2FF-9585-4208-BE21-864253791575}" dt="2023-10-30T13:43:04.557" v="5"/>
          <ac:inkMkLst>
            <pc:docMk/>
            <pc:sldMk cId="2208433738" sldId="445"/>
            <ac:inkMk id="2" creationId="{B7381488-0D8E-6412-6F03-79979A5BE9A1}"/>
          </ac:inkMkLst>
        </pc:inkChg>
      </pc:sldChg>
      <pc:sldChg chg="addSp">
        <pc:chgData name="Shubhra Bansal" userId="8a733231fab1e3e4" providerId="LiveId" clId="{3911E2FF-9585-4208-BE21-864253791575}" dt="2023-10-30T12:20:48.476" v="1"/>
        <pc:sldMkLst>
          <pc:docMk/>
          <pc:sldMk cId="3468936119" sldId="446"/>
        </pc:sldMkLst>
        <pc:inkChg chg="add">
          <ac:chgData name="Shubhra Bansal" userId="8a733231fab1e3e4" providerId="LiveId" clId="{3911E2FF-9585-4208-BE21-864253791575}" dt="2023-10-30T12:20:48.476" v="1"/>
          <ac:inkMkLst>
            <pc:docMk/>
            <pc:sldMk cId="3468936119" sldId="446"/>
            <ac:inkMk id="3" creationId="{71411B01-F7A1-4E4B-7258-E8B2B596BFF9}"/>
          </ac:inkMkLst>
        </pc:inkChg>
      </pc:sldChg>
      <pc:sldChg chg="addSp">
        <pc:chgData name="Shubhra Bansal" userId="8a733231fab1e3e4" providerId="LiveId" clId="{3911E2FF-9585-4208-BE21-864253791575}" dt="2023-10-30T12:20:48.476" v="1"/>
        <pc:sldMkLst>
          <pc:docMk/>
          <pc:sldMk cId="327578110" sldId="447"/>
        </pc:sldMkLst>
        <pc:inkChg chg="add">
          <ac:chgData name="Shubhra Bansal" userId="8a733231fab1e3e4" providerId="LiveId" clId="{3911E2FF-9585-4208-BE21-864253791575}" dt="2023-10-30T12:20:48.476" v="1"/>
          <ac:inkMkLst>
            <pc:docMk/>
            <pc:sldMk cId="327578110" sldId="447"/>
            <ac:inkMk id="3" creationId="{DE163298-1B50-6F8F-684E-8AB50031CD82}"/>
          </ac:inkMkLst>
        </pc:inkChg>
      </pc:sldChg>
      <pc:sldChg chg="addSp">
        <pc:chgData name="Shubhra Bansal" userId="8a733231fab1e3e4" providerId="LiveId" clId="{3911E2FF-9585-4208-BE21-864253791575}" dt="2023-10-30T12:20:48.476" v="1"/>
        <pc:sldMkLst>
          <pc:docMk/>
          <pc:sldMk cId="2067802665" sldId="448"/>
        </pc:sldMkLst>
        <pc:inkChg chg="add">
          <ac:chgData name="Shubhra Bansal" userId="8a733231fab1e3e4" providerId="LiveId" clId="{3911E2FF-9585-4208-BE21-864253791575}" dt="2023-10-30T12:20:48.476" v="1"/>
          <ac:inkMkLst>
            <pc:docMk/>
            <pc:sldMk cId="2067802665" sldId="448"/>
            <ac:inkMk id="3" creationId="{8777360F-B594-AFE4-F7ED-53D94F60B5B5}"/>
          </ac:inkMkLst>
        </pc:inkChg>
      </pc:sldChg>
      <pc:sldChg chg="addSp">
        <pc:chgData name="Shubhra Bansal" userId="8a733231fab1e3e4" providerId="LiveId" clId="{3911E2FF-9585-4208-BE21-864253791575}" dt="2023-10-30T12:20:48.476" v="1"/>
        <pc:sldMkLst>
          <pc:docMk/>
          <pc:sldMk cId="1919556090" sldId="449"/>
        </pc:sldMkLst>
        <pc:inkChg chg="add">
          <ac:chgData name="Shubhra Bansal" userId="8a733231fab1e3e4" providerId="LiveId" clId="{3911E2FF-9585-4208-BE21-864253791575}" dt="2023-10-30T12:20:48.476" v="1"/>
          <ac:inkMkLst>
            <pc:docMk/>
            <pc:sldMk cId="1919556090" sldId="449"/>
            <ac:inkMk id="3" creationId="{D0F59CBA-FA63-9AFB-387B-55B4A6CEC432}"/>
          </ac:inkMkLst>
        </pc:inkChg>
      </pc:sldChg>
      <pc:sldChg chg="addSp">
        <pc:chgData name="Shubhra Bansal" userId="8a733231fab1e3e4" providerId="LiveId" clId="{3911E2FF-9585-4208-BE21-864253791575}" dt="2023-10-30T12:20:48.476" v="1"/>
        <pc:sldMkLst>
          <pc:docMk/>
          <pc:sldMk cId="1260024001" sldId="452"/>
        </pc:sldMkLst>
        <pc:inkChg chg="add">
          <ac:chgData name="Shubhra Bansal" userId="8a733231fab1e3e4" providerId="LiveId" clId="{3911E2FF-9585-4208-BE21-864253791575}" dt="2023-10-30T12:20:48.476" v="1"/>
          <ac:inkMkLst>
            <pc:docMk/>
            <pc:sldMk cId="1260024001" sldId="452"/>
            <ac:inkMk id="3" creationId="{D2DB3FD6-4CBC-D1DA-C016-A22CF85E35E4}"/>
          </ac:inkMkLst>
        </pc:inkChg>
      </pc:sldChg>
      <pc:sldChg chg="addSp">
        <pc:chgData name="Shubhra Bansal" userId="8a733231fab1e3e4" providerId="LiveId" clId="{3911E2FF-9585-4208-BE21-864253791575}" dt="2023-10-30T12:20:48.476" v="1"/>
        <pc:sldMkLst>
          <pc:docMk/>
          <pc:sldMk cId="312357353" sldId="453"/>
        </pc:sldMkLst>
        <pc:inkChg chg="add">
          <ac:chgData name="Shubhra Bansal" userId="8a733231fab1e3e4" providerId="LiveId" clId="{3911E2FF-9585-4208-BE21-864253791575}" dt="2023-10-30T12:20:48.476" v="1"/>
          <ac:inkMkLst>
            <pc:docMk/>
            <pc:sldMk cId="312357353" sldId="453"/>
            <ac:inkMk id="3" creationId="{70631FA3-A8F6-05E4-0D4E-B805650BAEA9}"/>
          </ac:inkMkLst>
        </pc:inkChg>
      </pc:sldChg>
      <pc:sldChg chg="addSp add">
        <pc:chgData name="Shubhra Bansal" userId="8a733231fab1e3e4" providerId="LiveId" clId="{3911E2FF-9585-4208-BE21-864253791575}" dt="2023-10-30T14:00:31.633" v="7"/>
        <pc:sldMkLst>
          <pc:docMk/>
          <pc:sldMk cId="2737865139" sldId="455"/>
        </pc:sldMkLst>
        <pc:inkChg chg="add">
          <ac:chgData name="Shubhra Bansal" userId="8a733231fab1e3e4" providerId="LiveId" clId="{3911E2FF-9585-4208-BE21-864253791575}" dt="2023-10-30T14:00:31.633" v="7"/>
          <ac:inkMkLst>
            <pc:docMk/>
            <pc:sldMk cId="2737865139" sldId="455"/>
            <ac:inkMk id="2" creationId="{906ACA9C-CF33-49C1-AD55-A057E50A5239}"/>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1:18:35.423"/>
    </inkml:context>
    <inkml:brush xml:id="br0">
      <inkml:brushProperty name="width" value="0.05292" units="cm"/>
      <inkml:brushProperty name="height" value="0.05292" units="cm"/>
      <inkml:brushProperty name="color" value="#FF0000"/>
    </inkml:brush>
  </inkml:definitions>
  <inkml:trace contextRef="#ctx0" brushRef="#br0">22208 15656 6447 0,'0'0'272'0,"0"0"80"0,0 0-352 0,0 0 0 0</inkml:trace>
  <inkml:trace contextRef="#ctx0" brushRef="#br0" timeOffset="450.36">22210 15654 911 0,'0'0'0'16,"0"0"0"-16,0 0 0 0,0 0 0 0,0 0 960 16,0 0 128-16,0 0 0 0,0 0 16 0,0 0-272 0,0 0-48 15,0 0-16-15,3 9 0 0,-3-9 16 0,0 0 0 0,7 9 0 0,-7-9 0 16,0 0 0-16,7 11 0 0,-7-11 0 0,6 10 0 15,-6-10-112-15,7 9-32 0,-7-9 0 0,6 8 0 32,-6-8-256-32,8 7-64 0,-8-7-16 0,9 5 0 15,1-1-64-15,0-1-16 0,-10-3 0 0,13 1 0 16,0-2 80-16,0 1 16 0,-2 0 0 0,2-1 0 16,1 0 16-16,1 0 16 0,-3-1 0 0,2-1 0 15,0 2 32-15,1 0 16 0,0 0 0 0,1 0 0 16,-4 1-144-16,1 2-16 0,0 0-16 0,1 2 0 15,-1-1-224-15,-1 1 128 0,-2 2-128 0,0 2 0 16,-2 0 0-16,2 2 0 0,-2 0 0 0,-1 1 0 0,-1 0 0 16,0 2 0-16,-2 3-128 0,1 0 128 0,-2 2 0 0,-1 2 0 15,-2 1 0-15,0-1 0 0,-1 2 0 0,-1 2 0 16,-2-2 0-16,1-3 0 0,1-1 0 0,-1-2 128 16,0 1-128-16,2-4 0 0,0-2 128 0,2 0-128 15,2-2 0-15,0-1 0 0,2-2 0 0,2 0 0 16,-7-6 0-16,12 3 0 0,0-2 176 0,2-2-176 0,2-2 192 15,0-2-192-15,3-1 464 0,-1-2-16 0,1-1 0 0,0 2 0 16,-1 0-112-16,-1 1-16 16,1 1-16-16,-3 2 0 0,-4 0-96 0,-1 3-16 0,0 2 0 0,-10-2 0 15,0 0 64-15,7 8 16 0,-3 1 0 0,-3 3 0 16,-3 0 96-16,-1 3 16 0,-3 0 0 0,0 3 0 16,-2-1-192-16,0 2-48 0,-3-1 0 0,4-2 0 15,2 1-144-15,2-2 0 0,0 0 0 0,3 0 128 16,1-2-128-16,1-2-144 0,3-1 144 0,5-1-208 15,3-2-624 1,4 0-112-16,4-3-16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2:14:00.07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2126 849 26031 0,'0'0'1152'0,"-1"-5"240"0,-1-1-1120 0,2 6-272 15,0 0 0-15,0 0 0 0,0 0 560 0,0 0 48 16,0 0 16-16,0 0 0 0,0 0 48 0,-2 8 16 0,-1 3 0 0,2 4 0 31,1 4 0-31,-1 3 0 0,1 2 0 0,0 4 0 0,0 3-288 0,0 3-48 16,-1 1-16-16,1 1 0 0,1 2-192 0,-1-2-144 0,-1-2 192 0,0-1-192 15,1-1 144-15,1-2-144 0,-3-4 0 0,1-2 144 32,2-2-144-32,-1-2 0 0,-1-1 0 0,0-5 128 15,0-3-128-15,-1-3 128 0,2-3-128 0,0-5 128 0,0 0-128 0,0 0 0 16,0 0 0-16,-3-9 0 0,1-3-224 0,-2-4-32 16,1-4 0-16,1-6 0 15,0-6-128-15,1-6-48 0,1-5 0 0,1-3 0 16,0-3 32-16,0-1 0 0,1 1 0 0,2 2 0 0,-1 3 400 0,0 5 128 15,1 1 0-15,0 7 0 0,1 2 480 0,2 5 96 16,1 2 32-16,-1 4 0 0,4 2-288 0,0 4-64 16,-1 3-16-16,0 1 0 0,2 1-368 0,2 3 144 0,-2 1-144 15,2 2 0-15,0 1 0 0,1 2 0 16,-1 1 0-16,-1 2-192 16,-2 1-1424-16,1 3-288 0,0 2-48 0,-1 2-16 0</inkml:trace>
  <inkml:trace contextRef="#ctx0" brushRef="#br0" timeOffset="199.12">2075 1121 36863 0,'0'0'3264'0,"0"0"-2608"0,0 0-528 0,0 0-128 32,0 0-496-32,0 0-128 0,0 0-16 0,0 0-16 0,7 0 512 0,2 0 144 0,1-1 0 0,4 0 0 15,5-1 176-15,-1-1 96 0,2 1 32 0,2-1 0 16,0-2-304-16,2 0 160 0,1-2-160 0,2 0 128 15,3-2-2192 1,1 0-448-16,30-13-96 0,-13 2-16 0</inkml:trace>
  <inkml:trace contextRef="#ctx0" brushRef="#br0" timeOffset="383.72">2618 817 34095 0,'0'0'3024'0,"0"0"-2416"15,0 0-480-15,0 0-128 0,0 0 0 0,0 7 0 16,-2 0-176-16,2 1 176 0,1 3 560 0,0 1 208 15,-1 3 32-15,1 1 16 0,1 4-48 0,0 1 0 16,-1 2 0-16,0 0 0 0,-1 1-384 0,0 1-96 16,0-1-16-16,0 1 0 0,-1-1-272 0,1 0 128 15,1 1-128-15,1-2 0 16,0-1-240-16,0-2-144 0,1-3-48 0,-2 0 0 16,2-3-1936-16,-1-2-400 0,1-2-80 0,-1-3-11680 0</inkml:trace>
  <inkml:trace contextRef="#ctx0" brushRef="#br0" timeOffset="771.67">2596 860 36863 0,'0'-6'3264'0,"-1"-2"-2608"0,1-1-528 0,3 0-128 31,-1-1-352-31,4 1-96 0,0-4-32 0,2 2 0 0,1 0 784 0,3 0 144 0,2 3 48 0,3 0 0 0,1 2-208 0,1 2-32 16,-1 2-16-16,1 1 0 0,1 2-112 0,-1 1 0 15,-1 2-128-15,-2 2 192 16,-4 2-192-16,-2 2 0 0,-2 2 0 0,-3 1-160 0,-4 1 160 0,-3 3 0 15,-4 2-144-15,-4 1 144 16,-2 0-208-16,-3 0 16 0,0-1 16 0,-2-2 0 16,2 1 176-16,-2-3 0 0,3-2-144 0,1-2 144 0,1-2 256 0,1-1 128 15,2-3 32-15,1 0 0 0,2-2 80 0,6-3 16 16,-5 2 0-16,5-2 0 0,0 0-256 0,0 0-32 16,0 0-16-16,0 0 0 0,8 0-208 0,3 0 0 0,1 0 0 15,2-1-160-15,2 0 160 0,1 1-192 16,3 1 192-16,0 2-192 0,1 3 192 0,-2 1 0 15,-2 1-144-15,-1 2 144 0,-3 1 0 0,-1 1 0 16,-2 2 0-16,-4 0 0 0,0 1 0 0,-4 1 128 0,-2-1-128 0,-3-1 128 16,-3 1 64-16,-1-1 0 0,-5-1 0 0,-2 0 0 15,-3-2 64-15,-1 0 32 0,-1-1 0 0,1-2 0 16,-2-1-64-16,1-1-16 0,1 0 0 0,-1-1 0 16,2-2-208-16,0 0 0 0,2-2-192 0,3-1 192 15,1 0-1600 1,1-2-224-16,2-3-32 0,2-1-15296 0</inkml:trace>
  <inkml:trace contextRef="#ctx0" brushRef="#br0" timeOffset="996.58">3156 791 38015 0,'0'0'1680'0,"0"0"352"0,0 0-1632 0,0 0-400 0,1 7 0 0,0 0 0 0,1 3 576 0,-2 2 48 16,-2 4 0-16,2 0 0 0,0 2 272 0,-1 3 48 15,0 1 16-15,0 3 0 0,-1 4-560 0,1 0-96 16,0 2-32-16,0 2 0 0,0 1-272 0,1 0 128 16,-1-1-128-16,0 0 0 0,1-1 0 0,0-2-144 15,1-2-16-15,0 0 0 16,0-3-528-16,2-2-96 0,0-2-32 0,-1-2 0 16,0-4-2064-16,1-4-400 0,1-3-96 0</inkml:trace>
  <inkml:trace contextRef="#ctx0" brushRef="#br0" timeOffset="1276.8">3102 925 36111 0,'0'0'784'0,"0"0"176"0,6-5 16 0,-1-1 48 0,0 0-816 0,2-1-208 16,2 0 0-16,2 2 0 0,2 0 512 0,2 2 48 31,3 1 16-31,2 1 0 0,2 1-256 0,3 3-64 0,0-1 0 0,1 3 0 16,-2 0-128-16,-1 1-128 0,-1 0 192 0,-2 4-192 0,-3 2 128 0,0 2-128 15,-3-1 0-15,-3 3 0 16,-2 5 0-16,-4 3 0 0,-2 3 128 0,-5 1-128 16,-1 3 0-16,-3 0 0 0,-3 2 0 0,-3-3 0 0,-5-4 0 0,-2-2 0 15,0-2 0-15,-3-2 0 16,-3-3 128-16,0-3 112 0,0-1 16 0,0-2 16 0,-1-1 32 0,1 0 0 16,1 0 0-16,3-1 0 0,2-3-304 0,2 0 0 0,-1-1 0 0,3 0-144 31,0 0-2512-31,3-2-496 0</inkml:trace>
  <inkml:trace contextRef="#ctx0" brushRef="#br0" timeOffset="1860.88">4426 1104 12895 0,'-2'-5'1152'0,"-1"-2"-928"31,0 0-224-31,-1-3 0 0,-5-5 3312 0,-2 1 608 0,-1 1 128 16,-3 0 32-16,-4 2-2736 0,-4 1-528 0,-3 1-112 0,-3 4-32 0,7 2 320 15,-1 3 64 1,2 3 16-16,-1 1 0 0,-2 4-288 0,1 3-48 0,2 2-16 0,1 2 0 16,1 3-224-16,2-1-48 15,1 3-16-15,4 2 0 0,-1-1-432 0,3 2 0 16,1-1 0-16,4 0 0 0,3 5 0 0,-1-3 0 15,8-3 0-15,0-3 0 0,2-2 0 0,2-3 0 0,3-2 0 0,2-1 0 0,4-5-144 16,3-2 144-16,3-4-192 0,3-4 192 0,6-5-384 0,1-4 16 16,2-3 16-16,-2-5 0 15,-5-4-256-15,-1-3-48 0,-3-2-16 0,-2-1 0 16,-3-1-224-16,-5 1-64 0,-2 2 0 0,-5 5 0 16,-1 4 800-16,-3 4 160 0,-1 5 0 0,-3 3 0 0,-2 4 704 0,2 5 80 15,0 0 32-15,-4 5 0 0,0 5-320 0,0 2-64 16,1 3-16-16,0 1 0 0,-1 3-160 15,2 1-16-15,1-2-16 0,1 2 0 0,0-1-96 0,3 0 0 16,0-1-128-16,1-1 192 0,0-2-192 0,3 0 0 16,1-3 128-16,1-2-128 0,0-3-128 0,4-1-80 15,0-3-16-15,2-2 0 16,2-3-800-16,0-4-144 0,3-2-48 0,1-4-8544 0,2-4-1712 16</inkml:trace>
  <inkml:trace contextRef="#ctx0" brushRef="#br0" timeOffset="2453.54">4802 1026 9215 0,'0'0'400'0,"0"0"96"0,0 9-496 0,-1 1 0 15,0 1 0-15,0 1 0 0,-1 1 3312 0,0 2 560 16,-2 0 112-16,1 0 32 0,0 1-2256 0,1-1-448 0,0-2-96 16,1 2 0-16,0-4 16 0,0-1 16 15,0-3 0-15,1-1 0 0,0-6-160 0,0 0-48 0,0 0 0 0,0 0 0 16,0 0-400-16,0 0-64 0,4-8-32 0,2-2 0 0,-1-1-304 16,2-2-64-16,1-3-16 0,2-3 0 15,0-1-160-15,2-1 0 0,0 0 0 0,1 1 128 16,0 3-128-16,0 1 0 0,1 2-160 0,0 4 160 0,-1 4 0 0,0 2 0 15,-1 3 0-15,2 3 160 0,-1 2-448 16,-1 3-96-16,0 2 0 0,1 2-16 0,-1 2 112 0,4 1 32 16,-2-2 0-16,2 0 0 15,3 0-224-15,1-1-32 0,1-1-16 0,1-2 0 16,1-3-304-16,0-1-64 0,-1-1-16 0,-1-4 0 16,0-3-240-16,0-1-64 0,0-2 0 0,-3-2 0 15,-1-2 608-15,-2-1 112 0,-2-1 32 0,-2-2 0 16,-3-1 320-16,-2 0 144 0,-4-2-128 0,-2 3 128 0,-2 2 272 0,-3 3 144 15,-1 1 32-15,-3 3 0 0,-3 3 960 16,-1 3 208-16,-1 2 48 0,-1 3 0 0,0 0-432 0,-3 4-80 16,0 2 0-16,2 2-16 0,0 3-608 0,2 0-112 0,0 2-32 0,2 0 0 15,2 1-176-15,2 0-32 0,5-1-16 0,0 1 0 16,3-1-160-16,3-3 0 0,1-2 0 0,4-1 0 16,3-3 144-16,0-2-144 15,1-4 160-15,1-3-160 0,2-4 144 0,1-4-144 16,2-3 128-16,-1-3-128 0,1-5 128 0,-2-4-128 0,3-5 0 15,2-5 128-15,0-6-128 0,1-4 0 0,0-3 0 0,0-5 0 16,-2-3 0-16,-2 3 0 0,-1 1-192 16,-6 15 192-16,-1 3 0 0,-3 2 240 0,-1 6-16 0,-2 4 0 15,1 4 656-15,-4 4 128 0,0 3 16 0,-1 3 16 0,0 6-496 16,-4 6-96-16,-3 4-32 0,-1 5 0 0,-1 5-208 16,1 3-32-16,-1 2-16 0,0 3 0 0,1 3-160 0,-2 9 0 15,2 0 0-15,1 0 128 0,3-2-128 0,3 1 0 16,1-2 0-16,0-2 0 0,2-2-192 15,2-3 48-15,1-3 0 0,1-2 0 16,1-7-1504 0,3-2-288-16,0-5-64 0,3-6-16080 0</inkml:trace>
  <inkml:trace contextRef="#ctx0" brushRef="#br0" timeOffset="3645.07">6197 1167 16575 0,'-19'7'736'0,"10"-4"160"0,-6-3-720 0,5 2-176 15,5 0 0-15,2 0 0 0,-6-1 1984 0,3-2 384 0,1 1 64 0,-1-2 0 0,3-1-1232 0,1-1-256 16,2-3-48-16,3-3-16 0,4-2 80 0,3-2 0 15,2-4 16-15,3-3 0 16,2-3-336-16,2-2-80 0,3-3-16 0,1-1 0 16,2 0-352-16,-2 0-64 0,-1-1 0 0,-4 4-128 0,-2 1 208 0,-4 4-64 15,-3 4-16-15,-3 2 0 16,-2 5 192-16,-3 4 48 0,-2 1 0 0,-5 4 0 16,0 3 96-16,-3 3 32 0,-3 4 0 0,0 3 0 15,-2 3-240-15,-1 4-64 0,0 2 0 0,-2 2 0 0,1 0-32 0,0 1-16 16,2 1 0-16,1 0 0 15,2 2-144-15,4-2 0 0,2-2 0 0,1-2 0 0,3-3 0 0,2 0 0 0,3-4 0 0,1-1 0 16,3-4 0-16,3-2 0 0,3-2 0 0,1-3 0 16,2-2 0-16,3-4 0 15,1-3 0-15,2-3 0 0,2-3 0 0,0-2 0 0,2-3 0 0,-1-3 0 16,2-2 0-16,-2-2-224 0,0-1 32 0,0-1 0 31,-5 0-560-31,-5 1-96 0,-3 3-32 0,-3 4 0 0,-3 5 432 0,-3 3 64 16,-4 2 32-16,-3 5 0 0,-3 1 352 0,-1 3-144 0,-5 2 144 0,1 3 0 0,0 0 0 0,0 3 0 15,0 0 0-15,1 1 0 0,1 0-144 0,2 0 144 16,1 1 0-16,1 1-144 0,3 0 144 16,2 0-208-16,2 0 80 0,3 1 128 0,1 0-192 0,1 0 192 15,0-1-192-15,0 0 192 0,2 1-160 0,0 2 160 16,1 1 0-16,0 2-144 0,-2 0 336 0,0 4 64 16,0 2 0-16,-2 1 16 0,-1 2 352 0,-2 3 64 31,0 1 16-31,1 2 0 0,-3 2-64 0,-1 0 0 15,-1-1 0-15,1 0 0 0,-2-3-192 0,4-2-32 16,-2 0-16-16,0-4 0 0,0-2 48 0,1-2 0 16,1-2 0-16,0-3 0 0,2-2-144 0,-1-2-32 15,0-2 0-15,2-3 0 0,-5-5-272 0,6 3 160 16,2-5-160-16,1-1 128 0,2-5-128 0,2-4 128 16,1-5-128-16,3-4 128 15,0-3-448-15,3-4-112 0,1-4-16 0,2-4 0 16,0-6-1424-16,1-2-304 0,2-3-48 0,-1 0-16 0,0-1 768 0,-2 4 160 15,-2 5 32-15,-1 5 0 0,-7 5 832 0,-2 6 192 0,-3 4 16 0,-4 6 16 16,-1 3 1312-16,-1 3 272 0,-2 3 48 0,0 4 16 16,-6 0-352-16,2 3-80 0,-5 4-16 0,1 3 0 15,0 1-368-15,-1 3-80 0,-1 2-16 0,0 2 0 16,1 1-176-16,1 3-32 0,0 1-16 0,1 0 0 16,2 0-128-16,1 0-32 0,2-1 0 0,1-3 0 15,1 0 0-15,1-2-128 0,3 0 192 0,2-3-64 0,2-1-128 16,2-4 192-16,2-2-192 0,1-3 192 0,1-3-192 0,3-3 160 15,2-5-160-15,1-2 160 0,0-5-160 0,1-1 0 16,-1-5 0-16,2-3 0 0,1-6 0 0,0 0-256 16,-2-3 48-16,1-1 0 0,0 0 0 0,-2 2 0 15,-4 4 0-15,-2 2 0 0,0 7 208 0,-3 1 0 16,-3 4 0-16,-1 3 0 0,-1 2 0 0,-3 4 160 16,-3 4-32-16,0 0 0 0,0 0 112 0,0 0 16 15,-5 9 0-15,0 3 0 0,-1 1-112 0,0 2-16 16,-1 3 0-16,2 1 0 0,-1 1-128 0,0-1 0 0,1 3 144 15,2 0-144-15,0 0 0 0,2-2 0 0,1-1 0 0,3-3 0 16,-1-1 0-16,2-2 0 0,2-1 0 16,1-2 0-16,-1-4 0 0,2-1 0 0,2-3 0 15,2-2 0-15,1-2 0 0,2-4 0 0,2 0 0 0,1-4 0 16,0-2 0-16,4-4-256 0,0-1 32 0,0-3 16 31,-1-3-192-31,-1 0-48 0,-2 1 0 0,-2 1 0 0,-1 1 176 0,-2 4 16 0,-4 2 16 0,-1 3 0 16,-2 3 240-16,-2 2 0 0,-4 6 0 0,0 0 0 15,2 7 0-15,-2 0 0 0,-3 3 0 16,-1 2 224-16,-1 3 32 0,2 1 16 0,0 2 0 0,-2-1-272 0,3 2 160 16,-1 0-160-16,0-2 128 0,2-1-128 0,2 0 0 15,2 1 0-15,-1-3 128 0,1-1-128 0,2-1 0 16,0-2 0-16,2-1 0 0,0-2 0 0,2-3 0 16,1 0 0-16,2-1-176 15,1-4-1632-15,4-3-336 0,-2-2-64 0,1-3-13184 0</inkml:trace>
  <inkml:trace contextRef="#ctx0" brushRef="#br0" timeOffset="3772.7">7714 572 37775 0,'-25'-15'1664'0,"16"8"368"0,-1 4-1632 0,2-1-400 16,0 2 0-16,1 0 0 16,1 0-704-16,6 2-208 0,-4-1-48 0,4 1-16 0,0 0 464 0,0 0 112 0,0 0 16 0,0 0 0 31,7 5-2608-31,1-1-512 0</inkml:trace>
  <inkml:trace contextRef="#ctx0" brushRef="#br0" timeOffset="4149.28">7965 459 30399 0,'0'0'2704'0,"0"0"-2160"31,0 0-544-31,0 0 0 0,0 0 896 0,0 0 80 0,-5 6 16 0,2 2 0 0,-1 3 144 0,0 0 16 16,0 3 16-16,-1 5 0 0,-1 3-400 0,1 2-96 31,1 3-16-31,-1 1 0 0,-1 2-304 0,1 11-64 0,1-2-16 0,0 0 0 0,-1-2-96 0,0 1-32 15,3-1 0-15,-1 0 0 0,2-1-144 0,1-2 0 16,2-4 0-16,1-1 128 0,1-1-128 0,5-4 0 16,1-3 0-16,2-3 0 0,0-4-256 0,2-5 0 15,0-2 16-15,0-4 0 16,-1-4-224-16,2-3-48 0,-1-5-16 0,2-3 0 16,2-5-208-16,-1-3-32 0,-1-5-16 0,1-1 0 15,-1-2 80-15,-2 3 0 0,-2 2 16 0,1 2 0 16,-4 5 688-16,-1 2 272 0,-2 5-16 0,-1 1 0 0,-4 1 720 0,-1 7 144 15,0 0 32-15,0 0 0 0,0 0-640 0,0 0-128 16,1 7-32-16,2 1 0 0,-2 1-192 0,-1 4-32 16,1 0-128-16,1 1 192 0,1-1-192 0,1 2 0 15,-1-1 128-15,1 0-128 0,0 0 0 0,1-1 0 0,2-2 0 16,-2-2 0-16,3 0 0 0,1-1-288 0,1-1 64 0,1-2 16 31,2-3-2016-31,1-1-400 0,1-3-64 0</inkml:trace>
  <inkml:trace contextRef="#ctx0" brushRef="#br0" timeOffset="4291.78">8295 571 19343 0,'-28'-28'1728'0,"16"17"-1392"15,0 0-336-15,-1 2 0 0,0-1 4240 0,1 1 784 16,1 2 160-16,2 1 16 0,1 0-4224 0,3 2-848 16,5 4-128-16,0 0 0 0,0 0-336 0,0 0 16 31,6 0 16-31,4 2 0 0,1 1-912 15,3 2-176-15,2-1-32 0</inkml:trace>
  <inkml:trace contextRef="#ctx0" brushRef="#br0" timeOffset="4628.51">8487 497 29887 0,'0'0'656'0,"0"0"144"0,0 0 32 0,-3-2 0 0,3 2-672 16,-5-1-160-16,5 1 0 0,-6 3 0 0,1 3 1104 0,0 1 192 15,2 4 48-15,0 4 0 0,0 2-352 0,1 5-64 16,1 1-16-16,-1 3 0 0,-1 1-448 0,0 8-80 15,2 2-32-15,-1-2 0 16,-1-1-48-16,2 2-16 0,-3 0 0 0,2-1 0 0,0-1-112 16,0 0-32-16,-2-3 0 0,2-4 0 0,2-4-144 0,0-3 128 0,0-2-128 15,0-5 128 1,0-3 0-16,2-2 0 0,2-4 0 0,-4-4 0 0,0 0 96 0,7 0 16 0,1-4 0 0,2-4 0 0,-1-1-112 0,2-2 0 31,1-3-128-31,2-2 192 0,1 1-192 0,-1 1 0 16,-1 2 0-16,0 2 0 0,-1 2 0 0,-1 2 0 0,0 1 0 0,0 4 0 15,1 1 0-15,-2 2-128 0,-1 2 128 0,-2 2 0 0,-2 1 0 0,-1 0 0 16,-3 2 0-16,-1 1 0 0,-3 1 0 16,-1 0 176-16,-3 0 0 0,0 0 0 0,-3-1-32 15,-1 0 0-15,-2 0 0 0,-2-3 0 0,1 0-144 0,0-2 0 16,1 1 0-16,-1 1 0 16,1-3-2368-1,1-1-384-15,2-2-96 0</inkml:trace>
  <inkml:trace contextRef="#ctx0" brushRef="#br0" timeOffset="5120.21">8867 1018 23951 0,'0'0'1056'0,"0"0"224"0,0 0-1024 0,0 0-256 15,0 0 0-15,8 3 0 0,-2 1 1072 0,2 2 144 16,-2 0 48-16,2 2 0 0,0 1-64 0,0 1-16 0,-2 0 0 0,1 0 0 16,-1 1-576-16,1 0-112 15,0 1-32-15,-2 0 0 0,1-1-192 0,-2 0-32 16,-1-2-16-16,1-1 0 0,-1 1 96 0,-1-1 0 0,1-2 16 0,-3-6 0 16,3 6 112-16,-3-6 32 0,0 0 0 0,0 0 0 15,0 0 160-15,0 0 48 0,3-8 0 0,0-3 0 16,2-3-128-16,-1-3-32 0,0-2 0 0,2-4 0 15,-1-6-320-15,3 0-64 0,2 0-16 0,1 0 0 16,1 2-128-16,1 2 0 0,0 3 0 0,1 4 0 16,-1 1 0-16,-1 4 0 0,0 3 0 15,0 3-176-15,0 3-288 0,0 2-64 0,0 1-16 16,1 2 0-16,-1 1-1824 0,0 2-384 0,0 2-64 0</inkml:trace>
  <inkml:trace contextRef="#ctx0" brushRef="#br0" timeOffset="5652.28">9349 909 27647 0,'0'0'2448'16,"-6"2"-1952"-16,0 0-496 0,-1 1 0 0,0 2 1376 0,1 0 176 16,-1 1 48-16,2 1 0 0,-2 2-496 0,3 2-80 15,-1 0-32-15,2 1 0 0,-1 2-464 0,1-1-80 16,2 1-32-16,0 0 0 0,0 0-224 0,2-1-64 0,1-2 0 0,2 0 0 16,1-2-128-16,2-1 160 15,0-1-160-15,3-2 160 0,0-1-160 0,1-2 160 16,0-2-160-16,1-1 160 0,2-2-160 0,-1-4 0 0,-1-2 0 0,3-3 0 15,0-3 0-15,0-4-144 16,-1-4 144-16,2 0-208 0,-1-3 32 0,0 1 16 0,-1 0 0 16,-2 1 0-16,-1 2 160 0,-1 2 0 0,-3 2-144 0,-1 4 144 15,-3 4 0-15,-1 2 192 0,1 3-32 0,-3 5 0 16,0 0 176-16,0 0 48 0,0 0 0 16,-5 5 0-16,0 3-192 0,-1 3-48 0,1 3 0 15,-1 2 0-15,1-1-144 0,0 3 160 16,2 0-160-16,0 3 160 0,-2 0-160 0,3 0 0 0,1-1 0 0,1-1 0 0,1-1 0 0,1-1 128 31,0-3-128-31,3-2 0 0,1-1 0 0,2-2 0 0,0-2 0 0,2-3 0 0,2-2 128 0,1-2-128 16,1-2 128-16,3-2-128 15,0-3 0-15,2-3 0 0,1-3 0 0,1-2 0 16,1-4-368-16,-1-1-48 0,0-2-16 0,0-1 0 16,-4-1-256-16,0 0-48 0,-2 0-16 0,-2 4 0 15,-3 2 480-15,-2 4 80 0,-2 3 32 0,-1 3 0 0,-3 2 448 0,-2 6 96 16,0 0 0-16,0 0 16 0,0 0-80 0,0 0 0 0,-1 9-16 15,-1 3 0-15,-2 0-128 0,1 2-32 0,1 1 0 0,0 0 0 16,0 1-144-16,0 0 0 16,1 2 0-16,4 1 0 0,-1-1 0 0,0 1 0 0,2-1 0 0,2-2 0 31,0-2-384-15,3-1-96-16,2-6-32 0,1 1 0 0,0-3-2048 0,3-1-432 0,1-4-80 0,2-2-10624 0</inkml:trace>
  <inkml:trace contextRef="#ctx0" brushRef="#br0" timeOffset="6045.74">10215 895 4607 0,'0'0'400'0,"0"0"-400"0,0 0 0 0,-6 6 0 16,-2-1 5136-16,0 2 944 0,1 0 192 0,-2 1 48 0,-1 1-3920 0,1 2-784 31,-1 1-144-31,3 2-48 0,0-1-464 0,0 0-80 16,1 0-32-16,1-1 0 0,2-1-160 0,2-1-48 0,1-2 0 0,0-2 0 0,0-6-128 0,0 0-48 16,0 0 0-16,0 0 0 0,6 2-48 0,0-5-16 15,2-1 0-15,1-2 0 0,1-1-192 16,2-4-32-1,0-2-16-15,2-2 0 0,3 0-160 0,-2 1 128 0,0-1-128 0,1 2 128 0,-1 1-128 0,-1 1 0 16,0 2 0-16,-1 1 0 0,-3 4 0 0,0 3 0 16,-2 1 0-16,0 2 0 15,-1 3-160-15,-1 1 160 0,0 2 0 0,-2 2-144 0,-2 0 144 0,1 2 0 0,-1 1 0 0,0 0 0 16,-1 0 0-16,0-1 0 16,1 1 0-16,0-1 0 0,-2-2 0 0,1-1 0 15,1-1 0-15,-2-8 0 0,4 6 0 0,2-4 144 0,-6-2-144 16,9 0 0-16,-1-2 192 0,2-2-192 0,0-1 192 0,1-2-192 15,1-2 192-15,1 0-192 0,2-4 192 0,-1 2-192 16,0 2 128-16,2 0-128 0,-1 1 0 16,1 3 0-16,-2 1 0 0,-2 3 0 0,-1 1 0 0,0 1 0 0,0 3 176 0,-1 0-176 15,-1 1 160-15,-2 2-160 0,0 1 176 0,-2 1-176 16,2 0 192-16,0 1-192 0,-3-1 128 0,0 0-128 31,0 0 0-31,-2-4 0 0,-2-5-192 0,0 0-128 16,0 0-48-16,0 0-12224 15,-8-3-2448-15</inkml:trace>
  <inkml:trace contextRef="#ctx0" brushRef="#br0" timeOffset="6315.31">9418 524 16575 0,'-19'-3'736'0,"13"5"160"0,-1 1-720 0,2 1-176 0,0 1 0 0,3 0 0 16,1 1 4112-16,2 0 800 0,2 1 144 0,1-1 48 16,-1 1-3984-16,0-1-800 0,5-2-144 0,1 0-48 15,-2-1 16-15,1-3 0 16,1-3 0-16,-3 0 0 0,0-2 80 0,-2-3 16 0,0-2 0 0,-2-1 0 16,-1-1 32-16,-2-1 16 0,-1 1 0 0,-4-3 0 0,-2 3 0 0,0 2 0 15,-2 3 0-15,-1 2 0 0,0 3-64 16,0 4-16-16,0 3 0 0,0 3 0 15,1 3-208-15,3 4-256 0,2 3 48 0,1 4 16 16,3 3-2400 0,2 0-480-16</inkml:trace>
  <inkml:trace contextRef="#ctx0" brushRef="#br0" timeOffset="7228.9">2598 1981 24879 0,'-19'-5'2208'0,"9"1"-1760"0,0 2-448 0,1 0 0 0,0 0 1536 0,9 2 240 15,0 0 32-15,0 0 16 0,-4-4-1584 0,4 4-240 0,0 0-208 0,0 0 32 16,7-1-96-16,3 0-32 0,3 0 0 0,1 0 0 16,5-1 304-16,3 0-192 0,5-1 192 0,1 1-160 0,5-1 160 0,5 0-160 15,3-2 160-15,21 0-160 0,-5 0 160 0,-3 0-128 31,-2-2 128-31,1 1-128 0,0-1 128 0,5 0 0 0,2 1 0 0,2 0 0 0,0-1-128 0,1-1 128 32,0 0-128-32,3 3 128 0,4 1 0 0,3 1 0 0,4-1 0 0,0 0 176 0,-2 1-48 0,4 1-128 15,4 2 192-15,4 0-64 0,-1 0-128 0,0-1 0 16,0 0 0-16,5 0 128 0,7 1-128 0,-1-1 0 16,-5-2 0-16,5 2 0 0,3 2 0 0,0-1 0 15,-3-2 0-15,3 1 128 0,3 1-128 0,1-1 0 16,-2 0 0-16,0 0 0 0,-1 1 0 0,2 0 160 15,3-1-160-15,-3 1 160 0,-4 0-32 0,4 0-128 0,5 0 192 0,-4 0-64 32,-4 0 160-32,3 0 32 0,5 0 0 0,-4 0 0 0,-4-3 128 0,4 2 48 0,1 1 0 15,1 0 0-15,-3-2-48 0,-4 1-16 0,-3 1 0 0,1 0 0 16,0 0 16-16,-6 0 16 0,-5 0 0 0,0 1 0 16,1 1 16-16,-5-1 0 0,-3 1 0 0,-27-2 0 15,1 0-176-15,0 1-48 0,-1 1 0 0,1 0 0 16,0 0-128-16,-5 0-128 0,-4 0 192 0,10 0-192 15,-12-1 160-15,-7 0-160 0,-5-1 128 0,-6 0-128 16,-4-1 0-16,-4 1 0 0,-2 0-192 0,-2 0 192 16,-1-2-864-16,-1 2-48 15,-2 0-16-15,-8 0-10144 0,11 0-2048 16</inkml:trace>
  <inkml:trace contextRef="#ctx0" brushRef="#br0" timeOffset="8709.12">10411 3402 5519 0,'0'0'496'0,"0"0"-496"16,-1-6 0-16,0-1 0 0,1 3 1472 0,0-2 192 15,-1 0 32-15,1-1 16 0,-1 3-240 0,1-1-64 0,-1 0 0 0,1 5 0 16,0-5 128-16,0 5 0 0,0-5 16 0,0 5 0 16,0-6-240-16,0 6-48 0,0 0-16 0,0 0 0 0,0 0-480 0,0 0-80 15,0 0-32-15,0 0 0 0,0 0-416 0,0 0-96 32,0 0-16-32,0 0 0 0,0 0 48 0,0 0 0 0,0 8 0 0,1 3 0 15,0 2 0-15,0 3 0 0,0 2 0 0,-1 3 0 16,0 2 832-16,0 4 160 0,0 1 48 0,0 4 0 15,-1 3-1648-15,1 4-320 16,0 3-64-16,0 3-16 0,-1 2 832 0,0 6 0 0,0 2 0 0,1 3 144 0,1 5-144 0,0 2 0 16,1 2 0-16,1 8 0 0,0 2 0 0,1 1 0 15,-1 1 0-15,1 0 0 0,1-1 0 0,1-2 0 16,0 0 0-16,3 25 128 0,0-14-128 0,0-10 0 16,-1-7 144-16,1-6-144 0,-1-2 160 0,1-6-32 15,0-3-128-15,-3-17 192 0,0 2-192 0,-1 0 128 16,1 0-128-16,0-2 0 0,2-2 160 0,-1-2-160 15,-1-1 160-15,1-4-160 0,0 0 144 0,0-4-144 0,0-4 128 16,0 7-128 0,0-8-512-16,0-4-192 0,0-6-48 0,-7-8-8880 15,0 0-1776-15</inkml:trace>
  <inkml:trace contextRef="#ctx0" brushRef="#br0" timeOffset="9940.74">10328 3376 4607 0,'0'0'192'0,"0"0"64"0,0 0-256 0,0 0 0 16,0 0 0-16,0 0 0 0,0 0 2272 0,0 0 416 15,0 0 64-15,0 0 32 0,0 0-1568 0,6-2-304 0,1 1-64 0,2 0-16 16,1-2 16-16,1 2 0 0,0-1 0 0,2 1 0 15,2 0-368-15,3 0-80 0,0 0-16 0,4 0 0 16,4-1-192-16,2-1-64 0,3 0 0 0,3 1 0 16,3 1-128-16,0-2 0 0,-1 0 0 0,3 1-176 15,-1-1 176-15,4 0 0 0,1 1 0 0,4 0 0 16,3 0 0-16,2 0 0 0,0-1 0 0,2 1-128 16,0 0 128-16,2 0 128 0,1-2-128 0,4 2 176 15,3 0-176-15,0 0 0 0,0-1 144 0,1-1-144 0,0 2 176 16,3 0-48-16,3 0 0 0,-1-1 0 0,-2 1-128 0,2 1 0 15,-1 0 0-15,4 0 128 0,1 0-128 16,1 1 0-16,-1 0 0 0,-1 0 0 0,-2-1 0 0,1 1 0 16,3 1 144-16,1 0-144 0,1 0 0 0,-1-1 0 15,-1 0 0-15,3 1 0 0,5 1 0 0,-2-1 0 16,-2 1 0-16,-1-1 0 0,0 0 0 0,3 0 0 16,1-1 128-16,2 0-128 0,-1 0 192 0,0 1-16 15,-3 0-16-15,4-1 0 0,2 0-32 0,-2 0-128 16,-1 0 192-16,3 1-64 0,3 0-128 0,0 0 192 15,-4-1-192-15,-2 1 192 0,1 1-192 0,0-1 160 16,4 0-160-16,-1 1 160 0,-1-1-160 0,1 0 0 0,2 0 0 16,1 0 128-16,2 0-128 0,-2 1 128 15,-2-1-128-15,2 0 128 0,2-1-128 0,0 1 0 16,-2 0 144-16,0 0-144 0,1-1 240 0,0 1-32 0,-2 0 0 0,-1 0 0 16,-1 0 128-16,2 1 32 0,1 0 0 0,-1-1 0 15,-2 0-160-15,0 0-16 16,-1 0-16-16,3 1 0 0,1 1-176 0,-2-1 0 0,-3-1 0 15,2 1 128-15,4 2-128 0,-2-1 0 0,-2-1 0 0,-2 0 0 16,-3 0 0-16,4 0 0 0,3 3 0 0,-2-3 0 16,-2-1 0-16,-3 0 0 0,-17 0 0 0,4 2 0 15,6-1 176-15,0 0-48 0,-1-1-128 0,0 1 192 16,1 0 32-16,1 1 0 0,2-1 0 0,-2 1 0 16,-3-2-64-16,-1 0-16 0,1 3 0 0,21 0 0 0,-3-1-144 0,-7 0 0 15,-4-2 0-15,-5 0 0 0,-1 0 0 0,1 0 128 16,1 0-128-16,-5-1 0 0,-2 0 176 0,-6 0-48 15,-3-1-128-15,-2 1 192 0,0 1 0 0,0 0 0 16,-2 0 0-16,-2 0 0 0,-3 0-48 0,-3-1-16 16,-4-1 0-16,-3 1 0 0,-2 0-128 0,-1 0 0 15,-1 0 0-15,-5 0 0 0,0 0 128 0,-3 0-128 16,0 0 128-16,-3 0-128 0,-2 0 128 0,0 0-128 16,-5-1 0-16,-2 0 128 0,-3 0-128 0,-2 0 0 15,-2 0 144-15,-2 1-144 0,-3-1-224 0,2 1-112 16,-7 0-32-16,0 0 0 15,0 0-528-15,0 0-96 0,0 0-32 0,0 0 0 16,0 0-512-16,0 0-128 0,0 0 0 0,0 0-16 16,0 0-256-16,0 0-48 0,0 0-16 0</inkml:trace>
  <inkml:trace contextRef="#ctx0" brushRef="#br0" timeOffset="10414.66">21122 3406 5519 0,'0'0'496'0,"0"0"-496"0,0 0 0 0,0 0 0 15,0 0 2096-15,2-5 320 0,3 2 64 0,-1 0 16 16,-1-2-800-16,-3 5-160 0,0 0-16 0,4-3-16 15,-4 3-272-15,4-3-48 0,-4 3-16 0,0 0 0 16,3-4-256-16,-3 4-48 0,0 0-16 0,0 0 0 16,0 0-288-16,0 0-64 0,0 0-16 0,0 0 0 15,0 0-144-15,4 7-16 0,-2 1-16 0,-1 0 0 0,1 3-112 0,-1 3-32 16,0-2 0-16,-1 2 0 16,0 1-32-16,0 3 0 0,-2 1 0 0,2 1 0 0,1 0-128 0,-1 4 160 15,-1 1-160-15,0 3 160 0,1 2 0 0,1 2 0 16,-2 0 0-16,0 2 0 0,1 1-160 0,0 2 160 15,0 0-160-15,0 1 160 0,-1 0-160 0,1 0 0 16,0 1 0-16,0 2 128 0,0-1-128 0,0 2 192 16,0 0-192-16,0 1 192 0,2 1 112 0,0-2 16 15,-1-2 16-15,3 0 0 0,-1-1-16 0,0 1-16 16,0 1 0-16,-2-2 0 0,0 1 0 0,0 0 0 16,-1-1 0-16,0 2 0 0,0-3 16 0,-1 2 16 0,-1-3 0 0,0 1 0 15,0-1-64-15,-1 1-16 0,-1-1 0 0,0-2 0 16,3-1-64-16,0-2-32 15,0-2 0-15,1-2 0 0,-2-1 32 0,2-2 0 0,-1-2 0 0,-2-3 0 16,0-2 80-16,0-3 32 0,0-2 0 0,0-3 0 16,0-1-48-16,1 0-16 0,0-2 0 0,-2 1 0 15,0-2-80-15,0-2-16 0,-1-1 0 0,1 1 0 16,-3-1-144-16,1-1 160 0,-2 0-160 0,1 1 160 16,0-2-160-16,0 0-272 0,0 0 64 0,2 0 16 15,0 0-592-15,1 0-112 16,-1 0-32-16,-1-1 0 0,1-1-2208 0,1 1-448 15</inkml:trace>
  <inkml:trace contextRef="#ctx0" brushRef="#br0" timeOffset="12261.91">10587 5584 4607 0,'0'0'400'0,"-5"-1"-400"0,-1-2 0 16,1 1 0-16,-1 0 1776 0,0 1 272 0,-1 0 48 0,2 0 16 0,-1-2-704 0,2 2-128 16,4 1-16-16,-5-1-16 15,1-1-208-15,4 2-32 0,-5-2-16 0,5 2 0 16,0 0-16-16,0 0 0 0,0 0 0 0,0 0 0 16,0 0-240-16,0 0-48 0,0 0-16 0,0 0 0 15,0 0-224-15,5-3-64 0,-5 3 0 0,8-4 0 16,0 2-240-16,3 0-144 0,1 1 160 0,1 0-160 15,0 0 144-15,3 1-144 0,4 0 128 0,0 1-128 0,2-2 0 0,0 1 0 16,1-2 128-16,2 2-128 0,1-1 0 0,2 1 0 16,4 0 0-16,1 0 0 0,2-1 0 0,4 0 0 15,3 0 0-15,1 0 0 0,-1 0 0 0,1 0 0 16,-1 0 0-16,1 0 0 0,-1-1 0 0,3 2 0 16,0-1 0-16,2 0 0 0,3 0 0 0,-1 1 0 15,0-1 0-15,-1 0 0 0,1 0 0 0,-2 1 0 16,0 0 0-16,3 0 0 0,0 0 0 0,3 0 0 15,-2-1 0-15,-1 1 0 0,0-1 0 0,-2 0 0 16,-1-1 0-16,2 1 0 0,0 0 0 0,4 0 0 16,0-1 0-16,0 0 0 0,-4 1 0 0,1 0 0 15,-2-2 0-15,-1 1 0 0,-1 0 0 0,1 0 0 16,0 1 0-16,3 0 0 0,2-2 0 0,0 1 0 0,-2-1 0 16,-1 0 0-16,0-1 0 0,0 1 0 15,2 0 0-15,0-1 128 0,2 2-128 0,1 1 0 0,1-2 0 0,-2 1 0 16,0-2 0-16,-4 2 0 0,1-1 0 0,0 1 0 15,2-1 0-15,1 1 0 0,2 0 0 0,-1 0 0 16,-3 0 0-16,0-1 0 0,0 0 0 0,-1 1 128 16,1 0-128-16,0-1 0 0,4 2 0 0,2 0 0 15,-1-1 0-15,0 0 0 0,-5 0 0 0,3 1 0 16,1-1 0-16,3 1 0 0,4 0 0 0,-1 0 0 16,-4-1 0-16,1 0 0 0,1 1 0 0,0 0 0 0,0-1 0 0,2 1 0 15,3 0 0-15,-3-1 0 0,0 0 0 0,-2 0 0 16,-1 1 0-16,2-1 0 15,-2 1 0-15,3 0 0 0,0 0 0 0,-1 0 0 0,-1 0 0 16,-2 0 0-16,2 0 0 0,1 0 128 16,3 0-128-16,-1-1 0 0,0 2 0 0,-1-1 0 0,-2 0 128 0,1 1-128 15,0-1 128-15,1 1-128 0,3 0 176 0,-1 0-48 16,-4-1-128-16,-1 0 192 0,-3 1-192 0,0 0 176 0,0 0-176 0,1 0 160 16,1 0-160-16,0 0 0 15,-1 0 0-15,-2 0 128 0,-2 0-128 0,-1-1 0 0,2 0 0 0,3 1 0 16,3 0 0-16,0 0 0 15,-1 0 0-15,0 0 0 0,-2-1 0 0,2 1 128 16,-1 0-128-16,4 1 0 0,1-1 0 0,1 0 128 16,-2 0-128-16,-3 0 0 0,-1 1 144 0,-1 0-144 0,0 0 160 0,1 0-160 15,3 0 128-15,-2 0-128 0,-1 0 0 0,-2 1 144 16,1-1-144-16,-1 1 0 0,-1 0 0 16,1 0 128-16,3 0-128 0,-1 1 0 0,-1-2 0 0,1 1 0 15,-3 0 0-15,-1 0 0 0,0-1 0 0,0 2 0 0,2 0 0 16,0-1 0-16,-2 0 0 0,-2-1 0 0,-4 1 0 0,0-1 0 15,0 0 0-15,0 0 0 0,-13 0 0 16,3 0 0-16,3-1 0 16,1 1 0-16,2 0 0 0,-3 0 0 0,-1 2 0 15,-1-1 128-15,1 1-128 0,-2-1 0 0,1 0 0 0,-1 0 0 0,-1-1 0 0,3 0 0 16,-1 0 0-16,1 0 0 0,8 0 0 0,-4-1 128 31,-4 0-128-31,-3 0 0 0,-2 0 0 0,-1 0 0 0,0 0 0 0,0 0 0 0,-2-2 176 16,0 1-48-16,-1 0-128 0,1 0 192 0,0-1-64 0,0 2 0 15,-1-1-128-15,-2 0 192 0,1 0-16 0,-3 0-16 0,-2-1 0 16,-2 0 0-16,-1-1 32 0,-2 1 16 16,-1 0 0-16,-1-1 0 0,2 1 48 0,-2-2 0 0,-1 1 0 0,-1 0 0 15,0-1-128-15,-1 1-128 0,1 0 176 16,0 1-176-16,-1-1 144 0,-1 1-144 0,-1 0 0 0,-3 0 144 16,1 0-144-16,-1 0 0 0,-2 1 144 0,0 0-144 15,-2-1 128-15,-5 2-128 0,0 0 160 0,0 0-160 16,0 0 208-16,6-2-48 0,-6 2-16 0,0 0 0 0,0 0-16 15,0 0-128-15,0 0 192 0,0 0-64 16,5-2-128-16,-5 2 0 0,6 0 0 0,-1 0 0 16,1 0 0-16,-6 0 0 0,5 0 0 15,1 1 0-15,2 0 0 0,-3 0 0 16,-5-1 0-16,6 1 0 0,-6-1-192 0,0 0 192 0,0 0-160 0,5 2 160 16,-5-2-2432-1,0 0-384-15</inkml:trace>
  <inkml:trace contextRef="#ctx0" brushRef="#br0" timeOffset="18345.88">10284 5705 6447 0,'0'0'576'0,"0"0"-576"16,0 0 0-16,0 0 0 0,0 0 2112 0,0 0 320 16,0 0 64-16,0 0 16 0,0 0-704 0,0 0-144 15,0 0-16-15,5 4-16 0,-5-4-240 0,0 0-48 0,0 0-16 16,0 0 0-16,6 4-432 0,-6-4-96 15,0 0-16-15,0 0 0 0,0 0-272 0,0 0-48 16,0 0-16-16,5 4 0 0,-5-4-160 0,0 0-32 0,0 0-16 0,0 0 0 16,0 0 144-16,0 0 16 15,0 0 16-15,0 0 0 0,0 0 32 0,-4 5 16 16,4-5 0-16,-7 4 0 0,1-1-128 0,-1-1-16 0,-1-2-16 16,-1 0 0-16,0-1-112 0,-2-1-32 0,0-2 0 0,-2 1 0 0,0-2-32 0,-2-2 0 15,-2-1 0-15,0 0 0 0,-2-3-128 0,-1 0 128 16,2-4-128-16,-2 1 128 0,0-3-128 0,-1-1 0 15,-2-3 0-15,2-1 128 0,2-2 0 0,-3-3-128 16,-1-1 192-16,1-3-64 0,-1-1 0 0,0-3 0 16,0-3 0-16,-1-2 0 0,-2-4 112 0,2-1 16 15,2-2 0-15,0-1 0 16,0-4-128-16,0-1-128 0,2 1 176 0,2-3-176 16,-2-3 0-16,3-1 0 0,1 1 0 0,1 2 0 15,2 0 128-15,2 2-128 0,2 0 0 0,0 1 0 0,2-1 176 16,3 2-176-16,-1 1 160 0,3-1-160 15,2 0 0-15,3 1 0 0,3 0 0 0,2 0 0 0,2 3 0 0,2 1 0 16,4-1-160-16,4 2 160 16,4 1 0-16,4 2-160 0,2 1 160 0,0 3 0 0,0 2-144 15,0 3 144-15,-2 2 0 0,0 4-144 16,-1 3 144-16,2 1 0 0,0 1 0 0,1 5 0 0,0 0 0 16,1 3 0-16,-2 0 0 0,0 3 0 0,0 1 0 15,-2 2 0-15,-1 2 0 0,-1 1 0 0,-3 2-192 0,-5-1 32 16,0 2 16-16,-3 1 0 0,-3 1-48 0,-1-1-16 15,0 1 0-15,-2 1 0 0,-8 0-112 0,0 0 0 16,0 0-16-16,0 0 0 16,0 0-96-16,0 0-16 0,0 0 0 0,0 0 0 15,0 0-496-15,-4 6-96 0,0 1-32 0,-1-3 0 16,-1-1-1760-16,-2-1-368 0,-1-1-64 0</inkml:trace>
  <inkml:trace contextRef="#ctx0" brushRef="#br0" timeOffset="18629.43">10087 3203 18431 0,'-5'-2'1632'0,"-1"-1"-1312"0,-1-1-320 0,1 1 0 15,0 1 2016-15,2 0 336 0,-1 0 64 0,5 2 16 16,0 0-1408-16,0 0-288 0,0 0-48 0,0 0-16 16,0 0-224-16,7-3-32 0,1 0-16 0,3 0 0 15,4-1-192-15,3 1-32 0,1 0-16 0,2 0 0 0,2-1 160 0,0 2 16 16,-2 1 16-16,-1 1 0 0,-1 1-128 0,0 2-32 15,-4 2 0-15,0 2 0 0,1 3-192 0,-3 4 144 16,-2 1-144-16,-2 5 128 0,-2 2 128 16,-1 1 0-16,-4 1 16 0,-2 2 0 15,-2 3-48-15,-4 1-16 0,-1-1 0 0,-2 2 0 0,-1 2-16 0,-1-1 0 16,-1-2 0-16,0-2 0 0,0 1-192 0,0-3 144 16,-2-1-144-16,1-3 128 15,0-1-1456-15,1-4-288 0,1-1-64 0</inkml:trace>
  <inkml:trace contextRef="#ctx0" brushRef="#br0" timeOffset="19518.55">10224 2443 27231 0,'0'0'1216'0,"0"0"240"0,0 0-1168 0,0 0-288 16,0 0 0-16,0 0 0 0,0 0 0 0,0 0-176 0,0 9 32 0,0 2 0 16,0 2 608-16,1 3 128 15,0 1 32-15,1 3 0 0,-2 2-112 0,0-1 0 0,0 0-16 0,-2 0 0 0,1-2-144 0,-1 0-32 32,0 0 0-32,0-3 0 0,0 0 48 0,-1-3 0 0,1-2 0 0,0-1 0 0,0-2 80 0,0-3 0 31,2-5 16-31,0 0 0 0,0 0 80 0,0 0 16 0,-6-7 0 0,2-1 0 15,-1-4-224-15,2-4-32 0,0-3-16 0,0-4 0 0,1-4-288 0,1-4 0 16,1-3 0-16,1-2 0 0,1-3 0 0,2 1 0 31,-1 0-240-31,1 5 80 0,1 1 160 0,1 6-192 0,-1 4 192 0,0 4-192 0,1 5 192 0,-1 3 0 32,1 4 0-32,-1 2 0 0,-5 4 224 0,8 4-32 0,0 1 0 0,-1 4 0 0,0 3-64 0,0 2 0 15,0 3-128-15,1 2 192 0,-2 0-192 0,1 0 0 16,0 1 128-16,-1 0-128 0,1-1 0 15,0 0 0-15,-3 0 0 0,3-2 0 0,-1 0 0 0,1-2 0 0,-1-1 0 0,0-3 0 32,-1-4 128-32,-2 0-128 0,-3-7 0 0,0 0 144 15,0 0-144-15,6 0 128 0,0-5-128 0,0-3 128 0,0-4-128 0,0-4 0 0,1-4 0 0,1-3 0 16,-1-5 0-16,2-2-192 0,0-3 64 0,1 0 128 16,0 2-192-16,1 4 192 0,-2 2-192 0,-1 6 192 15,0 2-144-15,0 4 144 0,-2 3 0 0,1 3 0 16,-1 3 0-16,-6 4 128 0,6 0 0 0,0 4 16 0,-2 2 224 0,0 2 32 31,1 2 16-31,-1 2 0 0,1 2-416 0,-2 2 128 0,0 2-128 0,1 1 0 0,-1-1 0 0,-1 2 128 31,-1 0-128-31,2 1 0 0,2-2 0 0,-1-1 0 16,0 1 128-16,0-2-128 0,0-3-144 0,1-2-64 16,0-1-16-16,1 0 0 15,0-2-1552-15,2-2-304 0,1 0-64 0,1-4-13264 0</inkml:trace>
  <inkml:trace contextRef="#ctx0" brushRef="#br0" timeOffset="19907.3">10829 2345 23951 0,'0'0'1056'0,"0"0"224"0,-1 8-1024 0,0 2-256 0,0 1 0 0,-1 3 0 16,-2 2 880-16,1-1 112 16,-1 0 32-16,-1 3 0 0,0 1-112 0,0 2-16 0,1 2 0 0,0-2 0 15,-1-1-224-15,2 0-48 0,-1 0-16 0,-1 0 0 16,2-3-240-16,1 1-48 0,-2-3-16 0,3-1 0 15,-1-4-144-15,1-2-32 0,1-1 0 0,0-7 0 16,0 0 48-16,0 0 0 0,0 0 0 0,0 0 0 16,2-9 32-16,0-3 16 0,2-1 0 0,-1-6 0 15,1-3-224-15,1-4 0 0,0-4 0 0,1-1 0 0,-1-2-256 0,2 1 16 16,-1 2 0-16,1 1 0 0,-3 3 240 16,1 1 0-16,-2 7-160 0,0 2 160 0,1 4 304 15,-1 3 128-15,0 3 16 0,-3 6 16 0,0 0-64 0,7 0-16 16,0 2 0-16,-1 3 0 0,0 4 0 0,0 2 0 15,2 2 0-15,0 2 0 0,-2 1-128 0,2 2-16 16,-1-1-16-16,-1 0 0 0,-1-1-96 0,0 1-128 16,1-1 176-16,-1 2-176 0,1-1 208 0,-1-1-64 15,-1-1-16-15,1 0 0 0,-2-3-128 0,1-1 0 16,-2-1 0-16,0-1-176 16,-2-3-336-16,0-6-64 0,0 7 0 0,0-7-16 15,0 0-2176-15,0 0-432 0,-17-1-96 0,4-4-16 0</inkml:trace>
  <inkml:trace contextRef="#ctx0" brushRef="#br0" timeOffset="20032.74">10772 2562 32591 0,'0'0'1440'0,"0"0"304"0,0 0-1392 0,0 0-352 0,4-4 0 0,2 0 0 15,2 1 192-15,2-1-48 0,1-1 0 0,3 1 0 16,1-2 288-16,4 0 48 0,2-1 16 0,2 2 0 16,0-1-320-16,3 1-176 0,2-2 192 0,1 0-192 31,0 1-1920-31,0-1-480 0,27-7-96 0,-15 3-32 0</inkml:trace>
  <inkml:trace contextRef="#ctx0" brushRef="#br0" timeOffset="21111.54">10609 5630 6447 0,'0'0'272'0,"0"0"80"0,0 0-352 0,0-6 0 0,-2 0 0 0,1-1 0 0,1 2 2720 0,0-1 480 16,-1 0 80-16,0-1 32 0,0 0-1376 0,0 2-272 0,1 5-48 0,0-6-16 15,1 2-384 1,-1 4-96-16,0 0-16 0,0 0 0 0,0 0-336 0,0 0-64 0,0 0 0 16,0 0-16-1,0 0-304-15,0 0-48 0,4 4-16 0,0 3 0 16,0 2 48-16,-2 3 0 0,-1 3 0 0,0 4 0 15,-1 3-32-15,2 1 0 0,-2 3 0 0,0 3 0 0,-2 3-32 0,0 3-16 16,-1 5 0-16,-1 3 0 16,2 3 48-16,0 2 16 0,0 3 0 0,1 1 0 0,1 0-192 0,1-1-32 15,0-3-128-15,2 0 192 0,0-2-48 0,1-1-16 0,-1-2 0 0,1-1 0 16,1 1 64-16,-1-4 16 0,0-3 0 0,-1 0 0 0,-1-6-80 16,0-1-128-16,-1-1 176 0,-1-3-176 0,0-1 192 0,0-1-64 31,0-2 0-31,0-1-128 0,-1-3 192 0,0 0-192 15,0-3 192-15,-1-1-192 0,-1-2 192 0,0-1-64 16,0-1 0-16,1-1-128 0,-1-3 0 0,3-5-256 16,0 0 32-16,0 0 0 15,-6 3-592-15,2-3-112 0,-1-4-32 0,2-1 0 16,-1-3-1936-16,-2-3-400 0,-3-18-80 0,6 0-16 0</inkml:trace>
  <inkml:trace contextRef="#ctx0" brushRef="#br0" timeOffset="21502.11">10494 5605 23663 0,'0'0'1040'0,"0"0"240"0,0 0-1024 0,-5 4-256 0,2 3 0 0,0 1 0 16,-1 3 288-16,0 1 16 0,0 3 0 0,-1 0 0 0,1 1 144 0,-1 1 48 15,1 1 0-15,0-1 0 0,-1 0-112 0,2-2-32 16,1 0 0-16,0-1 0 0,-1-4 128 0,2-1 32 16,1-3 0-16,0-6 0 0,0 0 192 0,0 0 32 15,0 0 16-15,0 0 0 0,0 0 80 0,0 0 0 16,6-4 16-16,-1-4 0 0,2-2-208 0,-1-2-64 16,2-3 0-16,1-2 0 0,1-2-336 0,0 1-80 15,1-1-16-15,1 3 0 0,1 1-144 0,0 4 0 16,0 2 0-16,-2 3 0 0,-1 1 0 0,1 4 0 15,0 2 0-15,0 4 0 0,0 3 144 0,0 1 48 16,0 2 16-16,1 2 0 0,3 1-16 0,-4 0-16 16,-1-1 0-16,0 3 0 0,-1-2-176 0,0-1 0 0,0-1 144 0,0-1-144 15,1-1 0-15,0-2 0 16,0-1 0-16,-1-3 0 16,2-1-1280-16,2-2-288 0,-1-2-48 0,1-3-14288 0</inkml:trace>
  <inkml:trace contextRef="#ctx0" brushRef="#br0" timeOffset="23923.27">10552 7373 21183 0,'-2'-13'1888'0,"2"9"-1504"0,2-2-384 0,0 1 0 0,2-1 400 0,-1 1 16 15,0-1 0-15,0 2 0 0,-3 4 1120 0,0 0 208 16,0 0 48-16,0 0 16 0,0 0-320 0,0 0-64 16,-1 8-16-16,-2 3 0 0,-1 3-784 0,-2 3-176 15,0 3-16-15,-1 2-16 0,-3 2-224 0,1 3-32 16,-2-1-16-16,0 2 0 0,-1-1-144 0,0 1 160 15,-1-1-160-15,1-1 160 0,1-3-160 0,1-2 128 16,1-2-128-16,1-2 128 0,2-3-128 0,-1-1 160 16,1-2-160-16,1-2 160 0,1-2-160 0,4-7 192 15,0 0-192-15,0 0 192 0,0 0-192 0,0 0 0 0,1-7 0 16,2-3 0-16,3-4-304 0,2-5 16 16,3-4 0-16,3-4 0 0,1-5 80 0,2-5 16 15,0-4 0-15,3-2 0 0,1 0-64 0,-1 1-16 16,-1 1 0-16,-1 4 0 0,0 5 272 0,-4 5 0 0,-2 6 0 0,-2 3 0 15,0 4 576-15,-5 4 0 16,2 2 16-16,-2 4 0 0,-5 4-112 0,0 0-32 16,6 5 0-16,-3 4 0 0,2 3-112 0,-3 5-16 0,0 1-16 0,1 2 0 15,1 1-176-15,-1 2-128 0,0 2 144 0,2 2-144 16,-1-1 128-16,0 3-128 0,2-2 0 0,-2 0 0 16,1-2 0-16,-1 0 0 0,3-2 0 15,-3-1 0-15,1-2 0 0,-1-1 0 0,0-1 0 0,0-3 0 16,-1-2-1232-16,-1-1-352 0,-1-2-64 15,0-1-14480-15</inkml:trace>
  <inkml:trace contextRef="#ctx0" brushRef="#br0" timeOffset="24585.31">10419 7636 29487 0,'0'0'2624'0,"-2"-4"-2112"0,0-1-512 0,2 5 0 0,0-6 752 0,2 0 32 16,2 2 16-16,2 0 0 0,1-1-800 0,4 1 0 15,4-1 0-15,2 1-144 0,4 1 144 0,4-1 0 16,4 0 160-16,2 0-160 0,2-1 0 0,-1-1 0 0,1-2 0 16,-1 0 0-1,0-1-976-15,-1 2-96 0,1-1-16 0,-1 0 0 16,0 2-1056-16,-5-1-224 0,-1 2-32 0,-4-1-16 16,-3 3 944-16,-2 1 192 0,-4-1 48 0,-3 2 0 0,-3 1 1504 0,-6 0 304 0,0 0 64 0,0 0 16 15,0 0 992-15,-3 7 192 16,-3 1 32-16,1 0 16 0,-1 2-672 0,2 2-128 15,-4 2-16-15,2 0-16 0,-1 1-160 0,1 1-48 16,2-1 0-16,1 2 0 0,0-1-272 0,0-1-48 0,3 1-16 0,0-2 0 16,0-1-64-16,3-1 0 0,-1 1-16 0,2-2 0 15,-2-4-128-15,3 1-32 0,0-1 0 0,3-2 0 16,-4-2-64-16,3 0-16 0,1-2 0 0,0-2 0 16,1-3 80-16,-1 0 16 0,0-3 0 0,0 0 0 0,-1-3-112 0,-1-1-32 15,1-3 0-15,0 1 0 0,-2-1-144 0,1 1 192 16,-3 0-192-16,0 0 192 15,0 4-192-15,-2 1 160 0,-1 0-160 0,0 3 160 0,0-1 128 0,0 6 32 16,0 0 0-16,0 0 0 0,0 0 0 16,0 0 16-16,0 0 0 0,0 0 0 0,0 7-208 0,0 2-128 15,0 0 128-15,0 5-128 0,2 2 0 0,-1 3 0 16,0 2 0-16,0 1 0 0,1 2 0 0,0 2 0 16,-1 3 0-16,0 3 0 0,0 3 128 0,0 1-128 15,-1 3 128-15,-1 0-128 0,-2 2 0 0,-1 1 0 16,1 0 0-16,-1 0 128 0,-2-2-128 0,4 1 0 0,-4-4 128 15,2-1-128-15,-2-2 0 0,1-4 144 16,-1-2-144-16,2-4 0 0,-3-3 176 0,2-2-176 16,-2-4 160-16,2-3-160 0,-1-3 240 0,1-2-48 15,-1-2-16-15,0-3 0 0,-3-3 48 0,0-2 16 16,-1-4 0-16,0-3 0 0,-1-4 80 0,1-3 0 0,-1-4 16 0,1-2 0 16,3-4-160-16,-1 0-48 0,3-2 0 0,2 2 0 15,2-1-128-15,3 2 0 0,3 0 0 0,3 2 0 16,1 0 0-16,5 1-144 0,0 1 144 0,4 1-160 15,0 2 160-15,5 4-192 0,2-1 192 0,0 3-192 16,1 1-256 0,2 1-64-16,-1 1-16 0,0 4 0 0,-2-1-2096 0,0 2-432 15</inkml:trace>
  <inkml:trace contextRef="#ctx0" brushRef="#br0" timeOffset="25907.3">20869 1991 21183 0,'0'-5'1888'0,"0"-2"-1504"0,0-1-384 0,0 1 0 0,0-1 832 0,0 1 112 16,0 1 16-16,1-1 0 15,0 0 432-15,0 2 80 0,1-1 32 0,-2 6 0 16,2-5-272-16,-2 5-48 0,0 0-16 0,0 0 0 0,5 1-704 0,1 3-144 0,-1 3-16 0,1 3-16 16,-1 3 16-16,0 3 0 0,0 0 0 0,0 5 0 15,-1 3-48-15,-1 3 0 16,1 1 0-16,-1 6 0 0,-1 5 0 0,0 4-16 15,-1 4 0-15,0 2 0 0,-1 1-32 0,2 2 0 16,-1-2 0-16,0 1 0 0,1-2-208 0,-1-1 128 16,0-2-128-16,1-1 0 0,1-1 176 0,-1-3-176 15,0-5 192-15,0-2-192 0,-1-1 176 0,0-2-176 16,-1-3 160-16,0-2-160 0,0-2 176 0,0-4-176 16,-1-3 192-16,0 0-192 0,-1-2 192 0,0 0-192 0,-2-3 192 0,1-1-192 15,-1-3 0-15,-1-1-304 0,0-1 48 0,-1-2 0 31,1-1-640-31,-3-1-128 0,0 0-32 0,1-4 0 16,-1-2-560-16,-2-1-112 0,1-1-32 0,-1-2 0 16,-2 0-32-16,0-1 0 0,0 0 0 0,-1 0 0 15,0 1 960-15,1 1 192 0,-3-1 48 0,3 1 0 0,0 2 1296 0,1 1 272 0,1 1 48 0,0 1 16 16,0 1 336-16,3 2 64 0,0 1 16 0,3 3 0 16,-1 1-432-16,3 4-64 0,2 0-32 15,1 1 0-15,1 2-352 0,3 2-64 16,0-1 0-16,3 0-16 0,1-1-208 0,1 2-32 0,0-1-16 0,1 0 0 15,2 0 208-15,-2-1 64 0,4-1 0 16,2-1 0-16,-1-2 48 0,3-3 16 0,1 1 0 16,1-2 0-16,0-1-384 0,1-2-64 0,-2-2 0 0,0-3-128 0,-1-1 240 0,0-2-64 15,-1-3-16-15,0-2 0 0,-2-1-32 0,-1-1 0 16,-3 0 0-16,-1 1 0 0,-2 0-128 16,-3 2 0-16,-1 0 144 0,-2 3-144 0,-1 0 0 0,-2 7-288 15,0 0 48-15,0 0 16 16,0 0-832-16,0 0-160 0,0 0-48 15,0 0-9968-15,0 0-2000 0</inkml:trace>
  <inkml:trace contextRef="#ctx0" brushRef="#br0" timeOffset="26459.63">21598 1695 24879 0,'-3'-16'2208'0,"2"9"-1760"0,0-2-448 0,0 0 0 15,0 1 896-15,1 0 80 16,-1 2 32-16,2 1 0 0,-1 5 96 0,0 0 32 0,0 0 0 0,0 0 0 16,0 0-304-16,0 0-64 15,0 0-16-15,4 8 0 0,-1 3-368 0,1 3-64 16,-2 2 0-16,-1 4-16 0,0 3-80 0,-1 3-16 16,-2 1 0-16,-1 3 0 0,-2 2-208 0,2 1 128 0,-1-1-128 0,-1-2 0 15,2-1 128-15,-3-1-128 0,1-1 0 0,0-1 144 16,1 0-144-16,0-2 160 0,-2-2-160 0,2-1 160 15,0-1-160-15,1-3 0 0,0-1 0 0,2-2 0 16,-1-2-352 0,-1-1-160-16,1-2-16 0,1-3-16 0,1-6-2416 0,0 0-496 15</inkml:trace>
  <inkml:trace contextRef="#ctx0" brushRef="#br0" timeOffset="26759.29">21626 1707 27359 0,'-6'-16'1216'0,"5"8"240"0,1-2-1168 0,1-1-288 16,1 0 0-16,0 1 0 15,2 0 352-15,1 0 16 0,0 2 0 0,2-1 0 0,-1 1 576 0,3 3 112 16,1-1 32-16,1 3 0 0,1 0-432 0,2 1-80 16,2 1 0-16,-1 2-16 0,1 2-208 0,-1 0-32 15,0 1-16-15,0 3 0 16,-1 0-160-16,-1 0-16 0,-2 2-128 0,-1 1 192 0,-1 0-64 0,-3 0-128 0,-2 0 176 0,-1 0-176 15,-1-2 224-15,-2 3-64 0,-3 0-16 0,-1 0 0 16,-3 0 0-16,-1 0 0 16,-2 0 0-16,0-1 0 0,-1 0 0 0,-2 0 0 0,-3-1 0 0,-1 0 0 15,4-3-144-15,-2 1 192 0,-3 1-192 0,-1-1 192 16,0 0-464-16,-1 2-96 0,0-1-16 0,-2 2-10752 31,-3 4-2144-31</inkml:trace>
  <inkml:trace contextRef="#ctx0" brushRef="#br0" timeOffset="29885.36">1407 8925 1839 0,'-9'-4'160'0,"9"4"-160"0,-6-2 0 0,1-1 0 0,-1-1 3664 0,2 2 704 0,-2 1 144 0,6 1 32 16,-4-2-2560-16,4 2-512 15,0 0-112-15,0 0-16 0,0 0-384 0,0 0-64 0,0 0-32 0,0 0 0 16,9-5-448-16,2 2-96 0,1 2 0 0,4-1-16 15,5 0 128-15,4-1 16 0,1 0 16 0,1-1 0 16,2 0 48-16,0-1 0 16,-1-1 0-16,1 1 0 0,-1 0-256 0,0 1-64 15,-2 0 0-15,0 1 0 0,-2 1-192 0,-2 1 0 0,-1 1 128 0,-4 0-128 0,-1 1 0 16,-3 0-208-16,-3 2 32 0,-2-1 16 16,-8-2-1056-1,4 4-192-15,-3 3-64 0</inkml:trace>
  <inkml:trace contextRef="#ctx0" brushRef="#br0" timeOffset="30232.39">1253 8973 28383 0,'0'0'1264'0,"-6"-4"256"0,6 4-1216 0,0 0-304 16,-3-5 0-16,3 5 0 16,0 0-144-16,4-4-96 0,3 0-16 0,2 2 0 0,2 1 64 0,3 0 16 15,3 0 0-15,3 1 0 16,1 1 176-16,2 0 128 0,1 0-128 0,3 2 176 0,0 1 64 0,-1 1 16 15,-3 1 0-15,0 1 0 0,-1 3-112 0,-3 2-16 16,-3 0 0-16,-3 3 0 0,-3 0-128 0,-2 2 192 16,-4-1-192-16,-3 4 192 15,-4 1-32-15,-3 4 0 0,-5 2 0 0,-5 1 0 0,-1 3-16 0,-4 0 0 0,-4-3 0 16,1-1 0-16,0-4-144 0,1-2 192 0,2-3-192 16,2-2 192-16,2-5 448 15,1-1 80-15,3-3 32 0,3 0 0 0,1-3-48 16,4 1 0-16,0-1 0 0,5-4 0 0,0 0-512 0,0 0-192 0,0 0 0 0,9 5 144 0,2-3-144 0,4-1 0 15,1-1 0-15,4-1 0 0,2-1 0 0,3-2 160 16,3 0-160-16,0-2 160 0,3 1-160 0,-1-2 0 31,1 0 0-31,-1-2 0 0,2-1-224 0,2-1-128 0,1 0-32 0,2-1-10080 16,1 0-2016-16</inkml:trace>
  <inkml:trace contextRef="#ctx0" brushRef="#br0" timeOffset="30782.81">2150 8930 31439 0,'0'0'1392'0,"0"0"288"0,0 0-1344 0,0 0-336 0,-3 6 0 0,1 1 0 16,0 1 0-16,-2 1-192 15,2 2 32-15,0 4 0 0,1 4 288 0,1 2 64 16,-4 2 16-16,3 0 0 0,1 1-80 0,0 1 0 0,-2 3-128 16,0 0 192-1,1 2-64-15,1-2-128 0,-2-1 176 0,1-3-176 16,-1-3 192-16,2-2-64 0,0-4 0 0,0-3-128 15,0-2 384-15,0-2-16 0,0-8-16 0,0 0 0 16,0 0 144-16,0 0 16 0,0 0 16 0,2-10 0 16,0-5-16-16,-1-4 0 0,0-2 0 0,1-5 0 15,-1-5-368-15,3-2-144 0,0-1 0 0,1-3 144 16,2-1-144-16,1 3-176 0,-1 3 48 0,0 4 0 16,0 5 128-16,-2 5-128 0,0 3 128 0,0 5-128 0,1 3 128 15,-2 3-160-15,-4 4 160 0,0 0-160 0,7 8 160 16,-1 4 0-16,1 2 0 0,-2 2 0 0,-1 4 0 15,0 1 176-15,0-1-48 0,1 2 0 0,-1 0-128 0,1-1 0 16,-1 1 144-16,1 0-144 0,1 0 0 0,1-1 0 16,-3-3 0-16,3-2 0 0,0 0 0 0,2-6 0 15,-2-3 0-15,0-1 128 0,1-3 0 0,0-2 16 16,1-3 0-16,-1-3 0 0,2-4 176 0,1-4 16 16,1-4 16-16,2-3 0 0,-2-3-144 0,1-2-16 15,2-5-16-15,1-1 0 0,-1-1-176 0,-1 3 128 16,0 2-128-16,-3 4 128 0,-2 3-128 0,-1 6 0 0,0 2 0 0,-2 4 0 15,0 4 0-15,-6 4 0 16,0 0-128-16,8 4 128 0,-2 5 0 0,1 3 0 16,-3 3 192-16,2 1-64 0,-1 4-128 0,1 2 192 0,-3-1-192 0,1 1 192 15,2 0-192-15,-2 0 0 0,2-1 0 0,0 0 0 16,1-2 0-16,0-1 0 0,-1-3 128 0,0 0-128 16,0-3 0-16,2-2 0 0,0-3 0 0,-1 1 0 15,1-1-320-15,0-4-64 0,1-2 0 0,-1-2 0 16,1-1-1504-1,-1-3-304-15,0-1-64 0</inkml:trace>
  <inkml:trace contextRef="#ctx0" brushRef="#br0" timeOffset="31051.31">2870 8649 24879 0,'-12'-13'1088'15,"7"9"256"-15,1 0-1088 0,4 4-256 0,0 0 0 0,0 0 0 0,0 0 1872 0,0 0 320 16,0 0 64-16,5 3 16 0,2 1-1744 0,1 3-336 15,3 0-192-15,0 3 192 0,0 1 256 0,2 2 48 0,2 3 16 0,1 5 0 16,-2 1-64-16,0 2-16 16,0 2 0-16,-1 4 0 0,-4 4 32 0,0 2 16 15,-1 3 0-15,-3 2 0 0,-2 2-128 0,-3 4-32 16,-3 2 0-16,-2 3 0 0,-2 1-112 0,-1 0-16 16,-2-3-16-16,-2-1 0 0,-3-3-176 0,-1-3 192 0,-4-2-192 0,-2-2 192 15,-2 0-192-15,-2-3 0 16,-1-3 0-16,-3-1 0 15,-3 0-1536-15,-1-3-176 0,-1 0-32 0,-1-3-9200 16,-2 0-1824-16</inkml:trace>
  <inkml:trace contextRef="#ctx0" brushRef="#br0" timeOffset="31444.27">1136 8586 29775 0,'0'0'1312'0,"0"0"288"0,-3-5-1280 0,-2 3-320 15,1 1 0-15,4 1 0 0,-6 3 0 0,1 4 0 16,-3 3 0-16,0 3 0 0,0 3 0 0,-2 4 256 16,-2 4-48-16,-2 5-16 0,0 4 176 0,-1 4 16 15,0 5 16-15,-2 4 0 0,0 3 80 0,2 4 16 16,0 2 0-16,0 2 0 0,2 2-240 0,1 2-64 0,2-1 0 0,3-2 0 16,3-1-192-16,3-5 0 0,2-2 0 0,3-3 0 15,3-3 0-15,2-2 0 0,2-3 0 0,2-2 0 16,1-4 0-16,4-3 0 0,2-3 0 0,12 11 0 15,-2-11 0-15,5-5 0 0,1-5 0 0,0-4 0 32,0-4-2176-32,-8-8-464 0</inkml:trace>
  <inkml:trace contextRef="#ctx0" brushRef="#br0" timeOffset="37557.94">3444 9573 26143 0,'0'0'1152'0,"0"0"256"0,-6 2-1136 0,1 0-272 0,0 2 0 0,-1 3 0 0,-1 2 128 0,1 0-128 16,-2 2 144-16,0 3-144 0,-1 0 464 0,1 1 0 15,-1 1 0-15,1-1 0 16,0 2-240-16,1-1-48 0,-1 1-16 0,0-1 0 0,1 0-160 0,0-3 128 31,2-1-128-31,0-2 128 0,1-3-128 0,-1 0 192 0,2-1-192 0,3-6 192 0,-4 4 48 16,4-4 16-16,0 0 0 0,0 0 0 0,0 0 112 0,0 0 16 16,2-6 16-16,2-2 0 0,2-3-64 0,1-4-16 15,2-1 0-15,1-3 0 0,1-2-320 0,1-2 0 16,1-3 0-16,1-1 0 0,0 2 0 0,-1 2 0 0,-2 2 0 0,-1 2 0 15,-1 4 0-15,-1 3 224 0,-2 3-48 0,1 3-16 16,-2 4 176-16,-5 2 48 0,0 0 0 0,7 5 0 16,-1 4 96-16,0 2 32 0,-1 2 0 0,0 2 0 15,-1 4-112-15,1 1-16 0,-2-1 0 0,0 3 0 16,-1 0-240-16,1 0-144 0,-1-1 160 0,0 0-160 0,0 0 128 0,2-1-128 16,-1 0 0-16,0-2 144 0,-1-1-144 0,2-1 0 15,-1 0 0-15,0-2 0 0,-1-2 0 0,1-1-320 16,0-2 48-16,-1-2 16 15,-2-7-1872-15,0 0-368 0,0 0-80 0</inkml:trace>
  <inkml:trace contextRef="#ctx0" brushRef="#br0" timeOffset="37732.9">3295 9820 33343 0,'0'0'1472'0,"0"0"320"0,0 0-1440 0,0 0-352 16,0 0 0-16,0 0 0 0,8 1-160 0,1-1-96 15,4 0-32-15,0 0 0 0,3 0 288 0,1-1 272 0,4 0-48 0,0-1-16 16,0-1-64-16,2 0-16 16,0-1 0-16,1-1 0 15,1 2-128-15,0 0-192 0,1-2 32 0,1 2-9696 0,-2 1-1920 0</inkml:trace>
  <inkml:trace contextRef="#ctx0" brushRef="#br0" timeOffset="38157.36">4667 9255 28559 0,'0'0'2544'0,"0"0"-2032"0,-5-1-512 0,5 1 0 16,0 0 1056-16,0 0 112 15,0 0 32-15,0 0 0 0,0 0-400 0,0 0-80 0,7 0-16 0,2 0 0 16,2 1-176-16,3-1-32 0,3 0-16 0,2 2 0 16,-1-2-288-16,3 0-48 0,0 0-16 0,0-2 0 0,0 1-368 15,-1 1-80-15,-1 0 0 0,0 0-16 16,-1-1-2656-16,-2 1-528 0</inkml:trace>
  <inkml:trace contextRef="#ctx0" brushRef="#br0" timeOffset="38330.48">4644 9466 35007 0,'-11'-6'3120'0,"11"6"-2496"16,0 0-496-16,0 0-128 0,0 0 416 0,0 0 64 15,0 0 16-15,0 0 0 0,0 0-496 0,10 0 0 16,1-1 0-16,2 0 0 0,4-1 272 0,2-2 16 15,6 1 0-15,0 1 0 0,0-3-288 0,3 1 128 0,-1-1-128 0,3-1 0 32,1-1-1600-32,1 1-416 0,-2-1-96 0</inkml:trace>
  <inkml:trace contextRef="#ctx0" brushRef="#br0" timeOffset="38773.58">6147 9252 26719 0,'-10'-6'1184'0,"10"6"240"0,0 0-1136 0,0 0-288 16,2-3 0-16,0 0 0 0,-2 0 1472 0,0 3 256 15,0 0 32-15,0 0 16 0,2-4-560 0,3 1-96 16,0 0-32-16,3 0 0 0,1-1-496 0,2 1-96 0,2 0-32 16,3-1 0-16,2 1-192 0,1-1-32 0,-1 0-16 0,2 2 0 15,1 0-224-15,0 0 128 0,-1-2-128 0,2 2 0 0,0 0 0 16,1 0 0-16,-1 1 0 0,0 0 0 16,-1 0-576-1,-1-2-224-15,-1 1-32 0,1 0-10432 0,-3 1-2064 0</inkml:trace>
  <inkml:trace contextRef="#ctx0" brushRef="#br0" timeOffset="39472.66">7262 8855 10127 0,'-8'-11'448'0,"6"7"96"0,2 4-544 0,0 0 0 0,-2-7 0 0,0 4 0 0,2 3 5696 16,0 0 1024-16,0 0 192 0,0 0 64 0,0 0-5376 16,0 0-1056-16,-3 5-224 0,2 3-32 0,0 2 112 0,0 2 32 0,0 2 0 0,1 3 0 15,-1 1-144-15,0 2-32 16,0 1 0-16,0 1 0 0,-2 1-112 0,1 1-16 16,0 1-128-16,1-2 192 0,-2 0-64 0,0-1-128 15,1 0 176-15,0-2-176 0,0-2 160 0,0-1-160 0,-2-2 128 16,2-2-128-16,0-2 160 0,0-1-160 0,-2-3 192 0,2-2-192 0,1 1 208 0,1-6-64 15,0 0-16-15,0 0 0 0,0 0 80 0,0 0 16 16,0 0 0-16,-3-8 0 0,1-2-32 0,1-4 0 16,2-5 0-16,0-2 0 0,1-3-192 0,3-4 128 15,2-5-128-15,1-3 0 0,2 0 0 0,0 0 0 16,1 1 0-16,0 1 0 0,1 2 0 0,0 3 0 16,0 3 0-1,-1 4 0-15,0 3 0 0,0 5 0 16,-3 0 0-16,0 7 0 0,1 1 0 0,-1 4 0 0,0 2 0 0,-1 4 0 0,1 3 0 0,0 3 0 15,-1 3 0-15,1 5 0 0,1 0 0 0,-3 3 176 16,1 1-48-16,0 1-128 0,0 2 160 0,1 0-160 16,-1 1 128-16,-1 2-128 15,2 0 0-15,-1 0 0 0,-1-2 0 0,2-1 0 0,2-2 0 0,-1-2 0 0,-1-4 128 0,1-1-128 32,-1-3 0-32,1-3 0 0,-2-4 0 0,2-1 0 15,0-3 0-15,0-3 128 0,1-4-128 0,2-2 128 16,0-5 16-16,-1-4 0 0,2-4 0 0,1-4 0 15,3-6-144-15,-1-3 192 0,2-2-192 0,1-2 192 16,-1-2-192-16,1 1 0 0,-1 2 144 0,-2 4-144 0,-2 3 0 0,0 5 0 16,-2 3 0-16,-2 6 0 0,-4 2 160 0,0 5-32 15,-1 1-128-15,0 3 192 0,-5 4-48 0,0 0-16 16,3 5 0-16,0 4 0 0,1 2 64 0,-1 2 16 0,-1 4 0 16,-1 1 0-16,-1 4-32 0,0 3-16 15,0-1 0-15,0 0 0 0,0 0-160 0,0 0 0 16,1 3 0-16,0 0 0 0,0 0 0 0,2-2 0 0,1-2 128 15,0-1-128-15,1-1 0 0,0-1 0 0,2-3 0 0,1 0 0 32,0-2-496-32,1-2-16 0,1 0-16 0,0-4 0 15,0-2-1472-15,2-1-304 0,2-3-48 0,1-2-14960 0</inkml:trace>
  <inkml:trace contextRef="#ctx0" brushRef="#br0" timeOffset="39912.72">8270 9147 33231 0,'0'0'1472'0,"0"0"304"0,0 0-1424 16,0 0-352-16,0 0 0 0,-2 8 0 0,0 2 480 0,0 2 32 16,-1 2 0-16,1 0 0 0,-2 1 192 0,1 3 64 15,0 1 0-15,-1 1 0 0,1 0-384 0,1 1-64 16,-3 0 0-16,1 0-16 0,0-1-96 0,-1 1-16 15,2-2 0-15,-3 0 0 16,1-1-192-16,2-3 144 0,-2-1-144 0,2-1 128 16,1-4-128-16,0-1 160 0,-1-2-160 0,3-6 160 0,0 0 48 0,0 0 16 15,0 0 0-15,0 0 0 0,0-7 96 0,1-3 32 16,2-3 0-16,1-3 0 0,2-5-352 0,1-3 144 16,3-2-144-16,1-3 0 0,1 0 0 0,1-3-144 0,2 0-16 0,0 3 0 15,1 3 160-15,-3 3-128 16,-2 3 128-16,0 2-128 0,-1 5 128 0,0 3 0 0,-3 3 0 0,1 2 0 15,-1 2 0-15,-7 3 176 0,6 0-48 16,1 3 0-16,-1 3 0 0,1 1-128 16,0 3 192-16,0 2-64 0,-3 3 80 0,0 0 16 0,-1 4 0 0,1 0 0 15,-2 1-80-15,1 1-16 16,-1 1 0-16,-1-1 0 0,0 1-128 0,1-1 0 0,-1-1 0 0,0 0 128 16,-1 1-128-16,1-3 0 0,1-1-192 0,-1-2 192 15,0 0-640-15,1-2-16 16,-2-2 0-16,3-1 0 0,-1-3-1904 0,-2-7-384 0,0 0-80 15</inkml:trace>
  <inkml:trace contextRef="#ctx0" brushRef="#br0" timeOffset="40086.37">8255 9360 33167 0,'0'0'2944'0,"0"0"-2352"0,0 0-464 0,0 0-128 0,0 0 0 0,0 0 192 0,0 0-64 0,0 0 0 31,5-1 128-31,1 0 16 0,3 1 16 0,3 1 0 0,4 1-160 0,3 0-128 15,-1-2 192-15,3 1-192 16,1-1 0-16,1 0 0 0,0-1 0 0,0 0-10320 16,0-1-2064-16</inkml:trace>
  <inkml:trace contextRef="#ctx0" brushRef="#br0" timeOffset="41912.32">8983 9072 24127 0,'0'0'1072'0,"0"0"208"0,0 0-1024 0,-4-4-256 15,4 4 0-15,-5-2 0 0,5 2 1376 0,0 0 224 0,-7-2 32 0,7 2 16 16,0 0-192-16,0 0-48 16,0 0 0-16,0 0 0 0,0 0-592 0,0 0-128 0,0 0-32 0,7 0 0 15,2 1-112-15,4 0-32 16,0 0 0-16,3 0 0 0,3 1-144 0,3-1-48 15,1-1 0-15,1 0 0 0,2 0-176 0,0 0-144 0,0 0 192 0,1-1-192 16,0-1 128-16,-3 1-128 0,1 0 0 16,-3 0 0-16,-3-1 144 0,-1 1-144 15,-3-1 0-15,0 1 144 0,-4-1-144 0,-1 1 0 0,-3 0 144 16,-7 1-144-16,0 0 128 0,0 0-128 0,0 0 160 0,0 0-160 0,0 0 0 16,0 0-320-16,0 0 64 0,0 0 0 15,0 0-480-15,0 0-96 16,0 0 0-16,-4-3-16 0,4 3-1456 0,0 0-304 0,0 0-48 0</inkml:trace>
  <inkml:trace contextRef="#ctx0" brushRef="#br0" timeOffset="42528.17">10099 8791 10127 0,'0'-6'896'0,"-2"-2"-704"16,-2 0-192-16,3 2 0 0,2 0 3952 0,-1 1 752 16,-1-1 160-16,0 2 16 15,1-2-2608-15,0 6-528 0,0 0-96 0,0 0-32 16,0 0-512-16,0 0-96 0,0 0-32 0,0 0 0 0,0 8-544 0,0 2-112 0,0 3-32 0,0 2 0 0,1 3-64 0,-1 2-16 15,0 2 0-15,0 1 0 16,0 2-80-16,0 2 0 16,0 0-128-16,0 2 192 0,1-1-192 0,-1 0 144 0,0-2-144 0,1 0 128 0,1-2-128 0,-1-1 0 15,0-1 0-15,0 1 128 0,0-3-128 0,1-2 0 16,-1-1 0 0,0-2 128-16,2-1-496 0,-1-3-96 0,-1-2-32 0,2-1 0 15,0-1-2064-15,1-3-432 0,-4-4-80 0</inkml:trace>
  <inkml:trace contextRef="#ctx0" brushRef="#br0" timeOffset="42797.22">10022 8858 30399 0,'-10'-23'2704'0,"8"12"-2160"0,1-4-544 0,-2-1 0 0,6 1 576 0,-1 0 0 16,2-2 0-16,3 2 0 0,2 0-336 15,1 1-64 1,3 2-16-16,3 1 0 0,5 0 336 0,2 2 64 0,1 3 16 0,2 1 0 15,0 2-192-15,1 2-16 0,-2 2-16 0,0 2 0 16,0 2-48-16,-1 1-16 0,-4 3 0 0,-1 1 0 16,-2 1-96-16,-2 2-32 0,-3 1 0 0,-3 3 0 15,-4 2 64-15,-2-1 16 0,-4 0 0 0,-4 1 0 16,-1 0 16-16,-4 2 16 0,-1-1 0 0,-3-1 0 16,-3-3-32-16,-1 0-16 0,0-2 0 0,-3-1 0 15,-2-2-64-15,-1 0-16 0,0-1 0 0,0-1 0 16,0-2-144-16,1-2-176 0,2 1 48 0,1-2 0 15,1 0-2208-15,2 0-432 0</inkml:trace>
  <inkml:trace contextRef="#ctx0" brushRef="#br0" timeOffset="44549.77">10852 8716 1839 0,'0'0'0'0,"0"0"160"0,5-4-160 0,-1 0 0 0,1-1 0 0,-1 1 0 0,0-2 3488 0,1 3 672 16,-5 3 128-16,4-4 16 0,-1-1-2240 0,1 1-448 16,-4 4-80-16,1-5-32 0,-1 5-224 0,2-5-64 15,0-1 0-15,-2 6 0 16,1-4-112-16,-1 4-16 0,0 0-16 0,0 0 0 15,0-4-64-15,0 4-16 0,0 0 0 0,0 0 0 0,0 0-240 0,0 0-48 16,-4-4-16-16,4 4 0 0,-7 0-112 0,1 3 0 16,-2 0-16-16,0 1 0 0,-2 2-192 0,-1 1-48 15,-1 2 0-15,-1 2 0 0,0 2-48 0,-1 4-16 16,-1 4 0-16,1 2 0 0,0 2-112 0,-1 4-16 16,-1 3-128-16,-1 1 192 0,2 2-192 0,2 1 0 15,-1 2 0-15,3-1 0 0,3-1 0 0,2 1 0 16,2-1 0-16,2-2 0 0,1-1 0 0,2-1 0 15,1 0 0-15,2-2 0 0,2-3 0 0,3-1 0 16,-1 0 0-16,6-3 0 0,-3-1 0 0,2-1 128 16,0-1-128-16,0-2 0 0,0 0 144 0,2-2-144 0,-1-2 128 0,3-3-128 15,-1-3 144-15,1 0-144 16,-2-2 160-16,-1-1-160 0,1 0 128 0,-2-2-128 0,-1-2 0 0,-2 0 0 16,-1-1 0-16,-3 0 128 15,1-1-128-15,-7 1 0 0,0 0 0 0,0 0 0 0,0 0 128 16,0 0-128-16,0 0-224 0,0 0-96 15,0 0 0-15,0 0-16 0,0 0-1376 0,0 0-272 16,0 0-48-16,0 0-8976 0,0 0-1808 0</inkml:trace>
  <inkml:trace contextRef="#ctx0" brushRef="#br0" timeOffset="49388.96">11158 8925 8287 0,'0'0'736'0,"0"0"-592"0,0 0-144 0,0 0 0 16,0 0 512-16,0 0 80 0,0 0 16 0,0 0 0 0,0 0-608 0,0 0 0 15,0 0 0-15,0 0-128 16,0 0 128-16,0 0 0 0,0 0 0 0,0 0-128 16,0 0 128-16,0 0 0 15,0 0 0-15,0 0 0 0,0 0 384 0,0 0 128 0,0 0 0 0,0 0 16 0,0 0 736 0,0 0 144 16,0 0 16-16,0 0 16 0,6-4 0 0,-2-1 0 16,-1-2 0-16,0 0 0 0,-1 1 96 0,0-1 32 15,-1 2 0 1,-1 5 0-16,1-6-288 0,0 1-64 15,-1 5-16-15,0 0 0 0,0 0-448 0,0 0-96 0,0 0-16 0,0 0 0 0,0 0-400 0,0 0-96 16,0 0-16-16,0 0 0 0,-1 8-128 0,0 3 0 16,-1 2 0-16,2 0 0 0,0 1 0 0,0 1 0 15,-1 2 0-15,0 1 0 0,0-1 0 0,0 2 0 0,-2 1 0 0,3-1 0 16,1 0 0-16,1 0 0 0,-1-3 0 0,1 1 0 16,0-3 0-16,1 2 0 0,1-4 0 0,0-1 0 15,0-3 368-15,3 1-16 0,-4-1 0 0,3-3 0 16,2 0 112-16,-1-2 32 0,1-1 0 0,0 1 0 15,-1-3-176-15,2-2-16 16,2 1-16-16,-2-1 0 0,0-1-144 0,1 0-16 0,-2-1-128 0,2 1 192 16,-1 1-192-16,0 0 0 0,0-1 128 0,-2 1-128 31,1 0 0-31,-1 1 0 0,-7 1 0 0,7 1 0 0,0 0-352 0,0 2-112 0,-1 2-32 0,1-1 0 16,-1 1-1696-1,1 0-352-15,0 2-64 0,-1-2-11632 0</inkml:trace>
  <inkml:trace contextRef="#ctx0" brushRef="#br0" timeOffset="49720.19">11525 8823 11967 0,'-6'-15'528'0,"4"7"112"0,1-1-512 0,0-3-128 0,-2 1 0 0,2 1 0 16,4 1 3216-16,-1 1 624 0,-1-1 112 0,1 2 16 16,1 2-1904-16,2 0-384 0,-1 2-80 0,2 1 0 15,0 0-592-15,3 1-112 0,0 1-32 0,1 1 0 16,1 0-208-16,1 1-32 0,1 2-16 0,0 3 0 16,0 3-208-16,2 2-32 0,-2 2-16 0,0 4 0 15,0 3-160-15,1 2-48 0,-1 2 0 0,-1 4 0 16,-4 2-144-16,-1 3 128 0,-1 2-128 0,-3 1 128 0,-2 2 16 0,-3 0 0 15,-4 2 0-15,0 0 0 0,-2 0 16 0,-2-2 0 16,-1 0 0-16,-1-3 0 0,-2-1-160 0,-3-2 0 16,-1-1 0-16,-3-1 0 15,-2-4-1424-15,-3 0-320 0,0-2-64 0,-2-1-14336 0</inkml:trace>
  <inkml:trace contextRef="#ctx0" brushRef="#br0" timeOffset="51334.84">12603 8995 24303 0,'0'0'1072'0,"-5"-4"224"0,1 0-1040 0,-1 1-256 0,5 3 0 0,0 0 0 0,0 0 1280 0,0 0 192 16,0 0 32-16,0 0 16 0,0 0-368 0,0 0-80 16,0 0-16-16,0 0 0 0,8-1-672 0,1 0-144 15,1-1-32-15,3 1 0 0,1-1-32 0,3 0-16 16,0 1 0-16,2 0 0 0,-1 0-160 0,-1 1 192 0,1 0-192 0,-2 0 192 15,-1 0-192-15,0 1 0 16,-2 0 0-16,-1 1 0 16,-1 0-1504-16,-3 0-384 0,-2 2-80 0,-6-4-11728 0</inkml:trace>
  <inkml:trace contextRef="#ctx0" brushRef="#br0" timeOffset="51513.96">12548 9139 23039 0,'-14'-6'2048'0,"9"4"-1648"0,-2 0-400 0,3 0 0 0,4 2 1664 0,0 0 256 15,0 0 64-15,0 0 0 0,0 0-944 0,0 0-176 16,0 0-32-16,8 2-16 16,1 1-400-16,4-2-80 0,1 0-16 0,2-1 0 0,4 0-112 0,2-1-16 15,1 0-16-15,3 0 0 0,0 0-176 0,0 0 128 16,3-1-128-16,2-2 128 16,1 0-1200-16,1-1-240 0,1-1-48 0,-1-2-12880 0</inkml:trace>
  <inkml:trace contextRef="#ctx0" brushRef="#br0" timeOffset="51824.64">13237 8901 21471 0,'0'0'960'0,"0"0"192"0,0 0-928 0,0 0-224 15,0 0 0-15,0 0 0 0,0 0 640 0,-2 6 96 0,-2 0 16 0,-1 3 0 16,1 2 192-16,-1 2 32 0,2 3 16 0,1 0 0 16,0 1-288-16,2 0-64 0,1 2-16 0,1 0 0 15,1-1-80-15,4 1-16 0,1 0 0 0,3 0 0 16,1-2-16-16,3 1-16 0,3-2 0 0,0-1 0 15,2-4-48-15,2-3-16 0,0-1 0 0,1-5 0 16,-1-3 16-16,1-4 16 16,-1-3 0-16,2-4 0 0,-1-4 240 0,-2-2 32 0,-2-3 16 0,-2-2 0 15,-3-2-144-15,-2 0-32 0,-3-2 0 0,-2-1 0 0,-4 2-176 16,-3 0-32-16,-2 2-16 0,-3 2 0 0,-1 2-48 16,-5 4-16-16,-2 2 0 0,-3 3 0 0,1 2-288 0,-2 2 0 15,0 4 128-15,-3 4-128 0,-1 1-192 0,0 4-80 16,-1-1-32-16,-1 5 0 15,-1 2-592-15,1 3-112 0,1 0-16 0,2 1-16 16,1 1-2528-16,4 3-496 16</inkml:trace>
  <inkml:trace contextRef="#ctx0" brushRef="#br0" timeOffset="52313.18">14567 9092 23951 0,'0'0'2128'0,"-3"-4"-1696"16,0 0-432-16,3 4 0 0,0 0 1536 0,0 0 208 0,0-6 48 15,0 6 16-15,3-4-496 0,2 1-96 0,3-1-32 0,3 1 0 16,2 0-608-16,4-1-112 0,3 1-16 0,3 0-16 16,2 0-96-16,1 0-16 0,1 1 0 0,-1 0 0 15,-3 1-160-15,-1 0-32 0,-2 0-128 0,-1 0 192 16,-2 1-192-16,0 0 0 0,-3 0 128 0,-2 1-128 31,-2 1-1360-31,-2 1-320 0,-2 0-64 0,-6-3-8448 0,0 0-1696 0</inkml:trace>
  <inkml:trace contextRef="#ctx0" brushRef="#br0" timeOffset="52486.32">14534 9246 28911 0,'0'0'1280'0,"0"0"256"0,0 0-1216 0,0 0-320 16,0 0 0-16,0 0 0 0,0 0 224 0,10-2-16 15,0 1 0-15,2 0 0 0,2 1 240 0,4 0 32 16,3 1 16-16,3-1 0 0,4 0-208 0,-2-1-32 16,3-1-16-16,-1 0 0 0,-3 0-112 0,1-1-128 15,-1 1 176-15,-1-1-176 16,0-1-1552-16,1-1-432 0,-3 1-64 0</inkml:trace>
  <inkml:trace contextRef="#ctx0" brushRef="#br0" timeOffset="52840.43">14920 8921 23951 0,'-4'-8'2128'0,"-2"-2"-1696"0,0-2-432 0,-1 1 0 15,1 1 1408-15,0 2 192 0,1-1 32 0,0 3 16 16,2 1-416-16,3 5-80 0,0 0 0 0,0 0-16 16,0 0-704-16,0 0-144 0,0 0-32 0,0 0 0 15,0 0-256-15,6 5 0 16,2 1-128-16,2 2 128 0,1 0 0 0,1 2-144 0,2 1 144 0,0 0 0 15,1-1 0-15,3 0 0 0,0-1 0 0,2 0-128 16,1-3 128-16,0 1 0 0,2-2 0 0,1 1 0 16,-1-2 0-16,-1 1 0 0,-1-2 0 0,-2 1 128 0,-1 0-128 0,-4 0 0 15,-2 0 0-15,-2 1 128 0,-4-1-128 0,0 1 0 16,-3 1 0-16,-1 0 0 0,-2 0 0 0,-2 2 0 16,-1 1 128-16,-4 2-128 0,-3 0 288 0,-1 2-16 15,-2 1 0-15,-1 3 0 0,-3 0-64 0,0 3-16 16,-1 1 0-16,0 0 0 0,-2 0-192 0,0 0 144 15,1-2-144-15,1 0 128 0,0 2-128 0,1 0 0 16,2-1 0-16,1 0 128 0,1-2-128 0,2 1 0 16,1-1 0-16,0-1 0 15,1-3-2464-15,1-1-368 0</inkml:trace>
  <inkml:trace contextRef="#ctx0" brushRef="#br0" timeOffset="53709.82">16898 8586 8287 0,'0'0'736'0,"0"0"-592"16,0 0-144-16,7-2 0 0,-7 2 2256 0,7 0 432 0,2 0 64 0,-1 3 32 15,-2 0-1424-15,0 1-272 0,-2 3-64 16,1 1-16-16,0 2-64 0,-3 1-16 16,1 0 0-16,-1 2 0 0,0 1 128 0,-1 1 32 0,-2 2 0 0,0-2 0 15,0 2-304-15,0-1-48 16,1 1-16-16,-1-2 0 0,-2 0-288 0,2-1-64 15,0 0-16-15,1-2 0 0,-3-2-96 0,2-1-32 0,0-2 0 0,1-7 0 16,-2 5-16-16,2-5 0 0,0 0 0 0,0 0 0 16,0 0 80-16,0 0 16 0,0 0 0 0,3-8 0 15,1-2 112-15,1-3 32 0,0-4 0 0,2-4 0 16,-1-3-176-16,2-2-16 0,-1 0-16 0,1-1 0 16,2 0-240-16,-1-1 176 0,-1 2-176 0,0 3 160 15,-1 3 64-15,0 3 16 0,-2 2 0 16,1 4 0-16,-1 2 16 0,0 4 16 0,-5 5 0 0,0 0 0 15,0 0-272-15,6 4 0 0,1 3 0 0,-2 4 0 16,0 4 0-16,0 4 0 0,1 3 0 0,-1 1-144 0,0 1 144 0,0 2 0 16,-1-1 0-16,0 1 0 0,-1 0 0 0,2-1 0 15,1 0 0-15,0-2 0 0,-2-2 0 0,1-2 0 16,-1-4 0-16,0-1 0 0,1-5 0 0,0-1 176 16,2-2-176-16,-1-3 192 0,3-3 64 0,0-3 32 15,0-4 0-15,2-3 0 0,1-4 96 16,2-4 0-16,2-2 16 0,1-3 0 0,0-4-208 0,0-1-32 15,1 0-16-15,0-1 0 0,-1 1-144 0,-1 0 0 0,-3 3 144 16,0 3-144-16,-3 3 0 0,0 4 144 16,-4 3-144-16,0 2 0 0,-2 3 208 0,1 3-64 0,-5 4-16 0,0 0 0 15,0 0-128-15,5 4 0 0,1 4 0 16,-2 2 0-16,-1 2 0 0,2 3 0 0,0 2 0 16,0 0 0-16,-2 2 0 0,1 1 0 0,0 0 0 0,-1 2 0 15,-1 2 0-15,3 1 0 0,-3-1 0 0,0 0 0 16,0 1 0-16,0-2-144 0,1-1 144 0,0-2-160 15,1-2-496 1,1-1-112-16,-1-2 0 0,2-1-16 16,0-1-2272-16,1-4-448 0,-1 0-80 0</inkml:trace>
  <inkml:trace contextRef="#ctx0" brushRef="#br0" timeOffset="54069.1">17710 8855 30927 0,'0'0'1360'0,"0"0"304"0,0 0-1344 0,0 0-320 0,0 0 0 0,0 0 0 0,0 0 752 0,0 0 80 15,-2 8 0-15,-1 1 16 0,1 2-432 0,0 1-96 16,0 2 0-16,0 2-16 0,-1 3-128 0,1 0-32 16,0 2 0-16,0-1 0 0,0-1 32 0,-2 0 0 15,1 0 0-15,0-2 0 0,-1 0-48 0,1-3-128 16,-1-2 192-16,0-1-64 0,2-2 16 0,0-1 0 16,2-8 0-16,0 0 0 0,0 0 176 0,0 0 48 15,0 0 0-15,0-6 0 0,0-1 80 0,2-4 0 16,3-5 16-16,-1-1 0 0,0-2-272 0,2-3-64 15,1-2-128-15,-1-1 192 0,1 0-192 0,-1 1 128 16,3 0-128-16,-2 2 0 0,0 2 224 0,1 3-48 0,-1 3-16 0,0 2 0 16,-1 3 96-16,1 3 0 0,-1 0 16 15,1 3 0-15,-2 1-144 0,-5 2-128 16,8 2 144-16,-1 2-144 0,-1 2 0 0,1 1 0 16,-1 3 0-16,1 2 0 0,0 2 0 0,-2-1 0 0,-1 1 0 0,1 2 0 15,0 0 0-15,0 2 0 0,-2 0 0 0,0 2 0 0,0-1 128 16,-1 0-128-16,-1 0 0 0,0 0 0 15,-1-1-288-15,-1-2-160 16,-1 0-16-16,-1-2-16 0,0-2-2208 0,0 0-448 0,-2-2-96 16</inkml:trace>
  <inkml:trace contextRef="#ctx0" brushRef="#br0" timeOffset="54241.98">17708 9109 31327 0,'0'0'1392'0,"-5"-4"272"0,2-1-1328 0,3 5-336 16,0 0 0-16,0 0 0 15,-2-5 1088-15,2 5 160 0,0 0 32 0,3-5 0 0,3 2-688 0,1 1-128 16,3 0-16-16,3 1-16 0,2 0-272 0,2 1-160 16,2 0 192-16,2 0-192 0,1 0 0 0,0-2 0 15,0 1-160-15,0 0 160 16,1-1-3040-16,-2 0-480 0</inkml:trace>
  <inkml:trace contextRef="#ctx0" brushRef="#br0" timeOffset="54732.07">18468 8704 18431 0,'0'0'1632'0,"0"0"-1312"15,0 0-320-15,2-5 0 0,1 0 2224 0,2 1 368 0,-1 0 80 0,3 0 16 16,3 0-960-16,1 0-176 15,2-1-32-15,2 1-16 0,3-1-544 0,2 1-128 16,0 1 0-16,2-1-16 16,2 2-496-16,-4 0-112 0,2 1-16 0,0-1 0 15,-1 1-1152-15,-1-1-224 0,-1 2-48 0,-3 0-9024 16,-2 0-1808-16</inkml:trace>
  <inkml:trace contextRef="#ctx0" brushRef="#br0" timeOffset="54891.03">18534 8832 9215 0,'0'0'816'0,"0"0"-656"16,0 0-160-16,0 0 0 0,0 0 5440 0,0 0 1040 0,0 0 224 0,0 0 32 0,6 0-5184 0,3 0-1040 15,3 1-192-15,4-1-64 0,1 0-96 0,4 1-32 16,3-1 0-16,4 1 0 16,3 0-1360-16,3 0-288 15,2-1-48-15</inkml:trace>
  <inkml:trace contextRef="#ctx0" brushRef="#br0" timeOffset="55140.21">19286 8711 36863 0,'0'0'3264'0,"0"0"-2608"16,0 0-528-16,6-4-128 0,-1 0 128 0,3 2 0 16,2 0 0-16,2 0 0 0,2 1 64 0,3-2 0 15,1 2 0-15,3 0 0 0,2 0-192 0,2 0 0 16,0 0 0-16,2 1 0 16,0-1-560-16,-1 1-80 0,1-1-32 0,-1 0 0 15,0 1-2960-15,1-2-592 0</inkml:trace>
  <inkml:trace contextRef="#ctx0" brushRef="#br0" timeOffset="55642.99">19911 8492 27647 0,'-1'-10'2448'0,"1"10"-1952"16,0-6-496-16,0-1 0 0,-1 0 896 0,0 1 64 16,0 0 32-16,1 6 0 0,-2-5 704 0,2 5 144 15,-3-5 16-15,3 5 16 0,0 0-1040 0,0 0-192 0,0 0-64 0,-1 8 0 16,1 1-448-16,1 3-128 15,0 3 0-15,0 4 0 0,2 2 0 0,-2 2 0 0,0 3 0 0,0 1 0 16,0-1 0-16,-1 2 0 0,-1 1 0 0,0 0 0 16,1-1 0-16,0 0 0 0,0-1 0 0,0-3 128 15,-1-2-128-15,1-2 144 0,0-3-144 0,0-1 160 16,0-4-160-16,0-1 128 0,1-3-128 0,0-1 128 16,-1-7 0-16,0 0 0 0,0 0 0 0,0 0 0 15,0 0 144-15,0 0 32 0,3-7 0 0,-1-2 0 16,-1-5-64-16,1-2-16 0,-1-4 0 0,1-2 0 15,-1-1-224-15,0-3 176 0,0-3-176 0,1 0 160 0,1 0-160 16,-1-1 0-16,-2-3 144 0,1 1-144 0,0-1 0 16,1 1 0-16,0 1 0 0,2 3 0 0,0 2 0 0,0 3 0 15,1 2 0-15,0 4 0 0,2 1 0 0,1 3-160 16,-1 1 160-16,2 3 0 0,1 3-160 0,2 1 160 16,0 3-128-16,1 1 128 0,2 1-160 0,1 2 160 15,2 2-192-15,-2 1 192 0,1 3-128 0,-3 1 128 16,-1 0 0-16,-2 2 0 0,-2 2 0 0,-2 0-128 15,-3 1 128-15,-3 0 0 0,-3 0 0 0,-2 0 0 0,-3 0 0 16,-3 0 0-16,-4 0 0 0,0 0 0 0,-4 0 0 16,0-1 0-16,0 0 0 0,-1-2 0 15,0 0 0-15,-1-2 0 0,1 1 0 0,0-1 0 16,1 0-144-16,2-1 144 16,0-2-672-16,2 1-32 0,2-2-16 0,3-1 0 15,3-1-1520-15,0-1-320 0,6-2-48 0,0 0-12368 0</inkml:trace>
  <inkml:trace contextRef="#ctx0" brushRef="#br0" timeOffset="56022.19">20420 8349 26719 0,'3'-16'2368'0,"0"9"-1888"0,-2-2-480 0,2 1 0 0,1 1 464 15,-1 1 0-15,-1 1 0 0,0 0 0 0,0 1 608 0,-2 4 112 16,0 0 32-16,0 0 0 15,0 0-464-15,0 0-96 0,0 0-16 0,2 7 0 0,0 2-432 0,-2 4-80 16,-1 0-128-16,0 3 176 0,-3 3-176 0,1 3 160 16,-1 2-160-16,-2 3 160 0,-2 0-32 0,1-1-128 0,-1 1 192 0,1-1-64 15,1 1-128-15,0-4 192 16,1-1-192-16,0-2 192 0,1-3 64 0,2 0 32 16,0-3 0-16,0-1 0 0,0-1 160 0,1 0 48 0,0-4 0 0,1 0 0 15,0-1-240-15,0 0-32 0,0-7-16 0,0 0 0 16,0 0-80-16,4 4 0 0,2 0-128 15,0-2 192-15,3 0-48 0,1-1-16 16,0 0 0-16,1-1 0 0,2-1-128 0,2-1 128 16,1 0-128-16,1 0 128 0,0-1-128 0,3 2 0 0,1-1 0 0,0 0 0 15,0 0 0-15,0 0 128 0,-2-1-128 0,1 2 0 16,0 0 0-16,-2 0 0 0,-3 1 0 0,-1 0 0 0,-3 0 0 16,-1 0 0-16,-2-1 0 0,-1 3 0 15,-7-2-640-15,0 0-48 0,4 7-16 0,-4-7-11056 16,0 0-2208-16</inkml:trace>
  <inkml:trace contextRef="#ctx0" brushRef="#br0" timeOffset="57093.4">3123 10975 5519 0,'0'0'240'0,"-4"-2"64"0,-1-3-304 0,-1 1 0 0,1 1 0 0,0-1 0 16,0 1 4544-16,-1 1 832 0,6 2 192 0,0 0 16 15,0 0-3120-15,0 0-624 16,0 0-128-16,0 0-32 0,0 0-704 0,6-5-144 16,-1 1-16-16,2 1-16 0,4-2-320 0,3 2-64 0,4-1-16 0,2 0 0 15,3 0-160-15,2-1-48 16,3 1 0-16,1 0 0 0,3 0-192 0,0 0 144 0,0-2-144 0,-2 2 128 15,-3 0-128-15,-1 0 0 16,-2 2 144-16,-3 1-144 0,-4 1 0 0,-1 2 128 16,-3 0-128-16,-2 3 0 15,-2 0-544-15,-3 2-176 0,0 1-48 0,-3 0-9808 0,-3 2-1968 16</inkml:trace>
  <inkml:trace contextRef="#ctx0" brushRef="#br0" timeOffset="57456.23">3119 11031 26943 0,'-21'-10'1200'0,"12"6"240"0,0-3-1152 0,0 0-288 16,0 0 0-16,3-1 0 0,0 0 1328 0,2 3 208 15,1-1 32-15,3 1 16 0,2-1-480 0,3 2-80 0,2 0-32 16,3 0 0-16,2 1-784 0,2 0-208 0,2-1 0 0,4 2 0 16,2 1 0-16,1 1 0 15,2 0 0-15,-1 2 0 0,0 2 0 0,-1 1 0 0,1 2 0 16,-4 3 0-16,-1 1 0 0,-3 1 0 0,-3 1 0 0,-3 2 0 15,-3 3 0-15,-5 3 0 0,-4 2 0 0,-5 2 0 16,-4 2-128-16,-5 1-128 0,-4 2 0 0,-2 0-16 16,-1-2 32-16,0-1 16 0,0-4 0 0,1-2 0 0,1-3 224 0,2-1 0 15,2-2 0-15,1-2 0 0,3-2 336 0,2-1 16 16,0-1 0-16,3-1 0 0,2-3 0 0,2 1 0 16,4-6 0-16,0 0 0 0,4 5 16 0,1-1 0 0,3-2 0 15,4 0 0-15,3-2-192 0,4-1-48 16,2-1 0-16,3-2 0 0,4 0-128 0,2-2 0 0,2 0 0 0,1-2 128 15,1 0-128-15,-1 1-272 16,-1-2 64-16,0 1 16 16,0 1-3184-16,-1-2-624 0,31-10-128 0,-15 4-32 0</inkml:trace>
  <inkml:trace contextRef="#ctx0" brushRef="#br0" timeOffset="57836.51">3984 11031 33167 0,'-10'-14'1472'0,"6"8"304"0,-2 0-1424 0,2 0-352 0,-1 2 0 0,5 4 0 16,-4-4 1024-16,4 4 144 0,0 0 32 0,0 0 0 15,-3 7-656-15,-1 2-128 0,2 1-32 0,1 3 0 16,0 2-384-16,1 4 0 0,0 2 0 0,0 3 0 16,0 2 0-16,-1 3 0 0,1 0 0 0,0 1 0 15,0 2 0-15,0 0 0 0,2 0 0 0,-1-2 0 16,0-3 0-16,0-1 0 0,0-2 0 0,1-4 0 0,-2-4 128 0,0-3-128 15,0-2 0-15,0-3 128 0,0-1 0 0,0-7 0 16,0 0 0-16,0 0 0 0,0 0 272 0,0 0 48 16,-3-9 16-16,1-2 0 0,0-5-80 0,0-2-32 15,1-4 0-15,1-4 0 0,0-2-208 0,1-2-144 16,1-2 192-16,1-1-192 0,2-2 144 0,1 0-144 16,-1 0 0-16,0 2 144 0,1 2-144 0,0 2 0 15,2 2 0-15,1 3 0 0,0 0 0 0,-1 4 0 16,1 1-176-16,0 3 176 0,1 1 0 0,0 4-160 15,0 1 160-15,-2 2 0 0,3 2-208 0,0 1 64 0,0 2 16 0,0 0 0 32,-1 3-1600-32,0 2-304 0,-1 1-64 0,-1 4-9088 15,-2 2-1808-15</inkml:trace>
  <inkml:trace contextRef="#ctx0" brushRef="#br0" timeOffset="57991.58">4009 11243 17503 0,'0'0'1552'0,"0"0"-1232"0,0 0-320 0,0 0 0 0,0 0 3408 0,0 0 624 15,0 0 128-15,0 0 32 0,6-3-2752 0,0 0-544 32,3-1-128-32,2 0 0 0,3 2-384 0,3-2-64 0,2 1 0 0,3 0-16 0,1 0-304 0,2-1 128 31,0 2-128-31,3-1 0 0,0-1-1216 0,1 1-368 0,-1 0-64 0,-1-3-16 0</inkml:trace>
  <inkml:trace contextRef="#ctx0" brushRef="#br0" timeOffset="58291.75">4495 10782 33167 0,'-5'-17'1472'0,"4"10"304"0,1 1-1424 0,0-1-352 16,1 0 0-16,1 1 0 0,0 0 880 0,-2 6 96 15,5-3 32-15,0 0 0 0,2 0-336 0,1 3-64 0,-1 2-16 0,3 1 0 16,0 2-288-16,1 3-64 15,1 3-16-15,2 2 0 0,0 4-96 0,1 3-128 0,2 3 176 0,-2 3-176 16,-1 3 144-16,1 3-144 0,-4 3 0 0,-4 4 144 16,-3 5 16-16,-4 3 0 0,-4 2 0 0,-2 4 0 15,-4 2 32-15,-2 0 0 0,0 0 0 0,-5-1 0 16,1-3-192-16,-4 0 0 0,-2-1 0 0,-1-3 0 16,-6-3-384-16,-2-2-96 0,-2-1-32 0,-5-2 0 15,-6-1-576 1,-4-2-112-16,-1-3-16 0,-2-3-16 0,1 0-1776 15,-2-3-368-15</inkml:trace>
  <inkml:trace contextRef="#ctx0" brushRef="#br0" timeOffset="58638.42">2768 10617 34607 0,'-9'-14'1536'0,"5"10"320"0,0-1-1488 0,1 2-368 0,3 3 0 0,0 0 0 16,-6-1 0-16,1 2-128 0,-2 2 0 0,0 4 0 15,1 4 128-15,-2 5 0 0,0 6 0 0,-2 6-128 16,1 3 128-16,-4 18 0 15,4-2 128-15,0 4-128 0,-1 5 0 0,3 1 128 0,4 2-128 0,3 1 0 16,1 2 0-16,1-19 0 16,3 4 0-16,5 24 0 0,3-6 0 0,3-4 0 0,3-7 0 0,3-3 0 0,3-2 0 15,5-5 128-15,3-3-128 0,4-4 0 0,3-4-128 16,2-3-112-16,-3-6-16 0,4-4 0 16,3-4-1712-16,4-3-336 0</inkml:trace>
  <inkml:trace contextRef="#ctx0" brushRef="#br0" timeOffset="59341.24">4685 11546 20271 0,'0'0'1792'0,"0"0"-1424"0,0 0-368 0,0 0 0 0,0 0 1040 0,0 0 144 15,0 0 32-15,0 0 0 0,1 7 48 0,-1 2 16 16,-1 2 0-16,0 1 0 0,-2 2-464 0,3 1-96 15,-2 4-16-15,1-1 0 0,0 1-272 0,1 1-64 16,0 0-16-16,1-2 0 0,2 0-176 0,0-2-48 0,0 0 0 0,2-2 0 16,3-2 176-16,1-1 16 15,2-3 16-15,0-1 0 0,2-3 160 0,0-2 16 16,2-2 16-16,-1-2 0 0,0-2-48 0,2-2-16 16,-3-3 0-16,0-2 0 0,-1-2-96 0,1-3-32 0,-1-3 0 15,-1-1 0-15,-1-1-16 0,-1 0 0 0,-2-1 0 0,-2 2 0 16,-2 2 0-16,0 1-16 0,-1 3 0 15,-1 1 0-15,-1 1 80 0,-1 3 0 0,0 2 16 0,1 7 0 16,0 0-144-16,0 0-48 0,0 0 0 0,-6 2 0 0,0 3-208 16,0 3 0-16,2 3 0 0,-1 3 0 0,1 2 0 15,1 5 0-15,0 2-128 0,3 4 128 0,-1 1 0 0,0 5-128 16,0 3 128 0,1 2 0-16,0 2-128 0,1 4 128 15,1 0 0-15,2 1 0 0,0 0-128 0,1-1 128 16,0 0 0-16,-1-1 0 0,1-1 0 0,-1-1 0 15,0-2 0-15,0-3 0 0,-1-1 0 0,1-3 0 0,-1-2 0 0,-2-4 0 0,0-1 0 0,-1-2 0 16,0-4 0-16,-1 5 0 16,-1-8 160-16,-3-5-160 0,-2-2 160 0,-2-4-160 0,-1-1 256 0,-1-4-64 0,0-3 0 15,-1-1 0-15,-2-5 0 0,0 0-16 16,-1 1 0-16,1-3 0 0,-1-1-176 0,2-2 128 16,1 1-128-16,1 1 128 0,1-3-128 0,4-2 0 15,4 1 144-15,2 4-144 0,3-3 0 0,2 0 0 16,4-3 0-16,2 0 0 0,0-1 0 0,2 0-192 15,3-1 32-15,0 2 0 16,2 0-496-16,1 2-112 0,2 0 0 0,2 1-16 16,-2 2-2080-16,2 0-400 0</inkml:trace>
  <inkml:trace contextRef="#ctx0" brushRef="#br0" timeOffset="59777.92">5918 11282 28911 0,'0'0'1280'0,"-5"-2"256"0,2-2-1216 0,3 4-320 0,-1-4 0 0,1 4 0 16,0 0 1248-16,0 0 192 0,3-5 32 16,3 2 16-16,0 0-752 0,3 0-160 0,2 0-16 0,3 1-16 15,4 1-272-15,2-1-48 0,2-1-16 0,3-1 0 16,2 2-64-16,-1 0-16 16,0 1 0-16,0-1 0 0,-2-1-128 0,0 2 0 0,-2 1 0 0,-1 0 0 31,-3 0-1440-31,-3 1-368 0,-2 2-80 0</inkml:trace>
  <inkml:trace contextRef="#ctx0" brushRef="#br0" timeOffset="59951.91">5950 11498 5519 0,'-16'3'240'0,"11"-2"64"0,-1 0-304 16,1 0 0-16,5-1 0 0,0 0 0 0,0 0 5568 0,0 0 1072 0,0 0 208 0,0 5 32 0,0-5-4736 0,5 7-944 15,4-1-192-15,3-2-48 0,5-1-400 16,4 1-96-1,4-2-16-15,1-1 0 0,5-2-272 0,0-1-176 0,-1-3 192 0,1 1-192 32,2-3-1488-32,0-1-416 0,-2 1-80 0</inkml:trace>
  <inkml:trace contextRef="#ctx0" brushRef="#br0" timeOffset="60597.1">8652 10995 29087 0,'-5'-16'1280'0,"4"11"272"0,-1-1-1232 0,-1 2-320 16,1 1 0-16,2 3 0 0,0 0 848 0,0 0 112 0,0 0 32 0,-4 3 0 15,-1 3-384-15,0 4-80 0,-1 4-16 0,0 2 0 16,-2 3-240-16,1 3-48 0,1 2-16 0,-1 3 0 16,-3 3-64-16,2-1-16 0,-1 2 0 15,-1 0 0-15,-1 2-128 0,1 0 128 0,1 0-128 0,0-2 128 16,1-2-128-16,0-4 0 0,0-3 144 0,2-3-144 0,-1-3 128 0,3-4-128 16,0-2 160-16,1-3-160 0,3-7 496 0,0 0 0 15,0 0 0-15,0 0 0 0,2-7 256 16,0-5 48-16,2-4 16 0,1-4 0 0,3-4-560 0,1-5-96 15,1-4-32-15,3-2 0 0,1-4-128 0,1-1 0 16,0-2 0-16,0 0 128 0,1 0-128 0,-1 4 0 16,0 2 0-16,0 3 128 0,-2 4-128 0,-2 5-144 15,-1 3 144-15,-1 4-208 0,-2 2 208 0,1 4 0 16,-3 2 0-16,1 3 0 0,-2 2 0 0,-4 4 128 16,0 0-128-16,8 4 0 0,-2 1 0 0,0 3 0 15,2 1 0-15,0 3 0 0,-1 2 0 0,1 4 0 16,0 2 0-16,-1 2 0 0,1 2 0 0,-1 0 0 15,-2 1 0-15,1 1 0 0,-2 1 0 0,0 0 0 16,0 1 0-16,0-1 0 0,-1 0 0 0,2-2 0 16,-2-1-160-16,0-1 160 15,2-2-608-15,-2-1 0 0,-1-2 0 0,1-3 0 16,0-2-1888-16,0-1-384 0,-3-2-80 0</inkml:trace>
  <inkml:trace contextRef="#ctx0" brushRef="#br0" timeOffset="61220.75">8548 11305 30399 0,'-6'-11'2704'0,"4"5"-2160"0,0 0-544 0,2 0 0 15,1 1 480-15,3 0-16 0,2 1 0 0,2 0 0 0,2-1-304 0,3 1-160 16,3-1 160-16,4 0-160 0,3-1 144 0,2 2-144 16,3 0 128-16,1 0-128 0,1 2 0 0,0 1 0 15,-1 0 128-15,-2 0-128 16,-2 1-368-16,0 1-96 0,-3 1-32 0,-3 0 0 15,-3 2-608-15,-2 0-128 0,-2 0-32 0,-3 1 0 0,-2-1 752 0,-3 2 160 16,-4-6 32-16,1 7 0 0,-2 1 512 0,-1 1 96 16,0 1 32-16,-2 0 0 0,1 1 320 0,-1 0 64 15,0 0 0-15,1 0 16 0,-1-1-160 0,0 2-48 16,2-2 0-16,1 1 0 0,1-2-112 16,1 1-16-16,2-2-16 0,1 0 0 0,0-3 224 0,2 2 48 0,1-4 16 0,1-1 0 15,2-2-112-15,1-1-32 0,1-2 0 16,1-1 0-16,0-3-112 0,1-2-16 0,-1-2-16 15,0 0 0-15,-1-1 0 0,-1 0 0 0,0-2 0 16,-1-1 0-16,-1 0 32 0,-1 1 16 0,-3 2 0 0,-2 2 0 16,1 1-80-16,-2 1-16 15,0 0 0-15,-2 8 0 0,0 0 0 0,0 0-16 0,0 0 0 16,0 0 0-16,0 0-176 0,0 0-128 0,0 0 192 0,-1 10-192 16,0 2 0-16,1 3 0 15,1 0 0-15,1 4 0 0,1 2 0 0,1 2 0 0,0 4 0 0,2 2 0 0,1 2 0 0,-1 1-144 31,-1 2 144-31,0 1 0 0,-1 1 0 0,-1 3 0 0,2 0 0 0,-1 1 0 0,1-2 0 0,-2 0 0 32,0-2 0-32,-1-1 0 0,1-3 0 0,-2-1 0 0,-1-3 0 0,-1-5 0 15,-2-4 0-15,2 0 0 0,-2-5 0 0,-1-1 176 0,-1-5 16 0,0 0 16 16,-3-2 0-16,0-3 0 0,0-2-48 0,-1-2-16 16,0-2 0-16,0-2 0 0,0 0 16 0,1-2 0 15,-1-1 0-15,1 1 0 0,1-3-160 0,2 0 0 16,1 1 144-16,-2-1-144 0,3-1 0 0,2 0 128 15,0 1-128-15,2-1 0 16,1 0-336-16,2-2-144 0,2-1-32 0,1-3 0 16,2 1-2400-16,3-2-480 0,3-2-112 0,1-2-16 0</inkml:trace>
  <inkml:trace contextRef="#ctx0" brushRef="#br0" timeOffset="61499.55">9531 11289 31327 0,'0'0'2784'0,"-1"-6"-2224"16,1 0-560-16,2 1 0 0,1 0 1280 0,0 1 128 15,3 1 48-15,1-1 0 0,2 1-576 0,2 1-112 16,2 0-32-16,4 0 0 0,2-1-384 0,3 2-80 31,4 0-16-31,1 0 0 0,2 1-64 0,-1-1-32 0,1 0 0 0,0-1 0 0,-2-1-160 0,1 1 192 16,-2 0-192-16,-1 0 192 0,-2 0-192 0,-2-1 128 15,-2 1-128-15,-4 0 128 0,0-1-128 0,-5-1 160 16,-3 1-160-16,-1 1 160 0,-6 2-160 0,0 0 0 16,0 0 0-16,0 0 0 31,0 0-1552-31,-7 1-352 0,-1 2-64 0,1 1-9168 0,-2-2-1824 0</inkml:trace>
  <inkml:trace contextRef="#ctx0" brushRef="#br0" timeOffset="61967.79">10663 10961 22111 0,'-6'-7'1968'0,"0"-1"-1584"16,1 1-384-16,-1-1 0 0,1-1 1808 0,-1 1 288 16,1 2 48-16,0 1 16 0,1 2-192 0,-1 1-48 0,5 2 0 0,0 0 0 15,0 0-1152-15,0 0-224 16,-3 8-48-16,2 3-16 0,0 4-480 0,1 3 0 0,1 2 0 0,1 2 0 16,0 3 0-16,2 0 128 0,-2 1-128 0,1 2 0 15,0-1 0-15,1 1 0 0,-2 0 128 0,1 0-128 16,2 2 0-16,-1-3 128 15,0-2-128-15,4 8 0 0,0-6 0 0,-2-5 0 16,0-5 0-16,-1-2 0 16,0-3-576-16,0-4-96 0,-5-8-32 0,0 0 0 15,0 0-2272-15,0 0-464 0</inkml:trace>
  <inkml:trace contextRef="#ctx0" brushRef="#br0" timeOffset="62231.95">10655 11036 23039 0,'-5'-27'2048'0,"3"14"-1648"16,-2-3-400-16,2 0 0 0,1-2 1296 0,1 2 176 15,0-1 48-15,2 1 0 0,2-2 160 0,1 3 48 16,3 0 0-16,2 2 0 0,2 1-768 0,2 1-160 16,3 2-32-16,0 2 0 0,2-2-416 0,0 3-96 15,0 3 0-15,1 1-16 0,-1 2-112 0,-1 2 0 16,-2 2-128-16,-1 2 192 0,-1 1-192 0,-2 2 0 16,-2 4 128-16,-3 1-128 0,-1 1 128 0,-3 2-128 15,-3 0 176-15,-2 3-176 0,-2 0 176 0,-3 1-176 16,-3 0 160-16,-1-1-160 0,-1-3 192 0,-1 2-64 15,-3-4-128-15,1 0 192 0,-3-2-64 0,2-1 0 16,-3 0-128 0,2-1 192-16,-3-2-192 0,1-2 0 0,0-1 0 0,1-1 0 15,0-1-448-15,2-2-128 0,1-2-16 0,3 0-16 16,3-2-2064-16,4 0-400 0</inkml:trace>
  <inkml:trace contextRef="#ctx0" brushRef="#br0" timeOffset="62467.56">11276 10959 35007 0,'0'0'1552'0,"0"0"320"0,0 0-1488 0,5-3-384 0,2 0 0 0,1 0 0 0,-1-1-256 0,3 2-112 16,2-1-16-16,4 2-16 0,1-2 864 0,3 2 176 15,1 0 48-15,1 1 0 16,1 1-496-16,0 0-192 0,0 1 128 0,-1-1-128 0,-1 0-224 0,0 1-128 31,-2 0-32-31,-3 0-10128 16,-2 2-2032-16</inkml:trace>
  <inkml:trace contextRef="#ctx0" brushRef="#br0" timeOffset="62656.6">11289 11182 29487 0,'0'0'1296'0,"0"0"288"0,0 0-1264 0,0 0-320 15,0 0 0-15,0 0 0 0,0 0 816 0,0 0 96 16,9 3 32-16,1-1 0 0,4-1-368 0,3-1-80 0,2 0-16 0,5-1 0 16,2 0-272-16,3 0-48 0,2-2-16 0,4-1 0 15,0 2-144-15,-1-3-256 0,-1-2 64 0,1-2 16 16,2-1-2640-16,2-1-544 0,1-1-96 15</inkml:trace>
  <inkml:trace contextRef="#ctx0" brushRef="#br0" timeOffset="62941.44">12193 10911 11967 0,'0'0'1072'0,"0"0"-864"15,0 0-208-15,0 0 0 0,-5 2 2976 0,-1 3 544 16,0 0 128-16,-1 3 0 0,-1 3-1984 0,1 2-384 16,-2 2-96-16,0 3-16 0,0 0-464 0,2 0-112 15,0 1-16-15,2 1 0 0,-1 1 16 0,3-1 0 16,1-1 0-16,0 1 0 0,4-2 48 0,1 0 0 15,2 1 0-15,3-3 0 0,2-4-128 0,1-1 0 0,3-3-16 0,3-1 0 16,0-3-128-16,3-2-32 16,2-4 0-16,1-2 0 0,1-3 48 0,1-1 0 0,-2-4 0 0,0-4 0 15,0 0 128-15,-2-4 48 16,-4-2 0-16,0-2 0 0,-6-2-128 0,-3 2-32 16,-4-1 0-16,-3 1 0 0,-3 1-64 0,-5 3-16 0,-3 2 0 0,-2 3 0 15,-3 3-80-15,-3 2-32 0,0 2 0 0,-2 4 0 16,-1 1-208-16,0 5 0 0,-1 1-144 15,1 2 144 1,-3 3-1248-16,3 2-160 0,1 3-16 0,3 1-16 16,1 1-1824-16,2 0-384 0</inkml:trace>
  <inkml:trace contextRef="#ctx0" brushRef="#br0" timeOffset="63382.14">13688 11100 30399 0,'-7'-9'1344'0,"7"9"288"0,-3-5-1312 0,2 1-320 0,0-1 0 15,1 2 0-15,5 0 880 0,1-1 96 0,4 0 32 0,4-2 0 16,6 1-160-16,5-1-16 16,6 0-16-16,3 0 0 0,3-1-384 0,0-1-80 0,2 0-16 0,10-1 0 15,-2 2-64-15,1 0-16 0,-5 0 0 0,-2 2 0 0,-1 1-256 0,-5 0-224 16,-3 2 32-16,-4 1 16 16,-5 1-1760-16,-5 2-368 0,-2 1-64 0,-6 2-12352 0</inkml:trace>
  <inkml:trace contextRef="#ctx0" brushRef="#br0" timeOffset="63572.29">13803 11203 28799 0,'-12'1'1280'0,"12"-1"256"0,0 0-1232 0,0 0-304 16,0 0 0-16,0 0 0 0,0 0 672 0,6 3 80 16,4-2 16-16,4 1 0 0,4-1-208 0,3 2-48 15,3-3 0-15,2 0 0 0,4-2-256 0,4 0-64 0,-3 0-16 0,3 0 0 16,1-1-176-16,3-2 192 0,0 2-192 0,1-2 192 31,-1 0-1696-31,-1-1-336 0,-3-1-64 0,-2-2-16 0</inkml:trace>
  <inkml:trace contextRef="#ctx0" brushRef="#br0" timeOffset="63870.39">14328 10827 10127 0,'-20'-14'448'0,"10"8"96"0,-4-3-544 0,0-1 0 0,-1-1 0 0,0 1 0 0,1 1 4688 0,2 3 832 16,2 0 176-16,2 2 16 0,2-1-3504 0,1 3-704 15,5 2-144-15,0 0-16 0,0 0-928 0,0 0-176 16,9 4-48-16,3 1 0 0,-1-1-192 0,6 2 144 0,2 0-144 0,3 2 128 16,2-1-128-16,1-1 192 15,0 1-192-15,0-1 192 0,-2 1-192 0,0 0 0 16,-1-2 0-16,0 3 0 0,0 0 0 0,-2 0 0 16,-3 1 0-16,-1 1 0 0,-2 0 0 0,-3 0 0 0,-2 1 0 15,-4 1 0-15,-2 0 0 0,-3 2 0 16,-2 2 0-16,-3 0 0 0,-3 2 0 0,-2 1 160 15,-2-1-160-15,-1 3 160 0,-1 2-16 0,-2 0 0 0,0 0 0 0,-1 1 0 16,1-1-144-16,-1 0 0 16,2-1 144-16,-2 1-144 0,1 0 0 0,0-1 0 15,1-1 0-15,1 0 128 0,0-1-352 0,3-2-64 0,2 0-16 0,2-2-10720 16,1 0-2160-16</inkml:trace>
  <inkml:trace contextRef="#ctx0" brushRef="#br0" timeOffset="64470.87">16354 10632 21711 0,'-8'-10'960'0,"8"10"192"0,-5-6-912 0,2 2-240 0,1 1 0 0,-1 0 0 15,-1 1 1920-15,4 2 352 0,0 0 64 0,-2 6 16 16,-1 0-1264-16,-2 4-256 15,0 3-64-15,-2 3 0 0,-1 6-368 0,-1 2-80 0,0 1 0 0,0 2-16 16,-2-1-16-16,0 2 0 0,1-1 0 0,0 1 0 0,-1-1-32 16,0 3-16-16,0-2 0 0,0 0 0 15,0-2-112-15,1-2-128 0,3-2 176 0,-1-2-176 0,0-2 176 0,2-2-176 16,0-4 160-16,2-2-160 0,1-2 224 0,3-8-48 16,0 0-16-16,0 0 0 0,0 0 176 0,2-5 48 15,2-4 0-15,2-4 0 0,0-4-160 0,2-5-32 16,0-4 0-16,2-4 0 0,1-4-192 0,0-4 0 15,1-3 0-15,0-2 0 0,1 0-176 16,1-1 176-16,1 0-160 0,0 1 160 0,-1 2 0 0,1 4 0 16,-1 3-128-16,0 4 128 0,-2 4 176 0,0 5 80 15,-2 2 0-15,-1 5 16 0,0 4 0 0,0 3 0 0,-2 4 0 16,1 3 0-16,0 2-272 0,-1 5 0 0,0 2 0 0,0 3 0 16,-1 4 0-16,2 4 0 0,-1 2 0 0,0 2 0 15,-1 3 144-15,-1 0-144 16,1 3 0-16,-1 1 144 0,1-1-144 0,-1 2 0 15,0 2 0-15,-1 2 0 0,0-2 0 0,1 1 128 16,0 0-128-16,1-2 0 0,-1-2 0 0,1-4 0 0,-2-1 128 0,1-4-128 16,-1-4-160-16,2-1-64 0,-2-4-16 0,0-2 0 31,1-3-1744-31,-5-8-336 0,0 0-80 0</inkml:trace>
  <inkml:trace contextRef="#ctx0" brushRef="#br0" timeOffset="65089.2">16260 10879 30399 0,'-13'-9'2704'0,"8"6"-2160"0,1-1-544 0,1-1 0 0,3 5 608 0,0 0 16 16,0 0 0-16,0 0 0 0,0 0-112 0,7-3 0 15,3 1-16-15,5 1 0 0,3 0-496 0,4-1 0 16,4 1 0-16,0 0 0 0,4-1 0 0,2-1 0 16,2 1 0-16,2-1 0 0,-2 1 0 0,-1 0 0 15,-4-1 0-15,-3 0 0 0,-4 1-256 0,-3 1 16 16,-4 0 0-16,-3 1 0 0,-3 0 240 0,-2 2 0 15,-7-2 0-15,0 0 0 0,2 7 0 0,-2 1 192 16,-1 0-16-16,-1 2 0 0,-2 0 144 0,1 1 16 16,-1 0 16-16,-1 1 0 0,1 0-96 0,1 0 0 15,0 2-16-15,2-2 0 0,0-1 0 0,2 0 0 16,1-2 0-16,2-2 0 0,0 0 272 0,2-1 48 16,0-2 16-16,3-2 0 0,2-1-192 0,1-2-48 0,0-2 0 0,0-2 0 15,2-1-112-15,-1-3-32 16,0-1 0-16,-1-2 0 0,-1-1 0 0,0-1-16 0,-1 0 0 0,-1 0 0 0,-2 0 32 15,0 0 16-15,-1 2 0 0,-2 2 0 0,-1 2 160 16,1 0 48-16,-3 2 0 0,-1 6 0 0,0 0 0 16,0 0 0-16,0 0 0 0,0 0 0 0,0 0-304 0,0 0-128 15,2 8 0-15,-1 3 128 0,0 2-128 0,1 4 0 16,0 1 0-16,1 4 0 16,-1 5 0-16,1 0 0 0,-2 2 0 0,1 2 0 0,0 2 0 0,-1 2 0 31,-1 1 0-31,0 2 0 0,-1 0 0 0,-1 2 0 0,1-2 0 0,0 0 0 15,0-2 0-15,-1-1 0 0,1-1 0 0,0-1 0 16,0-2 0-16,0-2 0 0,-2-4 0 0,2-3 0 16,-1-3 0-16,0-3 0 0,-1-2 0 0,-1-3 0 15,1-2 224-15,-1-2-32 0,-2-3-16 0,1-2 0 0,-2-4 16 0,0-1 16 0,-1-1 0 16,-1-2 0-16,-1-2-80 0,1 0-128 16,0-2 176-16,0 0-176 0,0 0 160 0,0-1-160 15,2 0 128-15,2-1-128 0,-1 0 0 0,3-3 0 0,2 1 0 0,2-1 0 16,1-2 0-16,2 0-224 0,4-4 48 15,2 0 16 1,2-1-352-16,2-1-64 0,3-3 0 0,1 0-16 16,1-2-1680-16,3 0-336 0,1 0-64 0,2 3-9024 0,-1 1-1808 0</inkml:trace>
  <inkml:trace contextRef="#ctx0" brushRef="#br0" timeOffset="65271.8">17317 10804 29487 0,'2'-13'2624'0,"2"8"-2112"15,0-1-512-15,3 1 0 0,0-1 864 16,4 1 64-16,3-1 16 0,0 2 0 16,2 0 32-16,3 1 16 0,2 1 0 0,0 1 0 0,0 1-688 0,0 0-144 15,0 1-32-15,-3 1 0 0,0 0-128 16,-2 1-192 0,0-1 32-16,-3 1 16 15,-1 1-2736-15,-2 0-560 0</inkml:trace>
  <inkml:trace contextRef="#ctx0" brushRef="#br0" timeOffset="65456.93">17338 10937 31551 0,'0'0'1408'0,"0"0"272"0,0 0-1344 0,0 0-336 0,0 0 0 0,0 0 0 16,7 5 768-16,1-2 96 16,3-1 16-16,5 2 0 0,3-1-288 0,3-1-48 15,2-1-16-15,2 0 0 16,2-1-208-16,0-1-32 0,1-1-16 0,1-1 0 15,0-1-144-15,2 0-128 0,2-1 192 0,-2-3-192 16,3-1-1072-16,0-1-320 0,0-2-64 0,1-2-13936 16</inkml:trace>
  <inkml:trace contextRef="#ctx0" brushRef="#br0" timeOffset="65976.53">18295 10503 28383 0,'2'-13'1264'0,"0"7"256"0,1 0-1216 0,1-1-304 16,-3 0 0-16,1 1 0 0,1 0 1920 0,-1 1 336 15,-1 0 64-15,-1 5 16 0,0 0-1040 0,0 0-208 0,0 0-32 16,0 0-16-16,0 0-640 0,0 0-128 16,0 0-16-16,2 10-16 0,-1 2-240 0,-1 4 0 0,0 3 0 0,0 1 0 15,-1 4 0-15,0 1 128 0,-1 3-128 0,0 2 0 16,-3 2 144-16,2 1-144 0,-2 1 128 0,1 0-128 15,1 0 128-15,1-1-128 0,-1-1 0 0,1-2 128 16,1-1-128-16,1-3 0 0,0-3 144 0,1-2-144 16,0-2 0-16,1-3 0 0,0-3 0 0,0-1 0 15,-1-3 0-15,0-2-288 0,-1-7 48 0,0 0 16 16,0 0-528-16,0 0-96 0,0-7-32 0,0-3 0 16,0-4-752-16,-1-4-160 0,0-1-16 0,1-4-16 15,0-2 160-15,0-2 48 0,0-3 0 0,0-3 0 16,-1-1 928-16,1-1 192 0,-1 0 48 0,-2-2 0 0,2 1 992 0,0-1 208 15,0-2 32-15,0 3 16 0,0 3 656 0,0 1 128 16,1 0 16-16,0 5 16 0,0 1-320 0,3 3-64 16,1 2-16-16,3 3 0 0,2 2-576 0,1 3-112 15,1 2-16-15,2 3-16 0,1 2-256 0,4 1-48 16,3 4-16-16,1 2 0 0,1 1-176 0,0 5 0 16,-1 3 144-16,1 1-144 0,-1 0 0 0,-3 2 144 15,-3 1-144-15,-1 3 0 0,-4-1 192 0,-4 2-64 16,-2 0 0-16,-3 0-128 0,-4 3 272 0,-4 0-48 15,-4 1-16-15,-1-1 0 0,-2-1 16 0,-1 0 0 16,-2-3 0-16,0 1 0 0,-1-2-96 0,-1 1 0 16,-2-3-128-16,-1 0 192 15,0-1-480-15,-1-1-96 0,1 0-32 0,-2-1-11888 16,0-1-2384-16</inkml:trace>
  <inkml:trace contextRef="#ctx0" brushRef="#br0" timeOffset="89789.55">3565 13441 10943 0,'0'0'480'0,"0"0"96"0,0 0-448 0,0 0-128 0,0 0 0 0,0 0 0 16,0 0 1232-16,0 0 240 0,0 0 32 0,0 0 16 16,0 0-192-16,0 0-48 0,0 0 0 0,0 0 0 15,0 0-208-15,0 0-48 0,0 0-16 0,0 0 0 16,6-4-208-16,-6 4-32 0,11-4-16 0,2 2 0 0,-1 1-224 0,2 0-32 16,2 1-16-16,2 0 0 0,2-1-80 0,-4 1-16 15,5 0 0-15,13 0 0 0,-2 0-112 16,-15 0-16-16,0 0-16 0,2 0 0 15,2 0-64-15,1 1-16 0,1-1 0 0,1 0 0 0,-1 1-160 0,19-2 160 16,-7 1-160-16,-6-1 160 0,-5 0-160 0,-2 0 0 16,-3 0 0-16,-10 1 128 0,-1-2-128 0,1 1 160 15,-1 0-160-15,-4-1 160 0,-4 2-32 0,0 0 0 16,0 0 0-16,0 0 0 0,0 0 128 0,0 0 0 16,-4-5 16-16,-5 0 0 0,-2 1-272 0,-3 2 0 15,-4-1 0-15,5 2 0 0,-3 2 0 0,-11-1 0 16,1 1 0-16,-2 2-144 0,0-1 144 0,-2 1 0 15,-1 0 0-15,-3 2-128 0,-3-2 128 0,-1 2 0 16,1 0 0-16,1 2 0 0,-1 0 0 0,4 3 224 16,4 0-48-16,-1 0-16 0,0 0-16 0,0 1 0 0,4 1 0 15,0 1 0-15,0 2-16 0,3-1 0 16,1 0 0-16,2 0 0 0,2 1-128 0,2-1 0 0,3-2 0 0,3 1 0 16,4 1 0-16,3-7 0 0,2 1 0 0,2 1 0 15,3 1-144-15,1 0 144 0,3-2 0 0,2 2 0 16,0-2 0-16,11 4 304 0,0-3-48 0,-9-6 0 15,4-1-64-15,1-1-32 0,0-1 0 0,2 0 0 16,0-4-32-16,0 0 0 16,1-2 0-16,13-6 0 0,-7-1 144 0,-8-3 32 0,-3-1 0 0,-7-2 0 0,-1-1 80 15,-4 2 32-15,-3-1 0 0,-2 0 0 0,-3 1-80 16,-3 0-16-16,-2 3 0 0,-1 1 0 16,-1 3-144-16,-1 3-48 0,-3 1 0 0,1 4 0 0,-3 2-320 0,1 3-64 15,-1 1 0-15,3 4-16 16,1 3-2272-1,3 3-448-15</inkml:trace>
  <inkml:trace contextRef="#ctx0" brushRef="#br0" timeOffset="93901.9">3991 13933 6447 0,'0'0'272'15,"0"0"80"-15,0 0-352 0,0 0 0 0,0 0 0 0,0-6 0 0,0 1 2416 0,0-1 400 16,0 6 96-16,2-5 16 0,-1-1-1264 0,-1 6-256 0,0 0-64 0,3-4 0 16,-3 4-16-16,0 0-16 15,0 0 0-15,0 0 0 16,0 0-288-16,0 0-48 0,0 0-16 0,0 0 0 0,0 0-336 0,0 0-80 0,0 0-16 0,3 6 0 15,1 2-144-15,-2 3-48 0,-1 0 0 16,0 2 0-16,-1 2-96 0,0-1-32 0,0 0 0 16,0 2 0-16,-1 0-80 0,1 1 0 0,0-1-128 0,1 0 192 15,-1-1-192-15,0-1 0 0,0-1 0 0,0 1 0 16,-1-2 0-16,1-2 128 0,-1-2-128 0,0 5 0 16,-1-5-352-1,-1-2-112-15,3-6-32 0,-3 5 0 0,1 0-2176 0,2-5-432 0</inkml:trace>
  <inkml:trace contextRef="#ctx0" brushRef="#br0" timeOffset="94252.14">3926 14081 23951 0,'0'0'2128'0,"0"0"-1696"16,0 0-432-16,0 0 0 0,0 0 448 0,5-4 0 16,2 1 0-16,0-1 0 15,2 1 80-15,2 0 32 0,2-1 0 0,1 0 0 0,1 1 16 0,2-1 0 16,0 1 0-16,2-1 0 0,-2 0-320 0,1 1-64 0,0 0-16 0,-1-2 0 31,0 1-176-31,-1 0 0 0,1-1 144 0,-2 1-144 16,-2-2 0-16,-2 1 144 0,-2-2-144 0,-1 1 0 15,-2-1 192-15,-1 0-64 0,-3 1 0 0,-1-1-128 0,-1-1 224 16,0 2-64-16,-1-1-16 0,-1 2 0 0,-1-1 80 0,-1 0 16 16,-1 1 0-16,0 2 0 15,1 1 160-15,4 2 48 0,-6 0 0 0,6 0 0 16,-5 2-128-16,1 2 0 0,-1 2-16 0,2 2 0 15,-2 0-80-15,2 3-16 0,0 1 0 0,0 2 0 0,0-1-208 0,3 1 0 16,-2 2 0-16,1-1 0 16,0 1 128-16,0 1-128 0,1-1 0 0,0 1 144 15,0-2-144-15,0 0 0 0,0-2 0 0,1 0 0 0,-1 0 0 0,0-2-224 16,0-1 48-16,0 2 16 16,0-2-2320-16,0-4-464 0</inkml:trace>
  <inkml:trace contextRef="#ctx0" brushRef="#br0" timeOffset="95425.65">4579 13221 4607 0,'0'0'192'0,"1"-5"64"0,-1-2-256 0,3 0 0 0,-3 0 0 0,3 0 0 15,-1-1 2800-15,1 2 512 0,0-1 96 0,0 1 32 16,-1-2-1856-16,0 1-368 15,0 1-80-15,-1-1-16 0,0 0 96 0,1 2 32 16,-1-1 0-16,1 0 0 0,-1 0-240 0,0 1-48 0,1-1-16 0,-2 6 0 16,0-4-176-16,0 4-16 0,0 0-16 0,0 0 0 15,0 0-144-15,0 0-16 0,0 0-16 0,0 0 0 16,0 7-192-16,0 1-48 0,0 3 0 0,0 10 0 0,-2 1 0 0,1-3 0 16,-1 4 0-16,-2 17 0 0,1 3-128 0,1-13-48 15,-2 6 0-15,-1 4 0 0,0 9-144 0,-1 3 0 16,1 5 0-16,-1 1 0 0,1 1 0 0,0 2 128 15,1 0-128-15,-1 0 0 0,2-3 128 0,-1 26-128 16,2-13 0-16,-1-9 128 0,1-7 208 0,0-3 48 16,0-4 0-16,1-16 0 0,0-1-64 0,-2-1 0 15,0-1 0-15,0 0 0 0,-1-2 0 0,1-2-16 16,0 0 0-16,-2-2 0 0,1-3-112 16,-1-3-32-16,-1-1 0 0,2-2 0 0,-1-1-32 15,1 0-128-15,-1-3 192 0,1-1-64 0,0-2-288 16,0-1-64-16,1 0-16 0,3-6 0 15,-3 6-848-15,3-6-192 0,0 0-16 0,0 0-9904 0,0 0-1984 0</inkml:trace>
  <inkml:trace contextRef="#ctx0" brushRef="#br0" timeOffset="95773.44">4732 14624 13823 0,'0'0'608'0,"0"0"128"0,-2-6-592 0,1 1-144 16,1 5 0-16,0-6 0 15,0 2 2896-15,0 4 560 0,0 0 96 0,0 0 32 16,0 0-1856-16,0 0-352 0,0 0-80 0,0 0-16 0,0 0-320 0,0 0-80 15,0 0-16-15,-1 6 0 0,-2 3-208 0,1 2-32 0,0 1-16 0,1 1 0 16,-1 2-192-16,-1 0-32 16,2 0-16-16,-1 2 0 0,0-2-224 0,0 2-144 15,0-1 192-15,-1 1-192 0,2-1 128 0,0 0-128 16,-1-1 0-16,1-2 0 0,0 1-176 0,0-2-80 16,1-1-32-16,1-3 0 15,1-1-1760-15,-2-7-336 0,3 6-80 0,-3-6-11648 0</inkml:trace>
  <inkml:trace contextRef="#ctx0" brushRef="#br0" timeOffset="96181.08">4737 14760 2751 0,'-6'-9'128'0,"6"9"16"0,-6-5-144 0,2-2 0 16,1 0 0-16,-2 1 0 0,3-2 5760 0,1 0 1136 0,0 1 208 0,2-1 64 0,1-1-4928 0,4 0-992 16,-2 2-192-16,4-1-32 15,2 0-320-15,1 1-64 0,2-1-16 0,0 0 0 16,1 1-128-16,1 0-32 0,-2 1 0 0,0 2 0 0,-1 1-96 0,-1 1-32 15,-1 0 0-15,-1 2 0 16,0 2-176-16,-4 0-32 0,0 2-128 0,-2 2 192 0,-2 0-64 16,-2 3 0-1,-1 1-128-15,-3 2 192 0,0 1-32 0,-2 0-16 0,1 1 0 0,-2 0 0 0,-1 0-144 0,1-1 0 16,2 0 0-16,-1-1 0 0,1-1 0 0,1-1 0 16,2-2 0-16,1 0 0 0,1 0 0 0,1-2 0 15,0-6 0-15,0 0 0 0,0 0 0 0,5 7-176 16,2-2 176-16,0 1-128 0,1-2 128 0,1 0 0 15,0-1 0-15,1 1-128 0,-1-1 128 0,0 1 0 16,0 0 0-16,-1 2 0 0,-8-6 0 0,7 8 176 16,-2-1-48-16,-2-1 0 0,-2 0-128 0,0 1 0 0,-1-7 0 0,-2 8 128 15,0-2 336-15,-2 1 64 16,-4-2 16-16,-1 1 0 0,-1-2-32 0,0 1 0 0,-2-1 0 16,1 0 0-16,0 0-256 0,0 0-48 0,-1-2-16 15,0-1 0-15,0 1-192 0,-6-2 0 16,3-2 0-16,6 0 0 15,0 0-656-15,2-1-128 0,2-3-32 0,2 1-11488 0,0-3-2304 0</inkml:trace>
  <inkml:trace contextRef="#ctx0" brushRef="#br0" timeOffset="96920.94">6835 14064 26831 0,'0'0'1184'0,"0"0"256"0,0 0-1152 0,3-6-288 0,-3 6 0 0,6-3 0 0,-6 3 1024 15,0 0 160-15,0 0 32 0,7-1 0 0,-7 1 64 0,7 2 0 16,1 1 16-16,1 4 0 0,1-1-400 0,-2 4-96 31,1 4-16-31,0 0 0 0,-2 1-208 0,-1 4-64 16,1 1 0-16,-2 1 0 0,-1 1-208 0,-3-1-48 16,-2-1-16-16,-2 2 0 0,1 2-240 0,-3-1 0 15,-6 0 0-15,0 1 0 16,-2-1-624-16,-3 0-112 0,0-2-32 0,-3 0-11008 15,-1-1-2224-15</inkml:trace>
  <inkml:trace contextRef="#ctx0" brushRef="#br0" timeOffset="97832.74">9155 13169 13935 0,'0'0'608'0,"0"0"144"0,-5-2-608 0,-1 0-144 0,-1-1 0 0,2 0 0 15,-1 1 1552-15,1 0 288 0,1 0 48 0,-1 0 16 16,5 2-48-16,0 0-16 0,-3-4 0 0,3 4 0 15,0 0-624-15,0 0-128 0,0 0-32 0,0 0 0 16,0 0-432-16,8-3-96 0,0 1-16 0,3 1 0 16,4 2-240-16,2-1-48 15,5 0-16-15,4 0 0 0,1 1-16 0,3 0 0 0,-1 0 0 0,2 0 0 16,0 0-192-16,1 2 144 0,0-2-144 0,0 0 128 0,-1 1-128 0,-1 0 0 16,0 0 0-16,0 1 0 0,-2 0 0 15,-1-1 0-15,-4 0 0 0,-2 0 0 0,-4 1 0 0,-2-2 128 16,-4-1-128-16,-4 0 0 0,-1-1 160 0,-6 1-160 15,0 0 192-15,0 0-192 0,-5-5 352 0,-2 2-32 16,-5 0-16-16,-5-2 0 0,-3 0-304 0,-3 0 0 16,-3 1 0-16,-3 0-144 0,-2 0 144 0,-2 1 0 15,-3 1 160-15,-1 1-160 0,-2 1 192 0,0 0-64 16,-3 1-128-16,0 0 192 0,1 2-192 0,3 2 176 16,3-1-176-16,-1 1 160 0,5 2-160 0,0 1 0 15,4 1 144-15,4 0-144 0,2 2 128 0,3 2-128 16,3-1 128-16,2 2-128 0,2-1 0 0,2 0 0 15,3 2 0-15,2 0 0 0,3 0-128 0,2 1 128 0,4 0-128 0,3 0 128 16,-2-2-144-16,5-1 144 0,2 2-160 0,4-2 160 16,-1-2 0-16,2-1 0 15,2-3 0-15,2 0 0 0,0-4 0 0,0 1 0 16,0-3 160-16,0-1-160 0,-1-1 0 0,-4-2 128 0,0-1-128 0,-3-2 0 16,-1 0 208-16,-3-2-32 0,-3-1-16 15,-3-1 0-15,-2 1 32 0,-2 0 16 0,-1-2 0 0,-4 1 0 16,-4 0-48-16,-2 1-16 0,-2 3 0 0,-2 0 0 31,1 3-656-31,-1 1-144 0,-1 2-32 0,2 2 0 16,0 2-2048-16,-1 3-400 0,2 2-96 0,2-1-16 0</inkml:trace>
  <inkml:trace contextRef="#ctx0" brushRef="#br0" timeOffset="98376.73">9103 13410 4607 0,'0'0'192'0,"-6"2"64"0,-1 1-256 0,1-2 0 0,-2 0 0 16,0 0 0-16,0-1 3616 0,1 0 672 0,0-1 144 0,1 0 32 0,0 0-2288 0,6 1-464 15,-5-4-96 1,5 4-16-16,-5-4-192 0,2 0-32 0,1-1-16 16,-1 0 0-16,6-2-144 0,-3-1-48 0,0 0 0 0,0-1 0 0,2-2-608 0,1 0-128 31,2-1-32-31,1 1 0 0,3-3-144 0,2 1-16 0,1-1-16 0,3-1 0 16,3-1-224-16,2 1 128 0,3 0-128 0,2 2 0 0,3 1 0 0,0 1 0 15,2 0 0-15,-1 1 0 0,-2 4 0 0,2-1 0 16,-1 2 0-16,0 0 0 0,-4 3 0 0,0 1 0 15,0 1 0-15,1 2 0 0,-2 0 0 0,-1 2 0 16,0 0 0-16,0 1 0 0,-2 4 0 0,2 0 128 0,-3 0-128 0,-2 1 0 16,-1 0 0-16,0 0-288 15,-2-2 64-15,-1 2 16 16,-1 0-736 0,-1 0-144-16,-3 0-16 0,-2-2-16 0,-1-1-2240 0,-3 0-448 0</inkml:trace>
  <inkml:trace contextRef="#ctx0" brushRef="#br0" timeOffset="98669.86">9436 13208 20271 0,'-5'-7'1792'0,"1"1"-1424"32,-1-2-368-32,2 1 0 0,0 3 1872 0,1 0 304 0,-2 0 64 0,4 4 16 15,0 0-656-15,0 0-128 0,0 0-16 0,0 0-16 0,-5 6-768 16,-1 3-160-16,1 2-16 0,-1 4-16 0,1 3-80 0,-1 2-16 15,1 2 0-15,-1 4 0 0,0 0-160 0,-1 3-32 16,-1-1-16-16,2 3 0 0,-2 1-176 0,3 1 192 16,1 0-192-16,1-1 192 0,1 0-64 0,2-1 0 15,2-3 0-15,1 0 0 0,2-4-128 0,1-1 0 16,3-2-160 0,0-2 160-16,1-3 0 0,2-2 240 0,1-3-32 0,1-2 0 0,2-2-48 0,-1-3-16 15,1-3 0-15,-1-2 0 16,3-2-528-1,0-5-96-15,2-3-32 0,1-1-10752 0,0-2-2176 0</inkml:trace>
  <inkml:trace contextRef="#ctx0" brushRef="#br0" timeOffset="99983.6">9762 13957 21711 0,'-2'-15'960'0,"2"7"192"0,0-2-912 0,0 0-240 0,0-1 0 15,1 1 0-15,0 0 1184 0,0 1 192 0,0 1 32 0,1 0 16 0,-1 0-80 0,-1 8 0 16,1-6-16-16,-1 6 0 0,0 0-400 16,0 0-80-16,0 0-16 0,0 0 0 15,0 0-320-15,0 0-80 0,2 6-16 0,-1 2 0 16,-1 2-64-16,0 2-16 0,1 2 0 0,-1 3 0 0,-2 1-128 0,0 2-16 15,1 0-16-15,0 0 0 0,-2 1-176 16,1 0 0-16,-1 0 144 0,0-1-144 0,0 2 0 0,2-2-160 16,-1-2 16-16,0-2 0 15,1 0-560-15,1-1-96 0,-2-2-32 0,2-1 0 16,2-2-2224-16,-1-2-448 0</inkml:trace>
  <inkml:trace contextRef="#ctx0" brushRef="#br0" timeOffset="100295.04">9789 14061 26719 0,'0'0'1184'0,"0"0"240"0,0-5-1136 0,0-1-288 16,1 1 0-16,0 1 0 0,0-1 256 0,2 1-16 0,2-1 0 0,0 1 0 15,2 0 48-15,2-1 16 0,0 0 0 0,2-2 0 16,3 0-96-16,0 0-16 16,1-3 0-16,0 1 0 0,-3 0-64 0,1 0 0 0,0 0-128 0,-1-2 192 15,-2-2-32-15,-1 1-16 0,-1 0 0 0,-2 0 0 16,-1-1-16-16,-2 1 0 0,-2 1 0 15,-1 1 0-15,-2 1 496 0,1 1 80 0,-3 2 32 0,1 1 0 16,3 5 272-16,-4-2 48 0,-1 1 16 0,0 2 0 16,0 3-496-16,1 2-112 0,-1 3-16 0,0 2 0 0,2 3-224 0,1 3-48 15,1 1-16-15,1 2 0 16,-3 1-160-16,3 1 0 0,0 0 144 0,0 0-144 16,3-1 0-16,-3 0 0 0,1 0 0 0,0 0 0 0,0-4 0 0,-1 0 0 15,0-3 0-15,-1-1-192 16,0-1-1344-16,0-2-288 0,-4-1-48 0,1-2-8656 15,0-4-1728-15</inkml:trace>
  <inkml:trace contextRef="#ctx0" brushRef="#br0" timeOffset="101315.47">9239 13295 7359 0,'0'0'656'0,"-6"4"-528"15,0 2-128-15,-1-1 0 0,-1 1 912 0,2-2 160 16,-1 0 16-16,2 1 16 0,-1-1-272 0,2 1-64 16,-2-1-16-16,1-1 0 0,0-2 448 0,1 2 80 15,-2-1 32-15,6-2 0 16,-4 0 144-16,0 1 16 0,-2-1 16 0,6 0 0 15,-4-1-240-15,-1 0-48 0,5 1-16 0,0 0 0 0,0 0-304 0,0 0-64 16,0 0-16-16,0 0 0 16,0 0-224-16,0 0-64 0,0 0 0 0,4-5 0 0,1 0-192 0,3 0-64 0,1 1 0 0,3 0 0 15,3-2-256-15,4 1 0 0,2 0 0 0,3-1 0 0,1-1 0 0,2 0 0 32,-2 1 0-32,1-1 0 0,2 1 0 0,-1 0 0 0,0 1 0 0,-1 0 0 0,-1 1 0 0,1 1 0 15,-7-1 0-15,2 1 0 0,-2 0 128 0,-2 0-128 31,-4 1 192-31,-1 1-192 0,-2 0 0 0,-3 0 0 0,0 0 0 16,-7 1 0-16,0 0 240 0,0 0-64 0,0 0-16 0,0 0 0 0,-2-5-32 0,-1 1 0 16,-3 0 0-16,-2 0 0 0,1 1-128 0,-3 0 160 15,-1-2-160-15,0 2 160 16,-4 0-160-16,1-1 128 0,-1 1-128 0,-2 0 128 0,0 1 48 0,-1-1 0 16,0 3 0-16,0-1 0 15,-2 1 16-15,1 1 0 0,1 2 0 0,-1 0 0 16,-2 0-192-16,1 2 0 0,0-1 144 0,-1 2-144 15,-1-1 128-15,0 2-128 0,2 0 160 0,0 2-160 0,1 1 0 0,0 0 0 16,2 0-208-16,0 1 64 16,2 1 144-16,1 0 0 15,0 0-144-15,2 0 144 0,1-1 0 0,2-1 0 16,2 0-144-16,0-1 144 0,1-1 0 0,1-1 0 16,2 0 0-16,1-1 0 0,-1 0 0 0,3-6 144 0,0 0-144 0,0 0 128 15,0 0 16-15,0 0 0 0,0 0 0 0,0 0 0 0,0 0 288 0,0 0 48 16,0 0 16-16,0 0 0 0,7-6-160 0,0 0-16 15,1-2-16-15,3-2 0 0,3-3-304 0,0 0 128 16,1 0-128-16,3-1 0 0,0 0 128 0,1 1-128 16,2 0 0-16,1 0 0 0,0-1 0 0,2 2 0 15,2 1 0-15,-1 1 0 0,-1 0 0 0,0 2 0 16,0 0 0-16,0 1 0 0,0 1 0 0,0 1 0 16,0 1 0-16,1 1-144 0,-2 0 144 0,0 3 0 15,-1 0 0-15,0 2 0 0,-1 0 0 0,0 1 0 16,-1-1 0-16,-2 2 0 0,-3-1 0 0,0 0 0 15,-2 0 0-15,-2 1 0 0,-3-1 0 0,-2 0 0 16,0 0 0-16,-6-3 0 0,0 0-176 0,0 0 176 16,0 0-208-16,0 0 80 0,0 0-64 0,-8 2-16 0,-2 0 0 0,-2-1 0 15,-3 0-16-15,-2-1 0 16,0-1 0-16,-3 1 0 0,-2 0 96 0,-1 1 128 0,-3 0-208 16,1 1 80-16,0 2 128 0,-1 0 0 0,2 1-144 0,1 0 144 15,1 1 0-15,1 0 0 0,1 1 0 16,1-1 0-16,1 0-144 0,4-2 144 0,2 0-192 15,3-1 192 1,2 0-736-16,7-3-32 0,0 0-16 0,0 0-9952 0,6 5-1984 0</inkml:trace>
  <inkml:trace contextRef="#ctx0" brushRef="#br0" timeOffset="101901.01">10366 12745 8287 0,'0'0'736'0,"1"-7"-592"16,1 1-144-16,-2-1 0 0,0 0 2304 0,2 1 448 0,-2-1 64 0,1 1 32 16,-1-1-800-16,0 1-176 0,0 0-16 0,0 0-16 0,0 0-368 0,1 0-64 15,-1 6 0-15,1-5-16 16,0 0-400-16,-1 5-80 0,3-4-16 0,-3 4 0 0,0 0-144 15,0 0-48-15,0 0 0 0,0 0 0 16,0 0-64-16,0 0-32 0,0 0 0 0,0 0 0 0,2 7-224 0,1 0-64 16,-2 3 0-16,-1 3 0 0,-1 3-16 0,0 2-16 15,-2 4 0-15,1 5 0 16,0 0-96-16,-1 5 0 0,-2 5-16 0,1 3 0 0,-1 5-48 0,0 4-128 0,-3 2 192 0,2 6-64 31,-1 1-128-31,0 2 128 0,1 2-128 0,-1 0 128 0,3 0-128 0,-2-1 0 16,2-2 144-16,1-1-144 0,-1-1 0 0,2-4 128 15,0-1-128-15,1 0 0 0,0-4 192 0,1-2-16 16,0-4-16-16,0-2 0 0,1-2 96 0,-1-1 32 0,0-4 0 0,0-3 0 16,-1-1-96-16,0-5-32 15,0-2 0-15,-1-2 0 0,1-1-160 16,0-4 192-16,1-3-192 0,-1-2 192 0,0-2-192 0,0 0-176 0,1-8 48 0,-1 5 0 31,1-5-720-31,0 0-144 0,0 0-32 0,0 0 0 16,-6 0-2416-16,6 0-480 0</inkml:trace>
  <inkml:trace contextRef="#ctx0" brushRef="#br0" timeOffset="102310.26">10624 14365 6447 0,'-4'-13'576'0,"3"7"-576"0,0 0 0 0,0 0 0 0,-1 0 5136 16,1 0 928-16,1 6 176 0,0 0 32 0,0 0-3744 0,0 0-752 16,0 0-160-16,0 0-16 0,0 0-720 0,0 0-144 15,0 0-32-15,0 0 0 16,1 8-496-16,0 3-208 0,-1 1 176 0,1 3-176 0,0 2 144 0,0 0-144 16,-1 1 128-16,0 1-128 0,0 2 0 0,0-2 128 0,1 1-128 0,-1 0 0 0,-1 0 0 0,-1-1-304 15,-1-1 48-15,-2-1 16 16,1-2-832-16,1-1-160 0,-2-1-48 0,2-2-8944 15,-2-2-1792-15</inkml:trace>
  <inkml:trace contextRef="#ctx0" brushRef="#br0" timeOffset="102720.32">10589 14474 20271 0,'-3'-6'1792'0,"0"-1"-1424"15,1-2-368-15,-1-1 0 0,1-1 2496 0,1 0 448 16,0 0 64-16,1 0 32 0,1 1-1296 0,2 1-256 15,2 1-48-15,3-1-16 0,3 0-896 0,-2 1-176 0,4 3-32 0,1-1-16 16,2 2-128-16,2 1-32 16,-3-1 0-16,0 2 0 0,-1 1 16 0,-1 1 0 0,-2 2 0 0,-1 0 0 15,-1 2-160-15,-1-1 0 0,-3 0 0 0,-1 3 128 16,-1 0 0-16,-2 2-128 0,-1 0 192 0,-1 1-64 16,-3-1 0-16,1 2-128 0,-1 1 192 0,-1 0-64 15,0 1-128-15,1-2 192 0,0-1-192 0,0 0 192 16,-1-1-192-16,2-2 0 0,1 0 0 0,2-6 0 15,0 0 0-15,0 0 0 0,1 6 128 0,1 0-128 0,-2-6 0 16,4 6 0-16,1 0 0 0,0-1 0 0,1 1 0 16,2-1 0-16,-2 1 0 0,2 0 0 15,1 1 0-15,-1 0 0 0,0-1 0 0,0 2 0 16,0 0 0-16,-2-1 0 0,1 1 0 0,-2 0 0 0,1-2 0 0,-3 1 192 16,-3-7 0-16,0 7 0 0,0-7 368 0,-3 5 80 15,-4 2 0-15,-2-3 16 0,-3 0 96 0,-2 1 16 16,-1-2 0-16,-3 0 0 0,-2 1-368 0,-2-1-64 15,-1 0-16-15,0 1 0 0,0-1-320 0,1 0 128 16,0 1-128-16,3-1 0 0,3 0-208 0,2 0-112 0,5 0-32 0,0-1 0 31,3 1-2720-31,6-3-560 0</inkml:trace>
  <inkml:trace contextRef="#ctx0" brushRef="#br0" timeOffset="105029.1">13374 13211 25791 0,'0'0'1152'0,"-6"-2"224"0,2 0-1104 0,-1 0-272 16,2-2 0-16,0 1 0 0,3 3 768 0,0 0 80 15,0 0 32-15,0 0 0 0,3-6-160 0,4 2-16 16,1 1-16-16,5 1 0 0,1-2-304 0,3 1-48 0,2 0-16 15,4-1 0-15,3 1 16 0,2 0 0 16,2-1 0-16,2 2 0 0,2-1-112 0,1 1-32 16,4 0 0-16,1-1 0 0,2 1-48 0,0 0-16 15,-1 0 0-15,-4 0 0 0,0-1-128 0,0 1 0 0,-3 0 0 0,-1 1 128 0,-2 0-128 16,-3-1-256-16,-1 0 64 0,-4 2 16 16,-5 0-848-16,-2 0-160 0,-4 2-32 0,-3-1-16 15,-9-1-2224-15,0 0-432 0</inkml:trace>
  <inkml:trace contextRef="#ctx0" brushRef="#br0" timeOffset="105250.89">13489 13398 20271 0,'-17'3'1792'0,"10"0"-1424"16,0-1-368-16,1 0 0 0,0 0 992 0,6-2 128 31,0 0 32-31,0 0 0 0,0 0-272 0,0 0-48 0,0 0-16 0,7 4 0 15,2-2 160-15,3-1 48 0,3-1 0 0,4 0 0 16,3-1-544-16,3 0-96 0,4-2-32 0,4 1 0 16,3-1-48-16,4 0-16 0,1-2 0 0,1 1 0 15,0-2-112-15,0 1-32 0,-1-1 0 0,-2 1 0 16,1-1-144-16,-4 2 0 0,-1 1 0 0,-1 0 0 16,-2 1-2240-16,-2 0-320 15,-1 0-64-15</inkml:trace>
  <inkml:trace contextRef="#ctx0" brushRef="#br0" timeOffset="105644.36">14025 12899 31503 0,'-12'-19'1392'0,"7"12"288"0,1 1-1344 0,0 0-336 15,0-1 0-15,0 0 0 0,1 3 432 0,3 4 16 0,0 0 0 0,0 0 0 16,-6-4 256-16,6 4 48 15,0 0 16-15,0 0 0 0,-3 5-416 0,3 1-80 16,-2 3-16-16,2 1 0 0,2 0-96 0,0 1-32 16,5 0 0-16,1 0 0 0,1 1-128 0,3 0 0 15,3-1 144-15,1-1-144 0,3-1 128 0,3 0-128 0,2-2 128 0,2 1-128 16,3-2 0-16,2-2 128 16,1-1-128-16,1-1 0 0,-1 0 0 0,-2-2 0 0,-1-2 0 0,-3 1 128 15,2 1-128-15,-5 0 0 0,-4 0 0 0,-4 1 128 16,-2 1-128-16,-2-1 0 0,-3-1 0 0,-8 0 0 15,0 0 176-15,2 6-48 0,-2 2 0 0,-3 1 0 16,-3 0 160-16,-2 2 32 0,-5 3 0 0,-1 1 0 16,-1 2-64-16,-3 3 0 0,-1 0 0 0,-1 6 0 0,-7-1-32 0,1 1-16 15,-2 1 0-15,1-1 0 0,0 2-208 0,2-2 0 16,2-2 0-16,2 1 0 0,2-2 0 0,3-1-320 16,0 0 64-16,3 0 0 15,1-1-1936-15,1-2-384 0,2 0-80 0</inkml:trace>
  <inkml:trace contextRef="#ctx0" brushRef="#br0" timeOffset="106687.16">16223 12956 21183 0,'0'0'1888'0,"-3"-6"-1504"16,3-1-384-16,0-1 0 0,0-1 1328 0,3-1 192 0,-3-2 32 0,5 0 16 0,0-1-32 0,1 0 0 15,3 0 0-15,0-1 0 16,3 2-448-16,1 2-80 16,1 0-32-16,1 3 0 0,-2 0-608 0,1 4-128 0,-1 1-32 0,1 3 0 0,-2 2-208 0,0 4 0 31,-2 3 128-31,0 3-128 0,-3 1 176 0,1 5-16 0,-4 3 0 0,0 1 0 0,-1 0 48 0,-2 1 16 0,-1 1 0 15,-1 2 0-15,-1-2 0 0,0-1 0 16,-2-2 0-16,1-2 0 0,-1-3-64 0,1-3-16 0,1-2 0 16,0-2 0-16,0-2-16 0,2-8-128 31,0 0 192-31,0 0-64 0,0 0 128 0,0 0 0 0,0 0 16 0,2-6 0 0,1-2-16 0,2-4-16 0,-1-4 0 16,2-3 0-16,0-3-240 15,2-1 0-15,2 0 0 0,-1 0 0 16,3 0 0-16,-1 1 0 0,0 2 0 0,0 5 0 0,-1 0 0 0,-1 3 0 0,0 2 0 0,0 4 0 15,0 2-192-15,-1 3 192 16,0 2-192-16,1 4 192 0,0 1-176 16,-1 3 176-16,0 1-160 0,1 2 160 0,-1 1 0 15,-1 1 0-15,-1 1 0 0,1 0 0 0,-1 1 0 0,0 0 0 0,-1 0 0 0,1-1 0 16,-1-1 0-16,1-2 0 16,-2-1 0-16,1-2 0 0,-1-1 0 0,0-1 0 0,-4-7 0 15,6 3 0-15,-6-3 0 0,8 0 0 0,-1-2 0 0,2-3 0 16,-2-2 0-16,2-4 0 15,2-4 0-15,1-1 0 0,2-3 0 0,1-1 0 0,2-1 0 0,0 0 0 0,1 2 0 0,0 1 0 16,-2 3 0-16,1 1 0 16,-2 3 0-16,-1 4 0 0,-2 0 0 0,1 5 0 0,-4 2 0 0,1 2 160 15,-1 1-160 1,-1 4 128-16,0 2 16 0,-1 2 0 16,1 1 0-16,-1 2 0 0,-1 1-16 0,0 1 0 15,-2 1 0-15,0 1 0 0,1 0-128 0,0-1 0 16,1 0 144-16,-1 1-144 0,1-3 0 0,-1-1 0 15,1-1 0-15,-1-2 0 16,2-1-672-16,-2-2-160 0,2-2-16 0,0-3-16 16,0-2-2720-16,3-1-560 0</inkml:trace>
  <inkml:trace contextRef="#ctx0" brushRef="#br0" timeOffset="106986.07">17311 12939 28671 0,'-8'10'1280'16,"5"-4"256"-16,-1-1-1232 0,0 4-304 0,-1 1 0 0,0 2 0 0,-1 1 640 0,1 1 64 15,-1-1 0-15,2 0 16 0,1 1 64 16,1-1 16-16,0 1 0 0,4-2 0 0,1-1-176 0,1 0-48 16,2-1 0-16,1-2 0 0,3 0-144 15,1-2-48-15,0-3 0 0,3-1 0 0,1-2-128 0,0-2-48 16,1-2 0-16,-1-4 0 0,-1-2 48 0,1-3 0 16,-3-5 0-16,-1-2 0 0,-1-2 64 0,-1-2 0 15,-3-1 16-15,-3 1 0 0,-3 1-32 0,-2 2-16 16,-1 0 0-16,-3 3 0 0,-1 3 256 0,-2 2 48 15,-2 0 16-15,-2 5 0 0,-2 1-272 0,1 3-48 16,0 1-16-16,0 3 0 0,0 2-272 0,1 1 0 16,1 1 0-16,1 3 0 15,1 1-528-15,1 0-64 0,2 2-16 0,1 2 0 16,3 2-2448-16,2-1-480 0</inkml:trace>
  <inkml:trace contextRef="#ctx0" brushRef="#br0" timeOffset="107461.28">17633 13117 17503 0,'0'0'1552'0,"0"0"-1232"0,-2 6-320 0,-2 0 0 0,0 0 3376 0,1 0 608 16,-1-2 128-16,1 1 32 0,-1-1-2544 0,-1-1-512 15,5-3-112-15,0 0-16 0,-5 1 32 0,5-1 0 16,0 0 0-16,0 0 0 0,0 0-256 0,-1-6-48 16,1-3-16-16,2 0 0 0,1-3-496 0,2-2-176 15,0-2 0-15,3-1 144 0,1-3-144 0,-1-1 128 16,1-1-128-16,1 0 128 15,0 1-128-15,0 5 0 0,-1 1 0 0,-1 3-176 0,0 2 176 16,0 4 0-16,-2 1 0 0,0 3-128 0,-6 2 128 0,7 3 0 16,-2 3 0-16,1 2 0 0,-2 2 0 0,1 2 0 15,-1 1 128-15,0 3-128 0,-1 1 128 0,2-1-128 16,-2 0 128-16,2 0-128 0,-1 1 288 0,1-2-16 16,1-1 0-16,1-1 0 0,-1-4-272 0,0 0 0 15,1-3 128-15,2-2-128 0,1-2 0 0,1-2 0 16,0-2 0-16,1-3 0 0,0-4 0 0,1-2-176 15,2-3 32-15,0-3 0 0,1-2 144 0,0-2 128 0,1-1-128 0,-1 2 176 16,-1-4-176-16,1 2 0 16,-2 3 144-16,0 1-144 0,0 4 128 0,-2 2-128 15,0 3 160-15,-2 3-160 0,-3 2 224 0,2 3-48 0,-3 3-16 0,-1 2 0 16,1 3 32-16,-2 3 0 0,1 3 0 0,-2 0 0 16,0 2-32-16,2-1 0 15,-3 2 0-15,1 2 0 0,0 0-32 0,1-1 0 0,-1 0 0 0,1-1 0 16,1 0-128-16,1-1 0 15,-1-1 0-15,1-2 0 0,1-2 0 0,1-1 0 0,-1-2 0 0,3-2 0 16,1 0-1392-16,2-3-304 16,-2-2-64-16,3-1-16 0,0-1-1424 15,0-4-304-15,1-2-48 0</inkml:trace>
  <inkml:trace contextRef="#ctx0" brushRef="#br0" timeOffset="108202.62">18468 12994 25679 0,'0'0'1136'0,"0"0"240"0,0 0-1104 0,0 0-272 15,0 0 0-15,0 0 0 0,0 0 1312 0,3-5 208 16,3-2 32-16,-3 1 16 16,2-2-496-16,1-1-112 0,0-1 0 0,2-1-16 0,1 0-304 0,0-2-64 15,-2-2-16-15,1-1 0 16,0 1-48-16,-2 0 0 0,0-1 0 0,-3 3 0 0,-1 2-112 0,0 1-16 16,-4 1-16-16,0 3 0 0,-1 0 96 15,-1 3 32-15,-2 1 0 0,-1 3 0 16,0 3-112-16,-2 3 0 0,-2 0-16 0,0 4 0 0,-1 3-240 0,1 1-128 0,1 0 128 0,-1 2-128 15,0 1 0-15,3-2 0 0,-1 1 0 16,3-2 0-16,0 0 0 0,3 1 0 0,3-1 0 0,2-1-128 16,2 0 0-16,1-2 0 0,4-2 0 0,2-2 0 31,1 0-320-31,1-2-48 0,4-3-16 0,1-2 0 0,3-3-448 16,1-4-112-16,2 1-16 0,0-3 0 0,0-2-640 0,0-2-128 15,0-3-16-15,0-2-16 16,-1 0-672-16,-1-1-144 0,-2 2-32 0,-2 0 0 0,-5 3 1472 0,-3 3 304 0,-3 1 48 0,-4 4 16 0,-3 5 2736 0,0 0 544 15,0 0 112-15,-6 1 32 0,-1 2-752 0,-1 2-160 16,0 0-16-16,-1 2-16 0,0-1-704 16,1 2-144-16,1 0-32 0,1-1 0 0,-1 1-224 0,2-1-48 15,1-2-16-15,4-5 0 16,0 0 208-16,0 0 32 0,0 0 16 0,0 0 0 0,0 0 32 0,0 0 0 16,8-1 0-1,1-2 0-15,1-3-384 0,1 0-64 16,1-4 0-16,2-1-16 0,-1-1-48 0,0-2 0 0,2 1 0 0,-3 1 0 15,0 0-192-15,0 2 144 0,-2 2-144 0,0 2 128 0,-1 1-128 0,-1 3 0 16,-2 2 0-16,1 2 0 0,-2 2 0 0,1 1 0 0,-2 3 0 16,0 1 0-16,2 2 0 0,-1 1 128 0,1 0-128 0,-1 0 128 15,2-1-128-15,1 0 0 16,-1 0 0-16,3 0 0 0,2-2 0 0,-1-3 0 16,1 1 0-16,2-3 0 0,0-2 0 0,2-2 0 15,0-3 0-15,1 0-176 0,1-2-160 0,0-4-48 16,1-3 0-16,-1-3 0 0,0-1 48 0,-1-5 0 0,0-4 0 0,-1-4 0 0,1-2-48 0,-2-1 0 15,-1-1 0-15,0 0 0 0,-2 1 192 16,-1 4 16-16,-4 4 16 0,0 4 0 0,-3 3 688 0,0 4 144 31,-2 2 32-31,-1 2 0 0,-1 3-128 0,0 6 0 0,0 0-16 16,0 0 0-16,0 0-176 0,-5 9-48 16,-2 0 0-16,0 6 0 0,2 0-112 0,0 4-32 15,0 1 0-15,1 2 0 0,0 0-192 0,1 2 0 0,0 2 128 0,2 1-128 16,-3-1 0-16,3-1 0 15,2 1 0-15,-1-2 0 0,1-1-192 0,2-1-64 0,0-1-32 0,0-2 0 32,2-3-1968-32,1-2-400 0,3-3-80 0</inkml:trace>
  <inkml:trace contextRef="#ctx0" brushRef="#br0" timeOffset="108407.5">19241 12734 36863 0,'-12'-12'3264'0,"9"7"-2608"0,0 2-528 0,3 3-128 15,0 0 640-15,2-4 112 0,1-1 16 0,3 2 0 16,1 1-288-16,3-1-48 0,4 1-16 0,1 1 0 0,3 0-96 0,4 0 0 16,0 0-16-16,2 1 0 0,1 0-48 0,2 0 0 15,3 0 0-15,2 0 0 0,-3 0-256 0,2 0 128 16,-1-1-128-16,-1 0 0 0,-3 0 0 0,-3 1 0 16,-3 0 0-16,-4 0 0 15,-1-2-416-15,-5 2-144 0,-3 0-16 0,-7 0-16 16,0 0-1776-16,0 0-336 0,0 0-80 0</inkml:trace>
  <inkml:trace contextRef="#ctx0" brushRef="#br0" timeOffset="109766.36">20640 12495 16575 0,'-2'-13'1472'0,"1"7"-1168"0,-1 0-304 0,1-1 0 0,1 2 2544 0,0-1 448 16,-1 0 80-16,1 1 32 0,0 5-1248 0,0 0-240 0,0 0-48 0,0 0-16 0,0 0-432 0,0 0-96 15,0 0 0-15,0 10-16 0,0 3-336 16,-1 3-64-1,-2 0-16-15,1 4 0 0,-1 1-112 0,1 3-32 0,2 1 0 16,-4 2 0-16,0-1-224 0,1 1-48 0,-1-1-16 0,1 0 0 16,0 1-160-16,1-3 128 15,0-2-128-15,1-1 128 0,0-2-128 0,1-3 0 0,0-2 144 0,1-2-144 0,-1-3 128 0,0-2-128 16,0-7 128 0,0 0-128-16,0 0 208 0,0 0-16 0,0 0-16 0,5-8 0 0,-1-2 48 15,2-4 16-15,-1-5 0 0,2-4 0 0,-1-3-240 0,2-4 0 0,1-3 0 0,3-2 0 16,-1-4 0-16,1 1 0 15,0 3-144-15,-1 1 144 16,-1 2 0-16,-1 3-144 0,-1 4 144 0,-2 4 0 0,0 4 0 0,-2 4 0 16,0 2 0-16,1 3 176 15,-4 3-176-15,-1 5 128 0,0 0-128 0,0 0 128 0,0 0-128 0,7 5 0 0,-2 3 0 0,1 3 0 16,-1 2 0 0,2 3 0-16,0 1 0 0,0 3 128 0,0 1-128 0,-1 2 0 15,1 0 0-15,-1 0 128 16,2 2-128-16,0-2 0 0,-3 0 0 0,2-1 0 15,1-2 0-15,-1-2 0 0,1-1 0 0,1-5 0 0,0-1 0 0,-1-2 128 16,0-3-128-16,1-1 0 0,-1-3 128 0,0-3-128 16,0-4 0-16,2-1 128 0,1-4-128 0,1-3 160 15,2-4-160-15,1-4 160 0,-2-3-160 0,2-2 0 16,2-3 144-16,-2 2-144 0,-1-1 0 0,0 2 0 16,-3 3 0-16,-1 1 0 0,-3 3 144 0,0 2-144 15,-2 3 192-15,-1 3-192 0,-2 3 432 0,0 3-32 16,-2 5 0-16,0 0 0 0,0 0-144 0,0 0-48 15,0 0 0-15,1 9 0 0,0 2-48 0,0 3-16 16,-1 2 0-16,0 3 0 0,0 0-144 0,0 2 160 16,-1 2-160-16,1 2 160 0,0 0-160 0,1 2 0 0,0-2 0 15,2 0 0-15,0 0 0 0,-1 0 0 16,1 0 0-16,2-2 0 16,1-1-352-16,1-1-48 0,1-1-16 0,-3 0 0 15,3-3-1760-15,1 0-368 0,1-3-64 0,1-2-15376 0</inkml:trace>
  <inkml:trace contextRef="#ctx0" brushRef="#br0" timeOffset="109989.85">21453 12887 36111 0,'0'0'1600'0,"0"0"320"0,0 0-1536 0,0 0-384 0,-5 2 0 0,5-2 0 0,-6 3 416 0,2 3 0 15,1 1 0-15,-1 3 0 0,1 0 176 0,1 2 48 16,1 1 0-16,0 1 0 0,1-1-352 0,0 0-64 15,1 1-16-15,0 2 0 0,0-2-208 0,1 0 0 0,0-2 0 0,2 2 0 16,0-2-192-16,0-2-128 16,1-2-16-16,-1-1-16 15,2-1-1776-15,-1-2-368 0,2-2-64 0,-1-1-7568 16,1-3-1520-16</inkml:trace>
  <inkml:trace contextRef="#ctx0" brushRef="#br0" timeOffset="110351.11">21494 12952 24879 0,'-9'-13'1088'0,"7"8"256"0,-2-2-1088 0,-1 1-256 0,1-3 0 0,0-1 0 15,1-1 2224-15,1 1 384 0,1-1 80 0,1 2 0 16,2 1-976-16,1 0-208 0,2 0-32 0,1 2-16 0,3-1-752 16,1 1-128-16,0 2-48 0,2 1 0 0,2-1-160 0,1 2-48 15,-2 2 0-15,0 0 0 0,-1 1-128 0,-1 0-16 16,-1 2-16-16,-1 0 0 16,-1 0-160-16,-3 2 0 0,-1 0 144 0,0 2-144 0,-3 0 128 0,-1 2-128 31,-1 1 160-31,-3 2-160 0,0 0 128 0,-1 0-128 0,-2 1 0 0,0 0 144 0,2-2-144 0,-1 0 0 15,1-1 0-15,2 0 0 0,-2-2 0 0,3 0 0 16,1-1 0-16,-1-1 0 0,2-6 0 0,2 8 0 16,1 0 0-16,2-2 0 0,0 1 0 0,2-1 0 15,0 1 0-15,2 0 0 0,-2-2 0 0,0 2 0 16,2-1 0-16,-1 2 0 0,-1-1 0 0,-1 0 0 16,0 0-176-16,-2 0 176 0,-4-7 0 0,2 6 0 15,-2-6 0-15,-1 7 128 0,-3-2 224 0,-2-3 48 0,-1 1 16 0,-4-1 0 16,-4 0 160-16,-2-2 48 15,-3 0 0-15,-1-1 0 0,-2 1-368 0,0 0-64 16,1 0 0-16,2 0-16 0,1 1-176 0,2 0 0 16,0 0 0-16,3 1 0 15,2 2-1120-15,2-1-256 0,1 1-48 0,1 1-18672 0</inkml:trace>
  <inkml:trace contextRef="#ctx0" brushRef="#br0" timeOffset="111076.2">18555 13772 19343 0,'-3'-16'1728'0,"2"10"-1392"0,0-2-336 0,1 0 0 0,0-1 1584 15,0 1 240 1,1-2 48-16,-1 1 16 0,1 1 128 0,2 1 32 0,-1 2 0 0,-2 5 0 0,0 0-608 0,0 0-112 15,0 0-32-15,8 3 0 16,-3 0-624-16,2 5-128 0,-2 2-32 0,2 4 0 0,-1 5 0 0,1 2-16 16,-3 2 0-16,2 2 0 0,-1 3-112 0,1 1 0 15,-2 2-16-15,1 1 0 0,-1 0-64 0,-1 0-16 16,2-1 0-16,-1-1 0 0,1 0-288 0,0-1 0 16,1-3 0-16,-1 0 0 15,1-2 144-15,0-4-144 0,0-1 0 0,0-3 144 0,1-3 64 0,-1-1 16 16,1-3 0-16,0-3 0 0,-1-2 16 0,2-2 0 15,0-1 0-15,0-4 0 0,2-4-48 0,1-3-16 16,0-4 0-16,1-3 0 0,1-5-32 0,0-4 0 16,2-6 0-16,-1-3 0 0,2-4-144 0,-1-1 0 15,0-3 144-15,-1 1-144 0,0 3 0 0,-1 3 0 16,-1 2 0-16,1 3 128 0,-2 4-128 0,-4 2 0 16,2 3 0-16,-1 3 0 0,-1 1 0 0,1 3 0 15,-1 1 0-15,-3 3 128 0,-1 2-128 0,1 2 0 0,-1 3 0 0,-3 4-128 16,0 0-128-16,0 0 0 0,0 0-16 0,0 0 0 31,0 0-1328-15,7 7-256-16,-3 3-48 0,0 2-16 0,0 1-1392 0,-2 3-272 0</inkml:trace>
  <inkml:trace contextRef="#ctx0" brushRef="#br0" timeOffset="111610.3">19137 14467 24879 0,'0'0'2208'0,"0"0"-1760"16,0-5-448-16,0 5 0 0,0-6 1664 0,0 6 256 16,0 0 64-16,0 0 0 0,0 0-416 0,0 0-80 15,0 0-16-15,0 0 0 0,0 0-608 0,-5 6-128 16,3-1-32-16,-1 3 0 0,-1 2-176 0,1 3-32 15,0 1-16-15,-1 3 0 0,1 1-240 0,1-1-48 16,0 2-16-16,2 0 0 0,-2-2-176 0,2 1 0 0,0-2 0 0,2 1 0 16,-1-2 0-16,1 2 0 0,0-3 0 0,2-1 0 31,-1-2-256-31,1-1-144 0,1 0-32 0,-1-1 0 16,2-3-2576-16,-1 0-512 0,2-3-96 0,0-3-32 0</inkml:trace>
  <inkml:trace contextRef="#ctx0" brushRef="#br0" timeOffset="112059.22">19086 14530 28559 0,'-7'-18'1264'0,"5"11"272"0,1-2-1232 0,0-1-304 0,2-1 0 0,1 0 0 0,2-1 1152 16,1 0 192-16,3 0 16 0,3 0 16 16,0 1-416-16,3 1-64 0,1 0-32 0,4 1 0 0,2 1-224 0,1 3-32 15,0 0-16-15,0 2 0 0,-3 2-128 16,-2 2-16-16,0 1-16 0,-3 2 0 0,-1 0-304 0,-4 2-128 15,-1 0 128-15,-3 2-128 0,-1 1 144 0,-2 2-144 16,-2 1 160-16,0 0-160 16,-3 0 176-16,-3 1-176 0,-2 0 192 0,-2 2-192 15,-1 0 192-15,0-2-192 0,-1-1 192 0,1-1-192 0,0-1 192 0,1-1-64 16,1-1 0-16,0-2-128 0,0 0 288 0,3-2-48 16,0 1-16-16,6-5 0 0,0 0-64 0,0 0-16 15,0 0 0-15,0 0 0 0,0 0-144 0,6 2 0 16,1 0 0-16,4 0 0 0,-1-1 0 0,1 3 0 0,2-1 0 15,0 0 0-15,2 2 0 0,-2 0 0 16,-1 1 0-16,0 0 0 0,-2 2 0 0,-1 1 0 0,-2 0 0 0,0-1 0 16,-3 1 0-16,0 0 128 0,-3 0-128 0,-1 0 0 15,-2 0 176-15,-2 0-48 0,-1-1-128 0,-3-1 192 16,-1-2 16-16,-2 1 0 0,-4-2 0 0,-2-1 0 16,-1 1 48-16,-2-2 16 0,-1-1 0 0,-1-1 0 15,1-1-112-15,0-1-32 0,1-1 0 0,2 0 0 16,0-1-128-16,3 0 0 0,2 1 0 0,2 0 0 15,1-1-1216 1,2 1-192-16,2 0-16 0,3 1-11312 0,3 2-2272 0</inkml:trace>
  <inkml:trace contextRef="#ctx0" brushRef="#br0" timeOffset="120679.51">15094 15835 27359 0,'0'0'1216'0,"1"-9"240"0,2-2-1168 0,0 2-288 16,0 1 0-16,-3 8 0 0,4-6 624 0,-4 6 64 0,0 0 16 16,0 0 0-16,0 0-240 0,0 0-32 0,0 0-16 15,0 0 0-15,0 0-416 0,0 0 0 16,8 7 0-16,-2 2 0 0,-2 1-432 0,0 2 48 15,-1 3 0-15,0 1 0 16,1 3-2576-16,1-1-512 0</inkml:trace>
  <inkml:trace contextRef="#ctx0" brushRef="#br0" timeOffset="120832.61">15140 16289 15951 0,'1'19'704'0,"2"-6"144"0,-1 3-672 0,1 1-176 0,0-1 0 0,-2 1 0 15,-2-2 992-15,0 3 160 0,0-1 48 0,0 2 0 16,-2-2-512-16,-1 0-112 0,2 0 0 0,0 1-16 15,1 2-416-15,1 1-144 0,2 1 0 0,0 0 144 16,1 0-144-16,-2 2 0 0,-1 4 0 0,0 2-6704 16,0-2-1248-16</inkml:trace>
  <inkml:trace contextRef="#ctx0" brushRef="#br0" timeOffset="121036.83">15130 17049 4607 0,'0'17'192'0,"0"-5"64"0,1 0-256 0,-1 1 0 15,0 1 0-15,0 1 0 0,-1 0 3456 0,0 3 640 16,1-1 128-16,0 3 16 0,0 0-2896 0,0 1-576 15,1-2-112-15,-1 2-16 16,0-2-480-16,1 1-160 0,1 1 0 0,0-3 144 0,0 1-144 0,2 1 0 16,0 0 0-16,-1 0 0 0,0-2 0 0,1 2 0 0,-1-1 0 0,0-1 0 15,-1-1-192-15,1-2-64 0,-1 0 0 0,0-2-16 16,0 0 64-16,-1-1 16 0,0-1 0 0,-1-2 0 31,0-1-224-31,0-8-32 0,0 8-16 0,0-8 0 16,0 0-384-16,0 0-80 0</inkml:trace>
  <inkml:trace contextRef="#ctx0" brushRef="#br0" timeOffset="121445.69">15263 15923 11967 0,'-7'-5'1072'0,"-1"1"-864"0,1-1-208 0,7 5 0 16,0 0 4128-16,0 0 784 0,0 0 144 0,0 0 48 15,0 0-4240-15,0 0-864 0,13 2-128 0,0-1-64 16,2 1 0-16,3-1-16 0,0-1 0 0,6 0 0 31,1 0-448-31,6-1-96 0,-1 0-16 0,7 0 0 0,1 0-1968 16,6-1-400-16,4 0-64 0</inkml:trace>
  <inkml:trace contextRef="#ctx0" brushRef="#br0" timeOffset="121932.78">16244 15869 6447 0,'31'0'576'0,"-9"0"-576"16,2-1 0-16,1 0 0 0,0 1 1856 0,2-2 256 15,0 1 48-15,3 0 16 0,2-1-1008 0,1 0-192 16,1-1-32-16,1-1-16 0,-3 1-416 0,1 0-64 15,1-2-32-15,1 2 0 0,1 0-208 0,1 0-32 16,0 1-16-16,4 1 0 0,2 1-160 0,1 0 0 16,0-1 0-16,-2 0 128 0,-4 0-128 0,1 0 0 15,0 0 0-15,3 0 0 0,0-1-192 0,2 1-64 16,1 1 0-16,2-1-16 0,3 0 0 0,-2 0 0 16,-6 0 0-16,1 0 0 0,0 0 272 0,2-1 0 15,2-1 0-15,3 2 0 0,0-1 0 0,1 1 0 0,-2-1 0 16,-3 0 0-16,-5-2 304 0,-1 1 112 0,-2 0 32 0,1-1 0 15,0 0 320-15,3-2 64 0,0 2 0 0,2-1 16 16,2-1-304-16,-1 1-64 0,1-1-16 0,-3 1 0 16,0-1-320-16,2 2-144 0,0-2 128 0,5 3-128 15,1 0 0-15,0-1 0 0,2 2 0 0,-1 0 0 16,-5 0-432-16,-1 1 48 0,0-1 0 0,2 1 0 16,1 0 240-16,5 0 144 0,3 0-160 0,1 1 160 15,-3 0-128-15,-2 0 128 0,-2 0 0 0,1 0-144 16,2 0-208-16,3 0-32 0,2 1-16 0,1 0 0 15,-2 1-1232-15,-3 1-240 0,-6-1-48 16,0 0-16-16,-2 0 784 16,2 0 144-16,0 2 48 0,3-2 0 0,-2 2 768 0,-2 0 192 0,-5-2 0 0,-3-1 0 0,-2 0 848 15,-1 0 224-15,2 0 32 0,0 1 16 0,2 1 32 0,3-1 0 16,2 0 0-16,0 1 0 0,-1 0-640 0,-2 0-128 16,-3-1-32-16,0 1 0 0,-1 1-224 0,2-1-128 15,2-1 128-15,1 1-128 0,2 2-240 0,2-1-112 16,2 0-32-16,-3 0 0 15,-2 0-640-15,0 1-128 0</inkml:trace>
  <inkml:trace contextRef="#ctx0" brushRef="#br0" timeOffset="122057.74">21941 15881 3679 0,'42'4'320'0,"-13"-3"-320"0,2-2 0 16,0-1 0-16,-3 0 2752 0,1 0 464 0,-2-2 112 0,2 1 0 16,-3-1-1744-16,1 0-368 0,-3 1-64 0,0 1 0 15,-2 0-432-15,1-2-80 0,1 1 0 0,3 0-16 16,-3-1-336-16,1 1-64 0,0 1-16 0,1 0 0 15,0 1-384-15,0-2-80 0,-2 0 0 0,-1 1-9616 16</inkml:trace>
  <inkml:trace contextRef="#ctx0" brushRef="#br0" timeOffset="122216.77">22923 15834 2751 0,'0'0'256'0,"0"0"-256"16,-6-7 0-16,2 1 0 0,4 6 3968 0,-6-5 736 0,6 5 160 0,-9-4 16 0,1 0-3248 0,8 4-656 15,-8-3-128-15,2 2-16 0,-3 1-832 0,9 0-192 16,0 0-32-16,-9 2-6560 16,9-2-1296-1</inkml:trace>
  <inkml:trace contextRef="#ctx0" brushRef="#br0" timeOffset="122399.35">22814 15958 13823 0,'0'0'608'0,"0"0"128"0,0 0-592 0,0 0-144 0,0 0 0 0,0 0 0 16,0 0 1152-16,0 0 208 0,0 0 48 0,2 9 0 15,-2-9-1024-15,2 11-208 0,2 1-48 0,-1 0 0 16,0 1-128-16,2 0 0 0,-1-1 0 0,2 2-8640 16</inkml:trace>
  <inkml:trace contextRef="#ctx0" brushRef="#br0" timeOffset="122547.47">22920 16519 18431 0,'0'0'1632'0,"-4"9"-1312"16,2-1-320-16,-1 3 0 0,-2 2 880 0,0 1 96 16,0-1 32-16,0 2 0 0,-2 2-496 0,2-2-112 15,-1 1-16-15,3 0 0 0,-2 2-384 0,2 1 0 16,1-2 0-16,1 2 0 15,-1 0-1920-15,2-2-480 0</inkml:trace>
  <inkml:trace contextRef="#ctx0" brushRef="#br0" timeOffset="122689.24">22866 16946 18079 0,'0'0'800'0,"0"10"160"0,1-1-768 0,-1 2-192 0,0 0 0 0,0 2 0 16,0 1 720-16,0 0 112 0,1 0 0 0,1 2 16 16,-2 0-272-16,0 2-64 15,0-3-16-15,0 2 0 0,0-1-256 0,1 2-48 0,1 1-16 0,-2-2 0 16,-1 2-176-16,1-1 192 0,-1 0-192 0,0 0 192 31,-1-2-544-31,0 2-96 0,-2-2-32 0,2 0 0 16,0-2-2352-16,0-1-480 0,0-1-80 0</inkml:trace>
  <inkml:trace contextRef="#ctx0" brushRef="#br0" timeOffset="122815.55">22856 17469 12895 0,'0'0'1152'0,"0"10"-928"0,0 0-224 0,0 0 0 16,0 0 1552-16,-1 0 272 0,-3 1 48 0,2-1 16 0,0-2-512 0,-1 1-96 15,-1-2-32-15,0-1 0 0,0 1-352 0,-1 0-80 16,1-1-16-16,-1 2 0 0,1-3-528 0,0 2-96 15,-1-1-32-15,2 0 0 16,3-6-2064-16,-3 8-432 0,3-8-80 0,0 0 0 0</inkml:trace>
  <inkml:trace contextRef="#ctx0" brushRef="#br0" timeOffset="123507.05">15236 17482 11055 0,'-10'-4'976'0,"-1"0"-784"0,0-1-192 0,0 1 0 16,0 1 1664-16,1-1 272 0,-1 2 64 0,1 0 16 15,3 1-1328-15,7 1-272 0,-8-1-48 0,8 1-16 0,0 0-352 0,0 0 144 16,0 0-144-16,10 0 0 0,1 0 0 0,3 0 0 16,3 0 0-16,2 0 0 0,2-1 0 0,2-2-144 15,0 2 16-15,3-2 0 0,0 0-208 16,3-1-48-16,0 1 0 0,3 1 0 0</inkml:trace>
  <inkml:trace contextRef="#ctx0" brushRef="#br0" timeOffset="123666.54">16136 17493 6447 0,'25'3'576'0,"-10"-1"-576"0,3-1 0 0,1-1 0 0,1 0 1872 0,2 1 272 15,0-1 48-15,2 0 16 0,2 0-1520 0,2 1-304 16,0 0-64-16,4 0-16 0,4 0-304 0,4 1 0 16,0-1 128-16,0-1-128 0,1 0 0 0,-1 0 0 0,0-1 0 0,2 1 0 31,1 0-640-31,2 0-64 0,2 0-32 0,3 0-5408 0</inkml:trace>
  <inkml:trace contextRef="#ctx0" brushRef="#br0" timeOffset="123823.33">17546 17497 5519 0,'38'-4'496'0,"-9"2"-496"15,4 0 0-15,3 0 0 0,2-1 2048 0,2-2 304 16,3 1 64-16,-1-1 16 0,0 1-1264 0,-4 0-240 0,-2-3-48 0,-3 1-16 16,-3 0-384-16,0-1-80 0,0 3-16 15,2-2 0-15,-1 0-192 0,2 0-64 0,0 2 0 0,4-1 0 0,3 2-128 0,0-1 0 16,3-2 0-16,-3 1 0 0,-2-2-144 15,1 4-64-15,0-2-16 0,4 1 0 32,0 1-1584-32,2 1-320 0</inkml:trace>
  <inkml:trace contextRef="#ctx0" brushRef="#br0" timeOffset="124251.67">19643 17374 11679 0,'41'0'512'0,"-11"0"128"0,3 0-512 0,-1 0-128 0,-1-2 0 0,0 0 0 15,-2 0 1280-15,3 0 224 0,1 1 48 0,1 0 16 0,0 0-864 0,4 1-160 0,2 0-32 0,1 2-16 16,0-2-352-16,-2 0-144 16,0-2 128-16,-2 0-128 15,0 0 0-15,0 1 0 0,1-1 0 0,0 2 0 0,2 1 0 0,3 1 0 16,3-1-176-16,-1 0 176 16,-1-1 0-16,-1 0-128 0,-6 0 128 0,2 0 0 0,-2-1 0 0,3 1 0 15,1 0 0-15,2 3 0 0,1-1 0 0,5 0-128 16,-1 0 128-16,2-1 0 0,-4-1 0 0,-1 1 0 15,-2-1 0-15,1 3 0 0,1 0 0 0,1 0 0 16,3 0 144-16,0 0-144 0,1-1 0 0,-3 0 0 16,-3-1 0-16,-1-1 0 0,-1 0 192 0,-1-1-192 15,3 1 192-15,-1 1-192 0,0-1 256 0,3 1-48 16,2-1-16-16,-2 0 0 0,-3-1 272 0,-1 0 48 16,-2 0 16-16,2 0 0 0,0 1 64 0,0 0 16 0,2 0 0 15,0 0 0-15,0 0 48 0,-1 0 16 0,-3-1 0 16,-1 0 0-16,-4-2 0 0,-2 2 0 15,-1-1 0-15,-2 1 0 0,-3-1 64 0,1 1 16 0,-5 0 0 16,-2 0 0-16,-3-1-304 0,-1 2-64 0,-4 0-16 0,0 0 0 16,0 0-208-16,-1 0-32 0,-3 0-128 0,-1 0 192 15,-8 0-192-15,0 0 0 0,9 0 0 0,-9 0 0 32,0 0-320-32,0 0-144 0,0 0-48 0,0 0-9120 0,0 0-1824 0</inkml:trace>
  <inkml:trace contextRef="#ctx0" brushRef="#br1" timeOffset="129920.41">15109 15959 2751 0,'0'0'256'0,"-5"-4"-256"0,-1-1 0 0,1 0 0 16,5 5 1856-16,-6-8 336 0,1 0 64 0,1 3 16 15,4 5-928-15,-5-7-192 0,2 1-48 0,3 6 0 16,0 0-272-16,0 0-64 0,0 0-16 0,0 0 0 16,0 0-336-16,0 0-64 0,2-7-16 0,-2 7 0 15,0 0-208-15,0 0-128 0,0 0 160 0,0 0-160 16,9 2 0-16,-9-2 0 0,5 8 0 0,1 2 0 15,-2 1 0-15,1 2 0 0,-1 2 0 0,0 3 0 0,1 1 0 0,-1 2 0 16,0 1 0-16,0 2 0 0,1 2 0 16,1 3 144-16,-2 2 16 0,1 0 0 15,-1 1-32-15,-1 5 0 0,1 2 0 0,-2 2 0 0,-2 0-128 0,-1-1 128 16,-1 0-128-16,-2 1 128 0,1 0-128 0,0 2 192 16,-2 2-192-16,1 4 192 0,-2 0-48 0,2 0 0 15,-1-5 0-15,1-1 0 0,2-3 48 0,1 0 0 16,0-2 0-16,2 1 0 0,2 1 64 0,2-3 0 15,-1-2 16-15,2-1 0 0,-2 0 176 0,1-3 16 16,0-3 16-16,-1-2 0 0,-2-2 0 0,1-2 0 0,-1-2 0 16,-2-2 0-16,0-2-48 0,-1 1-16 0,-1-1 0 0,-1 0 0 15,0-1-144-15,0-1-16 0,-1-2-16 0,1 0 0 16,-1-2-112-16,0 0 0 0,0 0-128 0,1-2 192 16,-1-2-48-16,4-6-16 15,-4 6 0-15,4-6 0 0,0 0-128 0,0 0 160 0,0 0-160 0,0 0 160 16,0 0-1696-1,0 0-352-15,-4-9-64 0</inkml:trace>
  <inkml:trace contextRef="#ctx0" brushRef="#br1" timeOffset="130703.74">15221 15824 8687 0,'-11'-5'384'0,"11"5"80"0,-8-1-464 0,-1 0 0 0,1 0 0 0,8 1 0 0,-8 0 624 0,8 0 16 15,0 0 16-15,0 0 0 0,0 0-16 0,0 0-16 31,0 0 0-31,4 9 0 0,4-2-144 0,5 0-32 16,0-1 0-16,5-2 0 0,1 0-144 0,3-1-48 16,2-1 0-16,1 0 0 0,2-1 112 0,2 0 16 0,1-1 0 0,3 1 0 15,1 1-16-15,4 0 0 0,5 0 0 0,2 2 0 0,1-2-64 0,0 1-16 0,-4-3 0 0,2 1 0 32,2 1-160-32,0 0-128 0,-1 0 192 0,2 2-192 15,4-1 160-15,-1 0-160 0,1-2 128 0,-2-1-128 16,-3 0 176-16,-2 1-48 0,1-1-128 0,0 3 192 15,0-1-48-15,2 1-16 0,3-1 0 0,0-1 0 16,2-1 64-16,-1-1 0 0,-2 0 0 0,2 0 0 16,-1 1 0-16,4 0 16 0,2 1 0 0,1-1 0 15,1-1-32-15,-3-1-16 0,-4-1 0 0,1-1 0 16,-1 2-160-16,-1 2 128 0,2 2-128 0,0 0 128 16,-2-2-128-16,-1 0 0 0,-5 0 0 0,-1 0 0 15,-2 0 0-15,0 2 0 0,0 0 0 0,-1 1 0 16,2 0 0-16,1 1 0 0,1-1 0 0,-1-1 128 0,0 0-128 0,-3-2 0 15,-4 0 0-15,-1 0 0 0,0 0 0 0,-1 3 0 16,0-1 0-16,-2 0 0 0,0 1 0 0,1 1 128 16,0-2-128-16,-1-1 0 0,-2 0 160 0,0-1-160 15,-1-1 192-15,-1 0-192 0,-3 0 336 0,-1 0-32 16,0-2-16-16,0 1 0 0,0 1-48 0,-1 0-16 16,-1 1 0-16,-1 1 0 0,-1 1-224 0,-5 0 0 15,0 1 0-15,-1-1 0 0,-3 0 0 0,-2 0 0 16,0 2 144-16,-9-4-144 0,10 3 176 0,-10-3-48 0,0 0-128 0,0 0 192 15,0 0-320-15,0 0-80 0,0 0-16 0,0 0 0 32,0 0-720-32,-8 6-144 0,1 0-16 0,0-2-9120 0</inkml:trace>
  <inkml:trace contextRef="#ctx0" brushRef="#br1" timeOffset="131399.93">18606 15830 9551 0,'0'0'416'0,"0"0"96"0,0 0-512 0,0 0 0 0,6-6 0 16,-6 6 0-16,3-7 912 0,-3 7 80 0,0 0 16 15,5-8 0-15,-5 8-672 0,4-7-128 0,-4 7-16 0,4-7-16 16,-4 7 144-16,0 0 48 16,0 0 0-16,6-8 0 0,-6 8 464 0,0 0 80 0,3-7 32 0,-3 7 0 15,0 0-128-15,0 0-32 0,0 0 0 0,0 0 0 16,0 0-304-16,0 0-64 15,0 0-16-15,0 0 0 0,0 0-272 0,0 0-128 16,0 0 128-16,0 0-128 0,0 0 128 0,0 0-128 0,0 0 128 0,0 0-128 16,-5 6 192-16,5-6-32 0,-5 7-16 0,5-7 0 15,-3 9 0-15,1-1 0 0,2-8 0 0,-1 11 0 0,0 0-144 0,-1 2 192 16,1-1-192-16,0 0 192 16,0 0-192-16,0 1 160 0,0 0-160 0,1 3 160 0,0 0 64 0,0 3 16 15,0 1 0-15,1 3 0 0,1 2-112 0,0 3 0 16,0 0-128-16,0 3 192 0,-1 1-64 0,1 1-128 15,0 1 176-15,0 2-176 0,2 3 0 16,-1-2 0-16,0 2 0 0,2-1 0 0,0 1 0 0,1-1 0 16,-1 1 0-16,2-3 0 0,-1-2 0 0,1 1 0 15,0-3 0-15,-1 3 0 0,0 1 192 0,-1-3 16 0,1-3 16 16,-1 2 0-16,0-1 224 0,-1 0 64 0,0-1 0 0,1 0 0 16,-2 3-256-16,0-1-64 0,-1 0 0 0,-1-2 0 15,0-2-192-15,1 3 176 0,0-1-176 0,0 0 160 16,-1-3-160-16,1 0 160 0,-1-4-160 15,0-1 160-15,0-1-160 0,0-3 0 0,-1-1 0 0,1-2 0 16,-1-1 240-16,1 1 16 0,-1-1 0 0,0-1 0 16,0-3 0-16,0 0 0 0,0 0 0 0,0-1 0 15,0-9-112-15,0 9-16 0,0-9 0 0,0 0 0 16,0 0 0-16,0 0 0 0,0 0 0 0,0 0 0 16,0 0 0-16,0 0 0 0,0 0 0 0,0 0 0 15,0 0-2176 1,-4-7-448-16,-1-1-96 0</inkml:trace>
  <inkml:trace contextRef="#ctx0" brushRef="#br1" timeOffset="132314.53">15249 17474 7359 0,'-5'-4'656'0,"0"1"-528"0,5 3-128 0,-4-3 0 0,-1-1 2288 0,5 4 416 16,0 0 96-16,0 0 16 0,0 0-1424 0,0 0-288 15,0 0-48-15,0 0-16 16,0 0-528-16,0 0-128 0,0 0 0 0,10-5-16 16,-1 1-112-16,1 1-32 0,-10 3 0 0,13-2 0 15,-2 0-224-15,1 0 176 0,0 0-176 0,2 0 160 16,-1 1-16-16,0 0 0 0,2 0 0 0,2 0 0 15,2 0 112-15,-2 0 0 0,3-1 16 0,1 1 0 16,2-1 0-16,1 1 0 0,5-2 0 0,2 1 0 0,1 0 48 16,3-1 16-16,2 2 0 0,-1 0 0 15,-1 0-80-15,1-1-32 0,1 0 0 0,2-2 0 16,0 1-224-16,4 0 144 0,5 1-144 0,0-1 128 16,0 1-128-16,1 0 0 0,-5 0 0 0,2-1 128 15,0-2-128-15,1 2 0 0,2 1 144 0,1-1-144 16,4 2 128-16,2-1-128 0,2-2 160 0,-3-1-160 0,-3 1 160 15,0 2-160-15,0 0 160 0,3 0-160 0,2 1 192 0,0 0-64 16,-1 0-128-16,0 0 192 0,-3-1-192 0,-2 1 0 16,1 0 0-16,0 2 0 0,2 0 0 0,0 0 0 15,-3 0 0-15,-3-1 0 0,-3-1 0 0,-2 1 0 16,-1 0 0-16,0 1 0 0,0 1 0 0,-1 0 0 16,2 1 0-16,0-1 0 0,0 0 0 0,2-1 0 15,-2-1 0-15,-2 0 0 0,-3-1 0 0,2 1 0 16,2 0 0-16,1 1 0 0,1 1 0 0,1 1 0 15,1-1 0-15,0-1 144 0,-1-1-144 0,-4 0 128 16,-5-1-128-16,-1 0 128 0,-2 0-128 0,-3-1 192 16,-2 1-192-16,-4 0 192 0,-1 1 16 0,-3 0 16 0,-2-1 0 0,-3 0 0 15,-4 0 176-15,0 0 48 0,-3-1 0 0,0-1 0 16,-8 3 80-16,7-4 32 0,-7 4 0 0,0 0 0 16,5-4-112-16,-5 4 0 0,0 0-16 0,0 0 0 15,0 0-304-15,0 0-128 0,0 0 128 0,0 0-128 16,0 0 0-16,0 0 0 0,0 0 0 0,0 0 0 31,0 0-384-31,0 0-144 0,-6 5-48 0,-1 1 0 16,7-6-2304-16,-9 5-448 0,3 1-112 0,-3-2-16 0</inkml:trace>
  <inkml:trace contextRef="#ctx0" brushRef="#br1" timeOffset="132440.54">18709 17381 16415 0,'0'0'720'0,"0"0"160"0,0 0-704 0,0 0-176 0,0 0 0 0,-6-5 0 15,0 0 1232-15,6 5 224 0,-10-2 32 0,10 2 16 0,-10 0-1056 0,10 0-192 16,-10 2-64-16,10-2-6768 16,0 0-1360-16</inkml:trace>
  <inkml:trace contextRef="#ctx0" brushRef="#br1" timeOffset="135115.79">18378 17717 5519 0,'0'0'240'0,"0"0"64"0,0 0-304 0,0 0 0 0,0 0 0 0,0 0 0 0,0-8 1376 16,0 8 224-16,0-9 32 0,0 3 16 16,0 6-1072-16,2-8-224 0,0 1-32 0,-2 7-16 15,3-7 208-15,1-1 64 16,-1 1 0-16,0 2 0 0,-3 5 320 0,3-8 80 0,-3 8 16 15,5-8 0-15,-2 0 128 0,-3 8 32 0,3-8 0 0,-3 8 0 16,2-7-160-16,-2 7-32 0,0 0 0 0,1-6 0 16,-1 6-160-16,0 0-32 0,0 0-16 0,0 0 0 15,-3-6-192-15,3 6-48 0,0 0 0 0,0 0 0 16,0 0-16-16,0 0-16 0,0 0 0 0,0 0 0 16,0 0-272-16,0 0-48 0,0 0-16 0,0 0 0 15,0 12-144-15,0 0 160 0,0 1-160 0,0 2 160 16,2 1-160-16,-2 1 192 0,0-1-192 0,1 2 192 15,1 0-192-15,-1-1 0 0,-2 1 144 0,1-1-144 16,1 0 0-16,0-1 128 0,0-1-128 0,-1-2 0 16,0 0 0-16,1-1 0 0,-1-1 0 0,0 0 0 15,0-1-960 1,0-10-128-16,0 10 0 0</inkml:trace>
  <inkml:trace contextRef="#ctx0" brushRef="#br1" timeOffset="135455.76">18436 17819 23951 0,'0'0'1056'0,"0"0"224"16,0 0-1024-16,0 0-256 0,0 0 0 0,0 0 0 0,0 0 352 0,0 0 16 15,0 0 0-15,0 0 0 0,9-3-368 0,-2-1 0 16,-7 4 0-16,9-2-128 0,-9 2 128 0,10-1 0 16,-1 0 0-16,0 0 0 0,-1-1 0 0,2 0 0 0,-2-1 0 0,1 0 0 15,1-1 0-15,0-2 0 0,-2 2 128 0,1-3-128 16,-1-1 240-16,0 0-32 0,-2-1 0 0,1 0 0 15,-2-1 96-15,0-1 16 0,-2-1 0 0,-1 0 0 16,0 0 128-16,-2 1 48 0,-1-1 0 0,0 2 0 16,-2 1 96-16,0 1 32 0,-4 2 0 0,2 0 0 15,-1 1 80-15,-1-1 32 0,0 3 0 0,-1 1 0 16,1 2-176-16,7 0-48 0,-8 2 0 0,2 2 0 16,-2 2-352-16,4 2-160 0,1 1 128 0,1 5-128 15,0 2 0-15,1 2 0 0,1-1 0 0,1 3 0 0,1 0 0 16,0 1 0-16,-1 0 0 0,1 0 0 0,1-2 0 0,1 1 0 15,-1 0 0-15,0 2 0 0,2 1 0 0,-4-2 0 16,0-2 0-16,-1-2 0 16,-1 1-1360-16</inkml:trace>
  <inkml:trace contextRef="#ctx0" brushRef="#br1" timeOffset="136891.71">14829 17663 20271 0,'0'0'1792'0,"0"0"-1424"0,0 0-368 16,0 0 0-16,0 0 944 0,0 0 112 0,0 0 32 0,-11-6 0 16,-1 1-640-16,1-1-112 0,1 1-16 0,-1-2-16 15,-1 0 480-15,1-1 112 0,-5-1 0 0,2-1 16 16,0 0-304-16,-2-1-64 0,-1 0-16 0,0-2 0 16,1-3 16-16,0-2 0 0,0-1 0 0,-1-2 0 15,0-1 0-15,0-1 0 16,1-2 0-16,-1-1 0 0,2-4-144 0,0-2-16 0,-3-2-16 0,3-2 0 0,-1-3-32 0,2-2 0 15,0-3 0-15,0-3 0 0,1-2-208 0,0-4-128 16,1-2 128-16,-2-7-128 0,-4-5 0 16,3-3 0-16,0-5 0 0,3 1 0 0,0-2 0 0,2 0 0 15,2-1 0-15,5 3-128 0,1 2 128 0,4 5 0 16,4 2 0-16,0 5-128 0,1 0 128 0,2 6-192 16,3 4 192-16,1 0-192 0,2 2 192 0,1 5 0 15,-1 3 0-15,2 2 0 0,-1 0 0 0,4 3 0 0,1 1 0 0,1 3 0 16,1 3 0-16,1 1-160 0,1 3 160 0,2 3 0 15,-1 6-176-15,2 2 176 0,0 2-160 0,-2 3 160 16,-4 1-144-16,-1 2 144 0,-3 1-128 0,1 2 128 16,-4 1 0-16,-1 1 0 0,-3 0 0 0,-2 2 0 15,-1 2 0-15,-8-4 0 0,0 0 0 0,7 6 0 32,-7-6-144-32,5 8 144 0,-5-8-160 0,4 9 160 0,-4-9-192 15,0 0 48-15,0 9 16 0,0-9 0 16,0 0-64-16,0 0 0 0,-8 5 0 0,8-5 0 15,-9 2 192-15,9-2-208 0,-9-1 80 0,2-1 128 0,-1-2-192 16,3-1 192-16,-1 0-192 0,1-2 192 0,2-1-160 0,0 0 160 16,0-1 0-16,-2-1-144 0,0 0 144 0,-1-1 0 15,1 0 0-15,-1 1 0 0,1-1 0 0,-1 1 0 16,3-1 0-16,-3 2 0 0,2 1 0 0,1 0 0 16,0 0 0-16,1 2 0 0,2 6 0 0,0 0 0 15,0-7 0-15,0 7 0 0,0 0 0 0,7-6 0 16,2 2 128-16,-1 2-128 0,1 1 0 0,4 1 0 0,5 0 0 15,1 1 0-15,-1 1-144 0,2 1 144 0,0 2-160 16,-1 1 160-16,-3 3 0 0,1 2 0 0,-2 2 0 0,-1 2 0 16,-1 0 0-16,-4 4 0 15,-3 1 0-15,-3 0 0 0,-3 1 0 0,-3 2 0 0,-3 3 0 0,-5 0 0 16,-1 2 0-16,-2-2 0 0,-1-1 0 0,-2-2 0 31,-2-2-896-31,1-1-176 0,-3-3-32 0,1-4-8064 0,0-3-1616 0</inkml:trace>
  <inkml:trace contextRef="#ctx0" brushRef="#br1" timeOffset="137610.81">13835 14729 12895 0,'-9'-9'576'0,"4"4"112"0,2-2-560 0,0 0-128 0,1-1 0 16,-2 0 0-16,1 2 1616 0,3 6 304 0,-3-6 48 0,3 6 16 15,0 0-880-15,0 0-160 0,0 0-48 0,-7 4 0 16,2 3-432-16,-1 2-80 16,1 0-32-16,-2 2 0 0,-1 1-224 0,-1 2-128 15,2 0 128-15,0 3-128 0,-2 2 0 0,2 0 144 0,-2 2-144 0,1-2 0 16,0-1 192-16,1-3-192 0,0-2 192 0,2-2-192 16,0-2 336-16,1-2-32 0,4-7-16 0,-3 6 0 0,3-6 416 0,0 0 96 15,0 0 16-15,0 0 0 0,0 0-96 0,0 0-16 16,-3-11 0-16,3-1 0 0,1-3-160 0,2-4-32 15,-1-3-16-15,2-3 0 0,2-4-304 0,-1 0-48 16,1 0-16-16,-1 0 0 0,1 2-128 0,0 1 0 16,1 4 0-16,0 3 0 0,-3 1 0 15,3 5 0-15,-1 3 0 0,1 2 0 16,-7 8 0-16,0 0 160 0,0 0-160 0,10 5 160 0,0 2-160 16,-3 5-176-16,0 4 48 0,-1 4 0 0,1 2 128 0,1 1-160 15,1 1 160-15,-1 1-160 0,0 3 160 0,2-1 0 16,0 1 0-16,1-2 0 0,1-3 0 0,1-1 0 0,-1-2 0 0,-1-5 0 15,0-1 0-15,-1-5 0 0,0-2 0 0,0-3 0 16,0-2 128-16,1-4-128 16,0-2 160-16,1-4-160 0,0-2 256 0,0-1-32 0,0-2-16 0,0-3 0 15,0-4 64-15,1-1 16 0,-1-1 0 0,-1 0 0 16,0-1-160-16,-1 3-128 0,-2 4 192 0,0 4-192 16,-1 3 0-16,-1 3 0 0,-6 6 0 0,0 0 0 15,0 0 128-15,0 0-128 0,0 0 0 0,6 9 0 16,-3 1 0-16,0 1 0 15,-2 1 0-15,1 1 0 0,-1 3 0 0,-1-1 0 0,0-1 0 0,2 1-144 0,0-1 144 16,1-1 0-16,1-1 0 0,-1 0 0 16,1-2-432-16,2-1-48 0,-1-1-16 0,4-2 0 15,1 0-1552-15,2-3-304 0,1-1-64 0,2-2-6240 16,0-2-1264 0</inkml:trace>
  <inkml:trace contextRef="#ctx0" brushRef="#br1" timeOffset="137960.57">14426 14743 4607 0,'0'0'192'0,"3"-7"64"0,-3 7-256 0,0-8 0 0,0 8 0 0,0 0 0 0,-5-5 4560 0,5 5 880 16,-8-2 160-16,8 2 32 0,-7 4-3760 16,0 2-752-16,1 3-160 0,0 1-16 0,-1 1-688 0,1 2-256 15,0 4 176-15,0 0-176 0,0 2 208 0,0 0-48 16,-2-2-16-16,0 1 0 16,2 0-144-16,0-1 0 0,2 2 144 0,0-3-144 0,2-1 0 0,1-3 128 15,0-2-128-15,1-2 0 0,0-8 192 0,0 0-48 16,0 0 0-16,0 0 0 15,0 0 112-15,0 0 32 0,9-11 0 0,-1-3 0 16,-2-3 32-16,2-3 0 0,0-1 0 0,0-3 0 0,0-4-192 0,0 0-128 0,-1-1 144 0,1 4-144 31,-2 3 144-31,-1 3-144 0,1 4 128 0,-2 2-128 0,0 4 320 0,1 3 0 0,-5 6-16 0,0 0 0 0,0 0-80 0,0 0-16 32,0 0 0-32,8 8 0 0,-1 2-208 0,-1 2 0 15,-2 1 0-15,1 2 0 0,-1 2-128 0,0 0 128 16,1 1 0-16,-2 1 0 0,0-1 0 0,0 1 0 15,-1 0 0-15,1 0 0 0,-1-1-128 0,0 3 128 16,0 2 0-16,-2-1 0 16,0-1-976-16,0-3-96 0,-2-3-16 0,1-1-8336 15,0-1-1680-15</inkml:trace>
  <inkml:trace contextRef="#ctx0" brushRef="#br1" timeOffset="138095.85">14371 14951 16575 0,'-7'-3'1472'0,"-1"0"-1168"0,-1-1-304 0,9 4 0 16,-6-2 2384-16,6 2 432 0,0 0 64 0,0 0 32 15,0 0-1696-15,0 0-352 0,0 0-64 0,12-1-16 16,2 1-624-16,4-1-160 0,2-1 0 0,4 1 0 16,1 0 0-16,3 1 0 0,4-1 0 0,4 1 0 15,0-2-1968-15,5 4-416 0</inkml:trace>
  <inkml:trace contextRef="#ctx0" brushRef="#br1" timeOffset="138913.06">15180 17696 16815 0,'-3'-13'736'0,"3"5"160"0,1-2-704 0,2 1-192 0,1 0 0 0,1 1 0 15,-1-2 240-15,1 1 16 0,0 1 0 0,1 1 0 16,-2 0 176-16,1 0 32 0,0 1 16 0,-1-1 0 16,-4 7 64-16,6-4 16 0,-6 4 0 15,0 0 0-15,6-5 176 0,-6 5 32 0,0 0 16 0,0 0 0 16,0 0-208-16,7-3-64 0,-7 3 0 0,0 0 0 16,0 0-160-16,0 0-32 0,0 0-16 0,5 10 0 0,-2 1-48 0,-2 2 0 15,0 4 0-15,-1 4 0 0,-3 4-112 0,0 2-16 16,2 1-128-16,0 3 192 0,0 2-64 0,-1 3 0 15,1 2-128-15,0 3 192 16,1 1-192-16,0 1 176 0,0 1-176 0,0 0 160 0,1-1-160 0,1-1 128 16,0-3-128-16,0-3 128 0,2-4-128 0,-3-15 0 0,0 0 144 15,0 2-144-15,-1 0 176 16,1 0-48-16,0-1 0 0,0 0 0 0,-1-2-128 16,0 11 192-16,0-9-192 0,0-4 192 0,-1-3-64 0,1-11 0 0,0 0 0 0,0 0 0 31,0 0-1680-31,0 0-352 0,-2-6-64 0</inkml:trace>
  <inkml:trace contextRef="#ctx0" brushRef="#br1" timeOffset="139296.43">15254 17719 27647 0,'-9'-8'2448'15,"1"2"-1952"-15,4-1-496 0,-4 4 0 0,0 1 0 0,1 2-128 32,-1 1-16-32,-1 3 0 0,0 3-16 0,-1-1 0 0,-1 2 0 0,0 1 0 0,-1 0 160 0,1 0-128 15,0 1 128-15,1-1-128 0,2-1 128 0,-1 1 0 16,1-3 0-16,1 1-128 16,2-3 128-16,5-4 0 0,0 0 0 15,0 0 0-15,0 0 336 0,0 0 112 0,0 0 0 0,0-5 16 0,3-3 240 16,3-2 32-16,-1-3 16 0,5-2 0 0,2-2-272 0,1-4-48 15,2-3-16-15,-2-1 0 16,1-1-32-16,2 3-16 0,-1 1 0 0,0 6 0 16,1 1-64-16,-2 6-16 0,-2 2 0 0,-1 5 0 15,-1 3-288-15,-2 3 0 0,1 3 0 0,-2 4 0 16,0 2 0-16,0 5 0 0,-1 3 0 0,0 3 0 16,-2 2 0-16,-1 1 0 0,1-1 0 0,-1-1 0 15,-1 1 0-15,1-3 0 0,1-2 0 0,-1-3 0 16,0-1-128-16,1-2-144 0,0-2-32 0,0-2 0 15,3-2-208-15,1-2-64 16,1-3 0-16</inkml:trace>
  <inkml:trace contextRef="#ctx0" brushRef="#br1" timeOffset="139898.57">14529 18257 8287 0,'3'-10'736'15,"1"-2"-592"-15,2-2-144 0,-2-1 0 0,3 0 2256 0,-1 1 432 0,0 1 64 0,2 4 32 16,-4 0-992-16,0 3-192 0,-4 6-32 0,0 0-16 16,0 0-496-16,0 0-96 0,0 0-32 0,0 0 0 15,7 11-624-15,-4 2-128 0,-3 3-32 0,-1 1 0 0,-2 3-144 0,-1 2 192 16,-3 2-192-16,0 1 192 0,1-1-192 0,-1 1 160 16,-1-1-160-16,4-9 160 0,-1 1-160 15,-2 2 0-15,-1 0 144 0,1 1-144 0,-1 0 160 0,0-2-32 16,2 0-128-16,-7 8 192 0,6-7 80 0,-1-5 16 15,3-4 0-15,5-9 0 0,0 0 112 0,0 0 32 16,0 0 0-16,0 0 0 0,-2-12 16 0,5-5 16 16,1-3 0-16,-1 7 0 0,3-4-160 0,0-4-48 15,3-3 0-15,1-2 0 0,1 1-128 0,1-1-128 0,0-1 192 16,10-20-192-16,-3 8 128 0,-2 10-128 0,-3 3 0 16,-2 8 0-16,-1 3 176 0,-1 5-176 0,-2 3 160 0,-1 3-160 15,-7 4 176-15,10 4-176 0,-2 0 192 0,-2 4-192 16,0 2 144-16,-1 2-144 0,0 1 0 0,-2 2 144 15,0 1-144-15,2-1 0 0,-4 2 0 0,2-1 128 16,-1 1-128-16,1-1 0 0,-1 2 0 0,-1 1 0 16,-1 0 0-16,0-7 0 0,1 3 0 0,0 0 0 15,0 3 0-15,0-1 0 0,0 1 0 0,1-2 0 16,0 1 0-16,1 9 128 0,0-6-128 0,1-4 0 16,-1-4-160-16,-1-4-112 0,-2-8-32 0,0 0 0 15,0 0-1744-15,0 0-336 16,0 0-80-16</inkml:trace>
  <inkml:trace contextRef="#ctx0" brushRef="#br1" timeOffset="140527.6">14588 18478 17503 0,'0'0'1552'0,"-7"-3"-1232"0,7 3-320 0,0 0 0 0,0 0 1472 0,0 0 256 0,0 0 32 0,0 0 16 0,0 0-1312 0,0 0-256 15,0 0-48-15,13-3-16 0,-1 1-144 0,2 1 192 16,2-1-192-16,2 0 192 0,0-2-192 0,3 1 0 0,2-1 0 0,-10 0 128 31,2 0 0-31,0 0-128 0,-1-2 192 0,0 1-64 0,0-2-128 0,0 2 128 0,-1-1-128 0,8-2 128 31,-6 3 256-31,-3 2 64 0,-3 0 0 0,-9 3 0 0,0 0 96 0,0 0 32 0,7 7 0 0,-5-3 0 16,0 3-336-16,-1 2-64 0,-1 1-16 0,0 1 0 16,-1 2-160-16,0 0 0 0,0 1 0 15,-2 12 128-15,0-4-128 0,2-4 0 0,0-1 0 0,0-3 128 16,1-1-128-16,0-2 0 15,1-2 0-15,-1-9 128 0,0 0-128 0,3 8 128 0,-3-8-128 0,0 0 128 16,0 0 176-16,11 0 16 0,-1-2 16 0,-1-3 0 0,0 0 240 16,0-3 64-16,0-3 0 0,-1-1 0 0,1-1-208 15,0-2-48-15,-1 0 0 0,-1 1 0 0,0 1-144 0,0 2-48 16,-3 2 0-16,0 2 0 0,-4 7-192 16,0 0 176-16,0 0-176 0,0 0 160 0,0 0-160 0,0 0 0 15,5 11 0 1,-3 2 0-16,-1 3 0 0,-1 2 0 0,-1 2 0 0,-1 1 0 0,-2 0 0 0,1 1 0 15,0 0 0-15,0 0 128 0,-1 0-128 0,1-1 0 16,0 0 0-16,-1 1 0 0,0 1 0 0,1 2 0 16,-2 2 0-16,3-10 0 0,0 5 0 0,-1 1 0 15,-1 0 0-15,1 1 0 0,0-1 0 0,-1-1 0 16,1-1 0-16,-4 13 0 0,2-11 0 0,5-23 0 0,0 0 0 16,0 0 128-16,0 0-128 0,0 0 192 0,0 0-192 0,0 0 192 15,0 0-48-15,0 0 0 0,0 0 0 0,0 0 0 16,0 0 32-16,0 0 0 0,0 0 0 0,-76-3 0 15,72-18-176-15,0-1 192 0,2-1-192 0,2-1 192 16,2 1-64-16,1 10-128 0,0-1 192 0,1 0-64 16,3-2-128-16,1 2 0 0,-1-1 0 0,3 2 0 15,1 1 0-15,11-9 0 0,-3 6 0 0,0 4-176 16,-2 2-80-16,1 2 0 0,-2 3-16 0,2 1 0 31,-4 1-608-31,3 0-112 16,-1 2-32-16</inkml:trace>
  <inkml:trace contextRef="#ctx0" brushRef="#br1" timeOffset="142814.41">18910 16080 2751 0,'0'0'128'0,"0"0"16"0,3-7-144 0,-3 7 0 0,5-8 0 0,-1 1 0 0,-4 7 944 0,4-8 144 15,0 1 48-15,-4 7 0 16,3-8 592-16,-3 8 128 0,4-8 32 0,-4 8 0 0,5-9-192 0,-1 2-32 16,-4 7-16-16,5-8 0 0,-5 8-304 0,0 0-64 15,0 0-16-15,0 0 0 16,5-7-448-16,-5 7-96 0,0 0-16 0,0 0 0 0,0 0 0 0,0 0 0 0,0 0 0 0,0 0 0 31,1 10-368-31,-1 0-80 0,-1 1 0 0,0 1-16 16,0 0-240-16,0 3 144 0,0 0-144 0,1 3 128 0,1 3-128 0,0 1 0 0,0 2 0 0,1 0 0 31,0 0 0-31,2 4 0 0,-1 1 0 0,3 3 0 16,-2 0 0-16,1 2 0 0,0 3 0 0,-1 1 0 15,1-1 0-15,-2 2 0 0,-1 1 0 0,0 0 0 16,1 2 144-16,-2 2 0 0,1 0 0 0,-2-1 0 0,0-1-144 15,0-3 192-15,0 0-192 0,0-2 192 0,0 1-64 16,2-1 0-16,0-2 0 0,0 0 0 0,2-2-128 16,0-1 160-16,2 1-160 0,-1-2 160 0,1-1-16 0,-1 0 0 15,0-4 0-15,0-2 0 0,-1 0-16 0,1-1 0 16,-2-1 0-16,0-2 0 0,-1-2-128 0,-1-2 128 16,-2 1-128-16,1-2 128 0,-2-2 0 0,2 1-128 15,-2-1 192-15,1-2-64 0,0-1-128 0,-1-1 160 16,2-9-160-16,-2 7 160 0,2-7 0 0,-4 7 0 15,4-7 0-15,0 0 0 0,0 0-160 0,0 0-224 16,-6-5 48-16,0-1 16 16,2-3-400-16,-2-1-80 0,1-2 0 0,-1 0-16 15,2-1-96-15,-2 0-16 0,1-2 0 0,-1 3 0 0,0 0 416 16,0 2 80-16,0 0 16 0,-1 1 0 0,1 1 256 0,-2 1 176 0,1 3-32 0,2-2 0 16,-2 2 224-16,3 0 32 0,4 4 16 0,-9-3 0 15,3 0-32-15,6 3 0 0,0 0 0 0,0 0 0 16,-6 2-208-16,6-2-48 0,0 0-128 0,-6 7 192 15,2-1-192-15,2 3 128 0,0 1-128 0,3 2 0 16,0 1 0-16,2 3 0 0,0-1 0 0,2 2-160 16,0 0 160-16,2 1 0 0,1-2 0 0,0-1 0 15,3-3 256-15,0-1-32 0,1-3 0 0,2-2 0 16,0-3 320-16,0-1 64 0,-1-3 16 0,3-2 0 16,1-2 48-16,-1-4 16 0,0-3 0 0,0-3 0 0,-1-2-304 15,-1-2-64-15,0-3-16 0,-3 1 0 16,1 1-304-16,-1 3 128 0,-4 1-128 0,0 3 0 15,-3 2-576-15,-1 2-240 0,-3 9-32 0,1-7-16 16,-1 7-2144-16,0 0-448 0</inkml:trace>
  <inkml:trace contextRef="#ctx0" brushRef="#br1" timeOffset="143495.72">19137 18062 20607 0,'1'-12'912'0,"-1"12"192"0,4-9-880 0,0 3-224 16,1 0 0-16,-5 6 0 0,0 0 912 0,0 0 144 0,0 0 32 0,0 0 0 15,6-3-384-15,-6 3-80 0,0 0-16 16,0 0 0 0,5 10-144-16,-5-10-16 0,1 14-16 0,-1-1 0 0,-1 0-128 0,-1 2-32 15,-2 1 0-15,1 2 0 0,0 2 32 0,-2-1 0 16,2 2 0-16,0 2 0 0,2 1-48 0,0-1-16 0,-2 1 0 0,3-1 0 15,3-1-240-15,-2-1 144 0,2 0-144 0,0-11 128 16,1 1-128-16,1 1 0 0,3 0 0 0,-1-1 128 0,1-2 112 0,1-1 16 16,-1 0 0-16,8 3 0 15,-2-5 320-15,0-4 80 0,-3-3 16 0,0-5 0 16,1-5-16-16,-6 4 0 0,1-4 0 0,2-3 0 0,1-3-192 16,1-2-32-16,1-2-16 0,0-4 0 0,1-2-176 0,10-25-48 31,-5 4 0-31,-3 7 0 0,-2 2-64 0,-2 6 0 0,-1 3-128 0,-2 5 192 0,-4 3-192 0,2 3 144 15,-3 6-144-15,-1 3 128 0,1 3-128 0,-3 1 0 0,1 2 0 16,-1 0 0-16,-1 1 0 0,1 1 0 0,0 1 0 0,0 1-176 31,0 0-736-31,0 0-160 0,0 0-16 0,0 0-16 16,0 0-1216-16,0 0-240 0,0 0-64 0</inkml:trace>
  <inkml:trace contextRef="#ctx0" brushRef="#br1" timeOffset="147664.87">19476 18647 2751 0,'0'0'128'0,"0"0"16"0,0 0-144 0,0 0 0 0,0 0 0 0,0 0 0 15,0 0 2624-15,0 0 480 0,0 0 96 0,0 0 32 16,0 0-2048-16,0 0-416 0,0 0-64 0,0 0-32 0,0 0-256 0,0 0-48 16,0 0-16-16,0 0 0 0,0 0 576 0,0 0 112 15,0 0 32-15,0 0 0 16,0 0 80-16,0 0 32 0,0 0 0 0,0 0 0 16,0 0-352-16,0 0-64 0,3-10 0 0,-1 3-16 15,0-1-160-15,-2 8-16 0,4-9-16 0,1 2 0 16,0-1-176-16,-5 8-16 0,6-8-16 0,-2 2 0 0,2 0-160 0,-6 6-16 15,7-5-16-15,0 0 0 0,-7 5-160 0,9-3 160 0,-9 3-160 16,9-1 160-16,-9 1-160 0,8 2 0 0,-8-2 144 0,8 7-144 16,-2-1 0-16,-3 3 0 0,-1 1 0 15,0 2 0-15,-2 1 0 0,-1 3 0 0,-1-1 0 0,-1 1 0 16,-1 0 0-16,-2-1 128 0,-2 1-128 0,0-1 0 16,1-1 0-16,-1 1 0 0,-1-1 0 0,2-1 128 15,-1-1-128-15,-1-1 0 0,1-1 128 0,2-1-128 16,0-2 128-16,6-7-128 0,0 0 128 15,-5 5-128-15,5-5 208 0,0 0-16 0,0 0-16 0,0 0 0 16,0 0 224-16,0 0 48 16,0 0 16-16,10-3 0 0,0-2 48 0,2 1 0 0,1-2 0 0,3 1 0 15,3-2-368-15,2 2-144 0,1-1 128 0,1 2-128 16,1 1 0-16,0-1 0 0,0 2 0 0,-2 0 0 0,-2 1 0 0,-3 0 0 16,-1 1 0-16,-1 0 0 15,-3 0-384 1,-1 1-96-16,-1 0-32 0,-10-1 0 15,9 2-1664-15,-9-2-320 0,0 0-80 0</inkml:trace>
  <inkml:trace contextRef="#ctx0" brushRef="#br1" timeOffset="148614.15">19144 17831 20271 0,'0'0'1792'0,"0"0"-1424"0,0 0-368 0,-6-5 0 16,6 5 656-16,-6-5 64 0,6 5 16 0,0 0 0 0,0 0-736 0,0 0 0 15,0 0 0-15,0 0 0 0,0 0 0 0,0 0 0 16,1-9 0-16,-1 9 144 16,0 0-144-16,0 0 0 0,0 0 0 0,7-5 0 0,-7 5 0 0,0 0 0 15,9-2 128-15,-9 2-128 16,10 0 128-16,-1 3-128 0,0-1 192 0,0 2-64 0,0-1-128 0,1 0-144 15,0 2 144-15,0-1-208 0,1-1 208 0,1 1 0 16,1-2 0-16,1 1 0 0,3-1 0 0,-1-1 192 16,2-2-48-16,-1 0 0 0,1 1 32 0,-2-2 0 15,1-1 0-15,-1-1 0 0,0 2-176 0,0 0 0 0,-2 0 0 16,-3 2 128 0,-3-1-1952-16,0 1-400 0</inkml:trace>
  <inkml:trace contextRef="#ctx0" brushRef="#br1" timeOffset="150084.64">19516 18718 11967 0,'0'0'528'0,"0"0"112"0,0 0-512 0,0 0-128 16,0 0 0-16,0 0 0 0,7-6 1024 0,-7 6 160 15,6-7 32-15,0 1 16 0,-6 6 272 0,0 0 48 16,5-5 16-16,-5 5 0 0,0 0-480 0,6-6-80 16,-6 6-32-16,0 0 0 0,0 0-80 0,0 0-32 0,0 0 0 15,0 0 0-15,0 0-208 0,0 0-32 0,0 0-16 0,4 10 0 16,-2 0-96-16,-1 1-32 0,-2 1 0 0,-1 3 0 16,-1 2-304-16,0 2-176 0,-2 1 192 0,3-6-192 15,0 2 128-15,1 2-128 0,-3 0 0 0,2 2 0 16,0 1 144-16,0 1-144 0,0-1 0 0,-2 15 144 15,2-8-144-15,1-7 0 0,0-4 0 0,1-12 128 16,0-5-128-16,0 0 0 0,0 0 0 0,0 0 0 16,0 0 192-16,0 0-64 0,0 0 0 0,0 0 0 15,0-7-128-15,0-11 160 0,0-4-160 0,1-4 160 16,0-1-160-16,0 9 0 0,0-3 0 0,1-3 0 16,1-1 0-16,-1-2 0 0,0 2 0 0,0 0 0 15,0 0 0-15,2-16 160 0,-2 8-160 0,0 6 160 0,0 7 208 0,-1 6 32 16,-1 3 16-16,0 3 0 0,0 8-112 0,0 0-32 15,0 0 0-15,0 0 0 0,0 0-272 0,0 0 160 16,0 0-160-16,-2 10 128 0,0 1-128 0,0 3 0 16,0-1 0-16,-1 2 0 0,1 1 0 0,1 0 0 15,-1 1 0-15,1 0 0 0,0 2 0 0,1 1 0 16,1 1 0-16,0-9 0 0,0 3 0 0,1 2 0 16,0-1 0-16,2 1 0 0,-1-1 0 0,0-1 0 15,2 1 0-15,2 8 0 0,-1-7 0 0,-1-5 0 16,1-5 0-16,-6-7 0 0,0 0 0 0,0 0 160 0,10-5-160 0,-2-4 160 15,-2-3-160-15,1-3 128 16,-2-3-128-16,-1 7 128 0,-1-4-128 0,0-3 0 0,0-2 144 0,1-1-144 16,-2 0 0-16,0-1 128 0,0 0-128 0,1-17 0 15,-2 7 0-15,-1 7 0 0,0 5 0 0,-1 5 128 16,1 6 0-16,0 9 0 0,-4-8 0 0,4 8 0 16,0 0 32-16,0 0 16 0,0 0 0 0,-5 10 0 15,-1 2-176-15,2 1 0 0,-1 0 0 0,1 3 128 16,1-1-128-16,-1 2 0 0,1-1 0 0,1 2 0 15,1-1 0-15,1 1 0 0,0 1 0 0,1-8 0 0,0 1 0 16,1 0 0-16,0 0 0 0,2-1 0 0,-1-1 0 16,0-1 0-16,1-3 0 0,2 4 0 0,1-6 0 0,-7-4 0 15,10-1 0-15,0-3 0 0,-2-4 192 0,-2 2-64 16,1-4 0-16,-1-1 0 0,2-1 0 0,0-2-128 16,-1 1 192-16,0 2-64 0,-2 1-128 15,3-4 0-15,-4 4 144 0,-4 10-144 16,0 0 0-16,0 0 0 0,0 0 0 0,0 0 0 15,-4 12 0-15,-1 5-128 0,-2 3 0 0,4-6 0 16,-2 3 128-16,1 3-208 0,-1 0 80 0,1 0 128 16,1-1-752-16,1-2-16 0,0 0-16 0,0 6 0 15,2-10-2176-15,7 14-432 0</inkml:trace>
  <inkml:trace contextRef="#ctx0" brushRef="#br1" timeOffset="150965.39">19610 17691 19343 0,'0'0'848'0,"0"0"192"0,0 0-832 0,0 0-208 16,0 0 0-16,3-7 0 0,-3 7 496 0,5-6 48 15,-5 6 16-15,8-6 0 0,1-1-80 16,0 0-16-16,-1 2 0 0,2-2 0 15,1 1 176-15,0-2 48 0,0 0 0 0,0 0 0 0,0-1 208 16,1 0 64-16,3 0 0 0,-3 0 0 16,-1 1-224-16,1-5-32 0,0-1-16 0,-1-1 0 15,0-2-48-15,-1 0-16 0,1-4 0 0,0 0 0 16,0-1-48-16,0-3-16 0,-1-5 0 0,1-3 0 0,1-3-112 0,1-5 0 0,1-3-16 0,2-5 0 16,0-4-144-16,1-5-32 0,-1-4 0 0,2-4 0 15,1-5-256-15,-5-5 128 0,-2-4-128 0,-1-2 0 16,-2 3 0-16,-4-1 0 15,-2-3 0-15,-7 2 0 0,-2 2 0 0,-4 4 0 0,-2 3-160 0,-4 2 160 16,-4 3 0-16,0 7 0 0,-2 3 0 16,-2 5 0-16,-2 2 128 0,-1 5 0 0,-2 5 0 15,-2 3 0-15,-1 4-128 0,-2 4 192 0,0 0-192 0,0 1 192 16,1 4-192 0,3 2 0-16,3 2 0 0,1 3 0 0,4 3 0 0,0 0 0 15,4 3-128-15,2 3 128 0,3-1-144 0,2 0 144 16,0 2-192-16,2 2 192 0,4-1-352 0,-1 2 32 15,6 4 16-15,0 0 0 16,0 0-272-16,0 0-48 0,0 0-16 0,0 0 0 16,0 0-576-16,0 0-128 0,0 0-32 0,0 0 0 15,0 0-1680-15,0 0-336 0</inkml:trace>
  <inkml:trace contextRef="#ctx0" brushRef="#br1" timeOffset="151282.72">19749 15148 16575 0,'-5'-14'736'0,"3"4"160"0,-1-2-720 0,-1 1-176 0,-2 0 0 0,-1 2 0 15,-1 1 2944-15,-2 3 544 0,-2-1 112 0,-1 2 32 16,-1 2-2768-16,-1 1-544 0,-1-1-128 0,-2 3 0 16,-1 1-192-16,-1 2 0 0,-2 1 0 0,1 0 0 15,-2 3 0-15,1 1 0 0,1 2 0 0,2 1 0 16,1 1 0-16,3-1 0 0,1-1-144 0,2 0 144 0,-1-2 0 0,2 0 0 15,0-2 0-15,3 0 0 16,1 0 0-16,7-7 0 0,-3 7 192 0,3-7-48 16,2 10 48-16,2-1 0 0,3 2 0 0,3 0 0 0,1 0 112 0,1 1 16 15,1 1 16-15,1 3 0 0,2-1-80 0,-1 2 0 16,0-1-16-16,-1 2 0 0,1 0-240 0,0 2 0 16,-2-1 128-16,0 0-128 0,-1-2 0 0,0 1 144 15,-1-1-144-15,0 0 128 0,1-2-368 0,-1 0-80 16,0-2 0-16,1 0-9424 15,2-3-1888-15</inkml:trace>
  <inkml:trace contextRef="#ctx0" brushRef="#br1" timeOffset="152017.62">20145 15306 35935 0,'-7'-4'3200'0,"0"2"-2560"0,7 2-512 0,-9 0-128 15,0 3-960-15,1 4-192 0,-1 3-64 0,1 0 0 0,0 2 864 0,2 2 160 0,1 2 48 0,1 0 0 16,-2 2 144-16,2-1 0 0,1 1-144 0,1-1 144 16,0 0 0-16,2-2 0 15,0-1-144-15,0-2 144 0,2-4 0 0,-2-8 0 0,3 9 0 0,-3-9 0 16,0 0 256-16,0 0 0 0,9 0 0 0,-1-3 0 15,1-5 336-15,0-3 80 16,0-3 16-16,0-4 0 0,1-4-240 0,1-3-32 0,-3-2-16 16,3-3 0-16,0-1-128 0,-1-1-16 0,-2 0-16 0,0 4 0 15,-2 1-80-15,0 6-16 0,-3 5 0 0,-1 4 0 16,-1 2 80-16,0 2 16 16,-1 8 0-16,0 0 0 0,0 0-80 0,0 0-16 0,0 0 0 0,0 0 0 15,-3 9-144-15,1 2 0 0,0 1-192 0,1 3 192 0,-2 2-160 0,3 1 160 31,0 0 0-31,3 1-144 0,-1 0 144 0,1-2 0 0,2-1 0 0,0-2 0 0,2-2 0 0,-1-1 0 16,2-1 0 0,1-2 0-16,0-3 0 0,-1-2 0 0,2-1 0 0,0-4 0 15,0-1 0-15,0-2 0 0,1-3 128 0,1-3-128 0,0-2 192 0,1-3-48 16,-1-3 0-16,2-2 0 0,0-4-16 16,0 0-128-16,-2 0 192 0,1 2-64 0,-2 2-128 0,-2 3 0 15,-1 3 0-15,-1 3 128 0,-2 3-128 0,0 3 0 0,-5 6 0 16,0 0 128-16,0 0-128 0,0 0 128 0,3 9-128 15,-2 2 128-15,-1 1-128 0,-1 3 0 0,-1 0 0 16,0 3-176-16,-1-1 176 0,1 2 0 0,0 0 0 0,2 2 0 16,-1 1 0-16,0-3 0 0,1 1 128 0,0 0-128 15,0-1 0-15,1 0 0 0,0 1-160 0,1-1 160 32,0-1-608-32,1-2-16 0,0-2 0 0,2 1 0 15,2-3-2048-15,2-1-400 0,2-1-96 0</inkml:trace>
  <inkml:trace contextRef="#ctx0" brushRef="#br1" timeOffset="152230.59">20814 15370 30639 0,'0'0'1344'0,"0"0"304"0,0 0-1328 0,0 0-320 16,0 0 0-16,0 0 0 0,-4-5 768 0,4 5 96 0,0 0 16 0,0 0 0 0,0 0-272 0,0 0-48 15,-4 9-16-15,1 4 0 0,0 2-400 0,1 4-144 16,-1 2 0-16,1 2 144 15,-1 0-144-15,1 1 0 0,1 4 144 0,-3-2-144 0,2-2 0 0,0 2 128 16,0-2-128-16,1 0 0 0,0-1 0 0,-1 0-240 16,1-1 48-16,1-1-10432 15,0-2-2096-15</inkml:trace>
  <inkml:trace contextRef="#ctx0" brushRef="#br1" timeOffset="157709.75">20801 15465 4607 0,'0'0'192'0,"0"0"64"0,0 0-256 0,0 0 0 0,0 0 0 0,0 0 0 15,0 0 1232-15,0 0 208 0,3-8 32 0,-3 8 16 16,0 0-592-16,0 0-112 0,0 0-16 0,0 0-16 16,-3-6 80-16,3 6 0 0,-6-6 16 0,6 6 0 15,-5-4 32-15,5 4 0 0,-3-6 0 0,3 6 0 0,0 0-32 0,-5-5 0 16,5 5 0-16,0 0 0 0,-3-7-16 0,3 7-16 15,0 0 0-15,0 0 0 0,0-7-144 0,0 7-32 16,2-8 0-16,-2 8 0 0,6-8-176 0,-1 0-32 16,0 3-16-16,1 1 0 0,-6 4-32 0,11-5 0 15,0 1 0-15,1 0 0 16,0 1-48-16,0 1-16 0,-1 0 0 0,2 1 0 16,-1 1-64-16,-1 1 0 0,0 1-16 0,0 1 0 0,-1 2-240 0,-2 0 0 15,1 2 128-15,-3 0-128 0,-6-7 0 16,4 13 0-16,-1-2 0 0,0 1 0 0,-2 0 0 0,-1-1 128 0,-1 0-128 0,-1 0 0 15,0 0 144-15,-1 0-144 16,-3-1 128-16,1-2-128 0,-3 0 144 0,1-1-144 0,-1-2 160 0,0 1-160 16,-1-2 192-16,-1 1-48 0,-1-2-16 15,3-1 0-15,0 0-128 0,8-2 128 0,-10 2-128 0,1 0 128 16,0-1-128-16,9-1 160 0,0 0-160 0,-7 0 160 16,7 0 0-16,0 0 0 0,0 0 0 0,0 0 0 15,0 0 192-15,0 0 32 0,0 0 16 0,0 0 0 16,0 0-112-16,9-5-32 0,-2 2 0 0,2 1 0 15,1 2-128-15,0 2-128 0,0 1 192 16,0 2-192-16,-2 0 144 0,1 1-144 0,-1 1 0 0,-1 2 144 0,-1 2-144 16,0 1 128-16,-1 0-128 0,-3 2 128 0,1 0-128 0,-3 1 0 15,-2 2 0-15,1-2-176 0,-1-2 176 0,-1 1 144 16,-2-1-16-16,0-1-128 0,-3-3 0 0,1-1 0 16,-1 0 0-16,-2-1 0 0,1-3 128 0,0 1-128 15,2-2 192-15,-3 0-192 0,-2-1 192 16,2-2-192-16,-1 0 192 0,1-1-192 0,0-1 192 0,0 0-192 15,3 1 192-15,1-3-192 0,-1 0 0 0,7 4-192 16,-4-5 0-16,4 5-11168 16,-5-5-2224-16</inkml:trace>
  <inkml:trace contextRef="#ctx0" brushRef="#br1" timeOffset="158941.31">19559 18699 9215 0,'0'0'400'0,"0"0"96"0,0 0-496 0,0 0 0 0,0 0 0 0,0 0 0 15,0 0 1440-15,0 0 192 0,0 0 32 0,0 0 16 16,0 0-400-16,3-8-96 0,-3 8-16 0,0 0 0 15,5-7-48-15,-5 7-16 0,5-7 0 0,1 2 0 0,-1-2-64 0,1 1-16 16,-6 6 0-16,8-5 0 0,1-1-320 0,1 2-64 16,0 0 0-16,1-1-16 0,0 1-176 0,1-1-16 15,0 1-16-15,3 1 0 0,0-1 32 0,1 1 0 16,1 0 0-16,-1 2 0 0,0 0 0 0,-2 0 16 16,-2 1 0-16,0 1 0 0,-2 1-304 15,0 1-160-15,0-1 160 0,-1 2-160 0,-9-4 0 0,8 4 128 16,-8-4-128-16,5 7 0 0,-1 0 144 0,-4-7-16 0,4 10 0 0,-3 0 0 15,-2 0-128-15,0 0 192 16,-4 0-192-16,1 0 192 0,-1-1-32 0,0 0 0 16,-2 0 0-16,0 0 0 0,-1-1-32 0,-1-1 0 0,-1 0 0 0,0 0 0 15,0-3-128-15,1 0 128 0,0 1-128 16,-1-2 128-16,1-1-128 0,1 1 0 0,1-2 144 0,7-1-144 16,-8 1 0-16,8-1 0 15,-8 0 0-15,8 0 128 0,0 0-128 0,0 0 0 0,0 0 128 16,0 0-128-16,0 0 256 0,0 0 0 0,0 0-16 0,0 0 0 15,0 0-48-15,7-6-16 0,-1 1 0 0,3 0 0 16,0 2-176-16,1 1 160 0,0 0-160 0,0 1 160 16,0-1-160-16,1 1 0 0,-1 0 144 0,-1 1-144 15,1 1 0-15,-2 2 128 0,1-1-128 0,0 0 0 0,-1 0 0 16,1 1 0-16,0 1 0 0,0 1 0 0,0 1 0 16,-1 0 0-16,-1 3 0 0,0 1 0 0,-1 1 0 0,0 2 0 15,-2 0 0-15,-2-4 0 0,1 2 0 0,-1 1 0 16,-1 0 0-16,0 1 128 0,-1-1-128 0,-1 1 0 15,-1 0 0-15,-4 9 0 0,0-4 0 0,0-5 128 16,-2-3-128-16,1-1 128 16,-2-3-128-16,0 0 176 0,0-2-176 0,-1-1 192 0,-1 0-192 0,0-2 192 15,0-2-192-15,0 0 192 0,-5-3-192 0,-2 1 160 16,-2 0-160-16,1-2 160 0,-2 0-16 0,0 0 0 0,-1 0 0 0,1 0 0 16,1 0 48-16,3 1 16 15,0 0 0-15,3 2 0 0,2 0-208 0,2 1 0 0,1 0 128 0,9 1-128 16,-8 0 0-16,8 0 0 0,0 0-192 15,0 0 192 1,0 0-736-16,0 0-32 0,0 0-16 0</inkml:trace>
  <inkml:trace contextRef="#ctx0" brushRef="#br1" timeOffset="166436.18">887 15704 6447 0,'0'0'576'0,"0"0"-576"0,0 0 0 0,0 0 0 0,-8 0 944 0,8 0 80 0,-9 0 0 0,9 0 16 16,-9 0-112-16,9 0-32 0,-10 0 0 0,3 0 0 16,7 0 384-16,-9 1 64 0,9-1 0 0,-9 1 16 15,9-1-32-15,-9 2-16 16,9-2 0-16,0 0 0 0,-8 0 32 0,8 0 0 0,0 0 0 0,0 0 0 0,0 0-400 15,0 0-80-15,0 0-16 0,0 0 0 0,11-1 16 0,1 0 0 16,3 0 0-16,2-1 0 0,4-3-304 0,2 1-64 16,1-3-16-16,5 1 0 15,4-1-208-15,1 0-32 0,2 1-16 0,0 0 0 16,-2 1-224-16,-2-1 144 0,-5 1-144 16,0 3 128-16,-3-2-128 0,-1 2 0 0,-3-1 144 0,-3 2-144 0,-1 0 0 0,-3 1 0 15,-1 0 0-15,-3 2 0 16,-9-2-1024-16,0 0-256 0,0 0-64 0,0 0-16 15,0 0-1264-15,-5 10-256 0,-3-3-64 0,-5 1 0 0</inkml:trace>
  <inkml:trace contextRef="#ctx0" brushRef="#br1" timeOffset="166788.69">776 15733 17503 0,'-17'-6'1552'0,"7"3"-1232"0,0 0-320 0,1 0 0 16,1 1 2240-16,8 2 400 0,0 0 80 0,0 0 16 0,0 0-1632 0,0 0-320 15,0 0-64-15,0 0-16 0,0 0-304 16,0 0-64-16,14-1-16 0,1 2 0 16,1 1 128-16,4 0 32 0,2 0 0 0,2 0 0 0,3-1-128 0,-1 1-32 15,0 2 0-15,-1 3 0 0,-1 2-320 0,-2 1 128 16,-2 1-128-16,-3 2 0 0,-2 2 0 0,-4 3 128 16,-7 0-128-16,-2 4 0 0,-4 3 0 0,-6 2 0 15,-5 1 0-15,-1-1 0 0,-6-2-256 0,0 0 0 16,-1-3-16-16,-1-3 0 0,2-1 272 0,-2-3-128 0,3 0 128 15,0-3 0-15,-2-3 0 0,4-2 0 0,0 0 0 0,3-2 0 16,1-1 288-16,2-1 16 16,2-1 0-16,9-2 0 0,-8 2 64 0,8-2 16 0,0 0 0 0,0 0 0 15,0 0-128-15,0 0 0 16,0 0-16-16,0 0 0 0,12 3 80 0,3-3 0 0,1-3 16 0,3 2 0 16,3 0-64-16,3-2-16 0,5-1 0 0,-2-3 0 15,2-1-256-15,4 2 0 0,4-2 0 0,0 1 0 16,3 2-960-1,-4-1-288-15,-3 0-64 0,-1-1-9312 0,0-1-1872 0</inkml:trace>
  <inkml:trace contextRef="#ctx0" brushRef="#br1" timeOffset="167419.9">1572 15819 25791 0,'-8'-15'1152'0,"5"6"224"0,0 0-1104 0,2 0-272 15,1 2 0-15,0 7 0 0,1-8 2256 0,-1 8 400 0,0 0 80 0,0 0 16 16,0 0-1728-16,0 0-352 0,0 0-64 0,-1 9-16 16,0 1-400-16,1 3-64 0,-1 2-128 0,0 3 176 15,-2 1-176-15,1 2 0 0,0-1 144 0,2 2-144 16,-3 0 0-16,0-1 144 15,-2-1-144-15,2-1 0 0,0-2 0 0,1 0 0 0,-1-4 0 0,2-2 0 0,1-11 240 0,0 0-64 32,0 0-16-32,0 0 0 0,0 0 416 0,0 0 64 0,0 0 32 15,0 0 0-15,0 0-32 0,-2-9 0 16,1-4 0-16,1-2 0 0,2-3-256 0,2-2-48 0,-1-2-16 0,1-3 0 16,3-2-192-16,2-1-128 15,1 2 128-15,-1 3-128 0,-1 2 0 0,1 4 0 0,-1 2 0 0,-2 4 0 0,0 3 0 0,-6 8 0 16,0 0 0-16,0 0-128 15,0 0 128-15,9 4-160 0,-3 3 160 0,-1 4-160 0,-2 1 160 0,0 2-208 16,2 2 80-16,-2 1 128 0,-1 3 0 0,1 1 0 0,2-2 0 16,-1 1 0-16,2-1 0 0,-1 1 0 0,1 1-192 15,1-3 192-15,2-3 0 0,-1-2 0 0,0-3 0 0,0-2 0 16,3-4 0-16,-1-1 0 0,-10-3 0 0,11-3 0 31,-1-2 0-31,0-3 160 0,0-3-32 0,0-3-128 0,0-3 288 0,1 0-48 0,0-4-16 0,1-1 0 16,1-2-224-16,-2 1 0 0,1 1 128 0,-1 2-128 15,-2 3 0-15,0 5 0 0,-2 2 0 0,1 3 0 16,-8 7 0-16,0 0 0 0,0 0 0 16,0 0 0-16,9 1 0 0,-9-1 0 0,9 6 0 15,-3 3 0-15,1 1 0 0,-3 2 0 0,3 0-160 0,-2 2 160 16,0 3 0-16,0-1 0 0,2 1 0 0,0-2 0 0,-2 1-160 16,1-1 160-1,-1-1-192-15,2 1 192 0,-1-2-384 0,1 0 16 0,-2-1 16 16,3-1 0-16,1-1-1552 0,0-2-304 0,-2-3-64 0,2 0-14848 15</inkml:trace>
  <inkml:trace contextRef="#ctx0" brushRef="#br1" timeOffset="167704.41">2291 15484 37775 0,'-7'-11'3360'0,"2"-1"-2688"0,1 1-544 0,0 1-128 16,2 1 640-16,2 9 80 0,-1-9 32 0,1 9 0 16,0 0-464-16,0 0-96 0,0 0 0 0,0 0-16 15,0 0-16-15,11 3 0 0,1 4 0 0,1 4 0 16,-1 3-160-16,3 4 0 0,-1 4 0 0,1 4 0 16,1 5 0-16,-3 4 0 0,-2 5 0 0,-2 4 0 15,-4 3 0-15,-3 5 0 0,-5 4 0 0,-5 1 0 16,-4 0 144-16,-2-2-144 0,-2-2 160 0,-2-4-160 0,0-6 0 15,-1-4 0-15,-5-4 0 0,0-2-160 0,-3-1-32 0,-1-1 0 16,0-1 0-16,-2-1 0 16,-1-1-704-16,-3-1-160 0,-8-2-32 0,-2-3-10432 15,-3-5-2080-15</inkml:trace>
  <inkml:trace contextRef="#ctx0" brushRef="#br1" timeOffset="168112.29">646 15319 35007 0,'-6'-8'3120'0,"-1"1"-2496"0,1 2-496 0,-1 2-128 16,-1 2 0-16,0 4 0 0,-3 3 0 0,-3 5 0 16,-1 4 128-16,-3 5-128 0,0 5 128 0,-1 7-128 0,0 5 0 0,-1 7 0 15,0 5-160-15,1 6 160 16,1 4 0-16,2 4-128 0,-2 2 128 0,5 2 0 0,3 0 0 0,5-1 0 15,1-1 0-15,6-4 0 0,5-4 0 0,2-3 0 16,1-3 0-16,5-2 0 0,4-5 0 0,4-3 0 16,3-3 0-16,5-4 0 0,8-1 0 0,4-5 0 15,4-4-128-15,1-3 128 16,-2-4-2432-16,5-5-416 0</inkml:trace>
  <inkml:trace contextRef="#ctx0" brushRef="#br1" timeOffset="168487.6">2741 16434 12895 0,'-4'-12'1152'0,"-1"-1"-928"0,0 0-224 0,0-1 0 16,2 0 4160-16,1 0 768 0,-2 0 176 0,2 0 16 0,0 1-2848 0,0 2-576 15,0 1-112-15,1 1-32 0,-2 1-448 0,3 8-80 16,0-7-32-16,0 7 0 16,0 0-416-16,0 0-96 0,0 0-16 0,0 0 0 15,0 0-304-15,0 0-160 0,1 11 160 0,-1 3-160 0,-1 3 0 0,1 3 0 16,-3 2 0-16,1 2 0 0,-4 2 0 0,1 3 0 15,-1 1 0-15,0 0 0 0,-1 2 0 16,2 0 128-16,-1-2-128 0,1 0 0 0,-3-1 0 0,4 2-240 16,0-3 48-16,-1-3 16 15,0-3-688-15,2-2-144 0,1-4-16 0,1-4-16 16,0-3-1664-16,1-9-336 0,0 0-64 0</inkml:trace>
  <inkml:trace contextRef="#ctx0" brushRef="#br1" timeOffset="168839.04">2726 16585 7359 0,'0'0'320'0,"-6"-6"80"0,1 1-400 0,-1 0 0 0,1 1 0 0,0 1 0 16,5 3 4464-16,0 0 800 0,0 0 176 0,0 0 16 16,0 0-3696-16,0 0-736 0,0 0-160 0,0 0-32 15,0 0-224-15,8-5-48 0,2 2-16 0,2 0 0 16,0-1 64-16,3 1 16 16,2 0 0-16,3 0 0 0,3-3-288 0,-1 2-48 0,-2-1-16 0,-2 1 0 0,0-3-96 15,-1 1-32-15,0-2 0 0,-3-1 0 16,-1-2 112-16,-2 0 32 0,-1 0 0 0,-1-1 0 0,-2-2 160 0,-3 1 16 15,-1-1 16-15,1 2 0 0,-2 0 96 0,-1 1 0 16,-1 1 16-16,0 0 0 0,-1 0-48 0,0 3-16 16,1 7 0-16,-2-7 0 0,2 7-16 0,0 0 0 15,-6-4 0-15,6 4 0 0,0 0-208 0,-6 5-48 16,0 2-16-16,1 3 0 0,-1 3-240 0,2 3 0 16,0 3 0-16,0 2 0 0,0 1 0 0,-1 2 0 15,2 0 0-15,-2 3-160 0,1 0 160 16,1 1 0-16,2-2 0 0,1 0 0 0,0-2 0 0,2 0 0 0,-1-1 0 0,0-2 0 31,0-1-448-31,2-3-16 0,2 1 0 0,-1-4 0 16,1-2-1248-16,1-3-240 0,0-2-48 0,0-5-9632 0,2-2-1920 15</inkml:trace>
  <inkml:trace contextRef="#ctx0" brushRef="#br1" timeOffset="169377.51">3333 16030 23039 0,'0'0'2048'0,"0"0"-1648"15,0 0-400-15,0 0 0 0,0 0 1888 0,0 0 288 16,0 0 64-16,0 0 16 0,0 0-1472 0,0 0-288 15,0 0-64-15,0 0-16 0,9 3 144 0,2-1 16 16,1 0 16-16,4 0 0 0,3-2-16 0,1-1-16 16,-2 0 0-16,1 0 0 0,0 0-336 0,1-1-64 15,-2-1-16-15,1 0 0 0,-1 0-144 0,-2 1-272 0,-2-1 64 0,-2 3 16 32,-1 0-2176-32,-3 0-448 0,-8 0-64 0</inkml:trace>
  <inkml:trace contextRef="#ctx0" brushRef="#br1" timeOffset="169585.97">3191 16225 28959 0,'0'0'1280'0,"0"0"272"0,0 0-1232 0,0 0-320 0,0 0 0 0,0 0 0 16,10-1 176-16,1 1-32 0,2 2 0 0,2 0 0 16,3 0 384-16,3 0 80 0,1-1 16 0,2 1 0 15,-1-1-128-15,1 0-32 0,1-1 0 0,-2 1 0 0,-2 0-304 16,-2-1-160-16,0 0 160 0,0-1-160 15,1 1-464-15,-1-1-192 0,1-1-48 0,-3 0-13568 0</inkml:trace>
  <inkml:trace contextRef="#ctx0" brushRef="#br1" timeOffset="170361.64">4676 16024 17503 0,'-11'-5'768'0,"3"3"176"0,-1 0-752 0,3 0-192 15,6 2 0-15,0 0 0 0,-9-2 2336 0,9 2 432 16,0 0 96-16,0 0 16 16,0 0-1520-16,0 0-288 0,0 0-64 0,0 0-16 0,12 2-288 0,3 0-64 0,3 0-16 0,3-2 0 31,4-1 176-31,3 1 32 0,1-2 16 0,0-1 0 16,0-1-352-16,-2 1-80 0,1 0-16 0,-2-1 0 15,-2 1-144-15,-1 0-48 0,-2 1 0 0,-2 1 0 16,-3-2-208-16,-2 2 176 0,-3 0-176 0,-4 1 160 15,-7 0-160-15,0 0 160 0,0 0-160 0,0 0 160 16,0 0-160-16,0 0 128 0,0 0-128 0,0 0 128 16,0 0-416-16,0 0-96 0,0 0 0 0,0 0-16 15,0 0-624 1,0 0-128-16,-7 3-32 0,7-3 0 0,0 0-2592 16,0 0-528-16,0 0-112 0,0 0 0 0</inkml:trace>
  <inkml:trace contextRef="#ctx0" brushRef="#br1" timeOffset="170978.98">5380 15687 8287 0,'-2'-15'368'0,"-2"6"80"0,2 0-448 0,1 2 0 15,1-1 0-15,0 8 0 0,0 0 5296 0,0 0 976 16,-3-7 192-16,3 7 32 0,0 0-4528 0,0 0-912 0,-7 5-176 0,3 3-48 16,0 6-704-16,2 1-128 0,-1 3 0 15,0 3-128-15,-1 1 128 0,1 1-128 0,1 0 128 0,1 1-128 16,1 2 128-16,0 1 0 15,0-3 0-15,0-1 0 0,0-1 0 0,1-2 0 0,1-3 0 0,-1-1 0 16,-1-3 0-16,1-2 0 0,-1-11 128 0,0 9-128 16,0-9 496-16,0 0 16 0,0 0 16 0,0 0 0 15,0 0 240-15,0 0 32 0,0 0 16 0,2-13 0 16,-2-3-176-16,2-1-16 0,-2-2-16 0,3-2 0 16,-2-5-320-16,2-3-64 0,2-2-16 0,0 0 0 0,2 0-208 15,-1 0 176-15,2 2-176 0,-2 3 160 0,-2 0-160 0,0 6 0 16,1 3 0-16,-1 4 128 15,-1 2-128-15,1 3 0 0,-4 8 0 0,0 0 0 0,5-5 128 0,-5 5-128 16,0 0 0-16,8 4 128 0,-8-4-128 0,8 11 0 16,-3 0 0-16,0 3 0 0,0 2 0 0,-1 0 0 15,1 2-144-15,-1 1 144 0,1 0 0 0,-1 2 0 16,2 1 0-16,0 0 0 0,1 0 0 0,0 1 0 16,2 2 0-16,0-3 0 0,-1-4 0 0,-1-1 0 0,2-3 0 0,0-3 0 15,-1-2 0-15,1-3 0 16,-2-1 0-16,-7-5 0 0,11 0 0 0,-1-2 128 0,-1-3-128 0,1-1 144 15,1-5 48-15,1-4 0 0,0-3 0 0,2-3 0 16,1-2-48-16,-1-3 0 16,0 1 0-16,1 0 0 0,-2-1-144 0,0 3 0 0,-3 1 144 0,1 3-144 15,-1 1 128-15,-3 4-128 0,-1 3 128 0,-2 3-128 16,-4 8 192-16,0 0-16 0,0 0-16 0,0 0 0 16,0 0-16-16,0 0 0 0,6 9 0 0,-3 1 0 15,-3 1-16-15,1 2 0 0,-1 1 0 0,0 3 0 16,0-1-128-16,1 2 0 0,3-1 0 0,-2 3 0 0,-1 1 0 15,1 1 0-15,1-1 0 0,1 1 0 0,-2-1 0 0,2 0 0 16,2-1-144-16,-1-2 144 16,1 0-496-16,-3-3-32 0,3-2-16 0,0 1 0 15,2-3-1888-15,1-1-368 16,1-3-80-16,2-2 0 0</inkml:trace>
  <inkml:trace contextRef="#ctx0" brushRef="#br1" timeOffset="175569.17">6126 16062 7359 0,'0'0'656'0,"0"0"-528"0,5-6-128 0,-5 6 0 15,6-9 3264-15,-6 9 640 0,2-10 112 0,-2 10 16 16,0-8-1152-16,0 8-256 0,-1-7-32 0,1 7-16 0,0 0-720 16,0 0-128-16,0 0-48 0,0 0 0 0,-8 3-880 0,0 5-176 15,0 3-48-15,-1 2 0 0,-3 2-304 0,1 3-64 16,-1 3-16-16,1 1 0 0,0 2-192 0,1 0 0 15,-4 0 0-15,3-1 0 0,2 1 0 0,-1-2 0 16,0-2 0-16,2 0 0 0,3-1 0 0,0-4 0 16,0-3 0-16,1-1 0 0,2-1 128 0,2-10-128 15,0 0 0-15,0 0 144 0,0 0-16 0,0 0-128 16,0 0 192-16,0 0-64 0,0 0 0 0,8-12-128 16,0-4 192-16,0-5-64 0,2-6-128 0,2 0 0 15,2-2 0-15,0-1 0 0,-1-5 0 0,-1 4 0 0,0 0 128 16,-1 4-128-16,-1 3 0 0,-1 3 0 0,0 5 0 0,-5 1 0 15,2 4 160-15,-2 4 0 0,-4 7 0 0,0 0 0 16,0 0 48-16,0 0 16 0,0 0 0 0,0 0 0 16,0 0-96-16,0 0-128 0,3 11 176 0,0 2-176 15,-1 1 128-15,-1 3-128 0,0 0 0 0,1 3 0 16,3 2 0-16,-2 1 0 0,0 0 0 0,0 2 0 16,1-2 0-16,0 0 0 0,1 0 0 0,-1 0 0 15,0-1 0-15,0-2 0 16,-1-3 0-16,0-1 0 0,1-3 0 0,-1-1 0 0,-1-1 0 15,0-3 0-15,-2-8-320 16,0 0-112-16,0 0-16 0,0 0-16 0,0 0-1360 0,0 0-272 0,0 0-48 16,0 0-8800-16,-5-7-1744 0</inkml:trace>
  <inkml:trace contextRef="#ctx0" brushRef="#br1" timeOffset="175710.72">6032 16332 15663 0,'-12'-1'1392'0,"-1"0"-1120"16,0-2-272-16,2 2 0 0,1 1 3152 15,2-1 576-15,8 1 112 0,0 0 32 0,0 0-1744 0,0 0-336 16,0 0-80-16,0 0-16 0,0 0-848 0,12 0-160 15,2-2-48-15,4-1 0 0,4-1-320 0,4 1-64 16,5 0 0-16,2-2-16 0,1-2-464 0,3-2-96 16,0-1 0-16</inkml:trace>
  <inkml:trace contextRef="#ctx0" brushRef="#br1" timeOffset="178054.27">6587 15876 27759 0,'-10'-5'1216'0,"10"5"272"0,-8-2-1184 0,8 2-304 0,0 0 0 0,0 0 0 0,0 0 448 0,0 0 16 15,0 0 16-15,0 0 0 0,0 0 48 16,9 5 16-16,2 0 0 0,3-2 0 0,3-1 224 0,1-1 64 16,4-1 0-16,2-1 0 0,3 0-160 0,1 0-32 15,2-2 0-15,0 0 0 16,-2 1-256-16,1 0-64 0,-1-1-16 0,-2 1 0 0,0-1-144 0,-3 1-32 16,-3 0 0-16,-1 0 0 0,-3 0-128 0,-2 0 0 15,-3 0 144-15,-3 1-144 16,-8 1-384-16,0 0-128 0,0 0-48 0,0 0 0 15,0 0-2192-15,0 0-448 0,0 0-96 0,0 0-9600 0</inkml:trace>
  <inkml:trace contextRef="#ctx0" brushRef="#br1" timeOffset="178274">6791 15746 23951 0,'-10'-10'1056'0,"6"3"224"0,-2-1-1024 0,2 2-256 0,2-1 0 0,2 7 0 15,0 0 2048-15,0 0 368 16,0 0 64-16,0 0 16 0,0 0-1280 0,0 0-240 15,0 0-48-15,0 0-16 0,2 9-672 0,1 3-240 0,1 3 144 0,-2 3-144 16,0 1 144-16,0 3-144 0,-1 1 160 0,0 2-160 16,2 2 208-16,-2-1-48 15,0-2-16-15,0 0 0 0,0 1-144 0,1-2 128 0,-1-2-128 0,0-3 128 16,0 0 16-16,1-2 0 16,-2-1 0-16,1-3 0 0,0-1-144 0,2-2 0 0,-3-9-192 0,0 0 192 15,0 0-3088-15,0 0-496 0</inkml:trace>
  <inkml:trace contextRef="#ctx0" brushRef="#br1" timeOffset="179068.42">7712 15656 27759 0,'0'0'1216'0,"-2"-6"272"0,-1-2-1184 0,2 0-304 16,1 8 0-16,0 0 0 0,0 0 832 0,0 0 96 16,0 0 32-16,0 0 0 0,0 0-256 0,-5 7-32 15,0 3-16-15,2 2 0 0,0 3-528 0,1 2-128 16,-1-1 0-16,1 3 0 0,0 0 0 0,0 1 128 16,0-2-128-16,-1 2 128 0,2-1-128 0,1 0 128 15,-2-2-128-15,0 0 128 0,0-3 0 0,1-2 0 0,0-1 0 0,-1-3 0 16,2-8 288-16,0 0 48 0,0 0 16 0,0 0 0 15,0 0 208-15,0 0 32 0,0 0 16 0,0 0 0 16,0-12-96-16,2-4 0 0,0-2-16 0,1-4 0 16,1-3-272-16,2-2-48 0,-1-3-16 0,3-2 0 15,0-1-288-15,1 1 160 0,-2 2-160 0,1 3 128 16,-1 5-128-16,-1 3 0 0,0 3 0 0,-1 4 0 16,0 4 0-16,-5 8-144 0,0 0 144 0,0 0-160 15,0 0 160-15,0 0 0 0,8 9 0 0,-2 2 0 16,-2 1 0-16,1 3 0 0,0 2 0 0,0 1-128 0,-1 0 128 0,-1 3 0 15,2 0 0-15,0 2 0 0,1 4 0 16,0-1 0-16,2-2 0 0,1 3 0 0,1 0 0 0,0-2 0 16,0-2 0-16,1-2-128 0,-2-3 128 0,1-3 0 15,-1-1 160-15,-1-6-160 0,0-2 0 0,-8-6 0 16,11 3 0-16,-2-3 0 0,1-3 192 0,0-4-16 16,0-3 0-16,1-4 0 0,0-5 32 0,1-2 16 0,1-5 0 15,1-1 0-15,-1-3-48 0,0 0-16 0,0 0 0 0,0 3 0 16,0 3-32-16,-2 3 0 0,-4 3 0 0,0 5 0 15,-3 2 48-15,1 3 0 0,-5 8 0 0,0 0 0 16,0 0 112-16,0 0 32 0,0 0 0 0,0 0 0 16,0 0-320-16,0 0 128 15,3 9-128-15,0 2 0 0,-1 1 160 0,1 1-160 0,-1 2 128 0,0 1-128 16,0 3 0-16,0 1 128 0,1 1-128 0,-1 1 0 16,0 0 0-16,1 1 0 15,1 1 0-15,0-1 0 0,-1-1-256 0,2 0 80 0,-1-1 16 0,1 0 0 31,-1-1-496-31,1-3-112 0,1 0 0 0,1-4-16 0,-1-2-2416 0,3-1-496 0</inkml:trace>
  <inkml:trace contextRef="#ctx0" brushRef="#br1" timeOffset="179273.68">8365 15957 34095 0,'0'0'3024'0,"0"0"-2416"15,0 0-480-15,-3-6-128 0,3 6 880 0,0 0 144 0,0 0 48 16,0 0 0-16,0 0-432 0,0 0-64 16,-1 12-32-16,1 0 0 0,1 2-384 0,-1 1-160 15,0 0 128-15,1 1-128 0,0-1 0 0,1 1 128 0,-1-1-128 0,-1 2 0 16,0-1 0-16,0 1 0 0,0-3 0 0,2-1 0 31,-1 1-512-31,-1 0-176 0,-3-2-32 0,1-2-16 16,2-10-2912-16,0 0-592 0</inkml:trace>
  <inkml:trace contextRef="#ctx0" brushRef="#br1" timeOffset="179713.63">8360 16052 17503 0,'-5'-9'768'0,"3"0"176"0,-1-2-752 0,2 0-192 0,2-1 0 16,2 1 0-16,-3 0 4016 0,1 0 768 0,3 1 144 0,0 2 48 0,0-1-3056 0,3 2-592 15,2-1-128-15,2 1-32 0,1 1-560 0,1 1-112 16,1 1-32-16,0 1 0 0,-2 1-256 0,0 4-48 15,-1 0-16-15,-1 1 0 0,-2 1-144 0,-1 3 128 16,-3 1-128-16,0 1 128 16,-3-1-128-16,-1 4 128 0,-1 2-128 0,-4 2 128 0,-1 2-128 0,-2-1 0 15,-2 2 0-15,0-1 0 0,-2-3 0 0,0-1-176 16,0 0 176-16,1-3-128 16,1-2 128-16,1-1 0 0,2-1 0 0,7-7 0 15,-7 5 0-15,7-5 128 0,0 0-128 0,0 0 128 0,0 0 0 0,0 0 16 0,0 0 0 16,9 4 0-16,1-4 96 0,1 1 16 0,0 1 0 15,1-1 0-15,-1 0-256 0,1 1 0 16,-1 2 0-16,1 0 0 0,0 0 0 0,1 2 0 0,-1 0 0 0,0 3 0 16,1 0 0-16,-4 1 0 0,-2-1 0 0,-1 0 0 15,-3-1 0-15,-1 1 0 0,-2-9 128 0,0 10-128 16,0-10 176-16,-3 10-16 16,-2-2 0-16,-1-2 0 0,-2 0 128 0,-2-1 32 0,-1 0 0 0,-2-1 0 15,-1-2-48-15,-1-1 0 0,0 0 0 0,0-1 0 16,-2-1-48-16,-1 1-16 0,1 1 0 0,0-2 0 15,3-1-208-15,0 0 128 0,-1-1-128 0,4-1 0 16,4 1-256 0,1-1-128-16,6 4-48 0,0 0-13344 0,0-7-2672 15</inkml:trace>
  <inkml:trace contextRef="#ctx0" brushRef="#br1" timeOffset="182499.26">9161 15832 27583 0,'0'0'1216'0,"-6"-4"256"0,6 4-1168 0,0 0-304 0,0 0 0 0,0 0 0 0,0 0 608 0,0 0 64 16,0 0 16-16,0 0 0 0,0 0 80 0,9-1 0 16,1 2 16-16,3 2 0 0,5 1-144 0,2 0-16 15,4 0-16-15,1 0 0 0,2-1-176 0,1 0-48 16,-3 0 0-16,0 0 0 0,2 0-160 0,-1-1-32 15,2-1-16-15,-1 1 0 0,0-1 0 0,-3 0 0 16,-2-1 0-16,-1 0 0 0,-6 0-176 0,1 0 128 16,-4-1-128-16,-2 0 128 0,-10 1 16 0,0 0 0 15,0 0 0-15,0 0 0 0,0 0-144 0,0 0 0 16,-6-5 0-16,-2 2 0 16,0 1-2320-16,-5 1-352 0,0-1-64 0</inkml:trace>
  <inkml:trace contextRef="#ctx0" brushRef="#br1" timeOffset="183032.93">10376 15637 26719 0,'-10'-8'2368'0,"10"8"-1888"0,-8-7-480 0,2 3 0 0,6 4 528 16,0 0 16-16,-8-2 0 0,8 2 0 0,-9 3-96 0,2 3-32 16,0 1 0-16,0 3 0 0,1 1-176 0,-3 5-48 15,1 1 0-15,1 4 0 0,-1 2 16 0,-1 1 0 16,-2-1 0-16,0 3 0 0,-1-1-80 0,0 1 0 16,1 0-128-16,0-2 192 0,-1-2-192 0,1-2 176 15,1-3-176-15,1-1 160 0,0-4 208 0,4-2 32 16,-1-3 16-16,6-7 0 0,-7 6 288 0,7-6 64 15,0 0 16-15,0 0 0 0,0 0-80 0,0 0 0 16,2-11-16-16,3-3 0 0,1-3-144 0,3-4-32 16,2-4 0-16,1-5 0 0,1-3-320 0,1-3-192 15,3-5 192-15,0-1-192 0,2 1 128 0,-1 1-128 0,-3 3 0 0,-1 4 0 16,0 3 0-16,-3 5 0 0,-2 4 0 0,0 5 0 16,-3 4 0-16,-1 3 0 0,-5 9 160 0,0 0-160 15,0 0 192-15,0 0-32 0,0 0-16 0,0 0 0 16,8 6-16-16,-3 2-128 0,-1 2 192 0,-1 2-64 15,0 2-128-15,1 2 0 0,-1 2 0 0,0 2 0 16,2 2 0-16,-2 2 0 0,-1 1 0 0,0 2 0 16,3-3 0-16,-3 2 0 0,0 2 0 0,1-2 0 15,1 0 0-15,-1-2 0 0,1-1 0 0,0-2 0 16,-2-3 0-16,0-1 0 0,0-3-128 0,1-1 128 16,-2 0-384-16,0-2 0 0,-1-11 0 0,1 9 0 15,-1-9-1536-15,0 0-320 16,0 0-64-16,0 0-13536 0</inkml:trace>
  <inkml:trace contextRef="#ctx0" brushRef="#br1" timeOffset="183648.38">10174 15838 21183 0,'-18'-9'944'0,"8"4"192"0,1-3-912 0,2 1-224 16,1 2 0-16,6 5 0 0,0 0 3504 0,0 0 656 0,0 0 128 0,8-6 16 15,3 3-3440-15,4 1-688 0,4 0-176 16,4-1 0-16,3 1 0 0,2 0 128 0,-1-1-128 0,3 1 128 15,1-2-128-15,-1 1 0 0,-3 0 0 0,0-1 128 16,-1 0-128-16,-2 1 0 0,-1 0 0 0,-1 2 0 16,-2 0-224-16,-2 1 80 15,-5 0 16-15,-2 1 0 0,-2 2 128 0,-9-3 0 16,0 0 0-16,0 0 0 0,-1 8 0 0,-3 1 0 16,-1 0 0-16,-3 0 128 0,0 0-128 0,1 2 0 0,-2 0 0 0,1 2 128 15,0-3-128-15,3 2 0 0,-1 2 128 0,3-1-128 16,0-1 144-16,2-1-144 0,1-1 192 0,3-1-192 15,-3-9 224-15,4 9-64 0,2-3-16 0,2 0 0 0,2-2 128 16,1-1 32-16,2-2 0 0,-1-2 0 0,2-3 64 0,-1 0 16 16,-1-2 0-16,2-1 0 0,-1-1 0 0,0-2 16 15,-2-2 0-15,-1 0 0 0,-1-1 32 0,-2 2 0 16,0 0 0-16,-1 2 0 0,-3 1-48 0,-3 8 0 16,2-8 0-16,-2 8 0 0,0 0 0 0,0 0 0 15,0 0 0-15,0 0 0 0,0 0-224 0,0 0-160 16,0 0 192-16,2 15-192 0,-2 1 0 0,4 3 0 15,-2 2 0-15,0 2 0 0,0 3 0 0,1 3 0 16,1 1 0-16,-1 3-144 0,-1 3 144 0,0 2 0 16,0 3 0-16,-1 1 0 0,0 0 0 15,0 0 0-15,-1-1 0 0,0 1-128 0,-1-1 128 0,0-4 0 0,-2-2 0 0,1-3 0 16,-1-2 0-16,1-2 0 16,-5-3 128-16,2-3-128 0,-2-2 0 0,0-5 128 15,0-3-128-15,-2-1 0 0,-1-4 176 0,1-3-48 16,0-2 0-16,-2-2 0 0,0-4 48 0,0-3 0 0,-1-4 0 15,1-3 0-15,3-4-16 0,0-1 0 0,2-4 0 0,4-3 0 16,1 0 96-16,3-4 32 16,3 0 0-16,5-1 0 0,1-1-288 0,4 0 128 0,4 0-128 0,3 2 0 15,2 2 0-15,1 3 0 0,0 3 0 0,1 4-144 16,-1 1 144-16,0 5-192 0,1 3 192 0,0 4-192 16,4 3-320-16,1 2-80 0,-1 3-16 15,7 2 0-15,-1 4-2368 0,1 1-480 0</inkml:trace>
  <inkml:trace contextRef="#ctx0" brushRef="#br1" timeOffset="190420.31">11390 15440 20671 0,'0'0'912'0,"0"-9"192"0,0 0-880 0,0 3-224 0,0 6 0 0,0 0 0 16,-2-7 656-16,2 7 96 0,-4-4 16 0,4 4 0 0,0 0-96 0,-9 0-16 15,0 2 0-15,0 2 0 16,1 2-336-16,-1 2-64 0,0 5 0 0,-2 0-16 16,-1 1 16-16,2 4 16 0,-2 1 0 0,2 5 0 0,1 1-16 0,0 2-16 0,1 0 0 0,0 2 0 15,0 1 0-15,3 1 0 0,0 1 0 0,3-2 0 32,1-2-48-32,2 2-16 0,2-2 0 0,3-1 0 0,-2-4-176 0,4 0 160 15,2-2-160-15,1 0 160 0,2-2-160 0,1-2 192 0,1-1-192 0,1-3 192 0,2 0-192 0,0-2 0 31,2-2-160-31,2-2-8880 16,1-2-1776-16</inkml:trace>
  <inkml:trace contextRef="#ctx0" brushRef="#br1" timeOffset="190942.12">11617 15649 31327 0,'-1'-9'2784'0,"1"-1"-2224"0,1 1-560 0,1 0 0 16,1 2 160-16,3-1-160 0,-3 0 128 0,-3 8-128 15,8-7 496-15,0 2 16 0,2 2 0 0,-2 2 0 16,2 1-128-16,0 2 0 0,1 0-16 0,-1 4 0 16,-1 0-240-16,0 4-128 0,-1 2 128 0,0 4-128 15,-1 0 0-15,-1 3 128 0,0 2-128 0,-3 0 0 16,-3 0 0-16,0 0 144 0,-3-1-144 0,-2 2 0 15,-1 0 144-15,0 2-144 0,1-5 0 0,0-1 144 0,1-4-144 0,0-2 0 16,0-3 144-16,1-2-144 0,3-7 176 0,0 0-48 16,0 0 0-16,0 0 0 0,0 0 112 15,0 0 16-15,0 0 0 0,0-9 0 0,1-2 48 0,2-2 16 16,3-3 0-16,3 0 0 0,3-3-320 16,2-2 160-16,-3-3-160 0,3 0 128 0,1-1-128 0,-1-1 0 15,-1 1 0-15,0 3 0 0,0 1 0 0,-2 3 128 16,-3 3-128-16,0 3 128 0,-2 1 192 0,-3 3 48 15,-3 8 0-15,2-6 0 0,-2 6 32 0,0 0 16 0,0 0 0 0,0 0 0 16,0 0-112-16,-7 3-32 0,0 1 0 0,-1 3 0 16,3 3-272-16,-1 2 0 0,-3 1 128 0,4 4-128 15,-1 0 0-15,2 2 128 16,1 0-128-16,0-1 0 0,3 0 0 0,1 1 0 0,2-2 0 0,0 1 0 16,2-2 0-16,1 0 0 0,1-2-176 0,0 0 176 15,2 0 0-15,1-2 0 0,0-2 0 0,3-2 0 16,-1 0-192-16,2-1 192 0,3-3-192 0,1-2 192 31,0-2-1616-31,4-1-224 0,1-4-32 0,-1-3-9424 0,-2-2-1888 0</inkml:trace>
  <inkml:trace contextRef="#ctx0" brushRef="#br1" timeOffset="192903.53">12221 15214 4607 0,'0'0'400'0,"0"0"-400"0,0 0 0 0,0 0 0 0,0 0 2304 0,0 0 384 0,0 0 80 16,0 0 16-16,-2-7-864 0,2 7-160 15,0-8-32-15,2 1-16 0,-2 7-48 0,0 0-16 0,0 0 0 0,0 0 0 16,1-6-432-16,-1 6-64 0,0 0-32 0,0 0 0 16,0 0-480-16,0 0-80 15,0 0-32-15,10 7 0 0,-2 3-272 0,-1 1-48 0,1 1-16 0,1 3 0 0,-2 0-64 16,2 3-128-16,0 3 176 0,1 3-176 16,0 2 208-16,0 4-64 0,-1 2-16 0,-2 2 0 0,1 2 0 0,-1 2 0 31,-4 0 0-31,0 3 0 0,-1 1-128 0,-2 0 192 0,-2 1-192 0,-1-1 192 0,-3 0-64 0,0-2 0 15,-2-2 0-15,-1-3 0 0,-2-2 0 0,-1-2 0 32,0-2 0-32,-1-3 0 0,0-2 16 0,-2-1 0 0,0-3 0 0,0-2 0 0,-1-3 16 0,2-1 0 15,0 0 0-15,-1-2 0 0,2-2-32 0,1 0 0 16,-1-3 0-16,2 0 0 0,-1-3-128 0,1 0 128 16,-1-1-128-16,1-1 128 15,-2-1-704-15,2-1-160 0,2 0-32 0,-1-1-9920 0,0 0-2000 0</inkml:trace>
  <inkml:trace contextRef="#ctx0" brushRef="#br1" timeOffset="194602.93">16090 18486 6447 0,'0'0'576'0,"0"0"-576"0,-10 1 0 0,1 1 0 15,1-1 1552-15,-2 1 208 0,1-1 32 0,2 2 16 16,7-3-272-16,-8 2-64 0,8-2-16 0,0 0 0 16,-8 2-144-16,8-2-32 0,0 0 0 0,0 0 0 0,0 0-400 0,0 0-96 15,0 0-16-15,0 0 0 0,0 0-128 16,0 0-16-16,0 0-16 0,0 0 0 15,0 0 80-15,14 1 16 0,0-1 0 0,5 0 0 0,3-1-48 0,2-1 0 16,2 0 0-16,3-1 0 0,0 0-272 0,6-1-48 16,4-2-16-16,5 1 0 0,5-2-64 0,1 2-32 15,3-1 0-15,1 2 0 0,-2-2-96 0,-23 4-128 16,6-1 176-16,5-1-176 0,5 0 128 0,0 1-128 16,3-1 0-16,0 1 0 0,1 0 128 0,39-4-128 15,-16 2 0-15,-13 0 0 0,-8 2 0 0,-7 0 0 16,-7-1 128-16,-5 2-128 0,-6 0 0 0,-6 0 128 15,-4 0-128-15,-4-1 0 0,-3 1 224 0,-9 2-64 0,0 0-16 0,0 0 0 16,0 0 0-16,0 0 0 0,-2-8 0 0,-3 2 0 16,0 0-144-16,-3 2-272 0,-2 1 64 0,0-1 16 15,-1 1-80-15,0 1-16 0,-1 0 0 16,-1 1 0-16,-1-2-80 0,-1 2-16 0,1 0 0 0,-3 0 0 31,3 0-112-31,-3 0-16 0,-1-1-16 0,1 1 0 0,2-2 144 0,-1 1 16 0,1 0 16 0,2 0 0 16,0-2 352-16,1 1 0 0,1 0 0 0,1 0 0 15,2 0 272-15,8 3 128 0,-9-3 32 0,9 3 0 0,-6-3 80 0,6 3 32 16,0 0 0-16,0 0 0 16,0 0-160-16,0 0-48 0,0 0 0 0,0 0 0 0,9 4-144 0,0 1-48 15,1-1 0-15,1 1 0 0,0 1 48 16,1-1 0-16,2 1 0 0,0 1 0 16,1-1 16-16,2 2 16 0,-1 1 0 0,1 1 0 15,-1 1-96-15,-7-4 0 0,0 2-128 0,0 1 192 0,0 1-192 0,-2 1 0 16,0 1 128-16,-2 0-128 0,-1 1 0 0,-2 8 144 15,-4-5-144-15,-4-1 128 0,-3-3 0 0,-3-1 0 16,-3-1 0-16,-2-1 0 0,-2-1-320 0,-1-1-64 16,1 1 0-16,-3 0-16 15,1-1-1696-15,0 1-336 0,0 0-64 0</inkml:trace>
  <inkml:trace contextRef="#ctx0" brushRef="#br1" timeOffset="195251.65">17875 18596 18431 0,'0'0'1632'31,"-1"-10"-1312"-31,1 0-320 0,2 1 0 0,1 0 1936 0,2 0 320 0,1 0 64 0,2-1 16 0,1 1-976 0,1 0-192 16,1 0-32-16,1 3-16 0,0-1-272 0,-1 2-48 16,0 0-16-16,0 2 0 0,-1 1-160 0,-1 2-48 0,-1 2 0 0,-8-2 0 31,9 6-320-31,-1 3-64 0,-3 1 0 0,-1 3-16 0,-2 2-176 0,-2 1 0 0,-1 1 144 0,-3 0-144 31,0 2 144-31,-1 2-144 0,-2 1 192 0,0-1-192 0,-4-1 144 0,0-2-144 0,-1 0 0 16,0-2 144-16,-1-1-144 0,0-3 0 0,1-1 0 0,1-2 0 15,1-3-144-15,1 0 144 0,1-3 0 16,8-3 0-16,-7 1 0 0,7-1 0 16,0 0 0-16,0 0 144 0,-5-4-144 0,5 4 192 0,-2-9-192 0,4 1 192 15,3-1-192-15,1-1-176 0,3-1 48 0,4-2 0 0,3-2 128 0,2-4-208 16,1-2 80-1,1-1 128-15,-3-1-144 0,1 1 144 0,0 1 0 0,-2 3 0 0,-1 1 0 0,-1 3 128 16,-3 3 0-16,-3 2 16 0,-1 3 192 0,-7 6 48 16,0 0 0-16,0 0 0 0,0 0-112 0,0 0-16 31,-2 10 0-31,-3 1 0 0,-1 3-64 0,-2 1 0 0,0 1-16 0,-1 1 0 0,0-1-176 0,1 3 0 16,0 1 0-16,2-1 128 0,0-3-128 0,2-2 0 0,-1 0 0 15,3-2 0-15,0 0 0 0,2-1 0 0,1-1 0 16,1 0 0-16,2-2 0 0,0 0 0 0,-4-8 0 0,10 8 0 15,0-3 128 1,1 0-128-16,1-4 0 0,2-1 128 0,3-2-128 0,0-1 160 0,2-1-160 0,0 0 160 16,1-1-160-16,-2 2 0 0,0-1 0 0,-3 0 128 15,-2 1-416-15,-2 1-96 0,-3 0 0 0,-8 2-16 32,0 0-2576-32,0 0-512 15</inkml:trace>
  <inkml:trace contextRef="#ctx0" brushRef="#br1" timeOffset="197450.15">12658 15802 15663 0,'0'0'1392'0,"-3"-7"-1120"15,2 0-272-15,1 7 0 0,0 0 3568 0,2-6 656 16,4 0 128-16,-6 6 16 0,8-4-3552 0,2 1-816 16,1 0 0-16,1 2 0 0,3 0 912 0,3 1 224 15,0 0 32-15,4 0 16 16,3 0-1632-16,1 0-320 0,0 0-64 0,2 0 0 0,-2 0 832 0,1 0 0 15,-3 0 0-15,-3 0 0 16,-5 0-544-16,-1 0-144 0,-3 0-16 0,-12 0-8528 0,0 0-1712 16</inkml:trace>
  <inkml:trace contextRef="#ctx0" brushRef="#br1" timeOffset="197595.2">12682 15853 25791 0,'0'0'2304'0,"0"0"-1856"0,0 0-448 0,0 0 0 16,0 0 832-16,0 0 64 0,0 0 0 0,12 3 16 15,-2-2-544-15,3 1-112 0,2 0-32 0,3 0 0 16,2-1 16-16,4 2 0 0,5 0 0 0,2 0 0 16,2 0-96-16,3-1-16 0,1-2 0 0,-2-3 0 15,-3 0-448-15,0 0-80 0,0-1-32 0,0 1-8560 16,-2-1-1712-16</inkml:trace>
  <inkml:trace contextRef="#ctx0" brushRef="#br1" timeOffset="197901.23">13464 15678 13823 0,'0'0'1216'0,"0"-7"-960"15,-1-1-256-15,1 8 0 0,0 0 1728 0,-2-7 288 16,2 7 64-16,0 0 16 0,-6-3-496 0,6 3-80 16,-9 0-32-16,0 3 0 0,2 3-688 0,-2 3-144 0,0 2-16 0,-2 2-16 15,2 2-304-15,2 2-48 0,-1 0-16 0,1 2 0 16,2-1 16-16,2 2 0 16,1 0 0-16,2 2 0 0,2 2 48 0,1-4 0 0,2-2 0 0,2-1 0 15,0-3-16-15,2-1 0 0,4-2 0 0,2-2 0 16,0-1 304-16,2-3 64 0,-1-3 16 15,1-3 0-15,-1-2 192 0,1-3 32 0,-2-2 16 0,2-2 0 16,0-4-128-16,0-2-32 0,-2-5 0 0,0-2 0 16,-2-3 0-16,-2-1 0 0,-2 1 0 0,-5 0 0 15,-1-1-256-15,-2 2-64 0,-2 2-16 0,-1 2 0 16,-2 1-112-16,-1 4 0 0,-4 5-16 0,0 3 0 0,-2 1-304 16,-2 5 0-16,-2 3-128 0,0 3 128 15,-2 4-1632-15,0 3-224 0,-2 4-64 0,-1 5-10800 16,-2 3-2160-16</inkml:trace>
  <inkml:trace contextRef="#ctx0" brushRef="#br1" timeOffset="200096.44">4411 17236 7359 0,'-2'-12'320'0,"0"4"80"0,0-1-400 0,1 0 0 16,0-1 0-16,1 1 0 0,0 0 2800 0,1 2 464 16,-1 7 112-16,1-6 16 15,0 0-1728-15,-1 6-352 0,0 0-64 0,0 0-16 0,0 0-208 0,0 0-64 0,0 0 0 0,0 0 0 0,-3 16-448 0,0 1-80 16,-1 5-32-16,0 3 0 16,0 1-96-16,-1 3-32 0,1 0 0 0,-1 1 0 0,0-1-272 0,-1-1 128 15,1 4-128-15,-1 0 0 0,1 2 160 0,1-4-160 16,0-3 128-16,1-3-128 0,1-3 128 0,1-2-128 15,0-4 0 1,-1-1 128-16,1-6 416 0,1-8 80 0,0 0 16 0,0 0 0 0,0 0 368 0,0 0 80 16,0 0 0-16,7-12 16 0,-2-3-16 0,2-5 0 15,0-2 0-15,0-5 0 0,2-5-480 0,0-2-96 16,0-3-32-16,1 0 0 0,0-4-304 0,2 1-176 0,0-1 192 16,-1 2-192-16,-1 2 128 0,-2 4-128 0,1 7 0 15,-2 4 0-15,-2 4 0 0,1 4 0 0,-2 3 0 0,0 2 0 16,-4 9 0-16,0 0 160 0,0 0-160 0,8 6 128 31,-1 4-128-31,-2 4 0 0,1 1 0 0,-1 4 0 0,1 3 0 0,-1 2-176 0,0 2 176 0,0 2-128 16,1-1 128-16,-1 1 0 0,1-1 0 0,2 0 0 31,1-2 0-31,-1-2 0 0,2-2 0 0,0-3 0 16,0-4 0-16,0-2 0 0,0-2 0 0,0-4 0 15,-3-1 0-15,-7-5 128 0,10-1-128 0,1-4 0 16,0-1 336-16,0-5 0 0,0-5 0 0,2-1 0 0,2-3 0 15,0-2 0-15,-1-4 0 0,2-2 0 0,-6-2-176 16,0-2-32-16,-2-1-128 0,1 3 192 0,-1 2-192 16,0 4 144-16,-2 3-144 0,0 5 128 0,-2 2-128 15,-1 4 0-15,-3 10 0 0,0 0 0 0,0 0 0 0,0 0 0 16,0 0 0-16,8 9 0 0,-4 3 0 0,0 4 0 16,-1 2 0-16,-1 3-176 0,-2 1 176 0,1 1 0 15,3-1 0-15,-3 2 0 0,0 0 0 0,1 0 0 16,-1 0 0-16,1 0 0 0,2 1 0 0,1-1 0 15,1-1 0-15,-1 0 0 0,1-2-144 0,0-1 144 16,0-2-160-16,-1-1 160 16,1-4-592-16,0 0-32 0,2-3 0 0,1-1 0 15,1-1-2064-15,0-3-400 0,-2 0-96 0</inkml:trace>
  <inkml:trace contextRef="#ctx0" brushRef="#br1" timeOffset="200365.39">5124 17533 31551 0,'0'0'1408'0,"1"-8"272"0,-1 8-1344 0,0 0-336 0,3-7 0 0,-3 7 0 0,0 0 608 16,0 0 48-16,0 0 16 0,0 0 0 0,7 8-256 0,-3 1-48 16,-1 1-16-16,1 2 0 0,-2 1-16 0,-1 3 0 15,-1-1 0-15,0 2 0 0,1 0-192 16,0 0-144-16,-1-1 192 0,0 0-192 0,-1 0 144 15,1-1-144-15,-1-2 0 0,0 1 144 16,-1-1-144-16,-1-1 0 0,1-1 144 0,1-1-144 16,0-1-352-16,0 0-144 0,1-9-16 0,-1 8-16 15,1-8-2160-15,0 0-416 0,0 0-96 0</inkml:trace>
  <inkml:trace contextRef="#ctx0" brushRef="#br1" timeOffset="200758.9">5089 17629 27871 0,'-9'-12'1232'0,"4"4"256"0,2-1-1184 16,1 1-304-16,-1 1 0 0,3-1 0 0,0 0 1056 0,3 1 160 0,1-1 16 0,0 1 16 16,3 1-160-16,2 0-48 0,1 0 0 0,1 2 0 15,-1 1-448-15,1 2-80 0,2 1-32 0,-2 1 0 16,0 1-320-16,0 2-160 0,0 2 160 0,-1 1-160 16,-3-1 0-16,1 2 0 0,-1 1 0 0,-1 1 0 15,-1 0 0-15,0 2 128 0,-3 0-128 0,0 2 0 0,-2 0 0 0,-2 0 0 16,2-1 0-16,0-1 0 0,-2-2 0 0,1 0 0 15,1-10 0-15,0 7 0 0,0-7 0 0,0 0 0 16,0 0 0-16,0 0 0 0,0 0 0 0,6 6 128 16,-6-6-128-16,7 3 0 0,1-2 128 0,-8-1-128 15,10 1 0-15,-1 2 144 0,0-2-144 0,-1 1 0 16,1 1 144-16,0 2-144 0,0-1 0 0,1 2 0 16,-3 0 0-16,0 3 0 0,-2 1 0 0,0 1 0 15,-1 0 0-15,-2 0 0 0,0 0 160 0,-2 0-32 0,-3-1-128 0,1 0 192 16,-1-3 16-16,0 2 0 0,-2 0 0 15,0 0 0-15,-1-3 80 0,1 0 16 0,-2-2 0 0,-1 1 0 16,0-2 80-16,-3 0 0 0,0 1 16 0,0-2 0 16,-3-1-192-16,0-1-32 0,-2 0-16 0,0-1 0 15,1 0-160-15,0 0 160 0,1-1-160 0,1 1 160 32,2-1-1088-32,1 0-224 0,2 0-32 0,3-2-16 15,5 4-2160-15,-1-5-432 0</inkml:trace>
  <inkml:trace contextRef="#ctx0" brushRef="#br1" timeOffset="201056.38">5738 17434 31327 0,'0'0'1392'0,"0"0"272"0,0 0-1328 0,0 0-336 15,0 0 0-15,0 0 0 0,8-7 768 0,2 3 96 16,1 1 16-16,2-1 0 0,3 1-112 0,0 0-32 16,2 0 0-16,0 0 0 0,1 1-400 0,1 1-80 0,-1-1 0 15,-1 0-16 1,1 1-240-16,-1-1 0 0,-2 2 0 0,1 0 0 15,-2 2-1776-15,-2 0-240 0,-3 1-48 0,-10-3-7904 0,0 0-1568 0</inkml:trace>
  <inkml:trace contextRef="#ctx0" brushRef="#br1" timeOffset="201212.87">5765 17603 31615 0,'0'0'1408'0,"0"0"272"0,-8 0-1344 0,8 0-336 0,0 0 0 0,0 0 0 15,0 0 736-15,0 0 80 0,0 0 16 0,0 0 0 16,10 3-320-16,3-1-48 0,5-1-16 0,1 0 0 15,-1-1-64-15,4 0-32 0,1 0 0 0,3-1 0 16,0 0-816-16,3-1-176 0,3-2-16 16,1-1-15344-16</inkml:trace>
  <inkml:trace contextRef="#ctx0" brushRef="#br1" timeOffset="202069">7481 17288 17503 0,'0'0'1552'15,"0"0"-1232"-15,0 0-320 0,0 0 0 0,0 0 2048 0,0 0 336 16,0 0 80-16,0 0 16 0,0 0-1984 0,0 9-496 16,-1 0 0-16,0 4 0 0,1 1 352 0,-1 1-32 15,-3 1 0-15,1-1 0 0,-1 2-48 0,-1 1-16 16,1 3 0-16,-1 1 0 0,0 0-48 0,0 0-16 16,1-1 0-16,0-2 0 0,-1-2-16 0,3-1-16 15,0-3 0-15,0-2 0 16,1 0 304-16,1-11 64 0,0 0 16 0,0 8 0 0,0-8 224 0,0 0 64 15,0 0 0-15,0 0 0 16,0 0 80-16,3-9 32 0,1-3 0 0,0-4 0 0,1-1-304 0,3-6-64 0,2-5-16 0,0-2 0 16,1-1-240-16,1-2-32 0,1-3-16 15,-1 2 0-15,-2 0-128 0,-1 1-16 0,-2 1-128 16,0 6 192-16,-2 4-48 0,1 4-16 0,-4 5 0 0,0 3 0 16,-1 4 176-16,-1 6 16 0,0 0 16 0,0 0 0 15,0 0-160-15,0 0-48 0,0 0 0 0,3 13 0 16,-2 2-128-16,1 2 0 0,-1 1 0 0,1 1-176 15,0 0 176-15,2-1 0 0,-1 1 0 0,1 1-128 16,1 1 128-16,-1 0 0 0,2-1 0 0,0-2 0 16,1 1 0-16,1-3 0 0,-1 1 0 0,2-4 0 15,1-3 0-15,-1-2 0 0,-9-8 0 0,8 5 0 16,0-3 0-16,2-2 0 0,0-1 0 0,1-4 128 0,0-6 16 16,1-2 16-16,1-3 0 0,2 0 0 0,-1-3-32 15,1-2 0-15,1-2 0 0,-1-1 0 0,2 1-128 0,-2-3 0 16,-1 0 144-16,0 3-144 0,-3 2 0 15,-3 3 128-15,0 3-128 0,-1 4 0 0,-3 4 0 16,-4 7 128-16,0 0-128 0,0 0 0 0,0 0 0 0,0 0 0 16,8 5 0-16,-3 1 128 0,-1 4-128 0,-1 2 0 15,0 3 0-15,-1 1 0 0,0 3 0 0,-1 0 0 16,0 0 0-16,0 2 0 0,0 1 0 0,0 0 0 16,0 0 0-16,1 0 0 0,1 1 0 0,-1 2 0 15,1-1 0 1,0 0 0-16,1-1-272 0,0-1-32 15,2-2 0-15,-2-1 0 16,0-4-576-16,2-2-112 0,-1-1-32 0,4-2 0 16,-1-3-2224-16,1-2-448 0,-1-2-80 0</inkml:trace>
  <inkml:trace contextRef="#ctx0" brushRef="#br1" timeOffset="202439.67">8208 17433 26207 0,'0'0'1152'0,"0"0"256"0,-2-6-1136 0,2 6-272 0,0 0 0 0,0 0 0 16,0 0 1008-16,0 0 144 0,0 0 16 0,0 0 16 15,0 0-480-15,-5 14-80 0,2 1-32 0,0 0 0 16,1 0-144-16,-1 1-48 0,1 2 0 0,-1-1 0 0,0 1-80 0,0-1 0 16,0-1-16-16,0 1 0 0,-1 0-80 0,1 0-16 15,-1-1 0-15,0 0 0 0,1-4-80 0,0-1 0 16,2-3-128-16,1-8 192 0,0 0-48 0,0 0-16 16,0 0 0-16,0 0 0 0,0 0 224 0,0 0 32 15,0 0 16-15,3-12 0 0,0-4 240 0,3-4 64 16,-1-2 0-16,2-2 0 0,2-3-320 0,0 0-64 15,-1-3-16-15,2 2 0 0,0-1-128 0,0 5-32 16,-1 3 0-16,0 4 0 0,1 4-144 0,-4 3 0 16,0 3 0-16,-6 7 0 0,7-4 160 0,-7 4 96 15,0 0 32-15,10 5 0 0,-1 0-288 0,-2 3 0 0,-2 1 0 16,0 1 0-16,-1 3 160 0,0 2-32 0,0 3 0 16,0 2 0-16,0 2-128 0,1 0 0 0,-2-1 0 0,2 1 0 15,-1 0 0-15,1 0 0 0,0 0 128 0,-1 0-128 16,1 0 0-16,-1-4 0 0,-1-1 0 0,2-1 0 31,-2-3-624-31,1-2 0 0,-1-1 0 0,-1 0 0 16,-2-10-1952-16,0 0-400 0,0 0-80 0</inkml:trace>
  <inkml:trace contextRef="#ctx0" brushRef="#br1" timeOffset="202613.28">8169 17646 30399 0,'0'0'2704'0,"0"0"-2160"0,0 0-544 0,0 0 0 0,0 0 320 15,0 0-64-15,0 0 0 0,0 0 0 0,0 0 0 0,0 0-16 16,14 3 0-16,1-2 0 0,2-1 208 0,1 0 32 16,4 0 16-16,4-3 0 0,1-1-496 0,3 0 0 15,1-3 0-15,-1-1-10048 16,-2 0-2000-16</inkml:trace>
  <inkml:trace contextRef="#ctx0" brushRef="#br1" timeOffset="202960.08">9060 17249 5519 0,'-1'-10'496'0,"0"0"-496"0,1 1 0 0,1 0 0 16,0 0 5744-16,1 1 1040 0,-1 2 224 0,-1 6 32 15,3-7-4336-15,-3 7-864 0,0 0-176 0,0 0-48 16,0 0-720-16,0 0-128 0,0 0-48 0,10 3 0 16,-2 3-240-16,-2 3-48 0,0 2-16 0,-2 2 0 0,0 2-128 0,0 2-32 15,-2-1 0-15,0 3 0 0,0 2-112 0,1 1-16 16,-6 1-128-16,2 0 192 0,0 1-192 0,0 2 0 15,-1 1 128-15,0 2-128 16,-2 0-1072 0,2-1-256-16,0-3-48 0,0-2-16 15,1-2-1616-15,0-3-336 0</inkml:trace>
  <inkml:trace contextRef="#ctx0" brushRef="#br1" timeOffset="203134.47">8997 17398 24879 0,'-6'-7'2208'0,"2"2"-1760"15,4 5-448-15,-5-7 0 0,5 7 1984 0,0 0 304 0,-2-8 64 0,2 8 16 16,0 0-1600-16,10-6-320 0,4 0-64 0,3 2-16 16,0 1-80-16,4-1-16 0,4 1 0 0,3 2 0 15,3 1-96-15,4 0-32 0,-1-1 0 0,4 1 0 32,0-2-1456-32,0-1-288 0,-3 0-64 0,-1 0-12768 0</inkml:trace>
  <inkml:trace contextRef="#ctx0" brushRef="#br1" timeOffset="204135.84">10343 17106 24879 0,'-1'-7'2208'0,"0"-1"-1760"15,-1 0-448-15,2 8 0 0,0 0 976 0,0 0 112 16,-8-3 32-16,0 4 0 0,2 4-576 0,-3 5-112 16,-1 2-32-16,-1 5 0 0,-2 3-400 0,-2 3 0 15,-1 3 0-15,-2 1 0 0,0 0 0 0,-1 0 0 16,-1-1 144-16,0 0-144 0,1 0 240 0,0-1-32 16,1-2 0-16,3 0 0 0,2 0-48 0,2-1-16 0,1-2 0 0,1-2 0 15,0-3 144-15,4-3 32 0,0-3 0 0,5-9 0 16,0 0 256-16,0 0 64 0,0 0 16 0,0 0 0 15,0 0-32-15,5-9-16 0,1-3 0 0,4-6 0 16,4-4-112-16,2-2-32 0,3-1 0 16,3-5 0-16,0-4-288 0,2-2-176 0,-1-4 192 0,0-2-192 15,-1 0 160-15,-2 2-160 0,-5 4 128 0,1 6-128 16,-5 7 320-16,-2 5-32 0,-1 4 0 0,0 4 0 16,-4 3 0-16,-4 7 0 0,0 0 0 0,0 0 0 0,8 5-288 15,-1 1 128-15,-7-6-128 0,6 15 0 0,0 1 0 0,-2 3 0 16,-1 1 0-16,1 1 0 15,0 1 128-15,2 2-128 0,-1 1 0 0,1 2 0 0,-1-2 0 16,1 0 0-16,-1 2 0 0,1-1 0 0,-1 0 0 0,1 2 0 16,0-2 0-16,1-2 0 0,-2-2 0 15,1 0 0-15,-1-1 0 0,1-2 0 16,-1-5-480-16,0-2 0 0,-1-3 0 0,-4-9 0 16,0 0-1408-1,0 0-288-15,0 0-48 0,0 0-8304 0,0 0-1664 0</inkml:trace>
  <inkml:trace contextRef="#ctx0" brushRef="#br1" timeOffset="204779.57">10133 17411 25791 0,'0'0'2304'0,"0"0"-1856"0,0 0-448 0,0 0 0 16,0 0 496-16,0 0 0 0,5-6 0 0,4 2 0 16,3 1-496-16,5 1 0 0,3-2 0 0,3 1 0 15,1-3 512-15,1 2 16 0,2 0 0 0,-1-2 0 16,2 0-352-16,-1 0-176 0,1 1 160 0,-2 0-160 15,-2 3 176-15,-1 1-176 0,-2 0 192 0,-2 1-192 16,-2 0 0-16,-1 1 0 0,-2 0 0 0,-2 0 0 16,-2 0 0-16,-10-1 0 0,0 0 128 0,9 3-128 0,-9-3 0 0,0 0 0 15,0 0 128-15,4 9-128 0,-4-9 128 0,3 10-128 16,-3-10 192-16,-3 10-192 0,3-10 352 0,-2 10-32 16,-1-1-16-16,0 0 0 15,-1-1 64-15,2 2 16 0,-1-1 0 0,1 0 0 16,-1 1-112-16,1 0-16 0,0-2 0 0,2-8 0 15,2 11-32-15,0-1-16 0,1-1 0 0,-3-9 0 0,4 9 48 0,-4-9 16 16,7 7 0-16,-7-7 0 0,0 0 96 0,11 2 16 0,-2-2 0 0,0-2 0 16,-2-3 176-16,1 0 32 0,0-3 16 0,1 0 0 15,-1-1-96-15,-2 1 0 0,0-2-16 0,-1 0 0 16,1 1-144-16,-2 1-32 0,0 2 0 0,-4 6 0 16,0 0 0-16,0 0 0 0,0 0 0 15,0 0 0-15,0 0-64 0,0 0 0 0,0 0-16 0,0 0 0 16,0 0-240-16,4 10 144 0,-2 2-144 0,0 2 128 15,-2 1-128-15,2 4 0 0,-1 2 0 0,2 2 0 16,-2-1 0-16,3 3 0 0,1 3 0 0,-1 2 0 16,1-2 0-16,-2 2 0 0,0 0 0 0,1 2 0 15,-2-1 0-15,0 4 0 0,0 0 0 0,-2-1 0 16,-1-1 0-16,0-2 0 0,0-3 0 0,0-2 128 16,1-3-128-16,-2-1 0 15,-1-3 144-15,1-1-144 0,0-5 144 0,-1-2-144 0,-1-2 192 0,0-3-192 0,-4-2 256 0,1-2-48 16,-2-3-16-1,-1-2 0-15,-1-3 32 0,-1-3 0 16,-4-3 0-16,3-2 0 0,0-1-48 0,0-2-16 0,1 0 0 0,1-1 0 16,1-2-160-16,2 0 0 0,4-2 0 0,0-1 128 0,4-2-128 0,4 2 0 15,0 1 0-15,5 1-176 0,1 0 176 0,2 1-208 16,1 2 80 0,2 2 128-1,2 1-576-15,3 0 16 0,-2 3 0 0,1 1 0 0,-1 1-1120 16,-1 2-240-16,0-2-32 0,2 2-16 0,-1 1-768 0,1 1-144 0,-1-1-48 0</inkml:trace>
  <inkml:trace contextRef="#ctx0" brushRef="#br1" timeOffset="205047.24">11001 17267 33167 0,'-4'-11'2944'0,"4"11"-2352"0,-3-9-464 0,3 9-128 0,0 0 544 0,0 0 96 15,5-8 0-15,-5 8 16 0,0 0-656 0,0 0 0 16,0 0 0-16,0 0 0 0,6 5 0 0,-6-5-176 16,7 6 176-16,-2 1-128 0,0 0 128 0,-1-1 0 15,1 1 0-15,-1 0 0 16,2 2-368-16,-1-2-32 0,2-2-16 0,-1 1-9728 15,2-2-1952-15</inkml:trace>
  <inkml:trace contextRef="#ctx0" brushRef="#br1" timeOffset="205584.17">11275 17037 11967 0,'0'0'528'0,"1"-8"112"0,0-3-512 0,2 1-128 0,3 2 0 0,0 0 0 16,0 1 4112-16,2 2 800 0,-1 0 144 0,2 1 48 16,1 1-3424-16,0 0-672 0,0 2-144 0,1 0-32 15,0 1-320-15,1 1-64 0,0 2 0 0,0 1-16 16,-1 1-128-16,0 3-32 0,0 2 0 0,0 1 0 0,-1 1-80 16,-2 2-32-16,-2 2 0 0,0 0 0 15,-3 2 32-15,-2 2 0 0,-3 2 0 0,-1 0 0 0,-2 1-64 16,-1-1 0-16,-2 0 0 0,0-1 0 0,0-4-128 0,1-1 128 15,-1-4-128-15,2-1 128 0,-1-3 0 16,2-3 0-16,5-5 0 0,0 0 0 0,0 0 80 0,0 0 16 16,0 0 0-16,0 0 0 0,0 0-80 0,2-9-16 15,2-1 0-15,3-1 0 0,3-4 64 0,4-5 0 16,5-3 0-16,0-2 0 0,1-3-192 0,1 0 128 0,0-3-128 16,1 1 128-16,-1 0-128 0,-2 3 0 15,-3 1 0-15,-2 4 0 0,-3 2 0 0,-2 3 0 0,-3 3 176 0,-2 2-176 16,-1 5 384-16,-3 7-32 0,0 0 0 0,0 0 0 15,0 0-16-15,0 0 0 0,0 0 0 16,-7 6 0-16,-1 0-208 0,1 4-128 0,1 0 160 0,-2 2-160 16,-2 3 0-16,1 0 0 15,1 1 0-15,-1 2 0 0,1 1 0 0,2-1 0 16,1 2 0-16,3-1 0 0,3 0 0 0,0-2 0 0,1 0 176 0,4-2-176 16,2 1 0-16,1-3 0 0,1-1 0 0,0 0-192 15,1-2 192-15,1-1 128 0,0-3 0 0,3 1-128 16,-1-3 192-16,0-2-64 0,3-2 0 0,-1-1-128 15,0-1 176-15,-1 0-176 0,-2-2 160 0,1-1-160 0,-2 1-160 0,-1-1-128 16,-1 1-32-16,-2 1 0 16,-8 3-2320-16,0 0-480 0</inkml:trace>
  <inkml:trace contextRef="#ctx0" brushRef="#br1" timeOffset="-209150.16">21359 7780 14735 0,'-1'-18'1312'0,"-1"4"-1056"16,0-1-256-16,-1 0 0 15,-1 0 3712-15,-1 2 672 0,0 1 144 0,-1 0 16 0,-2 1-3776 0,0 2-768 0,-2 1-160 16,-1 3-32 0,-4-1-32-16,-1 1-16 0,-4-1 0 0,-3 2 0 31,-8 0-464-31,-5-1-80 0,-6 1-32 0,-3-2 0 0,-4 1 256 0,-3-2 48 0,-2 1 16 0,-3 1 0 0,-5 2 320 0,-5-1 176 0,-10-5-192 16,1 1 192-16,1 0 0 0,-1 3 0 0,-2 0 0 0,-4 0 0 15,-5-2 352-15,2 3-32 16,3 1 0-16,-6 2 0 0,-6-2 192 0,2 2 16 0,0 0 16 0,2 4 0 15,0 4-288-15,-5-1-48 0,-4-3-16 0,4 6 0 16,2 5-192-16,-5-1 0 0,-6-1 0 0,1 1 0 16,4 2-160-16,-5-1-80 15,-5-1-16-15,5 2 0 0,3-1-256 0,-1-1-48 16,0 0-16-16,3-2 0 0,2-2 288 0,6 0 48 0,4-1 16 0,0-1 0 0,-2 1 224 0,5-1 192 16,6-2-48-16,7-1 0 0,6 1 192 0,2-2 48 15,-1-1 0 1,6-1 0-16,4 1 224 0,5-1 48 0,4 0 16 0,3 1 0 0,3 0-80 0,4 0-16 15,3 2 0 1,3-1 0-16,1 0-256 0,3 2-64 0,3-1-16 0,0 0 0 16,3 2-240-16,4-1 176 15,3 2-176-15,2 1 160 0,2 1-160 0,4-1 160 0,0 2-160 0,4 1 160 0,2 1-160 16,2 2 0-16,0 1-160 0,1 3 160 0,0-2 0 0,2 3 0 0,-1-1 0 0,2 2 0 16,-1 0 0-16,0 3 0 0,1 0 0 0,-3 4 0 15,1-1 0-15,-1 5 0 0,1 2 128 16,-1 2-128-16,1 1 0 0,-1 4 0 0,0 3 0 0,-1 2 0 31,0 1 0-31,-2 1 0 0,0 4 0 0,0 0 0 16,-1 1 0-16,0 5 0 0,0 2 0 0,1 0 0 0,-4 0 0 0,2-2 0 0,0-1 0 0,-1 0 0 15,0 0 0 1,1-1 0-16,0 1 0 0,0-4 0 0,0-3 0 16,1-1 0-16,2-5 0 0,-1-3 0 0,1-2 128 0,-1-3-128 15,3-2 0-15,0-5 0 0,0-2 192 0,2-3-192 16,1-1 192-16,1-3-192 0,1-1 256 0,2-1-48 15,1-3-16-15,2-2 0 0,3-2 32 16,2-1 0-16,1-1 0 0,3-1 0 0,3 0 32 0,5-1 16 16,3-3 0-16,5 0 0 0,5 0-144 0,2 0-128 15,1-3 192-15,3 0-192 0,7-1 144 0,5-1-144 16,6 1 0-16,3-1 144 0,3-2-144 0,3-2 0 16,1 1 0-16,7 1 128 0,4 3-128 0,-1-1 0 15,-4-2 0-15,5 2 0 0,6 2 0 0,1-3 0 16,0-1 0-16,1 2 0 0,2 2 0 0,3 0 0 15,3-1 0-15,-1 1 0 0,-2 2 0 0,1 1 0 0,4 2 0 16,-7-2 0-16,-7-1 0 0,0 2 0 0,3 3 0 0,-6 0 0 16,-6-4 0-16,-4 0 0 0,-3 1 0 15,1 2 0-15,0 4 0 0,-8-2 0 0,-5-3 0 16,-3 0 0-16,-4-2 0 0,1 1 0 0,0 1 0 0,2-1 0 16,0-1 0-16,-4 0 128 0,-4-3-128 0,-5-1 0 15,-3-1 0-15,0 0 0 0,-1-1 128 0,-2 0-128 16,-2-1 0-16,-1-1 0 0,-4-3 0 0,-3-1 0 15,-4-2-272-15,-3-2 64 0,-4-2 16 0,-3-4 0 16,-5-5 192-16,-3-1-192 0,-2-2 192 0,-1-1-192 16,-4-2 192-16,1-3 0 0,-2-3 0 0,-1-2 0 15,-1-2 208-15,-1-1-64 0,0-6-16 0,-1-4 0 16,-1-5 128-16,0-3 32 0,-1-1 0 0,1-2 0 0,0-2 48 16,0-3 16-16,-1-4 0 0,-1 2 0 0,0 1 16 0,-1 1 0 15,0 1 0-15,-1 3 0 0,0 1 144 0,-2 3 48 16,-2-2 0-16,1 7 0 0,4 6-16 0,-3 3 0 15,1 4 0-15,1 5 0 0,2 4-224 0,-1 3-64 16,2 3 0-16,1 4 0 0,1 5-256 0,2 3-256 16,0 2 64-16,2 2 0 15,-2 1-1520-15,-1 9-288 0,7-5-64 0,-7 5-15280 0</inkml:trace>
  <inkml:trace contextRef="#ctx0" brushRef="#br1" timeOffset="-208249.63">15559 10136 27647 0,'0'0'2448'0,"-4"-6"-1952"0,-2-1-496 0,6 7 0 0,0 0 2000 0,0 0 304 0,0 0 64 0,-5 9 16 32,1 2-2384-32,0 2-448 0,2 4-96 0,0 4-32 0,-1 4 400 0,-1 4 176 0,1 2-160 0,0 6 160 15,-2 5 0-15,1 3 0 0,-1 4 0 16,2 5 0-16,0 5 0 0,0 2 0 0,-1 4 0 16,0 4 0-16,-1 7 192 0,1 1-32 0,0 1 0 0,-1 0 0 15,2 1-160-15,1-2 160 0,-3-3-160 0,3-2 160 16,1-4-160-16,1-4 0 0,1-6 144 0,-1-3-144 15,1-3 128-15,-1-3-128 0,0-5 128 0,0-3-128 16,0-2 128-16,0-4-128 0,0-1 160 0,1-6-160 16,-1-1 160-16,1-5-160 0,1-3 160 0,0-3-160 15,0-4-1200-15,0-2-336 16,-2-10-64-16,0 0-12736 0</inkml:trace>
  <inkml:trace contextRef="#ctx0" brushRef="#br1" timeOffset="-207637.76">15741 10237 34271 0,'0'0'1520'0,"10"-8"304"0,-1-3-1456 0,4 2-368 0,3 2 0 0,5 0 0 0,4 0-752 0,7 3-208 0,6 1-64 0,8 0 0 16,8 0 768-16,5 0 256 0,3-3-192 0,4 1 192 15,1-1-144-15,7 3 144 16,7 0-128-16,2-3 128 0,1-3 0 0,3 1 0 0,2-2 0 16,7 1 0-16,6 0 0 0,-3-1 0 0,-2-2 0 15,3 0 0-15,5 0 0 0,-6 0 0 16,-6 2 0-16,2 0 0 0,4-1 0 0,-6 0 0 15,-3 1 0-15,-2 0 0 0,-3-1 0 0,1 2 0 0,3 1 0 0,-6-1 0 0,-8 1 176 0,-2 2 16 16,-3-1 0 0,-1 1 0-16,0 1 192 0,-4 1 64 0,-5-1 0 0,-4 1 0 0,-5 0-64 0,-4 1 0 15,-2 1 0-15,-1 1 0 16,-2 1 0-16,-1-1 0 0,-4 2 0 0,-3 1 0 16,-2 0 0-16,-3 2-16 0,-3-1 0 0,-3 1 0 0,-3 2-32 0,-2 0 0 0,-3 2 0 0,-2 1 0 15,-2 0-112-15,0 1-32 0,-1 1 0 0,-1 2 0 16,-1 1-16-16,0 1-16 0,0 1 0 15,-1 1 0-15,-2 3-160 0,0 3 128 0,0 3-128 0,-2 1 128 16,1 3-128-16,-2 2 0 0,0 3 0 0,-2 3 0 16,-1 4 160-16,0 2-160 0,-1 4 192 0,1 3-192 15,-5 5 192-15,-1 3-192 0,0 1 192 0,0 4-192 16,-1 1 160 0,0 0-160-16,1 0 128 0,2 0-128 15,-1-3 128-15,3 0-128 0,-2-5 128 0,1-2-128 0,2-1 0 0,1-3 0 0,-1-4 128 0,2-1-128 31,-1-3 0-31,0-2 0 0,-2-4 0 0,1-2 128 16,1-5-128-16,-1-1 128 0,0-3-128 0,-2-2 128 16,1-2-128-16,0-3 0 0,-1-4 0 0,0-2-176 15,0-2-576-15,-1-1-112 0,1-2-32 16,-3-2-10608-16,-2-4-2128 0</inkml:trace>
  <inkml:trace contextRef="#ctx0" brushRef="#br1" timeOffset="-207101.41">15755 11871 11967 0,'-14'-4'528'0,"4"1"112"0,-4-3-512 0,0 1-128 0,1-1 0 0,1 1 0 0,1-1 2064 0,2 2 384 15,2-1 80-15,2 0 16 16,5 5-1008-16,0 0-208 0,0 0-48 0,0 0 0 0,0 0-688 0,6-6-144 16,-6 6-16-16,14-3-16 15,-1 1 208-15,3 1 32 0,2 0 16 0,2 1 0 16,1 0-192-16,3 0-32 0,5-1-16 0,3-1 0 0,4 1-240 0,5-1-32 15,5-1-16-15,8 0 0 0,5-1 16 0,3 2 0 16,1-2 0-16,4-2 0 0,4 1 80 0,8-1 16 16,7 0 0-16,3-1 0 0,1-2-80 0,9 0-16 15,8 1 0-15,0-1 0 0,0 0-160 0,9-2 128 16,6-2-128-16,3-2 128 0,-6-1-128 0,6 2 0 16,5 0 0-16,-6 3 0 0,-6 2 448 0,-3 1 48 15,-3 2 16-15,-6 2 0 0,-7 0 384 0,-2 4 64 16,-4 2 32-16,-7 1 0 0,-6-1-432 0,-5 3-96 15,-3 0-16-15,-4 3 0 0,-3 0-192 0,-5 0-64 16,-4 1 0-16,-7 0 0 0,-8 0-192 0,-3 0 176 16,-4-1-176-16,-3 1 160 0,-5-1-160 0,-3 1 0 0,-4-2 144 15,-3 0-144-15,-3-3 0 0,-4-1-128 0,-9-3 0 16,0 0 0 0,0 0-272-16,0 0-48 0,0 0-16 0,0 0 0 15,0 0-224-15,0 0-32 0,0 0-16 0,0 0-10704 0,6 5-2128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2:17:32.873"/>
    </inkml:context>
    <inkml:brush xml:id="br0">
      <inkml:brushProperty name="width" value="0.05292" units="cm"/>
      <inkml:brushProperty name="height" value="0.05292" units="cm"/>
      <inkml:brushProperty name="color" value="#00B0F0"/>
    </inkml:brush>
    <inkml:context xml:id="ctx1">
      <inkml:inkSource xml:id="inkSrc78">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10-30T12:18:26.315"/>
    </inkml:context>
    <inkml:brush xml:id="br1">
      <inkml:brushProperty name="width" value="0.05292" units="cm"/>
      <inkml:brushProperty name="height" value="0.05292" units="cm"/>
      <inkml:brushProperty name="color" value="#FF0000"/>
    </inkml:brush>
  </inkml:definitions>
  <inkml:trace contextRef="#ctx0" brushRef="#br0">4150 1122 27231 0,'0'0'1216'0,"-2"-5"240"0,0 0-1168 0,2 5-288 16,0 0 0-16,0 0 0 0,0 0 640 0,0 0 80 15,-6 5 16-15,3 3 0 0,-3 2-112 0,3 5-32 16,1 2 0-16,-1 2 0 0,-1 3-208 0,2 1-32 16,-1 0-16-16,-1 1 0 0,1 3 112 0,0-1 0 15,0 0 16-15,-1 2 0 0,2-3-32 0,-1-1-16 16,-1-2 0-16,1-2 0 0,1-1-32 0,0-4 0 0,0-1 0 0,-1-3 0 15,1-4 112-15,0 0 16 16,2-7 0-16,0 0 0 0,0 0 48 0,0 0 16 0,0 0 0 0,-2-9 0 16,0-5-240-16,2-6-32 0,2-4-16 0,1-6 0 15,1-4-288-15,2-5 0 16,-1-3 0-16,2-4 0 0,1-1 0 0,-1 1 0 0,2 2 0 16,0 4-144-16,-1 5 144 0,-1 5 0 0,1 6 0 0,0 7-128 15,0 3 128-15,-1 6 0 0,0 2 0 0,-1 5 128 16,1 3 0-16,2 7 0 0,-1 4 0 0,-1 5 0 0,1 4 144 15,1 2 48-15,0 2 0 0,0 4 0 16,-2 4-320-16,1 1 0 0,-1 2 0 0,2-1 0 0,-1 0 0 0,0 0 0 16,0-2 0-16,2-2 0 0,-1-3 0 0,0-1 0 15,0-5 0-15,0-3 0 0,-2-4 0 0,2-3 0 16,-1-3 0-16,2-3 0 0,-4-5 176 0,4-3-176 16,1-3 160-16,0-5-160 0,-1-4 192 0,1-6-48 15,0-4-16-15,1-5 0 0,1-4-128 0,1-2 192 16,-1-3-192-16,-1 1 192 0,-2 0-192 0,0 4 0 15,-2 6 0-15,1 4 128 0,-2 3-128 0,-1 4 0 16,-1 4-160-16,-2 2 160 0,0 4 0 0,-3 5 0 0,0 0 208 0,0 0-64 16,4 6 16-16,-1 3 0 0,-1 2 0 0,0 2 0 15,1 3-160-15,-1 1 160 16,-1 2-160-16,0 2 160 0,0 2-160 0,0 2 0 16,0 1 144-16,2 1-144 0,-1 2 0 0,3-1 0 15,1 1 0-15,-2-3 0 0,2 1 0 0,1-2 0 16,3-1 0-16,0-2-128 15,2-2-1504-15,3-1-288 0,1-2-64 0,3-1-10576 0,1-3-2112 0</inkml:trace>
  <inkml:trace contextRef="#ctx0" brushRef="#br0" timeOffset="206.09">5023 1607 35007 0,'0'0'1552'0,"-4"2"320"0,-1 2-1488 0,-1 0-384 0,2 4 0 0,0 1 0 0,1 0 768 0,0 4 64 15,-1 0 32-15,1 2 0 0,2 3-80 0,-1 2-16 16,1-1 0-16,0 3 0 16,1-1-448-16,0 1-112 0,0 1-16 0,1 0 0 0,0-1 32 0,2-1 0 15,-1 0 0-15,2-2 0 16,-1-3-656-16,1-1-128 0,1-3-16 0,-1-1-16 16,1-2-2544-16,-1-3-512 0,-4-6-112 0</inkml:trace>
  <inkml:trace contextRef="#ctx0" brushRef="#br0" timeOffset="614.62">5003 1714 34495 0,'-7'-11'1536'0,"7"11"304"0,-1-6-1472 0,1 0-368 0,1-2 0 0,1 1 0 15,1 1 608-15,3 0 48 0,1 1 16 16,2-1 0-16,2 2 96 0,3 0 0 0,1 0 16 16,3 2 0-16,-1 1-496 0,1 1-96 0,-2 1-32 0,0 1 0 15,-1 2-32-15,-2 1-128 16,-4 2 192-16,0 1-64 0,-2 3-128 0,-2 2 128 0,-3 0-128 0,-3 2 128 15,-3 3-128-15,-4-1 192 0,-2 1-192 0,-2 1 192 0,-1-3-192 0,0 0 0 32,2-2 0-32,0-1 0 0,1-2 128 0,-1-1-128 0,2-1 0 0,2-2 128 0,2-1 64 15,5-6 16-15,0 0 0 0,0 0 0 0,0 0-48 0,0 0-16 16,4 3 0-16,3-1 0 0,1 0-144 0,3-1 0 16,0 0 0-16,2 0 128 15,1 0-128-15,1 2 0 0,2-1 0 0,-1 2 0 0,2 0 0 0,-4 2 0 16,0 1 0-16,-2 2 0 0,-1 1 0 0,-3 1 0 15,-1 1 160-15,-3 0-160 0,-1-1 192 0,-2 0-64 16,-2 0 0-16,-2 0-128 0,-1 0 272 0,-3 0-48 16,0 0-16-16,-3-1 0 0,-1-1 48 0,-1-1 0 15,0-1 0-15,-3 0 0 0,1 0-128 0,1-3 0 0,-3-1-128 16,3-2 192-16,1-2-192 0,-1-1 0 0,1-1 0 16,2-4 0-1,2-2-1376-15,2-2-320 0,0-3-64 0,3-2-16736 0</inkml:trace>
  <inkml:trace contextRef="#ctx0" brushRef="#br0" timeOffset="802.91">5747 1385 39615 0,'0'0'1760'15,"0"0"352"-15,6-4-1680 0,-1-2-432 0,2-1 0 0,3 2 0 32,3-1-752-32,0 1-224 0,3-1-48 0,1 2-16 0,2 0 800 0,1 1 240 0,1 2 0 0,1 1 0 15,0 0-1168-15,0 0-112 0,-2 1-32 0</inkml:trace>
  <inkml:trace contextRef="#ctx0" brushRef="#br0" timeOffset="996.84">5833 1571 28559 0,'0'0'2544'0,"-5"0"-2032"0,-3 0-512 0,2 0 0 0,6 0 2272 0,0 0 352 16,0 0 80-16,0 0 16 0,0 0-1696 0,0 0-352 0,0 0-64 0,8 2-16 15,0-1-48-15,4 0-16 16,2-1 0-16,4 0 0 0,2 0-208 0,3 0-32 16,2-2-16-16,1 0 0 0,4 0-272 0,-1-2 0 15,-1 1 128-15,1-1-128 16,-2-1-1632-16,0 0-384 0,-1-1-80 0</inkml:trace>
  <inkml:trace contextRef="#ctx0" brushRef="#br0" timeOffset="14217.67">7793 1119 11055 0,'0'0'976'0,"-5"0"-784"16,-2-1-192-16,2 1 0 0,-1 1 2432 0,6-1 448 16,-5 0 96-16,5 0 16 0,0 0-1328 0,0 0-256 15,0 0-48-15,0 0-16 0,0 0-320 0,0 0-80 16,0 0-16-16,0 0 0 16,0 0-48-16,7 2-16 0,2-1 0 0,3 0 0 15,3-1 0-15,2 0 0 0,3 0 0 0,3 0 0 0,3-1-352 0,1 1-64 16,-1-1 0-16,2-1-16 0,0 0-256 0,0 0-48 15,-2 1-128-15,1 0 192 0,-2 0-192 0,-1 0 0 16,0 0 128-16,-4 0-128 0,-2-1 0 0,-3 1 144 16,-1-1-144-16,-4 1 128 0,-1 1-128 0,-2 0 192 15,-7 0-192-15,0 0 192 0,0 0 16 0,0 0 16 16,0 0 0-16,0 0 0 0,0 0-224 0,0 0-240 0,0 0 48 0,0 0 16 31,0 0-736-31,0 0-160 0,0 0-16 0,0 0-9824 0,0 0-1952 0</inkml:trace>
  <inkml:trace contextRef="#ctx0" brushRef="#br0" timeOffset="14745.21">8660 883 32255 0,'0'0'2864'0,"0"0"-2288"15,0 0-576-15,0 0 0 0,-1-5 288 0,1 5-48 16,0 0-16-16,0 0 0 0,0 0 576 0,0 0 112 15,0 0 32-15,0 0 0 0,0 0-416 16,1 10-80-16,-1 2 0 0,0 3-16 0,0 2-80 0,0 3-16 16,-1 3 0-16,0 3 0 0,-1 2-160 0,1 0-48 15,-2 1 0-15,3 0 0 0,-3 1-128 0,3 0 128 16,-1-2-128-16,0 0 128 16,0-3-128-16,0 1 0 0,1-3 0 0,0-2 128 0,0-3-128 0,1-1 0 15,0-3 0-15,0-2 0 0,-1-1 128 0,0-3-128 0,0-8 128 0,0 0-128 16,0 0 176-16,0 0-48 0,0 0-128 0,0 0 192 15,-2-7-48-15,0-2-16 16,-1-3 0-16,1-3 0 0,0-5-128 0,0-2 0 16,0-3 0-16,-1-4-176 0,1 0 176 0,1-3 0 0,-1-1 0 0,1-1 0 15,1-3 0-15,1 2 0 0,0 1 0 0,2 1 0 16,2 2 0-16,0 3 0 0,1 1 0 0,4 0 0 16,2 2 0-1,-1 7 0-15,1 2 0 0,2 3 0 0,1 3 0 0,2 1 0 0,1 4 0 16,0 2 0-16,2 2 0 0,-1 2 0 0,1 2-128 15,-2 2 128-15,-1 3 0 0,-2 1 128 0,-2 1-128 16,-1 1 144-16,-1 2-144 0,-1 2 192 0,-3 2-192 16,-2-1 224-16,-2 2-64 0,-3 0-16 0,-3 0 0 0,-1 1-144 0,-1 0 0 15,-2-1 0-15,-3 0 128 0,-2-1 0 0,-2-2-128 16,-1-1 192-16,-3-1-64 0,-3-2 0 0,-1-1 0 16,0-1 0-16,0-1 0 0,1-3-128 0,1 1 0 31,1-1 0-31,2 0 0 0,0-2-528 0,3-1-48 0,1 0 0 0,3 2 0 15,0-1-2144-15,2 0-432 0,2 0-96 0</inkml:trace>
  <inkml:trace contextRef="#ctx0" brushRef="#br0" timeOffset="15135.67">9261 860 35999 0,'0'0'1600'0,"0"0"320"0,0 0-1536 0,0 0-384 16,0 0 0-16,0 0 0 0,0 0 0 0,0 0-192 0,0 0 32 0,0 0 0 15,6 7 544-15,-2 2 128 16,-3 3 0-16,-1 2 16 0,0 3-144 0,-1 1-16 0,-1 6-16 0,0 3 0 16,0 3-208-16,-1 1-144 0,-3 4 192 0,2-2-192 15,1 0 144-15,0-2-144 16,3-1 0-16,0-2 144 0,1-2-144 0,1-3 128 0,-1-3-128 0,0-1 128 0,0-3 304 0,1-2 48 15,0-3 16-15,3-1 0 0,-1-2-240 0,2-1-64 16,-1-3 0-16,2-1 0 0,0 1 96 0,2-3 16 31,1-1 0-31,1-1 0 0,1-2-64 0,1 2-16 0,1-2 0 0,0 0 0 0,-1-2-224 0,2 1 144 16,2 0-144-16,1-1 128 0,-4 1-128 0,2-1 0 16,1 2 0-16,0 1 0 0,1 0 0 0,-1 1 0 15,-2 1 0-15,0 0-176 31,1 0-288-31,-3 0-64 0,0 0-16 0,0 1 0 16,-1 0-1456-16,1 1-304 0,-2 0-48 0,0-1-8592 0,1 0-1728 16</inkml:trace>
  <inkml:trace contextRef="#ctx0" brushRef="#br0" timeOffset="15559.62">10380 854 33567 0,'0'0'1488'0,"-4"-4"304"0,4 4-1424 0,-2-3-368 16,-1-1 0-16,3 4 0 0,0 0 1152 0,0 0 176 16,0 0 16-16,0 0 16 0,0 0-368 0,0 0-80 0,-2 5-16 0,0 4 0 15,1 3-416-15,1 2-96 0,-1 3 0 0,0 2-16 16,0 3-96-16,-1 1-16 0,1 1 0 0,1 1 0 15,0 0-256-15,1 1 128 0,1-1-128 0,-1 0 0 16,1 1 128-16,1-3-128 0,0 0 0 0,-1-1 0 0,0-1 0 16,1 0 0-16,1-2 0 0,-1 1 0 31,-1-3-704-31,0-2-112 0,1-1-16 0,-1-1 0 0,-2-5-2976 16,0-1-608-16</inkml:trace>
  <inkml:trace contextRef="#ctx0" brushRef="#br0" timeOffset="15796">10264 1205 37775 0,'0'0'1664'0,"0"0"368"0,0 0-1632 0,0 0-400 15,0 0 0-15,0 0 0 0,2-6 176 0,4 1-48 16,-1 1-128-16,4 0 192 0,3 1 288 0,3 0 48 16,4 1 16-16,2 1 0 0,1 0-288 0,3 1-48 0,3 0-16 0,1-1 0 15,2 3-192-15,1-1 0 0,1 0 128 0,1-1-128 16,-3-1 0-16,-2 1 128 0,-4-2-128 0,-3 1 0 15,-1 0 0-15,-4 0 0 0,-1 0 0 0,-3-1 0 16,-2 2-144-16,-1 0-128 0,-2 0-32 0,-8 0 0 31,0 0-1424-31,0 0-304 0,0 0-48 0,0 0-13616 0</inkml:trace>
  <inkml:trace contextRef="#ctx0" brushRef="#br0" timeOffset="17408.68">11649 837 25791 0,'0'0'2304'0,"0"0"-1856"0,-2-5-448 0,2 5 0 16,0 0 1152-16,-3-6 144 0,2 1 32 0,1 5 0 16,0 0 48-16,0 0 16 0,0 0 0 0,0 0 0 15,0 0-592-15,0 0-112 0,-3 5-32 0,1 4 0 16,1 3-352-16,0 3-80 0,0 2-16 0,1 3 0 16,-2 1 128-16,4 3 32 0,-4 4 0 0,1 2 0 15,0 1-48-15,1 0 0 0,0 0 0 0,-1-1 0 0,1 3-128 0,-1-3-48 16,0-1 0-16,1-3 0 0,0-1-144 0,-3 0 0 15,0-5 0-15,2-1 0 0,1-2 144 0,-1-3-144 16,0 0 160-16,0-3-160 0,1-2 176 0,-1-2-176 16,1-7 192-16,0 0-192 0,0 0 240 15,0 0-64-15,-4-1-16 0,-2-3 0 0,2-1-160 0,-2-4-192 16,1-3 32-16,-1-4 16 0,2-3-176 0,-1-6-48 16,1-3 0-16,1-4 0 0,-1-2 80 0,3-2 16 15,-1-5 0-15,2 1 0 0,1 2 96 0,0 0 32 16,0 2 0-16,2 2 0 0,2 1 144 0,2 2 0 15,1 1 0-15,1 4 0 0,0 2 0 0,2 2 128 16,1 3-128-16,1 4 128 0,1 0-128 0,3 4 192 16,4 2-64-16,0 2 0 0,-1 1 0 0,-2 3 16 0,2 1 0 0,-1 3 0 15,0 2-16-15,-2 2 0 0,-1 0 0 0,-3 2 0 16,-1 1-128-16,-2-1 160 0,-4 2-160 0,0 2 160 16,-3 1-160-16,-2 1 0 0,-3 1 144 0,-1-1-144 15,-3-1 128-15,-1 0-128 0,-3 0 128 0,-2 0-128 16,-3-1 192-16,0-1-48 15,-2-1 0-15,-8 1 0 0,0-1-144 0,2-1 0 0,2-1 0 16,1-2 144-16,0 1 0 0,2-2 0 0,0 1 0 16,0-1-624-16,2 1-128 0,2-2-32 0</inkml:trace>
  <inkml:trace contextRef="#ctx0" brushRef="#br0" timeOffset="19483.41">12157 1040 18431 0,'-1'-10'1632'0,"1"10"-1312"16,-1-8-320-16,1 0 0 0,0 1 1712 0,1-1 272 16,0-1 48-16,1 1 16 0,0 1-512 0,2 0-112 0,0 0-16 15,2 1 0-15,-1 0 0 0,1 2 0 16,0 1 0-16,2 0 0 0,1 2-848 0,3 1-176 0,-1 1-48 0,2 3 0 0,0 1-32 0,-1 3-16 15,0 0 0-15,-1 2 0 16,-1 2-32-16,-1 2-16 0,-2 2 0 0,-2 2 0 16,-1 0 0-16,-3 0 0 0,-2 2 0 0,-3 0 0 15,0 1-112-15,-3 0 0 16,0 1-128-16,0-1 192 0,-2-2-192 0,0-1 144 0,1-3-144 0,-1-1 128 0,0-3-128 0,1-1 160 16,2-3-160-16,-1-1 160 0,2-2-32 0,5-4 0 15,0 0 0-15,0 0 0 0,0 0-128 0,0 0 160 16,-3-6-160-16,4-3 160 0,2-2-160 0,1-2 0 15,4-4 0-15,2-3 128 0,2-3-128 16,1-1 0-16,2-1-160 16,2-2 160-16,-1 0-176 0,1 0 176 0,-1 2-192 0,-1 2 192 15,-3 4-144-15,-1 3 144 0,-1 1 0 0,-2 4-144 0,0 3 144 0,-3 1 0 16,-2 3 0 0,-3 4 128-16,0 0 192 0,0 0 32 0,0 0 16 0,0 0 0 0,0 0-48 0,0 0 0 15,-7 4 0-15,2 3 0 0,-1 0-320 0,1 4 128 16,-2 1-128-16,2 3 0 0,1 0 0 0,0 1 0 0,1-1 0 0,2 0 0 15,1 0 0-15,2-1 0 0,1-1 0 0,1-1 0 16,2-1 0 0,1-1 0-16,0 1 0 0,1-2 0 0,1-2 0 0,1-2 0 0,1-1 0 0,1 0 0 15,0-2 0 1,3-1 128-16,-2 0-128 0,2-2 0 0,-2-1 0 0,1 0 0 0,1-2 0 0,-1 0-128 16,0-2-144-1,0 1-32-15,1-1 0 0,-2 2 0 0,-1 0-704 0,-2-1-144 0,-1 1-16 0,-2-1-10704 31,0 3-2144-31</inkml:trace>
  <inkml:trace contextRef="#ctx0" brushRef="#br0" timeOffset="23021.78">2492 2965 16575 0,'0'0'1472'0,"0"0"-1168"0,0 0-304 0,0 0 0 0,0 0 1088 0,0 0 176 16,0 0 16-16,8 1 16 0,-8-1 240 0,0 0 32 16,0 0 16-16,7 0 0 15,-7 0-128-15,6-1-32 0,-6 1 0 0,0 0 0 0,5-4-400 0,-1 0-64 16,-1-2-32-16,0 1 0 0,0-1-336 15,-3 0-64-15,0-1-16 0,0-1 0 16,0 0-176-16,-3-2-32 0,0 0-16 0,-1-1 0 0,-3-2-48 0,0-1-16 16,0 1 0-16,-4 0 0 0,1-1-32 0,0 1-16 15,0 0 0-15,-1 4 0 0,0 2 80 0,0 1 0 0,0 2 16 16,-1 2 0-16,-1 2 0 0,0 3 0 0,-1 2 0 16,0 2 0-16,2 2-272 0,0 2 0 0,0 2 0 0,0 3 0 15,0 0 0-15,2 2-144 0,0-1 144 0,2 0-192 16,2 2 192-16,-1-2 0 0,4-1-144 0,1-2 144 15,1-1 0-15,2-1-176 16,1-2 176-16,1-1-128 0,2-3 128 0,0 0 0 0,2-1-144 0,-1-1 144 0,2-3 0 0,1-1-176 16,0-1 176-1,-1-3-128-15,1 0 128 0,0 0 0 0,1-2 0 0,0 1 0 0,0-1 0 0,-2 3 0 32,1 0 0-32,-1-1 0 0,1 1 0 0,-2 1 0 15,1 2 0-15,-1 1 0 0,-7-1 0 0,9 4 0 0,-1 2 0 0,1 0 0 0,0 0 0 0,0-2 0 16,0 1 0-16,0-1 0 0,4 0 0 0,-1-1-128 15,-1-3 128-15,0 1 0 0,2-2 0 0,-1-3 0 16,1-1 0-16,0-3 0 0,2-3 0 0,-3-1 0 16,-1-2 0-16,0-2 0 0,-1 0 160 0,-3-3-32 15,0-2-128-15,-2-3 192 0,-1-3 208 0,-3-2 48 16,-2-1 0-16,-1-2 0 0,-3-3-448 0,-3 0-256 16,-3-2 48-16,-2 1 0 0,-3 3 208 0,-3 4 128 15,-1 2 0-15,-3 4-128 0,-3 2 336 0,-5 5-32 16,0 0-16-16,-1 5 0 0,-2 4-48 0,0 3-16 15,-1 5 0-15,0 4 0 0,-1 3-224 0,3 3-160 16,0 6 32-16,2 5 0 0,-1 6 128 0,0 4-128 16,0 5 128-16,2 5-128 0,0 4 128 0,4 0-192 0,3 0 192 0,2 1-192 15,6-1 192-15,3-1-128 0,3-2 128 0,3-3-128 16,3-1 128-16,2-2 0 0,4 0 0 0,3-3 0 16,1-3 0-16,4-2 0 0,4-1 0 0,3-2 0 15,4-3 0-15,3-2-128 0,2-3 128 0,2-2 0 16,1-1-160-16,6-4 160 0,3-5-192 0,3-3 192 15,5-4-512-15,5-3 16 16,4-4 0-16,0-4-11712 0,-2-4-2336 0</inkml:trace>
  <inkml:trace contextRef="#ctx0" brushRef="#br0" timeOffset="23289.59">3533 2633 37775 0,'-12'-13'3360'0,"7"10"-2688"16,1 2-544-16,0-1-128 0,4 2 1008 0,0 0 160 31,-6-1 48-31,6 1 0 0,-5 4-912 0,0 4-176 0,1 2-128 0,-1 5 144 0,2 4 192 0,0 2 48 32,0 1 0-32,-1 2 0 0,0 3-224 0,2 2-32 0,-1-1-128 0,2 1 192 0,1-1-192 0,0-1 0 0,1 2 0 0,1-3 0 31,0-1 0-31,-1-2 128 0,0 1-128 0,1-4 0 0,0-1 0 0,2-1-240 0,-1-2 48 15,0-3 16-15,-1-2-2064 32,1 0-400-32,1-2-96 0,-3-3-13936 0</inkml:trace>
  <inkml:trace contextRef="#ctx0" brushRef="#br0" timeOffset="23668.46">3422 2747 19343 0,'-5'-7'1728'0,"2"-1"-1392"31,1 0-336-31,3-1 0 0,2 1 4352 0,2-1 784 0,2-1 176 0,0 1 16 0,2 0-4112 0,2 1-816 15,2-1-160-15,4 4-48 0,1 1 128 0,2 2 0 16,0 1 16-16,-1 0 0 0,0 2-112 0,0 4-32 16,-1 1 0-16,-3 2 0 0,-1 0-64 0,0 3 0 31,-6 1-128-31,-1 2 192 0,-4 0-16 0,-3 4-16 16,-2 3 0-16,-3 2 0 0,-4 2-160 0,-1-2 128 0,-2-2-128 0,0 0 128 0,-2-1-128 15,2-3 0-15,2-2 0 0,-1-3 0 0,3-1 320 0,0-2-32 16,1-3 0-16,5 0 0 0,2-6-288 0,0 0 0 15,0 0 0-15,0 0 0 0,0 0 0 0,0 0 0 0,5 2 0 0,4 0-144 16,2 0 144-16,3 2-160 16,1 0 160-16,3 0-160 0,0 1 160 0,3 1-128 0,2 2 128 0,-2 1-128 15,-1-1 128-15,-2 0 0 16,-3 2 0-16,-2 1 0 16,-2-2 0-16,-6 1 0 0,-3 0 0 0,-1-1 176 15,-2 0 144-15,-5 0 16 0,-4 0 16 0,-3-1 0 16,-3-3 48-16,-3 1 16 0,-3-1 0 0,0 0 0 15,-1-2-192-15,1 0-32 0,3 1-16 0,-1-2 0 16,1-1-176-16,1-1 0 0,4 0 0 0,2 0 0 16,2-1-1312-16,2-1-192 15,1-3-32-15,3-1-17472 0</inkml:trace>
  <inkml:trace contextRef="#ctx0" brushRef="#br0" timeOffset="24507.39">5884 2769 39615 0,'-4'-24'1760'0,"4"15"352"0,0 1-1680 0,4-2-432 16,3-1 0-16,3 1 0 0,1 1-176 0,2 1-112 0,2-2-32 16,-1 3 0-16,4 3 480 0,3 2 96 0,-2 2 0 0,2 2 16 0,0 2-80 15,0 3 0 1,0 2-16-16,-2 2 0 0,-3 1 48 0,-3 3 16 15,-2 3 0-15,-2 1 0 0,-1 3 128 0,-3 2 16 0,-2-1 16 0,-3 1 0 0,-3 1-272 0,-1 0-128 16,-3 0 0-16,-1-1 128 0,-2 0 0 0,-1-2-128 16,1-3 192-16,1-4-64 0,2-3-128 0,1-3 160 15,-1-2-160-15,3-2 160 0,-1 0-32 0,5-5 0 16,0 0 0-16,3-5 0 0,0-3-128 0,2-5 128 16,3-3-128-16,3-4 128 0,1-3-128 0,2-1-176 15,2-4 48-15,3-3 0 16,0-1-240-16,3-1-32 0,-1 0-16 0,-1 4 0 0,-1 0 80 0,-4 6 16 15,-2 3 0-15,-2 5 0 0,-2 3 320 0,-1 3 128 16,-5 3 0-16,-3 6 0 0,0 0 320 0,0 0 64 16,-1 7 16-16,-1 3 0 0,-1 2-48 0,-2 5-16 0,1 1 0 15,-1 3 0-15,2 0-336 0,0 0-128 16,1 0 0-16,2 1 0 0,1-1 0 0,1 0 0 0,2 0 0 0,2-2 0 16,1-2 0-16,3-1 0 0,2 0 0 0,3-2 0 15,1 0-272-15,4-2 0 0,3-2 0 0,4-2 0 16,0-1-400-1,3-4-80-15,1-2-16 0,0-3 0 0,1-3-2720 16,1-3-544-16</inkml:trace>
  <inkml:trace contextRef="#ctx0" brushRef="#br0" timeOffset="24633.73">6979 2754 2751 0,'0'0'256'0,"0"0"-256"0,1-5 0 0,2-1 0 0,1 1 4928 0,1-1 960 15,2 2 176-15,3 0 32 0,3-1-5136 0,1 2-960 16,1 1-352-16,0 2-6784 31,2 1-1360-31</inkml:trace>
  <inkml:trace contextRef="#ctx0" brushRef="#br0" timeOffset="24806.43">7011 2950 37775 0,'-19'-2'1664'0,"13"2"368"0,-1 1-1632 0,2-1-400 0,5 0 0 0,0 0 0 15,0 0 1200-15,0 0 144 0,0 0 48 0,0 0 0 16,0 0-432-16,5 0-64 0,4-1-32 0,4 1 0 15,5 0-576-15,3-1-112 0,3-1-32 0,3 1 0 16,4-4-144-16,2 1 0 0,2-2-192 0,4 0 192 31,2-1-2704-31,2-2-432 0</inkml:trace>
  <inkml:trace contextRef="#ctx0" brushRef="#br0" timeOffset="25295.17">8653 2253 35935 0,'0'0'1600'0,"0"0"320"0,0 0-1536 0,0 0-384 0,0 0 0 0,0 0 0 15,0 6 0-15,-1 1 0 0,2 2-160 0,-2 2 160 16,1 4 224-16,0 1 160 0,-4 0 16 0,1 2 16 16,-1 0-64-16,0 3-16 0,0 0 0 0,-1 1 0 15,1 1-128-15,-1 0-16 0,2 1-16 0,-1-1 0 16,0 0-176-16,2 0 192 0,0-2-192 0,1-3 192 0,0-2-192 0,1-3 192 16,2-2-192-16,0-2 192 0,-2-9 208 0,5 6 48 15,0 0 16-15,3-3 0 0,2-1 64 0,2 0 16 16,2-2 0-16,4-2 0 0,1 0-304 0,5-1-64 15,1 0-16-15,0-1 0 0,0-1-160 0,0 2 0 16,-2 0 0-16,-1 0 128 0,-1 0-128 0,-2 1 0 16,0-1 0-16,-1 2 0 15,-2 2-704-15,0 0 0 0,-3 1-16 0,-1-1 0 16,-1 1-2704-16,-1-2-544 0</inkml:trace>
  <inkml:trace contextRef="#ctx0" brushRef="#br0" timeOffset="25547.29">9155 2229 35935 0,'-7'-20'3200'0,"4"12"-2560"0,-1 0-512 0,0 2-128 15,1 0 752-15,1 2 128 0,2 4 16 0,0 0 16 16,0 0 112-16,0 0 32 0,0 0 0 0,-3 4 0 16,-2 4-336-16,2 3-64 0,0 3-16 0,-1 6 0 15,0 3-192-15,1 5-32 0,-4 3-16 0,0 2 0 16,0 3-144-16,-3 2-16 0,-1 5-16 0,0 2 0 0,-1 4-224 0,-1 2 128 15,-2 2-128-15,2 0 0 0,1-2 0 0,2-1 0 16,-1 0 0-16,2-3-160 16,2-2-608-16,1-2-128 0,1-3-32 0,0-4 0 15,2-4-2288-15,1-2-464 0</inkml:trace>
  <inkml:trace contextRef="#ctx0" brushRef="#br0" timeOffset="25832.03">9338 2805 28559 0,'3'-15'1264'0,"-1"9"272"0,1 2-1232 0,2-1-304 0,0 2 0 0,3 0 0 16,2 1 2608-16,1-1 464 0,1 4 80 0,3 2 32 15,0 1-2448-15,0 4-480 16,1 1-112-16,-1 2-16 0,-1 1 96 0,-1 0 16 16,-3 2 0-16,-1 1 0 0,-2 2 16 0,-4-1 0 15,-2 0 0-15,-2 1 0 0,-3 3 0 0,-2-1 0 0,-2 0 0 0,0-1 0 0,-1 0-32 0,-1-2 0 16,0 0 0-16,0-4 0 0,0-1-32 0,3-2 0 15,1-3 0-15,2 0 0 0,4-6 272 0,0 0 48 16,0 0 16-16,0 0 0 16,0 0-144-16,0 0-16 15,10 0-16-15,-1-1 0 0,4 0-352 0,3 0 0 0,5-1 0 0,4-1 128 0,4 1-336 16,4 1-64-16,2 2-16 0,4-1 0 16,1-1-1856-16,1 0-368 0,-1 0-80 0</inkml:trace>
  <inkml:trace contextRef="#ctx0" brushRef="#br0" timeOffset="26275.42">11649 2622 35935 0,'0'0'3200'0,"0"0"-2560"0,0 0-512 0,2-5-128 0,1 2 128 0,2-1 16 15,-2 1 0-15,4 0 0 0,3-1 256 0,4 1 48 16,5 1 16-16,10 0 0 0,4 0-464 0,-1-2 0 0,2 4 0 15,1-1 144-15,2 0-144 0,-1 0 128 0,-2 1-128 32,-3-1-2240-32,3 1-544 0,-5 2-96 0</inkml:trace>
  <inkml:trace contextRef="#ctx0" brushRef="#br0" timeOffset="26432.4">11713 2889 17503 0,'-21'-3'1552'0,"12"2"-1232"0,0 0-320 0,3-1 0 16,6 2 4608-16,0 0 848 0,0 0 176 0,0 0 48 0,0 0-4464 0,0 0-880 15,8-3-176-15,6-1-32 16,2 1 0-16,5-1 16 0,4-2 0 0,4 1 0 0,3-2-144 0,3 1-224 16,5-3 48-16,0 0 16 15,1-1-2912-15,-3-2-576 0</inkml:trace>
  <inkml:trace contextRef="#ctx0" brushRef="#br0" timeOffset="26654.63">12121 2393 23951 0,'-10'-15'2128'0,"5"10"-1696"16,0-1-432-16,1 1 0 0,0 0 2496 0,4 5 400 16,0 0 96-16,0 0 16 0,0 0-1968 0,6 1-384 0,1 3-80 0,3 2 0 15,2 2-48-15,3 4 0 16,2 0 0-16,2 3 0 0,1 1 112 0,2 3 0 0,-1 3 16 0,-1 1 0 16,-1 1 16-16,-1 0 0 0,-4 3 0 0,-2-2 0 15,-2 0-288-15,-4 1-48 0,-4-1-16 0,-4 2 0 0,-6 2-96 16,-6 3-32-16,-5 1 0 0,-3 0 0 15,-3 0-448-15,-2 1-80 0,-5 1-32 0,-1-3 0 16,-3-2-1584 0,-1-3-320-16,-2-1-64 0,3-4-9296 0,1-4-1856 0</inkml:trace>
  <inkml:trace contextRef="#ctx0" brushRef="#br0" timeOffset="27271.82">14129 2434 16575 0,'-11'-1'1472'0,"7"2"-1168"15,-2 0-304-15,-1 3 0 0,1 1 5088 0,1 4 960 0,-2 1 192 0,2 3 32 16,-2 0-4864-16,2 3-992 0,-1 2-192 0,1 1-32 15,0 1 224-15,2 2 48 0,-2 0 16 0,2 0 0 16,2-1-64-16,-1 3-16 16,0-1 0-16,1-3 0 0,1-4-80 0,1-1 0 0,0-4-16 0,0-4 0 15,-1-7-48-15,0 0 0 0,0 0 0 0,0 0 0 16,0 0 256-16,5-5 64 0,1-4 0 0,0-4 0 16,1-4-320-16,1-5-64 15,-2-4-16-15,3-5 0 0,1-3-176 0,3-13 0 0,-2 1 0 0,1 1 0 0,-1 2 0 0,-1 4 0 16,-1 6 0-16,-1 6 0 15,-2 5 0-15,1 5-144 0,-2 6 144 0,2 5 0 0,0 1-160 0,0 5 160 32,-2 5-128-32,1 3 128 0,2 4 0 0,0 5 0 0,-1 3 0 0,1 3 0 0,1 1 0 0,0 4 0 15,0-2 0-15,-1 1 0 0,2 2 0 0,-1-1 0 16,1-1 0-16,0-1 0 16,0 1 0-16,0-3 0 0,0-3 0 0,-1-2 0 0,1-4 0 15,-2-3 0-15,2-4 0 0,0-3 0 0,-1-1 0 0,1-4 144 16,1-5-144-16,1-2 160 0,0-6-32 0,1-3-128 15,0-5 192-15,4-4-64 0,0-4-128 0,2-3 160 0,1-3-160 0,1-1 160 16,-4-3-160-16,1 3 192 0,-3 2-192 0,-2 4 192 0,2 4-192 0,-4 5 0 16,-2 3 0-1,-3 5-176-15,1 3 176 0,-3 4 128 0,-4 6-128 0,0 0 176 16,7 1-48-16,-3 4-128 0,-1 4 192 0,2 5-64 16,-3 4-128-16,2 3 160 0,0 3-160 0,-1 1 160 15,0 3-160-15,1-1 0 0,-1 3 0 16,0 1 0-16,2 1 0 0,-2 0 0 0,2-1 0 0,0 0 0 15,-1-1-400-15,2-1-16 0,1-2 0 0,2 1 0 16,0-2-1536-16,1-1-304 0,0-2-64 0,0-3-16624 16</inkml:trace>
  <inkml:trace contextRef="#ctx0" brushRef="#br0" timeOffset="27823.07">14961 2759 38303 0,'0'0'1696'0,"0"0"352"0,0 0-1648 0,0 0-400 15,-2 6 0-15,1 1 0 0,0 1 224 0,1-1-32 16,-2 2-16-16,2 1 0 0,0 1 480 0,2 2 112 16,-1 2 0-16,0 0 16 0,0 0-400 0,-1 1-96 0,1-1-16 15,0 2 0-15,-1 1-272 0,0 0 128 16,0-1-128-16,0-3 0 0,0-1 128 0,0-2-128 16,0-1 0-16,0-1 0 0,0-2 144 0,0-7-144 0,0 0 0 0,0 0 144 15,0 0-144-15,0 0 0 0,0 0 0 0,0 0 128 16,-2-8-128-16,0-4 0 0,-1-4 144 15,1-1-144-15,0-3 128 0,1-1-128 0,0-2 128 16,1-1-128-16,0 0 128 0,1 1-128 0,1 0 160 0,1 2-160 16,1 3 320-16,0 1-16 0,3 3-16 15,-2 2 0-15,3 2-128 0,1 2-32 0,1 2 0 0,1 1 0 16,1 2-128-16,1 2 0 0,1 1 0 0,2 2 128 0,-2 1-128 0,2 2 0 16,-2 0 0-16,-1 3 0 0,-1 2 128 0,-1 1-128 15,-2 1 128-15,-3 1-128 0,-1 1 176 16,-2 1-48-16,-1 1-128 0,-2 0 192 0,-2-1-192 15,-1 0 0-15,-2 1 128 0,0-1-128 0,-1-1 0 16,2 0 0 0,0-2 0-16,-1-1 0 0,1-2 0 0,0-2 0 0,2 0 0 0,2-1 0 0,0-6 0 0,2 7 0 15,2-1 0-15,0-2 0 0,3-3 0 0,0 0-192 16,2 0 48-16,1 1 0 0,1 1-16 0,1 0 0 16,1 0 0-16,1-1 0 0,-1 2 160 0,0 0 0 31,-1 2 0-31,-1 0 0 0,0 1 0 0,-2-1 0 0,-2 1 0 15,-2 1 176-15,-1-1 112 0,-1 2 32 0,-2-2 0 0,-1-1 0 0,-4 2 96 0,0 0 32 16,-3-2 0-16,-1 1 0 0,-3-1-112 0,-1-1-16 0,-3-1 0 0,1 1 0 16,-1-1-192-16,-2-2-128 15,1 0 160 1,-2-1-160-16,0-1 0 0,2-3-240 0,-2 2 32 0,2-2 0 16,-1-2-1456-16,2-2-272 0,1-2-64 0,1-2-11312 15,4-1-2272-15</inkml:trace>
  <inkml:trace contextRef="#ctx0" brushRef="#br0" timeOffset="28005.24">15872 2560 40543 0,'0'0'1792'0,"0"0"384"0,7-2-1744 0,2 0-432 15,3 0 0-15,2 1 0 0,1-1-192 0,-1 3-128 16,3 1-32-16,-2 0 0 0,3 1 352 0,0 1-176 15,1 3 176-15,0 0-11664 16,-2 2-2256-16</inkml:trace>
  <inkml:trace contextRef="#ctx0" brushRef="#br0" timeOffset="28170.96">15859 2809 41183 0,'-16'-5'1824'0,"11"4"368"0,-1 1-1744 0,6 0-448 0,0 0 0 0,0 0 0 16,0 0 208-16,0 0-32 0,0 0-16 0,0 0 0 0,0 0 304 0,11 0 64 15,3-1 16-15,5 1 0 0,2 0-336 16,2-1-64-16,5 1-16 0,2 0 0 16,3 0-304-16,3-1-64 0,1 1-16 0,-1-3-12672 15,0-1-2560 1</inkml:trace>
  <inkml:trace contextRef="#ctx0" brushRef="#br0" timeOffset="28702.82">17586 2598 38703 0,'-11'-5'3440'0,"11"5"-2752"0,-3-5-560 0,1 0-128 0,1 0 432 0,-2 1 48 15,-2 1 16-15,5 3 0 0,0 0 192 0,6-5 32 16,2 1 16-16,4 0 0 0,3-1-336 0,5 2-64 15,4 0-16-15,1-1 0 0,4 1-128 0,2 0-48 16,1 0 0-16,7 0 0 0,-2-1-144 0,-4-1 0 16,-4 0 144-16,-2 2-144 0,-5-1 0 0,-7 1 0 15,-1 0 0-15,0-1 0 16,-5 3-1152-16,1 1-288 0,-4 0-64 0,-6 0-16 16,0 0-1616-16,0 0-336 0,0 0-64 0</inkml:trace>
  <inkml:trace contextRef="#ctx0" brushRef="#br0" timeOffset="29472.22">18879 2142 21183 0,'-8'-9'944'0,"5"7"192"0,-2-2-912 0,0 2-224 0,5 2 0 0,0 0 0 16,-3-2 2928-16,3 2 528 0,0 0 128 0,0 0 0 16,-3 7-2240-16,2-1-448 0,-2 3-80 0,1 3-32 15,0 2-432-15,1 3-96 0,0 2 0 0,0 2-16 0,0 6-96 0,-1 1-16 16,1-1 0-16,-1-1 0 16,1-1-128-16,0 0 0 0,0-3 144 0,0-2-144 0,0-3 0 0,0-5 128 15,-2-1-128-15,2-1 0 16,-1-1 224-16,-1-2-32 0,1-3 0 0,2-4 0 15,0 0 176-15,-6-1 16 0,1-4 16 0,-3-2 0 0,2-2 96 0,2-2 16 16,-2-3 0-16,3-5 0 0,2-4-192 0,1-4-48 16,-1-5 0-16,1-2 0 0,1-4-272 0,0-1 0 15,1-3 128-15,2 1-128 0,0 1 0 0,2 4 0 16,-1 2 0-16,2 2 0 0,0 4 0 0,3 2 0 16,2 4 0-16,-2 5 0 0,1 2 0 0,1 4-144 15,2 3 144-15,0 2-128 0,-1 3 128 0,1 3 0 16,2 3 0-16,-3 3 0 0,-1 2 0 0,0 2 0 15,0 2 0-15,-2 3 0 0,-2 0 0 0,-3 2 176 0,0 0-48 0,-4 1 0 16,-2-1-128 0,-4 2 160-16,-2 1-160 0,-3 0 160 0,-1-2-32 0,-1 2 0 0,-4 1 0 0,1-1 0 15,-2-3-128-15,-1-1 160 0,-2-2-160 0,0-2 160 16,1-2-160-16,2-1-224 0,-1-1 48 16,4-3 16-1,3-3-1344-15,2-2-272 0,0-2-48 0,5-3-16000 0</inkml:trace>
  <inkml:trace contextRef="#ctx0" brushRef="#br0" timeOffset="29743.87">19154 1965 21183 0,'0'0'1888'0,"0"0"-1504"0,0 0-384 0,0 0 0 0,5 7 3264 0,-1 2 576 16,-2 1 112-16,1 1 16 0,1 1-2880 0,-1 0-592 16,-2 1-112-16,0 3-32 0,1 1 288 0,-2 2 48 15,-1 0 16 1,0 1 0-16,-1-1-320 0,0 2-48 0,0 1-16 0,-1-1 0 0,2-1-64 0,-1 0 0 15,1 2-16-15,1-2 0 16,1-3-112-16,1 0 0 0,-1-3-128 0,3-2 192 0,-1-2 80 0,1-1 16 31,2-1 0-31,1-3 0 0,0-1 224 0,3 0 64 0,2-3 0 0,1 0 0 0,2-1-272 0,2-1-48 16,2 0-16-16,1-1 0 0,0-2-240 0,-1 1 0 16,-2 1 128-16,1 0-128 0,-1-2-144 0,1 3-80 0,-2 0-16 15,0 0 0 1,-1 1-1408-16,0 1-272 0,0-1-64 0,3 2-10144 0,-2 2-2016 0</inkml:trace>
  <inkml:trace contextRef="#ctx0" brushRef="#br0" timeOffset="29978.83">19899 2003 31327 0,'0'0'2784'0,"0"0"-2224"0,-1-4-560 0,1 4 0 0,0 0 1952 0,0 0 288 16,0 0 48-16,0 0 16 0,0 0-1280 0,0 0-256 15,0 0-64-15,4 5 0 16,1 3-80-16,-1 3-32 0,0 3 0 0,0 3 0 0,-1 1-224 0,0 3-48 16,1 2-16-16,-1 3 0 0,-1 1-176 0,0 3-128 15,-1 1 144-15,0 1-144 0,-1 0 144 0,2-1-144 16,-2-1 128-16,1 0-128 0,-1-4 0 0,0-2-192 16,0 0 0-16,0-4 16 15,0 0-1520-15,-1-3-304 0,-1-2-64 0,0-4-15984 0</inkml:trace>
  <inkml:trace contextRef="#ctx0" brushRef="#br0" timeOffset="30151.55">19668 2251 41471 0,'-13'-14'3680'0,"8"10"-2944"0,2 0-592 0,2-2-144 0,2 1 0 0,-1 5 160 0,5-6-160 0,3 4 160 16,4-1-160-16,3 2 160 0,2-1-160 0,5 1 160 15,3 0-32 1,4 0 0-16,1 1 0 0,2 1 0 15,3 1-128-15,2 1 0 0,2-1 0 0,0 0 0 32,4 1-1520-32,1 0-336 0,1-2-64 0</inkml:trace>
  <inkml:trace contextRef="#ctx0" brushRef="#br0" timeOffset="30687.17">21195 2048 38703 0,'0'0'3440'0,"-2"-3"-2752"0,-1-3-560 0,2 3-128 31,1 3-816-31,0 0-192 0,-5-3-32 0,5 3-16 0,0 0 848 0,0 0 208 16,0 0 0-16,0 0 0 0,-6 4 640 0,3 3 192 15,1 3 16-15,1 2 16 0,1 3-304 0,0 3-64 16,0 3-16-16,0 1 0 0,0 2-96 0,0 2 0 16,-1 3-16-16,-2 1 0 0,1-1-128 0,0 1-32 15,0 0 0-15,0-3 0 0,0 0-80 0,1-4 0 16,0-1-128-16,1-4 192 0,0-1-48 0,0-4-16 0,-1-1 0 16,0-3 0-16,0-1 64 0,1-8 16 0,0 0 0 0,0 0 0 0,0 0 48 0,0 0 16 15,0-8 0-15,-2-2 0 0,1-3-128 0,1-5-16 16,1-5-128-16,1-4 192 0,0-5-192 0,3-6 0 15,0-1 0-15,1-4 0 0,-2-2-192 0,0 0 192 16,1 1-192-16,0 1 192 0,-1 1 0 0,1 2 0 16,1 4 0-16,0 4 0 0,1 10-160 0,0 2 160 15,2 3-128-15,2 3 128 0,2 1-192 0,1 5 32 16,-1 2 16-16,1 3 0 0,6 2 144 16,-1 4-128-16,-1 3 128 0,-1 3-128 0,-2 5 128 15,-2 1 0-15,-3 2 0 0,-1 1 0 0,-2 2 0 0,-4 0 144 16,-2-1-16-16,-3 0-128 0,-4 0 224 0,0 1-64 0,-5 1-16 15,-1-1 0-15,-3-1-16 0,1 0 0 16,0-2 0-16,-2-2 0 0,0-1-128 0,1-1 192 0,0-2-192 0,2-2 192 16,1 0-192-16,1-3 0 0,2-4 0 15,0 0 0 1,2-1-1360-16,1-2-208 0,2-2-32 0,2-3-10752 16,0-2-2128-16</inkml:trace>
  <inkml:trace contextRef="#ctx0" brushRef="#br0" timeOffset="30954.34">21623 1905 32255 0,'0'0'2864'0,"0"0"-2288"0,7 9-576 0,2 3 0 16,-2 1 448-16,0 2 0 0,1-1-16 0,-2 2 0 15,-3 2 528-15,0 2 128 0,-2-1 0 0,-1 1 16 16,-1 2-96-16,-2 2-32 0,0-4 0 0,-2 4 0 0,1 0-400 0,-2 0-64 16,2-1-32-16,-4 1 0 0,4 0-96 15,1 1-32-15,-1-3 0 0,2 0 0 0,0-3-208 0,2-1-144 16,0-4 192-16,3 0-192 15,2-5 256-15,0 0-48 0,2-2-16 0,0-2 0 0,3-1 112 0,2-2 16 16,0-2 0-16,5-1 0 0,2-4-192 0,0 1-128 16,1-2 192-16,2 0-192 15,2-2-240-15,2 2-144 0,-2 0-48 0,0 1 0 16,0 1-1616-16,-1 2-336 0,-1 2-64 0,-3 1-9488 16,-2 0-1888-16</inkml:trace>
  <inkml:trace contextRef="#ctx0" brushRef="#br0" timeOffset="31175.45">20864 2795 41295 0,'-16'0'1824'0,"16"0"384"0,-5 2-1760 0,5-2-448 16,0 0 0-16,0 0 0 0,0 0 320 0,2 7-32 15,3-2 0-15,6 1 0 0,5-1 256 0,7 1 48 0,8-2 16 0,7 0 0 16,6 0-352-16,6-2-80 0,3-1-16 0,4-1 0 15,0 0-160-15,5 0 0 16,2 0 0-16,1-1 128 0,-1 0-128 0,-4-1 0 0,-8 0 0 16,-1 0 0-16,-5 0 0 0,-3 2 0 0,-6 0-144 0,-4 3 144 15,-5 0-1808 1,-7 1-256-16,-5 3-48 0,-5 1-9920 0,-5 0-1984 0</inkml:trace>
  <inkml:trace contextRef="#ctx0" brushRef="#br0" timeOffset="31475.25">21300 3211 35935 0,'-6'-10'1600'0,"6"10"320"0,-4-5-1536 0,6-2-384 16,3 0 0-16,1 0 0 0,-1-1 448 0,3 1 32 15,3 0 0-15,3 0 0 0,3 2 416 0,1 0 96 0,4 3 16 0,1 1 0 16,0 2-400-16,1 1-80 16,-4 3-16-16,0 0 0 0,-3 2-288 0,-3 1-64 0,-3-1-16 0,-2 2 0 15,-4 1 16-15,-2 1 0 16,-3 1 0-16,-4 1 0 0,-1 0 112 15,-3 2 32-15,-4 0 0 0,-1 0 0 0,-3-1-80 0,1-1-16 0,0 0 0 0,1-1 0 0,2-2-80 0,2-1-128 16,3-3 176-16,2 1-176 0,3-2 320 16,2-5-32-16,0 0-16 0,7 6 0 15,1-2-16-15,7-1-16 0,2-3 0 16,6-2 0-16,5 0-240 0,3-1 0 0,2-4 128 16,4-1-128-16,2-2-192 0,6-4-96 0,3-1-16 0,6-3 0 15,4 0-2064-15,1-1-400 16,-3-1-96-16,-3 0-15264 0</inkml:trace>
  <inkml:trace contextRef="#ctx0" brushRef="#br0" timeOffset="31679.08">22520 2608 36863 0,'0'0'3264'0,"5"-5"-2608"15,2-1-528-15,3 1-128 0,3 0 272 0,3 2 32 0,1-1 0 0,2 0 0 32,2 2-304-32,1 1-144 0,2 1 16 0,-2 1 0 0,1 0 128 0,0 2-208 15,-1 1 80-15,-2 0 128 16,-2 2-3200-16,-4-1-528 0</inkml:trace>
  <inkml:trace contextRef="#ctx0" brushRef="#br0" timeOffset="31852.98">22491 2742 37311 0,'0'0'1664'0,"0"0"320"0,0 0-1584 0,0 0-400 16,0 0 0-16,0 0 0 0,7 1 688 0,4-1 48 0,0 0 16 0,2 2 0 15,4-1-128-15,2 1-32 0,3 1 0 0,2 0 0 0,4 2-400 0,0-1-192 16,3 2 160-16,1-2-160 0,2-2 0 0,0-1 0 16,-1-1 0-16,0-1-12592 15,1-1-2448 1</inkml:trace>
  <inkml:trace contextRef="#ctx0" brushRef="#br0" timeOffset="32406.65">23173 2319 24879 0,'0'0'2208'0,"0"0"-1760"0,0 0-448 0,0 0 0 16,-4-5 2400-16,4 5 400 0,0 0 80 0,-2-4 0 16,2 4-848-16,0 0-176 0,0 0-48 0,3-4 0 15,2-1-848-15,1 2-160 0,2 1-32 16,3 1-16-16,1 0-448 0,4 1-96 0,2 0-16 0,4 0 0 15,1 0-192-15,2 1 0 0,0-1 128 0,1 0-128 0,1-1 0 16,-1-2-160-16,0 0 32 0,0 1 0 16,-1-1-2176-16,-1-2-448 0,-2 2-64 0</inkml:trace>
  <inkml:trace contextRef="#ctx0" brushRef="#br0" timeOffset="32862.43">23819 2021 38303 0,'0'0'1696'0,"0"0"352"0,0 0-1648 0,0 0-400 16,0 0 0-16,-3 4 0 0,3-4 288 0,-2 8-32 15,0 2 0-15,1 3 0 0,-1 3 480 0,2 4 96 0,0 2 0 0,0 4 16 16,0 0-336-16,0 3-80 0,0-1-16 0,0 3 0 16,0 2-208-16,-1 0-32 0,-1-2-16 0,0 1 0 15,0-4-160-15,0 0 0 16,0-4 144-16,-1-1-144 0,0-1 128 0,0-4-128 0,0-4 160 0,1-2-160 15,1-2 192-15,-2-3-48 0,-1-3-16 0,4-4 0 16,0 0-128-16,0 0 192 0,-4-4-192 0,0-4 192 16,-1-4-192-16,3-4 0 0,0-2-160 0,1-5 160 15,1-4-144-15,1-4 144 0,1-4-128 0,1-3 128 16,3-3-128-16,2-2 128 0,0-2-128 0,1 0 128 16,-1 1 0-16,1 2 0 0,-1 2 0 0,2 3 0 15,-1 3 0-15,1 3 0 0,1 5 0 0,0 3 0 16,0 4 128-16,1 4-128 0,0 1 128 0,1 6-128 0,1 1 0 0,0 4 0 15,0 2 0-15,3 3-128 0,0 2 128 0,0 4 0 16,-3 2-144-16,-2 2 144 0,-2 1 0 0,-1 1 0 16,-4 4 0-16,0-2 0 0,-5 1 0 0,-2-1 128 15,-4 3-128-15,-3-1 192 0,-3-1-192 0,-2 2 192 16,-1 0-192-16,-1-1 192 0,0 0-192 0,-1-1 0 16,1-3 0-16,-1-1 128 15,2 0-288-15,0 0-64 0,2-2-16 0,2-2 0 16,4-2-1408-16,-2-2-272 0,2 0-64 0,7-5-15968 15</inkml:trace>
  <inkml:trace contextRef="#ctx0" brushRef="#br0" timeOffset="33145.05">24241 1928 15663 0,'0'0'688'0,"0"0"144"0,0 0-656 0,0 0-176 15,0 0 0-15,0 0 0 0,0 0 5104 0,0 0 976 0,3 8 208 0,-1 1 48 16,-1 2-4592-16,0 2-912 0,-1 1-176 0,-1 2-32 15,-1 1 48-15,-1 2 16 0,-2 2 0 0,1 0 0 16,0 0-304-16,-1 1-48 0,1 2-16 0,0-2 0 16,1 0-80-16,1-1-32 0,1 0 0 0,1-1 0 15,1-2-80-15,1-2-128 0,1-1 176 0,1-2-176 0,-1-2 256 0,3-2-64 32,2-2-16-32,1-2 0 0,0-2 176 0,2 0 32 0,2-3 16 0,4-3 0 0,1 0-160 0,1-2-48 15,0-1 0-15,1-2 0 0,-1 1-192 0,2-1 0 16,0 0 0-16,0 2 0 15,0 0-544 1,-1 2 0-16,-4 1 0 0,1 0 0 0,-2 2-1536 0,-2 1-304 0,-3 2-64 0,-1 2-9712 16,-2 1-1920-16</inkml:trace>
  <inkml:trace contextRef="#ctx0" brushRef="#br0" timeOffset="33413.5">23671 2757 37775 0,'-16'-3'1664'0,"11"1"368"0,1-1-1632 0,4 3-400 0,0 0 0 0,0 0 0 15,0 0 976-15,0 0 112 0,6 0 32 0,4 0 0 16,4 0-400-16,6 0-80 0,7 1 0 0,4 1-16 16,6-1-336-16,2 2-64 0,3-2-16 0,3 0 0 15,4 0-208-15,2 1 128 16,3 0-128-16,1 0 0 0,0 0 128 0,-2-2-128 0,-1-3 0 0,-5 1 144 0,-4 0-144 15,-3 0 0 1,-6-2 144-16,-5 2-144 0,-3 2-240 0,-5 1-112 0,-7-3-32 0,-2 3 0 16,-4 1-1600-16,-8-2-336 0,0 0-64 0,-5 9-9200 15,-4 1-1824-15</inkml:trace>
  <inkml:trace contextRef="#ctx0" brushRef="#br0" timeOffset="33743.46">23936 3113 37087 0,'-8'-8'1648'0,"8"8"336"0,-2-6-1600 0,2-1-384 16,1-1 0-16,2 1 0 0,2-2 736 0,3 0 64 0,0 0 16 0,4 1 0 16,3-1-48-16,2 1 0 0,1 1 0 0,3 3 0 15,2 0-336-15,1 3-80 0,0 1-16 0,-1 2 0 16,-2 1-112-16,-1 3-32 0,-1 0 0 0,-3 1 0 16,-4 0-48-16,-2 1-16 15,-4 0 0-15,-3 1 0 16,-2 1 64-16,-4 2 0 0,-4 0 0 0,-3 1 0 0,-2 0-32 0,-2 0 0 15,-2 1 0-15,-3-2 0 0,0-1-32 0,2 1 0 16,0 1 0-16,3-2 0 0,2-2 64 0,3-2 0 16,1 0 0-16,4-3 0 0,4-4 160 0,0 0 32 15,0 0 16-15,0 0 0 0,9 6-64 0,5-2-16 16,6 0 0-16,3-3 0 0,6 0-320 0,6 0 128 16,3 0-128-16,2 0 0 0,-1 0 0 0,0 0 0 15,-1-1 0-15,-1 1 0 0,-3 1-192 0,0-1-96 16,-1-1-32-16,-1 0 0 15,-3 0-1568-15,1-1-320 0,0 1-64 0</inkml:trace>
  <inkml:trace contextRef="#ctx0" brushRef="#br0" timeOffset="34725.25">7192 4791 27647 0,'0'0'2448'0,"0"0"-1952"0,0 0-496 0,0 0 0 0,0 0 1408 0,0 0 176 16,0 0 32-16,6-3 16 0,2 0-1120 0,2 2-240 15,1-1-32-15,2 1-16 0,2-2 336 0,3 1 64 16,2 0 16-16,2 0 0 0,2 0-192 0,3-1-16 16,4 1-16-16,2 1 0 0,-2-2-224 0,0 1-64 15,-4-2 0-15,2 2 0 0,0 0-128 0,-2 0 0 16,-2 0 144-16,-2-1-144 0,-2 2 0 0,-1 1 144 16,-6 0-144-16,-1-1 0 15,-5-1 192-15,-1 1-64 0,-7 1 0 0,0 0-128 0,0 0 128 0,-6-3-128 16,-2 0 0-16,-3 1 0 0,-4 0 0 0,-3 1-304 0,-4 0 48 15,-4 2 0-15,-1 0 256 0,-6 1 0 0,-7 1 0 0,-3 2 0 16,-2 1 144-16,-2 2 48 0,-3 2 0 0,2 1 0 16,-3 1 32-16,1 2 16 0,-1 3 0 0,2 1 0 15,1-1 144-15,4 2 48 0,5 1 0 0,5 1 0 16,4 1-192-16,5 1-48 0,3 0 0 16,6 0 0-16,5-1-192 0,5-1 0 0,4-1 0 15,4-2 0-15,4 0 0 0,5-2-128 0,4 1 128 0,4-2-160 0,6 1 160 0,3-4 0 16,3-2 0-16,2-4 0 0,0-1 0 0,1-4 0 15,1-5 0-15,-1-1 128 0,-2-4 16 0,-2-3 16 16,-2-2 0-16,-4-3 0 0,-3-3-32 0,-5-3-128 16,-5-2 192-16,-4-1-64 0,-6-2 112 0,-6 2 16 15,-4 0 0-15,-5 2 0 0,-2 1-48 0,-5 4 0 16,-3 5 0-16,-3 3 0 0,1 3-208 0,-3 5 0 16,-1 4-192-16,1 5 192 15,-2 3-1408-15,5 2-160 0,2 2-32 0,2 4-16576 16</inkml:trace>
  <inkml:trace contextRef="#ctx0" brushRef="#br0" timeOffset="36092.92">8278 5077 35871 0,'-12'-6'1600'0,"12"6"320"0,0 0-1536 0,0 0-384 16,4-2 0-16,-4 2 0 0,0 0 640 0,0 0 64 0,0 0 16 0,0 0 0 16,4-1 16-16,3 1 0 0,2 0 0 0,2 0 0 15,2 0-288-15,2 0-48 0,5 0-16 16,0 2 0-16,0-2-256 0,2 0-128 0,3 0 128 0,0 0-128 31,1 1-384-31,0 0-144 0,-3 0-48 0,-1 1-11728 16,-1 0-2352-16</inkml:trace>
  <inkml:trace contextRef="#ctx0" brushRef="#br0" timeOffset="36260.61">8259 5302 39615 0,'-4'-2'3520'0,"-1"0"-2816"0,5 2-560 0,0 0-144 0,0 0 208 16,0 0 16-16,0 0 0 0,9-3 0 0,2 1-32 0,3 0 0 15,5 0 0-15,1 1 0 0,2 1-192 0,3-2 176 0,2-2-176 0,2 1 160 16,0 1-160-16,1 0 0 0,3-1-160 15,0 0 160 17,2-1-3184-32,3-1-528 0</inkml:trace>
  <inkml:trace contextRef="#ctx0" brushRef="#br0" timeOffset="36890.91">10569 4945 35935 0,'-7'1'3200'0,"0"-2"-2560"15,3-1-512-15,4 2-128 0,-4-1 544 0,-2 1 96 16,-3-1 0-16,3 1 16 0,6 0 192 0,0 0 48 15,0 0 0-15,0 0 0 0,6 0-240 0,4 0-32 16,3 0-16-16,8 0 0 0,5 0-320 0,2 0-64 16,5-1-16-16,3 0 0 0,1-1-208 0,3 1 0 15,0 0 0-15,1 0 0 0,1 1 0 0,-3 0 0 16,-1 0 0-16,-2-2-160 0,-2 2 160 0,-11 0 0 0,-1-1 0 0,-1 0 0 16,-2 1 0-16,-4 0 144 0,-2-1-144 0,-2 1 0 15,0 0 0-15,-1 0 0 0,-10 0 0 16,0 0 0-1,0 0-240-15,0 0-144 0,0 0-48 0,0 0 0 16,0 0-1264-16,0 0-256 0,0 0-48 0,-5-1-15088 0</inkml:trace>
  <inkml:trace contextRef="#ctx0" brushRef="#br0" timeOffset="37678.94">13089 4048 28559 0,'-9'-5'2544'0,"9"5"-2032"15,0 0-512-15,-4 3 0 0,-1 1 1984 0,-1 3 320 16,-3 3 48-16,1 2 16 0,3 2-1936 0,-1 4-432 0,2 2 0 0,0 2 0 15,1 1 256-15,1 0 64 0,0 1 32 0,1 0 0 16,-2 0-128-16,2 1-32 16,0-1 0-16,0-1 0 0,1-1-64 0,0 0-128 0,0-3 176 0,1-3-176 15,0-4 192-15,0-2-64 0,2-2 0 0,-3-8-128 16,0 5 288-16,0-5-48 0,0 0-16 0,0 0 0 16,2-5 256-16,1-5 48 0,-1-6 16 0,2-1 0 0,0-5-352 0,0-5-64 15,2-3 0-15,-1-4-128 0,1-6 0 0,2-1 0 16,1-3 0-16,1 0 0 0,-1 1 0 0,-1 4 0 15,1 2 0-15,-1 9 0 0,-2 5 0 0,1 4 0 16,-2 5 0-16,1 4 0 0,-3 3 128 0,-3 7-128 0,0 0 144 0,8 7-144 16,-1 3 256-1,0 6-32-15,-1 5-16 0,1 3 0 0,0 3-80 0,-1 2-128 0,-1 2 176 0,0 2-176 32,1-1 128-32,-1 2-128 0,2 0 0 0,-1-1 0 0,2-2 0 0,0 0 0 15,-1-5 0-15,1-1 0 0,0-5 128 0,1-2-128 16,-1-4 0-16,0-3 0 0,2-3 208 0,-1-4-16 0,0-1 0 15,1-4 0-15,-1-4 0 0,4-4-16 0,0-3 0 0,1-5 0 16,1-8-48-16,1-2 0 0,-2-4 0 0,0-3 0 0,0-4-128 16,-1-1 0-16,0 1 144 0,-1 2-144 15,-2 3 0-15,-1 5 0 0,-1 2 0 0,-2 7 0 0,0 2 0 0,-2 4 0 16,-1 3 0-16,1 3 128 0,-4 7-128 0,0 0 192 16,0 0-64-16,3 8 0 0,1 2 96 0,-1 3 32 15,-1 3 0-15,1 2 0 0,0 3-256 16,1 2 0-16,-2 0 128 0,0 3-128 0,-1-2 0 15,1 1 0 1,2-1 0-16,-1 1 0 0,0-1 0 0,2-2 0 16,-1-1 0-16,2-1 0 0,-1-3-352 0,2 0-112 0,-1-3-32 0,3 1 0 15,0 0-1984-15,2-2-400 0,0-2-64 0</inkml:trace>
  <inkml:trace contextRef="#ctx0" brushRef="#br0" timeOffset="38264.17">13846 4475 26719 0,'0'0'2368'16,"0"0"-1888"-16,0 0-480 0,0 0 0 0,0 0 1088 15,0 0 112-15,0 0 16 0,0 0 16 0,0 0 160 0,0 0 16 16,0 0 16-16,0 9 0 0,-4 2-592 0,3 1-112 16,2 2-16-16,-2 3-16 0,-2 0-352 0,2 3-64 15,0 0-16-15,0 0 0 0,-2-1-256 0,1 1 128 16,0 0-128-16,0 0 0 0,0 0 0 0,-1-3 0 15,1 3 0-15,2-1 0 16,1-3-1744-16,0-2-304 0,0 0-64 0</inkml:trace>
  <inkml:trace contextRef="#ctx0" brushRef="#br0" timeOffset="38668.78">13838 4503 37151 0,'-9'-14'1648'0,"6"9"336"0,1-2-1600 0,0 0-384 15,1 3 0-15,1-3 0 0,1 1 0 0,4-1 0 0,1 1 0 0,2 0 0 16,1 3 192-16,2 0 128 0,1-1 0 0,1 3 16 16,0 2-336-16,1 1 128 0,-2 2-128 0,-1 1 0 15,0 1 0-15,-4 1 144 16,0 1-144-16,-3 2 0 0,0 1 240 0,-3 1-64 0,-2 1-16 0,-1 3 0 16,-3 0 0-16,-1 1 0 0,-3-2 0 0,-1 1 0 15,0-2-32-15,0-1-128 0,0-1 192 0,2-2-64 0,0-2 0 0,1-2 0 16,2 0 0-16,0-2 0 0,5-4 0 15,0 0-128-15,0 0 192 0,0 0-64 0,0 0-128 0,6 5 0 16,-1-2 0-16,4 0 0 0,0-1 0 0,2 2 0 16,1-2-128-16,0 1 128 0,1-1 0 0,1 2 0 15,2-1-144-15,-1 1 144 0,0 2 0 0,-6-1 0 16,0 2 0-16,-2 0 0 0,-2-2 0 0,-1 2 0 16,-2-1 176-16,-2 2-176 0,-2-2 288 0,-1 0-48 0,-2 1-16 15,-3 0 0-15,-3-1 160 0,-1-1 16 16,-1 0 16-16,0 0 0 0,-2 0-160 0,0-1-16 15,-1-1-16-15,-1 0 0 0,1-2-224 0,-1 0 144 0,2-1-144 0,0-1 128 16,1 0-336-16,2-2-80 0,2 1-16 0,2-1 0 31,2-1-2000-31,2-3-384 0,3-2-96 0</inkml:trace>
  <inkml:trace contextRef="#ctx0" brushRef="#br0" timeOffset="39131.74">14481 4365 40543 0,'0'0'3600'0,"-5"3"-2880"0,5-3-576 0,-5 6-144 0,1-2 256 0,0 0 0 15,-2 1 16-15,2 0 0 16,0 1 672-16,2 0 128 0,0 0 16 0,1 1 16 16,0 0-704-16,1 1-144 15,0 0-16-15,1-1-16 0,-1-7-224 0,2 8 0 16,0 0 0-16,1-2 0 0,-3-6-256 0,3 7-80 15,-3-7-32-15,0 0 0 16,0 0-1936-16,0 0-384 0,0 0-64 0</inkml:trace>
  <inkml:trace contextRef="#ctx0" brushRef="#br0" timeOffset="39690.76">14782 4089 37775 0,'0'0'3360'0,"-6"-1"-2688"0,2 1-544 0,4 0-128 16,0 0 0-16,-6 3-272 0,0 1 64 0,-1 3 16 0,0 2 640 0,2 3 128 15,-2 2 16-15,3 2 16 0,0 0-304 0,1 1-64 16,2-1-16-16,1 2 0 0,0-1-96 0,2 2-128 16,3 1 176-16,1-3-176 15,2-1 176-15,0-2-176 0,1-1 160 0,1 0-160 16,2-2 192-16,-1-2-64 0,1-2-128 0,-2-2 192 0,1 0-64 0,0-4 0 15,-1-2-128-15,-1-3 192 0,1 0-64 0,0-3 0 0,-1-1-128 0,0-4 192 16,1-4-192-16,0 0 0 0,-2-3 128 16,-1 0-128-16,-1-2 0 0,-1 0 0 0,1-2 0 0,-1 1 0 15,-1 1 0-15,0 3 0 16,-2 1 0-16,0 4 0 0,-1 0 0 0,0 4 272 0,0 1-48 16,1 4-16-16,-2 4 240 0,0 0 64 0,0 0 0 15,0 0 0-15,0 8-256 0,0 3-32 0,0 2-16 0,0 3 0 16,0 3-208-16,0 4 0 0,0 4 0 15,0 2 0-15,-2 4 0 0,2 5 0 0,-1 1 0 0,0 6 0 16,-1 5 0-16,0 0 0 0,0 2 0 0,1 1 0 16,1-1 0-16,0 0 0 0,0-1 0 0,1-3 0 15,-1 0 0-15,1-4 0 0,-1-4 0 0,0-3 0 16,0-5 128-16,0-4-128 16,-1-2 0-16,0-6 144 0,-1-3-16 0,1-4 0 0,0-3 0 0,0-2 0 0,-1-3 80 0,2-5 16 15,-7 0 0-15,0-3 0 0,-2-4 48 0,0-4 16 16,0-4 0-16,0-5 0 15,1-2-128-15,-1-4-32 0,2-3 0 0,1-2 0 0,1-1-128 0,2 3 0 16,1-2 0-16,2 2 0 0,1 2-176 0,3 2 48 16,1 1 0-16,1 1 0 0,2 5-192 0,3 2-48 15,2 2 0-15,0 2 0 16,1 1-1056-16,1 2-224 0,3 2-32 0,0 1-11040 16,2 1-2192-16</inkml:trace>
  <inkml:trace contextRef="#ctx0" brushRef="#br0" timeOffset="40209.91">15318 4608 24879 0,'0'0'2208'0,"0"0"-1760"0,0 0-448 0,0 0 0 0,0 0 2656 0,0 0 448 15,0 0 96-15,0 0 0 0,0 0-1680 0,0 0-352 0,0 0-64 0,-3 9-16 32,1 1-512-32,-1 2-96 0,0 1-32 0,1 3 0 0,1 2-256 0,2 1-64 0,-1 1-128 0,2 2 192 15,0-2-192-15,0 0 0 0,1 0 0 0,0 1 0 16,1-1-224-16,0-3-96 0,3-1 0 0,-3-2-16 16,-1-2-2144-16,1-2-416 15,-1-2-96-15</inkml:trace>
  <inkml:trace contextRef="#ctx0" brushRef="#br0" timeOffset="40510.67">15339 4740 32191 0,'0'0'1424'0,"-3"-4"304"0,0-1-1392 0,3 5-336 15,-1-4 0-15,1 4 0 0,1-5 0 0,-1 5 144 16,5-3-144-16,3 1 0 0,3 1 528 0,1-1 0 16,0 0 0-16,2 2 0 0,1 0-368 0,1-1-160 15,1 0 128-15,-1 0-128 0,1-2 0 0,-2 1 128 16,-2-2-128-16,-2 0 0 0,-1-4 192 0,-1 1-64 31,-1-2 0-31,-2-1 0 0,-2-2 96 0,-2 0 16 0,-1 0 0 0,-1-1 0 16,-2 2 592-16,0 0 112 0,-2 2 16 0,0 0 16 0,-1 1 112 0,0 1 0 31,-1 2 16-31,1 2 0 0,1 2-336 0,-2 3-80 0,2 2-16 0,-1 3 0 16,1 0-416-16,1 4-96 0,-1 4-16 0,1 1 0 15,1 2-144-15,1 2 0 0,1-1 0 0,1 2 0 16,0 1 0-16,1 1 0 0,1 1 0 0,1 1 0 15,1-2-192-15,0 0 48 0,0-1 0 0,1 0 0 16,-1-1-2080-16,2-1-400 16,-2-3-96-16</inkml:trace>
  <inkml:trace contextRef="#ctx0" brushRef="#br0" timeOffset="41217.14">12726 5470 33855 0,'0'0'1504'0,"0"0"304"0,0 0-1440 0,-5 3-368 16,-2-2 0-16,7-1 0 15,0 0-432-15,0 0-144 0,0 0-48 0,0 0 0 0,0 0 800 0,0 0 144 16,0 0 48-16,0 0 0 0,8-4 192 0,3 1 32 15,4 0 16-15,5-2 0 0,4 2-128 0,7-1-32 16,5-1 0-16,5 0 0 0,4-1-192 0,4 1-64 16,5-2 0-16,9 2 0 0,7 0-64 0,7 0-128 15,6-2 176-15,-14 3-176 0,8-1 0 0,7 1 0 16,6-2 0-16,5 2 0 0,6 0 0 0,4-1 0 16,5 0 0-16,33-1 0 0,-5 2 0 0,-32 2 0 15,2-3 0-15,3 2 0 0,4 1 128 0,-5 0-128 16,-6-2 0-16,-3 3 0 0,-2 0 0 0,20 0 0 0,-11-1 0 0,-13-2 0 15,-11 2 0-15,-7 1 128 0,-9 0-128 0,-6 0 0 16,-8 0 144-16,-6 1-144 0,-6 0 0 16,-6 0 144-16,-5-1-144 0,-4 0 192 0,-5 0-192 0,-5-1 192 15,-4 1-192-15,-3 0 128 0,-3 0-128 0,-7 1 128 16,0 0-448-16,0 0-112 0,0 0-16 16,0 0 0-16,0 0-384 0,-8 3-64 15,-1 1-32-15,1-1-9520 0,0 0-1904 0</inkml:trace>
  <inkml:trace contextRef="#ctx0" brushRef="#br0" timeOffset="44339.35">14222 5784 22111 0,'0'0'976'0,"0"-5"208"0,0-1-944 0,1 0-240 16,0 1 0 0,0-1 0-16,1 1 1936 0,-2 5 352 0,0-6 64 0,0 6 16 15,0 0-352-15,0 0-64 0,0 0-16 0,0 0 0 0,0 0-800 0,0 0-176 31,0 0-16-31,-3 8-16 0,0 2-528 0,-1 3-96 0,0 3-32 0,0 1 0 0,-1 1-144 0,1 4-128 16,2 2 144-16,-1 2-144 0,0 2 128 0,0-1-128 16,1 1 0-16,0-1 144 15,0 0-144-15,0-1 0 0,1-1 0 0,0 1 0 0,0-3 0 0,0-1 0 16,0-2 0-16,1-2 0 16,1 0-368-16,-1-3-144 0,0-1-48 0,0-2 0 15,2-2-3216-15,1-3-656 0</inkml:trace>
  <inkml:trace contextRef="#ctx0" brushRef="#br0" timeOffset="44556.69">14034 5875 38927 0,'-18'-19'848'0,"13"11"176"0,1-2 48 0,1-1 32 0,1-1-880 0,2-2-224 0,3-1 0 0,3 2 0 16,0-1 256-16,2-1 0 0,2 1 0 0,3 1 0 15,3-2-112-15,4 3-16 0,2 1 0 0,2 3 0 0,2 0-128 0,0 2 0 31,2 2 0-31,0 1 128 0,2 2-128 0,-3 1 0 0,-2 1 0 0,-3 2 0 16,-4 1-512-16,0 5-48 0,-3 1 0 0,-3 3 0 31,-2 4-2464-31,-3 3-496 0,-3 0-112 0</inkml:trace>
  <inkml:trace contextRef="#ctx0" brushRef="#br0" timeOffset="44730.89">13982 6311 35935 0,'-6'0'3200'0,"6"0"-2560"0,0 0-512 0,0 0-128 15,0 0 272-15,0 0 48 0,0 0 0 0,0 0 0 16,0 0 304-16,7 4 64 0,2 1 16 16,3-2 0-16,2 0-48 0,2 0 0 0,1-1 0 0,4-1 0 31,3-1-336-31,3-1-80 0,0-1-16 0,3 1 0 16,3-1-224-16,1-1 0 0,-1 0-144 0,-1-1 144 31,0 0-2192-31,-1-1-352 0,-1 1-64 0</inkml:trace>
  <inkml:trace contextRef="#ctx0" brushRef="#br0" timeOffset="45044.49">14574 6257 25791 0,'-5'-12'2304'0,"4"6"-1856"16,0-1-448-16,3 0 0 0,3 0 2112 0,0 1 336 15,2-1 64-15,1 2 16 0,-1 0-1632 0,2 3-336 16,2 1-64-16,1 2-16 0,0 1 96 0,0 2 0 0,-1 0 16 0,-1 3 0 16,-1 1-400-16,-1 2-64 15,-2 2-128-15,-2 0 176 0,-2 1-48 0,-2 0-128 16,0 1 192-16,-6 1-64 0,-4 1 0 0,-2 0-128 16,1 2 192-16,-1 0-64 0,0-2 48 0,1-1 0 15,-1-1 0-15,0-1 0 0,1-2 112 0,1-2 32 16,1-2 0-16,3-1 0 0,1-2 208 0,5-4 48 15,0 0 16-15,0 0 0 0,0 0-400 0,5 6-192 0,-2-2 160 0,5 1-160 16,3-2 0-16,1-2 0 0,1 1 0 0,3-1 0 16,3-1-128-16,2 0-80 0,0-1-16 0,1 0 0 31,1 0-1584-31,-2-1-320 0,-2 0-64 0,-2-1-9296 0,-1 1-1856 0</inkml:trace>
  <inkml:trace contextRef="#ctx0" brushRef="#br0" timeOffset="45222.61">14575 6421 32943 0,'-13'-11'1456'0,"13"11"304"0,-4-6-1408 0,4 6-352 16,-1-6 0-16,1 6 0 0,1-7 304 0,2 0-16 15,1 2 0-15,4 1 0 0,0-1 96 0,5 2 0 0,-1-3 16 0,4 2 0 16,5 0-400-16,1 1 0 16,0-1-144-16,2 0 144 15,3-1-912-15,-3 2-80 0,-2 0-16 0,-1-1 0 16,-1 1-2704-16,-3 0-560 0</inkml:trace>
  <inkml:trace contextRef="#ctx0" brushRef="#br0" timeOffset="45675.94">14939 6289 21023 0,'0'0'928'0,"0"0"192"0,0 0-896 0,0 0-224 15,0 0 0-15,2-5 0 0,0 1 1568 0,-2 4 272 16,5-4 48-16,-1 0 16 0,1 1-608 0,0 1-112 0,1-2-32 0,0 3 0 16,1 0-336-16,-1 2-80 0,1-2-16 0,0 0 0 15,-3 1-336-15,-4 0-64 0,5-1 0 0,-5 1-16 16,0 0-112-16,0 0-32 15,0 0 0-15,0 0 0 0,0 0-16 0,0 0 0 16,0 0 0-16,0 0 0 0,0 0-144 0,0 0 0 0,0 0 0 16,-2 7 0-16,-1-2-512 15,3-5-144-15,-3 5-32 0,3-5 0 16,-5 4-528-16,5-4-96 0,0 0-32 0,0 0 0 0,0 0 400 0,0 0 80 16,0 0 16-16,0 0 0 0,0 0 592 0,0 0 112 0,0 0 144 0,0 0-208 0,0 0 624 0,0 0 128 15,0-6 32-15,0 6 0 0,4-5 352 0,-1 1 80 0,0-1 16 16,-3 5 0-16,5-4-64 0,0 0 0 15,-5 4 0-15,7-2 0 0,-1 1-192 0,1 1-32 16,-2 0-16-16,2 1 0 0,0 1-240 0,-1 2-48 16,0 0-16-16,-1 2 0 0,1-1-64 0,-2 3-16 15,-1 0 0-15,0 1 0 0,-2 1 48 0,0 1 16 16,-1 1 0-16,-1 2 0 0,-3 0-64 0,0 1-16 16,-2 1 0-16,0-1 0 0,-2 1-128 0,2-2-16 0,-1 0-16 0,0-1 0 15,2-1-160-15,-1-1 0 0,4-1 0 0,0-2 128 16,1-1 16-16,1-2 0 0,0-5 0 0,0 0 0 15,3 6 48-15,3-3 0 0,-6-3 0 0,10 2 0 16,1-1-192-16,1-1 160 0,1-1-160 16,2 1 160-16,3-2-352 0,-1 0-64 0,2-2 0 0,0 2-16 15,1 0-2336 1,-1 0-464-16,-2-1-80 0</inkml:trace>
  <inkml:trace contextRef="#ctx0" brushRef="#br0" timeOffset="45823.44">14998 6460 35935 0,'-13'-7'1600'0,"9"3"320"0,4 4-1536 0,0 0-384 32,0 0 0-32,0 0 0 0,0 0 688 0,0 0 64 0,3-5 16 0,3 0 0 15,1 1-320-15,5 1-64 0,4-1-16 0,4 2 0 16,3-1-368-16,4 1 0 0,3-2 0 0,2 2-11920 16,2-2-2272-1</inkml:trace>
  <inkml:trace contextRef="#ctx0" brushRef="#br0" timeOffset="47655.91">8688 8219 31727 0,'0'0'1408'0,"0"0"288"0,0 0-1360 0,0 0-336 16,0 0 0-16,0 0 0 0,5-3 1280 0,-1 0 176 15,1-2 32-15,0 2 16 0,2-1-352 0,2 0-80 16,1 1-16-16,2 0 0 0,2-1-720 0,3 1-144 0,1 0-16 0,3 2-16 15,-1-3-160-15,0 2 0 0,0 0 0 0,-2 0 0 16,0 1 0-16,-1 0-176 0,0-1 48 0,-2 2 0 31,0 0-2416-31,-3 2-464 0,-2 0-112 0</inkml:trace>
  <inkml:trace contextRef="#ctx0" brushRef="#br0" timeOffset="47833.73">8655 8488 9215 0,'-15'-6'816'0,"10"5"-656"15,-1-1-160-15,1 1 0 0,5 1 6848 0,0 0 1344 16,0 0 272-16,0 0 48 0,0 0-6336 0,0 0-1264 16,0 0-256-16,5-1-48 15,3 0-32-15,2 1-16 0,4 1 0 0,3 0 0 0,2 0-416 0,6 1-144 16,1-1 0-16,3 0 144 0,-1 0-144 0,2-1-144 16,-3 0 144-16,2-1-13136 15,0-2-2512-15</inkml:trace>
  <inkml:trace contextRef="#ctx0" brushRef="#br0" timeOffset="48541.1">11519 7707 34095 0,'-20'-8'3024'0,"11"6"-2416"0,1 0-480 0,0-1-128 0,0 1 960 16,8 2 160-16,19-2 32 0,-7 0 16 16,-12 2-208-16,0 0-32 0,0 0-16 0,0 0 0 0,6-1-256 0,2 0-48 15,3 1-16-15,4-2 0 0,2 1-336 0,2 0-80 0,1-1-16 0,1 0 0 16,2 0-160-16,1-1 128 15,1 0-128-15,2 1 128 0,0 0-128 0,1 0-272 0,-1-2 64 16,2 1 16 0,-1 1-2176-16,0 0-448 15,0-1-64-15</inkml:trace>
  <inkml:trace contextRef="#ctx0" brushRef="#br0" timeOffset="48996.09">12353 7355 34095 0,'0'0'3024'0,"0"0"-2416"32,0 0-480-32,0 0-128 0,0 0 1088 0,0 0 208 15,0 0 48-15,-3 6 0 0,0 3-656 0,2 3-128 16,1 2-32-16,1 5 0 0,2 1-96 0,-1 2-32 16,1 3 0-16,-1 1 0 0,3-1-224 0,-1 1-48 15,2 1-128-15,-1 0 192 0,2 1-192 0,-2 0 0 16,0-1 0-16,-1-3 0 0,0-2 128 0,1-1-128 15,-2-4 0-15,-1 0 144 0,-1-4-144 0,-1-2 0 16,-1-2 0-16,0-1 128 0,1-8-128 0,0 0 160 16,-5 1-160-16,-2-2 160 0,-1-4-160 0,0-1 0 15,0-4 144-15,0-4-144 0,-1-2 0 0,1-5 0 0,-1-4 0 0,1-4-192 16,0-2 192-16,2-2-128 0,0-2 128 0,2-2-128 16,-1-2 128-16,3 2 0 15,1 1-144-15,2 0 144 0,1 3 0 0,2 4 0 0,0 2 0 0,3 3 0 16,2 1 0-16,2 3 0 0,1 4 0 0,2 2 0 15,4 3 0-15,0 4 0 0,1 1 0 0,2 3-176 16,0 2 176-16,-1 2 0 0,-2 1-144 0,-1 4 144 16,-3 0 0-16,-2 2 0 0,-1 1 0 0,-2 2 0 15,-2-1 0-15,-3 3 0 0,-3 0 192 0,-3 2-64 16,-4 1-128-16,-1 0 0 0,-3 3 0 0,-3 0 128 16,-4 1-128-16,-3-1 0 0,-1-1 144 0,0-2-144 0,-2 0 128 0,1-2-128 15,0-2 160-15,3-1-160 0,0-1 0 0,2-1 0 16,2-1-128-16,2-1 128 15,3 1-1488-15,1-2-192 0,2-2-48 0,7-4-15712 16</inkml:trace>
  <inkml:trace contextRef="#ctx0" brushRef="#br0" timeOffset="49326.01">12792 7230 35007 0,'-2'-10'1552'0,"2"10"320"0,0 0-1488 0,0 0-384 15,0 0 0-15,0 0 0 0,0 0 704 0,0 0 64 16,0 0 0-16,0 0 16 0,0 0-128 0,1 8-16 16,0 2-16-16,0 3 0 0,-1 4-272 0,0 1-48 0,-1 2-16 0,0 1 0 15,0 2-128-15,1 0-32 16,-4 2 0-16,2-1 0 0,1 0-128 0,-1 0 192 0,1-1-192 0,0-1 192 16,-1 0-192-16,1-3 128 0,0-1-128 0,2-3 128 15,0-1 96-15,2-2 16 0,0-3 0 0,2 0 0 16,1-4 160-16,-1 0 48 0,1-2 0 0,1-2 0 15,0-1-64-15,2-1-16 0,4-1 0 0,3 0 0 16,1 0-208-16,3-2-32 0,3 0-128 0,-2-2 192 16,1 1-192-16,0-2 0 0,0 1-144 0,-1 0 144 15,-1 2-656 1,-2 0-48-16,1 2 0 0,-3 1 0 0,-2 0-1648 0,-1 2-336 0,-1-1-64 16,0 2-8480-16,-3 2-1696 0</inkml:trace>
  <inkml:trace contextRef="#ctx0" brushRef="#br0" timeOffset="49626.03">13387 7213 35711 0,'-6'-16'1584'0,"4"10"320"0,1-2-1520 0,1 1-384 0,0 1 0 0,1 0 0 16,-1 6 624-16,2-6 48 0,-2 6 16 0,0 0 0 15,0 0 160-15,0 0 48 16,0 0 0-16,0 0 0 0,0 0-256 0,1 11-64 0,-1 3 0 0,0 4 0 16,-1 4-208-16,-1 3-48 0,-1 2-16 0,0 5 0 15,-2 2-96-15,1 5-16 0,-4 2 0 0,-3 4 0 16,-4 1-64-16,-1 5 0 0,-2 2-128 0,1 1 192 16,1-1-192-16,0-2 144 0,2-1-144 0,2-2 128 15,-1-3-128-15,2 0-272 0,2-2 64 0,1-3 16 16,1-2-1408-16,3-4-288 0,1-3-48 0,1-4-10288 15,0-4-2064-15</inkml:trace>
  <inkml:trace contextRef="#ctx0" brushRef="#br0" timeOffset="49925.29">13584 7775 7359 0,'2'-13'656'0,"0"8"-528"16,0 0-128-16,2 0 0 0,1 1 7088 0,3 1 1376 15,1-1 288-15,1 3 48 0,1 1-7152 0,0 2-1440 16,0 2-208-16,0 1-192 0,0 2 416 0,-4 1 80 0,1 0 16 0,-1 3 0 16,-3 1-48-16,0 3 0 15,-4-1 0-15,0 1 0 0,-2 1 112 0,-1 0 0 16,-4 0 16-16,0-1 0 0,-2-1-80 0,0 1-32 0,0-1 0 0,0-2 0 16,2-1-32-16,0-1-16 0,2-2 0 0,0-2 0 0,2 1 80 15,3-7 0 1,0 0 16-16,0 5 0 0,0-5-112 0,4 6-32 0,3-2 0 0,1 0 0 15,1-1-32-15,5 0-16 0,2-1 0 0,4 2 0 16,3-2-144-16,3-1 0 0,4-1 0 0,1 0-176 16,1-1-400-1,1 0-64-15,-1 1-32 0,1-2 0 0,-2-2-2368 16,-2 1-480-16,1-1-80 0</inkml:trace>
  <inkml:trace contextRef="#ctx0" brushRef="#br0" timeOffset="50240.34">14194 7249 41471 0,'0'0'3680'0,"1"-5"-2944"16,2 0-592-16,1 1-144 0,3-1-176 0,0 2-64 15,1 0-16-15,1 2 0 0,1 1 448 0,0 1 64 16,2 3 32-16,1 2 0 0,1 0 96 0,0 4 0 15,2 3 16-15,-2 3 0 0,0 2-80 0,2 3 0 0,-2 5-16 0,-1 0 0 16,-1 4 16-16,1 4 16 0,-4 1 0 0,0 5 0 16,-2 4-16-16,-4 4 0 15,-4 2 0-15,-4 2 0 0,-4 6-80 0,-4 4-32 0,-4 2 0 0,-3 0 0 16,-2 0-208-16,-2-3 128 0,-1-4-128 0,-6-3 0 16,-1-3 0-16,-2-3-320 0,-2-4 64 0,-2-3 0 31,-1-5-1088-31,-3-2-224 0,-3-2-32 0,-5-3-16 0,-5-5-1216 0,-1-4-240 0,-2-4-64 0</inkml:trace>
  <inkml:trace contextRef="#ctx0" brushRef="#br0" timeOffset="50594.99">12130 7224 34095 0,'-18'-6'1504'0,"10"7"320"0,-2 2-1456 0,-1 1-368 15,0 4 0-15,-3 2 0 16,-1 2 224-16,-2 3-32 0,-2 4 0 0,1 4 0 15,0 4 448-15,2 5 96 0,0 5 16 0,4 4 0 0,-1 6-304 0,2 4-48 0,2 5-16 0,3 5 0 0,1 2-256 0,4 3-128 16,2 1 128-16,4 1-128 0,1-2 0 16,5-2 0-16,5-4 0 0,1 0 0 0,3-1 0 15,3-4 0-15,3-3 0 0,3-3 0 0,-1-3 0 0,2-3-272 16,3-3 32 0,4-7 16-1,2-5-2784-15,9-6-576 0</inkml:trace>
  <inkml:trace contextRef="#ctx0" brushRef="#br0" timeOffset="51142.17">15342 7244 34271 0,'-11'-18'1520'0,"6"10"304"0,1 2-1456 0,-3-2-368 15,-1 0 0-15,1 2 0 0,-1 0 512 0,1 1 16 16,2 0 16-16,-2 2 0 0,0 1 496 0,-2 2 112 15,-2 0 0-15,0 2 16 0,-2 2-528 0,-2 4-128 16,0 2 0-16,0 4-16 0,-2 3-192 0,3 3-48 16,-1 3 0-16,1 4 0 0,-1 5 0 0,0 3 0 15,0 4 0-15,0 3 0 0,-1 3-80 0,-1 10-32 0,2-4 0 0,4 0 0 16,3-3-144-16,2 0 0 16,3-3 0-16,3 1 0 0,3-2 0 0,5-1 0 0,2-1 0 0,2-2 0 15,3-1 0-15,3-3 0 0,3-2 0 0,1-3 0 16,4-3-320-16,2-3-160 15,0-1-32-15,-3-7 0 0,5-3-1424 0,2-2-304 16,1-2-48-16,2-4-14416 0</inkml:trace>
  <inkml:trace contextRef="#ctx0" brushRef="#br0" timeOffset="51647.73">16021 7101 5519 0,'-10'-19'240'0,"6"12"64"0,0 2-304 0,4 5 0 16,-4-7 0-16,4 7 0 0,0 0 7344 0,0 0 1408 0,0 0 272 0,0 0 64 15,0 0-7168-15,0 0-1424 0,0 9-304 0,1 3-48 16,1 2 96-16,-2 4 16 15,0 2 0-15,0 3 0 0,-2 1-128 0,1 1 0 16,-1 2-128-16,1-2 192 0,-2 0-192 0,1-3 128 16,-1-1-128-16,1-2 0 0,1 0 192 0,-1-4-48 0,0-3-16 0,-1-2 0 15,1 0 272-15,0-3 48 0,2-7 16 0,0 0 0 16,0 0-16-16,0 0 0 0,0 0 0 0,0 0 0 16,-1-7-96-16,1-1-32 0,1-2 0 15,1-1 0-15,3-1-96 0,1-3-32 0,3-3 0 0,2 1 0 0,2-2-192 16,3 1 0-1,0 1 0-15,2 1 0 0,-1 3-128 0,1 3 128 0,-2 3-192 0,0 2 192 16,-2 3-192-16,-1 2 192 0,-1 3-192 0,-1 3 192 0,-1 1-128 0,0 1 128 16,-1 1 0-16,-1 1 0 15,-2 2 0-15,0 2 0 0,-3-1 0 0,-1 1 144 0,-2-1-16 0,-2 0-128 16,-1-1 192-16,-3 0-64 0,-1 0 32 0,-2 0 0 0,-3 2 0 0,-1-2 0 16,-4-1-32-16,-2-1 0 0,-2-2 0 15,1 0 0-15,-2-1-128 0,0-2 0 0,1-1 144 0,2-2-144 16,1-1-192-16,4-1-96 0,-1-1-32 0,3-1 0 31,3-1-1056-31,0 0-224 0,3-4-32 0,3 2-16 16,2-2-1632-16,3 1-336 0</inkml:trace>
  <inkml:trace contextRef="#ctx0" brushRef="#br0" timeOffset="51883.96">16433 7070 15663 0,'5'-13'1392'0,"-3"7"-1120"16,1-1-272-16,-1 2 0 0,0-1 3984 0,-2 6 752 31,0 0 128-31,0 0 48 0,0 0-2512 0,0 0-496 0,0 0-112 0,0 0 0 0,0 0-720 0,0 7-144 31,0 1-32-31,-3 4 0 0,-3 3-400 0,1 3-96 0,-1 2-16 0,0 4 0 16,-2 4-160-16,0 1-32 0,1 2-16 16,-2 2 0-16,-1 3 16 0,0 3 0 0,-1 1 0 0,1 3 0 0,-2 2-192 0,0 3 128 15,0 0-128-15,0 0 128 0,0 0-128 0,-1-1 0 0,2-2 0 16,0 1 0-1,2-1-848-15,0-1-256 0,0-2-48 0,2-3-16 16,1-3-1840-16,0-5-384 0</inkml:trace>
  <inkml:trace contextRef="#ctx0" brushRef="#br0" timeOffset="52300.91">16570 7689 39615 0,'2'-13'1760'0,"-2"13"352"0,4-6-1680 0,2 2-432 0,2 0 0 0,3 0 0 0,1 2-288 0,0 1-144 0,0 1-16 0,2 3-16 0,-1 3 464 16,0 0 240-16,-1 1-32 0,-1 1 0 0,-1 0-16 0,-1 2-16 15,-3 0 0-15,-1 1 0 0,-4 1 16 0,-1 0 16 32,-2 1 0-32,-2-2 0 0,0 0-32 0,-2 0-16 15,-1 2 0-15,-1-1 0 0,1-1-160 0,1 0 128 16,-4 0-128-16,2-1 128 0,2-1-128 0,0-2 0 15,1 0 144-15,1-2-144 0,4-5 0 0,0 0 0 16,0 7 0-16,0-7 0 0,3 5 0 0,0 0 0 16,0-1 0-16,2 1 0 0,-1-1-128 0,3 0 128 15,0 1-128-15,1-1 128 0,0 2 0 0,0 0-128 16,2 1 128-16,0 0 0 0,0 0 0 0,0 2 0 16,-2 0 192-16,-1 0-64 0,0-2 112 0,0 1 16 15,-3-1 16-15,-1-1 0 0,-2 1 32 0,-1-7 0 16,-2 6 0-16,-1 0 0 0,-3-2 160 0,-2 0 48 0,-4-1 0 0,-3 0 0 15,0-1-176-15,-2 1-16 16,1-1-16-16,-5 0 0 0,0-1-304 0,1 0 0 16,-1-2 0-16,2 1 0 15,-1-1-384-15,0-1-48 0,2-1 0 0,2-2 0 16,2 0-1488-16,0-2-288 0,2-1-64 0</inkml:trace>
  <inkml:trace contextRef="#ctx0" brushRef="#br0" timeOffset="52623.21">17061 7094 39615 0,'0'0'3520'0,"2"-8"-2816"16,2 2-560-16,2 0-144 15,1 1-448-15,0 0-112 0,1 0-16 0,1 0-16 0,0 2 784 0,0 2 176 16,1 1 16-16,0 2 16 0,1 1 112 0,1 3 0 15,3 1 16-15,-1 1 0 0,-1 2-16 0,0 3 0 16,2 2 0-16,-1 2 0 0,-1 4-48 0,0 1-16 16,-1 1 0-16,1 4 0 0,-2 2-64 0,-3 2 0 15,0 2-16-15,-1 2 0 0,-3 3-144 0,-3 0-32 0,-2 3 0 0,-2 2 0 16,-4 1-48-16,-2 1-16 16,-3-1 0-16,-1 0 0 0,-3-1 0 0,-3-1 0 15,-3-3 0-15,-2 0 0 0,-4-1-128 0,-3 0 0 0,-3-4 0 16,-8-2 0-1,-4-3-1392-15,-2 0-304 0,-3-1-64 0,-3-1-11168 0,-4-1-2224 0</inkml:trace>
  <inkml:trace contextRef="#ctx0" brushRef="#br0" timeOffset="53284.22">11747 8789 32655 0,'0'0'1440'0,"-5"-4"304"0,1-1-1392 0,0 1-352 0,0 1 0 0,4 3 0 15,0 0 0-15,0 0 0 0,0 0 0 0,4-5 0 16,-1 1 320-16,2 0 0 0,3 2 0 0,4 0 0 15,0-1 176-15,4 1 16 0,1-1 16 0,5 1 0 16,4 1-176-16,3 0-32 0,5-1-16 0,6 0 0 16,1-2 16-16,5 0 16 0,4-1 0 0,8 2 0 15,4 0-64-15,5 0-16 16,6-1 0-16,1 0 0 0,5-1-128 0,6 1-128 0,7 0 192 0,0-2-192 16,5 1 128-16,15-1-128 0,5 0 0 0,1-1 0 0,-3-1 0 0,5 2 0 15,4 0 128-15,45-4-128 0,-22 1 0 0,-69 6 0 16,9 0 0-16,12 0 0 0,9-1 0 0,5 1 0 15,5 1 0-15,5-2 0 0,7 1 0 0,127-5 0 16,-45 3 0-16,-29-1 0 0,-17 0 0 0,-7 1 0 16,-4 1 0-16,-7 0 0 0,-6-2 128 0,-5 2-128 15,-6-1 0-15,-5 2 0 0,-3-2 128 0,-4 0-128 16,-8 2 0-16,-5 0 0 16,-3-2 0-16,-6 1 0 0,-6-1 0 0,-34 3 0 0,3-1 176 0,-11 1-176 0,2-1 160 15,0 2-160-15,-1 0 144 0,0 0-144 16,-1 0 128-16,0 1-128 0,-5-1 128 0,4 0-128 0,-8 0 0 15,-6 0 128-15,-8 0-128 0,-5-1 0 0,-5 1 0 16,-3 1 128-16,-4 0-128 0,-1 0-272 0,-8 0 64 16,0 0 16-1,0 0-1296-15,0 0-256 0,0 0-48 0,-9 4-14128 0</inkml:trace>
  <inkml:trace contextRef="#ctx1" brushRef="#br0">16391 18597 0,'-57'23'0,"57"-23"0,0 0 0,0 0 0</inkml:trace>
  <inkml:trace contextRef="#ctx0" brushRef="#br0" timeOffset="54544.24">14366 9054 20271 0,'0'0'896'0,"0"-4"192"0,0 4-880 0,1-6-208 16,-1 6 0-16,1-4 0 0,-1 4 2896 0,0 0 544 0,0 0 96 0,0 0 32 15,0 0-1536-15,0 0-304 0,0 0-64 0,0 0-16 16,0 0-848-16,0 0-160 0,-2 9-48 0,1 3 0 16,0 2-224-16,-2 3-48 0,0 1-16 0,0 2 0 15,2 3-80-15,-3 1-16 0,1 1 0 0,0 0 0 16,0 1-16-16,-1 0 0 0,1-2 0 0,0-1 0 15,-1 0-64-15,2-1-128 0,-1-2 176 0,1 0-176 16,-1-2 128-16,2-1-128 0,0-2 0 0,1 0 0 16,-1-3 192-16,1-2-192 0,1-2 192 0,-1-1-192 15,0-7 0-15,0 0 0 0,0 0 0 0,0 0 0 16,0 0 176-16,0 0-176 0,0 0 160 0,0 0-160 16,4-9 0-16,-1-2 0 0,1-2-176 0,2-3 176 0,-1 0-160 0,1-2 160 15,-1 1 0-15,3-2-144 0,1 0 144 0,0 2 0 16,-1 0-144-16,1 3 144 0,0 2-144 0,1 3 144 15,0 1-192-15,1 2 192 0,1 1-144 0,1 3 144 16,0 2 0-16,0 2-144 0,1 1 144 0,-2 1 0 16,0 4 0-16,-1 0 0 0,0 2 128 0,-3 1-128 15,-1 1 160-15,0 2-160 0,-3-1 192 0,-2 1-64 16,-2 0-128-16,-1 1 192 0,-3-2-32 0,-2 1-16 0,-1 0 0 16,-3-1 0-16,-1-1-16 0,-2 0 0 15,-3-1 0-15,0-1 0 0,-2 0 16 0,1-3 0 16,-2-1 0-16,0-2 0 0,2 0 32 0,-2-3 0 0,0-1 0 15,2-1 0-15,-1-4-176 0,1 1-176 16,1-1 48-16,2-1 0 16,2-1-576-16,1 1-96 0,1-1-32 0,0-1 0 15,4 2-2240-15,2-2-464 0,2-1-96 0</inkml:trace>
  <inkml:trace contextRef="#ctx0" brushRef="#br0" timeOffset="56421.79">14763 8903 11231 0,'0'0'496'0,"0"0"96"0,0 0-464 0,5-4-128 15,-1-1 0-15,-1 0 0 0,-3 5 1984 0,3-4 368 16,-3 4 80-16,0 0 0 0,3-6-512 0,-3 6-128 16,0 0 0-16,0 0-16 0,0 0-656 0,0 0-128 0,0 0-32 0,0 0 0 15,0 0-208-15,0 0-48 0,-4 8-16 0,1 1 0 16,-1 1-336-16,-2 0-64 0,-1-1-16 0,0 1 0 15,-1 1-16-15,-1 0 0 0,0 0 0 0,1 0 0 16,2 0-256-16,1 0 160 0,-1-1-160 0,2-2 128 0,0-1 128 0,1-2 32 16,3-5 0-16,0 0 0 15,0 0 160-15,0 0 48 0,0 0 0 0,0 0 0 0,5 6-48 0,0-2 0 16,2-2 0-16,0 0 0 0,2-1-192 0,1-1-64 16,3-1 0-16,0 0 0 0,2-1-192 0,-1 0 0 15,0 0 0-15,2-2 0 0,-1 0 0 0,-1 0-192 16,1-2 16-16,-1 2 0 15,1-1-480-15,-1-1-112 0,-3 0 0 0,-3 1-16 16,1-1-112-16,-1 1-32 0,-1-2 0 0,-3 0 0 16,-1 0 480-16,-1-1 112 0,0 0 16 0,-1 1 0 0,-1-1 320 0,-1 0 0 15,-2-1 128-15,1 2-128 0,0 0 480 0,0 1 16 16,0 0 0-16,2 6 0 0,-4-5 384 0,4 5 80 16,0 0 0-16,0 0 16 0,0 0-176 0,0 0-32 15,0 0-16-15,0 0 0 0,0 0-432 0,-3 4-64 16,1 4-32-16,0 0 0 0,0 1-96 0,2 2-128 0,0 1 176 0,-2 2-176 15,1-1 144-15,1 1-144 0,-1 1 0 0,1 1 144 16,-1-2-144-16,1-1 0 0,-1 1 0 0,1-1 0 16,-1-1 0-16,1-1-224 0,0-1 32 0,1-1 0 31,1-3-1856-31,0 1-352 0,-2-7-80 0</inkml:trace>
  <inkml:trace contextRef="#ctx0" brushRef="#br0" timeOffset="57659.44">15415 8976 18767 0,'0'0'832'0,"0"0"176"0,2-5-816 0,1-2-192 0,-1-1 0 0,0 2 0 0,-1-1 1888 0,1 0 336 0,-1 2 64 0,-1 5 16 16,3-7-240-16,-3 7-32 15,1-5-16-15,-1 5 0 0,0 0-672 0,0 0-144 16,0 0-32-16,0 0 0 0,0 0-416 0,-5 5-96 15,0 5-16-15,-2 2 0 0,0 3-288 0,-3 3-64 0,-2 4-16 0,-1 4 0 16,1 1-48-16,-3 5-16 0,0 3 0 0,-6 5 0 16,-2 2 96-16,-3 2 16 15,0 1 0-15,-1 2 0 0,-1 3-176 0,-2-2-16 16,0-1-128-16,2-1 192 0,-1 0-192 0,3-3 128 0,2-3-128 16,1-2 0-16,1-3 144 0,1-2-144 0,2-3 128 0,1-2-128 15,3-3 0-15,1 0 0 0,2-4 128 0,3-3-128 0,-1-1-224 0,3-3-80 16,3-2-16-16,2-2 0 31,1-1-1840-31,1-4-368 0,0-5-80 0,0 0-8672 0,0 0-1744 0</inkml:trace>
  <inkml:trace contextRef="#ctx0" brushRef="#br0" timeOffset="58449.48">15542 9440 24879 0,'-7'-9'1088'0,"4"5"256"0,1 0-1088 0,-2-3-256 0,1 0 0 0,0 1 0 16,1-2 2080-16,0 0 352 0,2 1 80 0,2-1 16 15,1 0-1216-15,0 2-240 0,2 1-48 0,1 0-16 16,2-1-656-16,2 2-128 0,1 2-32 0,2 0 0 0,0-1-192 0,0 2 128 16,1 3-128-16,-1 2 0 15,0-1 144-15,-2 3-144 0,-2 1 128 0,0 2-128 0,-2 2 176 0,-1 0-48 0,-4 0-128 0,-1 2 192 16,-3 2 64-16,-1 0 0 16,-2 2 0-16,0 0 0 0,-2 1 16 0,-2-1 16 0,-2-1 0 0,1-1 0 0,0-2-96 0,2-1 0 15,0-1-16-15,0-1 0 0,1-1-176 0,0-1 0 16,3-2 0-16,0 0 128 0,4-6-128 0,0 0 0 15,0 0 144-15,0 0-144 0,0 0 0 0,5 7 0 32,0-3 0-32,4-1 0 0,-1 1 0 0,0-1 0 0,2-1 0 15,2 1-128-15,-1 0 128 0,2-1 0 16,-4 0 0-16,4 1 0 0,-1 2 0 0,-1 0-128 0,-1 2 128 0,-1-1 0 16,0 1 0-16,-1 0 0 15,-1 0 0-15,-2 1 0 0,-1 0 0 0,0-2 0 16,-2 2 0-16,-1-1 0 0,-1-2 0 0,0 1 144 15,-1-1-144-15,-3 2 160 0,-1-3 80 0,0-1 16 0,-3 0 0 0,-1-1 0 16,-3 0 32-16,-1-1 16 16,-3 0 0-16,0-1 0 0,-3-2-304 0,-1 1 0 15,1-1 128-15,-2-1-128 0,1 0-256 0,1 1-96 0,2 0-32 0,0-2 0 32,2 0-608-32,2-1-128 0,2-2-32 0,2 1-10816 0,1 2-2160 0</inkml:trace>
  <inkml:trace contextRef="#ctx0" brushRef="#br0" timeOffset="58799.71">16274 9265 32255 0,'-10'-6'1424'0,"6"4"304"0,-3-2-1392 0,1 2-336 16,-1 3 0-16,0 1 0 0,-2 2 1408 0,-1 1 224 15,-2 2 32-15,-3 2 16 0,-1 3-720 0,-1 2-128 16,0 2-48-16,-1 2 0 0,2 1-336 0,0 2-80 15,2 2-16-15,1 2 0 0,1 0-112 0,2 2-32 16,2 0 0-16,3 0 0 0,1-2-208 0,3 0 0 16,2 0 0-16,5-2 0 0,0 0 128 0,4-2-128 0,1-4 0 0,3 0 0 15,1-2 192-15,0-3-48 16,1-1-16-16,-1-3 0 0,1-3-128 0,0-2 192 0,-2-4-192 0,3-3 192 16,-4-1-64-16,1-2 0 0,0-3 0 0,-2-1 0 15,0-4 0-15,-2-2-128 0,-4 0 192 0,-1 0-64 16,-4 1 64-16,-2 1 0 0,-3 2 0 0,-1 2 0 15,-5 0 160-15,0 2 32 0,-2 3 16 0,-1 1 0 16,-3 1-80-16,0 3-32 0,-4 2 0 0,1 1 0 16,1 2-288-16,-1 1-176 0,-1 3 32 0,3 1 0 15,-1 0-992-15,3 4-192 0,0 1-32 0,3 1-11936 16,0 1-2384-16</inkml:trace>
  <inkml:trace contextRef="#ctx0" brushRef="#br0" timeOffset="60885.11">18635 8155 30399 0,'-12'-4'1344'0,"12"4"288"0,-6-4-1312 0,1-1-320 16,5 5 0-16,0 0 0 0,0 0 1840 0,0 0 288 0,0 0 64 16,0 0 16-16,0-5-1024 0,0 5-208 15,6-5-32-15,4 1-16 0,4 1-640 0,0 2-128 16,3-1-32-16,7 2 0 0,1 0-128 0,2 0 0 0,3-1 0 16,1 1 0-16,1 0 0 0,-4-1-176 0,0 0 48 0,-3 1 0 31,-1 0-832-31,-3 1-176 0,-3 1-16 0,-4 1-16 15,-3 0-2336-15,-3 0-464 0,-8-3-80 0,0 0-32 0</inkml:trace>
  <inkml:trace contextRef="#ctx0" brushRef="#br0" timeOffset="61035.22">18699 8290 11967 0,'-10'2'1072'0,"-1"0"-864"31,1 1-208-31,0 0 0 0,1-1 4864 0,2 1 944 0,2 0 176 0,1 2 32 16,4-5-3648-16,0 0-752 0,0 0-144 0,1 5-16 0,1 1-656 0,4-1-128 31,0 0-32-31,3-1 0 0,2 0-96 0,3 1-32 0,1-1 0 0,3 0 0 0,4-1-256 0,2-1-64 15,1 0-16-15,0 0 0 0,2-3-176 0,0-1-144 32,-1-2 144-32,2-2-208 15,-1 0-1648-15,1-2-320 0,0-1-64 0</inkml:trace>
  <inkml:trace contextRef="#ctx0" brushRef="#br0" timeOffset="61263.16">20869 7594 16575 0,'0'0'736'0</inkml:trace>
  <inkml:trace contextRef="#ctx0" brushRef="#br0" timeOffset="61578.06">20924 7499 12895 0,'0'0'1152'16,"0"0"-928"-16,-5-5-224 0,-1 2 0 0,0 2 4096 0,-1 1 784 16,-3 1 160-16,0 3 16 0,-1 3-2832 0,-1 3-576 15,-2 2-112-15,-3 2-32 0,0 4-416 0,-2 3-96 16,-1 0-16-16,1 2 0 0,-1 3-256 0,-1 2-48 0,1 0-16 0,1 2 0 15,0 0-272-15,3 2-64 16,2 1-16-16,0-1 0 0,7-2-304 0,1 2 128 16,3-2-128-16,3-1 0 0,3-3 128 0,4-1-128 15,3-1 0-15,2 0 0 0,3-4 0 0,4-1 0 16,0-2 0-16,3-4 0 0,0-2 0 0,2-3 0 0,1-5 0 0,2-2 0 16,-4-4 0-16,2-4 0 15,-1-3 0-15,-1-2 0 0,-1-3 0 0,-2-3 0 0,-2-2 0 0,-3-2 0 0,-5-2 0 0,-3 0 128 16,-6 0-128-16,-4 1 160 0,-3 1 48 15,-5 1 16-15,-6 1 0 0,1 2 0 16,-3 3-96-16,-2 3 0 0,-2 2-128 0,-1 3 192 0,2 3-192 16,-2 3 0-16,1 3-192 0,1 2 192 15,1 2-272-15,2 3 48 0,3 3 16 0,1 1 0 16,2 2-608-16,3 3-112 0,4 1-32 0,2-1 0 16,3 1-2784-16,6-1-560 0</inkml:trace>
  <inkml:trace contextRef="#ctx0" brushRef="#br0" timeOffset="62054.68">21389 7555 42911 0,'-12'-10'1904'0,"8"7"384"0,-2-1-1840 0,6 4-448 0,-5 0 0 0,1 3 0 15,0 1-192-15,-1 4-144 0,0 0-32 0,2 5 0 16,0 2 368-16,-1 5-144 0,2 2 144 0,0 2 0 15,1 1 0-15,1 2 144 16,0 0 16-16,1 2 0 0,0-1-32 0,0 1 0 0,0 0 0 0,0-2 0 16,1 2-128-16,0-3 128 15,-1-2-128-15,0-2 128 0,0-2-128 0,0-2 128 0,-1-4-128 0,0-2 128 16,-2-2 0-16,1-2-128 16,0-4 192-16,1-4-64 0,0 0 128 0,0 0 0 0,0 0 16 0,-5-7 0 15,0-4-128-15,-2-3-16 0,1-5-128 0,0-3 192 16,1-2-192-16,-1-4 0 0,1-3 0 0,0-2 0 15,4-2 0-15,-1-2 0 16,2-1 0-16,2-1 0 0,-2 1-128 0,2 0 128 0,2 2 0 0,0 4 0 0,2 4 0 0,-1 3 0 16,1 3 0-16,0 4 0 0,2 2 0 0,2 4 0 15,1 3-160-15,1 4 160 16,3 2-192-16,3 0 64 0,1 5 0 0,0 1 0 0,2 3 128 0,-1 2 0 16,-2 2-144-16,-2 2 144 0,-3 0 0 0,-1 3 0 0,-3 0 0 0,-3 1 0 15,-5 1 0-15,-2-1 0 16,-3 0 176-16,-3 1-176 0,-4 1 144 0,-2 0-144 0,-4-1 128 0,-1 1-128 15,0-2 128-15,-2-1-128 0,-1 0 0 0,1-1 128 16,0 0-128-16,3-2-176 16,3-2 48-16,-1-2 0 0,2 0-352 15,2-1-64-15,1-2-16 0,2-2 0 0,3 1-2336 16,5-4-480-16,0 0-80 0</inkml:trace>
  <inkml:trace contextRef="#ctx0" brushRef="#br0" timeOffset="62351.4">21805 7376 37775 0,'0'0'3360'0,"0"0"-2688"0,0 0-544 15,0 0-128-15,0 0 0 0,0 0 128 0,2 9-128 16,0 2 128-16,-1 3 64 0,0 1 16 0,-1 3 0 16,-1 3 0-16,0 2 464 0,-2 1 96 15,0 1 0-15,0 2 16 0,-1 0-352 0,2 1-80 16,-1-1-16-16,1 1 0 0,0-2-112 0,0 0-32 0,2-1 0 0,0-1 0 15,2 0-48-15,1-1-16 0,0-2 0 0,3-3 0 16,0-3 112-16,2-1 16 0,0-3 0 0,2-1 0 16,1-2 176-16,1-2 32 0,1 0 16 0,2-2 0 15,3-1-240-15,1-1-48 0,1-3-16 0,1-2 0 16,0 0-176-16,1-1 0 0,1 0 0 0,-1-1 0 16,-2-1-656-16,-1 1-16 0,0 1 0 15,-3 0 0-15,-1 2-1648 0,0 2-336 16,-2 1-64-16,-1 1-14384 0</inkml:trace>
  <inkml:trace contextRef="#ctx0" brushRef="#br0" timeOffset="62702.33">20472 8617 35071 0,'-24'3'1552'0,"14"-2"320"0,0 1-1488 0,1 0-384 15,3 0 0-15,6-2 0 0,-6 4 208 0,6-4-16 0,0 0-16 0,0 0 0 16,0 0 320-16,12 4 64 0,6-1 16 0,7 0 0 16,8-2-208-16,9-2-48 0,6-3 0 0,5-1 0 0,3-2 16 15,9-1 0-15,8 0 0 0,6-1 0 0,5-1-208 0,4 1-128 16,4 1 160-16,6 0-160 0,-17 0 192 0,4-1-48 15,4-1-16-15,5 0 0 0,3 0-128 0,-2-1 0 16,-4 0 144-16,-4 2-144 0,16 0 0 0,-14 2 0 16,-10 3-160-1,-12 0 160 1,-11 2-896-16,-10 1-80 0,-9 0-16 0,-9 2 0 0,-5 1-1760 0,-6 2-336 0,-7 0-80 0</inkml:trace>
  <inkml:trace contextRef="#ctx0" brushRef="#br0" timeOffset="63306.45">21215 9137 32255 0,'0'0'2864'0,"0"0"-2288"0,-3-4-576 0,3 4 0 0,0 0 1264 0,0 0 144 15,0 0 16-15,0 0 16 16,0 0-640-16,-6 5-128 0,-1 1-32 0,1 4 0 0,-2 5 192 0,0 2 48 15,0 2 0-15,2 3 0 0,-2 1-320 0,0 3-64 0,0 1-16 0,0 0 0 16,1 1-272-16,3 1-48 0,-2 3-16 0,1-1 0 16,-1 0-144-16,1 0 0 31,1-1 144-31,-2-3-144 0,2-1 0 0,0 0 0 0,1-1-160 0,1-3 160 16,1-3-576-16,1-3 0 0,-1-1 0 0,2-4 0 15,1-3-1504-15,0-1-304 0,-2-7-64 0,0 0-16 16,6 2-336-16,-6-2-64 0,5-6-16 0,2-5 0 15,0-5-1216-15,1-1-256 0,-1-2-64 0,-1-2 0 0,2-1 3792 0,0 0 752 0,-1-1 160 0,1 1 32 16,-1 1 2880-16,-1 2 576 0,1-1 112 0,0 3 16 16,0 0-1056-16,0 3-224 0,2 2-32 0,2 0-16 15,1 1-1104-15,1 1-240 0,1 2-32 0,2 0-16 16,0 3-432-16,1 3-96 0,1 2-16 0,1 3 0 0,1 1-192 0,0 3-32 16,-2 1-16-16,0 2 0 0,-3 1-32 0,-1 2-16 15,-3 1 0-15,-4 3 0 0,-1-2 112 0,-4 3 32 16,-3-1 0-16,-2-1 0 0,-3-1-288 0,-3 2-48 15,-3-2-16-15,-2 2 0 16,-3-1 32-16,-1 1 0 0,-3-3 0 0,0 0 0 0,2 0-176 0,-1-1 0 16,2-2 0-16,0-3 0 0,2 0 0 0,0-2-304 15,2-2 48-15,1-2 16 16,1-3-1680-16,-1-2-320 0,1-3-80 0</inkml:trace>
  <inkml:trace contextRef="#ctx0" brushRef="#br0" timeOffset="63699.47">21697 9037 36863 0,'0'0'3264'0,"5"-5"-2608"0,0 1-528 0,3 0-128 0,-1 2 368 15,1 2 32-15,3 0 16 0,-1 2 0 16,-2 1-416-16,-1 0 0 0,-1 0 0 0,0 1 0 15,-2 1 0-15,-1 3 0 0,-1 1 0 0,-2 0 0 16,-2 2 160-16,0 0-160 0,-1 2 192 0,-1-1-192 0,-3 0 160 0,0 0-160 16,0-1 128-16,0 0-128 0,2 0 128 0,0 0-128 15,2-2 0-15,1-2 128 16,1 1-128-16,-1 0 192 0,2-1-192 0,3 1 192 16,1-1 0-16,3-1 0 0,1 0 0 0,3 0 0 0,-2 0-64 0,2 1-128 15,1 0 192-15,2 2-64 0,-1 0 16 0,-1 0 0 16,-1-2 0-16,-2 1 0 0,-3 0 304 0,-1-1 48 15,-3 0 16-15,-3 0 0 0,0-2 256 0,-5 2 64 16,-2-3 16-16,-3 1 0 0,-3-2-96 0,-3 0-32 16,-3-1 0-16,-1 1 0 0,0-1-448 0,-1 1-80 15,2 0-32-15,0 0 0 0,1-1-320 0,1 0-64 16,-3 0-16-16,5-1 0 16,0-2-2128-16,2 0-416 0,1 0-96 0</inkml:trace>
  <inkml:trace contextRef="#ctx0" brushRef="#br0" timeOffset="64569.76">3674 12090 30927 0,'0'0'1360'0,"-4"-4"304"0,1-2-1344 0,1 0-320 16,0-1 0-16,2 1 0 0,1-1 544 0,1 0 32 0,1-1 16 0,3-3 0 16,0-2 368-16,4 0 64 0,0-1 0 0,3-1 16 15,5-3-240-15,2-1-48 0,2 1-16 0,3-2 0 16,2 1-352-16,1 1-80 0,2 3-16 0,0 1 0 15,-1-1-288-15,1 4 128 0,0 2-128 0,-2 1 0 0,0 1 128 0,-2 3-128 32,1 1 0-32,-3 0 0 0,-1 2 0 0,-1 2 160 0,-2 2-160 0,-3 0 128 15,0 1-624-15,-2 1-128 0,-2 0-16 0,-1 2-16 16,-2 2-1792-16,-1 0-368 0,-2 2-64 0,-3 0-11376 0</inkml:trace>
  <inkml:trace contextRef="#ctx0" brushRef="#br0" timeOffset="64817.1">4102 11852 16575 0,'-17'-8'736'0,"9"6"160"0,0-1-720 0,-2 2-176 16,0 1 0-16,0 4 0 0,0 0 3904 0,2 4 768 0,-2 1 128 15,2 3 48-15,-1 3-3312 0,-1 5-640 0,1 3-144 0,-1 2-32 16,1 5-80-16,1 2 0 0,-1 3-16 16,1 2 0-16,2 3 0 0,1 3 0 0,0 3 0 0,1-1 0 15,4 1-352-15,1-2-64 0,3-1-16 16,1-3 0-16,3-4 0 0,3-3-16 0,0-4 0 15,2-4 0-15,0-4 352 0,2-3 80 16,-1-5 16-16,4-3 0 0,-1-5-64 0,5-3-16 0,3-3 0 16,2-3 0-16,5-4-384 0,1-4-160 0,2-4 128 0,0-4-128 31,-1-2-896-31,3-3-272 0,-2-4-48 0,-1-1-11936 0,-2-2-2384 0</inkml:trace>
  <inkml:trace contextRef="#ctx0" brushRef="#br0" timeOffset="74215.23">5254 12099 20271 0,'0'0'1792'0,"0"0"-1424"0,-4 0-368 0,4 0 0 16,0 0 3264-16,0 0 576 0,0 0 112 0,0 0 16 15,0 0-2528-15,0 0-512 0,0 0-96 0,9-4-32 0,1-1-352 0,3 0-80 16,1 0-16-16,4 1 0 0,2 0-208 0,1-1-144 16,3 0 192-16,1 0-192 0,0 1 0 0,3-1 0 15,0 1-192-15,1 0 48 32,0 0-2432-32,-2 1-496 0,1 1-80 0,-3 1-32 0</inkml:trace>
  <inkml:trace contextRef="#ctx0" brushRef="#br0" timeOffset="74339.92">5358 12309 35935 0,'0'0'3200'0,"-6"2"-2560"0,-1 1-512 0,0-1-128 15,7-2 544-15,0 0 96 0,0 0 0 0,0 0 16 0,0 0-336 0,0 0-80 16,7 5-16-16,0 0 0 16,3-3-224-16,3-1 0 0,4-2 0 0,4-1 0 0,3-2 0 0,5-1 0 15,4-3 0-15,3-2-11616 16,4-2-2256-16</inkml:trace>
  <inkml:trace contextRef="#ctx0" brushRef="#br0" timeOffset="74922.45">7182 11707 29487 0,'1'-16'1296'0,"-1"9"288"0,-1-1-1264 0,1 1-320 16,0 0 0-16,1 1 0 0,1 1 864 0,0 2 112 16,-2 3 32-16,0 0 0 0,7-2-192 0,-1 4-48 15,0 4 0-15,0 2 0 0,1 6-144 0,1 2-48 16,-1 3 0-16,2 5 0 0,0 2-112 0,0 4-16 15,0 2-16-15,1 1 0 0,-2 1-176 0,0 2-48 16,0 0 0-16,1-1 0 0,0-3-16 0,1-2 0 0,0-1 0 0,-1-3 0 16,0 0 80-16,1-5 16 15,1-4 0-15,-1-1 0 0,-2-5 224 0,2-4 32 16,1-1 16-16,-1-4 0 0,0-3-176 0,2-5-48 16,4-2 0-16,0-7 0 0,-2-3-48 0,2-5-16 0,0-5 0 0,2-5 0 15,2-4-96-15,0-6-32 0,0-5 0 0,1 0 0 16,0-1-144-16,-1 1 0 0,-1 3 0 0,-3 6 128 0,-3 3-128 15,-3 7 0-15,-2 2 0 0,-2 6 0 16,-3 5 0-16,-1 3 0 16,-1 3 0-16,-1 2 0 0,-1 4-384 0,1 4-144 0,0 0-48 0,0 0 0 15,-5 4-1936-15,-2 4-400 16,0 2-80-16</inkml:trace>
  <inkml:trace contextRef="#ctx0" brushRef="#br0" timeOffset="75381.91">7889 12193 20271 0,'0'0'896'0,"-3"-6"192"0,0 1-880 0,1 0-208 15,2 5 0-15,0 0 0 16,-3-3 2288-16,3 3 400 0,0 0 96 0,0 0 16 0,-4 2-1008 0,4-2-208 16,-3 7-48-16,2 3 0 15,-1-1-816-15,1 2-160 0,1 2-48 0,1 1 0 16,0 1-352-16,0 1-160 0,-1 0 128 0,0 1-128 16,2 0 0-16,1 1 0 0,-1-1 128 0,0 0-128 0,0-3 0 0,0 1 0 15,1-2-192-15,0-1 192 16,-1 0-1904-16,0-2-256 0,1-2-48 0,0-2-16 0</inkml:trace>
  <inkml:trace contextRef="#ctx0" brushRef="#br0" timeOffset="75728.28">7942 12202 30399 0,'-4'-5'2704'0,"1"-2"-2160"0,1 1-544 0,0 0 0 16,0 0 768-16,3 1 32 0,0 0 16 15,2 0 0-15,0 1 96 0,2 0 32 0,1-1 0 0,2 2 0 16,1 1-512-16,0 1-112 0,-1 2 0 0,2 0-16 15,-2 1-128-15,-1 1-32 0,-2 2 0 0,1 0 0 0,-3 3-144 0,0 1 128 16,-2 1-128-16,-1 2 128 0,-2 1 0 0,-1 1 0 16,-2 0 0-16,0 1 0 0,-2-1-128 0,0 0 160 31,-1 0-160-31,1-2 160 0,1 0-160 0,-1-1 160 16,1-1-160-16,0 0 160 0,-1-3-160 0,4 0 128 0,1-2-128 0,1 1 128 0,1 0-128 0,0-6 128 15,3 6-128-15,3-1 128 0,0 1-128 0,2-1 0 16,2 1 0-16,0-1 0 0,0 0 0 0,0 0 0 15,1 2 0-15,0 0 0 0,-2-1 0 0,0 1 0 32,-1-2 0-32,-3 1 0 0,-1-1 0 0,-4-5 0 0,1 7 176 15,-2-1-176-15,-3 1 512 0,-1 0 0 0,-4 0 0 0,-2 0 0 0,0 0-64 0,-5-1 0 16,-3 1 0-16,-1-1 0 0,-1 0-448 0,0-1 0 16,0 1 0-16,2-1-160 15,0 0-1184-15,2-1-224 0,1 1-48 0,3-2-16080 16</inkml:trace>
  <inkml:trace contextRef="#ctx0" brushRef="#br0" timeOffset="76598.14">9034 11693 16575 0,'3'-13'1472'0,"0"7"-1168"15,1 0-304-15,-1-2 0 0,1-1 1936 0,0-1 336 16,3 1 64-16,-2 0 16 0,-2 0-240 0,1 2-32 16,-2 2-16-16,-2 5 0 0,0 0-352 0,0 0-80 0,0 0-16 0,0 0 0 15,0 0-896-15,-2 9-176 16,-2 3-32-16,0 4-16 0,-2 4-112 0,0 3 0 16,-2 2-16-16,0 2 0 0,1-1-64 0,-2 2-16 15,-2 1 0-15,-1 2 0 0,1 0-160 0,1 1-128 16,-1-3 192-16,1-2-192 0,2-2 192 0,1-2-192 0,-1-4 192 15,1-3-192-15,3-3 0 0,1-1 0 16,-1-4 0-16,3-3 0 0,1-5 256 0,0 0-64 0,0 0-16 0,0 0 0 0,0-9-16 0,5-3 0 16,0-3 0-1,3-5 0-15,1-5-160 0,3-5 0 0,2-5 0 0,0-5 0 16,0-1-320-16,1 0 64 0,0-3 16 0,1 2 0 16,-2 2 112-16,-1 6 128 0,-1 4-208 0,-2 5 80 0,-1 4 128 0,-3 6 128 15,-1 4-128-15,1 3 176 0,-4 3 32 16,-2 5 16-16,0 0 0 0,3 7 0 0,-1 4-80 0,0 4-16 15,1 2 0-15,-1 5 0 0,0 2 0 0,1 3-128 16,1 1 192-16,0 2-64 0,0 0 160 0,2 1 32 0,-1-1 0 0,2 2 0 16,0 0-512-16,0-1-112 0,1-2-16 15,0-2 0-15,1-4 320 0,0-1 0 16,-2-2-128-16,2-2 128 16,-3-4-512-16,0-2-64 0,-2-2 0 0,0-2 0 15,-2-3-2096-15,-2-5-416 0,0 0-96 0,0 0-16 0</inkml:trace>
  <inkml:trace contextRef="#ctx0" brushRef="#br0" timeOffset="76747.73">8966 11919 36111 0,'0'0'1600'0,"0"0"320"0,0-6-1536 0,1 2-384 16,1-3 0-16,1 2 0 16,3 0-256-16,2 0-128 0,2-1-16 0,2 1-16 0,1-3 416 0,4 3 0 15,2-1 0-15,2 1 176 0,1-2-176 0,1-1-144 31,2 1 144-31,2-1-10368 0,0-1-1968 0</inkml:trace>
  <inkml:trace contextRef="#ctx0" brushRef="#br0" timeOffset="77228.57">9554 11130 6447 0,'-8'-9'576'0,"8"9"-576"0,-6-1 0 0,6 1 0 0,-4 1 6720 0,4-1 1248 16,-4 6 240-16,1 0 48 15,1 2-6672-15,0 2-1344 0,1 1-240 0,-2 2 0 0,2 1 176 0,0 3 144 0,1 0 16 0,0 1 16 16,0 2-64-16,0-1-16 16,0-1 0-16,0 0 0 0,0-1-272 0,1 0 160 15,0-2-160-15,0 0 128 16,1-3-128-16,-1-2 0 0,0-3 144 0,1-1-144 0,-2-6 240 0,0 0-32 0,0 0 0 0,0 0 0 16,5-5 144-16,1-2 32 15,-1-4 0-15,2-2 0 16,1-4-256-16,2-2-128 0,2-2 160 0,1-1-160 0,0-1 0 15,3 2-128-15,0 4-16 0,-1 1 0 0,0 3 144 0,-3 4-160 16,-1 2 160-16,-2 1-160 0,-1 2 160 0,-2 2 0 16,-6 2 0-16,0 0-128 0,0 0 128 0,-2 6 0 0,-2 2 0 0,-4 2-128 0,-3 1 128 0,-3 1 128 15,-2 0-128-15,-2 1 176 0,-1 0-176 0,0 2 128 16,0-2-128-16,0-1 128 0,2-1-128 0,1-1 0 16,2-1 0-16,2-3 0 0,3 0 176 15,2-2-48 1,1 0-128-16,6-4 192 0,-4 3 144 0,4-3 32 0,0 0 0 0,0 0 0 0,0 0-80 0,0 0-16 15,0 0 0-15,0 0 0 0,1 8-272 0,2 0 128 16,1 3-128-16,2 1 0 0,1 1 128 0,0 0-128 31,2 2 0-31,1-1 0 0,1 0 0 0,0-1 0 0,0 0 0 0,0-1 0 0,0-1 0 16,0-1 0-16,0-1 0 0,0-1 0 0,-1-2 0 0,0-1 0 16,0-2-160-16,-2-1 160 15,0-2-1616-15,0-1-208 0,1-2-32 0,-4-1-9808 0,0-2-1968 0</inkml:trace>
  <inkml:trace contextRef="#ctx0" brushRef="#br0" timeOffset="77401.28">9459 11376 24879 0,'-12'-4'2208'0,"5"3"-1760"0,1-1-448 0,6 2 0 0,0 0 2368 0,0 0 384 0,0 0 64 0,0 0 32 16,0 0-1648-16,0 0-336 0,4-5-64 0,1 1-16 0,3 1-464 15,3-1-80-15,4 1-32 0,3 1 0 16,4-2-208-16,2 1 128 15,4 0-128-15,1-2 0 16,3 1-816-16,2 0-256 0,2-1-48 0,-2 0-15024 16</inkml:trace>
  <inkml:trace contextRef="#ctx0" brushRef="#br0" timeOffset="78046.87">10141 11781 24879 0,'0'0'2208'0,"0"0"-1760"0,0 0-448 0,0 0 0 0,-3 6 704 15,2 0 48-15,2 2 16 0,-2 1 0 0,-1 1 432 0,-2 2 80 16,-3 1 32-16,1 1 0 16,0 2-480-16,2-1-112 0,-1-1-16 0,2 2 0 0,1-2-144 15,1 0-48-15,1 1 0 0,2-1 0 16,0-3-80-16,1-1-32 0,3-1 0 0,0-2 0 0,2 0 0 15,0-2 0-15,1-2 0 0,-1-2 0 0,1-1-128 0,2-2-16 16,-1-3-16-16,1 0 0 0,-1-4-16 0,1-2 0 16,0-2 0-16,0-2 0 0,-2-1-80 0,0-3-16 15,-2-1 0-15,0 1 0 0,0 0 0 0,-3 1-128 16,-1 3 192-16,-1 2-64 0,1 2 240 0,-2 2 32 16,0 1 16-16,-1 3 0 0,0 5 32 0,0 0 16 15,0 0 0-15,0 0 0 0,0 0-288 0,-1 7-176 0,1 4 192 16,0 4-192-16,0 2 0 0,1 4 0 15,2 3 0-15,-1 5 0 0,-1 1 0 0,2 4 0 16,-1 2 0-16,0 6 0 0,-1 3 0 0,-1 3 0 16,0 4 0-16,0 0 0 0,-1 2 0 0,0-4 0 0,1-1 0 0,-2-4 0 15,0-2 0-15,-2-4 0 0,0-2 0 0,-1-6 0 16,0-2 0-16,-2-6 208 0,0-2-64 0,-1-4-16 16,0-5 0-16,-1-4-128 0,-2-3 192 15,-1-4-64-15,-1-4 80 0,0-5 16 0,-1-3 0 0,-2-3 0 16,2-5-224-16,1-2 0 0,0-2-144 0,2-1 144 15,1-2-288-15,0 1 32 0,3 0 16 0,3 0 0 16,2-2-48-16,2 1-16 0,2-1 0 16,2 2 0-16,4 0-1104 0,2-1-208 15,0 1-48-15,3 2-16 0,1 1-1712 0,3 1-352 0</inkml:trace>
  <inkml:trace contextRef="#ctx0" brushRef="#br0" timeOffset="78298.6">9988 11626 35935 0,'-13'-12'1600'0,"7"8"320"0,1-1-1536 0,1 2-384 0,4 3 0 0,0 0 0 15,-1-6 384-15,1 6 0 0,6-5 0 0,1 0 0 16,2 1-256-16,5 0-128 0,4-1 160 0,3 1-160 15,2-1 0-15,3 1 0 0,3 0 0 0,2 0 0 16,0-1 0-16,-4-1 0 0,1 1 0 0,-2-1 0 16,0 0-1488-16,-1 0-400 0,-3 1-80 15,-3 0-12752-15</inkml:trace>
  <inkml:trace contextRef="#ctx0" brushRef="#br0" timeOffset="78787.94">10663 11308 10127 0,'-10'-10'448'0,"10"10"96"0,-3-5-544 0,1 0 0 0,2 5 0 0,0 0 0 0,0 0 5616 0,0 0 1008 16,0 0 208-16,0 0 32 0,0 0-5024 0,0 0-1008 16,0 0-208-16,1 9-48 0,-1 1-144 0,0 1-48 15,0 1 0-15,0 2 0 0,0 1-80 0,0 0-32 16,0 2 0-16,0-2 0 0,-1 0-128 0,0 0-16 0,2-1-128 0,-1-3 192 15,0-1-192-15,0-2 128 16,0-3-128-16,0-5 0 0,0 0 208 0,0 0-48 16,0 0-16-16,0 0 0 0,6-1 128 0,3-3 32 15,0-4 0-15,1-2 0 0,0-2-144 0,0-2-32 0,1-4 0 0,0-1 0 16,1 0-128-16,-1-1 0 16,1 0 0-16,1 1 0 0,-1 4 0 0,0 1 0 0,-2 1 0 15,-1 4-176-15,-1 1 176 0,-2 3 0 0,-6 5-144 0,0 0 144 0,0 0-128 0,0 0 128 16,0 7-160-16,-3 2 160 0,-1 1 0 0,-3 2 0 15,-2 1 0-15,-1 0 0 0,-1 0 0 0,-1 2 0 16,0 0 0-16,-1 2 0 0,-1-1 0 0,-1 0 0 16,2-2 0-16,1 0 0 0,-1-2 0 0,2-1 0 15,2-3 0-15,1 0 0 0,4-2 0 0,-1-1 0 16,5-5 0-16,0 0 0 0,0 0 192 0,0 0-64 16,0 0 0-16,6 2-128 0,3 0 192 0,1 1-192 15,2-2 192-15,0 1-192 0,0 0 0 0,1 0 0 16,0-1 0-16,2 2 0 0,-2 0 0 0,1-1 0 0,0 0 0 0,0 1 0 15,-2 1 0-15,-1-1 0 16,-1 1 0-16,0 1-192 16,-1-1-1536-16,0 0-320 0,-1 0-48 0,-1-1-14416 0</inkml:trace>
  <inkml:trace contextRef="#ctx0" brushRef="#br0" timeOffset="78945.14">10518 11528 36223 0,'0'0'1600'0,"0"0"336"0,0 0-1552 0,0 0-384 0,0 0 0 0,0 0 0 16,0 0 0-16,8-3 0 0,6 2 0 0,2-3-176 16,8 1 176-16,3 0 0 0,5-2 0 0,4 1 0 15,2 0-224-15,1-1 32 16,2 2 16-16,1 0-15600 0</inkml:trace>
  <inkml:trace contextRef="#ctx0" brushRef="#br0" timeOffset="79522.2">7172 12871 32591 0,'-16'-2'1440'0,"16"2"304"0,-6 0-1392 0,6 0-352 16,-7 1 0-16,7-1 0 0,0 0 208 0,0 0-16 15,0 0-16-15,0 0 0 0,0 0 304 0,6 0 64 16,4-1 16-16,4 0 0 0,5 0-176 0,5-1-48 16,5-1 0-16,8 1 0 0,8 0 16 0,2-1 0 0,6-4 0 15,5-1 0-15,6 1-176 0,9-2-48 16,8-1 0-16,7 0 0 0,0-2 0 0,8 1-128 15,6-1 192-15,4-1-64 0,4 0-128 0,5-2 0 16,7 1 0-16,3-3 128 0,-1-1-128 0,1-1 0 16,2 0 144-16,4 1-144 0,1-1 128 0,-4 1-128 0,-4 2 128 0,-2 3-128 15,-2 3 0-15,-6 0 0 0,-5 0 0 0,-6 2 0 16,-8 3 0-16,-6 0 0 0,-5 2 0 0,-6 0 0 16,-9-1 0-16,-6 2 0 0,-8 0 0 0,-6 0 0 15,-7 0 144-15,-7-1-144 0,-5 2 192 0,-8 0-192 16,-5 0 192-16,-4 0-64 0,-6 0 0 0,-7 1-128 15,0 0 0-15,0 0-304 0,0 0 48 0,-10 2 0 16,-6 1-1872 0,-3 3-368-16,-2 2-80 0</inkml:trace>
  <inkml:trace contextRef="#ctx0" brushRef="#br0" timeOffset="79865.19">8928 13230 28095 0,'2'-17'1248'0,"-1"10"256"0,1-2-1200 0,0 0-304 16,-1 1 0-16,1 1 0 0,1 0 1296 0,-2 0 208 0,1 2 32 0,-2 5 16 0,0 0-48 0,0 0-16 31,0 0 0-31,0 0 0 0,0 0-784 0,4 5-144 0,0 4-48 0,-2 2 0 16,-1 4-64-16,0 2 0 0,-1 2-16 0,0 3 0 15,1 1-192-15,-1 2-48 0,0 1 0 0,0 0 0 16,-1 1-192-16,1 2 0 16,0 1 0-16,0-2 0 0,0 1 0 0,0-2-128 0,1 0-16 15,-1-2 0-15,0-1-512 16,0-1-112-16,2-1 0 0,-1-2-16 15,0-2-2528-15,-1-2-496 0</inkml:trace>
  <inkml:trace contextRef="#ctx0" brushRef="#br0" timeOffset="80071.13">8704 13291 20271 0,'-7'-11'1792'0,"1"0"-1424"15,0-1-368-15,2 0 0 0,1 0 4144 0,3 0 752 16,2 0 160-16,2 0 16 0,3 0-3952 0,2 0-800 15,4 1-144-15,3 0-48 0,5 2-128 0,0 0 160 0,6 1-160 0,-2 1 160 16,0 0-160-16,0 3 192 0,1-1-192 0,-1 2 192 16,0 1-192-16,0 2 0 0,-2 0-192 0,-1 3 192 31,-3 3-912-31,0 1-64 0,-1 2-16 0,-2 3 0 16,0 2-2064-16,-4 5-400 0</inkml:trace>
  <inkml:trace contextRef="#ctx0" brushRef="#br0" timeOffset="80276.73">8724 13745 13823 0,'-8'1'1216'0,"0"0"-960"16,1 0-256-16,1 0 0 0,6-1 3904 0,0 0 720 15,0 0 160-15,0 0 16 16,0 0-3040-16,6 4-608 0,1 1-128 0,6-1-32 16,1-2-384-16,3 1-80 0,2-2-16 0,4 0 0 0,3 0-208 15,2-3-48 1,-1-2-16-16,1 0 0 0,3-1-64 0,1-2-16 15,1-1 0-15,1 1 0 0,0-1-160 0,3-1 0 0,2 0 0 0,-1 0-176 32,1 0-1616-32,-3-1-320 0,-3 0-64 0,-3 0 0 0</inkml:trace>
  <inkml:trace contextRef="#ctx0" brushRef="#br0" timeOffset="81014.67">9774 13221 15663 0,'0'-14'1392'0,"0"7"-1120"16,0-2-272-16,3 1 0 0,-3-1 2368 0,0 1 400 16,0-1 96-16,1 2 16 0,0-1-640 0,0 0-128 15,-1 2-32-15,1 0 0 0,0 2-640 0,-1 4-128 16,0 0-32-16,0 0 0 0,0 0-576 0,0 0-128 15,0 0-32-15,0 0 0 0,0 0-256 0,2 6-48 16,-2 3-16-16,-1 1 0 0,-2 3 48 0,1 4 16 16,-2 2 0-16,1 3 0 0,-1 0-16 0,0 2 0 15,0 0 0-15,1 0 0 0,-1-1-128 0,3 0-16 0,0-1-128 0,1 1 192 16,1-1-192-16,1 0 128 0,2-1-128 0,0-1 0 16,1-1 160-16,1-2-160 15,2-1 160-15,0-2-160 0,-2-1 144 0,2-2-144 16,1-1 128-16,-1-1-128 0,2-1 0 0,1-3 0 0,1-2 0 0,2 0 0 15,1-5-208-15,2 0-128 0,0-2-32 0,2-2 0 16,1-1-1312-16,-2-3-272 0,2-5-48 0,0 0-9440 16,-1-3-1872-16</inkml:trace>
  <inkml:trace contextRef="#ctx0" brushRef="#br0" timeOffset="81220.75">9724 13370 36623 0,'-18'-6'1616'0,"10"5"352"0,1-1-1584 0,0 1-384 15,3 0 0-15,4 1 0 0,-6-3 416 0,6 3 0 16,0 0 0-16,0 0 0 16,0 0-128-16,10-1-32 0,2 0 0 0,4 0 0 0,2-1-256 0,2 0 0 15,2-2 0-15,1 0 0 16,1-2 0-16,1 1 0 0,0-1 0 0,1 1 0 16,1-1-256-16,-2 1-144 0,0 1-48 0,-3 0-10864 15,-1 2-2176-15</inkml:trace>
  <inkml:trace contextRef="#ctx0" brushRef="#br0" timeOffset="83737.3">12654 12124 20271 0,'0'0'1792'0,"0"0"-1424"16,0 0-368-16,0 0 0 0,0 0 2464 0,0 0 416 0,0 0 96 0,0 0 16 15,0 0-784-15,0 0-160 0,0 0-16 0,0 0-16 16,0 0-976-16,0 0-192 0,0 0-32 0,7-2-16 16,3 0-240-16,2 0-48 0,2-2-16 0,2 1 0 15,1 1-144-15,2-1-32 0,0-1 0 0,1 1 0 16,0 0-160-16,0-1-32 0,0 1-128 16,-3 0 192-16,0 2-192 0,-2-1 0 0,1-1 0 0,-4 2 0 15,-1 0-368-15,-2 1-160 0,-1 1-48 0,-3 1 0 16,-5-2-2704-16,0 0-560 0</inkml:trace>
  <inkml:trace contextRef="#ctx0" brushRef="#br0" timeOffset="84008.55">12614 12415 31327 0,'-10'-1'1392'0,"10"1"272"0,-6 0-1328 0,6 0-336 15,0 0 0-15,0 0 0 0,0 0 1392 0,0 0 208 16,0 0 32-16,0 0 16 0,0 0-560 0,0 0-96 15,0 0-32-15,10-3 0 0,3 1-352 0,2 0-80 0,1 0-16 16,2 0 0-16,4-3-192 0,0 2-32 16,3 0-16-16,1-1 0 0,3 0-272 0,0 0 160 15,-2-2-160-15,1 2 128 0,-2-2-128 0,-3 2 0 0,-2-1 144 0,-2 2-144 16,-2 0 0-16,-4 1 0 16,1-1 0-16,-4 2 128 0,-3 0-288 0,0 0-48 0,-7 1-16 0,0 0 0 15,0 0-352-15,0 0-64 0,0 0 0 16,0 0-16-1,0 0-1264-15,0 0-256 0,0 0-64 0,0 0-8512 0,-2 6-1696 0</inkml:trace>
  <inkml:trace contextRef="#ctx0" brushRef="#br0" timeOffset="85419.02">14779 12153 3679 0,'0'0'160'0,"0"0"32"0,0 0-192 0,-2-3 0 0,-2-1 0 0,-1 1 0 16,-3 0 2240-16,0-1 384 0,1 2 96 0,0-1 16 0,-2 1-432 0,2 0-64 16,1-1-32-16,0 1 0 15,1 0-160-15,-1 0-48 0,1 1 0 0,0 0 0 0,5 1-256 0,0 0-48 0,-4-3-16 16,4 3 0-16,-5-2-336 0,5 2-80 16,0 0-16-16,0 0 0 0,0 0-432 0,0 0-96 0,0 0-16 0,6-4 0 15,2 2-352-15,3-2-80 0,2 1-16 0,3 0 0 16,5-2-256-16,1 2 160 15,0-1-160-15,4-1 128 0,2 1-128 0,2-1 0 0,-2 1 0 0,2 1 0 16,1-1 0-16,-1 2 0 16,-1 1 0-16,1 0 0 0,-1 0 0 0,-4 1 0 0,-1 0 0 0,-4 1 0 0,-4 0 0 0,-2 0 0 15,-4 1 0-15,-5 1 0 0,-5-3 0 0,0 0 0 16,0 0-192-16,-9 2 192 0,-4 0-256 0,-3 1 64 16,-8 1 0-16,-2-1 16 0,-4 0 176 0,-2 0 0 15,-1 2-144-15,-1-2 144 16,-1-1 0-16,0 2 0 0,0-1 0 0,0-1 128 0,-2 0 112 15,2 1 16-15,-1-2 0 0,4 0 0 0,3 1 96 0,4-1 32 16,3 0 0-16,4 0 0 0,4-1-32 0,3 0 0 16,3 0 0-16,3 0 0 0,5 0-224 0,0 0-128 31,0 0 128-31,9 0-128 0,2-1 0 0,4 0-160 0,5 0 16 0,3 0 0 0,3-1 144 0,3-2 0 0,4 1 0 0,-1 0-128 16,0-2 128-16,0 0 0 0,1-1 0 0,0 1 0 15,3-1 0-15,-2 2-128 0,1 0 128 0,-2-1 0 16,-2 1 0-16,-3 2-128 0,-5-2 128 0,-4 1 0 15,-3 1-320-15,-4 1 0 0,-2 0 16 0,-4-1 0 32,-6 2-192-32,0 0-32 0,0 0-16 0,0 0 0 15,0 0-1808-15,0 0-352 16,-5 5-80-16</inkml:trace>
  <inkml:trace contextRef="#ctx0" brushRef="#br0" timeOffset="86256.7">16812 11253 6447 0,'0'0'576'0,"4"-5"-576"0,-1-1 0 0,2 1 0 0,0-3 3056 16,-1 1 496-16,-1-1 96 0,1 0 32 0,-2 0-896 0,-1 2-176 16,0-3-48-16,1 1 0 0,-2 0-336 0,0 1-80 15,-1-1-16-15,0 1 0 0,0 2-512 0,1 5-96 0,0 0-32 0,0 0 0 16,0 0-576-16,0 0-112 15,0 0-32-15,0 0 0 16,0 0-352-16,-5 4-80 0,0 3-16 0,2 3 0 0,-2 3-128 0,2 2-16 16,-1 4-16-16,0 2 0 0,1 1 48 0,0 2 16 15,0 0 0-15,0 2 0 0,1 0-96 0,2 0-128 0,-1 2 176 0,0-3-176 16,0-2 128-16,1 0-128 0,0-1 0 0,0 0 0 16,1-1 128-16,0-1-128 0,-1-1 0 0,0-3 0 15,0 0 0-15,0-2-256 0,0-1 64 0,0 0 0 16,0 1-1280-1,1-3-240-15,-1-3-48 0,0-1-16 0,0-7-1152 16,0 0-224-16,0 0-48 0</inkml:trace>
  <inkml:trace contextRef="#ctx0" brushRef="#br0" timeOffset="86542.31">16765 11233 25791 0,'-8'-16'2304'0,"5"8"-1856"15,-4-1-448-15,2-1 0 0,0 1 2432 0,2-1 384 16,1 0 64-16,2 0 32 0,1 0-1632 0,1 1-320 15,3-1-64-15,0 1 0 0,2 1-288 0,2 1-48 16,2 0-16-16,2 3 0 16,2 0-272-16,2 1-48 0,0 2-16 0,2 1 0 0,1 1-32 0,0 3-16 15,-2 0 0-15,1 2 0 16,-1 0-160-16,-3 2 160 0,-2 1-160 0,-2 1 160 16,-2 1-160-16,-2 1 0 0,-3 0 144 0,-2 1-144 0,-2 0 144 0,-2 3-144 15,-1-1 192-15,-4 2-192 16,-4-1 128-16,-2 1-128 0,-1-1 0 0,-1-1 0 15,0-1 128-15,-1-1-128 0,1-2 0 0,0 0 0 16,-1-1 144-16,1 0-144 0,1 0 0 0,-1-2 144 16,2 1-336-16,2-1-80 0,2 0-16 0,-1-1 0 15,3 0-1856-15,-1-2-368 16,1 2-80-16,3-3-16 0</inkml:trace>
  <inkml:trace contextRef="#ctx0" brushRef="#br0" timeOffset="87899.59">17698 11058 14735 0,'5'-18'1312'0,"-1"9"-1056"16,-1-2-256-16,1-1 0 0,1 1 1792 0,-2 0 320 0,-1 0 48 0,0 0 16 16,-1 2-64-16,-2 1 0 15,0 2 0-15,-1 0 0 0,-1 2-304 0,-1 1-64 0,1 0-16 0,-3 1 0 16,0 1-608-16,-1 2-128 15,1 2-32-15,-3 4 0 0,-1 3-416 0,-12 21 352 16,10-10-464-16,-1 3-96 0,-1 4-16 0,-1 5 0 0,1 4 0 16,-5 2-32-16,2 5-16 0,-1 5 0 0,2 2 0 0,0 6-272 15,2-2 128-15,3-3-128 0,0 1 0 0,2-1 0 0,2-2 0 16,5-1 0-16,2-2 0 0,1-2 128 0,4-1-128 16,2-1 0-16,3-3 0 15,2-2 0-15,2-1 0 0,1-6 0 0,2-1 0 0,0 0-128 0,2-5-144 16,2-3-32-16,3-3 0 15,2-4-1584-15,6-4-320 0,5-2-64 0,5-5-14432 0</inkml:trace>
  <inkml:trace contextRef="#ctx0" brushRef="#br0" timeOffset="104899.01">17813 11022 1839 0,'8'-8'160'0,"-8"8"-160"0,5-5 0 0,2-1 0 0,0 1 2288 0,0-2 416 16,2 1 96-16,0-2 16 0,-1 0-1024 0,-1 2-208 15,1-2-48-15,-1 1 0 16,-2 1 128-16,1 0 0 0,-2 1 16 15,0-1 0-15,-2 1-640 0,-2 5-128 0,1-6-16 0,-1 6-16 16,-3-5-64-16,3 5-16 16,-3-5 0-16,-1 3 0 0,-2 1-256 0,0 0-48 0,-3 1-16 0,-1 0 0 0,-3 1-320 15,-2 0-160 1,0 1 160-16,0 2-160 0,-1-1 0 0,1 0 0 0,-2 0 0 0,1-1 0 0,0 0 176 16,1 0-176-16,1 0 192 0,-1 1-192 15,1-1 160-15,1-1-160 0,0 0 128 0,2 0-128 0,1 0 128 16,0 0-128-16,2-1 0 0,1 0 128 0,0 0 0 0,1 0-128 15,6 0 192-15,0 0-64 0,0 0 240 0,0 0 32 16,0 0 16-16,0 0 0 0,0 0 112 0,0 0 32 16,0 0 0-16,0 0 0 0,0 0-112 0,0 0-32 0,0 0 0 0,0 0 0 15,0 0-160-15,0 0-48 0,0 0 0 16,-4 5 0-16,0-1-48 16,4-4-16-16,-3 6 0 0,0 1 0 0,1 2-16 0,0 0 0 0,0 1 0 15,-1 1 0-15,0 1-128 0,0 0 192 0,-1 1-192 0,3 1 192 16,-1 3-192-16,0-1 0 0,0 2 0 0,1 1 0 15,1-1 0-15,0 3 128 0,0 1-128 0,0 0 0 16,1 3 0-16,0 0 128 0,0 1-128 0,0 2 0 16,1 1 128-16,0 2-128 0,0 1 0 0,-1 3 128 0,0 1-128 0,-1-1 0 15,0 0 0-15,-1 1 128 0,-2 2-128 0,1 0 0 32,0 1 0-32,1-2 0 0,-1 0 0 0,0 2 0 0,-1-3 128 15,1-1-128-15,0 1 0 0,0-3 0 0,-2-3 144 0,2-1-144 0,-1-1 0 0,1-1 144 16,0-2-144-16,0 0 0 0,2-2 176 0,0-1-176 15,2-3 160-15,0-1-160 16,0-1 240-16,0-2-48 0,1-2-16 0,1-1 0 0,0-2 128 0,-2-1 16 16,2-1 16-16,0-2 0 0,2 1-160 15,-1-2-48-15,-1 0 0 0,2-2 0 16,1-1-128-16,0 2 160 0,2-3-160 0,2 0 160 0,1-1-160 0,2-1 160 16,2-4-160-16,-1 1 160 0,4-1-32 0,1 1 0 15,0 0 0-15,0 0 0 0,-1 1-128 0,1 0 0 16,-1-1 0-16,-3 1 0 15,1 0 0-15,-2 0-144 0,-2 0 144 0,-1 1 0 16,-1 1-1248-16,-1 0-144 0,-1 1-16 0,-1-1-10848 0,-1 0-2160 16</inkml:trace>
  <inkml:trace contextRef="#ctx0" brushRef="#br0" timeOffset="105387.24">18345 11035 26943 0,'-3'-11'1200'0,"3"11"240"0,0-5-1152 0,0-1-288 0,-2 1 0 0,2 0 0 16,0 5 1088-16,0 0 144 0,0 0 48 0,0 0 0 15,0 0 160-15,0 0 32 0,0 0 16 0,0 0 0 16,0 0-912-16,2 8-176 0,-2 2-32 0,0 1-16 16,3 1 0-16,-2 1 0 0,0 2 0 0,0 0 0 15,-1 2-48-15,1-1-16 0,-1-1 0 0,0 1 0 16,0-1-144-16,0 2-16 0,0-1-128 0,0 0 192 16,-2-3-192-16,0 0 144 0,-1 0-144 0,3 0 128 15,-2 0-128-15,1-2 0 0,0-2 144 0,0 0-144 0,0-1 0 0,0-1 128 16,1-7-128-16,0 6 0 15,0-6-320-15,0 0-128 0,0 0-16 0,0 0-16 16,0 0-2288-16,0 0-464 0,0 0-96 0</inkml:trace>
  <inkml:trace contextRef="#ctx0" brushRef="#br0" timeOffset="105625.2">18089 11520 28223 0,'0'0'1248'0,"0"0"256"0,-5 3-1200 0,5-3-304 0,0 0 0 0,0 0 0 15,-5 1 1200-15,5-1 176 0,0 0 32 0,0 0 16 16,0 0 0-16,0 0 0 0,7-1 0 0,3-2 0 16,1 0-736-16,3 1-160 0,6-1-16 0,1-1-16 15,3 1-224-15,3 1-32 0,0-1-16 0,2-1 0 16,-1 0-224-16,1-1 144 0,-2 0-144 0,0-1 128 16,-3 1-128-16,-3-1 0 15,-2 3 0-15,-2-1 0 0,-1 0 0 0,-4 2 0 0,-2 0 0 0,-2 2 0 16,-2 1-656-1,-6-1-64-15,0 0-16 0,4 6 0 0,0 0-752 0,-3 2-160 0,-2 2-16 0,-2 1-13792 16</inkml:trace>
  <inkml:trace contextRef="#ctx0" brushRef="#br0" timeOffset="106064.82">18195 11853 31327 0,'-6'-10'2784'0,"6"10"-2224"15,-1-6-560-15,0-1 0 0,1-1 432 0,1-1-32 16,0 1 0-16,3 1 0 0,0-1 576 0,2 0 112 16,0-1 32-16,3 2 0 0,0 0-224 0,2 2-64 15,2-1 0-15,1 3 0 0,2 1-544 0,-1 1-112 16,1 2-32-16,-2 1 0 0,-2 2-144 0,0 2 128 0,-2 1-128 0,-1 2 128 16,-3 1-128-16,-1 1 0 0,-1 2 144 0,-3 3-144 15,-2 0 128-15,-3 3-128 0,-3 2 128 0,-2 0-128 16,-3 1 0-16,-3-1 0 0,-3 0 0 0,1-2-192 15,-1 0 192-15,2-1 0 0,-1-3 0 0,3-1-128 16,-1 0 128-16,3-3 0 0,1-4 160 0,3 0-160 16,0-2 528-16,2 0 16 0,0-3 0 0,6-2 0 15,0 0 96-15,0 0 32 0,0 0 0 0,0 0 0 16,0 0-320-16,0 0-64 0,6 0-16 0,4-1 0 16,1-1-272-16,5-1 0 0,0 1 0 0,4 0 0 15,2-1 0-15,1 1 0 0,0-1 0 0,1 1 0 16,-2-1 0-16,1 0 0 0,-1 0 0 0,-1 0 0 0,-2 1 0 0,-1 0 0 15,-2-1 0-15,0 2 0 0,-4-1 128 0,-1 1-128 16,0 1 0-16,-3 0 0 0,-1-1-160 0,-7 1-96 16,0 0 0-16,0 0-16 15,0 0-704-15,0 0-144 0,0 0-32 0,0 0 0 16,0 0-2608-16,0 0-528 0</inkml:trace>
  <inkml:trace contextRef="#ctx0" brushRef="#br0" timeOffset="106897.96">19007 10978 15663 0,'0'0'1392'0,"4"-4"-1120"0,2-3-272 0,-1 1 0 0,0-1 1152 0,-1 0 192 16,-1 1 16-16,2-1 16 0,-4 2 416 0,1-1 64 31,-1 1 32-31,-1 5 0 0,0-5-640 0,0 5-128 0,0 0-32 0,0 0 0 0,0 0 0 0,0 0-16 16,-4 1 0-16,-5 3 0 0,0 1-576 0,0 4-112 15,-1 3-32-15,0 3 0 0,-1 4-96 0,-1 2-32 16,-1 3 0-16,-1 3 0 0,-2 2-32 0,1 4 0 16,-1 1 0-16,-1 4 0 0,2 1-32 0,-1 4-16 0,1 1 0 0,-1 3 0 15,3-2-144-15,1 0 0 16,3-1 0-16,2-1 0 0,2 0 128 0,2-2-128 16,2-1 128-16,3-2-128 0,2-1 192 0,3-2-64 0,2-1 0 0,2-1 0 15,1-1 48-15,3-3 0 16,2-2 0-16,2-2 0 0,-2-3-48 0,2-2 0 15,1-3 0-15,3-3 0 16,0-1-1024-16,2-4-224 0,2-2-32 0,0-3-10096 0,3-3-2000 16</inkml:trace>
  <inkml:trace contextRef="#ctx0" brushRef="#br0" timeOffset="107418.71">19498 10881 32479 0,'0'0'1440'0,"0"0"288"0,0 0-1376 0,0 0-352 15,0 0 0-15,0 0 0 0,0 0 304 0,-4 6-16 16,1-1 0-16,1 4 0 0,-1 3 160 0,2 3 48 0,0 2 0 0,1 3 0 15,0 3-112-15,0 0 0 16,0 2-16-16,0 1 0 0,1-1-112 0,-1-1-32 16,0 0 0-16,0 0 0 0,0-1-64 0,0-2-16 15,0-4 0-15,1-1 0 16,0-2 96-16,-1-2 16 0,-1-2 0 0,1-2 0 0,1-3 112 0,-1-5 16 16,0 0 16-16,0 0 0 0,0 0 112 0,0 0 32 15,0 0 0-15,0 0 0 0,4-7-32 0,-2-2-16 0,0-4 0 0,0-1 0 16,2-2-320-16,0-1-176 15,2 1 192-15,0 1-192 0,2 2 0 0,1 3 0 16,-2 0 0-16,3 3 0 0,0 1 0 0,1 3 0 0,0 1 0 0,1 3 0 31,0 2 0-31,2 1 0 0,0 2 0 0,-1 2-144 0,1 2 144 0,-3 1 0 0,0 0 0 0,-1 2 0 16,-1 2 0-16,-2 1 128 0,-2-2-128 16,-2 1 0-16,0 1 144 0,-3-1-144 0,-4-1 192 0,0 0-192 15,-3-3 208-15,0 0-64 0,-5-3-16 0,-1 1 0 16,1-2-128-16,-3-1 128 0,0-1-128 0,-2-2 128 15,-1-2-128-15,1-1 0 0,-1-2 0 0,2 1-176 16,1-2-272 0,1-1-64-16,1 1-16 0,1 0 0 0,1-2-1248 0,2 2-240 0,1 0-48 0,2-1-9504 15,0 2-1888-15</inkml:trace>
  <inkml:trace contextRef="#ctx0" brushRef="#br0" timeOffset="107698.67">19314 11635 6447 0,'0'0'576'0,"-5"-2"-576"0,0-2 0 0,0 1 0 0,1 0 6112 0,4 3 1120 0,0 0 208 0,0 0 48 15,0 0-5440-15,4-5-1088 0,4 2-208 0,2 0-48 31,2 1-192-31,2-2-16 0,4 1-16 0,2 1 0 16,3 0-80-16,2-1-16 0,3 0 0 0,1 1 0 16,2 0-160-16,0 1-32 0,0-1-16 0,0 1 0 15,-1 1-176-15,-1 0 0 0,-4 0 0 0,-2 0 0 0,-3 1 0 0,-2 1 0 16,-4 1-192-16,-2 0 192 16,-2 0-2368-16,-3 2-368 0,-3 0-64 0</inkml:trace>
  <inkml:trace contextRef="#ctx0" brushRef="#br0" timeOffset="108091.51">19515 11812 31327 0,'-6'-9'2784'0,"6"9"-2224"0,-2-5-560 16,1-1 0-16,0 0 704 0,2-1 48 0,0 0 0 0,1 2 0 16,3-1 144-16,0 2 48 15,2 0 0-15,1 0 0 0,0 2-336 0,2 1-64 16,-1 1-16-16,0 2 0 0,0 1-304 0,-2 0-64 0,1 1-16 0,-1 2 0 15,-2 0-144-15,0 1 0 16,-2 0 0-16,-1 2 0 0,-2 0 0 0,-1 1 0 0,-1 1 0 0,0 0 0 16,-2 0 0-16,1 0 0 0,0 1 0 0,1-1 0 15,0-1 0-15,1-1 0 0,1 0 0 0,1-2 0 16,3 0-128-16,-2-2 128 0,2 0 0 0,3-1 0 16,1 2 0-16,2-1-144 0,-1 0 144 0,2 0 0 15,2-1-128-15,0 1 128 0,0 0 0 0,0 0 0 16,0-1 0-16,-1 1 0 0,-3 1 0 0,1-1 0 15,-2-2 0-15,-4 0 0 0,-4-3 128 0,0 0-128 16,0 0 384-16,-2 5-32 0,-2 0 0 0,-2-2 0 0,-2 1 224 0,0-1 32 16,-3-1 16-16,-1 0 0 0,-2 1-320 0,1-2-64 15,0 0-16-15,0 0 0 0,0-1-224 0,-1-1 0 16,0 0 0-16,1 0 0 16,0-2-496-16,-1 0-80 0,3 0-32 0,-1-3 0 15,1 0-2080-15,4-3-432 0,1-1-80 0</inkml:trace>
  <inkml:trace contextRef="#ctx0" brushRef="#br0" timeOffset="108342.53">20107 11218 36575 0,'-1'-10'1616'0,"1"10"336"0,0 0-1568 0,0 0-384 0,7-2 0 0,2 0 0 15,0 1 160-15,1 2-160 0,2 1 192 0,1 2-192 16,1 3 576-16,3 2 16 0,2 1 0 0,-1 2 0 16,1 1-112-16,1 2-32 0,0 1 0 0,-1 1 0 15,1-1-144-15,0-1-48 0,-2 2 0 0,-1-2 0 16,0 0-256-16,-2 1 128 0,0-3-128 0,-2 0 0 16,-1 0-224-16,-1-3-160 0,-2-2-16 0,-3-1-16 15,0-2-2400-15,-6-5-464 0,0 0-112 0</inkml:trace>
  <inkml:trace contextRef="#ctx0" brushRef="#br0" timeOffset="108531.18">20486 11184 34783 0,'0'0'1536'0,"-5"-3"320"0,0 0-1472 0,5 3-384 16,-5 1 0-16,5-1 0 0,-7 4 384 0,1 1 16 16,-1 2 0-16,1 2 0 0,-2 2 304 0,-1 2 64 15,-1 1 16-15,-1 2 0 0,-1 1-320 0,-1 1-64 0,-1 0-16 0,-1 2 0 16,1 0-192-16,-1 2-32 0,-2 1-16 0,2 0 0 15,0-1-144-15,2-2 0 16,1-1 0-16,2-3 0 16,1 0-704-16,3-3-64 0,0-4 0 0,4-2-10864 0,1-1-2160 0</inkml:trace>
  <inkml:trace contextRef="#ctx0" brushRef="#br0" timeOffset="108983.38">20902 10940 35007 0,'0'0'3120'0,"1"-7"-2496"0,1 2-496 0,0-2-128 16,0 1 304-16,-2 6 32 0,1-5 16 0,-1 5 0 15,0 0 352-15,0 0 64 0,0 0 0 0,0 0 16 16,0 0-208-16,0 0-64 0,0 0 0 0,2 8 0 16,0 2-128-16,-1 2-16 0,-1 2-16 0,0 1 0 0,0 2-48 0,-1 0-16 15,0 2 0-15,0 1 0 0,-1 1-96 0,1 0-32 16,0-1 0-16,0-1 0 0,-2 1-160 0,1 1 160 15,0-1-160-15,1-1 160 0,-1-3-160 0,1-1 0 16,-1-1 144-16,1-2-144 0,0-2 128 0,0-2-128 16,0-2 128-16,1-6-128 0,0 0 144 0,0 0-144 15,0 0 192-15,0 0-192 0,0 0 224 0,0 0-64 16,3-7-16-16,1 0 0 0,0-3-144 0,2-1 128 16,0-4-128-16,2 1 128 0,0 0-128 0,0 1 0 15,2-1 0-15,1 3 0 0,0 2 0 0,0 2 0 0,0 0-176 0,1 3 176 16,0 0 0-16,1 1-128 15,-1 2 128-15,1 1 0 0,0 2 0 0,1 3 0 16,-2-2 0-16,-1 2 0 0,-3 0 0 0,1 2 0 0,-1-1 0 0,-3 2 0 16,-2 1 0-16,0 1 0 0,-3 0 0 0,-3-2 0 15,-1 3 128-15,-3 0-128 16,0 0 160-16,-2 0-160 0,-3-1 0 0,-1 0 0 16,-2 0 0-16,1 0 0 0,-4-1 0 0,2-2-208 0,-1 0 32 15,1 0 16 1,-1-2-1008-16,1 1-208 0,1-2-32 0,0-1-11088 0,2 1-2224 0</inkml:trace>
  <inkml:trace contextRef="#ctx0" brushRef="#br0" timeOffset="109170.8">20745 11506 31327 0,'0'0'1392'0,"0"0"272"0,0 0-1328 0,0 0-336 0,0 0 0 0,6-2 0 0,0 1 1472 16,2-1 208-16,2-1 48 0,2 1 16 0,2-1-656 0,2 1-144 15,3 0-32-15,2 0 0 0,3 0-448 0,0 1-80 16,1 0-32-16,2 1 0 0,1 0-224 0,-1 0-128 16,-2 0 128-16,1 0-128 15,-2 1-448-15,-2 1-144 0,-1 1-48 0,-4 0-11520 16,-1 1-2320-16</inkml:trace>
  <inkml:trace contextRef="#ctx0" brushRef="#br0" timeOffset="109578.34">20886 11726 24879 0,'0'0'2208'0,"-4"-4"-1760"16,1 0-448-16,3 4 0 0,-1-5 1808 0,1 5 288 15,0-6 48-15,0 6 16 0,3-4-704 0,2 1-144 16,0-1-32-16,2 3 0 0,2 1-384 0,0 0-96 16,1 4-16-16,1-2 0 0,1 0-288 0,1 1-64 0,-2 1-16 0,-2 0 0 15,0 2-160-15,-1-1-16 16,-3 2-16-16,0-1 0 0,-2 1-224 0,0 1 128 0,-1-1-128 0,-4 2 0 15,-1 0 0-15,-1 0 0 0,-2 1 0 0,1-2 0 16,-2 2-240-16,1-1-32 0,0 0-16 0,1-1 0 16,0-1 288-16,2 0 0 0,1-1-128 0,1 2 128 15,1-8 0-15,1 7-128 0,1-2 128 0,2 1 0 0,2-1-144 16,0 1 144-16,2-2 0 0,1 4-144 16,2-3 144-16,1 1 0 0,0-1 0 0,1 1 0 0,0 2 0 15,1-2 0-15,-1 0 0 0,-2-1 0 0,-1 1 0 16,-3 0 0-16,-1 0 0 0,-2-1 176 15,0 1 48-15,-4-6 16 0,-4 4 0 0,0 2 0 16,-3-2 240-16,-3 0 48 0,-5 0 16 0,-1-1 0 0,-3 0-176 0,-1 1-48 16,0-1 0-16,0 0 0 0,2-1-320 0,0 1 0 15,1-2 0-15,0 0 0 0,2-1-128 0,1-1-112 16,3 0-16-16,2-2 0 16,-1 1-1184-16,2-2-240 0,1-2-48 0,4-1-10336 15,2-3-2064-15</inkml:trace>
  <inkml:trace contextRef="#ctx0" brushRef="#br0" timeOffset="110333.65">21536 10699 17855 0,'0'0'784'0,"0"0"176"0,0 0-768 0,0 0-192 16,0 0 0-16,0 0 0 0,0 0 1632 0,0 0 288 15,0 0 64-15,0 0 16 0,0 0-400 0,0 0-64 16,0 0-32-16,0 0 0 0,0 0-352 0,0 0-64 16,6-2 0-16,0-1-16 0,-1 1-240 0,2 1-32 15,1 0-16-15,0 0 0 0,2 0-272 0,1 0-64 16,0 0-16-16,0-1 0 0,0 1-128 0,0 0-32 15,0 1 0-15,-1 0 0 0,0-1 16 0,0 1 0 16,0 1 0-16,-1 0 0 0,-2 0 0 0,0 1 0 16,-1 0 0-16,-1 1 0 0,1 0-16 0,-1 2 0 0,1 0 0 15,-1 2 0-15,-1-1-96 0,1 3-32 0,-1 1 0 0,1 1 0 16,-2-1 16-16,0 1 0 0,1 0 0 0,-1 0 0 16,0 2 32-16,-3 2 16 0,0 2 0 0,0 0 0 15,2 0-16-15,-1 2 0 0,-2 2 0 0,0 1 0 0,0 0-48 0,-3 3-16 16,0-1 0-16,1 3 0 0,0 0-128 0,-2 3 160 15,1 1-160-15,0 1 160 0,0 1-160 0,-1 1 0 16,0 1 0-16,1 2 0 0,1 2 0 0,-1-1 0 16,2 1 0-16,1-1 0 0,1 2 0 0,1 0 0 15,0 0 0-15,2 1 0 0,-2-3 0 0,1 0 128 16,0-2-128-16,2-1 0 0,1 2 0 0,-2-4 128 16,2-3-128-16,0-1 0 0,1 1 128 0,-2-5-128 15,0-2 0-15,0-2 128 0,-1-2-128 0,0-3 160 0,-1 0-160 16,0-4 160-16,-1-2-32 0,-1-2-128 15,0 0 192-15,-1-1-64 0,-3-2 32 0,-2 0 0 16,-3-2 0-16,-1 0 0 0,-1 1-16 0,-1-2 0 16,-2-1 0-16,-2 0 0 0,1-1-144 0,-3 1 0 15,-2 1 0-15,2 0 128 0,-1 1-384 0,0-1-96 16,-1 0-16-16,1 0 0 16,-1-1-1680-16,0 0-352 0,1 1-64 0,0-2-15968 0</inkml:trace>
  <inkml:trace contextRef="#ctx0" brushRef="#br0" timeOffset="112139.23">22118 10628 10591 0,'0'0'464'0,"0"0"112"0,5-3-576 0,1-1 0 0,-1-1 0 0,1 2 0 16,-2 0 2000-16,2-1 304 15,-6 4 48-15,5-3 16 0,-5 3-160 0,6-3-32 16,-1 1 0-16,-5 2 0 0,0 0-736 0,0 0-160 0,0 0-16 0,0 0-16 15,0 0-416-15,0 0-96 0,0 0-16 0,0 0 0 16,0 0-144-16,0 0-48 0,-8 1 0 0,1 1 0 16,-1 1-304-16,-1 0-64 0,-1 2-16 0,-2-1 0 15,-1 1-144-15,0-1 0 0,0-1 0 0,-1 0 128 16,2-1-128-16,1 0 0 0,1 0 0 0,2 0 0 16,0-3 0-16,1 2 128 0,2 0-128 0,0-1 0 15,5 0 128-15,0 0-128 0,0 0 128 0,0 0-128 16,0 0 384-16,0 0 0 0,0 0 0 0,0 0 0 15,0 0 0-15,0 0 0 0,0 0 0 0,0 0 0 16,0 0-64-16,0 0 0 0,0 0-16 0,0 0 0 0,3 7-128 0,-1 0-32 16,0-1 0-16,0 2 0 0,1 2-144 0,1 1 192 15,-2 1-192-15,1 2 192 0,-1 2-192 0,2 2 0 16,-3 3 0-16,1 5 128 0,-1 2 16 0,-1 4 0 16,0 2 0-16,-1 5 0 0,0 0-144 0,-1 3 192 15,0 2-192-15,-2 2 192 0,0 4-192 0,-1 0 160 0,1 3-160 16,1 2 160-16,-1 0-160 0,1 0 0 15,0 0 144-15,1-1-144 0,-1-1 0 0,1-1 128 16,1-3-128-16,1-2 0 0,0 1 176 0,1-4-48 0,1-5 0 16,1 0 0-16,-2-1 176 0,1-5 16 0,0-4 16 0,0-2 0 15,-1-1-32-15,2-4-16 0,-1-3 0 0,0-1 0 16,0-3-112-16,0-1-32 0,0-1 0 0,0-2 0 16,0-2-144-16,1-1 128 0,2 0-128 0,0-1 128 15,1-1-128-15,0-1 0 0,3-1 0 16,-1-2 0-16,1-1 0 0,0-1-192 0,2 0 64 0,3-3 128 31,0-1-512-31,2-3 32 0,3-2 0 0,2-2 0 0,2-2-1760 0,6-2-336 0,2-2-80 0</inkml:trace>
  <inkml:trace contextRef="#ctx0" brushRef="#br0" timeOffset="112820.99">22537 10721 12895 0,'-4'-13'576'0,"2"6"112"0,-2-1-560 0,1 1-128 0,-1-2 0 0,2 1 0 0,0 1 3968 0,2 7 768 15,0 0 160-15,0 0 32 0,-2-5-2688 0,2 5-544 16,0 0-96-16,0 0-32 0,0 0-928 0,0 9-176 15,0 2-32-15,0 2-16 0,0 1-80 0,0 4-16 16,0 2 0-16,0 2 0 0,0 1-128 0,-1 1-48 16,-2 0 0-16,2 0 0 0,1-1-144 0,-2-1 128 15,0-1-128-15,1-1 128 0,0 0-128 0,1-5 128 16,-1-1-128-16,1-3 128 0,-2-3 160 16,2-1 32-16,0-7 0 0,0 0 0 0,0 0 160 0,0 0 32 15,0 0 16-15,0 0 0 0,3-4-96 0,0-4-32 16,1-3 0-16,1-1 0 0,0-3-208 0,2 0-32 0,1 0-16 0,-1 0 0 15,0 1-144-15,-1 1 0 16,2 1 0-16,0 1 0 0,0 2 0 0,-1 3 0 16,1 2 0-16,1 2 0 0,0 1 0 0,-1 3 0 15,2 1 0-15,-1 3 0 0,2 1 0 0,0 2 0 0,-2 2 0 0,0 1 0 16,-1 2 0-16,0 0 0 16,-1 0 0-16,-2 0 0 0,0 1 0 0,-2-1 0 15,-2-1 0-15,0 0 0 0,-2 0 0 0,-1-1 128 16,-1-2-128-16,-3-1 128 0,-2 0-128 0,1-1 192 0,-4-3-192 0,-1 0 192 15,-2-2-192-15,0 0 0 0,-1 0 0 0,-2-2 0 16,0 0-208-16,-1-2 80 16,-1 0 128-16,2 0-208 0,0-2-208 0,1 1-32 15,0 0-16-15,2 0 0 0,0 1-1632 0,2 0-320 16,1 1-64-16,1 0-14240 0</inkml:trace>
  <inkml:trace contextRef="#ctx0" brushRef="#br0" timeOffset="113005.71">22295 11208 31551 0,'0'0'1408'0,"0"0"272"0,0 0-1344 0,0 0-336 0,0 0 0 0,0 0 0 0,0 0 1408 0,0 0 224 15,7 1 32-15,2 0 16 0,2-1-592 0,5 0-128 0,2 0-32 0,3 0 0 16,2-1-448-16,4 1-96 16,2-1 0-16,1 1-16 0,-2 0-208 0,0-1-32 15,2 0-128-15,0 0 192 16,-1-1-192-16,2-1 0 0,0 1 0 0,0 0 0 15,-2 1-1216-15,1 1-352 0,0 0-64 0,-4 2-16 16,-5 0-1680-16,-2 2-352 0</inkml:trace>
  <inkml:trace contextRef="#ctx0" brushRef="#br0" timeOffset="113397.86">22588 11493 9215 0,'-6'-10'816'0,"4"6"-656"0,1-2-160 0,-1 0 0 0,1-1 5888 0,2 0 1136 15,3 2 224-15,0 0 48 0,1 1-5312 0,0 0-1088 16,3-1-192 0,1 3-64-16,2 1-80 0,1 1-32 0,0 1 0 0,-1 2 0 0,-1 2-304 0,-2-2-64 15,0 1-16-15,-2 2 0 16,-2 1-144-16,-2 0 0 0,-2 1 144 0,-1 1-144 0,-2 0 0 0,-2 2-240 16,0 1 48-16,-2 0 0 0,0 1-112 0,0-1-16 15,-1 1 0 1,2-2 0-16,0 0 320 0,2-1 0 0,2-2-128 0,1 1 128 0,1-3 0 0,2 1-128 15,1-1 128-15,3 1 0 0,1-1 0 0,2-2 0 16,1-1 0-16,1 1 0 0,0-1 0 0,1 1 128 16,0 0-128-16,0 0 0 0,0 0 0 0,-1 2 176 15,0-1-176-15,-2 0 160 0,-1-1 48 0,-2 1 16 16,-6-5 0-16,0 0 0 0,0 0 80 16,0 0 16-16,2 6 0 0,-2-6 0 0,-4 7 176 0,-2-1 32 15,-3 0 16-15,-2-1 0 0,-2 0-112 0,-1-1-32 0,0 1 0 0,-1-2 0 16,-2 0-400-16,1-1 0 15,0 1 0-15,2-2 0 16,0 0-560-16,2-1-80 0,1-1-32 0,1-2 0 0,1-2-1824 0,2-1-384 16,3-1-64-16</inkml:trace>
  <inkml:trace contextRef="#ctx0" brushRef="#br0" timeOffset="113680.84">23225 10818 37775 0,'1'-15'1664'0,"1"10"368"16,-1-2-1632-16,0 2-400 0,-1 5 0 0,0 0 0 0,0 0 416 0,0 0 0 16,0 0 0-16,0 0 0 0,6 4-80 0,1 2-16 15,0 0 0-15,-1 4 0 0,0 3 64 0,-1 3 0 16,1 0 0-16,-1 2 0 0,1 2-96 0,-2-2-16 15,0 2 0-15,1 1 0 0,-1 0-272 0,1 0 0 0,-3-1 128 0,0-1-128 16,-1 0 0-16,0 1-256 16,0-3 64-16,-1 0 0 15,0-3-1536-15,0-1-320 0,-1-2-48 0,0-1-9136 0,-1-2-1824 0</inkml:trace>
  <inkml:trace contextRef="#ctx0" brushRef="#br0" timeOffset="113854.16">23141 11046 16575 0,'0'0'1472'16,"0"0"-1168"-16,0 0-304 0,0 0 0 16,3-4 3888-16,1 0 720 0,2-1 128 0,2 2 48 15,1 0-3408-15,5 0-672 0,2 1-144 0,4 1-32 0,3 1-304 16,3 0-64-16,4 0-16 0,1 0 0 0,1-1-144 0,0-1 0 16,-1-3 0-16,0 0-10704 31,2-2-2176-31</inkml:trace>
  <inkml:trace contextRef="#ctx0" brushRef="#br0" timeOffset="114317.25">24002 10596 28559 0,'-4'-16'1264'0,"2"9"272"0,1 0-1232 0,0-1-304 15,0-1 0-15,1 1 0 0,0 2 1600 0,0 0 272 16,0 1 48-16,0 5 16 0,0 0-720 0,0 0-128 0,0 0-48 0,0 0 0 15,0 0-592-15,7 4-128 16,-3 2-32-16,2 3 0 0,-1 2-64 0,1 1-16 0,-2 2 0 0,2 2 0 16,-4 4 0-16,0 1 0 0,-1 2 0 0,-1 1 0 0,-1 3-48 0,-1-1-16 15,0 0 0-15,-4-1 0 16,3 1-144-16,-1 0 0 0,1-3 0 0,0-1 0 16,-2-3 0-16,2 0 0 0,1-1 128 0,0-3-128 15,0-3 0-15,-1-2 192 0,1-3-192 0,1-2 192 0,1-5-192 16,0 0 192-16,0 0-192 0,0 0 192 0,0 0-48 0,0 0 0 15,2-5 0-15,2-2 0 0,0-2-144 16,1-1 160-16,3-2-160 0,2 0 160 0,1-1-160 0,1 0 128 16,1 0-128-16,2 1 128 0,0-1-128 0,-1 4-144 15,1 1 144-15,-1 2-208 0,-1 2 208 0,1 1 0 16,0 2 0-16,-1 2-144 0,1 1 144 0,0 2 0 16,0 2 0-16,-2 0 0 0,0 1 0 0,-1 1 0 15,-2 0 0-15,-2 1 0 0,0 0 0 0,-2 1 0 0,-1 0 0 16,-1 0 128-16,-3 0-128 0,-2 0 144 0,-1-1-144 0,-3 1 160 15,-3 0-32-15,-2-1-128 0,-2-1 192 0,-3-1-64 16,-3 0-128-16,0-1 0 0,-1-1 0 0,-1-1 0 16,1 1-272-16,-1-1 64 0,1 1 16 0,0 1 0 15,1-1-704 1,1 0-128-16,1 0-16 0,2 0-11264 0,0-1-2256 0</inkml:trace>
  <inkml:trace contextRef="#ctx0" brushRef="#br0" timeOffset="114554.79">23707 11210 30399 0,'0'0'2704'0,"0"0"-2160"0,0 0-544 0,0 0 0 0,0 0 1152 0,7-1 128 16,-1-2 32-16,5 1 0 0,3-1-96 0,3 2 0 16,3 0-16-16,4 0 0 15,5 0-560-15,2 1-96 0,-1 0-32 0,1-1 0 0,3 0-160 16,3-1-32-16,1-1-16 0,2 2 0 0,1 0-160 0,0 0-16 15,0 0-128-15,-2 1 192 16,-1 1-192-16,-4 1 0 0,-3 2 128 0,-4-1-128 16,-3 1 0-16,-2 1 0 0,-2 0 0 0,-3 1 0 0,-4-1-288 0,-2 1-96 0,-3 0-32 0,-4 1 0 15,-4 0-1776 1,-2 0-368-16,-4 2-64 0,-2 1-13136 0</inkml:trace>
  <inkml:trace contextRef="#ctx0" brushRef="#br0" timeOffset="115027.22">23984 11724 15663 0,'0'0'1392'0,"0"0"-1120"16,0 0-272-16,0 0 0 15,0 0 3728-15,5-3 688 0,-1-2 144 0,1 0 32 0,0-2-2656 0,1-2-528 32,0 2-96-32,2-2-32 0,0-1-272 0,-2 0-64 0,1 0-16 0,-1-2 0 0,-1-1-336 0,-2 0-64 15,0 1-16-15,-3-1 0 0,0 1-80 0,-3 1-32 31,1 3 0-31,-3 1 0 0,-2 1-112 0,-2 2-32 0,-1 2 0 0,-2 2 0 0,-1 2-128 0,-2 4-128 0,0 0 144 16,0 2-144-16,-2 0 0 0,0 0 0 16,-1 2 0-16,3 0 0 0,0 0 0 0,2 0 0 15,1 0-160-15,2 0 160 0,1 1 0 0,3-1-160 16,1 0 160-16,3-2 0 0,3-1-256 0,2-2 64 0,2 0 16 0,1-2 0 16,3-1-16-16,3-1 0 0,2-2 0 0,0-1 0 15,2-2 192-15,0-2 176 0,0 0-48 0,1-2 0 16,-1-2-128-16,1 1 0 0,0 0 0 0,-1 1 0 15,-3-1 0-15,-2 2 160 0,-1 2-160 0,-1 0 160 16,-2 3 128-16,-7 2 32 0,0 0 0 0,0 0 0 16,0 0-64-16,0 0 0 0,3 8 0 0,-2 2 0 15,-1 2-96-15,-1 1-32 0,-2 1 0 0,1 3 0 32,-1 0-128-32,0 3 160 0,-2 1-160 0,2 1 160 0,0 0-160 15,0 2 0-15,1-1 0 0,0 1 0 0,2-2 0 0,-1 0 0 16,0-2 0-16,0-1 0 0,0-1 0 0,1-3 0 15,-3-1 0-15,3-1 0 0,0-4 0 0,0 0 0 16,-1-2 0-16,2-3 0 16,-1-4-512-16,0 0-128 0,0 0-16 0,0 0-16 15,0 0-2944-15,-2-7-592 0</inkml:trace>
  <inkml:trace contextRef="#ctx0" brushRef="#br0" timeOffset="115737.41">24585 10445 16575 0,'-3'-6'736'0,"3"6"160"0,0-3-720 0,0-2-176 15,1 2 0-15,0-1 0 0,1-1 2016 0,1 1 368 16,1-2 80-16,0 2 16 0,2-1-816 0,0-2-176 16,2 1-16-16,1 2-16 0,1-1-576 0,2 0-112 15,1 1-32-15,1-2 0 0,2 2-240 0,-1 1-48 0,0 0-16 0,1 1 0 16,-2 1-128-16,0 1-32 16,0 1 0-16,-1 1 0 0,-1 1 96 0,-1 0 16 15,-1-1 0-15,-1 1 0 0,-1 2-48 0,0 0 0 16,-1 2 0-16,-2 1 0 0,0 0-80 0,-2 2-32 0,-1 1 0 0,0 0 0 15,-1 1 0-15,0 2 0 0,1 0 0 0,-1 1 0 16,0 2-48-16,0 1-16 0,-1 1 0 16,0 0 0-16,0 0 0 0,0 1 0 0,-1 2 0 0,0 2 0 15,0-1 32-15,-2 2 0 0,1 2 0 0,0 2 0 0,-2 1-192 0,-1 1 160 16,1 2-160-16,-1 1 160 16,1 2-160-16,-2 1 0 0,1 0 144 0,1-1-144 15,-1 0 0-15,1 1 128 0,-1-2-128 0,2 1 0 0,1 1 272 0,0 1-16 16,1-2 0-16,-1-1 0 0,1-1 64 0,0-2 16 15,-1-2 0-15,0-1 0 16,-1-4-80-16,-2-1-32 0,1-2 0 0,-2-1 0 0,1-2 0 0,-1-2 0 16,1 0 0-16,-2-3 0 0,2-1-64 0,-3 1-16 0,0-1 0 15,-1 0 0-15,1-1-144 0,-2 0 160 0,-2-1-160 16,0 0 160-16,-3-1-160 0,1 1 0 16,-3-1 144-16,1 0-144 0,-2 0 0 0,0 1 0 15,-3-1-192-15,-1 0 64 16,-2-1-2384-16,-2 1-480 0,-2-1-80 0</inkml:trace>
  <inkml:trace contextRef="#ctx0" brushRef="#br0" timeOffset="116906.73">16328 12812 3679 0,'0'0'320'0,"0"0"-320"0,-5-3 0 0,0-1 0 15,1 1 1968-15,4 3 320 0,-6-3 64 0,6 3 16 16,0 0-544-16,0 0-96 0,0 0-32 0,-4-4 0 16,4 4 80-16,0 0 16 0,-5-2 0 0,5 2 0 15,-9-2-512-15,9 2-112 0,0 0-16 0,0 0 0 0,0 0-384 0,0 0-96 16,0 0-16-16,0 0 0 0,0 0-64 0,0 0-16 16,10 1 0-16,2-1 0 0,2 0-96 0,4-1-32 15,3 0 0-15,3 0 0 0,4-1-128 0,6 0-48 16,6 4 0-16,1-4 0 0,3-1-80 0,2 0 0 15,1 0-16-15,7-1 0 0,3 2-176 0,7 0 128 16,5-1-128-16,4-1 128 0,-1 1-128 0,3 0 0 16,5 0 0-16,3 1 128 0,5 0-128 0,-1 0 0 15,-4 0 0-15,4-1 0 0,4 2 0 0,-1 0 0 16,-2-1 0-16,-1 0 0 0,-1 0 0 0,3 1 0 16,5-1 0-16,-4 0 0 0,-6-1 0 0,3 1 0 0,2 0 0 0,1-2 0 15,1 0 0-15,-1-1 0 16,-1 1 0-16,4 1 0 0,3-2 0 0,-1 2 128 15,-7-1-128-15,3 0 0 0,5 0 160 0,1 1-160 0,-2-2 192 16,3 2-192-16,2 1 160 0,4 0-160 0,-2-1 128 0,-2 1-128 16,-3 0 0-16,4 1 128 0,4 1-128 0,-5-1 0 15,-6 0 0-15,3-2 0 0,4 2 128 0,-1 0-128 16,-2-1 0-16,0 0 0 0,1 0 0 16,1-1 128-16,-1 0-128 0,0-1 0 0,0-2 0 0,4 2 0 15,2-1 128-15,0 1-128 0,-3-1 0 0,5 0 128 0,3 1-128 0,-2 2 160 16,-6-1-160-16,1 2 160 0,3-2-160 0,-5 2 128 15,-5 1-128-15,-3 0 128 0,1-1-128 0,-3 1 0 16,-1 2 144-16,-3-2-144 0,-5-2 128 0,1 0-128 16,1-2 128-16,-2 0-128 0,-1 1 0 0,-4-2 144 15,-4 1-144-15,2-1 0 0,0 0 144 16,-3 0-144-16,0 2 0 0,-4 0 144 0,-5 1-144 0,-2-1 0 16,-3 1 144-16,-2 0-144 0,-1 0 256 0,-5 1 0 0,-2 0-16 15,-9 0 0-15,-6-2-48 0,-5 2 0 0,-5-1 0 0,-3 0 0 16,-6-1-64-16,-3 0-128 15,-4 1 176-15,-7 2-176 0,3-5 0 0,-3 5 0 0,0 0-192 0,0 0 48 32,-6-6-1904-32,-4 2-368 0,-3 2-80 0,0 0-13248 0</inkml:trace>
  <inkml:trace contextRef="#ctx1" brushRef="#br0" timeOffset="63541.72">24879 17475 0,'0'0'0</inkml:trace>
  <inkml:trace contextRef="#ctx0" brushRef="#br0" timeOffset="119087.86">18488 13144 24303 0,'0'-11'1072'16,"0"6"224"-16,0-2-1040 0,0-1-256 0,0-1 0 0,0 1 0 0,1-1 1152 0,0 1 192 0,0 0 16 0,0 2 16 16,0-1 208-16,-1 7 32 15,0 0 16-15,0 0 0 0,0 0-752 0,0 0-160 0,0 0-16 16,0 0-16-16,4 8-352 0,0 3-64 15,-1 3-16-15,-2 3 0 0,-1 1 96 0,0 3 16 0,-1 1 0 0,-1 1 0 32,-1 2-112-32,-1-2-32 0,0 0 0 0,-1-1 0 15,0 0-96-15,1-1 0 0,-3-1-128 0,1-2 192 0,1-2-192 0,1-2 144 16,-1-2-144-16,2-1 128 0,0-2-128 0,-1-1 128 16,2-3-128-16,2-5 128 0,0 0 80 0,0 0 16 0,0 0 0 0,0 0 0 15,0 0 112-15,0 0 32 0,6-4 0 0,0-2 0 16,3-3-160-16,0-1-16 0,1-2-16 15,1-1 0-15,1-1-176 0,2 0 0 0,1 0 0 0,1 2 128 0,-1 2-128 0,1 3 0 32,-1 1 0-32,-1 3 0 0,0 2-144 0,-1 2 144 15,-1 2 0-15,-1 3 0 0,-1 0 0 0,-1 3-128 0,-2 2 128 16,0 0 0-16,-2 0 0 0,-1 1 0 16,-2 0 0-16,-1 0 0 0,-2-1 0 0,-1 1 128 0,-3-1-128 0,0 2 144 0,-3-2-16 15,-2-2 0 1,-1 0 0-16,-2-1 0 0,-1-1 0 0,-3-1-128 0,0-1 192 0,-1-2-64 0,0-1-128 0,1-1 192 15,-2-2-192-15,3-1 192 0,0-1-192 0,1-2 0 0,-1 0 0 16,2-2 0 0,1-1-320-16,1 0-112 0,2-1-16 0,1-1 0 31,2-2-736-31,3-1-160 0,3-2-16 0,3 0-10864 0,4-4-2160 0</inkml:trace>
  <inkml:trace contextRef="#ctx0" brushRef="#br0" timeOffset="119418.72">18863 12942 28559 0,'0'0'2544'0,"0"0"-2032"16,0 0-512-16,0 0 0 0,0 0 672 0,0 0 32 15,0 0 16-15,-6 2 0 0,0 1 96 0,0 3 16 16,1 1 0-16,-1 3 0 0,3 2-512 0,-1 2-80 16,1 0-32-16,0 1 0 0,2 1-16 0,2-1-16 15,2 0 0-15,-1 0 0 0,2-2 128 0,0-2 16 16,2-1 16-16,0-2 0 0,2-2 112 0,1-1 32 15,-1-2 0-15,2-2 0 0,-1-1-112 0,1-1-32 16,-1-2 0-16,0-3 0 0,-1-3-128 0,1-1-16 16,0-3-16-16,0-3 0 0,1-3-48 0,-1 0-128 15,-2-1 192-15,1 2-64 0,-1-1-128 0,-2 3 0 0,1 1 144 16,-1 3-144-16,-2 2 0 0,0 3 144 16,-2 1-144-16,-1 6 0 0,0 0 272 0,0 0-48 15,0 0-16-15,-3 7 0 0,1-1-32 0,-1 5-16 16,0 4 0-16,-1 0 0 0,1 1-160 0,0 2 192 0,-1 1-192 0,0 1 192 15,0-1-192-15,-1 1 0 0,2-1 144 0,0 0-144 16,-1-1 0-16,2 0 0 0,0-3 0 0,1 1 128 16,0-1-288-16,0-2-48 0,0-1-16 15,1-1 0 1,0-1-2032-16,1 0-416 0,0-3-80 0</inkml:trace>
  <inkml:trace contextRef="#ctx0" brushRef="#br0" timeOffset="119721.08">19526 12942 23039 0,'0'0'1024'0,"1"-6"192"0,-2 0-960 0,0 0-256 16,1 6 0-16,0 0 0 0,-2-5 2816 0,2 5 528 16,0 0 112-16,-6-3 0 0,1 2-2016 0,-2 3-416 15,0 3-64-15,0 1-32 0,-3 3-528 0,0 3-96 16,0 4-32-16,-1 1 0 0,-2 3-32 0,-1 3-16 0,-2 4 0 0,-1 1 0 15,-4 3 16-15,-2 3 0 0,-4 5 0 0,-1-1 0 16,-4 1-96-16,-1 0-16 0,-1 2 0 0,1 0 0 16,0-1-128-16,0 0 128 15,1 0-128-15,1-2 128 0,3 1-128 0,0-1 0 0,2-3 144 0,1-1-144 16,0-3 0-16,2 0 0 0,1-4 0 0,2-1 0 16,0-4-1296-16,4-1-288 0,1-2-48 0,4-1-9920 15,3-3-1984-15</inkml:trace>
  <inkml:trace contextRef="#ctx0" brushRef="#br0" timeOffset="120118.74">19366 13471 30399 0,'4'-6'2704'0,"1"0"-2160"16,2-1-544-16,-1 0 0 0,3 1 576 15,0 0 0-15,0 2 0 0,-1 1 0 0,0-1 256 0,0 3 64 16,0 1 16-16,-2 0 0 0,-6 0-352 0,6 4-80 15,-1 0-16-15,-1 1 0 0,-3 3-256 0,-1 3-48 16,-1-1-16-16,0 2 0 0,-5 1-144 0,2 3 128 16,-2 0-128-16,0 1 128 0,-3-1-128 0,1 1 0 0,0 0 144 0,1-1-144 15,0-2 0-15,2-1 144 0,-2 0-144 0,1 0 0 16,2-4 160-16,2 0-160 16,1-1 128-16,1 0-128 0,0-8 240 0,2 5-48 0,1 0 0 0,3-1 0 15,1 0-64-15,0 1 0 16,1 0-128-16,1 0 192 0,0-1-192 0,2 0 0 0,2 1 0 0,-2-1 0 15,-2 2 144-15,1-1-144 0,-1 1 128 0,-1-1-128 16,-3 1 320-16,0 0-32 0,-5-6 0 0,0 6 0 0,0-6 128 0,-5 5 32 16,0 1 0-16,-6-1 0 15,-2 1 112-15,-2-1 16 0,-1 2 16 0,-1-2 0 0,0 0-464 0,-2-1-128 16,-1 0 0-16,2-1 0 16,0 1 0-16,1 0-208 0,2-2 16 0,2-1 16 31,1 0-416-31,2-1-96 0,1-1-16 0,5 0 0 15,4 1-1696-15,3-6-352 0,4-1-64 0,7-4-12928 0</inkml:trace>
  <inkml:trace contextRef="#ctx0" brushRef="#br0" timeOffset="120425.01">20001 13428 31039 0,'-11'3'1376'0,"6"0"288"0,-3 2-1344 0,-2 3-320 0,-1 1 0 0,-2 5 0 16,-3-2 512-16,1 2 48 0,0 1 0 0,0 2 0 15,2 1 112-15,0 0 32 0,2 1 0 0,2 1 0 16,3-2-192-16,0 2-16 0,2 0-16 0,3 0 0 16,3-4-96-16,1 1-32 0,1 0 0 0,2-2 0 15,2-2 96-15,0-1 32 0,2 0 0 0,1-3 0 0,0-2-224 0,3-2-32 16,-1-2-16-16,-1 0 0 0,0-5-16 0,-1 0-16 16,0-2 0-16,-1-3 0 0,-2 0 16 0,-2-2 0 15,-1 0 0-15,-2 0 0 0,-3 0 32 0,-2 2 16 16,-2 0 0-16,-1 3 0 0,-3-2 96 0,-1 3 32 15,-2 0 0-15,-1 1 0 0,-1 4-368 0,0 1 0 16,0 1 0-16,-1 2 128 0,2 0-368 0,1 2-64 16,1 1-16-16,2-1 0 15,-1 0-1232-15,3 0-256 0,2 0-48 0,3-1-9920 16,2 0-1968-16</inkml:trace>
  <inkml:trace contextRef="#ctx0" brushRef="#br0" timeOffset="120814.11">20340 12958 14735 0,'0'0'1312'0,"3"-5"-1056"16,0-2-256-16,0 0 0 0,1 2 3712 0,2-1 704 15,-4 0 128-15,2 0 16 0,2 1-2064 0,-1-1-400 16,0 1-96-16,0 0-16 0,2 3-672 0,-1 0-144 16,1 1-16-16,0 1-16 0,0 0-448 0,2 1-96 15,1 3-16-15,1 1 0 0,1-1-192 0,-1 3-32 16,1 2-16-16,-1 2 0 0,0 2-64 0,0 3-16 16,-1 3 0-16,0 3 0 0,0 3-16 0,-1 9-16 15,-3 4 0-15,-3 1 0 0,-6 4-16 0,-3 4 0 16,-5 2 0-16,-4 7 0 0,-3 4-80 0,-4 2-128 0,-4 2 176 0,0 2-176 15,-5-1 0-15,-2-1 0 0,-2-4-160 0,-3-1 160 32,-5-4-544-32,-3-3 16 0,-1-2 0 0,-1-4 0 15,-1-3-320-15,2-5-64 0,0-1-16 0,-4-5 0 16,-4-5-1504-16,-3-4-320 0,-4-3-48 0,1-3-13456 0</inkml:trace>
  <inkml:trace contextRef="#ctx0" brushRef="#br0" timeOffset="121161.1">18457 12842 33567 0,'-7'-11'1488'0,"4"6"304"0,0 1-1424 0,-1-1-368 0,-2 2 0 16,0 1 0 0,0 0 448-16,-2 2 32 0,0 1 0 0,-1 2 0 0,-2 0 176 0,-2 4 48 15,-2 3 0-15,-1 5 0 0,-2 5-256 0,-3 5-64 0,0 4 0 0,0 4 0 32,-1 3-64-32,1 5-32 0,0 3 0 0,1 3 0 15,-2 4-288-15,4 2 160 0,0 1-160 0,3 2 128 0,0 2-128 0,5 1 0 0,-1 1 0 0,2 24 0 16,3-12 0-16,4-9 0 0,3-8 0 0,4-4 0 15,4 1 0-15,4-6 0 0,3-3 0 0,-3-13 0 16,5 2-320 0,5 1-112-16,5-1-16 0,5-2 0 0,8 0-368 15,6-3-80-15,5-7 0 0,5-3-15488 0</inkml:trace>
  <inkml:trace contextRef="#ctx0" brushRef="#br0" timeOffset="121732">21382 12897 9215 0,'-4'-6'816'0,"0"1"-656"0,0 0-160 0,-2 1 0 0,0 0 4784 0,-2 2 912 16,1 1 192-16,-2 2 48 0,-2 1-4064 0,-2 4-800 15,-1 3-176 1,-1 3-16-16,-1 3-352 0,-3 4-64 15,0 3-16-15,-3 5 0 0,-1 5 128 0,-4 5 0 16,-1 2 16-16,-2 5 0 0,0 5-240 0,0 2-48 16,2 3-16-16,0 1 0 0,4 1-288 0,2 0 0 15,5-1 128-15,2 2-128 0,2-4 0 0,3-1 0 0,4-1 0 0,3-2 0 16,3-3 0-16,4-2 0 0,0-1 0 0,5-2 0 16,3-2 0-16,6-3-144 0,2-2 144 0,7-1-192 15,5-4-416 1,5-4-96-16,4-2 0 0,2-5-15552 0</inkml:trace>
  <inkml:trace contextRef="#ctx0" brushRef="#br0" timeOffset="122614.62">21831 13124 1839 0,'0'0'160'0,"0"0"-160"15,0 0 0-15,0 0 0 0,0 0 3168 0,0 0 608 0,0 0 112 0,0 0 16 16,0 0-1520-16,0 0-304 16,0 0-64-16,2-6-16 0,0 0-304 0,0 1-64 15,-2 5-16-15,0 0 0 0,1-6-208 0,-1 6-64 16,0 0 0-16,0 0 0 0,0 0-304 0,0 0-64 0,0 0-16 16,0 0 0-16,1 8-528 0,-1 2-112 15,0 1-32-15,0 3 0 0,1 1-96 0,-1 2 0 16,2 1-16-16,-1 0 0 0,0 0 32 0,0-1 16 0,0 2 0 0,-1-1 0 15,0 0-32-15,0-1 0 0,0-3 0 0,0-2 0 0,0-1 0 16,1-1-16-16,-1-1 0 0,2-2 0 0,-2-7 48 0,0 0 16 16,0 0 0-16,0 0 0 0,6 3 112 0,0-2 32 15,1-1 0-15,1-2 0 0,2-1-16 16,1-3 0-16,0-2 0 0,2 1 0 0,1-2-224 16,1 0-144-16,1-1 192 0,1 1-192 0,-1 1 0 0,-1 1 0 15,0 3 0 1,-1 0 0-16,0 0 0 0,0 2 0 0,-1 2 0 0,-1 1 0 0,-1 1 0 0,-1 2 0 15,-2 2-144-15,0 0 144 16,-1 2 0-16,-2 1 0 0,-2 1 0 0,0 0-128 0,-2-1 128 0,-1 0 0 16,-2 2 0-16,-2 0 0 0,-2-1 0 0,-1 1 0 15,-1 0 0-15,-2 0 0 0,-2 0 0 0,-1-1 0 0,-2-1 0 0,-3-1 0 16,-2-2 0 0,-1 0 0-16,1-2 0 0,-2 0 0 0,0-3-192 0,1 0-48 0,1-1-16 0,2 0 0 31,2-1-1184-31,1-3-240 0,2-1-48 0,3-2-16 0,2 0-1696 15,2-4-336-15</inkml:trace>
  <inkml:trace contextRef="#ctx0" brushRef="#br0" timeOffset="122867.14">22411 13058 27647 0,'0'0'2448'0,"0"0"-1952"15,0-5-496-15,0 5 0 0,0 0 1888 0,0 0 288 16,0 0 48-16,0 0 16 0,0 0-832 0,-5 1-176 31,-1 2-16-31,0 3-16 0,-2 2-544 0,-1 3-96 0,-1 4-32 0,0 1 0 0,-1 4-112 0,0 3-32 16,-1 4 0-1,0 0 0-15,-1 3-32 0,0 3-16 0,0 1 0 0,-2 2 0 16,0 3-176-16,0 0-32 0,-2 1-128 0,2-1 192 16,0 2-192-16,1 0 0 0,2-2 0 0,1-1 0 0,1-2 0 0,0-4 0 15,1-2-176 1,2-3 176-16,0-1-832 15,3-2-64-15,0-2 0 0,2-4-11776 0,2-1-2352 0</inkml:trace>
  <inkml:trace contextRef="#ctx0" brushRef="#br0" timeOffset="123264.43">22480 13612 34431 0,'0'0'1536'0,"3"-5"304"0,2 0-1472 0,3 0-368 0,1 2 0 0,1 1 0 15,0 0 368-15,1 2 0 0,0 1 0 0,0 1 0 16,-3 0 240-16,2 2 48 0,-3 2 16 0,0 1 0 16,-2 0-384-16,-2 2-80 0,0 2-16 0,-3 1 0 15,-2 0-16-15,0 1-16 0,-1 1 0 0,-1 0 0 0,-3-1-160 0,1 3 160 16,0-2-160 0,-1 0 160-16,1-1-160 0,0-1 0 0,0-1 0 0,1 0 0 0,2-3 0 0,1 0 0 15,-1 0 0 1,3-2 0-16,0-6 0 0,5 7 0 0,-1-2 0 0,3 1 0 0,1-2 0 0,-1 2 0 15,2-1 0-15,1 0 0 0,1-1 0 0,0 1 0 16,0 1 144-16,0 1-144 16,0 0 160-16,-1 0-32 0,0-2-128 0,-3 1 192 0,-1-1-16 0,-2 1-16 15,-4-6 0-15,3 6 0 0,-3-6 176 0,-2 8 48 16,0-1 0-16,-5-1 0 0,-2 1 64 0,-1 0 0 0,0-1 16 0,-2 0 0 31,-2-1-224-31,-2 1-48 0,1 0-16 0,-1-1 0 16,-1-2-176-16,0 0-256 0,1-1 64 15,-1 1 16 1,0-2-464-16,-1-2-112 0,0 1-16 0,2-3 0 0,1 0-2752 16,0-2-544-16</inkml:trace>
  <inkml:trace contextRef="#ctx0" brushRef="#br0" timeOffset="123701.05">23152 12992 20271 0,'-5'-13'1792'0,"4"9"-1424"16,1 4-368-16,-1-6 0 0,0 1 2880 0,1 5 512 0,0 0 112 0,-1-5 16 16,1 5-2048-16,0 0-384 15,0 0-96-15,0 0-16 0,0 0-272 0,0 0-48 16,0 0-16-16,8 2 0 0,-1 3-352 0,2 0-80 16,0 1-16-16,1 3 0 0,1 3-16 0,1 2-16 0,1-1 0 0,-1 3 0 15,0 1-32-15,1 3 0 0,1 2 0 0,-2 2 0 16,-2 3-128-16,0 2 128 0,-2 2-128 0,-1 3 128 15,-4 4 64-15,-2 1 0 0,-2 3 0 0,-3 4 0 16,-4 4 0-16,-2 0 16 0,-1 3 0 0,-3 1 0 16,-3-1-80-16,-2 0-128 0,-4-1 176 0,-4 0-176 0,-3-2 208 15,-1-2-64-15,-4-3-16 0,-9 1 0 0,-6-1-128 16,-4-5-224-16,-5-1 48 0,-32 18 16 16,10-8-3040-1,-4-3-592-15</inkml:trace>
  <inkml:trace contextRef="#ctx0" brushRef="#br0" timeOffset="133056.51">11358 15511 14735 0,'-6'-2'1312'0,"-1"0"-1056"0,7 2-256 0,-7-1 0 16,7 1 3424-16,0 0 624 0,0 0 128 0,0 0 32 16,0 0-2736-16,0 0-528 0,0 0-112 0,0 0-32 15,8 1 32-15,4 1 0 0,4-1 0 0,6 1 0 16,1 1-256-16,6-1-32 0,4-2-16 16,3 0 0-16,3-1-144 0,-1-2-48 0,-3 0 0 0,0-1 0 0,-1-1-112 0,0 1-32 15,-1 0 0-15,-1 0 0 0,-3 0-192 0,-3-1 0 16,-4 1 0-16,-4 0 0 0,-3-1 160 0,-4 2-160 15,-2-1 160-15,-9 4-160 16,0 0 0-16,0 0-336 0,3-7 48 0,-3 7 16 31,0 0-2416-31,0 0-496 0</inkml:trace>
  <inkml:trace contextRef="#ctx0" brushRef="#br0" timeOffset="133525.35">12807 15226 36863 0,'-13'-2'3264'0,"3"7"-2608"0,-2 3-528 0,-2 4-128 16,-1 3 368-16,0 2 32 0,0 4 16 0,-1 1 0 0,1-2-416 0,0 1 0 0,0 0 0 0,2 0 0 15,4 0 0-15,2 1 0 0,2-4 0 0,2 0 0 16,3 0 0-16,3-1-144 0,2 0 144 0,3-2 0 31,3-2 0-31,1 0 0 0,0-2 0 0,4-1 0 0,1-2 176 0,2-2 32 0,2-2 16 0,0-1 0 16,2-1-96-16,-2-3 0 0,1-3-128 0,-2-3 192 0,-1-3-64 15,-2-3 0-15,-4-2-128 0,-3-4 192 0,-2-1-192 16,-4-5 128-16,-6-5-128 0,-4 0 0 0,-2-2 128 16,-7-1-128-16,-2 2 0 0,-4 0 0 0,-4 0 0 0,-1 4 0 15,1 1-128-15,0 2 128 0,-1 1 0 0,1 0 0 16,2-1 192-16,2 2-48 0,2 1 48 15,5 2 16-15,2 2 0 0,3-1 0 0,1 2 240 0,5 0 64 16,-1 1 0-16,4 0 0 0,2 3-144 0,2 1-32 16,1 1 0-16,1 3 0 0,2 1-336 0,3 2 0 15,2 1 0-15,0 3 0 0,0 2 0 0,1 1 0 0,2 1 0 16,0 5 128-16,1 3-128 0,-3 3 0 0,-1 0 0 16,-2 2-128-16,-1 0 128 0,-2 2 0 15,0 0 128-15,-2 0-128 0,-3 1 0 0,-1 0 0 0,-3-1 0 16,-1-2 128-1,-3 1-576-15,0-2-128 0,-6 1 0 0,2-1-16 16,1 1-1344-16,1-2-272 0,-2-3-48 0,2 0-14128 0</inkml:trace>
  <inkml:trace contextRef="#ctx0" brushRef="#br0" timeOffset="133935.28">13194 15054 36863 0,'0'0'3264'0,"0"0"-2608"0,0 0-528 0,0 0-128 0,-2 10 704 0,2 1 96 16,1 1 32-16,-1 1 0 0,0 2-832 0,1 2 0 15,0-1 0-15,2 3-192 0,-1 1 192 0,1 1 0 16,0 1 144-16,1 1-144 0,-2 0 128 0,0-1-128 16,0 0 0-16,1 0 144 0,-1-2-144 0,0-2 0 15,1 0 0-15,-1 0 0 0,1-5 0 0,-3-1 0 16,0-3 0-16,0-9 128 0,0 0 0 0,0 0 0 15,0 0 0-15,0 0 0 0,0 0 80 0,-8-7 16 16,1-4 0-16,-3-3 0 0,2-3-64 0,-1-3-16 16,0-3 0-16,0-4 0 0,2-4-144 0,0-2 0 15,1-2 0-15,4-3 128 0,-1 0-128 0,2 1 0 0,3 0 0 16,1 5 0-16,2 3 0 0,-1 2 0 0,3 4 0 0,2 4 0 16,-1 4 192-16,2 3-32 0,1 3-16 0,1 3 0 15,0 1-144-15,3 2 0 0,0 3 0 0,3 2 0 16,2 2 0-16,0 3 0 0,1 2 0 0,-1 2 0 15,-1 1 0-15,-3 2 0 0,-1 1 0 0,-4 0 0 16,-6 1 304-16,-2 2-32 0,-5 0 0 0,-4-1 0 16,-4 0-32-16,-7 0-16 0,-5 1 0 0,-4-2 0 15,-7 0-224-15,-3-1-208 0,-5 1 32 0,0-2 16 16,-1-1-2144 0,1 0-448-16</inkml:trace>
  <inkml:trace contextRef="#ctx0" brushRef="#br0" timeOffset="134362.09">9563 15722 10127 0,'-11'-6'448'0,"3"0"96"0,-1-2-544 0,0-1 0 0,0 0 0 0,1-1 0 16,3 0 4848-16,0-2 848 0,2-2 192 0,3-2 16 15,1 0-3584-15,4-2-720 0,3-3-128 0,2-1-48 0,3 0-736 0,4-1-160 16,3-1-16-16,3 2-16 16,2 1-112-16,4 4 0 0,3 2-16 0,0 4 0 0,-1 4-128 0,0 0-32 15,-2 4 0-15,-2 0 0 0,0 3-208 0,-3 2 0 16,-2 0 128-16,-1 2-128 0,-1 2 0 0,-3 1 128 16,0 2-128-16,-2 0 0 15,-2 1-272-15,-2 1-160 0,-2 0-16 0,-2 1-16 16,-3 0-1936-16,-1 1-384 0,-5-2-80 0,-1-1-11600 0</inkml:trace>
  <inkml:trace contextRef="#ctx0" brushRef="#br0" timeOffset="134582.35">9878 15447 24191 0,'-11'-9'1072'0,"4"4"208"0,-1 2-1024 0,2 2-256 0,-2 1 0 0,8 0 0 16,-10 5 1872-16,0 4 320 0,2 3 64 0,0 5 16 16,-2 1-928-16,1 5-176 0,0 4-32 0,-1 1-16 15,-1 2-416-15,4 3-64 0,-2 1-32 0,1 4 0 16,-1-1-112-16,3 2-32 0,1-2 0 0,3 0 0 15,1-1-224-15,2-3-48 0,3-4-16 0,1-2 0 16,3-2-176-16,2-4 128 0,2-4-128 0,2-1 128 16,3-5 0-16,-3-3 0 0,2-3 0 0,1-3 0 15,3-3-128-15,3-4 0 0,4-4 0 0,4-4 0 16,3-5-1696 0,4-3-320-16,2-3-64 0</inkml:trace>
  <inkml:trace contextRef="#ctx0" brushRef="#br0" timeOffset="134802.93">10635 15652 42047 0,'0'0'1856'0,"0"0"384"0,0 0-1792 0,0 0-448 0,0 0 0 0,0 0 0 16,8-2 0-16,3-1-208 0,4 0 16 0,-1 1 0 15,4 0 192-15,0-1 0 0,1-1-160 16,2 1 160-16,0-1-320 0,0 0 16 0,0 1 0 0,-1 1 0 31,-1 0-1680-31,-1 2-352 0,-3 2-64 0,-2 1-8032 0,-2 2-1600 0</inkml:trace>
  <inkml:trace contextRef="#ctx0" brushRef="#br0" timeOffset="134945.44">10705 15826 23951 0,'-9'0'2128'0,"9"0"-1696"0,-8-1-432 0,8 1 0 0,0 0 3280 0,0 0 576 15,0 0 112-15,0 0 32 0,0 0-2688 0,0 0-544 16,9 3-96-16,3-3-32 16,3 0-304-16,2-1-64 0,5-1-16 0,5 0 0 15,1-3-256-15,6 1 0 0,4-1-208 0,4-1 80 16,3-3-3008 0,5-1-576-16</inkml:trace>
  <inkml:trace contextRef="#ctx0" brushRef="#br0" timeOffset="135754.78">12286 16096 6447 0,'0'0'272'0,"-10"-1"80"0,0 0-352 0,-1 1 0 0,0 0 0 0,0 0 0 0,-1 0 3136 0,1 0 544 16,-1 0 112-16,0 2 32 0,-2 1-1936 0,2 0-384 16,1-1-80-16,1 0-16 0,-1 1-192 15,3-1-32-15,-1 0-16 0,1 2 0 0,8-4-16 0,-8 4-16 16,8-4 0-16,0 0 0 0,-7 3-240 0,7-3-32 15,0 0-16-15,0 0 0 16,0 0-160-16,0 0-48 0,0 0 0 0,0 0 0 0,0 0-80 0,0 0-32 16,13 0 0-16,5-1 0 15,5-1-272-15,4-1-48 0,5 0-16 0,7-1 0 0,6-3-32 0,7 1-16 0,9 0 0 16,1-2 0-16,-2-2-144 0,7 2 0 0,1-1 0 0,8 0 128 16,8-1-128-16,-1 0 0 0,-1-1 0 0,5 0 0 15,3 0 0-15,1 1 0 0,-1-1 0 0,-2 1 0 16,-3 1 0-16,1 1 0 0,-1-1 0 0,-3 1 0 15,-7 0 0-15,-4 1 0 0,-5 0 0 0,-5 3 0 16,-8 1 128-16,-4 0-128 0,-4 1 0 0,-6 1 128 16,-7 0 128-16,-6 1 32 0,-4 0 0 0,-4 0 0 15,-6 0 32-15,-3 0 0 0,-9 0 0 0,0 0 0 16,0 0-96-16,0 0-16 16,0 0 0-16,0 0 0 0,0 0-32 0,0 0-16 0,0 0 0 15,0 0 0-15,0 0-160 0,0 0-272 0,0 0 64 0,0 0 16 31,0 0-320-31,0 0-48 0,0 0-16 0,0 0 0 0,0 0-1136 0,0 0-224 16,0 0-48-16,0 0-9600 0,0 0-1920 0</inkml:trace>
  <inkml:trace contextRef="#ctx0" brushRef="#br0" timeOffset="137335.75">12870 16563 28559 0,'-5'-8'2544'0,"2"-2"-2032"16,1-1-512-16,1 1 0 0,1-1 800 0,2 0 64 15,1-1 16-15,3 1 0 0,0-1-144 0,4 0-32 16,0 1 0-16,5 1 0 16,0 1-224-16,1-1-48 0,2 2-16 0,-1 0 0 0,-2 2-176 0,0 4-48 15,0 1 0-15,-1 3 0 0,-3 2-64 0,-1 1-128 0,-1 2 176 0,-3 3-176 16,-1 2 256-16,-2 2-64 0,0 0-16 0,-2 2 0 15,-2-1 16-15,-2 2 16 16,-4 0 0-16,1 1 0 0,-1-2-16 0,2 0 0 0,-2-2 0 16,2-1 0-16,0-1-192 0,2-1 144 0,2-1-144 0,1-1 128 15,2 0-128-15,-2-9 0 16,7 8 0-16,1-2 0 0,0 1-128 0,3-3 128 0,3 1 0 0,1-1 0 16,-2 1 0-16,2 0 0 0,2 0 0 0,-1 3 0 15,0 1 0-15,-2 2 0 0,-1 0 0 0,-2 1 0 16,-1 0 0-16,-3 0 0 0,-3 0 128 0,-2 1-128 15,-3-2 208-15,-2 2 16 0,-4-2 0 0,-3-2 0 16,-2 1 224-16,-2-1 64 0,-3-1 0 0,1 1 0 16,-1 1-192-16,-1-3-16 0,-3 0-16 0,2 1 0 15,-1-2-144-15,3 0-16 0,0-2-128 0,2-1 192 16,1 1-320-16,-1-2-80 0,0-1-16 0,2-1 0 16,1-1-624-1,2-1-128-15,1-3-32 0,9 5-10944 0,-1-11-2192 0</inkml:trace>
  <inkml:trace contextRef="#ctx0" brushRef="#br0" timeOffset="137786.01">13531 16308 37775 0,'0'0'1664'0,"-4"-6"368"0,-2 2-1632 0,6 4-400 0,0 0 0 0,0 0 0 0,0 0 400 0,-5 9 0 0,-1 0 0 0,2 5 0 15,-2 4-16-15,2 4-16 16,-2 3 0-16,2 2 0 0,-1 5-160 0,3 2-16 0,-2 0-16 0,2 4 0 15,-1 2-176-15,1 1 0 0,2 1 0 0,-1-2 128 16,-1 1-128-16,1-1 0 0,0-6 0 0,1-4 0 16,-1-3 0-16,1-5 0 0,0-2 0 0,1-4 128 15,-2-2-128-15,0-5 192 0,-1-2-192 0,2-7 192 16,0 0 64-16,0 0 0 0,0 0 16 0,0 0 0 16,0 0 320-16,-1-10 64 0,1-2 16 0,3-2 0 15,0-4-432-15,2-3-96 0,2-3-16 0,3-1 0 0,1-6-128 16,1 1 0-16,2 2 0 0,2 3 0 15,-1 7 768-15,0 2 160 16,1 5 32-16,0 3 16 0,1 3-1616 0,0 3-320 0,0 1-64 0,1 3 0 0,-1 2 768 0,1 3 256 16,-2 1 0-1,1 3-160-15,-3 1 160 0,-2 3 0 0,-1 0 0 0,-2 0-128 0,-2 1 128 0,-4 0 0 16,-1-1 0-16,-3 1 128 0,-3 0-128 16,-4 1 0-16,-3-2 0 0,-2-1 128 0,-4 0-128 15,0-2 128-15,-3 0-128 0,-1-1 128 0,-1-1-128 0,-1-2 176 16,0 1-176-16,-2-2 192 0,1-4-352 15,3-1-64-15,0 1-16 0,4-3 0 16,0-4-528-16,3-1-96 0,0-3-32 0,2-2 0 16,0-2-2864-16,4-3-576 0</inkml:trace>
  <inkml:trace contextRef="#ctx0" brushRef="#br0" timeOffset="138088.09">13907 16201 16575 0,'6'-11'736'0,"-2"5"160"0,-4 6-720 0,7-5-176 0,0 2 0 0,2 0 0 0,0 1 3664 16,0 3 704-16,0 2 144 0,-1 1 32 16,1 1-3088-16,-1 2-624 0,-2 2-112 0,0 1-16 0,-3 1 32 0,-2 0 16 15,-3 0 0 1,-2 3 0-16,-3 3-128 0,1 0-32 16,-3 2 0-16,-2 1 0 0,-1-1-208 0,0 1-64 15,-1-1 0-15,4-1 0 0,0-1-112 0,3-3-16 16,1-1-16-16,1-4 0 0,1 0 80 0,2 0 0 15,1-9 16-15,0 0 0 0,6 7 208 0,0-3 32 16,3-2 16-16,2-2 0 0,0-1-160 0,4-2-48 0,4 0 0 0,2-5 0 16,2-3-160-16,3 0-32 0,2-1-128 0,1 2 192 15,1 0-192-15,1 2 0 0,0 2 0 0,-1-1 0 32,-4 2-448-32,0 0-16 0,1 1-16 0,-4 2 0 15,-3-1-1568-15,-4 3-304 0,-3 0-64 0,-2 3-14992 0</inkml:trace>
  <inkml:trace contextRef="#ctx0" brushRef="#br0" timeOffset="138860.85">8968 14751 30063 0,'-4'-13'1328'16,"1"4"272"-16,0-2-1280 0,1 0-320 0,0 1 0 0,2 0 0 0,-2 0 0 0,2 2 0 16,0 8 0-16,0 0 0 0,0 0 256 0,0 0 0 15,0 0-16-15,0 0 0 0,0 0-48 0,0 0 0 16,-6 10 0-16,3 2 0 0,1 3-192 0,-1 3 0 0,1 3 0 0,-1 4 0 16,1 5 128-16,-1 5 0 15,1 3-128-15,0 8 192 0,0 6-192 0,-1 5 0 16,-1 6 0-16,-1 6 0 0,0 5 128 0,1 9-128 0,0 7 0 0,1 3 0 15,1 2 128-15,1 5-128 0,2 6 0 0,1 0 0 16,1 2 128-16,0 3-128 0,1 1 0 0,2-2 144 16,-1-3 48-16,1-2 16 0,0-2 0 0,0-6 0 15,-1-10 112-15,1-6 32 0,-1-4 0 0,2-2 0 16,-2-3 224-16,2-4 32 0,0-6 16 0,0-3 0 16,-2-3-304-16,1-5-48 0,1-3-16 0,1-4 0 15,-1-3-256-15,-1-3 0 0,-2-8 128 0,1-5-128 16,-2-3-1280-16,1-7-320 0,0-5-64 0,-4-10-13456 15</inkml:trace>
  <inkml:trace contextRef="#ctx0" brushRef="#br0" timeOffset="139602.6">9032 14729 37775 0,'-7'-9'3360'0,"7"9"-2688"0,-5-5-544 0,5 5-128 31,0 0-320-31,0 0-80 0,0 0-32 0,0 0 0 16,0 0-80-16,12-5-32 0,5 3 0 0,4 1 0 0,5-1 160 0,7 1 48 0,7 0 0 0,5-1 0 15,5-2 176-15,2-1 160 0,2-3-208 16,4 0 80-16,5 1 128 0,9-2 0 16,8-1-144-16,2 0 144 0,-2-3 0 0,8 0 0 0,9-2-144 0,3 0 144 15,1-2 0-15,6 1 0 0,4-1 0 0,5 1 0 0,0 1 0 16,10 0 0-16,1 1 0 0,3 0 0 16,0-2 0-16,5 1 0 0,6 1 0 0,2-1 0 0,1-1 0 15,1-1 0-15,3 1 128 0,5 0-128 0,5 1 144 0,1 0-144 16,-2-1 128-16,-3 0-128 0,-1-1 0 0,1 2 0 15,1 0 128-15,-4 3-128 0,-3 1 0 0,-5-1 0 16,-1-1 0-16,-4 2 0 0,-1 1 0 0,-10 1 0 16,-10 1 144-16,-4 2-144 0,-2 3 224 0,-8 1-32 0,-11-2 0 15,-7 3 0-15,-6 2 272 16,-6 3 48-16,-1 1 16 0,-8 1 0 0,-7-2-64 0,-4 0-16 0,-5 2 0 0,-5 2 0 16,-4-1-80-16,-4 2-32 0,-2 2 0 0,-3 2 0 31,-3 0-48-31,-3 2-16 0,-2-1 0 0,-1 1 0 0,-2 1 16 15,-4 3 0-15,-3-2 0 0,1 4 0 0,-2 2-64 0,-3 2-16 0,-2 4 0 16,-2 1 0-16,0 1-208 0,-3 4 144 16,-2 4-144-16,-1 3 128 0,0 2-128 0,-2 3 0 0,-2 1 0 15,0 5 0-15,-2 4 0 0,0 5 0 0,2 4 0 16,-4 4 0-16,-2-1 0 0,1 6 0 0,1 4 0 16,0 4 0-16,2 2 0 0,-1 4 0 0,1 1 0 0,1-1 0 15,2 3 0-15,-1-3 0 0,4-1 0 0,-3 0 0 0,2 0 128 0,1 0-128 16,-1-2 128-16,0 0-128 0,1-2 304 15,0-1-32-15,-1-2 0 0,2-3 0 0,-2-5 48 0,1-6 16 16,0-4 0-16,0-4 0 0,0 0-144 0,1-4-48 16,1-3 0-16,0-1 0 0,-3-3-144 0,1-4 0 31,0-3 0-31,0-5 128 0,-2-2-128 0,0-4 0 0,-1-3 0 0,-2-2 0 16,0-3-560-16,-1-5-32 0,-2 0-16 0,-1-6 0 15,-1-3-2272-15,-4-4-464 0,-1-3-96 0</inkml:trace>
  <inkml:trace contextRef="#ctx0" brushRef="#br0" timeOffset="140535.32">9113 17920 15663 0,'-12'-7'1392'0,"7"3"-1120"0,-2-1-272 0,0-1 0 0,0 2 1792 15,1-2 288-15,1 1 64 0,-1 0 16 0,3 2-1680 0,3 3-336 16,0 0-144-16,0 0 128 0,0 0 320 15,0 0 48-15,2-9 16 0,-2 9 0 0,0 0-272 16,0 0-48-16,8-7-16 0,-8 7 0 16,12-6-32-16,-1 3 0 0,-11 3 0 0,14-1 0 0,1-1-144 0,-2 0 0 15,0 2 0-15,3 0 0 0,3 2 144 0,3-1 0 16,2-1 0-16,5 1 0 0,2-1 96 0,1 0 16 0,1 1 0 16,0-1 0-16,3-1 128 0,6 0 48 0,4 0 0 0,7 1 0 15,5 0-16-15,4 0 0 0,1-3 0 0,5 2 0 16,1-1-96-16,7 1-32 0,6 1 0 0,2 0 0 15,-1-1-96-15,4 1-32 0,2 2 0 0,6-1 0 16,5-1-160-16,2 1 0 0,-3-1 144 0,5 1-144 16,8 0 0-16,-2 1 0 0,-2-4 0 0,4 2 0 15,6 0 0-15,-2 0 0 0,0-1 0 0,5 0 0 16,2 0 0-16,3 1 128 0,-4-1-128 0,2 0 0 16,1-1 0-16,0 1 0 0,-2 1 0 0,-1 0 128 15,-1-3-128-15,1 2 0 0,1 2 0 0,-5-1 0 16,-4-1 0-16,0 1 0 0,-1 1 0 0,-4 1 0 15,-2-5 0-15,-3 2 128 0,-3 2-128 0,0-1 128 0,2-2-128 0,-6 0 0 16,-5 0 0-16,0 1 0 0,2 1 128 0,-7-1-128 16,-6-3 160-16,-6 2-160 0,-5 1 272 15,0 1-32-15,-2 0-16 0,-5 0 0 0,-6-1 96 16,-6 1 0-16,-7-1 16 0,-5 1 0 0,-5 2-96 0,-4 0-32 16,-5-1 0-16,-2 1 0 0,-5 0-64 0,-3 0-16 15,-4-1 0-15,-2-1 0 0,-9 0-128 0,0 0 128 16,0 0-128-16,0 0 128 0,0 0-256 15,0 0-64-15,0 0-16 0,0 0 0 16,0 0-480-16,0 0-80 0,0 0-32 0,0 0 0 16,0 0-1808-16,0 0-352 0,0 0-80 0,0 0-16 0</inkml:trace>
  <inkml:trace contextRef="#ctx0" brushRef="#br0" timeOffset="140705.51">15564 17839 37775 0,'0'0'3360'0,"0"0"-2688"15,-7-2-544-15,7 2-128 16,-8-3-528-16,8 3-144 0,-7-1-32 0,7 1 0 0,0 0-448 0,0 0-112 0,0 0-16 0,0 0-13104 0</inkml:trace>
  <inkml:trace contextRef="#ctx0" brushRef="#br0" timeOffset="141794.95">22893 8225 19343 0,'-3'-4'1728'0,"0"0"-1392"0,0-1-336 0,3 5 0 0,0 0 2928 0,5-5 512 16,6 1 96-16,1-1 32 0,0 2-2672 0,4 0-512 15,5-1-128-15,2 1 0 0,2 0 96 0,3 1 32 16,3-1 0-16,3 2 0 0,0 0-384 0,5 0 0 15,3-1 0-15,19-1 128 16,-5 0-512-16,-28 2-112 0,0-1-16 0,2-1 0 16,0 0-912-16,-1-1-192 0,-1 1-48 0,-3 0 0 15,-3 0-416-15,-4 1-96 0</inkml:trace>
  <inkml:trace contextRef="#ctx0" brushRef="#br0" timeOffset="141984.1">22846 8477 27647 0,'-13'-9'1216'0,"6"6"256"0,-1 0-1168 0,3 1-304 0,5 2 0 16,0 0 0-16,0 0 1104 0,0 0 176 15,0 0 16-15,0 0 16 0,10 1-1056 0,3 1-256 16,5 0 0-16,5-1 0 0,6-1 384 0,2 0 80 0,0-4 16 0,3 1 0 16,5-1-224-16,0-1-64 0,5 0 0 0,2-2 0 31,3 2-608-31,0-4-128 0,-9 0-32 0,3-1-9360 15,1-3-1888-15</inkml:trace>
  <inkml:trace contextRef="#ctx0" brushRef="#br0" timeOffset="142488.47">24000 7974 27071 0,'0'0'1200'0,"0"0"240"0,3-3-1152 0,3-1-288 15,1 1 0-15,4 0 0 0,4-2 128 0,2 2-128 16,4 1 144-16,3 0-144 0,2 1 272 0,2-1-32 0,3 2-16 0,1 0 0 16,0-1-224-16,0 0 0 15,-2 0 128-15,-1-1-128 0,-1-1 0 0,-2-1 0 0,-2 1 128 0,-2 0-128 16,-1-2 0-16,-2 1 176 16,-3-2-176-16,-1 1 160 0,-3-1-160 0,-2 2 160 15,-4 0-160-15,0-2 160 0,-4 1 16 0,-2-1 0 16,0 6 0-16,-6-4 0 0,-2-1 80 0,-3 2 0 15,-4 1 16-15,-1 2 0 0,-4 2-112 0,-2 2-32 0,-1 2 0 0,-5-1 0 0,-4 2-128 16,-2 1 0-16,-3 1 0 0,1 2 128 16,-4 0-128-16,2 3 0 0,-2 3 0 0,4 2 0 15,2 1 0-15,2-1 0 0,2 0 0 0,2 1 0 16,1 1 0-16,3 0 0 0,3 0 0 0,4 1 0 16,1-3 128-16,4-1 0 0,1 1 0 15,3-1 0-15,3-1 32 0,2 0 0 0,3-1 0 0,3 1 0 0,1-3 80 16,4 0 16-16,3-2 0 15,3 1 0-15,1-2 128 0,2-3 16 0,-1-1 16 0,3-3 0 16,1-1-128-16,1-2-32 0,0-4 0 0,0-1 0 0,-4-3 0 0,0-2 0 16,-3-4 0-16,-2-1 0 0,-3-2 224 0,-4-2 32 15,-2 2 16-15,-5-1 0 0,-3-1-32 0,-5 2-16 16,-3 2 0-16,-4 2 0 0,-2 1-288 0,-5 3-64 16,1 2-128-16,-3 4 192 0,-3 3-368 0,-1 4-80 0,-5 0 0 0,1 3-16 31,0 0-1952-31,1 0-384 0,1 1-80 0</inkml:trace>
  <inkml:trace contextRef="#ctx0" brushRef="#br0" timeOffset="143021.43">20298 7313 5519 0,'-26'-35'496'0,"7"10"-496"15,-2 0 0-15,-2-1 0 0,-1-1 3024 0,-1 2 512 0,-4-2 112 0,3 1 0 16,0 2-1984-16,2 3-384 16,0 1-96-16,2 4-16 0,1 0 0 0,0 2 0 0,1 2 0 0,4 3 0 15,-1 2-528-15,5 1-96 0,1 2-32 0,1 1 0 16,1 2-128-16,9 1-16 0,-7 3-16 0,1 1 0 31,2 3-352-31,1 4 0 0,-1 1 0 0,1 3 128 0,1 4-128 0,0 4-208 0,-2 2 48 0,2 4 16 16,0 0 144-16,0 9 0 0,-2 3 0 0,2 4-128 15,0 4 128-15,1 5 224 0,-1 5-48 0,-1 6-16 16,0 4 176-16,-1 5 48 0,-2 9 0 0,2 5 0 16,1 4-144-16,0 5-32 0,2 3 0 0,0 1 0 15,1 3 0-15,0-2 0 0,0-2 0 0,0-2 0 16,2-4 112-16,1-5 0 0,-3-7 16 0,2 0 0 16,0-3 16-16,0-3 0 0,0-3 0 0,2-4 0 15,-4-5-64-15,0-2-16 0,-1-3 0 0,1-4 0 16,0-2-144-16,-2-2-128 0,-1-6 192 0,1-4-192 15,0-4 0-15,1-4 0 0,0-3 0 0,-4-5 0 16,1-3-752-16,-1-5-144 0,1-3-48 0,0-6-14480 16</inkml:trace>
  <inkml:trace contextRef="#ctx0" brushRef="#br0" timeOffset="143687.07">19725 7220 35935 0,'4'-13'3200'0,"3"0"-2560"0,4 0-512 0,3 1-128 15,4 1 0-15,3 0-256 0,2-1 64 0,6 1 0 0,5-3-16 0,5 2-16 0,6 1 0 0,8 3 0 0,8 1 224 16,0-1-144 0,2-3 144-16,2 0-128 0,1 0 128 0,9 1 0 0,6 2 0 0,3-2-128 0,-2-5 128 0,5 1-192 15,1-1 192-15,8-2-192 0,5 0 0 0,-1-1-16 16,-1-2 0-16,6 0 0 0,5-1 208 0,-4-1 0 31,-3 0-160-31,4 2 160 0,10 0 0 0,-5 0-176 16,-1-1 176-16,6 0-128 0,7 1 128 0,-5 1 0 15,-5-1 0-15,2 2 0 0,1 2 0 0,-6 2 0 16,-9 1 0-16,0 3 0 0,2 3 0 0,-5 0 0 16,-6 0 0-16,0 3 0 0,-4 2 0 0,0 0 0 0,-1-2 0 15,-6 2 0-15,-6 0 0 0,-1 2 0 0,-2 1 0 0,-2 0 0 16,1-1 0-16,-8-1 0 0,-6 1 0 0,-3 0 0 16,-3 1 0-16,-4 1 144 0,-3 2-16 0,0 0-128 15,-1 3 352-15,-3-2-32 0,-6 2-16 0,-1-2 0 16,-4 0 0-16,-4 0 0 0,-3 1 0 0,-2-1 0 15,-2 2-112-15,-2-1 0 0,0-1-16 0,-3 2 0 16,-1 2-48-16,-1 1-128 0,-2 0 192 0,-1 1-64 16,-1 1 0-16,0 1 0 0,-2 2 0 0,2 1 0 15,-3 2-128-15,1 2 128 0,-2-1-128 0,1 7 128 16,-2 1-128-16,-1 3 0 0,-2 2 0 0,-1 3 128 0,-3 3-128 16,-2 6 0-16,0 3 0 0,-2 2 0 0,-1 5 0 15,-1 1 0-15,-3 0 0 0,-4 6 0 16,2 2 0-16,2 4 128 0,3 2-128 0,0-1 0 0,2 0 128 0,3-1-128 15,2-1 128-15,4 0-128 0,0-2 192 0,2-1-32 16,1-1-16-16,3-2 0 0,1-2-16 0,-1-1 0 16,1 0 0-16,1-2 0 0,0-1-128 0,-3-3 128 15,1-3-128-15,-4-1 128 0,-1-3-128 0,-2-3 0 16,-1-3-192-16,-5-2 192 16,-4 0-2544-16,-3 1-384 0</inkml:trace>
  <inkml:trace contextRef="#ctx0" brushRef="#br0" timeOffset="144304.28">19318 9712 29487 0,'-12'-16'1296'0,"9"7"288"15,2 2-1264-15,1 2-320 0,3 1 0 0,-3 4 0 0,0 0 1792 0,19-3 320 0,4 1 48 16,0 1 16-16,0 0-2032 0,7 2-400 0,3 1-64 0,8 0-32 16,3 3 208-16,10-1 144 15,6 0-192-15,2 0 192 0,1-3-128 0,3 1 128 16,4 0 0-16,7-1 0 0,8-1 0 0,0-1-128 0,-3-1 128 0,6 0 0 15,5-2 0-15,5 0-160 0,0-3 160 0,3 1-128 16,0 0 128-16,7 1 0 0,5-3 0 0,3 3 0 0,0-1 0 0,3 1 0 16,4-2 0-16,6 2 0 15,3-1 0-15,2 1 0 0,1-2-128 16,7 0 128-16,7 0 0 0,3-2 0 0,-1-3 0 0,-1 0 0 16,0-3 0-16,-1 3 0 0,2-2 0 0,-5 2 0 15,-4 0 0-15,-3 1 128 0,-7 0-128 0,0 2 0 0,-5 1 0 0,-7 0 0 16,-4 1 0-16,-4 0 0 15,-3 1 0-15,-6-1 144 0,-6 0-144 0,-5 2 0 0,-4 0 176 0,-5 2-176 16,-5 1 160-16,-9 0-160 0,-8 1 128 0,-9 1-128 16,-12 0 0-16,-7 1 144 15,-5 0-1168-15,-7 1-224 0,-5-1-48 0,-6 1-13424 0</inkml:trace>
  <inkml:trace contextRef="#ctx0" brushRef="#br0" timeOffset="150397.93">10053 16214 7359 0,'0'0'656'0,"0"0"-528"0,0 0-128 0,0 0 0 16,-6-4 640-16,6 4 80 0,-4-7 32 0,4 7 0 16,-2-6 320-16,2 6 64 0,-2-9 16 0,2 1 0 15,0 8 0-15,3-9 0 0,-1 0 0 0,2 1 0 16,1-1-320-16,1 0-48 0,1 0-16 0,1 0 0 0,0 1-64 16,2 0-32-16,0 0 0 0,1 3 0 0,-1-1-160 0,0 2-16 15,1 1-16-15,-1 0 0 16,-1 2-96-16,-1 2-32 0,1 3 0 0,-1 0 0 0,-1 3-128 0,-1 3-32 15,1 2 0-15,-3 2 0 0,-1 2 0 16,0 3-16-16,-4 2 0 0,-1 1 0 0,0 0-48 0,-1 1-128 16,-1 2 192-16,-2 0-64 0,1-1-128 0,-1-3 160 15,1-6-160-15,-1-2 160 0,2-1-160 0,-3-2 128 16,3-2-128-16,4-8 128 16,0 0-128-16,0 0 0 0,0 0 144 0,0 0-144 0,0 0 208 15,0 0-16-15,0 0-16 0,0 0 0 0,2-11-48 0,1-3 0 16,3-3 0-16,-1-3 0 0,3 0 32 0,0-2 0 15,-1 0 0-15,2-2 0 16,0-1-160-16,-1 3 0 0,-1 2 0 0,-1 2 128 0,-3 0-128 0,-1 5 0 0,0 4 144 0,-2 9-144 16,0-7 448-16,0 7 32 15,0 0 0-15,0 0 0 0,0 0-80 0,0 0-16 0,-7 10 0 16,1 1 0-16,2-1-384 0,1 1 0 0,-2 1 0 0,2 0 0 16,1 1 0-16,1-2 0 0,-1-2 0 0,2 1 0 15,0-10 0-15,3 9 0 0,-3-9 0 0,5 9 0 16,1-4 0-16,-6-5 0 0,10 5 0 0,-2-3 0 15,-8-2 0-15,11-3 0 0,0-3 0 0,-2 1 0 16,1-3 0-16,0-2 0 0,0-1 0 0,0-2 0 16,-3 1 0-16,2-1 0 0,0-1 0 0,-1 1 0 0,-3 0 128 15,0 1-128-15,-2 0 128 0,-1 2-128 0,-1 2 0 16,-1 8 128-16,0 0-128 0,0 0 0 0,0 0 0 0,0 0 0 16,-4 9 0-16,1 2 0 0,-1 2 0 0,0 3 0 15,-2-2 0-15,2 2 0 0,1 2 0 0,-2 0 0 16,2-2 0-16,2 0 0 0,0-3 0 0,2 0 0 15,0 0 0-15,2-1 0 0,2-2 0 0,-2 0 0 16,4-1 0-16,-2 0 0 0,-5-9 0 0,0 0 0 16,10 4 0-16,-1-3 0 15,0-4-832 1,-1 0-128-16,1-3-48 0,0-2 0 0,0-3 1808 0,0-1 352 0,-3-1 80 0,2-1 16 0,0-2-784 0,-2 0-144 0,-3-2-48 16,2 1 0-16,-1 0-112 0,0 3-32 15,-1 1 0-15,-2 3 0 0,0 1 16 0,-1 9 0 0,0-7 0 0,0 7 0 16,0 0 16-16,0 0 0 0,0 0 0 0,0 0 0 15,0 10-160-15,1 2 0 0,0 4 144 0,1 1-144 16,0 3 0-16,0 1 0 0,0 1 0 0,0 3-128 16,1 3 128-16,1 3 0 0,-1 2 0 0,1 3-128 15,0 4 128-15,0 0 0 0,1 2 0 0,-1 2 0 16,-1 2 0-16,2 2-128 0,0 0 128 0,0-3 0 16,-1-2 0-16,-1-3 0 0,1-4 0 0,0-2 0 15,-2-2 0-15,-1-2 0 0,-1-1 0 0,-1-3 0 16,-2-4 0-16,0-3 0 0,-2-1 128 0,1-4-128 15,-2-3 160-15,1-2-32 0,-3-3-128 0,0-3 192 0,1-2 48 16,-4-2 0-16,1-4 0 0,0-1 0 0,-4-6 208 0,1-3 32 16,0-2 16-16,2-5 0 0,0-3-112 0,4-4-32 15,0-3 0-15,4-2 0 0,2-3-160 0,4-4-48 16,5-3 0-16,3-1 0 0,2 0-144 0,4 1 0 16,2 0 0-16,1 5-176 0,1 5 176 0,0 7 0 15,0 5-144-15,-1 3 144 0,0 5 0 0,-1 3-176 16,0 3 176-16,0 2-128 0,0 2-192 0,-2 3-48 15,-2 1 0-15,-2 3 0 16,-1 3-2240-16,-1 2-448 0,-2 2-80 0</inkml:trace>
  <inkml:trace contextRef="#ctx0" brushRef="#br0" timeOffset="153038.54">19861 15164 10127 0,'0'0'896'0,"0"0"-704"16,-3-6-192-16,3 6 0 0,-4-5 1168 0,4 5 208 0,-7-5 32 0,7 5 16 15,-8-4-304-15,8 4-64 16,0 0-16-16,0 0 0 0,0 0-336 0,0 0-64 0,0 0 0 0,0 0-16 16,0 0-112-16,0 0 0 15,0 0-16-15,0 0 0 0,0 0-160 0,8-3-16 0,2 0-16 0,3 0 0 16,4 0 192-16,5-1 32 0,5 0 16 16,8 1 0-1,7 1-16-15,10-1 0 0,5 0 0 0,6-2 0 0,2-3-208 0,6 0-64 16,7 2 0-16,8 0 0 0,8 2-256 0,0-3 0 15,1-2 0-15,5 3 0 0,7 1 128 0,-5 0-128 16,-3-2 0-16,0 2 0 0,3 2 128 0,-4 0-128 16,-5-1 0-16,-4-1 0 0,-2 2 0 0,1 0 0 15,1-1 0-15,-7 1 0 0,-7-2 0 0,-5-1 0 16,-1 1 0-16,-3 1 0 0,-4 2 144 0,-3 0-144 16,-7-4 0-16,-9 1 144 0,-7 1-144 0,-8-1 0 0,-4 0 0 15,-4 0 128-15,-8 1 0 0,-2-2-128 0,-3 2 192 0,-7 4-64 16,0 0 192-16,0 0 16 0,0 0 16 0,-10-3 0 31,-4 2-672-31,-4 3-144 0,-2 2-32 0,-8 2 0 16,-9 0-816-16,-3 3-160 0,-4 0-48 0,0 4-6272 0,-2 0-1248 0</inkml:trace>
  <inkml:trace contextRef="#ctx0" brushRef="#br0" timeOffset="153533.65">20166 15157 5519 0,'0'0'496'0,"6"-9"-496"16,-2 0 0-16,0 0 0 0,2-1 1216 0,-1 1 160 0,0-1 32 0,-1 1 0 16,2 0-96-16,-2 2-16 0,1 0 0 0,-5 7 0 15,0 0-48-15,0 0-16 0,3-9 0 0,-3 9 0 16,0 0-272-16,0 0-48 15,0 0-16-15,0 0 0 0,-9 9-448 0,-1 4-80 0,-3 5-32 0,-4 2 0 16,-3 1-336-16,-5 4 0 0,-1 5 0 0,-3 4 128 16,-3 1 48-16,-2 3 16 0,-2 3 0 0,0 5 0 0,1 3-16 15,-5-1 0-15,-5-1 0 0,-2 1 0 16,-3-2-176-16,4-2 0 0,1-1 0 0,5-4 0 0,4-1 128 0,2-3-128 16,2-2 128-16,3-3-128 15,4-3 272-15,1 0-16 0,2-2-16 0,0-2 0 0,0-2-16 0,2-1 0 16,1-3 0-16,3 0 0 15,0-2-224-15,3 1 176 0,1-1-176 0,2-2 160 0,2-1-160 0,4-1 0 16,2-1 0-16,2-10 0 16,3 10-1184-16,4-3-112 0,4-4-32 0</inkml:trace>
  <inkml:trace contextRef="#ctx0" brushRef="#br0" timeOffset="154010.13">22769 15090 5519 0,'1'-11'496'0,"1"3"-496"0,-2-1 0 0,1 2 0 0,-1 7 1824 0,2-9 272 15,-2 1 48-15,0 8 16 0,-1-9-336 0,1 9-64 16,-2-8-16-16,2 8 0 0,-5-8-592 0,0 2-128 16,5 6-32-16,-6-5 0 0,6 5-416 0,-8-3-64 15,8 3-32-15,-9 2 0 16,1 0-272-16,0 2-48 0,-2 2-16 0,0 3 0 0,-2 2-144 15,-3 3 0-15,-2 4 144 0,-3 5-144 16,-3 3 288-16,-7 5-16 0,-6 3 0 0,-5 5 0 0,-5 2-80 0,-2 4 0 0,-4 3-16 0,-1 1 0 16,0 3-176-16,-2-1 160 0,-1-2-160 0,0 1 160 15,-2-1-160-15,2-3 160 16,2-4-160-16,3 0 160 0,3 0-160 0,4-4 192 16,4-2-192-16,1-1 192 0,-2-5-64 0,0-1-128 0,1-5 192 0,1-2-64 15,4-2 0-15,3-1-128 0,2-2 192 0,4-1-64 16,1-4-128-16,5-2 0 0,3-2 0 0,2-1 0 31,-1-3-1760-31,5 0-432 0,4-3-96 0</inkml:trace>
  <inkml:trace contextRef="#ctx0" brushRef="#br0" timeOffset="154576.97">19265 16142 6447 0,'-7'-3'576'0,"-3"1"-576"0,-2 1 0 0,-1 1 0 0,2-1 2016 0,0 1 288 16,0 0 64-16,2 1 16 0,0 0-912 0,1 1-192 16,-1 1-48-16,9-3 0 0,0 0-608 15,0 0-128-15,0 0-32 0,0 0 0 0,0 9-240 0,5-1-48 16,2-1-16-16,7-2 0 0,3 1 192 0,5-2 32 15,5-1 16-15,4-1 0 0,6-2 320 0,2-3 64 16,4 0 16-16,7 0 0 0,6-4-352 0,7 2-64 16,8-1 0-16,4 2-16 0,0-2-160 0,3 1-16 15,3-3-16-15,7 0 0 0,6 1-48 0,-5 0-128 16,-7 2 192-16,4-2-64 0,4-1 0 0,-4 2-128 0,-4 0 192 16,-4 1-64-16,-4-2 0 0,1 2-128 0,0 1 192 0,-3 2-64 15,-5 0-128-15,-7 0 0 0,-5-2 0 0,-5 2 0 16,-4 0 0-16,-4 1 0 0,-4 0 144 0,1 1-144 15,-3 1 128-15,-3 0-128 0,-6-1 160 0,-2 0-160 16,-4 0 144-16,-3 0-144 0,-1 0 128 0,-3 0-128 16,-2 0 144-16,-4 0-144 0,-8 0 160 0,8 0-160 15,-8 0 128-15,0 0-128 0,0 0 0 0,0 0 144 32,0 0-592-32,0 0-128 0,0 0-32 0,-11 7-8032 0,-4-1-1600 0</inkml:trace>
  <inkml:trace contextRef="#ctx0" brushRef="#br0" timeOffset="155085.42">19401 16337 15663 0,'0'-18'1392'0,"0"7"-1120"15,0-1-272-15,0-1 0 0,1 1 512 0,-1 2 64 0,0 2 0 0,0 0 0 0,1 1 448 0,-1 7 80 32,0 0 32-32,0 0 0 0,0 0-336 0,0 0-64 0,0 0-16 0,0 0 0 15,0 0-352-15,0 0-80 0,-8 6-16 0,3 5 0 16,-1 4-272-16,-1 6 0 0,1 3 0 0,-1 5 0 0,1 2 0 0,-1 4 0 16,0 3 0-16,1 8-144 0,-2 4 144 15,2 5 192-15,-1 5-32 0,0 4-16 0,1 1 80 0,0-1 16 16,1-2 0-16,1-1 0 0,1 3-112 0,1-3 0 15,1-3-128-15,1-3 192 0,0-6 32 0,2-3 0 0,1-5 0 16,2 0 0-16,0 1 96 0,1-4 0 0,-1-1 16 0,2-3 0 16,-3-1-128-16,2-2-16 0,-2-3-16 0,2 0 0 31,0-6-48-31,1-3-128 0,-1-3 192 0,1-4-64 16,0-1-128-16,-3-3-192 0,3-3 32 0,-7-5-8656 0,10-1-1728 0</inkml:trace>
  <inkml:trace contextRef="#ctx0" brushRef="#br0" timeOffset="155705.9">21716 16033 11967 0,'1'-14'1072'0,"1"7"-864"0,2-1-208 0,-2-1 0 0,0 0 2080 15,0 1 368-15,1 0 80 0,-3 8 16 0,0-9-800 0,0 1-144 16,2 2-48-16,-2 6 0 0,0 0-400 15,0 0-96-15,0 0-16 0,0 0 0 0,-2-7-448 0,2 7-80 16,0 0-32-16,0 0 0 0,0 0-480 0,0 0 0 16,2 9 0-16,1 3 0 0,-1 2 0 0,0 5 0 15,1 3 0-15,-1 6 0 0,0 2 0 0,-1 5 224 16,1 2-32-16,-4 5-16 0,1 3-48 0,0 4-128 16,1 3 192-16,-1 3-64 0,-1 3-128 0,-1 4 192 0,1 0-192 0,-1 0 192 15,1 3-192-15,0-2 160 0,-1-5-160 0,2-1 160 16,-2 1-160-16,1-5 160 0,0-2-160 0,-1 0 160 15,2-4-160-15,0-2 192 0,0-2-192 0,1-5 192 16,0 0-64-16,0-3-128 0,-2-2 192 0,0-2-64 16,-2-3 0-16,1-1-128 0,0-4 192 15,-1-2-64-15,0-1 32 0,0-4 0 0,-1-3 0 0,2-1 0 16,-1-1-336-16,-1-3-64 0,0-2-16 0,-3-2 0 31,0-2-2048-31,-3-2-400 0,-3-2-96 0</inkml:trace>
  <inkml:trace contextRef="#ctx0" brushRef="#br0" timeOffset="156143.73">19479 17763 18431 0,'-9'-6'1632'0,"-1"2"-1312"0,-1 0-320 16,1 0 0-16,1 1 992 0,9 3 128 0,-9-2 32 0,9 2 0 16,0 0-752-16,0 0-144 15,0 0-16-15,0 0-16 0,0 0 32 0,0 0 0 16,0 0 0-16,0 0 0 0,10-3-112 0,4-2-16 0,-1 2 0 0,4 0 0 16,5 0 272-16,4 2 48 0,2 0 16 0,9 1 0 15,4 1-160-15,4-2-48 0,3-1 0 0,2 0 0 16,2-3-64-16,5 2 0 0,5 0-16 0,6 1 0 15,6-1 32-15,-2 0 16 0,-2 0 0 0,1-1 0 16,3 1-80-16,2 1-16 0,2 2 0 0,-3 0 0 16,-5-1-128-16,-2 1 192 0,1 0-192 0,-1 1 192 15,0 2-192-15,-3-1 0 0,-6-2 0 0,-3 0 0 16,-4-1 128-16,-2 0-128 0,-2 1 128 0,-2 0-128 0,-1 1 0 16,-2 0 128-16,-1-1-128 0,-4 2 0 15,-1-2 128-15,-4-2-128 0,-2-1 0 0,-3 0 128 0,-8-2-128 0,-1 2 160 16,-3-1-160-16,-3-1 160 0,-3 1-160 0,-2 0 160 15,-4-2-160-15,0 1 160 16,-4 5-1568-16,2-9-320 0,0 0-64 0</inkml:trace>
  <inkml:trace contextRef="#ctx0" brushRef="#br0" timeOffset="156727.04">22779 15149 6447 0,'10'-14'272'0,"-5"3"80"0,0-3-352 0,-1-2 0 15,-1 0 0-15,-1 0 0 16,1 3 1136-16,-3 1 144 0,-1-1 48 0,-1 2 0 0,2 1-16 0,-3 1 0 15,1 2 0-15,2 7 0 16,0 0-288-16,-3-6-64 0,3 6-16 0,0 0 0 0,0 0-336 0,0 0-64 16,0 0-16-16,0 0 0 0,-7 6-288 0,3 0-64 15,0 2-16-15,2 1 0 0,0 2-32 0,1 1 0 0,0 1 0 0,0 5 0 16,1 1 160-16,0 3 32 0,1 1 0 16,1 3 0-1,-1 2 96-15,1 2 32 0,2 2 0 0,-1 0 0 0,-1 1-128 0,1 2 0 0,2 4-16 0,-2-1 0 16,-1-1-176-16,2 2-128 0,-1-1 144 0,0 3-144 15,-1 1 128-15,2-1-128 16,-1-1 0-16,1-1 0 0,1-1 128 0,-2 0-128 0,-1-1 0 16,-2-2 0-16,0-2 128 0,-2 0-128 0,0-2 0 0,0-1 144 15,1-3-144-15,-2 1 192 0,-1-2-192 0,0 0 192 16,1-4-64-16,-1-2 0 0,-2-2 0 0,0-1 0 0,0-2-368 16,1-2-80-16,-2-1 0 0,1 0-7680 15,0 0-1520-15</inkml:trace>
  <inkml:trace contextRef="#ctx0" brushRef="#br0" timeOffset="157058.1">22879 16289 6447 0,'0'0'576'0,"2"-8"-576"16,-2 8 0-16,3-7 0 0,-3 7 2672 0,3-8 416 0,-3 8 96 0,0 0 16 15,-3-6-1408-15,3 6-288 0,-5-4-48 0,-3 3-16 16,-1 3-608-16,-1 2-112 0,-2 2-16 0,-2 4-16 15,-2 2-432-15,-3 3-64 0,-3 2-32 0,-1 4 0 16,-3 2-160-16,0 4 0 0,-4 4 0 0,1 3 0 16,-3 3 288-16,-5 3 32 15,-2 5 0-15,-4 4 0 0,-3 4-64 0,0 0 0 0,-1 0 0 0,2 1 0 16,1 0-64-16,4 0 0 16,0 0-16-16,0-2 0 15,1-2-16-15,1 1 0 0,0-4 0 0,0-2 0 16,2-3 160-16,-1 0 16 0,2-2 16 0,2 0 0 15,2-1 672-15,2-2 128 0,-2-1 16 0,4-1 16 16,2-3-1680 0,-1-1-336-16,1 0-64 0,-1-5 0 0,0-3 896 0,2-3 0 0,0-3 0 0,2-3 128 15,2-1-528-15,4-3-112 16,1-3 0-16,3-4-13232 0</inkml:trace>
  <inkml:trace contextRef="#ctx0" brushRef="#br1" timeOffset="162680.57">20449 15453 7359 0,'0'0'656'0,"0"0"-528"0,0 0-128 0,0 0 0 0,0 0 688 0,0 0 96 0,-7-6 32 0,7 6 0 16,0 0 16-16,-5-4 0 0,5 4 0 0,0 0 0 15,0 0 128-15,-6-5 48 0,6 5 0 0,0 0 0 16,-4-6 16-16,4 6 0 16,0 0 0-16,0 0 0 0,0 0-320 0,0 0-48 0,0 0-16 0,0 0 0 15,0 0-400-15,0 0-96 16,0 0-16-16,0 0 0 0,0 0 16 0,0 0 0 0,12-2 0 0,1 2 0 16,2 1 80-16,2 0 16 15,2 0 0-15,5 0 0 0,7 0 16 0,2-1 16 0,-1 0 0 16,3 0 0-16,0-2-32 0,3 0-16 0,-1 0 0 0,4 1 0 0,2 1-96 0,4 2 0 15,2 0-128-15,3 1 192 0,3 1-192 0,-4-1 0 16,-1-1 128-16,-1 0-128 0,-2 2 0 0,0-2 0 16,1 1 0-16,2-1 0 0,3 4 0 0,-1-3 0 15,-3-2 128-15,-4-1-128 0,-4 0 0 0,-3-1 0 16,-1 0 0-16,-2 1 0 0,-2 0 128 0,-3 0-128 16,-6 1 0-16,-2 0 0 0,-1 0 144 0,-6 2-144 15,-4-2 128-15,-2 1-128 0,-9-2 0 0,0 0 0 16,0 0 128-16,0 0-128 0,0 0 0 0,0 0 0 15,0 0 0-15,-4 9 128 0,-4-4-336 0,-1 2-80 0,-2-2-16 16,0 1 0 0,-1-2-368-16,1 1-80 0,-2-2-16 0,0 0 0 15,-2 2-1568 1,2-2-320-16</inkml:trace>
  <inkml:trace contextRef="#ctx0" brushRef="#br1" timeOffset="163328.84">20421 15333 7359 0,'0'0'320'0,"-7"1"80"0,7-1-400 0,-9 2 0 16,1 1 0-16,1-1 0 0,-1 0 1456 0,8-2 208 15,0 0 32-15,0 0 16 0,-7 4-944 0,7-4-176 0,0 0-32 0,0 0-16 16,0 0 400-16,7 6 80 0,3-3 0 0,2 0 16 15,2-3-32-15,5-1-16 16,6-1 0-16,8 0 0 0,7 0-176 0,4-3-48 16,4 0 0-16,-1-1 0 0,4-2-240 0,-3-1-48 0,2 0-16 15,2 0 0-15,0 1-224 0,0 1-48 0,-2 0-16 0,-4 2 0 16,-3 0-176-16,-7 3 128 0,-5 0-128 0,-5 1-8224 16,-4 0-1728-16</inkml:trace>
  <inkml:trace contextRef="#ctx0" brushRef="#br1" timeOffset="165601.03">20647 15331 4479 0,'0'0'192'0,"0"0"64"0,-8 1-256 0,1 0 0 16,-1 0 0-16,8-1 0 0,-9 2 0 0,0 1 0 0,0-2 0 0,3 0 0 15,6-1 256-15,-9 1 0 0,1 0 0 0,2 0 0 16,6-1 800-16,0 0 160 0,-8 0 48 0,1 0 0 16,1 1-112-16,6-1 0 0,-7 0-16 0,7 0 0 15,-6 3-496-15,6-3-80 0,-7 4-32 0,7-4 0 0,0 0-192 16,0 0-32-16,-5 4-16 0,5-4 0 16,0 0-288-16,0 0 0 0,-4 7 0 0,4-7 0 15,0 0 512-15,0 0-16 0,0 0 0 0,0 0 0 0,8 6 32 0,1-1 16 16,0-2 0-16,2-2 0 0,1-1-96 0,2-2 0 15,1 0-16-15,2-2 0 0,-1 1-240 0,2-1-64 16,2-2 0-16,2 2 0 0,-2-3 0 0,2 1 0 16,0-2 0-16,2-1 0 0,2-2 48 0,1 0 0 15,-1 0 0-15,3 0 0 0,1 1 0 0,1 0 0 16,1-2 0-16,-1 1 0 0,-1 1-176 0,-3 2 0 16,-3 1 0-16,-2 0 128 0,-2 0-128 0,-2 0 128 0,-3 2-128 0,-3-1 128 15,-2 1-128-15,-1 0 0 0,-9 5 144 16,8-4-144-16,-8 4 144 0,0 0-144 0,0 0 192 0,0 0-192 15,0 0 272-15,0 0-48 0,0 0-16 0,0 0 0 16,0 0-32-16,0 0-16 16,-6-5 0-16,6 5 0 0,0 0-160 0,-9-1 0 0,-2 0 0 0,1 1 128 15,2 1-128-15,-1 1 0 0,-2 1 0 0,-1-1 0 16,0 0 0-16,-1 1 0 16,-1 2 0-16,0 0 0 0,0 0 0 0,-3 0 0 0,-1 0 0 0,1 1 0 0,0 2 0 15,0 1 0-15,-1 1 0 0,-2-2 0 0,2 0 0 0,1 0 128 16,2 1-128-16,-1-1 128 0,-1 0-128 0,0 0 0 15,1 1 0-15,-1-2-176 16,1 0 176-16,-1-1 0 0,2 1 0 0,-4 1 0 0,-1-1 0 0,3 0 0 16,-1-1 0-16,3-1 0 0,0-1 0 0,2 2 0 15,1-1 0-15,2 1 0 0,0-2 0 0,2 1 0 16,0-1 0-16,-1 1 0 0,1-2 0 0,8-3 0 16,0 0 0-16,0 0 0 0,0 0 0 0,0 0 0 15,0 0 0-15,0 0 0 0,0 0 128 0,0 0-128 0,0 0 160 16,0 0-160-16,0 0 384 0,12-1-32 0,2-1 0 15,0-2 0-15,0 0-224 0,3-2-128 0,0 0 160 0,2-1-160 16,2-1 128-16,0 1-128 0,1-2 0 0,-1 0 0 16,-3 0 0-16,2 1 128 15,1-2-128-15,0 1 0 16,-1 0 0-16,0 0 0 0,-2 2 0 0,0 0 0 16,-2 0 0-16,-1 2 144 0,-3-1-144 0,-2 1 128 0,-1 0-128 0,-3 0 0 15,-6 5 0-15,0 0 0 0,0 0 128 0,0 0-128 16,0 0 128-16,0 0-128 0,0 0 128 0,0 0-128 0,-9-1 0 15,1 2 128-15,-2 2-128 0,-2 2 0 0,-4-1 0 0,0 2 0 0,-4 0 0 16,0 2 0-16,0 1 0 16,0-1 0-16,0 1 0 0,-1 0 0 0,1-1 0 0,0-1 0 15,0 2 0-15,3-2 0 16,-1-1 0-16,2 1 0 0,0-1 0 0,3-1 0 16,0-1 0-16,3 1 0 0,2-2 0 0,0 2 0 0,8-5 0 15,-6 4 0-15,6-4 0 0,0 0 0 0,0 0 0 0,0 0 0 16,0 0-176-16,0 0 176 0,0 0-128 0,14-1 128 0,-2-1 0 0,5-3 0 15,3-1 0-15,0-1 0 0,1-2 0 0,1-1 0 0,0-1 0 16,4 0 0 0,-2-2 0-16,0 0 0 0,-2 0 0 0,0 2 128 15,0 2-128-15,-1 0 0 0,-3 1 0 0,-1 2 0 16,-1-1 0-16,-3 2 0 0,-3 0 0 0,-2 1 0 16,-8 4 0-16,0 0 0 0,0 0 0 0,0 0 128 15,0 0-128-15,0 0 0 0,0 0 128 0,0 0-128 16,-7 0 0-16,-4 3 0 0,-1 3 0 0,-3 0 0 15,-1 2 0-15,-2 0 0 0,-2-1 0 0,1 2 0 16,-1 1 0-16,0 1 0 0,1 0 0 0,0 1 0 16,-2 0 0-16,0-1 0 0,0 0 0 0,1-1 0 15,-3 0 0-15,1-1 0 0,1 0 0 0,1 0 0 0,0-2 0 16,2 0 0-16,-1-2 0 0,1 1 0 0,2-1 0 0,2 0 0 16,2-2 0-16,2 0 0 0,1 0 0 0,1-1 0 15,0 0 0-15,8-2 0 0,-7 1 0 0,7-1 0 16,-8 1 0-16,8-1 0 0,-7 2 0 0,7-2 0 15,0 0 0-15,0 0 0 0,0 0 128 0,0 0-128 16,0 0 128-16,0 0-128 0,0 0 128 0,0 0-128 16,0 0 160-16,0 0-160 0,0 0 320 0,0 0-48 15,0 0 0-15,0 0 0 0,0 0-16 0,0 0 0 16,0 0 0-16,0 0 0 0,0 0-48 0,0 0-16 16,0 0 0-16,0 0 0 0,9-1-192 0,-9 1 0 15,0 0 0-15,9 0 0 0,-9 0 128 0,0 0-128 0,0 0 0 0,10 1 144 16,-10-1-144-16,0 0 0 0,9 3 0 0,-9-3 0 15,10 2 0-15,-10-2 0 0,10 2 0 16,-10-2 0-16,12 3 0 0,-1 1 0 0,0-2 0 0,0 1 0 16,-1-1 0-16,1 2 0 0,0-1 0 0,1 0 128 15,1 0-128-15,2 1 0 0,2 0 0 0,0 1 128 16,1-2-128-16,1 0 0 0,-1 0 0 0,2 1 0 16,1-1 0-16,2 1 128 0,1 0-128 0,4 0 0 15,3-1 128-15,2 1-128 0,2 1 0 0,1 1 128 0,2-1-128 16,0 1 160-16,-2-1-160 0,0 1 160 0,-3-2-160 15,-3 1 0-15,0-2 0 0,-4 0 0 0,2-1 192 0,-1 2-64 16,1-1 0-16,-2 0 0 0,1 1-128 0,0-1 0 16,1 0 0-16,-1 0-176 0,0 1 176 0,-1-2 0 15,-1 0 0-15,1-1 0 0,-1-1 0 0,-1 1 0 16,-4 0 0-16,1 1 0 0,-2-1 0 16,-1 1 0-16,2 0 0 0,-3 0 0 0,-2-1 0 15,1 0 0-15,1 1 0 0,-1-1 0 0,2 0 0 0,-1 0 0 16,-1-1 0-16,1 0 128 0,-1-1-128 0,2 0 0 0,0 0 0 0,-2-1 0 15,-3 1 0-15,0 0 0 0,-2 0 128 0,-1 0-128 16,-1-1 0-16,-9 2 144 0,0 0-144 0,8-2 0 16,-8 2 224-16,0 0-64 0,0 0-16 0,0 0 0 15,0 0 64-15,0 0 16 16,0 0 0-16,0 0 0 0,0 0-64 0,0 0-16 0,0 0 0 0,0 0 0 16,-8-1-144-16,8 1-192 15,-10 0 32-15,1 0 16 16,-1 1-1872-16,1 0-368 0,1 0-80 0</inkml:trace>
  <inkml:trace contextRef="#ctx0" brushRef="#br1" timeOffset="167147.07">22339 15842 4607 0,'0'0'400'0,"0"0"-400"0,-1-6 0 0,0-1 0 0,-2 1 1248 0,3 6 160 16,-4-9 48-16,2 2 0 15,0 1-544-15,2 6-96 0,-3-8-32 0,3 8 0 0,-2-10 0 0,0 2 0 32,2 8 0-32,-2-9 0 0,1 2 224 0,1 7 32 15,-3-8 16-15,3 8 0 0,0 0-288 0,0 0-48 0,-2-8-16 0,2 8 0 0,0 0 64 0,0 0 16 16,0 0 0-1,0 0 0-15,0 0-256 0,0 0-48 0,0 0-16 0,0 0 0 0,0 0-208 16,0 0-32-16,0 0-16 0,0 0 0 0,0 0-80 0,0 0 0 16,0 0-128-1,0 0 192-15,0 0 0 0,0 0 0 0,0 0 0 0,0 0 0 16,0 0 32-16,0 0 0 0,0 0 0 0,0 0 0 16,5 8-32-16,-5-8 0 0,5 9 0 0,0 1 0 15,-5-10 0-15,2 10-16 0,-1-2 0 0,0 2 0 16,-1-1 0-16,0 1 0 0,-1 0 0 0,0 2 0 15,1 1 16-15,0 0 0 0,-1 2 0 0,1 0 0 16,1 1-64-16,-1-1-128 0,0 1 192 0,1 3-64 16,0 2-128-16,0 1 160 0,-2 0-160 0,1 1 160 15,2 4-160-15,-1 0 160 0,-1 1-160 0,1-1 160 0,2 2-160 16,-2-1 192-16,-1 0-192 0,1 0 192 0,1 1-64 16,-1-2-128-16,-1 0 192 0,2-1-64 15,0-2 0-15,1 0 0 0,0-1 0 0,-1-1 0 0,-1-3 64 0,1 0 0 16,0-1 0-16,-1-2 0 0,0-1 64 0,0-3 32 15,1-4 0-15,-1 1 0 0,-1-9-64 0,0 9-16 16,0-9 0-16,0 9 0 0,0-9-16 0,0 0 0 16,0 0 0-16,0 0 0 0,0 0-32 0,0 0-16 15,0 0 0-15,0 0 0 0,0 0-16 0,0 0 0 0,0 0 0 16,0 0 0-16,0 0-128 0,0 0 128 0,0 0-128 0,0 0 128 16,0 0-128-16,0 0 0 15,0 0 0-15,0 0 128 0,0 0-128 0,0 0 0 0,0 0 0 0,0 0 0 16,0 0 0-16,0 0 0 0,0 9 0 0,0-9 0 15,0 0 0-15,0 0 0 0,0 0 0 16,0 0 0-16,0 0 0 0,0 0 0 0,0 0 0 0,0 0 0 16,0 0 0-16,0 0 0 0,0 0 144 0,8-7-144 15,-3 0 128-15,1-1-128 0,-1-3 128 0,2-3-128 16,0-1 0-16,1-1 144 0,0-2-144 0,1-2 0 16,0-2 144-16,-1 1-144 0,1-2 0 0,0 1 144 15,-1 1-144-15,-1 3 0 0,-2 0 0 0,-1 4 0 0,0 2 0 16,-2 1 0-16,0 1 0 0,-1 2 0 0,-1 8 0 0,0 0 0 15,0 0 0-15,0 0 0 0,0 0 0 0,0 0 0 16,0 0 0-16,0 0 0 0,0 0-192 0,0 0 192 16,0 0-160-16,0 0 160 0,-5 9-144 0,-1 2 144 15,1 2-128-15,-3 2 128 16,-1 3-128-16,0 1 128 0,0-1-128 0,1 2 128 16,-2 1 0-16,0 0-128 0,1-1 128 0,0 1 0 0,0 0 0 0,2-3 0 15,-1-1 0-15,3-1-128 0,-1-1 128 0,2-1 0 16,-1-1 0-16,2-1 0 0,0-2 0 0,0-1 0 15,3-9 0-15,0 0 0 0,0 0 0 0,0 0 0 0,0 0 128 16,0 0-128-16,0 0 144 0,0 0-144 16,0 0 192-16,0-9-192 0,3-2 192 0,0-3-64 0,1-3 0 0,4-4-128 15,1-4 176-15,1-4-176 0,3-1 160 0,0-2-160 16,0-1 0-16,-2 2 0 0,-2 3 0 0,-1 5 0 16,-4 4 0-16,0 3 0 0,-2 5 0 0,0 3 0 15,-2 8 0-15,0 0 0 0,0 0 0 0,0 0 0 16,0 0 0-16,-3 15-240 0,-1 2 80 0,0 2 16 15,-3 1-48-15,1 1-16 0,-2 1 0 0,0 1 0 16,1-1-1824-16,-1 0-352 0,-1-1-80 0</inkml:trace>
  <inkml:trace contextRef="#ctx0" brushRef="#br1" timeOffset="168082.93">22568 16915 20271 0,'0'0'896'0,"-5"-7"192"0,0 2-880 0,0-2-208 0,1-1 0 0,1 2 0 16,3 6 1664-16,-3-9 304 0,2 0 48 0,1-1 16 16,4-1-1024-16,-1-3-208 0,5-5-32 0,1 0-16 0,2-2-400 15,5-2-80-15,3-3-16 0,3 0 0 0,1-4 64 0,3 6 0 16,3 3 0-16,0 0 0 15,-2 2 112-15,1 4 16 0,0 3 16 0,-4 3 0 0,-2 1-176 0,-4 5-32 16,0 1-16-16,-2 1 0 0,-3 2-240 0,-1 1 0 16,-2 1 0-16,-1 3 0 0,-2 2-192 0,-2 2-96 15,-1 1-16-15,0 1 0 16,-4 1-368-16,-2 2-80 0,0 2-16 0,-1 1 0 16,-1 1-1344-16,-4 3-288 0,-1-1-48 0</inkml:trace>
  <inkml:trace contextRef="#ctx0" brushRef="#br1" timeOffset="168322.5">22800 16675 10127 0,'-4'-9'896'0,"0"0"-704"0,-2 2-192 0,1 0 0 15,-1 2 3008-15,1 0 576 0,-1 2 128 0,6 3 0 16,-7-1-1648-16,1 2-336 0,-1 3-64 0,1 3 0 16,-1 3-1120-16,1 3-224 15,-1 2-32-15,1 4-16 0,-1 3-128 0,0 2-16 0,2 1-128 0,1 1 192 0,-1 0 752 16,2 1 144-16,1 0 16 0,1 2 16 31,-1-1-1664-31,4 1-336 0,0 0-64 0,2-3-16 0,2-1 1616 0,0 0 320 16,3-2 64-16,-1-2 16 0,3-4-1664 15,0-1-336-15,0-3-64 0,0-1-16 0,0-3 640 0,1-3 128 0,1-2 32 0,4-2 0 16,0-3-1888-16,4-3-368 0,1-4-80 0</inkml:trace>
  <inkml:trace contextRef="#ctx0" brushRef="#br1" timeOffset="169253.29">23100 16983 7359 0,'2'-10'320'0,"-2"10"80"0,1-9-400 0,0 1 0 16,0-1 0-16,2 0 0 0,-1 0 3488 0,0 1 608 0,-2 8 128 0,3-8 32 16,1-2-2336-16,-1 2-480 15,-3 8-96-15,4-7 0 16,1 2-512-16,2-1-80 0,0 2-32 0,3 1 0 16,1 1-192-16,0 2-32 0,0 1-16 0,1 2 0 15,0 1-208-15,-1 3-32 0,-2 1-16 0,0 2 0 16,0 1-224-16,-4 1 0 0,-3 1 0 0,0 2 0 15,0 1 144-15,-2 2-144 0,-3 2 128 0,-1 0-128 16,-2-1 160-16,1 2-160 0,-2-1 192 0,1 0-192 0,-2-2 144 16,1-3-144-16,2-2 0 0,1-2 144 0,-3-2-144 0,4-2 0 15,3-7 0-15,0 0 128 0,0 0-128 0,0 0 0 16,0 0 144-16,0 0-144 0,0 0 128 0,5-9-128 16,3-1 160-16,2-3-160 0,2-4 0 0,3-2 0 15,4-7 0-15,3 1 0 0,2-1 0 0,0 0-192 16,-2 2 16-16,-1 3 0 0,-1 0 176 0,-5 4-208 15,-2 1 80-15,-4 5 128 0,-2 3 0 0,-7 8 208 16,4-8 0-16,-4 8 0 0,0 0 192 0,0 0 48 16,0 0 0-16,0 0 0 0,-4 8-320 0,0 0-128 15,-5 3 128-15,1 1-128 0,-1 1 0 0,3 0 0 0,1 0 128 16,-1 0-128-16,0 1 0 0,2 0 0 0,1-2 0 16,0 0 0-16,1 1 0 0,3-1 0 0,1-1 0 0,2 0 0 15,-1-1 0-15,1-2 0 0,2-2 0 0,3-1 0 16,1-2 0-16,0-2 0 0,2-2 0 0,-1-2 0 15,1-2 0-15,1-2 0 0,0-3 0 0,1 0 0 16,1 0 0-16,1-1 0 0,3-2 0 0,-3-3 128 16,0-1-128-16,-2-1 0 0,-2 2 144 0,-1 1-144 15,-1 3 0-15,-2 1 144 0,-3 1-144 0,0 4 0 16,-5 6 192-16,0 0-192 0,0 0 192 0,0 0-192 16,0 0 256-16,0 0-48 0,0 0-16 0,0 0 0 0,0 0-192 0,-6 10 0 15,1 0 0-15,-1 1 0 0,2 1 0 16,1-1 0-16,-1 1 0 0,2-1 0 0,1-1 0 0,1-2 0 15,0-8 0-15,3 10 0 0,-3-10 0 0,7 8 0 16,-7-8 0-16,10 4 0 0,-1 0 0 0,-1-2 0 16,2 0 0-16,0-3 0 15,1-3 0-15,0-2 0 0,-1-2 128 0,2-1-128 0,2-2 256 16,1-3-64-16,-2 0 0 0,0 1 0 0,-1-1 32 0,-1-2 0 16,-2 0 0-16,-1-1 0 0,-3 3 96 0,-1-2 32 15,-2 1 0-15,1 1 0 0,-1 2 144 0,-2 1 16 0,-2 0 16 0,1 3 0 16,1 0-176-16,0 8-32 0,0 0-16 15,0 0 0-15,0 0-304 0,0 0 128 0,0 0-128 0,-1 8 0 16,0 1 0-16,1 3 0 0,-1 1 0 0,1 5-144 16,2 4 144-16,0 1-128 0,0 0 128 0,2 4-128 15,-1 3 128-15,0 4 0 0,2 2 0 0,-2 5 0 16,0 2 0-16,-1 3 0 0,-1 0 0 0,-1 3-128 16,-1-1 128-16,-1 2 0 0,-2-1 0 0,0 1 0 15,2-1 0-15,-1-3 0 0,1-2 0 0,-2-2 0 16,2-4 0-16,-1-5 0 0,-1-4 0 15,-2-1 0-15,1-6 0 0,-2-3 0 0,-1-4 0 0,1-2 128 16,-1-2 0-16,-2-2 0 0,-1-4 0 0,-1-1 0 0,-1-3 128 16,-2-2 16-16,0-3 16 0,0-2 0 15,-4-4 64-15,2-4 16 0,1-4 0 0,0-3 0 16,3-3-208-16,1-1-32 0,0-2-128 0,2-1 192 0,2-3-192 0,4 1 0 16,0 2 0-16,3-1 0 15,3-1-208-15,4 2-48 0,1 0 0 0,1 3 0 16,0 2-576-16,6 0-128 0,-1 3-32 0,4 0 0 15,2 1-2400-15,2 2-464 0,0-1-112 0</inkml:trace>
  <inkml:trace contextRef="#ctx0" brushRef="#br1" timeOffset="170354.84">22580 15737 13071 0,'0'0'576'0,"-8"4"128"0,-1-1-576 0,0 1-128 0,2-1 0 0,-3 0 0 16,0 0 1200-16,0 0 208 0,0 0 32 0,2-1 16 15,2 1-384-15,6-3-80 16,-8 1-16-16,8-1 0 0,0 0 80 0,0 0 16 16,0 0 0-16,0 0 0 0,0 0-224 0,0 0-32 0,0 0-16 0,0 0 0 0,8-3-400 0,2 1-80 15,2 0 0-15,1 0-16 16,2 0 80-16,2-2 32 0,0 1 0 0,5 0 0 16,4-1-16-16,1 1 0 0,3 0 0 0,2 1 0 0,5 1-208 0,5-1-64 15,4 2 0-15,4 0 0 16,4 0-128-16,-3 0 0 0,2 2 144 15,4-1-144-15,3-1 144 0,4 1-144 0,2 0 192 16,1-1-192-16,-2-1 0 0,1-1 0 0,-2-1 0 0,4 0 0 0,1 0 0 0,-3-2 0 16,-3 1 0-16,-5 0 0 15,-5-1 128-15,-4 2-128 0,-3 0 0 0,-2-2 0 16,-3 0 160-16,-5 0-160 0,-3 2 128 0,-4 0-128 0,-5 0 0 0,-3 1 128 16,-4 1-128-16,-5 0 0 15,-4 0 128-15,-8 1-128 0,0 0 128 0,0 0-128 16,0 0 192-16,0 0-32 0,0 0-16 0,0 0 0 0,0 0 0 0,0 0 0 0,0 0 0 15,0 0 0 1,-5-4-144-16,-1 0-144 0,6 4 144 0,-8-1-208 16,-1 0-240-1,2 0-64-15,7 1 0 0,-10-2 0 0,0 1-112 16,2 1-16-16,0-1-16 0,0-1 0 0,1 0-16 0,7 2 0 0,-9-1 0 0,1-1 0 0,1-1 128 16,1 0 32-16,-1 0 0 0,2-1 0 0,-1-1 288 0,0 0 64 15,-2-1 16-15,0 1 0 0,1-1 144 0,-1 1 0 0,-1-2 0 0,-1 1 0 0,0-2 0 16,-1 0 144-16,0-1-144 0,1 2 0 0,-2-1 576 0,1 0 0 15,-1 1 0-15,2 1 0 0,1 2 256 0,2 0 48 16,-3 1 16-16,10 3 0 0,-8-1-384 0,8 1-64 16,-9 0 0-16,9 0-16 0,0 0-256 0,0 0-48 15,0 0-128-15,0 0 192 0,0 0-64 0,0 10-128 32,4-1 176-32,1-2-176 0,2 1 224 0,5-1-64 15,4-2-16-15,4 1 0 0,-1-2 32 0,2-1 0 16,2 1 0-16,1-2 0 0,2 2-176 0,2 1 0 15,-2-1 144-15,2 1-144 0,-5-2 0 0,-1 0 144 0,-3 2-144 16,-3-1 0-16,-2 0 0 0,-1 2 0 0,-5-1 0 16,-8-5 0-16,5 7 0 0,-3 2 0 0,-4 1 0 0,-4 1 0 15,-3 1 208-15,-3 1-64 0,-2 2-16 0,-4 1 0 16,-2 0-128-16,-5 1 160 0,-2-1-160 0,2 1 160 16,-3-2-160-16,4 2 0 0,1-1 0 0,3 0 0 15,2-2 0-15,4-1 0 0,0-1-192 0,2-1 192 31,1 0-1712-31,3-1-208 0,1-2-64 0</inkml:trace>
  <inkml:trace contextRef="#ctx0" brushRef="#br1" timeOffset="171198.48">24148 14847 15663 0,'0'0'1392'0,"0"0"-1120"0,-4-7-272 0,4 7 0 15,0 0 1664-15,0 0 256 0,-3-5 64 0,3 5 16 0,0 0-1200 0,0 0-240 16,5-6-48-16,3 2-16 16,1 1-176-16,3-1-16 0,4 1-16 0,3 1 0 0,3 0 288 0,0-1 48 15,3 0 16-15,3 1 0 16,1 1-64-16,1-3 0 0,-2 1 0 0,0 0 0 0,2-2-304 0,-3 1-64 16,-2 0-16-16,-2 0 0 0,0 1-192 0,-2 1 128 15,-3 0-128-15,1-1 0 0,-2 1 240 0,-2 0-48 16,-3 1-16-16,-1 0 0 0,-1 0-32 0,-10 1 0 15,0 0 0-15,0 0 0 0,8-2 16 0,-8 2 0 16,0 0 0-16,0 0 0 0,0 0 160 0,-6-5 48 0,-4 2 0 16,0 1 0-16,0-1-192 0,-4 1-48 0,-3-1 0 15,-2 1 0-15,-2 1-128 0,-1 0 0 16,0-1 0-16,-1 2 0 0,-1 0 0 0,-1 2 128 0,1 0-128 0,0 1 0 16,-1 1 0-16,-2 1 0 0,1-1 0 0,-2 4 0 15,0 2 0-15,-2 1 0 0,0 1 0 0,3 2 0 16,3 2 0-16,-2-1 0 0,4 0 0 0,4 1 0 15,1-2 0-15,3 2 0 0,3-2 0 0,2 0 0 16,4-1 0-16,1 2 0 0,3-2-128 0,3-1 128 16,2-1 0-16,0-1-144 0,2-1 144 0,1-3 0 15,4 1 0-15,1-2 0 0,3 1 128 0,0-2-128 16,1 0 192-16,-1-2-64 0,0-2-128 0,1-1 192 16,-2-3 0-16,-1 1-16 0,-1-2 0 0,-1-2 0 0,-4-1 48 15,0 1 16-15,-3-4 0 0,-3-2 0 0,-3 1 48 0,-1 0 16 16,-2 0 0-16,-3 2 0 15,-3 1-128-15,0 2-32 0,-1 0 0 0,-1 3 0 0,-1 0-144 16,1 2 0-16,-1 2 0 0,3 2 0 0,-2 1-320 16,1 1-64-16,2 3 0 0,3 1 0 15,-1 3-1408-15,3 2-304 0,2 0-48 0,1 2-7392 16,1 2-1488-16</inkml:trace>
  <inkml:trace contextRef="#ctx0" brushRef="#br1" timeOffset="171680.03">24438 15135 25791 0,'0'-16'1152'0,"2"6"224"0,0 0-1104 0,1-1-272 16,1-1 0-16,1 2 0 0,1 0 784 0,0 2 112 0,2 0 0 0,1 3 16 16,1 1-448-16,-1 0-80 0,-9 4-32 0,11-2 0 15,-1 1-96-15,0 1 0 0,-1 2-16 0,0 1 0 16,-9-3-240-16,9 8 0 0,-3 1 128 0,0 0-128 15,-1 0 0-15,-1 2 0 0,-3 1 0 0,-1 0 0 16,-1 0 0-16,-3 1 144 0,1 0-144 0,-1 2 128 0,-1-2-128 0,0 0 128 16,-1 0-128-16,1-1 128 15,-1-2-128-15,2-2 128 0,4-8-128 0,-5 6 128 0,5-6-128 0,0 0 160 16,0 0-160-16,0 0 160 16,0 0 96-16,0 0 32 0,0 0 0 0,0 0 0 15,-4-7 16-15,4-1 0 0,2-1 0 0,3-1 0 0,1-1-128 0,5-1-32 16,3-1 0-16,3-2 0 0,1-3-144 0,2 0 0 15,0 1 0-15,1 1 0 0,-2 1 0 0,-2 2 0 0,-2 2 0 16,-3 0 0-16,-2 0 0 0,-4 2 192 0,-6 9-192 16,0 0 192-16,0 0 240 0,0 0 48 0,0 0 16 0,0 0 0 31,-8 3-192-31,-3 3-48 0,-4 2 0 0,0 3 0 0,-2 1-256 0,2 3 0 0,0 2 0 0,1-1 0 16,4 1 0-1,1-1 0-15,2-1 128 0,4 1-128 0,0-1 0 0,5 1 0 0,1-3 0 0,2-1 0 16,3 0 0-16,2-2 0 0,3-3 0 0,5-2 0 31,-1-1 272-31,4 0-48 0,0-3-16 0,1-1 0 0,2-2-48 0,-1-2-16 0,1-2 0 0,-2-2 0 16,0-2-144-16,-4 0 128 0,1 0-128 0,0-1 128 15,-1 0-576-15,-2 3-128 0,-5 0-32 0,-2 2-10784 16,-9 6-2176-16</inkml:trace>
  <inkml:trace contextRef="#ctx0" brushRef="#br1" timeOffset="179992.45">20533 15418 4607 0,'0'0'192'0,"0"0"64"0,0 0-256 0,0 0 0 0,0 0 0 0,0 0 0 16,0-7 2240-16,0 7 416 0,-2-8 80 0,2 8 16 16,0 0-1488-16,0 0-304 0,0 0-48 0,0 0-16 0,0 0-512 0,0 0-96 15,0 0-32-15,0 0 0 0,0 0-256 0,0 0 0 16,7-3 128-16,1 2-128 0,-8 1 0 0,10 1 0 15,-3 0 0-15,2 1 0 0,-1 2 128 0,3-1-128 16,-5 0 192-16,3 1-192 0,-1 0 192 0,1-1-192 16,0 1 192-16,0 0-192 0,1 0 160 0,1 0-160 15,-1-1 128-15,0 0-128 0,-1 1 192 0,0 0-32 16,-2-1-16-16,2 1 0 0,1-1 48 0,0 0 0 16,-10-3 0-16,13 5 0 0,2-1 0 0,-1-1 0 15,0 1 0-15,-1-2 0 0,3 0-64 0,-1 1 0 16,1 1 0-16,0-1 0 0,1 0 0 0,-2 1-128 0,-2-2 192 15,0 1-64-15,2 0 64 0,1 1 0 0,1-1 0 0,0-1 0 16,1 0 144-16,-1-1 48 0,0 1 0 0,1-1 0 16,0-1 48-16,0 0 16 0,-2-1 0 0,-1-1 0 15,-2 2-192-15,-1-1-16 0,0 0-16 0,-1 0 0 16,0 1-224-16,0-1 176 0,-1 1-176 0,2 0 160 16,-1 0-160-16,0 1 0 0,-2 0 0 0,2 1 0 15,0 0 0-15,1 0 0 0,0-1 0 0,1 1 128 16,2-1-128-16,-1 0 160 0,-1-1-160 0,1 1 160 15,1-1-160-15,0 0 192 0,2-1-192 0,1-1 192 16,3 1-32-16,-2-1 0 0,-2 0 0 0,0-1 0 16,-2 0 48-16,1 0 16 0,-1-1 0 0,-1 1 0 15,-1 0-96-15,-2 1 0 0,-2-1-128 0,0 1 192 16,-9 2-192-16,10-2 0 0,-1 0 128 0,0 1-128 0,-9 1 0 16,10-1 128-16,-10 1-128 0,11-1 0 0,-3 2 160 0,2 0-160 15,-10-1 160-15,11 0-160 0,0 0 192 0,-2 1-64 16,-9-1-128-16,0 0 192 0,0 0-64 0,10 3 0 15,-10-3-128-15,10 2 192 0,-10-2-48 0,0 0-16 16,0 0 0-16,9 4 0 0,-9-4 0 0,0 0-128 16,0 0 192-16,0 0-64 0,0 0 32 0,0 0 0 15,0 0 0-15,0 0 0 0,0 0-160 0,0 0 160 16,0 0-160-16,0 0 160 0,0 0-160 0,0 0 128 0,0 0-128 16,0 0 128-16,0 0 32 0,0 0 0 0,0 0 0 15,0 0 0-15,0 0-32 0,-9 3 0 16,0-3 0-16,-1 1 0 0,-1 1-128 0,1 0 160 0,2 0-160 0,-2-1 160 15,-1 0-160-15,0 1 0 0,1 0 144 0,-2 0-144 16,-3-1 0-16,0-1 128 0,-2 0-128 0,0 0 0 16,-1-1 0-16,-2 1 0 0,1 0 0 0,0 0 128 15,-4 0-128-15,1 0 0 0,0 0 0 0,0 0 0 16,-1 0 0-16,1 0 0 0,-6 0 0 0,3 1-128 16,0-1 128-16,2 0 0 0,1 0 0 0,1 0 0 15,0 0 0-15,1 0 0 0,1 0 0 0,-3 0-128 16,-1 0 128-16,0-1 0 0,1-2 0 0,0 0 0 15,0-1 0-15,2 0 0 0,3 0 0 0,0-1 0 16,2 1 0-16,-2-1 0 0,1 1 0 0,0 0 0 0,1 0 0 0,0 0 0 16,-1 0 0-16,2 0 0 0,0 2 0 0,1-1-128 15,0-1 128-15,2 2 0 0,1 0 0 0,2 0 0 16,0 0 0-16,-2-1 0 0,1 1 0 16,1 0 0-16,1 0 0 0,7 2-128 15,-10-3 128-15,1 0 0 0,0 1 0 0,2 1 0 16,7 1 0-16,-8-3 0 0,0-1 0 0,0 2-128 15,8 2 128-15,-7-2 0 0,7 2 0 0,-8-2-128 0,8 2 128 16,0 0 0-16,-8-3 0 0,8 3 0 0,0 0 0 0,0 0-128 0,-6-4 128 16,6 4 0-16,0 0 0 0,0 0 0 15,0 0 0-15,0 0-128 0,-7-2 128 0,7 2 0 0,0 0 0 16,0 0 0-16,0 0 0 0,0 0 0 0,0 0 0 0,0 0-128 16,0 0 128-16,0 0 0 15,0 0 0-15,0 0 0 0,0 0 0 0,0 0 0 0,0 0 0 16,0 0 0-16,0 0 0 0,0 0 0 0,0 0 0 0,0 0-128 15,0 0 128-15,0 0 0 0,0 0-144 0,0 0 144 16,0 0-128-16,8-1 128 0,1 0-160 0,1 0 160 16,-1 0-128-16,2 0 128 0,0-2 0 0,2 0-144 0,0 0 144 15,1-2 0-15,3 1 0 0,1-3 0 0,3 0 0 16,2-1 0-16,3 0 0 16,0-1 0-16,-1-2 0 0,3 2 0 0,-1-2 0 0,2 0 0 0,-1 2 0 0,0-3 0 15,-1-2 0-15,0 2 128 0,-3 0-128 0,-1 1 0 16,-5 1 0-16,-2 0 128 0,0 1-128 0,-2 0 0 15,-2 0 0-15,0 1 128 0,-1 2-128 0,-2 0 0 16,-2 2 0-16,-7 4 0 0,0 0 0 0,0 0 144 16,0 0-144-16,0 0 0 0,0 0 208 0,0 0-64 15,0 0-16-15,0 0 0 0,0 0-128 0,-7 4 128 16,7-4-128-16,-9 6 128 0,0-2-128 16,1 0 0-16,-1 0 0 0,1 0-176 0,-1 1 176 0,0-1 0 0,2-1 0 15,-2 1 0-15,-4-1 0 0,1 0 0 0,0 0 0 0,-3 2 0 16,0-1 0-16,-2 1 0 0,1 0 0 0,-2 1-128 15,0-1 128-15,0 2-192 0,0 0 192 0,1 0-192 16,-2-1 192-16,3-1 0 0,-2 1 0 0,0 0 0 16,1 1 0-16,0-3 0 0,2 2 0 0,-1-1 0 15,3 1 0-15,0-1 0 0,-1 2 0 0,2-1 0 16,2 0 0-16,1-1-128 0,0 1 128 0,0-2 0 16,2 1 0-16,7-5 0 0,-7 3 0 0,7-3 0 15,0 0 0-15,0 0 0 0,0 0-160 0,0 0 160 16,0 0-144-16,0 0 144 0,0 0 0 0,0 0-144 15,0 0 144-15,0 0 0 0,0 0 0 0,0 0 0 0,0 0 0 16,3-6 128-16,4 0-128 16,0 1 176-16,0 0-176 0,3-1 0 0,2-1 144 0,1 0-144 0,1 2 128 0,1-2-128 15,2 0 128-15,0 1-128 0,2-2 0 0,0 0 0 16,0 0 0-16,1 0 128 0,-1-1-128 0,0 1 0 16,0 2 0-16,-1 0 0 15,-3 1 0-15,-1-1 0 0,-3 1 0 0,0 2 0 0,-4-1 0 0,-7 4 0 16,7-2 128-16,-7 2-128 0,0 0 128 0,0 0-128 15,0 0 128-15,0 0-128 0,0 0 224 0,0 0-32 16,-12 3 0-16,-3 2 0 0,-1-1-192 0,-4 2 176 16,-1 0-176-16,0 3 160 0,-1 0-160 0,-1 2 160 15,-3 0-160-15,2 0 160 0,1 0-160 0,1 0 0 0,1 0 0 16,2-1 0-16,2-1 0 0,4-3 0 0,3 0-144 0,2-2 144 16,0 0-128-16,8-4 128 0,-7 5-192 0,7-5 192 31,0 0-1712-31,0 0-224 0,0 0-48 0,0 0-11568 0</inkml:trace>
  <inkml:trace contextRef="#ctx0" brushRef="#br1" timeOffset="180746.97">20737 15376 2751 0,'0'0'256'0,"0"0"-256"0,0 0 0 0,-6 0 0 16,6 0 816-16,0 0 112 0,-9-1 32 0,9 1 0 16,0 0-224-16,-8 0-32 0,8 0-16 0,-9 1 0 15,9-1 32-15,-9 1 16 0,2 1 0 0,7-2 0 16,-10 2 208-16,10-2 32 0,-8 4 16 0,8-4 0 15,-8 2-352-15,8-2-64 0,0 0 0 0,0 0-16 16,0 0-304-16,0 0-48 0,0 0-16 0,0 0 0 16,0 0-192-16,0 0 0 0,0 0 128 0,0 0-128 15,0 0 0-15,0 0 144 0,0 0-144 0,0 0 128 16,0 0 112-16,0 10 16 0,0-10 0 0,3 9 0 16,-3-9-64-16,6 7 0 0,2-1 0 0,1-1 0 0,-2 0-192 0,2-1 144 15,0 1-144-15,2-1 128 0,1 0-128 0,2 1 192 16,2-3-192-16,4 0 192 0,-2 0 64 0,5 1 0 31,4-2 16-31,0 0 0 0,1 0-144 0,2 0-128 0,3-1 192 0,0 0-192 0,1 0 352 0,0 0-32 16,-5-1-16-16,0 0 0 15,-3 0 144-15,1 0 16 0,1-2 16 0,1 1 0 0,1 0-32 0,-2 0 0 32,4-2 0-32,0 1 0 0,0 1-144 0,0 0-48 15,-1-2 0-15,-2 3 0 0,0-1-256 0,-3 1 0 0,-1 0 128 16,-2-1-128-16,-3 0 0 0,-4-1 0 0,1 1 128 0,-1 1-128 15,1 0 128-15,-2 1-128 0,-2 1 144 0,-2 0-144 16,-1 1 192-16,-10-2-64 0,11 3-128 0,-1-2 192 16,-10-1-64-16,11 2-128 0,-11-2 176 0,10 2-176 15,-10-2 192-15,0 0-64 0,10 1 0 0,-10-1-128 16,0 0 208-16,0 0-64 0,0 0-16 0,0 0 0 16,0 0 0-16,0 0-128 0,0 0 192 0,0 0-64 15,0 0-128-15,0 0 160 0,0 0-160 0,0 0 160 16,0 0-352-16,0 0-64 0,0 0 0 0,0 0-8384 15,0 0-1664-15</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11:33.130"/>
    </inkml:context>
    <inkml:brush xml:id="br0">
      <inkml:brushProperty name="width" value="0.05292" units="cm"/>
      <inkml:brushProperty name="height" value="0.05292" units="cm"/>
      <inkml:brushProperty name="color" value="#FF0000"/>
    </inkml:brush>
  </inkml:definitions>
  <inkml:trace contextRef="#ctx0" brushRef="#br0">2724 6185 10703 0,'0'0'464'0,"-4"-5"112"0,4 5-448 0,-3-6-128 0,-1 0 0 15,4 6 0-15,0 0 0 0,0 0 0 0,-1-8 0 0,1 8 0 16,0-9 0-16,0 9 0 16,1-9 0-16,2 2 128 0,0-2 0 0,0 1 16 0,1 1 0 0,-4 7 0 15,6-8-144-15,1 2 128 16,-2 1-128-16,1 0 128 0,-1 0 192 0,-5 5 16 0,8-3 16 0,-8 3 0 15,7-7 288-15,-7 7 48 0,0 0 16 0,7-3 0 16,-7 3-16-16,8-4 0 0,-8 4 0 0,0 0 0 16,9 2-64-16,-9-2-16 0,10 5 0 0,-3 1 0 15,0-1-144-15,-2 2-16 0,0 1-16 0,0 3 0 16,2 2-80-16,0-1-16 0,-2 1 0 0,2 0 0 0,-3 1-144 16,3 2-16-16,0-1-16 0,1-1 0 0,-4-1-160 0,4-1 0 15,0 1 0-15,0-2 0 0,-2-2 0 0,3-3 0 16,-1 1 0-16,0-2 0 0,-1 1 0 0,1-2 128 15,-8-4-128-15,7 6 0 0,-7-6 192 0,9 5-64 16,-2-1 0-16,-7-4 0 0,0 0 96 0,11 2 16 16,-2 0 0-16,-1-1 0 0,-8-1 80 0,11-1 32 15,-1-2 0-15,0-3 0 0,2 0 96 0,2-3 32 16,-1-3 0-16,2-3 0 0,2-2-32 0,2-3 0 16,2-3 0-16,2-4 0 15,4-2-192-15,3-3-64 0,3-2 0 0,3-4 0 0,3-2-64 0,1-3 0 0,-1-2-128 16,1-3 192-16,0-2-192 0,3-1 0 0,2-1 0 0,1 4 0 15,0 3 128 1,2 2-128-16,-1 1 0 0,-5 4 0 0,-5 0 192 16,-2 5-64-16,-2 4-128 0,-3 1 192 0,-4 3-64 0,-3 2 0 15,1 3-128-15,-4 2 192 0,-1 4-192 0,-1 2 144 16,-3 1-144-16,-3 2 128 0,-1 1 0 0,-3 3-128 0,0 2 192 0,-8 3-64 16,7-5 64-16,-7 5 0 0,0 0 0 0,8-3 0 15,-8 3-192-15,0 0 128 0,0 0-128 0,0 0 128 16,0 0-400-16,0 0-96 0,7 8-16 15,-2-1-9200-15,2 2-1840 0</inkml:trace>
  <inkml:trace contextRef="#ctx0" brushRef="#br0" timeOffset="2034.01">2957 6776 3679 0,'0'0'320'0,"-7"-5"-320"15,-1-1 0-15,-1 2 0 0,0 0 368 0,-1 0 0 0,-1 0 0 0,2 0 0 16,2 1-368-16,0 0-160 0,-3-2 16 0,1 2 0 16,0-1 720-16,4-1 160 0,0 2 32 0,1-2 0 15,-1 0 64-15,5 5 0 0,0 0 16 16,-3-7 0-16,-2 0-16 0,5 7 0 15,-4-8 0-15,4 8 0 0,-4-8-128 0,2 1-16 0,1-1-16 0,1 8 0 0,0-7-160 0,0 7-48 16,0 0 0-16,0 0 0 0,2-7-80 0,-2 7-32 16,0 0 0-16,0 0 0 15,0 0-32-15,0 0 0 0,0 0 0 0,0 0 0 16,10-4-320-16,-10 4 128 0,0 0-128 0,11 1 0 0,-1 4 128 0,-3 0-128 16,0 3 128-16,-2 1-128 0,1 0 240 0,-1 0-32 0,0 1 0 0,0 1 0 15,1 0 64-15,-1 1 16 0,0 2 0 0,1-1 0 16,0 1-160-16,0 0-128 0,1 0 192 0,0-1-192 15,-1 0 128-15,2-1-128 0,1 0 0 0,-3-1 0 16,0-1 0-16,0 0 0 0,1-2 128 0,0-1-128 31,-2 0 160-31,-5-7-32 0,8 9 0 0,-8-9 0 0,9 9 16 0,-9-9 0 0,7 5 0 0,-7-5 0 16,9 6 80-16,-9-6 16 0,0 0 0 0,10 0 0 16,-10 0 256-16,10-3 48 0,-1 0 16 0,-1-1 0 15,2-4 80-15,-1-1 0 0,0-1 16 0,-1-2 0 16,4-3-256-16,4-4-48 0,1-2-16 0,4-2 0 0,1-2-208 15,4 0-128-15,3-3 160 0,4-2-160 0,4-3 0 16,2-3 0-16,-2-5 0 0,1 4 0 0,1 0 0 0,-2-2 0 31,2 1 0-31,0-1 0 0,1 1 128 0,2 1-128 0,0 5 0 0,-2 0 0 0,0 1 0 0,-5 1 128 16,-3 1-128-16,-2 4 0 0,-4-1 0 0,-2 1 0 16,-2 2 128-16,-2 5-128 0,-3 1 0 0,-3 3 128 15,-2 1-128-15,-3 3 0 16,-1 1 144-16,-3 1-144 0,-1 0 128 0,-4 8-128 0,3-6 160 15,-3 6-160-15,0 0 192 0,0 0-192 0,-1-6 0 0,1 6 0 0,0 0 0 16,0 0 0 0,0 0-576-16,0 0-64 0,0 0 0 0,0 0-8176 0,-6 7-1616 15</inkml:trace>
  <inkml:trace contextRef="#ctx0" brushRef="#br0" timeOffset="65409.88">15555 8731 10815 0,'0'0'480'0,"0"0"96"0,0 0-448 0,8 0-128 0,-8 0 0 0,5-1 0 16,-5 1 1536-16,6-3 304 0,-6 3 48 0,6-1 16 15,-6 1-560-15,7-2-96 0,-2 0-32 0,2 0 0 16,-7 2 64-16,4-2 16 0,-4 2 0 0,6-4 0 16,-1 2-592-16,-5 2-128 0,6-3-32 0,-1-2 0 0,1 1-32 0,-1 0-16 0,-1 0 0 0,0-1 0 15,0-2 32-15,1 1 16 0,-4-2 0 0,0-1 0 16,1-1-320-16,-1-1-64 0,-2-1-16 0,-1-1 0 16,0 0 48-16,-1-2 16 0,-1 0 0 15,0 1 0-15,-1 0 48 0,1 2 0 0,-1 1 0 0,-1 1 0 16,1 2 192-16,-1 2 32 0,1 2 16 0,-1-1 0 15,-1 2-128-15,2 1-32 0,-1 2 0 0,1 1 0 16,-2 0-144-16,2 2-16 0,0 2-16 16,1 1 0-16,0 3-160 0,0 3 0 15,1 1 0-15,0 5 0 0,-1 3-160 0,1 3 160 0,1 1 0 16,1 4-144-16,-2 3 144 0,0 1 176 16,1 1-48-16,0 1 0 0,0 0 48 0,1 0 0 0,0-2 0 0,-1 0 0 0,2 1 16 15,0-2 0 1,0-2 0-16,2-1 0 0,-1-3-48 0,0 0 0 0,-1-2 0 0,0-2 0 0,0-2-144 0,0-2 160 15,0-1-160-15,-1-3 160 0,0-2-160 0,-1-1 0 16,0-2 0-16,1-1 0 31,-1-3-1328-31,2-5-336 0,0 0-80 0,-6-1-14496 0</inkml:trace>
  <inkml:trace contextRef="#ctx0" brushRef="#br0" timeOffset="65698.03">15351 8986 26831 0,'0'0'1184'0,"0"0"256"0,5-4-1152 0,-1-3-288 0,3-1 0 0,-2 1 0 16,2-2 288-16,2 0 0 0,1 0 0 0,1-1 0 15,2-1 160-15,3-1 48 0,2-2 0 0,2 2 0 0,0-1-352 16,2 0-144-16,1 1 128 0,0 1-128 0,-2 1 240 0,-3 3-48 16,0-1 0-16,-3 4 0 0,-1 1 144 0,-3 2 32 15,-4 2 0-15,0 3 0 0,-3 1 480 0,0 4 112 16,-2 2 0-16,-2 2 16 0,-1 4-400 0,-2-1-96 15,2 1-16-15,1-1 0 0,-2 0-208 0,1-1-32 16,0 0-16-16,1 0 0 0,1-1 48 0,0-1 0 16,1-1 0-16,2-1 0 0,0-1-112 0,0-1-16 15,1-2 0-15,1-2 0 0,2 0-128 0,0-3 160 16,1-1-160-16,-2-2 160 0,2-1-352 0,0-3-64 16,2-1 0-16,-2-4-16 15,1-1-1952-15,0-4-384 0,-1-2-80 0</inkml:trace>
  <inkml:trace contextRef="#ctx0" brushRef="#br0" timeOffset="65900.17">15732 8650 12895 0,'-7'-7'576'0,"7"7"112"0,-4-6-560 0,-1 1-128 0,-1-1 0 0,2 2 0 0,-1-2 5184 0,2 2 992 16,0 0 208-16,3 4 32 15,-4-5-4896-15,4 5-992 0,0 0-192 0,0 0-32 16,0 0-736-16,0 0-144 0,0 0-16 0,0 0-10032 16,8 2-2016-16</inkml:trace>
  <inkml:trace contextRef="#ctx0" brushRef="#br0" timeOffset="66518.55">15824 8760 23951 0,'0'0'2128'0,"0"0"-1696"0,0 0-432 0,0 0 0 15,5 6 1616-15,-1-2 240 0,1 2 64 0,-1 0 0 16,0 2-752-16,2 1-144 0,-1 0-16 16,2 3-16-16,-1 1-112 0,-1 2-32 0,1 2 0 0,-1-1 0 15,2 1-496-15,-3 2-96 0,2-2-32 0,-2 1 0 16,0-2-96-16,0 1 0 15,-1-2-128-15,-1 0 192 0,0-3-192 0,-1-1 144 0,-1-3-144 16,0 0 128-16,0-8 16 0,0 0 0 16,0 0 0-16,0 0 0 0,0 0 80 0,0 0 16 0,0 0 0 0,0 0 0 0,0 0 176 0,-3-5 32 15,0-3 16 1,2-2 0-16,1-2-80 0,1-3-32 16,1-3 0-16,1-1 0 0,2-1-352 0,0-2-240 0,2-1 48 0,2 1 0 15,1 3-528-15,1 0-112 0,2 1 0 0,2 2-16 16,2-1-576-16,1 3-112 0,3 1-32 0,0 2 0 15,1 1-1600-15,0 2-320 0,0 2-64 0,-1 0-16 16,-1 2 1680-16,-1-1 336 0,-3 2 64 0,-1 0 16 16,0-1 608-16,-2 3 128 0,-2 0 32 0,-3 1 0 15,-8 0 1344-15,0 0 256 0,0 0 64 0,0 0 16 0,0 0 1760 0,-4 7 336 0,-1-1 80 0,-2 2 16 16,0 2-1376-16,-2 0-256 16,0-1-64-16,0 1-16 0,1-1-496 15,1 1-80-15,-1-1-32 0,1 0 0 0,3-1-320 0,0-1-64 16,-1 0-16-16,4-2 0 0,0 1-288 0,1-1-160 15,0-5 160-15,2 6-160 0,3-2 0 0,0 1 0 16,3-2 0-16,1 1 0 0,2 0 0 0,0-1 0 16,1-1 0-16,1 2 0 0,0-1 0 0,-1 1 0 0,0 0 0 0,-1 0-160 15,-1 0 160-15,-1 2 176 16,0-1-48-16,-1 2 0 0,-3 0 256 0,-1-1 32 0,1 1 16 0,-3 0 0 16,-1 0 80-16,-1 0 32 0,-1-1 0 15,-1 1 0-15,-1-1-64 0,-1 1-16 0,0 0 0 0,-2-2 0 16,0 0-224-16,-2-1-48 0,-1 0-16 0,-1 1 0 15,-1-1-176-15,1-1 0 16,1 1 0-16,0-2 0 16,1-1-1488-16,1-2-176 0,1 0-48 0,1 0-10320 0,5 1-2080 0</inkml:trace>
  <inkml:trace contextRef="#ctx0" brushRef="#br0" timeOffset="66725.12">16570 8606 23039 0,'0'0'1024'0,"0"0"192"0,0 0-960 0,0 0-256 0,0 0 0 0,0 0 0 16,0 0 3136-16,0 6 576 0,0 2 112 0,0 0 16 0,0 3-2304 0,0 2-480 16,0 0-96-16,0 2 0 15,-1 2-512-15,0 1-80 0,0 3-32 0,0 1 0 16,-1 2-176-16,-1 1-32 0,2-2-128 0,0 0 192 0,1-1-192 0,0-1 0 16,-1-3 0-16,1 0 0 0,0-1 0 0,0-2-208 15,0-1 16-15,0-2 0 16,1-1-1472-16,1-3-272 0,-2-8-64 0,3 7-9024 15,-3-7-1808-15</inkml:trace>
  <inkml:trace contextRef="#ctx0" brushRef="#br0" timeOffset="66882.5">16466 8899 9215 0,'0'0'400'0,"-1"-5"96"0,-2-1-496 0,1 1 0 16,2-1 0-16,0 1 0 0,0-1 6064 0,4 2 1104 15,0-2 240-15,3 2 32 0,1-2-5200 0,1 2-1024 0,4-1-224 0,1 2-32 16,1 0-688-16,3 0-128 15,0-1-16-15,1 1-128 0,0 1 0 0,-2-2 0 0,1 2 0 0,-2-1 0 32,1 0-1552-32,-1-1-432 0,2 0-64 0</inkml:trace>
  <inkml:trace contextRef="#ctx0" brushRef="#br0" timeOffset="67879.21">17800 8700 26719 0,'0'0'2368'0,"-4"3"-1888"0,-3-2-480 15,2 3 0-15,1-1 304 0,-2 0-48 0,0-1 0 0,1 1 0 16,-2-1 432-16,2-1 80 0,-1-1 0 0,2 0 16 0,-1 1-112 0,5-1-32 15,0 0 0-15,0 0 0 16,-5-1-336-16,5 1-80 0,0 0-16 0,0 0 0 0,-5-2-64 0,5 2-16 16,0 0 0-16,0 0 0 0,-3-4-128 0,3 4 0 15,0 0 0-15,0 0 0 0,-4-1 0 0,-2 0 0 16,6 1 0-16,0 0 0 0,-5 0 0 0,5 0 128 16,0 0-128-16,0 0 0 0,-6 1 0 0,6-1 0 15,-5 3 0-15,5-3 0 0,0 0 0 0,0 0 0 16,-6 3 0-16,6-3 0 0,0 0 0 0,0 0 0 15,0 0 0-15,0 0 0 0,0 0 0 0,0 0 0 16,-4 3 0-16,4-3 0 0,0 0 0 0,0 0 0 16,0 0 0-16,0 0 0 0,-5 5 0 0,5-5 0 15,0 0 0-15,0 0 0 0,0 0 0 0,0 0 0 16,0 0 0-16,0 0 0 0,0 0 0 0,0 0 0 0,0 0 0 0,-5 4 0 16,-1-2 128-16,1-1-128 15,5-1 0-15,-6 1 128 0,0 0-128 0,0-1 0 0,1 0 0 16,5 0 0-16,-7-1 0 0,2 0 0 0,-1-1 0 15,1 0 128-15,1 0-128 0,0-2 0 16,-2 1 144-16,2 0-144 0,0-3 144 0,-1 1-144 0,0-2 192 0,1 1-192 0,0-1 320 16,3-1-32-16,-2-1-16 0,2 0 0 0,1-2-32 0,1 0-16 15,0 0 0-15,2 0 0 16,3 0-224-16,-1 0 128 0,1 0-128 0,-1 1 0 0,2 1 0 0,0 2 0 16,1 1 0-16,0 2 0 0,-1 1 0 15,0 2 0-15,0 2 0 0,-2 1 0 16,-5-2 208-16,7 8-48 0,-1 2-16 0,0 2 0 0,-1 3 128 15,0 3 32-15,-1 2 0 0,1 2 0 0,-1 2-160 16,0 2-16-16,0 2-128 0,-2 0 192 0,1 2-192 0,-2 0 128 16,0-2-128-1,0 0 0-15,1-3 128 0,-2-2-128 0,0-3 0 0,0-1 144 0,-2 0-144 0,1-4 128 16,0-3-128-16,0-1 128 0,-1-2 80 16,0-3 16-16,2-6 0 0,0 0 0 0,-6 4 64 15,1-2 16-15,-1-2 0 0,1 0 0 0,0-2-112 0,-2 0 0 16,-2-2-16-16,-1 0 0 0,0-1-336 0,1 0-64 15,-1-1-16-15,2 1 0 16,-1-2-1472-16,1 1-288 0,3-1-64 0,0-1-8880 16,1 0-1792-16</inkml:trace>
  <inkml:trace contextRef="#ctx0" brushRef="#br0" timeOffset="68071.24">17870 8440 29487 0,'0'0'2624'0,"0"0"-2112"15,-1-5-512-15,0-2 0 0,1 2 1648 0,-1-1 208 16,0 1 64-16,1 5 0 0,0 0-992 0,0 0-192 16,0 0-32-16,0 0-16 0,-3-4-448 0,3 4-96 0,0 0-16 0,-1 6 0 15,-2 2-368-15,3 3-80 0,2 2 0 0,-1 3-16 32,-1 2-1680-32,0 3-336 0,1 2-64 0</inkml:trace>
  <inkml:trace contextRef="#ctx0" brushRef="#br0" timeOffset="68569.33">17998 8935 24767 0,'0'0'1088'0,"0"0"240"0,0 0-1072 0,0 0-256 16,0 0 0-16,0 0 0 0,0 0 1456 0,3-4 224 15,2-2 48-15,-1-1 16 0,-1-3-464 0,2-2-80 16,0-1-32-16,1-2 0 0,-1-1-592 0,1-3-128 16,0-3-32-16,1-1 0 0,-1-2-240 0,0-1-48 0,0 1-128 0,-1 0 192 0,1 2-192 0,-2 1 176 15,-1 1-176-15,0 3 160 16,-1 5 80-16,-1 1 16 16,-1 4 0-16,0 3 0 0,0 0 256 0,0 5 48 0,0 0 16 0,0 0 0 0,-3 7-320 0,-1 2-64 15,-1 1-16-15,1 3 0 0,1 1-176 0,0 1 0 16,0 3 0-16,-1 1 0 0,2 2-128 0,0 1 128 15,1 0 0-15,0-1 0 0,2-1 0 0,0 0 0 16,1-1 0-16,0 0 0 16,-1-1 0-16,2 0 0 0,0-2 0 0,1-1 0 0,1-2 0 0,0-1-144 15,1-1 144-15,0-1 0 16,2-1-1680-16,1-2-240 0,-3 0-32 0,1-1-8912 16,-2-4-1776-16</inkml:trace>
  <inkml:trace contextRef="#ctx0" brushRef="#br0" timeOffset="68813.62">18287 8503 24879 0,'0'0'2208'0,"-1"-7"-1760"0,0 1-448 0,0-1 0 15,-1 2 1872-15,2 5 304 0,0 0 48 0,0 0 16 16,0 0-640-16,0 0-128 0,0 0-32 0,0 0 0 16,0 0-880-16,-3 6-176 0,0 3-48 0,2 4 0 15,-1 4-208-15,2 2-128 0,0 1 160 0,0 4-160 0,0 0 0 16,0 1 128-16,0 1-128 0,2 3 0 15,-2 1 0-15,1-2 0 0,0 0 0 0,2-2 0 0,-2 0 128 0,1-2-128 32,0-2 0-32,1-2 0 0,1-3 0 0,0-1-160 0,2-3 0 0,1-2 0 31,3-1-1952-31,2-3-400 0,0 0-80 0,3-2-12256 0</inkml:trace>
  <inkml:trace contextRef="#ctx0" brushRef="#br0" timeOffset="69540.45">19281 8787 24879 0,'-1'-14'1088'0,"-1"8"256"0,0-1-1088 0,-1 0-256 0,-3-2 0 0,1-1 0 15,-2-1 896-15,-1 0 128 0,-3-1 32 0,-2 2 0 16,-1 0 144-16,0 2 16 0,-2 0 16 0,1 1 0 31,-1 3-576-31,-2 1-112 0,-1 3-32 0,1 3 0 0,-1 1-96 0,0 2-32 0,0 1 0 0,2 3 0 0,0 1-128 0,-1 2-16 16,1 4-16-16,2-1 0 0,0 1-80 0,3 0-16 15,1 0 0-15,3-1 0 0,0 1-128 0,3-2 0 16,0 0 0-16,3 0 0 0,2-3 0 0,1 0 0 16,2-2 0-16,3-1 0 0,0-2 128 0,2-2-128 15,1-3 0-15,2-1 128 0,2-2-128 0,1-2 160 16,1-3-160-1,1-2 160-15,2-4-160 0,0-2 0 0,2-3 144 0,1-4-144 0,0-6 0 0,-1 0 0 32,0-3 0-32,-1-1-192 0,0-2 192 0,-1 0 0 15,-2 0 0-15,-2 3 128 0,-1 1 16 0,-4 2 16 16,-1 2 0-16,-2 6 0 0,-2 2 464 0,-2 4 80 16,0 3 32-16,0 2 0 0,-2 3-48 0,0 5-16 15,0 0 0-15,0 0 0 0,-6 2-448 0,1 5-96 16,-2 1 0-16,1 3-128 0,-2 1 0 0,0 4 0 15,-1 3 0-15,0 3-144 0,-1 1 144 0,1 2 0 16,-1 1-144-16,1 1 144 0,1-1-192 0,2-1 16 0,0 1 16 16,4-3 0-16,1-1-192 0,1-2-32 0,2-3-16 0,2-1 0 15,2-4 0-15,2-2 0 0,1-3 0 0,4 0 0 16,2-4-208-16,3-2-32 16,0-3-16-16,3-2 0 0,2-4 192 0,0-1 32 0,-1-3 16 0,-1 0 0 15,-2 0 160-15,-1 0 48 0,-3 1 0 0,-1 2 0 0,-3 2 208 0,-1 3 0 16,-1 1 0-16,-2 2-144 15,-7 1 144-15,6 4 256 0,1 2-64 0,-2 1-16 0,0 2-32 16,-1 0 0-16,0 0 0 0,2 1 0 0,-1-1-144 16,1 1 0-16,-1 0 144 0,2-1-144 0,2 0 0 0,1-1 0 15,1-3 0-15,2-1 0 0,1-1 192 0,2-2-48 0,-1-2 0 16,2-3 0-16,-1-1 288 0,1-4 48 16,-2-2 16-16,-1-2 0 0,-1-4 64 0,-3-2 16 15,-2-3 0-15,-2 0 0 0,-4 1-64 0,-1 0 0 0,-3 0 0 0,-3 2 0 16,-1 2 128-16,-3 2 0 0,-2 4 16 0,0 2 0 15,-1 2-400-15,-1 1-64 16,-2 4-32-16,0 2 0 0,-1 2-160 0,1 2-176 0,-1 1 48 16,0 4 0-1,1 1-1120-15,-1 3-224 0,1 1-32 0,2 2-11104 0,1-2-2208 0</inkml:trace>
  <inkml:trace contextRef="#ctx0" brushRef="#br0" timeOffset="70593.91">20364 8571 29999 0,'0'0'1328'0,"-2"-6"272"16,0 0-1280-16,-2 1-320 0,1 1 0 0,0 2 0 0,3 2 768 0,0 0 64 0,0 0 32 0,-2 6 0 16,1 1-176-16,0 4-48 15,-1 3 0-15,1 2 0 0,1 3-384 0,0 3-96 0,0 3-16 16,0 1 0-16,0 11 32 0,1-1 0 16,-1 0 0-16,2 3 0 0,-2-3-176 0,0 0 128 15,0 0-128-15,0-3 128 0,0-3-128 0,1-1 0 16,-1-4 0-16,1-2 128 0,0-3-128 0,-1-1 192 0,0-4-192 0,0-4 192 15,0-2 0-15,0-3 16 16,0-6 0-16,0 0 0 0,0 0 64 0,0 0 16 16,-3-5 0-16,-1-5 0 0,2-3-32 0,0-4-16 15,-2-4 0-15,1-4 0 0,2-2-240 0,0-4 0 0,0-2 0 0,1-1 0 0,1-1 0 0,0-4 0 16,1 0 0-16,2 0-160 16,0 2 160-16,2 3 0 0,-1 2-144 0,3 4 144 15,-4 4 0-15,4 3-144 0,1 3 144 0,-1 2 0 16,0 4 0-16,0 2 0 0,2 2 0 0,2 3 0 0,-1 2 0 0,1 2 0 15,1 2 0-15,-2 2 144 16,0 1-16-16,-1 2 0 0,-1 0 0 0,-1 1 0 0,-3 1 48 16,-2 1 0-16,-2 0 0 0,-3 2 0 15,-2 2-176-15,-3 0 128 0,-2 0-128 0,-2 0 128 16,-2 0-128-16,-2 1 0 0,-2-2 0 0,1-1 0 16,-1 0-384-16,1-1-48 0,-1-3-16 0,3 0 0 15,2-2-1280-15,1-1-256 0,2-3-48 0,3-1-8368 16,6 0-1680-16</inkml:trace>
  <inkml:trace contextRef="#ctx0" brushRef="#br0" timeOffset="71342.64">20879 8504 33519 0,'0'0'1472'0,"0"0"320"0,0 0-1424 0,0 0-368 16,0 0 0-16,0 0 0 0,-5 1 432 0,-4 1 16 15,-1 2 0-15,-2 1 0 0,-1 2 64 0,-2 1 32 0,1 1 0 0,0 2 0 16,-3 0-288-16,1 2-48 0,-1 0-16 15,2 2 0-15,-2 1-192 0,3-1 144 0,1 0-144 0,2 1 128 0,2-1-128 0,2-1 0 16,3 0 0-16,3-1 0 16,2-3 0-16,2-1 0 0,3-3 0 0,1 0 0 0,3-3 0 0,2-2 0 15,2-3 0-15,0-3 0 0,0-1-160 0,2-3 160 16,0-2 0-16,1-2-144 0,-1-3 144 0,1 0 0 16,-1-2 0-16,-2 1 0 0,-1 0 128 0,-4 3-128 15,0 2 128-15,-1 1-128 16,-3 1 0-16,0 2 128 0,-3 3-128 0,-2 5 0 0,0 0 256 0,0 0-32 15,0 0 0-15,-3 5 0 0,1 1-96 0,-2 3-128 16,0-1 176-16,-2 3-176 0,1 3 0 0,0-1 0 16,1 0 0-16,1 0 0 0,1-1 0 0,0 0 0 15,2 0 0-15,2-1 0 0,0 0 0 0,1-2 0 0,0-1 0 0,3-1 0 16,0-3 0-16,3-1 0 0,0-1 0 0,2 0 0 16,1-2 0-16,1-3 0 0,1 0-160 15,1-2 160-15,0-3-144 0,3-1 144 16,0-2-192-16,0-2 192 0,-1-1 0 0,-1-3 0 0,0-4 0 0,-1 1 0 15,-1 1 0-15,1-1 0 0,-2 1 0 0,-2 4 0 16,-2 0 0-16,-2 3 0 16,0 1 0-16,-2 4 0 0,-1 0 0 0,-4 7 224 15,0 0-64-15,0 0-16 0,0 0 112 0,0 0 32 16,0 0 0-16,-4 5 0 0,0 2-288 0,0 3 128 0,-2 1-128 0,1 2 0 0,-1 0 0 0,1 2 0 16,0 1 0-16,1 1 0 15,1-1 0-15,0 1 0 0,2-2 0 0,1-1 0 0,2 0 0 0,2-2 0 16,0-1 0-16,3-1-144 15,0-2 144-15,2-1 0 0,1-3 0 0,1 0 0 0,1-3 0 0,1-2 0 16,2-3 0-16,-1-1 0 16,1-3 0-16,1-2 144 0,0-2-144 0,1-2 0 0,-1-3 128 0,0 0-128 0,-1-2 0 15,-1-2 0-15,1-3 192 0,-1 0-192 16,-3 0 192 0,0-1-192-16,-1 1 144 0,-1 2-144 0,-3 3 0 0,1 3 144 0,-2 3 48 15,0 2 0-15,-2 3 0 0,-2 3 0 0,-1 5 176 16,0 0 32-16,0 0 16 0,0 0 0 0,-4 7-240 0,-1 4-48 15,0 2-128-15,1 3 192 0,-1 1-192 0,1 2 0 16,-1 2 0-16,1-1 0 16,1 0 0-16,0-1 0 0,1 1 0 0,2 0 0 0,1-1 0 0,3-2 0 15,0 0 0-15,3-2 0 0,-1 0-144 16,3-3 144-16,1-1 0 0,1-1-144 16,1-2-496-16,3 0-112 0,2-2-16 0,1-2 0 15,0-2-2256-15,1-2-464 0</inkml:trace>
  <inkml:trace contextRef="#ctx0" brushRef="#br0" timeOffset="71481.5">21486 8578 11055 0,'-5'-6'976'0,"-2"0"-784"15,2-2-192-15,0 0 0 0,2 1 5520 0,1 0 1072 16,0 2 192-16,2 5 64 0,2-7-4816 0,2 0-960 16,3 2-192-16,3 0-48 0,2 2-528 0,2 1-112 15,3 0-32-15,2 0 0 0,6-2-384 0,0 1-80 16,1 0-16-16,4-1 0 15,-1 1-2400-15,1 1-480 0,2 0-112 0</inkml:trace>
  <inkml:trace contextRef="#ctx0" brushRef="#br0" timeOffset="71920.89">22609 8364 29375 0,'0'0'1296'0,"-2"-3"272"0,-3 1-1248 0,-1 0-320 0,1 0 0 0,-3-1 0 0,-1 1 848 0,-2 0 112 31,-3 1 32-31,-2 1 0 0,0 3-96 0,-2 2-32 0,0 0 0 0,-1 2 0 0,-1 0-448 0,1 2-96 16,1 1 0-16,-1 2-16 0,4 1-176 0,0 2-128 0,3 0 144 0,0-2-144 15,2 0 0-15,4 1 0 0,0-2 0 0,4 0 0 16,0 0 0-16,4-2 0 16,0-1 0-16,4-2 0 0,0 0 0 0,3-2 0 0,2-1 0 0,1-3 144 15,1-1-144-15,4-2 192 0,0-3-192 16,2-2 192-16,0-1-192 0,0-2 0 15,-1-3 0-15,1-3 0 0,0-1 0 0,-2-2 0 16,-1-4 0-16,-1-1 0 0,-1-3 0 0,-2 1 0 0,-1 0 0 0,-2 1 128 16,-1 3-128-16,-3 3 128 0,-1 1-128 15,-2 3 128-15,-2 1 336 0,-1 2 64 0,-1 2 16 0,-1 3 0 16,0 1-16-16,0 3 0 0,3 3 0 0,-6 1 0 16,0 1-528-16,-1 3 0 0,1 1 0 0,0 3 0 0,1 1 0 15,-1 2 0-15,2 1 0 16,1 4-144-16,1 2 144 0,2 2-192 0,1-1 192 0,2 1-192 15,1 0 192-15,1 0 0 0,2-1 0 0,1-1-128 0,1-2 128 0,0-1 0 16,1 0-144-16,1-1 144 31,1 1-688-31,-1-3-64 0,3-2-16 0,-1-1-10944 0,0-3-2208 0</inkml:trace>
  <inkml:trace contextRef="#ctx0" brushRef="#br0" timeOffset="72189.57">22881 8071 4607 0,'-4'-10'192'0,"4"10"64"0,-1-7-256 0,1 7 0 0,0 0 0 0,0 0 0 0,0 0 6688 16,0 0 1296-16,0 0 256 0,0 0 48 0,6 1-6464 0,2 4-1296 0,0 2-256 0,1 4-48 16,0 5-32-16,1 3 0 0,-1 3 0 0,1 3 0 15,-1 2-64-15,-1 3-128 16,-1 3 176-16,-3 1-176 0,-1 2 176 0,-4 2-176 0,-4-1 160 15,-1 0-160-15,-4-2 192 0,-1-2-64 0,-3-1-128 0,-1-3 192 16,-6-1-32-16,1-2-16 0,-1-3 0 16,-1-2 0-16,0-1-352 0,-2-2-80 15,1-2-16-15,0-2 0 0,-1-3-2320 0,1-1-448 0,1-4-112 0,0-4-9792 16</inkml:trace>
  <inkml:trace contextRef="#ctx0" brushRef="#br0" timeOffset="72349.03">22308 8215 14735 0,'0'0'1312'0,"-7"-3"-1056"16,0-1-256-16,-1 3 0 0,-1 2 4032 0,-1 3 768 15,0 1 128-15,-1 4 48 0,-5 3-3520 0,0 4-704 16,1 6-144-16,-1 3-32 0,-1 1-304 0,2 4-64 0,-1 2-16 0,1 2 0 16,1 2-192-16,3 1 0 0,0 2 128 0,4-2-128 15,4 0 0-15,3-2 0 0,2-1 0 0,3-1 0 31,4-3-1344-31,2-3-192 0,1-3-64 0</inkml:trace>
  <inkml:trace contextRef="#ctx0" brushRef="#br0" timeOffset="72921.55">18119 9361 30399 0,'0'0'1344'0,"-2"-4"288"0,-3-4-1312 0,1 2-320 16,1 2 0-16,3 4 0 0,0 0 1008 0,0 0 128 15,0 0 16-15,-5 6 16 0,2 1-528 0,0 4-96 16,-1 4-32-16,1 1 0 0,1 5-304 0,0 2-64 15,0 2-16-15,0 2 0 0,2-2-128 0,0 3 0 16,-3 1 0-16,2 0 0 0,1-2 0 0,-1 1 0 16,0-2 0-16,1 1 0 0,0-3 0 0,0-1 0 15,0-3 0-15,0-3 0 16,0-2-1600-16,1-3-416 0,0-2-80 0</inkml:trace>
  <inkml:trace contextRef="#ctx0" brushRef="#br0" timeOffset="73928">17867 9655 21183 0,'0'0'944'0,"-5"0"192"0,-2-2-912 0,3-1-224 0,4 3 0 0,0 0 0 0,0 0 2560 0,5-2 448 15,3 0 112-15,4 0 16 0,3 0-2480 0,4-2-480 16,2 0-176-16,2 0 0 16,1-3 304-16,2-1-48 0,0-1-16 0,1 0 0 0,1-2-240 0,-1-2 128 15,2 0-128-15,-3-1 0 0,0-3 0 0,-2 1 0 16,-1-2-128-16,-2 0 128 0,-3-1-192 0,-3 1 64 15,-2 1 128-15,-1 0-208 0,-3 0 208 0,-1 2 0 16,-2 3 0-16,-3 2 0 16,-3 1 480-16,-2 4-16 0,2 5 0 0,0 0 0 0,-6 2 32 0,-2 4 0 15,-1 1 0-15,1 4 0 0,0 3-496 0,0 3 0 16,-1 4 0-16,1 0-160 16,-1 2 160-16,1 2 0 0,0 2-144 0,2 1 144 0,-1 3 0 0,1 1 0 15,-1 0 0-15,1 1 0 0,1 0 0 16,-1-2 0-16,3-3 0 0,-1-2 0 0,2-3 0 15,0-4 0-15,2-6 0 0,3-3 0 0,0-4 0 0,-3-6 0 16,8 0 0-16,0-3 0 0,2-4 0 0,2-1 192 16,-1-5 0-16,4-2 0 0,1-3-32 0,2 0 0 0,1 0 0 0,0 1 0 15,-2 1-160-15,0 3 0 16,0 2 0-16,-1 3 0 0,-3 4 0 0,0 1-176 0,-1 1 176 0,-1 5-192 16,-1 1 64-16,0 3 0 15,-2 1 0-15,1 3 0 0,-1-1 128 0,1 1-128 0,-2 0 128 0,1 1-128 16,0 1 128-16,1-2-160 0,-2-2 160 0,2 0-160 15,1-1 160-15,0-1-128 0,0-3 128 16,1-2-128-16,1-1-144 0,0-1-32 16,1-2 0-16,0-2 0 0,1-2 16 0,-1-2 0 0,0-1 0 0,0-2 0 15,0-2 288-15,1-1 0 16,-2-1 128-16,-1-3-128 0,-1-2 304 0,-3-1-48 0,-1 1 0 0,-3 1 0 0,-1 3 80 16,-1 3 16-16,-2 0 0 15,-1 3 0-15,-2 4 304 0,-2 1 64 0,-3 2 16 16,1 3 0-16,-2 2-368 0,-1 2-80 0,-1 3-16 0,1 2 0 15,-3 1-272-15,2 2 0 0,-1 2 0 0,1 3-144 0,1-1 144 0,1 2 0 0,1 0 0 16,3 1-128 0,0 0 128-16,4 0 0 0,1-2 0 0,1 0 0 15,2-2 0-15,1-1 0 0,3 0 0 0,2-2 0 16,2-2 0-16,-1-2-160 0,5 0 160 0,1-1 0 16,3-3-368-16,0-2 48 0,3-3 0 0,1-1 0 15,0-2-352-15,4-2-64 0,-1-1-16 0,-2-1 0 16,-2-2-672-16,-1-1-144 0,-3-5-32 0,0 0 0 15,-3-2 96-15,-1-2 16 0,-1 0 0 0,-1-2 0 0,-2-2 1040 0,-1 2 192 16,-2 2 64-16,-1 2 0 0,-2 3 928 0,0 1 192 16,1 3 32-16,-2 3 16 0,-1 0 544 0,0 2 96 15,-1 2 32-15,0 4 0 16,0 0-656-16,0 0-128 0,0 0-32 0,-2 7 0 0,1 1-624 0,0 4-208 16,-1 3 128-16,0 0-128 0,1 2 0 0,0 0 128 15,-1 2-128-15,1 1 0 0,0 1 144 0,-1 0-144 16,-1-3 0-16,2 1 144 0,-2-3-144 0,2 0 128 15,0-3-128-15,0-1 128 0,1-2 0 0,0-2 0 16,0-8 0-16,0 0 0 0,0 0 96 0,0 0 16 16,0 0 0-16,0 0 0 0,3-5 288 0,1-1 64 0,1-3 16 15,0-2 0-15,2-3-160 0,0-3-48 16,0-2 0-16,2 0 0 0,0-2-272 0,1 1-128 16,1 1 128-16,0 3-128 0,0 0 0 0,0 3 0 0,0 3 0 0,-1 3 0 15,0 1-176-15,-1 4 176 0,1 1-128 16,1 2 128-16,1 3 0 0,-1 3 0 0,-1 2 0 0,1 1 0 0,0 1 0 15,-1 2 192-15,-1 0-32 0,0 1-16 16,1 2-144-16,-1-2 128 0,-2-1-128 0,1 0 128 0,0-1-128 0,-1-1 0 16,1-1 0-16,0-1 128 0,-1-2-352 0,1-2-80 15,0 0-16-15,1-3 0 16,-2-2-2912-16,2-2-592 0</inkml:trace>
  <inkml:trace contextRef="#ctx0" brushRef="#br0" timeOffset="74530.13">20219 9636 28383 0,'-6'-14'1264'16,"5"7"256"-16,1 0-1216 0,0-1-304 0,0-1 0 0,1 1 0 0,2 2 688 0,-3 6 80 16,2-5 0-16,-2 5 16 15,0 0 176-15,0 0 16 16,0 0 16-16,4 6 0 0,-2 4-624 0,1 4-128 0,-2 4-32 0,1 3 0 0,-2 3-80 15,0 2 0-15,0 2-128 0,0 1 192 16,-2 1-192-16,0 1 176 0,-2 2-176 0,1 0 160 16,0 1-160-16,-2 0 0 0,1-1 144 0,-1-1-144 0,2-1 0 0,1-3 144 0,-1-2-144 15,-2-3 0-15,3-5 192 16,-1-2-192-16,-1-4 192 0,1-2-192 0,1-4 256 0,-1-1-48 16,3-5-16-16,0 0 0 0,-5-5 64 0,1-1 16 15,-3-5 0-15,2-5 0 16,-1-4-96-16,2-5-32 0,1-2 0 0,1-4 0 15,2-4-144-15,2-3 0 0,2-1 0 0,1-2 0 0,1-2 0 16,2-1-144-16,0 0 144 0,2 1-160 0,-1 4 160 0,2 2 0 0,2 3-144 16,1 5 144-16,-1 4 0 0,-1 4 0 0,1 4-144 0,1 3 144 0,1 4 0 15,-1 4 192 1,-1 4-16-16,-1 2-16 0,-1 2 16 0,0 4 0 0,-1 1 0 0,-1 4 0 0,-2 2-48 0,-2 1 0 31,-3-1 0-31,-1 2 0 0,-1 2 0 0,-2 2-128 16,-3-1 192-16,-2 1-64 0,-1-1-128 0,1-1 0 15,-5 0 144-15,-1-1-144 0,3 0 0 0,-4-3-208 16,0-1 16-16,-1-1 16 16,-2-2-400-16,1-3-64 0,-1-1-32 0,2-3 0 15,0-2-2096-15,4-2-432 0,1-3-64 0</inkml:trace>
  <inkml:trace contextRef="#ctx0" brushRef="#br0" timeOffset="75280.46">20742 9506 27647 0,'0'0'2448'0,"2"-5"-1952"16,0-1-496-16,-1 2 0 0,-1 4 688 0,0 0 32 0,-4-5 16 0,-3 3 0 0,-1 1 304 16,-3 1 64-16,-2 2 16 0,-2 3 0 15,-2 3-608-15,0 0-128 0,-2 3-32 0,-1 1 0 0,-2 2-352 0,1 0 144 16,1 1-144-16,2 3 0 0,0 1 144 0,2-1-144 16,1 1 0-16,3 0 144 15,1-1-144-15,5 0 0 0,-1-3 0 0,5 0 0 0,2-3 0 0,2-2 0 16,2-3 0-16,4-1 0 0,2-3 0 0,3-3-144 15,2-3 144-15,2-3-160 0,3 0 160 0,1-3 0 16,1-3-144-16,1-3 144 0,-1-3 0 16,-1-1 0-16,-2-1 0 0,-3 1 0 0,-2-1 144 0,-2 1-144 15,-2 3 160-15,-1 1-160 0,-2 3 144 0,-3 3-144 16,-2 3 128-16,-2 6-128 0,0 0 496 0,0 0 16 0,0 0 0 0,0 0 0 16,-2 8-272-16,-1 0-48 0,0 3-16 15,-1 1 0-15,2 2-176 0,-1 0 0 0,1 1 0 0,0 1 0 16,1-1 0-16,1-1 0 0,1 0 0 0,1-2 0 15,0-2 0-15,1-2 0 0,3 1 0 0,-2-2 0 16,0-3 0-16,2-2 0 0,0-2 0 16,2-1 0-16,0-1 0 0,1-1 0 0,-1-4 144 0,2 0-144 15,0-2 0-15,0-2 128 0,2-4-128 0,0-1 0 16,-1-2 0-16,0 1 0 0,0-1 0 0,-1 2 0 0,-1 0 0 16,0 2 0-1,-3 1 0-15,0 2 0 0,-2 2 0 0,0 3 0 0,-2-1 0 0,-2 7 0 16,0 0 160-16,0 0-32 0,0 0-128 0,0 7 192 0,-2 0-192 0,-1 3 144 15,0 0-144-15,0 2 128 0,0 2-128 0,0 2 0 16,1-1 0-16,0 0 0 0,1 2 0 0,0-4 0 16,1-1 0-16,1-1 128 0,1 0-128 0,1-1 0 15,3-1 0-15,-1-2 0 0,2-2 0 0,1-1 0 16,0-1 0-16,2-2 0 0,1-1 128 0,1-1-128 16,3-3 128-16,0 0-128 15,3-2 128-15,-3-2-128 0,3-4 128 0,-1-3-128 0,0-1 128 0,-1-3-128 16,0-1 0-16,-1-2 128 0,1-2-128 0,-1-1 0 0,-2-1 144 0,0-1-144 15,1-1 0-15,-2 2 0 16,-1 1 0-16,0 0 128 0,-1 2-128 0,-3 2 0 16,0 4 0-16,-2 3 0 0,0 1 256 0,-2 4 16 15,-1 2 16-15,-2 7 0 0,0 0 160 0,0 0 16 16,0 0 16-16,-2 7 0 0,-1 1-224 0,-2 3-64 0,0 1 0 0,-1 3 0 0,1 1-192 16,-1 4 0-1,1 2 0-15,-1 1 0 0,0 0 0 0,0 2 0 16,2 0 0-16,2 1 0 0,-1-3 0 0,3 2 0 0,2-1 0 0,1-1 0 0,0-1 0 15,2-2 0-15,0-4 0 0,2 0 0 16,0-2-256-16,2-1-160 0,2-2-32 0,1-2 0 16,3-3-1408-16,0 0-304 0,0-3-48 0,2-2-14432 15</inkml:trace>
  <inkml:trace contextRef="#ctx0" brushRef="#br0" timeOffset="75443.75">21267 9542 30399 0,'-11'-10'2704'0,"7"6"-2160"16,1-2-544-16,-1 0 0 0,1 1 1152 0,2 0 128 0,1 5 32 0,0 0 0 16,2-6-832-16,1 1-160 0,3 2-48 0,3 0 0 0,2-1-272 0,4 2 0 15,2 0 0-15,6 0-144 32,4-1-448-32,4-1-96 0,5 0-16 0,4-1-9504 0,4 1-1904 0</inkml:trace>
  <inkml:trace contextRef="#ctx0" brushRef="#br0" timeOffset="75743.97">22535 9307 22799 0,'0'0'1008'0,"0"0"208"0,0 0-960 0,0 0-256 16,-3-6 0-16,0 0 0 0,-1 2 704 0,-2-2 112 15,0 0 16-15,-1 0 0 0,-1 2 336 0,1 0 80 16,-3 2 16-16,0 0 0 0,-1-1-352 0,-1 0-64 15,-4 3-16-15,2 2 0 0,0 1-192 0,-1 1-64 16,1 1 0-16,-1 1 0 0,0 2-192 0,1 1-64 16,1 2 0-16,3 0 0 0,-1 1-96 0,3-1-32 15,2 2 0-15,1 0 0 0,2-1-64 0,2 0 0 16,1 1-128-16,3-1 192 0,-1-1-64 0,4 0-128 16,2-1 176-16,1-2-176 0,2-1 224 0,3-2-64 15,0 1-16-15,4-2 0 0,1 0-144 0,2-2-224 0,2-2 48 0,2 0 16 31,0-1-1664-31,0 0-336 0,-1-1-64 0,-2-2-7680 0,0-1-1536 0</inkml:trace>
  <inkml:trace contextRef="#ctx0" brushRef="#br0" timeOffset="75992.59">22690 9175 26143 0,'-1'-19'1152'0,"1"13"256"0,0-2-1136 0,0 0-272 0,0 1 0 0,1-1 0 15,0 1 1936-15,1 1 336 0,-2 6 64 0,0 0 16 16,3-5-1056-16,-3 5-208 0,6-3-32 0,0 3-16 0,1 1-608 0,1 4-128 15,0 1-32-15,2 4 0 0,-1 2-144 0,1 5-128 16,0 3 192-16,0 2-192 0,-1 1 144 0,-2 2-144 16,-1 2 0-16,-2 3 144 0,-2 2-16 0,-2 2-128 15,-4 1 192-15,-3 1-64 0,0-2-128 0,-4 0 160 16,-2 0-160-16,-2-1 160 0,0-2-160 0,-2-2 192 16,-1 0-192-16,-1-1 192 15,0-5-512-15,1-2-80 0,-1-2-32 0,0-2 0 16,-1-3-1584-16,1-3-320 0,-1-2-64 0,0-4-12672 0</inkml:trace>
  <inkml:trace contextRef="#ctx0" brushRef="#br0" timeOffset="76198.13">22244 9094 34959 0,'-10'-9'1536'0,"6"7"336"0,-3 0-1488 0,1 2-384 0,-1 1 0 0,-1 2 0 15,0 2 0-15,-2 3 0 0,-1 3 0 0,0 3 0 16,0 4 128-16,0 5 16 0,2 4 0 0,0 2 0 16,0 2-144-16,3 2 0 0,-1 1 144 0,2 2-144 15,0 2 0-15,2 0 144 0,2 1-144 0,2-2 0 0,1 1 128 0,4-2-128 16,1-3 0-16,3-3 0 0,0-3 128 0,2-1-128 16,2-3 0-16,4-4 0 15,2-2-2336-15,2-4-528 0</inkml:trace>
  <inkml:trace contextRef="#ctx0" brushRef="#br0" timeOffset="150158.62">2996 8681 14735 0,'0'0'1312'0,"-6"-6"-1056"0,1 1-256 0,0 0 0 0,-1-2 0 0,2 2 0 0,4 5 0 0,-4-7 0 15,4 7 656-15,0 0 80 0,-1-8 16 16,1 8 0-16,0 0-128 0,0 0-32 0,0 0 0 0,6-5 0 16,-6 5-464-16,9-2-128 15,-9 2 0-15,10 2 0 0,-2 1 0 0,1 3-128 0,-2 0 128 0,0 3-192 16,1 2 192-16,0 2 0 0,-2 2 0 0,1 3 0 16,1 3 0-16,-1 1-128 0,1 0 128 15,0 3-128-15,-2 3 128 0,1 2 256 0,0 0-64 0,0 1-16 16,1-1-32-16,-1 0 0 15,1 0 0-15,1-1 0 0,0-1-144 0,2-3 128 0,-3-2-128 16,2-2 128-16,0-4 96 0,1 0 16 0,-2-2 0 0,2-1 0 0,-1-5 368 16,0-1 80-1,0-3 16-15,1-3 0 0,1-4 272 0,1-3 64 0,3-1 16 0,3-3 0 0,1-4-416 0,4-4-96 16,1-5-16-16,1-4 0 0,2-7-272 16,3-6-48-16,2-5-16 0,3-3 0 0,3-5-64 0,4-3 0 15,2-2-128-15,3-2 192 0,2-1-192 0,-1 1 128 16,-3-2-128-16,-2 4 0 0,-4 3 128 0,-3 4-128 15,-4 1 0-15,-1 6 144 0,-2 6-144 0,-5 5 128 0,-3 2-128 16,-3 7 128-16,-4 4-128 0,-3 5 0 16,-2 3 144-16,-3 5-144 15,-7 6-272-15,0 0-128 0,0 0-32 0,0 0-8592 0,0 0-1712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03:59.44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2238 849 4607 0,'0'0'400'0,"0"0"-400"0,-1-3 0 0,1 3 0 15,0-3 1760 1,-2-2 272-16,0 0 48 0,1 0 16 0,1 5-960 0,-1-5-192 16,-1-1-48-16,2 2 0 0,-1 0-112 0,1-1-16 15,-1 0-16-15,1 0 0 0,0 1-176 0,0-1-16 16,1-1-16-16,0 1 0 0,1 0 64 15,-1 1 16-15,-1 4 0 0,1-5 0 0,-1 1 80 0,0 4 0 0,0 0 16 0,0 0 0 0,0 0 0 0,0 0 0 16,0 0 0 0,0 0 0-16,0 0 0 0,0 0 0 15,-1 9 0-15,0 3 0 0,-2 1-336 0,2 4-64 16,-1 3 0-16,0 2-16 0,0 2-48 0,-2 2 0 16,1 1 0-16,0 2 0 0,-1-1-112 0,2 3-16 0,-1-2-128 0,2-2 192 15,-2 1-192-15,0-3 0 0,1-2 128 0,1-1-128 0,0-2 0 0,0-1 0 16,-1-3 0-16,2-1 0 15,-1-3 160-15,-1-1-160 0,0-3 160 0,1 0-160 16,-1-2 192-16,2-6-64 0,0 0-128 0,0 0 192 0,0 0 32 0,0 0 0 16,0 0 0-16,0 0 0 0,-6-7 64 15,3-2 16-15,0-3 0 0,1-4 0 0,-1-4-64 0,2-2-16 16,1-2 0-16,1-3 0 0,1 0-224 0,0-3 0 16,1-2 0-16,-1 1 0 15,3 1 0-15,-1 0 0 0,0 1 0 0,2 2 0 0,-2 1 0 16,2 3 0-16,-1 2 0 0,1 4 0 0,-1 1 0 0,1 3 0 15,-1 1 0-15,1 3 0 0,0 2 0 16,0 0 0-16,2 2 0 0,-1 0 0 0,0 2 0 0,1 1-128 0,-1 1 128 0,1 1 0 16,-8 0-304-16,8 2 48 15,-2-1 16-15,1 3 0 32,0 4-768-32,-2 1-144 0,-1 1-48 0</inkml:trace>
  <inkml:trace contextRef="#ctx0" brushRef="#br0" timeOffset="190.76">2149 1101 24879 0,'0'0'2208'16,"0"0"-1760"-16,0 0-448 0,0 0 0 0,0 0 432 0,0 0 0 16,0 0 0-16,0 0 0 0,0 0 768 0,0 0 144 15,0 0 48-15,6-3 0 0,0-2-688 0,3 1-144 16,-1 0-32-16,2-2 0 0,3 0-368 0,-1-1-160 15,2-1 128-15,2 2-128 0,-1 0-192 0,2 0-128 0,-1-1-32 0</inkml:trace>
  <inkml:trace contextRef="#ctx0" brushRef="#br0" timeOffset="415.08">2591 812 27231 0,'0'0'1216'0,"0"0"240"0,0 0-1168 0,0 0-288 0,0 0 0 0,0 0 0 16,0 0 944-16,0 0 128 0,0 0 16 0,0 0 16 0,-4 5 176 16,1 2 16-16,0 2 16 0,2 3 0 15,0 2-512-15,0 3-96 0,1-1-32 0,0 3 0 0,0 1-224 0,0-1-64 16,0 1 0-16,0 0 0 0,-1 1-208 16,1 0-48-16,0 0-128 0,0-1 192 0,0-1-192 0,0 1 0 15,0-1 0-15,0-2 0 16,1-1-560-16,0-2-96 0,0-1-32 0,2-1-10768 15,-1-1-2176-15</inkml:trace>
  <inkml:trace contextRef="#ctx0" brushRef="#br0" timeOffset="888.18">2596 919 22111 0,'-1'-6'1968'0,"0"-1"-1584"15,1 0-384-15,1-1 0 0,2 0 2256 0,-1 1 368 0,3-1 80 0,0 0 16 16,2 1-1648-16,-1-1-336 0,5-1-64 0,-1 2-16 0,2 2-160 0,1 1-48 16,1 0 0-16,-1 2 0 0,-1 2-224 0,0 2-48 31,0 0-16-31,-3 2 0 0,-1 1-160 0,-2 3 0 0,-1 1 144 0,-4 2-144 0,-2 2 0 0,-3 2 128 31,-2 3-128-31,-2 0 0 0,-2 0 0 0,-1 1-288 0,0 1 48 0,0-3 16 16,0-1 96-16,0-2 128 0,1-1-208 0,3-1 80 0,0-2 128 0,1-1 0 15,1-2 0-15,1-2 0 0,0 0 0 16,4-5 144-16,0 0-16 0,0 0-128 0,0 0 208 16,0 0-64-1,0 0-16-15,7 3 0 0,2-1-128 0,1-1 0 0,2 0 144 0,1 0-144 0,0 0 0 0,2 1 0 16,1 0 0-16,0 1 0 0,2 0 0 0,1 2 0 16,-2-1 0-16,0 2 0 0,-2 1 0 0,-2 2 0 15,-2 0 0-15,-2 1 0 0,-2 0 144 0,-2 0 64 0,-4-2 16 0,-2 2 0 16,-2 0 400-16,-3 0 80 0,-2-1 0 15,-3 0 16-15,-4 0-32 0,0-1-16 0,-2 0 0 0,-1 0 0 16,-2-1-288-16,-1 2-48 0,-1-1-16 0,1 0 0 16,1 0-192-16,2 0-128 0,0-1 128 0,3-1-128 15,-1 1 0-15,4-3 0 0,1 0-192 0,2-1 64 16,2-1-608-16,7-2-112 0,0 0-32 0,0 0-11408 16,0 0-2272-16</inkml:trace>
  <inkml:trace contextRef="#ctx0" brushRef="#br0" timeOffset="1111.21">3210 856 31327 0,'0'0'1392'0,"0"0"272"0,0 0-1328 0,0 0-336 15,0 0 0-15,0 0 0 0,0 0 1008 0,0 0 128 16,0 0 16-16,0 8 16 0,0 3-64 0,0 1-16 15,1 1 0-15,0 1 0 0,-1 3-400 0,1 0-96 0,-1 3-16 0,1 0 0 16,1 1-256-16,0-1-64 0,-1 0-16 0,2 2 0 16,0 0-240-16,0-1 128 0,-1-1-128 0,1 0 0 0,-1-1 0 0,0-1-192 15,0 1 16-15,0-1 0 16,0-1-1760-16,-1-1-368 0,0-2-64 0,0-1-13888 16</inkml:trace>
  <inkml:trace contextRef="#ctx0" brushRef="#br0" timeOffset="1443.28">3116 939 20271 0,'1'-6'1792'0,"0"-1"-1424"16,3 0-368-16,1-1 0 0,2-1 2928 0,0 0 512 15,3 2 96-15,1 0 32 0,2-1-2656 0,2 2-528 0,0-1-96 0,4 3-32 16,2 0 112-16,1 2 16 0,0 1 0 0,0 2 0 15,1 1-128-15,-1 4-32 0,0 2 0 0,-3 0 0 16,-2 2 16-16,0 2 0 16,-2 3 0-16,-2 0 0 0,-2 3-32 0,-1 1 0 15,0 1 0-15,-4 2 0 0,-3 2 48 0,-1 1 16 0,-1-2 0 0,-3 0 0 16,-1-1-272-16,-4-1-144 0,-2-1 16 0,-2-1 0 16,-2 0 128-16,-2-1 0 0,-6-2 0 0,-1 0 0 0,-2-2 0 15,-2-1 0-15,2 0 128 0,-2-1-128 16,1-1 128-16,2-1-128 15,1 0 160-15,3-1-160 0,-2-1 0 0,2-1 0 0,1 0-128 0,3 0 128 16,1-2-2496-16,0-1-400 0</inkml:trace>
  <inkml:trace contextRef="#ctx0" brushRef="#br0" timeOffset="2060.85">4531 1132 27647 0,'0'0'2448'0,"4"-3"-1952"0,0-3-496 0,1 0 0 0,-2-2 0 16,-1-1 0-16,2-2 0 0,-4 0 0 15,1 0 416-15,-1 1 32 0,-1 1 16 0,-4 1 0 0,1-1 352 0,-2 1 64 16,0 1 16-16,-2 2 0 15,0-1 80-15,-3 4 32 0,1 2 0 0,-2 2 0 0,-1 4-288 0,-1 2-48 16,0 0-16-16,-1 5 0 0,0 1-336 0,2 1-80 16,-1 2-16-16,3 0 0 0,0 3-224 0,0 0 144 15,2 1-144-15,1 0 128 0,0-1-128 0,3 0 0 0,4-1 0 16,-3-1 0-16,4-3 0 0,4-1 0 0,-2 0 0 0,4-2 0 16,0-5-256-16,2-1 80 15,0-2 16-15,3-3 0 16,0-3-208-16,4-2-32 0,-1-3-16 0,2-2 0 15,-1-2 0 1,1-3 0-16,2-5 0 0,1 0 0 0,-3-2 144 0,-1-3 16 0,0-1 16 0,-2 2 0 0,-1 2 240 16,-3 3-176-16,-1 1 176 0,-2 4-160 0,-1 1 160 0,-3 3 176 0,0 4-48 0,-2 5 0 15,0 0 464-15,0 0 96 0,0 0 16 0,-1 6 0 16,0 3-288-16,-1 1-48 16,0 0-16-16,-2 3 0 0,2 1-352 0,0 3 0 15,1-1 0-15,-1 2 0 0,2-2 0 0,2 1 0 0,0-1 0 0,1 0 0 0,1-2 0 0,0-1 0 16,0-1 0-16,2-2 0 15,0-1-704-15,3-1-48 0,2-1-16 0,0-1-10240 16,1-3-2048-16</inkml:trace>
  <inkml:trace contextRef="#ctx0" brushRef="#br0" timeOffset="2347.25">4869 1261 16575 0,'0'0'736'0,"-3"5"160"0,0 2-720 0,1-2-176 0,1 1 0 0,1-6 0 0,-4 5 1584 0,4-5 272 15,0 0 64-15,-4 5 16 16,4-5 240-16,0 0 32 0,0 0 16 0,0 0 0 16,-5-4-768-16,4 0-160 0,-2-2-16 0,3 0-16 15,1-3-592-15,1 0-112 16,1-2-32-16,0 0 0 0,2-1-256 0,1 0-48 0,2-1-16 0,0 1 0 16,1 1-208-16,0 1 176 0,0 1-176 0,1 2 160 15,0 3 0-15,-2 1 0 0,2 2 0 0,-1 2 0 0,-1 2 48 0,-1 1 16 16,0 2 0-16,0 1 0 0,-1 0-96 0,0 2 0 15,-2 0-128-15,2 1 192 0,-2 1-192 0,2 0 0 16,-2 0 0-16,3-1 0 16,0 0-384-16,2-2-128 0,3 1-32 0,1-2 0 15,3-4-1872-15,2-1-368 0,3-1-80 0,1-3-11536 0</inkml:trace>
  <inkml:trace contextRef="#ctx0" brushRef="#br0" timeOffset="2743.62">5395 1034 15663 0,'0'0'688'0,"-1"-4"144"0,-2-2-656 0,0 2-176 0,-2 2 0 0,0-1 0 15,-5 2 4064-15,0 2 784 16,0 3 144-16,0 0 48 0,-2 0-2768 0,0 4-544 16,-1 2-128-16,1 1 0 0,-1 2-832 0,2 2-176 15,-2-1-16-15,1 1-16 0,0 2-176 0,1-1-48 0,0 1 0 0,1-1 0 16,2 1-336-16,3-1 0 16,4 0 0-16,1-1 0 0,0-1 0 0,0 0 0 0,3-3 0 0,3-3 0 0,0 0 0 0,3-1 0 15,2-4 0-15,2-2 0 16,0-2-224-16,0-2 32 0,0-5 16 0,2-2 0 15,1-3-80-15,0-5 0 0,1-5-16 0,0-2 0 16,0-4 80-16,-2-3 0 16,-1-3 16-16,0-2 0 0,-2 0 176 0,-1 2-160 0,-3 2 160 15,0 2-160-15,-3 3 160 0,-1 1 192 0,-2 4-32 0,-1 4-16 16,-1 2 496-16,-1 4 80 0,-2 2 32 0,1 3 0 16,-1 3 64-16,3 5 16 0,-3-4 0 0,0 5 0 0,-2 3-336 0,1 1-64 15,1 3-16-15,-1 2 0 0,1 2-272 0,0 2-144 16,0 3 160-16,0 3-160 15,0 2 0-15,1 1 0 0,0-1 0 0,2 1 0 0,-1 1 0 0,-1-1 0 16,2-1 0-16,0-1 0 0,0-2 0 0,2-2 0 16,-1 0 0-16,1-3 0 0,0-1-144 15,1-1-80-15,2-2-16 0,0-2 0 16,1-1-1360-16,1-3-256 0,2-3-64 0,1-1-10880 0,0-1-2176 0</inkml:trace>
  <inkml:trace contextRef="#ctx0" brushRef="#br0" timeOffset="4129.42">6418 1003 11967 0,'0'0'1072'0,"0"0"-864"0,0 0-208 0,12 1 0 0,11 0 2928 0,-5-1 528 0,-8 0 128 0,-3 2 0 0,-1-2-1440 0,-1-2-288 31,1 1-64-31,0 0-16 16,0-3-560-16,2-1-96 0,1 0-32 0,1-2 0 0,1 0-416 15,1-2-96-15,-1-1 0 0,-2 0-16 16,-1-1-288-16,-1-1-48 0,-2-2-16 0,0 0 0 0,-3 1-64 0,-2 0-16 16,-2 0 0-16,-1 1 0 0,-2 1 0 0,-1 2 0 15,-4 2 0-15,-4 5 0 16,0 1 256-16,-3 4 64 0,-4 4 0 0,-7 7 0 0,2 4-448 15,3-2 0-15,1 4 0 0,1 3 320 0,1 1-32 16,1 1 0-16,4-2 0 0,4 1-288 0,1-1 0 16,3-1 0-16,6 2 0 0,5-2 0 15,1-4 0-15,2-2 0 0,4-1 0 0,3-4 0 16,4-3-128-16,5-2 128 0,2-3-176 0,4-3 176 16,2-3-192-16,12-9 192 0,1-5 0 0,-2 0 0 0,0-3 0 15,0-3-192-15,-2-1 64 0,-2-2 128 0,4-4-208 16,-6 1 208-16,-9 4 0 0,-5 3 0 15,-4 2 0-15,-5 3 0 0,-5 3 0 16,-5 2 0-16,-4 2 0 0,-3 2 0 0,-4 3 0 0,-3 3 0 16,-1 1 0-16,-2 3-176 0,-3 2 176 15,0 3-160-15,-2 0 0 0,1 3 0 16,0 0 0-16,1 0 0 0,3 1 160 0,3 0-128 0,0 0 128 0,3-1-128 16,1 0 128-16,4-1-128 0,1-2 128 0,3 1-128 15,3 0 128-15,2 0 0 0,2-2 0 0,0 0-352 16,3-1-32-16,2 2-16 0,-2-2 0 0,0 1 400 0,-2 0 144 15,1 2 0-15,0 3 0 0,0 2 176 0,-1 3 48 16,-1 1 0-16,-2 4 0 0,-1 2 48 16,-2 3 16-16,-2 0 0 0,-1 3 0 0,0-1-80 0,-1 2-16 15,0 0 0-15,0-1 0 0,-1 0-176 0,0-2-32 16,1 0-128-16,0-3 192 0,0 0-64 0,1-3-128 16,0-3 176-16,1-3-176 0,0-2 240 0,0-1-64 15,2-3-16-15,0-2 0 0,1-3-32 16,-4-4-128-16,0 0 192 0,14-3-64 0,1-3-128 0,3-1 0 0,-1-5 0 15,2-4 0-15,2-4 0 0,0-4-160 0,6-18 160 16,-4-3 0-16,-2 2 0 0,-1-1 0 31,-1-1-736-31,-4 2-48 0,0 2-16 0,1 3 0 16,-6 5 592-16,-1 3 208 0,-3 7-144 0,0 2 144 0,-3 4 0 0,-1 4 0 0,0 3 0 16,-1 1 496-16,-1 3 176 15,0 6 32-15,0 0 16 0,0 0-336 0,0 0-80 0,0 0-16 0,0 0 0 0,-3 5-288 16,-1 1 128-1,0 1-128-15,1 2 0 0,0 2 0 0,1 2 0 0,1 1 0 0,-1 2 0 0,2 0 128 0,0 1-128 16,0-1 0-16,2 2 0 16,-1-1 0-16,1 0 0 0,1-3 0 0,3-1-144 0,-1-2-64 15,0-1-16-15,1-1 0 0,2-2 0 16,2-4-288-16,1-1-64 0,1-2-16 0,3-2 0 16,1-2-240-1,1-4-64-15,0-2 0 0,3-2 0 0,2-3 208 0,-2-2 48 0,-1-3 0 0,-1 0 0 0,-1-2 192 16,0 2 64-16,-4 0 0 0,-4 5 0 0,-3 2 384 15,0 1 0-15,-2 1 0 0,0 2 128 0,-2 2 416 0,-1 1 96 16,-1 2 0-16,0 4 16 0,0 0 160 16,0 0 16-16,-1 5 16 0,-4 3 0 0,0 2-464 0,-2 5-80 0,2 1-32 0,-1 0 0 15,3 1-272-15,-1 0 128 0,0 1-128 16,3-4 0-16,0 0 0 0,1 0 0 16,0-1 0-16,1-1 0 0,1 0 0 0,2-1 0 15,1-1 0-15,4 1 0 0,1-2 128 0,1-3-128 0,0-2 0 16,1-2 0-16,0-3 0 0,1-3-224 0,1-1 32 0,3-7 16 0,3-5 176 31,-1 0 0-31,-2-3 0 0,0-1-256 0,-2-3-32 16,1 0 0-16,-2-1 0 0,-1 1 288 0,-2 2 0 15,-1 1 0-15,-2 4 0 0,-2 1 0 0,0 3 144 16,-2 2-144-16,-1 2 192 0,-1 4 320 0,-2 5 64 16,0 0 0-16,0 0 16 0,0 0-16 0,0 0 0 15,0 0 0-15,-6 6 0 0,1 3-320 0,-1 1-64 0,2 1 0 16,-1 2-16-16,0 2-176 0,0 0 128 15,2 0-128-15,0 2 128 0,1 1-128 0,0-2 0 16,1-1 0-16,2 1 0 0,2-2 0 0,0 0 0 0,1 0 0 0,3-3 0 0,-2-1 0 0,2-2 0 16,0-1 0-16,-1-2 0 15,2 0-576 1,2-3-32-16,0-2-16 0,4-1 0 16,0-1-1696-16,2-4-352 0,-1-4-64 0,2-2-13520 0</inkml:trace>
  <inkml:trace contextRef="#ctx0" brushRef="#br0" timeOffset="4273.12">7926 624 34719 0,'0'0'768'0,"4"-15"144"0,-9 15 48 0,-2 0 16 0,-1-1-784 0,1 1-192 0,2-1 0 0,5 1 0 0,0 0 304 16,0 0 16-16,-6 2 0 0,6-2 0 16,0 0-320-16,0 0 0 0,-2 6 0 0,2-6 0 15,4 7-624-15,2-1-16 0,-1 0-16 0</inkml:trace>
  <inkml:trace contextRef="#ctx0" brushRef="#br0" timeOffset="4721.37">8189 613 18655 0,'4'-16'832'0,"-2"11"160"0,0-3-800 16,0-1-192-16,0 1 0 0,1-1 0 0,-1 0 2240 0,-1 1 384 0,-1 2 96 0,1-1 16 0,-1 7-480 0,0 0-80 15,0 0-32-15,0 0 0 0,-2 6-1712 16,-2 0-432-16,0 5 0 0,-3 3 1376 0,1 4 192 0,-1 2 32 0,1 2 16 16,-1 3-976-16,0 2-192 0,3 0-32 0,-3 10-16 15,1 1-208-15,1-1-32 0,1-9-16 0,1 0 0 16,1 1-144-16,0-2 0 0,4 0 0 15,-2-2 0-15,1-2 0 0,0-1 0 0,0-1 0 0,0 2 0 16,1-4 0-16,1-3-192 16,1-1 0-16,0-3 16 0,1-3-1808 0,0-3-384 0,2-2-64 0,0-4-14416 15</inkml:trace>
  <inkml:trace contextRef="#ctx0" brushRef="#br0" timeOffset="4907.56">8415 834 32255 0,'0'0'2864'0,"0"0"-2288"15,-2 6-576-15,-2 2 0 16,1 2 448-16,1 0 0 0,1 1-16 0,-3 1 0 16,0 2 608-16,0 1 128 0,0-1 32 0,2 2 0 0,0 2-576 0,1 0-112 15,0-2-32-15,1 1 0 0,0-1-288 0,0-2-48 32,3 1-16-32,0-2 0 0,1-1-128 0,-1-3 0 0,2 0 0 0,2-3 0 31,1 0-2416-31,-1-3-464 0,2-3-80 0</inkml:trace>
  <inkml:trace contextRef="#ctx0" brushRef="#br0" timeOffset="5051.7">8497 678 36863 0,'0'0'3264'16,"0"0"-2608"-16,-7-4-528 0,0 1-128 0,1 0 0 0,6 3-256 15,-6-4 64-15,6 4 16 0,-6 0 176 0,6 0 128 16,0 0-128-16,0 0 176 0,0 0-336 0,-4 5-64 15,2 0-16-15</inkml:trace>
  <inkml:trace contextRef="#ctx0" brushRef="#br0" timeOffset="5724.13">8886 603 26719 0,'0'0'2368'15,"0"0"-1888"-15,-7-1-480 0,7 1 0 0,0 0 1216 0,-4 5 128 0,0 3 48 0,1 2 0 16,0 3-704-16,0 4-144 16,0 2-32-16,2 4 0 0,-1 5-16 0,-1-1-16 0,-1 1 0 15,1 1 0-15,1 0-256 0,1 0-48 16,-3-2-16-16,1 1 0 0,0-3-32 0,1-1-128 16,0-2 192-16,0-2-64 0,0-3 0 0,0-3 0 15,1-2 0-15,1-3 0 0,0-3 176 0,0-6 16 16,0 0 16-16,0 0 0 0,0 0 208 0,0 0 32 0,5-7 16 0,2-3 0 15,1-3-384-15,0-3-80 0,2-2 0 0,1-3-128 0,2-2 0 0,-2-1 0 16,2 1 0-16,-1 2-192 16,0 3 48-16,0 1 16 0,0 4 0 0,1 3 0 15,1 4 128-15,0 2-128 0,-2 3 128 0,-1 3-128 16,0 3 128-16,0 2 0 0,-1 2 0 16,-2 3 0-16,0 0 192 0,-2 3 0 0,-2 0 16 0,-2 2 0 15,-2-1 16-15,-2 2 0 0,-2-1 0 0,-3 1 0 0,-3 0 16 16,-3 0 0-16,-4 2 0 0,-1-1 0 15,-2-2-240-15,0 0 0 0,-1-1 0 0,-8 0 0 16,0-4 0-16,5-2 0 0,1-3 0 31,1-2-656-31,2-3-176 0,2-2-48 0,2-1-11024 0,4-5-2192 0</inkml:trace>
  <inkml:trace contextRef="#ctx0" brushRef="#br0" timeOffset="6648.62">9110 986 28671 0,'7'-10'640'0,"-4"4"128"0,3 0 16 0,3-3 16 0,0-1-640 0,2-2-160 15,2-1 0-15,3-2 0 0,-3-1 592 0,2-2 96 0,2 0 16 16,-1-1 0-16,0-1-448 0,-1 0-64 0,-1 0-32 0,0 3 0 0,-2 1-160 0,-2 3-144 31,-3 2 144-31,-1 2-208 0,-2 3-64 0,-4 6-16 16,0 0 0-16,0 0 0 0,0 0-96 0,0 0 0 15,-5 6-16-15,-2 2 0 0,-1 3 112 0,0 0 32 16,-1 1 0-16,-1 0 0 0,1 2 32 0,1-1 16 16,2 0 0-16,-1 0 0 0,4 0 208 15,3-1 0-15,2-1 0 0,0 0 256 0,3-1 80 0,1 0 32 16,3 0 0-16,0 1 192 0,0 0 32 0,1 1 16 0,1-1 0 16,0 1 32-16,1 0 16 15,-2-2 0-15,1 1 0 0,0 1 64 0,1-1 16 16,0-2 0-16,0-1 0 0,0-1-48 0,0-1-16 0,-1 0 0 0,-1-3 0 15,0 1-224-15,-1-1-32 0,1-3-16 0,-1-2 0 16,2 0-224-16,0-1-48 0,0-3-128 0,2 0 192 16,0-4-192-16,0-1 0 0,-1-1 128 0,2-2-128 15,2-3 0-15,0-2-192 0,0-2 48 0,2-6 0 16,-1-2 144-16,-4 3 0 0,-1-4 0 31,-4 5-384-31,-2 5-64 0,-1 6 0 0,-2 3 0 16,-2 3 832-16,0 3 144 0,-1 5 48 0,0 0 0 0,0 0-176 0,0 0-16 15,0 11-16-15,-1 1 0 0,-2 1-128 0,0 1-32 16,0 2 0-16,2 0 0 0,0 1-208 0,1-1 0 16,1 1 128-16,0-1-128 0,2 0 0 0,1-2 0 15,0-1 0-15,2-1 0 0,3-1 0 0,-3-1 0 16,1 1 0-16,2-2 0 0,1-3 0 0,2 0 144 16,-1-3-144-16,1-2 128 0,1-1-128 0,2-1-192 0,2-1 32 0,4-8 16 15,-1-2 144-15,-3-1 0 0,1-4 0 31,-2 0-448-31,1-2-64 0,-3-2-16 0,0-2 0 0,0-1 336 0,-3 1 64 0,0 0 128 0,-1 0-208 16,-3 2 208-16,-2 2 0 0,-1 1 0 0,-1 4 0 16,0 2 0-16,-3 2 0 0,1 3 0 15,-1 2 512-15,0 5 128 16,0 0 48-16,0 0 0 0,-6 4-560 16,1 3-128-16,0 2 0 0,1 3 320 0,-1 1 16 0,1 1 16 0,0 3 0 15,0 0-224-15,1 1-128 0,0-1 128 0,2-1-128 16,0 1 0-16,1-1 0 0,1-1 0 0,3 1-128 0,0-2 128 15,0-1 0-15,1-2 0 0,3-2 0 16,0 0 0-16,-1-4 0 0,3 1 0 0,2-3-144 0,2-2-48 16,0-1-16-16,8-2 0 0,1-3 208 15,-2-3 0-15,12-20 0 47,-3-5-960-47,-4 2-160 0,-4 4-32 0,0-1 0 16,-3 4 592-1,-6 7 112-15,-4 3 32 0,-3 5 0 0,0 4 1072 0,-6 5 224 0,0 0 32 0,0 0 16 0,0 0-736 16,-1 7-192-16,-2 1 0 16,1 2 384-16,0-1 32 0,1 2 16 0,0 5 0 0,1-1-432 15,1-3 0-15,1-1 0 0,1-1 0 0,3 0 0 16,-3-1-192-16,8 2 192 31,5-3-784-31,0-4-48 0</inkml:trace>
  <inkml:trace contextRef="#ctx0" brushRef="#br0" timeOffset="7096.43">10683 807 25055 0,'-12'7'1104'0,"6"-4"240"0,-2 5-1088 32,-2 1-256-32,2-1 0 0,0-4 0 0,3 0 0 0,-2 0 2624 0,2-1 480 0,-2-3 96 0,4 1 0 15,3-1-1792-15,0 0-352 0,0 0-80 0,1-7-16 16,2-1-768-16,0 0-192 0,4-1 0 15,0-2 384-15,1-1 16 0,2-1 16 0,6-6 0 16,-2 2-416-16,-1 1 0 0,0 2 0 16,0 3 0-16,-4 1 0 0,0 3 0 0,1 3 0 15,0 1 0-15,-2 2 0 0,1 2 0 0,-2 4 0 16,1 3 0-16,-1 1 0 0,-3 2 0 0,-1 0 0 0,1 2 256 16,-1 0-32-16,0 0-16 0,-1-1-208 15,2-1 0-15,0-1 128 0,0 0-128 0,0-1 0 16,-1-1 0-16,1-4 128 0,0-1-128 15,-4-3 0-15,5 3 0 0,2-3 0 16,-1-2 128-16,2-1 0 0,1-2-128 0,4-5 192 0,2-3-192 16,-2-2 0-16,1 0 0 0,0-2 144 0,1 1-16 15,-1 0 0-15,1 2 0 16,1 2 0-16,-3 2 0 0,0 1 0 0,3 4 0 0,-2 2-128 16,-3 3 0-16,-3 2 0 0,0 1 352 0,1 5 32 15,0 3 16-15,-2 3 0 0,-1-1-64 0,1 3-16 16,-1 0 0-16,2 5 0 0,-1 0-320 0,-1-1 0 0,1-3 0 15,-2 0 144-15,1-2-144 0,-2 0 192 0,1-4-192 16,-2-3 0-16,0 0 0 16,2-1 0-16,-5-7-144 0,0 0 144 0,0 0 0 0</inkml:trace>
  <inkml:trace contextRef="#ctx0" brushRef="#br0" timeOffset="7425.97">9664 453 25791 0,'0'0'1152'0,"0"0"224"0,0 0-1104 16,0 0-272-16,0 0 0 0,0 0 0 0,0 0 1008 0,8-2 144 0,3 1 16 0,0-2 16 15,-1-2-512-15,1 1-96 0,1-1-32 0,-1 0 0 16,-2-2 144-16,0 1 16 0,-2-2 16 0,1 0 0 16,-2 1 176-16,-4 0 16 15,0 0 16-15,-1 1 0 0,0-1 32 0,-2 2 0 0,-1 0 0 0,2 5 0 16,-7-1-240-16,1 2-32 0,-2 3-16 0,0 3 0 16,-3 2-432-16,0 1-96 15,0 1-16-15,0 1 0 0,1 0-128 0,3 1 0 16,0 0 0-16,0 0 0 15,3 0-1152-15,2 0-224 0,3-1-32 0</inkml:trace>
  <inkml:trace contextRef="#ctx0" brushRef="#br0" timeOffset="9096.17">9268 3027 10815 0,'0'0'480'0,"0"0"96"0,3-4-448 0,-2-2-128 0,-1 1 0 0,0 5 0 16,0 0 976-16,0 0 176 0,0 0 48 0,2-5 0 31,-1 1-144-31,-1 4-32 0,1-4 0 0,-1 4 0 16,0 0-176-16,0 0-32 0,0 0-16 0,0 0 0 0,0 0-128 0,0 0-32 0,0 0 0 0,0 0 0 0,0 0-32 0,0 0-16 15,0 0 0-15,0 0 0 0,0 0-144 0,0 0-16 16,0 0-16-16,0 0 0 0,0 0-80 0,0 0-16 16,6 4 0-16,-2 2 0 0,-4-6-64 0,2 7 0 31,0 1-16-31,-1 1 0 0,1 1 160 0,-1 1 48 0,1 0 0 0,-1 2 0 0,0 2 0 0,0 2 0 15,-1 1 0-15,1 4 0 0,-1 3-208 0,1 1-48 16,0 4 0-16,1 2 0 0,-1 3-192 16,0 2 0-1,0 3 0-15,0 2 0 0,3 2 144 0,-3 1-16 0,2 1 0 0,0-1 0 16,2-1-128-16,1 1 0 0,-1-3 0 0,1-1 0 16,-1-2 128-16,2 0 0 15,-1-4 0-15,-1-2 0 0,1-2 0 0,-1-3 0 16,-1 1 0-16,1-4 0 0,-1-2-128 0,1-2 192 0,-2-3-192 0,0-2 192 15,-1-1-64-15,2-2 0 16,-1-2 0-16,-1 0 0 0,-1-3-128 0,2-2 0 0,-3-6 0 0,0 0 0 16,0 0-576-16,0 0 16 15,0 0 0-15,0 0 0 0,0 0-1536 16,0 0-304-16,0 0-64 0</inkml:trace>
  <inkml:trace contextRef="#ctx0" brushRef="#br0" timeOffset="10400.79">9367 3009 2751 0,'0'0'256'0,"0"0"-256"16,0 0 0-16,0 0 0 0,0 0 1392 0,0 0 224 16,0 0 48-16,0 0 16 0,0 0-752 0,0 0-160 0,3-5-16 15,-3 5-16-15,0 0-96 0,5-4-32 16,1 0 0-16,0 1 0 15,1 0 32-15,0 0 0 0,2-2 0 0,1 2 0 0,1 1 112 16,1-1 16-16,0-1 16 0,3 1 0 0,0 1-144 0,2-1-48 16,-1 0 0-16,3 1 0 0,1-1-208 15,0 0-64-15,2 1 0 0,2 0 0 16,0 0-112-16,1 0-16 0,1-1-16 0,1 1 0 0,-2-1 16 0,2 0 16 0,-3-1 0 0,1 2 0 16,1 0 0-16,2 0 0 0,-1-1 0 0,3 1 0 15,0-2-16-15,2 2 0 16,0-1 0-16,2 1 0 0,2 0 0 0,0 0-16 15,1-1 0-15,-4 0 0 0,1 1-32 0,-2 0 0 16,1 0 0-16,1 0 0 0,0-1-144 0,1 1 0 0,0-1 144 0,3 1-144 0,1-2 0 0,1 2 0 16,1 0 0-16,-3-1 0 15,2-1 0-15,-3 1 128 0,0 0-128 16,2-1 0-16,2 1 0 0,-1 0 0 0,6 0 0 0,-1 0 0 16,0 0 0-16,-1 0 0 15,-1-1 0-15,-3 1 0 0,2 0 128 0,0 0-128 0,0-1 128 0,2 1-128 0,1 0 0 0,1-1 128 16,2 1-128-16,0 0 0 0,-6-1 0 0,-1 0 0 15,1 0 0-15,0-1 128 0,1 1-128 0,0 2 0 16,1-3 0-16,1 3 128 0,3 0-128 0,-2 0 0 16,-2-2 0-16,0 1 128 0,-1 0-128 0,2-1 144 15,-1 0-144-15,2 1 160 0,0-1-160 0,2 2 192 0,3 0-192 0,-1-1 192 16,-3-1-64 0,-1 1-128-16,-1 0 192 0,1 1-64 0,0-2-128 0,3 1 0 0,0 0 144 0,5-1-144 15,0 1 0-15,-1 0 128 0,-3-2-128 0,1 0 0 31,0-1 0-31,-1 2 0 0,1 1 0 0,2 1 0 0,3-2 0 0,-2 2 128 0,-2-2-128 0,-1-1 0 0,-2 0 128 16,0 0-128-16,0 2 160 0,0 1-160 0,2 1 160 0,2-1-160 31,0-1 160-31,0 0-160 0,-1-1 128 0,-2-1-128 16,0 2 0-16,0 1 0 0,2 0 0 0,2-1 0 16,2 1 0-16,0-1 0 0,-1-3 0 0,-1 3 0 15,-1 0 0-15,-2 1 0 0,0 0 0 0,2 1 0 16,2 0 0-16,-1-1 0 0,-4-1 0 0,1-1 0 15,-3 1 0-15,0 0 0 0,-2 1 0 0,0-1 0 16,2 3 0-16,2 0 0 0,2-1 128 0,-2-1-128 16,-1-1 0-16,-2 0 0 0,-1 0 0 0,0 1 0 15,1 0 0-15,0 1 0 0,1 0 0 0,2 0 0 16,-1 0 0-16,0-3 0 0,-3 1 0 0,-1 0 0 0,0 0 0 0,0 1 0 16,-1 1 0-16,1 0 0 15,1 0 0-15,2 0 0 0,0 0 0 0,-1-1 128 0,-1-2-128 16,-2 3 0-16,-2 0 0 0,0 0 144 15,0 0-144-15,0 0 128 0,1 0-128 0,1 0 0 0,2-1 0 0,-1 1 128 16,0 0-128-16,-2 0 0 16,0-1 0-16,1 1 0 0,-1 0 0 0,1 1 0 0,0-1 0 0,0 1 0 15,0 0 0-15,1 0 0 0,-1-1 0 0,0-1 0 0,0 0 0 0,-2 1 0 16,-2 0 0-16,0 0 0 0,0 0 0 0,-1 0 0 16,2 0 0-16,0 0 0 0,-1-1 0 0,0 1 0 15,-3 0 0-15,1 0 0 0,-3 0 160 0,1-1-160 16,-1 2 192-16,1 0-192 0,-2-1 144 15,0 1-144-15,0 0 0 0,-1 0 144 0,-1 0-144 0,-1 0 0 16,-3 1 144-16,-1 0-144 0,-2-1 128 16,-3 0-128-16,-3-1 128 0,-2 1-128 0,-1 0 144 0,-2 1-144 15,-1 0 192-15,-1 0-192 0,-2-1 128 0,0 1-128 16,-1 0 0-16,-1-1 0 0,-2 1 0 0,1 1 0 16,-7-2 0-16,0 0 0 15,0 0-768-15,0 0-128 0,0 0 0 0,0 0-16 16,0 0-1760-16,0 0-336 0,0 0-80 0</inkml:trace>
  <inkml:trace contextRef="#ctx0" brushRef="#br0" timeOffset="10852.2">18218 2584 1839 0,'0'0'160'0,"0"0"-160"0,0 0 0 0,0 0 0 15,0 0 2800-15,0 0 528 0,0 0 96 0,0 0 32 16,7 4-1328-16,-7-4-256 0,0 0-48 0,0 0-16 16,5 5-528-16,1 0-128 0,-6-5 0 0,4 7-16 0,0-2-400 15,0 2-80-15,-2 0-16 0,0 0 0 0,-1 2-128 0,0 0-16 16,2 1-16-16,-2 1 0 0,-1-1-128 0,0 2-32 16,0 1 0-16,1 1 0 0,0 2 64 0,0 1 0 15,0 2 0-15,0 1 0 0,-1 1 0 0,1 0 16 16,1-1 0-16,1 2 0 0,-2 2 0 0,0 0 0 15,0 2 0-15,0 1 0 0,1-2 0 0,-2 1 0 16,0 3 0-16,0-1 0 0,0 1-96 0,-2 1-32 16,1 1 0-16,0 0 0 0,-1 2-96 0,1 0-32 15,-1-1 0-15,2 1 0 0,0 0 0 0,0 0 0 16,0 0 0-16,2 0 0 0,-2 0 48 0,0 1 0 0,0-1 0 0,1 0 0 16,0 0-32-16,1-1 0 15,1-1 0-15,-2-1 0 0,3-2 0 0,-1 1 0 16,0-1 0-16,2-2 0 0,1-2-32 0,0-2 0 15,-2 0 0-15,2-1 0 0,-1-2 0 0,1-2 0 16,-1-1 0-16,0-1 0 0,0-2-128 0,-1-2 192 16,1-1-192-16,-2-1 192 0,-2-1-384 0,0-2-64 0,-1-6 0 0,0 0-16 15,0 0-2976-15,0 0-592 16</inkml:trace>
  <inkml:trace contextRef="#ctx0" brushRef="#br0" timeOffset="11760.77">9355 3929 10303 0,'0'0'448'0,"0"0"112"0,0 0-560 0,0 0 0 0,0 0 0 0,0 0 0 16,0 0 1264-16,0 0 144 15,0 0 16-15,0 0 16 0,0 0-32 0,0 0-16 0,0 0 0 0,6 5 0 16,-1 3-336-16,0 3-64 15,-2 4-16-15,0 2 0 0,1 3-96 0,-1 2-32 16,0 3 0-16,0 2 0 0,0 1-496 0,0 1-96 0,-1-1-32 0,1 0 0 16,0 0-224-16,0-1 0 15,0 0 128-15,-1-2-128 0,1-2 0 0,-1-2 0 0,1-2 128 0,-1-2-128 16,1 0-160-16,0-3-80 0,0-2-16 0,0-1 0 31,0-1-624-31,0-1-128 0,-1-2-16 0</inkml:trace>
  <inkml:trace contextRef="#ctx0" brushRef="#br0" timeOffset="13242.62">9412 4525 10127 0,'0'0'896'0,"0"0"-704"16,0 0-192-16,0 0 0 0,0 0 1088 0,0 0 192 0,0 0 48 0,0 0 0 15,0 0-384-15,0 0-80 16,0 0-16-16,0 0 0 0,0 0 32 0,0 0 0 0,7-1 0 16,2 0 0-16,0 0-112 0,2-1-32 15,1 0 0-15,1 0 0 0,2-1 48 0,2 1 16 0,0-1 0 0,3 1 0 16,1-2-320-16,1 2-64 0,2-1-16 0,3 1 0 16,1-2-192-16,1 1-32 0,1-1-16 0,-2-1 0 0,0 1-160 0,0 1 160 15,1-1-160-15,0 1 160 0,-2 0-160 0,1-1 0 16,-1 0 0-16,2 1 128 15,1 0-128-15,1 1 0 0,0-1 0 0,1 1 0 0,1 0 0 0,-1-1 0 16,-1 0 0-16,-3 1 128 0,0 0-128 0,-1-1 0 16,2 1 0-16,-4 0 0 0,4 0 0 0,-1-1 0 15,2 1 0-15,1 1 0 0,1 0 0 0,2 0 0 16,2 0 0-16,0-1 0 0,0 0 0 0,0-2 0 16,-2 1 0-16,1 0 0 0,-1 1 0 15,2-1 0-15,0 1 0 0,1 1 0 0,1 0 0 16,0-1 0-16,2 1 0 0,-1 0 0 0,0-2 0 0,-2 1 0 15,-1 0 0-15,0 0 0 0,0-2 0 0,2 2 128 0,0 0-128 0,1 1 0 16,1 0 0 0,3 0 0-16,0-1 0 0,-1-1 0 0,-1 1 0 0,-1 0 0 0,1-1 0 0,1 0 0 15,-3 0 0-15,3 1 0 0,1-1 0 0,1-1 0 16,2 3 0-16,-1-1 0 0,-1-1 0 0,-2-2 0 0,-3 2 0 16,-1 0 0-1,1-1 0-15,0 2 0 0,0-1 0 0,1 1 0 0,2 0 0 0,2-1 0 0,-2 0 0 0,0 0 128 16,-1-1-128-1,-1 1 0-15,1-1 0 0,0-1 0 0,-2 2 0 16,2 0 0-16,0-2 0 0,-1 2 0 0,4-1 0 0,0 0 0 0,0 0 0 0,-2 1 0 16,-3-2 0-1,0 2 0-15,-2 0 0 0,-1-1 0 0,0 1 0 0,-1 0 0 16,1-1 0-16,0 0 128 0,5 0-128 0,-1 0 0 0,2 0 0 0,-2 0 0 16,-3-1 0-16,-1 1 0 0,2-1 0 0,-2 1 0 15,0 0 0-15,2-1 0 0,-2 1 0 0,3-1 0 16,2 1 0-16,1 0 0 0,0-1 0 0,0 0 0 15,-3-2 128-15,1 2-128 0,0-1 0 0,-3 1 0 0,-1-2 0 16,1 1 0-16,-1 1 0 16,2-1 0-16,3 1 0 0,1-1 0 0,0 0 0 0,1-1 0 0,-3 1 0 0,0 0 128 15,-2 0-128-15,1 0 0 16,-2 2 0-16,3-1 0 0,-1 0 0 0,2-1 0 0,0 2 0 16,-2-2 0-16,2 1 0 0,-1-2 0 15,-4 1 0-15,0 0 0 16,-2 1 0-16,1 0 0 0,-1 0 0 0,1 0 0 0,0 1 0 0,0 0 0 0,2-1 0 0,0 1 0 15,-1-2 0-15,-1 1 0 16,-2-1 0-16,0 1 128 0,0-1-128 16,-1 1 0-16,-1-1 0 0,1 2 0 0,0-1 0 0,1 2 0 15,1-1 0-15,0-1 128 0,1 1-128 0,1 0 0 16,-1-1 0-16,1 1 0 0,-4-1 0 0,0 1 0 16,-1 0 0-16,-2-2 0 0,2 2 128 0,1-1-128 15,0 2 128-15,0 0-128 0,1-2 0 0,0 2 0 16,-1 0 128-16,0-2-128 0,1 2 0 0,-1 0 0 15,-3-1 0-15,1 1 128 0,-1 0-128 0,-1-2 0 16,1 2 0-16,-1 0 128 0,1-1-128 0,0 2 0 16,0 0 0-16,2 0 0 0,2-1 0 0,0-1 0 15,0 1 0-15,-2 1 0 0,-1-2 0 0,-2 2 128 0,-1 0-128 16,0 0 0-16,1 0 0 0,-2-1 128 16,-1 1-128-16,1 0 0 0,-1 0 0 0,0 0 0 15,0-1 0-15,2 0 0 0,-2 1 0 0,4 1 0 0,-1 0 0 0,2 0 0 16,-1 0 0-16,0-1 0 0,-2 1 0 0,0 0 0 0,1-1 0 0,-1 0 0 15,1 0 0-15,0 1 0 0,-2-1 0 0,1 0 0 16,1 1 128-16,-1 0-128 16,2 0 0-16,0 0 0 0,-1 0 0 0,-1 1 0 0,0-1 0 15,-1 1 0-15,0-1 0 0,-2 1 0 0,0-2 0 16,1 2 0-16,-1-1 0 0,-2 0 0 0,2 0 0 0,-1 0 0 16,0 0 0-16,1 1 0 0,0-1 0 15,1 0 0-15,1 1 0 0,-1-1 0 16,0 0 0-16,1 1 0 0,-1 0 0 0,-1 0 128 0,0-2-128 0,-1 2 0 0,-1-1 0 0,-1 1 0 15,-1-1 0-15,0 1 0 16,1 0 0-16,-1 0 0 0,-2-1 0 0,1 1 0 16,0-1 0-16,1-1 0 0,-2 1 0 0,2 1 0 15,-1 0 0-15,1 0 0 0,0 0 0 0,0 0 0 0,0 0 0 0,-1 1 128 16,-2 0-128-16,0 0 0 0,-1-1 144 16,1 1-144-16,-4 0 224 0,0 0-32 15,0 0 0-15,-4 1 0 0,-1-1 64 0,-1 0 0 16,0 0 0-16,-1 0 0 0,-6-1 0 0,0 0 0 15,0 0 0-15,0 0 0 0,0 0-64 0,0 0-16 0,0 0 0 0,0 0 0 16,0 0-176-16,0 0 0 0,0 0 0 0,0 0 128 16,0 0-128-16,0 0-176 0,0 0 48 0,0 0 0 15,0 0-528-15,0 0-112 0,0 0 0 0,0 0-8896 16,0 0-1760-16</inkml:trace>
  <inkml:trace contextRef="#ctx0" brushRef="#br0" timeOffset="13416.68">18424 3815 8287 0,'0'0'736'0,"0"0"-592"16,0 0-144-16,0 0-3648 0</inkml:trace>
  <inkml:trace contextRef="#ctx0" brushRef="#br0" timeOffset="14969.03">9423 4619 3679 0,'0'0'320'0,"0"0"-320"0,0 0 0 0,0 0 0 0,0 0 1088 0,0 0 160 0,0 0 32 0,0 0 0 16,0 0-512-16,0 0-112 15,0 0-16-15,0 0 0 0,0 0-176 16,0 0-32-16,2-6-16 0,-2 6 0 0,-2-5-96 0,2 5 0 0,0 0-16 0,-1-6 0 0,1 6 96 0,0-6 32 31,0 6 0-31,0-7 0 0,0 2 368 0,0 5 80 16,1-6 16-16,-1 1 0 0,0 5 192 0,0-7 32 0,0 1 16 0,0 6 0 0,0 0 32 15,0 0 16-15,2-8 0 0,-2 8 0 16,0-6-128-16,0 6-32 0,-2-5 0 16,2 5 0-16,0 0-192 0,2-6-64 0,-2 6 0 0,0-5 0 0,0 5-176 0,0 0-32 31,-2-7-16-31,2 7 0 0,0 0-160 0,0 0-48 0,0 0 0 0,0 0 0 16,0 0-128-16,0 0-16 15,0 0-16-15,0 0 0 0,0 0 64 0,0 0 16 16,0 0 0-16,4 6 0 0,-4-6 0 0,2 9 16 15,-1 2 0-15,0 2 0 0,0 0 48 0,0 5 16 0,0 0 0 0,-1 3 0 16,-1 1-16-16,1 3 0 16,0 4 0-16,-1 1 0 0,0 3-144 0,1 0-48 0,0 1 0 0,0-1 0 15,-1 0-128-15,1-1 0 0,0 0 0 0,0-3 128 16,1-1-128-16,1-3 0 0,1-2 0 0,-1-1 128 0,0-1-128 0,0-2 0 16,0-4 144-16,1 0-144 0,-2-2 0 15,0-2 128-15,-1-1-128 0,0-2 0 0,0-1 0 16,0-7 0-16,0 0-192 0,0 0 64 15,0 0-464-15,0 0-96 0,0 0-16 0,0 0 0 16,0 0-512-16,0 0-96 0,0-5-32 0,1-3 0 16,1-2-384-16,-1-1-64 0,-1-2-32 0,1 0-7168 15,0-1-1440-15</inkml:trace>
  <inkml:trace contextRef="#ctx0" brushRef="#br0" timeOffset="15336.7">9404 4510 20271 0,'0'0'1792'0,"0"0"-1424"15,-6 3-368-15,1 2 0 0,-2-1 896 0,0 2 128 16,-1 1 0-16,-1 2 16 0,0 1-144 0,0 1-16 0,0 0-16 16,1 0 0-16,-1 0-288 0,1 0-48 0,2-2-16 0,0 1 0 15,1-3 32-15,0 0 0 0,2-1 0 0,3-6 0 16,-2 5 32-16,2-5 16 0,0 0 0 0,0 0 0 15,0 0-64-15,0 0-16 0,0 0 0 0,0 0 0 16,5-3-192-16,1-3-32 0,-1 0-16 0,1-2 0 16,1-2-96-16,0-1-32 0,2-1 0 0,0 0 0 15,-1-1-144-15,1 1 0 0,-1-1 0 0,1 2 0 16,-1 2 0-16,0 1 128 0,0 1-128 0,0 2 0 0,-1 0 368 0,1 3-16 16,-1 2 0-16,0 1 0 0,3 1 32 0,-1 2 16 15,-2 1 0-15,-1 1 0 16,2 0-128-16,0 2-16 0,-1 2-16 0,1 0 0 0,-1 0-112 15,-1-3-128-15,0 1 176 0,-1 0-176 16,0-2 128-16,-1 1-128 0,-4-7 0 0,0 0 0 16,4 6-1040-16,-4-6-272 0,0 0-48 0,0 0-15280 15</inkml:trace>
  <inkml:trace contextRef="#ctx0" brushRef="#br0" timeOffset="16002.55">9802 5534 25055 0,'0'0'1104'0,"0"0"240"0,0 0-1088 0,0 0-256 0,0 0 0 0,0 0 0 0,-5 2 768 0,1 3 112 16,0 0 16-16,-2 3 0 16,0 1 48-16,-1 3 16 0,-1 1 0 0,-1 4 0 15,2 0-320-15,-1 2-48 0,1 1-16 0,-1 1 0 0,-2 1-160 0,1-2-32 0,-1 1-16 0,1-1 0 16,0-1-112-16,2-2-32 16,0 0 0-16,1-3 0 0,-1-1-64 0,3-2-16 0,1-1 0 0,-1-1 0 0,2-2 112 0,2-7 0 31,0 0 16-31,0 0 0 0,0 0 32 0,0 0 0 0,0 0 0 0,0 0 0 0,1-8-304 0,2-2 0 15,2-3 0-15,1-2 0 0,2-6 0 0,2-5-224 16,1-3 64-16,1-5 16 0,0-4-112 16,2 1 0-16,1-2-16 0,0 2 0 0,-1-1 128 0,1 5 144 31,-3 5-208-31,-1 3 80 0,-3 3 256 0,1 4 64 16,-1 5 16-16,-1 2 0 0,-1 2 240 0,0 3 32 15,-1 2 16-15,1 2 0 0,-6 2-144 0,0 0-32 16,5 2 0-16,1 4 0 0,-1 2 0 0,1 3 0 15,-2 1 0-15,0 4 0 0,3 3-80 0,-1 0-32 16,-3 2 0-16,0 0 0 0,0 1-208 0,1 1 144 0,-1 0-144 0,-1 2 128 16,0-1-128-16,1 0 0 15,-1-1 0-15,0-1 0 0,0 0 0 0,-1-1 0 0,-1-2 128 0,0-3-128 16,0 1-272-16,1-3-96 16,1-2-16-16,-1-1 0 0,-1-1-2512 15,0-3-512-15</inkml:trace>
  <inkml:trace contextRef="#ctx0" brushRef="#br0" timeOffset="16639.93">9757 5739 15663 0,'0'0'1392'0,"0"0"-1120"16,0 0-272-16,1-5 0 0,0 0 2112 0,2-1 352 15,2 1 80-15,1-1 16 0,2 0-2160 0,2-1-400 16,1 1 0-16,1-1-224 0,1 0 224 0,1 1 240 15,2-1-48-15,-1 1-16 0,1 0-48 0,0 1 0 16,0 0 0-16,0 3 0 0,-1 1 16 0,0 0 0 0,-3 1 0 0,0 2 0 16,-1 2 272-16,-2 2 48 15,-2-1 16-15,0 4 0 0,-1 2 256 0,-2 2 48 0,-1 1 16 0,1 0 0 16,-1 0-192-16,0 2-32 0,-1-2-16 16,1 0 0-16,0-1-176 0,0 1-48 15,0-3 0-15,2-2 0 0,1 0 48 0,0-2 16 0,-1-2 0 0,2-1 0 16,1-1 48-16,1-2 16 0,0-1 0 0,1-1 0 15,1-3-208-15,0-2-64 0,0 1 0 0,0-3 0 16,0-1-64-16,0-2-128 0,-1-2 176 0,1-1-176 0,-1-1 144 16,-1 0-144-16,0-2 0 0,-4 2 144 15,1-3-144-15,-2 3 0 0,-1 0 0 16,0 4 128-16,-3 1-128 0,1 1 160 0,0 1-160 0,0 3 160 16,-1-1 128-16,0 6 32 0,0 0 0 0,0 0 0 15,0 0 0-15,0 0 0 0,0 0 0 16,0 0 0-16,0 0-160 0,0 0-32 0,-3 7 0 0,0 2 0 0,1 2-128 0,1 2 0 15,-2 1 144-15,1 5-144 0,1 3 0 0,-1 3 0 16,1 3 0-16,0 1 0 0,0 3 0 16,0 1 0-16,1 1 0 0,0 1 0 15,-1 1 0-15,1 0 0 0,0 1 0 0,-1 1 0 0,0-2 0 0,1-1 0 0,0-2 0 16,0-2 0-16,0-3 0 0,-2-2 0 16,0-2 0-16,1-2 0 0,0-4 128 0,0-3-128 0,-1-2 128 0,0-2-128 15,-2-2 192-15,0-2-48 0,-3-3 0 16,0-1 0-16,-2-1 48 0,-1-4 0 0,-2-1 0 0,-1-1 0 15,-3-3-48-15,1-2 0 0,-2-2 0 0,2-2 0 16,0-1-144-16,-1-2 160 0,1-1-160 0,3-2 160 0,2-1-160 0,2 1 128 16,2-2-128-16,2-1 128 15,3-1-128-15,1-1 0 16,5 2-192-16,1-1 192 0,3-2-528 0,3 2 16 0,1 0 0 0,4 1 0 31,1 0-1376-31,4 1-272 0,0 1-48 0,2 1-14160 0</inkml:trace>
  <inkml:trace contextRef="#ctx0" brushRef="#br0" timeOffset="17878.57">8992 4279 8287 0,'0'0'736'0,"0"0"-592"0,0 0-144 0,0 0 0 15,0 6 2368-15,0-6 432 0,0 0 80 0,1 7 32 0,0 1-784 0,1-1-144 16,-1-2-48-16,-1-5 0 16,1 7-736-16,0-1-160 0,-1-6-16 0,1 7-16 0,-1-7-272 0,0 6-48 15,0-6-16-15,-1 6 0 0,-1-1-160 0,2-5-48 16,-4 5 0-16,0-1 0 0,-2 0-256 0,1-1-48 0,-1-1-16 0,0-1 0 15,-2-1 48-15,2 0 16 16,-3-1 0-16,-1-1 0 0,0-3 64 0,-1 1 16 16,-2-1 0-16,-2-2 0 0,-4-2 64 0,-1-2 16 15,-2-2 0-15,-1-1 0 0,-3-3 224 0,0-2 48 16,-1-1 16-16,-1-4 0 0,1 0-96 0,-1-3-32 16,2-3 0-16,1-1 0 0,1-2-336 0,1 0-64 0,3-1 0 15,2-1-128-15,1-1 0 0,2-1 0 0,2 0 0 16,0 0 0-16,4-1 128 0,1 1-128 0,1 0 0 0,3 0 0 15,2 0 0-15,3-2 0 0,2 0 0 0,3-2 0 0,0 0 0 0,2 2 0 16,2 0-128-16,2 1 128 16,1 0-144-16,1 4 144 0,5 0-128 0,1 2 128 0,1 1-128 0,2 3 128 15,0 0-128-15,0 3 128 0,1 2 0 16,2 1-160-16,0 2 160 0,1 2 0 16,-2 1 0-16,-2 1-128 0,-3 2 128 0,-1 2 0 15,-1 0 0-15,-2 1-128 0,-2 3 128 0,-3 2 0 16,-3 0-160-16,0 2 160 0,-1 0-128 0,-2 3 128 15,-5 1-240-15,0 0 48 0,0 0 0 0,0 0 0 16,0 0 32-16,0 0 16 0,0 0 0 0,0 0 0 16,0 0 144-16,0 0-160 0,0 0 160 0,1 7-160 0,-1-7 160 0,0 0 0 15,-3 6 0-15,0 1 0 0,3-7 0 0,-6 6-208 0,0-2 80 0,-1-1 128 16,-1-1-208-16,0 1 80 0,-1-2 128 0,0-1-208 31,-2 0 208-31,0-2 0 0,0-1-160 0,0 0 160 0,0-1 0 0,1-1 0 16,0-1 0-16,0 0 0 0,0 0 0 0,0-2 0 15,3 1 0-15,-1 1 128 0,1-1-128 0,1 0 0 0,0-1 0 0,2 1 128 32,0 0-128-32,-1 2 0 0,2-1 144 0,1 1-144 0,1-2 0 0,1 7 0 0,0-4 0 15,2 0 128-15,2-1-128 0,-2 2 0 0,3 0 0 16,1 0 0-16,2-1 0 0,2 1 0 0,2 0 0 0,0 2 0 0,1-3 0 16,2 2 0-16,-2 0 0 0,2-1 0 0,1 3 0 15,0-1 128-15,-2 1-128 0,0 1 0 0,-3 0 128 0,0 3-128 16,-3 0 128-16,1 2-128 0,-2 0 0 15,-2 2 0 1,0 1 0-16,-2 1 0 0,-1 1 144 0,-2 1-144 16,-2 0 192-16,0 0-192 0,-3 3 240 0,1 2-64 15,-1 2-16-15,-2-1 0 0,1 1-160 0,0 0 128 16,-1-2-128-16,1 1 128 0,-2-2-256 0,1 0-64 0,1-1-16 0,-1-1 0 16,-1 2-2704-16,1-3-544 0</inkml:trace>
  <inkml:trace contextRef="#ctx0" brushRef="#br0" timeOffset="18702.37">9205 2423 29375 0,'0'0'1296'0,"0"0"272"0,-5 5-1248 0,1 0-320 0,-1 2 0 0,2 2 0 16,0 1 0-16,2 2-256 16,-3 1 64-16,2 2 0 0,2 2 416 0,0 0 96 15,-2 1 0-15,2 0 16 0,0-1-112 0,0 1-32 0,2-1 0 0,-2-1 0 0,1-2 0 0,4-1-16 31,-5-2 0-31,2-2 0 0,-1-2 208 0,-1-7 32 0,0 0 16 0,0 0 0 0,0 0 80 16,0 0 32-16,0 0 0 0,0 0 0 0,0 0 48 0,0-8 16 16,-1-3 0-16,0-2 0 0,0-2-256 0,-3-3-48 15,2-4-16-15,-2-2 0 0,2-2-288 0,-1-1 0 16,1-2 0-16,0 1 0 0,0-1 0 0,1 1 0 16,2 1 0-16,0 2 0 0,0 5 0 0,1 2 0 15,0 4 0-15,2 2 0 0,-1 2 176 16,0 3-32-16,-3 7 0 0,0 0 0 0,0 0-16 0,8 3 0 15,0 2 0-15,-1 3 0 16,1 3-128-16,0 1 160 0,-1 2-160 0,1 2 160 0,-1 0-160 0,0 3 0 16,1-3 0-16,0 1 0 15,0-2 0-15,-1 1 0 0,0-1 128 0,-1-2-128 0,1-1 0 0,-1-2 0 0,-1-2 0 0,2-2 128 16,-7-6-128-16,4 5 160 0,-4-5-160 0,0 0 160 16,6 1-32-16,-6-1-128 0,5-3 192 15,1-4-64-15,-2-2 0 0,0-1-128 0,1-2 192 0,0-4-64 16,1-4-128-16,-1-2 0 0,2 0 144 0,1-3-144 15,-2-2 0-15,1 3 0 0,-1 2 0 0,1 2 0 0,0 2 0 0,0 2 0 32,1 3 0-32,0 3 0 0,-1 1 0 0,0 4 192 0,-2 1-64 15,-5 4 0-15,8 0 32 0,-1 3 16 0,-1 1 0 0,2 3 0 16,0 1-176-16,-1 3 192 0,1 2-192 16,0 0 192-16,0 1-192 0,-1 3 192 0,-1 0-192 0,1 1 192 0,-2 0-192 0,0 0 0 15,1 1 0-15,-2-3 128 0,0-1-128 0,-1-3 0 0,1 0 144 0,-3-1-144 16,2-1 0-16,-1 0 0 0,-1-2 0 0,2 0 0 31,0 0-432-31,1-2-144 0,-4-6-48 0,3 7 0 16,1 0-2176-16,-4-7-432 0,4 6-96 0</inkml:trace>
  <inkml:trace contextRef="#ctx0" brushRef="#br0" timeOffset="19369.41">9819 2475 21247 0,'0'0'944'0,"0"0"192"0,0 0-912 0,0 0-224 0,0 0 0 0,0 0 0 16,0 0 896-16,0 7 128 0,-1-1 16 0,0 2 16 15,1 0 112-15,-1 2 32 0,0 2 0 0,0 0 0 16,0 0-432-16,0 1-96 0,0 1-16 0,0 2 0 16,-2-2-208-16,3-1-64 0,0 0 0 0,-2 0 0 0,1-2-128 0,0 0-16 15,0-3-16-15,0 0 0 0,0-2-32 0,1-6 0 16,0 0 0-16,0 0 0 0,0 5 0 15,0-5 0-15,0 0 0 0,0 0 0 0,0 0 0 16,0 0-16-16,0 0 0 0,1-7 0 0,-1 0-176 16,1-2 0-16,0-3 144 0,0-2-144 15,0-2 0-15,1-1 0 0,1-4 0 0,0 0 128 0,-1 1-128 0,1 1 0 16,0 2-176-16,0 0 176 0,0 4 0 0,0 2 0 16,1 1 0-16,-1 2 0 0,-1 3 0 0,-2 5 240 15,0 0-32-15,0 0 0 0,0 0 144 0,0 0 32 0,0 0 0 0,6 5 0 16,-1 3-160-16,1 1-32 0,-1 1 0 0,0 1 0 15,-1 1-192-15,0 1 144 16,1 1-144-16,-1 1 128 0,0-2-128 0,0 0 0 0,0-1 0 0,1 0 128 0,0 1-128 0,1-2 0 16,-1-1 0-16,0 0 0 0,-2-1 0 15,0-2-272 1,-3-7 32-16,4 5 16 0,-1 1-2400 16,-3-6-496-16,0 0-80 0</inkml:trace>
  <inkml:trace contextRef="#ctx0" brushRef="#br0" timeOffset="19543.61">9818 2666 23039 0,'0'0'2048'0,"0"0"-1648"0,0 0-400 0,0 0 0 0,0 0 1600 0,0 0 256 15,3-5 32-15,-3 5 16 16,3-6-1264-16,2 2-256 0,2 0-64 0,1-1 0 16,0 1-16-16,3-2-16 0,2 0 0 0,0 0 0 15,0 1-288-15,0-2 160 0,1 1-160 0,1-1 128 0,-2-1-128 0,2 2-272 16,-1-2 64-16,0 1-9264 15,0 1-1840-15</inkml:trace>
  <inkml:trace contextRef="#ctx0" brushRef="#br0" timeOffset="23066.34">13528 4308 3679 0,'0'0'160'0,"0"0"32"0,0 0-192 0,0 0 0 0,0 0 0 0,0 0 0 0,6-4 1344 0,-6 4 240 15,7-3 32-15,-2 1 16 0,-5 2-640 0,6-2-128 16,-1-2-32-16,-5 4 0 15,6-3-176-15,-6 3-32 16,4-3-16-16,-4 3 0 0,7-4-320 0,-7 4-64 0,4-3-16 0,-4 3 0 0,6-2-64 16,-6 2-16-16,0 0 0 15,5-3 0-15,0-1 0 0,-5 4 0 0,0 0 0 0,0 0 0 16,3-3 240-16,-3 3 32 0,0 0 16 0,4-3 0 0,-4 3 160 16,0 0 48-16,0 0 0 15,0 0 0-15,5-5 208 0,-2 2 64 16,-3 3 0-16,0 0 0 0,4-4 64 0,-4 4 32 15,0 0 0-15,3-5 0 0,-1 1-144 0,-2 4-16 16,2-5-16-16,-2 5 0 0,0 0-112 0,0 0-32 16,3-5 0-16,0-1 0 0,-3 6-128 0,0 0-32 0,2-4 0 0,-2 4 0 15,0 0-64-15,0 0 0 16,2-4-16-16,-2 4 0 0,0 0-80 0,0 0-16 0,0 0 0 0,0 0 0 16,0 0-64-16,0 0-16 0,0 0 0 0,0 0 0 15,0 0-32-15,0 0-16 16,5 4 0-16,1 2 0 0,-2 0-48 0,1 2-16 0,-2 2 0 15,0 2 0-15,1 3 0 0,-1 1 0 0,-1 0 0 0,1 3 0 16,1 2-144-16,0 2 0 0,1 2 0 0,0 0 128 0,1 1-128 16,-1 0 0-16,2 2 0 0,-2-1 0 0,1 0 0 0,-2-2 0 15,0-1 0-15,0 0 128 0,-2-2-128 0,1-1 0 16,1-1 0-16,-2-1 0 16,0 0 128-16,0-2-128 0,-2-1 128 0,0-1-128 0,0-3 0 0,0-1 0 15,0-1 0-15,-2-1 0 0,2-1-224 16,0-8-128-16,0 0-32 0,0 0 0 15,0 6-528-15,0-6-112 0,0 0-32 0,0 0 0 16,0 0-1248-16,0 0-256 0,0 0-64 0,-3-5-6144 16,-1-1-1248-16</inkml:trace>
  <inkml:trace contextRef="#ctx0" brushRef="#br0" timeOffset="23478.22">13687 4365 21183 0,'-6'-7'944'0,"6"7"192"0,0 0-912 0,0 0-224 0,-5 1 0 0,1 0 0 16,-2 1 736-16,1 0 96 0,-1 1 32 0,1 1 0 0,-1 2 160 0,-1 2 48 16,2-1 0-16,0 2 0 0,-1-1-448 0,1 0-96 15,-1-1-16-15,1 1 0 16,-1 1-112-16,2-3-16 0,-1-1-16 0,5-5 0 0,-3 4 80 0,3-4 0 15,0 0 16-15,0 0 0 0,0 0 96 0,-4-1 16 16,4 1 0-16,-4-4 0 0,4 4-192 0,-1-8-48 16,0-2 0-16,-1 0 0 0,2-1-80 0,0 0-32 15,0-1 0-15,2-1 0 0,0-1-96 0,2-2 0 16,-1 0-128-16,1 1 192 0,2 2-64 0,-2 2-128 16,1 1 176-16,0 3-176 0,1-2 224 0,0 3-64 15,1 2-16-15,-1 2 0 0,3 1 48 0,-2 1 16 0,-1 0 0 0,1 2 0 16,1 1-80-16,1 1 0 15,-2 2-128-15,2 1 192 0,-2 0-192 0,0 2 128 16,-1 0-128-16,0 0 0 0,2 1 0 0,0-2 0 0,-2 0 0 0,1 0 0 16,-1-1-256-16,0 1-128 0,2 0-48 0,1 1-11072 31,-1-2-2208-31</inkml:trace>
  <inkml:trace contextRef="#ctx0" brushRef="#br0" timeOffset="23868">13502 5248 27983 0,'0'0'1232'0,"0"0"272"0,-1-4-1200 0,1 4-304 0,-2-5 0 0,2 5 0 0,0 0 1552 0,0 0 256 16,0 0 48-16,0 0 16 0,0 0-608 0,0 0-128 0,0 0-32 0,1 8 0 15,-1 2-464-15,0 2-112 16,1 2-16-16,0 2 0 0,-1 0-272 0,1 2-64 15,-1 1-16-15,0-1 0 0,0 1-160 0,2 0 0 0,-1 0 144 0,0 0-144 16,-1-1 0-16,1-1 128 16,0 0-128-16,0-2 0 0,1-3 0 0,2 0-192 0,-4-1 32 0,1-1 0 31,1-1-1824-31,0-1-384 0,-2-8-64 0,0 0-13264 0</inkml:trace>
  <inkml:trace contextRef="#ctx0" brushRef="#br0" timeOffset="24280.19">13491 5386 20271 0,'-4'-14'1792'0,"3"8"-1424"16,0-3-368-16,1-1 0 0,0-1 1904 0,1-1 304 15,0 0 64-15,1 1 16 0,1 0-864 0,2 1-160 0,-1 0-48 0,2 2 0 16,0 1-192-16,1 0-32 16,1 1-16-16,0 0 0 0,3 1-432 0,-1 0-96 15,-1 2 0-15,-2 1-16 0,0 1-112 0,0 2 0 16,-7-1-16-16,7 3 0 0,-2 2-176 0,0 2-128 0,-2 1 144 0,-1 2-144 15,-2 0 192-15,0 2-64 0,-2 1-128 0,-1 1 192 0,-2 0-192 16,1 0 176-16,-1-1-176 0,1 0 160 0,1-1-160 16,-3 0 0-16,2-2 0 0,0-1 128 0,2-1-128 15,1-2 0-15,1 0 0 0,0-6 128 16,0 0-128-16,0 0 0 0,2 7 144 0,3 0-144 0,-5-7 0 0,6 7 128 16,2-2-128-16,0 1 0 0,-1-2 0 15,2 2 0-15,0-1 0 0,2 1 0 0,0-1 0 16,0 1 0-16,-1 0 0 0,0 0 0 0,0 1 0 0,-1 1 0 15,-3 0 0-15,0-1 0 0,-2 1 0 0,-1-1 192 16,-3-7-64-16,0 7 0 0,0 0 256 0,-4-3 64 0,-2 2 16 16,-1-2 0-16,-3 1 80 0,-1-1 16 0,-1 1 0 0,-1-2 0 15,-1-1-288-15,0 0-48 16,0 0-16-16,-2 1 0 0,1-2-208 0,0 1 0 16,1-2 0-16,1 0 0 0,0 0-208 0,2-1-144 15,2-1-32-15,1-2 0 16,2 0-2912-16,1-2-592 0</inkml:trace>
  <inkml:trace contextRef="#ctx0" brushRef="#br0" timeOffset="24800.16">13809 5510 28559 0,'0'0'2544'0,"0"8"-2032"0,0-1-512 0,0 1 0 0,1 0 608 0,-1-1 32 31,0 1 0-31,0 0 0 0,0 0 384 0,1-2 96 0,1 1 16 0,0-1 0 0,1 0-384 0,1-1-80 15,1 0-16-15,1-1 0 16,2-1-400-16,2 1-96 0,1-4-16 0,0-1 0 0,-1-2-144 0,1 0 160 16,0-1-160-16,-1-2 160 15,0 0-160-15,0-1 0 0,-2-2 144 0,1 0-144 0,-2 0 128 0,-1-2-128 0,0 0 160 16,-1 0-160 0,0 1 256-16,-2 0-32 0,-1 1-16 0,1 1 0 0,-1 2 240 15,-1 0 64-15,-2 0 0 0,1 6 0 0,0 0 32 0,0 0 16 16,-1-5 0-16,1 5 0 0,0 0-256 0,0 0-48 15,0 0-16-15,0 0 0 16,-1 7-240-16,-1 2 0 0,2-1 0 0,0 4 0 0,0 3 0 16,2 0 0-16,-1 3 0 0,0 3 0 0,0 2 0 0,0 3 0 15,1 2 0-15,0 1-160 0,1 2 160 0,-1 2 0 0,-1 0 0 0,0 0 0 16,-1-1 0-16,1 0 0 0,1-1 0 0,-2-3 0 16,-1-1 0-16,0-2 128 0,1 0-128 0,0-3 176 0,-2-2-176 15,0-2 0-15,-1-1 0 16,1-2 0-16,0-2 0 0,0-2 0 0,-3-3 128 0,2-1-128 15,-1-1 128-15,-2-2-128 16,-1-2 128-16,0-1-128 0,0-1 0 0,0-1 0 16,-3-3 128-16,0-3-128 0,1-1 0 0,0-2 0 15,-1-2 0-15,2-2 0 0,0-1 0 0,2-2 0 0,2 1 0 16,3-2 0-16,3-1 0 0,4-1 0 0,2-2 0 0,6-1 0 0,0-2-240 0,2 1 32 31,4-1 0-31,1 0 0 0,1-1-272 0,0 3-48 0,1 2-16 0,-1 3 0 31,0 1-1088-31,-1 2-224 0,2 3-32 0,0 2-16 16,-1 2-1168-16,-2 0-256 0</inkml:trace>
  <inkml:trace contextRef="#ctx0" brushRef="#br0" timeOffset="26138.21">17990 1587 2751 0,'0'0'256'0,"0"-4"-256"0,0-2 0 0,3 1 0 0,-1-1 704 0,-1 0 80 0,0 0 32 16,0 2 0-16,0 0-400 0,-1 4-80 15,2-6-16-15,-1 2 0 16,-1 4 640-16,3-5 112 0,-2-1 16 0,1 1 16 0,0 1 112 0,0-1 0 0,-2 1 16 0,0 4 0 16,3-5-80-16,-1-1 0 0,0 2-16 0,-1-2 0 0,-1 2-336 0,0-1-64 15,0 5-16-15,1-5 0 16,-1-1 112-16,0 1 32 16,0 0 0-16,0 1 0 0,0 0-96 0,0-1 0 15,0 0-16-15,1 0 0 0,-1 0-48 0,0 0 0 16,0 5 0-16,0-5 0 0,0 1 16 0,0 4 0 15,0-6 0-15,0 2 0 0,0 4-160 0,0 0-48 16,0-6 0-16,0 6 0 0,0 0-96 0,1-4-32 16,-1 4 0-16,0 0 0 0,1-5-80 0,-1 5-32 15,0 0 0-15,0 0 0 0,0 0-80 0,0 0-32 16,0 0 0-16,0 0 0 0,0 0-160 0,0 0 160 16,0 0-160-16,0 0 160 0,3 8-160 0,-1 1 128 15,-1 1-128-15,0 1 128 0,-1 0-128 0,1 1 0 0,0 2 144 0,0 2-144 16,-1 1 0-16,3 2 128 15,-2 0-128-15,0 3 0 0,0 2 0 0,2 2 0 16,-2 2 0-16,1 2 128 0,1 2-128 0,-1 2 0 0,1 2 0 16,0 0 0-16,1 2 0 0,0 0 0 0,-1-2 0 0,1 0 0 0,-1 1 0 0,1-2 0 15,-2-1 0-15,0 1 0 16,0-1 0-16,0-1 0 0,0-2 0 0,1-1 0 16,-1-2 0-16,1 0 0 0,0-2 0 0,1 0 0 15,-1-3 0-15,0-2 144 0,1-2-144 16,-1-2 0-16,0-3 176 0,0-1-176 0,1-2 160 0,-2-1-160 0,0 0 192 15,0 0-64-15,-1-3-128 0,-1-7 192 0,0 0-64 0,0 5 0 16,0-5-128-16,0 0 192 0,0 0-192 0,0 0 144 16,0 0-144-16,0 0 128 0,0 0-128 0,0 0 0 15,0 0 0-15,0 0 0 0,0 0-240 0,0 0-128 16,0 0-16-16,0 0-16 16,-5-3-512-16,-1 0-112 0,1-2 0 0,-1 1-16 15,1-1-2192-15,-1 0-432 0,0-1-96 0</inkml:trace>
  <inkml:trace contextRef="#ctx0" brushRef="#br0" timeOffset="26516.09">17909 2265 15663 0,'0'0'1392'0,"0"0"-1120"16,0 0-272-16,0 0 0 0,0 0 1376 0,0 0 224 0,0 0 32 0,5 2 16 0,-5-2-128 0,8 6-32 31,0-1 0-31,1 3 0 0,-1 2-592 0,1 2-112 0,1 0-16 0,0 0-16 0,0 0-80 0,0 0-16 15,1 0 0-15,0 2 0 0,1-3 96 0,1 0 16 16,-2-3 0-16,1 0 0 16,1-2-288-16,0-2-48 0,-2-1-16 0,0-2 0 15,-2 0-160-15,2-1-16 0,2-1-16 0,-4-1 0 0,2-2-64 0,0-2-16 16,0-1 0-16,0-2 0 0,-1-2-144 0,0-1 192 16,-1-3-192-16,0 2 192 15,-1-1-64-15,-2 0-128 0,1 1 192 0,-2 2-64 0,-1 3-128 16,-1 1 192-16,-1 2-192 0,-2 5 192 0,0 0 112 15,0 0 16-15,0 0 16 0,0 0 0 16,-5 5-80-16,-1 3-32 0,1 1 0 0,-1 2 0 0,1 1-224 0,0 0 0 0,1 0 0 0,0 0 0 16,1 0 0-16,1 0 0 15,0-3 0-15,1-1-160 16,0-2-480-16,1-6-80 0,0 0-32 0,0 0 0 16,0 0-3024-16,7-2-592 0</inkml:trace>
  <inkml:trace contextRef="#ctx0" brushRef="#br0" timeOffset="26904.71">18550 1267 12895 0,'1'-13'576'0,"0"6"112"0,1 1-560 0,0-2-128 0,0-1 0 0,0 1 0 16,-2-1 2560-16,2-1 496 0,1 1 80 0,-1 1 32 16,0 1-752-16,0 0-160 0,1-1-16 0,-1 3-16 0,0 0-912 0,-2 5-176 15,0 0-48-15,0 0 0 0,0 0-448 0,0 0-80 16,0 0-32-16,0 0 0 0,3 7-272 15,-1 2-64-15,0 2-16 0,0 3 0 16,-1 2-48-16,-1 2 0 0,0 2 0 0,0 2 0 0,1 0 0 16,-1 2-128-16,-1 0 192 0,1 2-64 15,0 0-128-15,0 1 128 0,0-2-128 0,0-1 128 0,0-1-128 0,1-1 0 16,0-2 0-16,0-1 0 0,-2-2 128 0,1 0-128 16,1-2 128-16,0 1-128 0,0-3-192 15,0-1-112-15,0-2-16 0,-1-1-16 16,0-3-2304-16,0-6-464 0,0 0-96 0</inkml:trace>
  <inkml:trace contextRef="#ctx0" brushRef="#br0" timeOffset="27220.13">18596 1267 13823 0,'-7'-20'608'0,"5"12"128"0,-2-2-592 16,2-1-144-16,0-1 0 0,0 0 0 0,1-1 3200 0,2 2 624 0,1 2 112 0,0-1 32 0,1 1-2112 15,2 1-400-15,1-1-96 0,4 3-16 16,-1 0-640-16,3 2-128 16,1-1-16-16,2 2-16 0,1 1-224 0,2 0-32 0,3 1-16 0,-3 1 0 15,2 1-48-15,-1 1-16 0,-2 1 0 0,0 2 0 0,-2 0-16 16,1 2 0-16,-4-1 0 0,-2 3 0 0,-3 1-64 0,0 1-128 16,0 2 176-16,-6 0-176 0,-1 2 176 0,-1-1-176 15,-4 0 160-15,0 1-160 0,-4-1 208 16,-2-1-48-16,-2-1-16 0,-4-1 0 0,0-1 80 0,-3-1 16 15,-2 0 0-15,0 0 0 0,-1-1-80 0,-1 1-16 16,-1 0 0-16,1 0 0 0,1 0-320 16,1 0-64-16,2 0-16 0,3 1 0 15,0 1-2480-15,4 0-496 16</inkml:trace>
  <inkml:trace contextRef="#ctx0" brushRef="#br0" timeOffset="32099.14">9928 4931 8287 0,'0'0'736'0,"0"0"-592"16,0 0-144-16,0 0 0 0,0 0 784 0,0 0 128 0,0 0 32 0,0 0 0 15,-2-3 208-15,2 3 64 0,0 0 0 0,0 0 0 16,1-5-64-16,-1 5-16 0,4-6 0 0,0 1 0 16,3-1-368-16,-2 2-80 0,3 0-16 0,1 1 0 15,2 0-192-15,1-1-32 0,1 1-16 0,2 0 0 0,1 1-176 0,1-1-48 16,2 0 0-16,2 1 0 0,2 1-208 15,3-1 128-15,-3-2-128 0,3 1 0 16,-1 0 128-16,0-1-128 0,2 0 0 0,1 0 0 0,1-1 176 0,2 2-176 16,2 0 192-16,2 0-192 0,2 1 144 15,5-1-144-15,3 0 0 0,1-2 144 0,0 1-144 16,2-2 192-16,0 1-192 0,3-1 192 0,3 0-192 0,3-1 0 16,5 1 144-16,-2-1-144 0,-3 0 0 15,2 1 128-15,1 0-128 0,2 2 0 0,1 1 0 0,-1-1 0 16,1 1 0-16,-3 1 0 0,0 0 0 0,-4-1 0 15,-1 2 0-15,1 0 0 0,0 1 0 0,1-1 0 16,3 1 0-16,-3 0 0 0,-5-1 0 0,-1 0 0 0,-3 1 0 16,-1 0 0-16,-1 0 0 0,1 0 128 0,2-2-128 15,0 1 0-15,1-1 0 0,-2 1 128 0,-3-1-128 0,-1-2 0 16,-3 0 0-16,-1 2 128 0,-3 0-128 0,-1-1 0 16,-3 1 0-16,0-1 0 0,1 2 0 0,-3 0 128 15,-4 0-128-15,-2 0 128 0,-2-1-128 0,0 1 128 16,-5 0 48-16,-2-1 16 15,-3 1 0-15,0 0 0 0,-4 0-16 0,0 0 0 0,-2-1 0 0,-7 2 0 16,4-1-176-16,-4 1 128 0,0 0-128 0,0 0 128 0,0 0-320 0,0 0-80 16,0 0-16-16,0 0 0 15,0 0-1056-15,0 0-192 0,-5-4-64 0</inkml:trace>
  <inkml:trace contextRef="#ctx0" brushRef="#br0" timeOffset="32376.24">12804 4564 4607 0,'0'0'192'0,"-2"-6"64"0,1 2-256 0,-1-1 0 0,0 0 0 0,2 5 0 0,1-5 4112 0,-1 5 784 16,3-6 160-16,-3 6 16 0,4-4-3344 0,1 0-656 15,4 2-144-15,0 1-32 0,2 0-272 0,2 1-64 0,3 1-16 0,2 1 0 16,-2 2-160-16,0 1-16 15,0 2-16-15,-2 0 0 0,-1 2 96 0,0 1 0 0,-2 1 16 16,-1 2 0-16,-1 1 144 0,-2 0 32 16,-2-1 0-16,0 1 0 0,-5 2-160 0,0-1-32 0,-4 2 0 0,-3-1 0 0,-4 2-192 0,-6 0-32 15,-5 0-16-15,-4-1 0 32,-6-2-1792-32,-2 1-352 0,-3 0-80 0,-1 0-11824 0</inkml:trace>
  <inkml:trace contextRef="#ctx0" brushRef="#br0" timeOffset="32857.62">10107 4672 25055 0,'0'0'1104'0,"0"0"240"0,0 0-1088 0,0 0-256 15,-6-2 0-15,6 2 0 0,-5 0 128 0,-2 2-128 0,-2 0 192 0,-1 3-192 0,-1 2 336 0,-1 3-32 16,-1 2-16-16,-1 1 0 16,-2 2-64-16,1 0-16 0,-2 3 0 15,1-2 0-15,-1 2 144 0,2-1 32 0,0 2 0 0,0-3 0 0,1 0-16 0,2-1 0 16,1 0 0-16,1-2 0 16,1-2 144-16,3-1 48 0,1-3 0 0,1 1 0 0,-1-4-32 0,5-4 0 15,0 0 0-15,-1 6 0 0,1-6-128 0,4 5-16 16,0 0-16-16,3-1 0 15,1-2-160-15,3 1-16 0,3-2-16 0,0-1 0 0,1 0-176 0,2 0 160 16,-3 0-160-16,4 0 160 0,0-1-160 16,1 1 0-1,-1 0 0-15,0 1 0 16,1 0-320-16,1 1-160 0,1 0-32 0,1 2-9872 0,-1 0-1984 0</inkml:trace>
  <inkml:trace contextRef="#ctx0" brushRef="#br0" timeOffset="33262.01">11206 5067 17503 0,'0'0'1552'0,"0"0"-1232"16,0 0-320-16,0 0 0 0,0 0 1376 0,0 0 224 15,0 0 32-15,0 0 16 0,0 0-560 0,0 0-128 16,0 0 0-16,5 6-16 0,-1 2 112 0,0 1 32 16,-2 1 0-16,-1 0 0 0,0 1-496 0,0 1-80 15,-1 0-32-15,0 1 0 0,0 0-112 0,0 0-32 0,1 1 0 0,0-1 0 16,1-2-96-16,1 0-32 0,-2-1 0 0,1-2 0 15,0 0 128-15,2-1 32 16,-1-2 0-16,1 1 0 0,-4-6-48 0,7 4 0 0,1-1 0 0,-1 0 0 16,1-2-160-16,1-1-32 0,0-1-128 0,1-2 192 15,2 1-192-15,1-1 0 0,1 0 0 0,2-1-160 16,-1 0-480 0,0 0-112-16,1-2-16 0,0 1-14944 0</inkml:trace>
  <inkml:trace contextRef="#ctx0" brushRef="#br0" timeOffset="34511.91">14281 4476 13759 0,'0'0'608'0,"0"0"128"0,0 0-592 0,0 0-144 0,17 0 0 0,-7 0 0 16,-10 0 1152-16,0 0 208 0,0 0 48 0,0 0 0 0,0 0-208 15,0 0-48-15,0 0 0 0,0 0 0 16,0 0-400-16,0 0-96 0,0 0-16 0,0 0 0 15,0 0 0-15,0 0 0 0,8 0 0 0,2 0 0 16,0 1-320-16,0-1-80 16,1-1-16-16,1 0 0 0,2-1-64 0,3-1-16 0,1 1 0 0,2-1 0 0,-1-1-144 0,4-1 160 15,3 2-160-15,1 0 160 0,3-1-160 0,4 2 160 16,3 1-160-16,4-2 160 0,-3-2-160 0,4 1 0 16,0-2 0-16,2 1 128 0,0-1-128 15,4 2 128-15,1 1-128 0,4-1 128 0,1 2-128 16,-1-1 0-16,-1 0 0 0,1-1-176 0,0 1 176 15,0 1 0-15,0 0 0 0,4-1 0 0,0 1 0 0,1-1 0 16,-2 1 0-16,0-2 0 0,0 0 0 0,2 2 0 16,0 0 0-16,1-1 0 0,5 0 0 0,-2 0 0 15,-2-2 0-15,-2 1 128 0,0 2-128 0,-2 0 0 0,1-2 0 0,0 1 0 16,0 0 0-16,-2-1 0 0,-4-1 0 0,-3-1 128 16,0 2-128-16,-2 0 0 0,0-1 0 0,2 1 128 15,3 0-128-15,-1 1 0 16,-3-1 0-16,-1 0 0 0,-1-1 0 0,-3 1 0 15,-4 0 0-15,2 1 0 0,-1 0 0 0,1-1 128 0,1 3-128 16,-1 0 0-16,-2 1 0 0,-2 0 0 0,-2-1 0 0,-3 0 0 16,-2-1 0-16,-4 1 0 0,-2 0 0 15,-1-2 0-15,-2 1 160 0,-1 0-32 16,-2-1-128-16,-1 2 192 0,-2-2-16 0,0 2-16 16,0 0 0-16,-1 0 0 0,0 0-160 0,0 0 160 0,-1-1-160 0,1 2 160 0,0 0-160 0,-2 0 0 15,0 0 0-15,-2 0 128 0,1 0-128 0,0 1 0 16,-1-1 0-16,-1 0 0 0,-2 0 0 0,1 0 0 15,1 1 0-15,-2 0 0 16,0-1-272-16,0 0-96 0,1 1-16 0,1 0 0 16,0 0-288-16,0-1-64 15,0 0-16-15,0 0 0 0,0 0-208 0,2 0-64 0,0-1 0 0,1 0-10160 16</inkml:trace>
  <inkml:trace contextRef="#ctx0" brushRef="#br0" timeOffset="35020.01">18004 4090 7359 0,'0'0'320'0,"0"0"80"0,0 0-400 0,0 0 0 0,0 0 0 0,0 0 0 0,0 0 1968 0,0 0 304 16,0 0 64-16,0 0 16 0,0 0-816 0,0 0-144 15,0 0-48-15,0 0 0 0,0 0-576 0,0 0-112 0,0 0-16 0,5 5-16 32,-5-5-192-32,7 4-48 0,-1-1 0 0,2 0 0 15,1 1-80-15,1-1-32 0,0-1 0 0,1 0 0 16,0 0-16-16,1 1 0 0,0-1 0 0,-1-1 0 15,0 0 64-15,-1 1 0 0,0 0 0 0,-2 1 0 0,0-1 144 0,-2 1 48 16,-6-3 0-16,0 0 0 0,4 7 160 0,-3 0 32 16,-2 1 16-16,-3 1 0 0,-4 1-16 0,-3 1 0 15,-2 1 0-15,-5 1 0 0,-3 1-336 0,-3 3-80 16,-2-1-16-16,-3 1 0 0,0 1-272 0,0-1 0 16,-2 0 0-16,2-2-144 15,4-1-624-15,2 1-128 0,3-3-32 0,4-1-13728 0</inkml:trace>
  <inkml:trace contextRef="#ctx0" brushRef="#br0" timeOffset="35609.92">14510 4275 25791 0,'0'0'2304'0,"0"0"-1856"0,-4-1-448 0,-2 1 0 15,-2 1 0-15,1 0-288 16,-2 1 32-16,-1 1 16 0,-2 3 464 0,-1 3 96 0,-1 0 0 0,-1 4 16 16,0-2-112-16,-3 1-32 0,-2 0 0 0,-1 1 0 15,-2 1 176-15,-1 1 16 0,-1-2 16 0,2 0 0 16,-2 0-160-16,3-1-48 0,2-2 0 0,1 0 0 0,2-1 0 16,3-1 0-16,0-2 0 0,2 0 0 15,2-1 128-15,1-2 32 16,1 1 0-16,3-1 0 0,-1 0-144 0,6-3-16 0,0 0-16 0,0 0 0 0,0 0-32 0,0 0 0 15,0 0 0-15,0 0 0 16,7 5 0-16,2-2 0 0,1 0 0 0,2 0 0 0,2-1-144 0,4 0 160 16,1 0-160-16,6-1 160 15,-1 0-160-15,3-1 0 0,4 0 0 0,-1-1 0 16,-2 0-1024-16,2 1-256 16,1-1-32-16</inkml:trace>
  <inkml:trace contextRef="#ctx0" brushRef="#br0" timeOffset="36173.23">16339 4612 13823 0,'0'0'608'0,"0"0"128"0,1-4-592 0,-1 4-144 0,1-6 0 0,1 1 0 16,-2 5 2608-1,2-4 480-15,-2 4 112 0,0 0 0 16,2-6-1424-16,-2 6-304 0,0 0-48 0,0 0-16 0,0 0-560 0,0 0-112 16,0 0-32-16,0 0 0 0,0 0-160 0,5 4-32 0,0 2-16 0,-2 3 0 15,-1 1-176 1,1 1-48-16,-1 1 0 0,-1 1 0 16,0 1-64-16,0 3-16 0,-1-1 0 0,0 2 0 0,0-1-48 0,0 3-16 15,1-1 0-15,-1 0 0 16,1-2-128-16,0 1 0 0,0-2 144 0,1 0-144 0,0-3 0 0,0-1 0 0,0-1 0 0,1-1 128 15,1 0 48-15,0-1 16 0,-1-3 0 0,2 1 0 16,0-3 0-16,2 2 16 0,1-3 0 0,0-1 0 0,1 0-16 0,-1 0 0 31,1-2 0-31,0 0 0 0,-1-2-64 0,1 1 0 16,2-1-128-16,1 0 192 0,0 0-192 0,0 0 0 16,3-1 0-16,0 1 0 0,1 0 0 0,-1 0 0 15,0-2 0-15,1 2 0 16,-3 0-416-16,2 0-80 0,2 0-16 0,-1-1 0 15,1 0-2112-15,-2 1-416 0</inkml:trace>
  <inkml:trace contextRef="#ctx0" brushRef="#br0" timeOffset="40730">2915 7191 15135 0,'0'0'672'0,"0"0"144"0,-5-2-656 0,1-2-160 0,0 2 0 0,-1-1 0 0,2 1 1200 16,-2-1 208-16,1 1 32 0,4 2 16 0,-4-2 64 0,4 2 16 16,0 0 0-16,0 0 0 0,0 0-560 0,0 0-96 15,0 0-32-15,0 0 0 0,5-1-320 16,3 0-64-16,2 2-16 0,3-2 0 16,2-1 0-16,3-1 0 0,1 0 0 0,2 0 0 0,7-3-128 15,1 1-16-15,-2-2-16 0,2 2 0 0,-1-1-96 0,1 1 0 16,0 0-16-16,-1 1 0 0,2 1-48 15,-1-1-128-15,-3 2 192 0,-1 0-64 0,-2 1-128 0,-1 1 0 16,-2 0 0-16,-4 1 0 0,-2 0 0 0,-1 1 0 16,-2 0 0-16,-2 3 0 0,-1-1-256 0,-3 1-96 15,-5-5-16-15,3 6 0 0,-2 2-2384 0,-2 1-464 16,-2-2-112-16</inkml:trace>
  <inkml:trace contextRef="#ctx0" brushRef="#br0" timeOffset="41101.97">2897 7266 19343 0,'-10'-10'848'0,"10"10"192"0,-2-5-832 0,0 0-208 0,1-1 0 0,2 1 0 0,2-1 1024 0,3 1 176 31,0-1 16-31,2 1 16 0,2 0-592 0,2 1-128 0,1 0-32 0,0 1 0 0,1 0-240 0,0 1-48 16,0 0-16-16,0 1 0 0,0-1 96 0,0 2 32 15,0 2 0-15,-1 0 0 0,-2 1-48 0,-1 3 0 16,-1 2 0-16,-3 2 0 0,-3 1-256 0,-1 4 160 15,-2 1-160-15,-3 3 128 16,-5 2 64-16,-2 2 0 0,-1 2 0 0,-1 3 0 16,-3 1-192-16,0 0 0 0,1-1 0 0,0 0 128 15,0-3-128-15,-1-2 0 0,1-3 0 0,2-2 0 0,1-4 288 0,2-2 32 16,2-2 0-16,3-1 0 16,2-1 320-16,2-3 64 0,0-5 0 0,4 6 16 0,2-2-224 0,3 0-48 15,0-3-16-15,4-1 0 0,0 0-176 16,1-1-16-16,1-1-16 0,3-1 0 0,2-3-224 0,1 2 0 15,1 0 128-15,1-2-128 0,0 1 0 0,1-1 0 16,0 2 0-16,2-1 0 16,1 1-1664-16,0 1-256 0,0 0-64 0,2 0-11712 0</inkml:trace>
  <inkml:trace contextRef="#ctx0" brushRef="#br0" timeOffset="41670.83">3761 7246 29247 0,'0'0'1296'0,"0"0"272"0,0 0-1248 0,0 0-320 16,0 0 0-16,0 0 0 0,0 0 736 0,-7 4 96 15,0 2 0-15,1 1 16 0,-1 4-192 0,2 1-32 16,-1 3-16-16,1-1 0 0,0 0-352 0,1 3-64 0,0 0 0 0,0 2-16 16,0 1-176-16,1 0 0 0,0-2 144 0,0 1-144 15,1-1 0-15,1-2 128 0,0 1-128 0,0-3 0 16,-1-2 0-16,2-2 144 0,-1-2-144 0,1-8 0 0,0 0 256 0,0 0-48 15,0 0-16-15,0 0 0 16,0 0 256-16,0 0 64 0,4-9 0 0,0-2 0 0,-1-2-176 0,2-3-16 16,-1-1-16-16,2-3 0 0,0-4-304 0,1 0 160 15,-1 0-160-15,1 2 128 0,0 0-128 0,-1 2 0 16,0 2 0-16,-1 4 0 16,0 2 0-16,-1 3 0 0,-1 2 0 0,-3 7 0 0,0 0 0 0,0 0 0 15,0 0 0-15,0 0 0 0,5 8-208 0,-2 2 80 16,0 1 128-16,1 2-208 0,-2 0 208 0,0 1 0 15,1 4 0-15,0 0-144 0,-1-1 144 0,1 1 0 16,0-1 0-16,1 1 0 0,0 0 0 0,2-2 0 16,0-2 0-16,0 1 0 0,-1-5 0 0,1-2 0 15,0-1 0-15,1-3 0 0,-1 1 0 0,2-3 0 16,0-2 160-16,1-3-160 0,-1-2 240 0,1-3-48 16,0-5-16-16,0-2 0 0,1-4 0 0,0-3 0 0,0-2 0 0,1 0 0 15,0-1-32-15,0 0 0 0,0 2 0 0,-2 1 0 16,0 1-144-16,-1 3 128 0,-1 1-128 15,-2 3 128-15,-1 2 96 0,1 3 16 0,-2 2 0 0,-1 2 0 16,-2 5 128-16,0 0 16 0,0 0 16 0,0 0 0 16,4 8-528-16,-1 0-128 0,-1 2 0 15,1 1-16-15,0 0 272 0,-1 1 0 0,0 2-128 16,1 0 128-16,1 0 0 0,-1 1 0 0,1 0 0 0,2-1 0 0,-2-1 0 16,2 2 0-16,0-2 0 0,1 0 0 15,2-2-176-15,-2 0 32 16,2-1 0-16,0-1 0 15,0 0-592-15,2-2-112 0,2 0-32 0,1-3 0 0,0 0-2416 0,0-2-480 0</inkml:trace>
  <inkml:trace contextRef="#ctx0" brushRef="#br0" timeOffset="41935.26">4443 6956 23039 0,'-1'-4'2048'0,"-2"0"-1648"16,1-1-400-16,2 5 0 0,-2-3 1552 0,2 3 240 15,0 0 32-15,0 0 16 0,0 0-256 0,0 0-48 16,0 0-16-16,2 7 0 0,1 2-896 0,2 4-176 0,-1 1-48 0,3 2 0 16,1 4-48-16,-2 3-16 0,1 4 0 0,2 0 0 15,-3 3-80-15,2 2-32 16,-2-1 0-16,1-1 0 0,-1 1-80 0,-2 0-16 0,-2 0 0 0,-1 1 0 0,-2 0-128 16,-2-1 160-16,-3 1-160 0,-2-1 160 0,-3 0 0 15,-4-1 0-15,-2-1 0 0,-4 0 0 16,-5-3-160-16,-1 0-144 0,-4-2 144 15,-2-2-208 1,-2-1-1312-16,-1-3-256 0,-1-1-48 0,0-4-13904 0</inkml:trace>
  <inkml:trace contextRef="#ctx0" brushRef="#br0" timeOffset="42269.1">2552 6888 31727 0,'1'-14'1408'0,"1"8"288"0,0 0-1360 0,0 0-336 0,-2 6 0 0,0 0 0 0,0 0 320 0,0 0 0 15,0 0 0-15,0 0 0 0,-3 7 448 0,-3 4 96 16,-3 4 16-16,-1 5 0 0,-1 5-432 0,-1 4-64 15,-1 3-32-15,-3 4 0 0,2 4-96 0,1 3 0 16,1 3-16-16,2 1 0 0,2 1-112 0,4 0 0 16,1 1-128-16,4 0 192 0,3-3-192 0,1 0 0 15,4-3 128-15,2-2-128 0,2-2 0 0,4-2 144 16,3-3-144-16,-2-3 128 0,2-2-128 0,2-3 160 16,3-3-160-16,4-3 160 15,2-4-640-15,5-3-128 0,5-3-32 0,6-2-16144 0</inkml:trace>
  <inkml:trace contextRef="#ctx0" brushRef="#br0" timeOffset="42888.67">4879 7756 9215 0,'0'-5'816'0,"0"-1"-656"15,0 0-160-15,1-1 0 0,2 1 2496 0,-3 1 448 16,1-1 112-16,-1 6 16 0,0 0-1152 16,0 0-208-16,0 0-48 0,0 0-16 0,0 0-480 15,-1 8-80-15,1 3-32 0,-3 1 0 0,-1 1-368 16,0 3-80-16,-1 0-16 0,1 3 0 0,-2 2-208 0,1 1-32 0,-1 0-16 0,1-1 0 16,-1-1-16-16,1-2 0 0,-2 1 0 0,2-2 0 15,0-2-144-15,2-1-48 0,-1-2 0 0,-1-1 0 16,2-3 64-16,0-2 16 0,3-6 0 15,0 0 0-15,0 0 48 0,0 0 0 0,0 0 0 16,0 0 0-16,0 0 16 0,3-11 16 0,1-5 0 16,3-1 0-16,1-4-160 0,2-4-128 0,2-3 192 0,0-2-192 15,0-1 128-15,1 1-128 0,1-2 0 0,0 2 0 16,-3 4 0-16,-2 1 0 0,0 2 0 0,0 3 0 16,-1 3 272-16,-2 1-48 15,0 5-16-15,-2 4 0 0,1 1 112 0,-5 6 32 0,0 0 0 0,0 0 0 0,0 0-192 16,6 7-32-16,0 3-128 0,-1 0 192 15,0 2-192-15,0 2 176 0,1 1-176 0,-1 3 160 0,1 0-160 16,-1 0 0-16,1 2 0 0,-1 1 128 16,0 0-128-16,-1 1 0 0,0-1 0 0,1 0 0 0,-2-1 0 0,0-1 0 15,0 0 0-15,-1-1 128 0,0-2-128 0,0-3-144 16,0-1 144-16,-1-1-208 31,1-1-672-31,-2-1-128 0,0-1-16 0,0-8-16 0,0 0-2992 0,0 0-608 0</inkml:trace>
  <inkml:trace contextRef="#ctx0" brushRef="#br0" timeOffset="43075.72">4875 7927 27471 0,'0'0'1216'0,"0"0"256"15,1-6-1184-15,-1 1-288 0,0 5 0 0,1-6 0 16,0 0 816-16,1 0 96 0,2 1 32 0,1-1 0 0,3 2-208 0,1-2-32 16,0 2-16-16,2-1 0 15,2 1-512-15,2 0-176 16,-1-1 0-16,3 1 144 0,1-1-144 0,0 2 0 15,2 0 0-15,0-2 0 16,0 1-1072-16,1 0-288 0,1-2-64 0,1 1-12064 0</inkml:trace>
  <inkml:trace contextRef="#ctx0" brushRef="#br0" timeOffset="43327.02">5682 7328 32767 0,'0'0'1456'0,"0"0"288"0,0 0-1392 0,4-4-352 0,0-1 0 0,2 1 0 15,-1-1 384-15,3 0 0 0,1 1 0 0,0-1 0 16,2 1-112-16,3 0-16 0,-1 0 0 0,2 1 0 15,3 0-256-15,-2 0 0 0,0 1 0 0,-1 1 0 16,-2 0-1408-16,2 1-256 0,-4 1-32 0,-1 1-12128 0</inkml:trace>
  <inkml:trace contextRef="#ctx0" brushRef="#br0" timeOffset="43478.84">5733 7471 13823 0,'0'0'1216'0,"-4"-2"-960"16,-2 0-256-16,6 2 0 0,0 0 4400 0,0 0 832 0,0 0 160 0,0 0 48 15,0 0-3568-15,0 0-704 16,0 0-144-16,0 0-16 0,0 0-416 0,0 0-80 16,8-2 0-16,1 1-16 0,2-2-368 0,2 2-128 0,1-1 0 0,3 1 144 31,1 0-864-31,3-1-176 0,1-1-48 0</inkml:trace>
  <inkml:trace contextRef="#ctx0" brushRef="#br0" timeOffset="44107.97">6906 7448 2751 0,'-14'-2'256'0,"9"1"-256"0,-2-1 0 0,2 1 0 0,-1-1 5216 0,6 2 992 0,9 2 208 0,-2-2 48 15,-7 0-3840-15,0 0-768 16,0 0-160-16,0 0-32 16,0 0-576-16,5-2-112 0,2 1-16 0,4-1-16 0,2 0-448 0,0-1-96 0,1-1-16 15,4 1 0-15,0-1-112 0,1-1-16 0,1 1-16 0,0-1 0 16,-1 1-96-16,-2 2-16 0,0 0 0 0,0 1 0 15,-1-1-128-15,-2 2 0 0,0 0 0 16,-1 0 0-16,-5 0 0 0,1 0-144 16,0 0 0-16,0 0 0 15,-2 3-1728-15,1-1-352 0,1 0-64 0,-2 0-12144 0</inkml:trace>
  <inkml:trace contextRef="#ctx0" brushRef="#br0" timeOffset="44724.6">7739 7129 25791 0,'0'0'2304'0,"0"0"-1856"15,0 0-448-15,0 0 0 0,0 0 848 0,0 0 80 16,0 0 16-16,0 0 0 0,0 0-32 0,-4 7 0 16,0 3 0-16,-1 1 0 0,3 2-496 0,-4 2-96 15,2 2-32-15,0 1 0 0,-1 2-96 0,2 1 0 0,0-1-16 0,-1 1 0 16,2 0-48-16,-1 0 0 15,2 0 0-15,0-2 0 0,1-1-128 0,1-3 0 0,-1-1 144 0,0-2-144 16,1-2 208-16,0-3-16 0,1 1-16 0,-2-8 0 16,0 0 80-16,0 0 32 0,0 0 0 0,0 0 0 15,3-4 144-15,2-3 16 16,-1-4 16-16,1-3 0 0,-1-3-208 0,2-2-32 0,0-1-16 0,1-5 0 16,0-1-208-16,1-3 128 0,0-1-128 0,1-2 0 15,1 2 0-15,-1 1 128 0,0 3-128 0,0 1 0 16,0 2 0-16,0 3 0 0,-2 3 0 0,1 5 0 15,-1 2 0-15,-2 4 0 0,-5 6 0 0,0 0 144 16,7-1-144-16,-2 3 0 0,-5-2 0 0,7 7 0 16,-2 4 0-16,1 3 0 0,-1 1-160 0,0 2 160 0,-1-1 0 0,1 2 0 15,-2 0 0-15,1 1 0 0,1 2 0 0,-1 1 0 16,0 0-128-16,2-1 128 0,-1-2 0 0,1-2 0 16,-1-1 0-16,1-2 0 0,-1-1 0 15,2-2 0-15,-4-2 0 0,3-3 0 0,-1-1 192 0,1-3-64 16,-6-2 0-16,8-1-128 0,-2-2 288 0,1-2-48 15,-1-1-16-15,1-4 0 0,0-2 0 0,0-3 0 16,3-2 0-16,-1-3 0 0,-1-3-224 0,0 0 176 16,3-1-176-16,0 0 160 0,-1 2-16 0,0-1 0 15,-1 2 0-15,0 4 0 0,-3 3-144 0,1 0 0 0,0 3 0 16,-2 3 0-16,1 1 192 0,-2 3 48 16,-4 4 16-16,0 0 0 0,0 0-128 0,6 2 0 15,-2 2-128-15,0 4 192 0,0 2-192 0,-2 2 0 0,0 1 0 0,0 2 0 16,-1 3 0-16,0 3 128 0,1 0-128 0,-1 1 0 15,0 0 0-15,0 0 0 0,0 0 0 0,1 0 0 16,-2-1 0-16,1 0 0 0,0 0 0 0,3-1 0 31,-2 0-320-31,0-1-128 0,0 0 0 0,2-3-16 0,-1-2-2064 0,1 0-416 0,1-2-64 0</inkml:trace>
  <inkml:trace contextRef="#ctx0" brushRef="#br0" timeOffset="45149.77">8501 7343 28559 0,'0'0'1264'0,"0"0"272"0,0 0-1232 0,0 0-304 16,0 0 0-16,0 0 0 0,-6 2 1056 0,1 2 160 15,-1 3 16-15,2 2 16 0,-1 0-368 0,1 4-80 16,-2 1-16-16,1 1 0 0,-2 3-384 0,2-1-80 16,0 1 0-16,0 1-16 0,-3-2-96 0,2 1-16 15,-1 0 0-15,1-1 0 0,1 0-192 0,-1-2 176 16,2-2-176-16,1-1 160 0,-1-2-160 0,0 0 128 15,2-1-128-15,1-2 128 0,1-7 16 0,0 0 0 0,0 0 0 0,0 0 0 16,0 0 48-16,0 0 16 0,0 0 0 16,3-8 0-16,1-2-16 0,1-1-16 0,-1-3 0 0,2-4 0 15,3-3-176-15,-1-2 0 0,0-1 144 0,1-1-144 16,0-1 0-16,-1 1 0 0,1 1 0 0,0 2 0 16,0 2 0-16,0 2 0 0,-2 3 0 0,0 2 0 15,-2 2 0-15,1 1 0 0,-1 2 0 0,1 3 0 16,-2 1 192-16,-4 4-16 0,0 0-16 0,6 1 0 15,-6-1-160-15,5 7 160 0,1 1-160 0,0 1 160 16,-2 0-160-16,-1 4 0 0,0 1 144 0,1 2-144 0,-2 2 0 0,0 0 128 16,0-1-128-16,-1 2 0 15,0 1 0-15,1-1 128 0,-1 1-128 0,0-1 0 0,0 0 0 0,0-2 0 32,0-1 0-32,1-1 128 0,-2-1-128 0,1 0 0 0,0-3 0 0,1-3 0 15,-1 0-624-15,1-2-80 0,-2-6-32 0,0 0-11120 16,0 0-2224-16</inkml:trace>
  <inkml:trace contextRef="#ctx0" brushRef="#br0" timeOffset="45409.78">8462 7603 24879 0,'0'0'2208'0,"0"0"-1760"0,0 0-448 15,0 0 0-15,0 0 1520 0,0 0 208 16,-2-3 64-16,2 3 0 0,0 0-640 0,1-6-128 15,-1 6-32-15,5-4 0 0,2 1-576 0,2-1-112 0,1 1-32 0,1 0 0 16,0 0-128-16,2-1-16 0,1 1-128 0,2 1 192 16,-2 0-192-16,0 0 128 15,-1 0-128-15,1 0 0 0,-2 0 0 0,-1-1-128 16,-1 1-16-16,-2 1 0 0,0 0-624 16,-1 1-128-16,-7 0-32 0,0 0 0 15,0 0-2304-15,0 0-464 0</inkml:trace>
  <inkml:trace contextRef="#ctx0" brushRef="#br0" timeOffset="47776.3">9407 7165 26655 0,'-1'-8'1184'0,"1"3"240"0,1 0-1136 0,0-3-288 16,1 0 0-16,-2 2 0 0,1-1 1488 0,-1 2 240 0,0 5 64 0,0-6 0 15,0 6-576-15,0 0-128 16,0 0 0-16,0 0-16 0,0 0-528 0,0 0-96 0,0 8-32 0,0 1 0 15,0 2-272-15,0 4-144 0,1 2 160 0,-1 0-160 16,-1 1 176-16,2 0-176 0,1 3 192 0,-2 1-192 16,0 0 144-16,1 0-144 0,0 1 0 0,0 1 144 0,0-1-144 15,0-1 0-15,0-3 0 0,-1-1 0 16,0 0 128-16,1-3-128 0,-1-1 0 0,0 0 128 16,0-1-304-16,0-2-64 0,-1-1-16 0,1 0 0 15,0-2-1872-15,-1 0-384 0,-1-1-80 0</inkml:trace>
  <inkml:trace contextRef="#ctx0" brushRef="#br0" timeOffset="47980.24">9208 7508 27647 0,'0'0'2448'0,"-5"-4"-1952"0,1 0-496 0,1-1 0 0,-1 1 1088 0,3 0 112 15,1 4 16-15,1-6 16 16,2 1-48-16,1 0-16 0,3 1 0 0,1-1 0 15,3 1-816-15,3-1-160 0,1-1-48 0,3 1 0 0,0-1-144 0,2 1 160 16,0-1-160-16,0 1 160 0,0-2-160 0,0 0 0 16,2 1 0-16,0-1 0 15,-1 2-1152-15,1 0-272 0,1 1-48 0,1-1-8640 0,-1 0-1712 0</inkml:trace>
  <inkml:trace contextRef="#ctx0" brushRef="#br0" timeOffset="48240.77">10208 7055 22111 0,'0'-13'1968'0,"0"7"-1584"16,-1-2-384-16,1 1 0 0,0 1 2000 0,0-1 320 16,0 2 64-16,-1-1 16 0,-1 2-704 0,2 0-144 15,0 4-16-15,0 0-16 0,0 0-752 0,0 0-128 0,-3 7-48 0,1 3 0 16,1 3-416-16,0 1-176 0,0 2 128 0,0 1-128 15,-2 2 128-15,2 2-128 0,0 0 0 0,-1 3 128 16,0 0-128-16,1 1 0 0,0-2 0 0,1 1 128 16,0-2-128-16,1-1 0 0,0-1 0 0,1-1 0 31,1 0-592-31,-1-2 0 0,1-2 0 0,0-1 0 0,0-2-2592 16,1-1-512-16</inkml:trace>
  <inkml:trace contextRef="#ctx0" brushRef="#br0" timeOffset="48689.75">10157 7157 31327 0,'-4'-8'2784'0,"-1"-3"-2224"15,3-1-560-15,0 0 0 0,1-1 560 0,2 0 0 16,1 1 0-16,3 1 0 0,1-1 416 0,4 1 96 16,1 0 16-16,3 1 0 0,3 2-688 0,-1-1-128 15,1 1-16-15,0 3-16 0,2 1-64 0,-1 3-16 16,-2 1 0-16,0 2 0 0,-1 3-16 0,-3 0 0 0,-3 3 0 0,-1 2 0 15,-3 3-144-15,0 4 0 0,-2-1 0 0,-3 2 0 16,-3-1 128-16,-4 3-128 0,-1 1 0 0,-2 1 128 16,0-2-128-16,2-2 0 0,-3-1 0 0,2-3 0 15,-1-2 0-15,1-1 0 0,1-2 0 0,2-1 0 16,-1-3 0-16,2 0 0 0,5-5 128 0,0 0-128 16,0 0 192-16,0 0-64 0,0 0 0 0,0 0 0 15,0 0 0-15,0 0-128 0,9 0 192 0,0 0-64 16,2-1-128-16,2 1 0 0,0 1 0 15,1 0 0-15,0 0-128 0,1 1 128 0,-1-1 0 0,-1 4 0 0,0 0 0 0,-1 1 0 16,1-1 0 0,-6 2 0-16,1 0 0 0,-3 1 0 0,0 0 0 0,-3 0 0 0,-1 0 160 0,-2 1 48 15,-2-1 16-15,-3 1 0 16,0-1 112-16,-3 2 32 0,-1-1 0 0,-1 0 0 0,-1 1-112 16,-1-2 0-16,-2-2-16 0,1 2 0 0,-2 0-112 0,-1-1 0 15,1 0-128-15,-2 1 192 16,-1-2-192-16,2 0 0 0,-1-3 0 0,2 0-160 15,1 1-496-15,2-1-112 0,2-2 0 0,3 0-16 16,8-1-2192-16,0 0-432 0,0 0-96 0</inkml:trace>
  <inkml:trace contextRef="#ctx0" brushRef="#br0" timeOffset="49175.23">10500 7358 22911 0,'0'0'1024'0,"0"0"192"0,0 0-960 0,0 0-256 0,0 0 0 0,5 5 0 16,-3 2 1008-16,-1 0 144 0,0 0 48 0,0 0 0 15,0 1-224-15,0-2-32 0,1 1-16 0,-1 1 0 16,1-1-512-16,0 2-96 0,1-1-32 0,1-1 0 0,-1-1-64 0,2-2-16 31,2 1 0-31,2-2 0 0,-1 0-16 0,0 1 0 0,0-4 0 0,1-1 0 0,0-3 64 0,1 0 0 16,-4-2 0-16,3 0 0 0,-1-2 64 0,0-2 32 16,0-1 0-1,0 0 0-15,0 1 48 0,-1 0 16 16,-1 2 0-16,-2-1 0 0,-1 0 160 0,0 2 16 15,-2 1 16-15,-1 1 0 0,0 5 64 0,0 0 16 0,0 0 0 0,0 0 0 16,0 0-304-16,0 0-48 0,0 0-16 0,-1 7 0 0,-2 2-320 0,3 2 0 16,3 3 0-1,-2 3 0-15,-1 0 0 0,1 3 0 0,0 3 0 0,0 3 0 16,-1 0-128-16,0 3 128 0,0 2-128 0,0 3 128 16,-1 3 0-16,0 0-128 0,-2 0 128 0,-2 2 0 15,1 1 0-15,-1-1 0 0,1 0 0 0,-2-4 0 0,3-2 0 16,0-3 0-16,0-3 0 0,-1-2 0 0,0-2 0 15,-1-3 0-15,1-2 0 0,0-4 128 0,-2-2 0 16,1-2 16-16,-2-2 0 0,2-3 0 16,-4-1 48-16,0-2 0 0,-1-2 0 0,0-2 0 0,0-3 0 15,0-1 16-15,2-4 0 0,-1-1 0 0,0-1-64 0,2-2-16 16,1 0 0-16,1-1 0 0,2-4-128 0,2-1 160 16,1 0-160-16,2 0 160 0,1-4-160 15,3-1 0-15,2-1-160 0,2 0 160 16,2 1-432-16,3 0 16 0,4 0 0 0,-1-1 0 15,3 1-544-15,1 0-128 0,0 2 0 0,1 2-16 16,-1 1-2352-16,-4 2-480 0,-1 2-96 0</inkml:trace>
  <inkml:trace contextRef="#ctx0" brushRef="#br0" timeOffset="49606.92">11242 7025 11967 0,'4'-15'1072'0,"-2"9"-864"0,1-4-208 0,0 0 0 0,0 0 1280 0,2 0 192 16,-4 0 64-16,1-1 0 0,0 1 64 0,0 2 32 15,-1-1 0-15,1 1 0 16,-1 1-96-16,1 2-32 0,0-2 0 0,-2 7 0 16,0-4-240-16,0 4-48 0,0 0-16 0,0 0 0 0,0 0-272 0,0 0-48 15,0 0-16-15,-4 0 0 16,-2 2-336-16,1 3-64 0,-2 1-16 0,-1 4 0 0,0 3-144 0,0 5-48 16,-3 3 0-16,1 2 0 0,0 2-128 0,0 3-128 0,0 1 192 15,0 2-192-15,0 1 128 0,2 0-128 0,0 0 0 16,2 0 0-16,3-1 0 0,1-2 0 0,2-1 0 0,1-3 0 15,5-1 128-15,0-1-128 16,2-2 0-16,2-2 0 0,1-3 0 0,1-2 128 16,1-2-128-16,1-3 0 0,3-3-176 0,0 0-144 0,3-3-16 0,1 0-16 15,1-2-1856 1,1-1-368-16,1-2-80 0</inkml:trace>
  <inkml:trace contextRef="#ctx0" brushRef="#br0" timeOffset="49973.85">11765 6938 22799 0,'0'0'1008'0,"0"-7"208"0,2-1-960 0,-2 2-256 0,0 0 0 0,0 2 0 0,0 4 1328 0,0 0 208 15,0 0 64-15,0 0 0 16,0 0-512-16,0 0-112 0,0 0-16 0,0 0 0 0,1 7-512 0,-1 2-128 15,-1 2 0-15,-2 3-16 0,1 1-16 0,-2 2 0 0,0 0 0 0,0 2 0 16,-1 1-96-16,0 1 0 0,1-2-16 0,0 1 0 16,1-1-176-1,1 0 192-15,1-1-192 0,-1 0 192 0,2-2-16 0,0 0 0 0,2-3 0 0,-1-1 0 16,2-2 160-16,2-1 48 16,-1-2 0-16,2 0 0 0,1-3 0 15,3 0 16-15,-2-1 0 0,2-1 0 0,1-1-128 0,2-1-16 16,0-1-16-16,3 0 0 0,0-1-112 0,2 0 0 15,0-2-128-15,1 1 192 0,0-1-192 0,-2 0 0 0,1 1 0 0,-3 0 0 0,1 0 0 16,-1-1 0-16,1 1-208 0,-2 1 64 31,-2 0-560-31,0-1-128 0,-1 1 0 0,-1 0-16 16,-1 1-1456-16,0 0-272 0,-1 0-64 0</inkml:trace>
  <inkml:trace contextRef="#ctx0" brushRef="#br0" timeOffset="50383.68">12199 6842 22287 0,'0'0'976'0,"0"-5"224"0,0-1-960 0,1 1-240 16,-1-1 0-16,0 6 0 0,2-5 1344 0,0-1 240 16,1 2 32-16,0-1 16 0,2 2-112 0,-5 3-32 15,6-4 0-15,-1 0 0 0,-5 4-608 0,7-1-128 16,0 0-32-16,0 1 0 0,1 1-144 0,0 1-48 16,-1 1 0-16,2 1 0 0,0 3-176 0,-1 1-32 15,0 3-16-15,1 1 0 0,0 2-16 0,0 1 0 16,-1 3 0-16,-1 3 0 0,2 3-16 0,-3 2 0 15,-2 2 0-15,-1 1 0 0,-1 3-64 0,-2 1-16 16,-3 1 0-16,-1 4 0 0,-3-1-64 0,-2-1 0 16,-2 1-128-16,0-2 192 0,-1 0-64 0,-1-2-128 15,-1 0 176-15,-1-3-176 0,1-3 0 0,-2 0 0 16,1-2-240-16,0-1 80 16,1-2-704-16,-1-2-144 0,1-2-16 0,0-2-10816 0,-2-2-2144 15</inkml:trace>
  <inkml:trace contextRef="#ctx0" brushRef="#br0" timeOffset="51777.14">13063 7055 11967 0,'0'0'528'0,"0"0"112"0,0 0-512 0,0 0-128 0,0 0 0 0,0 0 0 16,0 0 3456-16,0 0 640 16,-5-2 144-16,-1 1 32 0,1 0-1984 0,5 1-400 0,-6 0-80 0,6 0-16 15,0 0-912-15,0 0-192 0,0 0-48 0,0 0 0 16,0 0-208-16,0 0-48 0,0 0-16 16,8-1 0-16,2 0-96 0,2 0-16 0,2-1 0 0,3-1 0 15,3-1 64-15,1 1 0 0,1-1 0 0,1 2 0 0,0 0-48 16,0 1 0-16,0 0 0 0,-1 0 0 0,-1 0-128 0,-2-1-16 15,-3 4-128-15,0-2 192 16,-5 1-192-16,1 0 128 0,-5 0-128 0,0 0 0 0,-7-1 128 0,0 0-128 16,0 0 0-16,0 0 0 0,0 0 0 0,0 0 0 15,0 0 0-15,0 7 0 0,-1-2-256 0,1-5-64 16,0 0 0-16,-3 6 0 16,3-6-320-16,-3 5-80 0,-1-1-16 0,4-4 0 15,0 0-1344-15,0 0-272 0,0 0-48 0,0 0-7200 16,0 0-1424-16</inkml:trace>
  <inkml:trace contextRef="#ctx0" brushRef="#br0" timeOffset="52309.7">13717 6813 22575 0,'0'0'992'0,"0"0"224"0,0 0-976 0,0 0-240 15,3-3 0-15,-3 3 0 0,0 0 1280 0,0 0 224 0,0 0 32 16,0 0 16-16,6 8-448 0,-3 3-80 0,0 2-32 0,-1 2 0 16,0 3-496-16,0 2-112 0,-1 3 0 0,2 2-16 15,-3-1-80-15,1 2-16 16,0-1 0-16,3 0 0 0,-3 0-128 0,1-1-16 0,0-2-128 0,0-2 192 0,2-1-192 0,-2-1 176 16,0 0-176-16,0-3 160 15,-1-3-160-15,0-1 192 0,-1-2-192 0,0-1 192 16,0-2-48-16,0-6 0 0,0 0 0 0,0 0 0 15,0 0 48-15,-5 2 0 0,-1-2 0 0,1-1 0 16,-1-1-16-16,3-2 0 0,-2-4 0 0,0-1 0 16,0-1-48-16,0 0-128 0,1-2 192 0,1-2-64 0,-1-1-128 0,2-4 192 15,2-4-192-15,0 0 192 0,0-2-192 16,2 0 0-16,-1-2 144 0,3 0-144 0,-1 1 0 0,3 1 0 16,0-1 0-16,3 3 0 0,1 0 0 0,2 2 0 15,1 1 0-15,1 3 0 0,2 0-128 0,1 3 128 16,2 2-128-16,0 2 128 0,1 1 0 0,-2 1-128 15,1 3 128-15,0 1 0 0,1 1 0 0,-2 2 0 16,-5 2 0-16,1 3 0 0,-2 1 0 0,-1 3 0 16,-4 0 144-16,-1 0-144 0,-2 3 128 0,-3 0-128 15,-2 0 0-15,-1 3 0 0,-3 0 128 0,-3 0-128 16,-3 0 0-16,-1 1 0 0,0 0 0 0,-1-1 0 16,-1 1 128-16,0-1-128 0,0-3 0 0,-1 0 0 15,0-1 0-15,0-1 0 0,0 0-160 0,0-2-96 0,1 0 0 16,-1-2-16-1,2-1-1536-15,1-2-304 0,1-1-64 0,2 0-12080 0</inkml:trace>
  <inkml:trace contextRef="#ctx0" brushRef="#br0" timeOffset="52689">14414 6632 13823 0,'0'0'1216'0,"4"-7"-960"16,-1 0-256-16,0 0 0 16,-1 0 1248-16,1 1 208 0,-1 0 32 0,0 1 16 0,-1-1 208 0,0 0 32 15,-1 6 16-15,0 0 0 0,0 0-592 0,0 0-112 16,0 0-32-16,0 0 0 0,0 0-304 0,0 0-64 0,0 0-16 0,0 0 0 16,0 0-176-16,0 0-32 0,0 0-16 0,-5 0 0 15,5 0-112-15,-7 3-32 16,-1 1 0-16,1 2 0 0,-1 2 64 0,-1 0 16 15,-1 3 0-15,0 3 0 0,0 2-32 16,1 3-16-16,-2 2 0 0,-3 2 0 0,2 3-128 0,0 4-32 16,-1 1 0-16,1 2 0 0,0 2-144 0,2 1 0 0,1 1 0 0,1 0 0 15,2 0 0-15,2 1 0 0,4-3 0 0,3-1 0 0,-1 0 0 16,2-1 0-16,4-1 0 16,1-1 0-16,1-4 128 0,2 0-128 0,3-2 0 0,1-2 128 15,0-2 16-15,1-2 0 16,-1-2 0-16,1-2 0 0,-1-3-144 0,2-1 0 15,-1-2-192-15,1-2 192 16,1 1-1792-16,-2-4-256 0,1-1-32 0,-1-2-12416 0</inkml:trace>
  <inkml:trace contextRef="#ctx0" brushRef="#br0" timeOffset="54462.89">14881 6956 25391 0,'-14'-7'1120'0,"9"3"240"0,-1 1-1088 0,6 3-272 16,0 0 0-16,0-6 0 0,-2-1 944 0,0 0 128 0,0 1 16 0,0-1 16 15,-1 2 16-15,3-2 0 16,2 0 0-16,1-1 0 0,2-1-656 0,2 0-128 0,3 0-16 0,0 2-16 16,2 0-112-16,0 1 0 0,0 1-16 0,0 2 0 0,0 0-176 0,0 3 160 15,-2 2-160 1,0 1 160-16,-1 2-160 0,-1 4 0 0,-3 1 0 0,0 2 0 15,-3 2 0-15,-2 3 0 0,-2 2 0 0,-2 2 128 16,-1 1-128-16,-2 0 0 0,-2 0 0 0,1 0 0 0,-1 0 128 16,0 0-128-16,-2-2 0 15,1-2 128-15,1-3 48 0,2 0 0 0,-1-2 0 0,2-3 0 0,3-2 288 0,0-2 64 16,-1 0 16-16,4-6 0 0,0 0-32 0,0 0-16 16,0 0 0-16,6 3 0 15,-6-3-80-15,9 1-16 0,1-1 0 0,1-1 0 0,0-1-208 0,1 0-32 16,0-2-16-16,1 1 0 0,0-1-144 15,2-1 0-15,-2 1 0 0,1 0 128 0,-1 1-128 0,0 1-256 16,1-1 64-16,-1-1 16 16,0 2-1632-16,0 0-336 0,0-1-64 0,2-1-8784 0,-4 1-1744 15</inkml:trace>
  <inkml:trace contextRef="#ctx0" brushRef="#br0" timeOffset="54794.12">15391 6755 9215 0,'0'0'816'0,"0"0"-656"0,0-5-160 0,0 5 0 16,0-6 4784-16,0 6 912 0,0 0 192 0,0 0 48 15,0 0-3776-15,0 0-752 0,0 0-160 0,0 0-32 16,0 8-704-16,0 2-160 16,-1 1-32-16,0 2 0 0,0 0-96 0,-1 1-32 0,-2 3 0 0,1-1 0 0,0 1 0 0,-1 1-16 15,1-1 0-15,1 3 0 0,-1 0-176 0,-1 0 128 16,1-2-128-16,0-1 128 0,0-2-128 0,1 1 0 15,0-3 0-15,1-1 128 0,1-2 16 0,1-1 0 16,0-3 0-16,0 1 0 0,1-1 112 0,-2-6 32 16,6 5 0-16,1-3 0 0,-1-1 32 0,3-1 0 15,0 0 0-15,1-1 0 0,0 0-128 0,-1 0-32 0,2-1 0 0,0-1 0 16,2 1-160-16,0 1 0 16,-2-1 0-16,2 1 0 0,0 0-224 0,1 0-128 15,2-1-32-15,0 1 0 16,2-1-1424-16,0 1-304 0,-2 0-48 0,2 0-8304 0,0 0-1664 0</inkml:trace>
  <inkml:trace contextRef="#ctx0" brushRef="#br0" timeOffset="55115.17">15764 6566 30463 0,'-7'-17'1344'0,"6"11"288"0,0-1-1312 0,0 1-320 16,1-1 0-16,0 0 0 16,1 1 352-16,1 0 0 15,-2 6 0-15,5-4 0 0,-1 1 352 0,3 2 80 16,-1 2 16-16,2 1 0 0,1 1-352 0,1 3-64 16,0 1 0-16,1 4-16 0,1 1-80 0,0 3-16 15,-1 0 0-15,0 4 0 0,0 2 48 0,-1 2 16 16,-1 2 0-16,-2 3 0 0,-1 1 80 0,-2 3 16 15,-1 2 0-15,-1 0 0 0,-4 2-176 0,-1-1-16 0,0 1-16 0,-3 0 0 16,-1 2-96-16,-2-1 0 0,0-2-128 0,-2 0 192 16,-2-2-336-16,1-3-80 15,0-1-16-15,-2-4 0 16,0-1-608-16,0-2-128 0,-2-3-32 0,0-1 0 16,-3-3-2896-16,2-2-592 0</inkml:trace>
  <inkml:trace contextRef="#ctx0" brushRef="#br0" timeOffset="55366.6">16326 6740 15663 0,'0'0'1392'0,"2"-6"-1120"16,0-1-272-16,2-1 0 0,0 0 4160 0,2 0 784 15,0 2 160-15,2 0 16 0,1 2-3888 0,1 1-784 16,1-1-144-16,2 2-48 0,2 0 64 0,2 1 0 16,0 0 0-16,1 1 0 0,1 1-320 0,-1 1 0 15,1 0 0-15,0 0 0 0,1 1 0 0,-3-1-272 16,-1 1 16-16,-2 0 16 16,-2 1-2976-16,-2-1-608 0</inkml:trace>
  <inkml:trace contextRef="#ctx0" brushRef="#br0" timeOffset="55569.51">16398 6875 23951 0,'0'0'2128'0,"-5"-1"-1696"15,5 1-432-15,-6 0 0 0,6 0 816 0,0 0 80 16,-6 0 0-16,6 0 16 0,0 0-32 0,0 0-16 0,0 0 0 0,0 0 0 0,0 0-288 16,0 0-48-16,0 0-16 0,9 0 0 0,2-1-272 0,2 0-64 15,2 0-16-15,4-2 0 0,2 0-160 0,2 0 0 16,1-2 0-16,2 2 0 15,-2-1-896-15,0-2-64 0,0 1-16 16,-1-2-12544-16</inkml:trace>
  <inkml:trace contextRef="#ctx0" brushRef="#br0" timeOffset="55921.93">17166 6670 9215 0,'0'0'816'0,"0"0"-656"16,0 0-160-16,0 0 0 0,0 0 2608 0,0 0 480 15,0 0 112-15,0 0 0 0,0 0-1360 0,0 0-288 16,2 7-48-16,-2 1-16 0,0 2-400 0,0 1-96 0,-3 1-16 0,1 1 0 16,0 0-272-16,0 1-64 0,1 2-16 0,0-1 0 15,-1 0-240-15,2-1-64 0,2 0 0 0,0 0 0 16,1 0-64-16,1-2-32 0,2-1 0 0,1-1 0 16,1-3 192-16,0 1 32 15,3-1 16-15,1-2 0 0,2-2-48 0,3 0-16 0,1-2 0 0,0-1 0 16,1-1-16-16,1-2 0 0,1 1 0 0,0-2 0 15,-2-3 0-15,1-2 0 0,-2-2 0 0,-1-1 0 0,-1-2 112 0,-2-2 16 16,-2-3 0-16,-2-1 0 16,-1 1-64-16,-4 1-16 15,-1-1 0-15,-3 0 0 0,-2 1-80 0,-3 0-16 0,0 1 0 0,-2 2 0 16,0 2-80-16,-3 2 0 0,0 1-16 0,-1 2 0 0,-1-1-240 0,-2 2 0 16,-2-1 0-16,-2 3 0 0,1 0-160 0,-1 3-80 15,1 0-16-15,0 2 0 16,1 0-1280-1,0 2-256-15,0 1-48 0,2 3-16 0,1 0-1504 16,-1 1-304-16</inkml:trace>
  <inkml:trace contextRef="#ctx0" brushRef="#br0" timeOffset="60781.97">18458 6712 18431 0,'0'0'1632'0,"0"0"-1312"0,0 0-320 0,0 0 0 16,0 0 720-16,0 0 80 0,-5-4 16 0,5 4 0 16,0 0 240-16,0 0 48 0,0 0 16 0,0 0 0 15,0 0-160-15,0 0-48 0,0 0 0 0,4-5 0 16,-4 5-368-16,4-4-80 0,2 0-16 0,-1 0 0 15,1 1-96-15,-1 0-32 0,2-1 0 0,0 2 0 16,1 0 0-16,1 0 0 0,1 0 0 0,1-2 0 16,1 0-32-16,2 1-16 0,1 0 0 0,1 0 0 15,3-1-48-15,2 0-16 0,2 1 0 0,4 0 0 16,5 0-32-16,4-2-16 0,4 0 0 0,3-1 0 0,-1 0-160 0,3 0 192 0,3-1-192 16,4 2 192-16,3-1-192 0,2 1 0 15,3-1 0-15,-3 1 0 0,-3-1 0 16,-4 1 0-16,0 1 0 0,-3-1 0 0,-2 1 0 0,-1 0 128 15,0 1-128-15,-2 1 0 0,-2 1 0 0,-4-1 0 0,-3-1 0 0,-5 1 0 16,-2 2 0-16,-4-1 128 16,-4-1-128-16,-1 1 0 0,-4 0 160 0,-1-1-160 15,-2-1 192-15,-1 2-192 0,-1 0 192 0,-2 0-192 16,1 0 192-16,-7 1-192 0,0 0 192 0,0 0-192 16,0 0 192-16,0 0-192 15,0 0-592-15,0 0-240 0,5 0-32 0,2 0-9440 16,2 0-1904-16</inkml:trace>
  <inkml:trace contextRef="#ctx0" brushRef="#br0" timeOffset="61035.03">20406 6361 13823 0,'6'-10'608'0,"-4"5"128"0,0-3-592 0,0 2-144 16,-1 0 0-16,0 2 0 0,0-4 3360 15,1 3 640-15,-1-1 128 0,-1 6 32 0,0 0-2112 0,0 0-432 16,0 0-80-16,0 0 0 0,0 0-832 0,0 0-176 15,0 0-16-15,4 10-16 16,-2 0-368-16,0 1-128 0,1 2 0 0,-1 1 144 0,0 2-144 0,0-1 0 16,-1 1 144-16,0 0-144 0,1 2 0 0,-1 0 0 15,0 0 0-15,-1 0 128 0,0-1-128 0,0 0 0 16,0-3 0-16,0-1 128 0,-1-2-128 0,0 0 0 16,-2 0 0-16,1-1 0 15,0-2-1664-15,0-1-240 0,0 0-48 0,2-7-12288 0</inkml:trace>
  <inkml:trace contextRef="#ctx0" brushRef="#br0" timeOffset="61454.47">20416 6252 11967 0,'-12'-16'1072'0,"7"8"-864"0,1-2-208 0,-3 0 0 0,2 1 2448 0,-1-1 448 15,0 1 96-15,0-1 16 0,1 0-1264 0,-1 1-240 0,1 3-48 0,-1 1-16 16,1 1-304-16,-1 1-64 0,2 1-16 0,-4 2 0 16,2 0-464-16,-1 3-80 15,-1 0-32-15,1 2 0 0,-3 3-224 0,-1 2-32 0,-1 2-16 0,-1 2 0 16,0 3-208-16,0 2 144 16,-1 2-144-16,-2 3 128 0,1 2-128 0,0 4 128 15,0 1-128-15,2-1 128 0,2 1-128 0,1 1 0 0,2 0 0 0,3 0 0 0,3 0 0 0,2-1 0 16,1-1 0-16,4-1 0 0,4-3 0 15,3-1 0-15,4-3 0 0,1-1 0 16,3-2 224-16,2-1-32 0,2-4-16 0,3-2 0 16,0-2 32-16,4-1 16 0,-1-5 0 0,2-1 0 15,1-3 64-15,2-4 16 0,1-2 0 0,2-4 0 0,0-4 112 0,1-3 32 16,0-3 0-16,-4-4 0 0,-3-5-32 0,-3-2 0 16,-4-6 0-16,-3-2 0 0,-3-3-128 0,-4-1-32 15,-3 0 0-15,-3 0 0 0,-6 0 160 0,-3 1 32 16,-3 3 0-16,-5 3 0 0,-4 3-16 0,-1 3 0 15,-4 1 0-15,-2 4 0 0,-5 2-432 0,-3 4 0 16,-2 4 0-16,-2 2-176 16,-1 2-416-16,1 4-96 0,0 3-16 0,2 5-11968 15,0 3-2416-15</inkml:trace>
  <inkml:trace contextRef="#ctx0" brushRef="#br0" timeOffset="62420.7">3381 8963 16575 0,'0'0'1472'0,"0"0"-1168"0,0 0-304 0,0 0 0 15,0 0 2304-15,5-5 384 0,1 0 96 0,0 1 16 0,1-1-1456 16,3 0-304-16,0-1-48 0,3 1-16 0,3-1-240 0,1 3-48 16,3-2-16-1,2 1 0-15,0 0-320 0,1-1-64 16,1 1-16-16,1-1 0 0,0 2-144 0,0 0-128 0,1 1 192 0,-1-1-192 0,-2 2 128 16,0 1-128-16,-1 1 0 0,-2 1 0 15,-3-1 0-15,0 2 0 0,-3 0 0 0,-2 1 0 31,-2 0-1536-31,-2 1-400 0,-4 1-96 0</inkml:trace>
  <inkml:trace contextRef="#ctx0" brushRef="#br0" timeOffset="62789.49">3412 9012 14735 0,'-4'-4'1312'0,"1"-2"-1056"15,2 0-256-15,1-1 0 0,1 2 2176 0,2-1 384 16,1 2 80-16,1-1 16 0,1 0-1712 0,2 1-352 15,0 0-64-15,3 1-16 0,-1-1-128 0,2 0-48 16,1 2 0-16,0 1 0 0,1 1-128 0,0 1-16 16,-3 2-16-16,0 1 0 0,1-1-16 0,-2 4 0 15,-1 0 0-15,-1 3 0 0,-2 1-160 0,0 1 192 16,-3 0-192-16,-3 3 192 0,-1 0-192 0,-2 2 0 16,-2 0 144-16,-3 3-144 0,-1 2 0 0,-1 1 144 15,-4 2-144-15,-3 1 0 0,0-2 0 0,0-1 0 16,1-1 0-16,-1-2 0 0,1-2 160 0,-1-1-32 15,2-3 0-15,0-2 0 0,2-2 560 0,2-1 96 16,2 0 32-16,3-3 0 0,1-2-128 0,5-4-32 16,0 0 0-16,0 0 0 0,0 0-272 0,0 0-48 0,6 4-16 0,4-2 0 15,2-1-112-15,2 2-16 0,2-3-16 0,0-1 0 16,3-1-176-16,2 0 128 16,1-1-128-16,1 1 128 0,1-4-128 0,1 2 0 15,1-1 0-15,-1 1 128 0,0 1-128 0,2-1 0 0,0 1 0 16,2 0 0-16,-1 0-2000 15,1-2-336-15,-1-1-64 0</inkml:trace>
  <inkml:trace contextRef="#ctx0" brushRef="#br0" timeOffset="63190.91">4139 9051 29199 0,'0'0'1280'16,"-4"-5"288"-16,-1 2-1248 0,5 3-320 0,0 0 0 0,-4-2 0 0,4 2 784 0,0 0 112 15,-6 2 0-15,2 3 16 0,1 1-224 0,0 3-48 16,2 2-16-16,0 2 0 0,1 3-496 0,0 1-128 16,0 3 0-16,1 1 0 0,0 2 0 0,1 0 128 15,-1 1-128-15,1 2 0 0,-1-1 0 0,0-1 0 16,1-1 0-16,-2-1 0 0,1-1 0 0,0-1 144 16,-1-1-144-16,2-3 0 0,-4-4 192 0,1-2-192 0,0-2 192 15,1-2-192-15,0-6 224 0,0 0-64 0,0 0-16 0,0 0 0 16,-6-1 80-16,0-2 16 15,1-4 0-15,-1-3 0 0,2-3 176 0,0-2 32 16,-1-2 16-16,2-2 0 0,-1-6-96 0,2-1-32 16,0 0 0-16,1-4 0 0,1-1-128 0,1 0-16 0,0 2-16 15,2 0 0-15,1-1-176 0,1 4 128 16,1 1-128-16,0 1 128 0,2 2-128 0,1 3 0 0,1 0 0 0,0 4 128 0,1 1-128 16,1 3 0-16,0 1 0 0,1 3 0 0,1 0-128 0,1 2 128 15,-1 0-160-15,0 3 160 16,0 2-320-16,0 2 48 0,-1 2 0 0,0 0 0 15,-2 1-1648 1,-1 3-320-16,-1 1-64 0,-3 2-12832 0</inkml:trace>
  <inkml:trace contextRef="#ctx0" brushRef="#br0" timeOffset="63372.01">4128 9216 30287 0,'0'0'1344'0,"0"0"272"0,0 0-1296 0,0 0-320 15,0 0 0-15,0 0 0 0,3-6 400 0,3 3 16 16,-1 0 0-16,4 1 0 0,3-1-112 0,3 1-32 16,0 0 0-16,3 1 0 0,1-1-272 0,4 1 0 0,-1-3 0 15,2 0 0 1,-1-2-304-16,0 1-112 0,0-1-32 0,0 0-8992 16,0-1-1808-16</inkml:trace>
  <inkml:trace contextRef="#ctx0" brushRef="#br0" timeOffset="63672.2">4598 8775 30351 0,'-4'-11'1344'0,"4"11"272"0,-2-7-1296 0,0 1-320 0,0 0 0 0,1 1 0 16,0-1 1264-16,1 6 176 0,0-5 32 0,0 5 16 15,0 0-336-15,0 0-80 0,0 0-16 0,0 0 0 0,6 0-768 16,1 2-160-16,1 2-128 0,0 4 192 0,2 3-192 0,1 3 0 15,-1 3 0-15,1 2 0 0,1 5 128 0,1 2-128 16,0 4 192-16,-1 3-64 0,-1 4-128 0,-3 3 160 16,-1 0-160-16,-3 3 160 0,0 1-160 0,-4 2 160 15,-2 0-160-15,-4-2 160 0,-3-2-16 0,-3 1 0 16,-3-1 0-16,-3 0 0 0,-1-2-144 16,-1-2 0-16,-4-3 0 15,0 1-176-15,-2-2-560 0,-3 0-112 0,-2-2-32 0,1-2 0 16,-2 0-1904-16,-1-1-384 0,-4-6-80 15</inkml:trace>
  <inkml:trace contextRef="#ctx0" brushRef="#br0" timeOffset="64005.68">3311 8796 23039 0,'-5'-5'2048'15,"1"0"-1648"1,0 0-400-16,0 2 0 0,-1 1 1776 0,-1 0 272 16,1-1 48-16,-2 5 16 0,1 0-1024 0,-1 2-192 0,-1 3-32 0,-1 2-16 0,0 2-288 0,-2 4-64 0,0 4-16 15,-2 6 0-15,1 4-160 0,1 4-16 31,0 2-16-31,1 4 0 0,1 5-64 0,0 4-16 0,1 1 0 16,3 3 0-16,0 1-208 0,2-1 0 0,2 0 0 0,1 0 0 16,2-3 0-16,2 0 0 0,3-3 0 0,3-1 0 15,3-4 0-15,2-3 0 0,3-1 0 0,4-4 0 16,3-4-352-16,7-2-16 0,3-4 0 0,3-1 0 16,0-5-1776-16,4-3-352 0,3-6-80 15</inkml:trace>
  <inkml:trace contextRef="#ctx0" brushRef="#br0" timeOffset="64737.34">5049 9613 6447 0,'0'0'576'0,"0"0"-576"0,0 0 0 0,0 0 0 16,-5 4 2816-16,5-4 464 0,0 0 96 0,0 0 16 16,-1 6-1856-16,1 2-352 0,0-1-80 0,0 2-16 15,-1 1-128-15,1 0-16 0,1 0-16 0,1 0 0 16,1 3-304-16,1-1-64 0,0 0-16 0,4-1 0 0,-1-1-48 0,2-1-16 16,0-1 0-16,2-1 0 0,0-1-16 0,2-1 0 15,-1-3 0-15,1-2 0 16,0-1-16-16,1-1 0 0,-3 0 0 0,3-4 0 15,-2 0 64-15,-4-2 16 0,0-1 0 0,-1 1 0 16,0-1-96-16,-2-1-32 0,-2-1 0 0,0-1 0 16,0 0 64-16,-1 0 16 0,-1 1 0 0,0 1 0 0,-1 1 48 0,0 1 16 15,0 2 0-15,0 0 0 0,0 6-32 0,0 0 0 16,0 0 0-16,0 0 0 0,0 0-224 0,0 0-48 16,-2 8-16-16,0 3 0 0,1 2-224 0,-1 3 0 15,1 3 0-15,1 2 0 0,0 2 0 0,1 2 0 0,1 2 0 16,-1 1 0-16,0 3 0 0,0 1 0 15,0 1 0-15,1 0 0 0,-1 0 0 0,3 0 0 16,-2 0 0-16,0 0 0 0,0-2 0 0,-1-1 0 16,0-2 0-16,2 0 0 0,-1-4 0 0,-1-2 0 15,0-2 0-15,0-4 0 0,-1-3 0 0,-1-2 144 0,0-3-144 0,0-1 128 16,1-7 0-16,0 0 0 16,0 0 0-16,0 0 0 0,-6 3 64 0,6-3 0 15,-5-1 0-15,-2-2 0 0,-1-1-64 0,1-1 0 0,0-2 0 0,-1 0 0 16,1-1-128-16,0-1 160 15,2-1-160-15,0-1 160 0,0 0-160 0,0 0 0 0,2-1 0 0,1 0 128 16,0-1-128-16,2 0-144 0,2-2 144 0,1 0-208 31,3-2-384-31,1 0-80 0,2-2-16 0,1 0 0 0,1 0-1360 16,1-1-256-16,2-2-64 0,1 0-8640 0,-1 1-1712 0</inkml:trace>
  <inkml:trace contextRef="#ctx0" brushRef="#br0" timeOffset="64995.63">5953 9394 30399 0,'0'0'1344'0,"0"0"288"0,0 0-1312 0,4-5-320 15,1-1 0-15,0 2 0 0,3 0 944 0,1 2 112 16,0-1 32-16,2 1 0 0,1-1-448 0,1 1-96 16,1 1-16-16,3 0 0 0,0 0-384 0,3 0-144 0,-1 0 0 0,-2 1 144 15,0-1-144-15,-2 1-256 16,0 0 64-16,-2 1 16 16,-2 1-2816-16,-1 0-560 0</inkml:trace>
  <inkml:trace contextRef="#ctx0" brushRef="#br0" timeOffset="65175.84">6045 9543 32479 0,'0'0'1440'0,"0"0"288"0,0 0-1376 0,0 0-352 0,0 0 0 0,0 0 0 15,0 0 944-15,0 0 112 0,0 0 32 0,0 0 0 16,0 0-368-16,8 4-64 0,0-1-16 0,1 0 0 16,0-1-384-16,4 0-96 0,1-1-16 0,1 0 0 15,1-1-144-15,0 1 0 0,3-2 0 0,0-1 0 16,0-1-1712-1,2-2-416-15,1 0-96 0</inkml:trace>
  <inkml:trace contextRef="#ctx0" brushRef="#br0" timeOffset="65910.13">8695 9071 25791 0,'0'0'2304'0,"-3"-4"-1856"0,3 4-448 0,0 0 0 0,0 0 304 0,0 0-48 16,-7 7 0-16,0 2 0 0,-2 2-80 0,-1 3-32 0,-1 3 0 15,0 3 0-15,0 6 336 0,1 0 64 16,-2 3 16-16,1 2 0 0,-2 0-32 0,0 2 0 16,0 2 0-16,0-1 0 0,-1-1-208 0,1-2-64 0,1-3 0 0,1 0 0 15,1-2-80-15,1-3-32 16,0-2 0-16,0-3 0 0,1-3 240 0,0-3 32 15,2-1 16-15,2-3 0 0,4-8 16 0,0 0 0 16,0 0 0-16,0 0 0 0,0 0-64 0,2-8-16 16,1-2 0-16,3-2 0 0,-1-3-176 0,2-4-16 15,1-4-16-15,1-4 0 0,2-1-160 0,1-5 0 16,1-3 144-16,1-2-144 0,0 0 0 0,1-1 128 16,-1 2-128-16,0 2 0 0,1 3 0 0,-2 4 0 0,0 4 0 0,-3 4 0 15,1 4 0-15,-1 1 144 16,-2 4-144-16,-1 4 0 0,0 1 192 0,-2 4-64 15,-5 2 0-15,7 3-128 0,-2 3 128 0,2 0-128 0,-1 3 0 0,-1 1 0 16,1 4 0-16,-1 3 0 0,-1 3 0 0,2-1 0 16,-1 2 0-16,1 2 0 0,-1 3 128 0,0-1-128 15,-1-1 0-15,1-1 0 0,-2 0 0 0,-1 1 0 16,0-1 0-16,1 0 0 0,-2 0 0 0,0-1 0 16,0-1-256-16,0-3-128 0,-1-1 0 15,1-4-16 1,0 0-2144-16,0-2-416 0</inkml:trace>
  <inkml:trace contextRef="#ctx0" brushRef="#br0" timeOffset="66090.36">8493 9459 28559 0,'-6'-10'1264'0,"4"6"272"0,0-1-1232 0,1 1-304 15,1 4 0-15,0 0 0 0,2-5 864 0,1 1 112 16,2 1 32-16,2-1 0 0,3 1-1008 0,2 0 0 15,3 0 0-15,1-2-160 0,4 2 160 0,2 0 0 16,1-1-144-16,2 2 144 0,2 0-352 0,0 0 0 0,2-1 0 0,1 1-13344 16</inkml:trace>
  <inkml:trace contextRef="#ctx0" brushRef="#br0" timeOffset="66559.8">9009 9384 17151 0,'0'0'768'0,"0"0"144"0,-4 7-720 0,2 0-192 0,0 1 0 0,0 1 0 15,-1 1 1344-15,0 0 224 16,1 1 48-16,1-1 16 0,0 0-464 0,1 0-80 0,1-1-32 0,2 1 0 16,2-1-256-16,0 0-48 0,2-1-16 0,-2 0 0 15,1-3-112-15,0-1-32 0,2 0 0 0,1-2 0 16,1-1-32-16,0-1-16 0,0-2 0 0,0-2 0 16,1 0 0-16,-2-2 0 0,1-1 0 0,-1-1 0 15,0-1-32-15,0-1-16 0,-2 0 0 0,0 1 0 16,-1-3 48-16,-2 3 16 0,-1 0 0 0,1 1 0 15,-1 0 16-15,0 2 0 0,-3 0 0 0,1 2 0 16,-1 4-16-16,0 0 0 0,0 0 0 0,0 0 0 16,0 0-272-16,0 0-48 0,0 0-16 0,0 0 0 0,0 6-224 15,1 4 0-15,0 4 0 0,2 2 0 0,-2 4 0 16,0 2 0-16,0 2 0 0,1 1 0 0,0 4 0 0,-1 2-128 16,1 2 128-16,-1 0 0 0,0 1 0 15,-1 0 0-15,-1-1 0 0,0 1 0 0,-2 0 0 16,1-1 0-16,0-2 0 0,0-1 0 0,1-3 0 0,-4-1 0 15,2-2 0-15,0-3 0 0,-1-3 0 0,1-1 128 16,-1-3-128-16,-2-2 144 0,1-3 32 0,-1-2 0 16,0-3 0-16,-1-2 0 0,0 0 48 0,0-3 16 15,-1-2 0-15,-1-2 0 0,0-2 0 0,1-2 0 0,-1-1 0 0,0-1 0 16,2-1-96-16,1 1-16 0,0-2 0 16,2-1 0-16,-3-2-128 0,4 1 0 0,1-2 0 15,1 1 0-15,0-2-208 0,1 0-80 0,1-2-16 0,2 0 0 31,1-1-1184-31,3 0-240 0,2 0-64 0,2 0 0 16,2 0-1728-16,2 1-336 0</inkml:trace>
  <inkml:trace contextRef="#ctx0" brushRef="#br0" timeOffset="66849.16">9815 9149 19343 0,'-1'-15'1728'0,"1"9"-1392"0,1-2-336 0,0-1 0 0,-1 1 2432 16,1-2 432-16,-1 0 80 0,1 1 0 0,2 1-912 0,-1 1-192 15,-1-1-48-15,1 1 0 0,-2 7-496 0,0 0-96 16,0 0-32-16,0 0 0 0,0 0-528 0,0 0-128 16,0 0 0-16,0 0-16 0,3 9-224 0,1 3-32 15,-2 2-16-15,0 3 0 0,-1 2-224 0,0 3 144 16,-1 2-144-16,0 1 128 0,0 2-128 0,0 1 0 15,0 1 0-15,1-1 0 0,-2 0 0 0,1 0 0 16,0 0 0-16,0-2 0 0,-1-1 0 0,1-3 0 16,0-1-192-16,0-3 192 15,-1-1-1488-15,0-1-176 0,1-5-48 0,0-1-10048 0,-1-2-2000 16</inkml:trace>
  <inkml:trace contextRef="#ctx0" brushRef="#br0" timeOffset="67032.47">9673 9394 21183 0,'0'0'1888'0,"0"0"-1504"0,0-5-384 0,0-2 0 16,2 0 2560-16,2 2 432 15,1-2 80-15,2 1 32 0,0 0-1984 0,4 1-400 16,0 0-80-16,4 1 0 0,1-1-192 0,3 1-48 0,1-1 0 0,1 0 0 16,1 1-272-16,0 0-128 0,1 4 128 0,1-1-128 15,-1 0 0-15,1 0 0 0,-1 1-192 0,2 0-15840 16</inkml:trace>
  <inkml:trace contextRef="#ctx0" brushRef="#br0" timeOffset="67490.25">11147 9122 1839 0,'0'0'160'0,"1"-4"-160"0,-1 4 0 0,4-6 0 0,-2 1 3952 0,1 1 752 0,-3 4 160 16,7-5 16-16,0 1-2064 0,-2 0-400 16,-5 4-96-16,0 0-16 15,0 0-496-15,0 0-96 0,0 0-32 0,0 0 0 16,3 7-864-16,-1 2-176 0,-1 1-48 0,1 2 0 15,-1 3-240-15,0 3-48 0,0 2-16 0,0 1 0 16,-1 2-288-16,0 0 128 0,0 0-128 0,0 1 0 0,0 0 128 0,-1-1-128 16,0-1 0-16,0 0 0 15,1 1-256-15,0-2-176 0,0-3-16 0,0-2-16 16,0-1-2096-16,-1-2-400 0</inkml:trace>
  <inkml:trace contextRef="#ctx0" brushRef="#br0" timeOffset="67907.37">11097 9257 29487 0,'0'-10'2624'0,"0"-2"-2112"16,0-3-512-16,0 0 0 0,2 1 688 0,1-1 16 0,3 2 16 0,1 1 0 15,3 0 288-15,2 1 48 0,2 0 16 0,0-1 0 0,1 2-528 0,2 2-96 16,0 2-32-16,1 0 0 16,-2 3-160-16,0 1-48 0,-3 2 0 0,-1 1 0 15,-2 3-208-15,-1 3 128 0,-3 1-128 0,-1 2 0 16,-3 1 128-16,-2 3-128 0,-2 0 0 0,-1 1 0 15,-3 2 0-15,-2 0 128 16,-3 2-128-16,1 0 0 0,1-1 0 0,-1 0 128 0,-1-3-128 0,2 1 0 16,0-3 128-16,1-2-128 0,2-2 0 15,0-3 144-15,3 1-144 0,3-7 192 0,0 0-192 0,0 0 192 16,0 0-192-16,0 0 0 0,5 4 0 0,3 0 128 16,1-1-128-16,1 0 0 0,1 1 0 0,1-1 0 15,0 0 0-15,0-1 0 0,0 3 0 0,0 0 0 16,-1 1 0-16,0 0 0 0,-1 1 0 0,-1 0 0 15,-1-1 0-15,-3 2 0 0,0 0 0 0,-3-1 0 16,-1 0 240-16,-2 0 16 0,-1 0 0 16,-3 0 0-16,-1-2 192 0,-2 1 32 0,-2-2 16 0,-1 1 0 15,-2-1-160-15,1 0-16 0,-3 0-16 0,0-1 0 16,0 0-176-16,-1 0-128 0,2-2 144 0,0 0-144 16,-1 0 0-16,1-1-128 0,0-1-16 0,1 0 0 15,0-1-1264-15,4-2-240 0,2 0-48 0,0 0-16 16,7 4-2000-16,0 0-384 0</inkml:trace>
  <inkml:trace contextRef="#ctx0" brushRef="#br0" timeOffset="68345.92">11393 9466 15599 0,'0'0'688'0,"5"7"144"0,2 2-656 0,0 0-176 16,2 1 0-16,0-1 0 0,-1-1 1632 0,0 0 288 15,2-4 64-15,1 2 16 0,0-2-208 0,0 0-32 16,0-1-16-16,1-2 0 0,1-1-592 0,-1 0-128 15,0-1-32-15,2-2 0 0,0-3-256 0,0 0-48 16,-3-1-16-16,0-3 0 0,0 0 0 0,-2 0 0 16,-1-2 0-16,0-1 0 0,-2-1 32 0,0 0 0 0,-1 2 0 0,-1 1 0 15,0 0-128-15,-2 1 0 16,1 2-16-16,-2 1 0 0,-1 2-32 0,0 5 0 0,0 0 0 0,0 0 0 16,0 0-192-16,0 0-32 15,0 0-16-15,0 0 0 0,-1 6-288 0,-1 4 0 0,2 3 0 0,0 3 0 16,0 1 128-16,2 3-128 0,-1 3 0 0,1 1 0 15,0 2 0-15,0 1 0 0,2 3-128 0,-2 2 128 16,1 0 0-16,-2 0 0 0,1-2 0 0,1 2 0 16,-2 0 0-16,0-1-144 0,-2-2 144 0,1-2 0 15,1-2 0-15,-1 0 0 0,-1-4 0 0,0-3 0 0,-1-1 128 0,0-4-128 16,0-1 128-16,0-3-128 0,-1-1 176 0,-1-3-48 16,0-1 0-16,4-4 0 0,-6 3 64 0,0-2 0 15,0-2 0-15,-1-2 0 0,-1 0-48 0,0-1 0 16,0 0 0-16,1-1 0 0,-1-2-144 0,0 0 0 15,2-2 144-15,-1-1-144 0,2-1 0 0,0-1 0 16,2 0 0-16,1-1 0 16,0-2-544-16,2 1-80 0,1 0-16 0,3-1 0 15,2 0-2352-15,1-2-464 0,2-1-112 0</inkml:trace>
  <inkml:trace contextRef="#ctx0" brushRef="#br0" timeOffset="68699.64">12130 9262 3679 0,'0'0'320'16,"0"0"-320"-16,0 0 0 0,0 0 0 0,0 0 6560 0,0 0 1248 16,0 0 240-16,0 0 48 15,0 0-5584-15,5-3-1104 0,1-1-240 0,3 1-32 0,4 0-432 0,2 1-96 16,4-1-16-16,2 1 0 0,2-1-224 0,2 1-48 0,1 0-16 16,4-1 0-16,3 1-160 0,0-1-16 15,-1-2-128-15,-1 2 192 0,-3-1-192 0,-2 0 176 0,-4 1-176 0,-3 0 160 16,-2 1-160-16,-3-1 0 0,-2 1 0 0,-2 1 128 15,-3 0-128-15,-7 1 0 16,0 0 0-16,0 0 0 16,0 0-1632-16,0 0-256 0,0 0-48 0</inkml:trace>
  <inkml:trace contextRef="#ctx0" brushRef="#br0" timeOffset="69238.06">13335 8958 25791 0,'0'0'2304'0,"-3"-5"-1856"15,1-1-448-15,-2 2 0 0,0 1 1280 0,4 3 176 16,-4-2 16-16,4 2 16 0,-6 0-272 0,1 2-48 16,-1 1-16-16,2 3 0 0,0 1-640 0,2 4-128 15,0 5-16-15,1 1-16 0,0 4-352 0,1 0 0 16,1 2 0-16,0 1 0 0,1 2 0 0,1 1 0 15,1 3 0-15,-1-2 0 0,-1 1 0 0,3 0 0 16,-2-2 0-16,0-2 0 0,-2-1 0 0,2-4 0 16,-2 0 0-16,0-1 128 0,0-1-304 0,-1-3-48 0,0-4-16 0,-1-1 0 31,0-1-1552-31,-2-3-320 0,3-6-64 0,0 0-7104 16,0 0-1424-16</inkml:trace>
  <inkml:trace contextRef="#ctx0" brushRef="#br0" timeOffset="69509">13161 9008 28095 0,'1'-22'1248'0,"1"12"256"0,0-2-1200 0,1-1-304 16,3 0 0-16,0-1 0 0,3 1 768 0,2 0 112 15,2 1 16-15,3 1 0 0,1 1-176 0,4 1-16 16,0 4-16-16,1-1 0 0,1 2-48 0,-1 2 0 16,-1-1 0-16,-1 4 0 0,-4-1-64 0,1 3 0 15,-4 1-16-15,-1 3 0 0,-2 1-272 0,-2 3-48 16,-2 2-16-16,-2 1 0 0,-3-1-96 0,-1 1-128 15,-3 2 176-15,-2 0-176 0,-3 3 208 0,-2 1-64 16,-3 0-16-16,-3-1 0 0,-3 1 16 0,-1-1 0 16,0-3 0-16,1 0 0 0,-1-3-144 0,0-1 160 15,1-1-160-15,3-1 160 0,1-2-160 0,1-2 160 16,0-1-160-16,1-1 160 16,1-1-480-16,2 1-112 0,1-2-16 0,1 0 0 15,0-1-2992-15,3-1-592 0</inkml:trace>
  <inkml:trace contextRef="#ctx0" brushRef="#br0" timeOffset="69742.78">14002 9010 34783 0,'0'0'1536'0,"5"-3"320"0,1-2-1472 0,0 2-384 0,4 0 0 15,-1 0 0-15,1-1 320 0,1 1 0 0,1 0 0 0,1-1 0 0,2 1 48 0,-2 0 0 16,2 1 0-16,3 0 0 0,-1 1-368 0,1 1 0 16,0 0 0-16,-1 0 0 15,0 0-1152-15,-2 1-288 0,-1 1-64 0,0 0-8624 16,-3 0-1728-16</inkml:trace>
  <inkml:trace contextRef="#ctx0" brushRef="#br0" timeOffset="69940.1">14005 9164 28559 0,'0'0'1264'0,"-5"2"272"0,5-2-1232 0,-6 3-304 15,2 0 0-15,4-3 0 0,0 0 576 0,0 0 48 16,0 5 16-16,3 1 0 0,5-2 80 0,2 0 32 0,-1-3 0 0,6-1 0 16,2-1-304-16,3-2-64 0,2 0-16 0,5-1 0 15,2-1-240-15,4 0-128 0,4-2 128 16,0-1-128-1,-1 1-288-15,1-2-128 0,-1-1-32 0,1 0-9680 16,1 0-1952-16</inkml:trace>
  <inkml:trace contextRef="#ctx0" brushRef="#br0" timeOffset="70291.05">14895 8971 9215 0,'0'0'816'16,"0"0"-656"-16,-6 3-160 0,2 1 0 0,0 3 3200 0,-1 1 592 15,1 0 128-15,-3 2 32 16,1 1-1936-16,-1 2-384 0,0 3-80 0,1-1-16 0,3 1-512 0,-3 0-96 15,2 1-32-15,0 1 0 0,2 1-384 16,2 0-64-16,0-2-32 0,2 1 0 0,3-3-96 0,0 0-32 16,2-2 0-16,2-1 0 0,2-2 112 0,2 0 32 15,-1-4 0-15,3-1 0 0,3-2 32 0,1-2 16 16,2-2 0-16,-1-1 0 16,4-4 32-16,-4 0 16 0,2-2 0 0,3-4 0 15,-3-3 224-15,0-3 32 0,-3-2 16 0,-1-2 0 16,-4-3-96-16,-2-2-32 0,-2-1 0 0,-2-2 0 0,-4 0-192 0,-2 3-32 15,-4 2-16-15,-2 0 0 16,-4 1-80-16,-3 3-16 0,-2 3 0 0,0 1 0 0,0 2-128 0,-4 2-16 16,1 2-16-16,-1 1 0 0,0 3-176 0,-1 3 0 15,-1 0 0-15,1 3 0 0,-2 2-304 0,0 3 64 16,0 0 16-16,2 4 0 16,0 2-1120-16,1 3-208 0,1 1-48 0,2 3-16 15,-2-2-1712-15,3 3-352 0</inkml:trace>
  <inkml:trace contextRef="#ctx0" brushRef="#br0" timeOffset="72403.99">16978 8709 11055 0,'0'0'480'0,"-4"-1"112"16,-3-2-464-16,2 1-128 0,-1 0 0 0,1 1 0 0,-2 0 2128 0,2 0 416 16,-1 1 80-16,6 0 0 15,-5-1-896-15,5 1-192 0,0 0-48 0,0 0 0 0,0 0-688 0,0 0-144 16,0 0-16-16,0 0-16 0,0 0 32 0,0 0 16 15,0 0 0-15,0 0 0 0,0 0-96 0,7 3 0 16,2-1-16-16,2-1 0 0,0-1-80 0,5 1-16 16,2-1 0-16,2 1 0 0,2-1-80 0,2-1-32 0,3-1 0 0,5 1 0 15,1-1-160-15,6 1-48 0,4-1 0 16,6-1 0-16,4 0-16 0,2 1-128 16,2-1 192-16,1 0-64 0,3 1-128 0,3 0 192 15,2 1-192-15,1 0 192 0,-1 0-192 0,-1-2 0 0,-2 0 144 0,-1 0-144 16,-2 0 128-16,-2 0-128 0,0 1 160 0,-6 0-160 15,-3-1 128-15,-6 0-128 0,-6 0 0 0,-4 1 144 16,-4 0-144-16,-6 0 128 0,-5-1-128 0,-2 2 128 16,-3 0 0-16,-2 0 0 0,-3 0 0 0,-2 0 0 15,-6 1 16-15,0 0 0 0,0 0 0 0,0 0 0 0,0 0-144 16,0 0 0 0,0 0 0-16,0 0 0 0,0 0-256 0,0 0-48 0,0 0 0 0,0 0 0 15,7 1-1664-15,0 1-336 0,-1-1-64 0,2-1-11904 16</inkml:trace>
  <inkml:trace contextRef="#ctx0" brushRef="#br0" timeOffset="72855.13">19473 8430 23039 0,'-2'-13'2048'0,"2"8"-1648"16,1-3-400-16,1 0 0 0,2 0 1184 0,0-2 160 15,0 0 16-15,2 0 16 0,0 1-160 0,2 0-48 0,1 0 0 0,2 1 0 16,1 1-192-16,1 3-32 0,0-1-16 16,3 2 0-16,0 1-416 0,2 0-96 0,1 2-16 15,-1 1 0-15,1 0-48 0,-2 1-16 16,-2 1 0-16,-1 3 0 0,-1 0-96 0,-3 2-32 0,-2 0 0 0,-2 2 0 0,-3 1-80 0,-2 2 0 15,-4 2-128-15,-3 3 192 16,-2-2-192-16,-3 2 176 0,-4 1-176 0,-3 0 160 0,1 1-160 0,0-1 0 16,-1 0 0-16,1-2 128 15,2-1-128-15,2-3 0 0,0-1 0 0,2-3 128 0,2-2 0 0,1 0-128 16,1-1 192-16,2-1-64 0,0-1 128 0,5-4 32 16,0 0 0-16,0 0 0 0,0 0-64 0,0 0-16 15,0 0 0-15,6 7 0 16,0-3-208-16,2 1 128 0,1-2-128 0,2-1 0 15,2-1 0-15,1 1 0 0,3-1 0 0,2 0 0 16,0-1 0-16,1 0 0 0,1 1 0 0,0-1 0 16,0-1 0-16,0-1-192 0,-1-1 16 15,-2 1 0-15,0-1-1504 0,-2 0-304 0,1-2-64 0,-2 1-9040 16,0-2-1808-16</inkml:trace>
  <inkml:trace contextRef="#ctx0" brushRef="#br0" timeOffset="73424.74">19748 8088 6447 0,'-10'-8'576'0,"5"3"-576"0,-4 0 0 0,-1 0 0 0,1 1 4032 0,-2-1 704 16,-1 1 144-16,0 0 32 0,0-1-3536 0,0 2-704 31,-1 1-144-31,-1 0-16 0,0 0 384 0,1 2 64 16,-1 2 32-16,0 0 0 0,1 1-256 0,1 1-48 15,1 2-16-15,-1-1 0 0,-1 2-80 0,0 1-16 0,1 2 0 0,1 1 0 0,-4 2-128 0,2 0-48 16,0 1 0-16,0 3 0 0,-1 2-128 0,-1 0-16 16,1 2-16-16,-2 2 0 15,0 3-80-15,-1 2-16 0,0 2 0 0,1 1 0 16,1 1-144-16,1 0 0 0,-1-1 0 0,3 1 128 15,1 0-128-15,2 0 0 0,3 0 0 0,1-1 0 16,4-3 144-16,2 1-144 0,3 0 160 0,2-2-160 16,3 0 288-16,2-1-32 0,3-2-16 0,2 0 0 15,1-2-16-15,4-1 0 0,2-1 0 0,2-2 0 16,1-3 32-16,3-1 0 0,1-3 0 0,5-2 0 16,2-2-80-16,4-3-16 0,0-3 0 0,2-2 0 0,-1-1-32 0,-1-4 0 15,-3-2 0-15,0-6 0 0,-3-3 16 16,0-3 0-16,-1-1 0 0,-1-4 0 0,-1-4 16 15,-1-2 0-15,-1-2 0 0,-2-3 0 0,0-3-32 0,-4-2-128 16,-3 0 192-16,-4 0-64 0,-2 0 16 0,-5-1 0 16,-6 0 0-16,-3 2 0 0,-3 3 192 0,-7 1 48 0,-4 1 0 15,-5 2 0-15,-3 0 0 0,-2 2 0 16,-3 0 0-16,-2 3 0 0,-2 3-384 0,0 3 0 16,-1 2 0-16,0 4-192 0,1 3-96 0,-2 3-32 15,-1 2 0-15,-1 4 0 16,-2 3-512-16,2 2-128 0,1 2 0 0,1 4-16 15,3 1-1936-15,1 3-384 0,4 3-80 0</inkml:trace>
  <inkml:trace contextRef="#ctx0" brushRef="#br0" timeOffset="76147.94">3453 11310 20271 0,'0'0'1792'0,"0"0"-1424"15,0 0-368-15,0 0 0 0,0 0 1504 0,0 0 224 0,0 7 64 0,0 2 0 16,0 2-704-16,-1 3-144 15,-2 4-32-15,1 3 0 0,1 3-80 0,-1 1 0 0,-1 1-16 0,-1 2 0 16,2 2-320-16,-1-2-64 0,-1 1-16 0,-1-2 0 16,3 1-224-16,-2-2-32 0,1 0-16 0,1-3 0 0,1-2-144 0,0-3 0 15,0-2 0-15,0-3 128 0,1-2 64 0,0-3 0 16,0-8 0-16,0 0 0 0,0 0 224 16,0 0 48-16,0 0 16 0,0 0 0 15,0 0 96-15,0-9 0 0,0-4 16 0,1-2 0 16,0-3-272-16,2-4-48 0,3-3-16 0,-1-3 0 0,-1-4-128 0,3-4-128 15,1-4 192-15,1-2-192 16,-1 0 0-16,2 1 0 0,0 0 0 0,2 5 0 16,1 3 0-16,0 4 0 0,-1 4 0 0,-1 4 0 15,-1 4 0-15,-1 4 0 0,0 2 0 0,0 4 0 0,-1 3 0 16,-1 4 0-16,-1 3 0 0,1 4 0 16,-2 1 192-16,-1 4-64 0,2 3 0 0,-1 4-128 0,0 2 0 0,-1 2 0 0,1 0 0 0,-3 2 0 31,1 3 0-31,0 0 0 0,1 1 0 0,-1 0 0 0,0-2 0 0,2-2 0 0,-1 0 0 15,1-3 0 1,0-4 0-16,1-2 0 0,-2-3 0 0,0-3 0 0,1-3 128 0,-1-1-128 0,-4-6 0 0,6 2 0 16,-6-2 192-16,7-2-192 0,0-4 192 0,1 0-192 15,-1-4 240-15,2-3-64 16,1-4-16-16,1-4 0 0,0-3-160 0,2-2 0 16,-1-3 0-16,2 1 0 0,-1 0 0 0,0 2 0 15,0 0 0-15,-1 3 0 0,1 5 0 0,-2 1 128 16,-1 3-128-16,-1 3 192 0,-1 3-32 0,0 3 0 15,-2 2 0-15,1 3 0 0,-7 0 96 0,6 5 0 16,0 1 16-16,-2 4 0 0,1 2-96 0,-2 2-32 0,0 0 0 0,1 3 0 16,-2 2-144-16,0 1 0 15,-1 1 144-15,0 0-144 0,-1 1 0 0,0 1 0 16,0 1 0-16,0-1 0 0,1-1-192 0,-1 0-96 0,0-1-32 0,1-1 0 31,0-4-560-31,3 0-112 0,0-2-32 0,2-1 0 16,0-2-2016-16,1-2-416 0,1-2-64 0</inkml:trace>
  <inkml:trace contextRef="#ctx0" brushRef="#br0" timeOffset="76537.45">4244 11529 30575 0,'0'0'1344'0,"-5"0"304"0,0 1-1328 0,-1 2-320 0,2 0 0 0,-2 2 0 0,0 3 928 0,-2 2 112 16,0 1 32-16,1 2 0 15,-1 3-64-15,0 0-16 0,2 2 0 0,-1 0 0 0,-1 1-496 16,2 1-112-16,-1 0 0 0,2-1-16 0,0 0-96 15,1 0-16-15,-1-2 0 0,1 1 0 0,1-3-128 16,0-1-128-16,1-3 144 0,1-3-144 0,1 0 192 0,0-8-64 16,0 0-128-16,0 0 192 0,0 0-64 0,0 0 0 15,0 0-128-15,3-4 192 0,1-4-192 0,1-2 0 16,-1-2 0-16,1-2 0 0,2-4 0 0,0-2 0 0,1-3 0 0,2-1 0 16,1-1-208-16,0-1 64 15,1 1 16-15,0 1 0 0,1 0 128 0,-2 4-160 16,-2 1 160-16,0 5-160 0,0 2 160 0,0 3 0 0,-3 2 0 0,1 3 0 15,-7 4 128-15,5 0 48 16,0 2 16-16,1 3 0 0,0 0 80 0,-2 5 32 16,-1 2 0-16,1 1 0 0,-2 2-128 0,1 1-32 15,1 1 0-15,-3 1 0 0,1 2-144 0,0 0 128 16,0 0-128-16,0 0 128 0,1-1-128 0,-1 0 160 0,-1-1-160 0,1-1 160 16,-1 0-400-16,0-2-80 0,-1-2 0 0,1-1-16 15,1-2-1456-15,-1-1-304 16,0-2-48-16,-1-7-14384 0</inkml:trace>
  <inkml:trace contextRef="#ctx0" brushRef="#br0" timeOffset="76703.45">4174 11795 19343 0,'0'0'848'0,"0"0"192"0,0 0-832 0,0 0-208 0,0 0 0 0,0 0 0 0,0 0 2832 0,5-3 528 15,-1-1 96-15,3 0 32 0,1 1-2592 0,3 1-512 16,3 1-96-16,0 0-32 15,2-1-256-15,1-1-192 0,2 2 16 0,0 0 16 16,0-1-2560-16,0 0-512 0,18-4-96 0,-7 4-7648 16</inkml:trace>
  <inkml:trace contextRef="#ctx0" brushRef="#br0" timeOffset="76854.97">4642 11754 14735 0,'0'0'1312'0,"0"0"-1056"0,0 0-256 15,0 0 0-15,0 0 4032 0,2 8 768 16,-1-1 128-16,0 1 48 0,-1 1-2672 0,0 0-544 15,0 1-96-15,0 2-32 0,0 2-736 0,0-1-160 16,0 0-32-16,0 1 0 0,-2 1-256 0,0 1-48 0,-2 0-16 0,0-2 0 16,0-1-224-16,-2-1-160 0,2 0 192 0,-2 0-192 31,-3-1-1312-31,2 0-368 0,-2-1-80 0</inkml:trace>
  <inkml:trace contextRef="#ctx0" brushRef="#br0" timeOffset="77504.23">5666 11487 17503 0,'3'-6'1552'0,"2"-3"-1232"0,0-1-320 15,2 0 0-15,0 0 592 0,2-1 64 16,-1-1 16-16,1 1 0 0,2 2 848 0,-3 1 160 15,0 1 48-15,-1 3 0 0,-2 1-64 0,-5 3-16 16,0 0 0-16,0 0 0 0,0 0-352 0,5 8-64 0,-3 2-16 0,-2 3 0 0,-2 3-416 0,-1 1-96 16,0 2 0-16,-1 1-16 15,-1 1-352-15,1 0-64 16,-4-1-16-16,2 2 0 0,0-1-48 0,0 0-16 16,-2-1 0-16,-1 0 0 0,0 0-192 0,3-3 176 0,-2-1-176 0,1-2 160 0,1-2-160 0,0-1 0 0,1-2 0 0,0-3 0 15,1-1 0 1,4-5 0-16,0 0 0 0,0 0 0 15,0 0-256-15,0-7 32 16,2-2 0-16,1-4 0 0,1-4-80 0,1-3-16 0,3-3 0 0,2-4 0 16,-2-5 128-16,1-4 32 0,2-5 0 0,2-1 0 15,0-1-80-15,0-1-16 0,0 3 0 0,3 4 0 16,0 4 256-16,-2 4 0 0,-3 5-160 0,0 4 160 16,-2 3 0-16,1 5 256 0,-1 4-32 0,0 2-16 15,-2 3 256-15,1 3 48 0,-1 2 16 0,-1 5 0 0,1 1-80 0,-1 4 0 16,1 2-16-16,-1 2 0 15,-1 3-160-15,1 2-16 0,-2 1-16 0,-1 2 0 16,1 1-80-16,-1 4-16 0,0-1 0 0,2 2 0 0,-1 1-144 0,-1-1 128 16,1-2-128-16,-1 0 128 0,0-2-128 0,2-1 0 15,-3-1 0-15,2-2 128 0,-1-4-288 0,1 0-64 16,-1-3-16-16,0-2 0 16,0-2-1872-16,-1-2-368 0,0-2-80 0</inkml:trace>
  <inkml:trace contextRef="#ctx0" brushRef="#br0" timeOffset="78057.1">5775 11619 26719 0,'0'0'1184'0,"0"0"240"0,0 0-1136 0,0 0-288 0,0-4 0 0,3 0 0 16,1 0 160-16,4 1-32 15,2-1 0-15,2 0 0 0,1 1-128 0,4 0 0 0,2-2 0 0,1 2 0 16,2 0-176-16,2 1-16 15,0-1 0-15,0 1 0 0,1 2 192 0,1 1-208 0,-2 0 80 0,-2 2 128 0,-2 0-144 0,-3 1 144 16,-1 3 0-16,-3-1 0 16,-2 2 0-16,-2 1 0 0,-4 1 0 0,-1 1 0 0,-1 0 624 0,-1 2 16 15,-2 0 16-15,-2 0 0 0,1 0 48 0,-1-2 0 16,1 0 0-16,1 0 0 0,0-2-64 16,1 0 0-16,2-2 0 0,0-2 0 0,-3-5-64 0,5 4-32 15,-5-4 0-15,8 1 0 0,0-2-192 0,1-2-32 16,-2-1-16-16,2-1 0 0,0-2-160 0,0-2-16 15,-2 1-128-15,2-1 192 0,0-2-64 0,-1-2-128 16,-4 0 176-16,1 0-176 0,-1 1 192 0,-1 1-192 0,-1 1 192 0,1 2-192 16,-2 2 320-16,0 0-32 15,-1 6-16-15,0 0 0 0,0 0 304 0,0 0 64 16,0 0 16-16,0 0 0 0,0 0-256 0,-1 8-48 0,0 2-16 16,1 2 0-16,0 2-208 0,0 3-128 15,0 1 128-15,0 3-128 0,0 1 0 0,0 3 0 0,0 1 0 0,0 3 0 16,1 1 0-16,-1 2 0 0,0 1 0 0,0-1 0 15,-1 0 0-15,0 0 0 0,-1 0 0 0,2-2 0 16,0-2 0-16,0-1 0 0,0-3 0 0,-1-2 0 16,-1-4 0-16,0 0 144 0,0-4-144 15,0-2 0-15,-2-3 256 0,2-2-48 16,0-2-16-16,2-5 0 0,-6 3 48 0,1-3 0 0,-1-2 0 0,1 0 0 0,-1-2 16 0,2-2 0 16,-4 0 0-16,4-2 0 0,-2 0-256 0,2-2 128 15,0-1-128-15,0 0 0 31,2-1-512-31,1-1-192 0,1-1-32 0,2 1-16 0,0-3-2720 16,4 1-560-16</inkml:trace>
  <inkml:trace contextRef="#ctx0" brushRef="#br0" timeOffset="78261.69">6787 11799 26719 0,'0'0'1184'0,"0"0"240"15,0 0-1136-15,3 7-288 0,-1 1 0 0,0 1 0 0,1 2 2720 0,-1 0 480 16,0 1 112-16,-2 1 16 0,0 2-1664 16,-2-1-320-16,1 2-64 0,0 1 0 0,-3-2-784 0,0 1-160 0,-2 0-16 0,0 0-16 15,-2-1-304-15,-1 1 0 0,-1 1 0 0,-1 2 0 16,-1-3-2240-16,-1 1-512 0,-17 15-112 16,5-9-16-16</inkml:trace>
  <inkml:trace contextRef="#ctx0" brushRef="#br0" timeOffset="78703.75">7711 11287 21935 0,'0'0'960'0,"5"-4"224"0,1 1-944 0,-2-1-240 0,2 0 0 0,-2 2 0 16,-4 2 1744-16,0 0 304 0,4-1 64 0,-4 1 16 15,6 0-304-15,-6 0-64 0,4 5-16 0,1 4 0 16,-2 2-624-16,-1 2-128 0,-1 2-32 0,0 3 0 0,-1 2-400 0,0 2-96 16,-1 2-16-16,0 0 0 0,1 0-208 0,-2 2-48 15,2 0-16-15,-1-1 0 0,0 0-176 0,0 0 0 16,0-2 144-16,1-1-144 0,-1-1 0 0,-1-2-208 15,1-3 16-15,0 0 16 16,0-2-1840-16,0-2-368 0,0-2-80 0,0-1-16 0</inkml:trace>
  <inkml:trace contextRef="#ctx0" brushRef="#br0" timeOffset="79094.83">7703 11315 31439 0,'-5'-16'1392'0,"3"10"288"0,2-1-1344 0,2-2-336 15,-1-1 0-15,3 1 0 0,3 0 336 0,3 0 0 16,2 0 0-16,2 1 0 0,1 2 240 0,3 0 64 0,3 3 0 0,0 1 0 16,0 2-80-16,-2 1-16 15,-1 1 0-15,-1 3 0 0,-3 1-64 0,-2 3-16 16,-2 3 0-16,-4 0 0 0,-1 0-208 0,-3 3-64 0,-4 0 0 0,-1 1 0 16,-5 1-192-16,-1 1 144 0,-2 0-144 0,-2 1 128 15,0-3-128-15,-2 1 0 0,0-2 0 16,2 0 128-16,2-3-128 0,1-2 0 0,1-3 0 0,2 0 128 15,2-2 0-15,1 0-128 0,4-5 192 0,0 0-64 16,0 0-128-16,0 0 0 0,4 4 144 0,4 1-144 16,2-1 0-16,2-1 0 0,2 1 0 0,1-1-128 15,2 0 128-15,2 1 0 0,-2 0-144 0,1 0 144 0,-2 2 0 0,0 0 0 16,-2 1 0-16,-2 2 0 0,0-1 0 0,-2-1 160 16,-3 1-16-16,-2 0 0 0,1-1 176 0,-4 2 48 15,-2 0 0-15,-2-1 0 0,-3-1 80 0,-1 1 0 16,-3 0 16-16,-1-1 0 0,-3 1-112 0,-3 0-32 15,-1 0 0-15,-2-1 0 0,-1 1-176 0,0-1-144 16,0-3 192-16,0-1-192 0,1 1 0 0,3-3-304 16,0 1 48-16,4-1 0 15,0-1-1488-15,3-2-304 0,0-2-48 0,4 0-15344 0</inkml:trace>
  <inkml:trace contextRef="#ctx0" brushRef="#br0" timeOffset="79517.57">8155 11596 22111 0,'0'0'1968'0,"0"8"-1584"16,-1 1-384-16,1 0 0 0,1-1 1760 0,1 2 272 0,-2 0 48 0,3-1 16 15,-1-1-720-15,1-1-144 16,1 1-16-16,2-1-16 0,1-1-528 0,1 0-96 16,1-3-32-16,1-1 0 0,1-1-224 0,1-1-32 0,1-1-16 0,2-2 0 15,-1-2-128-15,0-2-16 0,1-1-128 0,-2-1 192 16,-1-2-48-16,-1-1-16 0,-1-1 0 0,-1-2 0 15,-3-2 64-15,0 1 16 0,-3 0 0 0,0 2 0 16,-1 1 176-16,0 1 48 0,-4 2 0 0,1 2 0 16,0 2 304-16,0 1 64 0,1 5 16 0,0 0 0 15,0 0-176-15,0 0-16 0,0 0-16 0,-5 6 0 16,0 2-368-16,1 5-80 0,1 1-16 0,-1 2 0 16,1 2-144-16,0 3 0 0,-2 2 144 0,2 2-144 0,0 3 0 0,0 1 0 15,2 2 0-15,0 2 0 0,-1 2 0 0,1 2 0 16,0-1 0-16,-1 1 0 0,-1-1 0 0,2-2 0 15,-3-1 0-15,1-2 0 0,-1-2 0 0,1-2 0 16,-1-4 0-16,-1-3 0 0,1-3 0 0,-1-3 128 16,1-1-128-16,-3-4 0 0,2-2 0 0,-1-3 0 15,-1-1 0-15,-2-2 128 0,0-3-128 0,0-2-160 16,-1 0 160-16,2-2-208 16,-1 0-288-16,1-2-48 0,0 0-16 0,2-2 0 15,0-1-1696-15,3-1-352 0,1-1-64 0,2 0-14032 0</inkml:trace>
  <inkml:trace contextRef="#ctx0" brushRef="#br0" timeOffset="80531.07">9992 11327 18303 0,'0'0'816'0,"0"0"160"0,6 4-784 0,-3 0-192 0,-3-4 0 0,0 0 0 15,0 0 1168-15,0 0 192 0,0 0 48 0,0 0 0 16,0 0 256-16,8 2 64 0,-8-2 16 0,6-1 0 16,1-3-576-16,-2 0-112 0,0-2-32 0,-2 0 0 0,-1-2-304 0,0-1-64 15,-2 1-16-15,0-2 0 0,-3-1-192 16,0 0-32-16,-3 0-16 0,0 0 0 0,-3 0 112 0,-1-1 32 15,-2 1 0-15,1 1 0 0,-1 1 64 0,-1 2 16 16,-2 2 0-16,1 3 0 0,0 0-240 16,-1 4-64-16,2 1 0 0,0 2 0 15,0 3-320-15,1 1 0 0,1 3 0 0,0 0 0 0,0 1 0 16,1 2 0-16,1 0-128 0,1 1 128 16,2 2-128-16,0-1 128 0,2-1-128 0,2-1 128 0,1 1-224 0,1-2 32 15,1-1 16-15,2-1 0 0,4-3-144 0,-1-1-16 16,1-3-16-16,0 0 0 0,3-2 64 0,-2-2 16 0,1-1 0 15,1-2 0-15,1-3 272 0,1-2-128 0,0-2 128 0,1-1 0 16,-1-1 0-16,1-2 0 0,0 0 128 0,-1 0-128 16,0-1 144-16,-1 2-144 0,0 1 128 0,-2 1-128 15,-2 1 272-15,0 0-16 0,-2 1-16 0,1 3 0 16,-6 5 144-16,0 0 16 0,0 0 16 0,0 0 0 16,0 0-32-16,0 0-16 0,2 7 0 0,0 2 0 0,0 2-176 15,1 1-16-15,-2 0-16 0,1 1 0 16,-1 1-160-16,1 0 0 0,0 0 0 0,2 1 0 0,0-2 0 0,2 0 0 15,2-1 0-15,-1-1 0 0,1-1-128 0,1-1 128 16,0-2 0-16,2 0 0 0,2-3 0 0,0 0-176 16,0-1 176-16,2-3-128 0,1-2 128 0,-1-3-160 15,1-1 160-15,0-3-160 0,1-2 160 0,-2-2 0 16,-1-3 0-16,3-1 0 16,-2 0 0-16,1-1 0 15,-2-3 0-15,0 1 0 0,3 1 0 0,-5 2 0 0,0 1 0 0,-2 3 128 0,-1 1 0 0,-2 2 16 16,0 1 0-16,-2 4 0 0,0 0 224 0,-5 5 32 0,0 0 16 0,0 0 0 15,0 0-32-15,3 7-16 0,-2 1 0 0,0 2 0 16,-1 2-192-16,0 1-48 0,-1 0 0 0,0 1 0 31,0 1-128-31,0 0 0 0,1 0 144 0,0 2-144 0,0-1 0 0,1 1 0 0,0-2 0 0,1 0 0 32,2-2 0-32,0-1-240 0,1-1 48 0,2-2 0 15,0-2-1280-15,1-1-240 0,1-2-48 0,3-1-16 16,2-3-1424-16,1-3-272 0,3-2-64 0</inkml:trace>
  <inkml:trace contextRef="#ctx0" brushRef="#br0" timeOffset="80832.23">10757 11353 8287 0,'0'0'736'0,"0"0"-592"15,0 0-144-15,0 0 0 0,1-5 4688 0,-1 5 912 16,1-7 176-16,2 2 48 0,-1-1-3264 0,2 1-640 16,-1-2-128-16,1 2-16 0,1-1-848 0,0 1-160 15,1-2-48-15,3-1 0 0,-2-1-240 0,1 1-48 16,0-2-16-16,-1 0 0 0,0 1-16 0,0-1 0 0,-2-1 0 0,1-1 0 15,-3 1-16-15,-1 1-16 16,0 1 0-16,-2 2 0 0,-1-1 48 0,0 2 16 16,-1 2 0-16,2 4 0 0,-6-3-16 0,0 2 0 15,-3 2 0-15,0 2 0 0,-1 1-112 0,-1 4-32 16,0 2 0-16,0 2 0 0,-1 1-128 0,1 4-16 0,1 0-128 0,-1 3 192 16,0 1-64-16,1 0-128 15,3-1 176-15,0 1-176 0,2 0 144 0,1-2-144 16,3 0 0-16,2 0 144 0,3-3-144 0,0 1 0 15,3-2 0-15,1-2 0 0,1 0 0 0,2-4 0 16,2 0 0-16,4-2 0 0,2-3 0 0,1-2-256 0,2 0 48 0,3-5 0 16,2-1-2096-16,3-6-400 0,0-2-96 0</inkml:trace>
  <inkml:trace contextRef="#ctx0" brushRef="#br0" timeOffset="81386.67">12355 11226 23039 0,'-8'-6'1024'0,"8"6"192"0,0 0-960 0,0 0-256 16,0-2 0-16,-1 0 0 0,1 2 2576 0,0 0 480 0,-2 3 80 0,-1 3 32 16,-2 1-1792-16,0 2-352 0,0 2-80 0,1 6-16 15,0 1-400-15,-1 2-80 0,1 0 0 0,2 1-16 16,-1 0-112-16,2 1 0 0,1-1-16 0,1-2 0 15,2 0-96-15,0-1-16 0,1-2 0 0,2 0 0 16,0-2-48-16,3-2-16 0,0-1 0 0,2-1 0 0,3-2-128 0,2-3 192 16,-1-3-192-16,3-2 192 0,0-3-192 0,2-1-144 15,0-4 144 1,-1-2-208-16,-2-3-112 0,1-3 0 0,-2-2-16 0,0-3 0 16,-2-2-96-16,-1 0-16 0,-2-2 0 0,0 1 0 15,-1 0 0-15,-1 3 0 0,-2 2 0 0,-3 4 0 0,-1 2 448 0,0 3 0 16,-3 2 0-16,0 3 0 0,0 5 320 0,0 0 80 15,0 0 32-15,-6 4 0 0,2 2-80 16,-1 1-16-16,0 2 0 0,1 0 0 0,0 2-336 0,3 1 128 16,-2 0-128-16,2 0 0 0,-1 1 0 0,2 1 0 0,2-1 0 0,0 0 0 15,1 0 0-15,1-1-160 0,1-1 160 0,0-1-160 32,2 0-704-32,0-1-144 0,0-1-16 0,1-2-16 0,1 0-2768 15,2-4-544-15</inkml:trace>
  <inkml:trace contextRef="#ctx0" brushRef="#br0" timeOffset="81654.44">12931 11405 6447 0,'0'0'272'0,"0"0"80"0,0 0-352 0,0 0 0 16,0 0 0-16,-4-2 0 15,4 2 4288-15,-5-4 768 0,0 1 176 16,-1 0 16-16,1-2-2784 0,2 1-560 0,-2 0-112 0,2-1-32 0,1 0-656 0,0-1-128 16,1 0-16-16,1-1-16 0,0-1-192 15,1 0-48-15,0-1 0 0,2 0 0 16,3 0-288-16,0 1-64 0,1 1-16 0,1 1 0 0,-1 2-96 0,1 1-32 15,2 1 0 1,-1 1 0-16,-2 0 272 0,2 2 48 0,-1 2 16 0,1 1 0 16,1 3-16-16,-2 0 0 0,1 2 0 0,0 1 0 15,0 1-240-15,-2 0-48 16,1-1-16-16,-1 1 0 0,-1 0-224 0,1 0 144 0,0 0-144 0,0-1 128 0,-1-1-128 0,-1-1-176 16,0-1 48-16,-1 1 0 15,2-2-1856-15,-1 0-352 0,1-2-80 0,0-1-14736 0</inkml:trace>
  <inkml:trace contextRef="#ctx0" brushRef="#br0" timeOffset="82106.41">13409 11035 28559 0,'-3'-21'1264'0,"1"14"272"0,0-2-1232 0,0 0-304 16,1-1 0-16,0 3 0 0,-1 0 2608 0,1 3 464 15,1 4 80-15,0 0 32 0,0 0-1552 0,0 0-304 16,0 0-64-16,3 5-16 0,0 4-672 0,0 3-128 15,0 2-16-15,0 3-16 0,1 0-64 0,0 4-16 16,-4 0 0-16,1 2 0 0,0 1-160 0,-1 1-48 0,-2 0 0 0,-1 1 0 16,2 1-128-16,-1-1 0 0,0 1 144 0,0-2-144 15,0-2 0-15,-1-2 128 16,2-4-128-16,1 0 0 0,-1-3 0 0,1-1 0 16,2-2 0-16,1-2 0 0,-1-2 0 0,2-2 0 0,-4-5-192 15,6 1 64-15,-1-2-96 0,2-2-16 0,0-1 0 0,1-3 0 16,1-3 48-16,1-2 0 15,1-2 0-15,1-4 0 0,0-2-80 0,1-2-16 0,2-1 0 0,0 0 0 16,-2 1 16-16,0 2 0 0,-2 3 0 0,-1 1 0 0,-1 3 272 16,-1 2-160-16,-3 1 160 0,0 3-128 0,-2 1 128 0,-3 6 0 15,0 0 0-15,0 0 0 0,0 0 0 16,0 0 0-16,-6 0 0 0,-1 2 176 0,0 2-176 0,1 0 0 16,-2 1 0-16,0 3 0 0,0 2 0 15,2 1 0-15,0 0 0 0,1 2 0 16,-1 0 0-16,3 2 0 0,1-1 0 0,1 1 0 0,1 2 128 15,2-1-128-15,2 1 128 0,1-1-128 0,1 1 128 0,1-2-128 16,1 1 128-16,0-2-128 0,2 0 0 0,1 0 0 16,1-3 128-16,1-2-128 0,1 0-176 0,1-1-64 15,3-3-16-15,3 0 0 16,2-3-2368-16,3-4-496 0,3-4-80 0</inkml:trace>
  <inkml:trace contextRef="#ctx0" brushRef="#br0" timeOffset="82452.28">14033 11223 29775 0,'-14'4'1312'0,"9"0"288"0,-3 2-1280 0,0 1-320 16,1 3 0-16,-1 1 0 0,-1 1 1024 0,0 2 160 0,1-2 32 0,0 1 0 0,0 0-64 0,1 0 0 15,1 0 0-15,2 1 0 16,-1-2-384-16,2-1-64 0,0-2-32 0,0-2 0 16,1 0 16-16,2-7 0 0,0 0 0 0,0 0 0 15,0 0-224-15,0 0-32 0,0 0-16 0,0 0 0 16,6-3-112-16,0-4-32 0,1-1 0 15,1-1 0-15,2-3-32 0,-1-2-16 0,1-2 0 0,4-3 0 0,2-1-224 0,1 0 0 16,-5 3 128-16,1-1-128 0,0 2 0 0,-1 2 0 16,0 3 0-16,0 3 0 15,-1 1 208-15,1 1-48 0,-3 4-16 0,0 2 0 0,0 2 64 0,-3 3 16 32,2 0 0-32,0 3 0 0,-2 2-80 0,1 1-16 0,0 1 0 0,-1 0 0 15,1 1-128-15,1-1 0 0,0 3 0 16,-1-2 0-16,0 0 0 0,0-1 0 0,0-1 0 0,2-1 0 0,-2-1 0 0,2-1-320 15,0-2 48-15,1 0 16 16,0 0-1344-16,2-2-256 0,1-3-48 0,0-2-16 16,2-3-1056-16,-1 0-224 0,-1-3-32 0,1 0-11600 0</inkml:trace>
  <inkml:trace contextRef="#ctx0" brushRef="#br0" timeOffset="82751.03">14536 11141 5519 0,'0'0'496'0,"0"0"-496"16,-2-6 0-16,0 2 0 0,2 4 5632 0,0 0 1040 31,-4-3 208-31,4 3 32 0,-6-1-4032 0,6 1-832 15,-7 4-144-15,2 3-48 0,1 0-912 0,-2 3-192 0,3 1-48 16,-1 1 0-16,0 2-304 0,1 0-64 0,1 1-16 0,0 1 0 0,2-1-80 0,2-1-32 16,-1 2 0-16,1-2 0 15,0-1-32-15,1-1-16 0,2-1 0 0,0-1 0 0,2-2 16 0,1-1 0 16,0-2 0-16,3-1 0 0,-1-1 16 0,1-2 0 16,0-1 0-16,1-2 0 0,0-2 64 0,-1-1 32 15,2-3 0 1,-2-2 0-16,2-3 32 0,-3-4 16 15,0-1 0-15,-2 0 0 0,-2-1-80 0,-3 1 0 16,-2 1-16-16,-2 2 0 0,-3 1-32 0,-3 1 0 0,-1 2 0 0,-1 4 0 16,-4-1-16-16,0 3-16 15,-1 0 0-15,-1 4 0 0,-2 1-176 0,1 2 0 0,-1 2-192 0,2 0 192 32,-2 1-576-32,2 2 16 0,0 1 0 0,3 1 0 0,1 0-1712 0,1 1-352 15,3 1-64-15</inkml:trace>
  <inkml:trace contextRef="#ctx0" brushRef="#br0" timeOffset="83194.49">14789 11254 29599 0,'0'0'1312'0,"0"0"272"0,7 5-1264 0,0-1-320 0,-1 0 0 0,1 1 0 0,-2 0 1424 0,2 1 240 16,1-1 32-16,-3 1 16 0,2-1-512 0,0 1-112 16,1-2 0-16,1 1-16 0,-3-2-544 0,2-1-96 15,1-1-32-15,1 0 0 0,1-1-208 0,-1-1-32 16,-1-2-16-16,0-1 0 0,2-2-16 0,0-2 0 15,2 1 0-15,-1-3 0 0,0-1-128 0,0-1 192 16,0-2-192-16,-1 1 192 0,0 0-192 0,-1 1 160 16,-1 1-160-16,-5 2 160 0,0 1 16 0,0 4 0 0,-4 4 0 0,0 0 0 15,0 0 160-15,0 0 48 0,0 0 0 16,0 0 0-16,-5 3-192 0,1 3-48 0,-2 2 0 16,2 0 0-16,1 1-144 0,-1 1 0 0,2 2 0 0,1 0 0 15,0-1 0-15,1 0 0 0,2 0 0 16,0-1 0-16,2-1 0 0,1-1-176 0,2-3 176 0,1 0-128 15,0-2 128-15,4-1-128 0,-1-2 128 0,3-1-128 16,1-2 128-16,0-2 0 0,1 0 0 0,-1-2 0 16,3-1 0-16,-4 0 0 0,0-4 128 0,1-3-128 0,-2 0 128 0,0-2-128 15,-2-1 160-15,-1-2-160 0,-1 1 176 0,-3-1-176 16,0 1 192-16,-2 1-192 0,-1 1 160 0,-3 3-160 16,-2 2 128-16,0 1-128 15,0 2 144-15,-1 2-144 0,-2 0 160 0,1 3-160 16,-2 1 0-16,1 1-288 0,-1 1 32 0,1 1 16 15,-1 2-1808-15,1 3-384 0,-1 1-64 0,1 2-15056 16</inkml:trace>
  <inkml:trace contextRef="#ctx0" brushRef="#br0" timeOffset="83762.11">15441 11255 29247 0,'0'0'1296'0,"2"7"272"0,0 0-1248 0,0-1-320 16,0 1 0-16,1-1 0 0,-1 0 1168 0,-2-6 176 0,0 0 48 15,0 0 0-15,0 0 400 0,3 4 96 16,-3-4 16-16,0 0 0 0,0 0-688 0,8-1-128 0,-1-2-16 0,1-2-16 16,0 0-416-16,0-3-64 0,0-2-32 0,1-1 0 15,1-1-240-15,0 1-48 0,1-2-16 0,1-2 0 16,0-2-64-16,0 0-16 0,1-1 0 16,1 1 0-16,-1 0-160 0,-1 1 0 0,-1 2 144 0,0 2-144 15,-2 3 0-15,0 2 0 0,-2 1 0 0,1 3 0 16,0 1 0-16,-2 2 0 0,0 1 0 0,-2 2-128 0,1 1 128 0,-2 2-208 15,0 0 80-15,3 2 128 16,-2 0-192-16,0 2 192 0,1-1-160 0,0-1 160 16,2 1-160-16,0-1 160 0,0-2-160 0,2 1 160 0,2-3-176 0,1 0 176 15,2-2-192-15,1-1 192 0,-1-1-192 0,1-1 192 16,3-1-192-16,0-2 192 0,-1-1-192 0,2-2 192 16,-3 0-192-16,2-3 192 0,0-1-160 0,-1-2 160 15,1-4-128-15,-1-2 128 0,1-3-192 0,0-1 32 16,-2-1 16-16,0 1 0 0,-2 0-32 0,-2 2 0 0,-2 2 0 0,-2 3 0 15,-3 1 16-15,-2 4 0 0,0 2 0 0,-2 2 0 16,-2 3-160-16,1 4-16 16,-5-2-16-16,0 5 0 15,-2 2-96-15,-1 3-32 0,2 2 0 0,-3 2 0 0,1 1 192 0,1 1 32 0,0 3 16 16,3 0 0-16,0 3 32 0,2-1 0 16,2 1 0-16,1-2 0 0,1 1 208 0,5-1-192 0,-3-1 192 15,4 1-192-15,0-3 192 0,-1-1 0 0,2-2 0 0,-1-2 0 16,-1-2 384-16,-1 0 32 0,0 0 0 0,-2-3 0 15,-4-5 288-15,0 0 48 0,0 0 16 0,0 0 0 16,0 0-176-16,0 0-16 0,0 0-16 0,0 0 0 0,-7 4-160 0,1-1-16 16,-1-1-16-16,0 0 0 0,-2 0-368 15,0 0 128-15,0 0-128 0,0 0 0 0,1 0-224 16,0 0-112-16,1 1-32 0,2-1 0 31,5-2-1712-31,-6 2-352 0,6-2-64 0</inkml:trace>
  <inkml:trace contextRef="#ctx0" brushRef="#br0" timeOffset="84347.81">16626 11283 22111 0,'0'0'1968'0,"0"0"-1584"0,0 0-384 0,0 0 0 15,0 0 2944-15,0 0 496 16,0 0 96-16,0 0 32 0,0 0-2176 0,-5 3-432 0,-3 3-96 0,0 1-16 0,0 3-464 0,0 2-112 16,-5 3-16-16,2 1 0 0,-2 2-256 0,-1 2-144 15,-1 2 16-15,0 0 0 16,-1 0-1856-16,0 1-384 0,-2 0-64 0</inkml:trace>
  <inkml:trace contextRef="#ctx0" brushRef="#br0" timeOffset="85060.13">18200 11012 9215 0,'-4'-20'400'0,"3"11"96"0,0-5-496 0,0-1 0 0,0 0 0 0,2-5 0 16,4-1 4688-16,2-3 848 0,2-2 160 0,2 2 48 0,2 1-3920 15,3 2-784-15,1 4-144 0,0 1-48 16,2 2 32-16,1 3 0 0,0 2 0 0,0 4 0 16,0 2-128-16,-2 4-32 15,-3 2 0-15,0 2 0 0,-3 3-272 0,0 3-64 0,-3 2-16 0,-3 4 0 16,-2 2-96-16,-4 4-16 15,-1 2 0-15,-5 0 0 0,-1 1-96 0,-2 1-32 0,-5 1 0 0,-2 2 0 16,-3 1 16-16,-1-1 0 0,-2-2 0 16,1 0 0-16,2-4-144 0,1-2 128 0,2-3-128 0,2-3 128 0,6-3 16 15,0-2 0-15,2-2 0 0,4-1 0 16,2-8 192-16,2 5 48 0,3 0 0 0,1-1 0 16,4-1-176-16,2 0-16 0,4-2-16 0,1 0 0 15,3-2-176-15,2 0 160 0,2-1-160 0,1 1 160 16,-2-1-160-16,2-1 0 0,1-2 0 0,2 1 0 15,-1-1-1408-15,3-1-192 0,1 1-64 0,2-1-10624 16,1-1-2144-16</inkml:trace>
  <inkml:trace contextRef="#ctx0" brushRef="#br0" timeOffset="86071.22">18997 11097 24879 0,'0'0'2208'0,"-1"-4"-1760"16,1 4-448-1,1-6 0-15,1-1 1792 0,2 2 288 0,2-1 48 0,2 1 16 0,0-1-1536 16,3 1-304-16,3-2-64 0,1 1-16 0,2-3 32 0,1 1 0 16,-1-1 0-16,3 1 0 0,-4-3-48 0,3 0 0 15,-1-3 0-15,0 1 0 0,-1 0-48 0,-3-2-16 16,-4 0 0-16,-1 2 0 0,-2 1-16 0,-3 1 0 31,-2 1 0-31,-2 0 0 0,-4 4 416 0,-1 1 80 16,-3 2 16-16,-4 2 0 0,-2 0-128 0,-2 3 0 15,0 2-16-15,-1 3 0 0,0 1-320 0,-1 0-176 16,1 1 192-16,0 2-192 0,1 1 0 0,2 2 0 16,3-1 0-16,3 1 0 0,0-1 0 0,4 0 0 15,0 1 0-15,3 0 0 0,1-3-176 0,2 0 176 0,4-2-192 0,3 0 192 16,2-2-176-16,3 1 176 0,2-1-160 0,4-2 160 16,2 1 0-16,5-3-144 0,1-2 144 0,2-1 0 15,1-1 0-15,0-2 0 0,-2-3 0 0,2-1 0 16,-1-1 0-16,1-2 0 0,-2-2 0 0,2-3 0 15,0-1 0-15,0-2 0 0,-4 1 0 0,1-2 128 0,-4-1-128 0,-2 1 0 16,-5 1 128-16,-1 0-128 0,-5 2 176 16,-3 0-48-16,-5 3 0 0,-3 2 0 0,-3 1-128 0,-4 2 0 15,-4 2-160-15,-2 1 160 0,0 2-240 0,-2 1 48 16,0 1 16-16,1 1 0 0,-1 2 32 0,2 0 0 16,1 2 0-16,2 0 0 0,2 0 144 0,3 2-192 15,0 0 192-15,3 2-192 0,1 1-48 0,2 1-16 16,1 1 0-16,2 1 0 0,-1 1 256 0,1 1-192 15,1 3 192-15,-1 2-192 0,1 2 192 0,-1 2 0 16,0 2 0-16,-2 2 0 0,-1 2 0 0,0 1 0 16,-1-1 176-16,-1 3-48 0,-2-1 96 0,0 0 32 15,0 0 0-15,0-2 0 0,-1-1-64 0,1-2-16 0,0 0 0 0,-1-3 0 16,2-2 16-16,1-3 0 16,0-1 0-16,1-3 0 0,1-2 256 0,0-3 64 15,1-2 16-15,2-2 0 0,0 0-144 0,3-2-48 0,1-3 0 0,1-2 0 16,2-3-144-16,2-1-48 15,3-4 0-15,3-3 0 0,3-4-144 0,2-2 128 0,1-2-128 16,1-4 128-16,2-5-128 0,-1-3 0 0,0-2 0 0,0-3-176 16,2-4 16-16,-2-1 0 0,-2-1 0 15,-3 2 0-15,0 3 160 0,-3 2-128 0,-1 4 128 0,-4 6-128 16,-3 2 256-16,-2 5 48 0,-2 2 16 0,-3 5 0 16,-2 2 192-16,-1 2 32 0,-1 3 16 0,0 6 0 0,0 0-112 15,0 0-32-15,-4 1 0 0,-1 2 0 0,-2 1-288 16,0 4 0-16,1 1 0 0,-1 2 0 0,-1 0 0 0,2 2 0 15,-2 1 0-15,2 2 0 0,-1 0 0 0,1 1-144 16,3-1 144-16,0 0 0 0,1-1 0 0,1-1 0 16,1 1 0-16,2-2-128 0,0-2 128 0,2-1-160 15,2-1 160-15,0-2-160 16,2 0-128-16,2-2-32 0,1-1 0 0,2-2 0 0,2-2-64 16,1-2 0-16,2-3-16 0,1-1 0 0,3-3 192 0,2-2 32 15,-1-2 16-15,0-4 0 0,0-2 160 16,-2 0-160-16,-1-3 160 0,-2-1-160 0,1-2 160 0,-2 0 0 15,-3 2 0-15,-1 2 0 0,-2 3 0 0,-2 3 0 16,-3 2 128-16,0 2-128 0,-3 2 352 0,1 2 0 16,-2 2 0-16,-2 5 0 0,0 0-32 0,0 0-16 0,0 0 0 15,0 0 0-15,-6 5-304 0,2 3 0 0,-1 2 0 0,1 1 0 16,0 0 0-16,0 1 0 0,2 1 0 0,1 2-144 16,1-1 144-16,1 0 0 15,2-1-144-15,3 0 144 0,0 0-368 0,3-1 0 0,1 0 0 0,2-2 0 31,4-1-592-31,2-3-128 0,4 0-32 0,5-3 0 0,3-2-1936 0,3-1-384 0,2-2-80 0,1-2-5824 16,-1-3-1184-16</inkml:trace>
  <inkml:trace contextRef="#ctx0" brushRef="#br0" timeOffset="87040.64">20913 10756 11967 0,'3'-17'528'0,"-3"10"112"0,-1-2-512 0,-1 0-128 0,-3 0 0 0,-3 1 0 16,-2 0 4592-16,-2 2 880 0,0 2 176 0,-2 2 48 15,-1 2-3488-15,-1 1-688 0,-1 2-144 16,1 2-32-16,0 1-672 0,3 1-144 0,-2-1-16 15,0 2-16-15,2 1-320 0,1 0-176 0,1 1 192 0,2-1-192 16,3 0 0-16,0 2 0 0,3 0 0 0,2 0 0 0,1-1 0 0,3 0 0 16,2-1 0-16,1-1 0 0,2-2 0 0,1 1 128 15,-1-3-128-15,3-1 160 0,0 0-160 0,0-2 128 16,0-2-128-16,2 0 128 0,-1-2 0 16,0 0 0-16,-1-1 0 0,0 0 0 0,0 0 16 0,-1 1 0 15,-2-1 0-15,0 1 0 0,-1 1 112 0,-7 2 0 16,4 0 16-16,-4 0 0 0,7 1 0 0,-7-1 0 0,6 4 0 15,1 1 0-15,-2-1-112 0,2 2-32 0,-3-1 0 0,3 2 0 16,0-2-128-16,0 2 0 0,1-3 0 0,1 1 0 16,0-2 0-16,2-1 0 0,2-1 0 0,1-1 0 15,0-2 0-15,3-2 0 16,1-3 0-16,-1-1 0 0,1-2 0 0,0-2 0 16,1-2 0-16,0-2-176 0,-2-2 176 0,2-2 0 0,-2-3 0 0,0-2-128 0,-1-3 128 15,-1-4 0-15,0-3-144 0,2 0 144 0,-1 0 0 0,0-2 0 16,-3 3 0-16,-1 4 0 15,-2 3 176-15,-1 3-48 0,-3 2-128 0,0 3 192 16,-3 4 208-16,-1 3 48 0,2 2 0 0,-6 3 0 0,-1 1-32 0,3 6 0 31,-6 1 0-31,-1 2 0 0,-1 0-288 0,0 4-128 0,-1 2 128 0,-1 2-128 16,1 2 0-16,-2 3 0 0,1 3 0 0,0 2-176 16,0 1 176-16,2 0 0 0,1 1-144 0,2 1 144 0,-1 1 0 0,3-1 0 15,-1-1-144-15,3 1 144 16,2-1 0-16,2-1 0 15,1-1 0-15,0-1 0 0,2-1-208 0,2-2 64 16,2 0 16-16,2-2 0 0,3-1-128 0,2-2-32 0,-1-2 0 0,3-2 0 16,3-2-48-16,-4-3-16 0,2-1 0 0,1-3 0 15,0-6 176-15,2 0 48 0,0-3 0 0,1-2 0 16,0-2 128-16,-1-1 0 0,-1-1 0 0,-1-3-128 16,-4-1 128-16,-1 1 0 0,-3 1 0 0,0 0 0 0,-3 3 128 15,-2 1 0-15,-3 3 0 0,-1 2 0 16,-1 1 224-16,-2 2 48 0,-1 6 16 0,0 0 0 0,0 0-96 15,0 0-32-15,0 0 0 0,-6 6 0 16,0 0-288-16,0 3 0 0,1 1 0 0,-1 2 0 0,2 1 0 0,-1 2 0 16,1-1 0-16,1 0 0 0,0 1 0 0,3-2 0 15,2-1 0-15,1 0 0 0,0 0 0 0,3-1 0 16,-1 0-128-16,2-1 128 0,0-1 0 0,3 0 0 16,0-2-160-16,2 0 160 0,3-3-160 0,1 0 160 15,1-3-208-15,1-2 80 0,0-3 128 0,1-1-208 16,0-3 80-16,3-2 128 0,2-3-304 0,0 0 64 15,1-1 16-15,0-2 0 0,0-1-32 0,-2-1 0 16,-1 0 0-16,-3 2 0 0,-1 2 256 0,-5 1-144 16,-2 4 144-16,-3 1-128 0,-3 1 128 0,-1 3 0 0,-4 4 0 0,0 0 0 15,0 0-160-15,0 0 160 16,0 0-192-16,-4 9 192 0,1 1-208 0,0-1 64 0,-2 0 16 0,3 2 0 16,2 2 128-16,0 0 0 0,0-5-144 0,2 3 144 15,3 0 0-15,1-1 0 0,-1-2-144 0,1-1 144 16,3-1 0-16,1 1 0 0,0-2 0 0,2 1 0 0,2-1 0 0,1-3 0 15,-2-2 0-15,-1-2 0 16,-1-4 192-16,0-1-64 0,0 0-128 0,-2 0 192 0,0-2 0 0,-1-3 0 16,1-2 0-16,-3-3 0 0,-2-1 80 0,-2 1 16 15,-3-2 0-15,-1 0 0 0,-2 2 96 0,-2 0 0 16,0 3 16-16,-4 1 0 16,-4 2-224-16,-1 0-48 0,-1 2-128 0,1 5 192 0,0 1-368 0,1 5-80 0,0 1 0 0,0 2-16 31,0 3-1280-31,-1 3-256 0,1 2-48 0,2 2-10240 15,2 0-2032-15</inkml:trace>
  <inkml:trace contextRef="#ctx0" brushRef="#br0" timeOffset="87615.43">22418 10734 7359 0,'0'0'656'0,"0"0"-528"0,0 0-128 0,0 0 0 0,0 0 4928 15,-4-2 944 1,4 2 192-16,0 0 32 0,-2-5-3600 0,2 5-704 16,-1-5-160-16,1 5-32 0,4-7-224 0,1 2-48 0,2-1-16 0,0 2 0 0,3-2-704 0,1 1-144 15,0-2-16-15,3 1-16 0,1-1-208 0,1-1-32 16,0 0-16-16,0 0 0 0,1 0-176 16,-1 2 0-16,0-1 144 0,-3 1-144 15,-2 2 0-15,0 2 0 0,0 1 0 0,-2 0 0 0,-3 1 128 0,1 1-128 16,0 1 160-16,-2 1-160 15,1 1 144-15,-1 0-144 0,-2 0 128 0,2 2-128 0,0-2 0 0,1 1 0 0,0-1 0 0,2-1 0 32,0 0 0-32,2-1 0 0,2-1 128 0,1-1-128 0,0 0 0 15,3-1 128-15,0-1-128 0,1-2 128 16,-1-1-128-16,1-2 128 0,-1-1-128 0,1 0 128 0,-1-2-128 0,1-1 128 0,-3-4-128 0,1 0 128 16,1-1-128-16,-4 0 0 0,-3 0 0 0,-1 1 0 15,2 3 0-15,-4 1 0 16,-3 1 0-16,-1 0 0 0,-1 3-320 0,-1 0 64 15,-2 3 16-15,-1 2 0 16,3 2-192-16,-7 1-32 16,0 0-16-16,0 4 0 0,1 2-32 0,1 3 0 0,-1 2 0 0,2 2 0 15,1 3 32-15,1 0 0 0,0 2 0 0,2 0 0 0,0-2 272 0,2 2 48 0,-1-1 16 0,1-2 0 0,0-1 144 0,2 0 0 16,-1-1 0 0,1-1 0-16,-1-1 0 0,1-1 0 0,-1-1 0 0,-1-1 0 15,-2-1 144-15,0-2-144 0,0-6 192 0,0 0-192 0,-6 6 432 0,-2-4-32 16,-2 0 0-1,-1-1 0-15,0-2-16 0,-2 0-16 0,-4 0 0 0,0-1 0 16,1 0-208-16,1-2-32 0,-2 1-128 0,2 0 192 16,0-2-192-16,-1 1 0 15,0-2 0-15,0 1 0 16,1-3-960-16,-1 1-272 0,0-3-64 0,-2-1-15312 0</inkml:trace>
  <inkml:trace contextRef="#ctx0" brushRef="#br0" timeOffset="87780.47">22011 10143 25791 0,'-9'-14'1152'0,"6"10"224"0,3 4-1104 0,0 0-272 0,0 0 0 0,0 0 0 0,0 0 608 0,0 0 64 15,0 0 16-15,0 0-8752 16,0 0-1728-16</inkml:trace>
  <inkml:trace contextRef="#ctx0" brushRef="#br0" timeOffset="87993.41">21354 10383 29487 0,'-14'-9'1296'0,"10"7"288"0,4 2-1264 0,0 0-320 0,0 0 0 16,0 0 0-16,0 0 1664 0,0 0 288 0,0 0 48 0,0 0 16 15,0 0-1136-15,6 0-240 16,3-1-32-16,4 1-16 0,6 1-416 0,4 1-176 0,3 2 128 0,4-1-128 16,1 0 0-16,2 0 0 15,1 1 0-15,-1-2 0 16,0 0-2384-16,-1-1-416 0</inkml:trace>
  <inkml:trace contextRef="#ctx0" brushRef="#br0" timeOffset="89172.38">10933 12448 11967 0,'0'0'1072'0,"-7"-1"-864"0,1 1-208 0,-2-1 0 0,1-1 3088 15,3 1 576 1,-3 0 112-16,7 1 32 0,-5 0-2176 0,5 0-432 15,0 0-96-15,0 0-16 0,0 0-160 0,0 0-32 0,0 0-16 0,5 0 0 16,4 0-256-16,3 0-48 0,2-1-16 0,5 0 0 16,2-1-112-16,3 0-32 0,4-1 0 0,0 1 0 0,3 0-160 0,-1-1-16 31,-2-1-16-31,0 0 0 0,-1 0-96 0,0-1-128 16,-3 2 176-16,-1 0-176 0,-1 0 128 0,-2 2-128 15,0 0 0-15,-5 0 0 16,-1 0-368-16,0 2-128 0,-3 0-16 0,-3 1-10288 15,-1 2-2048-15</inkml:trace>
  <inkml:trace contextRef="#ctx0" brushRef="#br0" timeOffset="89346.73">10939 12623 32367 0,'0'0'1424'0,"0"0"304"0,0 0-1376 15,0 0-352-15,0 0 0 0,0 0 0 0,0 0 384 0,0 0 16 16,9 1 0-16,2-1 0 0,2 0-96 0,6-1-32 15,4 0 0-15,2-1 0 0,3 1-272 0,2-1 0 16,0 1 0-16,2-1 0 0,0-1 0 0,1 0 0 16,-1 0 0-16,0 1 0 15,0 0-320-15,-1-1-112 16,0 0-16-16</inkml:trace>
  <inkml:trace contextRef="#ctx0" brushRef="#br0" timeOffset="89706.09">11400 12323 26719 0,'-4'-5'2368'15,"-3"-1"-1888"-15,2 1-480 0,-1 1 0 0,2-1 896 0,1 1 96 16,3 4 16-16,0 0 0 0,0 0-496 0,0 0-80 16,0 0-32-16,0 0 0 0,0 0-400 0,8 0 128 0,3 0-128 15,3 1 0-15,1 1 0 0,3 1 0 0,0 2 0 0,2-1-176 16,1 1 176-16,1-1 0 0,1 0 0 0,-2 1 0 15,-1-2 0-15,0 1 0 0,-2 1 0 0,0-1 0 16,-2 1 0-16,-1-1 0 0,-2 0 0 0,0 1 0 16,-3-1 0-16,0 1 0 0,-2-1 0 0,-2 2 0 0,0 0 208 0,-4 3-16 15,-2-1-16-15,-1 2 0 0,-3 1 256 0,-1 1 48 16,-3 1 16-16,-1 2 0 0,-3 1-80 0,-1 0-16 16,-1 2 0-16,-2 0 0 0,-1 2-160 0,-2 1-48 15,-1 1 0-15,1-1 0 0,-2 0-192 0,1-1 0 16,1-3 128-16,2 1-128 0,1 0 0 15,2-2-160-15,1-1 32 0,2 0 0 16,2-3-1968-16,1-1-384 0,-6 5-80 16,6-4 0-16</inkml:trace>
  <inkml:trace contextRef="#ctx0" brushRef="#br0" timeOffset="90567.46">12663 12443 6447 0,'0'0'576'0,"0"0"-576"0,2-4 0 0,-2 4 0 0,2-4 1280 0,-2 4 128 0,0 0 48 16,0 0 0-16,2-5 256 0,-1 2 48 0,-1 3 16 0,0 0 0 15,0 0-880-15,0 0-192 16,0 0-16-16,0 0-16 0,0 0-352 0,0 0-64 15,0 0 0-15,0 0-16 0,0 0-64 0,0 0-16 0,0 0 0 0,0 0 0 16,0 0-160-16,0 0 0 16,0 0 0-16,0 0 0 0,0 0 0 0,0 0 0 0,0 0 0 0,0 0 0 0,0 0 0 0,0 0 192 15,0 0-192-15,0 0 192 16,0 0-48-16,0 0 0 0,0 0 0 0,0 0 0 16,0 0-144-16,0 0 128 0,0 0-128 0,0 0 128 15,4-5-128-15,-4 5 0 0,0 0 0 0,0 0 0 16,0 0 0-16,0 0 0 0,0 0 0 0,0 0 128 0,6-2 16 0,-6 2 0 15,0 0 0-15,0 0 0 0,0 0 160 0,0 0 16 16,0 0 16-16,0 0 0 0,0 0 112 0,0 0 0 31,0 0 16-31,0 0 0 0,0 0 48 0,0 0 0 0,0 0 0 0,0 0 0 0,5-3-80 16,-5 3-16 0,0 0 0-16,6-3 0 0,-3-1 896 0,1 1 176 15,0-1 48-15,-1 0 0 16,1 0-1744-16,1 0-352 0,-1-2-64 0,2-1-16 0,-1 1 640 0,1-2 288 15,-2-1-32-15,0 1 0 0,1-2-64 0,-1 0-32 0,-2 0 0 0,1 0 0 16,-3 0-16-16,0 1 0 0,-2-1 0 0,0 3 0 16,-1 0 288-16,-1 2 48 15,-2 0 16-15,1 2 0 0,-2 1-48 0,0 1-16 0,-1 1 0 16,-1 2 0-16,0 0-256 0,0 2-48 16,0 3-128-16,1 1 192 0,0 0-192 0,1 3 0 0,1-1 0 15,1 1 0-15,3 1-144 0,2 1 144 0,1-1 0 16,1 0-144-16,2 0 144 0,2 1-208 0,1 0 80 0,2 2 128 15,1-2-192-15,-1 1 192 0,1 0-160 0,0 1 160 0,0-2 0 0,0 1 0 16,-1-1 0-16,0 1 0 0,-2-2 0 0,0-1 0 16,-2 0 0-16,2 0 0 0,-4-1 0 15,1-1 0-15,-3 0 0 0,1-1 0 0,-2 0 256 16,-3-2-16-16,-1 0 0 0,0-1 0 0,-2 0 128 0,0-1 16 16,-2 0 16-16,-1 1 0 0,-1-1-144 0,-1 0-16 15,0-2-16-15,0 0 0 0,-1 0-224 0,-1-1 0 16,-1 0 0-16,0-2 0 15,1-1-448-15,2 0-128 0,0-3-16 0,3 0-16 16,1-3-1952-16,3-1-384 0,1 0-64 0,5-2-11264 0</inkml:trace>
  <inkml:trace contextRef="#ctx0" brushRef="#br0" timeOffset="90756.1">13047 12210 15663 0,'0'0'688'0,"0"0"144"0,0 0-656 0,0 0-176 0,0 0 0 0,5 5 0 16,0 0 3648-16,-2 3 688 15,-1 1 144-15,1 2 16 0,-2 3-2672 0,0 2-544 0,-2 3-96 0,0 1-32 16,-1 2-576-16,1 2-112 16,-1-1-16-16,0 1-16 0,-1-1-112 0,-1 2-32 0,1-1 0 0,0 0 0 15,-2 0-288-15,2 0 0 0,0 0 0 16,1-2 0-16,-1 0-288 0,2-3-16 0,0-2 0 0,0-2 0 16,0-2-2592-16,0-2-528 0</inkml:trace>
  <inkml:trace contextRef="#ctx0" brushRef="#br0" timeOffset="91675.95">12957 12552 23039 0,'-10'-9'1024'0,"10"9"192"0,-3-3-960 0,-1-1-256 0,-1-2 0 0,3 2 0 16,2 4 1760-16,1-6 304 0,2 1 64 0,2 0 16 0,4 1-1504 0,2 0-288 16,1-1-64-16,4 1-16 0,1 1-272 0,4-2-176 15,2 1 32-15,3-2 0 0,0 1-160 0,4-2-16 16,1 2-16-16,0-1 0 0,4 0 16 0,0-2 16 15,0-1 0-15,-2 0 0 0,-2 0 160 0,-5 1 144 0,-3-1-208 0,-3 1 80 16,-5 0 128-16,-2 1 0 16,-5-1 160-16,-1 3-160 0,-4-2 880 0,-2 1 80 0,-2 1 0 15,-3 1 16-15,-2 0 416 0,-1 2 80 16,-4 1 0-16,-1 1 16 0,-4 2-688 0,0 3-144 0,-3 0-16 16,0 2-16-16,1 0-192 0,-3 2-48 0,1 1 0 0,1 1 0 0,2 1-160 0,1 0-32 15,2 0-16 1,1 0 0-16,1 3-176 0,2-1 0 0,1-1 0 0,2-1 0 0,2 0 0 15,3-1 0-15,-1 0 0 0,3-1 0 16,4-1-208-16,1-2 80 0,2-2 128 0,2 0-208 0,0-2 16 0,4-2 16 31,0-2 0-31,2-3 0 0,2-1 176 0,0-1 0 0,2-1-144 0,1-2 144 0,0-2 0 16,-3-2 0 0,1-1 0-16,-1-1 0 0,-2 0 0 0,-4 1 160 0,-1 0-160 0,-1 3 160 0,-3 2-160 0,-1 2 0 31,0 3 0-31,-5 4 128 0,3-5 64 0,-3 5 16 0,0 0 0 0,0 0 0 15,0 0-16-15,1 6 0 0,-1 0 0 0,1 2 0 0,-2 2-192 16,0 1 176-16,0 0-176 0,0 1 160 16,0-1-160-16,1 0 0 0,1 0 0 0,0 0-176 0,1-1 176 0,2-1 0 0,-1-1 128 0,2 0-128 15,3-2 0-15,1-1 0 0,1 0 0 0,2-2-128 16,1-2 128-16,1-2-192 16,0-1 192-16,1-3-192 0,1-2 192 0,1-2-208 0,1-2 80 0,0-1 128 15,0-3 0-15,1-1 0 0,-2-3 0 0,2-3 0 16,-2-2 0-16,1-2 0 0,-1-2 128 0,-1 1-128 0,-1-1 0 15,0 2 128-15,-4-2-128 0,0 3 0 0,-1 1 192 16,-2 2-32-16,0 2-16 0,-2 2 0 0,-2 4 80 16,-1 2 16-16,-2 1 0 0,-1 2 0 0,-1 2 224 0,-2 3 48 15,-1 2 16-15,-2 2 0 0,1 2-256 0,-2 2-48 16,2 3-16-16,-3 2 0 0,1 5-208 16,1 3 0-16,-1 2 0 0,0 3 0 0,2 2 0 0,-1 0 0 15,1 2 0-15,2-1 0 0,-1 3 0 0,3-2 0 31,1 0 0-31,1-1 0 0,2-2 0 0,0-1 0 16,2-2 0-16,1-1 0 0,0-4 0 0,2-1 0 16,1-2 0-16,1-2 0 0,1-2-128 0,1-1 128 0,1-3-192 0,1-1 192 15,1-2-304-15,0-3 48 16,1-1 16-16,1-4 0 0,3-3 0 0,-2-2 0 16,-1-2 0-16,0-3 0 0,-1-1 96 0,0-2 16 15,-2 0 0-15,-1 1 0 0,-2 1 128 0,-1 1 0 16,-2 2 0-16,-3 3-128 0,0 1 128 0,-2 2 0 15,-2 2 0-15,0 2 0 0,-1 5 240 0,0 0-32 0,0 0 0 0,0 0 0 16,-4 4-64-16,-1 3-16 0,1 2 0 0,-1 1 0 16,1 1-128-16,1 1 0 0,-1 1 0 0,2 1 0 15,0 2 0-15,1-1 0 0,2 0 0 0,0 1 0 0,0-1 0 16,1-1 0-16,2 0 0 0,0-2 0 16,2-1 0-16,0-1 0 0,1-3 0 0,1 0 0 15,0-2-384-15,2-1 32 0,1-1 16 0,4-2 0 16,-1-1-1424-16,2-1-288 0,2-2-48 0,2-3-15120 0</inkml:trace>
  <inkml:trace contextRef="#ctx0" brushRef="#br0" timeOffset="91800.93">14338 12029 17503 0,'-13'-7'1552'0,"-2"-3"-1232"16,-2 1-320-16,-1-1 0 0,-2 2 3408 0,1-2 624 0,1 1 128 0,4 1 32 15,1 2-2976-15,1 0-608 0,1 3-112 0,1 1-32 16,1 1-464-16,1 1 0 0,1 1-176 0,-1 1 176 31,0 2-1712-31,0 2-208 0,-1 0-64 0</inkml:trace>
  <inkml:trace contextRef="#ctx0" brushRef="#br0" timeOffset="92010.12">13632 12187 32255 0,'0'0'2864'0,"0"0"-2288"0,0 0-576 0,0 0 0 15,0 0 1408-15,0 0 192 0,0 0 16 0,0 0 16 16,9-1-768-16,2 0-160 0,2 1-16 0,4 0-16 16,2 0-416-16,3 0-96 0,4-1-16 0,1 0 0 15,3 1-144-15,1-1 0 0,-4-2 0 0,3 1 128 16,1 0-432-16,0-1-80 0,-2-2-32 0,2 1-11536 16,1 1-2304-16</inkml:trace>
  <inkml:trace contextRef="#ctx0" brushRef="#br0" timeOffset="92875.45">14547 12279 9215 0,'0'0'816'0,"0"0"-656"0,0 0-160 0,0 0 0 0,0 0 3488 0,0 0 672 15,-3-5 128-15,-1 2 16 0,-2-1-2592 0,1 2-528 16,-2 1-96-16,0 1-32 0,0 1 32 0,-1 1 0 15,1 2 0-15,0 0 0 0,-2 4-368 0,-1 1-64 16,0 0-16-16,-1 4 0 0,0 0-176 0,1 2-32 16,3-1-16-16,-1 2 0 0,0-1-192 0,2 1-32 15,0 0-16-15,4 0 0 16,1-2-176-16,2 0 0 0,1-1 0 0,2 1 0 0,4-3 0 0,3-2 0 16,2 0 0-1,4-2 0-15,2-3-480 0,4-2 32 0,4-2 0 0,5-2 0 16,4-1-448-16,4-3-96 0,3 0-16 0,1-3 0 15,-3-3 208-15,-2-1 32 16,0-3 16-16,-2 2 0 0,-2 0 560 0,-2 1 192 0,-4 0-144 0,-4 2 144 0,-3 2 0 0,-4 1 0 16,-4 1 0-16,-3 2 0 0,-3 0 384 0,-3 2 48 0,-5 3 16 15,0 0 0-15,0 0 496 0,0 0 96 0,-4-2 32 16,-2 2 0-16,1 1-384 0,-2 0-80 16,1 0-16-16,-1 0 0 0,2 0-160 0,-1 2-48 0,6-3 0 15,0 0 0-15,0 0 16 0,0 0 0 0,0 0 0 0,0 0 0 16,0 0-96-16,0 0-32 0,0 0 0 15,-3-5 0-15,1 0-112 0,-1-2-32 0,1 0 0 0,0 1 0 16,0-3 16-16,0-1 0 0,-3-1 0 0,1 0 0 0,-2 0-144 0,0 1 160 16,-1 0-160-16,-1 2 160 0,0 0-160 0,-2 2 0 31,-2 3 144-31,-2 1-144 0,0 2 128 0,-1 2-128 0,-2 1 128 0,2 4-128 0,-3 2 0 0,1 2 0 16,-2 1 0-16,1 3 0 15,2 2 0-15,0 1 0 0,2 1-176 0,1 0 176 0,2 0-144 0,3-1 144 16,5 1-128-16,0-1 128 0,3-2-240 15,3-2 48 1,-1 0 0-16,4-2 0 0,0-2 0 0,4-2 16 0,3-1 0 0,0-3 0 16,1-1 176-16,0-2-192 0,1-2 192 0,2-3-192 15,-3-1 192-15,2-3 0 0,-1-1 0 0,0-1 0 16,1-3 0-16,-2-2 0 0,-1-2 0 0,0 0 0 0,0 0 128 0,-2 2-128 16,-2-1 128-16,0 3-128 0,-1 1 128 15,-1 2-128-15,-2 2 160 0,1 2-160 0,-3 1 368 0,-3 5-32 16,0 0 0-16,0 0 0 0,0 0-128 0,0 0-16 15,5 5-16-15,1 0 0 0,-3 1-176 0,0 0 0 0,1 2 0 0,-1 0 0 16,0 0-128-16,1 0 128 0,-1 0 0 0,1 1 0 16,1 0-224-16,0-1 32 15,2 1 0-15,-1-1 0 16,1 0-704-16,2-1-128 0,0 0-16 0,2 0-16 16,2-2-2144-16,1-1-448 0,0 0-64 0</inkml:trace>
  <inkml:trace contextRef="#ctx0" brushRef="#br0" timeOffset="93125.44">15423 12044 15663 0,'0'-19'688'0,"-1"11"144"0,0-2-656 0,-1 0-176 15,-1 0 0-15,1 1 0 0,0 1 4880 0,0 3 944 16,-2-1 192-16,4 6 48 0,0 0-3728 0,0 0-736 16,0 0-160-16,0 0-32 0,0 0-816 0,-4 4-160 0,0 0-48 0,-2 5 0 15,4 2-256-15,-1 3-128 0,-1 3 0 0,2 1 128 16,0 3-128-16,0 2 0 0,-2 2 144 0,2 1-144 15,-1 3 0-15,2 0 0 0,-2 1 0 0,0 0 128 16,1 0-128-16,0 0 0 0,1-2 0 0,0-1 0 16,0-2 0-16,0 0 0 0,1-3 0 0,0-4 0 15,1-1-320-15,0-3-128 0,1-2-16 0,1-2-16 16,2-2-1632-16,1-4-336 16,2-2-64-16,1-3-8624 0,1-3-1712 0</inkml:trace>
  <inkml:trace contextRef="#ctx0" brushRef="#br0" timeOffset="93786.57">15673 12018 18431 0,'-1'-12'816'0,"-2"6"160"0,0-1-784 0,0 1-192 16,1 0 0-16,-2 2 0 0,1 0 3856 0,3 4 736 15,0 0 144-15,0 0 16 0,-4-3-2784 0,4 3-560 16,0 0-128-16,-6 3 0 0,-1 2-768 0,2 3-160 16,1 1-32-16,-1 2 0 0,1 2-144 0,-1 2-48 15,2 2 0-15,1 0 0 0,0 3-128 0,-1 2 0 0,1 2 0 16,1 0 0-16,1 1 0 0,0-1 0 0,0 0 0 0,1 0 0 15,1 0 0-15,2 0 0 0,0-2 0 16,2-4 0-16,0 0-192 0,2-3-128 0,1-2-32 16,3-2 0-1,1-2-592-15,1-1-112 0,3-4-32 0,-2-3 0 16,2-3-128-16,-1-2-48 0,1-3 0 0,-1-2 0 0,1-3 32 16,-2-1 0-16,-1-1 0 0,0 0 0 0,-3-1 656 0,-1 2 144 15,-3 2 32-15,-1 2 0 0,-2 2 832 0,-1 1 160 16,-3 6 48-16,0 0 0 0,0 0 368 0,0 0 80 0,0 0 0 0,0 0 16 15,0 0-336-15,-2 7-80 0,-1-1-16 0,0 2 0 0,0 1-352 16,2-2-64-16,0 1 0 0,1 0-16 16,1 1-48-16,2-2-16 0,0 0 0 0,2 0 0 0,2-2-32 0,1 1 0 15,-1-1 0-15,2-2 0 0,1 1-144 0,1-2 128 16,1-1-128-16,1-1 128 0,1-2-128 0,-1 0 192 16,-1-4-192-16,1-1 192 0,0-1 64 0,0-2 0 15,1-5 16-15,-2 1 0 0,-1-1 128 0,-1-1 32 16,-3 1 0-16,1 1 0 0,-1 0 128 15,-2 2 16-15,0 1 16 0,-3 1 0 0,-1 1 96 0,0 1 16 16,-1 1 0-16,0 3 0 0,0 4-144 0,0 0-32 16,0 0 0-16,0 0 0 0,0 0-336 0,-3 6-192 0,-1 2 192 0,2 2-192 15,-1 2 0-15,1 4 0 0,-2 3 0 0,3 4 0 16,-1 3 0-16,1 2 0 0,1 3-160 0,-2 1 160 16,0 1 0-16,-1 2-176 15,1 2 176-15,0 0-128 16,0 1 128-16,0 1 0 0,-2-2 0 0,2 1 0 0,0-3 0 0,0-1 0 15,-1-1 0-15,1-4 0 0,1-3 0 0,-2-3 0 0,2-3 0 0,0-4 0 0,-3-2 0 16,2-4 0-16,0-3 0 0,-1-1 0 0,-2-3 0 0,-1-2 128 16,0-2-128-16,0-1 128 15,-1-3-128-15,0-1 0 0,1-2 0 0,-1-1 128 16,1-2-128-16,-1 0 0 16,1 0 0-16,3 0-128 0,0 0-192 0,2 0-16 15,1 0-16-15,1 0 0 16,0 0-1504-16,2-1-320 0,2-2-48 0,1 0-15680 0</inkml:trace>
  <inkml:trace contextRef="#ctx0" brushRef="#br0" timeOffset="94395.83">17263 12109 16575 0,'0'0'1472'0,"0"0"-1168"0,0-4-304 0,0 4 0 0,0 0 3936 0,0 0 736 16,-1-4 128-16,1 4 48 0,0 0-3824 0,-1 6-768 15,-1 1-256-15,-1 3 144 0,-2 2 0 0,3 2 0 16,-4 4 0-16,2 1 0 0,1-1-144 0,-1 0 0 16,2 0 0-16,1 1 128 0,0-3-128 0,2 1 0 15,0-3 144-15,3-1-144 0,0-2 0 0,1-1 0 16,3-1 0-16,1-3 0 0,0-1 0 0,2-3 0 0,3-2 0 0,-1-2 128 16,-1-1-128-16,2-4 0 15,0-2-128-15,1 0 128 0,0-4-304 0,-1-1 32 16,-1-3 0-16,0 0 0 0,0-3 80 0,0 0 32 15,-2 0 0-15,-2 3 0 0,1 1 160 0,-2 3 0 0,-4 2 0 0,1 3 0 16,-1 3 0-16,-4 5 0 0,0 0 0 0,0 0 0 16,0 0 128-16,0 0 48 0,0 0 16 15,-3 9 0-15,-1 1-64 0,-1 1 0 0,1 0 0 0,0-1 0 16,0-1-128-16,1 0 0 0,1-1-192 0,0-1 192 0,0-2 0 0,2-5 160 16,0 0 16-16,0 0 0 0,0 0 368 0,7 2 80 15,-1-1 16-15,1-2 0 0,1-1-32 0,1-1 0 16,2-3 0-16,1 1 0 0,0-3-144 0,1 1-16 15,1 1-16-15,-1 0 0 0,1 2-16 0,-2 2 0 16,-1 1 0-16,1 2 0 0,0 2-112 0,0 3-32 16,-4 0 0-16,1 3 0 0,-2 2-272 0,1 2 160 0,-1-1-160 0,-1 0 128 15,1 4-128-15,-4-2 0 16,-1 0 0-16,-1 0 128 0,-1-2-304 0,-1 0-64 16,-1-1-16-16,-1-2 0 15,-3-2-720-15,2-1-160 0,-4-3-16 0,-1-2-10816 16,-2-2-2144-16</inkml:trace>
  <inkml:trace contextRef="#ctx0" brushRef="#br0" timeOffset="94555.22">17258 11953 36863 0,'-12'-10'1632'0,"6"5"336"0,1 0-1584 0,-1-1-384 0,2 0 0 0,-1 0 0 16,3 1 496-16,2 5 16 0,-3-6 0 0,3 6 0 15,0 0-192-15,0 0-16 0,0 0-16 0,0 0 0 31,0 0-608-31,0 0-128 0,0 0-32 0,0 0 0 0,8 0-2608 0,0 3-528 16</inkml:trace>
  <inkml:trace contextRef="#ctx0" brushRef="#br0" timeOffset="95620.13">18079 12229 20271 0,'0'0'896'0,"0"0"192"0,0 0-880 0,0 0-208 0,7 1 0 0,1 0 0 16,1 0 992-16,-2-1 160 15,-7 0 16-15,7-1 16 0,-1-1-32 0,0-1 0 0,-1-2 0 0,0 0 0 16,-1-1-288-16,0 0-64 16,-1-2-16-16,-3-1 0 0,0 0 176 0,-1 0 16 15,-1 0 16-15,-3 0 0 0,4 0-80 0,-7 0-16 16,0 0 0-16,-3 2 0 0,-3 0-304 0,0 3-64 16,-1 3-16-16,-3 2 0 0,-2 1-224 0,-1 3-48 15,-4 4-16-15,0 1 0 0,-2 0-96 0,2 3 0 0,0 3-128 16,2-1 192-16,1 1-192 0,3 1 0 15,4-1 0-15,2 1 0 0,4 1 0 0,2-2 0 0,3 1 0 0,1-1 0 16,4-2 0-16,3 0 0 0,1-3-160 0,3 0 160 16,2-4 0-16,4 0-128 0,3-4 128 15,1-2 0-15,2-3 0 0,1-2 0 0,1-4 0 0,0-2 0 0,1-4 128 0,-1-3-128 16,0-3 160-16,0-3-160 0,1-2 176 16,-1-2-176-16,-3-4 192 15,0-2-192-15,-2-2 240 0,0-2-64 0,-3 0-16 0,-1 2 0 0,-1-1-32 16,-2 6 0-16,-2 2 0 0,-1 4 0 15,-1 2-128-15,-1 5 128 0,-2 4-128 0,-1 3 128 0,-2 3 256 16,0 0 64-16,0 7 0 0,0 0 0 16,0 0-208-16,0 0-48 0,-5 7 0 0,0 3 0 0,0 2-192 0,0 2 0 15,1 1-192-15,-1 4 192 0,1 1-128 0,1 2 128 16,1 1 0-16,-1 2 0 0,0 3-176 0,1-1 176 16,1 0-160-16,1-1 160 15,1-1-496-15,1 0 0 0,1-3 0 0,2-3 0 16,0-1-464-16,3-3-112 0,1 0-16 0,2-3 0 15,2-2-208-15,3-3-48 0,1-2-16 0,2-3 0 16,2-3 432-16,1-2 96 0,0-2 0 0,-2 0 16 0,0-2 624 0,0 2 192 16,-2-2 0-16,-3-1-160 0,-1 1 160 0,0-1 0 15,-2-1 0-15,-1 0 128 0,-1 0 336 0,-2 0 80 16,0-1 16-16,0 0 0 0,-2 0 192 0,3-1 32 0,-2-2 16 0,-1-2 0 16,1 0-16-16,-2 0 0 0,0-1 0 0,-2 1 0 15,0-2-112-15,-1 2-32 0,-4 1 0 16,2 1 0-16,-3 2-64 0,1 4-32 15,-4-1 0-15,1 4 0 0,5 4-128 0,-8 1-32 0,-1-1 0 0,1 3 0 16,-1 3-176-16,-1 2-32 0,-1 3-16 0,1 3 0 16,0 0-160-16,1 2 0 0,1 2 0 0,0 1 0 15,1 0 0-15,2 2 0 0,-1 0 0 0,3 0 0 16,2-1 0-16,1 0 0 0,4-2 0 0,0 0 0 0,0-1 0 16,1-2 0-16,3-2 0 0,1-2 0 0,1-1-384 15,3-3 0-15,4-3 0 0,-1-2 0 16,3-2-208-16,2-3-48 0,1-4-16 0,2-3 0 15,1-2-272-15,0-3-48 0,1-4-16 0,0-3 0 16,1-3-240-16,-2-3-48 0,-2-1-16 0,-1-4 0 0,0 1 752 0,-3-2 160 16,-2-3 16-16,-2 0 16 0,-3 0 352 0,-2 0 256 15,-3 3-32-15,-1 5-16 0,-1 1 784 0,-1 4 160 0,-2 3 16 16,-1 3 16-16,-1 5 288 0,-1 3 64 16,-1 1 16-16,0 4 0 0,0 1-592 0,2 4-112 15,0 0-16-15,0 0-16 0,-4 5-560 0,1 5-96 0,-1 3-32 16,1 4 0-16,1 0-128 0,0 4 0 0,0 3 0 0,2 3 0 15,-2 1 0-15,1 2 0 0,0 2 0 0,0 0 0 16,-1 0 0-16,0 0 0 0,2 1 0 0,-3-1 0 16,1-1-288-16,0-1 16 15,1-2 0-15,1-3 0 16,0-3-720-16,1-2-144 0,1-3-16 0,3-1-16 0,-1-2-2496 16,1-3-496-16</inkml:trace>
  <inkml:trace contextRef="#ctx0" brushRef="#br0" timeOffset="95796.19">18826 12080 34959 0,'0'0'1536'15,"-1"-4"336"-15,1-2-1488 0,0 1-384 0,1-1 0 16,3 1 0-16,-1-2 352 0,4 2 0 16,1 0 0-16,3 0 0 0,4 1-352 0,-2-2 144 0,2 2-144 0,2-1 0 31,0 0-256-31,3 0-144 0,0 1-48 0,1 0-10064 0,0 0-2032 0</inkml:trace>
  <inkml:trace contextRef="#ctx0" brushRef="#br0" timeOffset="96095.05">19209 12149 33567 0,'0'0'1488'0,"0"0"304"0,8-4-1424 0,0 0-368 15,1-2 0-15,2 1 0 0,0-2 656 0,2 1 64 0,-1-2 16 0,2 0 0 0,1 2-32 16,1-3-16-16,-4-1 0 0,-1 0 0 15,0-1-368-15,-1 0-80 16,-3-2-16-16,1-1 0 0,-1-2 144 0,-3 1 16 16,-1 2 16-16,0 0 0 0,-2 2-32 0,-1 2-16 15,-2 0 0-15,0 2 0 0,-1 2-80 0,-2 1-16 16,-2 2 0-16,-1 3 0 0,1 3-64 0,-4 1 0 16,-1 3-16-16,-1 1 0 0,1 2-176 0,0 2 0 0,-1 2 0 0,1 2 0 15,1-1 0-15,1 1 0 16,1-1-144-16,3 0 144 0,0-1 0 0,3 0 0 15,1 1 0-15,2-1 0 0,2-1-160 0,2 1 160 16,3-2-128-16,2-2 128 0,1-1-272 0,2-1 16 0,2-2 16 16,1 0 0-1,2-3-528-15,0 0-128 0,2-2 0 0,1-2-11120 0,1-1-2208 0</inkml:trace>
  <inkml:trace contextRef="#ctx0" brushRef="#br0" timeOffset="96409.54">19641 11924 17503 0,'-2'-5'1552'0,"0"-2"-1232"0,0 2-320 0,0-2 0 16,1 1 3472-16,-2 0 640 0,3 6 128 0,0 0 32 16,0 0-2224-16,0 0-432 0,0 0-80 0,0 0-32 15,8 5-1024-15,0 3-208 0,-1 4-32 0,3 0-16 16,1 1-224-16,-1 2 0 0,0 0 0 0,-1 2 0 0,-1 0 0 0,-2 1 128 16,0-1-128-16,-3 1 0 0,-2 0 192 0,-1-1-64 15,-2 1-128-15,-1-2 192 0,-2 0-64 0,1-3-128 16,-2-1 176-16,1-2-176 0,-2-1 224 0,1-3-64 15,-2-2-16-15,1-3 0 0,2-2 192 0,0-3 48 16,0-1 0-16,1-2 0 0,0-2 400 0,2-2 96 16,0-2 16-16,2-2 0 0,1-4-432 0,2 0-80 15,2 0 0-15,0-1-16 0,3 0-208 0,0 2-32 16,0 2-128-16,3 1 192 0,0 2-192 0,0 1 0 16,1 2 0-16,2 2 0 0,0 1 0 0,0 2-240 0,1-1 80 0,-1 3 16 31,-1 1-1312-31,1 0-256 0,0 2-48 0,-1 2-10896 0,-1 0-2176 0</inkml:trace>
  <inkml:trace contextRef="#ctx0" brushRef="#br0" timeOffset="97139.44">20299 11966 21183 0,'0'0'1888'0,"0"0"-1504"0,0 0-384 0,0 0 0 16,0 0 1728-16,0 0 288 15,0 0 48-15,3 8 16 0,-3 0-1072 0,-2 3-224 16,0 3-32-16,-1 1-16 0,0 0-224 0,-4 2-64 0,0 1 0 0,1-2 0 16,-2 1-16-16,0-1-16 15,0-1 0-15,0 0 0 0,1-3 224 0,1-1 64 16,0-2 0-16,2-3 0 0,0-1-48 0,4-5 0 0,0 0 0 0,0 0 0 16,0 0-80-16,0 0-32 0,3-7 0 15,0-2 0-15,2-3-160 0,1-1-16 0,1-2-16 0,0-3 0 16,1-2-176-16,1-1-48 15,1-3 0-15,-1-1 0 0,0-3-128 0,1 2 128 0,-1-1-128 0,1 4 128 16,0 1-128-16,-1 5 0 16,-2 1 0-16,1 3 0 0,-1 4 0 0,-1 4 0 15,1 0 0-15,-1 4 0 0,-6 1 0 0,7 6 0 0,0 0-128 0,-1 3 128 0,-1 2 0 0,-1 1 0 16,2 2-144-16,-1 1 144 0,1 0 0 0,-1 2 0 16,1 0-128-16,0 1 128 15,1-1 0-15,-1-2 0 0,2-1 0 0,-1-1 0 16,2-2 0-16,-1-1 0 0,0-1 0 0,2-2 0 15,0-2 0-15,1 0 0 0,1-3-192 0,0-2 192 0,1-2-128 0,0-2 128 16,1-1 0-16,0-2 0 0,1-3 0 0,1-1 0 0,0-3 0 16,0-2 0-16,0-3 0 0,2-2 0 15,-2-1 0-15,0 0 144 0,-2 1-144 0,0 0 0 16,-1 4 0-16,-2 1 0 0,-1 3 224 0,-1 2-32 16,0 1-16-16,-1 2 0 0,-3 3 160 0,0-1 48 0,-5 6 0 15,0 0 0-15,0 0-128 16,0 0 0-16,0 0-16 0,3 7 0 0,-2 1-112 0,0 2-128 0,-1 1 176 0,-1 2-176 15,-1 1 144-15,0 1-144 16,0 1 0-16,2 1 144 0,-2 1-144 0,1 0 0 0,0-1 0 0,1 0 0 16,1-1 0-16,0 0 0 0,0-1 0 15,3-2 0-15,0-1 0 0,2-2-224 0,0-1 32 0,3 0 0 16,2-1-736-16,3-3-144 0,3-2-16 0,1-2-16 31,2-2-2928-31,2-2-592 0</inkml:trace>
  <inkml:trace contextRef="#ctx0" brushRef="#br0" timeOffset="97617.3">21244 11835 24879 0,'0'0'1088'0,"-4"2"256"0,-2 2-1088 0,1 1-256 31,-1 3 0-31,1 1 0 0,-2 2 1232 0,2 2 192 16,-2 0 48-16,2 1 0 0,1-1-544 0,1 2-96 0,1-1-32 0,1 1 0 15,2 1-336-15,1-1-64 0,1-2-16 0,2 0 0 16,0-1-16-16,2-2-16 0,-1-2 0 0,3 1 0 15,0-1-128-15,2-2-32 0,1-1 0 0,2-2 0 16,2-2-192-16,0-1 0 0,2-2 0 0,-3-1 0 16,3-3-272-16,0-1 0 0,-2-3 0 0,1-2 0 0,-2-3 16 15,1-1 16-15,1-2 0 0,-2-2 0 0,1-1 240 0,-2 1-176 16,-3-1 176-16,-1 2-160 0,-2 4 160 16,-3 2 0-16,-2 4 0 0,1 1 128 15,-2 1 208-15,-2 7 48 0,0 0 16 0,-4 1 0 16,-2 3-48-16,-1 2-16 0,0 2 0 0,-1 2 0 0,0 1-336 15,1 1 144-15,0 1-144 0,0 1 0 0,0-1 144 16,0-1-144-16,2-1 0 0,0-1 144 0,1-2-144 0,2 0 192 16,-1-2-192-16,3-6 192 0,0 0 256 0,0 0 48 15,0 0 16-15,0 0 0 0,0 0 64 0,8-5 32 16,1-1 0-16,1-1 0 0,2-1-192 0,1-1-32 16,1-2-16-16,2 0 0 0,0-1-96 0,1 1-16 15,0-1 0-15,1 3 0 0,-1 2-128 0,-1 1-128 16,-2 3 192-16,2 2-192 0,-1 2 256 0,-2 2-64 0,-1 2-16 15,-1 1 0-15,-1 1-48 0,-1 3-128 16,0-1 192-16,-1 0-64 0,-1 2-128 0,-1 2 128 0,-2-2-128 0,0 0 128 16,-2-2-128-16,-1 1 0 0,-1-1 0 15,-1-1 0-15,-1 0-256 0,-2-2-144 0,0-1-32 0,-2-2 0 16,-1 0-2192-16,-2-2-448 0</inkml:trace>
  <inkml:trace contextRef="#ctx0" brushRef="#br0" timeOffset="97789.45">21172 11655 27647 0,'-6'-10'2448'0,"6"10"-1952"16,0 0-496-16,0 0 0 0,0-5 2512 0,0 5 416 16,0 0 80-16,6-3 0 0,-1 0-2560 0,2 1-448 0,2 0-208 0,-1 2 16 15,1 0 192-15,1 0 0 16,-2 0-160-16,1 0 160 15,-1 2-2000-15,1-2-336 0,0-2-64 0</inkml:trace>
  <inkml:trace contextRef="#ctx0" brushRef="#br0" timeOffset="98801.47">22300 11947 26719 0,'0'0'2368'0,"1"-6"-1888"16,2-2-480-16,-1 0 0 15,1-1 304-15,-1 0-48 0,0-2 0 0,0-2 0 16,-2 5 576-16,0-2 128 0,-2-1 0 0,-1 1 16 0,1 0-48 0,-4 0-16 16,1 0 0-16,-3 1 0 0,-3-2 144 0,0 3 32 0,-1 0 0 0,-2 1 0 15,-3 4-496-15,0 2-80 16,-3 2-32-16,-1 2 0 0,-1 2-256 0,0 1-48 16,0 2-16-16,0 2 0 0,0 2-160 0,2 1 128 15,3 3-128-15,1-1 128 0,1 0-128 0,3 2 0 16,2-1 0-16,3 2 0 0,3-3 0 0,3 0 0 0,2-2 0 0,3-1 0 0,3 0 0 15,2-2 0-15,2-1 0 0,2-3 0 16,3 0 0-16,2-3 0 0,1-2 0 0,0-1 0 16,0-3 0-16,1-3 0 0,-1 0 0 15,0-3 0-15,1-1 0 0,-1-1 0 0,-1-1 144 0,-2-1-144 16,1-1 128-16,-3-2-128 0,-2 1 160 0,-1-1-160 16,-2 4 128-16,-2 2-128 15,-1 2 0-15,-2 1 144 0,-1 1-144 0,-3 6 0 0,0 0 144 0,0 0-144 16,0 0 0-16,0 0 0 0,0 0 0 0,2 8 0 15,0 1 0-15,0 1 0 0,-1-1-160 0,1 1 160 0,1-2 0 0,1 2-128 32,0-2 128-32,3 0 0 0,1-2 0 0,2 0 0 0,1-2 0 0,4 1 0 15,0-2 0-15,3-2 0 0,0-2 0 0,0-1 0 16,2-3 0-16,0-1 0 0,0-3 0 0,0-2 144 0,-2-2-144 0,1-4 160 16,0 1-160-16,-1-3 160 15,2-2-160-15,-1-2 192 16,0-3-192-16,-1-3 192 0,1-3-192 0,-1 0 160 0,-1-1-160 0,0 0 160 15,-2 0-160-15,-1 2 128 0,0 3-128 0,-3 2 128 16,-2 3 64-16,-2 4 16 0,0 1 0 0,-2 4 0 16,-2 2 144-16,-1 2 32 0,-2 2 0 0,0 8 0 15,-5-2-128-15,0 3 0 0,-3 2-16 0,0 4 0 16,-1 3-240-16,0 2 0 0,-2 2-192 0,0 4 192 16,0 3-176-16,1 2 176 0,0 0-160 0,2 2 160 15,1 3 0-15,2-1-144 0,1-1 144 0,1 0 0 16,2-2 0-16,2-1 0 0,2-2 0 0,1-1-128 15,1-2 128-15,2 0-192 0,2-1 192 0,1-2-192 16,2-2-64-16,2-1 0 0,3-2-16 0,2-1 0 16,1-2-32-16,2-2 0 0,0-2 0 0,1-2 0 0,2-4 48 0,-2-2 16 15,-1-3 0-15,-1-2 0 0,-2-2 240 0,1-1-144 16,0-3 144-16,-1-2-128 0,-2-3 128 0,0 0 0 16,-3 0 0-16,-2 1 0 0,-1 0 0 0,-2 2 0 15,-2 1 0-15,-3 2 128 0,-1 2-128 0,-2 2 192 16,-1 1-64-16,-2 1 0 0,-1 1 176 0,0 4 32 0,-2 0 16 0,0 3 0 15,-1 1-160-15,-2 4-48 0,0 0 0 0,0 4 0 16,0 1-144-16,1 3 0 0,-1 1 0 0,1 2 0 16,2 1 0-16,0 0 0 15,2 1 0-15,1 0 0 0,1 0-128 0,3-1 128 16,0 1 0-16,3-1 0 0,-1 1 0 0,3-3 0 0,0 0 0 0,3 0 0 16,0-3 0-16,1-2 0 0,1 0 0 0,1-2 0 15,1-2-192-15,0 0 0 0,0-3-16 0,2 0 0 31,-2-3-1072-31,2-2-192 0,-1-3-64 0,1-1 0 0,-2-3-1840 0,2-5-368 0</inkml:trace>
  <inkml:trace contextRef="#ctx0" brushRef="#br0" timeOffset="99114.55">22855 11458 31327 0,'-5'-10'2784'0,"5"10"-2224"15,0-7-560-15,2 2 0 0,2 0 672 0,1 1 32 16,2 0 0-16,2 0 0 0,2 1-464 0,3 0-96 16,5-1-16-16,0 2 0 0,5-1 64 0,-1 1 16 15,1-2 0-15,1 1 0 0,2 0 240 0,0-1 64 0,1-1 0 0,-1 2 0 16,1-1 256-16,-1 2 48 0,-1 0 16 0,0 0 0 16,-3 0-416-16,-3-1-80 15,-4 1-16-15,-2 0 0 0,-3 0-128 0,-2 1-48 16,-3 0 0-16,-6 1 0 0,0 0 16 0,0 0 0 15,0 0 0-15,0 0 0 0,0 0-160 0,-7-2 0 0,-2 2 0 16,1 0 0 0,-1 2-416-16,1-1-16 0,1-1 0 0,-1 1 0 15,0 0-2208-15,2 0-448 0</inkml:trace>
  <inkml:trace contextRef="#ctx0" brushRef="#br0" timeOffset="120092.07">2697 14031 2751 0,'0'0'256'0,"0"-5"-256"16,0 0 0-16,-1-1 0 0,1 0 2416 0,1-2 432 15,-1 1 96-15,1 1 0 0,0-1-1136 0,-1 2-224 0,0-1-48 16,0 0-16-16,0 1-320 0,0 5-64 0,0-4-16 0,0 4 0 16,0 0-368-16,0 0-80 0,0 0-16 0,0 0 0 15,0 0-208-15,0 0-32 0,0 0-16 0,-3 7 0 0,-2 3-208 0,2 2-32 16,-1 2-16-16,-1 2 0 0,1 3 144 0,0 3 32 16,-1 3 0-1,2 3 0-15,-2 0 48 0,1 4 16 0,0 0 0 0,0 1 0 0,0 1-128 0,1 0 0 16,0-2-16-16,2-1 0 0,1-1-240 15,1-3 0-15,3-2 128 0,-1 0-128 0,1-3 0 0,2-1 0 16,-1-4 128-16,2-1-128 0,1-3 176 0,2-2-16 16,0-4 0-16,2-1 0 15,1-4 144-15,1-2 16 0,2-3 16 0,1-4 0 16,1-4-32-16,3-4-16 0,2-5 0 0,0-3 0 0,0-3-96 0,1-4-32 16,-2-4 0-16,0-1 0 0,-2-4-160 0,-2-2 0 15,-4-3 144-15,-1 1-144 0,-1-1 0 16,-2 3 0-16,-2 2 0 0,-2 5 128 0,0 2-128 0,-2 7 0 15,-2 4 0-15,1 4 128 0,-2 4 48 0,-1 3 16 16,-4 0 0-16,2 5 0 0,2 5 0 0,0 0 16 0,-5 1 0 16,-1 3 0-16,1 3-208 0,0 4 0 0,-1 3 0 0,0 3 0 15,0 0 0-15,0 4-128 0,1 2 128 0,1 4 0 16,1 1-144-16,-2 2 144 0,1 0 0 0,0 0-144 16,-2-1 144-16,2 1 0 0,1 0 0 0,0-2 0 15,2-2 0-15,2-3 0 0,2-2 0 0,0-3 0 16,1-2 0-16,2-2 0 0,0-4 0 15,3-2 0-15,0-3-128 0,1-2 128 0,0-2-128 0,2-3 128 0,2-3-160 0,2-4 160 16,-1-2-192-16,3-3 192 0,0-4-320 0,2-2 32 16,1-3 16-16,1-2 0 15,0-3 272-15,1-1-192 0,-1 0 192 16,-1-1-160-16,-3 0 160 0,-3 1 0 16,-3 4 0-16,-4 4 128 0,-2 3-128 0,-1 4 0 0,-4 3 0 0,-2 4 128 0,-2 3 0 0,-3 3 16 15,-4 3 0-15,0 5 0 0,-1 2-144 0,0 4 0 16,-1 2 0-16,1 3 0 15,2 0 0-15,2 2 0 0,0 1 0 0,2 1 0 0,0 0-160 16,3 0 160-16,1-1 0 0,2 0-144 16,1 0 144-16,3-2 0 0,0 0-144 0,2-1 144 0,-1-2 0 15,2 1-144-15,0-2 144 0,0-1 0 16,1-1-160-16,0-2 160 0,0 0-128 0,-1-2 128 0,-2 0 0 0,0-1 0 0,-2 1 0 16,-2-3 0-16,-1 0 0 0,-1-6 0 15,-2 5 0-15,-1 1 128 16,-3-2 32-16,0 1 16 0,-2-1 0 0,-3 0 0 0,-1-1 80 0,-1-1 0 15,0 0 16-15,-1 0 0 0,1 0-272 0,0 0 0 0,1-1 0 0,1-1 0 32,1 0-384-32,2-1-144 0,2-2-32 0,2 1-9600 15,4 2-1920-15</inkml:trace>
  <inkml:trace contextRef="#ctx0" brushRef="#br0" timeOffset="120376.77">3496 14400 9215 0,'0'0'816'0,"5"-4"-656"0,-1-1-160 0,2-1 0 0,1-2 2624 0,1-1 512 15,-1-1 80-15,1 1 32 0,-1-1-992 0,2 0-192 16,-3-1-32-16,0 0-16 16,1 0-928-16,-2-2-192 0,1-1-48 15,-2 2 0-15,0 0-480 0,-2 0-112 0,-1 1 0 0,0 1-16 16,-1 2-240-16,-1 2 176 0,-1 0-176 0,2 6 160 16,-6-2 96-16,1 2 32 0,-2 2 0 0,-1 3 0 15,0 1-32-15,-1 3 0 16,-1 1 0-16,0 2 0 0,0 2-64 0,1 2-32 15,0 0 0-15,2 4 0 0,-1-1 64 0,1 0 16 16,1-2 0-16,1 2 0 0,2 1-48 0,1-4-16 0,1 0 0 0,1-2 0 16,1-2-176-16,2-1 128 0,1-1-128 0,1-1 128 15,2-2-128-15,0 0 192 0,1-2-192 0,2-1 192 16,2-2-192-16,1-1 160 0,3-3-160 0,0-3 160 16,3 1-1680-16,2-3-336 0,1-2-64 0</inkml:trace>
  <inkml:trace contextRef="#ctx0" brushRef="#br0" timeOffset="120911.59">5021 14312 30239 0,'0'0'1344'0,"0"0"256"0,0 0-1280 0,1-5-320 0,0 0 0 0,-1 0 0 32,-3-2-512-32,0 1-192 0,1 0-16 0,-1-2-16 0,2 1 736 0,-1-1 0 0,1-1 128 0,0 0-128 0,0 0 224 0,-1-2-64 15,-1 0-16-15,0-3 0 16,0 2 288-16,-2 2 48 0,0 0 16 0,-2 2 0 15,1 0-48-15,-2 1 0 16,-1 2 0-16,-2 2 0 0,-2 1-128 0,0 2-16 0,0 2-16 0,1 1 0 16,-1 1-128-16,4 4-32 0,-1 0 0 0,2 0 0 15,1 1-128-15,3 1 0 0,1 0 0 0,2 0 0 16,1 0 0-16,2 1 0 0,1-1-176 0,1 0 176 0,2 0 0 0,1-1 0 16,0 0 0-16,2 2-128 0,0 0 128 0,1 0 0 15,0 0 0-15,0 1 0 16,-1-1 0-16,1 0 0 0,-1-1 0 0,0-1 0 15,-1 0 192-15,-2 0 0 0,1-1 16 0,-2 0 0 16,0 0 0-16,0-2 0 0,-5-6 0 0,4 7 0 0,-4-7-16 16,0 7-16-16,0-7 0 0,-4 6 0 0,0 0 272 0,-3-2 64 15,-2-1 16-15,-2 2 0 0,-1-2-224 0,-1 2-48 0,-1-2-16 0,-2 0 0 16,1 0-240-16,1 1-128 0,2-2 128 0,2 0-208 31,3-1-1616-31,7-1-320 0,0 0-64 0,0 0-12288 0</inkml:trace>
  <inkml:trace contextRef="#ctx0" brushRef="#br0" timeOffset="121172.69">5323 14344 24015 0,'13'-8'1056'0,"-7"5"224"0,3-1-1024 0,1-2-256 16,1-1 0-16,0-1 0 0,1-1 1808 0,-1 0 304 0,0 0 64 0,-1 2 16 0,-1-2-1040 0,0 1-192 16,-5-1-64-1,1 0 0-15,-1-1-496 0,-1 0-96 0,-1 0-32 0,0 0 0 16,-2 1-80-16,-2 1 0 0,1 1-16 0,-1 1 0 15,-1 1-32-15,0 1 0 0,-2 1 0 0,1 1 0 0,-3 1 0 0,1 2 0 16,-2 1 0-16,-1 3 0 16,-1 0 0-16,0 3 0 15,0 2 0-15,0 2 0 0,-1 2-144 0,2 1 0 0,-1 2 144 0,1-1-144 0,1 1 0 0,2 2 0 16,0-1 0-16,2 0 0 0,0-2 0 0,3 0 0 16,2-1 0-16,2 0 0 0,1-2 0 0,1-1 0 15,2-1 0-15,2-2 0 16,2-3-448-16,2-1-16 0,1-3 0 0,4-1 0 15,2-2-2288-15,2-2-464 0,1-3-96 0</inkml:trace>
  <inkml:trace contextRef="#ctx0" brushRef="#br0" timeOffset="121644.13">5806 14159 26207 0,'0'0'1152'0,"-3"-5"256"0,0-1-1136 0,0 2-272 16,-2 1 0-16,1 2 0 0,-2 1 1472 0,0 1 256 0,-2 1 32 0,0 2 16 0,1 3-768 0,-1 2-160 15,1 3-16-15,0 1-16 16,-1 1-464-16,0 2-96 0,2 1 0 0,0 1-16 15,3-1-112-15,1 2 0 0,0 1-128 0,0 0 192 0,4 0-48 0,0-2-16 16,2 0 0-16,2-2 0 0,0-1-128 0,2-3 0 31,1-2-160-31,2-3 160 0,1-1 0 0,2-3 0 0,3-2 0 0,1-2 160 0,2-3-160 0,1-3 128 32,1-3-128-32,1-2 128 0,0-2-128 0,1-4 0 0,1-2 0 15,-3 1 128-15,-1-2-128 0,-3 0 192 0,0-2-192 0,-3 2 192 16,-3 1-192-16,-2 2 0 0,-3 2 144 0,-2 2-144 15,-1 2 144-15,-2 2-144 16,-2 2 192-16,0 8-192 0,0 0 288 0,0 0-48 16,-7-1-16-16,0 3 0 0,0 2-224 0,-3 3 128 0,0 2-128 0,1 2 0 15,3 1 0-15,-1 1 0 0,2-1 0 0,0 1 0 16,3 1 0-16,1-1-128 0,0 1 128 16,2-2 0-16,1 0 0 0,3-2-128 0,1 0 128 0,2-1 0 0,2-2 0 15,1-2 0-15,0-2-128 0,2-2 128 0,2-2 0 16,1-2 0-16,-1-2 0 0,1-2 0 0,-2-1 128 0,-1-2 0 15,-1-3-128-15,-1-1 192 16,-2-4 96-16,-1 2 16 0,-4-4 0 0,-2 0 0 0,-2 0 64 0,-1 2 16 16,-2 0 0-16,-3 3 0 0,-1-1-80 0,-2 4-16 15,-1 2 0-15,-2 3 0 0,-2 0-288 0,-2 4 160 16,-1 2-160-16,-1 3 128 0,0 1-272 0,0 4-64 16,0 1-16-16,0 2 0 15,3 1-1888-15,2 4-384 0,1-1-80 0,2 1-13680 0</inkml:trace>
  <inkml:trace contextRef="#ctx0" brushRef="#br0" timeOffset="121891.03">6283 14410 26943 0,'0'0'1200'0,"0"0"240"0,0 0-1152 0,0 0-288 0,0 0 0 0,0 0 0 15,7-2 1520-15,-2-2 240 16,1-2 48-16,0-1 16 0,2 0-496 0,1-2-112 0,1-2 0 15,1-1-16-15,0-1-624 0,1-2-128 0,1 1-32 0,1 1 0 16,0-1-208-16,1 0-32 0,-1 2-16 0,0 5 0 16,1 0-160-16,-2 1 0 15,-3 3 0-15,-1 2 0 0,-2 1 0 0,1 3-192 0,-1 2 64 0,-2 1 128 16,-1 2-528-16,2 1 16 0,1 0 0 0,-1-1 0 16,1 3-704-16,2 0-144 0,0-1-32 0,5 0 0 15,0-2-2128 1,2-1-448-16,3-3-64 0</inkml:trace>
  <inkml:trace contextRef="#ctx0" brushRef="#br0" timeOffset="122263.27">6922 14250 9215 0,'9'-17'400'0,"-4"8"96"0,2-3-496 0,-4-2 0 0,-3-2 0 0,-2 0 0 16,-1-1 3760-16,-2 2 656 0,-1 1 128 0,-2 1 16 15,-2 0-2000-15,0 5-384 16,-2 0-96-16,0 2-16 0,-2 2-880 0,-1 3-176 16,0 2-48-16,0 2 0 0,-1 3-480 0,1 3-96 0,-1 1-32 0,3 2 0 15,1 0-208-15,1 2-144 0,1 1 192 0,1 2-192 16,3-1 0-16,1 1 0 15,2-1 0-15,3 0 0 0,0-2 0 0,2-1 0 0,4-1 0 16,2-1 0-16,0-1 0 0,3-4 0 0,1-3 0 0,3-2 0 0,1-3 0 0,4-2 160 31,-1-5-32-31,2-1 0 0,0-2 0 0,1-5-128 16,1-2 192-16,0-6-64 0,-1-3 32 0,-1-5 0 0,-2-2 0 0,1-4 0 0,1-4 16 16,-4 1 0-1,-2 1 0-15,-4 2 0 0,-1 3 96 0,-1 3 32 0,-4 3 0 16,-1 6 0-16,-2 4 272 0,-1 6 64 0,-1 4 16 0,-1 3 0 0,1 7-304 0,0 0-64 31,-8 4-16-31,-1 3 0 0,-1 4-272 0,0 4 0 0,-1 2-128 0,0 3 128 16,0 2-128-16,2 3 128 0,-1 4 0 0,2 2-144 15,1 1 144-15,3 1 0 0,1 0 0 0,3 0-128 16,2 0 128-16,0 0 0 0,4-4-144 0,1-1 144 16,2-3-1200-1,3-2-160-15,0-3-48 0,3-4-10704 0,1 0-2160 0</inkml:trace>
  <inkml:trace contextRef="#ctx0" brushRef="#br0" timeOffset="122734.97">8182 13970 8287 0,'0'0'736'0,"0"0"-592"0,-7 2-144 15,-1 1 0-15,1 0 4208 0,-1 1 800 0,0 3 176 0,0 1 16 16,-1 1-3296-16,0 4-672 0,0 1-128 0,1 1-16 15,2 3-320-15,1 1-64 16,0 0-16-16,1 0 0 0,2 0-352 0,1-1-64 0,2 1-16 0,4 0 0 16,-1-4-32-16,3 0-16 0,1-3 0 0,2-1 0 15,2-3 112-15,2-1 0 0,1-3 16 0,2 0 0 16,0-4 64-16,3-2 16 0,1-4 0 0,0-2 0 16,-1-2 48-16,-1-2 16 0,0-3 0 0,-1-2 0 15,-4-2-32-15,-3-4 0 0,-4-4 0 0,-3 2 0 16,-4-2-96-16,-3 1-32 0,-3-1 0 0,-4 1 0 0,-3 2-160 15,-2 3-32-15,-2 1-128 0,0 5 192 16,-2 3-192-16,-1 3 0 0,-1 4 0 0,0 2 0 0,0 3-352 0,2 4 32 16,-2 0 16-16,1 3 0 15,1 0-448-15,3 3-80 0,1 1-32 0,3 2 0 16,2 1-1712-16,3 0-352 0,1 0-64 0</inkml:trace>
  <inkml:trace contextRef="#ctx0" brushRef="#br0" timeOffset="123039.2">8340 14112 18543 0,'0'0'816'0,"7"3"176"0,-7-3-800 16,6 4-192-16,2 3 0 0,0 0 0 0,0 1 1600 0,0 0 288 0,-2 1 48 0,0 1 16 15,1 0-608-15,-2 0-112 0,0 1-16 0,-2 0-16 16,0-1-624-16,-1 1-112 0,1-2-16 0,-1-1-16 16,-1 0-80-16,-1-1-16 0,0-7 0 0,1 6 0 15,-1-6-64-15,0 0-16 0,0 0 0 0,0 0 0 16,0 0 240-16,0 0 32 0,0 0 16 0,0 0 0 0,3-6 384 0,1-3 80 15,-1-2 16-15,0-2 0 0,2-3-400 0,-1-1-80 16,0-3-16-16,2 0 0 16,1-1-208-16,-1 1-64 0,0 2 0 0,1 1 0 0,-1 3-96 0,0 1-32 15,1 2 0-15,-1 2 0 0,-2 2-128 0,0 1 0 16,1 2 0-16,-5 4 0 0,6 0 0 0,1 2 0 31,1 0 0-31,0 2-176 0,-1 2-160 0,2 0-48 0,1 2 0 0,1 1 0 16,1 1-2032-1,1 1-400-15,1 0-96 0,2-1-12336 0</inkml:trace>
  <inkml:trace contextRef="#ctx0" brushRef="#br0" timeOffset="123479.22">9013 14017 6447 0,'0'0'576'0,"-3"-7"-576"0,1 0 0 0,-2 1 0 16,1-1 5024-16,0 0 896 0,-2 1 176 0,0 0 48 15,-3 2-3712-15,-1 1-720 16,1-1-160-16,-2 3-16 0,-2 1-640 0,-1 2-112 0,0 2-16 0,0 1-16 15,-1 3-368-15,-1 1-64 0,1 2 0 0,1 1-16 16,-1 1-112-16,0 2 0 0,1 2-16 0,2 2 0 16,4-1-176-16,-1 1 0 0,2 1 0 0,3-3 0 15,2 1 0-15,3-2 0 0,0-1 0 0,3-2 0 16,1-1 0-16,2 0 0 0,1-4 0 0,2-2 0 16,2-1 128-16,1-3 0 0,3-2 0 0,-1-1 0 15,1-5 16-15,-1-1 0 0,2-3 0 0,-2-2 0 16,1-4-16-16,-1-2-128 0,2-5 192 0,-1-3-64 0,-2-2 0 15,0-3-128-15,0-2 192 0,-1-2-64 0,0-2-128 0,-3 2 128 16,1 0-128-16,-2 2 128 0,-1 0-128 0,-1 4 128 16,-2 4-128-16,-1 3 128 0,-2 3 240 0,-2 4 32 15,-1 3 16-15,0 3 0 0,-1 2-16 0,1 7 0 16,0 0 0-16,-5 3 0 0,-1 1-400 0,1 3 0 16,-3 1 0-16,1 5 0 0,1 0 0 0,-1 3 0 15,0 2 0-15,2 2 0 0,-1 3 0 0,1 1-176 16,-1 1 176-16,2 2-128 0,1 0 128 0,1 0 0 15,-1-2 0-15,3 0 0 16,1-1-480-16,3 1-16 0,0-3 0 0,2-2 0 16,1-2-1184-16,3-1-240 0,1-2-64 0,4-2 0 31,-2-3-784-31,4-1-176 0,1-3-16 0,3 1-5408 0,2-3-1072 0</inkml:trace>
  <inkml:trace contextRef="#ctx0" brushRef="#br0" timeOffset="123987.15">9368 14190 2751 0,'0'0'256'0,"0"0"-256"0,7-3 0 0,-3 0 0 15,0-3 3728-15,-1 1 704 0,0-2 144 0,1 0 32 16,-1 0-1792-16,1-2-368 0,1-2-64 0,0 0-16 15,-3-1-656-15,3-1-144 0,-1-1-32 0,2-1 0 0,0 0-464 0,1-3-112 16,0-1 0-16,-1 1-16 0,1-1-192 16,-1-1-48-1,0 0 0-15,-1 3 0 0,-5 2-160 0,1 3-32 0,-1 1-16 0,0 4 0 0,-1 1-192 0,1 6-48 16,-5-1 0-16,-1 2 0 0,0 2-128 0,-2 2-128 16,-1 2 192-16,-1 3-192 15,0 2 128-15,1 3-128 0,-2 1 0 0,1 1 0 0,0-1 0 16,2 2 0-16,-1-1 0 15,2 2 0-15,1-2 0 0,2-1 0 0,0 1 0 0,2-2 0 0,1 0 0 0,2-2 0 0,2-2 0 16,3-3 0-16,-1 0 0 0,3 0 0 16,0-4 0-16,2-2 0 0,1-1 0 0,2-2 128 0,1-1-128 0,2-2 160 15,1-3-160-15,2-1 160 16,0-1-160-16,0-2 160 0,2-3-160 0,1-1 128 16,-1-2-128-16,1-1 128 0,1-3-128 0,0-2 160 15,1-3-160-15,-4 2 160 0,0-1-160 0,-2 2 0 16,-3 1 144-16,-2 1-144 0,-2 3 0 0,-3 3-128 0,-2 2 0 0,-4 2 0 31,-3 2-64-31,-1 2 0 0,-2 3 0 0,-1 2 0 16,-3 2-192-16,-2 2-32 0,0 1-16 0,-2 3 0 0,0 1 32 15,1 2 0-15,1 0 0 0,1 2 0 0,2 1 192 0,-1 0 32 16,4 4 16-16,1 0 0 0,3 1 160 0,3 0-192 16,0 2 192-16,2 0-192 0,2-2 192 15,1 2 0-15,-1 0 0 0,2-2-128 0,0 0 128 0,0-1 0 0,0-1 0 0,0-1 0 0,2-2 272 0,-1-1-16 16,0-1 0-1,0-2 0-15,-1-3 96 0,0-1 16 0,0 1 0 0,-1-3 0 0,0-1-48 0,1-1 0 16,-3 0 0 0,1-2 0-16,0-2-128 0,-1-2-48 15,0-2 0-15,-1 0 0 0,1-3-352 0,-2-2-80 16,1 0-16-16,-1 0-12112 16,-1-1-2416-16</inkml:trace>
  <inkml:trace contextRef="#ctx0" brushRef="#br0" timeOffset="124984.66">10927 13791 27871 0,'0'0'1232'0,"-4"-3"256"0,-2-1-1184 0,1 2-304 15,-1 0 0-15,1 2 0 0,-2 2 576 0,1 2 48 0,-2 3 16 0,1 2 0 16,1 2-32-16,-2 2 0 0,0 2 0 0,2 3 0 15,0 2-240-15,1 0-48 16,-1-2-16-16,3 1 0 0,1 1-304 0,2-1 0 16,1-2 128-16,1 0-128 0,1-3 0 0,2-1 0 15,0-1 128-15,3-2-128 0,0-2 192 0,0-2 0 0,2-2-16 0,1-3 0 0,3-3 80 0,-1-2 0 16,1-2 16-16,1-3 0 0,1-1-80 16,1-3 0-16,1-4-16 0,0-2 0 15,-2-2-176-15,1-4 160 0,-2 2-160 0,-1 1 160 0,0 3-160 16,-2 1 0-16,-5 4 0 0,0 2 0 0,-2 2 0 0,0 3 0 15,-5 7 0-15,0 0 0 16,0 0 0-16,0 0 0 0,0 0 0 0,-3 6 128 16,-2 0-128-16,1 2-144 0,-1 1 144 0,1 1-208 0,-2-1 208 0,1 1 0 15,-1 1 0-15,2-1 0 16,1-2 0-16,-1 0 0 0,2-2 0 0,2-6 0 16,0 0 0-16,0 0 0 0,0 0 0 0,0 0 0 0,0 0 176 0,8-2-32 15,0-2 0-15,3-3 0 0,-1-2 128 16,2-1 32-16,0-2 0 0,1 0 0 0,-1 1-96 0,0 0-16 15,-1 1 0-15,-1 1 0 0,1 4-192 0,-4 1 144 0,0 1-144 16,0 3 128-16,-2 3-128 0,1 1 0 0,-1 3 144 16,1 1-144-16,-2 2 0 0,2 2 128 0,-2 2-128 15,2 0 0-15,-1-1 0 0,2 0 0 16,1-1 0-16,-1-1 0 0,2-2 0 0,1-1 0 16,0-3 0-16,2-1 128 0,1-3-128 0,3-3 0 0,-1-4 0 15,3-1 0-15,-1 0 0 0,3-4 144 0,1-5-144 16,1 0 160-16,-1-2-160 0,0-2 160 15,-2-2-160-15,1-3 160 0,-1-2 0 0,-1-3 0 0,-3-2 0 0,-1-1 0 0,-1-1-160 0,-2 1 192 16,-1 0-192-16,-2 2 192 16,-1 4 0-16,-2 2 0 0,0 6 0 15,-2 3 0-15,-2 4 256 0,-1 3 64 0,0 4 16 0,0 5 0 0,0 0-256 0,0 0-48 16,-6 5-16-16,0 5 0 16,-1 1-208-16,2 4 0 0,-3 3-144 0,0 3 144 15,0 1 0-15,1 3 0 0,-3 4-128 0,2 1 128 16,2-1 0-16,0 2 0 0,1-1 0 0,1-1-144 15,2-3 144-15,1-1 0 0,1-2 0 0,1 0 0 0,1-1 0 0,3-1 0 16,0-3 0-16,2-2 0 16,1-1 0-16,0-3-192 0,1-3 192 0,1-2-192 15,1-1-1456-15,1-3-288 0,0-2-64 0,2-2-9520 16,0-3-1920-16</inkml:trace>
  <inkml:trace contextRef="#ctx0" brushRef="#br0" timeOffset="125162.6">11707 13716 31439 0,'0'0'1392'0,"3"-7"288"0,1 0-1344 0,-1-1-336 0,1 1 0 0,3 0 0 16,1 0 464-16,2-1 32 15,0 2 0-15,2 0 0 0,2 2-224 0,2 1-32 0,2-1-16 0,0 2 0 16,0 0-224-16,1 1 0 16,-1-1 0-16,0-1 0 15,0 1-1952-15,-2 0-288 0,-1 0-48 0</inkml:trace>
  <inkml:trace contextRef="#ctx0" brushRef="#br0" timeOffset="125330.08">11015 13529 35935 0,'-6'-3'3200'0,"-1"-2"-2560"15,0 1-512-15,2 0-128 16,2-1 192-16,3 5 32 0,0 0 0 0,0 0 0 15,0 0-224-15,0 0 0 0,0 0 0 0,4-3 0 16,2 1-1456 0,2-1-224-16,3 2-48 0,1 0-12816 0</inkml:trace>
  <inkml:trace contextRef="#ctx0" brushRef="#br0" timeOffset="126263.68">11923 13883 17503 0,'0'0'1552'0,"0"0"-1232"0,0 0-320 0,0 0 0 16,0 0 1536-16,0 0 240 0,0 0 48 0,5 1 16 0,3-2-624 0,1 0-112 15,2-1-16-15,2-2-16 16,0-2-288-16,3-1-48 0,1 0-16 0,1-1 0 16,-2-1-64-16,1 0-16 0,-3-2 0 0,-2 0 0 0,-1-1-288 0,-2-1-64 15,-1 0-16-15,-3 2 0 0,1-1-16 0,-4 1 0 16,-2 1 0-16,-1 2 0 0,-3 2 256 0,0 1 32 0,-4 2 16 0,0 3 0 16,-5 1-64-16,0 3-16 0,-3 4 0 0,-2 2 0 15,-2 1-304-15,1 2-176 0,-1 2 192 0,1 0-192 16,0 1 0-1,3 2 0-15,2 0 0 0,1 1 0 0,4 2 0 0,2-2 0 16,3-1 0-16,2-2 0 0,5 1 0 0,2-3-144 16,3-2 144-16,4-1-128 0,4-2-16 0,5-3 0 15,2-1 0-15,3-3 0 0,0-2 144 0,4-2-192 16,-3-5 192-16,4-2-192 0,1-2 48 0,1-2 0 16,1-2 0-16,0-2 0 0,-1 0 144 0,-1-1 0 0,-2-1 0 0,-4 1 0 15,-3-2 128-15,-4-1 0 0,-4 1 0 0,-4 2 0 16,-3 1 0-16,-2 3 16 15,-3 2 0-15,-5 2 0 0,-3 1 112 0,-1 2 0 0,-3 3 16 0,-2 2 0 16,-3 2-48-16,-1 1-16 0,0 1 0 0,0 1 0 16,0 2-208-16,1 1 0 0,-1 1 0 0,0 1 0 15,1 0 0-15,2 1 0 0,1 0 0 16,1 1 0-16,2 0 0 0,2-1 0 0,1-2-128 0,2 1 128 16,1 0 0-16,2-8-192 15,0 7 192-15,0-7-160 0,3 6 160 0,3-2-160 0,0 0 160 0,1-3-160 16,0 0 160-16,2-1 0 0,1-1-144 0,0 0 144 15,0-2 0-15,0 2 0 0,-1-1 0 0,1 1 0 16,-2 0 0-16,0 0 0 0,-1 0 0 16,-1 1 0-16,-6 0 0 0,7 2 0 0,-7-2 0 0,6 5 0 0,1 2 128 15,-3 1-128-15,0 1 0 0,-1 3 128 0,0 4 32 0,-3 3 0 16,0 1 0-16,-2 2 0 0,1 2-32 0,-1 2 0 16,0 2 0-16,-2 3 0 0,1 0 0 0,0 1-128 15,-1 0 192-15,1 0-64 0,0 1-128 0,0-2 0 16,-1 0 0-16,2 0 0 0,-2-4 0 15,0-2 128-15,1 0-128 0,1-5 0 16,-1-1 144-16,0-3-144 0,1-2 160 0,0-3-160 0,0-2 256 0,0-2-64 16,-2-1 0-16,4-6 0 0,0 0 16 0,0 0 0 0,-5 2 0 0,-1-2 0 15,2-1-80-15,-2 0 0 0,2-2-128 0,0-3 192 16,-1-1-496-16,1 0-96 0,-1-3-32 0,2-2 0 16,1-1-2368-16,1-4-464 0,0-2-112 0</inkml:trace>
  <inkml:trace contextRef="#ctx0" brushRef="#br0" timeOffset="127685.32">12577 13740 27647 0,'0'0'2448'0,"1"-5"-1952"0,0-2-496 0,2 2 0 0,-3 5 1008 0,5-5 96 16,-5 5 32-16,6-1 0 15,0 1-400-15,2 2-80 0,-1 2-16 0,-1 2 0 0,2 2-192 0,0 3-64 0,-2-1 0 0,1 2 0 16,-1 1-192-16,-1 0-64 0,-1 1 0 0,-1 0 0 15,1 0-128-15,-2 0 0 0,-1-1 0 0,0 0 0 16,-1-1 160-16,0-2-160 16,-1-3 192-16,1-7-192 0,0 0 224 0,0 0-64 0,0 0-16 0,0 0 0 15,0 0 560-15,0 0 96 0,-1-6 32 0,2-3 0 16,1-2-128-16,2-3 0 0,-1-3-16 0,1-1 0 16,2-3-448-16,1 0-96 0,1-2-16 15,2 0 0-15,0-1-128 0,1 1 0 0,0 4 0 0,1 2-176 0,0 4-80 0,0 2 0 16,1 2-16-16,1 4 0 31,-1 1-320-31,-1 2-64 0,0 3-16 0,0 2 0 16,0 3-384-16,0 2-80 0,-1-1-16 0,0 3 0 15,1 0-336-15,2 1-80 0,-2-1-16 0,1 0 0 16,1-1-240-16,2-3-48 0,0 0-16 0,2-1 0 16,-1-2 192-16,3-2 32 0,0-1 16 0,1-1 0 15,0-2 752-15,-1 0 128 0,-2-1 48 0,0-1 0 0,-3 0 1296 0,-2-1 256 0,-2 0 48 16,-3 0 16-16,-1 1 656 0,-3-2 144 15,-2 0 32-15,-1 0 0 0,-2 0-32 0,-1 1 0 0,-2 0 0 0,-2 1 0 16,-1 0-192-16,-2 2-32 16,-1 2-16-16,-1 1 0 0,-1 2-672 0,0 2-128 15,0 2-16-15,-1 0-16 0,0 3-272 0,1 1-48 16,1 1-16-16,0 1 0 0,1 3-128 0,0-2-32 16,0 1 0-16,3 1 0 0,0 2-128 0,2-2 0 15,0 0 0-15,3-2 0 0,1-1 0 0,1-1 0 16,1-1 0-16,2-1 0 0,1-2 0 0,1 0 0 0,2-4 0 15,0 1 0-15,2-3 0 0,2-1 0 0,1-3 0 0,0 0 0 16,2-2 0-16,-1-3 0 0,0-1 0 0,1-2 0 16,1-3 0-16,-2-2 0 0,-1-1-176 0,-1-1 176 0,-1-3 0 15,-1 2 0-15,-2 0 0 0,0 2 0 0,0 3 0 0,-3 2 144 16,-1 1-144-16,-1 2 0 0,0 3 192 0,-2 6-64 16,0 0 0-16,0 0-128 0,0 0 176 0,-5 5-176 15,1 3 160-15,-1 2-160 0,1 2 0 0,1 1 0 16,0 1 0-16,0 2-160 0,1-2 160 0,1 0 0 15,0-1 0-15,2 2 0 0,1-2 0 0,1-1-128 16,3-1 128-16,0-1 0 0,2-2 0 0,2-2 0 16,2 0 0-16,2-3 0 0,2-2 0 15,1-1 0-15,3-2 0 0,1-2 0 0,1-3 0 0,0-3 0 0,-1-2 0 0,-1-3 0 16,0-4 160-16,-1-2-32 16,1-3-128-16,-1-4 192 0,-3 0 16 0,1-3 0 15,-2-2 0-15,0-1 0 0,-2 0 64 0,-1 0 16 16,-1 2 0-16,-1 2 0 0,-2 1 32 0,-2 4 0 0,0 2 0 15,-2 3 0-15,-2 4 128 0,0 1 48 0,-2 4 0 0,0 3 0 16,-2 1-160-16,2 7-16 16,0 0-16-16,-5 1 0 0,-2 2-304 0,1 5 0 15,-2 3 0-15,0 4 0 0,-1 4-160 0,1 3 160 16,-2 3-160-16,0 3 160 0,0 2 0 0,0 0 0 0,1 1-128 0,1 1 128 0,2 1 0 16,1 0 0-1,2-2 0-15,2 0 0 0,1-3 0 0,1 0 0 0,2-3 0 0,2-2 0 0,1-2 0 0,2-2 0 16,1-2 0-16,1-2 0 0,2-4 0 0,0-2 0 15,1-3 0-15,2-3 0 0,-1-1 0 0,1-4-144 16,2-1 144-16,0-2-128 16,2-4 128-16,1-2-160 0,0-3 160 0,-1-2-160 15,0-4 160-15,0-2 0 0,0-1 0 0,-1-2 128 0,-1-3-128 0,-2 2 128 16,-2 1-128-16,-1 3 128 0,-2 2-128 0,-1 2 0 16,-2 2 0-16,-2 3 0 0,0 2 192 0,-2 2-16 15,-2 2-16-15,-1 7 0 0,0 0-160 0,0 0 192 16,0 0-192-16,0 0 192 0,-5 6-192 15,-1 1 0-15,1 2 0 0,-1 2 0 0,-1 2-160 16,2 3 160-16,-1 1 0 0,3 2-144 0,-1 1 144 0,0 0 0 0,2 0 0 0,1 0-128 16,1-1 128-16,1 0 0 15,3-2 0-15,0 0 0 0,0-3 0 0,2-1 0 16,2 0 0-16,0-4 0 0,1 0 0 0,1-2-160 0,1-2 160 16,2-1 0-16,-1-2-256 0,3-1 48 15,0-2 16-15,0-2 0 0,1-3 48 0,-1-2 16 0,1-2 0 16,-1-1 0-16,0-2 128 0,1-1-128 0,-3-1 128 0,0-1-128 0,-1-1 128 0,-1 0 0 31,-1 1 0-31,-1 0-128 0,-2 3 128 0,-2 2 0 0,0 2 0 0,-2 3 0 16,-1 1 0-16,-2 5 0 15,0 0 0-15,0 0 0 0,0 0 0 0,0 0-160 0,-1 8 160 0,1 0-160 0,-2 0 160 0,1 1-160 16,1 0 160-16,1 0-160 16,0 0 160-16,2 0 0 0,2-1 0 0,1 0 0 0,3 0 0 0,2-2-128 15,1 0 128-15,3-2 0 0,0-1 0 16,1-2 0-16,2-2 0 0,-2-1 0 15,0-1 128-15,-1-3 16 16,-1-1 0-16,0-2 0 0,-2-1 304 0,-2-2 48 0,-2-1 16 0,0-3 0 0,-2 1-64 0,-2-2 0 16,-2 1 0-16,-3 0 0 0,-2 2-192 0,-2 2-32 15,-3 0-16-15,-1 1 0 0,-2 3-208 0,-3 3 0 0,-3 1 0 16,-1 3 0-16,1 2-160 0,-2 2-80 16,2 0-16-16,-1 1 0 15,-1 3-352-15,1 2-80 0,1 0-16 0,2 0 0 16,1 2-1568-16,3 0-320 0,2 2-64 0,2-1-8752 0,4 1-1760 0</inkml:trace>
  <inkml:trace contextRef="#ctx0" brushRef="#br0" timeOffset="127953.07">14484 13771 10127 0,'0'0'896'0,"0"0"-704"0,6 2-192 0,1-1 0 0,-1-1 2928 0,-6 0 544 31,7 0 112-31,1-2 32 0,-2-1-864 0,2-2-160 16,2 0-32-16,-1-2-16 0,1 0-976 0,2-1-192 0,1-1-32 0,0-1-16 0,1-2-416 0,2 0-80 15,0 0 0-15,2 1-16 0,-2 0-288 0,1 1-48 16,-1 1-16-16,0 2 0 0,0 1-208 0,-1 3-32 16,-2-1-16-16,0 3 0 0,-2 2-48 0,-1 2-16 31,-1 1 0-31,-2 3 0 0,-1 0-144 0,-2 3 192 0,0 1-192 0,-1 1 192 16,-1 0-192-16,0 2 0 0,-1-2 144 0,0 0-144 15,1 0 0-15,-2-1 144 16,0-2-144-16,0-2 0 0,0 0 128 0,0-7-128 15,0 0 0-15,0 0 0 0,0 0 0 0,0 0-256 0,0 0 64 0,6-1 0 32,0-3-1520-32,-1-3-288 0,0-1-64 0,-1-3-9440 0,-1-3-1872 0</inkml:trace>
  <inkml:trace contextRef="#ctx0" brushRef="#br0" timeOffset="128079.63">14355 13206 23039 0,'-14'-7'2048'0,"-4"-1"-1648"15,-2 1-400-15,-1 0 0 0,0 0 1584 0,3 2 224 16,-3-1 48-16,3 1 16 16,1 2-2768-16,0 2-576 0,2-1-96 0</inkml:trace>
  <inkml:trace contextRef="#ctx0" brushRef="#br0" timeOffset="128284.4">13608 13381 28559 0,'0'0'2544'0,"-4"-4"-2032"16,4 4-512-16,0 0 0 0,-4-3 1872 0,4 3 288 15,0 0 48-15,0 0 16 0,0 0-1440 0,0 0-272 0,8-2-64 16,3 1-16-16,3 1-272 0,4 1-160 16,3 1 192-16,5 0-192 0,5-1 0 0,4 1 0 15,3 0 0-15,0-2-144 16,1-2-2896-16,-1 1-576 0</inkml:trace>
  <inkml:trace contextRef="#ctx0" brushRef="#br0" timeOffset="128665.05">15718 13280 31615 0,'0'0'1408'0,"4"-5"272"0,4-1-1344 0,-2 2-336 15,-6 4 0-15,0 0 0 0,0 0 1024 0,0 0 128 16,0 0 16-16,0 0 16 0,0 0-480 0,0 0-112 0,-2 7-16 0,0 4 0 16,0 1-368-16,0 3-80 15,-5 3 0-15,2 0-128 0,-1 2 144 0,1 2-144 0,-1 2 0 0,1 2 144 16,-2 0-144-16,1 2 0 0,1-2 0 0,2 0 0 16,-3 0 0-16,1 0 0 0,-1 1 0 0,1-1 0 15,-1-3-464-15,1-1-176 0,0-2-48 0,1-3-10320 16,-2-1-2080-1</inkml:trace>
  <inkml:trace contextRef="#ctx0" brushRef="#br0" timeOffset="129063.43">15437 13637 8287 0,'0'0'736'0,"-1"-6"-592"0,0 1-144 0,2-1 0 0,1 1 4832 0,4-1 928 16,0 1 192-16,4-1 48 0,2 1-4736 0,4 0-944 15,4 1-192-15,4 0-128 0,3-2 0 0,3 2 0 16,2-1 0-16,-1 2 0 0,-2 0 192 0,-1 1-64 16,-3 0 0-16,-3 2 0 0,-2 2 208 0,-1 0 48 15,-4 1 0-15,-2 1 0 0,-2 2-192 0,-2 1-16 16,-2-1-16-16,-3 3 0 0,-1 1-32 0,2 1 0 0,-4 1 0 0,1 1 0 16,0-1-128-16,3 0 160 15,-1-1-160-15,2 0 160 0,0-1-160 0,2-2 0 0,1 0 0 0,2-3 0 16,2-2 256-16,0-1 0 0,3-2 16 0,1-2 0 15,1 0 448-15,-1-2 96 0,1-4 16 0,-2-2 0 16,0-2 80-16,-3-1 32 0,-2-1 0 16,-1-2 0-16,-6 0-80 0,0-2-16 0,-3-1 0 0,-2 2 0 0,-4-1-336 0,-1 3-64 15,-3 1 0-15,-2 0-16 0,-2 1-96 0,-3 3-16 32,1 3 0-32,-1 1 0 0,1 4-320 0,-3 2 128 15,1 2-128-15,-1 0 0 0,1 2 0 0,0 1-192 16,1 2 32-16,0 1 0 15,2 2-1184-15,2 1-256 0,1 0-32 0,3 0-16 16,2 0-1296-16,2 0-272 0</inkml:trace>
  <inkml:trace contextRef="#ctx0" brushRef="#br0" timeOffset="135850.15">16877 13526 2751 0,'0'0'256'0,"0"0"-256"15,2-5 0-15,2 1 0 0,-1 0 2272 0,0-1 416 0,1 0 64 0,1 0 32 16,-1-1-1088-16,2-1-224 0,1 0-32 0,0 1-16 0,1-2-144 0,1 0-48 16,1 0 0-16,-2 1 0 0,0-1-240 0,0 1-48 15,1-1-16-15,-2 0 0 16,-1 2-160-16,-1-3-48 0,2 0 0 0,-3-1 0 0,0 1-48 0,-1-1-16 0,-1-1 0 0,-2 0 0 31,-2 0 112-31,1 0 0 0,-1 0 16 0,-1 0 0 16,1 0-192-16,0 2-32 15,-1 1-16-15,-1 1 0 0,0 1-64 0,0 0-16 16,-1 1 0-16,-1 0 0 0,0 2-32 0,0 2-16 0,-2 0 0 0,1 3 0 0,-2 1-32 0,1 3-16 16,-2 0 0-16,1 3 0 0,-2 1-208 0,1 2-32 15,0 2-128-15,0 4 192 0,0 2-192 0,0 2 0 16,1 2 128-16,0 2-128 0,0 3 0 16,1 2 0-16,1 1 0 0,0 1 0 0,0 1 0 0,2 0 0 15,-1 1 0-15,2-1 0 0,0 0 0 0,-1-1 0 16,0-2 0-16,0-2 0 0,1-2 0 0,-2-1 0 15,0-2 128-15,0-3-128 0,0-4 0 0,-1-1 128 16,0-3-128-16,2-2 0 16,-1-1-240-16,1-3-144 0,-1-1-16 0,1-3-16 15,5-3-2912-15,-6 0-576 0</inkml:trace>
  <inkml:trace contextRef="#ctx0" brushRef="#br0" timeOffset="136171.63">16682 13673 3679 0,'0'0'160'0,"-1"-5"32"0,1 0-192 0,0 0 0 0,1-1 0 0,2 1 0 16,0-1 6144-16,1 0 1200 0,3 0 224 0,3 0 48 15,4-2-5920-15,0 1-1184 0,3 1-256 0,1 0-32 16,1 1-224-16,3-1 176 16,3 0-176-16,1-1 160 0,3 0-160 0,0 1 0 0,0-1 0 0,-2 1 0 15,1 0 0-15,-4 1 0 0,-1 0 0 0,-4 2 0 16,-2 0 0-16,-1 1 0 0,-4 1 0 0,-2 1 0 0,-2 1 128 0,-3 3 0 15,-5-4 0-15,3 6 0 0,-2 2 320 0,1 1 48 16,-2 0 16-16,-2-1 0 0,0 1-256 0,0 0-32 16,1 1-16-16,0 0 0 0,0 0-208 0,0-1 128 15,1-2-128-15,2 0 0 0,0-1 0 0,1 0 0 16,2-2 0-16,1 0 0 0,3-2-192 0,1-1-16 16,2-2-16-16,2-1 0 15,2-3-688-15,0 0-144 0,2-3-32 0,-3 0 0 16,2 0-1328-16,-1-2-272 0,1-1-48 0,-2 0-4672 15,0 0-928-15</inkml:trace>
  <inkml:trace contextRef="#ctx0" brushRef="#br0" timeOffset="136417.96">17408 13499 8287 0,'0'0'736'0,"0"0"-592"0,-5 6-144 0,-1 0 0 16,2 1 2288-16,-1 2 416 0,0 0 96 0,-1 1 16 15,-1-2-1760-15,1 2-352 16,2 0-64-16,1 0 0 0,-1-1-192 0,3-1-16 0,-1-2-16 0,2-6 0 16,0 0 416-16,0 0 96 0,0 0 16 0,0 0 0 15,0 0 144-15,0 0 48 0,8-1 0 0,0-2 0 0,-1-2-432 16,1-1-96-1,1-1-16-15,0-2 0 0,0-2-16 0,2-1-16 0,-2-1 0 0,2-1 0 0,1-1-144 0,2 1-32 16,-3 1 0-16,0 0 0 0,1 2-208 0,-1 2-48 16,0 1-128-16,-1 4 192 15,-2-1-192-15,1 3 0 0,-2 1 0 0,0 2 0 0,0 3 0 0,1 1 0 16,-3 3 128-16,1 1-128 16,-2 0 0-16,2 1 0 0,-1 0 0 15,1 1 0-15,-2 0-304 0,2 0 0 0,-1 0 0 0,2 0 0 16,-1-2-1488-16,3-1-320 0,-1-2-48 0,2-1-10992 15</inkml:trace>
  <inkml:trace contextRef="#ctx0" brushRef="#br0" timeOffset="136818.38">17989 13373 19343 0,'-6'1'1728'0,"-4"0"-1392"0,-3 1-336 0,-2 2 0 0,-3-1 2384 0,1 2 416 0,-1 1 80 0,1 2 0 16,0 0-1664-1,2 1-320-15,0 1-80 0,1 1-16 16,2 2-288-16,2 0-48 0,0 1-16 0,4-1 0 0,0-1-320 0,3-1-128 16,2 1 0-16,2-1 144 0,1-1 0 0,3-1 0 0,1-3 0 0,1 0 0 0,3-2-16 0,2-2 0 15,1 0 0-15,1-2 0 0,3-3-128 0,-1-1 0 16,0-3-160-16,0-1 160 16,1-3-128-16,-2-3 128 0,-1-1 0 0,1-4-144 0,-1-3 144 0,-3-1 128 31,0-2-128-31,-1-3 176 0,0-1-48 0,-1-1-128 15,-2-1 192-15,0 3-64 0,-2 1 64 0,-1 4 16 16,-1 2 0-16,-2 5 0 0,-1 0 496 0,-1 5 112 16,1 4 16-16,-1 1 0 0,1 6-96 0,0 0-16 0,-4 3 0 15,-1 4 0-15,-3 3-528 0,3 3-192 16,1 4 0-16,-1 2 144 0,1 2-144 0,-1 3 0 0,1 0 0 0,0-1 0 16,-1 0 0-16,1 0 0 0,0-1 0 0,1 0 0 15,1 0 0-15,1-1 0 0,0-1 0 0,1-2 0 16,0 0 0-16,0-2 0 0,0-1 0 0,1-3 0 15,0-1-128-15,0-1-128 0,-1-2 0 0,1 0-16 32,-1-8-2480-32,0 0-480 0,0 0-96 0</inkml:trace>
  <inkml:trace contextRef="#ctx0" brushRef="#br0" timeOffset="136996.97">17383 13319 38703 0,'-15'-7'1712'0,"8"4"352"0,1-1-1648 0,-1 0-416 16,0 1 0-16,3-1 0 15,1-1-1056-15,3 5-288 0,0 0-64 0,0 0-16 16,4-3 352-16,3 1 80 0,1 2 16 0,5 0-8384 16,1 1-1680-16</inkml:trace>
  <inkml:trace contextRef="#ctx0" brushRef="#br0" timeOffset="137689.6">19371 13118 20271 0,'0'0'1792'0,"0"0"-1424"0,-7 2-368 0,0 2 0 0,-3 2 1328 0,-1 1 192 31,-1 3 32-31,-3 2 16 0,-1 2-608 0,-2 2-128 0,1 3-32 0,-1 1 0 0,1-1-160 0,1 1-48 16,1 0 0-16,1 1 0 15,3 0 48-15,1 0 0 0,2 0 0 0,0-2 0 16,1 1-240-16,3-1-32 0,2-3-16 0,2 1 0 15,1-2-96-15,2 0-32 0,3-3 0 0,0-1 0 16,3-1 32-16,2-2 16 0,1-1 0 0,1-1 0 16,3-3-144-16,0-2-128 0,1-1 192 0,0-3-192 0,1-3 0 0,-2-2 0 15,0-1 0 1,-2-4 0-16,0-3 0 0,0-3 0 16,-2-3 0-16,-1-1 0 0,-1-4-160 0,0-3 160 0,-3-1-160 0,0 0 160 15,-2-1-176-15,0 2 176 0,-4 1-192 0,0 3 192 16,-1 0 0-16,-1 4 0 0,-1 4 0 0,-3 1 0 15,-1 4 0-15,-2 2 320 0,-1 3-32 0,-3 2-16 16,-3 1 96-16,-3 2 16 0,-2 3 0 0,-3 3 0 16,-1 3-128-16,0 1-32 0,0 1 0 0,3 3 0 15,-1 1-96-15,3 1 0 0,2 2-128 0,4 1 192 16,2 2-192-16,4 1 0 0,1-2 0 0,3 2 0 16,3-2 0-16,3 1 0 0,3 0 0 0,1-1-160 15,2 0 160-15,3-1 0 0,2-1 0 0,2-2 0 0,1-1 0 0,2-2 0 16,1-3 0-16,1 0 0 15,0 0-640-15,1-4-32 0,-2-1-16 0,-1-2 0 16,0-1-2432-16,0-2-480 0</inkml:trace>
  <inkml:trace contextRef="#ctx0" brushRef="#br0" timeOffset="138137.28">19701 13142 30287 0,'0'0'1344'0,"5"-5"272"0,2 1-1296 0,2 1-320 16,0 1 0-16,2-1 0 0,0 2 240 0,2 1-32 0,-3 1 0 0,1 3 0 15,-1 0 400-15,-1 3 80 16,-2 1 16-16,-1 2 0 0,-3 2-192 0,-1 4-48 0,-1-1 0 16,-1 3 0-16,0 1-192 0,-2 0-32 0,-1 2-16 0,-3-1 0 15,-2 1-96-15,1-1 0 0,-3-2-128 0,1 0 192 0,0-1-192 0,2-2 128 16,-1-2-128-16,1-2 0 0,3-2 128 0,-1-1-128 15,2-3 0-15,3-5 144 0,0 0-144 16,0 0 0-16,0 0 144 0,0 0-144 16,6-3 0-16,0-3 0 0,2-1 0 0,1-2-128 0,2-2-128 15,0-2-32-15,1-4 0 0,0-2 0 0,0-3 96 16,0-1 32-16,0-1 0 0,-1 1 0 16,0 1 160-16,-3 2-192 0,-1 3 192 0,-2 0-192 0,-1 5 320 0,1 2 64 15,-2 2 16-15,-2 3 0 0,-1 5 352 0,0 0 64 16,0 0 16-16,0 0 0 0,-4 1-144 0,-1 5-32 15,0 1 0-15,1 3 0 0,-2 2-336 0,2 3-128 16,0-1 0-16,2 2 144 0,0 0-144 0,1 0 0 16,0 1 0-16,1-1 0 0,1 0 0 0,1-1 0 0,1 0 0 15,3 1 0-15,0-3 0 0,1-1 0 16,0-1 0-16,1 0 0 0,3-1-336 0,0-2 48 0,-1-3 16 16,2 0 0-1,2-3-2240-15,1 0-448 0,2-1-96 0</inkml:trace>
  <inkml:trace contextRef="#ctx0" brushRef="#br0" timeOffset="138418.15">20292 12970 33167 0,'0'0'2944'15,"0"0"-2352"-15,0 0-464 0,0 0-128 0,0 0 0 0,0 0 0 16,5 4 0-16,2 0 0 0,-1 3 0 0,1 1 0 15,1 4-160-15,-1 4 160 0,2 1 0 0,-1 3 0 16,-2 2 0-16,1 2 0 0,-1 4 528 16,-2 2 16-16,-2 0 0 0,-1 6 0 15,-4-1-64-15,-3 1-16 0,0 2 0 0,-3 0 0 0,-3 2-256 0,1-2-48 0,-3-2-16 0,-1-1 0 32,-1-4-144-32,-2 1 0 0,1-3-160 0,-3-3 160 15,-3-3-512-15,-2-3-16 16,0-3 0-16,1-3 0 0,0-1-560 15,0-3-128-15,0-2 0 0,0-4-13152 0</inkml:trace>
  <inkml:trace contextRef="#ctx0" brushRef="#br0" timeOffset="138687.32">19757 13015 20271 0,'0'0'1792'0,"-3"-2"-1424"15,-4 1-368-15,-1 2 0 0,-2 2 2624 0,-1 3 464 16,-2 2 96-16,0 3 16 16,2 3-2352-16,0 4-464 0,-1 4-80 0,0 2-32 0,1 4-80 0,1 4 0 31,0 2-16-31,1 3 0 0,0 2-176 0,2 1 0 0,1-1 144 0,2 0-144 16,2-2 0-16,1-1 0 0,2-3 0 0,1-3 0 0,2 0 0 15,3-2 0-15,1-3 0 0,3-2-128 16,2-2-720-16,2-4-144 0,4-1-32 0,4-4-8240 0,3-2-1648 15</inkml:trace>
  <inkml:trace contextRef="#ctx0" brushRef="#br0" timeOffset="139305.43">21431 13111 11967 0,'0'0'528'0,"0"0"112"0,0 0-512 0,0 0-128 0,0 0 0 0,0 0 0 16,-2-3 3520-16,-1-2 656 0,-1 0 144 0,1-1 32 16,0 1-2944-16,-2-1-592 15,1 0-112-15,-1 0-32 0,-3 1 144 0,0-2 16 0,-2-1 16 0,-1 2 0 16,0 0 32-16,-1 1 0 0,-1 0 0 0,0 2 0 15,-2 1-160-15,1 2-16 0,-5 2-16 0,2 3 0 16,-1 1-304-16,1 3-64 0,-2 2-16 0,0 1 0 16,1 2-304-16,0 2 160 0,3-1-160 0,1 1 128 15,0 0-128-15,2 2 0 0,1-1 0 0,3 1 0 16,3-2-176-16,1 1 176 0,2-2-128 0,3-2 128 16,3 0-176-16,1-2 176 0,2-3-208 0,2 0 80 15,2-2-320-15,1-2-48 0,4-3-16 0,0-3 0 16,0-3-32-16,2-1-16 0,-1-3 0 0,0-1 0 0,0-3 384 15,1-4 176-15,1 0-160 0,-2-1 160 0,0 1 0 0,-2 0 0 16,-1 3-128-16,0 1 128 0,-2 1 0 0,-3 3 0 16,-2 2 0-16,-2 4 0 0,-5 3 256 0,0 0 112 15,0 0 16-15,4 6 0 0,-1 3 64 0,1 1 32 16,-2 2 0-16,0 1 0 0,0 3-352 0,0-1-128 16,1 1 0-16,-1-1 0 0,0 0 0 0,0 1 128 0,0-1-128 0,1 0 0 15,0-3 0-15,1-1 0 16,2-1-192-16,-1-2 192 15,2 1-1920-15,2-3-256 0,1-2-64 0,1-1-12416 0</inkml:trace>
  <inkml:trace contextRef="#ctx0" brushRef="#br0" timeOffset="139608.25">21658 13283 19343 0,'0'0'1728'0,"0"0"-1392"15,0 0-336-15,0 0 0 16,-5-4 1392-16,3 0 208 0,2 4 32 0,0-6 16 16,0 0-304-16,1-2-48 0,2-1-16 0,0 1 0 0,1-1-272 0,2 0-64 15,-1-2-16-15,2 1 0 0,1 0-224 0,-1 0-64 16,4 0 0-16,1 0 0 16,3 2-192-16,-1 1-64 0,-1 3 0 0,0 0 0 15,2 0 64-15,-3 3 16 0,1 2 0 0,-3 1 0 0,0 1 0 0,-1 3 0 16,-2-1 0-16,0 4 0 0,-1 1-160 15,-1 2-48-15,-2 0 0 0,0 0 0 0,0 1-256 0,-1-1 128 0,0 0-128 16,-2-1 0-16,1-1 0 0,2 0 0 16,1-2-240-16,0 1 80 0,2-2-656 15,1-2-128-15,4 0-16 0,1-2-16 0,4-1-1920 16,3-1-384-16,1-2-80 0</inkml:trace>
  <inkml:trace contextRef="#ctx0" brushRef="#br0" timeOffset="140019.22">22277 13011 16575 0,'-11'-4'736'0,"6"2"160"0,-3 0-720 0,-1 1-176 16,-2 0 0-16,0 2 0 0,-1 2 3056 0,-1 3 576 15,0 2 112-15,-1-1 32 0,0 2-2144 0,1 2-416 16,1 2-96-16,-1 2-16 0,-1 0-336 0,2 0-64 0,1 1 0 0,1 0-16 16,2 2-304-16,2-2-48 15,1 0-16-15,2 0 0 0,2 2-192 0,2-3-128 16,3 0 128-16,2-1-128 0,0-3 128 0,2-1-128 0,1-1 160 0,1-3-160 15,1-1 160-15,0-3-160 0,1-2 160 0,2-1-160 16,0-1 0-16,1-3 0 0,1-3 0 0,0-3 0 16,0-3-144-16,-1-3 144 0,2-5 0 0,-1-2-144 15,1 0 144-15,-3-2 0 0,1-4 0 0,0-1 0 16,-1-1 0-16,-1 2 0 0,-1-1 0 0,-2 1 0 16,-2 2 176-16,-2 2-48 0,-1 3 0 0,-3 3 0 15,-1 2 336-15,-1 3 64 0,-1 3 16 0,0 3 0 16,-1 3-32-16,-1 1 0 0,3 5 0 0,-5-1 0 0,-2 2-352 0,1 4-160 15,0 1 128-15,0 3-128 0,-1 2 0 16,0 4 0-16,1 1 0 0,0 2-176 0,0 0 176 0,0 2-128 16,2 0 128-16,-1 1-128 0,2 1 128 0,1 0 0 15,2-1 0-15,0-1 0 0,0-1 0 0,2 1-160 16,1-1 160-16,2-2-160 16,0 0-560-16,3-3-112 0,1-1-32 0,2 0 0 15,0-1-2736-15,3-2-560 0</inkml:trace>
  <inkml:trace contextRef="#ctx0" brushRef="#br0" timeOffset="140447.99">23041 12917 30399 0,'0'0'2704'0,"0"0"-2160"0,0 0-544 0,0 0 0 15,0 0 944-15,0 0 80 0,-5 0 0 0,1 2 16 16,-2 2-608-16,1 3-128 15,-2-1-32-15,-1 3 0 0,0 1-80 0,0 2-32 0,0 3 0 0,-1 5 0 16,0 0-160-16,1 0 192 0,1 0-192 0,2-1 192 0,0 0-192 0,3-1 0 16,2-1 144-16,0 0-144 0,2-2 0 0,2-1 0 31,-1-3 0-31,1-1 0 0,1-1 144 0,2-2-144 0,1-2 192 0,1 0-192 0,0-3 192 0,0-2-192 16,0-2 192-16,1-2-192 15,-1-1 0-15,1-3 0 0,1-3 0 0,0-2 0 0,0-1 0 16,0-4 0-16,0-2 0 0,1-1 0 0,0-1 0 15,-1-1 0-15,-1-2-144 0,-1 0 144 0,-1 3 0 16,-2 1-128-16,0 1 128 0,-1 2 0 0,-3 4 0 0,1 2 0 16,-2 1 0-16,-1 2 176 0,-1 3 144 0,1 6 16 15,0 0 16-15,0 0 0 0,0 0-128 0,-5 1-32 16,-2 1 0-16,0 2 0 0,0 2-192 0,2 0 0 16,0 1 0-16,0 1 0 0,1 0 0 0,1 1 0 0,1 1 0 0,2 0 0 15,0-1 0-15,2 1 0 0,1 0 0 0,0 0 0 16,1-2 0-16,2 1-128 0,-1 0 128 0,2-1 0 31,1-2-400-31,1 1-32 0,2-2 0 0,3 1 0 0,1-2-2704 0,2 2-560 0</inkml:trace>
  <inkml:trace contextRef="#ctx0" brushRef="#br0" timeOffset="140929.54">23746 12869 19343 0,'0'0'1728'0,"0"0"-1392"16,0 0-336-16,5-3 0 15,4 3 2480-15,-1 0 416 0,-8 0 96 0,5 1 16 0,4 1-2416 0,1 2-464 16,-1 3-128-16,1 2 0 0,-2 0 240 0,2 1 16 16,-1 1 16-16,0 1 0 0,-3 1 48 0,0 0 0 15,-2 0 0-15,-1 3 0 0,-3-1 16 0,-3 0 16 0,-1 1 0 0,-3-1 0 16,-1 0-128-16,-1-1-32 15,-2-1 0-15,1-2 0 0,0-1-64 0,1-2-128 16,0-3 176-16,2 0-176 0,-1-2 192 0,1-1-192 0,1-1 192 16,6-1-192-1,0 0 144-15,-4-3-144 0,4-3 0 0,3 0 144 0,0-3-144 0,5-2 0 0,0-1 0 0,5-2 0 16,2-3 0-16,3 1 0 16,0-2 0-16,2 0-176 0,0-1 176 0,0 0-208 0,-3 1 80 15,1 1 128-15,-4-1-128 0,-2 3 128 16,-2 1 0-16,-2 3 0 0,-3 3 288 0,0 1 128 0,-3 2 32 0,-2 5 0 15,0 0 400-15,0 0 96 16,0 0 16-16,-6 2 0 0,0 0-512 0,-2 2-80 0,0 3-32 16,0 2 0-16,0 2-336 0,-1 1 128 0,0 1-128 0,2 1 0 15,0 1 0-15,2-1 0 0,-1 0 0 0,3 2 0 16,2-1 0-16,2 0 0 0,0 1 0 0,2-2 0 16,2 2 0-16,0-2 0 15,2-1 0-15,0 0 0 0,2-2 0 0,1-1-160 16,1-1 160-16,1-1 0 15,1-3-704-15,3 1-16 0,0-3-16 0,2-1 0 16,1-1-1968-16,0-1-400 0,1-1-80 0</inkml:trace>
  <inkml:trace contextRef="#ctx0" brushRef="#br0" timeOffset="141224.62">24373 12763 13823 0,'-3'-7'1216'0,"0"-2"-960"16,0 0-256-16,0-1 0 15,0 1 4064-15,3 2 768 0,0-1 160 0,3 3 16 0,-1-2-3280 0,1 1-672 16,0 2-128-16,-3 4-32 0,6-3-160 0,-1-1-32 16,-5 4-16-16,8 2 0 0,-1 0-272 0,0 1-48 15,1 1-16-15,0 2 0 0,2 2-48 0,-4 2-16 16,1 2 0-16,-1 3 0 0,0 3-48 0,-1 1-16 16,-3 3 0-16,-1 4 0 0,-1 0-80 0,-1 2-16 15,-1-1 0-15,-2 3 0 0,-1 1 32 16,-2 1 0-16,-1-1 0 0,-1 1 0 0,0-2-32 0,-2 0 0 15,-3-2 0-15,1 1 0 0,-1-5-128 0,-2-1 192 16,-1-2-192-16,0-2 192 0,-2 0-192 0,-1-4 128 0,-1-2-128 16,0-1 128-1,0-1-1168-15,1-1-240 0,-1-1-64 0,0-1-10528 0,1-2-2112 16</inkml:trace>
  <inkml:trace contextRef="#ctx0" brushRef="#br0" timeOffset="141572.87">23651 12705 26655 0,'-3'-11'1184'0,"3"11"240"0,-2-6-1136 0,-2 0-288 31,1 2 0-31,3 4 0 0,-4-5 576 0,-1 3 48 15,0 0 16-15,-1 2 0 0,1 1 224 0,-2 1 48 0,-2 1 16 0,-1 3 0 0,0 2-352 0,-1 3-80 0,0 3-16 16,-2 5 0-16,-1 2-48 0,0 3-16 16,-2 2 0-16,0 4 0 0,-1 1-176 0,1 1-48 15,1 1 0-15,2 1 0 0,1 1-192 0,3 1 0 16,2-1 0-16,1 2 0 0,3-2 0 0,2 1 0 0,2-3 0 0,2-1 0 16,3-1 128-16,1-4-128 15,2-2 0-15,2-5 0 0,2 0 0 0,2-4-192 0,-1-4 16 16,2-1 0-1,1-1-752-15,2-3-160 0,-1-1-16 0,2-3-8816 16,0-2-1776-16</inkml:trace>
  <inkml:trace contextRef="#ctx0" brushRef="#br0" timeOffset="148307.53">3107 14972 8687 0,'0'0'384'0,"0"0"80"0,0 0-464 15,0 0 0-15,0 0 0 0,0 0 0 0,0 0 496 0,0 0 0 0,0 0 0 0,0 0 0 0,0 0 112 0,0 0 32 16,-4-3 0-16,4 3 0 15,0 0-80-15,0 0-16 0,0 0 0 0,0 0 0 16,0 0-64-16,0 0-16 0,0 0 0 0,0-6 0 0,0 6-144 0,0 0-16 16,0 0-16-1,3-4 0-15,2 1-288 0,-1 1 128 16,1-1-128-16,1 2 0 0,1 0 0 0,0 0 0 0,1 0 0 0,1 0 0 16,1 0 176-16,0 0-176 15,1 0 160-15,1-1-160 0,1 1 304 0,2 0-48 16,1-1 0-16,-1 1 0 0,2 0-128 0,-1 0-128 15,2 0 144-15,0 0-144 0,2-2 224 0,-1 3-48 16,0-1-16-16,-1 0 0 0,0-1-160 0,1 1 0 0,0 0 0 0,1 0 128 16,1-2-128-16,2 1 0 0,1 0 0 0,3 0 128 15,0-1-128-15,3-1 192 0,1 1-192 0,2 0 192 16,1-2-192-16,0 1 192 0,0 1-192 16,0-1 192-16,-2 1-192 0,-1-1 0 0,0-1 0 0,-1 1 0 15,0-1 0-15,0 2 0 0,0 0 0 0,0-1 0 16,2 1 0-16,0 0 0 0,0 0 0 0,0 0 0 15,0 1 0-15,0 0 0 0,-3 0 0 0,2 1 0 16,-1-2 0-16,1 0 0 0,0 0 0 0,-1 0 0 16,2-1 0-16,0 1 0 0,1-1 0 0,1 0 0 0,3 1 0 0,-1 0 0 15,1-1 0-15,-2 1 0 0,-2 0 0 0,0 1 0 16,0-2 0-16,-1 1 0 0,-1 0 0 0,0-1 128 16,0 2-128-16,0 0 0 0,-1 0 0 0,2 0 0 15,3-1 0-15,-2 2 0 0,2-1 0 0,-2 0 0 16,-2 0 0-16,2-1 0 0,-3 1 160 0,1 0-160 15,0-1 192-15,1 1-192 0,0-1 192 0,1 1-192 16,1-1 192-16,1 0-192 0,2 1 192 0,1 0-192 16,-1-1 192-16,-2 0-192 0,-2-2 256 0,0 2-48 0,-1-1-16 0,0 0 0 15,-1 1-192-15,0 1 128 0,-1 0-128 0,2-1 0 16,1 1 160-16,3 0-160 0,-3 0 160 0,1-2-160 16,0 0 0-16,-1 0 0 0,-2-1 0 0,-1 2 0 15,1 0 0-15,1-1 0 0,1 1 0 0,0 0 0 16,1-1 0-16,1 2 0 15,2-1 128-15,-1 0-128 0,1-1 0 0,0 1 0 0,-3-1 128 0,0 0-128 16,-2 0 0-16,0 1 0 0,-2-1 128 0,2 1-128 16,-1 0 0-16,1-1 0 0,1 1 128 0,-1 1-128 15,3 0 0-15,-2 1 0 0,1-2 0 0,-1 1 0 16,0-1 0-16,-1 0 0 0,-1 0 0 0,0 1 0 16,-2 0 0-16,1-1 0 0,2-1 0 0,1 2 0 0,0 0 192 0,2 0 0 15,0 0 0-15,2-1 0 0,-1 1-192 0,-1 0 0 16,-1-1 0-16,-1-1 0 0,-1 3 0 0,0 0-240 15,-1-1 48-15,1 0 16 16,1 1 304-16,-1 0 48 0,3 0 16 0,-1 1 0 0,1 0-192 0,2-2-272 16,-1 1 64-16,-1 0 16 15,-2 0 192-15,0 0 256 0,0-1-48 0,0 1-16 0,0 0-192 0,1 0 0 16,1-2 0-16,2 2 0 16,0 1-464-16,2-1-144 0,-1 1-32 0,1-1 0 0,-4-1 640 0,0 1 0 0,-2 0 0 0,0 0 0 15,-1-1 512-15,2 2 32 16,1 0 0-16,1 0 0 0,1 0-544 15,0 0 0-15,1 2-192 0,0-2 48 0,1 0 144 16,-4 0 0-16,-1 0 0 0,-1 0-128 0,0-2 128 0,1 2 0 16,0-1 0-16,1 1 0 0,2-1 0 15,0 1 0-15,1 0 0 0,1 1 0 0,-1 0 0 0,-1-1 0 0,-2-1 0 16,-1 0 0-16,-1 1 0 0,1 0 0 0,0-1 0 0,1 1 0 0,2 0 0 0,0 0 0 16,1 0 0-16,0 0 0 15,1 0 0-15,-1 1 0 0,-2-1 0 16,0 0 0-16,-3-1 0 0,0 1 0 0,0-1 0 0,1 1 0 15,1 0 0-15,0 0 0 0,0 0 0 16,2 0 0-16,0 0 0 0,3 0 0 0,-4 0 0 0,-2 0 0 16,-1 0 0-16,0 0 128 15,-1-1-128-15,1 1 0 0,-2 0 0 0,-1 0 0 0,3 0 0 0,3 0 0 0,1 0 0 0,0 0 128 32,2 0-128-32,-1 0 0 0,-1 0 0 0,-1-1 0 15,-2 0 0-15,1 0 0 0,-2 0 128 0,1-1-128 0,2 1 128 0,-3 1-128 16,2-1 192-16,1 0-48 0,3 0 0 0,-1 0 0 0,0 0 0 15,-1 0 0-15,-2 0 0 0,-1 0 0 0,-1-2 0 0,0 1 0 16,0 0 0-16,1 0 0 0,1 1-144 0,1 0 128 16,2-2-128-16,2 2 128 15,0-1-128-15,-2 1 0 0,-2 0 0 0,0 0 128 0,1 0-128 0,-3 0 128 16,0-1-128-16,0 1 128 0,-1-1-128 0,2 0 0 16,2 1 0-16,0 0 0 0,1 0 128 0,0 0-128 15,-1-1 128-15,-1 1-128 16,-1 0 144-16,-3 0-144 0,1 0 160 0,0 0-160 15,0 0 144-15,1 0-144 0,-2-1 128 0,3-1-128 0,3 2 128 0,0 0-128 16,-1 1 128-16,0-1-128 0,-2 0 0 0,-1 0 0 16,-1 1 128-16,0 0-128 0,1 0 0 0,-1 0 0 15,-1-1 0-15,0 0 128 0,1 1-128 0,1 0 0 16,2 0 0-16,0 0 0 0,1-1 0 0,-2 1 128 16,-2 0-128-16,0 0 128 0,-1-2-128 0,0 1 0 15,-1 0 144-15,2 1-144 0,-3-1 176 0,2 1-48 16,1-1 0-16,1 1 0 0,-1-1 0 0,1 0 0 15,1 1 0-15,-2 0 0 0,-2 0 16 0,-1-1 0 16,-1 0 0-16,-2 0 0 0,1-1-16 0,0 2-128 0,0-1 192 0,-2 0-64 16,0 0-128-16,-1 1 160 0,1 0-160 0,1-1 160 15,0 0-32-15,1 0-128 0,-1 0 192 16,0 0-64-16,-2 0-128 0,1-1 192 16,-3 1-192-16,-1 0 192 0,-1 0-192 0,0 0 160 0,2 0-160 0,-4 0 160 15,-1 0-160-15,0 0 0 0,-1 0 0 0,-2-2 128 0,-1 2-128 0,0 1 0 16,-2-1 0-16,-2 0 0 15,-2 0-768-15,1 0-96 0,-1 0-16 0,1-1-11984 16</inkml:trace>
  <inkml:trace contextRef="#ctx0" brushRef="#br0" timeOffset="150046.39">15076 14300 14047 0,'-6'-2'624'0,"6"2"128"0,0 0-608 0,0 0-144 31,0 0 0-31,0 0 0 0,-6-2 192 0,1 0 0 0,-1-1 0 0,1 2 0 0,0 1 304 16,5 0 64-16,-4-1 16 0,4 1 0 0,0 0 176 16,0 0 32-16,0 0 16 0,0 0 0 15,0 0-64-15,0 0-16 0,0 0 0 0,0 0 0 0,8-1-352 0,-1 1-80 16,2 0-16-16,1 0 0 15,0-2-96-15,2 2-32 0,1 2 0 16,2-2 0-16,0-2 0 0,2 2 0 0,0-1 0 0,2 1 0 0,0-1-144 0,-1 0 128 16,0-1-128-16,1 0 128 0,-1 0-128 0,2 2 128 15,0-1-128-15,1 0 128 16,-1 0-128-16,3 0 0 16,1 0 0-16,0-1 0 0,1 2 0 0,2-1 0 0,1 0 0 0,2 0 0 15,1 0 0-15,0 0 0 16,-1 0-144-16,0-1 144 0,0-1 0 0,-3 1 0 0,3 0 0 0,0 0 0 15,-2 0 0-15,3 1 0 0,0-1 0 0,2 1 0 16,0 1 0-16,2 0 0 0,0 0 0 0,1 0 0 16,-2-1 0-16,-1 0 0 0,-3-1 0 15,0 1 0-15,-1-1 0 0,0 1 0 0,0-1 0 16,1 1 0-16,1 0 0 0,0 1 0 0,1 1 0 0,2-1 0 16,3 0 0-16,-1 0 0 0,0 0 0 0,1-2 0 15,-4 0 0-15,-1 0 0 0,-1-2 0 0,2 1 0 0,0 1 0 0,0 0 0 16,2 0 0-16,-1 0 0 0,1 1 0 0,1 0 0 15,2 0 0-15,-2-1 144 0,-2 0-144 0,-1 0 0 16,-2-2 144-16,1 1-144 0,-2 1 128 0,1 0-128 16,2-1 128-16,0 1-128 0,1 1 0 0,2 0 0 15,0-1 0-15,1 1 0 0,1-2 0 0,-2 1 128 16,-2-1-128-16,0 0 0 0,-1-1 0 0,-2 2 128 16,1-1-128-16,0 1 0 0,0 1 0 0,2-1 128 15,2 2-128-15,0 0 0 0,1-1 128 0,0 0-128 16,-2 0 160-16,-1 0-160 0,-2 0 128 0,0 0-128 15,1 0 0-15,0-1 0 0,1 0 128 0,0 2-128 16,2 0 0-16,2 0 0 0,3 2 0 0,1-2 0 0,-1 0 0 16,-1 0 0-16,-3 0 128 0,1-2-128 15,-2 1 0-15,0 1 0 0,2 0 160 0,-1 0-160 0,-1 0 160 0,3 0-160 16,1 1 144-16,0 1-144 16,1-2 128-16,-1-2-128 0,-3 1 128 0,-1 0-128 0,1 0 0 0,0 1 128 15,0 0-128-15,0 0 0 0,1 1 0 0,4-1 128 16,-1 0-128-16,0 0 0 0,2 0 0 0,-2-1 0 15,-2-1 0-15,-1 1 0 0,1 0 0 0,-1 1 128 16,2 0-128-16,-1 0 0 0,1 0 0 0,1 0 128 16,3 0-128-16,-3 0 0 0,0-1 0 0,0 0 0 15,-4-1 0-15,2 1 0 0,-1 0 0 0,1 0 0 0,-1 1 0 0,3-1 0 16,-2 0 0-16,3 0 0 0,1 0 0 0,-1-1 0 16,-4-1 0-16,0 1 0 0,-2 0 0 0,0 0 128 15,1 0-128-15,-1-1 0 0,2 2 0 0,-1 0 128 16,1-1-128-16,3 0 0 0,2 1 0 0,-2-2 0 0,-3 1 0 15,0 0 0-15,-1 0 0 0,0 0 0 16,1-1 0-16,0 1 0 0,-1 1 0 0,1 0 128 16,2 0-128-16,0 0 0 0,1-1 0 0,0-1 0 0,-2 1 0 15,0 0 0-15,-1-1 0 0,-6 2 0 0,2-2 128 0,1 2-128 16,0 0 0-16,1 0 192 16,1 0-192-16,1-1 192 0,-2 0-192 0,0-1 0 0,1 1 144 15,-1 0-144-15,0 0 0 0,1-1 128 16,-1 0-128-16,-1 1 0 0,0 0 0 0,10 0 128 15,1 0-128-15,-2-1 0 0,-2 1 0 0,0 0 128 0,-3 0-128 0,-1 0 0 16,3-1 0-16,-3 1 0 0,0 0 0 0,-1 1 128 16,2-1-128-16,0-1 0 0,2 1 0 15,0 0 0-15,-1-1 0 0,-1 1 0 0,-2-1 0 0,0 1 0 0,-1 0 0 0,0 0 0 16,-1 0 0-16,1-1 128 16,-2 1-128-16,-6 0 0 0,3 0 0 0,1 0 0 0,3-1 0 0,-2 1 0 15,1 0 0-15,-2 0 128 0,1-2-128 16,0 2 0-16,0 0 0 0,1 0 128 15,-2 0-128-15,0-1 0 0,2 1 0 0,-1 1 0 0,2-1 0 0,9 0 128 16,-2 0-128-16,-3 0 0 0,-3 0 0 16,-2 1 0-16,-1 0 0 15,1 1 0-15,-4-1 0 0,1 1 0 0,-2-1 0 0,1 0 0 0,0 0 0 0,0 1 128 16,1-1-128-16,0-1 0 16,-1 1 0-16,0 1 144 0,-1-1-144 0,0 1 0 0,-3 0 176 0,-1 0-176 15,-2 0 160-15,0 0-160 16,1 0 272-16,-2 0-32 0,-1 0-16 0,0 0 0 0,-1 0 64 15,-1 0 16-15,0 0 0 0,0 1 0 0,-1-1 96 0,-1 0 32 16,-1 0 0-16,0 0 0 0,-2-1 80 0,-1 0 32 0,-1 0 0 0,-1 0 0 0,-1 0-96 0,-1 0-32 16,0 0 0-16,0 0 0 0,-4-1-96 0,-5 2 0 15,0 0-16-15,6-3 0 0,-2 1-144 0,-4 2-32 16,0 0 0-16,0 0 0 0,3-4-128 0,-3 4 0 16,0-5 0-1,0 5 0 1,0-4-256-16,0 4-144 0,0 0-32 0,0 0 0 0,0 0-2768 0,0 0-576 0</inkml:trace>
  <inkml:trace contextRef="#ctx0" brushRef="#br0" timeOffset="151754.06">1756 16013 23903 0,'0'0'1056'0,"-6"6"224"0,0 0-1024 0,6-6-256 0,-6 7 0 0,6-7 0 0,0 0 160 0,-5 7-16 0,5-7 0 15,0 0 0-15,0 0 448 0,0 0 96 16,0 0 16-16,0 0 0 0,0 0 144 15,0 0 48-15,0 0 0 0,10-7 0 0,0-3-80 16,2-2-16-16,1-2 0 0,2-1 0 16,0-3-32-16,2-3-16 0,0-2 0 0,4-3 0 0,2-3-112 0,1-3-32 0,2-3 0 0,0-1 0 31,1-4-224-31,-1-3-64 0,-3-1 0 0,-3-5 0 0,-3-4-176 0,-1 0-144 16,-2-1 192-16,-2 2-192 0,-2 0 128 0,-1 7-128 15,-4 5 0-15,1 6 0 0,-4 4 0 0,-2 6 0 16,-1 3 0-16,-1 10 0 0,-1 3-160 0,-3-1-32 15,1 3-16-15,-1 5 0 16,-1 1-224-16,0 2-32 0,-2 2-16 0,-2 3 0 0,0 4 112 0,-7 9 32 16,0 0 0-16,6-6 0 0,1 3 192 0,1 3 144 15,1 3-192-15,2 2 192 0,4 0-208 0,2 3 64 16,1 0 16-16,2 2 0 0,5 1 128 0,-1 0-192 16,2-3 192-16,4 13-192 0,-1-6 192 0,-1-4 0 15,0-2-144-15,0-5 144 0,-3-3 0 0,1 0 0 0,-1-2 0 0,-1-1 0 16,-1-3 0-16,0-1 160 0,0-2-16 0,-2-2 0 15,-3-10 224-15,3 9 32 0,-3-9 16 16,1 10 0-16,-1-10 80 0,0 0 16 0,-4 8 0 0,4-8 0 16,-8 7-128-16,-1-3 0 15,1-1-16-15,-3 0 0 0,0-3-192 0,-3 0-48 0,0 0 0 0,-1 0 0 16,-1-2-352-16,2 1-80 0,0 0-16 0,3-1 0 16,-1 1-2240-1,3-1-464-15,1 0-96 0</inkml:trace>
  <inkml:trace contextRef="#ctx0" brushRef="#br0" timeOffset="152086.82">2271 15758 28559 0,'0'0'1264'0,"0"0"272"0,0 0-1232 0,5-7-304 16,0 2 0-16,1-2 0 0,-1 0 768 0,2 1 80 15,-1-1 32-15,2-1 0 16,-1 0-96-16,0-2-16 0,2 0 0 0,0-1 0 0,2 0-464 0,-1 0-112 0,-1-1 0 0,-3 0-16 15,0 0-48-15,-1-1-128 16,0 1 192-16,0 2-64 0,-4 2-128 0,-1 8 0 0,0-9 144 16,0 9-144-16,0 0 256 0,-6-5 0 0,-2 2-16 0,0 4 0 15,-2 4 144-15,-1 1 48 0,0 3 0 0,-1 3 0 16,0 0-128-16,0 3-32 0,-1 0 0 0,2 1 0 0,0 0-80 0,1 0-32 16,1 2 0-16,1 0 0 0,3-3-160 0,1 0 128 15,1 0-128-15,2-2 128 0,2-2-128 0,3-1 0 16,-4-10 0-16,7 11 0 0,2-2 0 0,2-2-144 15,0-2 0-15,2-1 0 16,2-2-416-16,2-2-80 0,2-2 0 0,5-2-16 16,5-3-2032-16,0-1-416 0,1-2-80 0</inkml:trace>
  <inkml:trace contextRef="#ctx0" brushRef="#br0" timeOffset="152960.53">2727 15530 24767 0,'0'0'1088'0,"0"0"240"0,-8-4-1072 0,0 0-256 0,-1 1 0 0,1 2 0 15,-2 1 1728-15,0 2 304 0,1 0 48 0,-3 3 16 16,1 0-816-16,0 4-144 0,0 1-48 0,1 3 0 0,1 2-512 0,0 2-128 16,1-1 0-16,1 2-16 15,2 0-96-15,0 0-16 0,2 3 0 0,1-1 0 0,2 0-176 0,2-1-144 0,-1-2 192 16,3 0-192-16,2-4 0 0,2-1 0 0,0-1 0 0,3-1 0 16,3-2 144-16,1-3-144 0,1-2 0 0,3-2 144 15,2-2-144-15,2-4 0 0,1-3 0 0,3-2 0 16,0-2-128-1,3-5-64-15,1-5-16 0,0-4 0 0,-1-3 208 0,-1-3 0 0,-4-4 0 0,-3-1 0 0,-3-3 0 0,-1-2 208 16,-4-2-64-16,-3 3-16 0,-1 3 0 0,-3 2-128 16,-2 3 192-16,-2 5-64 15,-3 2 240-15,-1 6 32 0,-1 5 16 0,-1 3 0 0,-1 2 336 16,4 10 64 0,-6-7 16-16,6 7 0 0,-9-2-272 0,9 2-48 15,-12 4-16-15,2 4 0 0,1 4-496 0,0 4 0 0,-1 1 0 0,4 5 0 0,-1 3 0 0,1 2 0 31,-3 3 0-31,3 3-160 0,1 3 160 0,1-1-128 0,3-1 128 0,1-1-128 16,0-1 128-16,4-2 0 0,0-1 0 0,0-1 0 16,1-2 0-16,1-3 0 15,2-2 0-15,2-4 0 0,-1-1 0 0,2-3 0 0,1-3 0 0,0-4-128 16,0-1 128-16,1-2-160 0,2-3 160 16,-1-1-160-16,0-2-80 0,2-4-16 0,-1-3 0 15,-1-3 0-15,3-3 64 0,-1-1 0 0,0-4 0 0,-1 1 0 16,-1 0 192-16,-1 3 0 0,-4 0 0 0,2 3 0 15,-3 0 0-15,-1 3 0 0,-3 2 0 16,-4 9 0-16,1-7 192 0,-1 7-32 16,0 0 0-16,0 0 0 0,0 0 160 0,-7 2 16 0,-1 3 16 0,3 3 0 0,-1 1-352 0,0 2 0 15,1 3 0-15,-1 1 0 0,1 3 0 0,0-1 0 16,2 1 0-16,3 1 0 0,0-3 0 0,1 1 0 16,3-2 0-16,1-2 0 0,1-1 0 0,3-1 0 15,4-1 0-15,0-1-128 0,1-1 0 0,4-4 0 16,0-4 0-16,2-1 0 0,1-1-176 0,0-3-16 15,0-2-16-15,0-2 0 0,-1-2 160 16,-2-3 48-16,0-4 0 0,1-2 0 0,0-2 128 0,-3-1 0 16,-3-1 0-16,-2 1 128 0,-1 1-128 0,-1 2 0 15,-4 3 128-15,-2 4-128 0,0 3 144 0,-2 3-144 16,-1 7 192-16,0 0-192 0,0 0 400 0,0 0-16 0,-9-1-16 0,2 4 0 16,2 3-368-16,-1 3 144 0,1 1-144 0,0 3 0 15,0 3 0-15,3 0 0 0,-2-3 0 16,3 4-144-16,0 2 144 0,2-3 0 0,3-2-144 0,-1 0 144 15,1-3 0-15,2-1-144 0,0-2 144 16,3 0 0-16,2-1-192 0,0-3 64 0,1-1 128 0,2-2-208 16,-1-2 80-16,1-1 128 0,-3-2-208 15,1-3 80-15,1-2 128 0,-1-2 0 0,1-2 0 0,-2 0 0 16,-3-4 192-16,-1 0 32 0,-2-3 0 0,-2 1 0 16,-4 1 48-16,-3 1 16 0,-2 3 0 0,-2 0 0 15,-1 0 96-15,-2 3 0 0,-2 1 16 0,-1 3 0 0,-2 2-192 0,0 2-32 16,-2 2-16-16,1 2 0 0,0 2-384 0,2 3-80 15,0 2-16-15,3 0 0 16,-1 2-1248-16,3 3-256 0,1 1-48 0,-1 1-16 16,3 0-1488-16,0 2-288 0</inkml:trace>
  <inkml:trace contextRef="#ctx0" brushRef="#br0" timeOffset="153245.54">3810 15729 23039 0,'0'0'2048'0,"0"0"-1648"15,0 0-400-15,0 0 0 0,0 0 1152 0,0 0 160 16,0 0 32-16,0 0 0 0,10-3-208 0,-3-3-48 0,-1 0 0 0,2-3 0 16,1-2 48-16,0 0 0 15,-1 0 0-15,2 1 0 0,2-2-368 0,-1 0-80 0,0 0-16 0,1 2 0 16,-2-2-192-16,2 2-32 0,1 2-16 0,-1 3 0 16,-1 0-192-16,1 3-48 0,-1 1 0 0,-1 4 0 15,-2 0 208-15,0 3 48 0,-1 2 0 0,-1 2 0 0,1 2-112 0,-2 1-16 16,0 2 0-16,0 1 0 15,-1-1-176-15,-1 0-144 0,0 1 192 0,-1-3-192 0,1-1 0 16,-2-1 0-16,-1-1 0 0,0-10 0 0,0 0 0 0,0 0 0 16,0 0 0-16,0 0-192 15,0 0-1088-15,0 0-192 0,0 0-64 0,-7-2 0 16,1-5-1344-16,-1-2-288 16,0-2-48-16</inkml:trace>
  <inkml:trace contextRef="#ctx0" brushRef="#br0" timeOffset="153395.87">3527 15257 31151 0,'-16'-13'1376'0,"6"5"288"0,-1 2-1328 0,0 0-336 15,0 1 0-15,0 0 0 16,0 3-512-16,-2 0-192 0,-1 0-16 0,0 1-16 16,1 1-1344-16,0 2-272 0,2 1-48 0,1 0-7856 0</inkml:trace>
  <inkml:trace contextRef="#ctx0" brushRef="#br0" timeOffset="153561.72">3040 15407 26719 0,'-9'0'2368'0,"9"0"-1888"15,0 0-480-15,-8 1 0 0,1-2 1664 0,7 1 256 0,0 0 32 0,0 0 16 16,0 0-496-16,0 0-80 0,0 0-32 0,0 0 0 16,0 0-816-16,0 0-160 0,0 0-48 0,13-2 0 0,3-2-336 0,2 2 0 15,5-1 0-15,5-1 0 16,4 1-192-16,2 0-64 0,4-2-16 0,7 0 0 15,6-2-2432-15,-1 2-496 0,-4-1-80 0</inkml:trace>
  <inkml:trace contextRef="#ctx0" brushRef="#br0" timeOffset="153975.63">4681 15301 22175 0,'0'0'976'0,"6"-6"208"0,-3-1-944 0,-3 7-240 15,3-8 0-15,-3 8 0 0,5-6 1408 0,-5 6 224 16,0 0 48-16,0 0 16 0,0 0 128 0,0 0 32 16,0 0 0-16,0 0 0 0,6 5-816 0,-1 5-144 15,-2 3-48-15,0 5 0 0,0 2-336 0,-3 3-80 16,0 1-16-16,-3 5 0 0,2 2-112 0,-1 1-32 15,-1-1 0-15,0 1 0 0,-2-1-128 0,1 0-16 0,-2-4-128 0,1 1 192 16,0-3-192-16,0-1 0 0,0-2 0 0,2-2 0 16,0-4-224-16,2-2-144 15,3-3-16-15,1-3-17424 0</inkml:trace>
  <inkml:trace contextRef="#ctx0" brushRef="#br0" timeOffset="155212.51">16475 15362 22111 0,'0'0'976'0,"0"0"208"0,0 0-944 0,0 0-240 16,-2-7 0-16,2 7 0 0,0 0 944 0,0 0 144 0,0 0 16 0,0 0 16 16,0 0-304-16,0 0-64 15,0 0-16-15,0 0 0 0,0 0-480 0,-4 8-112 0,0-1-16 0,0 2 0 16,3 1-128-16,-2 1 192 0,1 0-192 0,0 1 192 15,-1-1-192-15,1 2 0 0,0 0 0 0,1-1 0 16,1-1-144-16,0 1-64 0,0-1-16 0,2 1 0 16,0-2-544-16,0 1-128 0,2 0 0 0,-2 0-16 15,2 1-416-15,1-1-80 16,-1 0 0-16,-1-1-16 16,1 0 496-16,-1 0 96 0,-1-1 32 0,-1 2 0 0,2 0 640 0,-1 2 160 0,-1 0 0 0,1 0 0 0,-2-1 0 15,1 1 176-15,-1 0-48 0,-1 2 0 0,1-1 288 16,-3-1 48-16,-1-1 16 0,2 2 0 15,0-1-112-15,0 0-32 0,0 0 0 0,-1-1 0 0,1 0-208 0,0 2-128 16,1 1 128-16,-1-1-128 0,0 1 0 0,-2 0-128 16,2-2 0-16,-1 0-9152 0</inkml:trace>
  <inkml:trace contextRef="#ctx0" brushRef="#br0" timeOffset="155368.42">16512 16320 13823 0,'-7'15'608'0,"2"-4"128"0,-3 2-592 0,0-1-144 16,1 1 0-16,-1 0 0 0,0 0 2752 0,2 0 512 16,-1 0 96-16,2 1 32 0,-1-3-2688 0,2 0-512 0,0 1-192 0,0-2 0 15,1-1 0-15,1 0-304 16,0 0 48-16,2-9 0 16,0 10-2112-16,3-1-400 0</inkml:trace>
  <inkml:trace contextRef="#ctx0" brushRef="#br0" timeOffset="155496.1">16508 16632 6447 0,'0'0'272'0,"-2"13"80"0,1-1-352 0,-1 2 0 0,-2-3 0 0,-1 1 0 0,2 0 4368 16,-2-1 816-16,-1 0 144 0,1-1 48 0,-1 1-3696 0,2-2-720 16,-1-3-160-16,2 1-32 0,3-7-560 0,0 0-208 15,-4 6 144-15,4-6-144 32,0 0-448-32,0 0-160 0,0 0-32 0,0 0-7504 0,0 0-1504 0</inkml:trace>
  <inkml:trace contextRef="#ctx0" brushRef="#br0" timeOffset="155925.17">16491 15365 11967 0,'0'0'1072'0,"0"0"-864"0,0 0-208 0,0 0 0 16,-5-4 3392-16,5 4 640 0,0 0 128 0,0 0 32 15,0 0-3440-15,8-5-752 0,2 2 0 0,2 2 0 16,0 0-336-16,2 0 48 0,0-1 16 0,5 1 0 31,0-1-1712-31,2 0-320 0</inkml:trace>
  <inkml:trace contextRef="#ctx0" brushRef="#br0" timeOffset="156111.71">17525 15314 11967 0,'15'0'1072'16,"1"-1"-864"-16,-1 1-208 0,2-1 0 0,-1-1 128 0,3 0-128 15,1 0 176-15,1-2-176 0,0 1 0 0,2 1 0 16,1-3 0-16,2 2 0 0,2 0 0 0,4 1 0 16,3-1 0-16,1 1 0 15,2 0-288-15,-1 0 32 0</inkml:trace>
  <inkml:trace contextRef="#ctx0" brushRef="#br0" timeOffset="156426.99">18588 15269 9663 0,'26'2'432'0,"-6"0"80"0,3-2-512 0,4 1 0 15,4-1 0-15,2 0 0 0,0 0 368 0,1 0-48 0,0-1 0 0,-2 1 0 16,-3-2 576-16,-3 2 96 0,0 0 32 0,0 0 0 16,-1-1 480-16,2 0 96 0,-2-1 32 0,1 1 0 15,1 0-496-15,1 0-112 0,2 0 0 0,2 0-16 16,2-1-576-16,1 2-112 0,1-1-32 0,-1 1 0 16,-2-1-608-1,1 1-112-15,1 0-16 0,2 1-16 0,2 0-1360 0,3 1-272 16,2-1-48-16,2 0-16 0,1 0 80 0,-2 0 16 0,-4 2 0 0,-4 1 0 0,-1-2 1584 0,-3 0 320 15,1 0 160-15,-2-1-160 0,1-2 784 0,0 2 144 16,0-1 48-16,1 0 0 0,0 0 272 16,-1-1 64-16,0-1 16 0,-2 0 0 0,-6 0 128 0,-1-1 32 15,-1 1 0-15,2 0 0 0,-1 0-176 0,0 0-48 16,0-2 0-16,3 0 0 0,0-1-688 0,2 2-144 16,1 0-16-16,5 0-16 0,-1-1-240 0,1 1-160 15,2 0 32-15,-3-1 0 16,-2 2-768-16,-2 0-160 0,-1 0-32 0,-1 0 0 15,2-1-944-15,1 1-192 0</inkml:trace>
  <inkml:trace contextRef="#ctx0" brushRef="#br0" timeOffset="156741.91">22599 15214 13823 0,'16'1'1216'0,"1"-1"-960"0,3-1-256 0,2 0 0 0,-2 1 1376 0,3-1 224 16,1-2 64-16,-1 1 0 0,2-1-912 0,2 2-176 15,4-1-48-15,1 0 0 0,1 0-400 0,0-1-128 16,-1 1 0-16,0 0 0 0,-3 1 0 0,1 0 0 15,1 0 0-15,0 0 0 0,-1 2 0 0,1-1 0 16,1 1 0-16,3 0 0 0,3-1 0 0,0 1 0 16,-1 0 0-16,-1 0 0 0,-3-1-320 0,-1 1 48 15,-4 0 0-15,1 1 0 16,0-2-880-16,-1 1-160 0,1-1-32 0,-1 0-6464 0</inkml:trace>
  <inkml:trace contextRef="#ctx0" brushRef="#br0" timeOffset="156883.79">24003 15198 1839 0,'13'1'160'0,"3"0"-160"15,-2-1 0-15,1 0 0 0,-4 0 2384 0,3 0 448 0,-1-1 96 0,0 0 16 16,-1 0-1504-16,0 0-288 16,0 1-64-16,0-2-16 0,-1 1-320 0,1 0-64 0,1 0-16 0,-1 0 0 15,1 0-304-15,0 0-64 0,0 1-16 0,-1 0 0 16,-1 0-288-16,-1 0 0 16,-1 0 0-16,-9 0 0 0,9 0 0 0,-9 0-144 0,9 0 16 0,-9 0-8528 15</inkml:trace>
  <inkml:trace contextRef="#ctx0" brushRef="#br0" timeOffset="157080.46">24363 15222 24527 0,'0'0'1088'0,"0"0"224"0,-8-2-1056 0,8 2-256 15,-10-2 0-15,1 0 0 16,9 2 416-16,-8 0 32 0,8 0 0 0,0 0 0 0,0 0-448 0,-9 4 0 15,9-4 0-15,0 0 0 16,0 0-384-16,-4 9-176 0,4-9-16 0,-1 11-10464 0</inkml:trace>
  <inkml:trace contextRef="#ctx0" brushRef="#br0" timeOffset="157262.01">24403 15542 13823 0,'0'0'608'0,"0"0"128"0,-4 9-592 0,2 0-144 0,-3-2 0 0,2 2 0 15,-1-2 2176-15,0 2 384 0,0-1 96 0,1 2 16 16,3-10-2032-16,-6 11-416 16,2 0-80-16,1 0-16 0,0-1-304 0,1 1-64 0,1 0-16 0,1 0 0 15,0 0-880-15,0 0-176 0,0 0-32 0,0 0-16 16,0 0-432-16,1 1-96 0,0-1-16 0,0-1-4240 16</inkml:trace>
  <inkml:trace contextRef="#ctx0" brushRef="#br0" timeOffset="157361.29">24326 16014 13295 0,'-4'9'576'0,"1"-3"144"0,3-6-576 16,-6 11-144-16,2 0 0 0,-1 0 0 0,1-1 176 0,1 0 0 15,-1 0 0-15,2 0-4224 16,1 0-848-16</inkml:trace>
  <inkml:trace contextRef="#ctx0" brushRef="#br0" timeOffset="157547.32">24247 16506 22799 0,'0'0'1008'0,"-2"7"208"0,2-7-960 0,-4 9-256 0,-1-1 0 0,5-8 0 0,-4 8 288 0,4-8 16 15,-6 5 0-15,6-5 0 0,0 0-304 16,0 0 160-16,-3 9-160 0,3-9-7040 15,0 0-1504-15</inkml:trace>
  <inkml:trace contextRef="#ctx0" brushRef="#br0" timeOffset="158213.26">16678 16755 24927 0,'0'0'1104'0,"0"0"240"0,-3-6-1088 0,3 6-256 0,0 0 0 0,0 0 0 15,-4-6 624-15,4 6 64 0,0 0 16 0,0 0 0 16,0 0-144-16,0 0-32 0,0 0 0 0,0 0 0 15,0 0-400-15,9-1-128 0,-9 1 0 0,11-1 0 16,0 0 0-16,0 0 0 0,1-1 0 0,2-1 0 31,1 1-576-31,3 0-128 0,1-1-32 0</inkml:trace>
  <inkml:trace contextRef="#ctx0" brushRef="#br0" timeOffset="158714.44">17568 16751 14735 0,'19'0'640'0,"-7"0"160"0,1-1-640 0,3-1-160 16,2-1 0-16,2 1 0 0,0 0 1264 0,2 0 208 0,0-1 64 0,2 0 0 16,0 1-896-16,4 1-160 0,2-2-32 0,3 1-16 15,3-1-432-15,-1 1 0 0,-1 0 0 0,-1 0 0 16,-1 1-304-16,1 0 64 0,1-1 16 0,2 2 0 16,3 2 32-16,4-1 16 0,2-1 0 0,2 1 0 15,2 0-48-15,-1 1-16 0,-5-1 0 0,0 1 0 16,-2-1 240-16,1 2 0 0,0-1 0 0,1-1 0 15,1-1 0-15,1 0 160 0,0 1 0 0,-1-1 0 16,-5 0 288-16,-2 0 64 0,-2 0 16 0,0 0 0 16,2-1-96-16,-1 0-32 0,1 0 0 0,3 0 0 15,2 0-256-15,2-1-144 0,1 0 160 0,-2 0-160 16,-5 0 128-16,1 0-128 0,-1-1 0 0,1 0 0 0,0 0 144 16,2 1-144-16,0-1 128 0,2 1-128 0,2 1 192 0,-2 0-32 15,-2-1-16-15,-1 1 0 0,-3 0-144 0,0 0 128 16,-1-1-128-16,1 1 128 0,1 0-128 0,4 0 0 15,-1 0 0-15,5 0 0 16,1-1 0-16,-2 0 0 0,-2-1 0 0,-1 1 0 0,-4 0-320 0,2 0 0 16,-1 0 0-16,3-3 0 15,1 2 80-15,1 1 32 0,-1-2 0 0,-1 1 0 0,-3 1-48 0,-1 0 0 16,-4-2 0-16,-1 1 0 0,-3 0 256 0,0 1-192 16,2-2 192-16,-1 2-192 0,0-1 192 0,1 1 0 15,2 0 0-15,2 1 0 0,1 0 0 0,-1 0 160 16,0 0-160-16,-2 0 128 0,-2 1-128 0,-1 0 0 15,0-1 0-15,0 1-176 16,-2 0-256-16,2 1-48 0,-1-1-16 0,1 1 0 16,0 1-32-16,4-1-16 0,1-1 0 0,0 0-4928 0,-1 0-992 15</inkml:trace>
  <inkml:trace contextRef="#ctx0" brushRef="#br0" timeOffset="159277.49">22136 16640 17151 0,'18'-2'768'0,"-5"1"144"0,3-2-720 0,1 1-192 15,2-1 0-15,1 1 0 0,-1-2 912 0,2 2 160 0,0 0 16 0,2 0 16 0,0 0-528 0,2-1-128 32,0 1 0-32,2 1-16 0,2 1-240 0,1 0-64 0,-2 0 0 0,0 0 0 0,-3-1 48 0,0 1 0 31,1 1 0-31,0 1 0 0,-1-1-176 0,2 0 0 0,0 2 0 0,1-1-176 0,0 1 176 0,3 0 0 16,2 1 0-16,0-1-128 15,4 0-64-15,-3 1-16 0,-4-2 0 0,1 0 0 0,-3-1 208 0,-3 0 0 0,-1 0 144 16,0-1-144-16,0 0 192 0,-1 0-48 15,0 0-16-15,-1 0 0 0,-1 0 384 16,1 0 64-16,0 0 0 0,0 0 16 0,-1-1-224 16,1 1-48-16,1-1-16 0,-1 0 0 15,-1 0-304-15,-1 0 0 0,0-1 0 0,0 1 0 16,-1-2 0-16,1 2 0 0,0 0 0 0,4 0-144 16,-2 1 0-16,4 0 0 0,0 0 0 0,2 1 0 15,0 1-1680 1,1 1-336-16,1-2-64 0,1 0-16 0,-1 1 976 15,0 0 192-15,-1-1 48 0,-4 0 0 0,-2 0 400 16,-1 1 96-16,-3-2 16 0,-2 0 0 0,-1 0 832 0,-2 0 192 0,-1-2 16 0,0 1 16 0,1 0 848 0,-2 0 160 16,-1-1 48-16,0-1 0 0,1-1-128 0,-2 0 0 15,0 0-16-15,1 0 0 0,-3 2-368 0,3-1-64 16,2-1 0-16,-1 2-16 0,-1 1-560 0,2 0-128 16,2-1 0-16,3 0-16 0,-2-1-304 0,3 1 0 15,2 1 0-15,1 0 0 0,-1 0 0 0,1 1-176 16,2 0 176-16,0 1-160 15,-1 0-400-15,-1 0-80 0,1 1 0 0,-1 0-16 16,-2-2-704-16,1 1-144 0,-2 0-32 0,-2-1 0 16,0-1 176-16,-3 0 16 0,-3-1 16 0,-1 1 0 0,-1-1 1648 0,-9 2 320 0,0 0 64 0,7-4 0 15,-7 4 1328-15,3-6 256 16,-2 0 48-16,-1 6 16 0,0 0-752 0,0 0-160 0,-3-7-32 0,3 7 0 16,-6-5-976-16,6 5-208 0,0 0-32 0,0 0-16 31,0 0-1584-31,0 0-304 0,0 0-64 0,0 0-11408 0</inkml:trace>
  <inkml:trace contextRef="#ctx0" brushRef="#br1" timeOffset="164030.1">16414 15421 4607 0,'0'0'400'0,"0"0"-400"0,0 0 0 0,0 0 0 16,0 0 768-16,0 0 64 0,0 0 0 0,0 0 16 15,0 0-336-15,0 0-64 0,0 0 0 0,0 0-16 0,0 0 32 0,10-2 16 16,-10 2 0-16,0 0 0 15,0 0 224-15,0 0 32 0,0 0 16 0,7-2 0 0,-7 2-16 16,0 0 0-16,0 0 0 0,0 0 0 16,0 0-144-16,0 0-16 0,0 0-16 0,0 0 0 0,0 0-96 15,0 0-16-15,0 0 0 0,9 0 0 0,-9 0-32 16,0 0-16-16,0 0 0 0,9 3 0 0,-9-3 80 16,0 0 16-16,0 0 0 0,8 7 0 0,-3-1-16 15,-5-6 0-15,0 0 0 0,5 8 0 0,-5-8-176 0,4 10-48 16,0-1 0-16,-4-9 0 0,3 8 64 0,-1 1 0 0,-2-9 0 0,3 10 0 15,0-1-64-15,-1 0 0 0,1 1 0 0,-2 1 0 16,0 0 0-16,0 1 0 0,-1 1 0 0,3 1 0 16,-1 0-16-16,-1 1-16 15,0-2 0-15,-1 2 0 0,0 2 16 0,0-1 0 16,0 3 0-16,0 1 0 0,-1 1-32 0,0 0 0 0,-1 0 0 16,-1 1 0-16,1 1-80 0,1 1 0 0,-3 0-128 15,0 0 192-15,2 0-192 0,0 0 176 16,0-1-176-16,1 0 160 0,-2-1-160 0,2 0 160 0,0-1-160 15,1-2 160-15,0 0 32 0,0 1 16 0,0 0 0 0,0 1 0 16,1 0 80-16,2-1 16 0,-1 0 0 0,1 0 0 16,0 1-16-16,1 0 0 0,0 0 0 0,-2 1 0 15,0 1-160-15,1-1-128 0,-1-1 192 0,1 1-192 16,-1-2 176-16,-1-1-176 0,1 1 160 0,-1-1-160 0,-1 0 176 0,0-3-176 16,0-2 192-16,1 2-192 15,0-1 240-15,0-1-64 0,0 0-16 0,0-1 0 0,-1-1 48 16,1 0 16-16,0 0 0 0,0-1 0 0,1-1-48 0,-1 0-16 15,1 0 0-15,-2-2 0 0,0-8-160 16,0 0 192-16,1 8-192 0,-1-8 192 0,0 9-192 0,0-9 128 16,0 0-128-16,0 0 128 0,0 0-128 0,0 0 160 0,0 0-160 0,-1 9 160 31,1-9-160-31,0 0 0 0,-6 7 0 0,6-7 0 0,-4 6 0 0,4-6-176 0,-6 3 16 0,6-3 0 31,0 0-1872-31,0 0-368 0,-6-1-80 0,6 1-12064 0</inkml:trace>
  <inkml:trace contextRef="#ctx0" brushRef="#br1" timeOffset="164508.14">16446 15274 1839 0,'0'0'160'0,"0"0"-160"16,0 0 0-16,0 0 0 0,-2 8 1376 0,2-8 240 15,0 0 48-15,-4 8 16 16,4-8-944-16,0 0-192 0,-2 8-32 0,2-8-16 0,0 0 16 0,-1 8 16 15,1-8 0-15,0 0 0 0,-1 8-176 16,1-8-32-16,0 0-16 0,-1 8 0 0,1-8-112 0,0 0 0 0,-2 8-16 0,2-8 0 16,0 0-176-16,-1 7 0 0,1-7 0 0,0 0 128 15,-1 9-128-15,1-9 0 0,0 0 0 0,2 9 0 32,-2-9-640-32,0 0-64 0,0 0-16 0,5 8-4480 0</inkml:trace>
  <inkml:trace contextRef="#ctx0" brushRef="#br1" timeOffset="165271.42">16450 15410 2751 0,'0'0'256'0,"0"0"-256"0,0 0 0 0,0 0 0 0,0 0 2656 15,0 0 480-15,0 0 112 0,0 0 16 0,0 0-1696 0,0 0-336 16,0 0-64-16,0 0-16 0,-2 7-208 0,2-7-48 16,0 0-16-16,-3 6 0 0,3-6-240 0,0 0-64 15,0 0 0-15,0 7 0 0,0-7-80 0,0 0-32 16,0 0 0-16,6 6 0 0,1 0-32 0,0-3-16 15,0-1 0-15,2 1 0 0,1 0-64 0,-1-1-16 16,2-1 0-16,1 0 0 0,0 0-64 0,5 1-16 16,0-2 0-16,3 0 0 15,-4-2 16-15,4 1 0 0,1 1 0 0,1-2 0 0,1 0 48 0,3 0 0 16,0-2 0-16,3 2 0 0,1 1-16 0,0 0 0 16,0-1 0-16,2 0 0 15,1-1-304-15,0 2 160 0,-1-1-160 0,-1 0 128 0,-1 0-128 0,-1 0 0 0,-2-2 0 0,1 1 128 16,-1 1-128-16,1 0 0 15,-2-1 144-15,1 2-144 0,-2 0 0 0,0 0 128 16,-1 1-128-16,2 0 0 0,0-1 0 16,-1 1 0-16,1 1 0 0,-2 0 0 0,0 0 0 0,-1 0 0 15,-1 0 0-15,0 1 128 0,-1-1-128 0,0 0 0 0,-2-1 0 0,0 0 128 16,1 0-128-16,1 0 0 0,-1 0 0 0,2-1 0 0,-1 0 0 0,0-1 0 16,0 2 0-16,1 0 128 15,1-1-128-15,1 0 0 0,0-1 0 0,0 1 0 16,1 0 0-16,-2-1 0 15,0-1 0-15,-2 0 0 0,-2-1 0 0,0 0 128 16,1 1-128-16,-1 0 0 0,-2 1 0 0,1-1 0 0,1 0 0 0,0 1 0 16,0-2 0-16,1 0 0 0,1 2 0 0,0 0 128 15,-2 0-128-15,3-1 0 0,2 0 0 16,1 1 0-16,-1 0 0 0,-1 0 0 0,-1-1 0 0,0 1 128 16,0 0-128-16,-1 0 0 0,-2 0 0 0,-2 0 128 15,0 0-128-15,0 1 0 0,0-1 128 0,-1 0-128 16,0 0 0-16,0 0 0 0,2 1 0 0,0-1 128 15,-1 1-128-15,1 1 0 0,0 0 0 0,1 0 0 16,2 0 0-16,1 0 0 0,1 0 0 0,1 0 0 16,1 0 0-16,-2 0 0 0,1 0 0 0,-1 0 128 15,0 0-128-15,-1 0 0 0,-1-1 128 0,-1 0-128 16,-4 0 176-16,2 0-48 0,-2 0 0 0,1-2 0 0,-2 1-128 0,2-1 192 16,-1 0-192-16,2 0 192 0,-3 0-192 0,2 1 160 15,-3-1-160-15,3 0 160 0,-1 0-160 0,2 0 0 16,-1-1 0-16,2 2 128 0,0 0-128 0,-3 1 0 15,0-1 0-15,-1 1 0 16,-2 0 0-16,-1-1 128 0,-2 0-128 0,-2 1 0 0,-8 1 128 0,8-2-128 16,-8 2 128-16,0 0-128 0,0 0 160 0,0 0-160 15,0 0 192-15,0 0-192 0,0 0 0 0,0 0-144 16,0 0-16-16,0 0 0 16,0 0-624-16,-7-3-128 0,7 3-32 0,-8 0 0 15,1 1-2384-15,7-1-464 0,0 0-112 0,-17 4 0 0</inkml:trace>
  <inkml:trace contextRef="#ctx0" brushRef="#br1" timeOffset="166105.07">19388 15257 9551 0,'0'0'416'0,"0"0"96"0,0 0-512 0,0 0 0 16,0 0 0-16,2-5 0 0,-2 5 912 0,0 0 80 15,0 0 16-15,0 0 0 0,0 0-96 0,0 0-16 16,1-6 0-16,-1 6 0 15,0 0 128-15,0 0 0 0,0 0 16 0,0-5 0 0,0 5 0 0,0 0 0 16,0 0 0-16,0 0 0 0,0-7-208 16,0 7-32-16,0 0-16 0,0 0 0 0,0 0-160 15,1-5-48-15,-1 5 0 0,0 0 0 0,0 0-48 16,0 0-16-16,0 0 0 0,0 0 0 0,0 0-64 0,0 0 0 0,0 0-16 0,0 0 0 16,0 0-96-16,0 0-16 0,0 0 0 15,0 0 0-15,0 0-48 0,0 0-16 16,0 0 0-16,2 9 0 0,-1 0-64 0,-1-9 0 0,1 9-16 15,-1 0 0-15,0-9-176 0,0 11 128 0,1-1-128 0,-1 1 128 16,0 0-128-16,0 0 0 16,2-1 144-16,-2 1-144 0,0 1 160 0,0 1-32 0,2 1-128 0,-1 2 192 15,-1 1-64-15,0 1-128 0,0-1 176 16,1 1-176-16,0 2 128 0,0-1-128 0,1-2 0 0,0 2 0 0,-1 1 0 0,2-1 128 16,-2-1-128-1,2 1 0-15,-1-2 144 0,-1 2-144 0,-1 0 0 0,1-2 144 0,2 1-144 0,-2-2 160 16,0 1-160-16,0-1 160 15,0 0-160-15,0-1 128 0,-1 1-128 0,1-1 128 0,0 0-128 0,-1 1 160 16,0 0-160-16,-1 1 160 16,0 0-160-16,0 0 128 0,0-3-128 0,0 2 128 0,0-1-128 0,0 0 192 15,0 0-192-15,-1-1 192 0,1 1-192 16,0 1 0-16,1-1 144 0,0 1-144 0,-1-2 0 0,0 1 128 16,1 2-128-16,-1-2 0 0,-1 0 0 0,0 0 144 15,0-1-144-15,1 2 0 16,0-1 160-16,0 0-160 0,0 2 128 0,0-2-128 0,0 0 128 0,1 0-128 0,-1 2 0 0,2 0 128 15,-2 1-128-15,0-1 128 0,0 2-128 0,1-1 128 32,1-2-128-32,0 2 192 0,-1-1-192 0,1 2 192 15,0-2-192-15,1 0 192 0,-1 1-192 0,1-2 192 16,0-1-64-16,0 0-128 0,-1 4 192 0,0-4-64 0,0-3-128 0,0 1 160 16,-1 1-160-16,0-1 160 0,0-1-32 0,0-1-128 15,0 0 192-15,-1-2-64 0,0-1 0 0,0 0 0 16,1-8 0-16,-1 10 0 0,-1-1-128 0,2-9 192 15,-2 6-192-15,0 1 192 0,2-7-192 0,-3 8 0 16,3-8 144-16,-3 5-144 0,3-5 0 0,-6 7 128 16,6-7-128-16,0 0 0 0,-6 4-128 0,0 1-112 15,6-5-16-15,-7 3 0 16,2 0-2192-16,5-3-448 0,-9 0-96 0</inkml:trace>
  <inkml:trace contextRef="#ctx0" brushRef="#br1" timeOffset="167220.47">16460 16759 7359 0,'0'0'320'0,"0"0"80"0,0 0-400 0,0 0 0 0,0 0 0 0,0 0 0 16,0 0 1888-16,0 0 288 0,0 0 64 0,0 0 16 15,0 0-1152-15,0 0-224 0,0 0-48 0,0 0-16 0,0 0-192 0,0 0-48 16,0 0 0-16,0 0 0 0,0 0 96 0,0 0 16 15,0 0 0-15,0 0 0 16,0 0 16-16,10 4 16 0,0 3 0 0,-1-3 0 0,0-1-64 0,1 0-16 16,-1-1 0-16,2 1 0 15,-1 0-176-15,2 1-32 0,1-1-16 0,1 0 0 0,2 1-128 0,1-2-32 16,-1-1 0-16,2 0 0 0,1-1 32 0,2 0 0 16,2 1 0-16,3 0 0 0,3-1 48 0,-1 1 16 15,3 0 0-15,3 2 0 0,2-1-144 0,3 0-16 16,2-1-16-16,-1 0 0 0,-1 0-176 0,-1-2 0 0,-4-1 144 0,2 1-144 15,-2 1 0-15,1 0 144 0,-1-1-144 0,0 1 0 16,-1 2 0-16,0-2 0 0,1-2 0 0,0 0 0 16,2-1 160-16,-3 0-160 0,-3-1 128 0,-1-1-128 15,0 0 128-15,0 0-128 0,2 1 128 0,-1 0-128 16,1-1 192-16,0 2-64 0,0 0 0 0,2 0 0 16,1 0-128-16,-1-1 128 0,-1-1-128 15,0 1 128-15,-2-1 0 0,-2 2-128 0,0 0 192 16,-2 0-64-16,1-2 0 0,-1 1-128 0,2-1 192 0,1 2-64 0,1 0-128 15,1-2 0-15,1 1 0 0,1 0 0 0,2-2 128 0,1 2-128 16,-1-1 0-16,-2 2 128 0,-2-1-128 0,-2-1 0 16,-2 0 0-16,-1-1 0 0,0 3 0 0,-2 0 0 15,0-2 0-15,1 2 128 0,-3 0-128 0,1 0 192 16,-1 1-192-16,1 0 192 0,1 1 0 0,0 0 16 16,-2-1 0-16,0 0 0 0,1 1-80 0,-1 0-128 15,-1 0 176-15,-1 0-176 16,-2-1 176-16,-1 1-176 0,-1 0 160 0,-1 0-160 0,-1-1 208 0,2 2-48 15,-1 2-16-15,1-2 0 0,-2-3-16 0,1 2 0 0,0 1 0 16,-1 0 0-16,1-1 64 0,-2 0 0 0,1 0 0 0,-1 0 0 16,0 1-16-16,1 0 0 15,0-1 0-15,-1 1 0 0,-2 0 32 0,-1-1 16 0,-2 0 0 0,1 1 0 16,0 0-48-16,-9 0-16 0,8-2 0 0,-8 2 0 16,0 0-160-16,0 0 160 0,0 0-160 0,0 0 160 15,0 0-160-15,0 0 128 0,0 0-128 0,0 0 128 16,0 0-128-16,0 0-272 0,0 0 64 0,-8-5 16 31,-2 2-1872-31,-2-1-368 0,-2 2-80 0,-4-1-13232 0</inkml:trace>
  <inkml:trace contextRef="#ctx0" brushRef="#br1" timeOffset="168673.93">16169 16726 5519 0,'0'0'240'0,"0"0"64"0,0 0-304 0,0 0 0 0,0 0 0 0,0 0 0 16,0 0 3136-16,0 0 560 0,0 0 112 0,0 0 32 15,0 0-2176-15,0 0-448 0,0 0-64 0,0 0-32 16,0 0-336-16,-8-1-64 0,8 1-16 0,-9-2 0 0,2 1-176 0,7 1-32 16,-8-1-16-16,1 0 0 0,2 0 96 0,5 1 0 15,-9-1 16-15,1-1 0 0,-1-2-32 16,1 1-16-16,-2 0 0 0,0-2 0 0,-2 1-96 0,-1-1-32 16,-2-1 0-16,0-2 0 15,-1 0-160-15,0-3-48 0,-1 0 0 0,0-2 0 0,-2 0-48 0,0-2-16 16,1-2 0-16,0-1 0 0,1-4 64 0,-1-1 16 15,-1-3 0-15,2-1 0 0,0-4 144 0,0-4 16 0,-1-5 16 0,-1-2 0 16,1-1-208-16,-3-3-32 0,1-2-16 0,1-1 0 16,0 1-144-16,3-1 0 0,1-4 0 0,1 0 0 15,2 1 0-15,3 2 0 0,2-2 0 0,1 4 0 16,3 1-192-16,2 2 192 0,3 1-160 0,1 1 160 16,2-2 0-16,1 6 0 0,2 1 0 0,1 5 0 15,0 0-208-15,2 5 48 0,4 0 16 0,0 3 0 16,1 1 144-16,1 2-208 0,2 4 80 0,0 3 128 15,1 0-160-15,-4 3 160 0,4 1 0 0,-4 2-144 0,1 1 144 16,-2 2 0-16,1 2 0 0,-3 0 128 0,-1 1-128 16,-1 1 0-16,-1 1 0 0,-10 1 0 0,10 1 0 0,-10-1 0 15,0 0 0-15,9 4-128 0,-9-4 128 16,0 0-208-16,0 0 80 0,0 0 128 0,4 10-240 0,-4-10 80 16,0 0 16-16,0 0 0 15,0 10 144-15,0-10-160 0,0 0 160 0,0 0-160 0,-3 8 160 0,3-8 0 16,0 0 0-16,0 0-128 0,-8 5-112 15,8-5-16-15,-9 3 0 0,2-2 0 0,7-1-64 16,-8 0-32-16,1-1 0 0,1-2 0 0,-1 1 144 0,7 2 16 0,-7-4 16 16,7 4 0-1,-7-6 176-15,1 1-192 0,6 5 192 0,-3-7-192 0,-1 2 192 0,-1-1 0 16,1 1 0-16,4 5 0 0,-7-6 0 0,3 2 0 16,-4 0 0-16,1 1 0 0,1 0 0 0,6 3 0 0,-10-3 0 0,1 1 0 15,1 1 128 1,1 0-128-16,-1 0 128 0,8 1-128 0,-8-1 0 0,8 1 144 0,-7-2-144 0,7 2 0 15,0 0 128-15,0 0-128 0,0 0 0 16,0 0 0-16,0 0 0 0,0 0 160 16,0 0-160-16,0 0 128 0,0 0-128 0,0 0 160 15,0 0-160-15,4-6 160 0,-4 6-160 0,7-5 0 0,-1 0 0 16,-6 5 0-16,8-4 0 0,-1 0 128 0,-1-1-128 0,1 1 0 0,-1-2 0 0,0 2 128 16,-6 4-128-16,9-6 0 15,-3 2 0-15,1 0 0 0,-7 4 0 16,6-5 0-16,-6 5 0 0,8-4 0 15,-8 4 0-15,7-3 0 0,-7 3 0 0,6-4 0 0,-6 4 0 0,0 0 0 0,0 0 0 0,8-1 0 16,-8 1 128-16,0 0-128 0,0 0 0 0,0 0 128 0,0 0-128 16,0 0 128-16,0 0-128 0,7 6 0 15,-7-6 0-15,0 0 0 16,0 0 0-16,7 5 0 0,-7-5 0 0,9 5 0 16,-1-2 0-16,0 0 0 0,-1-1 0 0,3 2 0 15,-1-2 0-15,1 1 0 0,-1-1 0 0,1 1 0 16,1-1 0-16,0 1 0 0,-2 0 0 0,2 2 0 15,-1-2 0-15,0 1 0 0,-1 1 0 0,0 0 0 16,-1 0 0-16,-1 0 0 0,-7-5 0 0,9 6 0 16,-9-6 0-16,6 7 0 0,-6-7 0 0,3 10 0 15,-3-10 224-15,1 11-32 0,-4 0-16 0,-3-1 0 16,0 0 112-16,-2 1 32 0,-1-1 0 0,-2 2 0 0,-2 0-48 16,0 1 0-16,-2 1 0 0,1 0 0 0,-1-1-272 15,0 0 160-15,1 1-160 0,1-1 128 0,2-1-128 0,0-1 0 16,1-1 0-16,2-1-176 15,2-1-1744-15,1-1-336 0,5-7-80 0</inkml:trace>
  <inkml:trace contextRef="#ctx0" brushRef="#br1" timeOffset="171132.54">16081 14828 3679 0,'0'0'320'0,"4"-6"-320"0,2-1 0 0,-2 0 0 0,-1 0 2160 0,2 0 352 16,-2 0 80-16,3 1 16 16,-3-1-592-16,1 2-112 0,2-1-32 0,-4 1 0 15,2-1-304-15,1 2-64 0,0-1-16 0,-5 5 0 0,6-5-608 0,-6 5-128 16,5-4-32-16,-5 4 0 0,0 0 32 0,0 0 0 16,0 0 0-16,0 0 0 0,0 0-240 0,6 5-64 15,-6-5 0-15,3 12 0 0,-2 0-224 0,-1 1-48 16,0 2-16-16,-1 0 0 0,-2 1-32 0,1-1 0 15,2 0 0-15,-3 0 0 0,0-2 0 0,1-1-128 16,1-1 192-16,0 0-64 0,1-2-128 0,0 1 0 16,0-10 144-16,1 8-144 0,-1-8 144 15,0 0-144-15,0 0 192 0,3 7-192 0,-3-7 336 0,0 0-32 16,0 0-16-16,0 0 0 0,0 0 32 0,0 0 16 16,8-5 0-16,-2-2 0 0,-1-1 32 0,-1-1 0 15,1 0 0-15,-2-4 0 0,-1-2-96 0,1-1-16 16,1-2 0-16,0-2 0 0,2-1-256 0,-1 0 0 0,-1 2 0 15,1-1 0-15,0 1 0 0,1 1 128 0,-2 1-128 0,1 1 0 16,-1 3 128-16,-1 2-128 0,1 2 0 0,-4 9 0 16,3-7 128-16,-3 7-128 0,0 0 192 0,0 0-192 15,0 0 128-15,0 0-128 0,0 0 0 0,9 5 0 16,-9-5 0-16,6 10 0 0,-1 1 0 0,-1 0 0 0,-1 0 0 0,1 0 0 16,-1 1-160-16,0 1 160 0,2 1 0 0,-3-1 0 15,0 0 0-15,1 2 0 0,1 1 0 0,0-3 0 16,-1-2-144-16,1 0 144 0,-1-1 0 0,0 0 0 15,2-1 0-15,-5-9 0 0,5 6 0 0,-5-6 0 16,7 7 0-16,-7-7 0 0,10 3 128 0,-10-3-128 16,10 0 0-16,-2-1 144 0,1-2-144 15,0-2 128-15,-1-1-128 0,1-2 128 0,-1-2-128 0,1 0 192 16,1-1-192-16,0-1 192 0,1-2-192 0,1-2 192 16,0 3-192-16,1 1 192 0,1 2-48 0,-1-1 0 15,-1 1 0-15,0 2 0 0,0 0 48 0,-3 2 16 16,-9 6 0-16,9-3 0 0,1 1-48 0,-10 2-16 15,0 0 0-15,7 3 0 0,-7-3-144 0,6 7 0 16,-2 2 0-16,-2 0 128 0,-1 1-128 0,-1 1 0 16,-1 1 0-16,0 3 0 0,1 0 0 0,-1 2 0 0,0-1 0 0,0 1 0 31,1-2-448-31,0-1 16 0,0 0 16 0,2-2 0 16,1-1-1360-16,1 0-272 0,-1-4-48 0,3 0-8560 0,1-2-1712 0</inkml:trace>
  <inkml:trace contextRef="#ctx0" brushRef="#br1" timeOffset="171497.45">16811 14792 9215 0,'0'0'816'0,"0"0"-656"0,0 0-160 0,0 0 0 0,0 0 3184 15,0 0 592-15,-4 6 128 16,-2 2 32-16,0 1-2400 0,1 1-496 0,-2 1-80 0,0 1-32 16,-1 2-512-16,1 1-96 0,0-2-32 0,-1 0 0 15,3 0 32-15,-1 0 16 0,2 1 0 0,-1-1 0 16,2-1 48-16,-1 0 0 0,2-2 0 0,-1-1 0 15,3-9 0-15,-2 6 0 0,2-6 0 0,0 0 0 0,0 0-240 0,0 0-144 16,0 0 192-16,0 0-192 0,0 0 368 0,6-7-48 16,-1-2 0-16,0-1 0 0,1-2-80 0,1 0-32 0,0-3 0 0,1 0 0 15,1-2-208-15,0 0 176 16,-2-2-176-16,2 2 160 0,-2 1-160 0,1 3 0 0,-2 1 0 16,1 2 128-16,-2 1-128 15,1 4 0-15,-6 5 0 0,0 0 0 0,0 0 144 0,0 0 112 0,0 0 0 0,9 5 16 16,-3 2-64-16,0 0-16 15,-6-7 0-15,3 11 0 0,0 0-192 0,-1 2 176 0,1 0-176 0,-2 0 160 0,0-1-160 16,1 0 128-16,-1 0-128 0,-1 0 128 16,0 0-128-16,1-1 0 0,-1 0 0 0,0 0 128 0,-1-1-128 15,0 0 0-15,0-1 0 0,0-1 0 16,0 1-1360-16,1-9-304 0,-1 9-64 0</inkml:trace>
  <inkml:trace contextRef="#ctx0" brushRef="#br1" timeOffset="171671.23">16717 14991 22111 0,'0'0'976'0,"0"0"208"0,-3-7-944 0,3 7-240 0,0 0 0 0,1-7 0 0,-1 7 2224 0,5-7 400 16,-5 7 64-16,11-4 32 16,1-1-2016-16,3 2-416 0,2 1-80 0,2 0-16 0,1 0-192 15,2 1-256-15,0-1 48 0,3 1-9344 16,0 0-1872-16</inkml:trace>
  <inkml:trace contextRef="#ctx0" brushRef="#br1" timeOffset="172520.41">16460 16931 3679 0,'0'0'320'0,"0"0"-320"0,2-8 0 0,-2 8 0 16,6-8 2448-16,-1 1 432 0,1 1 64 15,-1 0 32-15,-5 6-1712 0,7-6-352 0,-1-1-64 0,-1 1-16 16,2 1 320-16,-7 5 64 16,6-7 16-16,1 3 0 0,-7 4 304 0,4-8 64 0,-4 8 16 0,5-7 0 15,-5 7-336-15,0 0-80 0,0 0-16 0,0 0 0 16,0 0-384-16,0 0-80 0,0 0-16 0,0 0 0 0,0 0-272 15,0 0-64-15,0 0-16 0,4 6 0 0,-2 2-192 0,-1 3-32 16,0 1-128-16,-1 4 192 0,-1 2-48 16,0 1-16-16,0 1 0 0,1 2 0 0,0 2-128 0,-1 4 0 15,-1 5 144-15,0 3-144 0,-1 0 0 0,2 2 0 16,-1 1 0-16,0 0 128 0,1-2-128 0,1-3 0 16,-3-2 0-16,1-3 128 0,4-1-128 0,-2-1 0 15,0-1 0-15,0-2 0 0,-2-2 0 0,2-2 128 0,0-3-128 0,0-1 0 16,2-4 0-16,-2-1 144 15,0-2-144-15,0-9 0 0,-4 7 128 0,4-7-128 0,0 0 0 0,0 0 0 16,0 0 0-16,0 0 0 0,0 0-208 0,0 0 80 31,0 0-416-31,0 0-80 16,0 0-16-16,-7-4 0 0,0 0-704 0,1-2-160 0,2 1-32 0,1-2-7792 16,-1-1-1552-16</inkml:trace>
  <inkml:trace contextRef="#ctx0" brushRef="#br1" timeOffset="172890.1">16460 17114 18431 0,'-5'-8'1632'0,"-1"-1"-1312"15,1 1-320-15,0-1 0 0,1-1 1536 0,0 2 256 16,-2 4 32-16,2-2 16 16,0 0-768-16,4 6-160 0,-4-7-16 0,4 7-16 15,-6-5-384-15,6 5-80 16,-7-3-16-16,7 3 0 0,-10 2-32 0,1 0-16 0,0 0 0 0,2 0 0 0,-1 0-96 0,0 1-32 0,8-3 0 15,-9 4 0 1,2 0-96-16,7-4-128 0,-9 5 176 0,9-5-176 0,-7 3 288 16,7-3-48-16,0 0-16 0,0 0 0 0,0 0 160 15,0 0 48-15,0 0 0 0,0 0 0 16,0 0 96-16,0 0 32 0,-1-10 0 0,3 0 0 16,3-2-144-16,1 0-32 0,1 1 0 0,2 0 0 15,1-1-112-15,0 1-16 0,-2 1-16 0,3 1 0 16,-1 2-64-16,0 0-16 0,-1 1 0 0,2 2 0 15,-3 2-32-15,0 1 0 0,1 1 0 0,0 1 0 16,-9-1 16-16,10 4 0 0,-3 2 0 0,-1 0 0 16,1 2-144-16,-2 1 128 0,1 0-128 0,-1 1 128 0,2 1-128 15,-2 0 0-15,1 1 0 0,-2-1 0 0,2-3 0 0,-1 1 0 16,0 0 0-16,0 0 0 16,2-1-400-16,0-1-112 0,2 1-32 0,1-1 0 15,1-2-2592-15,3 1-512 0</inkml:trace>
  <inkml:trace contextRef="#ctx0" brushRef="#br1" timeOffset="173535.05">16460 17898 31215 0,'0'0'1376'0,"0"0"288"0,0 0-1328 0,0 0-336 16,0 0 0-16,0 0 0 0,-10 2 0 0,3 5 128 15,1 4-128-15,0 1 0 0,-1 1 128 0,0 3-128 16,1-1 128-16,-1 1-128 0,1-2 0 0,1-1 0 16,-3 0 0-16,2-1 0 0,-1-1 0 0,2 0 0 0,0-2 0 15,2 0 0-15,3-9 0 0,-2 8 0 16,2-8 0-16,0 0 128 0,0 0-128 0,0 0 192 0,0 0-64 0,0 0 0 15,0 0 256-15,0 0 64 16,0 0 16-16,5-6 0 0,3-3-96 0,1-1-32 0,1-1 0 0,1-2 0 16,1-2-176-16,2-4-32 0,2-3-128 0,2 0 192 15,1-3-16-15,1 1-16 0,0 2 0 0,-3 2 0 16,0 3-32-16,-1 2-128 0,-2 3 192 16,-1 2-64-16,-4 1 80 0,-1 4 16 15,-8 5 0-15,0 0 0 0,0 0 256 0,8 1 48 0,-8-1 16 0,5 7 0 16,-1 1-304-16,-1 2-64 0,0 0-16 15,-1 2 0-15,-2 1-160 0,2 3 0 0,-1 0 0 16,0 2 0-16,-1-1 0 0,0 0 0 0,0-1 0 0,0 1 0 0,0-2 0 0,1 0 0 31,-1-3 0-31,1 0 0 0,-1-1 0 0,1-1 0 0,-1 0 0 0,1-2 0 32,-1-8-384-32,1 9-96 0,-1-9-32 0,1 9 0 0,-1-9-2048 0,0 0-432 15,0 0-80-15</inkml:trace>
  <inkml:trace contextRef="#ctx0" brushRef="#br1" timeOffset="174130.18">16429 18016 19343 0,'0'0'1728'0,"0"0"-1392"0,-7-3-336 0,7 3 0 0,0 0 768 0,0 0 64 0,0 0 32 0,0 0 0 16,0 0-416-16,6-6-96 0,3 3-16 0,3 1 0 15,4-2-208-15,2 1-128 0,3 1 128 16,3-1-128-16,2 0 208 0,-1 0-16 0,0 0-16 0,-2-1 0 0,-1 1 160 15,-1 0 48-15,-2 0 0 0,0 1 0 16,-1 0-192-16,-1 0-48 0,-3 1 0 0,-3 0 0 0,-1 1 240 0,-10 0 32 31,9 1 16-31,-9-1 0 0,8 3 160 0,-8-3 48 0,0 0 0 0,3 9 0 0,-3-9-256 0,1 11-64 32,-2-1 0-32,0 0 0 0,-1-1-112 0,-1-1-16 15,2 1-16-15,1-9 0 0,-1 10-176 0,-1-1 0 16,2-9 0-16,-1 9 128 0,1-9-128 0,0 0 0 0,0 0 0 0,4 6 128 15,-4-6 48-15,0 0 0 0,10 0 0 0,-1-1 0 16,0-1 144-16,0-1 48 0,1-2 0 0,-2 0 0 16,1-2-112-16,0 1-32 0,1-2 0 0,-1 1 0 15,-1 0-96-15,1-1-128 0,0-1 176 0,-1 0-176 16,-2 2 192-16,1 1-192 0,0 1 192 0,-2 0-192 16,-5 5 208-16,7-3-64 0,-7 3-16 0,0 0 0 15,0 0 144-15,0 0 32 0,0 0 0 0,0 0 0 16,0 0-64-16,6 9-16 0,-4 1 0 0,0 1 0 15,-4 0-224-15,1 2 0 16,0 1 0-16,-3 2 0 0,-1-1 128 0,2 3-128 0,0 1 0 0,0 2 0 16,-2 1 0-16,1 0 0 0,0 0 0 0,1 1 0 0,-1 0 0 15,0 1 0-15,2-4 0 0,0 2 0 0,-1-1 0 16,2-9 0-16,0 2 0 0,-1-1 0 0,1 0 0 16,0 0 128-16,0 0-128 0,0 0 0 0,0-2 0 0,-1 7 128 15,0-5-128-15,-1-3 0 0,3-10 192 0,0 0-64 16,-8 5-128-16,0-3 192 0,-1-1 112 0,0-2 16 15,-1-2 0-15,0-3 0 0,-1 0-32 0,2-2 0 16,-2-2 0-16,1-2 0 0,1-1-160 0,4 5-128 16,1-2 144-16,1-1-144 0,-1-1 128 0,2-1-128 15,1-2 0-15,2 1 144 0,1-1-144 0,4-13-256 0,3 3 64 16,0 4 16 0,2 3-480-16,2 3-112 0,2 2 0 0,4 2-16 15,-2 0-1856-15,7 0-368 0,2 1-80 0</inkml:trace>
  <inkml:trace contextRef="#ctx0" brushRef="#br1" timeOffset="175546.62">19638 15441 5519 0,'0'0'240'0,"0"0"64"0,-4-9-304 0,2 1 0 0,2 8 0 0,-5-7 0 0,3-1 1616 0,0 1 272 16,0 1 48-16,2 6 16 0,-2-9-864 0,1 2-160 15,-1 1-32-15,2 6-16 0,0 0-112 0,-2-7 0 16,2 7-16-16,-1-8 0 0,1 8 16 0,0 0 16 16,-1-6 0-16,1 6 0 0,0 0-32 0,2-7-16 15,-2 7 0-15,0 0 0 0,0 0-96 0,0 0 0 16,0 0-16-16,0 0 0 0,0 0-32 0,0 0 0 15,0 0 0-15,0 0 0 0,0 0-144 0,0 0-16 16,0 0-16-16,0 0 0 0,0 0-128 0,0 0-32 16,1 9 0-16,0 1 0 0,0 1-64 0,-1 1-32 0,0 1 0 0,0 4 0 15,0 1-160-15,0 1 128 0,0 0-128 0,0 3 128 16,0 1-128-16,-1 1 160 0,0 1-160 0,0 3 160 16,0 1-160-16,0 0 192 0,1 2-192 0,0 1 192 15,0 1-192-15,0 1 0 0,0 2 0 0,1 1 0 16,-1-1 0-16,0 1 0 0,0 1 0 0,0-1 0 15,0-2 0-15,0 1 0 0,0 0 0 0,1-1 0 16,0-1 0-16,0 0 0 0,0-1 0 0,0 0 0 16,-1 0 0-16,1-1 0 0,-1-1 0 0,2 0 0 0,-1-3 0 0,0 0 0 15,1-3 0-15,0-1 0 0,3 1 128 16,-4-2-128-16,0-2 0 0,0-1 128 0,1 2-128 16,-1-1 128-16,-1-2-128 0,1 0 128 0,0-2-128 15,-1 0 160-15,0-2-160 0,-1 1 160 0,0 0-160 0,0-2 192 16,0 0-192-16,1-3 192 0,0 0-192 0,1-3 160 15,-1-8-160-15,0 9 160 0,-1-3-160 0,1-6 160 0,0 0-160 16,0 5 160-16,0-5-160 0,0 0 192 0,0 0-192 16,0 0 192-16,0 0-192 0,0 0 160 0,0 0-160 0,0 0 160 15,-3 7-160-15,3-7 0 0,0 0 144 16,0 0-144-16,0 0 0 0,0 0 128 0,0 0-128 16,0 0 0-16,-8 1 0 0,8-1 0 0,-8-1 0 0,8 1 0 15,0 0 0-15,-6-5-192 0,6 5 192 0,-8-5-192 16,2 1 192-16,1-2-160 0,-1-2 160 0,2 2-160 15,-1 0 160-15,0 0-208 0,1-3 80 0,0 1 128 16,-1 4-176-16,1-2 176 0,-1 0-128 16,1 0 128-16,4 6 0 0,-5-5-128 15,1-1 128-15,4 6 0 0,0 0 0 0,-6-5 0 16,3-1 0-16,3 6 0 0,0 0 0 0,0 0 176 0,0 0-176 0,0 0 192 0,0 0-16 0,0 0 0 16,0 0 0-16,0 0 0 0,0 0-176 0,0 0 0 15,-1 10 144-15,1 2-144 0,1 1 128 0,1 1-128 16,2-2 128-16,0 1-128 0,0-2 0 15,2-1 0-15,1-1 0 0,2-1 128 0,-1 1-128 0,2-1 0 16,1-4 128-16,0 1-128 16,1-2 320-16,1-1-16 0,2-3 0 0,0-1 0 15,2 0 96-15,-1-3 32 0,1-1 0 0,-2-1 0 0,-1-2-128 16,1-2-32-16,-2-1 0 0,-3-2 0 0,0-2-112 0,-2 0-32 0,0-1 0 16,-2 2 0-16,-3 1-128 15,0 1-176-15,-1 2 48 0,-1 2 0 16,-1 1-512-16,0 8-80 0,0 0-32 0,0 0 0 15,0 0-2080-15,0 0-432 0,0 0-64 16</inkml:trace>
  <inkml:trace contextRef="#ctx0" brushRef="#br1" timeOffset="176154.69">19535 17231 28911 0,'-4'-10'1280'0,"4"10"256"0,-1-9-1216 16,1 1-320-16,0 0 0 0,0 8 0 0,0 0 448 0,0 0 16 0,4-7 16 0,-4 7 0 0,0 0-160 0,0 0-48 15,0 0 0-15,2 9 0 0,1 0-144 0,-1 4-128 16,-1 1 144-16,-1 1-144 0,0 2 256 15,2 1-32-15,-2 2-16 0,1 1 0 16,0-1-16-16,0 0 0 0,0-2 0 0,1 1 0 0,0-1-192 0,1 0 144 16,-1 0-144-16,1-1 128 0,1-4-128 0,0-1 0 15,0-1 0-15,1-2 0 0,-5-9 0 0,7 6 160 16,-7-6-160-16,9 6 160 0,-9-6 160 0,11 1 16 16,-2-2 16-16,1-3 0 0,-1 0 304 0,0-3 64 0,0 0 16 0,1-3 0 15,0-2-112-15,1-3-32 0,0 0 0 16,0-1 0-16,0-1-48 0,0-2-16 0,-1-2 0 0,-1 3 0 15,0-3-208-15,-1 2-32 0,1 3-16 0,-1 0 0 16,-3 1-128-16,0 3-16 0,-2 2-128 0,0 2 192 16,-3 8-192-16,3-8 0 0,-3 8 0 0,0 0 0 15,0 0 0-15,0 0 0 0,0 0 0 0,0 0 0 16,0 0-576 0,0 0 0-16,0 0 0 0,0 0 0 0,0 0-624 0,0 0-128 15,0 9-16-15,0-9-16 0,-3 9-2288 0,3-9-448 0</inkml:trace>
  <inkml:trace contextRef="#ctx0" brushRef="#br1" timeOffset="176424.2">19429 17152 30399 0,'-9'-9'1344'0,"5"3"288"16,0 1-1312-16,4 5-320 0,-5-6 0 0,5 6 0 0,0 0 592 0,0 0 48 0,0 0 16 0,0 0 0 16,0 0-656-16,9-4 0 15,1 1-128-15,1 1 128 0,1 1-224 0,3 0 80 0,3 0 16 0,3 0 0 16,2 0 128-16,1-1 0 0,0 0 0 0,3 1-128 16,0 0 128-16,1 0 0 0,-1 0 0 0,-1 0 0 31,-3 0-448-31,-1 0-16 0,-3 0 0 0,-2 1 0 15,-4 0-2112-15,-3 1-432 0</inkml:trace>
  <inkml:trace contextRef="#ctx0" brushRef="#br1" timeOffset="178907.56">19914 17537 14735 0,'0'0'640'0,"0"0"160"0,1-8-640 0,-1 8-160 15,3-9 0-15,-3 9 0 0,3-8 2864 0,-3 8 528 0,0 0 128 0,3-8 0 16,-3 8-1904-16,0 0-384 0,0 0-80 0,0 0 0 15,0 0-384-15,0 0-64 0,0 0 0 0,0 0-16 16,0 0-96-16,9 0-16 0,-9 0 0 16,5 7 0-16,0 2-224 0,-2 2-48 0,-2 2-16 0,-1-1 0 15,0 0-160-15,-1 1-128 16,-1 1 192-16,0 0-192 0,-2 0 176 0,2 1-176 16,0 0 160-16,-1 0-160 0,-1 0 0 0,2-2 0 0,0-3 0 0,1-1-160 31,-1-2-608-31,2-7-128 0,-2 7-32 0,2-7-9632 15,0 0-1920-15</inkml:trace>
  <inkml:trace contextRef="#ctx0" brushRef="#br1" timeOffset="180061.93">20008 16910 3679 0,'0'0'320'0,"0"0"-320"0,0 0 0 0,0 0 0 15,0 0 4272-15,0 0 784 16,0 0 144-16,0 0 48 0,0 0-3344 0,0 0-672 0,0 0-128 0,0 0-16 15,0 0-576-15,0 0-128 0,0 0 0 0,0 0-16 0,0 0 0 16,10-2 0-16,-2-1 0 0,1 0 0 16,-1-1 144-16,0 1 16 0,-8 3 16 0,11-3 0 0,1 1-208 0,-1-1-32 15,0-1-16-15,1-2 0 16,0 0 64-16,1-2 16 0,1 0 0 0,3-1 0 16,-1-5 32-16,2 0 16 0,-1-1 0 0,0-4 0 15,0-1-160-15,0-2-16 0,1-3-16 0,2-4 0 16,0-2-224-16,0 0 144 0,2-5-144 0,0-1 128 0,0-4 0 0,-1-1-128 15,-1-2 192-15,-1 0-64 0,-3-1 0 0,0-3 0 16,-3 0 0-16,-3-1 0 16,-2 1 48-16,-4 0 0 0,-1 0 0 0,-3-1 0 0,-2-4 16 0,-2 0 0 15,-3 0 0-15,-2-1 0 0,-2 0-64 0,-2 0 0 0,-3-1 0 16,-2-1 0-16,-1-1-128 0,-1 2 0 0,1 1 0 0,-1 5 0 16,-1 1 0-16,1 8 0 0,0 3 192 0,-1 2-64 15,-2 3-128-15,-1 5 0 16,-1 3 0-16,-2 3 0 0,0-1 0 0,-2 4 0 0,0 3 0 0,2 0 0 0,4 4-192 15,1 2 192-15,1 1-160 0,2 1 160 16,3 4-144-16,2 1 144 16,2 0-128-16,-1 3 128 0,1 2-128 0,1 0 128 0,3 1-128 0,8-4 128 15,-7 6-144-15,7-6 144 0,-6 7-160 16,6-7 160-16,0 0-176 0,-3 10 176 0,3-10-192 0,0 0 192 16,0 0-384-16,1 10 16 0,-1-10 16 15,0 0 0-15,5 7 32 0,-5-7 0 0,7 7 0 0,2-3 0 31,-9-4-352-31,10 2-64 0,-1 1-16 0,0-2-9136 16,1-1-1824-16</inkml:trace>
  <inkml:trace contextRef="#ctx0" brushRef="#br1" timeOffset="180367.14">20274 14897 25279 0,'0'0'1120'0,"0"0"224"0,-7-4-1072 0,1 1-272 16,-2 1 0-16,-1 0 0 0,-2 2 256 0,-3 0 0 15,-3 2 0-15,-1 0 0 0,-2 1 128 0,-1 0 0 16,-1 2 16-16,1-1 0 0,0 2-208 0,1-1-64 16,-3 0 0-16,2 0 0 0,2 1 0 0,-2-1 0 15,0-1 0-15,2 1 0 0,2-1 0 0,1 0-128 16,2-1 192-16,2-1-64 0,0 0-128 0,3 0 160 16,1-2-160-16,8 0 160 0,-8 2 80 0,8-2 16 15,0 0 0-15,0 0 0 0,0 0 96 0,0 0 32 16,0 0 0-16,0 0 0 0,0 0-128 0,3 8-32 15,0 1 0-15,1 0 0 0,2 1-224 0,0 1 144 16,1 0-144-16,2 1 128 0,0 2-128 0,-1 2 0 16,1 0 0-16,1 2 0 0,1-2 0 0,0 1 0 15,-1-1 0-15,1 1 0 0,0-2 0 0,0-1 0 0,1-1-144 0,0-2 144 32,0-2-704-32,0 1-64 0,-1-3-32 0</inkml:trace>
  <inkml:trace contextRef="#ctx0" brushRef="#br1" timeOffset="181126.32">20002 14462 10127 0,'0'0'448'0,"0"0"96"0,0 0-544 0,-7 0 0 15,7 0 0-15,-8 4 0 0,0 1 3568 0,2 0 592 0,-1 2 128 0,0 2 32 16,1 0-3456-16,0 2-688 0,2 0-176 0,-2 2 0 16,2-1 0-16,2-1 0 0,-3-1 0 0,3-1 0 15,0 0 0-15,2-9 192 0,0 0-192 0,-1 8 192 0,1-8 272 16,0 0 64-16,0 0 16 0,0 0 0 16,0 0 144-16,0 0 16 0,0 0 16 0,0 0 0 0,5-6-64 0,1 0-16 15,-1-2 0-15,1-2 0 16,-1-3-176-16,1-1-32 0,-1-3-16 0,1 1 0 15,-1-1-144-15,1 1-16 0,-2-1-16 0,0 6 0 0,-1 0-48 0,1 1 0 16,0 0 0-16,-1 3 0 0,-1 1-64 0,-2 6-128 31,0 0 176-31,0 0-176 0,0 0 176 0,0 0-176 0,2 8 160 0,-1 2-160 0,-1 1 0 0,0 2 0 32,0 1 0-32,1 3 0 0,-1 0 0 0,2 1 0 0,-1 0 0 0,1-2 0 0,0 0 0 0,0-2 0 15,2-2 0-15,-1-1 0 16,1-1 0-16,2-2 0 0,-1-2 0 0,2-3 0 0,1 0 0 15,-1-3 144-15,1-1-144 0,2-3 192 0,1-1 32 0,1-3 16 16,1-2 0-16,3-2 0 0,-2-2-16 0,1-3 0 16,1 0 0-16,-1-2 0 0,0-1-32 0,1-1-16 15,-2-2 0-15,-1 2 0 0,0 0-176 0,-4 3 128 16,0 0-128-16,0 5 128 16,-1 3-128-16,-3 1 0 0,0 1 0 0,-1 4 0 0,-4 4 0 15,0 0 0-15,0 0 144 0,0 0-144 0,0 0 0 0,4 6 0 16,0 0 0-16,-2 2-128 0,-1 0 128 0,0-1 0 15,-1 3 0-15,0 0 0 0,-1 1 0 0,0 0 0 16,1 1 0-16,0-1 0 0,0 0 0 0,0 0 0 16,1-1 0-16,0 1 0 0,-1 0 0 0,1-1-160 15,3 0 160-15,-2 0 0 16,1-1-656-16,0-1-32 0,2 0 0 0,0 0 0 16,1-1-2336-16,1 0-480 0,1-1-80 0</inkml:trace>
  <inkml:trace contextRef="#ctx0" brushRef="#br1" timeOffset="181328.87">20545 14501 14735 0,'0'0'1312'0,"0"0"-1056"0,0 0-256 0,0 0 0 15,0 0 2688-15,0 0 464 16,0 0 112-16,0 0 0 0,0 0-1440 0,0 0-288 16,0 0-64-16,0 0-16 0,0 0-672 0,3 7-128 0,-1 0-16 0,0 0-16 15,-1 3-128-15,1 1-32 0,-2 0 0 0,0 0 0 16,-2 1-240-16,1-1-48 0,0 0-16 0,-1 0 0 15,0-1-160-15,0 0 160 0,-1 0-160 0,1 0 160 16,0-1-384-16,0 0-80 0,-1-2-16 0,0 1-15616 16</inkml:trace>
  <inkml:trace contextRef="#ctx0" brushRef="#br1" timeOffset="183700.18">19063 17063 5519 0,'0'0'240'0,"0"0"64"0,0 0-304 0,0 0 0 16,3-7 0-16,-3 7 0 0,0 0 144 0,3-7-16 16,-3 7-128-16,2-8 192 0,-2 2-192 0,0 6 0 15,0 0 0-15,0-8 0 0,0 1 0 0,0 7 0 0,0 0 0 0,0 0 0 0,0-6 256 16,0 6 128-16,1-6 0 0,-1 6 16 0,0 0 736 0,1-6 144 15,-1 6 16-15,0 0 16 0,0 0-64 0,1-8-16 16,0 1 0-16,-1 7 0 0,0 0-16 0,0-6 0 16,0 6 0-16,0-7 0 0,0 7-64 0,0 0 0 15,0 0-16-15,0 0 0 0,0 0-224 0,0 0-32 16,-1-7-16-16,1 7 0 16,0 0-192-16,0 0-32 0,0 0-16 0,0 0 0 15,-7 9-256-15,3 2-48 0,1 0-16 0,-2 2 0 0,0-1-80 0,0 1-16 16,1 2 0-16,-1 2 0 0,1-1-208 0,2 1 144 15,1-2-144-15,0 1 128 0,1 0-128 0,0-1 0 0,1 0 0 0,1-2 0 16,1-1 0-16,2 0 0 16,-3 0 0-16,1 0 0 0,0-2 0 0,1-1 0 15,-1-2 0-15,-3-7 0 16,4 6-464-16,-4-6-176 0,0 0-48 0,7 6 0 16,-7-6-1072-16,0 0-224 0,0 0-32 0,0 0-16 15,0 0-592-15,0 0-128 0,0 0-32 0,7-6 0 16,-7 6 864-16,3-7 160 0,-2-2 32 0,-1 1 16 0,-1-1 2352 0,0 2 480 0,-1-1 96 15,-1 1 0-15,3 7 352 0,-2-7 64 16,2 7 16-16,0 0 0 0,-3-6-496 0,3 6-80 0,0 0-32 0,0 0 0 0,-1-7-320 0,1 7-64 16,0-6-16-16,0 6 0 0,0 0-368 0,0 0-80 15,4-7 0-15,2 2-16 0,-1-1 144 0,2 2 48 16,-7 4 0 0,10-5 0-16,1 0 128 0,0-1 16 0,0 1 16 0,1-1 0 0,0 1-16 0,0-1 0 15,0 1 0-15,0 1 0 16,0-2-160-16,-1 1-32 0,-1-1-16 0,0-1 0 15,-1 0-96-15,-2-1-16 0,-3-1 0 0,0-1 0 16,1 2 112-16,-2 0 16 0,-4 0 0 0,2 0 0 0,1 1 64 0,-2 0 0 31,-2 1 16-31,2 6 0 0,-1-7 32 0,1 7 0 0,0 0 0 0,0 0 0 0,-6-4-112 16,6 4 0-16,0 0-16 0,0 0 0 0,-7 1-176 0,1 4-128 16,0 5 192-1,1 1-192-15,2 1 0 0,0 2 0 0,-1 3 0 0,2 1 0 0,0-2 0 0,1 1 0 16,1 0 0-16,-1 1-144 0,0-1 144 0,1 1 0 0,0 0 0 0,2-2 0 15,-2-2-432 1,2 0-48-16,0-2-16 0,0 0 0 16,1-2-2096-16,0 0-416 0</inkml:trace>
  <inkml:trace contextRef="#ctx0" brushRef="#br1" timeOffset="184721.31">17185 17647 11055 0,'0'0'976'0,"0"0"-784"0,0 0-192 0,0 0 0 15,0 0 1344-15,0 0 240 0,0 0 32 0,0 0 16 16,0 0-864-16,0 0-192 0,0 0-16 0,0 0-16 15,7-4-224-15,2 2-64 0,0 0 0 0,4-1 0 16,0 1 256-16,3 1 32 16,3-1 16-16,3 1 0 0,2 1-16 0,6 0 0 0,2-1 0 0,4 1 0 0,3 0-176 0,-1-1-48 15,2 0 0-15,-2 2 0 16,2-1 32-16,-1 1 0 0,0 1 0 0,0 0 0 16,0 1-112-16,-1 1-32 0,1-1 0 0,-4 0 0 15,-3 1-208-15,-3-1 144 0,-4 0-144 0,-3-1 128 16,-3-2-128-16,-3 0 0 0,-3 0 0 0,-1-1 0 0,-2 0 160 15,-2-1-160-15,-8 2 192 0,0 0-192 16,0 0 192-16,0 0-64 0,7-4 0 0,-7 4-128 16,0 0 192-16,0 0-64 0,1-8 0 0,-1 8-128 15,-5-6 0-15,0 1-176 0,-1-1 0 0,-1 2 0 0,-1 0-64 0,-1-1-16 0,-1 1 0 16,0-1 0-16,-3-1-112 0,0 0-16 0,-1 1-16 16,-1-1 0-16,0 0 240 0,0 0 160 15,0 1-192-15,3-2 192 0,1 1 0 0,1-1 0 16,0 1 0-16,3 2 0 0,1 0 352 0,2-1-32 0,0 0 0 15,4 5 0-15,0 0 64 0,0 0 16 16,0 0 0-16,6-5 0 0,-6 5-224 0,9-3-48 16,0 1-128-16,-9 2 192 0,9 0-192 0,1 0 176 15,0-1-176-15,0 3 160 0,0 1 16 0,1 1 0 0,2-1 0 16,-2 1 0-16,0 2 16 0,0 0 0 0,-1 1 0 0,-1 1 0 16,-2-1-32-16,-2 2 0 15,-1 2 0-15,0 0 0 0,-4 0-32 0,0 0-128 0,-1 0 192 16,-3 1-64-16,0 1 0 0,-3 1 0 15,-1 0 0-15,-2-1 0 0,-2-1-128 0,-1 0 128 0,0-2-128 0,-2-1 128 16,1-2-384-16,0-1-64 0,1 0-32 16,2-1 0-16,1 2-1504 15,1-1-288-15</inkml:trace>
  <inkml:trace contextRef="#ctx0" brushRef="#br1" timeOffset="185371.6">18199 17691 25679 0,'-3'-9'1136'0,"3"9"240"0,0-8-1104 0,0 1-272 15,0 0 0-15,0 7 0 0,3-6 480 0,2-1 32 16,-1 0 16-16,1 1 0 0,0 1-48 0,1-1-16 0,0 1 0 0,1 1 0 16,0 1-192-16,1 0-32 15,1 1-16-15,1 1 0 0,0-1 160 0,0 2 48 16,-10 0 0-16,11 3 0 0,-1 0-128 0,-4 2-32 0,1 3 0 15,-3 1 0-15,-1 1-144 0,0 2-128 0,-2 1 144 0,-1 1-144 16,-1 1 176-16,-2-1-176 0,-2-1 192 0,-1 2-192 16,0-1 208-16,-2 0-64 15,0 0-16-15,2 0 0 0,0-2-128 0,1-1 0 0,-2-2 144 0,2-2-144 16,5-7 0-16,-6 7 128 0,6-7-128 0,0 0 0 16,-5 5 128-16,5-5-128 0,0 0 160 0,0 0-160 15,0 0 192-15,0 0-48 0,0 0-16 0,0 0 0 0,6-7 64 0,4-1 0 16,-1-1 0-16,3 0 0 0,1-1-64 15,2-1 0-15,-1-1 0 0,0-2 0 0,2 0-128 0,-1-2 0 16,-1-1 144-16,1 0-144 0,-2 1 0 0,-1 0 0 16,-2 3 0-16,-2 2 128 0,-2 1 0 0,-1 1 0 15,-3 3 0-15,-2 6 0 0,0 0 80 0,0 0 32 16,0 0 0-16,0 0 0 0,0 0 32 0,0 0 16 16,-8 0 0-16,0 3 0 0,0 3-288 0,0 2 0 15,0 5 0-15,-1 0 0 0,1 2 0 0,0 1 0 16,1-1 0-16,2-1 0 0,0-1 0 0,3 1 0 0,1 0 0 15,1-2 0-15,2 0 0 0,0-1 0 16,1-2 0-16,0 0 0 0,2-3 0 0,4 0 0 0,0-2 0 16,2 1 0-16,0-2 0 0,1 0 0 15,0-2 0-15,0-1 0 0,0-1-256 0,1 0 64 16,-1-1 0-16,0 0 0 16,0-2-1280-16,-1 1-256 0,-1 0-64 0</inkml:trace>
  <inkml:trace contextRef="#ctx0" brushRef="#br1" timeOffset="186794.75">5235 15633 17503 0,'0'0'768'0,"-7"-1"176"0,-2-2-752 0,4 2-192 16,-1 0 0-16,6 1 0 0,0 0 2112 0,0 0 384 16,0 0 64-16,0 0 32 0,-4-5-864 0,4 5-160 15,0 0-32-15,0 0-16 0,10-4-768 0,1 1-160 16,1-2-16-16,3 2-16 0,3 1-176 0,2 0-48 16,2-3 0-16,2 2 0 0,2 1-112 0,3 1-32 15,1-1 0-15,1 0 0 0,0 1-192 0,3 0 128 16,2 0-128-16,-1 0 0 0,-1 0 128 0,-1-1-128 0,-2-2 0 0,-4 2 144 15,-2-1-144-15,-1 1 0 16,-2-2 0-16,-4 2 0 0,-2-1 0 0,-2-1 0 16,-2 1 144-16,-2 1-144 0,-10 2 128 0,9-3-128 15,-9 3 128-15,0 0-128 0,0-6 0 0,-1 2 0 0,-4-2 0 0,0 3-128 16,-3-1-272 0,-1 0-48-16,-2 1-16 0,0 0 0 0,0-2 208 0,0 1 32 0,1 1 16 0,0-1 0 15,2 0 208-15,-1 1 0 0,1 0 0 0,8 3 0 0,-8-5 0 0,3-1 240 16,5 6-48-16,0 0-16 0,-3-5 112 0,3 5 32 15,0 0 0-15,0 0 0 0,0 0-64 16,0 0-16-16,0 0 0 0,7-2 0 16,-7 2-240-16,10 1 176 0,0 0-176 0,-10-1 160 15,10 8-16-15,-1 1 0 0,0 1 0 0,-3 2 0 0,1 3 176 0,-2 0 48 16,0 1 0-16,-3 1 0 0,-2 0 16 16,0-1 16-16,-3 2 0 0,-3-2 0 0,-3 0-176 15,1 0-32-15,-1 1-16 0,-3-3 0 16,-2-2-496-16,2 0-80 0,-2-1-32 0,0-1 0 15,-3-1-2560-15,-1-1-512 0</inkml:trace>
  <inkml:trace contextRef="#ctx0" brushRef="#br1" timeOffset="187482.73">6758 15181 21935 0,'-2'-16'960'15,"0"8"224"-15,0-1-944 0,-2-4-240 0,1 0 0 0,2 5 0 16,-1 0 1728-16,-1-1 288 0,0 1 64 0,3 8 16 0,0 0-624 15,0 0-112-15,0 0-16 0,0 0-16 0,0 0-544 0,0 0-96 0,-1 9-32 0,0 3 0 16,1 3-272-16,-3 12-48 16,2 0-16-16,-1-6 0 0,0 3-128 0,0 3-16 0,0 0-16 0,-3 14 0 0,1-5 32 15,1-3 16-15,-1-3 0 0,2-2 0 16,1-2-80-16,-1-3-128 0,1-5 176 0,0-5-176 16,1 0 144-16,-1 3-144 0,1-1 0 0,0-6 144 15,0-9-144-15,0 0 160 0,1 8-160 0,-1-8 160 16,0 0 80-16,0 0 16 0,0 0 0 0,0 0 0 15,6-5 0-15,3-5 0 0,-1-1 0 0,1-2 0 0,-2-2-256 0,1 4 144 16,2-2-144-16,1-1 128 0,0-4-128 0,1 3 0 16,1 0 0-16,6-3 0 0,-3 3 0 0,-3 8 0 31,-1 1 0-31,6 1 0 0,0 1-144 0,-4 3 144 0,-1 2 0 0,1 4 0 0,-3 0-128 16,-1 2 128-16,-2 2 0 0,-1 0 0 15,-2-1 0-15,-1 2 0 0,-3 0 0 0,-2 0 0 16,-1 0 0-16,-3 1 0 0,-3 0 128 0,-1 0-128 0,-6-2 256 15,0-2-32-15,-1 1-16 0,0-2 0 0,-1-1-64 16,1 0-16-16,-1-2 0 0,1 0 0 0,1-1-128 0,1 1 0 16,2-2 0-16,2-1 0 0,2-3-704 0,0 1-160 0,8 2-32 0,-5-5-16 15,5 5-2800 1,0-9-544-16</inkml:trace>
  <inkml:trace contextRef="#ctx0" brushRef="#br1" timeOffset="187766.98">7062 15432 2751 0,'10'-4'128'0,"-10"4"16"0,8-5-144 0,2 0 0 15,1-3 0-15,-1 1 0 16,0 0 4704-16,0-1 912 0,0-1 176 0,0 2 32 0,-1-1-3440 0,-1-1-688 31,1-1-144-31,0 0-16 0,-2 0-640 0,-2 0-128 0,1 1-32 0,-2 0 0 0,-1 0-256 0,0 1-48 16,-2 1-16-16,-1 0 0 0,0 7 192 0,0 0 32 16,-5-8 16-1,5 8 0-15,0 0 48 0,-7-1 16 0,-2 1 0 0,0 3 0 0,0 2-144 0,-1 3-48 31,0 1 0-31,0 5 0 0,1-1-288 0,3-2-64 16,1 0-16-16,-3 6 0 0,0 1-160 0,3-1 128 0,1-2-128 0,3 0 128 16,1 1-128-16,0-1 0 15,2-1 0-15,2 1 0 0,0-4-128 0,2-1 128 16,-1-2 0-16,2 1 0 0,3-2-224 0,0-3 32 16,1 0 0-16,3-1 0 15,2-3-1792-15,3-2-336 0,3-2-80 0,1-3-13024 0</inkml:trace>
  <inkml:trace contextRef="#ctx0" brushRef="#br1" timeOffset="187964.47">7574 15027 8287 0,'0'0'736'15,"-6"-7"-592"-15,-1 1-144 0,7 6 0 0,-6-3 5984 0,6 3 1168 16,0 0 224-16,-9 3 48 0,2 3-5088 0,4-1-1024 16,1 3-208-16,1 6-32 0,-3 3-608 0,3 2-112 15,-1 1-32-15,1 2 0 0,0 1 32 0,2 1 0 16,-1 0 0-16,-1 1 0 15,-1 1 48-15,-1 2 16 0,1 0 0 0,-2 0 0 0,-3-2-416 16,1 2 0-16,-2-2 0 0,0 1 0 16,-1-2-272-16,1-1-144 0,-1-2-32 0,1-1-11968 15,1-2-2384-15</inkml:trace>
  <inkml:trace contextRef="#ctx0" brushRef="#br1" timeOffset="188527.3">7383 15344 35135 0,'-9'-9'1552'0,"4"5"320"0,-1-2-1488 0,2 1-384 0,4 5 0 0,-1-8 0 15,1 8 160-15,3-8-32 16,2 1-128-16,4 1 192 0,2 1-192 0,5 0 128 0,1 0-128 0,5 0 0 0,2 0 0 0,-4 3 0 16,0-3-208-16,3 0 64 15,-2-1 144-15,2 2 0 0,0 1 0 0,0 2-128 0,-1 1 128 0,-2 2 0 16,-2 0 0-16,-3 1 128 15,-3 3 64-15,-1 0 0 0,-2 1 16 0,-2 2 0 0,-3 1 144 0,-1 1 32 16,0 1 0-16,-1 0 0 0,-1 0-64 0,-1 0 0 16,-1 0 0-16,1-1 0 0,0 0-112 15,1-1-16-15,0-1-16 0,2 2 0 0,3-2-176 16,-1-2 128-16,-5-7-128 0,8 5 128 0,1-3-128 0,0-1 128 16,0-1-128-16,4-1 128 0,0-2-128 0,1-2 0 15,0 0 144-15,2-2-144 0,-1-2 0 0,1-1 0 16,0-1 0-16,-2 0 0 0,1-2 0 0,-2-1 0 15,-1-1 0-15,-1 0 0 0,-2 2 0 0,-2 0 0 0,-1 1 0 0,-2 1 0 16,0 2 0-16,-2 2 0 0,-2 7 192 0,0 0-64 16,0 0 80-16,0 0 32 0,0 0 0 15,0 0 0-15,0 0-112 0,-5 6 0 0,1 0-128 16,2 3 192-16,-1 1-192 0,0 0 0 0,0 1 0 0,1 0 0 16,1 0 0-16,1-1 0 0,1-1 0 0,2 0 0 15,0-1-128-15,2 0 128 16,0-2 0-16,2-2 0 0,1 0-128 0,2 0 128 0,-1-3 0 15,2-1 0-15,2 0 0 0,-1-2 0 0,0-3 0 0,0 1 0 16,0-2 0-16,0 0 176 0,-2-2 0 0,0-2 0 0,-1-2 160 0,-2 0 48 16,-1-1 0-16,-2-2 0 0,-2 0-128 0,0 0-32 15,-2 0 0-15,-2 1 0 16,-1 1-96-16,0 2-128 0,-2 1 176 16,2 1-176-16,-1 2 0 0,0 2-192 15,1 1 0-15,3 4 0 0,-4-3-2144 0,4 3-416 0,0 0-96 0</inkml:trace>
  <inkml:trace contextRef="#ctx0" brushRef="#br1" timeOffset="189067.78">8340 15345 14735 0,'0'0'1312'16,"0"0"-1056"-16,5-3-256 0,3 0 0 0,1-1 3664 0,1 0 688 15,0-1 128-15,1-1 16 0,0-1-2496 0,0 0-496 16,-1-1-96-16,0-1-32 0,-1-1-496 0,2-1-112 15,-1 0 0-15,0-1-16 0,-1 0-208 0,0 0-32 0,-1 0-16 0,-1 1 0 0,0-1-64 0,-2 1-16 16,0 0 0-16,-2 1 0 0,-1 0-272 0,-1 2-144 31,-1 0 160-31,-1 3-160 0,-1-1 208 0,2 6-48 16,0 0-16-16,-8-1 0 0,1 1 48 0,-2 3 16 16,0 1 0-16,-1 3 0 0,-1 1-208 0,0 2 128 15,-1 1-128-15,0 0 0 0,0 1 0 0,1 0 0 16,0 1 0-16,2 0 0 0,2 0 0 0,1 0 0 15,1-1 0-15,3 0 0 0,2 0-176 0,1 1 176 16,2-4-160-16,0 2 160 0,1-1-144 0,3-1 144 16,2-2-128-16,1-2 128 0,1 0-128 0,1-1 128 15,0 0-128-15,2-1 128 0,1-4-192 0,2-1 32 0,2-1 16 16,-1-1 0-16,2-3-48 0,1-2-16 16,1-2 0-16,1-2 0 0,0-2 208 0,-1-2 0 0,0 0 0 0,0-2-144 15,-1-1 144-15,-2 0 0 0,-3 2 0 0,-1-2 0 16,-5 1 128-16,-3 2 0 0,-2 1 0 0,-2 3 0 15,-1 2 256-15,-3 3 48 0,-2 2 16 0,-2 0 0 16,0 3-32-16,-2 2 0 0,-2 1 0 0,0 2 0 16,-4 3-256-16,1 3-160 0,-2 1 192 0,1 3-192 0,0 1 0 15,1 2 0-15,-1 0 0 0,1 3 0 16,1-1 0-16,1 2 0 0,3-2 0 0,0 1 0 0,2-1 0 0,1-1 0 16,2-1 0-16,2 0-144 0,1-2 144 15,3-1 0-15,0-2-144 0,1-1 144 16,2-3-448-16,1 1 0 0,1-2-16 0,2-1 0 15,2-3-1600-15,2-1-320 0,4-1-64 0,2-3-16 16,2-2-992-16,2-2-208 0,25-13-48 0,-13 1 0 0</inkml:trace>
  <inkml:trace contextRef="#ctx0" brushRef="#br1" timeOffset="189345.36">8983 15193 11967 0,'-9'5'1072'0,"2"-2"-864"15,-2 1-208-15,3 2 0 0,-2-1 2256 0,1 2 416 0,1-1 80 0,-1 0 0 16,2 0-1152-16,5-6-224 0,-6 6-48 0,6-6-16 15,0 0 80-15,0 0 16 0,0 0 0 0,0 0 0 16,0 0-128-16,0 0-32 0,0 0 0 0,7-3 0 16,-1-3-480-16,3 1-80 0,1-2-32 0,2 0 0 15,1-2-192-15,3-1-32 0,1 0-16 0,1 0 0 16,-1 2-16-16,0 2 0 0,1 0 0 0,-3 3 0 16,-2 1 128-16,-1 2 32 0,-1 1 0 0,-1 1 0 0,-1 1-64 0,-1 3-16 15,-2 1 0-15,0 0 0 16,-1 2-224-16,-1 0-64 0,0 0 0 0,0 1 0 0,1-1-192 15,-1 0 0-15,1 0 128 0,-1-1-128 0,1-2 0 0,1 0 0 16,-6-6 0-16,7 4 0 16,-7-4-1664-16,8 2-288 0,1-2-48 15,1-2-16416-15</inkml:trace>
  <inkml:trace contextRef="#ctx0" brushRef="#br1" timeOffset="190128.47">10115 15106 13823 0,'0'0'608'0,"0"0"128"0,-1-6-592 0,1 6-144 16,0 0 0-16,0 0 0 0,0 0 3984 0,-5 3 768 16,-1 3 160-16,-1 6 16 0,-1 3-3600 0,0 4-736 15,0 2-144-15,0 3-16 0,-2 3-112 0,0 2-32 16,-1 1 0-16,0-2 0 0,-1 0 128 0,0 0 32 16,0 0 0-16,2-1 0 0,0 0-112 0,1-3-16 15,1-1 0-15,3-4 0 0,0-3-128 0,2-2-48 16,0-3 0-16,2-3 0 0,1-8 240 0,0 0 64 15,0 0 0-15,0 0 0 0,0 0 48 0,0 0 16 16,2-7 0-16,1-4 0 0,2-3-192 0,0-3-48 16,1-5 0-16,2-3 0 0,3-5-112 0,-4 7-32 15,2-5 0-15,6-18 0 0,1-1-128 0,0 2 0 16,-1 2 0-16,2 3 0 0,-2 4 0 0,0 4 0 16,-2 4-192-16,-1 6 192 0,-1 3 0 0,-1 4 0 0,-1 7 0 0,-2 2 128 15,-7 6 336-15,0 0 64 0,0 0 16 0,0 0 0 16,9 10-256-16,-2 2-48 15,-3 3-16-15,1 2 0 0,-2 1-224 0,0 2 0 0,0 2 128 16,2 3-128-16,-2-2 0 0,0 2 0 0,0 1 0 0,0 2 0 16,2-2 0-16,1 1 0 0,-2-3 0 15,3-1 0-15,2-1 0 0,-4-2 0 0,0-3 0 0,0 0 0 16,1-3-368-16,-2-1-16 0,-1 1 0 0,0-3 0 16,-1-4-1984-16,-2-7-384 0,0 0-96 0</inkml:trace>
  <inkml:trace contextRef="#ctx0" brushRef="#br1" timeOffset="190321.65">9894 15358 34095 0,'0'0'3024'0,"-3"-5"-2416"16,3 5-480-16,-1-7-128 0,1 0 960 0,0 7 160 16,4-10 32-16,3 5 16 0,3 1-848 0,3-2-160 15,1 1-32-15,4 0-128 0,4 0 0 0,3 1 0 16,3-2 0-16,4 2 0 0,2-1 0 0,0 1 0 15,0 2 0-15,-2-3 0 0,-1 1-192 0,-3-2 0 0,-1 1 0 0,-1-1 0 32,-1 0-2496-32,-1 0-512 0</inkml:trace>
  <inkml:trace contextRef="#ctx0" brushRef="#br1" timeOffset="191044.95">10816 15416 7359 0,'0'0'656'0,"0"0"-528"16,4-6-128-16,-4 6 0 0,5-7 2496 0,-5 7 448 16,5-7 112-16,-1 1 16 0,-2 1-944 0,-2 5-176 15,0 0-32-15,2-8-16 0,-1 1-496 0,-1 7-112 0,0-7-16 0,0 7 0 0,-3-8-224 0,-2 1-48 16,0 2-16 0,-2-1 0-16,0 2-176 0,-2 0-48 0,-1 0 0 0,-1 2 0 15,0 1-96-15,-1 1-32 0,-2 2 0 0,-1 2 0 0,-2 0-256 0,3 0-48 31,0 2-16-31,-9 5 0 0,0 0-192 0,1 0-128 0,3 2 128 0,3 1-128 0,1 1 0 0,7-4 0 32,-1 1 0-32,-1 5 0 0,2 0 0 0,4-2 0 0,1-2 0 0,1 0-128 0,2-2 128 0,4-2-192 15,0 0 192 1,3-1-192-16,-1-1-32 0,6-2-16 0,3-3 0 0,0-1 0 16,3-2-192-16,0-2-32 0,2-4-16 0,0 0 0 0,-1-4 96 0,-1-1 0 15,-2-3 16-15,-2-1 0 0,0-2 368 0,0 1 0 16,-3-2 0-16,-1 2 0 0,-2 1 144 0,-2 3 0 15,-1 2 0-15,1 1 0 0,-4 2 128 0,-2 8 32 16,0 0 0-16,0 0 0 0,0 0 272 0,0 0 48 0,0 0 16 16,0 0 0-16,0 0-304 0,0 0-48 15,6 10-16-15,-2 1 0 0,-1 0-272 0,2 1 0 0,-1 0 0 0,0 1 0 16,0 1 0-16,-1-1 0 16,0 0 0-16,1-2 0 0,0-1 0 0,2-1-176 15,-1-2 32-15,3 0 0 16,-8-7-1584-16,10 7-304 0,0-3-64 0,1-1-8464 15,-2-3-1680-15</inkml:trace>
  <inkml:trace contextRef="#ctx0" brushRef="#br1" timeOffset="191679.31">11097 15413 23039 0,'0'0'1024'0,"-9"0"192"0,9 0-960 0,0 0-256 0,-8-1 0 0,8 1 0 0,-8-2 1600 0,8 2 288 16,0 0 48-16,-3-5 16 0,1-1-480 0,3-1-112 15,2 0-16-15,3 0 0 0,0 1-640 0,3-1-144 16,1-1-32-16,-1 2 0 0,2-2-48 0,0 0-16 16,-2 2 0-16,1 0 0 15,0 2-208-15,-1 2-32 0,0-1-16 0,-1 3 0 16,-8 0-16-16,10 6 0 0,-1 0 0 0,1 3 0 16,-3 1-64-16,1 0-128 0,0 0 176 0,0 1-176 15,1 0 0-15,1 1 0 0,1-1 0 0,0-1 0 16,0-1-336-16,1-4-32 0,3-1 0 0,1-3 0 15,1-4-560-15,1 1-112 16,2-1-32-16,1-4 0 0,0-1-368 16,2-2-80-16,-2 0-16 0,-2-1 0 0,-3-4 576 0,-1 2 128 0,0-1 0 0,-3 0 16 15,-4-3 608-15,-2 1 208 0,-1-2-144 0,-4 2 144 16,-4 0 0-16,0 2 128 0,-1 2 0 0,-4 2 0 0,-1 2 432 16,-2 3 80-16,-2 0 32 0,-5 3 0 0,0 2 608 0,-1 2 128 15,1 2 32-15,0 0 0 0,-1 3-704 0,3 0-144 16,-1 2-16-16,3 0-16 0,1 2-144 0,2 0-32 15,1-1 0-15,3-1 0 0,4 0-144 0,-1 0-48 16,4-9 0-16,2 10 0 0,-2-10-64 0,5 10 0 16,2-1-128-16,1-3 192 0,3-2-192 0,3-2 176 15,0-2-176-15,2-1 160 0,2-2-160 0,1-4 0 16,2-2 0-16,0-1 0 0,-2-2-144 0,2-3 144 0,0-4-192 0,0-2 192 16,-2-2-128-16,-2-3 128 15,-2-3 0-15,-7 7 0 0,0-2 0 0,-1-3 0 0,-2 0 192 0,0 2-48 16,-3 3 96-16,-1-7 16 0,-2 8 0 0,-1 7 0 15,-3 3 464-15,1 4 112 16,4 7 0-16,-7 0 16 0,0 2-272 0,-2 3-64 16,-1 0-16-16,2 4 0 0,-2 2-352 0,1 3-144 0,1 4 128 0,0 2-128 0,0 2 0 0,2 2 0 15,0 1 0-15,3 2 0 16,1-2-128-16,2 1 128 0,2-1 0 0,2 10 0 0,3-5 0 0,2-3-176 16,1-3 176-16,2-4-128 0,2-3-64 0,-3-6 0 15,0-2 0-15,7 2 0 16,-2-1-1984-16,3-4-416 0,1-4-80 0,-1-2-14064 15</inkml:trace>
  <inkml:trace contextRef="#ctx0" brushRef="#br1" timeOffset="191996.37">12366 14913 31727 0,'0'0'1408'0,"0"0"288"0,-4 5-1360 0,-1 2-336 0,1 1 0 0,1 2 0 0,-1 3 208 0,1 2-16 16,-1 2-16-16,0 1 0 0,2 2 208 0,1 1 64 31,-1 1 0-31,1 0 0 0,1 0-224 0,0 1-32 15,0-1-16-15,1-1 0 0,0 0-176 0,1-1 0 0,0-2 0 0,2-1 128 16,-1-2-128-16,0 0 0 0,2-3 144 0,0 3-144 16,-1-4-320-16,2-2-144 0,-6-9-32 0,9 5 0 31,-9-5-2768-31,0 0-576 0,13-2-96 0,-13 2-32 0</inkml:trace>
  <inkml:trace contextRef="#ctx0" brushRef="#br1" timeOffset="192409.19">12306 15075 19343 0,'-10'-15'1728'0,"5"9"-1392"0,0-3-336 0,-1-1 0 0,1-1 2640 0,0 0 464 0,2-1 96 16,0 1 0-16,1 1-1536 0,2 0-304 0,0 1-64 0,1 2-16 16,2-1-560-16,1 1-112 0,2 1-32 0,0 0 0 15,3 2-368-15,1 0-80 16,1 2 0-16,2 1-128 0,2 1 224 0,0 0-64 0,-1 2-16 0,1 3 0 16,-2 1 16-16,-1 2 0 0,-1 1 0 15,-3 2 0-15,-3 1-160 0,0 2 128 16,-3 2-128-16,-2-1 128 0,-2 3-128 0,-5-1 192 15,-2 3-192-15,-2-1 192 0,0-1-64 0,0-1 0 0,1-3 0 16,1-1 0-16,3 0-128 0,-1-2 0 0,3-3 0 0,1 0 128 0,0-1-128 0,3-7 0 31,0 0 0-31,4 5 0 0,1 0 0 0,3-1 0 0,1-1 0 16,2 1 0-16,1-1 0 0,2 0 0 16,-1 0 0-16,0 1 0 0,2 0 0 0,-1 1 0 0,-1-1 0 0,0 1 0 0,-2 2 0 0,-1-1 0 31,-2 0 0-31,-1 1 0 0,-2-1 0 0,-2 1 0 15,0 0 0-15,-1-1 0 0,-2-6 304 0,-3 9-32 16,-2-1 0-16,0-3 0 0,-2 1 208 0,-4-2 32 0,-1 0 16 0,-2 0 0 16,-3-2-32-16,1 0-16 0,-2-1 0 0,0-1 0 15,1 0-176-15,-1 0-48 16,1-1 0-16,1 0 0 0,2 0-256 0,1-1 0 0,0 0 0 0,2 0 0 16,1 1 0-16,1 0-192 0,1-1 0 0,3 1 0 31,5 1-1456-31,0 0-272 0,0 0-64 0,0 0-10224 0,0 0-2032 0</inkml:trace>
  <inkml:trace contextRef="#ctx0" brushRef="#br1" timeOffset="192725.61">12758 15202 27647 0,'0'0'2448'0,"0"0"-1952"16,0 0-496-16,0 0 0 0,0 0 1040 0,0 0 112 16,7 0 32-16,1-1 0 0,2 1-608 0,0 0-128 15,2 0-32-15,2 0 0 0,3 0-64 0,1 0-16 16,2 1 0-16,2-1 0 0,-1-1 96 0,0 1 16 15,-1 0 0-15,-1 0 0 0,-2-1-128 0,1 1-32 16,-3-1 0-16,-1 0 0 0,0 0-288 0,-2 0 128 0,-1-2-128 16,-1 2 0-16,-3 0 0 0,0 0 0 0,-7 1 0 0,0 0-144 15,0 0-2464-15,0 0-480 0</inkml:trace>
  <inkml:trace contextRef="#ctx0" brushRef="#br1" timeOffset="194921.25">1758 16483 4607 0,'0'0'400'0,"0"0"-400"0,0 0 0 0,-7 1 0 0,-1-1 2048 0,1 0 320 15,-1 0 64-15,0 0 0 0,8 0-96 0,-8 1-32 16,8-1 0-16,-6 1 0 0,6-1-448 0,0 0-80 16,0 0-32-16,0 0 0 0,0 0-432 15,0 0-96-15,0 0 0 0,0 0-16 0,0 0-368 0,0 0-80 16,9 0-16-16,2 0 0 0,1-1-352 0,4 0-64 15,4 0 0-15,3-1-16 0,2 1-176 0,4 0-128 16,3-1 192-16,3 0-192 0,3-1 192 0,-2 0-192 16,-3 2 192-16,-2-1-192 0,-3-2 224 0,-1 0-64 0,-4 3-16 15,-2 1 0-15,-3 0-144 0,-1 0 0 0,-4 0 144 0,-2 2-144 16,-1 1 0-16,-10-3 0 16,0 0 0-16,0 0 128 15,0 0-464-15,0 0-96 0,0 0-16 0,-2 8 0 0,-4 0-1824 16,-4 0-368-16,-4 0-80 0,-1-1-10496 0</inkml:trace>
  <inkml:trace contextRef="#ctx0" brushRef="#br1" timeOffset="195296.64">1577 16601 22111 0,'-12'-5'976'0,"7"0"208"0,0 0-944 0,5 5-240 0,-3-8 0 0,3 8 0 0,-1-9 1216 0,2 2 192 15,-1 7 32-15,6-6 16 0,3 2-608 0,1 1-112 16,0 0-32-16,2 1 0 0,1 2-512 0,2 0-192 15,-1 0 0-15,2 1 144 16,2 1-144-16,1 1 128 0,1 0-128 0,0 1 128 0,1 2-128 0,0 0 192 16,-1 3-192-16,0 0 192 0,-1-1-192 15,-2 3 160-15,2 1-160 0,-5 2 160 0,-2 2-32 16,-1-1-128-16,-1 1 192 0,-4 2-64 0,-4 2 0 0,-3 2-128 0,-4 0 192 16,-2 1-64-1,-3 0-128-15,-5 1 0 0,-1 0 144 0,-4 1-144 0,0-3 0 0,1-3-192 0,-1 0 32 16,1-2 0-1,0-3 160-15,3-1 0 0,0-2 0 0,2-1 0 0,2-1 432 0,1-1 16 0,1-3 0 0,2 1 0 16,8-6 256-16,0 0 64 16,-6 4 16-16,6-4 0 0,0 0 0 0,0 0 0 0,0 0 0 15,0 0 0-15,11 2-320 0,1-2-64 16,0-1-16-16,3-1 0 0,3 0-256 0,2-1-128 16,3 0 128-16,-1-1-128 0,2-1 0 0,4 0 128 0,0-1-128 0,1 3 0 0,-1-2 0 0,2 0 0 31,2 1 0-31,-1-1 0 15,-4 1-704-15,1 0-112 0,-2 0-16 0,0 1-10608 16,-2 0-2112-16</inkml:trace>
  <inkml:trace contextRef="#ctx0" brushRef="#br1" timeOffset="195954.48">2500 16729 23039 0,'0'0'2048'0,"-8"-6"-1648"0,8 6-400 0,0 0 0 16,0 0 1088-16,0 0 144 0,0 0 32 0,0 0 0 15,-6 8-720-15,1 2-144 0,2 1-16 0,1 2-16 16,0 6-48-16,-1-1 0 0,1-1 0 0,0 2 0 0,2 1-96 0,-1-3-32 15,-1 1 0-15,1-1 0 0,1 0 32 0,1-2 0 16,1-3 0-16,1-1 0 0,-3-1 112 0,0-10 32 16,4 9 0-16,-4-9 0 0,0 0 224 0,0 0 48 15,0 0 16-15,0 0 0 0,0 0-16 0,0 0-16 16,0 0 0-16,7-5 0 0,-2-3-112 0,-1-1 0 16,2-2-16-16,-1-3 0 0,-2-4-176 0,3 1-48 15,0-4 0-15,1-1 0 0,0-2-80 0,0 2-32 16,-2 1 0-16,0 3 0 0,0 3-160 0,-1 3 0 15,-1 2 0-15,1 3 0 0,-4 7 128 0,0 0-128 16,0 0 128-16,0 0-128 0,6 9 128 0,0 2-128 0,-3 2 0 0,1 2 128 16,1 1-128-16,-1 0 0 15,0 1 0-15,0 0 0 0,-1 3 0 0,3-2 0 0,-2-1 0 0,2 0 0 16,-1-3 0-16,3-1 0 0,1-2 0 0,-1-1 0 16,-1-1 0-16,2-2 0 0,1-3 0 0,1-2 0 15,1-2 0-15,-1-2 0 0,1 0 0 0,1-2 0 16,-2-3 0-16,1-1 128 0,1-2-128 0,0-1 128 15,-1-3-128-15,1-2 128 0,0-4-128 0,0-1 128 0,-1-1-128 0,0-1 0 16,-1-3 0-16,0 4 0 0,-2 4 0 16,-1 2-192-16,-4 3 64 0,2 3 128 15,-2 5 0-15,-4 5 0 0,0 0 0 16,0 0 0-16,0 0 0 0,0 0 0 0,7 9 0 16,-1 0 0-16,1 4 0 0,-1 0 0 0,-3 0-176 0,1 3 176 15,0 3-144-15,0-2 144 0,-1-3-160 0,1 1 160 0,-2 1-384 0,0-2 32 16,1-1 0-16,-2 0 0 15,0 0-544-15,3-4-128 0,-1 0 0 0,-3-9-16 16,3 9-2272-16,-3-9-448 0</inkml:trace>
  <inkml:trace contextRef="#ctx0" brushRef="#br1" timeOffset="196225.37">3073 16525 33055 0,'-3'-11'1472'0,"3"11"288"0,-1-7-1408 0,1 7-352 0,0 0 0 0,2-8 0 16,-2 8 128-16,0 0-128 0,0 0 160 0,0 0-160 15,11-1 384-15,-2 3-32 0,0 1 0 0,-1 4 0 0,-1 2-32 0,1 4 0 16,-1 5 0-16,2 0 0 0,-1 2 0 0,0 4 0 16,-3 4 0-16,1 3 0 15,-2-1-80-15,-1 6-32 0,-1 2 0 0,-3 2 0 0,-1-1 16 0,-3 0 0 16,-2-1 0-16,-3 0 0 15,-1-4-80-15,-2-1-16 0,-2 0 0 0,-2-2 0 0,-1-2-304 0,0-2-64 16,-4-2-16-16,-2-2 0 31,-3 0-608-31,0-2-128 0,-3-3-32 0,-1-2 0 0,-3-3-1840 16,-1-3-368-16</inkml:trace>
  <inkml:trace contextRef="#ctx0" brushRef="#br1" timeOffset="196644.61">1437 16370 21599 0,'0'0'960'0,"-2"-7"192"0,0-2-928 0,0 1-224 16,0 2 0-16,2 6 0 0,-3-6 720 0,3 6 112 16,-3-7 0-16,3 7 16 0,-4-5 304 0,4 5 64 0,-7-4 16 0,-1 1 0 15,1 2-320-15,-1 2-64 16,-1 3-16-16,0 1 0 0,-1 3-192 0,-1 3-64 15,-2 2 0-15,0 4 0 0,0 3-192 0,1 5-64 0,-1 3 0 0,-1 6 0 16,0 7-80-16,1 4-32 16,1 2 0-16,2 6 0 0,0 3-208 0,4 3 0 15,3-1 0-15,3-1 0 0,2-3 0 0,6 0 0 0,4 0 0 0,4 0 0 16,1-5 0-16,5-3-128 0,3-4 128 0,4-2 0 0,2-2 0 0,2-4-128 16,2-4 128-16,5-2 0 0,0-3-384 0,3-5 0 15,0-6-16-15,2-4-9952 16,3-3-1984-16</inkml:trace>
  <inkml:trace contextRef="#ctx0" brushRef="#br1" timeOffset="197151.21">3383 17202 5519 0,'0'0'496'0,"0"0"-496"15,-1-9 0-15,1 1 0 0,0 8 3776 0,1-7 640 16,-1 7 144-16,-1-7 32 15,1 7-2288-15,0 0-464 0,0 0-96 0,0 0-16 16,0 0-336-16,0 0-80 0,0 0-16 0,0 0 0 16,0 0-592-16,0 0-128 0,-1 12-32 0,0 1 0 0,1 2-208 15,0 1-32-15,0 1-16 0,0-1 0 0,0 1-160 0,0-1-128 16,0 1 144-16,-1-1-144 0,0 1 0 0,0-1 0 0,-3 1 0 0,2-2 0 31,-1 1-576-31,0-2-192 0,-1-1-64 0,1 0-9408 0,1-2-1872 0</inkml:trace>
  <inkml:trace contextRef="#ctx0" brushRef="#br1" timeOffset="197499.72">3384 17369 26655 0,'0'0'1184'0,"0"0"240"0,-4-4-1136 0,4 4-288 0,1-7 0 0,-1 7 0 15,5-8 0-15,1 3-144 0,3-2 16 0,1 3 0 0,1 0 128 0,2-1-208 16,1 0 80-16,3-1 128 15,-1 1 0-15,2-1 0 16,1 1 0-16,-2-1 0 0,0 1 256 0,-1-1-16 0,0 1-16 0,-2-1 0 16,-1 0 0-16,-1-2 0 0,-2 0 0 0,-2 2 0 0,-5-1 176 15,0 1 48-15,0 1 0 0,-3 5 0 0,0-7 256 0,0 7 64 16,0 0 16-16,0 0 0 0,-5-5-64 0,5 5-16 16,0 0 0-16,-7-1 0 0,0 0-192 0,7 1-32 15,-8 3-16-15,8-3 0 0,-7 7-144 0,1 1-48 0,2 2 0 0,0 0 0 16,1 0-272-16,1 1 160 0,0 1-160 0,1 1 128 15,-1 1-128-15,2 0 0 0,-2-1 144 16,2-5-144 0,0-1 0-16,2 1 128 0,-2 1-128 0,0 1 0 0,0 0 0 15,0-1 0-15,0-1 0 0,0 0 128 0,0-1-128 0,0-2 0 16,0 0 0-16,0-5 0 16,0 0-704-16,0 0-128 0,0 0 0 0,0 0-9856 15,0 0-1984-15</inkml:trace>
  <inkml:trace contextRef="#ctx0" brushRef="#br1" timeOffset="197858.25">4024 16857 24879 0,'0'0'1088'0,"0"0"256"0,0 0-1088 0,0 0-256 0,0 0 0 0,0 0 0 15,0 0 1664-15,0 0 256 0,0 0 64 0,0 0 16 16,3-8-736-16,-3 8-160 0,6-7-16 0,1 3-16 15,1-2-688-15,2 3-128 0,0-1-16 0,2 0-16 16,2 0-224-16,1 1 0 0,2-1 0 0,-1 2 0 0,0 0 0 0,0 0 0 16,1 0 0-16,-1 2 0 15,1 2-1088-15,-4 1-96 0,-3 1-32 0,-10-4-8896 16,8 11-1776-16</inkml:trace>
  <inkml:trace contextRef="#ctx0" brushRef="#br1" timeOffset="198011.01">4002 16992 29599 0,'0'0'1312'0,"0"0"272"0,0 0-1264 0,0 0-320 16,0 0 0-16,0 0 0 0,0 0 1024 0,0 0 160 16,0 0 32-16,0 0 0 0,0 0-544 0,9-5-96 15,1 2-32-15,1 1 0 0,1 1-544 0,4 0 0 16,-2 0 0-16,4 1 0 0,0 0-192 0,3 1-80 16,-1 0-32-16,2 0-10144 15,1 0-2032-15</inkml:trace>
  <inkml:trace contextRef="#ctx0" brushRef="#br1" timeOffset="209017.59">5304 16536 12831 0,'0'0'576'0,"0"0"112"0,-7-4-560 0,2-1-128 0,-1-1 0 0,6 6 0 16,-6-7-464-16,0 2-128 0,1-1-32 0,5 6-4464 15</inkml:trace>
  <inkml:trace contextRef="#ctx0" brushRef="#br1" timeOffset="209868.94">4976 16497 20383 0,'0'0'896'0,"2"-9"192"0,1 0-864 0,-3 9-224 0,2-10 0 0,-2 10 0 0,1-8 1328 0,-1 8 208 15,0 0 64-15,0 0 0 0,0 0-400 0,0 0-80 32,0 0-16-32,0 0 0 0,0 7-576 0,0 4-112 15,-1 1-32-15,0 4 0 0,0 2-144 0,1 3-48 16,-4 0 0-16,3 2 0 0,-1 2 0 0,0-2 0 15,-2-1 0-15,2 3 0 0,0-1-16 0,0-1-16 16,1-2 0-16,1-1 0 0,0-2-160 0,0-3 0 0,0-1 0 16,0-3 128-16,1-2 0 0,-1-9 0 0,0 0 0 0,0 0 0 15,0 0 288-15,0 0 48 0,0 0 16 16,0 0 0-16,0 0 192 0,4-8 32 0,1 0 16 0,0-7 0 16,1-2-96-16,-1-4-32 0,2-3 0 0,0-3 0 15,1-1-272-15,0-2-48 0,-3 1-16 0,2 2 0 16,0-1-96-16,-1 5-32 0,1 2 0 0,-2 4 0 15,1 2-128-15,-2 4 0 0,1 3-160 0,-2 1 160 16,-3 7 0-16,0 0 0 0,0 0 0 0,0 0 0 16,10 3-160-16,-3 4 160 0,-1 2-160 0,1 1 160 0,-2 3-176 0,1 3 176 15,-2 4-192-15,0 1 192 0,1 0 0 0,0 1-128 16,1 1 128-16,0 1 0 0,0 3 0 16,2-1 0-16,-2-2 0 0,0-2 0 0,-1-2 0 0,1-1 0 15,0-5 0-15,2-2 0 0,-1-3 0 0,0-3 0 16,1-2 0-16,0-2 0 15,-8-2 160-15,10-3-160 0,1-5 160 0,-3 0-160 0,1-3 240 0,1-4-48 0,0-5-16 0,0-3 0 16,1-2-32-16,0-4 0 16,0-2 0-16,2 0 0 0,1 5-144 0,0 1 0 15,-2-2 144-15,-1 3-144 0,0 4 0 0,0 4 0 16,-1 3 0-16,-2 3 0 0,-1 2 0 0,-2 4 0 0,-5 4 0 0,0 0 0 16,0 0 176-16,0 0-48 0,9 6 0 0,-3 4 0 15,-4 2-128-15,-1 4 0 0,-1 0 0 0,0 2-176 16,0 0 176-16,-1 2 0 0,0 2 0 0,0 1 0 15,0 2 0-15,0 1 0 0,-1 1 0 0,1 0 0 16,0-1 0-16,2-2 0 0,-1-2 0 0,0 2 0 16,0-4 0-16,1-1-256 0,1-2 32 0,0-3 16 15,1-2-1184-15,1-2-224 0,1-1-48 0,0-2-9856 16,-5-7-1984-16</inkml:trace>
  <inkml:trace contextRef="#ctx0" brushRef="#br1" timeOffset="210070.65">5661 16822 33407 0,'0'0'1472'0,"0"0"320"0,0 0-1440 0,0 0-352 0,-6 0 0 0,6 0 0 0,-7 7 448 0,2 1 0 0,0 1 16 0,2 3 0 16,-1 2 80-16,0 2 16 0,2 1 0 0,0 1 0 16,0-1-368-16,-2 1-192 0,1-2 192 0,0 2-192 31,2 2 144-31,-3-3-144 0,2-1 0 0,0-1 144 0,0 0-144 0,1 1 0 15,1-3 0-15,1-1 0 16,1-2-336-16,1-1-160 0,3-1-16 0,-6-8-10336 0,0 0-2064 16</inkml:trace>
  <inkml:trace contextRef="#ctx0" brushRef="#br1" timeOffset="210504.08">6059 16721 13823 0,'0'0'1216'0,"0"0"-960"0,0 0-256 0,0 0 0 15,0 0 2096-15,0 0 368 0,0 0 80 0,0 0 16 16,0 0-336-16,0 0-64 0,0 0-16 0,0 0 0 16,0 0-816-16,0 0-176 0,7-2-16 0,4 1-16 15,0 0-352-15,4 1-64 0,1-1 0 0,3 0-16 16,1-2-176-16,2 1-48 0,1 0 0 0,0 0 0 15,1 0-208-15,0 1-64 0,0-2 0 0,-1 2 0 0,-1 0-192 0,-2 0 176 16,-2 0-176-16,-2 1 160 0,0-1-160 0,-3 0 0 16,-1 0 0-16,-2 0 128 0,-10 1-128 0,9-2 128 15,-9 2-128-15,0 0 128 0,0 0-272 0,0 0-64 16,0 0-16-16,0 0 0 16,0 0-2256-16,-8-2-448 0,-4-1-80 0,-2 2-32 0</inkml:trace>
  <inkml:trace contextRef="#ctx0" brushRef="#br1" timeOffset="211249.63">7119 16485 22799 0,'0'0'1008'0,"0"0"208"0,0 0-960 0,0 0-256 0,0 0 0 0,0 0 0 0,0 0 896 0,0 0 144 16,0 0 32-16,-4 9 0 15,-2 2 16-15,-1 4 0 0,0 4 0 0,-1 2 0 0,-1 2-736 0,2 0-144 0,0 2-16 0,-2-1-16 16,1 3 48-16,2-3 16 16,-1-1 0-16,3-1 0 0,-1 1 16 0,3-4 16 0,0-4 0 0,2-2 0 15,0 1-48-15,0-5-16 0,0-9 0 0,0 7 0 16,0-7 384-16,0 0 80 0,0 0 16 16,0 0 0-16,9-3 96 0,0-4 32 0,-2-2 0 0,0-5 0 15,1-4-224-15,-1-2-32 0,1-6-16 0,1-1 0 16,1-4-304-16,-1-1-64 0,0-1-16 0,0 0 0 15,0-1-160-15,-1 2 192 16,-3 5-192-16,1 3 192 0,-1 4-192 0,0 4 0 0,-3 6 0 0,1 4 0 16,-3 6 0-16,0 0 0 0,0 0 0 0,0 0 0 0,3 8 0 0,0 5 0 15,-2 2 0 1,1 3 0-16,-1 1-176 0,0 3 176 0,-1 1-128 16,2 1 128-16,1-2 0 0,-1 1 0 0,0 1 0 0,1 0 0 15,3 1 0-15,-1-2 0 0,1-2 0 0,-1-2 0 0,1-2 0 16,0-3 0-16,2-4 0 0,0-3 0 0,-1-1 0 0,2-3 0 15,-1-2 0-15,1-1 0 16,0-3 128-16,2-4 0 0,-2-2 0 0,4-5 0 0,-1-2 32 0,2-4 16 16,0-2 0-16,3-2 0 15,-1-6-48-15,1 2-128 0,-3-2 192 0,0 3-64 0,0 3-128 16,-2 1 128-16,-1 3-128 0,0 5 128 0,-1 2-128 0,-2 3 0 16,-2 2 144-16,-6 8-144 15,0 0 208-15,0 0-16 0,0 0-16 0,0 0 0 16,5 9-176-16,-1 2 192 0,-3 1-192 0,0 1 192 0,-1 2-192 0,0 2 0 15,0 2 144-15,0 0-144 0,1-2 0 0,-1 3 0 16,0 2 0-16,0 0 128 0,0 0-128 0,1 0 0 16,0 0 0-16,0 1 0 0,-1-1-192 15,1-3-96-15,3-4-32 0,-2-1 0 0,1-1-512 0,-1-2-128 0,3 0 0 0,1-4-16 16,1 0-2608-16,4-3-528 0,0-2-112 0</inkml:trace>
  <inkml:trace contextRef="#ctx0" brushRef="#br1" timeOffset="211676.22">7843 16703 11055 0,'0'0'976'0,"0"0"-784"16,0 0-192-16,0 0 0 0,-8-2 3664 0,8 2 688 15,-8 3 144-15,8-3 32 0,-5 7-2848 0,-1 3-560 16,-1 1-112-16,-1 6-32 0,-1 0-288 0,1 1-64 0,1-2-16 0,-2 2 0 16,1 0-160-16,-2-1-48 0,2 2 0 0,-1-3 0 15,0 1-16-15,-2-1 0 0,1 1 0 0,1-2 0 16,0 1-192-16,3-2-32 0,1-3-16 0,1-1 0 15,0-3-144-15,4-7 128 0,0 0-128 0,0 0 128 16,0 0 48-16,0 0 0 0,0 0 0 0,0 0 0 16,0 0 208-16,6-7 64 0,2-4 0 0,1-2 0 15,1-3-144-15,1-1-32 0,1-4 0 0,2-1 0 16,0 0-272-16,1-3 128 0,-1-3-128 0,0 2 0 16,2 0 128-16,-1 4-128 0,-2 1 0 0,-1 4 0 15,0 4 0-15,-2 3 0 0,-3 2 0 0,0 4 0 16,-7 4 160-16,0 0-32 0,0 0 0 0,9 3 0 0,-1 2 0 0,-1 3-128 15,-2 2 192-15,1 1-64 0,-1 2-128 0,0 4 128 16,-2 3-128-16,1-3 128 0,1 1 0 0,0-1-128 16,-1 0 192-16,-1 2-64 15,0-2-128-15,2 0 0 0,-1-2 144 0,0 0-144 0,1 1 0 0,-2-1 0 16,0-2 0-16,1-2 0 0,-2-1 0 0,0 0 0 16,1-1 0-16,-2 0 128 0,-1-9-400 0,3 9-80 15,-3-9-16-15,0 0 0 16,0 0-1648-16,0 0-336 0,0 0-64 0,0 0-13136 0</inkml:trace>
  <inkml:trace contextRef="#ctx0" brushRef="#br1" timeOffset="211851.61">7751 16923 26719 0,'-11'-5'2368'0,"11"5"-1888"16,-8-5-480-16,1 0 0 0,7 5 1776 0,0 0 256 0,0 0 48 0,0 0 16 15,0 0-1040-15,0 0-208 0,0 0-32 0,0 0-16 16,10-3-416-16,2 0-96 0,2-1-16 0,5 3 0 15,3 1-112-15,4-1-32 0,2-1 0 0,1-1 0 16,-1-1-128-16,-1 1 0 0,-5 0 0 0,-2 2 128 16,0 0-400-16,-1-1-96 0,-4 0-16 0,-3 1 0 15,-1 2-1968-15,-4 0-400 16,-7-1-64-16</inkml:trace>
  <inkml:trace contextRef="#ctx0" brushRef="#br1" timeOffset="213832.15">8428 16568 14047 0,'0'0'624'0,"0"0"128"0,0 0-608 0,0 0-144 0,-8 0 0 0,8 0 0 0,-9 1 1536 0,9-1 256 16,-7 2 64-16,7-2 16 0,-9 1-432 16,9-1-96-1,0 0 0-15,0 0-16 0,0 0-368 0,0 0-80 0,0 0-16 0,0 0 0 0,0 0-208 0,0 0-32 16,0 0-16-16,10 3 0 15,2-1-64-15,1 0-16 0,4-1 0 0,-1-1 0 16,2 0 16-16,2 0 0 0,0 2 0 16,2-2 0-16,-1 0-224 0,1-2-32 15,0 1-16-15,1 0 0 0,-1 1-96 0,0 0-32 0,-1-1 0 0,-1 1 0 16,0 0-16-16,-4 1-128 0,-2 0 192 0,-2 2-64 16,-1-2-128-16,-11-1 192 0,0 0-192 0,0 0 192 15,0 0-64-15,0 0 0 0,0 0 0 0,0 0 0 16,0 0-128-16,0 0-176 0,0 0 48 0,0 0 0 31,0 0-512-31,-8 5-80 0,-1-2-32 0,2 0 0 16,7-3-1808-16,-9 2-384 0,1-3-64 0,8 1 0 0</inkml:trace>
  <inkml:trace contextRef="#ctx0" brushRef="#br1" timeOffset="214378.45">9799 16393 28271 0,'-10'-6'1248'0,"10"6"272"0,-8-3-1216 0,1 0-304 0,7 3 0 0,0 0 0 15,-8 0 208-15,-1 3-16 0,0 0 0 0,-1 3 0 16,-1 4 448-16,0 4 64 0,-2 0 32 0,0 1 0 16,-1 2-352-16,0 0-80 0,0 0-16 0,0 0 0 15,-2 2-32-15,2 2 0 0,0-1 0 0,-1 2 0 16,1 0-96-16,1-1-32 0,0-3 0 0,2 1 0 16,1-3-128-16,1-2 0 0,1-1 0 0,3-1 128 15,-2-4-128-15,7-8 0 0,-4 5 144 0,4-5-144 0,0 0 352 0,0 0 0 16,0 0 0-16,0 0 0 0,3-11 208 0,2-1 32 15,3-2 16-15,2-3 0 0,0-2-448 0,2-4-160 16,3-2 0-16,-1 0 144 0,3-2-144 0,0-2 0 16,0-2 0-16,2-1 0 0,0 0 0 0,-1 3 0 15,-1 0 144-15,-2 4-144 0,0 4 128 16,-4 3-128-16,-3 4 128 0,1 4-128 16,-3 2 368-16,-6 8 0 0,5-6 0 0,-5 6 0 15,0 0-80-15,0 0-16 0,7 9 0 0,-2 0 0 16,0 2-272-16,-2 4 160 0,-1 1-160 0,-1 2 128 0,2 1-128 0,-2 0 0 15,1 2 0-15,-1 1 0 0,-1 1 0 16,0 0 128-16,0 1-128 0,0 0 0 0,0 1 0 0,0 1 128 0,2 0-128 0,0-2 0 16,-1-1 128-16,2 0-128 15,-1-2 0-15,2-2 128 0,-2-2-128 0,1 0-144 16,-1-1 144-16,0-2-208 16,1-5-1216-16,0 0-240 0,-1-1-64 0,2-3-9360 15,-4-5-1888-15</inkml:trace>
  <inkml:trace contextRef="#ctx0" brushRef="#br1" timeOffset="-214536.07">9470 16686 9215 0,'-11'-7'400'16,"5"3"96"-16,0-4-496 0,1 2 0 0,5 6 0 0,-2-8 0 0,2 8 5744 0,0-8 1040 16,2 2 224-16,5 1 32 0,4 1-5552 15,2 1-1104-15,1-1-240 0,5 1-144 0,4 0 0 16,3-3 0-16,3 2 0 0,3 1-192 0,3-1 192 0,1 0 0 15,1-1-160-15,-4 2 160 16,-2 0 0-16,-3 2 0 0,-4 0 0 0,-2 1 0 0,-4 1 0 0,-3 1 0 0,-3 1 0 0,-1 2 0 16,-2-1 0-1,-9-4 0-15,0 0 0 0,5 10 0 16,-4 0 240-16,-2 1-48 0,-3 2 0 0,0 1 0 0,-3 3 64 0,2-2 0 16,-1 1 0-16,1-1 0 0,2 0-96 0,-2 1-16 15,2-3 0-15,1 0 0 0,-1 0-144 0,3-2 192 16,2-2-192-16,0-2 192 0,-2-7-192 0,6 6 192 0,2 0-192 0,2-3 192 15,1-3 128-15,1-1 16 16,0-1 16-16,2-1 0 0,2-4-112 0,-1-1-32 16,1 1 0-16,-3-3 0 0,1-2 16 0,-1-2 0 0,-1 0 0 15,-1-2 0-15,0 0 112 0,-1 3 32 0,-2 1 0 0,-1 1 0 0,-2 1-48 0,1 1-16 16,-3 2 0-16,-3 7 0 16,0 0-80-16,0 0-16 0,0 0 0 0,0 0 0 15,0 0-80-15,0 0-128 0,0 0 176 0,-3 13-176 0,0 0 0 0,1 3 0 31,1 4 0-31,0 2 0 0,1 0 0 0,-1 4 0 16,0 0 0-16,1 1 0 0,0 3 0 0,0 0 0 16,-1-2-128-16,0 2 128 0,1 0 0 0,0 1 0 0,1-1-160 15,0 0 160-15,2-2 0 0,-2-2 0 0,0-3 0 0,-1 0 0 16,0-3 0-16,0-2 0 0,-1-2 0 0,-1-3 0 16,-1-3 128-16,-2 0-128 0,1-4 128 0,-2-2-128 15,-1-1 256-15,-1 0-16 0,-1-3-16 0,0 0 0 16,0-3-64-16,-1 1-16 0,-1-1 0 0,-1-2 0 15,-2 1-144-15,1 0-144 0,-1-2 144 0,1 3-208 32,-1-3-304-32,2 2-64 0,2-2-16 0,1 1 0 15,1-2-1888-15,0 1-368 0,4-1-80 0,2-1-13008 0</inkml:trace>
  <inkml:trace contextRef="#ctx0" brushRef="#br1" timeOffset="-214199.49">10778 16302 25791 0,'-6'-13'1152'0,"3"5"224"0,-2-1-1104 0,1 2-272 15,1-2 0-15,-2 3 0 0,0 1 768 0,5 5 80 16,-8-6 32-16,0 4 0 0,-2 1 80 0,1 2 0 0,-4 3 16 15,1 1 0-15,-2 3-336 0,0 4-80 0,-3 3-16 0,2 4 0 16,-1 2-176-16,1 3-48 0,-1 1 0 0,0 3 0 16,3 2-128-16,2 0-48 0,-1 0 0 15,3 0 0-15,1-2-144 0,2 2 0 0,1 0 0 0,3-2 128 16,0 0-128-16,3-1 0 0,1-4 0 0,3-1 0 16,0-1 0-16,3-2 0 0,2-1 0 0,3-5 0 31,0-3-752-31,5-1-16 0,5-2-16 0,1-3 0 15,1-4-2256-15,3-2-448 0</inkml:trace>
  <inkml:trace contextRef="#ctx0" brushRef="#br1" timeOffset="-213782.1">10921 16453 26719 0,'-3'-13'2368'0,"0"-2"-1888"0,0 2-480 0,1 2 0 0,-1 2 896 16,3 9 64-16,-1-8 32 0,1 8 0 0,0 0-96 0,0 0-32 15,0 0 0-15,0 0 0 0,0 0-672 0,10 5-192 16,-2 4 0-16,0 2 128 0,-4 2-128 0,0 1 0 0,-1 2 0 16,-1 0 0-16,-1 1 0 0,-2-1 144 0,-2 2-144 0,-1 1 160 15,-1 0-32-15,-1 0 0 0,0-1 0 0,-1-1 0 16,0 1-128-16,2-3 0 0,1-3 0 0,2-3 0 16,2-9 0-16,0 0 0 0,0 0 0 0,0 0 0 15,0 0 0-15,0 0 0 0,0 0 160 0,7-9-160 16,1-3 320-16,1-2-64 0,0-1 0 0,2-3 0 0,0-2-64 0,2-1 0 15,1-2-16-15,0 1 0 16,0 1-176-16,0 3 0 0,-2 0 144 0,-1 5-144 0,-2 4 352 0,-3 2 0 16,-1 1 0-16,-5 6 0 15,0 0 336-15,0 0 64 0,0 0 16 0,0 0 0 16,-5 9-304-16,1 2-48 0,-3 2-16 0,1 0 0 16,0 0-240-16,-1 3-160 0,2-1 192 0,1 0-192 15,0 0 0-15,2 0 0 0,0 0 0 0,3 1 0 16,3-3 0-16,2-1 0 0,0-1 0 0,3-1 0 0,2-1 0 0,1-3 0 0,2-1 0 15,1-1-144 17,1-2-304-32,3 0-64 0,1-4-16 0,1 0 0 15,-1-2-1792-15,2-3-368 0,-3 1-64 0,2-3-12192 0</inkml:trace>
  <inkml:trace contextRef="#ctx0" brushRef="#br1" timeOffset="-213521.6">11401 16222 10127 0,'-5'-11'896'0,"-2"-1"-704"0,1 1-192 0,0 2 0 16,2 2 5376-16,4 7 1024 16,-4-6 224-16,4 6 32 0,0 0-4736 0,0 0-944 15,0 0-192-15,0 0-32 0,8-1-544 0,1 3-208 16,-1 3 176-16,0 4-176 0,2 2 128 0,-1 3-128 16,2 2 0-16,-2 3 144 0,1 1 96 0,-1 5 16 15,-3 3 0-15,1 2 0 0,-4 2 96 0,-2 1 32 16,-1 0 0-16,-2 2 0 0,-3 1-144 0,-2 1-32 15,-1-3 0-15,1 0 0 0,-2-2-16 0,2 0-16 16,-4-5 0-16,0 0 0 0,0-2-176 0,-1-3 0 0,-2-2-160 16,2-4 160-1,-3-2-624-15,2-3-16 0,1-1-16 0,0 0-10992 0,1-3-2208 16</inkml:trace>
  <inkml:trace contextRef="#ctx0" brushRef="#br1" timeOffset="-213279.42">12079 16485 34095 0,'0'0'3024'0,"-1"-8"-2416"0,1 8-480 0,0 0-128 0,2-9 384 0,1 2 48 15,-3 7 16-15,7-8 0 0,0 1-448 16,1 3 0-16,2 1 0 0,2 0 0 15,0 1 0-15,4 1-176 0,1-1 176 0,2 3-192 0,0 0 48 0,1 1 0 16,-2-1 0-16,0 3 0 16,0-2-2016-16,-3 2-400 0,-2 1-64 0</inkml:trace>
  <inkml:trace contextRef="#ctx0" brushRef="#br1" timeOffset="-213114.62">12009 16633 26719 0,'0'0'1184'0,"0"0"240"0,0 0-1136 0,0 0-288 0,0 0 0 0,0 0 0 16,-2-6 1024-16,2 6 128 0,0 0 48 0,11-6 0 16,0 3-944-16,3 1-256 0,1-1 0 0,3 1 128 15,0 0-384-15,3 0-64 0,1 1-32 0,2-3 0 32,2 0-1744-32,1-4-336 0,2 0-80 0,3-2-8240 0</inkml:trace>
  <inkml:trace contextRef="#ctx0" brushRef="#br1" timeOffset="-212840.33">12625 16489 5519 0,'0'0'496'0,"0"0"-496"0,0 0 0 0,0 0 0 16,-7 9 3200-16,-2 0 528 0,3 0 112 0,-4 0 32 0,-1 1-1712 0,0 1-352 16,0 3-64-16,0 0-16 0,0-1-944 0,1 1-192 15,2 2-32-15,3-1-16 0,0-1-112 0,4 0-32 16,3-2 0-16,4-1 0 0,3-1 352 0,0-2 64 16,2-1 16-16,3-1 0 0,2-1-112 0,3-2-16 15,2-3 0-15,2-1 0 0,4-1-240 16,0-2-48-16,-2-2-16 0,3-2 0 0,-2-1 176 0,0-5 48 15,0-3 0-15,-3-3 0 0,-2-1 192 0,-2-1 32 16,-1-2 16-16,-4 2 0 0,-4 0-352 16,-3 0-64-16,-5 0 0 0,-3 0-16 0,-3 1 96 0,-4 2 32 0,-3 3 0 0,-1 0 0 15,-4 2-112-15,-1 1-32 16,-4 1 0-16,0 3 0 0,-1 2-416 0,0 5 0 16,-4 4 0-16,-2 4-176 15,1 3-400-15,-2 3-96 0,0 3-16 0,3 4 0 16,-2 2-2656-16,2 1-544 0</inkml:trace>
  <inkml:trace contextRef="#ctx0" brushRef="#br1" timeOffset="-211895.37">6783 17744 18431 0,'0'0'1632'0,"0"0"-1312"15,0 0-320-15,-7 4 0 0,1 2 2464 0,2 4 416 0,-1 0 96 0,3 2 16 16,0 1-2464-16,0 3-528 0,-3-1 0 0,1 0 0 15,-1 2 0-15,-1-1 176 0,1 2-16 0,0-1 0 16,1-2 32-16,0-2 0 0,1-2 0 0,1-2 0 16,2-9 192-16,0 0 64 0,0 0 0 0,0 0 0 15,0 0 416-15,0 0 96 0,0 0 0 0,0 0 16 16,0 0-80-16,0 0 0 0,7-12-16 0,0-1 0 16,1-3-336-16,0 0-64 0,-2-4-16 0,2-2 0 15,1-2-208-15,-3-4-32 0,3-1-16 0,1-2 0 16,-1-1-16-16,0 1-16 0,-1 1 0 0,1 4 0 15,-1 3-176-15,-1 3 128 0,-1 2-128 0,0 3 128 16,-1 4-128-16,0 3 0 0,-2 4 144 0,-3 4-144 0,0 0 176 0,0 0-48 16,0 0 0-16,6 11 0 0,0 0-128 15,-2 2 0-15,0 1 0 0,-1 2 0 0,0 0 0 16,1 3 0-16,-2 0 0 0,1 1 0 0,-1-2 0 0,2 1 0 16,0-3 0-16,0 1 0 0,1-3 0 0,0-1 0 15,2-2 0-15,-2-1 0 0,1-2 0 0,0-1 0 16,2-2 0-16,-1 0 0 0,-7-5 0 0,9 2 0 15,-1-3 0-15,1-2 0 0,2 0 0 0,0-1 192 16,0-4-192-16,1-1 192 0,1-3-32 0,2-2 0 0,-2-2 0 16,0-1 0-16,-1-3-160 0,1 0 192 0,2 0-192 0,-2 3 192 15,-1 1-192-15,0 4 0 16,0 1 0-16,-2 4 128 0,-2 0-128 0,-8 7 160 0,8-3-160 16,-8 3 160-16,0 0-160 0,0 0 160 15,8 5-160-15,-1 3 160 0,-3 1-160 0,0 2 0 0,-1 2 0 16,-2 2 0-16,0 2 0 0,-1-2 0 0,0 0 0 0,0 0 0 15,0 1 0-15,-1 1 0 0,0-1 0 0,1 1 0 16,-3-1-272-16,2 0-144 16,1-1-32-16,0-2 0 0,0-2-640 15,0-2-128-15,0-9-16 0,2 10-16 0,-2-10-2608 0,0 0-528 0</inkml:trace>
  <inkml:trace contextRef="#ctx0" brushRef="#br1" timeOffset="-211696.94">7459 17816 20271 0,'0'0'1792'0,"0"0"-1424"15,0 0-368-15,0 0 0 0,5-6 1968 0,-5 6 320 16,0 0 64-16,0 0 16 0,0 0-704 0,0 0-144 0,0 0-32 0,8 2 0 16,-8-2-720-16,7 10-160 0,-2 1-32 15,0 3 0-15,-2-1-112 0,-3 3-16 16,-2 2-16-16,-1 1 0 0,0-1-64 0,1 1-16 16,-1 0 0-16,-2-1 0 0,0 0-144 0,-2 0-16 15,2 0-16-15,-1 0 0 0,1-1-176 0,1 0-176 16,3-2 48-16,0 0 0 15,-1-1-1536-15,2-3-288 0,0-11-64 0</inkml:trace>
  <inkml:trace contextRef="#ctx0" brushRef="#br1" timeOffset="-211499.55">7715 17869 35935 0,'0'0'3200'0,"0"0"-2560"0,3-8-512 0,3 0-128 0,-2 2 320 0,4 0 32 0,1 2 16 0,2 0 0 16,1 3-368-16,2 0-128 0,3 0 0 0,0 1 0 0,2 1 128 15,2 1-128-15,0-1 128 0,-2 3-128 16,-2-2-1344-16,0 0-272 0,-2-1-48 0,-2 1-7968 0,-2 1-1584 0</inkml:trace>
  <inkml:trace contextRef="#ctx0" brushRef="#br1" timeOffset="-211313.9">7731 17995 35071 0,'0'0'1552'0,"0"0"320"0,-7 0-1488 0,7 0-384 0,0 0 0 0,0 0 0 16,0 0 192-16,0 0-48 16,0 0 0-16,0 0 0 0,8 2-16 0,3 0 0 15,2 0 0-15,3-1 0 0,4-1-128 0,2 0 0 0,1-3 0 16,0 1 0-1,2 0-1632-15,-1-2-352 0,2-2-80 0</inkml:trace>
  <inkml:trace contextRef="#ctx0" brushRef="#br1" timeOffset="-210359.71">9159 17625 29487 0,'0'0'1296'0,"0"0"288"0,0 0-1264 0,0 0-320 0,0 0 0 0,0 0 0 16,-7 7 432-16,0 3 16 15,1 2 16-15,0 3 0 0,1 5-464 0,-1 0 0 0,1 0 0 0,-2 1 0 16,0 1 0-16,1-1 0 0,0 0 0 0,1-2 0 16,0 0 0-16,1-1 176 0,0-1-48 0,0 0-128 15,1-2 304-15,1-3-48 0,1-2-16 0,1-2 0 16,0-8 144-16,0 0 16 0,0 0 16 0,0 0 0 16,0 0 96-16,0 0 0 0,0 0 16 0,0 0 0 15,0 0 112-15,5-11 32 0,0-3 0 0,-1-2 0 16,0 0-224-16,2-4-64 0,0-3 0 0,2-3 0 15,0 1-208-15,0-2-48 0,-1-3-128 0,2 0 192 0,0-1-192 0,0 3 0 16,-2 3 128-16,1 4-128 0,1 2 0 0,0 4 0 16,-4 2 0-16,2 4 0 15,-2 2 0-15,-5 7 0 0,0 0 0 0,0 0 0 0,0 0 0 16,9 4 0-16,-3 4 0 0,-1 2 0 16,-1 2 0-16,1 2 0 0,-2 3 0 0,0 2 0 0,0 0 0 0,-1 3 0 15,0-1 0-15,0 0 0 0,3 1 0 0,-2 0 0 0,0 0 0 0,2-2 0 16,-1-1 0-16,3-3 0 0,-1-2 0 0,2-1 0 15,1-2 0-15,0-3 0 16,-1-1 0-16,1-2 0 0,0 0 0 0,0-3 0 0,-9-2 0 0,11-1 0 16,0-2 0-16,0-2 0 15,-1-1 128-15,1-3-128 0,1-2 128 0,-1 0 0 0,0-5-128 0,0-1 192 16,1-3-64-16,0 0 0 0,-1 2-128 0,0-1 192 16,-1 1-64-16,0 2-128 15,0 1 176-15,-3 3-176 0,2 2 160 0,-1 4-160 0,-2 0 128 0,-6 6-128 16,8-2 192-16,-8 2-32 0,0 0-16 0,9 7 0 15,-1 0-144-15,-2 3 0 0,-4 1 0 16,2 1 128-16,-2 1-128 0,0 1 0 0,-1 0 0 0,0 2 128 16,-1-1-128-16,1 1 0 0,-1 2 0 0,0 0 128 15,0-2-128-15,2 1 0 0,-2-2 0 0,0 3 0 16,0-1-576-16,1 0-32 0,-1-4-16 0,2-1 0 16,1-2-1808-16,2 0-352 0,1-1-80 0</inkml:trace>
  <inkml:trace contextRef="#ctx0" brushRef="#br1" timeOffset="-209967.71">9868 17887 19343 0,'0'0'1728'0,"0"0"-1392"0,0 0-336 0,-6-3 0 0,6 3 2240 0,0 0 368 0,-8 2 80 0,0 3 0 0,1 1-1456 0,1 5-288 0,-2 2-64 0,-1 3-16 16,0-1-400-16,-3 1-80 15,0 0 0-15,0 1-16 0,1-1-160 0,0-1-16 0,-1 1-16 0,1-2 0 16,0-1 80-16,0 2 0 0,0-2 16 0,1-1 0 15,1-2-80-15,3 0-32 16,0-1 0-16,6-9 0 16,0 0-160-16,0 0 192 0,0 0-192 0,0 0 192 0,0 0-32 0,0 0 0 0,0 0 0 0,0 0 0 0,7-7 64 0,0-3 16 15,3-1 0-15,0-3 0 0,0-3-80 0,1 0-16 16,1-3 0-16,1-1 0 16,2-1-144-16,-1-1 0 0,-1-1 144 0,-1 2-144 0,0 2 0 15,-1 3 144-15,-2 3-144 0,0 3 0 0,-2 2 240 16,-1 3-64-16,-6 6-16 0,0 0 0 15,0 0 112-15,0 0 32 0,10 0 0 0,-10 0 0 0,0 0-176 0,9 7-128 16,-2 2 144-16,-2 2-144 0,-2 1 128 0,1 3-128 16,-2 1 0-16,0-2 144 0,-1-2-144 0,0 2 0 15,-1 0 0-15,1-1 0 0,-1-1 128 0,0 0-128 32,0 0 0-32,-1-1 128 0,0-1-320 0,0 1-80 0,-1-1-16 0,-1-1 0 15,-1-1-1568-15,4-8-320 0,0 0-64 0</inkml:trace>
  <inkml:trace contextRef="#ctx0" brushRef="#br1" timeOffset="-209793.57">9715 18028 24879 0,'0'0'1088'0,"0"0"256"0,-8-7-1088 0,4 2-256 0,4 5 0 0,0 0 0 0,3-9 1456 0,-3 9 224 0,9-6 48 0,2 1 16 15,3 1-1440-15,2 0-304 16,2 2 0-16,3-1 0 0,0 1-192 0,0 0 48 15,2-1 16-15,0 1 0 16,1 0-2176-16,1 1-416 0,-1-1-96 0,1-1 0 0</inkml:trace>
  <inkml:trace contextRef="#ctx0" brushRef="#br1" timeOffset="-209461.52">10482 17594 23039 0,'0'0'1024'0,"0"-10"192"0,1-1-960 0,0 0-256 0,0 0 0 0,1 2 0 15,1 1 2688-15,1 2 512 0,-4 6 80 0,3-7 32 16,-3 7-1904-16,0 0-384 0,0 0-80 0,0 0-16 15,0 0-416-15,0 0-96 0,4 9-16 0,0 1 0 16,-1 2-144-16,-1 1-16 0,-1 2-16 0,-1 2 0 16,0-1 0-16,1 4 0 0,-1 0 0 0,-1 1 0 15,0 0-80-15,-1 2-16 0,-1-1 0 0,-2 0 0 0,1-1-128 16,1 1 0-16,-2-1 144 0,1-3-144 16,-1 1-368-16,1-2-144 0,0-2-16 15,0-1-16-15,1-2-1392 0,0-2-288 0,3-10-48 0</inkml:trace>
  <inkml:trace contextRef="#ctx0" brushRef="#br1" timeOffset="-209274.69">10308 17751 32255 0,'0'0'2864'16,"0"0"-2288"-16,0 0-576 0,0 0 0 0,2-7 560 0,-2 7 0 15,7-4 0-15,0 1 0 0,3 0-368 0,2 2-192 16,3 0 192-16,1 1-192 0,2 0 0 0,2 2 0 0,2 1 0 0,-2 0 0 15,4 0 0-15,0 2 0 16,0-1 0-16,2 0 0 16,2 0-368-16,2-1-176 0,1-1-32 0,1-1-16 15,-2 0-2192-15,0-1-432 0,-3-1-96 0,2 0-7792 0</inkml:trace>
  <inkml:trace contextRef="#ctx0" brushRef="#br1" timeOffset="-208820.43">11433 17644 24879 0,'0'0'2208'0,"-1"-8"-1760"16,1 8-448-16,-4-7 0 0,4 7 1920 15,0 0 288-15,-6-6 64 0,6 6 16 0,-7 0-1264 0,0 5-240 16,-1 0-48-16,-1 5-16 0,1 2-336 0,-3 2-80 16,-1 3-16-16,-1-1 0 0,-1 2-64 0,0 1-16 0,-3 1 0 0,1 0 0 15,-1 2 48-15,2-2 16 0,-2 0 0 0,1 0 0 16,-1 0-80-16,2-2-32 0,0 1 0 0,0-2 0 15,2-3-160-15,2-3 0 0,1-1 144 0,4-3-144 16,6-7 0-16,0 0 128 16,0 0-128-16,0 0 0 0,0 0 224 0,0 0-32 0,0 0 0 15,10-7 0-15,1-3-64 0,0-3 0 0,2-4-128 0,0-3 192 16,1-2-192-16,4-3 0 0,-1-4 0 16,2-2 0-16,0-4-192 0,1-1 64 15,-1-3 128-15,0 0-208 0,0 2 208 0,-2 1 0 16,0 3-160-16,-2 3 160 0,-1 3 0 0,-2 6 0 0,-1 5 0 0,-3 5 0 15,0 2 352-15,-1 4-16 0,-7 5 0 0,0 0 0 16,0 0-128-16,0 0-16 0,0 0-16 0,9 8 0 16,-3 4-176-16,-1 3 160 0,-2 0-160 0,-2 4 160 15,-2 1-160-15,0 1 128 0,0-1-128 0,-2 2 128 16,0 2-128-16,1 1 0 0,-2 2 0 0,1 0 0 16,1-2 0-16,-1-1 0 0,0 0 0 0,0 0 0 0,1-2 0 0,1-3 0 15,1-1-224-15,1 0 80 16,0-4-496-16,1-2-112 0,1 0-16 0,-1-1 0 31,-1-2-2512-31,-1-9-512 0</inkml:trace>
  <inkml:trace contextRef="#ctx0" brushRef="#br1" timeOffset="-208143.49">11174 17777 23951 0,'0'0'2128'0,"0"0"-1696"0,-1-7-432 0,1 7 0 0,3-7 1104 0,2 1 144 16,3 1 32-16,3 1 0 16,0 0-1440-16,3 3-288 0,3 1-48 0,0 0-16 0,3 0 352 0,1 0 160 15,1 1-160-15,0-1 160 0,0-1 0 0,1 2 0 16,0 0 0-16,0 2 0 0,2-1 0 0,-2-1 0 16,-2-1-144-16,-2 0 144 0,0 2 0 0,-2-1 144 15,-4-1 0-15,-1 1 0 0,-3 1 368 0,-9-2 64 0,10 4 0 0,-10-4 16 16,0 0 16-16,7 5 0 0,-7-5 0 0,0 0 0 15,3 10-64-15,-3-1-16 0,0-9 0 0,-2 11 0 16,0-1-176-16,0-1-32 0,-1-2-16 0,3-7 0 16,0 0-176-16,0 10-128 0,0-10 192 0,2 9-192 15,-2-9 176-15,0 0-176 0,8 7 160 0,0-3-160 16,1-2 272-16,1-2-32 0,0-1-16 0,3-2 0 16,-3-3-32-16,2 0 0 0,1-2 0 0,1-1 0 15,-1 0 0-15,-2 0-16 0,1-1 0 0,-1 0 0 16,-1 0 64-16,-2 0 16 0,-2-1 0 0,0 2 0 15,-2 1 96-15,-4 8 32 0,3-8 0 0,-3 8 0 0,0 0 0 0,0 0 16 16,1-7 0-16,-1 7 0 0,0 0-64 0,0 0-16 16,0 0 0-16,0 0 0 0,-5 7-160 15,-2 3-32-15,2 1-128 0,0 4 192 0,1 3-192 0,0 1 0 16,-1 2 0-16,2 2 0 0,0 4 0 0,-1 1 0 16,1 2 0-16,0 2 0 15,-1 1 0-15,1 0 0 0,-1 0 0 0,-1 0 0 16,2 1 0-16,1-1 0 0,0-2 0 0,1-1 0 0,-2-3 0 0,2-1 0 15,1-1 0-15,-1-3 0 0,0-1 0 0,1-10 0 16,0-2 0-16,0 1 0 0,-1 0 128 0,0-1-128 16,0-2 0-16,0-2 144 0,-2 0-16 0,3-5 0 15,0 0 0-15,-8 0 0 0,-1-4 64 0,4 2 16 0,1-2 0 0,0-3 0 16,-1-1-64-16,1 0-16 16,1-2 0-16,-1-1 0 0,2-3-128 0,0-12 0 0,1 2 0 0,2 2 0 15,1 1 0-15,2 1-176 16,2 1 48-16,2 2 0 15,0 0-240-15,2 2-32 0,1 0-16 0,1 0 0 16,3 3-512-16,-1 1-96 0,0 0-32 0,1 1 0 16,-1 0-2016-16,-1 2-384 0,0-1-96 0,-1 1-16 0</inkml:trace>
  <inkml:trace contextRef="#ctx0" brushRef="#br1" timeOffset="-207966.36">12061 17859 26719 0,'0'0'2368'0,"0"0"-1888"0,0 0-480 0,0 0 0 16,0 0 2320-16,0 0 368 15,0 0 80-15,0 0 16 16,0 0-2272-16,1 10-512 0,-1-10 0 0,2 9 0 0,-2-9 0 0,0 9 0 0,0-9 0 0,0 9 0 31,0-9-784-31,0 0-48 0,0 0-16 0,0 0 0 16,0 0-1920-16,0 0-384 0</inkml:trace>
  <inkml:trace contextRef="#ctx0" brushRef="#br1" timeOffset="-207298.09">12412 17603 25791 0,'4'-7'2304'0,"0"-1"-1856"0,3 0-448 0,1 1 0 16,1-1 1008-16,1 0 96 0,1 1 32 0,1-1 0 15,0 1-784-15,-1 2-160 0,2 0-16 0,0 2-16 16,-2 0 128-16,-2 2 32 0,1 1 0 0,-2 3 0 16,1 1 128-16,0 3 48 0,-2 2 0 0,0 1 0 0,-3 1-96 0,0 2-16 15,-2 2 0-15,-1 1 0 0,0 0-80 0,-3 2-32 16,-1 0 0-16,-2 4 0 0,-1-2 0 0,-1 0 0 15,-1-1 0-15,2-1 0 16,-2-1-96-16,1-3-32 0,1-2 0 0,0-1 0 0,2-2-144 16,4-9 128-16,-3 7-128 0,3-7 128 0,0 0-128 0,0 0 192 15,0 0-192-15,0 0 192 0,0 0 0 0,0 0 0 16,9-7 0-16,1-2 0 0,-1-1-32 0,2-1 0 16,2-2 0-16,2-2 0 0,-1-3-160 0,2-2 0 15,2-3 0-15,0 0 0 0,-1-1 0 0,-1 2 0 0,0 0 0 0,0 1 0 16,-3 1 0-16,-1 3 0 0,-2 0 0 15,-3 5 128-15,-1 2 80 0,-1 4 16 16,-5 6 0-16,0 0 0 0,0-7 224 0,0 7 32 16,0 0 16-16,-8-1 0 0,0 2-192 0,-1 3-48 0,-1 3 0 0,-1 3 0 15,0 2-256-15,1 1 128 0,-2 2-128 16,3 0 0-16,0 0 0 0,1 3 0 0,0 1 0 0,3-1 0 16,0 1 0-16,4-1 0 0,1-3 0 0,3 2 0 15,2-3-144-15,0-1 144 0,3 0-128 0,-1-2 128 16,1-1 0-16,1-1 0 0,3-1 0 0,0-3 0 15,4 0-144-15,0-2 144 0,2-2-160 0,0-1 160 16,2 0-1808-16,2-1-272 0,2-4-48 0,1-1-14464 16</inkml:trace>
  <inkml:trace contextRef="#ctx0" brushRef="#br0" timeOffset="76568.77">1053 1150 17503 0,'0'0'768'0,"-4"-3"176"0,4 3-752 0,0 0-192 0,0 0 0 0,0 0 0 0,-2-5 1040 0,1-1 176 15,1 1 48 1,0-1 0-16,0 1-240 0,-2-1-32 0,2 1-16 0,-2-1 0 0,1 0-288 0,0-2-64 16,1-1-16-16,-1 0 0 15,1 0-320-15,-1-2-64 0,-2-2-16 0,-1 1 0 16,1 0-80-16,-1 0 0 0,-3 0-128 0,1 1 192 16,-2 1 128-16,-1 1 32 0,-2 1 0 0,0 1 0 0,-1 3 336 0,0 0 64 0,-2 3 16 0,-1 2 0 15,0 1-208-15,-2 4-48 16,1 2 0-16,-6 5 0 0,3 1-240 0,3 4-48 15,0 2-16-15,2 0 0 0,2 2-208 0,2 0 0 16,1 0 0-16,3-1-160 0,-2 0 160 0,5 0 0 0,1 0-144 0,1-2 144 0,0-3 0 16,1 1-144-1,4-5 144-15,-1-1 0 0,0 0-144 0,2-2 144 0,0-2 0 0,2 1-144 16,-7-8 144-16,11 6 0 0,0-3-144 0,-4-2 144 16,1-2-144-1,1-1 144-15,0-3-192 0,1-1 192 0,-1-3-128 0,2-2 128 16,-1-3 0-16,2-2 0 0,-1-1 0 0,0-3 0 15,0-2 0-15,-1 1 0 0,-1 0 0 0,-2 2 0 16,-1 3 0-16,0 1 0 0,-3 3 0 0,-1 4 0 16,1 1 0-16,-3 1 144 0,0 6 320 0,0 0 64 15,0 0 16-15,0 0 0 0,0 0-208 0,0 9-32 0,0 0-16 0,0 2 0 16,0 1-288-16,1 1 128 16,1 2-128-16,0-1 0 0,1 1 0 0,2 1 0 0,0-1 0 0,2-1 0 15,2 1 0-15,-2-1 0 0,3-1 0 16,1-1 0-16,1 0-192 0,3 1-64 0,-2-5 0 15,0 0 0-15,0-1-1424 16,0-1-304-16,2-4-48 0,-2-2-12176 0</inkml:trace>
  <inkml:trace contextRef="#ctx0" brushRef="#br0" timeOffset="76852.8">1155 846 25391 0,'0'0'1120'0,"-4"-3"240"0,0-3-1088 0,1 1-272 0,-3 0 0 0,3 1 0 0,0-1 640 0,-1 1 64 16,2-1 0-16,2 5 16 0,0 0 464 0,0 0 96 15,0 0 0-15,0 0 16 0,0 0-640 0,0 0-128 16,7 0-16-16,0 3-16 0,2 3-240 0,0 2-64 16,1 2 0-16,2 2 0 0,-1 5 32 0,1 2 0 15,0 5 0-15,-1 3 0 0,-1 5 0 0,0 2 0 16,-2 2 0-16,-2 1 0 0,-1 0-64 0,-2 0-16 0,-2 0 0 0,-1-2 0 15,-1 0-144-15,-2-1 192 0,-2-2-192 0,-1-1 192 16,-3-1-64-16,-1-2-128 0,0-1 192 0,-2-2-64 31,-1-2-576-31,-2-1-112 0,-1-1-16 0,-3 0-16 16,-2-4-1968-16,-3 0-384 0,-2-3-64 0</inkml:trace>
  <inkml:trace contextRef="#ctx0" brushRef="#br0" timeOffset="77170.65">539 833 26719 0,'-16'-12'2368'0,"11"7"-1888"15,-2 0-480-15,1 0 0 0,0 2 0 0,1 1 0 16,0 1 0-16,0 1 0 0,-1 1 672 15,1 1 96-15,-3 1 0 0,1 4 16 0,-1 3 16 0,-1 4 0 16,-1 5 0-16,0 4 0 0,-1 6-224 0,-6 22-32 16,1 4-16-16,2 2 0 0,0 2-64 0,2 0-16 15,2-1 0-15,3 1 0 0,2-3-304 0,4-4-144 16,3-5 128-16,3-3-128 0,0-5 128 0,3-2-128 16,1-4 0-16,2-5 128 0,0-2-128 0,2-2 192 15,0-2-192-15,3-1 192 0,1-4-192 0,1-1 0 0,1-3 144 0,4-2-144 31,4-2-1376-31,4-3-352 0,5-5-64 0</inkml:trace>
  <inkml:trace contextRef="#ctx0" brushRef="#br0" timeOffset="78544.5">974 14322 19343 0,'0'0'1728'0,"0"0"-1392"0,0 0-336 0,-4-5 0 0,-2-1 368 0,2 2 0 16,4 4 0-16,0 0 0 0,0 0 400 0,0 0 64 16,0 0 32-16,0 0 0 0,-8 0-80 0,8 0-16 15,-6 9 0-15,0 3 0 0,2 1-448 0,-2 4-112 16,2 3-16-16,1 2 0 0,-1 2-32 0,1 3-16 16,0-1 0-16,2 4 0 0,-3 2-144 0,3-1 128 15,0-2-128-15,0 1 128 0,1-2-128 0,0-4 0 0,0-1 0 0,0-4 0 16,0-3 0-16,0-3 0 15,0-2 144-15,0-11-144 0,0 0 544 0,0 0 32 16,0 0 16-16,0 0 0 0,0 0 448 0,0 0 96 16,0 0 16-16,0 0 0 0,7-9-496 0,0-2-80 15,0-3-32-15,2-2 0 0,-1-5-416 0,3 0-128 0,0 0 0 0,3 1 0 16,-3 1 0-16,2 4 0 0,-1 0 0 16,0 3-144-16,-1 3 144 0,0 4-160 0,0 2 160 0,-1 3-160 15,0 2 160-15,-1 5-128 0,-1 2 128 0,1 2-128 16,1 3 128-16,-1 1 0 0,-2 2 0 0,-1 2 0 15,0 3 0-15,-3 1 0 0,-1 0 0 16,-1-1 0-16,-1 0 0 0,-2-1 0 0,-1-3 0 0,-1-1 128 16,0-4-128-16,-1-1 0 0,-3-2 0 0,0-2 0 15,-1-3 208-15,1-1-16 0,-3-3-16 0,1 0 0 0,0-1 16 16,-1-1 0-16,-4-3 0 16,0 0 0-16,-1-3-192 0,-1 1 192 0,2 0-192 0,0-1 192 15,1-3-544-15,0 0-96 0,1 0-32 0,2-2 0 16,1-1-2624-1,2-3-528-15</inkml:trace>
  <inkml:trace contextRef="#ctx0" brushRef="#br0" timeOffset="78850.27">1268 14233 26719 0,'0'0'2368'0,"0"0"-1888"0,0 0-480 0,0 0 0 15,8-7 704-15,-2 3 64 0,-6 4 0 0,9-2 0 16,0 2-448-16,-9 0-64 0,11 3-32 0,-1 5 0 16,0 0 336-16,-2 1 64 0,1 4 16 0,0 3 0 0,0 5-64 0,1 2-16 15,-4 1 0-15,2 5 0 0,0 2-240 0,-3 1-32 32,1-1-16-32,-3 1 0 0,-2-1-112 0,-1-1-32 0,-1-2 0 0,-1-1 0 15,-1-2-128-15,-4 0 192 0,0-1-192 0,-1-1 192 16,-3-1-48-16,-3 1 0 0,-1-1 0 15,-3 1 0-15,0 0-144 0,-3-1 192 0,0 1-192 0,-1 2 192 16,0 1-432-16,0 1-80 0,1 1 0 0,-4-2-16 31,-1-1-1456-31,1-2-304 0,1-3-48 0,1-2-7248 0,0-3-1440 16</inkml:trace>
  <inkml:trace contextRef="#ctx0" brushRef="#br0" timeOffset="79123.16">705 14182 33167 0,'-8'-2'2944'0,"8"2"-2352"16,-7 2-464-16,0 2-128 15,-2 1-640-15,0 5-160 0,4 3-32 0,-3 4 0 0,-1 3 576 0,-1 4 128 16,1 7 128-16,1 4-208 0,0 6 208 0,2 4 128 15,1 3 0-15,3 3-128 0,1 0 144 0,4 1-144 16,2-5 0-16,5-3 144 0,-1-2-144 0,3-3 0 16,1-4 0-16,3-4 128 0,3-4-128 0,-2-2 0 15,1-3 0-15,-2-2 128 0,4-3-128 0,0-2 160 0,1-3-160 0,1-2 160 32,0-3-1648-32,2-5-336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07:57.54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2246 795 7135 0,'0'0'320'0,"0"0"64"0,0 0-384 0,0 0 0 0,0 0 0 0,0 0 0 16,3-4 768-16,-1-2 96 0,0 1 16 0,0 1 0 15,0-1 288-15,0 0 64 0,0-1 16 0,-2 6 0 16,3-5-224-16,-1-1-32 0,0 1-16 0,0-1 0 15,-2 6 48-15,2-5 16 0,1-1 0 0,-3 6 0 16,0 0-112-16,1-4-32 0,-1-1 0 0,0 5 0 16,0 0-128-16,0 0-48 0,0 0 0 0,-3-4 0 15,3 4-32-15,0 0-16 0,-5-1 0 0,-1 1 0 16,1 1-144-16,-1 3-16 0,0 4-16 0,-1 1 0 16,0 1-112-16,-1 2-32 0,0 2 0 0,0 2 0 0,2 2 32 0,-2 1 16 15,2 1 0-15,-1 0 0 0,0-1-176 0,2 1-32 16,0 0-16-16,3-1 0 0,1-1-176 0,2 0 0 15,-1-2 144-15,2-1-144 0,3-2 208 0,0-1-16 16,0-1-16-16,0-2 0 0,3-1 160 0,2-2 48 16,1-1 0-16,1-2 0 0,1-1-64 0,1-2 0 15,3-2 0-15,-2-3 0 0,3-1-128 0,0-2-48 16,-1-1 0-16,2-2 0 0,-2-2-144 0,1 0 192 0,-1-2-192 0,-3-2 192 16,-2-2-64-16,-1-2-128 15,-1-1 192-15,-1-1-64 0,-5-3 0 0,-1-2-128 16,0 0 192-16,-3-1-64 0,-4 0-128 0,-2-1 160 15,-1 2-160-15,2 7 160 0,-3-1-160 0,0 3 128 16,-2 0-128-16,0 2 128 0,-2 2 32 0,0 3 0 16,0 2 0-16,-4 0 0 0,0 4 96 0,1 1 0 0,-2 4 16 15,2 4 0-15,-1 3-272 0,4 2 128 0,0 1-128 0,1 5 0 16,1 1 0-16,2 0 0 0,-1 1 0 16,2 0 0-16,2 1 0 0,-1 4 0 0,3-3 0 0,-2 0-144 15,4-1 144-15,1-2 0 0,1-2 0 0,4-1 0 16,-2-1 0-16,2-1 0 0,0-2 0 0,2 0-128 15,-1-2 128-15,2 0 0 0,0-1 0 0,0 0 0 16,1-2 0-16,1-1 0 0,1 0 0 0,1 0 0 31,1 0-544-31,1-1-32 0,-1-1 0 0,1-1 0 16,0-1-2432-16,2 1-512 0,0 0-80 0</inkml:trace>
  <inkml:trace contextRef="#ctx0" brushRef="#br0" timeOffset="274.11">2663 832 23039 0,'0'0'1024'0,"0"0"192"0,0 0-960 0,0 0-256 16,0 0 0-16,0 0 0 0,-5 5 2176 0,2 1 400 15,2 0 80-15,-1 2 16 0,1 2-1072 0,0 0-224 0,0 1-32 16,-1 1-16-16,1 1-688 0,0 1-144 15,0 2-32-15,1-1 0 0,0 2-192 0,0-1-32 0,-1 0-16 0,0-1 0 16,1 1-224-16,0 0 144 16,-1-2-144-16,0-1 128 0,1-1-128 0,1-1 0 15,0-1 0-15,0 0-176 16,1 0-1536-16,0-1-304 0,2-2-64 0,-1-2-13568 0</inkml:trace>
  <inkml:trace contextRef="#ctx0" brushRef="#br0" timeOffset="765.71">2935 827 27647 0,'1'-11'1216'0,"-1"11"256"16,0 0-1168-16,4-5-304 0,3 0 0 0,-1 1 0 0,2-2 816 0,0 3 96 15,0 1 32-15,1 1 0 0,1 0 80 0,1 2 0 16,0 2 16-16,0 2 0 0,0-1-464 0,0 3-112 16,0 0-16-16,-3 1 0 0,-2 1-64 0,1 0-32 15,-1 2 0-15,-2 1 0 0,-3 0-96 0,0 1-32 16,-2 1 0-16,-2 1 0 0,-2-1-224 0,1 0 176 0,-2 0-176 0,1 0 160 0,-1-3-160 0,1-1 0 16,-2-3 0-1,2-1 0-15,5-6 192 0,-5 3 48 0,5-3 16 0,0 0 0 0,0 0-256 16,-3-4-192-16,0-3 48 0,2-2 0 0,2-3-144 0,1-1-32 15,2-2 0-15,2-4 0 32,2-2-384-32,0 0-64 0,2-1-32 0,0 0 0 15,0 0 32-15,1 2 0 0,-1 3 0 0,-1 1 0 0,-1 1 560 0,-3 5 208 0,-1 3-144 0,1 2 144 16,-2 0 560-16,-3 5 192 0,0 0 32 0,0 0 16 16,0 0 256-16,-2 7 48 0,0 2 16 0,-2 2 0 0,1 1-608 0,0 1-128 0,-2-1-32 15,3 1 0 1,-2 2-48-16,2-1-16 0,1 1 0 15,1-1 0-15,0-2-288 0,2 0 0 0,0 0 128 0,1-1-128 0,2-2 0 0,0 0 0 0,2-2 0 0,0 0 0 16,2-3 0-16,1 0-176 16,1 0 176-16,2-2-208 31,1-1-528-31,1 0-96 0,3-2-32 0,0-1 0 0,2-1-2336 16,2-3-480-16</inkml:trace>
  <inkml:trace contextRef="#ctx0" brushRef="#br0" timeOffset="1045.43">3403 564 28911 0,'0'0'1280'0,"-2"-3"256"0,2 3-1216 0,-2-3-320 16,2 3 0-16,0 0 0 0,0 0 960 0,0 0 128 16,0 0 16-16,0 0 16 0,0 0-80 0,2 6-16 15,2 2 0-15,1 2 0 0,-1 1-480 0,2 2-96 16,-1 1-32-16,1 2 0 0,-1 1 0 0,3 7 0 15,0 1 0-15,-1 1 0 0,-3 3-96 0,-1-1-32 16,-2 2 0-16,-3 11 0 0,-3-2-288 0,1-6 0 0,-3-1 0 16,-1-1 256-16,-5-1-16 0,-1-3 0 0,-2 0 0 15,-3-1-496-15,-2-1-112 16,-1 0-16-16,-16 8 0 31,-2-5-592-31,5-5-128 0</inkml:trace>
  <inkml:trace contextRef="#ctx0" brushRef="#br0" timeOffset="1347.06">2991 514 18431 0,'0'0'816'0,"-3"-4"160"15,0 0-784-15,3 4-192 0,-4-4 0 0,4 4 0 0,-5-4 2352 0,5 4 416 16,-5-1 96-16,5 1 16 0,-6 4-1408 0,0 2-256 16,-1 3-64-16,2 2-16 0,-2 3-608 0,-1 3-112 15,0 1-32-15,-1 4 0 0,-1 2 96 0,2 2 16 16,-1 4 0-16,-3 7 0 0,2-1-240 0,-1 0-64 16,4-2 0-16,1-1 0 0,2-3-192 0,2 1 128 0,3 0-128 0,1-2 0 15,1-1 176-15,3-1-176 0,1-4 192 0,2-1-192 16,1-1 160-16,1-3-160 0,1 0 128 0,2-3-128 15,0 1 0-15,0-4 0 0,0-2-192 0,3-3 192 16,-1 0-2080-16,3-3-288 0,1-1-64 0</inkml:trace>
  <inkml:trace contextRef="#ctx0" brushRef="#br0" timeOffset="1882.9">3755 807 21183 0,'0'0'944'0,"-4"-1"192"0,4 1-912 0,0 0-224 0,0 0 0 0,0 0 0 16,0 0 3136-16,0 0 592 0,0 0 112 0,0 0 32 15,7-2-2256-15,0 0-448 0,4 0-80 0,2 0-32 0,-1-1-672 0,4 1-144 16,0-1-32-16,1 1 0 15,-2-2-208-15,1 2 128 0,-2 0-128 0,-1 0 0 32,-1 1-368-32,-1 0-160 0,-1 1-48 0</inkml:trace>
  <inkml:trace contextRef="#ctx0" brushRef="#br0" timeOffset="2014.74">3756 933 32015 0,'0'0'1408'0,"0"0"320"0,0 0-1392 0,0 0-336 0,0 0 0 0,0 0 0 0,0 0 1360 0,0 0 208 0,0 0 32 0,0 0 16 15,0 0-352 1,0 0-80-16,7 1-16 0,2-1 0 0,1 1-768 0,1-1-144 16,2-1-48-16,1 1 0 0,0-1-208 0,2 0 128 0,-2-1-128 0,3-1 0 31,-2 0-1216-31,-1 0-320 0,1-1-80 0</inkml:trace>
  <inkml:trace contextRef="#ctx0" brushRef="#br0" timeOffset="2771.94">5081 630 5519 0,'0'0'496'0,"-1"-6"-496"16,2 1 0-16,-1 1 0 0,-3 0 3392 0,1 0 592 0,2 4 112 0,-2-3 32 16,2 3-1408-16,0 0-288 15,0 0-48-15,0 0-16 0,-7 2-832 0,2 3-160 0,-1 2-32 0,2 4-16 16,-3 0-624-16,1 2-112 0,-2 2-16 0,2 1-16 15,-2 3-176-15,0 1-48 0,2 0 0 0,0-4 0 16,1 2-80-16,1 0 0 16,1 1-16-16,1-1 0 0,1-2-80 0,1 0-16 0,0-1 0 15,3 4 0-15,2-3-144 0,2 0 0 0,1-5 0 16,-1-5 512-16,2 0 80 0,1-1 16 16,1-2 0-16,1-3-384 0,1-1-80 0,2-1-16 0,0-1 0 0,1-2-128 15,-2-1 192-15,-1-3-192 0,1-1 192 16,1-1-192-16,-2-2 0 0,-1-4 0 0,-1-1 0 0,-1-1 0 15,-1-3 0-15,-3-2 128 0,0 0-128 0,-3-2 0 0,1 2 0 16,-4 0-160-16,0 2 160 0,-2 1-144 0,-2 2 144 16,-2 3-128-16,0 4 128 0,-1 0 0 0,-1 2 0 15,1 1 0-15,-3 2-128 0,-1 2 128 0,-1 2 0 16,-1 0 0-16,-1 4 0 0,1 2 0 0,-1 1 0 16,0 2-144-16,0 0 144 0,2 1 0 0,1 2-176 15,1-1 176-15,-2 7-128 0,3-2 128 16,3-1 0-16,1 0 0 0,3 0 0 0,1-1-192 15,2-2 192-15,3 0-192 0,0 1 192 0,1-2 0 16,3 1 0-16,1 0 0 16,0-1 0-16,2-1 0 0,2 0 0 0,6-1 0 0,0 0 0 0,-1-3 0 0</inkml:trace>
  <inkml:trace contextRef="#ctx0" brushRef="#br0" timeOffset="3054.11">5401 847 28559 0,'0'0'2544'31,"2"10"-2032"-31,0 0-512 0,-1 0 0 0,1 1 0 0,0-1 1872 0,-1 3 288 16,0 1 48-16,0 0 16 0,-1 1-1216 0,1 0-240 15,-1 1-64-15,0 0 0 0,0-1-384 0,-1 2-96 0,0-2-16 0,1 1 0 32,0-2-208-32,1-1 0 0,-2-2 0 0,1 0 0 0,0-1-224 0,-1-1-144 0,1-1-16 0,1-2-16 31,-1-6-2544-31,0 0-512 0</inkml:trace>
  <inkml:trace contextRef="#ctx0" brushRef="#br0" timeOffset="3430.64">5740 675 29487 0,'0'0'2624'0,"0"0"-2112"15,0 0-512-15,-5 4 0 0,1 0 416 0,0 2-32 0,1 0 0 0,-1 6 0 0,0 4-384 16,2-3 0 0,0 0 0-16,0 1 976 0,0 2 112 0,2 0 32 0,-3 1 0 0,3 0-784 0,4 0-144 15,-1-2-48-15,4 6 0 0,0-2-144 16,1-4 0-16,0-1 0 0,1-2 176 0,0-4 0 31,0-3 0-31,1-2 0 0,1-1-48 0,1-2-128 0,0-3 192 0,-2-1-64 0,-2-3 64 0,0-1 0 31,-1 0 0-31,0-3 0 0,0-4 64 0,-3 0 0 0,0-3 16 0,0 0 0 0,-2-1-16 16,0-1 0-16,-2-1 0 0,-1 2 0 0,-1 3-48 0,-3-1-16 16,1 2 0-16,-2 2 0 0,1 2 144 0,-2 2 32 0,0 2 0 0,-2 2 0 15,-1 1-240-15,0 0-128 0,0 2 160 16,-1 2-160-16,1 0-176 0,0 1-128 0,2 2-16 0,-1 2-16 47,0-1-640-47,1 3-128 0,1 1-32 0</inkml:trace>
  <inkml:trace contextRef="#ctx0" brushRef="#br0" timeOffset="3783.45">6099 509 18431 0,'0'0'816'0,"0"0"160"15,1-4-784-15,-1 4-192 0,0 0 0 0,5-6 0 0,-5 6 3232 0,3-4 608 16,-3 4 112-16,7-2 16 0,-7 2-2240 0,6 1-448 16,1 1-80-16,1 3-32 0,-3 1-432 0,2 2-96 15,-1 2 0-15,2 3-16 0,0 3-96 0,-1 2-16 0,1 1 0 0,0 2 0 16,-2 2-64-16,1 5-32 15,-4 0 0-15,-1 2 0 0,-2-2-80 0,-1 0-16 0,-4 0 0 16,-5 5 0-16,-2-1-320 0,-2-5 0 0,-2-1 0 16,1-1 0-16,-2-2 0 0,-1-1 0 0,-2-1 0 31,-1-1-592-31,-1-2-144 0,0-3-32 0,-7 2-7600 16,4-4-1520-16,-1-4-304 0</inkml:trace>
  <inkml:trace contextRef="#ctx0" brushRef="#br0" timeOffset="4048.78">5680 499 5519 0,'-14'-9'496'0,"8"5"-496"16,1 1 0-16,-2 1 0 0,0 0 4944 0,-1 2 896 15,0 1 176-15,-1 1 48 0,1 2-4064 0,-1 3-800 16,0 3-176-16,2 1-16 0,-1 3-32 0,-1 4 0 15,1 3 0-15,0 2 0 0,1 1-288 0,0 2-64 0,2 3-16 0,0 8 0 16,1 1-304-16,2-2-64 0,0-1-16 16,7 4 0-16,3-2-224 0,-1-3 0 15,4-1 0-15,4-3 0 0,1-4 0 16,2-3 0-16,1 0 0 0,5-3 0 0,-2-2-192 16,-2-4 48-16,9-3-7216 15,-1-3-1424-15,-1-5-304 0</inkml:trace>
  <inkml:trace contextRef="#ctx0" brushRef="#br0" timeOffset="4429.53">6631 518 33231 0,'0'0'1472'0,"0"0"304"0,-2-6-1424 0,1 1-352 15,1 5 0-15,0 0 0 0,0 0 1024 0,0 0 128 16,0 0 16-16,0 0 16 0,0 0-96 0,0 0 0 0,0 0-16 0,0 0 0 15,-2 10-656-15,2 0-128 16,1 3-32-16,0 3 0 0,2 1 0 0,0 0-16 0,1 0 0 0,1 2 0 16,-2 2-240-16,1-2 128 15,2 0-128-15,-2 0 0 0,0 0 128 0,-1-2-128 16,-1 1 0-16,1-3 0 0,0 1 0 0,-1-2 0 16,-1-2-176-16,0 1 176 15,2 2-1856-15,-2-4-240 0,-1 0-48 0</inkml:trace>
  <inkml:trace contextRef="#ctx0" brushRef="#br0" timeOffset="4620.43">6499 782 29487 0,'-9'-11'1296'0,"9"11"288"15,0 0-1264-15,0 0-320 0,-1-5 0 0,2-1 0 0,1 1 1152 0,1 0 192 0,-3 5 16 0,8-3 16 0,0 0-608 0,3 0-128 16,2 1-32-16,2 0 0 0,2 0-480 0,0 1-128 15,0 1 0-15,0-1 0 16,3-2 0-16,0 2 0 0,-1 1 0 0,-1 0 0 0,1-1 0 0,-1 0-128 0,-1-1 128 0,2 0-192 16,0 0 192-16,-4 0 0 0</inkml:trace>
  <inkml:trace contextRef="#ctx0" brushRef="#br0" timeOffset="6018.57">7701 524 26031 0,'-1'-12'1152'0,"1"12"240"0,0 0-1120 0,-1-10-272 15,1 2 0-15,0 8 0 0,-3-10 1408 0,2 3 208 16,1 7 48-16,-1-6 16 0,1 6 0 0,0 0 0 16,0 0 0-16,0 0 0 0,0 0-864 0,0 0-176 15,0 0-48-15,7 3 0 0,-2 3-208 0,1 1-64 16,-1 4 0-16,-1 0 0 0,-1 3-48 0,-1 1-16 15,0 1 0-15,1 2 0 0,-1 1-96 0,0-1-32 0,-1 0 0 16,2 5 0-16,0 0-128 0,-2-3 128 0,0-1-128 0,0-2 128 16,0 1-256-16,0-3-64 0,-1 1-16 0,1-3 0 31,-2-1-1328-31,0 0-272 0,0 0-48 0</inkml:trace>
  <inkml:trace contextRef="#ctx0" brushRef="#br0" timeOffset="6283.42">7463 950 29775 0,'0'0'640'0,"-6"2"144"0,0-2 32 0,1 0 32 0,-1 0-672 16,6 0-176-16,0 0 0 0,0 0 0 0,0 0 1632 0,0 0 288 0,0 0 64 0,0 0 16 0,8-4-1040 0,2 1-192 16,2 0-64-16,10-2 0 0,2 0-560 15,0-1-144-15,3 1 0 0,2-1 400 0,3 1 48 16,2-1 16-16,13 0 0 0,0-1-464 15,-5 2 0-15,-2 0 0 0,-1 0 368 0,-3-1-32 16,-4 0 0-16,-1 0 0 0,-3 2-336 0,0 0 0 16,-8 2 0-16,1 0 128 0,-2 1-128 15,-2 1 0-15,-3 1 0 16,-2-1-864-16,-2 2-192 0,-2 1-32 0,0 2-16 16,-8-5-1728-16,2 6-352 0,-4 2-64 0</inkml:trace>
  <inkml:trace contextRef="#ctx0" brushRef="#br0" timeOffset="6647.25">7465 1265 31791 0,'0'0'704'0,"4"-5"128"0,1-1 48 0,1 2 16 0,-2-1-720 0,1 2-176 0,-1 0 0 0,-4 3 0 0,0 0 0 15,0 0 0-15,4 5 0 0,0 3 1440 0,-2 2 256 16,-1 1 48-16,-1 2 16 0,-1 2-1120 0,1 2-208 16,-2-1-48-16,-2 2-16 0,0 1-112 0,0-1 0 15,-1 2-16-15,0 3 0 0,-1 0-240 16,2-4 0-16,0-1 0 16,2-3 128-16,2-2 0 0,0-2-128 0,2-1 192 0,2-2-64 0,0-2-128 15,3 1 176-15,2-1-176 0,0-3 0 0,1-1 0 0,1-1 0 16,0-1 320-16,0 0-64 0,1-1 0 0,2 0 0 15,-1-2-256-15,2-2 0 16,0 1 0-16,3-4 0 0,2 0 0 0,-1 0 0 0,-2-1 0 31,0 0-1216-31,-1-1-256 0,0 1-64 0,1-3-6224 16,-1 1-1264-16,-3 0-240 0</inkml:trace>
  <inkml:trace contextRef="#ctx0" brushRef="#br0" timeOffset="6869.05">7405 1340 29487 0,'-7'-7'2624'0,"7"7"-2112"16,0 0-512-16,1-5 0 0,2-1 0 0,1 1 0 0,3 0 0 0,0 0 1456 0,4 0 176 15,1 0 32-15,4-1 16 0,1 1-1184 0,2-1-240 16,2 1-64-16,-1-1 0 0,0 1-192 0,-1-1 0 15,1 2 0-15,3 0 0 16,0-1 0-16,-4 2 0 0,-1 1-10688 16,-3 1-2192-16</inkml:trace>
  <inkml:trace contextRef="#ctx0" brushRef="#br0" timeOffset="7060.9">7568 1405 11055 0,'-5'-1'976'0,"1"1"-784"0,-3 1-192 0,3-1 0 16,4 0 4080-16,0 0 768 0,0 0 144 0,0 0 48 0,0 0-4032 16,0 0-816-16,0 0-192 0,0 0 1952 15,0 0 352-15,8 0 64 0,2 0 0 0,1-2-1808 16,3-1-368-16,2 1-192 0,7-2 192 0,2-1-192 16,-1-1 0-16,21-3 0 31,-1-1-416-31,-3 1-112 0</inkml:trace>
  <inkml:trace contextRef="#ctx0" brushRef="#br0" timeOffset="7317.84">8124 1175 32655 0,'0'0'704'0,"0"0"160"0,-2-5 32 0,2 5 32 0,0 0-736 15,0 0-192-15,0-6 0 0,0 6 0 0,0 0 1600 0,0 0 272 0,0 0 64 0,0 0 16 16,0 0-944-16,0 0-192 15,0 0-48-15,6 13 0 0,-2 0-608 0,-2 0-160 0,0 3 0 16,1-1 464-16,-1 2 64 0,-1 0 16 0,0 10 0 16,0-2-544-16,-1-3 0 0,2-1 0 15,-2-1 208-15,1 0-64 0,1-2-16 0,-1 0 0 16,0-2-288-16,0-1-64 0,-1-3-16 0,0 0 0 0,0-1 240 16,-1-3 0-16,1-8 0 15,0 0-4352-15,0 0-816 0,0 0-160 16,0 0-48-16</inkml:trace>
  <inkml:trace contextRef="#ctx0" brushRef="#br0" timeOffset="7483.71">8002 1272 28959 0,'2'-12'1280'0,"0"6"272"0,-1-2-1232 0,1 1-320 16,0-1 0-16,4-3 0 0,0 0 0 0,1 2 0 0,0 0 0 15,1 2 1216-15,3-1 176 16,1 0 32-16,1 3 16 0,1 0-1152 0,-1 2-288 0,0 0 0 0,-1 1 0 15,-1 0 0-15,2 4 0 0,-3 0-128 0,2 5 128 16,-2 1 0 0,-3 0 0-16,-4 2-15120 0</inkml:trace>
  <inkml:trace contextRef="#ctx0" brushRef="#br0" timeOffset="7663.53">8001 1536 2751 0,'0'0'128'0,"0"0"16"0,0 0-144 0,0 0 0 0,0 0 0 0,0 0 0 0,0 0 7440 0,0 0 1456 15,0 0 304-15,0 0 48 0,0 0-6224 0,0 0-1232 16,7 3-256-16,2-1-64 0,0-1-1168 16,1-1-304-16,2 0 0 0,2-1 448 0,0-1 16 15,1-1 16-15,2-2 0 0,-1 1-480 0,1-3 0 16,2 0 0-16,9-6 0 0,1 0 0 16,-1-1 0-16,1-3-19136 0</inkml:trace>
  <inkml:trace contextRef="#ctx0" brushRef="#br0" timeOffset="8341.92">9002 415 13823 0,'0'0'608'0,"0"0"128"0,0 0-592 0,-2-4-144 15,-1-1 0-15,-2 1 0 0,1-1 0 0,-1 0 0 0,2-1 0 0,3 6 2832 0,-3-5 544 0,0-1 96 0,3 6 32 32,-4-3-2192-32,1-2-432 0,0-1-96 0,-1 0-16 0,4 6 16 0,-3-4 0 0,0 1 0 0,1-1 0 15,-3 1-112 1,2 0-32-16,0 1 0 0,-1-1 0 16,0 1-192-16,-1 1-32 0,2 1-16 0,-1 0 0 0,-2 0-64 0,1 1-16 15,-2 1 0-15,2 3 0 16,-2-3-96-16,0 2-32 0,1 2 0 0,-2 0 0 0,0 1 16 0,2 0 0 0,-1-1 0 15,0 2 0 1,-1 0 48-16,0-1 16 0,-1 1 0 0,2 2 0 16,-1 1-80-16,1 0-32 0,1 1 0 0,-2 2 0 0,3 2-160 15,0 0 128-15,0 3-128 0,-1 3 128 16,1 2-128-16,0 3 0 0,2 0 0 0,1 4 0 0,1 1 0 0,0 11 0 16,-1-2 0-16,2 1 0 0,2-2 0 0,-1 1 0 15,-1 1 0-15,1 1 0 0,2-1 0 0,0 1 0 16,1 0 0-16,0-1 0 0,-1-2 0 0,3 0 0 15,0-1 0-15,0-2 128 0,1 0 48 0,-3 0 0 16,0-3 0-16,1-1 0 0,-1-1 32 0,-1-4 16 16,1-1 0-16,-2-2 0 0,-2-1-48 0,0-2-16 15,-1 0 0-15,0-2 0 0,-3-4 64 0,0 1 16 16,-1-3 0-16,-2-1 0 0,-1 0-48 0,-1-2-16 16,0 0 0-16,-1-3 0 0,0-1 0 0,0-2 0 0,0-1 0 0,0-1 0 15,1 0-48-15,0-2 0 0,1-1 0 0,0 0 0 16,1 0-128-16,2-1 0 0,-1 0-192 0,2-1 192 31,0 0-1664-31,-1-1-192 0,5 3-64 0,0 0 0 16,0 0-1728-16,-3-4-336 0</inkml:trace>
  <inkml:trace contextRef="#ctx0" brushRef="#br0" timeOffset="8897">8594 2050 24015 0,'0'0'1056'0,"0"0"224"0,0 0-1024 0,-4 4-256 15,4-4 0-15,-5 3 0 0,5-3 1184 0,-6 4 176 16,0 2 48-16,3 3 0 0,0 1-1136 0,0 1-272 0,0 0 0 15,0 0 1216-15,1 0 176 0,2-1 32 0,-2 1 16 0,2 0-928 0,0 0-176 16,3 1-32-16,-1 1-16 16,0-1-288-16,-1-2 0 0,1 0 0 0,2 0 464 0,0-2 48 15,2 0 0-15,1-1 0 0,-1-5-336 0,1 0-176 16,1 0 192-16,3-4-192 0,1-1 0 16,-2 0 0-16,-1-2 0 0,0-1 432 0,-2-3-32 15,0-2 0-15,0-6 0 0,-2 1-400 16,-4 1 0-16,0 2 0 0,-2 1 640 0,-2 1 32 15,-1 1 16-15,-2 1 0 0,-1 2-224 0,-1 1-32 16,-2 2-16-16,-3 1 0 0,-2 0-416 0,1 2 0 0,2 2 0 47,1 0-496-47,0 1-176 0,0-1-32 0,-2 3-7536 16,2 0-1488-16,2 0-320 0</inkml:trace>
  <inkml:trace contextRef="#ctx0" brushRef="#br0" timeOffset="10327.21">8592 227 21023 0,'0'0'928'0,"-2"-6"192"0,1 0-896 0,-1 0-224 0,1-1 0 0,1 3 0 0,0-1 992 0,1 0 160 0,2 1 16 0,0-1 16 16,0 1 16-16,2 1 0 16,0 0 0-16,3 1 0 0,0 1-560 0,-1 2-96 0,2 1-32 0,-2 2 0 15,0 0 128-15,-1 4 0 0,0 2 16 16,0 1 0-16,-2 1-272 0,0 1-64 15,-2 1-16-15,-1 6 0 0,-2 0-112 0,-1-1 0 0,-3-2-16 0,1-1 0 16,-2 0-176-16,0 0 192 16,1-5-192-16,-1 0 192 0,-1-3-192 0,3 0 0 0,-1-5 144 0,5-3-144 0,-3 5 192 15,3-5-48-15,0 0 0 16,0 0 0-16,0 0 0 0,-2-1 0 16,0-4 0-16,4-2 0 0,2-3-144 15,0 0 0-15,2-2 0 0,1-2 0 0,-1-2 0 16,3-3 0-16,0 1 0 0,1-3 0 0,-1 0 0 15,-1 0 0-15,-2 5 0 0,-2 2 0 0,2 1 0 16,-3 3 0-16,-2 0 0 0,1 2 0 0,-2 3 0 0,0 2 0 16,0 0 160-16,0 3-160 0,-3 4 192 15,0 0-192-15,1 4 224 0,-3 1-64 0,1 2-16 0,1 4 0 16,-2 0-144-16,1-1 0 0,0 2 0 16,2 0 0-16,1-2 0 0,2-2 144 0,4 1-144 15,1-3 0-15,-6-10 0 0,11 9 0 31,4-3-448-31,0-2-144 0,3-2-48 0</inkml:trace>
  <inkml:trace contextRef="#ctx0" brushRef="#br0" timeOffset="11253.08">9546 858 29487 0,'0'0'1296'0,"-6"-1"288"0,1 2-1264 0,0 2-320 0,1 2 0 0,-1 1 0 0,1 2 0 0,1 2-192 0,-3 0 16 15,3 1 16 1,1 1 368-16,1 0 80 0,-1 0 16 0,2 6 0 0,0-1-304 0,2-3 0 0,-1-2 0 16,0 0 576-16,1-2 48 15,0-2 16-15,0 0 0 0,-2-8-80 0,0 0-16 0,0 0 0 0,0 0 0 16,0 0 128-16,0 0 32 16,0 0 0-16,0 0 0 0,6-5-144 0,-2-4-32 15,0 0 0-15,0-9 0 0,0-1-528 16,0-1 0-16,0-1 0 0,0-3 272 0,1 0-48 0,-1-2-16 0,1 1 0 15,-2 0-208-15,0 2 0 16,1 2 0-16,-2 1 0 0,1 3 0 16,0 5 0-16,2 2 0 0,-4 3 0 0,-1 7 0 15,0 0 0-15,0 0 0 0,6 2 0 0,1 3 0 0,-1 3 0 0,1 6 0 16,1 3 0-16,0-1 0 0,0 1 0 0,-1 0 0 0,0 1 128 16,-2-1-128-16,2-1 0 15,0-1 0-15,1 1 0 16,-1-3 0-16,2 0 0 0,-1-1 0 15,1-3 0-15,-1-1 0 0,-2-3 128 0,1-1-128 0,0 0 0 0,-1-3 0 16,1-2 160-16,1-1-160 0,-1-1 160 0,4-7-160 0,-1-2 0 16,-1-3 0-16,0 1 0 15,0-3 240-15,-1 0-48 0,0-2-16 0,-1 2 0 0,-1-1-176 0,1 1 0 16,-2 1 144-16,1 2-144 16,-1 2 0-16,1 3 0 0,-2 2 0 0,0 2 0 0,-1-1 0 0,-3 6 128 15,0 0-128-15,5 1 176 0,-5-1-176 16,6 5 0-16,-1-1 0 15,0 4 0-15,-1 1 0 0,3 2 0 0,-4-2 128 0,0 2-128 0,1 0 0 0,-1 2 0 0,-1-1 0 16,0-1-160-16,1 1-64 16,0 1-16-16,1 1 0 0,2 1 240 0,-3-3 0 0</inkml:trace>
  <inkml:trace contextRef="#ctx0" brushRef="#br0" timeOffset="11653.4">10153 919 31551 0,'0'0'704'0,"0"0"128"0,0 0 48 0,-7 2 0 0,1 1-704 15,0 1-176-15,1 1 0 0,-1 1 0 0,-1 3 960 0,1 3 144 0,0 2 48 0,2 0 0 16,0 1-736-16,-2 0-144 0,2 1-16 0,0 1-16 16,2-1-112-16,0-1 0 0,0 0-128 0,0-2 192 15,0 1-192-15,1-2 176 0,0-2-176 0,1-1 160 16,0-1-160-16,1-3 192 0,-1-5-192 0,0 0 192 15,0 0-64-15,0 0-128 0,0 0 192 0,0 0-64 16,0 0-128-16,5-6 160 0,-2-3-160 0,1-2 160 16,1-2-160-16,0-3 0 0,3-2-192 0,0-3 192 15,-1-1-304-15,1 0 64 0,1 1 16 0,1-2 0 16,0 2 224-16,-1 3 0 0,-2 5 0 16,0 1 0-16,-1 2 0 0,0 3-160 0,-2 3 160 15,-4 4 224-15,0 0 112 0,0 0 32 0,7 7 0 0,-2 1-368 16,-2 2 0-16,-1 1 0 15,0 1 336-15,0 3 0 0,-1-1 0 0,0 2 0 0,-1 2-208 0,0 1-128 16,0-1 128-16,2 4-128 0,-2-1 0 16,-2-2 0-16,1-1 0 15,0-2 0-15,0-2 0 0,0 0-192 0,3 1-7632 32,0-3-1520-32,1-2-320 0</inkml:trace>
  <inkml:trace contextRef="#ctx0" brushRef="#br0" timeOffset="11822.31">10088 1156 30063 0,'0'0'1328'0,"-2"-4"272"0,2 4-1280 0,-3-5-320 0,1 0 0 0,3 0 0 15,2 0 0-15,-1-2 0 0,3 3 0 16,2 1 1184-16,3-1 160 16,1 1 48-16,2 0 0 0,2 1-1152 0,2-2-240 0,0 1 0 0,8-1 0 15,-1-1 0-15,-2 1 0 0,0-1-10384 31,-1 0-2048-31</inkml:trace>
  <inkml:trace contextRef="#ctx0" brushRef="#br0" timeOffset="12068.99">10706 746 22111 0,'-1'-12'1968'0,"1"7"-1584"15,-3-1-384-15,2 0 0 0,-1 1 2048 0,2-1 320 0,-2 1 64 0,2 5 0 31,0 0-528-31,0 0-112 0,0 0-32 0,0 0 0 16,0 0-816-16,0 0-176 0,0 0-16 0,5 6-16 0,-1 2-368 0,0 2-80 0,0 1-16 0,-1 2 0 16,0 1-80-16,1 2 0 0,-1 0-16 0,0 2 0 15,1 1-176-15,-2-2 128 0,0 1-128 0,0-1 128 16,0 1-128-16,1-1 0 0,-1-2 144 0,0 0-144 16,0 0-144-16,0-3-112 0,1 0 0 0,-1 2-7936 31,0-2-1600-31,0-2-304 0</inkml:trace>
  <inkml:trace contextRef="#ctx0" brushRef="#br0" timeOffset="12242.32">10565 932 31327 0,'0'0'2784'0,"0"0"-2224"15,0 0-560-15,0 0 0 0,6-5 128 0,-2 2-128 16,4 0 0-16,2-1 0 15,2 1 320-15,3 0-64 0,4 1 0 0,2-3 0 0,0 1-256 16,1-1 0-16,1 1 0 0,2 0 0 0,0-2-256 0,2 1-48 16,-1-1-16-16</inkml:trace>
  <inkml:trace contextRef="#ctx0" brushRef="#br0" timeOffset="12657.55">11377 583 31327 0,'0'0'688'0,"0"0"144"0,0 0 16 0,0 0 48 0,0 0-720 16,0 0-176-16,0 0 0 0,-4 0 0 0,-2 2 1472 0,1 4 272 0,-2 1 48 0,-2 10 16 0,-1 3-1440 0,3 1-368 0,-2 0 0 15,2 2 704-15,-1 0 64 0,-2 0 0 0,0 0 16 16,1 1-432-16,2-1-96 16,0 0 0-16,-3 2-16 0,2-3-240 0,3-2 0 0,0-3 0 15,2-5 160-15,0-1-16 16,0-2 0-16,2-3 0 0,1-6-16 0,0 0-128 0,0 0 192 15,0 0-64-15,0 0-128 16,7-6 0-16,-1-2 0 0,2-4 0 0,1-3-144 16,0-4 144-16,1-3-208 15,-2-3-192-15,1-3-48 0,1-2 0 0,0 2 0 0,0-1 64 0,0 2 16 0,-1 0 0 0,-1 4 0 16,0 2 368-16,-1 4 0 0,-3 2 0 16,1 7 0-16,-1 0 128 0,-1 1 128 0,-1 1 48 0,1 2 0 15,-3 4 80-15,0 0 0 0,0 0 16 0,0 0 0 16,0 0-160-16,4 7-48 15,0 1 0-15,1 4 0 0,-1 1-192 0,0 1 128 16,-1 2-128-16,0 1 0 0,-1 2 128 0,2 1-128 0,0 1 0 0,0 0 0 16,1-2 128-16,0 1-128 0,1-1 0 0,-1 0 144 15,2-1-144-15,0 1 0 0,0-4 0 0,1 1 0 16,-1-2 0-16,-1-1 0 0,1-2-192 0,0 0 192 31,1-1-2176-31,-1-1-320 0,-2-2-64 0</inkml:trace>
  <inkml:trace contextRef="#ctx0" brushRef="#br0" timeOffset="13226.9">11295 900 25791 0,'0'0'2304'0,"0"0"-1856"16,0 0-448-16,0 0 0 0,0-7 1104 0,1 2 128 16,-1 5 32-16,5-7 0 0,3 1-1008 15,2 1-256-15,2 2 0 0,2 1 128 0,3-1 0 0,0 2-128 0,3-1 192 16,1-1-192-16,0 1-128 0,2 1 128 0,5-3-208 15,-3 1 208-15,-5 1 0 0,1 2 0 47,-7 3-976-47,-4 0-160 0,-1 0-16 0,-3 0-16 0,-6-3 1712 0,1 6 352 0,0 1 64 0,-1 1 0 16,-2-2-256-16,2 1-64 0,-2 0-16 0,2-1 0 16,0 1-496-16,0-1-128 0,0-6 0 15,0 0 768-15,4 7 128 0,1-2 16 0,0 0 16 0,-5-5-544 0,7 3-128 16,-1-2 0-16,1 0-16 0,0-1-112 15,-1-1-128-15,1-2 176 0,1-1-176 0,-1-2 208 0,-1-1-64 16,0 0-16-16,0-2 0 0,-1-1-128 0,0-1 128 16,-1-1-128-16,-1 1 128 0,1 1 128 0,-1 1 0 15,-1 0 16-15,0 3 0 0,0 0 320 0,-2 6 64 16,0 0 16-16,0 0 0 0,0 0-96 0,0 0 0 16,0 0-16-16,0 0 0 0,0 0-368 0,2 10-64 0,1 3 0 15,1 2-128-15,-1 0 144 0,0 3-144 0,1 3 0 0,0 1 144 31,-2 1-144-31,0 2 0 0,0 3 0 0,-1-1 0 0,0 1 0 0,1-1 0 0,-1 1 0 0,0-1 0 16,0-2 0-16,1 0 0 0,-2-2 128 16,1-2-128-16,0-2 0 0,-1-2 0 15,0-2 144-15,1-3-144 0,-1-1 144 0,0-2-144 0,-1-2 192 0,0-2-192 16,1-5 224-16,0 0-64 0,-4 5-16 0,4-5 0 16,-6 2 32-16,1-2 0 0,-2-2 0 0,-2-3 0 15,2 0-176-15,0-1 0 0,0 1 0 16,1-2 0-16,0 1 0 0,2-2 0 0,0-1 0 15,-1 0-1296 1,2 0-304-16,1 0-48 0,-2-1-6672 16,3-1-1328-16,1-1-272 0</inkml:trace>
  <inkml:trace contextRef="#ctx0" brushRef="#br0" timeOffset="13720.48">11944 757 15663 0,'1'-7'1392'0,"2"1"-1120"0,1-3-272 0,2 1 0 16,1 2 3664-16,1 0 688 0,1 1 128 0,4-1 16 0,2 2-3600 16,-2 1-704-16,1 2-192 0,-2 1 1152 0,0 3 192 0,0 0 32 0,-2 1 16 15,-1 2-928-15,-1 0-176 16,0 2-32-16,-2 3-16 0,-1 2-240 15,-1 0 0-15,-3 2 0 16,-1-3 336-16,-1 0 32 0,-1 0 0 0,0 0 0 0,-2 0-208 0,1-1-32 16,0-1-128-16,-1 1 192 0,1-3-192 0,0-3 0 0,3-5 0 31,0 0 160-31,0 0-16 0,0 0 0 0,0 0 0 16,0 0-16-16,0 0 0 0,0 0 0 0,2-7 0 0,2-2-128 15,1-1 0-15,0-2 0 0,3-1-192 0,0-3-80 16,0-2-16-16,2-1 0 0,0 0 64 0,1 0 16 15,0 2 0-15,-1 0 0 0,-1 3 208 16,-4 3 0-16,1 1 0 0,-2 4 128 0,0 1 80 16,-4 5 16-16,0 0 0 0,0 0 272 0,0 0 48 15,0 0 16-15,0 0 0 0,0 0-560 16,-1 8 0-16,-1 3 0 0,1 2 0 16,2-1 0-16,-1 0 0 0,0 0 432 0,0 0-32 15,2-1 0-15,2 2 0 0,1 0-400 0,1-3 0 0,2-2 0 16,0-1-144-16,2-1-112 0,1-1-32 15</inkml:trace>
  <inkml:trace contextRef="#ctx0" brushRef="#br0" timeOffset="14050.68">12588 383 32303 0,'0'0'704'0,"0"0"160"0,0 0 32 0,4-6 0 0,0-1-704 31,1-1-192-31,2 1 0 0,-1 4 0 0,-1 1 0 0,2 0 1936 0,-1 2 368 15,2 2 64-15,0 1 0 0,0 2-1552 0,2 1-320 0,1 2-64 0,1 2-16 16,2 1-240-16,-1 3-48 0,1 3-128 0,-1 3 192 16,1 4-48-16,-7-1-16 0,0 3 0 0,-3 14 0 15,-3 4-128 1,-2-3 0-16,-2 2 0 0,-6 2 496 0,-2 2 64 0,-9 12 16 0,-12 7 0 16,-5-2-576-16,1-9 0 0,-6-2 0 31,-5-3-1760-31,-5-2-464 0,-3-6-80 0</inkml:trace>
  <inkml:trace contextRef="#ctx0" brushRef="#br0" timeOffset="14604.24">9338 656 14735 0,'0'0'1312'0,"-3"-5"-1056"16,2 1-256-16,0-1 0 0,1 0 1088 0,0-1 144 15,0 6 48-15,0-5 0 0,-1 1 544 0,1 4 112 0,0 0 32 0,-2-5 0 0,-2 2-432 0,-2 2-64 16,1 1-32-16,-2 3 0 16,-1 1-416-16,-1 3-64 0,0 2-32 0,-5 3 0 0,0 3-496 0,-1 4-112 0,-3 3 0 0,0 3-16 15,2 4-80-15,-1 3-16 0,1 2 0 0,2 2 0 16,0 4-208-16,5-1 0 0,1 1 0 0,2-1 0 16,3-1 0-16,2-1 128 0,2 0-128 0,3-2 0 15,2-1 192 1,3 0-48-16,2-1-16 0,1-1 0 0,3-2 16 0,2-2 0 0,1-1 0 0,2-2 0 15,2 0-144-15,1-4-192 16,2-2 32-16,0-1 16 16,-1-5-1984-16,2-3-400 0,2-4-80 0</inkml:trace>
  <inkml:trace contextRef="#ctx0" brushRef="#br0" timeOffset="15583.13">13407 922 1839 0,'0'0'0'0,"0"0"160"0,0 0-160 0,-1-5 0 15,1 5 0-15,1-5 0 0,-1-1 3568 0,1 1 672 0,0-1 144 0,0 1 32 16,-1-1-2336-16,2 1-464 15,-2-2-80-15,0 2-32 0,-2-1-352 0,2 1-80 0,-1-3-16 0,-1 2 0 16,-2 0 96-16,0 1 32 0,0-1 0 0,-2 2 0 16,-1-1-192-16,0 2-32 0,-2 0-16 0,-2 0 0 15,-1 1-208-15,-1 2-32 0,-1 0-16 0,0 1 0 16,0 0-400-16,0 3-80 0,0-2-16 0,1 2 0 16,0 2-192-16,1 0 144 0,1 1-144 0,-1 3 128 15,0 1-128-15,5-1 0 0,-1-1 0 16,4-2 0-16,1 0-272 0,0 1 64 0,2-2 16 15,1 1 192-15,0-7 0 0,1 6-160 0,5 0 160 16,1-1 0-16,-1-1 0 0,2-1 0 16,0-2-352-16,-1-1 0 0,1-1 0 0,1-1 0 0,-2-3 352 0,3 1 0 15,0-3 0-15,1 0 0 16,0-2 0-16,2-2 0 0,0-2 0 0,1-5 0 0,0-2 0 16,-2 2 0-16,0-3 0 15,-2-1 0-15,0 0 0 0,-1 0 176 0,-1-1-176 0,-3 2 0 16,0 3 0-16,-2 4 0 0,0 0 528 0,-2 3 16 15,-1 2 0-15,0 2 0 0,0 2 160 0,0 5 16 16,0 0 16-16,0 0 0 0,0 0-528 16,0 0-208-16,0 0 176 0,-5 7-176 0,0 3 0 0,2 0 0 0,1 1 0 15,0 2 0-15,1 2 0 0,-1-1 0 16,2 2-160-16,0 2 160 0,3 0 0 0,-1-1 0 0,1 0-128 16,2 0 128-16,-1-1 0 0,1-1 0 0,1 1 0 15,2-3-352-15,-3 0 16 0,3-1 0 16,2 0 0-16,1-1 336 0,0-2 0 15,1-1 0-15,0-3-4240 16,1 0-784-16</inkml:trace>
  <inkml:trace contextRef="#ctx0" brushRef="#br0" timeOffset="16058.31">13632 811 21183 0,'1'-15'944'0,"0"9"192"0,3-1-912 0,-1-2-224 0,0 1 0 0,2-1 0 15,-1 0 1280-15,0 1 192 0,1 0 64 0,3-1 0 0,-1 3-1232 0,1 2-304 16,0 1 0 0,0 0 1744-16,2 3 304 0,-3 1 48 0,3 4 16 0,0 3-1696 15,0 1-416-15,-4 4 0 0,1-1 480 0,-2 1 16 16,0 1 0-16,-2 0 0 0,1 1-288 16,-4 0-48-16,0 1-16 0,-2-1 0 0,-1 0-16 15,0 1 0-15,-2-2 0 0,0 1 0 16,0 0-128-16,2-5 0 0,1-2 0 15,1 0 128-15,1-8-128 0,0 0 192 0,0 0-64 0,0 0-128 16,0 0 0-16,9-1 0 0,-1-2 192 0,2-3 0 0,0-1 0 16,1-3 0-16,1-4-192 15,-1-1 0-15,2-3 144 0,3 1-144 0,-2-3 0 0,0-1 0 16,-1-1 0-16,-1 0-128 0,-1 2 128 0,-5 4 0 0,0 3 0 16,-3 3 176-16,-1 2 64 0,-2 8 16 0,0 0 0 0,0 0 320 0,0 0 64 15,0 0 0-15,-5 4 16 16,-2 4-528-16,2 1-128 0,-2 1 0 0,3 1 368 0,-2 1 32 15,1 0 16-15,1 5 0 0,2-1-416 32,1-2 0-32,1 0 0 0,1-2 0 0,1 0 0 0,3-1 0 0,-1 0 0 15,2-2 0-15,0-2 0 0,2 0 0 0,0-1 0 0,0-1-304 0,3-1 16 0,-2 0 0 16,2-2 0 15,0-1-1312-31,1-2-272 0,0 0-48 0</inkml:trace>
  <inkml:trace contextRef="#ctx0" brushRef="#br1" timeOffset="22937.23">5051 1678 2751 0,'0'0'256'0,"-9"3"-256"0,0-1 0 0,2 0 0 0,-1 0 2704 0,1 1 496 0,7-3 112 15,-7 3 16-15,-1-1-1408 0,8-2-288 0,-8 3-48 0,8-3-16 16,-5 5-688-16,5-5-144 16,-6 5-32-16,6-5 0 0,0 0-80 0,-3 8-32 15,3-8 0-15,0 0 0 0,0 0 64 0,-3 9 16 0,3-9 0 0,0 0 0 31,0 0 32-31,0 0 16 0,0 0 0 0,0 0 0 0,0 0 64 16,0 0 16-16,0 0 0 0,0 0 0 0,0 0-16 0,0 0 0 0,5-10 0 0,2 0 0 0,0 0-400 0,3-2-64 31,1-4-32-31,1-2 0 0,3-2-128 0,2-1-32 16,4-3 0-16,5-3 0 0,2-4-128 0,3-4 128 0,2-3-128 0,2-4 128 0,-1-2-128 0,-8 11 0 16,2-4 144-16,5-6-144 0,5-2 0 0,2-2 128 15,5-2-128-15,2 1 0 0,-1 2 0 0,-2-1 0 16,-2 1 0-1,-2 0 0-15,0 1 0 0,-3 3 0 0,1 1 0 0,-9 11 0 0,3-2 0 0,-2 1 0 16,-1 1 0-16,-2 3 0 0,-2 1 0 0,-2 3 0 16,-2 1 0-16,2-2 128 0,-2 3-128 0,-3 4 0 0,-3 0 0 15,-3 3 128-15,-2 1-128 0,0 1 0 16,-3 1 0-16,-2 2-128 16,-1 2-64-16,-2 1 0 0,-1-2 0 15,-2 1 0 16,0 2-240-31,1 5-48 0,0 0-16 0,-7-2 0 32,1-1-160-32,0 2-48 0,6 1 0 0,-7 1 0 0,7-1-256 0,-5 0-48 0,5 0-16 0,0 0 0 15,-7 0 560-15,1-1 96 0,-2 1 32 0,8 0 0 0,-7 0 144 0,0-1 48 16,0 0 0-16,-1 0 0 16,0 0 144-16,-1-2 0 0,0-1 0 0,0 2 0 15,-1 1 0-15,0 0 0 0,1-1 0 0,-1-1 0 16,0 3 304-16,2-1-16 0,-1-2 0 0,0 1 0 15,1 1 32-15,-1 0 0 0,1-2 0 0,2 2 0 0,-1 0 80 0,1 0 32 16,2-1 0-16,4 2 0 0,0 0-64 0,0 0-16 16,0 0 0-16,0 0 0 0,0 0-160 0,0 0-16 15,0 0-16-15,0 0 0 0,4-4-160 0,2 1 0 16,1 3 144-16,1-1-144 0,2-1 0 0,1 0 144 16,4-1-144-16,-1-1 0 0,3-1 144 0,3-1-144 15,-1 0 0-15,0-2 144 0,-1-1-144 0,1 0 128 16,-1 1-128-16,-1-2 128 0,1 0-128 0,-3 0 128 15,0 0-128-15,-2 1 128 0,-1 3-128 0,-2 0 128 0,-3 1-128 0,-1 1 128 16,-6 4 16-16,0 0 0 16,0 0 0-16,0 0 0 0,-1 10 176 0,-1 1 16 15,-2-1 16-15,0 3 0 0,-2 3-224 0,1-1-128 0,-1 0 128 16,0 2-128-16,0 2 0 0,0-1 128 0,1-1-128 0,0-2 0 16,0 0 0-16,1-2 0 0,2 0 0 0,-1-3 128 15,-1 0-448-15,3 0-96 0,-1-2-16 0</inkml:trace>
  <inkml:trace contextRef="#ctx0" brushRef="#br1" timeOffset="24857.28">5350 1651 3679 0,'0'0'160'0,"0"0"32"15,0 0-192 1,-1-3 0-16,-1-2 0 0,2 5 0 0,-2-5 3520 0,-1 1 672 0,3 4 128 0,0 0 32 15,-4-4-2112-15,4 4-400 0,-4-2-96 0,4 2-16 0,-6-1-624 16,1 1-128-16,5 0-16 0,-7 2-16 0,2 1-176 16,-3 3-16-16,1 1-16 0,1 1 0 0,0 2-304 0,0 1-64 15,-2 2-16-15,1 1 0 0,1 0 64 0,-1 1 16 0,0 3 0 0,-1 0 0 16,1 1-160 0,2 0-16-16,1 0-16 0,1 1 0 15,1-2-240-15,1 0 144 0,1-2-144 0,1 1 128 0,1-2-128 0,1 0 0 0,3-3 0 16,0 0 0-16,2-2 0 15,0-2 0-15,-1-1 0 16,2-4 304-16,1 0-32 0,1-2 0 0,0-2 0 0,1-3-128 16,1 0-16-16,1-3-128 0,3-5 192 0,1-1-192 0,-3-1 0 0,0-2 0 15,-2-1 192-15,-1-1-16 16,-1-1 0-16,-1 0 0 0,-5-2-32 0,1 0 0 16,-3-1 0-16,-3-6 0 0,-2 1-144 0,-1 3 0 0,-2 3 0 15,-1 2 240-15,-1 2 16 0,-1 2 0 0,1 2 0 16,-2 3-16-16,-1 2 0 0,1 3 0 15,0 1 0-15,-1 3 80 0,-1 1 32 0,-2 4 0 16,-3 4 0-16,0 3-352 0,3 2 0 0,1-1 0 0,1 1 0 16,2 0 0-16,0 0 0 0,2 0 0 0,0 1 0 15,2-1 0-15,1 1 0 0,3 0 0 16,1-1 0 0,0-4 0-16,3 0 0 0,-1-1 0 0,1 1-208 0,1-4 80 0,3-1 128 0,1-2 0 15,-1 0 0 1,2-1 0-16,1-1-560 15,1-1 16-15,1-1 0 0,0-2 0 16,0-1-1504-16,1-2-288 0,1 1-64 0,-1-2-12384 0</inkml:trace>
  <inkml:trace contextRef="#ctx0" brushRef="#br1" timeOffset="25647.95">5391 2049 19583 0,'0'0'864'0,"0"0"176"0,0 0-832 0,0 0-208 0,0 0 0 0,0 0 0 16,0 0 1376-16,0 0 224 0,0 0 64 0,0 0 0 0,-1 7-272 0,0 1-48 16,1 2-16-16,-1 1 0 15,-1 1-672-15,2 1-128 0,0 0-16 0,0 2-16 0,-1 2-256 0,0-1-48 16,0 1-16-16,0-1 0 0,1 2 16 0,-1-1 16 0,-1-1 0 0,1-2 0 16,-3 0-80-16,3-2-128 15,0-2 176-15,0-2-176 0,0-1 192 0,1-2-64 0,0-5 0 0,0 0-128 16,0 0 192-16,0 0-192 0,0 0 192 15,0 0-192-15,0 0 176 0,0 0-176 0,0-6 160 0,2-7-160 16,1-1 0-16,1 0 0 0,0-2 0 16,-1-3-208-16,2-1-144 0,-1-1-32 0,1-1 0 15,-1 0 224-15,0 1 160 16,1 3-208-16,0-3 80 0,0 2 128 0,-1 5 0 0,-1 3 0 16,1 2 448-16,-1 2 128 15,-1 2 32-15,-2 5 0 0,0 0-80 0,0 0-16 0,0 0 0 0,7 2 0 0,-2 1-192 16,1 3-32-16,-1 2-16 0,1 0 0 0,-1 1-128 0,1 1-16 15,-2 1-128-15,2 1 192 0,-2 0-192 0,1 1 128 16,-1 1-128-16,0-2 0 16,0-1 128-16,-1 0-128 0,1 0 0 0,0 0 144 0,-1 0-320 0,0-2-64 15,-1-1-16-15,1-1-7328 16,-1 0-1472-16,-1-2-288 0</inkml:trace>
  <inkml:trace contextRef="#ctx0" brushRef="#br1" timeOffset="25825.81">5361 2230 34095 0,'0'0'1504'0,"-2"-5"320"0,0 0-1456 0,1-1-368 0,1 1 0 0,2-4 0 0,0 0 0 0,0 3 0 0,3-1 0 16,1-1 432-1,2 1 16-15,3-1 0 0,1 0 0 0,1-1-448 0,0 1 0 16,2-1 0-16,0-1 0 0,1 2-192 0,0 1-128 15,2-2-32-15,0 0-10016 16,0 1-2016-16</inkml:trace>
  <inkml:trace contextRef="#ctx0" brushRef="#br1" timeOffset="26043.02">5694 1803 29247 0,'0'0'1296'0,"0"0"272"0,0 0-1248 0,0 0-320 15,-1-6 0-15,1 1 0 0,3-1 176 0,1 1-32 0,1-2 0 0,3 1 0 16,1-2 112-16,1 0 0 0,2 1 16 0,0 0 0 16,0-1-272-16,0 3-256 0,0-1 64 0,-1 2-8816 15,0 1-1744-15</inkml:trace>
  <inkml:trace contextRef="#ctx0" brushRef="#br1" timeOffset="26429.25">5752 1847 7359 0,'0'0'656'0,"-5"5"-528"0,0 1-128 0,0-1 0 0,5-5 4384 0,0 0 848 15,-4 5 160-15,4-5 48 0,0 0-3280 0,0 0-656 16,0 0-128-16,0 0-32 0,0 0-512 0,0 0-128 16,0 0 0-16,9-1-16 0,0-1-416 0,0-3-80 15,2-1 0-15,2-1-16 0,-1-1-176 0,1-1-256 16,-1 0 64-16,2-2 16 0,1-2-112 0,-1 0-32 15,0-1 0-15,0 1 0 0,-1 0 160 0,-1-1 32 16,-1 2 0-16,-1 2 0 0,-3 3 128 0,-1 0 0 16,-4 2 128-16,-2 5-128 0,0 0 432 15,0 0 16-15,0 0 0 0,0 0 0 0,3 5-448 16,-3-5 0-16,5 8 0 0,-2-1 400 0,1 2 0 16,1 0 0-16,1 1 0 0,3 0-400 15,0-2 0-15,1-2 0 0,-1-1 128 0,1-2-128 0,2-1 0 16,-2 0 128-16,2-3 128 0,2-2 0 0,-4-3 16 0,1 0 0 15,0-3 96-15,-1-1 16 16,-1-1 0-16,-3-1 0 0,-1-2 256 0,-3-1 64 0,-2 1 16 0,-2 0 0 16,-2-2-96-16,-1 1-32 0,-2 1 0 0,-5-2 0 15,1 4-464-15,1 2-128 0,0 3 0 16,0 1 448-16,0 3 64 0,-1 1 0 0,3-1 16 0,-3 4-528 0,3 2 0 16,0 1 0-16,1 2 0 15,0 1-512-15,0 3-224 0,1 3-32 0,-2 4-12128 16,3 2-2416-16</inkml:trace>
  <inkml:trace contextRef="#ctx0" brushRef="#br0" timeOffset="36718.49">2973 2911 4607 0,'0'0'400'0,"0"0"-400"0,0 0 0 0,0 0 0 0,-2-5 1728 0,2 5 256 32,0 0 48-32,-1-4 16 0,1 4-448 0,0 0-64 0,-1-6-32 0,1 6 0 15,-4-4-352-15,4 4-64 0,0 0 0 0,0 0-16 0,0 0-128 16,0 0-32-16,-3-4 0 0,3 4 0 0,0 0-192 15,0 0-32-15,-5-2-16 0,0 4 0 16,0 0-128-16,-1 1-32 0,-2 3 0 0,1 1 0 16,0 2 0-16,-1 2 0 15,0 1 0-15,-1 2 0 0,-1 3-32 0,-1 2-16 16,0-1 0-16,0 2 0 0,0 1-224 0,1 1-48 0,1 0-16 0,2-1 0 0,0-1-176 16,3 1 0-16,0 0 0 0,4-2 128 15,0-1-128-15,0-2 0 0,1 0 0 0,4-2 0 16,0-2 0-16,2-2 0 0,1-2 0 0,0-2 0 15,3-1 0-15,1-2 192 0,2-2-192 0,0-2 192 16,0-2 128-16,2-3 48 0,0 1 0 0,1-4 0 16,-2-1-144-16,0-1-32 0,0-2 0 0,-2 0 0 0,0-2 0 0,0 0-16 15,-3-1 0-15,0-1 0 0,1 1-16 0,-4-3 0 16,-3 0 0-16,-2 0 0 0,2 0 16 0,-3-2 0 16,-1 0 0-16,-1 0 0 0,-3 2-176 0,1 2 192 15,-1 0-192-15,-2 3 192 0,0 2-192 0,-1 2 192 16,-1 1-192-16,-1 2 192 0,0 2-48 0,-1 2 0 15,-1 0 0-15,-1 3 0 0,-3 2-144 0,1 1 0 16,-1 1 0-16,-1 3 0 0,1 2-144 0,0-1 144 16,0 2-192-16,2 1 192 0,2 1-192 0,1 1 192 15,2-1-192-15,2 1 192 0,0-1-192 0,3 0 192 16,2 0-192-16,2 0 192 0,1-2-144 0,1 0 144 0,2 0 0 0,0 0-144 16,2-1 144-16,2-2 0 15,1 0 0-15,-1 0 0 0,0-1 0 0,2-1 0 16,4-2 0-16,-2-1 0 0,-1 0 0 0,1-1-192 0,0-1 192 0,0 0-192 15,1-1-1152-15,0-1-256 0,0-1-32 0,3-1-8288 16,0 0-1648 0</inkml:trace>
  <inkml:trace contextRef="#ctx0" brushRef="#br0" timeOffset="36930.36">3306 3072 25791 0,'0'0'1152'0,"0"0"224"16,0 0-1104-16,0 0-272 0,0 0 0 0,-3 7 0 0,0 2 1136 0,-1 0 160 15,2 0 48-15,0 4 0 0,0 0-48 0,1 0 0 16,-1-1 0-16,0 2 0 0,1 2-624 0,2 0-128 16,1 0-32-16,-1-1 0 0,0 2-304 15,1-1-64-15,-1 1-16 0,1-2 0 0,0-1-128 0,1-1 0 16,-1 0 0-16,0-1 0 0,1 0-240 0,1-1-128 0,-1-2-16 0,1-2-16 31,1 1-2688-31,0-3-544 0</inkml:trace>
  <inkml:trace contextRef="#ctx0" brushRef="#br0" timeOffset="37376.73">3562 3026 22111 0,'2'-11'1968'0,"0"7"-1584"0,1-3-384 0,2 1 0 0,0-2 1152 0,2 1 160 15,0 1 32-15,2 0 0 16,0 2 176-16,0 0 32 0,0 0 16 0,1 3 0 15,1 2-704-15,0 1-144 0,-3 2-16 0,2 2-16 16,0 3-336-16,0 2-64 0,-1 2-16 0,0 0 0 0,-2 2-16 16,-1 1-16-16,-3 3 0 0,-2 1 0 15,-2 1-32-15,-2 1 0 0,-2 0 0 0,0 0 0 16,-2 0-208-16,2-2-128 0,-2-2 128 0,2 0-208 16,-2-4 208-16,3-2 0 0,0-2 0 0,2-2 0 15,2-8 0-15,0 0 0 0,0 0 0 0,0 0 0 0,0 0 0 0,5-6-144 16,0-2 144-16,2-3 0 15,0-2 0-15,3-3-128 0,2-3 128 0,2-2 0 0,0-2-208 16,0 0 32-16,1-3 16 0,-1-1 0 0,-1 1 160 0,-1 2-192 16,-1 0 192-16,-2 6-192 0,0 3 192 0,-3 3 0 0,-1 2 128 15,-1 4-128-15,-4 6 496 0,0 0 16 0,0 0 16 16,0 0 0-16,0 0 112 0,0 0 0 16,-3 9 16-16,0 2 0 0,-3 0-352 0,2 2-80 15,-1 0-16-15,2 1 0 0,0 2-208 0,0 0 0 16,2 0 128-16,1 0-128 0,0 1 0 0,3-3 0 0,0-2 0 15,1 1 0-15,2 0 0 0,0-2 0 16,2-2 0-16,-1 0 0 0,-1-1-192 0,2-2-96 16,0-1-16-16,0-2 0 15,2 0-544-15,0-2-112 0,1-1-32 0,1-2-10352 0,2-3-2080 16</inkml:trace>
  <inkml:trace contextRef="#ctx0" brushRef="#br0" timeOffset="37608.26">4115 2899 28671 0,'0'0'1280'0,"0"0"256"0,0 0-1232 0,0 0-304 16,0 0 0-16,0 0 0 0,0 0 1248 0,0 0 192 15,0 0 32-15,0 0 16 0,0 0-528 0,6 3-128 16,1 2 0-16,0 3-16 0,-1 1-384 0,1 3-80 16,-2 3-16-16,2 2 0 0,-3 0-112 0,0 4-32 0,-3 2 0 0,-1 2 0 15,-2 0 0-15,-1 2-16 0,-2 2 0 0,-2 0 0 16,0 0-176-16,-2 0 0 0,-1-3 0 0,-1 0 0 15,0-2-192-15,-1-1-112 0,-1-1-16 0,-1 0-16 32,1-2-496-32,-1-2-112 0,0-1-16 0,-2-2 0 15,1-1-1776-15,-1-3-352 0,1-3-80 0</inkml:trace>
  <inkml:trace contextRef="#ctx0" brushRef="#br0" timeOffset="37896.55">3535 2812 31327 0,'-11'-8'2784'0,"11"8"-2224"15,0 0-560-15,-5 0 0 0,-1 0 0 0,1 2-144 16,-2 3-16-16,-1 2 0 0,0 4 416 0,0 4 96 0,0 1 16 0,0 6 0 16,3 3 0-16,-2 4 0 0,1 3 0 0,0 2 0 15,0 3-64-15,1 1-16 16,1 0 0-16,1 2 0 0,1-1-288 0,4 0 128 0,1-3-128 0,3-1 0 15,-1 0 128-15,3-5-128 0,1-1 0 0,1-3 0 0,1-1 0 0,3-3 0 16,0-4 0 0,1 1 0-16,2-4-144 0,0-1-48 0,3-3 0 0,2-4 0 15,2-2-640-15,3-3-128 0,1-1-16 0,4-3-8480 16,2-3-1680-16</inkml:trace>
  <inkml:trace contextRef="#ctx0" brushRef="#br0" timeOffset="38085.69">4703 3134 37775 0,'0'0'3360'0,"0"0"-2688"15,0 0-544-15,0 0-128 0,7-4-224 0,-2-1-80 0,2 1-16 0,1 0 0 16,-1 1 0-16,4 0-16 0,-1 0 0 0,2-1 0 15,3 2 336-15,-2 1-144 0,1 2 144 0,1-1 0 16,-1 1-2256-16,0 0-352 0,-2 0-64 0</inkml:trace>
  <inkml:trace contextRef="#ctx0" brushRef="#br0" timeOffset="38278.49">4701 3278 35583 0,'0'0'1584'0,"0"0"320"0,0 0-1520 0,0 0-384 15,0 0 0 1,0 0 0-16,0 0 400 0,0 0 16 0,0 0 0 0,0 0 0 0,0 0 240 16,0 0 48-1,0 0 16-15,9 1 0 0,0 0-448 0,1-1-80 0,1-1-32 0,2 0 0 0,1 0-160 0,2-1-144 16,0-2 144-16,3 0-11968 16,1-1-2256-16</inkml:trace>
  <inkml:trace contextRef="#ctx0" brushRef="#br0" timeOffset="38813.85">6368 2793 28911 0,'0'0'1280'0,"0"0"256"0,0 0-1216 0,0 0-320 16,0 0 0-16,0 0 0 0,0 0 496 0,0 0 32 0,0 7 16 0,-4 1 0 16,2 3 224-16,0 1 64 0,1 2 0 0,0 0 0 15,0 2-464-15,1 2-96 0,0 2-16 0,1 1 0 0,-1 2-128 0,1 1-128 16,0-1 192-16,0 2-192 0,0 1 128 0,0-2-128 16,-1-2 0-16,1-1 0 0,0-2 0 15,2-2-256-15,-1-1 32 0,0-2 0 16,-1 0-2464-16,0-2-480 0</inkml:trace>
  <inkml:trace contextRef="#ctx0" brushRef="#br0" timeOffset="39131.32">5971 3345 28559 0,'0'0'1264'0,"-7"-1"272"0,1 0-1232 0,6 1-304 15,0 0 0-15,0 0 0 0,0 0 1120 0,0 0 160 0,0 0 48 16,0 0 0-16,5-3-224 0,4-1-32 0,3 2-16 0,5 0 0 0,4-1-576 0,5-1-112 31,2 0-32-31,4 0 0 0,2-3-112 0,1 0-32 0,4 1 0 0,2-2 0 0,1 0-64 16,2 1 0-16,3-1-128 0,-1 1 192 0,1 0-192 0,-2 0 0 16,-3 3 0-1,0-3 0-15,-3-1 128 0,-1 3-128 0,-2 3 0 0,-3-2 0 16,-2 1 0-16,-2 1 0 0,-4 1 0 0,-2 1 0 0,-3 0 0 0,-4 1 0 15,-3 1 0-15,-2 1 0 16,-3 1-576 0,-3-1-48-16,-5-3-16 0,-2 7 0 0,-2 0-624 0,-4 2-128 0,-3 1-16 0,-3 1-16 31,-4 1-2192-31,-1 0-432 0</inkml:trace>
  <inkml:trace contextRef="#ctx0" brushRef="#br0" timeOffset="39480.85">5980 3686 19343 0,'0'0'848'0,"2"-6"192"0,-1-1-832 0,1-1-208 16,1 1 0-16,2-1 0 0,-1 0 1760 0,0 2 304 16,0 0 64-16,-4 6 16 0,5-3-240 0,-5 3-48 0,6-2-16 0,-6 2 0 0,0 0-880 0,0 0-160 15,0 0-32-15,3 8-16 16,-1 4-128-16,-2 2-32 0,-2 0 0 0,-1 2 0 15,-2 2-256-15,1 2-48 0,-2 1-16 0,1 0 0 0,-2 1-128 0,1 0-16 16,0 0-128-16,1 0 192 0,0 0-192 0,1-1 144 16,-1-2-144-1,2 0 128-15,1-4-128 0,1 1 0 0,0-2 0 16,1-2 0-16,2-2 0 0,1-1 0 0,1-1 144 16,1-2-144-16,2 0 160 0,0-2-32 0,2-1-128 0,1 0 192 15,2-3-16-15,1 0-16 16,3-3 0-16,0 1 0 0,3-1-160 0,-1-1 0 0,0-2 0 15,2-2 128-15,-3 1-128 0,0-2-224 0,0-1 48 0,-1 2 16 32,1 1-688-32,-2-1-144 0,2 0-32 0,-3 0 0 15,-2 1-1648-15,-1-1-336 0,-1-1-64 0</inkml:trace>
  <inkml:trace contextRef="#ctx0" brushRef="#br0" timeOffset="39717.97">5932 3747 25791 0,'-18'-8'2304'0,"13"5"-1856"15,-4-1-448-15,3 0 0 0,0 0 1088 0,2 0 128 16,0 0 32-16,4 4 0 0,0 0-176 0,0 0-48 16,4-6 0-16,1 1 0 0,3 0-416 0,2 0-96 15,1 1 0-15,3-2-16 0,1 1-496 0,4-1 0 16,2 1 0-16,1 0 0 0,0 0 0 0,0 0 0 15,-1 1 0-15,0 2 0 16,0-1-464-16,-1 2-192 0,-5 1-48 0,-1 0-9472 16,-1 0-1888-16</inkml:trace>
  <inkml:trace contextRef="#ctx0" brushRef="#br0" timeOffset="39908.54">5971 3870 30863 0,'0'0'1360'0,"0"0"304"0,0 0-1344 0,0 0-320 0,0 0 0 0,0 0 0 0,0 0 384 0,0 0 16 16,0 0 0-16,5-1 0 16,4 0 256-16,3 0 48 0,2-3 16 0,4 2 0 0,1 0-560 0,1 0-160 15,5-1 0-15,-1-1 0 0,0-3 0 0,0 1 0 16,2-2 0-16,0 0-128 16,0 1-2032-16,1-1-400 15,0 0-64-15</inkml:trace>
  <inkml:trace contextRef="#ctx0" brushRef="#br0" timeOffset="40132.28">6694 3599 21183 0,'0'0'1888'0,"0"0"-1504"15,0 0-384-15,0 0 0 0,-4-2 2384 0,4 2 416 16,0 0 80-16,0 0 0 0,0 0-1232 0,-4 3-256 0,0 3-48 16,3 0-16-16,0 1-752 0,1 3-160 0,0 3-32 0,1 1 0 15,0 1-96-15,0 1-32 0,0 2 0 0,1-2 0 0,-1 2-64 0,0 1 0 16,0-1-16-16,-1 1 0 15,0 1-176-15,1-1 160 0,0-2-160 0,0 0 160 0,-1-3-160 0,1 0 0 16,0-1 0 0,3 1 0-16,-4-3-1264 0,1-1-272 0,0-2-64 0,2 0-9168 15,-3-8-1840-15</inkml:trace>
  <inkml:trace contextRef="#ctx0" brushRef="#br0" timeOffset="40323.04">6631 3693 32255 0,'-3'-13'1424'0,"3"7"304"0,0-1-1392 0,3 0-336 0,0-1 0 0,1 0 0 0,2 0 320 0,0 0-16 16,2-1 0-16,2 2 0 0,1 2-304 0,1-1 160 16,2 3-160-16,1 0 128 0,-1 3-128 0,-1 1 0 0,0 0 0 0,-1 2 0 31,-2 3-1536-31,0-1-176 0,-1 3-32 0,-2 1-11344 0</inkml:trace>
  <inkml:trace contextRef="#ctx0" brushRef="#br0" timeOffset="40531.96">6591 4008 19343 0,'0'0'1728'0,"-4"-1"-1392"15,-1 0-336-15,5 1 0 0,0 0 2672 0,0 0 464 16,0 0 80-16,0 0 32 0,0 0-1872 0,6-3-368 15,1 0-80-15,2-1-16 0,1 1-416 0,1-1-96 16,2-2-16-16,0 1 0 0,3 0-176 0,-1 0-32 16,3-1-16-16,1 1 0 0,0-2-160 0,2-1 0 15,1 2 144-15,-1-2-144 0,2 0 0 0,0 1 0 0,2-1-160 0,1-1 160 32,-1-1-2464-32,2-1-384 0</inkml:trace>
  <inkml:trace contextRef="#ctx0" brushRef="#br0" timeOffset="41223.36">7643 2724 28911 0,'0'0'1280'0,"-2"-6"256"0,2 6-1216 0,-1-5-320 16,1-1 0-16,-1 1 0 0,-1 0 0 0,2 5 0 15,-4-4 0-15,-1 2 0 0,0 1 240 0,-2-1 80 16,1 0 32-16,-2 1 0 0,-2 2-96 0,-1 0-32 0,-3 0 0 15,-2 1 0-15,-1 0-224 0,-3 0 128 16,-2 1-128-16,0 1 0 0,1-2 0 0,-1 0 0 0,0 0 0 0,2 0 0 16,1 1 256-16,2 0-64 0,3 1 0 0,1 0 0 15,2-6 192-15,2 4 16 0,0 0 16 0,2 0 0 16,2-1-96-16,5-1 0 0,-5 3-16 0,1 2 0 16,4-5-80-16,0 0-16 0,0 0 0 0,0 0 0 15,-3 4-16-15,3-4 0 0,-2 7 0 0,1-1 0 16,1 2-48-16,0-1-16 0,1-1 0 0,1 2 0 15,0-1 32-15,0-2 0 0,1 2 0 0,1-1 0 16,-1 2 96-16,0 1 0 0,0 1 16 0,2 0 0 16,-2 1-16-16,2 0 0 0,-1 1 0 0,0 2 0 0,1 1-64 15,-1 3 0-15,1 2-16 0,-2 1 0 0,0 1-176 0,-1 3 192 16,-1 4-192-16,1 0 192 0,-4 1-192 16,1 3 128-16,0 3-128 0,0 2 128 0,-1 0-128 0,-1 0 0 15,-1-1 0-15,2 0 128 0,1 0-128 0,-1-2 0 16,-1 0 0-16,0-1 0 0,1-2 0 0,0-1 0 15,1-1 128-15,0-3-128 0,-1-4 0 0,0-1 160 16,2-1-160-16,0-2 160 0,0-3-160 0,0-1 0 16,3-2 0-16,-3-1 128 0,0-2-128 0,1-1 160 15,1-2-160-15,-1 0 160 0,0-1-160 0,-1-6 160 16,3 7-160-16,2-3 160 0,-5-4-32 0,6 4 0 16,1-2 0-16,1 0 0 0,-1 0-128 0,2-1 0 0,1-1 0 0,1-1 128 0,6 1-128 15,0-2-192-15,1-1 32 0,2 0 16 31,2-2-1232-31,0 0-240 0,-3-2-48 0,1 3-14976 16</inkml:trace>
  <inkml:trace contextRef="#ctx0" brushRef="#br0" timeOffset="42199.48">8261 3042 23039 0,'-5'-8'2048'0,"5"8"-1648"0,-4-5-400 0,4 5 0 0,0 0 304 0,0 0-32 15,0 0 0-15,0 0 0 0,0 0 416 0,0 0 80 16,0 0 0-16,0 0 16 0,0 5-80 0,0 0-32 16,-2 4 0-16,1 1 0 15,0 2-96-15,-1 1-32 0,-1 3 0 0,1-1 0 0,0 5 16 0,0 0 0 0,-3 0 0 0,3-1 0 16,-1 0-208-16,0-4-32 0,0 0-16 16,1-1 0-16,-1-1-112 15,0-1 0-15,1-1-16 0,1-2 0 0,-1-2 80 0,2-1 0 16,0-6 16-16,0 0 0 15,0 0 80-15,0 0 16 0,0 0 0 0,0 0 0 0,0 0 224 0,0 0 48 16,4-7 16-16,1-4 0 16,-1-4-320-16,-1-1-64 0,3-2-16 0,-1-2 0 0,0-3-128 0,0 0-128 15,1-1 144-15,-1 0-144 0,0 1 128 0,-1 1-128 16,2 2 0-16,-2 3 0 0,0 3 0 0,1 3 0 16,-1 2 0-16,0 3 0 0,-4 6 0 15,0 0-160-15,0 0 160 0,0 0-192 16,0 0 192-16,6 5-208 0,1 4 80 0,-1 5 128 0,1 4 0 15,-2-4 0-15,1 3 0 0,-1 0-160 0,1 0 160 16,-1-2 0-16,0 1-144 0,-1-1 144 0,1 0 0 16,0 0 0-16,1-3 0 0,-1-1 0 0,1-1 0 15,-2-1 0-15,2-3 0 0,-1-1 0 0,1-2 0 16,-6-3 0-16,6 0 0 0,1-2 0 0,0-1 128 16,-1-2-128-16,1-4 176 0,0-3-48 0,2-1 0 0,-2-3 0 0,1-1 0 15,1-3-128-15,0 0 192 16,-1 0-192-16,-1 1 192 0,0 0-192 0,1 2 0 0,-3 1 0 0,1 3 128 15,-1 0-128-15,0 2 0 0,-1 1 144 0,0 2-144 16,1 2 160-16,-2 2-32 0,-3 4-128 0,0 0 192 16,0 0-192-16,6 2 144 0,-1 2-144 0,1 0 128 15,-2 3-128-15,2 0 0 0,-2 2 0 0,1 1 0 0,1 2 0 0,-1 1 0 16,0 2 0-16,-1 0 0 16,1 1 0-16,-1 2 0 0,2 1 0 0,-3-1 0 0,1 1-256 0,2-1-96 15,-2 0-16-15,2 1 0 16,-2-1-1456-1,0-1-288-15,1-1-64 0,0-2-13712 0</inkml:trace>
  <inkml:trace contextRef="#ctx0" brushRef="#br0" timeOffset="42582.89">8889 3234 28559 0,'0'0'2544'0,"0"0"-2032"15,-5 4-512-15,0 2 0 0,-1 2 480 0,1 0 0 16,-2 3 0-16,2 2 0 0,-1 0 432 0,0 1 96 15,-1 1 16-15,1 2 0 0,-1 1-432 0,0 0-80 0,1 1 0 0,-1 0-16 16,1-1-240-16,0 0-64 16,2-2 0-16,-1 0 0 0,2-3-192 0,0-1 176 0,-1 0-176 0,2-3 160 15,1-1-160-15,1-3 192 0,0-5-192 0,0 0 192 16,0 0-32-16,0 0 0 0,0 0 0 16,7 0 0-16,-1-3 32 0,2-3 0 15,1-2 0-15,0-3 0 0,-1-1-192 0,1-4 0 0,2-4 144 0,0-1-144 16,-1-2 0-16,1 1 0 0,-1 1 0 0,0 2-128 15,-2 0 128-15,-1 1 0 0,0 3 0 0,-1 3 0 16,0 2 0-16,-1 2 0 0,0 2 0 0,-2 1-128 16,-3 5 304-16,0 0 64 0,0 0 16 0,0 0 0 0,5 6-64 0,-2 1-16 15,0 2 0-15,-1 2 0 0,1 1-48 0,-1 2-128 16,-1-1 192-16,1 1-64 0,0 0-128 0,-1 1 0 16,-1 1 144-1,1 0-144-15,1-1 0 0,-2 0 128 0,0 0-128 0,1-2 0 0,0-1 0 0,0 0-256 16,0-4 32-16,0-1 16 15,0 2-1264-15,0-2-256 0,-1-7-64 0,0 0-8896 16,0 0-1776-16</inkml:trace>
  <inkml:trace contextRef="#ctx0" brushRef="#br0" timeOffset="42759.37">8827 3501 23951 0,'0'0'2128'0,"-2"-3"-1696"0,0-2-432 0,1 0 0 0,1 5 1408 0,0-5 192 0,0-1 32 0,2 1 16 0,-2 5-416 15,5-6-80 1,3 0 0-16,1 0-16 0,1 1-768 0,2-1-160 0,2 1-16 0,1-1-16 0,0 1-176 0,0-1 0 31,2 1 0-31,0 0 0 0,1 1-208 0,-1-1 16 0,-2 1 16 0,0 0-9936 16,1-1-2000-16</inkml:trace>
  <inkml:trace contextRef="#ctx0" brushRef="#br0" timeOffset="42996.24">9220 3078 18431 0,'0'0'1632'0,"-4"0"-1312"0,-2 0-320 0,6 0 0 16,-7-1 2896-16,7 1 512 0,0 0 112 0,-3 4 0 15,3-4-2640-15,-3 6-544 0,3-6-96 0,-2 6-32 16,-1 2-80-16,2-3 0 0,1 2-128 0,3 0 192 16,-3-7-192-16,4 7 0 0,0 1 0 0,2-2 0 15,0-2-1840-15,-1 0-304 0</inkml:trace>
  <inkml:trace contextRef="#ctx0" brushRef="#br0" timeOffset="43488.78">9432 2933 7359 0,'1'-11'656'0,"0"6"-528"16,1-1-128-16,1-1 0 0,-1 0 4976 0,1 2 960 16,2-2 192-16,0 2 32 0,3-2-4160 0,0 2-832 15,-1 0-160-15,2 1-48 0,0 1-240 0,1 0-48 0,0 2-16 0,1 2 0 16,0 3-448-16,0 0-80 15,-4 1-128-15,2 1 176 0,-1 2-176 0,1 2 192 16,-4 0-192-16,0 2 192 0,-2 2-64 0,-2 3 0 0,-2-1 0 0,-1 2 0 16,-2-1-128-16,-1 2 0 0,-1 0 144 15,-1 4-144-15,-1-3 0 0,1-6 0 0,2-3 0 16,-1 0 0-16,2-3-160 0,1-1 16 0,3-7 0 0,0 0 144 0,0 0 0 16,0 0-144-16,0 0 144 0,0 0-352 0,2-5 0 15,3-3 0-15,0-2 0 0,3-2-32 16,0-2-16-16,3-3 0 0,1-1 0 15,2-3 16-15,0-1 16 0,0 0 0 0,2 1 0 0,0 1 208 16,1 2 160-16,-7 3-208 0,-1 2 80 0,0 1 320 0,-1 2 64 16,-3 1 0-16,-2 3 16 0,-3 6 608 0,0 0 112 15,0 0 32-15,0 0 0 0,0 0-272 16,0 0-48-16,-4 6-16 0,1 2 0 0,-1 0-368 0,1 2-64 16,0 2 0-16,2 2-16 15,-2-1-240-15,1 1 176 0,2 0-176 0,0 3 160 0,0-3-160 0,2 1 0 16,3-2 0-16,1 0 0 0,0-2 0 0,2-1 0 15,2-1 0-15,1-2 0 0,0 0 0 0,2 1-192 16,0-4 64-16,2-1 128 16,0 0-1632-16,2-2-208 0,-1-2-32 0,3-2-13776 0</inkml:trace>
  <inkml:trace contextRef="#ctx0" brushRef="#br0" timeOffset="43715.7">10272 2697 18431 0,'0'0'1632'0,"0"0"-1312"0,-7-5-320 0,3 0 0 16,4 5 3328-16,-4-3 576 0,0 0 128 0,-1 1 32 0,5 2-2352 0,0 0-480 16,0 0-80-16,-5 2-32 0,1 1-448 0,-1 3-96 31,2 0 0-31,1 3-16 0,1 1-368 0,-2 4-64 0,2 3 0 0,1 1-128 0,2 3 192 0,0 1-192 31,0 0 192-31,0 0-192 0,0 2 128 0,0-2-128 16,1 0 0-16,-1 0 0 0,1-1 0 0,0-2 0 0,0-1 128 0,-1-3-128 0,2-1 0 15,-1 0 0-15,1-2-208 0,-1 0 80 16,-1-2-2208-16,2-3-432 16,-4 0-96-16</inkml:trace>
  <inkml:trace contextRef="#ctx0" brushRef="#br0" timeOffset="43899.14">10104 2962 12895 0,'0'0'576'0,"-2"-4"112"0,0-2-560 0,0 1-128 0,0-2 0 0,2 2 0 15,3-1 4928-15,0 2 960 0,3 0 192 0,-1 0 48 16,2 1-4432-16,2 0-880 0,0-1-176 0,5 2-48 16,2 0-416-16,3 1-176 0,2-1 128 0,0-1-128 15,0 2 0-15,1 0 0 0,-4 0 0 0,3 0-11056 16,1-1-2176-16</inkml:trace>
  <inkml:trace contextRef="#ctx0" brushRef="#br0" timeOffset="44551.52">11377 2574 25791 0,'0'0'1152'0,"2"-5"224"0,-2 5-1104 0,4-5-272 0,-4 5 0 0,0 0 0 0,4-4 1248 0,-4 4 192 16,0 0 32-16,0 0 16 0,2 9-1184 15,-2-1-304-15,-2 4 0 0,-1 4 960 0,-2 0 144 16,0 3 32-16,-1 1 0 0,0 1-768 0,-2 1-160 16,0 1-16-16,-2 5-16 0,1 0-176 0,-1-3 0 0,1-2 0 15,-1-2 144-15,1-3 0 0,1-3 0 0,2-2 0 16,0 0-144-16,4-5 0 0,-2-1 144 0,4-7-144 15,0 0 0-15,0 0 0 0,0 0 0 16,0 0 384-16,2-6 0 16,1-2 0-16,3-4 0 0,1-3-384 0,1-2 0 0,1-3 0 0,1-4-192 15,1-6-128-15,1-2-16 0,1-1-16 0,1-1 0 16,1 0 96-16,-1 1 0 0,0 2 16 0,0 4 0 16,-5 1 240-16,2 5 0 0,-1 5 0 0,-1 4 0 0,-3 3 320 15,0 2-64-15,1 3 0 0,-1 2 0 0,-6 2 16 16,7 2 0-16,-1 3 0 0,-1 4 0 0,1 1-16 15,-1 3 0-15,1 2 0 0,-2 1 0 0,0 2-64 0,1-1-32 16,-1 1 0-16,4 6 0 16,-2-1-160-16,-1-3 0 0,-1 0 0 0,3-3 0 0,-1 2 128 15,0-1-128-15,3-1 128 0,0 0-128 16,-3-3 0-16,1-1 0 31,-1-1-352-31,1-2-96 0,0-1-32 0,-2-1-7136 16,1-2-1408-16,-2-2-304 0</inkml:trace>
  <inkml:trace contextRef="#ctx0" brushRef="#br0" timeOffset="45137.3">11362 2756 35247 0,'0'0'768'0,"0"-6"176"0,0 6 16 0,0 0 32 0,1-5-800 0,1-1-192 0,1 1 0 0,3 0 0 15,0 0 272-15,4 0 16 16,2 2 0-16,10-3 0 0,3 2-288 15,-2 2 0-15,0 0 0 0,1-1 0 0,1 2-176 0,1-2 32 16,-2 0 0 0,-2 1-640-16,-1-1-128 0,-1 2-32 0,-2 0 0 15,2 1-208-15,-5 1-64 0,1-1 0 0,-4 0 0 0,-2 1 768 0,-2 0 160 0,-2 1 32 0,-6-2 0 0,0 0 256 0,6 4 0 16,-6-4 0-16,3 5 0 16,-3-5 656-16,1 9 48 0,-1-1 0 0,0 1 0 0,0-2-256 0,0 3-32 15,-1 1-16-15,1 0 0 0,0-2-128 0,1 0-16 0,0 0-16 16,1-2 0-16,1 0 64 0,0 0 16 15,-3-7 0 1,5 4 0-16,2 0 160 0,1 0 32 0,-1-3 16 0,2-1 0 0,0-1-160 0,1-3-48 16,0 0 0-16,0-1 0 0,1-1-112 0,0-3-16 15,-1-1-16-15,-1-1 0 0,1 0 16 0,-1 0 0 0,0-1 0 16,-1 1 0 0,-3 2 96-16,0 1 32 0,-1 0 0 0,-1 1 0 0,-1 2 112 0,-2 5 16 0,0-6 16 0,0 6 0 31,0 0 80-31,0 0 16 0,0 0 0 0,0 0 0 15,0 0-320-15,0 0-64 0,-2 6-16 0,-1 6 0 0,1 3-160 16,1 2 0-16,0 3 0 0,-2 2 0 0,2 2 0 16,0 1 0-16,-1 3-176 0,-1 0 176 0,-1 3 0 15,2 2 0-15,-2 6 0 0,0-1 0 0,1-5 0 0,1 2 0 0,1-2 0 16,0-4 0-16,0-4 0 0,0-3 0 0,1-3 0 31,0-4 0-31,0-2 0 0,0-2 0 0,0-2 0 16,0-2 0-16,0-7 128 0,0 0-128 0,0 0 144 15,0 0-144-15,0 0 160 0,0 0 0 0,0 0 0 16,-5-6 0-16,2 2 0 0,-2-3-160 0,2 0 0 16,0-2 0-16,-2-1 0 15,3 0-352-15,0 0-48 0,0-1-16 0,1 0 0 16,1-2-1376-16,1 0-256 0,0 0-64 0,1-1-9152 0,0 2-1808 0</inkml:trace>
  <inkml:trace contextRef="#ctx0" brushRef="#br0" timeOffset="45613.97">12307 2554 17503 0,'2'-7'1552'0,"1"-1"-1232"16,2 0-320-16,2 2 0 0,0-1 3184 0,2 0 576 15,-1 2 112-15,2 2 32 0,1 1-2656 0,0 1-528 16,0 1-96-16,0 1-32 0,1 3-160 0,-1 0-48 15,-2 3 0-15,0 2 0 16,-2 0-192-16,-2 4-64 0,-2 0 0 0,0 0 0 0,-2 2 0 0,-2 2-128 16,-4 2 192-16,0-1-64 0,-2 0-128 0,1-1 160 0,-1-1-160 15,-1-2 160-15,1-1-160 0,0-2 128 0,1-2-128 16,1-1 128-16,1-2-128 0,4-6 160 16,0 0-160-16,0 0 160 0,0 0 32 0,0 0 0 15,0 0 0-15,3-7 0 0,0-1-192 0,3-1 192 16,1-1-192-16,2-2 192 0,2-1-192 0,2-2-192 0,2-3 32 0,-1-1 16 15,0 0-48-15,1-1 0 0,-3-1 0 0,-1 2 0 16,-1 3 192-16,-3 2 0 16,0 1 0-16,-2 3-128 0,-2 4 128 0,0 0 192 15,-3 6-32-15,0 0-16 0,0 0 432 0,0 0 96 0,0 0 16 0,0 0 0 16,-2 5-320-16,-2 1-64 0,1 4-16 0,0 0 0 16,-1 0-288-16,2 1 128 0,0 0-128 0,1 1 0 15,1 0 0-15,1 0 0 0,1-2 0 0,2 1 0 0,0 1 0 16,3-2 0-16,-1-2 0 0,3-2 0 15,1 1 0-15,0-1 0 0,1-3 0 0,2-1 0 0,-2-1 0 0,1 0-224 16,1-1 16-16,-1-1 0 16,2-1-1776-16,0-1-336 0,-2-1-80 0</inkml:trace>
  <inkml:trace contextRef="#ctx0" brushRef="#br0" timeOffset="45929.85">12724 2210 14735 0,'-3'-8'1312'0,"3"1"-1056"16,-2-2-256-16,2 1 0 0,0 3 3520 0,0 5 640 0,2-7 128 0,-2 7 16 16,3-4-2832-16,-3 4-560 0,6-3-112 0,1 4-32 15,0 1-384-15,1 1-96 16,0 1-16-16,0 3 0 0,-1-1-48 0,1 4-16 16,-3 1 0-16,-1 1 0 0,-1-1-64 0,-2 2-16 0,-2 0 0 0,-1 2 0 15,-3 1 0-15,0 0 0 0,-3 2 0 0,1-2 0 16,-1 0-128-16,0-3 128 0,-1-1-128 0,-1 0 128 15,3-3-128-15,0-3 0 0,2 0 0 16,0-2 848-16,5-4 144 0,0 0 32 0,0 0 0 0,0 0-832 16,0 0-192-16,0 0 0 15,0 0 448-15,0 0 32 0,9 2 16 0,5 0 0 0,4-1-496 16,0-1 0-16,18 1 0 31,2 0-704-31,-4 0-256 0</inkml:trace>
  <inkml:trace contextRef="#ctx0" brushRef="#br0" timeOffset="46220.16">12281 3013 23951 0,'0'0'2128'16,"0"0"-1696"-16,0 0-432 0,0 0 0 0,0 0 1920 0,0 0 288 0,0 0 64 0,4 5 16 16,0 0-1008-1,4-1-192-15,3 1-32 0,5-2-16 0,2-1-448 0,4-1-80 0,5-1-32 0,2 0 0 0,1-2-176 0,-2-1-48 16,0-2 0-16,0 1 0 0,1-2-64 0,-2 2 0 16,1-1-16-16,-1-1 0 15,0-1-176-15,-2 1 0 16,-1 0 0-16,-2 2 0 0,0 1 0 0,-2 2-256 15,-2 1 48-15,-2 1 0 16,-5 1-2480-16,-1 1-480 0,-3 3-96 0</inkml:trace>
  <inkml:trace contextRef="#ctx0" brushRef="#br0" timeOffset="46562.11">12356 3344 33167 0,'-6'-7'2944'0,"4"5"-2352"0,1-1-464 0,1-3-128 16,0 6 272-16,4-5 48 0,1-4 0 0,3 1 0 16,3 1 176-16,1 1 32 0,1 1 16 0,3-1 0 15,0 2-224-15,3 2-32 0,1 1-16 0,-2 2 0 16,-2-1-272-16,-3 3 0 0,0 2 0 0,-3 3 0 16,-2-1 0-16,-1 2 0 0,-2-1 0 0,-2 3 0 15,-3 1 0-15,-2 3 128 0,-4 0-128 0,0 4 0 16,-3 0 0-16,-1-1 0 0,-1 0 0 0,-3-1 0 0,1-2 0 0,0-1 0 15,1-1 0-15,2-1 0 0,-2-2 0 0,5-1 128 16,1-2 0-16,3-1-128 0,1 0 512 16,2-6 0-16,1 4 0 0,-1-4 0 0,0 0 0 15,7 2 0-15,3 1 0 0,2-3 0 0,1 0-320 0,2 0-64 16,1-2 0-16,2 0-128 0,-1 0 0 0,0-1 0 0,1-3 0 16,2 0 0-16,-1 0-192 0,1 0-128 15,0-2-48-15,1 1 0 16,1-2-1552-16,0 1-320 0,1-1-64 0,0-1-13360 0</inkml:trace>
  <inkml:trace contextRef="#ctx0" brushRef="#br0" timeOffset="47290.57">13213 2179 18431 0,'0'0'1632'0,"0"0"-1312"0,0 0-320 0,0 0 0 0,0 0 832 0,-1-5 80 0,1 5 32 16,0 0 0-1,1-6 400-15,2 1 96 0,-2-1 16 0,3 1 0 0,0 0-304 16,2 2-64-16,0 1-16 0,2-2 0 0,0 1-352 0,3 1-64 0,0 1-16 0,1 1 0 16,1-1-176-16,1 0-32 15,2 0-16-15,-1-1 0 0,0 4-96 0,1-2-32 0,-1-2 0 0,1 1 0 16,-3-1 112-16,0 1 32 0,-1 1 0 0,0-1 0 15,-1 0 80-15,0 1 0 0,-2 1 16 0,0 0 0 16,-1 0-80-16,-1 0-32 0,0 1 0 0,-2 1 0 16,-5-3-96-16,7 5 0 15,0 2-16-15,-2 2 0 0,-1-2-144 0,0 5-32 0,-1 2 0 0,-1 2 0 16,-1 2 16-16,-1 1 0 0,0 2 0 0,-1 4 0 16,0 1-144-16,-1 1 0 0,-1 2 0 15,-1 4 128-15,1 2-128 0,2 2 128 0,-2 0-128 0,0 3 128 16,1 2 0-16,1 2-128 0,0 3 192 15,0-1-64-15,0 0-128 0,0 1 0 0,1 2 144 16,-1 0-144-16,0 0 0 0,-1-2 128 0,1-2-128 0,0-2 0 16,0-2 128-16,1-3-128 0,0 0 128 0,-1-3-128 0,0-3 144 0,0-3-144 15,0 0 192-15,0-5-192 0,1-2 320 0,-1-3-64 16,1-3 0-16,0 1 0 0,-3-4 112 0,2 0 16 16,0-1 0-16,0-2 0 15,1-1-64-15,0-1-16 0,0-1 0 0,-1 1 0 0,0-2-64 0,0-1-16 0,1-5 0 16,0 0 0-16,-4 6-16 0,0-3 0 15,4-3 0-15,-8 2 0 0,1 0-32 0,-3 1-16 16,-2-3 0-16,-2 0 0 0,1 0-160 0,-1 0 128 16,-1 0-128-16,0 1 128 0,1 0-128 0,1 0 0 0,1-1 0 0,1-1-176 15,1 1-304 1,0 0-64-16,1 0-16 0,1 0 0 16,1 0-1152-16,-2-1-224 0,2 0-48 0,2-1-16 0,-2 1-1600 0,2-1-320 0</inkml:trace>
  <inkml:trace contextRef="#ctx0" brushRef="#br0" timeOffset="49263.98">1862 5006 18655 0,'0'0'832'0,"0"0"160"0,0 0-800 0,3-4-192 0,0-3 0 0,0 2 0 0,-3 5 1520 0,0 0 256 16,0 0 48-16,2-6 16 0,1 2-256 0,-3 4-48 31,0 0-16-31,0 0 0 0,0 0-544 0,6 6-96 0,-2 3-32 16,1 2 0-16,-1 1-336 0,0 3-80 15,0 1-16-15,0-1 0 0,-2 1-192 0,2-1-32 0,-1 1-16 0,1-1 0 16,3 0-176-16,2 0 192 0,-2-1-192 0,1-1 192 16,-1 0-192-16,0 0 0 0,2-2 0 0,1-4 128 15,-1 0-128-15,1-2 128 0,1-1-128 0,0-2 128 0,1-2-128 0,-1 0 192 16,0-3-192-16,0-3 192 0,-1-2-16 0,0 0 0 15,1-2 0-15,-1-1 0 0,-2-1-176 0,0-2 128 16,0 0-128-16,-2-1 128 0,0-2-128 16,-2 0 0-16,0-2 0 0,-2-1-176 0,0-1 16 15,-2 2 0-15,-1 2 0 0,0 1 0 0,-1 3 160 0,-2 3-160 16,1 3 160-16,-1 1-160 0,4 6 160 0,-5-3 0 16,-4 2 0-16,3 3 0 0,-2 2 0 0,0 2 0 0,0 0 0 0,-1 3-128 15,0 3 128-15,1 0 0 0,1-1 0 0,0 2 0 16,0-2 0-16,3 1-128 0,1 0 128 0,1 0 0 15,-1-2 0-15,3 0 0 0,1-2 0 0,2 0 0 16,-1 0 0-16,1-2 0 16,2 0 0-16,0-2 0 0,-5-4 0 0,8 6 0 15,1-2 0-15,0 0 0 0,1-2-864 16,1-1-96-16,1-2 0 0,3 1-14272 0</inkml:trace>
  <inkml:trace contextRef="#ctx0" brushRef="#br0" timeOffset="49481.22">2423 5140 17503 0,'0'0'1552'0,"0"0"-1232"31,0 0-320-31,-4 4 0 0,-1 0 3072 0,2 0 544 0,0 1 112 0,0 1 32 0,1 3-2032 0,1 1-416 16,1 2-80-16,0 0-16 15,0 2-432-15,1 0-80 0,0 0-32 0,0 0 0 0,2 0-336 0,-2 1-64 16,0-2-16-16,0 0 0 0,0 0-256 0,0-2 0 0,0 0 128 0,1 0-128 31,1-3-368-31,-1 0-128 0,0-1-16 0,1-2-10688 16,1 1-2144-16</inkml:trace>
  <inkml:trace contextRef="#ctx0" brushRef="#br0" timeOffset="49931.97">2669 5023 14735 0,'4'-12'1312'0,"-2"7"-1056"0,2 0-256 0,1 1 0 16,0-1 3120-16,2 0 560 0,1 1 112 0,-1 0 32 15,2 0-2352-15,0 2-448 16,0 1-112-16,1 2-16 0,1 1-192 0,-2 2-64 16,0 0 0-16,-1 4 0 0,0 2-224 0,-2 0-48 15,-2 2-16-15,-1 2 0 0,-1 1-160 0,-2 3-16 16,-2 0-16-16,-1 0 0 0,-3 2-160 0,1-1 0 0,-2 1 0 0,0-3 0 15,1 0-256-15,-1-3 80 16,2-3 16-16,0-1 0 0,1-1 160 0,1-3 0 0,3-6 0 0,0 0 0 16,0 0 0-16,0 0 144 0,0 0-144 15,0 0 0-15,0 0 0 0,4-5 0 0,1-3-240 0,2-2 80 16,1-1-160-16,2-2-48 0,1-4 0 0,2 0 0 31,1-2-48-31,0 0-16 0,0 0 0 0,-2-1 0 0,-1 1 240 0,-2 3 64 0,-3 0 0 0,1 4 0 0,-2 2 432 0,-1 3 80 16,-3 0 32-16,0 3 0 0,-1 4 608 0,0 0 128 15,0 0 32-15,0 0 0 0,0 0-512 0,-5 4-96 16,0 1-32-16,0 2 0 0,2 1-352 0,0 2-192 16,1 1 192-16,-1 1-192 0,2 0 0 0,1 1 0 15,3-1 0-15,0 1 0 0,0 2 0 16,3-2 0-16,0-1 0 0,2 0 0 0,0-1 0 0,0 0 0 16,3 0 0-16,-2-1 0 0,0-1-288 0,0-3-64 15,1 0-16-15,0 0 0 16,0-1-2064-16,-1-2-400 0,2-2-96 0</inkml:trace>
  <inkml:trace contextRef="#ctx0" brushRef="#br0" timeOffset="50199.23">3153 4904 24879 0,'0'0'2208'0,"2"-5"-1760"0,-2 0-448 0,0 5 0 0,0 0 1968 0,0 0 304 16,0 0 64-16,5-3 16 0,-5 3-1120 0,0 0-208 0,6 1-64 0,0 3 0 15,1 2-256-15,-1 1-64 0,0 3-16 0,0 2 0 16,-1 2-352-16,-1 1-64 0,1 3-16 0,-2 0 0 0,-1 2-16 0,-3 2-16 16,1 2 0-16,-2 2 0 0,-3 1-16 0,0 2 0 15,-1-1 0-15,0 1 0 0,-3-2-144 0,0-1 128 16,0-3-128-16,3-1 128 0,-2-1-128 16,0-4-144-16,0 0 144 0,-2-2-208 15,1-2-512 1,-2-2-112-16,0-1 0 0,-1-1-16 0,1-3-1856 0,-1-3-368 0,-1-2-80 0</inkml:trace>
  <inkml:trace contextRef="#ctx0" brushRef="#br0" timeOffset="50481.41">2667 4841 25791 0,'0'0'2304'0,"-5"2"-1856"0,-2 1-448 16,1 1 0-16,-1 3 704 0,-1 2 64 16,1 4 0-16,0 1 0 0,0 1 0 0,1 4 0 0,0 2 0 0,1 2 0 15,-2 2-32-15,3 3 0 16,-1 0 0-16,2 3 0 0,0 1-288 0,2 0-64 0,3 1-16 0,0 0 0 16,0-1-368-16,2-1 128 0,1-2-128 0,2 0 0 15,0-4 0-15,2 1 128 0,2-3-128 0,1-2 0 16,-1-4 0-16,2-1 0 0,2-3 0 15,1-3 0 1,3-3-1488-16,2-1-368 0,2-4-80 0,3-2-11904 0</inkml:trace>
  <inkml:trace contextRef="#ctx0" brushRef="#br0" timeOffset="50681.31">3552 5088 23039 0,'0'0'2048'0,"0"0"-1648"16,0-5-400-16,0 5 0 0,2-5 2864 0,1 0 480 16,-3 5 112-16,7-4 0 0,0 1-2848 0,2-1-608 0,1 2 0 0,2 1-144 15,1 0 144 1,2 1 0-16,0 1 0 0,1 0 0 16,-1 1-2096-16,0 2-336 0,0-1-64 0</inkml:trace>
  <inkml:trace contextRef="#ctx0" brushRef="#br0" timeOffset="50830.1">3542 5281 35871 0,'0'0'1600'0,"0"0"320"0,0 0-1536 0,0 0-384 16,0 0 0-16,0 0 0 0,0 0 448 0,0 0 32 16,0 0 0-16,6-2 0 0,3 1 32 0,-1 0 16 15,4 0 0-15,0 0 0 0,0-1-384 0,2 2-144 16,2 0 0-16,3 0 144 0,0-1-368 0,3 0-80 0,3-1-16 0,-1 0-16992 15</inkml:trace>
  <inkml:trace contextRef="#ctx0" brushRef="#br0" timeOffset="51525.69">4913 4934 18431 0,'0'0'1632'0,"0"0"-1312"0,0 0-320 0,5-3 0 15,-5 3 1264-15,0 0 176 0,0 0 32 0,0 0 16 16,0 0-48-16,4 1-16 15,1 2 0-15,-1 1 0 0,2 3-320 0,-3 0-64 0,0 3-16 0,2 2 0 16,-3 0-528-16,0 3-112 16,0 0-32-16,0 2 0 0,-2 5-112 0,0 0-32 0,0-1 0 0,0 1 0 0,0 0-80 0,1-2-128 15,1-1 176-15,0-1-176 0,0-2 128 0,1 0-128 16,2-3 0-16,0-2 0 16,1-1 224-16,0-3-64 0,1-1-16 0,1-2 0 0,0 0 64 0,0-2 16 15,2-1 0-15,0-2 0 16,1-1 96-16,0-3 32 0,0 0 0 0,1-3 0 0,0-3-144 15,-2 1-16-15,0-2-16 0,0-2 0 16,0-2-48-16,0-1-128 0,-1-1 192 0,0-2-64 0,-1-1-128 0,0-4 0 16,-3 1 0-16,-2 3 0 0,1 1 0 0,-2 3 0 15,0 2 0-15,-2 3 0 0,-1 1 0 0,-1 4 128 16,-1 1-128-16,0 2 0 0,-1-1 160 16,-2 3-160-16,1 1 192 0,-2 1-192 0,1-1 176 0,-1 2-176 0,1 1 160 0,0 3-160 15,1-1 0-15,0 1 0 0,5-5 0 16,-2 7-160-16,1 1 160 0,0 1-160 0,2-2 160 0,2 1-160 31,2 0 160-31,0-1-192 0,1 0 192 0,0 1-192 16,1-1-192-16,0 1-64 0,3 0 0 0,0-2 0 0,3 1-1520 15,2 0-304-15,-1-2-64 0,1 1-11744 16</inkml:trace>
  <inkml:trace contextRef="#ctx0" brushRef="#br0" timeOffset="51733.53">5476 5201 26719 0,'0'0'2368'0,"0"0"-1888"16,0 0-480-16,0 6 0 0,0 3 1280 0,0 0 176 0,0 1 16 0,0 1 16 16,2 0-112-16,0 1-32 15,-2 2 0-15,1 1 0 0,2 0-416 0,0-1-96 16,-3 2 0-16,1-2-16 0,3-1-464 0,-2 2-96 0,-1-2 0 0,0 0-16 15,1 0-240-15,0-1 128 16,-1-1-128-16,1-1 0 0,0-2-176 0,0-2-128 0,3 1-16 0,-5-7-16 31,3 6-2848-31,-3-6-560 0</inkml:trace>
  <inkml:trace contextRef="#ctx0" brushRef="#br0" timeOffset="52096.8">6029 4973 34607 0,'0'0'1536'0,"0"0"320"0,-5 3-1488 0,0 1-368 15,-1 0 0-15,1 2 0 0,-1 0 0 0,1 2 0 16,-1 3 0-16,2 0 0 0,0 0 352 0,0 2 160 0,1 0 16 0,1 2 16 16,1-1-224-16,0 0-64 15,0 1 0-15,2 0 0 0,2 0-96 0,1 0-32 16,1-2 0-16,1-1 0 0,3 0 0 0,2-2-128 15,2 0 192-15,-1-2-64 0,1-3-128 0,0-1 192 0,0-2-192 0,1-2 192 16,1-3 0-16,0 0 0 16,-2-2 0-16,-1-3 0 0,0-2 0 0,-2-1 0 15,-1-1 0-15,-1-1 0 0,-2-2 16 0,-1-1 16 0,-2-2 0 0,-1 1 0 16,-2-2-48-16,0 1-16 0,-1 1 0 0,-2 1 0 16,-2 2-160-16,0 2 128 0,-1 3-128 0,0 1 128 0,-2 1-128 0,-2 1 0 15,-3 3 0-15,0 1 0 0,0 2 0 0,-1 1-320 16,1 1 48-16,-1 0 16 15,-1 4-640-15,0 0-112 0,2 2-16 0,2 0-16 16,1-1-2624-16,4 0-528 0</inkml:trace>
  <inkml:trace contextRef="#ctx0" brushRef="#br0" timeOffset="52365.68">6405 4874 21183 0,'0'0'1888'0,"3"-5"-1504"0,0-1-384 0,0 1 0 0,-3 5 2480 0,5-4 416 0,1 1 96 0,-1 1 16 16,2 1-1328-16,0 1-256 0,-1 1-48 0,2 2-16 15,-2 2-512-15,1 1-96 0,0 2-32 0,-2 2 0 16,0 2-352-16,-1 1-80 16,0 1-16-16,0 3 0 0,-2 3-16 0,-1 1-16 0,-1 1 0 0,-1 1 0 15,-2 2 0-15,-3 0 0 0,-2 1 0 0,0 0 0 16,-1-1-240-16,-1 1 176 15,-1-3-176-15,0-1 160 0,0-1-32 0,-1-2-128 0,-1-1 192 0,-1 0-64 16,0-3-128-16,-1-1-176 0,-1 1 48 0,0-3 0 16,-2-1-2080-1,-1-3-416-15,1-1-64 0</inkml:trace>
  <inkml:trace contextRef="#ctx0" brushRef="#br0" timeOffset="52653.37">5785 4853 31215 0,'0'0'1376'0,"0"0"288"0,0 0-1328 0,-5-2-336 0,5 2 0 0,-5 2 0 16,-4 2 224-16,2 1-32 0,1 3 0 0,-1 2 0 15,-1 2 432-15,1 3 80 0,-2 4 0 0,0 2 16 16,0 1-256-16,2 2-48 0,0 2-16 0,0 2 0 0,1-2-64 0,1 3-16 15,2 1 0-15,3 0 0 0,1 1-320 0,1-1 0 16,3-3 0-16,-1 1 128 0,4-4-128 0,2-1 0 16,0-2 0-16,1-1 0 0,2-3 0 0,2-1 0 15,2-4 0-15,2-1 0 16,3-1-320-16,1-2-96 0,3-4-16 0,3-1 0 16,3-2-1984-16,3-2-400 0</inkml:trace>
  <inkml:trace contextRef="#ctx0" brushRef="#br0" timeOffset="52925.76">6948 4857 35007 0,'0'0'3120'0,"-3"-5"-2496"0,1 2-496 0,2 3-128 16,-2-6 256-16,2 6 16 0,0 0 16 0,0 0 0 0,0 0 368 0,0 0 80 15,0 0 16-15,0 0 0 0,2 7-128 0,1 2-32 16,-1 0 0-16,1 2 0 16,-2 1-352-16,1 1-80 0,-1 1-16 0,1 3 0 15,-1-1-144-15,2 3 0 0,-1 0 144 0,1 0-144 0,-2 1 0 0,2 0 128 16,0-1-128-16,1-2 0 0,-1 0 0 0,0-1 0 16,-2 0 0-16,0-2 0 15,0-1-1264-15,-1-1-208 0,-1-1-64 0,0-1-9856 16,0-2-1984-16</inkml:trace>
  <inkml:trace contextRef="#ctx0" brushRef="#br0" timeOffset="53116.62">6791 5094 35007 0,'-8'-9'1552'0,"8"9"320"0,-2-4-1488 0,0-2-384 15,2 6 0-15,0 0 0 0,0-5 576 0,1-1 64 16,-1 6 0-16,3-5 0 0,2-1-96 0,1 2-16 15,4 2 0-15,1-1 0 0,4 0-528 0,1 1 0 0,3 0 0 0,3 1 0 16,2 0 0-16,2 1 0 0,3-1-144 0,-1 1 144 31,-2-1-1952-31,0 1-304 0,1-2-64 0</inkml:trace>
  <inkml:trace contextRef="#ctx0" brushRef="#br0" timeOffset="54085.37">8425 4773 13823 0,'0'0'1216'0,"0"0"-960"0,4-4-256 0,0-1 0 31,0-1 1504-31,-1 0 256 0,0 1 48 0,1 0 16 16,0 0 0-16,-2-1 0 0,2 1 0 0,-1-2 0 0,0 0-480 0,-1 2-112 15,1-1-16-15,-2 1 0 0,0-2-320 0,0 1-64 0,-1-1 0 0,-1-1-16 32,-3 0-64-32,2-1-16 0,-1 0 0 0,0-1 0 0,-2 0-224 0,-1 0-32 15,-2 0-16-15,0 3 0 0,1-2-208 0,-1 2-32 16,-1 2-16-16,1 0 0 0,3 1-208 0,-2 1 0 16,0 2 128-16,-2 1-128 15,-1 1 0-15,2 1 0 0,-2 1 128 0,3 1-128 0,-1 0 0 0,-1 1 0 16,0 2 0-16,0 2-160 0,2 0 160 0,-1 2 128 15,-1 0-128-15,3 0 176 0,-1 1-176 0,2 0 0 16,-1 1 144-16,1 1-144 0,-1 3 128 0,3 0-128 16,-1 1 128-16,2 1-128 0,1 2 0 0,0 2 144 0,1 2-144 15,0 1 0-15,0 2 144 0,1 2-144 0,1 2 0 0,2-1 144 16,0 5-144-16,2 0 0 16,-1 1 0-16,3 3 0 0,1 1 0 0,-1 0 0 0,0 1 128 15,1 0-128-15,-1 0 0 0,-2 0 0 0,0-2 0 0,1 1 0 16,0-4 0-16,-2 0 160 15,0-1-160-15,-2-2 160 0,0-2-160 0,0 0 0 16,-3-3 0-16,-1-4 128 0,-2-2 0 0,2-3-128 0,-2-3 192 0,-1-1-64 16,-2-4 32-16,1 0 0 0,-1-2 0 0,-1-2 0 15,1-2-16-15,-1 0 0 0,-2-2 0 0,1-1 0 0,0-2 16 16,0 1 0-16,-1-1 0 0,2 0 0 0,-1-1-32 0,1-1-128 16,1 1 192-16,-1-3-64 15,2 1-128-15,-1 0 0 0,6 2 0 0,-5-3 0 16,1-1-560-16,4 4-32 0,0 0-16 0,0 0 0 15,-3-4-1904-15,3 4-384 0,0 0-80 0,0 0-12320 0</inkml:trace>
  <inkml:trace contextRef="#ctx0" brushRef="#br0" timeOffset="54437.36">8161 5988 11967 0,'0'0'1072'0,"-4"6"-864"16,0 2-208-16,1 0 0 0,-1 2 2672 0,2 1 480 0,1 0 112 0,0 3 0 15,0-1-1808-15,2-1-368 16,-1-1-80-16,2 1-16 0,0 1-64 0,2 0-16 16,0-2 0-16,0-1 0 0,2 0-288 0,1-2-64 0,-1-2-16 0,3 0 0 0,2-2 160 0,-1-1 16 15,0-2 16-15,0 0 0 0,0-1-16 0,-1-1 0 16,0-3 0-16,2 1 0 15,0-1-80-15,-1-2-32 0,-2 0 0 0,-3-2 0 0,-2-2-32 0,-2-1-16 16,0-1 0-16,-2-1 0 0,-4 1-128 0,0-1-32 16,-2-1 0-16,-1 3 0 0,0 1-144 0,-2 1-48 15,-1 3 0-15,0 0 0 0,0 2-208 0,-1 2 0 16,0 1 128-16,-1 1-128 0,2 2-144 0,0 2-80 16,0 1-16-16,3 0 0 15,-1 2-464-15,1 0-80 0,-1 1-32 0,3 1 0 31,1-1-2064-31,2-1-432 0,0 0-80 0</inkml:trace>
  <inkml:trace contextRef="#ctx0" brushRef="#br0" timeOffset="55129.47">8165 4395 21183 0,'-3'-16'944'0,"2"11"192"0,0-2-912 0,1 2-224 0,0-3 0 0,1 0 0 16,0-1 1232-16,0 1 208 0,0-2 32 15,2 2 16-15,1 0 48 0,1 2 0 0,2 0 0 0,-1 2 0 16,1-1-704-16,2 2-144 0,1 2-32 0,-1 1 0 0,1 1-192 0,-1 1-32 16,0 0-16-16,-1 2 0 0,-1 1-160 0,0 2-16 15,-3-1-16-15,1 3 0 0,-1 1-224 0,-2 1 144 16,-2 1-144-16,-2 0 128 0,-2-1 0 0,-2 3 0 16,1 0 0-16,-2 0 0 15,1-3-128-15,0-1 192 0,1-3-192 0,0-2 192 16,1 0-192-16,4-5 0 0,0 0 144 0,0 0-144 0,0 0 160 0,0 0-32 15,0 0-128-15,0 0 192 0,6-8-64 0,2-1 0 16,-1-2-128-16,0 0 192 0,2-1-64 0,1-2-128 16,1-3 176-16,1 1-176 0,1-1 128 0,-1 1-128 15,-1 0 0-15,-1 3 0 0,-2 2 0 0,0 2 0 16,-2 3 0-16,-1 1 0 0,-5 5 0 0,0 0 0 16,0 0 128-16,0 0-128 0,0 0 160 0,-1 7-32 15,0 2 0-15,-2 2 0 0,0 2 0 0,0 1-128 0,-2 2 192 0,1-1-64 16,1-1-128-16,-1 2 0 15,2-1 0-15,0-1 128 0,2 0-128 0,2 0 0 0,-2-2 0 0,1-2 0 16,4-2 0-16,1-1 0 0,2 0 0 0,2-3 0 16,2 0-224-16,1-2-80 0,0-1-16 15,3 0 0-15,0-1-1968 16,1 0-400-16,0-1-64 0</inkml:trace>
  <inkml:trace contextRef="#ctx0" brushRef="#br0" timeOffset="55717.03">8791 5000 26655 0,'0'0'1184'0,"0"0"240"0,-1-6-1136 0,1 1-288 16,0 5 0-16,1-6 0 0,-1 6 800 0,0 0 96 0,0 0 32 0,0 0 0 16,0 0 96-16,0 0 32 15,-4 3 0-15,-3 3 0 0,1 2-672 0,1 1-128 16,-1 2-16-16,1 3-16 0,-1 0-32 0,2 1 0 0,1 2 0 0,1-1 0 16,-1 1-64-16,2-1 0 0,-1 2-128 0,2 0 192 15,4-1-192-15,0-1 128 0,-1-2-128 0,1-1 0 0,2 0 192 0,1-2-64 31,1-1-128-31,2-2 192 0,0-2 0 0,1-1-16 0,2-1 0 0,1-2 0 16,-1-2-32-16,1-1 0 0,1-1 0 0,-1-3 0 16,-2-2 48-16,1-2 0 0,0-3 0 15,-1-2 0-15,-1-3-64 0,0-1-128 0,-1-3 192 0,-1-1-64 0,0-2-128 16,-2-1 0-16,0 0 0 0,-4-1 0 0,1-2 0 0,-3 3-144 16,-1 1 144-16,-1 2-160 0,-2 2 160 0,-1 2 0 0,-1 2 0 15,-2 3 0 1,0 2 240-16,-1 2-32 0,-3 1 0 0,0 3 0 0,-4 1-16 0,0 3-16 0,-3 0 0 0,0 2 0 15,-1 2-176-15,0 3 0 0,-2 1 144 16,3 0-144-16,0 2 0 0,4 2 0 0,2 0 0 0,3 1 0 16,3 0 0-16,1 3 0 15,3-1 0-15,2 0 128 0,1 0-128 0,3 1 128 16,3-2-128-16,1 0 128 0,2 0-128 0,4-1 176 16,-2-1-176-16,2-1 192 0,0-1-192 0,2-1 0 15,0-2 144-15,1 0-144 0,-1-3 0 0,1 1 0 0,0-2 0 0,1-1 0 31,-1 0-1424-31,1-2-208 0,0-1-32 0,-2-2-14656 16</inkml:trace>
  <inkml:trace contextRef="#ctx0" brushRef="#br0" timeOffset="55982.82">9245 5165 30399 0,'0'0'2704'0,"0"0"-2160"0,0 0-544 0,0 0 0 16,2 8 576-16,1 2 0 0,-1 1 0 0,-1 1 0 16,0 2 160-16,0-1 32 15,0 0 16-15,0 1 0 0,0 3-272 0,1-2-48 0,-1-1-16 0,-1 1 0 16,-1-1-256-16,1-1-64 0,0-1-128 0,1 0 192 15,0-1-192-15,0-1 0 0,0-1 0 0,0-1 0 32,-1 0-1664-32,1-2-368 0,1 1-80 0,-2-7-12352 0</inkml:trace>
  <inkml:trace contextRef="#ctx0" brushRef="#br0" timeOffset="56510.18">9521 4960 2751 0,'3'-7'256'0,"0"0"-256"16,1-1 0-16,2 0 0 0,1 2 6336 0,2 0 1216 0,0 1 240 0,2 0 48 15,-1 1-5824-15,2 1-1168 0,0 0-224 0,1 3-48 16,1 3 0-16,0 0 0 0,0 1 0 0,0 2 0 15,0-1-256-15,-3 3-32 16,-1 1-16-16,-3 2 0 0,-1-1-16 0,-2 3-16 0,-2 1 0 0,-1 0 0 16,-2 2-240-16,-1 0 176 0,-2 1-176 0,-2-2 160 15,0 0-160-15,-2-2 128 0,0 0-128 0,1-1 128 16,-1-1-128-16,0-1 0 0,2-2 0 0,0-2 128 16,2 0-128-16,4-6 0 0,0 0 0 15,0 0 0-15,0 0 0 0,0 0 0 0,0 0 0 0,-1-6 0 16,2 0 0-16,2-2-320 0,2-2 48 0,3-1 16 0,0-2-128 0,2-1 0 15,1-3-16-15,2-1 0 32,0-1-64-32,0-1-16 0,-1 1 0 0,1 2 0 0,-2 1 352 0,-4 2 128 0,1 2 0 0,-3 2-144 0,-1 2 496 0,0 3 96 15,-4 5 32-15,0 0 0 0,0 0 256 0,0 0 48 16,0 0 16-16,0 0 0 0,0 0-480 0,-4 6-80 16,-1 2-32-16,1 1 0 0,-2 0-208 0,3 0 0 15,0 4 128-15,2-1-128 0,1 1 0 0,1-1 0 0,1 1 0 16,1-1 0-16,2 0 0 0,0-1 0 0,1 0 0 0,0-2 0 15,2-1-160-15,2-3 32 16,0 2 0-16,1-3 0 16,1 0-1520-16,1-2-288 0,1-1-64 0,1-2-13008 0</inkml:trace>
  <inkml:trace contextRef="#ctx0" brushRef="#br0" timeOffset="56728.8">10175 4784 26719 0,'-1'-3'2368'0,"-2"-1"-1888"0,3 4-480 0,0 0 0 16,0 0 1536-16,0 0 224 16,0 0 32-16,0 0 16 0,0 0-928 0,0 0-192 0,5 10-48 0,-1 0 0 0,1 2-320 0,-1 1-64 15,-1 2 0-15,1 1-16 0,-2 2-32 0,-1 1 0 16,-2 0 0-16,0 2 0 0,-3 0 128 0,-1 0 32 31,-3 2 0-31,2 1 0 0,-3 1-208 0,-1-3-32 0,-1-2-128 0,-1 1 192 16,0-1-64-16,0-1 0 0,-2 0-128 0,2-2 192 0,-1 0-192 0,1-3-256 15,-1-2 48-15,0-1 16 16,-1-2-592-16,1 0-112 0,0-3-32 0,1 0 0 16,-1-3-1888-16,-2-1-384 0,0-1-80 0</inkml:trace>
  <inkml:trace contextRef="#ctx0" brushRef="#br0" timeOffset="56982.77">9472 4851 29999 0,'0'0'1328'0,"0"0"272"0,-5 0-1280 0,0 0-320 15,1 1 0-15,4-1 0 0,-5 3 864 0,2 3 96 16,0 2 32-16,-3 2 0 0,3 1-160 0,1 1-16 16,-1 2-16-16,2 2 0 0,0 2-384 0,1 2-80 15,0 0-16-15,1 1 0 0,0 1-128 0,2 0-16 16,0 0-16-16,1 0 0 0,2 0-160 0,0 0 0 15,1 0 0-15,0-2 128 0,1 0-128 0,0-1 0 16,3-1 0-16,2-2 0 0,2-2-240 0,1-2-128 0,1-1-16 0,2-1-10752 31,4 0-2128-31</inkml:trace>
  <inkml:trace contextRef="#ctx0" brushRef="#br0" timeOffset="57155.68">10464 5020 30399 0,'0'0'2704'16,"0"0"-2160"-16,0 0-544 0,0 0 0 15,0 0 832-15,0 0 64 0,-5-1 16 0,5 1 0 0,-6 0-656 0,6 0-256 16,0 0 176-16,0 0-176 16,-5 3-208-16,5-3-144 0,0 0-32 0,0 0-9456 15,-2 6-1888-15</inkml:trace>
  <inkml:trace contextRef="#ctx0" brushRef="#br0" timeOffset="57647.03">10911 4897 24879 0,'-3'-4'2208'0,"1"-2"-1760"15,0 3-448-15,-1-2 0 0,-2-2 1040 0,0 0 128 16,-2 1 32-16,0-1 0 0,-3 2 304 0,0 0 64 0,-1 2 16 15,0 2 0-15,-1 1-768 0,0 1-160 0,-2 0-16 0,2 2-16 16,-1 3-272-16,0 0-48 0,0 3-16 16,-2 1 0-16,1 1-112 0,2 1-32 0,-1-1 0 0,2 0 0 15,1 0-144-15,1 0 0 0,0 0 0 0,4 0 0 0,0 0 0 16,3-1 0 0,2-1 0-16,1 0 0 0,1-3 0 0,3 1 0 0,-1-2 0 0,5 0 0 0,0-2 128 0,2-1-128 31,1-2 0-31,0-1 128 0,0-1-128 0,1-1 160 0,1-3-160 0,-1-1 160 15,-1-4-160-15,0-3 160 0,1-1-160 0,0-3 160 0,-1-3-160 16,2-1 0-16,-4 2 0 0,1-5 128 16,-3 0-128-16,0 0 0 0,-1-1 0 0,-1 3 0 0,-2 1 0 15,-1 4 128-15,-1 1-128 0,-1 3 128 0,0 2 240 0,-1 2 32 16,0 1 16-16,0 0 0 16,-1 4 32-16,0 0 16 0,1 5 0 0,0 0 0 0,0 0-304 15,0 0-160-15,0 0 160 0,-4 5-160 16,0 0 0-16,1 3 0 0,1 2 0 0,1 2 0 0,0 1 0 0,1 3-160 0,0 0 160 0,2 2-128 15,0 0 128-15,1 1 0 0,1-1 0 0,0 0-128 16,1 0 128-16,-1 0 0 16,0-2 0-16,1-1 0 0,-1 0-192 0,1-1 64 0,-1-1 0 15,1 0 0-15,1-3-1680 16,-1 1-336-16,1 0-64 0,-1-1-14368 0</inkml:trace>
  <inkml:trace contextRef="#ctx0" brushRef="#br0" timeOffset="58136.75">11173 4842 17503 0,'2'-13'768'0,"0"9"176"0,0-2-752 0,1 2-192 16,1-1 0-16,0 2 0 16,1 0 2736-16,-5 3 512 15,5-2 96-15,1 0 32 0,-6 2-1936 0,6 3-384 0,1 0-80 0,-1 1-16 16,0 1-384-16,-2 2-96 0,1 2-16 0,-2 1 0 0,0 1-224 0,-1 1-48 15,1 0-16-15,-2 2 0 0,-1-1-176 0,0 0 160 16,-1 0-160-16,0 1 160 0,-2 1-160 0,1-1 0 0,-1-1 144 0,0-1-144 16,0 0 0-16,1-2 144 0,0-2-144 0,1 0 0 15,-1-2 192-15,2-6-192 16,0 0 192-16,0 0-192 0,0 0 192 16,0 0-64-16,0 0 0 0,0 0-128 0,5-3 176 0,2-1-176 0,0-2 160 0,2-2-160 15,2-3 0-15,1-1 0 0,2-1-128 0,-1-1 128 16,0-2-256-16,1 1 64 0,-1-1 16 0,1-1 0 15,-2 1 176-15,0 1 0 0,-1 3 0 0,-3 1 0 16,-2 1 0-16,0 1 0 16,-2 2 144-16,-1 1-144 0,-3 6 752 0,0 0 32 0,0 0 16 15,0 0 0-15,0 0-144 0,0 0-16 0,0 0-16 0,0 0 0 16,-5 5-416-16,0 0-80 0,1 2 0 0,0 2-128 0,-1 0 128 0,2 2-128 31,2 0 0-31,-1 0 0 0,1 2 0 0,1-1 0 0,1 0 0 0,1-1 0 0,1 0 0 0,3 0 0 31,-1-1 0-31,3 0 0 0,0-2 0 0,0 0 128 16,2-1-128-16,1-3 0 0,1-1 0 0,2 1 0 16,-1-2 0-16,-1-1 0 15,0-4-1280-15,0 0-384 0,1 0-64 0,2-2-15264 0</inkml:trace>
  <inkml:trace contextRef="#ctx0" brushRef="#br1" timeOffset="64498.76">5095 5839 6623 0,'-10'4'288'0,"10"-4"64"0,-5 4-352 0,-1 0 0 0,-1 0 0 0,1 0 0 16,-2-1 720-16,3 1 80 15,-4 1 16-15,3-1 0 0,1 1 144 0,-1-2 48 16,2 0 0-16,0 2 0 0,-1-1-64 0,2 0-16 16,3-4 0-16,-5 5 0 0,0-1 256 0,2 1 48 0,3-5 16 0,-4 3 0 0,0 0-144 0,4-3-16 15,0 0-16-15,-4 3 0 0,-1 1-256 0,5-4-48 31,-4 2-16-31,4-2 0 0,0 0-160 0,0 0-16 0,-6 2-16 0,6-2 0 0,0 0-112 0,0 0 0 16,0 0-16-16,0 0 0 0,0 0-176 0,0 0-48 16,0 0 0-16,7-5 0 0,1-2-208 15,-2-2 176-15,3 3-176 0,2-3 160 0,1-2-160 16,2-1 0-16,2-3 144 0,2 0-144 0,3-3 160 16,4-2-32-16,2-4-128 0,1-1 192 15,1-3 64-15,3-3 0 0,1-3 0 0,3-2 0 0,2 0-32 0,4-3 0 16,1-3 0-16,5-2 0 0,5-2-224 0,0-3 176 15,-2-1-176-15,-2 2 160 0,0 1-160 0,2 1 0 0,-2 0 0 16,2 2 0-16,1 3 0 0,-2 2 0 16,-4 2 144-16,-4 2-144 0,-2 2 0 0,-6 2 0 0,-1 2 0 0,-6 3 0 15,-1 1 0-15,-3 3 144 0,-3 2-144 0,-3 3 0 16,-1 3 176-16,-4 2-176 0,-1 0 160 16,-3 2-160-16,0 1 0 0,-2 0 0 15,-2-1 0-15,-1 4 0 0,0 0 0 0,-1 1 0 0,-1-1 0 0,-1 1-160 16,0 0 160-16,0 5 0 0,-1-4-144 0,1 4 144 0,-2-5-144 0,-1 0 144 15,3 5-192-15,-2-3 192 0,-1-3-272 0,0 3 48 16,3 3 16 0,-5-3 0-16,2-2-112 0,-3 2 0 0,1 1-16 15,-1 0 0-15,1-3-16 0,-1 3 0 0,1 1 0 0,-1-1 0 0,1-3 176 0,-1 1 48 16,2 1 0-16,0-2 0 0,-3 3 128 0,0 0 0 0,0-1 0 0,-1 1 0 16,0 2 0-16,2-1 0 0,-1-1 0 0,-1 1 0 15,1 1 0-15,0 0 0 31,-1-1 0-31,1 1 0 0,0 1 192 0,0 0-48 16,1 0 0-16,0 0 0 0,0 2-144 0,6-3 192 16,-6 2-192-16,6-2 192 0,0 0-64 0,0 0 0 15,0 0 0-15,0 0 0 0,0 0 128 0,0 0 0 0,0 0 16 0,0 0 0 0,8 1 0 0,2 1 0 16,0 0 0-16,2-3 0 0,1-2-272 0,1 1 128 16,1 1-128-16,0-2 0 0,-1-1 128 15,2 0-128-15,-2 2 0 0,0 1 0 0,0 1 144 0,-2 0-144 16,-2 1 0-16,-2 2 144 0,-1 2-144 0,-2 2 0 15,0-1 144-15,-3 3-144 0,-1 1 240 0,-2 1-32 16,-2 0 0-16,-2 1 0 0,-1 1-80 0,-3 2 0 16,0 0-128-16,-2 2 192 0,0 0-192 0,-1 3-208 15,0 1 32-15,0 1 16 16,0 1-2624-16,1 0-528 0</inkml:trace>
  <inkml:trace contextRef="#ctx0" brushRef="#br1" timeOffset="65434.9">4858 6081 17151 0,'0'0'768'0,"0"0"144"0,3-6-720 0,-1 0-192 0,-1-2 0 15,1 1 0-15,0 2 960 0,1-1 176 0,-3 6 16 0,2-4 16 16,-2 4 368-16,0 0 64 0,0 0 0 0,0 0 16 16,0 0-560-16,0 0-112 15,0 0-32-15,2 7 0 0,-1 1-192 0,-1 5-32 16,-1 1-16-16,0 2 0 0,-1 2-224 0,1 2-32 0,-1-2-16 0,2 2 0 0,-2 1-272 0,1 0-128 0,1-1 0 16,1-1 128-16,0-1-128 0,2 0 0 15,1-1 0-15,0-1 128 0,2-4-128 0,0-2 0 16,2-1 0-16,1-3 128 0,-1-1 64 0,2-2 0 15,-1-2 0-15,2-2 0 0,2-2 16 0,0-3 16 16,1-3 0-16,1-1 0 0,1 1-64 16,-2-2-16-16,0-3 0 0,1 0 0 0,-2-1-144 0,0-1 192 15,-2 2-192-15,-1-3 192 16,-1 1-192-16,-3-2 192 0,0 1-192 0,-3-1 192 0,-1 1-64 0,0 0-128 0,-1 2 192 0,-1 0-64 0,-3 2-128 16,1 2 0-16,-1 2 0 0,0 2 128 0,-2 1-128 0,0 1 0 31,-1 1 0-31,0 2 0 0,0 1 0 0,0 1 0 15,-1 1 0-15,1 1 0 0,-1 2 0 0,0 0 0 16,-1 0 0-16,2 2 0 0,0 1-144 0,2-1 144 16,0 3 0-16,-1 0 0 0,2 0-144 0,1-2 144 15,1 1 0-15,1 0-144 0,0-1 144 0,2 1 0 16,0 0-144-16,2-2 144 0,1 1 0 0,0-2-144 16,1 0 144-16,0-1 0 0,1 2-320 0,2-1 64 15,1 0 0-15,2-1 0 16,0-2-1792-16,2 2-368 0,2-2-64 0</inkml:trace>
  <inkml:trace contextRef="#ctx0" brushRef="#br1" timeOffset="65734.92">5291 6315 9215 0,'0'0'400'0,"0"0"96"0,0 0-496 16,0 0 0-16,0 0 0 0,0 0 0 0,0 0 4128 0,0 0 736 15,0 0 128-15,0 0 48 0,0 0-2688 0,0 0-544 16,0 0-96-16,0 0-32 0,-1 8-720 0,1 1-128 16,0 1-48-16,1-1 0 0,-1 2-272 0,0 0-48 15,1 2-16-15,0-1 0 0,-1 1-64 0,0-1-32 16,0 0 0-16,-1 0 0 0,0 0-192 0,0 0-32 15,-2 2-128-15,3-3 192 0,-1-2-192 0,0 1 128 16,0-1-128-16,0 0 0 16,0 0-384-16,1-2-192 0,0-1-16 0,1-1-16 15,-1-5-2704-15,0 0-528 0</inkml:trace>
  <inkml:trace contextRef="#ctx0" brushRef="#br1" timeOffset="67164.67">5311 6383 12671 0,'0'0'560'0,"0"0"112"0,0 0-544 0,0-5-128 0,0-1 0 0,0 1 0 0,0-1 1472 0,1 1 256 16,-1-1 48-16,1 1 16 0,-1 5-320 16,1-5-64-16,-1 5-16 0,0 0 0 0,0 0-368 0,0 0-80 15,0 0-16-15,0 0 0 0,0 0-272 0,0 0-48 16,-1 8-16-16,-1 1 0 0,-2 1 208 0,0 1 32 0,-1 1 16 0,1 1 0 15,-1 0-368-15,-1 1-80 0,-1-1-16 0,2 0 0 16,-1 0-192-16,1 1-64 16,-2 1 0-16,1-1 0 0,-1-2 0 0,2-1 0 0,1 0 0 0,1-2 0 15,1-1-128-15,0-2 0 0,-1 0 0 0,3-6 0 16,0 0 128-16,0 0 0 0,0 0 0 0,0 0 0 16,0 0 128-16,0 0 0 15,8-6 16-15,-1-3 0 0,0 0-128 0,0-4-16 16,1 0-128-16,1-1 192 0,-2-1-192 0,2-2 176 0,1-2-176 0,0 0 160 15,-1-2-160-15,1 1 0 0,-1-1 144 0,-1 1-144 16,1 1 0-16,-1 4 0 16,-2 1 0-16,0 3 128 0,-2 1-128 0,2 2 0 0,-4 3 0 0,-2 5 0 15,0 0 160-15,0 0 16 16,0 0 0-16,0 0 0 0,0 0-16 0,3 7 0 0,-1 2 0 0,1 2 0 0,-2 2 0 16,1 2 0-16,-1-2 0 0,0 2 0 0,-1 2 0 0,1-1 0 15,-1 1 0-15,1-1 0 0,0 1-160 0,0-1 128 16,1 1-128-16,-2-2 128 0,1-1-128 0,0 0 0 15,0-2 0-15,0-1 128 0,0-1-128 0,0-2 128 16,0-1-128-16,1 0 128 0,-2-7-128 0,2 5 0 16,-2-5 0-16,0 0 0 15,2 6-432-15,-2-6-112 0,0 0-32 0,0 0 0 16,0 0-1792-16,0 0-384 0,0 0-64 0,0 0 0 16</inkml:trace>
  <inkml:trace contextRef="#ctx0" brushRef="#br1" timeOffset="67334.58">5252 6541 26543 0,'0'0'1168'0,"0"0"256"0,0 0-1136 0,0 0-288 0,0 0 0 0,1-5 0 15,-2 0 896-15,2-1 112 16,3 1 16-16,-1 0 16 0,1 1 48 0,3 0 16 0,2-1 0 16,0 1 0-16,2 0-784 0,1 0-144 15,2 0-48-15,0-1 0 0,1 1-128 0,-2-1 128 0,1 1-128 0,0 1 128 16,1-1-304-16,-1 0-64 0,-1 1-16 0,1-1-9936 31,0 0-2000-31</inkml:trace>
  <inkml:trace contextRef="#ctx0" brushRef="#br1" timeOffset="67716.64">5601 6130 28559 0,'0'0'2544'0,"0"0"-2032"16,0 0-512-16,0 0 0 0,0 0 736 0,0 0 48 0,0 0 16 0,0 0 0 0,0 0 320 0,3-4 64 31,-3 4 16-31,9-2 0 0,0-3-480 0,2 1-80 16,1 0-32-16,1-2 0 0,1 1-272 0,1-1-48 15,-2 1-16-15,0-1 0 0,1 2-96 0,1-1-32 16,-2 1 0-16,1-1 0 0,2 1-144 0,-3 1-224 15,-2-1 48-15,-1 0 16 16,0 1-1648-16,-3 1-336 0,1-1-64 0,-1 2-7968 16,-7 1-1600-16</inkml:trace>
  <inkml:trace contextRef="#ctx0" brushRef="#br1" timeOffset="67920.55">5704 6160 28559 0,'0'0'2544'0,"-4"2"-2032"0,-2 0-512 0,6-2 0 15,-5 4 0-15,5-4-320 0,-4 2 64 0,4-2 0 16,0 0 1216-16,0 0 240 0,0 0 48 16,0 0 16-16,5 5-608 0,2-1-112 0,0-2-32 0,2-1 0 15,1 0-320-15,2-2-64 0,1-2 0 0,4-2-128 32,0 0-256-32,2-1-176 0,1 0-16 0,1-3-16 15,1 0-2112-15,1-1-432 0,-1-2-64 0,2 0-32 0,0-2-32 0,1 1 0 0</inkml:trace>
  <inkml:trace contextRef="#ctx0" brushRef="#br1" timeOffset="68204.67">6174 5948 7359 0,'0'0'656'0,"0"0"-528"16,0 0-128-16,0 0 0 0,0 0 3168 0,0 0 608 16,0 0 112-16,0 0 16 0,0 0-1920 0,-2 5-400 15,0 3-80-15,-1 1-16 0,1 1-400 0,-1 1-96 16,0 1-16-16,-1 1 0 0,1 0-400 0,1 1-64 16,0 1-32-16,1-1 0 0,1 0 32 0,1 1 16 15,1-1 0-15,1-2 0 0,3-2 48 0,-1-1 0 16,1-3 0-16,1 0 0 0,2-2-160 0,1 0-32 0,1-3 0 0,2-2 0 15,3-3-112-15,0 0-16 0,2-3-16 0,-2 0 0 16,2-3-16-16,-1-1 0 0,1-3 0 0,-1-1 0 16,-2-3 208-16,-2 0 32 0,-2-2 16 0,-2-2 0 15,-4-2-32-15,-1 0 0 0,-4 0 0 0,-2 1 0 16,-4 1 0-16,-2 3-16 0,-2 0 0 0,-1 3 0 16,-1 1-112-16,-1 3-32 0,-1 2 0 0,0 2 0 0,0 4-288 0,1 2 0 15,-1 2 0-15,2 3 0 16,-3 3-480-16,2 1-48 15,-1 3-16-15,1 4 0 0,1 4-2464 0,-2 2-512 0</inkml:trace>
  <inkml:trace contextRef="#ctx0" brushRef="#br0" timeOffset="73495.27">12763 4672 28671 0,'0'0'1280'0,"0"0"256"0,0 0-1232 0,0 0-304 16,0 0 0-16,0 0 0 0,0 0 672 0,0 0 80 16,0 0 16-16,0 0 0 15,0 0 80-15,6-5 32 0,-1 2 0 0,2 1 0 16,2 0-608-16,0 1-112 15,4-2-32-15,1 2 0 0,2 0-128 0,2 0 0 0,0 0 144 16,-1 1-144-16,2 1 0 0,0-2 0 16,-2 0 0-16,1 0 128 15,-4 1-704-15,-2 0-128 0,-1 0-16 0,-1 0-9296 16,-4 0-1856-16</inkml:trace>
  <inkml:trace contextRef="#ctx0" brushRef="#br0" timeOffset="73669.38">12721 4840 21183 0,'0'0'1888'0,"0"0"-1504"0,0 0-384 0,-4 0 0 16,4 0 1984-16,0 0 320 0,0 0 64 0,0 0 0 16,0 0-1152-16,0 0-256 0,0 0-32 0,0 0-16 15,0 0-64-15,0 0-16 0,9 0 0 0,2 0 0 16,2-1-576-16,2 1-128 0,3 0-128 0,1 0 176 16,2-1-176-16,1 0 0 0,1-1 0 0,0-1 0 15,0 0-608-15,0 0-160 0,-1-1-16 0,-1 0-14592 16</inkml:trace>
  <inkml:trace contextRef="#ctx0" brushRef="#br0" timeOffset="74868">14448 4327 3679 0,'0'0'320'0,"0"-4"-320"0,1-3 0 0,-3 2 0 16,-1 1 3520-16,1-1 640 0,1 1 128 0,1-1 32 0,0 1-1888 0,1 1-368 15,0-2-80-15,1 1 0 16,-1-1-672-16,-1 5-128 0,2-3-32 0,-2 3 0 0,4-2-336 16,-4 2-80-16,0 0-16 0,0 0 0 0,6 0-160 15,-6 0-48-15,7 3 0 0,-3 3 0 0,2 0-96 16,-4 3-32-16,1 1 0 0,-1 2 0 0,1 0-192 0,-1 3-32 16,-1 0-16-16,-1 1 0 15,-1 1-144-15,1 1 192 0,1-1-192 0,0 2 192 0,1 0-192 0,0 0 0 16,0 0 144-16,-1 0-144 0,0-2 0 0,0 0 128 15,0-2-128-15,0 2 0 0,-1-2 0 0,0-1 0 0,0 0 0 0,1-2 0 32,-1-1-448-32,1-1-144 0,0-3-48 0,2 1 0 15,-3-1-2672-15,1-2-528 0</inkml:trace>
  <inkml:trace contextRef="#ctx0" brushRef="#br0" timeOffset="75183.22">14115 4850 13823 0,'-11'-2'1216'0,"11"2"-960"0,-5 1-256 0,-2-1 0 16,1-1 3216-16,6 1 608 0,0 0 112 0,0 0 32 16,0 0-2304-16,0 0-464 15,0 0-96-15,0 0-16 0,0 0-256 0,7 1-64 16,3 0-16-16,3 0 0 0,4-1-368 0,5-1-80 0,4-1-16 0,6-2 0 0,4 0-96 0,3-1 0 15,-1-1-16 1,2-1 0-16,2 0-16 0,-1 1 0 0,1 0 0 0,3 0 0 0,-1 1-32 0,1 0 0 0,1 0 0 16,-6 0 0-16,-1 1-128 0,-4 1 128 15,-4 0-128 1,-3 1 128-16,0 1-128 0,-6 1 0 16,-2 1 0-16,-4 1 128 0,-2 1-272 0,-3 0-64 0,-2 0-16 0,-2 2 0 15,-7-5-688-15,2 6-144 0,-2 1-32 0,-2 1 0 16,-3-1-1264-16,-2 3-256 0,-4 1-48 0</inkml:trace>
  <inkml:trace contextRef="#ctx0" brushRef="#br0" timeOffset="75586.28">14126 5247 22111 0,'0'0'1968'0,"0"-4"-1584"16,0-2-384-16,1 1 0 0,1-1 896 0,2 1 112 0,-2-2 16 0,-2 7 0 16,4-4 320-16,-4 4 64 0,0 0 0 0,7-1 16 15,-1 2-592-15,-6-1-128 16,6 4-32-16,-2 3 0 0,1 1-256 0,-2 2-48 16,-1 1-16-16,-1 3 0 0,-1 0 128 0,-1 1 32 0,-1 2 0 15,0 0 0-15,-3 1-112 0,1 1-16 16,0 0 0-16,-1 1 0 0,0-1-144 0,0 0-48 0,2-1 0 0,1 0 0 15,0-2-192-15,1 0 128 0,1-2-128 0,1-1 0 16,1-1 208-16,0-2-48 0,1-1-16 0,2-1 0 16,0-2 160-16,2 0 16 0,-1-2 16 0,3 1 0 15,1-2-112-15,2-1-32 0,1-1 0 0,2 0 0 16,1-1-192-16,2-1 144 0,-1-1-144 0,0 0 128 0,3-1-128 16,-4-1 0-16,0 1-160 0,-2 0 160 15,1-1-608 1,-1 0-32-16,-1 0 0 0,0-2 0 15,0 0-640-15,-1-1-128 0,-2 0-16 0,1 0-9200 0,-2-2-1824 0</inkml:trace>
  <inkml:trace contextRef="#ctx0" brushRef="#br0" timeOffset="75802">14117 5324 24879 0,'-3'-4'2208'0,"2"-2"-1760"0,0 0-448 0,1 0 0 15,1 1 2000-15,-1 5 320 16,3-7 64-16,3 1 16 0,0 1-1360 0,3 1-272 0,2-1-48 0,2 1-16 16,3-1-448-16,2 1-80 15,3-2-32-15,-1 2 0 0,0 1-144 0,0-1 0 16,2 1 144-16,-3 2-144 0,-1-1 0 0,-1 1-320 16,-2 0 64-16,-1 1 16 15,-2 1-2096-15,-2 0-416 0,-1 1-96 0,-1 0-10240 0</inkml:trace>
  <inkml:trace contextRef="#ctx0" brushRef="#br0" timeOffset="75969.24">14240 5388 22111 0,'-13'0'976'0,"8"0"208"0,-3 0-944 0,1 1-240 0,2 0 0 0,5-1 0 0,0 0 2032 0,0 0 352 16,0 0 80-16,0 0 16 16,0 0-752-16,0 0-160 0,0 0-32 0,0 0 0 0,0 0-768 0,9 2-176 15,4 0-16-15,1 0-16 0,1-2-352 16,1 0-64-16,3-2-16 0,1 1 0 0,-2-1-128 0,1 0 0 15,0-1-160-15,-1-1 160 16,1 0-1936-16,1 0-304 0,0-1-48 0</inkml:trace>
  <inkml:trace contextRef="#ctx0" brushRef="#br0" timeOffset="76213.81">14896 5127 31327 0,'0'0'1392'0,"1"-4"272"0,0-2-1328 0,0 1-336 0,3-1 0 0,-4 6 0 0,0-4 1664 0,0 4 256 15,0 0 48-15,0 0 16 0,0 0-720 0,0 0-144 16,0 0-32-16,0 0 0 0,0 0-672 0,0 0-144 16,0 0-16-16,1 9-16 0,0 1-240 15,0 2 144-15,0 1-144 0,1 2 128 0,0 2-128 0,2-1 0 16,-2 2 144-16,0 1-144 0,0 0 0 0,1 1 128 16,-2 0-128-16,1 0 0 0,1-2 0 0,0 0 0 15,1-1 0-15,-1-1 128 0,0-1-128 16,1 0-256-1,-2-2 64-15,0-2 0 0,0-1-1408 0,0-1-304 0,1-3-48 0,-3-6-16 32,2 7-1488-32,-2-7-288 0</inkml:trace>
  <inkml:trace contextRef="#ctx0" brushRef="#br0" timeOffset="76402.64">14838 5312 31327 0,'-8'-15'2784'0,"6"8"-2224"0,1-1-560 0,0 1 0 0,1-2 800 15,0-1 48-15,0-2 16 0,2 2 0 0,2 0 64 0,2 1 16 16,-1-1 0-16,3 1 0 16,3 2-560-16,1 0-96 0,1 1-32 0,3 0 0 15,-3 2-256-15,2 0 0 0,1 1 0 0,-1 3 0 16,-1 1-352-16,0 1-80 0,-3 2-16 0,-2 1 0 16,0 2-2560-16,-2 2-528 0,-3 2-112 0</inkml:trace>
  <inkml:trace contextRef="#ctx0" brushRef="#br0" timeOffset="76576.53">14734 5605 26719 0,'0'0'2368'0,"0"0"-1888"0,0 0-480 0,0 0 0 0,0 0 1792 0,0 0 256 0,4-5 48 0,-1 1 16 16,1 0-992-16,3 1-192 16,2 0-32-16,3 0-16 0,1-1-432 0,1 1-64 15,1 0-32-15,1-2 0 0,2 0-352 0,0-2 128 16,3 1-128-16,1-2 0 0,1 0-192 0,-1-1-128 15,3 1 0-15,-2-2-11008 16,1-1-2176-16</inkml:trace>
  <inkml:trace contextRef="#ctx0" brushRef="#br0" timeOffset="77211.8">16071 4139 15663 0,'1'-7'1392'0,"0"-2"-1120"15,0-2-272-15,-1 2 0 0,0 0 880 0,0 0 112 16,0 1 32-16,0 0 0 0,1 1 304 0,-1 0 64 0,0 0 16 0,0 0 0 15,-1 1-336-15,-1-1-64 0,-1 1-16 0,-1-1 0 16,0-1-224-16,-2 1-32 0,1-1-16 0,-1 1 0 16,0 0-192-16,-2 0-32 15,0 0-16-15,0 1 0 0,-1 0-160 0,0 1-16 0,0-1-16 0,0 2 0 16,1 0-96-16,-1 0 0 0,-1 2-16 0,0 0 0 16,0 1-48-16,0 0 0 15,0 1 0-15,2 0 0 0,0 1 0 0,0 1 0 0,-1 1 0 16,1 2 0-16,-2 1-128 0,1 3 0 0,0 1 144 0,2 1-144 15,0 1 0-15,-1 1 0 16,0 0 0-16,1 2 128 0,-1 0-128 0,1 3 192 0,1 3-64 0,0 1 0 16,2 1-128-16,1 1 176 0,-1 0-176 15,2 3 192-15,1 2-192 0,-1 3 0 0,1 2 0 0,0 1 0 16,1 2 128-16,1 1-128 0,-1 3 0 0,1 1 128 0,-1 1-128 0,2 2 0 16,-2 1 144-16,1 3-144 0,0 1 0 0,0 2 144 15,0-1-144-15,0 1 0 0,1 0 176 0,0-2-176 16,0 1 160-16,0-2-160 0,0 0 192 0,2-2-64 0,0-9-128 0,2 0 192 15,-3-1 112-15,1-1 16 16,1-2 0-16,-1-1 0 0,-1 0 0 0,1-4 0 16,-2-1 0-16,-1 4 0 0,-2-5-112 0,0-1-16 0,0-7 0 0,-2-1 0 15,0-3 64-15,0 0 16 0,0-4 0 0,-2-1 0 16,-1-3 64-16,-1 1 16 0,0-2 0 0,0-2 0 16,-1-2-160-16,-1 1-16 0,1-1-16 0,1-2 0 15,-1 0-160-15,0-2 160 16,1 1-160-16,0-1 160 15,2 0-544-15,0 1-128 0,5 1 0 0,-5-2-16 0,0-2-2576 0,5 4-512 16</inkml:trace>
  <inkml:trace contextRef="#ctx0" brushRef="#br0" timeOffset="77544.92">15567 6021 26719 0,'-12'7'1184'0,"8"-1"240"0,-2 0-1136 0,1 2-288 16,0 1 0-16,2 2 0 15,-2-1 560-15,3 1 48 0,1 0 16 0,1 0 0 16,2-2 208-16,4 2 64 16,-2-1 0-16,3-1 0 0,1-1-208 0,1 0-48 15,4-2 0-15,1 0 0 0,1-2-256 0,4-1-64 0,0-2-16 0,-1-2 0 16,1-1-32-16,-1-1 0 0,-2-2 0 0,1 2 0 15,-5-2 48-15,0-2 16 0,-2 0 0 0,-1 0 0 16,-3-3 160-16,0-1 16 0,-4-1 16 0,-2 1 0 16,-1-1 144-16,-3 1 32 0,-1 1 0 0,-1 2 0 15,-1-1-160-15,-1 4-32 0,-2-1 0 0,0 2 0 16,0 1-336-16,-1 1-176 0,-1 1 160 0,0 1-160 0,0 1 0 0,1 3-256 16,-2 0 16-16,1 1 16 15,1-1-1440-15,-1 0-272 0,1 2-64 0,1-2-15344 0</inkml:trace>
  <inkml:trace contextRef="#ctx0" brushRef="#br0" timeOffset="78305.34">15549 3385 24879 0,'-1'-13'2208'0,"1"7"-1760"16,0-1-448-16,1 1 0 0,2-1 592 0,-1 0 48 16,0-1 0-16,2 0 0 0,3 0 720 0,1 1 160 15,1-1 16-15,2 1 16 0,0 1-592 0,0 0-112 16,0 2-16-16,0 1-16 0,-2 3-464 0,4 2-96 16,-2 1 0-16,0 2-16 0,-2 0-240 0,0 3 128 0,-1 1-128 0,-1 2 0 0,-1 1 128 0,0 1-128 15,-3 2 0-15,-1 2 144 16,-2 0-144-16,0 2 128 15,-1-1-128-15,1-1 128 0,-2 0-128 0,1-3 0 0,0-3 144 0,1-1-144 16,-3-2 128-16,2-2-128 0,1-6 160 0,0 0-160 16,0 0 192-16,0 0-64 0,0 0-128 0,5-2 192 15,1-2-16-15,2-4-16 0,1-2 0 0,3-2 0 0,-2-1-16 0,2-4 0 32,0-3 0-32,1 0 0 0,3-2-144 0,-2 0 192 0,-2-2-192 0,-1 1 192 0,0 1-192 0,0 3 0 15,-3 0 144-15,-2 2-144 16,0 4 0-16,-2 2 0 0,0 1 0 0,-3 4 0 0,-1 0 224 0,0 6-32 31,0 0 0-31,-5 6 0 0,0 0-192 0,-2 4 0 16,-1 0 128-16,1 3-128 0,1 2 0 0,1 1 0 0,0 1-144 0,3-1 144 0,0 1 0 15,2 0-144-15,2 2 144 0,3 2 0 0,2-3 0 16,2-2 0-16,1-2 0 16,1-2 0-16,2-1 0 0,3-1 0 0,1-2 0 15,3 0-432-15,3-2-96 0,5 1-32 0,1-4-10992 16,2-1-2208-16</inkml:trace>
  <inkml:trace contextRef="#ctx0" brushRef="#br0" timeOffset="79506.27">16811 4344 14735 0,'0'0'1312'0,"0"-7"-1056"0,-1 2-256 0,1-1 0 15,0 0 1600-15,0 0 272 0,0 6 48 0,0 0 16 16,0 0 48-16,0 0 16 0,0 0 0 0,0 0 0 16,0 0-864-16,0 0-176 0,0 0-48 0,-4 6 0 0,0 1-560 0,2 3-112 15,-2 1-32-15,-1 3 0 0,1 1-32 0,0 1-16 16,0 1 0-16,0-1 0 0,-1 1-16 15,2 1 0-15,0-2 0 0,0 1 0 0,0-2-16 0,1-1-128 16,0-2 192-16,2-2-64 0,-2-3 16 0,2-7 0 0,0 0 0 0,0 0 0 16,0 0 240-16,0 0 64 15,0 0 0-15,0 0 0 0,6-5 288 0,0-1 64 16,-1-4 16-16,2-3 0 0,0-4-352 0,0-1-64 16,-1-4-16-16,0-2 0 0,2-1-208 0,-1-1-48 0,-1-3-128 0,1 1 192 15,-1-1-192-15,0 1 0 16,-1 2 0-16,1 3 0 0,-2 2 0 0,0 2 0 15,-1 5 0-15,0 3 0 0,1 3 0 0,-1 3 0 0,-3 5 0 0,0 0 0 16,0 0 0-16,0 0 0 0,5 8 0 0,1 3 0 16,-2 2-176-16,1 2 176 0,-2 2-160 0,0 1 160 15,1 3-128-15,-1 1 128 0,0 1 0 0,0 3-144 16,3 0 144-16,-4-1 0 0,1 0 0 0,2-2 0 16,0-1 0-16,1-4 0 0,-1-1 0 0,3-3 0 15,0-2 0-15,-3-3 0 0,2-2 0 16,1-4 0-16,-1-2 0 0,0-3 160 0,1-3-160 15,0-1 224-15,1-3-48 0,1-2-16 0,1-2 0 16,1-5-32-16,-2-2-128 0,1-3 192 0,0 0-64 0,0-3-128 16,0-1 0-16,0 2 0 0,0 1 128 0,-1 2-128 15,0 2 0-15,-1 1 0 0,-1 4 0 0,0 2 0 0,0 2 0 16,0 2 0-16,-2 4 0 0,-1-1 0 16,-5 6 0-16,0 0 0 0,0 0 0 0,7 3 0 0,-2 3 0 15,-2 2-128-15,0 0 128 0,1 3 0 0,-1 3 0 0,-1 2 0 0,0 1 0 16,0 1-128-1,1 2 128-15,-1 0 0 0,-1 1 0 0,0 1 0 16,0 1 0-16,0 0-144 0,1 0 144 16,1-1-432-16,0-1-16 0,-2-1-16 0,2-3 0 0,2 2-1520 15,0-4-288-15,2-1-64 0,-1-2-8080 0,3-1-1616 0</inkml:trace>
  <inkml:trace contextRef="#ctx0" brushRef="#br0" timeOffset="79903.7">17503 4499 18431 0,'0'0'1632'0,"0"0"-1312"16,0 0-320-16,0 0 0 0,0 0 2288 0,0 0 384 16,-5 3 80-16,0 3 0 0,1 2-1408 0,-2 3-304 0,0 2-48 0,0 1-16 15,1 1-528-15,-1 2-96 16,0 1-32-16,-1-1 0 0,1 1 0 0,0 0-16 0,-1 2 0 0,1 0 0 16,-2 0-144-16,1 0-32 0,2-2 0 0,-1 0 0 15,2-4-128-15,1 1 0 0,-1-4 0 0,3-3 128 0,0-1 0 0,1-2-128 16,0-5 192-16,0 0-64 15,0 0 64-15,0 0 16 0,0 0 0 0,7-6 0 0,-1-3-80 0,2-3-128 16,2-2 176-16,-1-3-176 16,1-6 0-16,0 1 0 0,1-1 0 0,0-1-192 15,-2 0 48-15,1-2 16 0,1 3 0 0,-1 2 0 16,-1 4 128-16,-2 1 0 0,-3 2 0 0,0 3-128 16,1 3 256-16,-2 2 64 0,-2 0 16 0,-1 6 0 15,0 0 144-15,0 0 32 0,0 0 0 0,0 0 0 0,4 8-240 16,-1 2-144-16,0 2 192 0,-2 0-192 0,0 0 144 0,0 2-144 15,1 2 0-15,-1-1 144 0,1 1-144 0,0-1 0 16,0 0 0-16,0 1 0 0,1 0 0 0,-1 2 128 16,1-2-128-16,-1 0 0 0,1-2 0 0,-1 1 0 15,1-1-144-15,1-2 144 16,-1-2-784-16,0 1-48 0,0-3-16 0,1 0-9840 16,0-1-1984-16</inkml:trace>
  <inkml:trace contextRef="#ctx0" brushRef="#br0" timeOffset="80081.67">17422 4803 30351 0,'-5'-10'1344'0,"5"10"272"0,-1-5-1296 0,1 0-320 16,0-1 0-16,1 2 0 0,1 0 848 0,0-1 112 0,2 0 0 0,3 1 16 16,1 1-544-16,3 0-112 0,4-1-32 0,0 2 0 15,2-1-288-15,0 1 0 0,1 0 0 0,0-1 0 31,1 0-1392-31,1 0-176 0,0-1-32 0,0 0-12224 0</inkml:trace>
  <inkml:trace contextRef="#ctx0" brushRef="#br0" timeOffset="80794.21">17866 4265 6447 0,'0'0'576'0,"0"-7"-576"0,0 1 0 16,0-1 0-16,0 0 3344 0,1 2 560 0,1-1 128 0,2 2 0 0,-1 0-1952 0,2 0-400 15,1 2-80-15,1 1 0 16,-1 0-672-16,2 2-128 0,1 1-32 0,-1 3 0 16,1 1-384-16,0 3-96 0,0 2-16 0,-1 2 0 0,-2 1 0 0,0 3 0 15,-2-1 0-15,-2 2 0 0,-3 0-80 0,0 0 0 16,-3 3-16-16,-1-1 0 0,-1-1-48 0,-1-3-128 0,0 0 192 0,1-3-64 31,0-1-128-31,2-2 160 0,-2-2-160 0,3-3 160 16,3-5-32-16,0 0 0 0,0 0 0 0,0 0 0 0,0 0 32 0,0 0 0 15,0 0 0-15,0 0 0 0,2-5-160 0,3-2 128 16,-1-2-128-16,3-2 128 0,2-2-128 0,2-2-176 0,1-3 48 16,0-2 0-16,0-1 0 0,-1-1 0 0,-1 0 0 0,-1 1 0 0,-1 3 128 0,1 1 0 15,-2 2 0-15,-1 3 0 0,-1 2 0 16,-2 2 0-16,0 0 0 0,0 3 0 0,-3 5 512 0,0 0 48 31,0 0 0-31,0 0 0 0,0 0-176 0,0 0-48 16,-5 4 0-16,2 2 0 0,-2 0-336 0,2 3 144 15,0 0-144-15,0 2 0 0,-1 2 144 0,3 0-144 16,-2 1 0-16,2-1 144 0,0 0-144 0,1 0 0 0,1 0 0 0,1-1 0 16,1-1 0-16,2-1 0 15,0-1 0-15,2-1 0 0,0 1 0 0,1-2 0 16,0-1 0-16,2-1 0 0,2 0 0 0,0-1-144 0,-1-1 144 0,1 0-208 31,0-1-688-31,2 0-128 0,1-1-16 0,-1 0-9120 16,0-1-1808-16</inkml:trace>
  <inkml:trace contextRef="#ctx0" brushRef="#br0" timeOffset="81007.02">18390 4310 27071 0,'0'0'1200'0,"0"0"240"0,0 0-1152 0,-3 5-288 0,3-5 0 0,-3 5 0 16,0 0 912-16,1 1 128 0,-2-1 32 0,3 2 0 0,0-1-304 0,1 1-64 15,0-7-16-15,1 8 0 0,-1-2-448 0,1 1-96 16,0-2-16-16,-1-5 0 0,4 6-128 0,-1-1 0 16,-3-5 0-16,6 6 128 15,-1-3-2080-15,2-1-416 0,-2-2-96 0</inkml:trace>
  <inkml:trace contextRef="#ctx0" brushRef="#br0" timeOffset="81505.7">18901 4033 25567 0,'0'0'1136'0,"3"-7"224"16,1-1-1088-16,0 0-272 0,-1-1 0 0,1 0 0 0,-1 1 1056 0,0 1 160 15,0 0 16-15,-3 7 16 16,0 0 80-16,0 0 16 0,0 0 0 0,0 0 0 0,0 0-768 0,1 7-160 16,-2 1-32-16,-2 6 0 0,0 1-144 0,-1 4-48 15,-3 0 0-15,-2 5 0 16,-1 2-48-16,-1 1-16 0,0 1 0 0,-1 1 0 16,1 1 0-16,-1 2-128 0,-2-3 192 0,3-3-64 0,1-2-128 0,1 0 0 15,1-4 0-15,3-1 128 0,-1-3-128 0,4-4 0 16,-1-4 144-16,2 0-144 15,1-8 128-15,0 0-128 0,0 0 128 0,0 0-128 16,0 0 224-16,0 0-32 0,4-6 0 0,1-2 0 0,-1-2-192 0,0-2 144 0,1-2-144 0,0-3 128 16,1-2-128-16,2-2-272 15,-3 1 64-15,1 0 16 0,-1 1-64 0,1 3 0 0,-3 2 0 0,2 3 0 16,-2 1 128-16,0 3 128 16,-2 1-208-16,-1 6 80 0,0 0 128 0,0 0-192 0,0 0 192 15,0 0-192-15,0 0 48 0,0 0 0 0,0 0 0 0,-2 7 0 16,1-1-128-16,0 1-32 15,-1 1 0-15,2-1 0 0,2 0-272 0,0 0-64 0,-2-7-16 0,3 6 0 16,1 0-272-16,1-2-48 0,-5-4-16 0,0 0 0 31,5 5-1184-31,-5-5-224 0,0 0-48 0</inkml:trace>
  <inkml:trace contextRef="#ctx0" brushRef="#br0" timeOffset="82207.69">18657 4239 15663 0,'0'0'1392'0,"-4"-2"-1120"0,-1 2-272 0,5 0 0 0,-4-1 1616 0,4 1 272 16,0 0 48-16,0 0 16 0,0 0-48 0,0 0-16 15,0 0 0-15,0 0 0 16,0 0-816-16,0 0-176 0,0 0-16 0,6-3-16 0,3 1-480 0,2-1-112 16,2 1-16-16,4 1 0 15,3-1-256-15,2 0 128 0,1-2-128 0,9 2 0 0,2 0 0 16,-7-1 0-16,-1-1 0 16,-3 2 128-16,-2 1-128 0,-4-1 0 0,-1 0 0 0,-3 0 128 0,-1 0-128 15,-2 1 0-15,-3 0 0 16,-1 0-320-16,-6 1-112 0,0 0-16 0,0 0-16 15,0 0-368-15,0 0-64 0,0 0 0 0,0 0-16 0,0 0-1632 0,0 0-320 0,5-1-64 16</inkml:trace>
  <inkml:trace contextRef="#ctx0" brushRef="#br0" timeOffset="82714.83">19538 3972 11967 0,'10'-11'1072'0,"-6"6"-864"0,1-1-208 0,0 0 0 0,1 0 2528 0,-2 1 464 31,1-1 80-31,-2 2 32 0,-3 4-928 0,0 0-176 0,0 0-32 0,0 0-16 0,0 0-848 16,0 0-160-16,0 0-48 0,0 0 0 16,-5 7-544-16,0 4-112 0,-1 3-32 0,0 1 0 0,-3 1-64 0,0 3-16 0,0 4 0 0,1 1 0 15,-3 2-128-15,0-1 0 0,0 3 144 0,1-2-144 16,-2-2 0-16,1 0 128 15,0 1-128-15,2-2 0 0,1-1 0 16,2-4 0-16,0-2 0 0,2-3 128 0,0-2-128 0,2-2 144 0,1-2-144 0,1-7 160 16,0 0-32-16,0 0 0 0,0 0 0 15,0 0 0-15,0 0 64 0,7-6 16 16,-1-2 0-16,2-3 0 0,1-2-80 0,1-2-128 0,1-3 176 0,1-3-176 16,0-2 128-16,1-3-128 0,0-3 0 0,5-8 0 15,-1-1 0-15,1 2 0 0,-3 1 0 0,1 3-144 0,-2 3 144 0,-1 3 0 16,1 2-144-16,-5 5 144 15,0 3 0-15,-1 4 128 0,-1 2 0 0,-1 4 0 0,0 1 176 16,-6 5 16-16,5 0 16 0,1 4 0 16,-2 1-192-16,0 3-144 15,0 2 192-15,-1 2-192 0,0 2 128 0,0 3-128 16,-2 0 0-16,0 2 0 0,-1 1 144 0,0 1-144 16,0 0 0-16,1 0 144 0,1 2-144 0,0 1 0 15,0 0 0-15,2-2 128 0,0-2-128 0,2-3 0 16,-3-1 0-16,1-1 0 0,2 0 0 0,-1-2 0 0,1-2 0 0,0-1 0 31,1-2-256-31,0 1-128 0,-1-1-16 0,0-3-16 16,-1 0-2064-16,1-2-400 0,-6-3-96 0</inkml:trace>
  <inkml:trace contextRef="#ctx0" brushRef="#br0" timeOffset="83321.98">19559 4206 24879 0,'-10'-5'2208'0,"10"5"-1760"0,-4-3-448 0,-1-2 0 15,5 5 688-15,-3-5 48 0,1-1 16 0,2 6 0 16,0-6 400-16,0 6 64 0,3-7 32 0,3 3 0 16,0-1-720-16,4 2-144 0,2 0-16 0,2 0-16 15,3 0-352-15,3 1 0 0,2 1 0 0,2 0 0 16,0 0-384-16,3 0-64 0,-1-2 0 0,0 1 0 16,-1 0-576-16,-1 0-128 0,-1 1-32 0,-2 0 0 15,-1-1 176-15,-2 1 48 0,-1 0 0 0,-2 1 0 0,-2 0 704 0,-2 0 256 16,-2 0-144-16,-1 0 144 0,-3 1 624 0,-5-1 208 15,0 0 32-15,0 0 16 0,3 6 336 0,-2 0 80 0,-1 1 16 0,-1 1 0 16,-2 1-672-16,1-1-144 16,-1 1-32-16,1 0 0 0,1-1-160 0,-1-1-48 15,1 1 0-15,1 0 0 0,1-1 0 0,2 1 0 16,0 0 0-16,1-2 0 0,1-1 112 0,0-1 16 0,2 0 0 0,2-2 0 16,-1-1-48-16,1-1 0 0,0-2 0 0,0-1 0 15,0 0-80-15,1-1-32 0,-1-3 0 0,1 1 0 16,0-2-80-16,-1-2-16 0,0-2 0 0,0-1 0 15,-2-3 32-15,1 1 0 0,-1 1 0 0,-2 0 0 0,0 2-160 0,-2 1 192 32,-1 1-192-32,0 3 192 0,0 1 32 0,-2 6 16 0,0 0 0 0,0 0 0 0,0 0-96 0,0 0-16 15,0 0 0-15,-1 8 0 16,1 1-128-16,0 3 0 0,0 2 0 0,0 3 0 0,0 0 0 0,1 2 0 16,-1 1-144-16,-1 3 144 15,0 4 0-15,0 1 0 0,-1-1 0 0,0 2 0 0,-2-2 0 0,2 1 0 16,0-1 0-16,0-1 0 0,1-2 0 0,1-1 0 15,1 0 0-15,0-1 0 0,-1-1 0 0,1-3 0 16,0-2 0-16,-1-3 0 0,0-2 0 0,-1-1 0 16,0-3 0-16,-1-2 0 0,2-5 224 15,-5 5-48-15,0-3-16 0,-2-1 0 16,1 0 0-16,-2-3 0 0,0-1 0 0,3-1 0 0,-5 0-160 0,2-2 0 0,-1 0 0 16,2-2 0-1,-1 0-448-15,1 1-80 0,2-1-16 0,0-1 0 16,2-3-608-16,1 2-128 0,1 0-32 0,2-1 0 15,1-1-2000-15,3 0-400 0</inkml:trace>
  <inkml:trace contextRef="#ctx0" brushRef="#br0" timeOffset="83786.42">20288 4006 19343 0,'1'-18'848'0,"2"9"192"0,0-1-832 0,1 0-208 0,2 0 0 0,0 0 0 0,2 0 1984 0,1 3 368 16,-3-1 64-16,3 1 16 16,0 2-1072-16,0 3-208 0,-1-1-32 0,0 3-16 0,1 0-448 15,0 3-80-15,0-1-32 0,-1 3 0 16,-2 2-288-16,0 3-48 0,-2 2-16 0,-1 1 0 0,0 0-32 0,-2 3-16 16,-1 0 0-16,-4 2 0 15,-1-1-144-15,-2 2 192 0,0 1-192 0,-1-1 192 0,1-3-192 0,2-2 160 16,0-2-160-16,2-1 160 0,0-2-160 15,0-2 0-15,3-7 0 0,0 0 0 16,0 0 192-16,0 0-32 0,0 0-16 0,0 0 0 16,5-6 64-16,0-1 16 0,2-3 0 0,1-1 0 0,1-2-224 0,2-3 128 0,1-1-128 0,1-3 0 15,1-1 0-15,-1-1 0 0,3-2 0 16,-1 1 0-16,1-1 0 0,-1 2 0 16,-1 2 0-16,-1 2 0 0,-2 3 0 0,-2 1-128 15,-2 4 128-15,-4 3 0 0,0 2 128 0,-3 5 128 16,0 0 16-16,0 0 16 0,0 0-96 0,-5 5 0 15,-2 2-16-15,1 3 0 0,-2 1-176 0,1 1 0 16,3 1 0-16,-3 0 128 0,2 0-128 0,1 1 0 16,1 1 0-16,2-1 0 0,0-1 0 0,2-1 0 15,3 0 0-15,0-1 0 0,3-1 0 0,1-1 0 16,4-1 160-16,4-2-160 0,-3 0-144 0,5-2-144 16,-3-2-32-16,4-1 0 15,-1-1-1536-15,2-1-304 0,0-1-64 0</inkml:trace>
  <inkml:trace contextRef="#ctx0" brushRef="#br0" timeOffset="84099.46">20890 3614 25503 0,'-5'-16'1136'0,"3"10"224"0,1-3-1088 0,0 0-272 0,0 0 0 0,1 0 0 15,0 2 320-15,1 0 16 0,0 0 0 0,-1 7 0 0,1-4 416 16,-1 4 80-16,0 0 0 0,0 0 16 15,0 0-496-15,7 3-96 0,-4 3-32 0,1 0 0 16,-2 2-224-16,-1 1 0 0,-1 2 0 0,-1 1 0 0,-1 0 0 0,1 0 0 16,-2 0 0-16,1 0 0 0,-1 1 0 0,0-2 176 15,0-2-176-15,1 0 160 0,0-1 192 0,1 0 32 16,1-8 16-16,0 0 0 0,0 0 432 16,2 5 96-16,-2-5 16 0,0 0 0 15,6 2-176-15,0-1-16 0,2-1-16 0,1 0 0 0,1-1-384 0,2 0-80 16,1-1-16-16,1 1 0 0,0-1-256 0,3 1 0 15,-2 0 0-15,2-1 0 16,-2 2-688-16,0 2-32 0,-2 0-16 0,-1 1 0 16,-1 0-2032-16,-2 2-416 0,-3 0-80 0</inkml:trace>
  <inkml:trace contextRef="#ctx0" brushRef="#br0" timeOffset="84476.22">19870 4566 13823 0,'-12'-1'1216'0,"7"1"-960"0,-2-1-256 0,0 2 0 0,2 0 3104 0,5-1 576 16,0 0 112-16,0 0 32 0,0 0-2176 0,0 0-432 31,0 0-96-31,0 0-16 0,7 3 0 0,2 1 0 0,5-2 0 0,3 0 0 0,3-1-528 0,4 0-96 16,3 0-32-16,5-1 0 0,3-1-176 0,5 0-32 15,1-1-16-15,3 0 0 0,0-1-64 0,0-2-16 0,-2 0 0 0,0-2 0 16,1-1-144 0,-4 1 160-16,1-2-160 0,0 1 160 0,-2 3-160 0,-3-1 0 15,-3 2 144-15,-4 0-144 0,-4 1 0 0,-1 1 128 0,-7 1-128 0,-1 1 0 16,-4 0 0-16,-4 1-320 0,-7-1 64 0,0 0 16 31,0 0-1792-31,-3 7-352 0,-5-1-80 0,-4 2-12032 0</inkml:trace>
  <inkml:trace contextRef="#ctx0" brushRef="#br0" timeOffset="84798.09">19947 4972 20271 0,'0'0'1792'0,"-1"-5"-1424"0,1 5-368 15,0 0 0-15,5-7 2240 0,0 1 368 0,1 1 80 0,0 1 0 0,1-1-1328 0,2 1-272 16,0 0-48-16,2 2-16 0,0 0-368 0,3 1-80 16,-3 2 0-16,0 2-16 0,0 1-224 0,-1-1-32 15,-3 1-16-15,0 2 0 0,-2 0-160 16,0 3-128-16,-5 1 192 0,0 2-192 16,-5 1 192-16,0 2-192 0,-4 1 192 0,-2 1-192 15,-2-1 128-15,-1 2-128 0,-3 2 0 0,-1-2 0 16,-1 0 0-16,1 0 0 0,2-3 0 0,1-1 0 15,2-1 0-15,3-3 0 0,2-2 0 0,2-1 0 16,1-2 176-16,5-5 16 0,0 0 16 0,0 0 0 16,0 0 400-16,7 3 80 0,1 0 16 0,2-1 0 15,2-2-336-15,3-1-64 0,3-1-16 16,3-1 0-16,2-1-160 0,3-2-128 0,3-1 144 0,2-1-144 0,2-1 0 0,0-1 0 16,1-1 0-16,0-1 0 15,-1 0-704-15,0-1-192 0,1-1-48 0,0-2-10928 16,1-1-2192-16</inkml:trace>
  <inkml:trace contextRef="#ctx0" brushRef="#br0" timeOffset="85390.41">21404 3658 12895 0,'2'-10'576'0,"-2"10"112"0,3-5-560 0,2 0-128 0,-1-1 0 0,0 1 0 0,1-2 2176 16,0 2 416-16,1-1 80 0,0 1 16 16,2 0-1248-16,-1 1-240 0,2 1-48 0,0 0-16 0,2 1-432 0,2 0-96 15,0 1-16-15,0 0 0 0,1 1-96 0,1 0-32 16,-2 0 0-16,0 0 0 0,0 0-16 0,0 0 0 16,1 1 0-16,-2 0 0 15,-1 0 0-15,-1 1 0 0,-2 2 0 0,1-1 0 0,-1 0-64 16,-2 2-32-16,1 1 0 0,-1 1 0 0,-2 0-176 0,0 3-48 15,1 2 0-15,-2 1 0 0,-1 0 0 0,-1 1 0 16,-1 3 0-16,0 0 0 0,-2 2 64 0,1 2 0 0,-3 3 0 16,-1 2 0-16,1 2-192 0,-1 3 128 15,1 2-128-15,0 2 128 0,-1 2-128 0,-1 4 0 0,0 3 0 16,1 0 128-16,-1 1-128 0,1 1 0 16,-1 2 0-16,2-1 0 0,0 2 0 0,1 0 0 0,1-1 0 0,0 1 0 15,1-1 0-15,0 0 128 0,-1 1-128 16,4-4 0-16,-4-3 128 0,1-3-128 0,1 1 128 15,0-6-128-15,-1-4 192 0,0-3-32 0,-1-3-16 0,0-2 0 0,-2-2 32 16,1-2 0-16,-5-3 0 0,0-1 0 0,-3 0 32 0,-5-3 16 31,-2-1 0-31,-4-2 0 0,-3 0-48 0,0 0-16 0,-2-1 0 16,-3-1 0 0,-2-1-1952-16,-1 0-400 0,0-1-80 0</inkml:trace>
  <inkml:trace contextRef="#ctx0" brushRef="#br0" timeOffset="86172.97">16670 4096 32255 0,'-4'-17'2864'0,"3"10"-2288"0,-1 2-576 0,-1-1 0 31,1 2-320-31,0-1-192 0,-3 1-16 0,0 2-16 0,0 0 320 0,-2 1 64 0,0-1 16 0,0 1 0 0,-5 0 144 0,1 1 144 16,1 1-16-16,-1 0-128 0,-1-1 176 0,-2 3-176 16,2-1 160-16,-1 1-160 15,-1-1 192-15,0 2-48 0,-1-2-16 0,2 1 0 16,0 2-128-16,0-1 0 0,-1 1 0 0,2 1 128 0,1 1-128 0,0-1 0 16,0 0 144-16,3-1-144 0,0 1 224 0,1-1-32 15,1 0 0-15,1 0 0 0,2 1-48 0,0-1-16 16,-1 1 0-16,2-1 0 0,1 2 128 0,0-1 32 15,0 2 0-15,1 1 0 0,0 0-64 0,0 0-16 16,-1 2 0-16,0 3 0 0,0 1-32 0,-1 4-16 16,0 2 0-16,0 1 0 0,0 2-160 0,0 3 0 15,-2 4 144-15,0 3-144 0,-2 4 0 0,1 1 0 0,-1 2 0 0,1 2 128 16,-2 2-128-16,2 2 0 16,0-1 0-16,0 0 0 0,-1-2 0 0,1-3 0 15,1 0 0-15,-1-2 0 0,0-3 144 0,0-4 16 16,1-3 0-16,-1-1 0 0,2-4 336 0,0-2 64 0,1-1 16 0,2-3 0 15,-3-2-128-15,2 0-32 16,0-3 0-16,1-1 0 0,1 0-160 0,0-2-48 16,2-1 0-16,-2-2 0 0,3 1-208 0,-2-1 176 15,2-1-176-15,0 0 160 0,0-2-160 0,2 1 0 0,-1-2 144 0,4-1-144 16,1-1 0-16,1 0 144 16,1-1-144-16,3 0 0 0,1-1 0 0,2 0-320 0,1 0 32 0,6-1 16 15,3-2-2064-15,6 0-416 0,7-3-64 0</inkml:trace>
  <inkml:trace contextRef="#ctx0" brushRef="#br0" timeOffset="87103.43">22302 4211 27183 0,'0'0'1200'0,"-2"-5"256"0,0-1-1168 0,0-1-288 16,-1-2 0-16,0 2 0 0,2-1 384 0,0 0 32 0,0 2 0 0,0-3 0 16,-1-1 224-16,0 0 64 15,-2-2 0-15,1 2 0 0,-1 1-224 0,-2 2-32 0,-1-1-16 0,0 0 0 16,-2 2-16-16,-2 0 0 0,-1 3 0 0,0 1 0 16,-3 1-224-16,0 2-32 15,-1 2-16-15,-2 1 0 0,-2 2-144 0,-1 2 0 0,0 0 144 0,0 3-144 16,1 1 128-16,0 2-128 0,1 0 160 0,4 0-160 15,1-1 0-15,3 1 0 16,3-1 0-16,2-1 0 0,3-1 0 0,2 0 0 16,2 0 0-16,2-1 0 0,4-1 176 0,2-2-176 0,0 0 192 0,4-3-192 15,0-1 368-15,3-3-48 0,1 0 0 0,1-4 0 0,2-2-80 0,-1-3-32 16,0-2 0-16,-1-1 0 16,0-3-48-16,1-1-16 0,-1-3 0 0,-1-2 0 0,-2-4 0 0,0 0 0 15,-4-1 0-15,0 0 0 16,-3-1-144-16,0 0 192 0,-1 3-192 0,-2 0 192 15,-2 1-192-15,0 2 192 0,-2 1-192 0,-1 3 192 0,-1 4 32 0,0 2 16 16,-2 1 0-16,1 3 0 0,-1 1 0 0,0 1 0 16,3 5 0-16,0 0 0 0,-6 0-240 0,2 3 128 15,-1 1-128-15,2 4 0 0,0 2 0 0,-1 1 0 0,1 1-176 0,1 2 176 16,0 2-160 0,1 1 160-16,1 2 0 0,0 1-144 0,-2 0 144 0,1-2 0 0,1 1 0 15,1 0 0 1,1-2 0-16,0 1 0 0,1-2 0 0,3 0 0 0,-2-2-384 15,1-1 0-15,2 1 0 0,1-2 0 16,1-2-1536-16,0-2-288 0,2 0-64 0,0-1-7936 16,0-2-1584-16</inkml:trace>
  <inkml:trace contextRef="#ctx0" brushRef="#br0" timeOffset="87544.16">22499 3996 21183 0,'3'-16'944'0,"-2"8"192"0,1-1-912 0,0 1-224 15,2-1 0-15,0 1 0 0,0 0 1088 0,1 2 192 16,0 0 16-16,2 2 16 0,-1-1 160 0,2 3 16 16,0 0 16-16,-1 1 0 0,2 1-704 0,0 2-144 15,0 1-16-15,-2 3-16 0,1 2-336 0,-1 0-64 16,-2 3-16-16,0 2 0 0,-2 0-208 0,-1 1 176 16,-1 1-176-16,-2 1 160 0,-1-1-160 0,-1 3 192 15,-2 1-192-15,0-1 192 0,-2 0-192 0,-1-2 0 16,1 0 144-16,-1-2-144 0,1-3 128 0,2-2-128 0,-1-3 160 0,2-1-160 15,0-2 176-15,4-3-176 16,0 0 192-16,0 0-192 0,0 0 256 0,0-5-64 0,2-3-16 0,1-1 0 16,0-3-176-16,3-1 0 0,1-1 144 0,0-2-144 0,2-1 0 0,0-2 0 15,1-1 0-15,0-1 0 16,0-1 0-16,-1 0-128 0,1 2 128 0,-1 3-128 16,-1 0 128-16,-2 4 0 0,0 2 0 0,-3 2 0 15,-1 3 160-15,-2 6 64 0,0 0 16 0,0 0 0 16,0 0 208-16,0 0 32 0,-6 3 16 0,-1 2 0 15,0 2-320-15,0 2-176 0,1 2 192 0,1 1-192 0,-1 1 128 16,1 1-128-16,2 1 0 0,-1 0 0 0,2 1 0 16,2-2 0-16,1 0 0 0,1-1 0 0,2-1 0 0,0 1 0 15,2-2 0-15,1-2 0 0,3 0 128 0,1-1-128 16,0-3 192-16,1 0-192 0,2-2 0 0,0-2 0 16,0-1-160-16,0-1 160 15,1-2-2288-15,0-2-336 0,1 1-64 0</inkml:trace>
  <inkml:trace contextRef="#ctx0" brushRef="#br0" timeOffset="92509.55">7078 7416 3679 0,'0'0'320'0,"0"0"-320"16,0-5 0-16,1-1 0 0,0 0 3040 0,1 0 544 0,-1 1 96 15,0-1 32-15,0 1-1504 0,1-1-288 0,0 2-64 16,0-1-16-16,-2 5-304 0,0 0-48 16,0 0-16-16,0 0 0 0,0 0-512 0,0 0-128 15,0 0 0-15,0 0-16 0,0 0-320 0,5 7-64 0,-1 2-16 0,-2 3 0 16,1 1-96-16,-1 2 0 0,0 2-16 15,0-1 0-15,0 2 16 0,0 0 16 0,-1 0 0 0,1 0 0 16,0-2-144-16,1 1-16 0,1-1-16 16,0 0 0-16,0-2-160 0,2-1 0 0,-1-1 144 0,1-1-144 0,1-2 144 0,0-1-144 15,2-1 192 1,0-3-192-16,-1-2 304 0,0-1-48 0,2-2-16 0,-1-1 0 0,2-1 0 0,1-3 0 16,0-2 0-16,0 0 0 15,2-3-32-15,-1-1 0 0,-1-3 0 0,0-1 0 16,-1-4 16-16,-1 0 0 0,0-2 0 0,0-1 0 15,-2-2-96-15,0-1 0 0,-3 2-128 0,-1 2 192 16,-1 1-192-16,-1 3 0 0,-2 0 0 0,0 4 0 0,-2 3 176 16,0 2-176-16,-1 1 192 0,-2 3-192 0,1-1 208 0,0 4-64 15,-1 1-16-15,1 1 0 0,-2 1-128 0,1 1 0 16,-1 0 0-16,2 2 0 0,4-4-128 0,-5 5 128 16,2 0 0-16,3-5 0 0,-3 4 0 0,3-4-176 15,0 7 176-15,-2-1-128 0,2-6 128 0,0 7 0 16,0-7-144-16,2 8 144 0,-2-8-336 0,2 7 0 0,2-1 0 0,1-1 0 31,-5-5-544-31,6 7-96 0,1-1-32 0,1 0 0 16,1-2-1616-16,2 1-336 0,4-2-64 0</inkml:trace>
  <inkml:trace contextRef="#ctx0" brushRef="#br0" timeOffset="93007.1">7528 7723 10127 0,'0'0'896'0,"0"0"-704"16,0 0-192-16,0 0 0 0,0 0 2896 0,0 0 560 16,0 0 96-16,0 0 32 15,0 0-832-15,0 0-144 0,0 0-48 0,0 0 0 0,0 0-1200 0,0 0-240 16,-2 6-48-16,1 0-16 0,1 3-576 0,-1 1-112 16,0 0-32-16,1 1 0 0,1 2 48 0,-1-1 16 15,0 1 0-15,0 2 0 0,0 0-112 0,0-1-32 0,0 1 0 0,0 0 0 16,0-2-128-16,-1-1-128 15,0 0 144-15,1 1-144 0,-2-5 128 0,2 1-128 16,0 1 0-16,0-2 144 0,-1-2-368 0,1 0-80 0,1 0-16 16,-1-6 0-1,0 0-832-15,4 4-160 0,-4-4-32 0,0 0-9376 16,0 0-1872-16</inkml:trace>
  <inkml:trace contextRef="#ctx0" brushRef="#br0" timeOffset="94082.15">8108 7347 19695 0,'0'0'864'0,"0"0"192"0,-1-6-848 0,1 1-208 15,0-2 0-15,1 1 0 0,0-1 1424 0,0 1 240 16,-2-1 64-16,2 1 0 0,1 1-96 0,-2 5-16 16,4-6 0-16,-1 2 0 0,-3 4-896 0,4-2-176 15,-4 2-32-15,7-1-16 0,-2 1-176 0,1 2-48 16,-1 1 0-16,1 3 0 0,-1 1 48 0,0 2 16 16,-2 1 0-16,-1 1 0 0,0 1 0 0,0 3 0 15,-2 0 0-15,-2 1 0 0,0 3-16 0,-1 1-16 16,-1-2 0-16,-1-1 0 0,1 1-128 0,0-1-32 0,0-1 0 0,0-3 0 15,-1-1-144-15,2-2 0 0,1-1 144 0,0-3-144 16,0 0 160-16,2-6-32 16,0 0-128-16,0 0 192 0,0 0-64 0,0 0 0 0,0 0-128 0,0 0 192 15,5-6-192-15,0 0 128 0,1-3-128 0,2-1 0 0,0-2 0 0,2-1-192 16,0-3 16-16,1 0 0 0,0-3 32 0,0 0 0 16,0-1 0-16,-2 1 0 0,0 1 144 0,-2 2 0 15,0 1 0-15,-3 2 0 0,0 1 0 16,-2 3 192-16,-3 2-32 0,1 1-16 0,-1 2 256 0,1 4 48 15,0 0 16-15,-5-1 0 0,-1 2-144 16,-1 2-48-16,1 1 0 0,0 2 0 0,1 1-272 0,-1-1 160 16,2 2-160-16,-1 1 128 0,1-1-128 0,1 2 0 15,1 1 0-15,1 0 0 0,1 0 0 0,3 1 0 16,0-2-144-16,1 0 144 0,1 0 0 0,0 0-192 16,3-2 192-16,1-1-160 0,1 0-112 0,1 0-32 15,1-1 0-15,3 0 0 16,-1-1-1488-16,4 1-320 0,1-2-48 0,0-1-13584 0</inkml:trace>
  <inkml:trace contextRef="#ctx0" brushRef="#br0" timeOffset="94365.36">8598 7117 31327 0,'0'0'2784'0,"0"0"-2224"0,0 0-560 0,0 0 0 15,0 0 496-15,0 0-16 16,0 0 0-16,0 0 0 0,0 0 176 0,0 0 48 0,0 0 0 0,0 0 0 0,3 8-256 0,0 1-64 16,0 3 0-1,2 0 0-15,-1 2-192 0,2 3-64 0,-2 0 0 0,0 3 0 16,1 1-128-16,-2 2 128 0,-1 0-128 0,-1 1 128 0,-2 2 0 16,-1 0 0-16,-1 1 0 0,-3 0 0 15,0-2 0-15,-1 0 0 0,-4 1 0 0,1-1 0 0,0-2-128 0,0-1 192 16,-2-1-192-16,-1-1 192 15,-1-1-192-15,1-2-176 0,-1-1 48 0,0-2 0 16,0-1-560-16,-1-2-96 0,0-1-32 0,-1-1 0 16,-2-2-1872-16,-1-1-384 0,1-3-80 0,-2-1-9472 0</inkml:trace>
  <inkml:trace contextRef="#ctx0" brushRef="#br0" timeOffset="94713.94">8073 7138 12895 0,'0'0'1152'0,"0"0"-928"31,-5-2-224-31,5 2 0 0,0 0 1904 0,-4 0 336 0,-4 0 64 0,2 2 0 16,-2 2-960-16,-1 4-208 0,-1 0-48 0,-2 1 0 0,1-1 128 16,-1 6 32-16,-1 1 0 0,1 3 0 0,1 1-288 0,0 2-48 15,1 0-16-15,0 1 0 16,1 1-224-16,4 1-48 0,2 3-16 16,2-2 0-16,-1 0-256 0,3 1-48 0,4-1-16 0,0-1 0 15,1-1 32-15,1-2 0 0,3-1 0 0,1 0 0 0,0-3-320 0,1-1 160 0,0-2-160 0,2-1 128 31,0-1-592-31,1-2-128 16,1-1-32-16,3-2-10112 0,0-3-2016 0</inkml:trace>
  <inkml:trace contextRef="#ctx0" brushRef="#br0" timeOffset="95479.47">9518 7347 25791 0,'0'0'2304'0,"0"0"-1856"0,0 0-448 0,0 0 0 16,0 0 1136-16,0 0 128 15,1-6 16-15,-1 6 16 0,5-5 128 0,-1 2 32 0,1-1 0 0,2 2 0 0,1 1-880 0,1 0-192 16,-1 0-16-16,2 1-16 0,1 0-224 0,1 1-128 15,2 0 160-15,-2 0-160 16,0 0 0-16,1 1 0 0,0 1 0 0,-1-1-160 16,-2 0-2416-16,0 0-496 0</inkml:trace>
  <inkml:trace contextRef="#ctx0" brushRef="#br0" timeOffset="95646.8">9469 7552 24879 0,'0'0'2208'0,"0"0"-1760"0,0 0-448 0,0 0 0 0,3-6 2880 0,-1 1 480 0,1-1 96 0,2 1 32 16,0 0-2512-16,3 0-496 0,2-1-96 0,3 2-32 16,1-1-144-16,3 2-16 0,0 1-16 0,3 1 0 15,1 0-176-15,3-2 0 0,2 1 0 16,0 1-11728-16,2-1-2224 0</inkml:trace>
  <inkml:trace contextRef="#ctx0" brushRef="#br0" timeOffset="96268.01">11265 6932 10127 0,'0'0'896'0,"0"-5"-704"15,0-1-192-15,-1 3 0 0,-1-1 3712 0,-2 0 720 0,4 4 144 0,0 0 32 16,0 0-2224-16,0 0-432 0,0 0-96 0,0 0 0 16,0 0-528-16,0 0-112 0,0 0 0 0,0 0-16 15,-1 9-688-15,-1 1-128 0,0 1-16 0,0 3-16 16,-1 2-192-16,2 1-32 0,-1 1-128 0,1 3 192 15,1 0-192-15,0-4 0 0,0 1 128 0,0 1-128 16,0-1 0-16,0 1 0 0,-1 0 0 0,1-2 0 31,0 1-736-31,0 2-32 0,-1-3-16 0,1 0 0 0,0-3-2416 0,0-2-464 0</inkml:trace>
  <inkml:trace contextRef="#ctx0" brushRef="#br0" timeOffset="96553.52">10741 7488 29487 0,'-10'-6'1296'0,"10"6"288"0,0 0-1264 0,0 0-320 15,0 0 0-15,0 0 0 0,-1-5 848 0,1 5 112 16,6-6 32-16,-1 2 0 0,5 1-288 0,6-1-64 15,1 1-16-15,5 0 0 0,3-2-400 0,4 0-80 16,3 0-16-16,5 1 0 0,4 0 80 0,3-1 16 0,3 0 0 0,1-2 0 16,-1 0-96-16,0 1-128 0,1-1 176 0,-1 2-176 0,0 0 144 0,1 2-144 15,-2-1 0-15,-1 0 144 16,-2 1-144-16,-4 0 0 0,-5 1 0 0,-3-2 0 16,-3 3-256-16,-4 1-144 0,-4 1-32 0,-5 0 0 15,-3 0-1008-15,-3 1-208 0,-9-2-32 16,0 0-12448-16</inkml:trace>
  <inkml:trace contextRef="#ctx0" brushRef="#br0" timeOffset="96963.08">10886 7773 26719 0,'0'-12'2368'0,"2"7"-1888"0,-1 0-480 0,2 0 0 0,-1 0 864 0,2-1 80 0,-1 1 16 0,0 0 0 15,1 1 128-15,-4 4 48 0,0 0 0 0,0 0 0 0,0 0-400 0,0 0-80 16,7 2-16-16,-1 4 0 0,-2 0-384 16,-2 3-64-1,-1 2-32-15,-1 2 0 0,-1 3 64 0,-1 1 16 0,-1 3 0 0,-2 1 0 0,0 0-64 0,-1 1-16 16,1 1 0-16,-2-1 0 0,1 0-16 0,0-1 0 15,2-1 0-15,0-1 0 0,1-1 32 0,2-1 0 16,1-3 0-16,0-1 0 0,0-1 96 0,3-1 32 16,1-1 0-16,1-1 0 0,2 0 16 0,2-3 16 15,0 0 0-15,4-2 0 0,0-1-176 0,1 0-32 16,1-2-128-16,3-1 192 0,3 1-192 0,0-2 0 16,0-1 128-16,0-1-128 0,0 0 0 0,1-1-208 15,-3-2 32-15,0 1 16 16,-2-1-864-16,-2 1-192 0,-1-1-16 0,-1 1-16 15,-2-2-1936-15,-1 0-384 0,-1 0-80 0</inkml:trace>
  <inkml:trace contextRef="#ctx0" brushRef="#br0" timeOffset="97200.8">10805 7798 31327 0,'0'0'1392'0,"0"0"272"0,0 0-1328 0,0 0-336 0,0 0 0 0,3-4 0 0,2-2 416 0,0 2 16 15,3-1 0-15,1 1 0 0,1 1 208 0,1-1 64 16,3 0 0-16,0 1 0 0,3-1-528 0,0 1-176 16,3 0 0-16,0-1 144 0,1 2-144 0,0-1 0 15,0 1 0-15,-1 1 0 16,-2 1-496-16,0 0-128 0,-3 1-16 0,0 0-16 15,-3 1-2928-15,-1 1-576 0</inkml:trace>
  <inkml:trace contextRef="#ctx0" brushRef="#br0" timeOffset="97388.66">10917 7932 24879 0,'0'0'2208'0,"0"0"-1760"0,0 0-448 0,0 0 0 15,0 0 1344-15,0 0 192 0,0 0 48 0,0 0 0 16,0 0-240-16,0 0-32 0,0 0-16 0,0 0 0 15,0 0-544-15,10-2-112 16,1 0-32-16,1 0 0 0,3-1-400 0,2 1-80 0,3-1 0 0,3 0-128 0,1-1 128 0,2 1-128 16,-1-1 0-16,0-1 0 31,1 1-448-31,-2-1-208 0,1 0-48 0,-2-1-10112 0,2 0-2048 0</inkml:trace>
  <inkml:trace contextRef="#ctx0" brushRef="#br0" timeOffset="97637.87">11622 7678 29247 0,'0'0'1296'0,"0"0"272"0,-1-5-1248 0,1 5-320 0,0-6 0 0,0 6 0 15,0 0 1456-15,0 0 224 16,0 0 48-16,0 0 16 0,0 0-656 0,0 0-128 16,0 0-16-16,-1 6-16 0,1 1-512 0,0 2-96 15,-1 1-32-15,0 2 0 0,0 1-32 0,0 2 0 0,0-1 0 16,1 0 0-16,1 3-96 0,1-2-32 0,-2 2 0 0,1-1 0 15,-1 1-128-15,0-1 0 0,0 2 0 0,0-3 0 16,0 0 0-16,0 0 0 0,0-2 0 0,0 0 0 31,0-2-1152-31,1 0-320 0,1 0-64 0,0-1-9792 0,-2-2-1936 16</inkml:trace>
  <inkml:trace contextRef="#ctx0" brushRef="#br0" timeOffset="97821.24">11437 7761 34143 0,'-4'-15'1520'0,"4"9"304"0,1-1-1456 0,3-1-368 15,0 2 0-15,0-1 0 0,2 1 208 0,3-1-16 0,3 1-16 0,2 1 0 16,2-1-32-16,0 2 0 16,3 1 0-16,1 2 0 15,-1 1-144-15,1 0 0 0,-3 1 0 0,0 1-176 16,-2 2-1072-16,-2 2-224 0,-2 0-32 0,-1 2-7968 15,-3 1-1600-15</inkml:trace>
  <inkml:trace contextRef="#ctx0" brushRef="#br0" timeOffset="98011.6">11376 8074 9215 0,'0'0'816'0,"0"0"-656"15,0 0-160-15,0 0 0 0,0 0 4976 0,4-3 960 0,1-2 192 0,0 1 32 0,2 0-4368 0,2-1-864 16,2 1-176-16,2 0-48 15,3 1-304-15,3 0-64 16,1 0-16-16,3-2 0 0,0 1-320 0,0-2 0 0,0 1 0 0,0-1 0 0,1 1-208 0,-1-1-64 16,1 0-16-16,0 0-9936 15,-3 1-1984-15</inkml:trace>
  <inkml:trace contextRef="#ctx0" brushRef="#br0" timeOffset="99637">12538 6850 11967 0,'0'0'1072'0,"0"0"-864"16,0-6-208-16,1 1 0 0,1-1 1328 0,-3 2 208 15,-4-1 64-15,3 3 0 0,0-1 320 0,0 0 64 0,0-1 0 0,2 4 16 16,0 0-736-16,-4-2-160 0,1 0-16 15,-2 1-16-15,0 0-624 0,0 1-112 0,-3 0-16 0,0 0-16 16,-1 1-96-16,0 0-16 0,-4 0 0 0,1 1 0 16,0 0-64-16,1 1-128 0,0-1 176 0,0 0-176 15,1 0 256-15,0 0-64 0,1 0-16 0,-1-1 0 16,0 0 720-16,1 1 128 0,0-1 48 0,0 0 0 16,1-1-1600-16,-3 1-320 0,2 0-64 0,1 0-16 15,3 1 928-15,5-2 192 0,0 0 48 0,0 0 0 0,0 0 80 0,0 0 0 16,0 0 16-16,0 0 0 15,0 0-80-15,0 0-32 0,0 0 0 0,2 5 0 0,-2-5-16 16,3 7 0-16,0-1 0 0,0 1 0 0,0 1 64 0,-1-1 16 16,0 2 0-16,-1 2 0 15,0 1-32-15,1 4-16 0,-2 1 0 0,0 3 0 0,-2 1-32 0,0 3 0 16,-1 4 0-16,1 2 0 0,-4 3-32 0,3 3-16 0,-3 1 0 0,2 1 0 16,0 3-160-16,-1 0 0 15,2 2 144-15,0 0-144 0,-1-2 0 0,2 2 0 16,-2-1 0-16,2-1 0 0,-1-3 0 0,1-1 0 15,0-3 0-15,1-2 0 0,0-3 0 0,0 1 128 16,-2-2-128-16,2-3 0 0,0-1 0 0,0-2 128 16,-1-2-128-16,1 0 0 0,0-5 128 0,1-1-128 0,0 1 160 0,1-2-160 15,0-2 144-15,2 0-144 0,-1-1 128 0,1 0-128 16,-1 0 128-16,1-3-128 0,0 0 128 0,1-2-128 16,0 1 128-16,-1-2-128 0,2 1 0 0,-1 0 128 0,-4-5-128 15,6 5 128-15,-1-1-128 0,3-1 128 16,-8-3-128-16,7 2 0 0,-1 1 144 0,2-2-144 0,1 0 0 0,-1 0 0 15,1-1 0-15,0 1 128 0,0-1-128 0,2 0 0 32,2 1 0-32,1-1 128 0,2-1-320 0,0 0-64 0,1-1-16 0,1-2 0 15,3 1-560-15,0-2-96 16,-1-3-32-16,0 0 0 16,-1 1-2048-16,-1-2-432 0</inkml:trace>
  <inkml:trace contextRef="#ctx0" brushRef="#br0" timeOffset="100338.56">12994 7191 12895 0,'0'0'1152'15,"-1"-7"-928"-15,-2-1-224 0,1 1 0 0,2 0 4208 0,-2 1 784 0,0 0 176 0,2 6 16 16,0 0-3136-16,0 0-640 0,0 0-128 0,0 0-32 16,0 0-656-16,0 0-128 0,0 0-16 0,0 7-16 0,-2 0-240 0,1 4-64 15,-1 1 0-15,0 3 0 0,-1 0-128 0,2 3 192 32,0 0-192-32,-1 1 192 0,0-1-192 0,0-1 0 0,-1 2 0 0,1-2 128 15,0-3-128-15,1-1 0 0,0-1 0 0,0-2 128 0,0-2 0 0,1-3-128 16,0-5 192-16,0 0-64 0,0 0 64 15,0 0 16-15,0 0 0 0,0 0 0 0,3-4 80 0,0-3 16 16,-1 0 0-16,1-3 0 0,-1-2-112 0,1-3 0 16,1-1-16-16,1-2 0 15,0-2-176-15,1 1 128 0,-2-2-128 16,1 1 128-16,-1 1-128 0,0 2 0 0,0 1 0 0,-1 3 0 0,0 1 0 0,1 3 0 31,-1 0 0-31,-1 4 0 0,-2 5 0 0,0 0 0 0,0 0 0 0,0 0 0 0,0 0 0 16,7 5-144-16,-1 3 144 0,0 0 0 0,-1 0-160 0,1 3 160 0,-1 2-128 0,1-1 128 31,-2 0 0-31,2 1-128 0,0 0 128 0,1 0 0 16,1-1 0-16,-2 1 0 0,1-2 0 0,-1 0 0 15,1-3 0-15,0 1 0 0,-1-1 0 0,1-2 0 16,1 0 0-16,-1-2-160 0,1 0 160 0,0-2-208 0,-1-1 80 0,1-1 128 16,0-2-208-16,-1-2 80 0,1 0 128 0,0-3 0 15,0-2 0-15,0-4 0 0,2-1 0 0,0-1 144 16,-1-3-144-16,1 1 160 0,0-1-160 0,1 1 192 15,0 1-192-15,-1 1 192 0,0 0-32 0,-2 2 0 16,1 0 0-16,0 2 0 0,-4 2 96 0,1 4 32 16,-1-1 0-16,1 3 0 0,-6 3-32 0,0 0-16 0,0 0 0 15,7 2 0-15,-7-2-240 0,6 7 128 16,0 0-128-16,-1 2 0 0,0 0 0 0,-2 3 0 16,1 0 0-16,1 1 0 0,-1 0 0 0,0 2 0 15,1-1 0-15,0 1 0 0,0 1 0 0,0-1 0 0,2 1-192 0,-1-2 192 31,2-1-848-31,0-1-64 0,1 0-16 0,-1-1 0 16,2 0-2688-16,1-2-544 0</inkml:trace>
  <inkml:trace contextRef="#ctx0" brushRef="#br0" timeOffset="100737.4">13727 7269 23039 0,'0'0'2048'0,"-4"-5"-1648"0,4 5-400 0,0 0 0 0,0 0 2352 0,0 0 384 16,-4-2 80-16,-1 3 0 0,-1 2-1216 0,2 2-256 15,-2 4-64-15,2 1 0 0,-1 1-752 0,0 2-144 16,-1 0-48-16,1 3 0 0,-1 0-160 0,1 2-48 16,0 1 0-16,0 0 0 0,-2 0-128 0,2 0 192 15,-1 0-192-15,1 0 192 0,0-1-192 0,1-3 0 16,2-1 144-16,-1 0-144 0,1-5 0 0,-1 0 128 16,2-1-128-16,0-3 0 0,1-5 0 0,0 0 0 15,0 0 0-15,0 0 0 0,0 0 0 0,0 0 0 16,5-5 0-16,-1-4-128 0,1-3 128 0,2-2 0 15,-1-3-144-15,3-1 144 0,-2-3-128 0,2-2 128 0,-1-2-160 16,2 2 160-16,-1 1 0 0,0 1-144 16,0 2 144-16,0 1 0 0,-1 3 0 0,-1 0 0 15,1 4 0-15,-2 2 0 0,0 2 256 0,-1 1 16 0,0 3 16 16,-5 3 0-16,0 0-48 0,0 0-16 16,5 4 0-16,1 3 0 0,-1 2-224 0,-2 1 0 15,1 1 0-15,-1 1 0 0,1 0 0 0,0 1 0 0,-2 2 0 0,0 2 0 16,3 1 0-16,-2 0 0 0,1 0 0 0,-2-2 0 15,1 0 0-15,-1-1 0 0,0 2 0 0,0-2 0 16,-1-1-640-16,0 0-64 0,1-1 0 0,0-2-16 16,0-1-2800-16,-1-2-576 0</inkml:trace>
  <inkml:trace contextRef="#ctx0" brushRef="#br0" timeOffset="100917.91">13675 7553 23039 0,'0'0'1024'0,"0"0"192"0,-2-6-960 0,0-2-256 0,1 1 0 0,1 0 0 16,1 2 2048-16,-1 5 352 0,3-7 80 0,1 2 16 0,2 0-1536 0,2 2-288 15,0 0-64-15,4-1-16 16,2 2-592-16,2 1 0 0,1 1 0 0,2 0 0 0,-1 0-320 0,2-1-48 16,0 0 0-16,-2 0-14368 0</inkml:trace>
  <inkml:trace contextRef="#ctx0" brushRef="#br0" timeOffset="101135.88">14106 7189 35247 0,'0'0'1552'0,"0"0"336"0,0 0-1504 0,0 0-384 0,0 0 0 0,0 0 0 15,-2 5 592-15,0 1 48 0,1-1 16 0,0 1 0 16,0-1-192-16,1 1-32 16,0-1-16-16,0-5 0 0,0 0-416 0,2 6 128 15,-2-6-128-15,4 5 0 16,-4-5-1376-16,6 3-352 0,-6-3-80 0</inkml:trace>
  <inkml:trace contextRef="#ctx0" brushRef="#br0" timeOffset="101866.31">14695 7053 27647 0,'-5'-11'2448'0,"5"11"-1952"0,0-6-496 0,1 0 0 15,2 1 288-15,-1-1-32 0,0 1-16 0,1 1 0 16,3 2 496-16,-1 0 96 0,3 1 32 0,1 1 0 0,0 1-192 0,1 2-32 15,-1 2-16-15,2 1 0 16,-3 3-272-16,1 1-48 0,-1 2-16 0,-1 1 0 0,1 5-112 0,-2-1-32 16,-3 0 0-16,-2 1 0 0,0-1 32 0,-2 1 0 15,-1-1 0-15,0 0 0 0,-2-2-32 0,1-2 0 0,-3 0 0 16,3-5 0-16,1 0-144 0,0 0 192 16,0-2-192-16,-1 0 192 0,3-6-192 0,0 0 192 15,0 0-192-15,0 0 192 16,0 0-48-16,0 0 0 0,-1-6 0 0,1 0 0 15,1-3-144-15,3-1 0 0,1-3 144 0,2-1-144 0,0-3 0 0,3-1 0 16,-1-1 0-16,0-1 128 0,0-1-128 0,0 2 0 0,-1 3 0 16,0 1 0-16,-2 2 0 0,-1 3 0 15,-1 3 0-15,0 0 0 0,-4 7 432 0,0 0 64 0,0 0 16 0,0 0 0 16,0 0-32-16,0 0 0 0,0 0 0 16,0 0 0-16,-2 8-288 0,-1 1-64 0,2 0-128 0,0 2 192 0,0 0-192 15,0 3 0-15,1-2 0 0,1 0 0 16,1 0 0-16,2 0 0 15,-1-1 0-15,2 0 0 0,1 0 0 0,2 0 0 0,0-2 0 0,1 0 0 0,0-2-320 16,-1 0-64-16,3-2-16 0,1 1 0 16,0-3-1824-16,2-1-352 15,0 0-80-15,2-4-12672 0</inkml:trace>
  <inkml:trace contextRef="#ctx0" brushRef="#br0" timeOffset="102173.07">15051 6872 29487 0,'-4'-16'1296'0,"3"10"288"0,-3-2-1264 0,3 0-320 16,1 2 0-16,1 0 0 0,-1 6 656 0,4-4 80 0,-4 4 16 0,5-5 0 31,1 1-240-31,1 2-64 0,1 2 0 0,1 2 0 16,0 1-320-16,-1 3-128 0,1 2 0 0,-1 0 144 0,-3 2-144 0,0 1 0 0,-3 0 0 0,-1 0 0 31,-2 1 144-31,-2 0-144 0,-3 1 160 0,0-1-160 0,-2-1 320 0,0 0-48 0,1-3 0 0,-1 2 0 0,0-2 352 0,3 0 64 15,-2-2 16-15,2-1 0 0,-1-2-16 0,6-3 0 16,0 0 0-16,0 0 0 0,0 0-368 0,0 0-80 31,0 0-16-31,0 0 0 0,6 3-224 0,1 1 0 16,3-3 0-16,2 1 0 0,4-2-192 0,1 0-64 0,2 0-32 0,2-1 0 31,1-1-1952-31,1 1-384 0,-2-1-64 0,-2 4-12416 0</inkml:trace>
  <inkml:trace contextRef="#ctx0" brushRef="#br0" timeOffset="102450.5">14622 7506 33167 0,'-14'-1'1472'0,"9"1"304"0,-2 0-1424 0,1 0-352 16,2 1 0-16,4-1 0 0,0 0 944 0,0 0 112 0,0 0 32 16,0 0 0-16,6 4-432 0,5-1-80 0,4 0 0 0,5 1-16 0,3-2-416 15,4-1-144-15,4 1 0 0,2-2 144 16,-1-2-144-16,0 0 0 0,1-2 144 0,1 1-144 0,1-2 0 0,0 1 0 16,0 0 0-16,1 1 128 0,-2 0-128 0,-2 0 0 15,-5 0 0-15,-2 1 128 0,-1 1-384 0,-4-1-80 16,-2 1-16-16,-3 2 0 15,0-1-3232-15,-5 2-640 0</inkml:trace>
  <inkml:trace contextRef="#ctx0" brushRef="#br0" timeOffset="102803.02">14753 7809 29487 0,'-5'-4'2624'0,"0"-1"-2112"15,0 1-512-15,2-2 0 0,3 1 1920 0,3-2 256 16,0 1 64-16,1-1 16 0,3 0-1392 0,2 2-288 0,2-1-48 0,1 2-16 16,2 0-368-16,2 0-144 0,-1 2 0 15,0 2 144-15,0 1-144 0,-1 1 0 0,-1 2 0 0,-2 0 0 16,-2 3 0-16,-2 0 0 0,-2 1 0 0,-2 1 0 16,-2 2 0-16,-3 1 0 0,-3 1-160 0,-2 3 160 15,-2 1-240-15,-1 2 48 0,-2 1 16 0,0 2 0 16,-2-3 32-16,0 1 0 0,0-2 0 0,1-2 0 0,-1-1 144 0,2-4 0 15,2-1 0-15,2-3 0 0,2-1 448 0,1-1 32 16,5-5 0-16,0 0 0 0,0 0-32 0,6 4-16 16,1-3 0-16,3-1 0 0,2-1-272 0,3-1-160 15,-2 0 192-15,5-1-192 16,-3 0 128-16,4-2-128 0,0 2 0 0,3-3 0 0,2 1 0 0,1-1 0 16,0 1-208-16,2-2 80 15,0 1-1408-15,2-2-288 0,1 0-48 0,1 0-9328 0,0-3-1856 0</inkml:trace>
  <inkml:trace contextRef="#ctx0" brushRef="#br0" timeOffset="103122.01">15848 7044 31327 0,'-4'-13'1392'0,"2"8"272"0,-1-3-1328 0,1 0-336 16,-2 1 0-16,2 1 0 0,-1 1 1168 0,1 1 176 0,2 4 16 0,0 0 16 0,0 0-64 0,0 0-16 16,0 0 0-16,0 0 0 0,-4 6-768 15,2 3-144-15,0 2-48 0,1 2 0 0,1 1-208 0,1 3-128 16,0 0 160-16,0 3-160 0,0 1 0 0,-1 1 128 15,0 3-128 1,0-2 0-16,0-2 0 0,0 1 0 16,-1-1 0-16,0-1 0 15,0 0-240-15,0-2-144 0,0-1-16 0,0-2-16 0,1 0-2592 0,0-2-528 16</inkml:trace>
  <inkml:trace contextRef="#ctx0" brushRef="#br0" timeOffset="103292.74">15718 7303 32255 0,'-7'-11'1424'0,"7"11"304"0,-2-7-1392 0,1 1-336 32,0-1 0-32,2 1 0 0,1 0 960 0,2 1 128 15,2-1 32-15,2 1 0 0,2 0-448 0,3 1-96 16,2 0 0-16,3 2-16 0,2 1-560 0,2 0 0 16,2 0 0-16,0 0 0 0,1-1-192 0,2-1 0 15,1 1 0-15,3 1-11008 16,1 0-2176-16</inkml:trace>
  <inkml:trace contextRef="#ctx0" brushRef="#br0" timeOffset="104017.08">17289 6870 11055 0,'0'0'976'0,"0"-5"-784"0,0-1-192 0,0 6 0 16,0 0 3152-16,0 0 592 15,0 0 112-15,0 0 32 0,0 0-2160 0,-6 3-416 16,-1 1-96-16,1 3 0 0,-2 2-256 0,0 2-32 16,0 2-16-16,-1 3 0 0,-1 3-272 0,1 2-48 0,-2-1-16 0,0 1 0 15,2 0-192-15,-2 1-64 0,1 0 0 0,2 0 0 16,1-4-176-16,-1 0-144 0,3-3 192 0,-1 1-192 16,2-3 144-16,1-2-144 0,0-3 0 0,2-3 144 15,1-5-144-15,0 0 192 0,0 0-192 0,0 0 192 16,0 0-192-16,0 0 0 15,8-3 144-15,-1-5-144 0,0-3 0 0,2-2 0 0,1-5 0 0,1-2 128 0,1-4-128 0,1-2 0 16,2-4 0-16,0-1 128 0,2-2-128 0,-1 0 0 16,-1-2 128-16,1 1-128 0,-3 1 0 0,-1 2 144 15,0 4-144-15,-1 4 0 16,-2 3 576-16,-1 4 0 0,-1 3 0 0,-1 3 0 0,-2 4 0 0,0 1 0 16,-4 5 0-1,0 0 0-15,0 0-320 0,0 0-64 0,3 9-16 0,0 2 0 0,-1 1-176 0,1 3 0 16,-2 1 0-16,1 2 128 0,0 1-128 0,-1 3 0 15,-1 0 0-15,1 2 0 0,0-1 0 16,1 0 0-16,-1 0 0 0,1 0 0 0,1-2 0 0,2 0 0 16,-1-3 128-16,1 0-128 0,3-3 0 0,0 1-256 15,0-2 64-15,-1-1 16 16,1-2-1424-16,1-1-272 0,0-1-64 0,-1-1-9280 0,1-3-1856 16</inkml:trace>
  <inkml:trace contextRef="#ctx0" brushRef="#br0" timeOffset="104207.23">17209 7049 26719 0,'-8'-8'2368'0,"4"4"-1888"0,0-2-480 0,-1 1 0 15,2-2 2256-15,1 2 368 0,1-2 64 0,1 2 0 16,0-1-1648-16,2 2-336 0,4-1-64 0,1 2 0 16,2 1-400-16,3 0-80 0,2-1-16 0,4 1 0 15,2 0-144-15,2 1 0 0,2 0-160 0,0 0 160 16,3 1-1360-16,0 1-176 0,1-1-48 0,-2 0-8992 15,-1 0-1808-15</inkml:trace>
  <inkml:trace contextRef="#ctx0" brushRef="#br0" timeOffset="104655.92">17675 7033 19119 0,'0'0'832'0,"-3"7"192"0,0 1-816 0,0-1-208 16,0 0 0-16,-1 1 0 0,2-1 1008 0,1 2 144 15,-1 0 48-15,2-1 0 0,0-1 0 0,2 1 0 16,0 0 0-16,1 0 0 0,1-2-512 0,-4-6-112 0,0 0 0 0,6 7-16 15,1-3-128-15,1-2-32 0,-1-1 0 0,2-1 0 16,-2 0 32-16,2-1 0 16,-1-2 0-16,1-1 0 0,0-3 96 0,-2 0 32 0,-1 0 0 0,0-1 0 15,-1-1 64-15,0-1 16 0,-2 0 0 16,1 1 0-16,-2 0-16 0,1 1 0 0,-1 0 0 0,-1 3 0 16,0-1 16-16,-1 6 16 15,0 0 0-15,0 0 0 0,0 0-224 0,0 0-48 0,0 0-16 16,0 0 0-16,0 0-368 0,0 10 128 15,0 1-128-15,0 4 0 0,0 1 0 0,0 2 0 0,0 1 0 0,1 5 0 16,0 0 0-16,0 2 0 0,0 3 0 0,1-1 0 16,-1 1 0-16,-1 1 0 0,0 0 0 15,0 0 0-15,0-1 0 0,0 0 0 16,0-1 0-16,0-2 0 0,0-1 0 0,1-2 0 0,-1-2 0 0,1-3 0 0,0-2 0 0,0-3 0 16,-1-2 0-16,0-2 0 0,0-2 128 0,0-7-128 31,0 0 160-31,0 0-160 0,0 0 256 0,-4 4-64 0,-1-3 0 0,0-1 0 0,-1-2 32 15,-1-3 0-15,-1 0 0 0,0-1 0 0,0 0-96 0,-1-2-128 32,0 0 176-32,1 0-176 0,0 2 128 0,1-3-128 0,-1 0 0 0,1-1 0 0,3 0-176 0,0 2-80 15,1-1-32-15,-1 0 0 16,1-1-1328-16,2 1-272 0,1 2-48 0,0-3-16 31,1-2-1568-31,1-2-320 0</inkml:trace>
  <inkml:trace contextRef="#ctx0" brushRef="#br0" timeOffset="105042.91">18325 6911 23039 0,'0'0'2048'0,"0"0"-1648"0,-4-2-400 0,4 2 0 16,0 0 2768-16,0 0 480 0,0 0 80 0,0 0 32 16,0 0-2048-16,0 0-416 0,0 0-64 0,0 0-32 15,0 0-368-15,0 0-80 0,0 0-16 0,0 0 0 16,0 0-336-16,0 0 0 0,0 0 0 0,0 0 0 16,6 5-1360-16,-1-1-240 0,-5-4-64 0,8 3-8912 31,0-1-1792-31</inkml:trace>
  <inkml:trace contextRef="#ctx0" brushRef="#br0" timeOffset="105554.61">18571 6697 27647 0,'1'-7'2448'0,"3"-2"-1952"16,1-2-496-16,1 0 0 0,0-1 976 0,2 1 112 15,1 1 0-15,1 2 16 0,-1 1 176 0,4 2 48 16,-2 1 0-16,2 1 0 0,0 1-720 0,1 1-144 16,2 2-16-16,-2 2-16 0,2 1-224 0,0 3-32 0,-1 1-16 0,-3 2 0 15,0 1 0-15,-2 1 0 0,-4 1 0 0,-1 0 0 16,-1 0-160-16,-3 1 0 16,-3 0 0-16,-2 1 0 0,-1 3 0 0,-3-1 0 15,-2 0 224-15,-1-1-64 0,-1 0-160 0,1-1 160 16,0-2-160-16,1 0 160 0,1-4-160 0,2-1 0 0,0-2 0 15,3-2 128-15,-2-1-128 0,6-3 0 0,0 0 0 0,0 0 0 0,0 0 0 0,0 0 0 16,0 0 0 0,3-6 0-16,3-2-176 0,2-2-64 0,2-2-16 15,3-1 0-15,3-3-144 0,3 0-48 0,0-4 0 0,2 1 0 0,2 0 272 0,-2-1 176 16,-3 1-208-16,0 0 80 16,-3 3 128-16,-2 1 0 0,-3 1 0 0,-1 3 0 0,-2 1 272 0,-2 3 96 15,-1 0 16-15,-4 7 0 16,0 0 256-16,0 0 48 0,0 0 16 0,0 0 0 0,0 0-288 0,0 0-48 15,0 0-16-15,-5 5 0 0,1 0-352 0,0 3 128 16,1 2-128-16,0 0 0 0,0 1 0 0,0 0 0 16,2 0 0-16,1 0 0 15,1 0 0-15,2 0 0 0,0 0 0 0,1-2 0 16,1 1 0-16,1 0 0 0,2 0 0 0,1-1-128 16,1-1-112-16,2-1-16 0,1 0 0 0,1-2 0 15,2 0-672-15,-2-2-144 0,4-2-16 0,0-1-16 16,1-2-2272-16,1 0-448 0</inkml:trace>
  <inkml:trace contextRef="#ctx0" brushRef="#br0" timeOffset="106051.09">19265 6327 28511 0,'-5'-12'1264'0,"4"8"256"0,1-2-1216 0,0 1-304 0,1-1 0 0,1 1 0 0,1-2 736 15,3 2 96-15,-2-2 0 0,4 2 16 0,1 0 144 0,2 2 32 16,0 0 0-16,1-1 0 16,1 3-560-16,0 0-96 0,0 1-32 0,1 1 0 0,-2 0-48 15,-1 1-16-15,-1 1 0 0,-2 0 0 16,-1 0-80-16,-2 3-32 0,-1 0 0 0,-2 2 0 0,-2 1-32 0,-1 0 0 15,0-1 0-15,-4 2 0 16,1 0-128-16,-2-1 160 0,1 0-160 0,-1 0 160 16,1-1-160-16,-1 0 160 0,1 0-160 0,1 0 160 0,0-1-160 0,2 0 0 15,1-2 0-15,1-5 0 0,0 6 0 0,1-1 0 16,-1-5 0-16,4 7 0 0,1-2 128 0,1 2-128 16,-1-1 0-16,1 0 128 0,1 1-128 0,0-1 0 15,-1 2 0-15,1 0 0 0,-2-1 0 0,1 1 0 16,-1 0 0-16,0 0 0 0,-2-2 0 0,-1 1 0 15,-1-2 0-15,-1 1 0 0,-1-1 208 0,-1 1-32 16,-1-2-16-16,-2 1 0 0,-1-2 176 0,-2 0 48 0,-1 0 0 0,-1 0 0 16,-1-2-64-16,1 0-16 0,-3-1 0 0,1 0 0 0,-1 1-176 15,0-1-128 1,1 0 144-16,0 0-144 0,-1 0 0 0,4 0 0 0,-5 0-176 0,3 2 176 31,0-2-1856-31,1 1-240 0,1 1-48 0,-1 2-9088 0,0-1-1824 0</inkml:trace>
  <inkml:trace contextRef="#ctx0" brushRef="#br0" timeOffset="106426.22">18464 7132 28959 0,'0'0'1280'0,"0"0"272"0,0 0-1232 0,0 0-320 0,0 0 0 0,0 0 0 16,0 0 544-16,0 0 48 0,8 2 16 0,2-2 0 0,2 0 304 0,4-2 64 0,1 1 16 0,5 0 0 15,3 0-224-15,3 0-64 16,3-1 0-16,3 0 0 0,3-1-144 0,4 1-48 0,1-1 0 0,1-1 0 15,-3-2-176-15,1-1-32 0,0 0-16 0,-1-1 0 16,2 1-64-16,0 2-16 0,0 1 0 0,-1 1 0 16,-4 0-64-16,-3 1-16 0,-3 0 0 0,-4-1 0 0,-2 1-128 0,-5 1 128 31,-3 0-128-31,-3 0 128 0,-3 1-128 0,-2 1 0 0,-2 0 0 0,-7-1 0 16,0 0-640-1,0 0-96-15,0 0-32 0,0 0 0 0,-4 8-2032 0,-1 1-400 0,-3 1-96 0</inkml:trace>
  <inkml:trace contextRef="#ctx0" brushRef="#br0" timeOffset="106793.3">18896 7286 11967 0,'0'0'1072'0,"-8"3"-864"0,-2-2-208 0,1 2 0 15,0 1 3648-15,0 3 672 16,-1 1 144-16,-2 2 16 15,-3 2-2720-15,2 1-544 0,-2 1-128 0,0 3 0 0,1 1-160 0,0 1-32 16,-1 1 0-16,3 0 0 16,1-2-512-16,1 2-128 0,2 0 0 0,0 0-16 15,2 0-112-15,3-2-128 0,2 0 176 0,2 1-176 16,1-3 224-16,3 0-64 0,1-3-16 0,2-1 0 16,2-3 80-16,1-2 16 0,2-1 0 0,1-2 0 15,1 0 0-15,1-3 0 0,0-1 0 0,-1-1 0 0,-1-1 112 0,2-1 32 16,-3-2 0-16,-1-3 0 0,-3-2 64 0,0 0 32 15,-6-1 0-15,0 0 0 0,-2 0-80 0,-3 1-16 16,-3 0 0-16,-2 2 0 0,-2-2-128 0,-1 1-48 16,-3 2 0-16,-2 2 0 0,2-1-208 0,-4 2 0 15,1 2-144-15,-1-1 144 16,1 1-608-16,-1 1-32 0,2 0 0 0,-2 0 0 16,4 1-1456-16,1 0-288 0,2 0-64 0,2-1-13472 0</inkml:trace>
  <inkml:trace contextRef="#ctx0" brushRef="#br0" timeOffset="107555.25">19927 6135 17615 0,'0'0'768'0,"0"0"192"0,0 0-768 0,0 0-192 15,0 0 0-15,0 0 0 0,-1-5 1376 0,0 0 240 16,0-1 48-16,1 6 16 0,0 0-96 0,0 0-32 16,5-4 0-16,0 1 0 0,2 0-672 0,0 1-144 15,2 1-32-15,1 1 0 0,1 0-160 0,1 0-32 0,1 0-16 0,1 1 0 16,-1 0-128-16,1 0-32 0,-1-1 0 0,2 2 0 16,0 0-64-16,0 0-16 0,1 0 0 0,-1 0 0 15,-1 2 0-15,2-2-16 16,-4 0 0-16,0 1 0 0,-1 1 0 0,0-1 0 15,-1 1 0-15,1 1 0 0,0-2 80 0,0 1 32 0,-1 1 0 0,-1-1 0 16,-2 2-96-16,1 0-32 16,0 2 0-16,0 0 0 0,-2-1-48 0,1 2-16 15,-2 0 0-15,1 1 0 0,-1 1-32 0,0 1-128 0,-1 1 192 0,0 3-64 0,0 0-128 0,-1 1 128 16,0-1-128-16,-2 3 128 0,0 1-128 16,-1-1 0-16,0 2 144 0,-1 2-144 15,0 3 0-15,0 0 144 0,0 3-144 0,0 0 0 0,0 2 0 16,0 2 0-16,0 1 0 0,0 3 0 15,0 0 0-15,1 0 0 16,-2 1 0-16,1 0 0 0,0 2 0 0,0-3 0 0,0 0 0 0,0-1 0 0,0 0 0 0,0-1 0 0,-2 0 0 0,1-2 0 16,0 1 160-1,0-4-160-15,-2 0 128 0,-1-2-128 0,1-1 144 0,-1-3-144 16,2-1 160-16,-1-1-160 0,-1-1 176 0,1-1-176 16,-1 0 192-16,1-2-192 0,1-3 160 15,1-1-160-15,-1 1 128 0,2-4-128 0,0-2 0 0,0 0 128 0,0-1-128 0,-1 0 0 16,-1-3 192-16,3-5-32 0,-3 5-16 0,-1-2 0 15,-2 0 32-15,0-1 0 0,-2-1 0 16,-1 1 0-16,-1-2 144 0,-1 0 16 0,0 0 16 0,-1 0 0 16,-1-2-144-16,-1 1-16 0,-1 0-16 0,0 0 0 15,0 0-176-15,-1 0 128 16,1 0-128-16,-2 0 128 0,1 0-128 0,0 0 0 0,2-1 0 0,0 2-176 16,-2 2-496-16,3-1-96 0,1 0-32 0,1 0 0 15,0 0-2624-15,1 0-528 0</inkml:trace>
  <inkml:trace contextRef="#ctx0" brushRef="#br0" timeOffset="111819.88">2050 9833 4607 0,'0'0'192'0,"0"0"64"0,0 0-256 0,0 0 0 0,0 0 0 0,0 0 0 0,8 2 3648 0,-8-2 672 16,0 0 144-16,6 0 16 0,2-1-2256 0,-8 1-464 16,5-2-96-16,0-1 0 15,1-1-560-15,-6 4-96 0,3-5-32 0,0-1 0 0,-3 6-208 0,3-6-64 16,0-2 0-16,-2 0 0 0,1 1-224 0,-2-1-48 16,-2 0-16-16,1 1 0 0,-2 0-176 0,1-1-48 15,0-1 0-15,-1 1 0 0,-3-1 0 0,0 0-16 16,0 1 0-16,-4 2 0 0,-1-1 112 0,-1 2 32 15,-1 0 0-15,-2 4 0 0,-1 2-16 0,0 3 0 16,-3 0 0-16,0 1 0 0,-1 2-304 0,2 2 0 16,-1 2 128-16,1 2-128 0,1 1 0 0,-1 2 0 0,2-2 0 0,1 3 0 15,3 0 0-15,1 0-144 0,1-1 144 0,4 1 0 16,3-2 0-16,-1-1-160 0,1-2 160 16,1-1 0-16,3 0 0 0,1-2-128 0,1-1 128 0,2-1 0 15,0-2 0-15,3-1-128 0,0 0 128 0,0-3 0 16,2 0-144-16,1-1 144 0,1-1 0 0,1-2-144 15,0-2 144-15,0 0 0 0,1-2 0 0,2-2 0 16,0-3 0-16,1 0 0 0,0-1 0 16,0 0 0-16,-3-1 0 0,-1 1 0 0,0 0 0 0,-2 1 0 15,-2 1 0-15,-1 2 0 0,-1 0 128 0,-3 4-128 0,-1 0 160 0,-3 5-32 16,0 0-128-16,0 0 192 0,0 0 64 16,-2 7 0-16,0 2 0 0,-1 1 0 0,-1 0-256 0,0 2 0 15,2 0 0-15,1 2 0 0,1 2 0 0,1-2 0 16,0-1 0-16,2 0 0 0,1 0 0 0,2 0 0 15,-1-2 0-15,2-2 0 0,1-1 0 0,1-1 0 16,-1-3 0-16,2-1 0 0,0-1 0 0,1-4-128 16,1-1 128-16,0-2 0 0,0-4 0 0,2-1 0 15,-1-2 0-15,-1-4 0 0,0 0 0 0,0-3 128 16,0-2-128-16,0-2 0 0,0-2 176 0,-1-1-176 16,-1-2 192-16,0 1-192 0,0-2 160 0,0 1-160 0,-2 2 128 15,-2 2-128-15,0 3 0 0,-1 2 0 0,0 4 128 0,-2 2-128 16,-2 2 272-16,0 3 32 0,-1 2 0 0,0 6 0 15,0 0 144-15,0 0 48 0,-4 4 0 0,-2 1 0 16,2 3-336-16,0 2-160 0,-2 3 160 0,1 4-160 16,-1 2 0-16,2 1 0 0,0 0 0 0,1 1 0 15,0 1 0-15,1 0 0 16,0-2 0-16,4-1 0 0,-2 1 0 0,1-1 0 16,0-1 0-16,2-2 0 0,0-2 0 0,2 1 0 0,-1-2 0 0,2-1 0 31,1-3-496-31,2-2-144 0,0 1-16 0,3-2-16 15,-1-2-1824-15,2-1-384 0,3-2-64 0</inkml:trace>
  <inkml:trace contextRef="#ctx0" brushRef="#br0" timeOffset="111980.89">2383 9767 15663 0,'-8'-4'1392'0,"-1"-2"-1120"0,-1 0-272 0,1-2 0 32,0 0 3344-32,2 2 624 0,1-1 112 0,2 0 16 0,0 2-2064 0,2-1-432 15,2 0-64-15,2 1-32 16,2 1-1072-16,2 1-224 0,4-1-32 0,3 1-16 15,4 1-160-15,3 0-144 0,3-2 144 0,1 1-208 32,0 0-304-32,3-1-48 0,-1 2-16 0,0 1 0 15,0-1-2288-15,0 1-464 0</inkml:trace>
  <inkml:trace contextRef="#ctx0" brushRef="#br0" timeOffset="112429.46">2933 9622 25791 0,'0'0'2304'0,"0"0"-1856"15,-5-1-448-15,-1 0 0 0,0 0 1584 0,6 1 208 16,0 0 64-16,-3 4 0 0,-1 1-528 0,2 4-112 16,1 2 0-16,0 4-16 0,1 0-768 0,1 3-160 15,1 2-16-15,0 1-16 0,1 1-48 0,0 1 0 16,0 2 0-16,-1 1 0 0,-1 2 0 0,1 1 0 16,0 2 0-16,0-1 0 0,-1-1-192 0,1 0 128 15,0-1-128-15,1-2 0 0,-2-1 128 0,0-2-128 16,0-2 0-16,1-3 0 0,-1-3 160 0,-1-3-160 0,-1-2 160 0,1-1-160 15,0-9 144-15,0 0-144 16,0 0 128-16,0 0-128 0,0 0 208 0,-4-4-32 0,-1-4-16 16,1-3 0-16,1-4-160 0,-1-4 0 0,2-3 0 0,1-2 0 15,2-3-160-15,1-2 160 0,2-4-208 0,1 0 80 16,1 0 128-16,1 0-160 0,2 1 160 0,0 3-160 16,-1 4 160-16,0 2-160 0,0 2 160 0,2 2-160 15,-2 3 160-15,1 2-160 0,0 3 160 0,1 4-160 16,-1 0 160-16,0 3 0 0,0 0 0 0,1 3 0 0,-2 1 144 0,1 2 16 15,-1 2 0-15,-1 1 0 16,-2 1 32-16,-1 1 16 0,0 1 0 0,-2 2 0 0,-2 1-16 0,-1 0-16 16,-2 0 0-16,-2 1 0 0,-1 0 0 0,-3 0 0 15,-2 0 0-15,-1 1 0 0,1-1-176 0,-1-2 160 16,-2-3-160-16,1 1 160 0,1 0-160 0,1-1-272 16,0-1 64-16,1-1 16 15,1 0-1376-15,3-3-272 0,0-1-48 0,6-1-9200 16,0 0-1840-16</inkml:trace>
  <inkml:trace contextRef="#ctx0" brushRef="#br0" timeOffset="112722.91">3281 9672 15663 0,'0'0'1392'0,"0"0"-1120"16,0 0-272-16,-1 8 0 0,-1 1 3280 0,-2 1 608 0,0 1 112 0,-1 0 32 16,-1 0-1920-16,1 1-384 0,0 0-80 15,1 1-16-15,-1 0-832 0,1 1-160 0,1-1-48 0,0 0 0 16,2-1-320-16,1 0-64 15,1-2-16-15,1 0 0 0,1-1-192 0,1-1 128 0,3-3-128 0,1 1 0 0,1-2 0 0,0-2 0 16,2-1 0-16,1-2 0 16,0-2-576-16,3-2-48 0,0-1-16 0,-1-2 0 15,-1-1-704-15,0-1-160 0,-1-3-32 0,-1-3 0 16,-2-3-256-16,-3-2-64 0,0-1-16 0,-3 0 0 0,-2-2 1232 0,-2 2 256 16,-2 1 64-16,-3 2 0 0,-1 3 1184 0,-3 2 240 31,-1 1 48-31,-1 4 16 0,-1 0-48 0,0 2-16 15,-2 1 0-15,1 2 0 0,-1 2-592 0,1 2-112 0,1 1-16 0,2 1-16 0,1 2-368 0,1 1-320 16,1 3 64-16,3 2-9280 0,-1 1-1856 0</inkml:trace>
  <inkml:trace contextRef="#ctx0" brushRef="#br0" timeOffset="113044.99">3580 9639 23951 0,'0'0'2128'0,"0"0"-1696"16,0 0-432-16,-2 9 0 15,-1 0 1424-15,1 2 208 0,-1 0 32 0,1 2 16 16,-1 2-272-16,1 0-64 16,-2 1-16-16,2 2 0 0,-1-3-624 0,1 2-112 15,1-1-16-15,-1 1-16 0,1-2-240 0,1 1-32 0,0-1-16 0,3-2 0 0,-1-1-272 16,2-2 128-16,-3-1-128 0,1-1 0 16,1-2 0-16,-3-6-256 0,3 6 32 0,-3-6 0 31,0 0-2144-31,7 1-416 0,-1-2-96 0</inkml:trace>
  <inkml:trace contextRef="#ctx0" brushRef="#br0" timeOffset="113197.31">3613 9513 2751 0,'-11'-12'256'0,"6"7"-256"0,-2 1 0 0,-1-2 0 15,1 0 5440-15,-1 0 1056 0,0 2 208 16,2 1 32-16,-1-1-4880 0,2 3-960 0,5 1-208 0,0 0-48 16,0 0-640-16,0 0 0 0,0 0 0 0,0 7 0 31,1 0-1984-31,1 0-448 0,2 2-64 0</inkml:trace>
  <inkml:trace contextRef="#ctx0" brushRef="#br0" timeOffset="113513.02">3750 9755 19583 0,'-3'20'864'0,"2"-10"176"0,-1 3-832 0,1 1-208 0,0 2 0 0,-1 1 0 0,0 1 1312 16,-1 0 224-16,2 0 32 0,-1 0 16 15,-1-1-240-15,1 0-64 0,-1-3 0 0,1-2 0 0,0-2-128 0,0-1-48 31,1-3 0-31,1-6 0 0,0 0-80 0,0 0-32 16,0 0 0-16,0 0 0 0,0 0-304 0,0 0-64 16,1-5-16-16,3-3 0 0,-1-3-288 0,3-1-48 0,1-2-16 0,0-3 0 15,2-1-128-15,1-2-128 16,1 0 144-16,0 0-144 0,1 0 0 0,1 2 0 16,-1 1-128-16,2 3 128 0,-2 2-208 0,0 2 64 15,-1 2 16-15,-1 3 0 0,-2 1 128 0,1 4-192 16,0-1 192-16,-1 4-192 0,-1 1 192 0,0 3 0 0,0 1 0 0,-1 2 0 0,0 0 0 15,-1 1 176-15,1 0-176 0,-1 1 192 16,1 1-192-16,-1 1 0 0,1-1 144 0,-2 0-144 16,1-1 0-16,-1-2 0 0,0-1 0 0,1-1 128 15,-1-1-128-15,1-1 0 0,0-1-176 0,1 0 176 16,-1-2-2096-16,2-1-320 0,0-2-64 0</inkml:trace>
  <inkml:trace contextRef="#ctx0" brushRef="#br0" timeOffset="113719.19">4279 9542 6447 0,'-9'-8'576'0,"6"4"-576"0,-2 1 0 0,1-1 0 0,-1 2 6288 0,0 1 1152 15,5 1 240-15,-6 1 32 0,1 0-5216 0,5-1-1056 16,-4 6-208-16,0 0-32 0,0 2-496 0,2 0-80 16,-2 3-32-16,3 1 0 0,0 3-320 0,1 1-64 15,0 4-16-15,1 0 0 0,1 0-64 0,1 1-128 0,-1 1 176 0,2 1-176 16,1 0 0-16,-1 0 0 15,-1-2 0-15,1 0 0 0,-2-3 0 0,0 1-224 16,-1-2 16-16,2-1 0 16,-1-1-2384-16,0-1-480 0</inkml:trace>
  <inkml:trace contextRef="#ctx0" brushRef="#br0" timeOffset="113893.09">4140 9811 37311 0,'-11'-11'1664'0,"8"7"320"0,-2-2-1584 0,3 1-400 16,-3-1 0-16,1 1 0 0,3-1 608 0,0 1 32 0,0-1 16 0,1 6 0 0,3-4-272 0,3-1-48 16,1 2-16-16,2 1 0 15,5 0-320-15,2 1-240 0,4-1 48 0,4 1 0 16,4 2-1648-16,1-2-320 0,0-2-64 0</inkml:trace>
  <inkml:trace contextRef="#ctx0" brushRef="#br0" timeOffset="114345.02">5415 9527 30927 0,'0'0'1360'0,"-1"-5"304"0,1 5-1344 0,0 0-320 0,0 0 0 0,0 0 0 15,0 0 928-15,0 0 112 0,0 0 32 0,0 0 0 0,-3 6-176 0,0 1-48 0,0 2 0 0,2 2 0 32,1 3-528-32,0 0-128 0,1 3 0 0,0 0-16 15,1 2-176-15,0 2 0 0,-1-1 0 0,1 1 0 0,-1 0 0 0,1 0 0 0,-1-1 0 0,0 1 0 31,0-2-576-31,1-1-160 16,-1-3-32-16,0 0 0 0,0 0-2720 0,1-2-544 0</inkml:trace>
  <inkml:trace contextRef="#ctx0" brushRef="#br0" timeOffset="114747.91">5473 9594 11055 0,'-3'-19'976'0,"1"9"-784"16,-1-2-192-16,1-3 0 0,1 2 4736 0,1-2 912 15,1 0 176-15,3 3 48 0,0 0-4192 0,2 1-832 16,0 1-160-16,3 1-48 0,2 2 0 0,1 1 0 16,2 3 0-16,2 1 0 0,-1 1-384 0,1 1-96 15,-2 1-16-15,-1 2 0 0,-1 2-144 0,-2 4 192 16,-2 0-192-16,-3 2 192 0,0 1-192 0,-3 1 160 16,-2 3-160-16,-3 0 160 0,-2 3-160 0,-4 0 0 15,-2-1-160-15,-1 1 160 0,-1 0-224 0,0-2 48 0,0-1 16 0,2-3 0 16,1-1 160-16,1-2 0 0,1-2 0 0,2-3-128 15,1 2 256-15,5-7 48 0,0 0 16 0,0 0 0 16,0 0 64-16,0 0 32 0,0 0 0 0,6 5 0 0,0-1-288 0,2 0 0 16,2 2 0-16,1-1 0 15,1 1 0-15,1 0 0 0,1 3 0 0,-1-1 0 0,0 0 0 0,1 1 0 16,-2 0 0-16,-1 2 0 0,-1-1 0 16,-1 0 0-16,-2 0 0 0,-3 0 0 15,-2-2 256-15,-1 1-48 0,-1-1-16 0,-2 0 0 0,-3-2 224 16,-2 1 32-16,-1-2 16 0,0 1 0 0,-2-2-64 0,0 1-16 15,-2-1 0-15,0-1 0 16,-2-2-240-16,0 2-144 0,0-1 160 0,1-1-160 16,0-1-368-16,1-1-160 0,0 0-48 0,1 0-11760 15,-1-3-2352-15</inkml:trace>
  <inkml:trace contextRef="#ctx0" brushRef="#br0" timeOffset="114925.26">5941 9886 33167 0,'0'0'2944'0,"4"9"-2352"16,2-2-464-16,0 3-128 0,1 1 944 0,-3 1 160 0,0 0 48 0,-2 2 0 15,0-2 64-15,-1 0 32 0,-2-1 0 0,-1 0 0 16,-1 1-752-16,-4 1-160 0,-1-1-16 0,-2 3-16 16,-3 1-496-16,-2 2-80 0,-2-1-32 0,-1 2-12224 15,-2 0-2448-15</inkml:trace>
  <inkml:trace contextRef="#ctx0" brushRef="#br0" timeOffset="115562.57">7545 9538 20159 0,'1'-9'896'0,"0"5"176"0,1-4-864 0,-1 2-208 16,1-1 0-16,-2 7 0 0,1-6 1344 0,2 0 240 0,0 0 32 0,-2 1 16 15,-1 5 128-15,0 0 32 16,0 0 0-16,0 0 0 0,0 0-480 0,0 0-96 16,0 0 0-16,6 5-16 0,-2 2-496 0,-1 2-112 0,-1 2-16 0,1 2 0 0,-1-1-320 0,0 3-64 15,0 1 0-15,0 2-16 0,2-1-176 0,-1 3 128 16,0-2-128-16,3 0 128 0,-2 0-128 0,2 0 0 31,1-3 0-31,2 0 128 0,1 0-128 0,0-3 0 0,-1-1 0 0,1-1 0 16,0-3 0-16,1 0 0 0,1-3 0 0,0 0 0 0,0-2 176 15,0-2-48-15,0-2-128 0,0-3 192 0,0-1-32 0,0-2-16 16,-1-2 0-16,2-1 0 0,-1-2-144 0,0-4 0 16,0-4 0-16,0-1 128 15,-1-1-128-15,-1-1-272 0,-2-1 64 0,-1 0 16 16,0-1 64-16,-3 2 128 0,0 2-208 0,-2 3 80 15,-2 3 128-15,-1 1 0 0,0 5 0 0,-3 1 0 0,0 1 0 0,-2 4 176 0,-1 0-48 0,0 3 0 16,0 1 48-16,0 2 0 16,-3 1 0-16,1 1 0 0,1 3-176 0,2 0 0 15,-1 1 0-15,2 1 0 0,-1-1 0 0,4 0 0 16,0 2 0-16,2 0 0 0,1 1 0 0,1 1 0 0,1-3-176 0,3 1 176 16,0-1-176-16,3 0 176 0,1-1-208 0,2 1 80 15,1-1-640-15,2 0-112 0,0-2-16 0,2 0-10496 31,-1-1-2080-31</inkml:trace>
  <inkml:trace contextRef="#ctx0" brushRef="#br0" timeOffset="115764.84">8182 9687 13823 0,'0'0'1216'0,"0"0"-960"0,0 0-256 0,0 6 0 16,-2 0 4336-16,2 0 816 0,0 2 160 0,2 2 48 15,-1 1-3376-15,0 0-656 0,0 1-144 0,0 0-32 16,-1 0-448-16,2 0-112 16,-2 1-16-16,0-1 0 0,0-1-384 0,0 0-64 0,0 0-128 0,0 0 176 15,-2-1-176-15,2-1-176 0,0 1 48 0,0-1 0 16,0-1-2752-16,0-8-528 0,0 0-112 0</inkml:trace>
  <inkml:trace contextRef="#ctx0" brushRef="#br0" timeOffset="116113.84">8704 9385 30399 0,'0'0'1344'0,"0"0"288"0,1-4-1312 0,-1 4-320 15,0 0 0-15,0 0 0 0,0 0 976 0,0 0 128 16,0 0 32-16,0 0 0 0,0 0-256 0,5 9-48 15,-3 3-16-15,0 2 0 0,-1 3-496 0,-1-1-80 0,-1 3-32 0,0 1 0 16,-2 2 0-16,-1 1 0 0,0 1 0 0,1 0 0 16,-2 1-80-16,1 0 0 0,0-3-128 0,1-1 192 15,0-3-64-15,1-1 0 0,2-4-128 16,0-1 192-16,0-2 256 0,1-1 32 0,1 0 16 0,0-3 0 16,1 0-176-16,-3-6-16 0,6 3-16 0,1-1 0 15,0-1-128-15,3-1-32 0,1 0 0 0,2-1 0 16,3-1-128-16,0 1 160 0,2-4-160 15,1 1 160-15,-1-1-160 0,3-1 0 0,-3-1 0 0,0 1 0 32,-1-2-544-32,-1 2-144 0,1-1-16 0,1 0-16 0,-3 2-2080 0,0-1-400 0,-1 2-96 0</inkml:trace>
  <inkml:trace contextRef="#ctx0" brushRef="#br0" timeOffset="116478.7">9117 9359 31615 0,'-8'-11'1408'0,"6"5"272"0,-1 0-1344 0,2-1-336 16,1 1 0-16,-1-1 0 0,0-1 1152 0,0 3 144 15,1 5 48-15,0 0 0 0,1-6-240 0,0 2-32 16,-1 4-16-16,0 0 0 0,0 0-512 0,8 0-96 0,-1 0-32 0,0 2 0 15,1 2-80-15,1 3-16 0,0 1 0 0,2 2 0 0,0 1-128 0,1 2-48 16,0 1 0-16,0 2 0 0,-1 1 0 0,0 3 0 16,-1 1 0-16,-3 3 0 0,-1 1 32 0,-3 3 0 15,-3 2 0-15,-1 0 0 0,-2 3-48 0,-4 0 0 16,-2-1 0-16,-2-1 0 16,-2 0-128-16,-1 0 160 0,0-3-160 0,-2 1 160 0,0-3-352 0,-1 0-64 15,0-3 0-15,-2-1-16 16,0-1-432-16,-2-3-96 0,-1-2-16 0,0-2 0 31,-1-2-464-31,-1-1-80 0,0-1-32 0,-3-1 0 0,-2-3-2352 0,-2-2-480 0</inkml:trace>
  <inkml:trace contextRef="#ctx0" brushRef="#br0" timeOffset="116764.15">8554 9358 23951 0,'-4'-5'2128'0,"2"1"-1696"0,2 4-432 0,0 0 0 15,-2-6 1664-15,-1 2 240 0,3 4 48 0,-5-1 16 0,-1 0-784 0,1 1-160 16,-1 3-16-16,0 3-16 0,-1 0-416 0,1 4-96 16,-1 2-16-16,0 4 0 0,1 1-288 0,-1 4-176 15,1 2 192-15,0 4-192 0,1 0 208 0,-1 2-64 16,1 1-16-16,0 0 0 0,2 2-128 0,1 0 0 15,2-1 0-15,1-2 0 0,0-2 0 0,1-1 0 16,1 0 0-16,2-2 0 0,0 0 0 0,3-2 0 16,1-3 0-16,1-2 0 0,2 0 0 0,3-3-144 15,4-2 0-15,2-1 0 16,1-2-784-16,3-2-160 0,4-5-16 0</inkml:trace>
  <inkml:trace contextRef="#ctx0" brushRef="#br0" timeOffset="117018">9571 9525 35007 0,'0'0'1552'0,"1"-5"320"0,-1-2-1488 0,0 7-384 0,3-6 0 0,-1 2 0 16,3 0 576-16,0 0 32 0,2 2 16 0,2 1 0 16,1 0-416-16,3 1-80 0,3 0 0 0,0 1-128 0,1 1 0 0,2 0 0 15,1 2 0-15,1 0 0 16,0 0-1984-16,0 1-320 0,-4-1-48 0</inkml:trace>
  <inkml:trace contextRef="#ctx0" brushRef="#br0" timeOffset="117217.07">9549 9698 11967 0,'-11'-1'1072'0,"5"0"-864"0,0-2-208 0,-1 2 0 15,3 0 5152-15,4 1 992 16,-5-1 192-16,5 1 32 0,0 0-4464 0,0 0-896 16,0 0-176-16,0 0-48 0,0 0-240 0,0 0-48 0,8 0-16 0,2 0 0 0,3 1-480 15,3 0 0-15,2-1 0 0,4 0-160 16,6 0-1200-1,3-1-240-15,2-2-64 0,1-3-8960 0,1 0-1792 0</inkml:trace>
  <inkml:trace contextRef="#ctx0" brushRef="#br0" timeOffset="117509.65">10274 9510 10127 0,'0'0'448'0,"0"0"96"0,0 0-544 0,-7 0 0 0,-1 0 0 0,1 2 0 0,-1 3 4528 0,-1 1 784 15,0 0 176-15,0 0 16 0,-1 2-3472 0,1 0-704 0,0 1-144 0,1 2-32 16,3 2-592-16,0 2-128 15,1-3-32-15,2 2 0 0,2 2 16 0,2-1 0 16,1-2 0-16,4 1 0 0,2-1-64 0,2-2-16 16,1-2 0-16,2 1 0 0,4-3-80 0,-1-2-32 15,2-1 0-15,1-3 0 0,0-2 32 0,2-1 16 16,-3-3 0-16,1-1 0 16,0-2 144-16,-1-3 32 0,1-2 0 0,-5-5 0 0,-1-3 176 0,-2-2 32 15,-2 0 16-15,-3-1 0 0,-4-2-16 0,-3 2 0 0,-2 2 0 16,-2 0 0-16,-3 0-80 0,-1 2 0 15,-1 2-16-15,-2 2 0 0,-1 3-304 0,-1 2-48 16,0 3-16-16,0 3 0 0,-4 0-192 0,2 3 0 0,-2 2 0 0,2 4 0 16,0 0-1152-16,-2 3-112 0,1 1-16 0,-2 2-16 15,0 2-2288-15,3 0-464 0</inkml:trace>
  <inkml:trace contextRef="#ctx0" brushRef="#br0" timeOffset="120916.24">5163 11128 14735 0,'0'0'640'0,"2"-5"160"0,-2 0-640 0,0-1-160 16,0 0 0-16,0 0 0 0,0 1 1968 0,1-1 352 16,-1 2 80-16,0 4 16 15,0-5-336-15,0 5-64 0,0 0-16 0,0 0 0 0,0 0-656 0,0 0-128 16,0 0-16-16,0 0-16 0,0 0-416 0,0 0-96 15,0 7-16-15,2 2 0 0,-1 1-288 0,0 1-64 16,0 1-16-16,0 1 0 0,0-1-288 0,0 2 160 16,1 1-160-16,-2-1 128 0,1 1-128 0,2 1 0 0,-1-2 0 15,-1 0 0-15,1 1 0 0,0-3 0 0,-1 0 0 16,1 0 0-16,-2-2-256 16,0 0-64-16,0 0-32 0,-2 0 0 15,1-2-2464-15,-2 1-512 0,1 1-80 0</inkml:trace>
  <inkml:trace contextRef="#ctx0" brushRef="#br0" timeOffset="121236.68">4778 11523 28559 0,'-6'0'2544'0,"-2"0"-2032"0,1-1-512 0,1-1 0 16,0 0 928-16,2 1 96 0,4 1 0 0,0 0 16 0,0 0 96 0,0 0 16 0,7-2 0 0,2 1 0 15,4-1-896-15,4-1-256 16,2 0 0-16,3 0 128 0,3 0-128 0,5-1 0 0,4 0 0 0,2-2 0 16,3 2 128-16,1 0-128 15,4-3 160-15,0 0-160 0,-1 1 128 0,0-2-128 16,0 0 0-16,-1 2 144 0,-2-1-144 0,0-1 0 0,-1 2 144 0,-2 0-144 16,-1 2 0-16,-2 0 0 0,-4-1 0 0,-2 2 128 15,-4 1-128-15,-3 1 0 0,-4-2 0 0,-2 3 128 16,-4 0-128-16,-4 1 0 0,-7-1 0 0,0 0 0 31,0 0-768-31,0 0-64 0,-1 7 0 0,-2 1-16 16,-3 1-880-16,-4 0-192 0,-3 2-16 0</inkml:trace>
  <inkml:trace contextRef="#ctx0" brushRef="#br0" timeOffset="121620.77">4626 11938 26079 0,'0'0'1152'0,"-2"-5"256"0,1-2-1136 0,1 0-272 16,2-2 0-16,2-1 0 0,-1 0 752 0,1 1 80 16,2 2 32-16,-1-1 0 0,2 0 608 0,-1 2 128 15,3-1 32-15,0 1 0 0,-1 2-592 0,-1 1-112 16,1 1-32-16,-1 0 0 0,-7 2-240 0,6 4-48 0,1 0-16 0,-3 4 0 15,-1 1-304-15,-1 3-64 16,-2 2-16-16,-1 3 0 0,-3 1 16 0,0 2 0 0,-2 1 0 0,0 0 0 16,-2 1-48-16,0 0-16 0,1 0 0 0,-1 0 0 15,0 0-160-15,2-2 0 0,0-1 144 0,3 1-144 16,1-2 0-16,1-2 0 0,2-1 0 0,1-3 128 16,1-1-128-16,2-1 128 0,1-2-128 0,2 0 128 15,2-2-128-15,2-2 0 0,0-1 128 0,2 0-128 0,4-3 0 0,0 0 128 16,-2-3-128-16,3 0 0 0,1 0 128 0,0-3-128 15,4 0 128-15,-1-2-128 16,-5 0-400-16,3-1-160 0,-1 1-16 0,0-1-16 16,-1-1-1632-16,-4-1-320 0,0 1-64 0,-1 0-13168 15</inkml:trace>
  <inkml:trace contextRef="#ctx0" brushRef="#br0" timeOffset="121829.94">4752 11926 34143 0,'0'0'1520'0,"-4"-4"304"0,4 4-1456 0,0 0-368 0,2-6 0 0,1 1 0 16,0-2 384-16,3 3 16 0,2 0 0 0,2-1 0 16,0 1-96-16,2 0-32 0,3 1 0 0,0 0 0 15,2-2-272-15,-1 3 0 16,2 0 0-16,-1 1 0 0,2 0-176 0,-1 0 176 0,-1 1-192 0,0 1 192 31,-2 0-2640-31,-2 0-432 0</inkml:trace>
  <inkml:trace contextRef="#ctx0" brushRef="#br0" timeOffset="122018.27">4765 12075 32367 0,'0'0'1424'0,"0"0"304"0,0 0-1376 0,0 0-352 0,0 0 0 0,0 0 0 0,3-5 544 15,2 1 32-15,3 1 16 0,1-1 0 16,1 1-208-16,2 0-32 0,3-2-16 0,0 2 0 0,1 0-336 0,2 0 0 16,2-2 0-16,1 1 0 0,2-1 0 0,0 1 0 15,2 0-144-15,2 0 144 16,1 0-2544-16,2-1-432 0</inkml:trace>
  <inkml:trace contextRef="#ctx0" brushRef="#br0" timeOffset="122234.1">5468 11799 26719 0,'0'0'2368'0,"0"0"-1888"0,0 0-480 0,0 0 0 16,-3-2 2208-16,3 2 352 0,0 0 64 0,0 0 0 15,0 0-912-15,0 0-192 16,0 0-48-16,0 0 0 0,0 7-896 0,0 3-192 0,1 1-48 0,0 2 0 16,0 2-48-16,-1 0-16 0,0 2 0 0,0 0 0 0,0 1-64 0,0-2-16 15,1 2 0-15,-1 1 0 16,-1-2-192-16,-1 1 144 0,-1-1-144 0,1 1 128 0,0-2-128 0,0 0 0 15,0-3-160-15,-1 0 160 32,1-1-1472-32,0-1-192 0,0-2-32 0,1-1-10416 15,1-3-2096-15</inkml:trace>
  <inkml:trace contextRef="#ctx0" brushRef="#br0" timeOffset="122413.83">5276 11912 33167 0,'-5'-13'1472'0,"3"7"304"0,0 0-1424 0,0-1-352 16,2-1 0-16,2 1 0 16,1-1 944-16,1 0 112 0,3 2 32 0,1 0 0 0,1 0-592 0,4 1-112 0,1 1-32 0,1-1 0 15,3 2-352-15,2 1 0 0,-2 0-160 0,2 1 160 16,0 1-384-16,-1 2 16 0,-2 0 16 0,0 4 0 16,-2 1-2144-16,-2 3-448 0,-2 2-64 0</inkml:trace>
  <inkml:trace contextRef="#ctx0" brushRef="#br0" timeOffset="122620.56">5273 12199 23951 0,'0'0'2128'0,"-6"1"-1696"0,-2 0-432 0,2 2 0 16,6-3 2480-16,0 0 400 16,0 0 96-16,0 0 16 0,0 0-1472 0,0 0-304 0,8 4-48 0,1-1-16 0,2 1-640 0,2-2-144 15,1-1-32-15,3-1 0 0,2-1-176 0,1 0-32 16,4-2-128-16,0 0 192 0,1-1-192 0,0-2 128 15,2 1-128-15,0-1 0 16,2 0-256-16,1-2-128 0,-2 0-48 0,1-1-11344 16,-2-2-2288-16</inkml:trace>
  <inkml:trace contextRef="#ctx0" brushRef="#br0" timeOffset="123370.96">6473 10892 15663 0,'10'-12'688'0,"-5"7"144"0,-2-2-656 0,0-1-176 16,2 2 0-16,-1-1 0 0,-1 1 2896 0,-1 0 560 15,-2 1 96-15,-1-1 32 0,-1 2-1792 0,-1 0-368 16,-5 0-64-16,0 1-16 0,0 1-704 0,-3 0-128 16,-1 2-48-16,-2 0 0 0,1 0-464 0,-1 2 128 15,-2-1-128-15,1 1 0 0,0-1 0 0,-1 1 0 16,1 0 0-16,-1 1 0 0,1-1 0 0,1 1 0 15,2 1 0-15,0 0 0 0,-1-1 128 0,2 0-128 0,0 3 0 0,2-2 0 16,-1 2 192-16,0-1-48 0,1 1-16 0,0-1 0 16,1 0-128-16,2 0 160 0,-2 0-160 15,0 0 160-15,1 1 0 0,-1-1 0 0,0 1 0 0,3-1 0 16,-1 2 32-16,2-1 0 0,0 0 0 0,0 0 0 16,2 1 32-16,2 1 16 0,-1-2 0 0,2 1 0 15,1 1 0-15,0-1 0 0,1 1 0 0,-1 1 0 16,0 0 16-16,0-1 16 0,0 1 0 0,2 1 0 15,-1 0-16-15,0 1-16 0,1 2 0 0,0 0 0 0,-3 2-48 16,1 0-16-16,-1 3 0 0,1 0 0 0,-2 2 16 0,0 2 0 16,0 3 0-16,0 4 0 0,1 2-192 0,0 1 128 15,0 1-128-15,-1 2 128 16,0 1-128-16,0 2 0 0,0-1 0 0,-1 0 0 0,0 1 0 0,-2 0 0 16,0 3 0-16,0-1 0 0,0-2 0 0,-3 0 0 15,1 0 0-15,0-2 0 0,0 0 128 16,-1-3-128-16,0 1 128 0,0-4-128 0,1-2 128 0,0-2-128 15,2-1 128-15,0-2-128 0,-2-1 128 0,3-1-128 0,-2-3 0 0,0 0 128 16,2-2-128-16,0 0 0 16,1-3 144-16,0 0-144 0,0-2 144 0,1-1-144 0,0-1 192 0,0 0-192 15,0-3 192-15,1 1-64 16,1-2 0-16,1 2-128 0,0-3 192 0,3 1-192 0,-2-2 192 0,2 0-192 16,0 1 160-16,3 0-160 0,2-2 128 0,1-1-128 15,2 0 0-15,0-1 0 0,1 0 0 16,2 0 0-16,0-1 0 0,2-1 0 0,2 0 0 0,-1 0 0 15,0 0-320-15,0-1-32 0,0 0-16 0,0 0 0 16,0-1-1360-16,0 1-288 0,-1-1-48 0,1-1-15056 16</inkml:trace>
  <inkml:trace contextRef="#ctx0" brushRef="#br0" timeOffset="125790.92">11888 9445 19583 0,'0'0'864'0,"0"0"176"0,-4-3-832 0,4 3-208 0,-3-3 0 0,3 3 0 0,0 0 1712 0,0 0 288 16,0 0 64-16,1-5 16 15,1 0-528-15,-2 5-96 16,0 0-32-16,8-4 0 0,0 1-800 0,3-1-176 0,2 2-16 0,1 0-16 16,3 0-128-16,1 1-32 0,3-1 0 0,-1 0 0 0,1 1-96 0,0 0-32 15,-2 0 0-15,-1 0 0 16,0 0-128-16,-2 1 0 0,0 0 144 0,-2 1-144 0,0-1-176 0,-2 1-96 16,-2 1-32-16,-1 0 0 15,-2 1-2208-15,-7-3-448 0,0 0-96 0</inkml:trace>
  <inkml:trace contextRef="#ctx0" brushRef="#br0" timeOffset="125949.52">11866 9602 3679 0,'-11'2'320'0,"11"-2"-320"31,-6 1 0-31,6-1 0 0,0 0 5184 0,0 0 976 16,0 0 192-16,0 0 48 0,0 0-4512 0,7 0-896 0,0 1-176 0,4-1-48 0,6 0-320 0,-1 0-80 16,5-1-16-16,2 0 0 0,2-1-352 0,0-1 144 31,1-1-144-31,1 0 0 0,-1-1 0 0,0-1 0 0,1 1 0 0,-1 0-9184 15,1 0-1760 1</inkml:trace>
  <inkml:trace contextRef="#ctx0" brushRef="#br0" timeOffset="126302.31">12240 9345 20271 0,'-14'-11'896'0,"9"6"192"0,-3 0-880 0,-1-1-208 15,1 2 0-15,-1-2 0 0,0 2 2656 0,1 1 480 0,2 3 112 0,-1-2 16 16,2 0-1600-16,5 2-304 0,0 0-64 0,0 0-16 16,0 0-960-16,0 0-192 0,0 8-128 0,3-1 160 15,2-3-160-15,4 3 0 0,3-1 0 0,3 0 0 16,1-2 0-16,3 0 0 16,2 1 128-16,2-2-128 0,2 0 128 0,1 1-128 15,3-4 128-15,0 1-128 0,-2 0 0 0,0 1 0 0,-4-1 0 0,-2 0 0 0,-4-1 0 0,-3 1 0 16,-1 1 0-16,-5-1 0 0,-1 1 0 0,-3 1 0 15,-4-3 0-15,0 7 0 0,-2 0 0 0,-3 3 0 16,-3 1 0-16,-2 1 0 0,-3 4 224 0,0 3-32 16,-2 2-16-16,-1 1 0 0,-3 0 144 0,0 1 16 15,3 0 16-15,-1 0 0 0,1-1-192 0,1-1-32 16,0-3-128-16,3 0 192 0,0-1-192 0,2-1 0 16,1-2 0-16,3 0 0 0,0-3-144 0,3-2-128 15,-1 0-32-15,4-2-17040 0</inkml:trace>
  <inkml:trace contextRef="#ctx0" brushRef="#br0" timeOffset="126981.05">13626 9692 19007 0,'0'0'832'0,"0"0"192"0,0 0-832 0,-6 1-192 16,6-1 0-16,0 0 0 0,-4 1 1808 0,4-1 320 0,0 0 64 0,0 0 16 15,0 0-432-15,-3-6-96 0,3-1-16 16,2 0 0-16,1-2-480 0,2-2-96 0,3-1-32 0,2-2 0 15,3 0-272-15,4-3-48 0,2-3-16 16,5-2 0-16,1-4-192 0,2 1-32 16,2-1-16-16,0-3 0 0,-3-2-304 0,0-2-176 15,-3-2 192-15,1-2-192 0,-4-2 0 0,-2 2 0 0,-3 3-192 16,-1 3 48-16,-6 2-96 0,-2 5-16 0,-4 3 0 0,-2 4 0 0,-3 2 0 0,-3 5-16 16,0 4 0-16,-1 2 0 15,-1 2 144-15,0 3 128 0,-3 3-192 16,1 2 192-16,0 4-240 0,1 1 64 0,0 1 16 0,3 3 0 15,1 0 32-15,2 1 0 0,2 2 0 0,1 1 0 16,1 1 128-16,2-2-192 0,2 0 192 16,0-2-192-16,3 1 192 0,0-2 0 15,1-2-144-15,-1 1 144 0,0-3 0 0,0 0 0 0,-1-3 0 0,-1 1 0 0,-2-2 0 0,-1-1 0 32,1 0 0-32,-4-6 0 0,0 0 0 0,-2 7 240 0,-3-2-48 0,1 1 0 0,-4-2 320 0,0-1 48 0,0 1 16 15,-1-1 0-15,-1 0-192 0,0-1-16 0,-1 1-16 0,0-2 0 16,0-1-208-1,0 0-144-15,-1-1 192 0,1 1-192 0,0-2 0 16,2 0-176-16,2 0 0 0,7 2 0 16,-4-3-3120-16,4 3-624 0</inkml:trace>
  <inkml:trace contextRef="#ctx0" brushRef="#br0" timeOffset="127747.2">14231 9142 30399 0,'0'0'2704'0,"-6"3"-2160"15,1 3-544-15,-2 1 0 0,0 0 320 0,2 3-64 16,-2 1 0-16,1 1 0 0,-1 0 528 0,2 2 112 16,-3 0 0-16,2 1 16 0,2 0-272 0,1-1-64 15,2 0-16-15,-1 0 0 0,1 0-384 0,1-2-176 16,4-1 160-16,0-1-160 0,2-2 176 0,1-1-176 16,1-3 192-16,2 0-192 0,3-2 224 0,-1-2-64 15,0-2-16-15,4-3 0 0,-1-1-144 0,3-2 0 16,-1-3 0-16,1-3 0 0,-2-4 0 0,1-1 0 0,-2 1 0 0,1-2 0 15,-4 0 0-15,-2 1 0 0,-2 2 0 0,-1 1 0 16,-4 3 128-16,1 2-128 0,-2 2 0 0,-1 4 128 16,-1 5 96-16,0 0 16 0,0 0 0 15,0 0 0-15,0 0-64 0,-6 5-16 0,2 3 0 0,1 2 0 16,-1 2-160-16,1 2 0 0,0 2 0 0,0-1-176 0,0 0 176 0,1 0 0 16,1 0 0-16,3 0 0 0,-1 0 0 0,2-3 0 15,0-1 0-15,1-1 0 0,2-1 0 0,0-3-192 16,2-1 192-16,1-3-192 31,2 0-576-31,1-2-128 0,0-2-32 0,1-2 0 0,0-3-288 0,2-1-64 0,-1-2-16 0,0-3 0 16,1-2 192-16,-1-3 32 0,0-2 16 0,-1-2 0 0,1-2 656 0,-1-1 128 0,0-3 16 15,-1 1 16-15,-2-1 240 0,-1 2 0 16,0 1 0-16,-2 1 0 0,0 5 448 0,-2 2 128 16,-1 4 16-16,-1 2 16 0,0 2 624 0,-2 3 128 0,1 1 32 0,-2 5 0 15,0 0-512-15,0 0-112 0,0 0 0 0,0 0-16 16,-2 9-528-16,1 3-96 15,-1 3-128-15,1 2 176 0,0 3-176 0,-1 2 0 16,-2 1 0-16,1 1 0 0,1 2 0 0,0 0 0 16,-2-1 0-16,1-1 0 0,1 0 0 0,0-4 0 0,0-1 0 0,-1-2 128 15,2-4-128-15,0-1 128 16,-2-2-128-16,2-2 128 0,1-2 16 0,0-6 0 0,0 0 0 0,0 0 0 16,0 0 192-16,0 0 48 0,0 0 0 0,9-3 0 15,-3-2 208-15,3-1 48 0,1-2 16 0,1-1 0 16,-1-1-256-16,1-1-48 0,3 0-16 0,-2 2 0 15,0-1-160-15,0 2-48 0,-2 0 0 0,0 3 0 16,0 1 64-16,-1 2 0 16,-1 2 0-16,-1 1 0 0,0 2-16 0,-1 1 0 0,0 1 0 0,-2 2 0 15,1 1-176-15,-2-1 160 0,0 1-160 0,0 1 160 0,-2 1-160 0,-1 1 192 16,-3-5-192-16,1 3 192 0,-1 1-64 0,-3 0 0 16,0-1 0-16,-2-1 0 0,2-1-128 0,-5 1 0 15,-2-1 144-15,0-2-144 0,-1-1 0 0,0 0-160 16,0-2 16-16,1 0 0 15,-2-1-496-15,3-1-112 0,2-1-16 0,1-1 0 16,1-4-1728-16,3 1-368 0,3-2-64 0,3-1-12816 16</inkml:trace>
  <inkml:trace contextRef="#ctx0" brushRef="#br0" timeOffset="128413.3">15104 9040 28559 0,'0'0'1264'0,"0"0"272"0,0 0-1232 0,0 0-304 16,0 0 0-16,0 0 0 0,0 0 1440 0,0 0 224 15,-9 1 64-15,1 1 0 0,1 1-672 0,-3 2-128 0,0 0-32 0,0 2 0 16,0 2-512-16,1-2-128 0,1 1 0 16,1 0-16-16,1 0-240 0,3 0 0 0,1 2 0 0,2 1 0 0,2 1 0 0,3 0-128 15,1-1 128-15,2 0 0 0,1 0-176 0,1 0 176 16,-1 3-160-16,2-3 160 0,-1-3-256 0,1 1 64 16,1 1 0-16,-2 0 0 0,-2-3 48 0,-1-2 16 31,-2 1 0-31,-2-1 0 0,1 1 128 0,-4 0-128 0,-5 0 128 0,1-2-128 0,-2 1 128 0,0-1 0 31,-3-1 128-31,-1 1-128 0,0-1 416 0,-1-1 16 16,-1 0 0-16,1-1 0 0,0 0 144 0,2 1 16 0,-1-4 16 0,2 1 0 15,0 1-128-15,1 0-32 0,2-1 0 0,5 1 0 16,0 0-192-16,0 0-64 0,-2-4 0 16,2 4 0-16,3-6-192 0,4 1 144 0,2-3-144 0,5 0 128 15,1 0-128-15,5-1-176 0,3-1 48 0,2-3 0 16,4-4-304-1,1 0-48-15,1-3-16 0,0-2 0 0,-1-2-16 16,0-2 0-16,-1 0 0 0,-1 0 0 0,-3-3 272 0,-2 4 48 0,-2 2 16 0,-3 2 0 16,-4 3 176-16,-2 3 0 0,-2 3 128 0,-2 1-128 15,-3 1 448-15,-1 2 32 0,-2 1 0 0,-2 7 0 16,0 0 32-16,0 0 0 0,0 0 0 0,-6 7 0 0,0 1-368 0,-1 2-144 16,0 2 128-16,0 2-128 0,-1 2 0 0,0 3 0 15,0 1 0-15,0 1 0 0,0 1 0 0,2 0 0 16,-1-1 0-16,1 0 0 0,2-2 0 0,2 1 0 15,2-1 0-15,1-1 0 0,0-3 0 0,1-2 0 16,3-2 0-16,0-1 0 0,1-1 0 0,1-1 0 0,2-3 0 16,3 1-176-1,0-4-336-15,2-1-64 0,0-2 0 0,1-1-16 0,3-3 192 0,-1-3 32 0,1-3 16 0,1-1 0 16,-1-2 160-16,0-1 48 16,-3-1 0-16,0 1 0 0,-2-1 144 0,-1 4 0 15,-1 1 0-15,-3 1 0 0,-2 2 128 0,-1 1 48 0,-2 2 16 0,-3 5 0 16,0 0 208-16,0 0 48 0,0 0 16 0,0 0 0 15,0 0-80-15,0 0-32 0,-3 6 0 0,-1 3 0 16,0 1-224-16,0 1-128 0,0 1 128 0,2 1-128 16,1-1 0-16,1 0 0 0,0 0 0 0,0 1 0 15,3-2 0-15,2-2 0 0,0 0 0 0,3-1 0 16,0-1 0-16,2-1 0 0,1-3 0 0,2-1-128 16,-1-4-1424-16,1 0-288 15,1 0-48-15,1-3-9456 0,-1-3-1904 0</inkml:trace>
  <inkml:trace contextRef="#ctx0" brushRef="#br0" timeOffset="128533.18">15907 8929 21183 0,'-9'-15'1888'0,"4"8"-1504"16,-2-2-384-16,-1-1 0 0,1 0 2000 0,-2 1 336 15,-1-1 64-15,0 3 16 0,1 0-1296 0,0 2-256 16,1 0-48-16,0 2-16 0,0 1-576 0,3 3-224 16,-3 0 176-16,3 2-9920 15,-2 1-1984-15</inkml:trace>
  <inkml:trace contextRef="#ctx0" brushRef="#br0" timeOffset="129934.5">15406 9029 31327 0,'0'0'1392'0,"0"0"272"0,-5-2-1328 0,2-2-336 16,-2 1 0-16,5 3 0 0,0 0 176 0,0 0-48 0,0 0 0 0,7-3 0 0,3 1-128 0,2-1 0 15,3 1 0-15,4 1 128 16,2-1-320-16,3 0-64 0,5-1 0 0,4 0-16 31,0-1-784-31,3-1-160 0,0 0-16 0,2-2-16 0,-1 0-2080 16,0-3-432-16,0-1-80 0,-1-1 0 15,0-2 1680-15,1 1 352 0,-1 1 64 0,-2 0 16 0,-3 0 3072 0,-5 0 608 16,-5 1 128-16,-3 0 32 0,-3 0 1088 0,-5 2 208 0,-2 2 48 0,-4 0 16 0,-1 0-848 0,0 2-160 31,-3-1-32-31,0 6-16 0,0 0-960 0,0 0-192 0,0 0-48 0,-6 1 0 16,2 4-624-16,-3 1-128 0,2 3-16 0,-1 3-16 15,0 2-432-15,-1 3 0 0,-2 0 128 0,0 3-128 16,-1 2 0-16,2 1 0 0,-2 2 0 0,2-1 0 0,0-1 0 0,3 0 128 16,2 0-128-16,1-1 0 0,1 0 0 15,2-1 0-15,2-1 0 0,1-2 0 16,3-1 0-16,0-3 0 0,3-1 128 0,1 0-128 0,1-4 0 0,3 0 0 16,1-2 0-16,2-4 0 0,-1-2-256 0,2-2-128 0,-2-1-16 0,0-4-16 15,1-2 160-15,-1-3 16 0,1-1 16 16,-2-3 0-16,1-1 64 0,-2-1 16 0,-1 1 0 0,-2-2 0 15,-1 1 144-15,-3 0 0 0,0 3 0 0,-2 1 0 0,-2 0 240 16,-1 2-32 0,0 3 0-16,-2 1 0 0,-1 2 272 0,0 5 48 0,0 0 16 0,0 0 0 15,0 0-192-15,-6 3-32 0,1 1-16 16,-1 3 0-16,0-1-304 0,0 3 0 0,1 2 0 0,-1 1 0 16,1 2 0-16,-1-1 0 0,1 0 0 0,0 1 0 15,2 1 0-15,1-1 0 0,1-1 0 0,1 1 0 0,1-2 0 0,1-1 0 16,2-1 0-16,2-1 0 15,-1-1 0-15,2-2 128 0,2 1-128 0,1-3 0 0,1 0 0 16,1-2-192-16,1-1 0 0,1-2 0 0,3-2-80 16,0-2-16-1,2-1 0-15,1-4 0 0,1-2 96 0,0-3 0 0,-2 0 16 0,0 0 0 0,0-2 176 0,-2-1-128 16,-1 0 128-16,-2-1-128 0,-1 3 128 0,-4 1 0 0,0 2 0 16,-3 2 0-16,1 1 144 0,-5 1 16 15,0 3 0-15,0 0 0 0,-2 2 208 0,0 4 32 0,0 0 16 0,0 0 0 16,0 0-160-16,-6 4-48 0,1 2 0 15,-2 0 0-15,-1 1-208 0,2 3 0 16,-1 1 0-16,0 1 0 0,2 0 0 0,1 1 0 16,0 0 0-16,2 1-160 0,1 0 160 0,1-2 0 0,1 0 0 0,2-1 0 15,3 0 0-15,0 0 0 16,1-1 0-16,1 0 0 0,-1-1 0 16,2-2 128-16,1-2-128 0,0-2 128 0,1 0-128 15,0-1 128-15,0-4-128 0,1 0 128 16,2-2-128-16,1-3-128 0,-2-2 128 0,1 0-192 0,1-2-64 0,-1-3 0 15,0 0-16-15,0-1 0 0,0-2-112 0,0-2 0 16,-1 1-16-16,0-2 0 0,1-1 128 0,-1 0 16 16,1 0 16-16,-1 0 0 0,-1 2 240 0,-2-1 0 15,-1 0 0-15,-1 1-144 0,-3 2 144 0,0 0 256 16,-1 2-64-16,-1 2-16 0,-2 2 272 0,1 2 64 16,-2 1 16-16,-2 1 0 0,1 2-80 0,0 1-32 15,1 4 0-15,0 0 0 0,0 0-160 0,0 0-16 16,0 0-16-16,0 0 0 0,-2 6-224 0,-1 3 0 15,1 1 0-15,-1 2 0 0,0 2 0 0,1 1 0 0,0 1 0 0,-1 2 0 16,1 0 192-16,0 2-48 16,0 1-16-16,0 0 0 0,-1 0-128 0,1-1 192 15,0-1-192-15,0 1 192 0,1-2-192 0,1-1 0 0,1 0 0 0,3-2 128 16,0 1-128-16,2-1 0 0,3-2 0 0,0-1 0 16,0-2-272-16,4-1-96 0,1-2-16 15,3-2 0 1,0 0-688-16,-1-4-144 0,1-2-16 0,1-3-16 15,-2-2-512-15,1-2-96 0,-1-1-32 0,0-2 0 0,-1-1 64 0,-1 0 16 0,0 0 0 0,-2 0 0 16,-2 0 832-16,-2 0 160 0,0 2 48 0,-1 1 0 0,-1 1 1008 0,0 2 208 16,-2-1 32-16,-1 2 16 0,1 0 992 0,-4 5 208 15,2-4 32-15,-2 4 16 0,0 0-400 0,0 0-96 16,0 0-16-16,0 0 0 0,0 0-528 0,0 0-96 16,0 0-32-16,0 0 0 0,0 0-288 15,0 0-64-15,0 0-16 0,0 0 0 0,5 4-80 16,-5-4-128-16,6 2 176 0,-1 2-176 0,2-1 160 0,0-1-160 15,-1-1 128-15,1-1-128 0,1-1 176 0,-1-1-48 16,0 0-128-16,-1-2 192 0,1 0 0 0,1 0-16 16,-1-2 0-16,1 0 0 0,0-2-48 0,0-1-128 0,-3 0 192 0,1 0-64 15,-1 1-128-15,-1 0 128 16,-2 2-128-16,-1 1 128 0,0-1-128 0,-1 2 0 16,0 4 0-16,-4-4 0 0,0 0 192 0,-1 2 16 0,-3 1 0 0,-1 1 0 15,0 0-32-15,-1 1-16 0,-1 1 0 16,1 2 0-16,1-1-32 0,-1 2-128 0,-1 1 192 15,1 1-64-15,1-1 16 0,0 2 0 0,1 0 0 0,1 0 0 16,0 1-144-16,2 1 128 16,0 0-128-16,2 1 128 0,1 0-128 0,1 0 0 0,1-1 0 0,1 1 0 0,2 0 128 0,0 0-128 31,2 0 0-31,1 0 128 0,1-2-128 0,2-1 0 0,0 1 144 0,0-1-144 16,2 0 0-16,2-2 0 0,-1-1 0 0,1-1 0 15,2-2-608-15,2-1-96 0,-1-3 0 0,2-1-16 16,-2-2-2784-1,0-1-544-15</inkml:trace>
  <inkml:trace contextRef="#ctx0" brushRef="#br0" timeOffset="130100.39">17065 8919 26719 0,'-9'-5'2368'0,"2"0"-1888"0,0-2-480 0,2 2 0 16,0-1 2288-16,3 1 352 0,2 5 80 0,0 0 16 15,4-6-1776-15,4 2-336 16,3 1-80-16,2 0-16 0,3 2-400 0,2 0-128 0,2 0 0 0,1 1 0 31,1 0-1056-31,0 0-272 0,-1 1-48 0,-1 0-14368 0</inkml:trace>
  <inkml:trace contextRef="#ctx0" brushRef="#br0" timeOffset="130277.4">16116 8936 38527 0,'0'0'1712'0,"0"0"336"0,0 0-1632 0,0 0-416 0,7-4 0 0,4 2 0 15,3 2 0-15,5-1-304 0,3 0 48 0,5-2 16 16,6 2-240-16,4 0-48 0,5 0-16 0,6 0 0 31,7 0-2048-31,1-2-416 0</inkml:trace>
  <inkml:trace contextRef="#ctx0" brushRef="#br0" timeOffset="130960.88">18688 9030 28559 0,'0'0'2544'0,"7"-6"-2032"16,2-2-512-16,2-1 0 0,2 0 128 0,-2 0-128 0,-5 2 0 0,5 0 0 16,4 3 1008-16,1 0 96 0,-1 1 32 15,1 2 0-15,-1 1-112 0,-2 1 0 0,-1 1-16 0,-1 3 0 16,2 3-544-16,-4 2-96 0,-3 3-32 0,-2 1 0 0,-1 1-176 0,-5 0-32 15,-1 2-128-15,-4-1 192 0,0 1-192 0,-3 1 0 16,-2 2 0-16,-3 1 0 0,-1 0 0 0,-2-1 0 16,2-2 0-16,1-3 0 0,3-1-160 0,1-2 160 15,3-4-128-15,1-2 128 16,7-6 0-16,0 0 0 0,0 0 0 0,9-4 0 0,3-1 0 16,4-5 192-16,4-3-32 0,3-4-16 0,1-3-144 0,2-2 192 15,0-3-192-15,-1-2 192 0,1-2-192 0,-2 0 128 0,-2-1-128 16,-2 1 128-16,-3 4-128 0,-2 3 192 15,-4 2-192-15,-3 2 192 0,-1 4 224 0,-3 2 48 16,0 3 16-16,-3 3 0 0,-2 1 160 0,1 5 16 0,0 0 16 0,-6 2 0 16,1 3-368-16,-1 0-80 15,1 3-16-15,0 1 0 0,1 2-208 0,1 1 0 16,-2 0 0-16,3 1 0 0,1 3 0 0,1-2-128 16,1-1 128-16,1 0 0 0,0 0 0 0,3 0 0 0,0-4 0 0,2 2 0 15,2 0 0-15,2-1 0 16,1-1-128-16,2-1 128 15,2-3-624-15,1 1-64 0,2-1-16 0,2 0 0 0,1-2-1632 0,2-1-336 16,2-2-64-16</inkml:trace>
  <inkml:trace contextRef="#ctx0" brushRef="#br0" timeOffset="131131.93">19544 8907 24879 0,'0'0'1088'0,"-2"-8"256"0,0-2-1088 0,1 0-256 0,1 0 0 0,2 2 0 0,2 0 2080 0,0 1 352 16,2 2 80-16,3 0 16 15,1 1-1776-15,2 1-368 0,3 0-64 0,-1 2 0 0,4 1-320 0,1 1-272 16,1 1 48-16,0 0 16 31,0 0-2272-31,0 0-448 0</inkml:trace>
  <inkml:trace contextRef="#ctx0" brushRef="#br0" timeOffset="131284.26">19503 9033 36047 0,'0'0'1600'0,"0"0"320"0,0 0-1536 0,1-5-384 0,-1 5 0 0,4-6 0 0,1 1 192 0,1 0-32 16,2 2-16 0,3 0 0-16,3-2-144 0,3 2 128 0,0 0-128 15,4-1 128-15,4 1-128 0,1 1-144 0,0 0 144 16,3 0-208-16,1-1-1680 0,-1 1-336 16,1 0-64-16</inkml:trace>
  <inkml:trace contextRef="#ctx0" brushRef="#br0" timeOffset="131725.42">20420 8573 6447 0,'0'0'576'0,"4"-5"-576"0,1-2 0 0,1 1 0 15,0-2 4640-15,1 1 816 0,-1 1 176 0,2-1 16 16,-2 2-3136-16,0 0-624 0,0 1-128 0,-6 4-32 16,4-3-480-16,-4 3-96 0,0 0-32 0,0 0 0 15,0 0-464-15,0 0-80 0,2 7-32 0,-2 3 0 16,-1 2-304-16,-1 2-64 0,-1 0-16 0,-2 2 0 16,0 2-160-16,-1 2 128 0,0 2-128 0,-1 0 128 15,-1 1-128-15,2 1 0 0,0 0 144 0,2 0-144 0,-2 0 0 0,2 0 0 16,0-1 0-16,0 0 128 0,1-2-128 0,1-1 0 15,0-2 0-15,0 0 0 0,1-2 144 0,2-1-144 16,2-2 192-16,-1-2-192 16,1-1 256-16,2-1-64 0,-1-2-16 0,3 0 0 0,0-2 32 0,2 1 16 15,1-3 0-15,2 1 0 0,1-2 96 0,2-1 0 16,1-1 16-16,3-1 0 0,3-1-112 0,1-1-32 16,0 0 0-16,0 0 0 0,-1-2-192 0,0 1 144 15,-2 1-144-15,0 0 128 0,-5 1-128 0,-1 1 0 16,-1 1 0-16,-4 0 0 0,0 0 0 0,-2 0 0 15,-7 0 0-15,0 0-176 16,5 2-320-16,-5-2-64 0,5 5-16 0,-5-5 0 16,0 0-1792-16,0 0-352 0,0 0-80 0</inkml:trace>
  <inkml:trace contextRef="#ctx0" brushRef="#br0" timeOffset="133162.14">6746 11324 2751 0,'3'-13'128'0,"-2"8"16"0,1-2-144 0,-2 1 0 0,0-1 0 0,0 2 0 16,1-1 5344-16,-1 6 1040 0,0 0 208 0,0 0 32 16,1-5-3936-16,-1 5-800 0,0 0-160 0,0 0-16 15,0 0-848-15,0 0-160 0,0 7-48 0,0 4 0 0,0 1-384 0,-1 3-80 16,-2 0 0-16,1 3-16 0,1 0-32 0,-1 2 0 15,-2 1 0-15,0 1 0 0,1-2-144 0,1 0 192 16,1-2-192-16,0 1 192 0,-1-1-192 0,2-3 0 16,0-1 144-16,2-1-144 0,-1-2 176 0,2-3-48 15,-2 1 0-15,2-3 0 16,-3-6 32-16,0 0 0 0,0 0 0 0,0 0 0 0,0 0 112 0,0 0 32 16,6-4 0-16,-1-1 0 0,1-4 144 0,0-2 16 15,0-2 16-15,-1-3 0 0,1-2-240 0,-1-3-48 16,1-3-16-16,1-2 0 0,-1 0-176 0,0-2 0 15,-2 1 0-15,2 1 128 0,-1 0-128 0,-1 4 0 16,1 2 0-16,-2 3 0 0,-1 1 0 0,1 3 160 0,-2 3-160 16,1 2 160-16,-1 2 32 0,-1 6 16 0,0 0 0 0,0 0 0 15,0 0-208-15,0 7 0 16,0 1 0-16,0 3 0 0,0 0 0 0,-1 3 0 0,2 2 0 16,-1 1-160-16,-1 0 160 0,1 2 0 15,0 1 0-15,1 1 0 0,0 1 0 0,0-1 0 0,1-2 0 0,2 1 0 16,-1-2 0-16,1-2 0 0,2 0 0 0,0-2 0 0,1-2 0 15,1 0 0-15,-1-3 0 0,2-1 0 16,0-3 0-16,1-2 128 0,0 0-128 0,0-3 128 16,1-1-128-16,0-3 0 0,0 0 0 0,1-4 0 15,0-2 0-15,0-2-160 16,1-2 160-16,2-2 0 0,-3-2 0 0,-1-2 0 0,0-1 0 0,-1 0 0 16,-2 1 0-16,2 2 0 0,-3 0 0 0,1 2 0 0,-2 0 0 0,1 3 0 15,-2 2 0-15,0 2 0 0,-2 1 144 0,-1 3 96 16,-2 5 16-16,0 0 0 0,0 0-128 0,0 0-128 15,0 0 176-15,0 0-176 16,5 8 128-16,-2 0-128 0,-1 2 0 0,0 1 0 0,0 3 0 0,1 0 0 16,-1 0 0-16,0 2 0 0,1 1 0 0,1 1 0 0,-1-2 0 15,0 1 0-15,2-1-272 0,0 1-16 16,2-1 0-16,-2 1 0 16,1-2-1360-16,1-1-272 0,1 0-48 0,1-3-9424 0,0-1-1872 0</inkml:trace>
  <inkml:trace contextRef="#ctx0" brushRef="#br0" timeOffset="133554.35">7484 11504 28511 0,'0'0'1264'0,"0"0"256"0,-6 0-1216 0,0 1-304 0,1 1 0 16,-1 2 0-16,1 0 816 0,-1 3 96 0,-1 0 32 0,1 3 0 16,-1 1-128-16,0 1-32 0,1 0 0 0,-1 2 0 0,0-2-336 0,0 1-64 15,1 1 0-15,-1-1-16 0,-1 3-128 0,3-2-32 16,-1 0 0-16,2 0 0 0,1-3-80 0,-1 0-128 15,2-2 176-15,1 0-176 0,0-1 208 0,1-8-64 16,0 0-16-16,0 0 0 16,0 0 16-16,0 0 0 0,0 0 0 0,5-3 0 0,0-4-144 15,2-2 128-15,2-3-128 0,1-4 128 0,1-2-128 0,0-1 0 16,0-2 0-16,1-1 0 0,0-2 0 0,-1 0-144 16,0 2 144-16,-1 1-160 15,-2 1 160-15,0 3 0 0,-1 1 0 0,0 4 0 0,-2 2 320 0,0 3-16 0,-1 1 0 0,-4 6 0 31,0 0 16-31,6 1 16 0,-1 1 0 0,0 3 0 16,-2 3-208-16,0 0-128 0,1 2 160 0,-1 1-160 0,0 1 144 0,0 2-144 16,1 0 128-16,-2 1-128 0,0 1 0 0,0-1 128 0,2 0-128 15,-1 0 0-15,-1-2 0 0,0 0 0 0,2 3 128 16,-2-2-128-16,0-2 0 0,0-1 0 16,0-1-160-16,1-1 160 15,-1-1-1504-15,0 0-208 0,0 0-32 0,0-2-9296 16,-2-6-1856-16</inkml:trace>
  <inkml:trace contextRef="#ctx0" brushRef="#br0" timeOffset="133732.23">7376 11696 33119 0,'0'0'1472'0,"-2"-4"288"0,0-1-1408 0,0-1-352 15,1 1 0-15,1 5 0 0,2-6 624 0,2 2 48 0,3-1 16 0,3 2 0 16,3 0-416-16,2-1-80 15,2 1 0-15,2 1-16 0,0 0-176 0,2 1-176 16,0-1 48-16,0 1 0 16,0-1-1776-16,0 0-336 0,0 0-80 0</inkml:trace>
  <inkml:trace contextRef="#ctx0" brushRef="#br0" timeOffset="133959.22">7923 11417 31551 0,'0'0'1408'0,"0"0"272"0,0 0-1344 0,0 0-336 0,0 0 0 0,0 0 0 0,0 0 1120 0,0 0 160 0,0 0 16 0,0 0 16 16,0 0-224-16,-3 6-32 15,3-6-16-15,-4 5 0 0,1 1-736 0,3-6-160 0,0 0-16 0,0 0-128 31,0 0-752-31,0 0-256 0,-2 5-48 0,2-5-15840 0</inkml:trace>
  <inkml:trace contextRef="#ctx0" brushRef="#br0" timeOffset="134585.82">8843 11054 15663 0,'6'-13'1392'0,"-2"6"-1120"0,-1 0-272 0,1-1 0 15,0-1 2080-15,1 1 352 16,3 2 80-16,-3 0 16 0,-1 2-400 0,-4 4-80 0,0 0 0 0,0 0-16 16,0 0-656-16,0 0-128 0,1 6-32 0,-1 3 0 15,-1 1-704-15,-1 3-160 16,0 3-32-16,0 0 0 0,0 2-128 0,0 1-16 0,-1 0-16 0,1 2 0 0,-1 0 32 0,0 0 0 16,-1 1 0-16,2 1 0 0,0-1-64 0,0 0-128 31,0-2 192-31,0-1-64 0,1-3 0 0,1 0-128 0,0-3 192 0,1-1-64 0,-1-2 80 15,2-1 16-15,1-3 0 0,0 1 0 0,2-2 96 0,0-1 32 16,2-2 0-16,1-1 0 0,0 0 112 16,2-1 32-16,0-1 0 0,1-1 0 0,1-2-160 0,1 2-16 15,0-2-16-15,1-1 0 16,0 2-304-16,-1 0 160 0,0-1-160 0,-1 1 128 16,-1-1-128-16,0 2 0 0,-1-1 0 0,-1 2 0 0,0 1 0 0,-1 0-192 15,-1 0 0-15,1 0 16 16,0 1-528-16,1-1-96 0,-3 0-32 0,2-1 0 31,0 1-1600-31,0 0-336 0,0-2-64 0,1 0-7696 0,0-3-1536 0</inkml:trace>
  <inkml:trace contextRef="#ctx0" brushRef="#br0" timeOffset="134934.04">9110 10833 11967 0,'-3'-12'1072'0,"2"5"-864"0,-2-2-208 0,1 0 0 16,1 1 4096-16,1-1 768 0,1 1 144 16,1 1 48-16,1 0-3248 0,0 3-640 15,1-1-128-15,3 2-16 0,2 1-320 0,2 0-64 0,1 0-16 0,1 4 0 0,1 0-352 0,-1 1-64 32,0 0-16-32,-2 3 0 0,-2 2 16 0,-1 0 0 0,-1 1 0 0,-2 1 0 0,-3 0-80 0,0 2-128 0,-5 1 176 0,-1 0-176 31,-3 1 208-31,0 0-64 0,-3-1-16 0,-1 0 0 0,-1 1 0 0,1-2 0 31,0-2 0-31,1-1 0 0,0-1 144 0,1-1 32 16,0-2 0-16,3 0 0 0,0-2 144 0,6-3 16 15,0 0 16-15,0 0 0 0,0 0-256 0,0 0-48 0,0 0-16 0,0 0 0 16,7 3-160-16,2-1 0 16,2 2 0-16,3-2 0 0,2 0 0 0,3 0-144 15,2-1 0-15,2 2 0 16,1-2-608-16,0 0-112 0,-2 1-32 0,-1-1 0 0,-1 1-2656 0,-1 2-544 0</inkml:trace>
  <inkml:trace contextRef="#ctx0" brushRef="#br0" timeOffset="135251.04">8526 11749 25791 0,'0'0'2304'0,"-5"4"-1856"0,5-4-448 16,0 0 0-16,0 0 1520 0,0 0 208 15,0 0 32-15,6 2 16 0,2 0-560 0,3-1-96 16,3 0-32-16,5 0 0 0,3-2-592 0,4 1-128 16,4-1-32-16,3 0 0 0,3 0-32 0,1-1-16 0,2-1 0 0,-2 0 0 15,0 0-64-15,-2 0-16 16,-1-1 0-16,-2 2 0 0,-2-1-208 0,-3 2 144 15,-2 0-144-15,-4 1 128 0,-1 1-128 0,-3 0 0 0,-3 0 0 16,-2 1 0-16,-2 1-320 0,-2 1-32 16,-3-1-16-16,-5-3 0 0,2 7-752 0,-2-1-160 15,-2 1-16-15,-2 2-9168 0,-4 0-1824 0</inkml:trace>
  <inkml:trace contextRef="#ctx0" brushRef="#br0" timeOffset="135615.01">8710 12085 24879 0,'0'0'2208'0,"-2"-6"-1760"16,0 1-448-16,1-2 0 0,2 1 1840 15,1-2 272-15,3 0 64 0,1 0 16 0,1 2-976 16,2-1-192-16,2 2-32 0,0 0-16 0,1 2-320 0,1 2-64 0,0 0-16 0,1 2 0 16,0 1-256-16,-2 3-48 15,-2 0-16-15,-1 3 0 0,-3 1-96 0,0 2-32 16,-3 1 0-16,-2 1 0 0,-2 2-128 0,-3 2 0 0,-3 1 0 0,-2 2 128 15,-2 1-128-15,0-1 0 16,-3 0 0-16,-1 0 0 0,-2-2 0 0,2-1 0 0,0-2 0 0,2-2 0 16,1-1 0-16,1-2 0 0,2-2 0 0,3-1 0 15,1-1 384-15,5-6 0 16,0 0 0-16,0 0 0 0,0 0 32 0,0 0 0 0,0 0 0 0,10 2 0 16,2 0-80-16,4-2-16 15,1-3 0-15,3 1 0 0,2 0-176 0,1-1-144 16,1-1 192-16,2 0-192 0,-3 0 0 0,0-2 0 15,-1 1 0-15,-1-1 0 0,0 1 0 0,0-1-256 0,-2 1 32 0,1-1 0 16,-1 1-656-16,0-3-128 0,-1 1-16 0,1 1-16 16,0-2-2384-16,-1-1-480 0</inkml:trace>
  <inkml:trace contextRef="#ctx0" brushRef="#br0" timeOffset="135915.87">9975 11274 32255 0,'0'0'2864'0,"0"-7"-2288"0,-3 2-576 0,3-1 0 0,0 6 736 0,-2-4 32 0,2 4 16 0,0 0 0 15,0 0 64-15,0 0 16 0,0 0 0 0,0 0 0 16,-4 4-368-16,2 3-80 15,-1 3-16-15,2 1 0 0,0 2-400 0,0 3 128 16,0 0-128-16,1 3 0 0,0 1 128 0,0 0-128 16,1 1 0-16,0 1 128 0,0-1-128 0,-1-1 0 15,0 0 0-15,0 0 128 0,0-3-128 0,0 0 0 16,-1-2 0-16,0-1 128 16,0 0-1280-16,0-1-272 0,-1-1-48 0,-2-2-9536 15,1-2-1888-15</inkml:trace>
  <inkml:trace contextRef="#ctx0" brushRef="#br0" timeOffset="136091.2">9796 11563 35935 0,'-4'-4'3200'0,"1"0"-2560"0,2-1-512 0,-1 0-128 0,0-1-192 0,2 6-64 0,0-5-16 0,2-1 0 16,4 1 1136-16,1 1 224 0,1 1 64 0,1 0 0 31,3-1-832-31,4 1-176 16,-2 1-16-16,4 0-128 0,0 1 128 0,3 0-128 0,0 1 0 0,1 0 0 31,1 1-304-31,0 0-160 0,3 0-48 0,1-1-10912 0,3 1-2192 0</inkml:trace>
  <inkml:trace contextRef="#ctx0" brushRef="#br0" timeOffset="136739.88">11356 11104 12895 0,'2'-6'1152'0,"2"1"-928"0,-1-1-224 0,1 2 0 16,2-1 3024-16,-6 5 560 0,5-2 128 0,-5 2 0 16,0 0-1616-16,0 0-336 0,0 0-64 0,4 8-16 15,-3 1-560-15,-2 2-112 0,-3 1-32 0,0 3 0 16,-3 3-384-16,-1 1-80 0,-1 3 0 0,-1 2-16 0,-2-2-96 0,-1 1-16 15,-1 0 0-15,1 1 0 0,0 0-160 0,1 0-32 16,1 1-16-16,-1-2 0 0,1-1-176 0,1-3 0 16,1-1 144-16,1-1-144 0,1-3 128 15,1-2-128-15,2-2 128 0,1-2-128 0,0-1 176 0,3-7-48 16,0 0 0-16,0 0 0 0,0 0 0 16,5-3-128-16,0-3 192 0,2-2-64 0,2-4-128 0,-1-4 0 15,2-4 0-15,2-2-176 0,2-2 48 0,0-2 0 16,-1-4 0-16,1-1 0 0,0-1 128 0,-1-1 0 15,0 1 0-15,0 2-128 0,-1 0 128 0,0 2 0 16,1 3 0-16,-2 4 0 16,-2 4 192-16,1 1 64 0,-1 4 0 0,-1 2 16 0,-2 4 112 0,1 0 0 15,0 4 16-15,-2 2 0 0,-5 0-176 0,7 4-32 0,-2 2-16 16,1 2 0-16,-1 1-176 0,0 4 128 0,-2 0-128 0,0 2 128 16,1 2-128-16,0 0 0 0,-1 1 0 0,1 2 0 15,-2 1 0-15,0 1 0 0,0 0 128 0,0 0-128 16,1 0 0-16,-1 0 0 0,0-2 0 0,1 0 0 15,2-1 0-15,-1 0-224 0,-2-1 48 16,2-1 16 0,0-2-1296-16,0 0-256 0,1-3-48 0,0-1-9904 0,0-1-1984 0</inkml:trace>
  <inkml:trace contextRef="#ctx0" brushRef="#br0" timeOffset="137358.1">11310 11395 34143 0,'-11'-10'1520'0,"8"7"304"0,-1-2-1456 0,2 1-368 0,0 0 0 0,2 4 0 0,2-6 128 0,3 2-128 16,-1 0 160-16,4 1-160 0,3 1 176 0,3 0-176 15,4-2 192 1,3 2-192-16,2 0 0 0,3 1-304 0,3-1 48 0,3 0 0 16,2-1-192-16,0 1-48 0,-2 0 0 0,-2 0 0 15,-1 0-848-15,-1 0-192 0,-1 1-16 0,-4 1-16 16,-2 0-832-16,-1-1-160 0,-4 1-48 0,-1 0 0 15,-4 1 1232-15,-3 0 240 0,-1 1 48 0,-7-2 16 0,0 0 2128 0,0 0 416 0,0 0 96 0,0 5 16 16,0-5 544-16,-3 8 112 16,-2-2 32-16,1 2 0 0,0 0-544 0,-1 1-128 15,1-1 0-15,0 2-16 0,1 1-688 0,1-1-128 0,1 1-16 0,0-1-16 16,1 0-224-16,1-1-32 0,1 0-16 0,1-1 0 16,2 0-48-16,0 0-16 0,1-2 0 0,1 1 0 15,1-3-32-15,1 0-16 0,1-2 0 0,0 0 0 16,0-1-112-16,1-1-32 0,-1-1 0 0,1-1 0 15,0-3 0-15,0 0 0 16,-2-2 0-16,0 0 0 0,-1-1-16 0,0-1-16 16,-2-2 0-16,0 1 0 0,-1 1-16 0,0 1 0 15,-2 0 0-15,-1 1 0 0,-1 3 128 0,-1 4 32 16,1-4 0-16,-1 4 0 0,0 0 0 0,0 0 0 16,0 0 0-16,0 0 0 0,-5 6-320 0,0 4 160 15,1 2-160-15,0 2 128 0,-2 1-128 0,2 3 0 0,-2 2 0 0,2 2 0 16,-1 1 0-16,2 2 0 0,-3 0 0 0,0 2 0 15,2 2 0-15,-1 1 0 0,1-1 0 0,-1 1 0 16,1 0 0-16,2-2 0 16,-3 0 0-16,2-3 0 0,0-1 0 0,0-2 0 0,0-1 0 15,1-3 0-15,0-3 0 0,0-2 0 0,1-2 0 0,0-2 128 16,-1-1-128-16,1-3 192 0,1-5-192 0,0 0 192 16,0 0-32-16,0 0 0 0,-5 0 0 0,-1-1 0 0,2-1 16 0,-2-1 0 15,0 0 0-15,0-3 0 0,0-1-176 0,0 0 128 16,0-1-128-16,0 0 128 0,1 1-128 0,-1 0-256 15,1-2 64-15,0 0 16 16,1 0-1344-16,1-2-272 0,-1 0-48 0,2-2-16 16,1 1-1776-16,1-1-352 0</inkml:trace>
  <inkml:trace contextRef="#ctx0" brushRef="#br0" timeOffset="137551.44">12258 11393 35007 0,'0'0'3120'0,"0"0"-2496"16,0 0-496-16,0 0-128 0,0 0 768 0,0 0 128 15,0 0 16-15,0 0 16 0,0 0 32 0,0 0 0 0,0 0 0 0,0 0 0 16,0 0-768-16,0 0-192 16,0 0 0-16,0 0 0 15,0 0-432-15,0 0-112 0,0 0-32 0,0 0-11456 16,0 0-2304-16</inkml:trace>
  <inkml:trace contextRef="#ctx0" brushRef="#br0" timeOffset="138614.42">13056 11121 20607 0,'0'0'912'0,"0"-5"192"0,0-2-880 0,1-1-224 16,1 0 0-16,0-1 0 0,-1 0 1840 0,2 0 320 0,-1-1 64 0,1 0 16 0,1 0-544 0,2 1-96 16,1-2-32-16,0 2 0 0,3 0-480 0,0 1-80 15,-1 2-32-15,1 1 0 16,0 2-224-16,1 1-48 15,0 2-16-15,-1 2 0 0,1 3-272 0,-4 3-48 0,1 1-16 0,-1 2 0 16,-2 1-96-16,-1 1 0 0,-1 0-16 0,-2 4 0 16,-1 1-112-16,-2-1-128 0,-1 2 176 0,-2 1-176 15,-1 1 192-15,0-1-192 0,-1 1 192 0,1-1-192 0,-3-2 128 16,2-1-128-16,1 0 0 0,-1-3 0 16,1-2 0-16,2-1 0 0,-1-2 0 0,0-2 0 0,2-3 0 0,3-4 0 0,0 0 0 15,0 0 0-15,0 0 144 0,0 0-144 0,0 0 0 16,1-5 144-1,0-4-144-15,2 0-176 0,2-1 48 0,0 0 0 0,2-1 128 0,1-1-208 0,-1-2 80 0,2 1 128 16,-1-1-160-16,-1 2 160 16,0 1 0-16,0 2-144 0,0 1 144 0,-2 1 0 0,-1 2 0 0,-1-1-128 15,-3 6 128 1,0 0 0-16,0 0 0 0,0 0 0 0,0 0 0 16,0 0 0-16,0 0 128 0,0 0-128 0,0 0 0 0,0 0 0 15,-5 2 0-15,1 0 0 0,-1 1 0 0,1 0 0 16,4-3 0-16,-6 3 0 0,6-3-176 0,-4 4-48 15,4-4-16-15,0 0 0 16,0 0-304-16,0 0-64 0,0 0-16 0,0 0 0 16,0 0 16-16,0 0 0 0,0 0 0 0,0 0 0 15,-3-4 64-15,0 0 16 0,1-1 0 0,1 0 0 16,0-2 48-16,0 1 16 0,0-3 0 0,1-1 0 0,0-1 208 0,1-1 64 0,0 0 0 0,0-1 0 16,1-3 192-16,2 0 0 15,-1-2 0-15,1-1 0 0,1 0 128 0,-1-1 80 16,0 0 16-16,1 0 0 0,-2 2 272 0,0 0 48 15,0 0 16-15,-1 3 0 0,0 2 160 0,0 3 48 0,-1 2 0 16,0 2 0-16,-1 0-192 0,0 6-16 0,0-4-16 16,0 4 0-16,0 0-96 0,0 0-32 0,0 0 0 0,0 0 0 15,0 0-256-15,-4 3-160 0,1 4 192 16,-1 1-192-16,1 3 0 0,0 3 0 0,0 1 0 0,0 3 0 16,-1 2 0-16,1 1 0 0,-1 2 0 0,0 2 0 15,0-1 0-15,-1 1 0 0,0 2 0 0,-1-1 0 0,1 0 0 0,0 1 0 16,1-1 0-16,-1-1 0 0,1-3 0 0,1-1 0 15,1 0 0-15,0-2 0 0,2-3 0 0,0-1 0 16,2-1 0-16,0-3 0 0,1-2 224 0,0-1-64 16,2-2-16-16,0 0 0 0,1-3 176 0,0 0 16 0,2-2 16 0,1 0 0 15,1-1 32-15,1-1 16 16,1-1 0-16,2-1 0 0,2-2-160 0,0 1-48 16,2-1 0-16,0-1 0 0,1 2-192 0,1-2 128 0,-1 1-128 0,-2-1 0 15,0 1 0-15,-1 0 0 16,-2 1 0-16,1-1 0 0,-3 1 0 0,0 1-288 15,0-1 32-15,-1 1 16 16,-2 1-464-16,-1 0-80 0,-1 1-32 0,0 1 0 16,-7 0-1136-16,6 0-224 0,-6 0-64 0,7 1-9024 0,-7-1-1792 0</inkml:trace>
  <inkml:trace contextRef="#ctx0" brushRef="#br0" timeOffset="139088.79">13521 10790 15663 0,'-3'-15'1392'0,"3"8"-1120"16,1-1-272-16,0 2 0 15,0-2 3472-15,1 0 640 0,3 1 128 0,-1-1 32 0,2 1-3104 0,0 2-608 16,2-1-128-16,1 2-32 0,-1 1 224 15,2 0 32-15,0 1 16 0,-1 1 0 0,0 1-128 16,-1 1-32-16,-2 1 0 0,0 2 0 0,-6-4-176 16,4 5-32-16,-4-5-16 0,1 9 0 0,-1-1-288 0,-1 1 128 0,-1 0-128 0,-1 1 0 0,-1 1 0 0,0 1 0 15,-1-2 0-15,1-1 0 16,0-1 0-16,0 0 0 0,2-2 0 0,0 1 0 16,2-7 144-16,-1 5-144 15,1-5 0-15,0 0 144 0,2 6-144 0,2-1 0 16,1 0 0-16,1 0 0 0,0 1 0 0,1-1 0 15,0 1 0-15,2 0 0 0,0 1 0 0,0-1 0 0,-1 1 0 0,1 0 0 0,-1 0 0 0,-1 0 0 16,-2 0 0-16,-2-1 0 0,0 1 256 0,-2-1-48 16,-1 1 0-16,-3-2 0 15,0 0 368-15,-2-1 64 0,-3 1 0 0,-1-1 16 16,-1-1 16-16,-1 2 0 0,0-2 0 0,-4 0 0 0,-1 0-320 0,2-1-64 16,0 0-16-16,1-1 0 15,1 0-272-15,1 0 128 0,0 1-128 0,2 0 0 0,0-1-160 0,2 0-144 31,2 1-16-31,5-2-16 16,-5 3-3088-16,5-3-608 0</inkml:trace>
  <inkml:trace contextRef="#ctx0" brushRef="#br0" timeOffset="139424.37">12702 11714 16575 0,'0'0'1472'0,"0"0"-1168"16,0 0-304-16,0 0 0 0,0 0 4160 0,0 0 784 15,0 0 160-15,4-3 16 0,3-1-3488 0,2 1-704 16,4 0-144-16,4 1-16 0,2-1-368 0,5 1-64 15,4 0-16-15,3 0 0 0,6 0 0 0,-1-1-16 16,0 1 0-16,3 1 0 0,0 0-304 0,2-1 0 16,-2-1 0-16,0-1 0 0,1 2 0 0,-3 1 160 0,-3 0-160 15,-2 0 128-15,-2 1-128 0,-3 0 0 16,-3 1 0-16,-5 1 0 0,-2-1 0 0,-4 1 0 0,-2 2-224 0,-2-1 80 31,-3 0-544-31,-6-3-96 0,0 0-32 0,0 0 0 16,-1 8-2480-16,-1 0-496 0</inkml:trace>
  <inkml:trace contextRef="#ctx0" brushRef="#br0" timeOffset="139770.21">13170 11897 25391 0,'-11'0'1120'0,"6"1"240"0,-3 2-1088 0,-1 4-272 0,0 0 0 0,-1 3 0 0,-3 3 544 0,1 2 48 16,-1 1 16-16,1 2 0 15,0 1 400-15,1 0 80 0,1 0 0 0,0 2 16 0,1 0-512 0,3 1-96 16,1 0-32-16,2 0 0 0,1-1-192 0,3-1-32 16,1-1-16-16,1-2 0 15,2-2-32-15,1 0 0 0,2-3 0 0,2-1 0 0,2-3 160 0,1 0 32 16,0-3 0-16,4-2 0 0,-2-2-64 0,2-2 0 16,-1-1 0-16,0-3 0 0,-2 0 192 0,-1-2 16 15,-2-1 16-15,-3 0 0 0,0-1 144 0,-3-2 16 0,-2-1 16 0,-3 0 0 16,-3-2-16-16,-1 2 0 15,-3 0 0-15,-1 1 0 0,0 1-256 0,-3 2-64 16,0 0-16-16,-3 1 0 0,-1 2-368 0,1 0 0 0,0 2 0 16,1 1 0-16,1 1-256 0,-1 0 0 0,2 2-16 15,1 1 0-15,1 0-1280 16,3 0-256-16,0 2-48 0,6-4-10240 0,0 0-2032 0</inkml:trace>
  <inkml:trace contextRef="#ctx0" brushRef="#br0" timeOffset="140420.76">14051 10633 24879 0,'0'0'2208'0,"0"0"-1760"16,0 0-448-16,0 0 0 0,0 0 384 0,0 0-16 0,0 0 0 16,0 0 0-16,0-5 736 0,0 5 160 0,0 0 16 0,6-3 16 15,0 1-336-15,2 1-64 0,1 0 0 0,1 0-16 16,0-2 16-16,1 2 16 0,0 0 0 0,0 1 0 15,1-1-208-15,-2 1-32 0,1-1-16 0,1 0 0 16,1 1-240-16,0 0-48 0,-1-1-16 0,-1 1 0 0,-1 1-96 0,0 0 0 16,0-1-16-1,0 1 0-15,-1 0-112 0,-1 1 0 0,0 2-128 0,0 0 192 16,-2 2-192-16,1 0 0 16,-1 2 0-16,-2 1 0 0,0-1 128 0,0 3-128 0,-1 2 0 0,-1 0 144 0,0 1-144 15,-2 3 192 1,-1 2-192-16,-1 3 192 0,0 4-64 0,-1 0-128 15,-2 3 192-15,1 1-64 0,-2 5-128 0,1 0 128 16,-1 1-128-16,0 1 128 0,-2 3-128 0,0 1 0 16,1 1 0-16,0 0 0 0,-1 1 0 0,2 1 0 15,-1-1 0-15,3 1 0 0,-2-1 0 0,2-1 0 0,0-2 0 16,2-3 0-16,1-2 0 0,1-1 0 0,1-1 128 0,1-1-128 16,1-2 0-16,-1-3 0 0,1 0 144 0,-1-4-144 15,-1-2 128-15,-1-3-128 0,-1 0 160 0,0-1-160 16,0-3 192-16,-1-1-64 0,-1-2-128 0,-2 0 192 15,1-1-64-15,-1 0 0 0,0-1-128 0,-2-2 192 16,0 0-192-16,0 0 144 0,-1-2-144 0,1 1 128 16,-2-2-128-16,-1 0 192 0,0 1-192 0,-1-2 192 0,-2 0-192 0,0 0 160 15,-2-1-160-15,0 0 160 0,-2 0-160 0,1 1-272 16,1 1 64-16,-1 0 16 16,1-2-1440-16,0 1-288 0,3-1-48 0,1 0-10160 15,1-1-2032-15</inkml:trace>
  <inkml:trace contextRef="#ctx0" brushRef="#br0" timeOffset="142036.48">14948 11207 24879 0,'0'0'2208'0,"0"0"-1760"16,0 0-448-16,0 0 0 0,0 0 1600 0,0 0 256 16,0 0 32-16,4-4 16 0,3 1-880 0,0 1-192 0,2 1-16 0,3 0-16 15,2 1-464-15,1 0-80 0,1 1-32 0,4 0 0 16,2 1-224-16,2 1 0 0,0-1 0 16,0 1 0-1,0-1-1776-15,0 2-288 0,-1-2-64 0,-2 0-11424 0</inkml:trace>
  <inkml:trace contextRef="#ctx0" brushRef="#br0" timeOffset="142242.23">14939 11342 31903 0,'-11'-1'1408'0,"11"1"304"0,0 0-1376 0,0 0-336 16,0 0 0-16,0 0 0 15,0 0 576-15,0 0 32 0,0 0 16 0,0 0 0 0,5 5 80 0,3-2 0 16,2 0 16-16,3 0 0 0,2 1-464 15,2-2-80-15,2 0-32 0,3-1 0 16,2 0-336-16,1 0-80 0,3-1-16 0,-1-1 0 16,2-1-2672-16,-2-1-544 0</inkml:trace>
  <inkml:trace contextRef="#ctx0" brushRef="#br0" timeOffset="142592.23">15697 11142 17503 0,'0'0'768'0,"0"0"176"0,0 0-752 0,0 0-192 0,0 0 0 0,0 0 0 16,0 0 3008-16,0 0 560 0,0 0 112 0,0 0 32 16,-5 6-2352-16,2 0-464 0,0 3-80 0,-2 1-32 0,1 1-496 0,0 2-96 31,0 1-32-31,2 2 0 0,1 0 128 0,-1 1 32 16,4-1 0-16,-1 1 0 0,2-1-64 0,3 0-16 15,1-2 0-15,0 0 0 0,3-2 32 0,1-1 16 16,1-1 0-16,1-2 0 0,2-3 208 0,0 1 32 15,1-3 16-15,1-1 0 0,2-2-176 0,1-2-48 16,-2-2 0-16,2-2 0 0,-1 0-64 0,0-3 0 16,-2-1-16-16,-1-2 0 0,-2-2 48 0,-1-3 16 15,-2-2 0-15,0 0 0 0,-4-2 112 0,-2 1 32 16,-2 0 0-16,-1 0 0 0,-5 2 48 0,-1 1 16 16,-2 2 0-16,-1 0 0 0,-3 2-128 0,-1 1-32 0,-1 3 0 0,-5 2 0 15,1 0-352-15,-3 2 0 0,-1 2 0 0,0 3 0 16,1 1 0-16,1 3-160 0,-2 0 16 0,4 3 0 31,-2 0-1264-31,2 3-240 0,-2-2-48 0,3 2-11088 0,1 1-2208 0</inkml:trace>
  <inkml:trace contextRef="#ctx0" brushRef="#br0" timeOffset="143878.76">7176 13566 23951 0,'0'0'2128'0,"0"0"-1696"0,0 0-432 0,0 0 0 16,0 0 1344-16,7-3 192 0,-1-1 48 0,3 0 0 15,-1 0-400-15,3 0-80 0,1 0-16 0,2 1 0 16,3-1-576-16,1 0-112 0,3 0-16 0,2 0-16 15,3 0-176-15,-1 1-48 0,1 0 0 0,1-1 0 16,-1 2-144-16,-2 0 0 0,-2 1 144 0,-2 0-144 16,-2 0-352-16,-3 1-144 0,-2 1-16 0,-2 1-16 15,-3 0-2512-15,-2 1-496 0</inkml:trace>
  <inkml:trace contextRef="#ctx0" brushRef="#br0" timeOffset="144048.4">7220 13745 25167 0,'0'0'1104'0,"0"0"240"0,0 0-1072 0,0 0-272 0,0 0 0 0,0 0 0 16,0 0 432-16,0 0 16 0,6 4 16 0,0-1 0 15,3 0 240-15,3-3 64 16,1 1 0-16,3 0 0 0,1-1-368 0,4 0-64 0,1-2-16 16,2-1 0-16,1 1-192 0,1 0-128 15,2 0 160-15,-2-2-160 16,-2 1-400-16,-1 1-176 0,-1-2-48 0,-1-1-12560 0</inkml:trace>
  <inkml:trace contextRef="#ctx0" brushRef="#br0" timeOffset="144445.15">7574 13455 25791 0,'-10'-12'1152'0,"6"8"224"0,-1-2-1104 0,-1 1-272 16,1-1 0-16,-2 2 0 0,0 0 1184 0,1 0 176 15,0 1 48-15,1 2 0 16,0-1-464-16,5 2-96 0,0 0-16 0,0 0 0 0,0 0-672 16,0 0-160-16,0 0 0 0,0 0 0 15,6 6 0-15,0 2 0 0,2-1 0 0,0 0 0 0,3 1 144 0,1 0 48 0,2-1 0 0,2 0 0 16,0-2 80-16,2 0 32 16,-1-1 0-16,2 1 0 0,1-2-144 0,-1 0-32 15,-1 1 0-15,1-2 0 0,-1 0-128 0,-1 0 0 16,-1 0 144-16,-1 2-144 0,0-1 0 0,-1 0 0 0,-5 2 0 0,-1 0 128 15,-2 1-128-15,-3 1 0 16,-3 2 0-16,-2 2 0 0,-3 1 0 0,-1 4 0 16,-3 2 0-16,-2 2 0 0,-1 2 128 0,-2 0 0 15,-3 1 0-15,1 1 0 0,-2 1 0 0,0-1 16 0,0-1 0 16,1-1 0-16,0-1-144 0,1-1 128 16,3-1-128-16,2-2 128 0,-1-3-128 0,2-1 192 0,0 0-192 0,2-2 192 15,1-3-192-15,0 1 0 0,2-1 0 16,0-2 0-16,2 0-2112 0,3-6-464 0</inkml:trace>
  <inkml:trace contextRef="#ctx0" brushRef="#br0" timeOffset="147030.92">9326 10640 11455 0,'0'0'512'0,"0"0"96"0,0 0-480 0,0 0-128 0,2-5 0 0,-2 5 0 15,0 0 1024-15,0 0 176 0,0 0 32 0,0 0 16 16,0 0-192-16,0 0-32 0,-5-2-16 0,0 3 0 16,-3 1-384-16,0 4-80 0,0 0-16 15,-2 3 0-15,-2 2-48 0,-2 2-16 0,-2 3 0 0,-1 3 0 16,0 4 16-16,-2 4 0 0,0 1 0 0,1 3 0 0,-2 1-288 16,-1 3-64-16,0 3-128 0,0 0 192 0,1 1-192 0,0-1 0 15,0 0 0-15,1-2 0 0,1-2 0 16,2-1 0-16,1-1 128 0,1-3-128 15,2-3 0-15,-1-3 128 0,1-2-128 0,1-2 0 0,2-3 240 0,1-2-48 16,1 0-16-16,0-4 0 0,2-3 16 0,0 0 16 16,1-2 0-16,1 0 0 0,3-5-16 0,0 0-16 15,0 0 0-15,0 0 0 0,0 0-176 0,0 0 0 16,0 0 0-16,0 0 0 16,0 0-2160-16,0 0-464 0</inkml:trace>
  <inkml:trace contextRef="#ctx0" brushRef="#br0" timeOffset="147594.87">9096 11932 12431 0,'0'0'544'0,"0"0"128"0,-3-5-544 0,0 1-128 16,3 4 0-16,-4-3 0 0,-1-1 832 0,5 4 144 16,-6-2 32-16,-1 2 0 0,-1 1 176 0,1 3 32 0,-2 0 16 0,-1 3 0 0,-2 0-336 0,0 3-64 15,-1 2 0-15,-2 3-16 0,1 2-128 0,-1 2-32 16,-3 1 0-16,-1 2 0 16,-2 2-208-16,-1 2-64 0,0 2 0 0,-1 0 0 15,0 1-208-15,0 1-48 0,2 2-128 0,1-2 192 16,1 0-192-16,0 0 0 0,0-2 0 0,3 0 0 15,0-3 0-15,1-1 0 0,2 0 0 0,-4 7 0 32,5-5-1696-32,2-6-384 0</inkml:trace>
  <inkml:trace contextRef="#ctx0" brushRef="#br0" timeOffset="148358.64">13707 10730 2751 0,'4'-4'256'0,"0"0"-256"0,0-2 0 0,-1 0 0 15,0-1 1984-15,0 1 336 0,2-1 80 0,2 0 16 16,1 0-960-16,-3 0-192 16,1 0-48-16,0 2 0 0,-1-1-32 0,-2 2-16 0,-1 0 0 15,-2 4 0-15,0 0-176 0,0 0-32 16,0 0-16-16,-5 1 0 0,-3 1-496 0,-1 2-80 0,-2 3-32 0,-1 2 0 15,-1 0-96-15,-1 4-32 0,-3 3 0 0,-1 3 0 16,0 1-208-16,-2 1 0 0,0 2 128 0,1 0-128 16,2-1 0-16,0 1-288 15,3-1 64-15,1 1 16 0,1 1-1712 0,2 0-352 0</inkml:trace>
  <inkml:trace contextRef="#ctx0" brushRef="#br0" timeOffset="148994.26">13274 11959 8287 0,'5'-10'368'0,"-5"10"80"16,2-5-448-16,0-1 0 0,1 1 0 0,-3 5 0 0,0 0 2464 0,0 0 416 0,0 0 64 0,0 0 32 16,-3-3-1568-16,-2 2-304 0,-1 2-64 0,0 2-16 15,-1 1-544-15,-2 4-112 16,0 2-32-16,-2 2 0 0,-2 2-208 0,0 3-128 15,-1 2 128-15,0 0-128 0,-2 3 0 0,1 1 0 0,-1 2 0 0,1-1 0 0,0 1 0 16,-1 0-128-16,2 1 128 0,0-1-128 31,-1-1-768-31,1 0-128 0,0 1-48 0,1-6-8432 0</inkml:trace>
  <inkml:trace contextRef="#ctx0" brushRef="#br0" timeOffset="149707.9">12608 12107 11055 0,'0'0'480'0,"1"-5"112"0,-1-1-464 0,0-1-128 0,0 1 0 16,1-1 0-16,1 0 1856 0,1 2 368 0,0-1 64 0,-1 1 16 16,3-1-944-16,0 1-176 0,2-1-32 0,0 2-16 15,1 0-336-15,1 0-64 16,0 2-16-16,-1 1 0 0,1 0-272 0,-1 1-64 0,-1 1-16 0,-2 1 0 15,-5-2-176-15,6 5-48 0,-2 0 0 0,0 1 0 16,-4-6 0-16,0 7 0 0,-2 2 0 0,0 1 0 0,-1 0 64 16,-2 1 16-16,0 0 0 0,0 0 0 0,0-1-80 0,-2-1-16 15,0-1 0-15,0 1 0 0,0 0-128 0,2 0 0 16,-1 0 0-16,2-3 128 16,1 0-128-16,3-6 0 0,-1 5 0 15,1-5 128-15,0 0-128 0,2 7 0 0,3-2 144 0,1 1-144 0,0-1 0 16,2 1 0-16,0-2 0 0,1 2 0 0,-1-1 0 0,0 1 0 0,0 1 0 0,-1 1 0 15,0 1 0-15,-1 1 0 16,-2 0 0-16,-1 1 0 0,-1 0 0 0,0 0 0 16,-4-1 0-16,1-1 0 0,-2 0 0 0,-1 0 128 15,-2-2 0-15,-2-1 0 0,0 0 336 0,-2-2 80 16,0-1 16-16,-2 1 0 0,-1-2 256 0,-1-1 48 16,1 0 16-16,0-1 0 0,0 0-192 0,0-1-48 15,-1 0 0-15,1-1 0 0,1 0-352 0,0-1-80 16,0 1-16-16,2 1 0 0,1-1-192 0,3 1 0 15,0 0 0-15,6 1-11472 0,0 0-2192 0</inkml:trace>
  <inkml:trace contextRef="#ctx0" brushRef="#br0" timeOffset="152131.82">9719 13408 15263 0,'0'0'672'0,"0"0"144"0,4-5-656 0,-3-2-160 0,0 1 0 0,0 1 0 0,0-2 1728 0,0 2 320 16,0-1 64-16,0 1 16 0,-1 5-288 0,0 0-64 16,0 0-16-16,0 0 0 0,0 0-688 0,0 0-144 15,0 0-32-15,0 0 0 0,0 0-448 0,0 0-80 16,-2 8-32-16,0 1 0 0,-1 2-144 0,-1 4-16 16,1 0-16-16,-1 3 0 0,-2 0-160 0,1 2 0 0,-2 0 144 0,2 0-144 15,-2-1 0-15,1-1 0 16,1 2 0-16,-1-2 128 0,1-1-128 0,1 0 128 0,0-3-128 0,1-2 128 15,0-1-128-15,0-2 128 0,2-1-128 16,-2-3 128-16,3-5 112 0,0 0 16 0,0 0 16 0,0 0 0 16,0 0 112-16,0 0 32 0,0 0 0 0,0 0 0 15,-1-6-32-15,1-3-16 0,1-2 0 0,2-1 0 16,-2-3 0-16,3-1 0 0,-1-2 0 0,1-2 0 16,3-3-160-16,0-1-16 0,0-1-16 0,1 1 0 15,1 1-176-15,0 1 0 0,-1 1 0 0,1 1 128 16,0 0-128-16,1 2 0 0,0 3 0 0,0 3 128 0,0 1 32 15,0 2 0-15,-2 3 0 0,0 1 0 0,0 3-160 0,-2 1 128 16,-6 1-128-16,8 2 128 0,-1 2-128 0,-1 4 0 16,1 2 0-16,-2 3 0 0,0 3 0 0,-1 1 0 15,1 3 0-15,-2 1 0 0,0 1 0 0,0 2 0 16,1 1 0-16,-2 1 0 0,0-2 0 0,1 1 0 16,0-2 0-16,0-1 0 0,-1-1 0 0,1-3 0 15,1-3 0-15,0-3 0 0,-1-2 0 0,1-2 128 16,0-1-128-16,1-2 128 0,0-3 16 0,2-1 0 15,-1-2 0-15,1-1 0 0,1-2 112 0,-2-3 0 16,2-2 16-16,0-1 0 0,0-3-32 0,2-2-16 0,1-3 0 0,0 1 0 16,1-2-96-16,2 0-128 15,-1 0 176-15,1 2-176 0,0 0 0 0,1 2 0 16,-2 1 0-16,-1 2 0 0,-1 3 0 0,-2 1 0 0,-2 4 0 0,0 3 0 16,-7 1 144-16,7 3-144 0,-2 2 0 0,0 3 144 15,-2 1-144-15,-1 3 0 0,0 2 0 0,-1 2 0 16,0 0 0-16,2 2 0 0,-2 0 0 0,0 2 0 0,0 2 0 0,-1 1 0 15,0-1 0-15,1 0 0 16,0-1 0-16,0 0-144 0,0 0 144 0,2-1-208 16,-1-3-432-16,1 0-64 15,0-2-32-15,3 0 0 16,0-2-2320-16,3-1-464 0,1-2-80 0</inkml:trace>
  <inkml:trace contextRef="#ctx0" brushRef="#br0" timeOffset="152524.51">10508 13755 26719 0,'0'0'2368'0,"0"0"-1888"0,-4 2-480 0,-2 0 0 0,1 1 1280 0,-2 3 176 16,0 0 16-16,1 3 16 0,-2 1-400 0,0 1-96 15,1 2-16-15,-1 3 0 0,0 1-528 16,1 0-96-16,-1-1-32 0,0 1 0 0,1-1 0 0,0 2-16 0,-1-1 0 0,2 0 0 16,0-2-144-16,2 0-32 15,0-2 0-15,0-2 0 0,2 0 0 0,1-3-128 16,0-2 192-16,1-6-64 15,0 0 64-15,0 0 16 0,0 0 0 0,0 0 0 0,0 0 160 16,6-5 16-16,3-3 16 0,-1-2 0 0,-1-3-112 0,1-3-32 16,1 0 0-16,0-2 0 0,1-5-112 0,0 1-16 0,-1-1-128 0,0 1 192 15,0 1-192-15,0 3 0 16,-3 0 0-16,2 4 0 0,-1 3 0 0,-1 2 0 0,0 2 0 16,-1 3 0-16,-5 4 0 0,7-1 128 0,-7 1-128 0,7 2 0 15,-1 3 0-15,1 2 0 0,-1 1 0 0,1 1 0 0,-2-1 0 0,1 2 0 16,1 1 0-16,-2 1 0 0,1 0 0 0,-2 2 0 31,0 1 0-31,1-1 0 0,-2 0 0 0,0 0 128 16,0 1-128-16,-1 0 0 0,0-1 0 0,0-1 0 0,0-1 0 0,1 0-160 15,-2-2-1152-15,1 0-224 0,0-1-64 0,0-1 0 16,0-2-1888-16,1 0-384 0</inkml:trace>
  <inkml:trace contextRef="#ctx0" brushRef="#br0" timeOffset="152683.65">10422 13986 16575 0,'0'0'1472'0,"-3"-6"-1168"16,1-1-304-16,0 2 0 0,2 5 3920 0,-2-6 736 0,2 6 144 0,0 0 16 31,5-4-3472-31,0 0-688 0,2 0-144 0,2 1-16 16,1 1-496-16,2 0 0 0,2-2 0 0,3 2 0 15,2 1-192-15,4 0 32 0,3-1 0 0,1 0 0 16,2-2-1904-16,1 1-384 0,0 0-80 0</inkml:trace>
  <inkml:trace contextRef="#ctx0" brushRef="#br0" timeOffset="153078.91">11378 13344 18431 0,'0'0'1632'0,"4"-5"-1312"0,-1-2-320 0,0 1 0 15,-1 0 2112-15,2 1 368 0,-2-1 64 0,0 2 16 0,-2 4-432 16,3-5-80-16,-3 5 0 0,0 0-16 0,0 0-832 0,0 0-176 16,0 0-16-16,0 0-16 0,0 0-448 0,5 6-96 15,-3 1 0-15,-1 3-16 0,0 1-240 0,-1 3-64 16,0 0 0-16,-1 2 0 16,0 3-128-16,-1 1 192 0,-2 1-192 0,1 0 192 0,0 1-192 0,-2 0 0 15,1 0 144-15,1-1-144 0,-1-1 0 0,1 0 0 16,1-2 0-16,0-2 128 15,0 1-464-15,0-4-96 0,0-1-16 0,1-2 0 16,0-1-2816-16,1-3-576 0</inkml:trace>
  <inkml:trace contextRef="#ctx0" brushRef="#br0" timeOffset="153267.66">11240 13537 28559 0,'0'0'2544'0,"-3"-5"-2032"15,3 0-512-15,0-1 0 0,0 2 960 0,2 0 112 0,-2 4 16 0,3-6 0 16,1 2-544-16,3 0-96 0,2 2-32 0,1 0 0 16,3 0-416-16,3 1 0 0,2 0 0 0,1-1 0 15,1 1 0-15,1 0 0 0,1 0 0 0,4 1 0 32,1 0-1008-32,2 0-272 0,-1 0-64 0</inkml:trace>
  <inkml:trace contextRef="#ctx0" brushRef="#br0" timeOffset="154043.54">13096 13203 21183 0,'2'-9'944'0,"-2"9"192"0,2-5-912 0,-2 5-224 0,0 0 0 0,0 0 0 15,0 0 1760-15,0 0 304 0,0 0 64 0,0 0 16 0,-4 5-864 0,-1 2-160 16,-2 4-32-16,0 4-16 16,-2 1-656-16,-1 4-128 0,-1 3-32 0,-1 1 0 0,-2 0-64 0,-3 2 0 15,-1-1-16-15,1 2 0 0,-1 1 16 0,2-1 16 16,-1 0 0-16,2-2 0 0,-1-2-208 0,3-1 128 16,2-2-128-16,1-2 0 0,2-4 192 0,0-1-48 15,2-3-16-15,2-2 0 16,1-3 128-16,3-5 32 0,0 0 0 0,0 0 0 15,0 0 160-15,0 0 16 0,3-6 16 0,1-4 0 0,3-1-192 0,2-5-32 0,2-2-16 0,1-5 0 0,1-3-240 16,2-1 128-16,4-3-128 0,-1-3 0 0,0-2 0 16,1 0 0-1,-1-1 0-15,-1 2 0 0,-1 0 0 0,-2 3 0 0,0 4 0 16,-3 3 0-16,0 3 0 0,0 3 128 0,-1 4-128 0,-1 3 0 16,-1 2 320-16,-1 3-16 0,-2 1-16 0,-5 5 0 15,0 0-160-15,0 0-128 0,4 5 144 0,1 1-144 0,-2 2 128 0,0 2-128 16,-1 2 0-1,1 3 0-15,0 2 0 0,-2 0 0 16,1 2 0-16,-2 1 0 0,1 1 0 0,2 2 128 16,-1 0-128-16,0 1 0 0,0-1 0 0,0 0 0 15,2 0 0-15,-1-1 0 0,0-2 0 0,1-1 0 0,-1-1 0 0,0-2 0 16,2-2 0-16,-3 0 0 16,2-2 0-16,1-1 0 15,-1-1-1680-15,0-3-336 0,1 0-64 0,-1-2-8832 0,-4-5-1760 0</inkml:trace>
  <inkml:trace contextRef="#ctx0" brushRef="#br0" timeOffset="154634.69">12968 13488 13823 0,'-5'-3'1216'0,"0"-2"-960"16,0-3-256-16,0 1 0 0,3 2 4688 16,1 0 896-16,1 5 176 0,1-5 48 0,-1 5-4432 0,7-5-880 15,1 2-176-15,4 1-48 0,1 1-272 0,4 0 0 16,2 0-128-16,2 0 128 0,1 1-176 0,2 0 176 15,1-2-192-15,1 1 192 16,1 0-448-16,0 0 0 0,2 0 16 0,-2 0 0 16,1 0-304-16,-2 1-64 0,-1 1-16 0,-3 0 0 15,-4 0 320-15,-1 0 64 0,-4 0 16 0,-2 2 0 0,-3-1 416 0,-8-2 0 16,0 0 0-16,0 0 0 0,0 0 288 0,1 7 144 16,-2 1 16-16,1-1 16 0,-4-1 224 0,2 1 32 15,-1 0 16-15,1-1 0 0,-1 1-320 0,1-1-64 0,1 1-16 0,1 1 0 16,1-2-64-16,-1-6-16 15,4 7 0-15,2-2 0 0,0 0 112 0,0-2 16 16,2 0 0-16,2 0 0 0,-1-2-160 0,-1-1-32 0,1-3 0 16,0 2 0-16,-1-2-32 0,-1-1-16 0,1-2 0 15,0 1 0-15,0-3 64 0,-3 1 16 0,1 1 0 0,-2-2 0 16,-1 0 176-16,-1 1 48 0,1 0 0 0,-2 0 0 16,0 2-32-16,-1 5 0 0,0 0 0 15,0 0 0-15,0 0-16 0,0 0 0 0,0 0 0 0,0 0 0 0,0 0-192 0,-2 7-32 16,-1 0-16-1,1 4 0-15,1 2-160 0,0 3 0 16,0 1 0-16,0 3 0 0,1 2 0 0,0 1 0 0,0 4-144 0,1-1 144 16,0 1 0-16,0 0 0 0,0 1 0 0,0-1 0 0,0-1 0 0,1 1 0 15,-1-1 0-15,0-2 0 0,-1-3 0 0,0-1 0 16,0-2 0-16,0-3 0 0,-1-2 0 0,0-2 0 16,-1-1 128-16,1-3-128 15,1-7 256-15,-4 3-64 0,4-3 0 0,-7 0 0 0,0-2 80 0,-1-1 16 16,-1-3 0-16,-1 0 0 0,0-3-64 0,0 0-16 15,-1 0 0-15,0-1 0 0,0-1-208 0,2 0 0 16,-1 0 128-16,2 1-128 0,0 0-192 0,2 2-96 16,0-1-16-16,3 0 0 15,1 2-1760-15,2 0-368 0,1-1-64 0,3 0-15264 0</inkml:trace>
  <inkml:trace contextRef="#ctx0" brushRef="#br0" timeOffset="155026.91">14062 13119 28159 0,'4'-13'1248'0,"-2"7"256"0,0 1-1200 0,1-1-304 0,-1 1 0 0,-2 5 0 0,4-6 928 0,-4 6 128 16,0 0 32-16,0 0 0 15,0 0-288-15,0 0-48 0,0 0-16 0,0 0 0 0,4 6-352 0,-2 1-80 16,-1 1-16-16,-1 2 0 0,-1 1 0 0,0 2 0 16,-1 4 0-16,-1 1 0 0,-2 1-32 0,1 0-16 0,1-1 0 0,-2 1 0 15,0 0-48-15,-1-1-16 16,1 0 0-16,0-1 0 16,0-2 80-16,2-1 0 0,-1-1 16 0,3 0 0 0,1-4 48 15,2 0 16-15,1-1 0 0,2 0 0 0,1-1-80 0,1 0 0 16,3-2-16-16,1 0 0 0,2-1-48 15,3 0-16-15,0-3 0 0,2-1 0 0,2 0-48 0,1-1-128 0,1-1 192 16,2 1-64-16,0-1-128 0,1 0 0 16,1 0 144-16,-3 0-144 0,-2-1 0 0,-3 1 144 15,-1-1-144-15,-2 0 0 16,-3-1-384-16,-1 1-176 0,-2 1-32 0,-1 0-16 31,-8 2-1856-31,0 0-368 0,0 0-80 0</inkml:trace>
  <inkml:trace contextRef="#ctx0" brushRef="#br0" timeOffset="155311.32">13884 13694 24879 0,'0'0'2208'0,"-5"1"-1760"0,5-1-448 0,0 0 0 15,0 0 1680-15,0 0 256 0,0 0 48 16,0 0 16-16,0 0-464 0,0 0-112 0,7 5-16 0,3-2 0 15,2 0-688-15,4-1-144 0,1-1-16 0,4-1-16 16,2 0-208-16,3 0-32 0,-1-1-16 0,1 1 0 16,2 0-64-16,0 0-16 0,1 0 0 0,1 0 0 15,-1 0-208-15,-1-1 176 0,-3 0-176 0,-2 0 160 16,-2 0-160-16,-2 1 0 0,-4-1 0 0,-2 1 128 16,-2 1-464-16,-1 0-112 15,-2 1 0-15,-1 2-16 0,-7-4-3200 16,4 5-640-16</inkml:trace>
  <inkml:trace contextRef="#ctx0" brushRef="#br0" timeOffset="155716.09">14122 13922 28559 0,'0'0'2544'0,"-4"-5"-2032"16,1-1-512-16,0 0 0 0,1 0 1168 0,2 6 144 15,0 0 32-15,0-5 0 0,1 0-192 0,1-1-16 16,1 2-16-16,-3 4 0 0,7-3-576 0,0 0-112 15,2 2-32-15,-1 1 0 0,2 1-240 0,1 0-160 0,0-1 192 0,1 4-192 16,-1 0 128-16,0 2-128 0,-1 0 0 16,-2 2 0-16,-3 1 144 0,-1-2-144 0,-1 2 0 0,-2 1 144 15,-2 0-144-15,-2 0 128 16,0 0-128-16,-1 0 128 0,-2-1-128 0,1-1 192 0,-2 1-192 0,2 0 192 16,-1 0-192-16,2-2 192 0,0 0-192 0,2 0 192 15,0-1-192-15,2 1 0 0,1-2 0 0,2 2 0 16,2 0 0-16,0 0 0 0,1 0 128 0,0-1-128 15,2 2 0-15,1 0 0 0,0-2 0 16,0 2 128-16,-1 1 0 0,1-1 0 16,0-1 0-16,0 1 0 0,-2 0 64 0,0 1 0 0,-1-3 0 0,-2 1 0 0,-1-2 80 15,-2 1 32-15,-1-6 0 0,-2 6 0 0,-2 0 144 0,-5-2 48 16,-1 0 0-16,-2-2 0 0,-2 0-64 0,-3-1-16 31,-2-1 0-31,1 0 0 0,-1 0-208 0,-1-1-32 0,0 0-16 0,1-1 0 0,-1-1-160 16,1 0 0-16,-1 0 0 0,2-2 0 15,0 1-400-15,3 0-176 0,3-2-16 0,-1 1-12912 16,5-1-2592-16</inkml:trace>
  <inkml:trace contextRef="#ctx0" brushRef="#br0" timeOffset="156128.96">15119 13312 27647 0,'0'0'2448'0,"0"0"-1952"0,0 0-496 0,0 0 0 15,0 0 1408-15,0 0 176 0,12-1 32 0,-1 0 16 16,-1 0-912-16,0 1-176 0,0-1-32 0,2 0-16 0,4 0-192 0,0 1-48 0,3-1 0 0,2 1 0 15,2-1-256-15,2-1 128 16,2 1-128-16,-2 0 0 0,-2 1 0 0,0 0 0 0,0 0 0 0,-6-1-10816 16,-4 1-2064-1</inkml:trace>
  <inkml:trace contextRef="#ctx0" brushRef="#br0" timeOffset="156294.94">15185 13452 35935 0,'0'0'3200'0,"0"0"-2560"16,0 0-512-16,0 0-128 0,6-4 0 0,2 0 144 0,0 1-144 0,6 1 160 15,2 0-160-15,4 1 0 16,2-1 0-16,3 1 0 0,4-1-224 0,2-1 32 16,0 0 0-16,2-2 0 15,2 0-1680-15,1 0-336 0,2 1-64 0,1-2-11184 0</inkml:trace>
  <inkml:trace contextRef="#ctx0" brushRef="#br0" timeOffset="156593.89">15929 13242 11967 0,'0'0'1072'0,"0"0"-864"0,-8-2-208 0,2 0 0 15,-1 0 3056-15,-1 4 560 0,1 0 112 0,-1 1 32 0,-1 1-2096 0,0 3-432 16,-1 2-80-16,2 1 0 0,-1 2-640 16,1 0-128-16,2 2-32 0,1 2 0 0,3 0-96 0,0 1 0 15,0-2-16-15,2 2 0 16,1-1 0-16,2 1 0 0,1-3 0 0,4 0 0 15,2-1 128-15,3-2 16 0,1-1 16 0,4-2 0 0,0-3-48 0,0 0-16 16,2-3 0-16,1-3 0 0,2-2 0 0,0-2 0 16,0-1 0-16,-2-4 0 0,-1-3 192 0,-1-2 48 15,-1 0 0-15,-1-3 0 16,-4-3-32-16,-3-1 0 0,-2-1 0 0,-4 1 0 0,-2 0-224 0,-3 1-64 16,-4 2 0-16,-4 0 0 0,-2 2-80 0,-2 3-32 15,-6 2 0-15,-2 3 0 0,-3 3-304 0,-1 2-64 16,-2 3-16-16,1 4 0 15,-1 5-1504-15,1 2-304 0,0 1-64 0,1 2-14016 0</inkml:trace>
  <inkml:trace contextRef="#ctx0" brushRef="#br0" timeOffset="164897.84">17862 13135 13823 0,'0'0'1216'16,"0"0"-960"-16,0 0-256 0,-5-2 0 0,5 2 256 0,0 0 0 0,-5-2 0 15,5 2 0 1,-5-1 192-16,5 1 32 0,-6-1 16 0,1 0 0 0,5 1 176 0,-4-2 32 0,4 2 16 0,0 0 0 0,-6-1 192 0,6 1 48 31,0 0 0-31,0 0 0 0,0 0 32 0,0 0 16 16,0 0 0-16,0 0 0 0,0 0-352 0,0 0-64 16,0 0-16-16,0 0 0 0,8-1-240 0,1 0-48 15,2-1-16-15,3 0 0 0,4 0-80 0,4-2 0 0,1 0-16 16,2-1 0-16,2 0-176 0,3-2 0 0,5 0 0 15,2-1 0-15,5 0 0 0,5-1 0 16,5 1 0-16,2-2 0 0,1 0 0 0,1 0 0 16,1-1 0-16,3 1 0 0,6 0 0 0,2 0 0 0,-1 1 0 0,0 1 0 15,-1-2 0-15,1 0 0 0,3 1 0 0,3 0 0 16,2 0 0-16,-4 1 0 0,-3 0 0 16,-1 0 0-16,-1 2 0 0,-1 0 0 0,0 2 0 0,-1 0 0 15,-3 3 0-15,-5-2 0 0,-6 0-144 0,-4-1 144 16,-3 2 0-16,-3 1 0 0,-3 0 0 0,-1 1 0 15,-7 0 128-15,1 0 0 0,-4 0-128 0,-3 0 192 16,-4 1-16-16,-2-1-16 0,-4 0 0 0,-2 0 0 16,-2-1 0-16,-3 0 0 0,0-1 0 0,-6 2 0 0,0 0-160 15,0 0 0-15,0 0 0 0,0 0 0 16,0 0-1168-16,0 0-112 0,0 0-32 0</inkml:trace>
  <inkml:trace contextRef="#ctx0" brushRef="#br0" timeOffset="165413.09">20820 12629 24879 0,'0'-10'1088'0,"0"6"256"0,0-3-1088 0,3 2-256 0,-1-1 0 0,3 0 0 15,-1-1 816-15,3 1 96 0,-3-4 32 16,5 2 0-16,-2 1-512 0,4 2-112 0,2-2 0 0,0 2-16 16,1 0-32-16,0 1 0 0,2 1 0 0,-1 0 0 15,1 3 192-15,-1 0 48 0,-4 0 0 0,1 2 0 16,-1-1-48-16,-1 1 0 0,-2 1 0 0,-3 2 0 16,-5-5-128-16,1 7-16 0,-2 1-16 0,-3 1 0 15,-2 0-48-15,-1-1 0 0,-2 2 0 0,-1-1 0 0,0 0-256 0,1 1 128 16,0-3-128-16,2 1 0 0,0-1 0 0,2 0 0 15,0-1 0-15,3-1 0 16,2-5 192-16,-1 7-64 0,1-7 0 0,3 7-128 0,2-1 0 16,0 1 0-16,2-1 0 0,3 1 0 0,1 1 0 0,1-1 0 15,1 1 0-15,1 1 0 0,2 0 0 0,-1 1 0 16,0 1 0-16,-1-1 0 0,-3-1 0 16,0 2 128-16,-4-2-128 0,0-1 0 0,-2 0 240 0,-1 0-64 15,-4-1-16-15,-1 0 0 0,-2-1 192 0,-2 0 32 16,-3-3 16-16,-3 0 0 0,0 1 112 0,-1-2 0 15,-4 0 16-15,-1 0 0 0,-1-2-192 0,1-1-32 0,-1 0-16 0,1 0 0 16,-1 0-144-16,2-1-16 16,-1-1-128-16,2 0 192 0,0-1-192 0,1-1 0 0,1 1 0 0,1-2 0 15,1 1-336-15,-1-1-176 0,1-1-16 0,3-1-16 16,-2-1-1632-16,3-1-320 0,1 0-64 0,1-2-12656 16</inkml:trace>
  <inkml:trace contextRef="#ctx0" brushRef="#br0" timeOffset="165864.9">21025 12277 12895 0,'-4'-4'1152'0,"-2"-1"-928"0,0 0-224 0,-1 1 0 0,1 0 2368 0,-2 1 448 16,-1-3 64-16,-1 3 32 15,-2 1-1648-15,0 0-336 0,-1 1-64 0,2 1-16 0,-2 0-128 0,-2 1-16 16,-1 2-16-16,0 1 0 0,2 1-16 0,0 1 0 16,0 3 0-16,-1 2 0 0,1 1 32 0,0 3 0 0,-1 0 0 0,-1 4 0 15,-2 2-288-15,1 0-48 16,-1 1-16-16,0 2 0 16,2 0-352-16,-3 3 128 0,2 1-128 0,0 4 0 15,5 1 0-15,2 1 0 0,2 0 0 0,4 1 0 16,3 2 128-16,4-2-128 0,4-1 160 0,4 0-160 15,1-2 256-15,7-1-64 0,0-3 0 0,6 0 0 16,0-2-16-16,5-2-16 0,3-2 0 0,5-1 0 0,5-2 96 16,5-4 32-16,6-1 0 0,1-3 0 15,-1-4-112-15,-1-1-32 0,-2-5 0 0,-2-4 0 0,0-5 176 0,-3-3 16 16,-1-5 16-16,-2-3 0 0,-3-4 288 0,-2-6 48 16,-5-4 16-16,-3-4 0 0,-3-4-128 0,-7-3 0 15,-4-2-16-15,-6-2 0 0,-4 2-400 0,-6 2-160 16,-6 3 128-16,-4 2-128 0,-6 1 448 0,-4 2 0 0,-5 1 0 0,-4 1 0 15,-3 1-448-15,-2 3 0 0,-2 3 0 16,-3 5-176 0,0 4-640-16,-3 5-128 0,-2 4-16 0,-2 5-12016 15,-5 5-2384-15</inkml:trace>
  <inkml:trace contextRef="#ctx0" brushRef="#br0" timeOffset="167377.99">2245 15053 16575 0,'0'0'736'0,"0"0"160"0,0-7-720 0,1 0-176 16,0 1 0-16,0-1 0 0,0 1 832 0,1-2 128 0,1 0 16 0,-1 0 16 16,0 1 96-16,1-1 0 0,0-1 16 0,-1-1 0 0,0-1-160 0,0 1-48 15,-2 1 0-15,1-2 0 16,-1 0-128-16,0-2-16 0,-1 0-16 0,-1 0 0 16,-1 0-96-16,-1 0-32 0,-1-2 0 0,-1 1 0 15,0 0 32-15,-1 2 0 0,1 0 0 0,-2 2 0 16,0 0-240-16,2 2-32 0,-1 1-16 0,0 2 0 0,1 1-160 15,-1 1-48-15,2 2 0 0,-2 1 0 0,0 1-16 0,1 3 0 16,-1 0 0-16,2 3 0 0,0 3-128 16,1 2 0-16,-2 2 0 0,2 2 0 0,1 3 144 0,-1 3-144 15,1 3 160-15,1 5-160 0,1 4 144 0,0 3-144 16,0 1 128-16,1 2-128 0,1 0 0 0,0 1 0 16,1 0 0-16,0-2 0 0,2 0 0 0,-1-3 0 0,1-2 0 15,2-2 0-15,-4-1 144 0,1-1-144 16,1-5 160-16,1-2-160 0,-2-2 208 0,1-2-48 15,-2-2-16-15,0 5 0 0,-3-5-16 0,-1-5-128 16,0-1 192-16,-4-2-64 0,-1-4-128 0,0 0 0 16,-2-3 0-16,-1 0 0 15,-1 0-1536-15,-1-2-352 0,-2-1-64 0,-1 0-8288 16,1-2-1648-16</inkml:trace>
  <inkml:trace contextRef="#ctx0" brushRef="#br0" timeOffset="167563.26">1914 15336 30399 0,'0'0'2704'0,"0"0"-2160"0,-2-6-544 0,-1 0 0 16,2 1 736-16,1-1 32 0,0 6 16 0,2-5 0 15,2-1 96-15,1 1 16 0,2 0 0 0,2 1 0 0,1 0-656 0,3 0-240 16,1 1 176-16,5 0-176 16,-1-3 0-16,2 1 0 0,0-1 0 0,1 3 0 31,0-2-448-31,0 2-96 0,1-1-16 0,-2 0-9952 0,-1 1-2000 0</inkml:trace>
  <inkml:trace contextRef="#ctx0" brushRef="#br0" timeOffset="167885.42">2354 15146 23039 0,'-2'-5'2048'0,"-1"-1"-1648"0,1-1-400 16,1 1 0-16,1-1 2624 0,0 2 448 0,1-1 96 0,-1 6 16 15,0 0-1808-15,0 0-352 0,8 0-80 0,0 2-16 16,-1 3-624-16,2 1-128 0,0 4-32 0,0 1 0 15,-1 1 16-15,0 2 0 0,-1-1 0 0,-2 2 0 16,1 3 32-16,-2 1 0 16,-2-1 0-16,-1 2 0 0,-1 1-64 0,-1-1-128 15,0-2 192-15,0-1-64 0,2-3-128 0,-2-2 160 0,0-2-160 0,0-2 160 16,1-3 48-16,0-5 16 0,0 0 0 0,0 0 0 16,0 0 384-16,0 0 80 0,0-5 16 0,0-2 0 15,0-1-128-15,0-3 0 0,1-4-16 0,2 0 0 16,2-3-288-16,0-2-48 0,2 0-16 0,1-1 0 15,0 1-208-15,3 1 0 0,0 0 0 0,1 4 0 16,-1 0 0-16,2 0 0 16,-1 3-192-16,0 1 192 0,1 2-1280 15,0 2-128-15,0 0-48 0,1 3 0 16,-1 0-1920-16,0 2-384 0,0 1-80 0</inkml:trace>
  <inkml:trace contextRef="#ctx0" brushRef="#br0" timeOffset="168152.59">2750 15180 29487 0,'0'0'1296'0,"-5"6"288"0,0 0-1264 0,-1 2-320 16,1 1 0-16,-1 1 0 0,2 1 688 0,0 0 80 0,0 0 0 0,2 1 16 16,1 0-144-16,1 0-16 0,1 0-16 0,2 0 0 15,2-1-352-15,0-1-64 0,2-2 0 0,2-1-16 16,1 0 176-16,1-1 32 16,0-3 16-16,2-2 0 0,3-1 80 0,-1-2 16 0,1-3 0 15,-2 0 0-15,3-3 160 0,-3-2 48 0,-2-3 0 0,-1 0 0 16,-1-4 0-16,-2 0 16 0,-4-3 0 0,-2 0 0 15,0-1-272-15,-4 1-48 0,-3 1-16 0,-2 1 0 16,-1 2-208-16,-3 1-48 0,-3 3-128 0,0 2 192 0,-1 3-192 16,-1 1-256-1,2 3 48-15,0 3 16 16,0 3-1472-16,2 3-304 0,0 0-48 0,1 5-16 16,2 1-1744-16,2 3-368 0</inkml:trace>
  <inkml:trace contextRef="#ctx0" brushRef="#br0" timeOffset="168608.83">3053 15401 17503 0,'0'0'1552'0,"0"0"-1232"0,0 0-320 0,0 6 0 16,3 1 2976-16,-3-1 544 0,0-6 96 16,0 0 32-16,-3 7-2608 0,3-7-512 0,0 0-96 0,0 0-32 0,0 0 560 0,0 0 128 15,0 0 0-15,0 0 16 0,0 0-160 0,0 0-48 16,1-6 0-16,2-2 0 0,0 0-256 0,2-3-64 15,3-2-16-15,1-1 0 0,0-2-304 0,1-1-64 16,1 1-16-16,0 0 0 0,0 2-176 0,-1 2 160 16,-1 2-160-16,1 0 160 0,-2 3-160 0,-1 4 0 15,-7 3 0-15,0 0 0 0,6 5 256 0,0 1 0 16,-3 3 16-16,0 2 0 0,-2 1-272 0,1 1 0 16,-1 0 0-16,0 2 0 0,0-2 0 0,1 0 0 15,0-1 0-15,2 0 0 0,-1-1 0 0,1-2 0 16,1-1 0-16,0-3 0 0,2-1 0 0,-1-3 0 15,2-1 0-15,1-2 0 0,1-4 224 0,1-2-64 16,2 0-16-16,0-2 0 0,-1-1 16 0,1-3 0 16,1-2 0-16,0-2 0 0,0 0 32 0,1-1 16 0,-2 0 0 0,-1 3 0 15,0 1-208-15,-2 3 0 16,-2 5 0-16,-2 0 0 0,0 2 144 0,-2 0-16 16,-4 5 0-16,0 0 0 0,0 0 0 0,3 9 0 15,0 2 0-15,-1 1 0 0,-1-1-128 0,0 3 0 0,-1 2 0 0,0-1 0 16,0 1 0-16,1-1 0 0,1-1 0 0,2 1 0 15,-1-3 0-15,1-1-176 0,2-1 48 0,0-2 0 32,3-1-528-32,2-3-112 0,2 0 0 0,-1-2-12272 0,2-4-2448 15</inkml:trace>
  <inkml:trace contextRef="#ctx0" brushRef="#br0" timeOffset="168907.79">4340 14880 35007 0,'0'0'3120'0,"0"0"-2496"16,0 0-496-16,0 0-128 15,-5 0 256-15,5 0 48 0,0 0 0 0,-3 6 0 0,-1 3 240 0,1 3 48 16,0 4 16-16,2 2 0 0,-4 3-96 0,5 2-32 15,0 2 0-15,0 0 0 0,0 0-160 0,1 2-16 16,0-1-16-16,2-1 0 0,-3 0-160 0,0-2-128 16,1 0 144-16,1-2-144 0,0 0 0 0,0-4 0 15,2 0 0-15,-2-3 0 16,0-3-400-16,0-1-176 0,0-2-48 0,-2-8 0 16,0 0-2000-16,0 0-384 0,0 0-96 0,0 0-11168 0</inkml:trace>
  <inkml:trace contextRef="#ctx0" brushRef="#br0" timeOffset="169246.61">4227 14826 26719 0,'-18'-9'2368'0,"11"6"-1888"0,-1 2-480 0,0 0 0 15,0 1 1088-15,-1 1 112 0,-1 1 16 0,0 2 16 16,-1 2-320-16,-1 3-64 0,0 3-16 0,0 3 0 0,-2 2-192 0,2 4-32 16,0 3-16-16,1 2 0 0,2 2-240 0,1 1-48 15,-1 3-16-15,3 1 0 0,1 1-128 0,3-1-32 16,2-1 0-16,2 0 0 0,3-1-128 0,1-2 0 15,3-2 144-15,2-2-144 0,2 0 0 0,2-3 0 16,1-4 0-16,1-2 0 16,3-3 144-16,2-4-144 0,2-4 192 0,3-2-192 0,0-3 320 0,1-4-64 15,0-4 0-15,-1-3 0 0,-1-2 128 16,-1-2 0-16,1-6 16 0,-3-3 0 0,-1-4 64 0,-1-4 16 16,-4-3 0-16,-1-2 0 0,-3-4-16 0,-4-1 0 0,-4-1 0 0,-3 1 0 15,-2 2-16-15,-2 2 0 16,-3 4 0-16,-4 1 0 0,-2 0 0 0,-2 4 0 0,-3 2 0 0,0 5 0 15,-2 3-448-15,-1 4 128 16,0 2-128-16,-2 3 0 0,-1 3-384 0,0 4-128 0,0 3-32 0,1 3 0 16,0 5-1936-16,1 3-384 0,4 3-80 0,-1 4-14272 15</inkml:trace>
  <inkml:trace contextRef="#ctx0" brushRef="#br0" timeOffset="169450.62">4739 15352 29487 0,'0'0'1296'0,"5"2"288"0,2 1-1264 0,-1 2-320 15,2 1 0-15,-1 2 0 16,-2 0 1664-16,-2 0 256 0,-2 2 64 0,-2 1 16 16,-1 1-1152-16,-2 2-224 0,-3-1-48 0,-2 0-16 0,-3 0-240 0,-1 3-64 15,-2-3 0-15,-3 1 0 16,-1 2-448-16,0-2-80 0,-2 0-32 0,1 0-11248 15,-1 1-2256-15</inkml:trace>
  <inkml:trace contextRef="#ctx0" brushRef="#br0" timeOffset="169873.01">5577 15090 31327 0,'-15'-14'1392'0,"11"7"272"0,0-1-1328 0,0 1-336 16,3-2 0-16,1-1 0 0,-1 0 768 0,0 1 64 15,3 0 32-15,3 2 0 0,1-1 96 0,4 1 0 16,1 2 16-16,2 1 0 0,1 0-528 0,0 3-128 0,1 1 0 0,1 2-16 15,0 2-16-15,-2 2 0 16,0 3 0-16,-3 3 0 0,-3 1-64 0,-1 3-16 16,-4 1 0-16,-2 3 0 0,-2 1-208 0,-3 1 176 15,-3 1-176-15,-4 1 160 0,-3 1-160 0,-4-1 160 16,-1 0-160-16,-1 0 160 0,-1-1-160 0,2-2 0 0,2-3 0 0,2-3 128 16,4-2-128-16,4-2 128 0,-1-1-128 0,4-2 128 15,1 0 192-15,3-3 16 16,0-5 16-16,6 6 0 0,0-2-96 0,3-1-32 15,3 0 0-15,3-2 0 0,0 0-224 0,4-1 128 0,-2 0-128 0,4-1 0 0,1 1 0 0,0-3 128 16,-1 0-128-16,1 0 0 0,0 1-144 0,0-2-80 16,-1 1-16-16,-1 0 0 15,-3-1-1584-15,0 0-320 0,-3-1-64 0,-2-2-9248 16,-2-1-1856-16</inkml:trace>
  <inkml:trace contextRef="#ctx0" brushRef="#br0" timeOffset="170307.33">5680 14913 26031 0,'-16'-14'1152'0,"8"7"240"0,-3-1-1120 0,0-2-272 15,0 0 0-15,-1 1 0 0,-2-1 848 0,-1 2 112 16,2 2 32-16,0 1 0 0,0 2 352 0,1 0 64 16,-1 3 0-16,1 3 16 0,-1 1-592 0,0 3-128 0,0 1-32 15,0 3 0-15,-1 3-224 0,1 1-32 16,0 4-16-16,0 4 0 0,0 3-64 0,0 4-16 15,1 4 0-15,2 1 0 0,2 3-192 0,0 0-128 0,1 2 160 0,2-1-160 16,0 2 0-16,3-1 0 16,2-2 0-16,2 0 0 0,3-2 0 0,1-2 128 0,3-3-128 0,3-2 0 0,3 0 0 15,1-5 128-15,3-2-128 0,2-3 0 16,2-4 160-16,2-1-160 0,3-3 160 0,2-5-160 0,5-4 192 16,0-2-64-16,0-3-128 0,0-2 192 0,-1-4-64 0,0-4-128 15,0-5 176-15,1-3-176 16,-5-2 384-16,-1-5-16 0,-2-2-16 0,-1-6 0 15,-3-2 96-15,-3-4 0 0,-4-3 16 0,-3-3 0 0,-3-4-144 16,-3-1-16-16,-7-1-16 0,-6 4 0 0,-2 3 32 16,-5 6 0-16,-4 3 0 0,-2 6 0 0,-3 5 0 15,-3 4 0-15,-4 2 0 0,0 4 0 0,-2 5-320 0,-2 5-256 16,-4 1 64-16,1 7 0 16,-1 6-400-16,2 2-80 0,2 2-16 0,3 3 0 15,2 3-1472-15,3 3-288 0,3 1-64 0,3 3-9136 16,4 4-1808-16</inkml:trace>
  <inkml:trace contextRef="#ctx0" brushRef="#br0" timeOffset="170729.04">6335 15389 22463 0,'0'0'992'0,"0"0"208"0,0 0-960 0,0 0-240 16,0 0 0-16,0 0 0 0,0 0 1920 0,7-1 352 0,-7 1 64 0,7 1 16 15,-7-1-480-15,0 0-80 0,5 2-32 0,1 3 0 0,-2 1-864 0,0 2-192 16,-2 2-16-16,-1 2-16 0,-1 2-368 0,-1 2-80 16,-1-1-16-16,-2 2 0 0,0 0-208 0,-2 2 176 0,0-1-176 0,-3-1 160 15,-1 0-160-15,-2-1 0 16,-2 1 0-16,-1-1-176 15,2 1-752-15,0-1-160 0,-1-2-16 0,2 0-16 16,1-3-2336-16,0-3-448 0</inkml:trace>
  <inkml:trace contextRef="#ctx0" brushRef="#br0" timeOffset="171199.54">6999 15126 22111 0,'7'-5'1968'0,"0"-2"-1584"15,2-2-384-15,2 2 0 0,-1-3 1296 0,2 0 176 16,0 0 48 0,0 1 0-16,0 1-352 0,1 1-64 15,-2-1-16-15,0 3 0 0,-2 0 80 0,0 2 16 0,-1 1 0 0,-1 1 0 16,-1 1-448-16,-6 0-96 0,6 3 0 0,-2 2-16 0,-1 2-400 0,-2 1-80 15,-1 0-16-15,-1 2 0 0,-1 1-128 0,0 3 0 16,-1-1 0-16,-1 1 0 16,0-1 0-16,1 0 0 0,-1 1 0 0,2-2 0 0,-1 0 0 0,1-1 0 15,-1-1 0-15,2-3 0 0,1 0 0 0,1 0 0 16,1-1 0-16,0 1 0 0,1-2 256 0,1 1-48 16,1-2 0-16,1 1 0 15,2-2 64-15,0 1 16 0,0 1 0 0,0 0 0 0,1 2-160 0,0-1-128 0,0 1 192 0,-2 0-192 16,1 0 160-1,-1 1-160-15,-2-2 128 0,0 0-128 16,-2 0 192-16,-3-6-64 0,0 0 0 0,0 6 0 16,-2 1 176-16,-3-2 16 0,0 0 16 0,-4-1 0 0,-2-1 112 0,-2 0 32 15,-3-1 0-15,1 0 0 0,-3-1-240 0,2 0-48 16,-1-1-16-16,0 0 0 0,-3-1-176 0,0 0 0 16,0-2 0-16,1-1 0 15,-1 1-544-15,2 0-32 0,2-2-16 0,3 1 0 16,-2-1-1456-16,4-1-272 0,2-1-64 0,4 0-14192 0</inkml:trace>
  <inkml:trace contextRef="#ctx0" brushRef="#br0" timeOffset="171668.37">7204 14752 14735 0,'-8'-11'1312'0,"5"7"-1056"0,-1-1-256 0,-1 0 0 16,-1-1 1792-16,0 2 320 0,-1 0 48 0,-1 0 16 0,1 2-576 0,-2 1-96 16,-1 1-32-16,0 0 0 15,-1 1-352-15,-2 1-80 0,-1-1-16 0,-1 3 0 0,0 0-464 16,0 3-112-16,-1-1 0 0,0 2-16 16,-2 1 64-16,0 3 16 0,1 3 0 0,-2 3 0 15,3 5-128-15,-1 2-32 0,2 2 0 0,0 2 0 0,2 4-160 0,1 3-48 16,1 1 0-16,2 2 0 0,3-1 16 0,1 1 0 15,3-1 0-15,2 1 0 0,1-1-160 0,3-1 160 16,1 0-160-16,2-1 160 0,1-3-160 0,3-2 128 16,3-3-128-16,1 0 128 0,3-1 0 0,1-2 0 15,5-4 0-15,1-3 0 0,1-1 0 0,2-5 0 0,-1-3 0 0,1-4 0 16,0-3 16-16,2-2 0 16,-4-2 0-16,3-3 0 0,-1-3 144 0,-1-3 32 0,-1-3 0 0,-1-3 0 15,-2-2 0-15,-1-1 0 16,0-6 0-16,-4-1 0 0,1-4 80 0,-3-3 32 0,-3-4 0 0,-3 0 0 15,-4-2 0-15,-4 1 0 0,-3-3 0 0,-3 2 0 16,-6 3 16-16,-2 1 0 0,-2 0 0 16,-3 6 0-16,-3 2-176 0,1 4-16 0,-2 2-16 15,-1 2 0-15,-1 4-432 0,-1 2-96 0,1 3-16 0,1 3 0 16,1 1-480 0,2 4-112-16,0 2 0 0,1 3-16 15,2 3-1776-15,3 3-368 0,3 1-64 0,3 1-16 0</inkml:trace>
  <inkml:trace contextRef="#ctx0" brushRef="#br0" timeOffset="171990.05">7860 15211 30863 0,'-10'0'1360'0,"10"0"304"0,-5 0-1344 0,5 0-320 0,0 0 0 0,0 0 0 0,0 0 672 0,0 0 64 0,0 0 16 0,0 0 0 16,0 0 32-16,7 3 16 15,1 1 0-15,4-1 0 0,3 0-256 0,2 0-48 0,4 1-16 0,2-2 0 16,0 1-96-16,3-1-32 0,0 1 0 0,3-1 0 16,-1 0-48-16,0-1-16 15,-1-1 0-15,0-1 0 0,-1-1-80 0,-3 1-16 0,-2-1 0 0,-1 0 0 16,-2-1-16-16,-4 1-16 15,-3 0 0-15,-2 0 0 0,-3-2-16 0,-6 4 0 16,0 0 0-16,0 0 0 0,-4-4-400 0,-2 1-96 0,-1 0-16 0,0 1-11936 16,-3 1-2400-16</inkml:trace>
  <inkml:trace contextRef="#ctx0" brushRef="#br0" timeOffset="174175.15">4223 16143 18431 0,'0'0'1632'0,"-3"-7"-1312"0,1-1-320 0,2 8 0 16,-4-6 1680-16,4 6 272 0,-3-6 48 0,3 6 16 15,0 0-1120-15,0 0-240 0,-8 9-32 0,1 1-16 0,0 0 64 0,1 2 16 16,1 7 0-16,1-1 0 0,0 1-192 0,1 1-48 15,-2 1 0-15,1 1 0 0,-1 1 32 0,2-1 0 16,-1-1 0-16,0 1 0 0,2-4-112 0,-1 1-32 16,0-2 0-16,0-2 0 0,2-2-80 0,0-2 0 15,1-11-16-15,-1 10 0 0,0-1 64 0,1-9 16 16,0 0 0-16,0 0 0 0,0 0 128 0,0 0 48 16,0 0 0-16,0 0 0 0,5-10 96 0,0-2 32 15,-1-3 0-15,1-3 0 0,-1-2-304 0,2-3-64 0,0-3-16 0,1-3 0 16,0-1-112-16,1 0-128 0,0-2 176 0,0 1-176 15,-1 1 128-15,1 3-128 0,0 1 0 16,-2 5 0-16,3 4 0 0,-1 3 0 16,-1 1 0-16,-1 5 0 0,-1 1 128 0,-5 7-128 0,0 0 0 0,0 0 0 15,9 2 0-15,-9-2 0 0,7 10 0 0,-3 2 0 16,0 1-128-16,-2 4 128 0,-1 3 0 0,0 1-144 16,1 0 144-16,0 1 0 0,-1 2 0 0,-1 1 0 15,0 1 0-15,0 2 0 0,0 1 0 0,2-2 0 16,-1-2 0-16,-1-2 0 0,-1-1 0 0,3-3 0 0,1-3 0 15,0-3 0-15,0-2 0 0,0-1 0 0,0-3 0 0,-3-7 0 16,0 0 0-16,0 0 0 0,0 0 0 16,0 0 0-16,0 0 0 0,10-4 128 0,-2-2 0 15,-2-3 16-15,0-6 0 0,2-1 0 0,-1-4-144 0,2-3 160 16,0-4-160-16,0 0 160 0,-1-1-160 0,2 3 0 16,0 1 0-16,0 2 0 0,0 1 128 0,1 3-128 15,0 4 128-15,-2 4-128 0,-1 3 208 0,-2 1-32 16,1 3-16-16,-7 3 0 15,0 0-32-15,0 0-128 0,10 3 192 0,-3 4-64 0,-1 1-128 16,-1 3 128-16,-2 4-128 0,0 0 128 0,-1 1-128 0,0 1 0 0,0 2 0 16,0 1 0-16,-1 1 0 0,-1-1 0 15,0 0 0-15,0 2 0 0,-1 0 0 0,-1 2 0 16,1-2 0-16,0-1-176 16,0-1-464-16,0-1-80 0,-1-3-32 0,1 0 0 15,0-2-1696-15,1-2-352 0,1-3-64 0,-1-9-12704 0</inkml:trace>
  <inkml:trace contextRef="#ctx0" brushRef="#br0" timeOffset="174577.22">4743 16407 24879 0,'0'0'2208'0,"0"0"-1760"0,0 0-448 0,0 0 0 0,0 0 1600 0,-7 1 256 16,-1 2 32-16,2 4 16 16,2 1-704-16,-4 5-144 0,-1 0-32 0,0 2 0 0,2-1-560 15,-2 3-112-15,0 1-32 0,1 0 0 0,1 1 64 0,-1 0 0 16,-1-2 0-16,1 1 0 15,2 1-96-15,0-2-16 0,1 0 0 0,-1-1 0 0,1-3-144 0,0-1-128 16,2-1 192-16,1-2-192 0,0-1 160 0,2-8-160 16,0 0 128-16,0 0-128 0,0 0 288 0,0 0-32 15,0 0 0-15,0 0 0 0,3-10 0 0,1-2 0 16,2-2 0-16,1-3 0 0,0-5-128 0,1 0-128 16,3-2 192-16,1-1-192 0,1-1 128 0,0 2-128 0,2 0 0 0,-2 1 0 15,-1 1 0-15,1 3 0 0,-1 3 0 0,0 2 0 16,-3 3 0-16,0 4 0 0,-1 1 0 0,-8 6 0 15,9-2 0-15,-9 2 0 0,0 0 176 0,8 3-48 16,-8-3-128-16,7 10 0 0,-2-1 0 0,0 2 0 16,-2 1 144-16,2 1-144 15,-4 2 192-15,1 0-192 0,-2 2 144 0,0-1-144 0,-1 1 0 0,0-1 144 16,0 4-144-16,1-1 0 0,0-3 0 0,0 2 128 16,-3-1-128-16,2 0 0 0,0-2 0 0,0 1 0 15,0-4-272-15,1-1-144 0,0-3-32 0,1 1 0 16,-1-9-1472-16,0 0-288 0,1 8-64 0,-1-8-8544 15,0 0-1696 1</inkml:trace>
  <inkml:trace contextRef="#ctx0" brushRef="#br0" timeOffset="174744.15">4651 16615 4607 0,'0'0'400'0,"-6"-7"-400"0,2 1 0 0,4 6 0 0,0 0 6912 0,0 0 1280 16,0 0 272-16,0 0 48 0,0 0-6528 0,10-6-1296 0,-1 1-272 0,5 2-48 15,-1 0-368-15,4 1 0 0,4 1 0 0,2-2 0 16,-2 1-192-16,2 0 32 0,3-1 16 0,-3 0 0 31,-1-1-3168-31,1 0-624 0,10-3-128 0,-4 0-32 0</inkml:trace>
  <inkml:trace contextRef="#ctx0" brushRef="#br0" timeOffset="174965.8">5296 16344 30399 0,'0'0'1344'0,"0"0"288"0,1-10-1312 0,2 2-320 15,1 2 0-15,3 0 0 0,-2 1 768 0,4 0 96 16,1 2 16-16,2 0 0 0,1-1-576 0,1 2-112 15,1 0-32-15,-1 1 0 16,0 0-1344-16,2 0-272 0,-1 0-48 0,-2 1-12160 0</inkml:trace>
  <inkml:trace contextRef="#ctx0" brushRef="#br0" timeOffset="175155.87">5283 16470 28559 0,'0'0'1264'0,"0"0"272"0,0 0-1232 0,0 0-304 0,0 0 0 0,0 0 0 16,0 0 1664-16,0 0 256 0,0 0 64 0,0 0 16 16,0 0-1104-16,0 0-240 0,10 4-32 0,1-3-16 15,1-1-400-15,1 0-80 0,3-1 0 0,0-1-128 0,2-1 0 0,0-1 0 16,2-2 0-16,1 2 0 16,1 1-1856-16,1-2-496 0,0-1-80 0</inkml:trace>
  <inkml:trace contextRef="#ctx0" brushRef="#br0" timeOffset="175778.27">6669 16028 24879 0,'0'0'2208'0,"-2"-7"-1760"0,-3 0-448 0,5 7 0 16,-3-7 1776-16,3 7 272 0,0 0 48 0,0 0 16 15,0 0-1200-15,0 0-224 0,0 0-48 0,-1 11-16 0,1 3-320 0,0 2-64 16,1 2-16-16,-1 1 0 0,0 3-96 0,1 0-128 15,0 0 176-15,-1 2-176 0,0 0 304 0,0 0-48 16,-1-1-16-16,0 1 0 0,0 0-80 0,0 0-16 16,-1-2 0-16,2-4 0 0,-1-1-144 0,0-3 128 15,-1-2-128-15,1-2 128 0,1-10 0 0,-1 9 0 16,1-9 0-16,0 0 0 0,0 0 48 0,0 0 0 16,0 0 0-16,0 0 0 0,-7-6 112 0,1-1 32 15,2-2 0-15,-1-3 0 0,0-3-112 0,0-2-16 0,2-4 0 16,0-2 0-16,1-1-192 0,0-3 176 0,2-2-176 0,3-2 160 15,1-2-160-15,0 1 0 0,2 1 144 0,1 1-144 16,0 2 0-16,2 0 0 16,1 2 0-16,1 3 128 0,0 2-128 0,1 3 0 15,0 3 0-15,0 3 0 0,3 2 0 0,-1 3 0 16,-2 3-144-16,0 2 144 0,-1 2 0 0,0 2-144 16,0 1 144-16,-1 3 0 0,-1 1 0 0,-3 2 0 0,0 0 0 0,-2 1 0 15,-2 1 0-15,0 1 0 0,-4 2 0 0,-1 2 0 16,0-1 0-16,-6 2 0 15,0-2 0-15,-2 1 144 0,-1 1-144 0,-2-2 160 0,-2 0-160 0,2-2 160 0,1-1-160 0,-1-1 128 16,0-1-128-16,1-1 128 16,1-3-128-16,0-1 0 0,0-2 0 0,2 0 0 15,0-1-672-15,2 1-16 16,8-3 0-16,0 0 0 16,0 0-1856-16,0 0-368 0,0 0-80 0,7-9-11200 0</inkml:trace>
  <inkml:trace contextRef="#ctx0" brushRef="#br0" timeOffset="176074.44">7028 15902 21183 0,'0'0'1888'0,"0"0"-1504"0,0 0-384 0,0 0 0 16,0 0 1936-16,0 0 320 0,8-1 64 0,-8 1 16 31,0 0-896-31,4 11-176 0,-2 1-48 0,-2 1 0 16,-1 2-640-16,-1 2-144 0,-1 0-32 0,0 2 0 15,-1 0-96-15,-1 1-32 0,0-1 0 0,0 2 0 16,1 1-16-16,0 0-16 0,-2-2 0 0,3 1 0 15,-2-1-240-15,4-4 144 0,0-2-144 0,2-2 128 16,2-1 48-16,1-3 0 0,-4-8 0 0,9 7 0 0,1-1 336 0,1-2 64 16,1-2 0-16,1-1 16 15,2 0-224-15,1-2-48 0,0 0-16 0,-1-1 0 0,1 0-176 0,-1-2-128 16,3 1 192-16,0 0-192 0,-1 0 0 0,1 1 0 16,-4-1 0-16,-1 1 0 0,-1 1-192 0,-1 1-160 15,-1 0-32-15,-1 1 0 16,-9-1-1712-16,10 2-336 0,-10-2-80 0,0 0-12880 0</inkml:trace>
  <inkml:trace contextRef="#ctx0" brushRef="#br0" timeOffset="176391.25">6606 16591 28559 0,'-22'2'2544'0,"9"0"-2032"0,0-1-512 0,2 1 0 16,2-1 736-16,9-1 48 0,0 0 16 0,0 0 0 16,0 0 352-16,0 0 80 0,0 0 16 0,11 7 0 15,2-2-464-15,6-1-80 0,2-2-32 0,2 0 0 16,3-2-448-16,4 0-96 0,3-1 0 0,5-1-128 16,1-2 208-16,4 0-64 0,3 0-16 0,4 0 0 0,-1 2-128 15,-1 0 128-15,-3-3-128 0,-4 3 128 16,-3 2 64-16,-4-1 0 0,-4-1 0 0,-4 1 0 0,-4 0-32 0,-3 0 0 15,-5 0 0-15,-3 1 0 0,-11 0-160 0,0 0 192 16,0 0-192-16,0 0 192 0,0 0-464 0,0 0-96 16,0 0-16-16,-7 5 0 15,-1-1-608-15,-3 2-128 0,-1-3-32 0,-3 3 0 16,0 1-1280-16,-2 2-256 0,1 1-48 0</inkml:trace>
  <inkml:trace contextRef="#ctx0" brushRef="#br0" timeOffset="176785.94">6716 16972 24879 0,'0'0'2208'0,"0"0"-1760"0,0 0-448 0,-1-8 0 16,1 1 1936-16,2-2 304 0,2 0 64 16,1 0 16-16,3 2-880 0,0-3-176 15,2-1-48-15,1 2 0 0,2-1-544 0,1 1-112 0,0 0-32 0,2 4 0 16,-1 0-80-16,1 2 0 0,-3 1-16 0,-1 3 0 0,-1 2-176 0,-1 2-48 15,-3-1 0-15,-1 4 0 0,-2 3-208 16,-3 1 0-16,-2 0 128 0,-2 2-128 16,-2 2 0-16,-2 0 176 0,-4 0-176 0,0 3 160 15,-1 2-160-15,-1 0 0 0,-2-1 0 0,1 1 0 16,0 0 0-16,1-1 0 0,-1-4 0 0,4-2 0 0,3-1 0 0,-2-4 128 16,1 0-128-16,4-2 0 0,4-7 432 0,0 0 0 15,0 0 0-15,0 0 0 0,0 0 160 0,0 0 48 16,11 1 0-16,0-1 0 0,1-2-272 0,2-2-48 15,3 1-16-15,0-1 0 0,2-3-304 0,4 1 160 16,0-1-160-16,4 0 128 0,0 1-128 16,-2-1 0-16,-1 1 0 0,-1 1 128 0,-2 1-128 15,-4-1 0-15,-3 1 0 0,-1 1 0 0,-4 0 0 0,0 1 0 0,-9 2 0 0,0 0-176 32,0 0-320-32,0 0-64 0,0 0-16 0,0 0 0 15,0 0-2560-15,0 0-528 0,0 0-112 0</inkml:trace>
  <inkml:trace contextRef="#ctx0" brushRef="#br0" timeOffset="177753.36">5391 17585 22111 0,'0'0'1968'0,"0"0"-1584"0,3-9-384 0,0 1 0 16,0 2 1168-16,-3 6 160 0,0 0 16 0,0 0 16 15,0 0-208-15,0 0-64 0,0 0 0 0,0 0 0 16,1 12-496-16,-2 3-96 0,-2 3-32 0,0 4 0 15,-2 5-128-15,-2 0-16 0,-1-3-16 0,0 2 0 0,-1 2 32 0,0-1 16 16,-1 0 0-16,-1-1 0 0,-1-2-64 16,1-1-16-16,0 0 0 0,1-1 0 0,1-3-112 15,0-2-32-15,2-3 0 0,-1-2 0 16,1-2 64-16,1-3 16 0,6-7 0 0,-6 5 0 0,6-5 64 0,0 0 16 16,0 0 0-16,0 0 0 0,0 0 240 0,1-7 48 15,3-2 16-15,1-4 0 0,3-2-144 0,1-5-48 16,1-3 0-16,2-2 0 0,-2-3-160 0,2 0-48 15,1-5 0-15,1-2 0 0,2-2-64 0,-1 1-128 16,0 1 176-16,1 2-176 0,-3 1 144 0,0 4-144 0,-1 3 0 16,-2 4 144-16,0 5-144 0,-1 0 0 15,-1 5 0-15,-1 4 0 0,0 2 192 0,-7 5-64 16,0 0 0-16,0 0 0 0,0 0-128 0,10 9 0 16,-4 1 0-16,-1 3 0 0,-1 5 0 0,0 1 0 0,-1 2 0 15,-1 1 0-15,0 3 0 0,0 0 128 0,1 0-128 16,-2 2 0-16,0-2 0 0,1 0 0 0,-2 2 0 0,2-2 0 15,0-2 0-15,1-1 0 0,-1-1 0 0,0 0 0 16,-1-1 0-16,1-3-144 0,2-4 0 0,0-2 0 16,0-2-320-16,-4-9-64 0,6 8-16 0,-6-8 0 15,7 5-1536-15,-7-5-304 0,0 0-64 0</inkml:trace>
  <inkml:trace contextRef="#ctx0" brushRef="#br0" timeOffset="178325.64">5289 17849 30351 0,'0'0'1344'0,"0"0"272"0,-6-5-1296 15,6 5-320-15,0 0 0 0,0 0 0 0,0 0 448 0,4-6 32 0,3 0 0 0,3 3 0 0,2 0-320 0,3-1-160 0,4 1 160 0,2 0-160 16,1-2 0-16,1 2 0 16,1 1 0-16,2 0 0 0,0-1 0 0,2 2 0 0,1 0-128 0,1-1 128 15,-4 0-176-15,2 0 32 0,-3-1 0 0,-3 2 0 16,-3 0-176-16,-3 0-16 15,-1 0-16-15,-3 2 0 0,-2 0 96 0,-10-1 32 0,0 0 0 0,6 7 0 16,-6-7 224-16,0 0 0 0,2 11 0 0,-2-1 0 16,-2 1 384-16,0 0 0 0,-1 0 16 0,-1 1 0 15,1 0-32-15,1 1-16 0,-4 0 0 0,3 1 0 16,0-2-112-16,3-1-32 0,0-1 0 0,1-2 0 16,-1-8 48-16,0 0 16 15,5 9 0-15,-5-9 0 0,9 5 320 0,0-3 64 16,0-2 16-16,1-1 0 0,-1-3-192 0,0 0-32 0,4-3-16 0,-4-1 0 15,2-3-144-15,-1 0-32 0,-1 1 0 16,-1-1 0-16,-2-1 96 0,0-1 16 0,-2 1 0 16,1 1 0-16,-1 1 32 0,-1 3 16 0,-3 7 0 0,0 0 0 15,0 0-96-15,0 0-32 0,0 0 0 0,0 0 0 0,0 0-128 0,0 0-32 16,0 0 0-16,-4 15 0 0,0 3 0 0,-2 3-128 16,2 2 192-16,-1 0-64 0,1 1-128 15,2 0 0 1,0 2 0-16,0-1 0 0,1 0 0 0,1 2 0 0,0-1 0 0,1 0 0 0,1 0 0 15,-1-2 0-15,1 0 0 0,0-1 0 0,-1-2 0 0,0-1 0 0,0-3 0 0,-1 0 0 16,0-4 0-16,0-1 0 0,0-2 0 16,-1-1 128-16,1-9 0 15,-4 9 0-15,4-9 0 0,-9 6 0 0,-1-1 144 0,-1-2 32 0,-2-1 0 16,5-1 0-16,-2-1-48 0,-1 0 0 0,-1 0 0 0,-1 0 0 31,1 0-256-31,-2-1 0 0,-1 0-176 0,2-1 176 0,0 0-704 0,1 0-48 0,2-2 0 0,-7-3 0 31,4-2-2032-31,7 0-416 0,5-1-64 0</inkml:trace>
  <inkml:trace contextRef="#ctx0" brushRef="#br0" timeOffset="178515.62">6248 17851 25791 0,'3'-11'2304'0,"-3"11"-1856"0,0-9-448 0,2 0 0 15,0 2 2880-15,-2 7 464 0,6-8 112 16,-6 8 0-16,9-6-2896 0,-3 3-560 0,3 1-176 0,0 1 0 16,-9 1-160-16,10 1-48 0,0 0 0 0,0 2 0 31,-2-2-624-31,1 2-128 0,-9-3-16 0,11 3-16 16,-2 1-2096-16,-9-4-400 0,0 0-96 0,11 10-16 0</inkml:trace>
  <inkml:trace contextRef="#ctx0" brushRef="#br0" timeOffset="178689.34">6175 17973 22111 0,'0'0'1968'0,"0"0"-1584"0,0 0-384 0,0 0 0 0,0 0 3040 0,0 0 528 15,0 0 96-15,0 0 32 16,0 0-2224-16,0 0-448 0,0 0-96 0,10 4-16 0,0-1-656 0,2-3-128 16,2-1-128-16,4-1 192 15,-2 0-192-15,3 0 128 0,2-1-128 0,1-1 128 16,0-1-1520-16,0-2-304 0,0 0-64 0</inkml:trace>
  <inkml:trace contextRef="#ctx0" brushRef="#br0" timeOffset="179161.75">7216 17664 13823 0,'0'0'1216'16,"0"0"-960"-16,-7-6-256 0,7 6 0 0,0 0 3440 0,0 0 640 0,0 0 128 0,0 0 16 15,2-6-2576-15,-2 6-528 0,6-6-96 0,0 2-32 0,3 0-384 0,2-1-80 0,2 2-16 0,4 0 0 16,2-1 96-16,3 0 16 0,1 1 0 0,5 0 0 31,4 1-160-31,1 0-16 0,-1-1-16 0,-1-1 0 16,-1 2-240-16,-3 0-64 0,-3 0 0 0,-1 1 0 0,-1 1-128 0,-3 1 192 0,-3 0-192 15,-4 0 192-15,-4 0-192 0,-8-1 0 16,0 0 144-16,0 0-144 0,0 0 240 0,0 0-32 16,0 0 0-16,0 0 0 0,-8 3-208 0,-1 1 0 15,-1-2 0-15,1 0 0 16,-1 0-256-16,0 0-128 0,-1 0-48 0,3 0 0 0,-1 0-1488 0,9-2-288 16,-8 1-64-16,8-1-12576 0</inkml:trace>
  <inkml:trace contextRef="#ctx0" brushRef="#br0" timeOffset="179719.59">8240 17304 26719 0,'-2'-6'2368'0,"1"-2"-1888"0,1 0-480 0,2 1 0 0,2-2 896 0,2 0 64 16,1-2 32-16,4 1 0 16,1 0-64-16,4 1-16 0,0 1 0 0,3-1 0 15,1 0-256-15,2 0-48 0,0 1-16 0,-1 2 0 0,-3 0-32 0,1 2-16 0,-1 0 0 0,-3 1 0 16,-2 2-112-16,-2 3-32 15,-2 2 0-15,-9-4 0 0,6 10-224 16,-3 1-48-16,-3 2-128 0,-2 2 192 0,-4 3-64 0,-1-1 0 0,-3 3-128 0,-1 0 192 0,-4 1-192 16,1 0 144-16,0-1-144 0,1-3 128 0,-2-1-128 0,2-3 0 15,2-3 144-15,1-1-144 0,2-2 0 0,3-1 144 16,5-6-144-16,0 0 0 0,0 0 192 0,0 0-64 16,0 0 0-1,3 9-128-15,-3-9 256 0,11 7-48 16,1-1-16-16,2-2 0 0,-1 2-192 0,0-1 128 15,0 2-128-15,0-1 0 0,1 2 0 0,-1 0 0 16,-1 1 0-16,-1 0 0 0,-3 1 0 0,-2 1 0 0,0 1 0 16,-3 1 0-16,-2-4 0 0,-1 1 0 0,-1-1 0 0,-2 0 0 15,-3 0 128-15,1-3-128 0,-1 1 0 0,-3 0 144 16,-2-2-16-16,-2 1 0 0,-1-1 0 0,-3 1 0 16,-2-3-128-16,-2-1 192 0,-1 0-192 0,-1-1 192 15,-2-1-192-15,3 0 128 0,-2-1-128 0,2 0 128 16,2-1-128-16,1-1-224 0,1-1 48 0,1 1 16 15,5 0-528-15,2-1-96 0,3 2-32 0,7 2 0 16,0 0-2656 0,0 0-544-16,0 0-96 0,6-10-32 0</inkml:trace>
  <inkml:trace contextRef="#ctx0" brushRef="#br0" timeOffset="180052.9">8003 17850 33567 0,'-11'-2'1488'0,"11"2"304"0,-8 0-1424 0,8 0-368 0,0 0 0 0,0 0 0 16,0 0 400-16,0 0 16 16,0 0 0-16,0 0 0 0,12 2 80 0,2-2 16 0,2 0 0 0,6-1 0 15,4-1-192-15,2 0-16 0,3 0-16 0,3 1 0 16,4 0 16-16,3 0 0 0,5 0 0 0,-1 0 0 15,-2-1-112-15,-2-1 0 0,-2 2-16 16,-4 0 0-16,-3 1-176 0,-3 2 0 0,-3 1 144 0,-4 0-144 16,-3 0 0-16,-4 0 0 15,-3 1 0-15,-3-1 0 0,-9-3 0 0,0 0 0 0,0 0 0 0,0 0 128 16,-1 10-496-16,-4-2-80 0,-2 0-32 0,-2 1 0 16,-3 1-544-1,-1 2-128-15,-2 0 0 0</inkml:trace>
  <inkml:trace contextRef="#ctx0" brushRef="#br0" timeOffset="180429.54">8154 18252 32255 0,'0'0'2864'16,"-3"-7"-2288"-16,2-2-576 0,2 1 0 0,1 1 576 0,2-2 0 15,3-1 0-15,2 1 0 0,0 1-304 0,2 1-48 0,1 0-16 0,2 2 0 16,-3 0 32-16,2 2 0 0,-1 1 0 0,0 1 0 15,-1 1 112-15,0 3 32 0,-2 1 0 0,-1 2 0 16,-3 1-208-16,0 3-48 16,-3 2 0-16,-2 2 0 0,-2-1-128 0,-3 2 0 0,-2 2 144 0,-3 1-144 15,-1 1 0-15,-2 1 0 0,-2 0 0 0,0 1 0 16,-1-2 0-16,5-8 0 16,-1 2 0-16,0 0 0 0,0-1 0 0,0 0 0 15,1-1 0-15,1-1 128 0,1-1 0 0,-3 3 16 0,5-6 0 0,7-6 0 0,0 0 512 0,0 0 112 16,0 0 0-16,0 0 16 15,9-3-272-15,4-1-64 0,0-2-16 0,2 0 0 0,2-2-288 0,-6 3-144 32,2 1 160-32,4-1-160 0,0-1 0 0,3 1 128 15,0-1-128-15,2 1 0 0,1-1 0 0,15-4 0 0,-8 2 0 0,-4 2 0 32,-4-1-512-32,-1 3-64 0,-2-1 0 0,-2 1 0 15,0 0-1632-15,-1 0-336 0,1 1-64 0</inkml:trace>
  <inkml:trace contextRef="#ctx0" brushRef="#br0" timeOffset="180767.45">9209 17576 26719 0,'-1'-13'1184'0,"0"4"240"16,-1-1-1136-16,-1 1-288 0,2 2 0 0,1 7 0 0,0 0 1792 0,0 0 288 16,0 0 64-16,0 0 16 0,0 0-1264 0,0 0-256 15,-4 6-64-15,1 4 0 0,1 3-400 0,1 4-176 16,-1 0 128-16,1 5-128 0,0 3 160 0,1 1-160 15,0-2 192-15,0 1-192 0,0 1 224 0,2 0-64 0,0-2-16 0,2-1 0 16,-2-2-144-16,0 0 0 0,1-1 0 0,1-1 128 16,-1-2-128-16,0-1 0 15,-1-4 0-15,1 0 0 16,-2-3-336-16,-1-9-160 0,1 9-16 0,-1-9-16 16,0 0-864-16,0 0-160 0,0 0-48 0</inkml:trace>
  <inkml:trace contextRef="#ctx0" brushRef="#br0" timeOffset="181060.68">9200 17590 23951 0,'-4'-26'2128'0,"3"7"-1696"0,0-3-432 0,1 0 0 0,0 0 1248 0,2 1 160 0,2 4 48 0,2 1 0 0,2 2-64 0,1 2-16 16,3 1 0-16,0 3 0 0,1 2-720 0,0 1-144 16,1 2-16-16,1 3-16 0,0 1-272 0,-1 2-48 15,-1 1-16-15,0 2 0 0,-2 2 16 16,0 3 0-16,-2 1 0 0,-2 3 0 0,-2 2-160 0,-1 2 192 15,-2-1-192-15,-3 3 192 16,-3 2-192-16,0 0 160 0,-3-1-160 0,-1-1 160 0,-2 1-160 0,-3-1 192 16,-3-1-192-16,1-2 192 0,-1-4-48 0,-1-1 0 15,0-4 0-15,1-3 0 0,-1-1 112 0,1-2 0 0,1 0 16 0,3 0 0 16,0-2-128-16,1-1-16 0,0-1-128 0,2 1 192 16,2 0-464-16,7 0-112 0,-10 0 0 0,10 0-11200 15,0 0-2224-15</inkml:trace>
  <inkml:trace contextRef="#ctx0" brushRef="#br0" timeOffset="182081.83">15658 17407 29311 0,'0'0'1296'0,"0"-9"272"0,0 1-1248 0,3 0-320 0,-3 2 0 0,0 6 0 16,1-8 656-16,-1 8 80 0,0 0 16 0,0 0 0 15,0 0 176-15,0 0 32 0,0 0 16 0,0 0 0 16,0 0-656-16,0 0-128 0,-1 12-16 0,-2 1-16 0,1 3-32 0,0 1 0 16,0 4 0-16,0 2 0 0,-1 2 0 15,1 1-128-15,0-2 192 0,-1 0-64 16,-1-1-128-16,1 2 160 0,0-1-160 0,-1-1 160 0,2-2-160 16,0-1 0-16,0-3 0 0,1-1 0 0,1-2 0 15,0-2-256-15,-2-1 48 0,0-1 0 16,2-1-784-16,0-9-160 0,0 0-16 0,0 0-16 15,0 0-2048-15,0 0-416 0</inkml:trace>
  <inkml:trace contextRef="#ctx0" brushRef="#br0" timeOffset="182495.25">15595 17662 3679 0,'2'-23'160'0,"0"7"32"0,-4-4-192 0,2 0 0 0,-1-5 0 16,1 2 0-16,-1 0 4912 0,1 2 928 0,1 0 192 16,0 4 48-16,1 1-3504 0,-1 2-688 0,1 2-144 0,2 1-16 15,0-1-784-15,3 2-160 0,2 1-16 0,4 1-16 0,0 3-464 16,3-1-96-16,2 1 0 0,-1 2-16 0,1-2-176 0,0 4 192 15,-1 1-192-15,-1 3 192 16,-2 2 0-16,-2 0 0 0,-2 2 0 0,-2 2 0 0,-3 1-48 0,-2 2 0 16,-1 0 0-16,-4 2 0 0,0 3-16 0,-2 0 0 15,-2 2 0-15,-2 1 0 0,-6 2-128 0,-1-1-176 16,-4 0 48-16,1-2 0 0,-2-1-64 0,1-3-16 16,3 1 0-16,-1-4 0 0,2-3 208 0,3-3 0 15,3 0 0-15,0-2 0 0,9-4 320 0,0 0-64 16,0 0 0-16,0 0 0 0,0 0 0 0,0 0-16 15,9 2 0-15,2 1 0 0,3-3-112 16,3 0-128-16,0 0 176 0,1 0-176 0,-1 0 0 0,1 0 0 0,0 0 0 16,-1 3 0-1,1 0 0-15,-4 3 0 0,1-1 0 0,-1 2 0 0,-3 0 0 0,-1 2 0 0,-5 1 0 0,-2-1 0 16,0 0 144-16,-2 1-144 16,-1 0 0-16,-4-1 144 0,-1 0-16 0,-3 0-128 0,-1 0 192 0,-1 0-64 15,-2-1 32-15,0 1 0 0,0-1 0 0,-1-1 0 16,-2-1-32-16,0 1-128 15,1-1 192-15,0 0-64 0,-4-2-288 0,2 0-64 0,-1-1-16 0,1-1 0 32,0 0-1648-32,3-1-336 15,1-1-64-15,3 0-16 0,9 0-896 0,0 0-192 16</inkml:trace>
  <inkml:trace contextRef="#ctx0" brushRef="#br0" timeOffset="182905.29">15909 17753 21359 0,'0'0'944'0,"0"0"208"0,0 0-928 0,7 7-224 16,-7-7 0-16,5 8 0 0,-1 1 1424 15,-3 1 240 1,-1 1 64-16,-1 0 0 0,-2 0-880 0,0 1-160 16,-1-1-48-16,0 0 0 0,2-2-128 0,0 1-16 15,2-10-16-15,-1 10 0 0,1-10 96 0,2 11 32 16,-2-11 0-16,6 10 0 0,-6-10 48 0,8 6 16 16,1-1 0-16,1-3 0 0,0-3-224 0,0-1-64 0,1-2 0 0,0 1 0 15,0-2-16-15,1-2-16 0,-1 1 0 16,1 1 0-16,0-1 80 0,-1 0 16 0,0-2 0 0,-2 2 0 15,0-1-32-15,-2 1 0 0,-7 6 0 0,8-5 0 16,-8 5-80-16,0 0-16 0,0 0 0 0,0 0 0 16,0 0-48-16,0 0-16 0,0 0 0 0,-4 9 0 15,-3 1-80-15,-1 3-32 0,0 2 0 0,-2 4 0 16,0 2-144-16,0 1 160 16,1 2-160-16,0 0 160 0,2 2-160 0,-1 0 0 0,0 1 0 0,2 1 0 15,0-2 0-15,1 1 0 0,-2-3 0 0,2 0 0 16,0-1 0-16,1-2 0 0,0-2 0 0,1-2 0 15,1-1 0-15,0-4 160 0,0-2-160 0,2-10 160 0,0 0-32 16,-2 10-128-16,2-10 192 0,0 0-64 0,0 0 16 0,0 0 0 16,0 0 0-16,0 0 0 0,0 0 16 15,-7-4 0-15,0-1 0 0,1-1 0 0,0 0-160 0,1-2 0 16,-1-2-160-16,1 0 160 16,0-1-1456-16,1-1-192 0,0-2-32 0</inkml:trace>
  <inkml:trace contextRef="#ctx0" brushRef="#br0" timeOffset="183094.86">16522 17525 40255 0,'2'-11'1792'0,"4"5"352"0,2-1-1712 16,4 2-432-16,2-1 0 0,2 2 0 15,3 0-432-15,2 3-160 0,-1 1-48 0,-1 0 0 16,0 0-496-16,-1 0-96 0,-3 0-32 0,-1 0-9232 0,-2 0-1840 0</inkml:trace>
  <inkml:trace contextRef="#ctx0" brushRef="#br0" timeOffset="183268.66">16426 17719 22111 0,'0'0'1968'16,"0"0"-1584"-16,0 0-384 0,0 0 0 0,0 0 2720 0,9-2 464 15,1 1 80-15,2 1 32 0,1-1-2272 0,5 1-464 16,2 1-96-16,2-2-16 0,2-2-256 0,1 0-48 16,1-1-16-16,0-1 0 0,-1 0-128 0,-2-3 0 15,0 0 0-15,1 0 0 16,2-1-2592-16,-1 0-400 0,-1-2-80 0,4-1 0 0</inkml:trace>
  <inkml:trace contextRef="#ctx0" brushRef="#br0" timeOffset="183712.72">17710 17015 37775 0,'0'0'1664'0,"0"0"368"0,-3-8-1632 0,3 8-400 0,0 0 0 0,0 0 0 16,0 0-208-16,0 0-128 0,-8 5-32 0,1-1 0 0,2 2 192 16,0-1 48-16,5-5 0 0,-8 8 0 15,1-3 128-15,7-5 0 0,-8 7 0 0,8-7-128 0,0 0 128 0,-4 6 128 16,4-6-128-16,0 0 176 0,0 0 336 0,0 0 64 16,8 5 0-16,1-2 16 15,4-1-32-15,1 1-16 0,1-2 0 0,3 1 0 0,-1 0-224 0,2 1-32 16,0 0-16-16,0 1 0 0,-1 3-112 0,1 0-32 15,-1 1 0-15,-1 0 0 0,-3 0-128 0,-1 2 160 16,-4 1-160-16,0 0 160 0,-2 1-160 0,-2 1 0 0,0-1 0 16,-3 1 128-16,-1 0-128 0,-1 0 0 0,-2 0 0 0,-1-2 128 15,-2-1 0-15,0 0-128 0,-3 0 192 0,-1 0-64 32,-2-3 16-32,-2-1 0 0,-1 0 0 0,-1-1 0 0,0 0-144 15,1-1 192-15,-1-1-192 0,0 0 192 0,0-1-192 0,-1-1-224 16,1-1 48-16,0 0 16 15,1-1-496-15,0 0-112 0,-2 0 0 0,4-2-16 16,-1 0-2256-16,1-1-448 0,1-1-96 0</inkml:trace>
  <inkml:trace contextRef="#ctx0" brushRef="#br0" timeOffset="183898.81">17646 17040 35007 0,'2'-15'1552'0,"4"4"320"0,1-1-1488 0,3 0-384 0,2 1 0 0,3 1 0 15,1 0 576-15,3 2 64 0,3 2 0 16,3 2 0-16,2 0-320 0,2 2-64 0,3-1-16 0,1 2 0 0,-1 0-240 0,-2 0-288 16,-4 0 64-16,-3 0 16 15,-2 0-944-15,-2 2-176 0,-3 1-32 0,-2 1-8912 16,-4 1-1776-16</inkml:trace>
  <inkml:trace contextRef="#ctx0" brushRef="#br0" timeOffset="184199.54">17491 17633 29487 0,'-9'9'2624'0,"9"-9"-2112"0,-6 9-512 15,-1 0 0-15,1-1 1168 0,3 2 128 0,2 0 32 0,1-1 0 0,0-9-960 16,3 9-192-16,3-2-48 15,3 0 0-15,2-3 272 0,3 0 48 0,4-1 16 0,1-2 0 0,2-2 112 0,3 0 32 16,2-1 0-16,3 0 0 0,3-2-160 0,2 2-48 16,2 0 0-16,1 0 0 0,3-2-208 15,-1 0-64-15,0-2 0 0,-3 1 0 0,-3 1-128 16,-4-1 0 0,-5 2 144-16,-3 0-144 0,-5-1 0 0,-3 3 0 15,-2 1-160-15,-11 0 160 16,0 0-752-16,0 0-32 0,4 9-16 0,-3 0 0 15,-6-2-1456-15,-1 2-304 0,-3 1-48 0,-2 1-6912 0,-2 0-1376 16</inkml:trace>
  <inkml:trace contextRef="#ctx0" brushRef="#br0" timeOffset="184604.06">17526 18127 19343 0,'0'0'1728'0,"0"0"-1392"0,-8-1-336 0,8 1 0 16,0 0 2880-16,0 0 512 0,0 0 112 0,0 0 16 15,5-9-2064-15,1 1-416 0,3 2-80 0,3-2 0 16,2 0-512-16,1 0-80 0,0-1-32 0,2 1 0 0,0 0-192 0,2 2-144 16,0 1 192-16,0 1-192 0,-3 2 256 0,-2 0-48 15,0 2-16-15,-2 1 0 0,-12-1 0 0,11 5-16 16,-11-5 0-16,0 0 0 16,5 16-176-16,-4-2 0 0,-4-2 0 0,-1 1 0 0,-3 2 128 0,-5-1-128 15,0 0 0-15,-3 3 128 0,-2 0-128 0,0 0-192 16,0-2 32-16,1 1 16 0,0-3 144 0,3 0 0 0,-1-3-144 0,6-2 144 15,1-3 0-15,2-1 256 16,5-4-32-16,0 0-16 0,0 0 448 0,0 0 96 0,0 0 16 0,9 4 0 16,1-4-320-16,2-4-48 15,1 0-16-15,2 0 0 0,6-2-128 0,0 0-48 0,2 0 0 0,1-1 0 16,2 1-208-16,3 0 144 16,1 2-144-16,2 1 128 0,1-1-128 0,1 0 128 15,0-2-128-15,-3 1 128 0,-5-2-128 0,-1 1 0 0,0-2 0 0,-3 0 0 16,-4 0-592-1,0 0-160-15,-2-1-16 0,0 1-16 16,-4 0-1920-16,-1 0-384 0,-3 2-80 0</inkml:trace>
  <inkml:trace contextRef="#ctx0" brushRef="#br0" timeOffset="184932.66">18889 17474 6447 0,'-2'-10'576'0,"2"3"-576"0,-1-2 0 0,1 2 0 0,0 0 6320 0,0 7 1152 0,0 0 224 0,0 0 48 15,2-7-6144-15,-2 7-1216 0,0 0-256 0,0 0-128 0,0 0 400 0,0 0 16 0,0 0 0 0,0 0 0 0,0 10 128 16,-2 4 32-16,-4 2 0 15,1 3 0-15,0 3-144 0,0 2-32 0,-2 0 0 0,1 3 0 16,-2-1-208-16,1 4-32 16,-1-2-16-16,-1 0 0 0,1-1-144 0,0-1 0 15,2-3 144-15,0 0-144 0,2-3 0 0,-1-3 144 16,2-1-144-16,1-3 0 0,1-1 0 0,0-1 0 16,1-1-160-16,0-1 160 15,0-9-896-15,0 0-48 0,0 0-16 0,0 0 0 16,0 0-2368-16,0 0-464 0,0 0-112 0,12-4 0 0</inkml:trace>
  <inkml:trace contextRef="#ctx0" brushRef="#br0" timeOffset="185232.07">18807 17519 26719 0,'0'-13'2368'0,"3"-3"-1888"0,2 0-480 0,3-1 0 16,-1 2 848-16,1 0 80 0,1 1 16 0,2 0 0 15,2 0-208-15,1-2-32 0,0 1-16 0,0-1 0 16,-1 3-384-16,2 0-80 0,-2 0-16 0,0 3 0 15,-1 1 48-15,1 4 0 0,2 0 0 0,0 3 0 16,2 1-64-16,-3 3 0 0,0 1 0 0,-1 4 0 16,0 1 0-16,-2 3-16 0,-3 2 0 0,-1 3 0 15,-3 3-48-15,-1 2 0 0,-5 0 0 0,-1 1 0 16,-2 1 16-16,-4 1 0 0,-2-1 0 0,-3-1 0 0,-1-1 0 16,0-2 0-16,-2-4 0 0,0 0 0 15,-1-4 128-15,-1 0 32 0,0-3 0 0,-2 0 0 0,-5-2 96 16,1-1 32-16,-1 1 0 0,-1-1 0 15,-2-3-432-15,1 0 128 0,3 0-128 0,4-1 0 16,3 1-416-16,5-1-160 0,0-1-48 0,4 1-10816 16,9-1-2160-16</inkml:trace>
  <inkml:trace contextRef="#ctx0" brushRef="#br0" timeOffset="197962.66">3983 15808 1839 0,'0'0'160'0,"0"0"-160"15,0 0 0-15,0 0 0 0,4-6 1776 0,-4 6 320 16,5-6 64-16,-5 6 16 0,0 0-1664 0,5-6-320 0,-5 6-64 0,7-5 0 16,-7 5-128-16,0 0 192 0,6-6-64 0,-6 6 0 15,0 0-128-15,6-7 128 0,-6 7-128 0,5-6 128 16,-5 6 64-16,0 0 0 0,4-6 16 0,-4 6 0 0,0 0 240 0,4-7 64 16,-4 7 0-16,0 0 0 0,0 0 64 0,0 0 32 15,0 0 0-15,0 0 0 0,0 0 32 0,0 0 0 16,0 0 0-16,0 0 0 0,0 0-96 0,0 0-16 15,0 0 0-15,0 0 0 0,0 0 32 16,-7 7 0-16,2 1 0 0,-1 0 0 16,1 2-256-16,1 1-48 0,-2 0-16 0,2 2 0 15,-2 3-240-15,1 3 0 0,-2 1 128 0,0 2-128 16,1 3 0-16,-1 0 0 0,1 1 0 0,-1 2 0 0,0 0 0 0,1 2 144 16,-2 1-144-16,0 2 128 0,2 1-128 15,-1 1 128-15,1 0-128 0,0 4 128 0,-2 4-128 0,3 1 0 16,-1 1 0-16,0 0 128 0,0 0-128 0,0 2 0 15,0 5 0-15,1 1 0 0,-1 2 0 0,2 0 0 16,1-1 0-16,0-2 0 0,0-4 0 0,1 0 0 0,1-1 0 0,0-3 0 16,0-3 0-16,1 0 0 0,2-2 0 0,0-1 128 15,-1-3 48-15,0-2 0 0,-1-2 0 0,1-2 0 16,-1-6 144-16,4-2 16 0,-3-3 16 0,0 1 0 0,-1-4-80 16,1-1-16-16,0-1 0 0,0-2 0 15,0-2-80-15,-1-2-32 0,0 1 0 0,0-8 0 0,0 0-144 0,0 0 0 16,0 0 0-16,0 0 128 15,0 0-1040-15,0 0-224 0,7-9-32 0,0-2-9584 0</inkml:trace>
  <inkml:trace contextRef="#ctx0" brushRef="#br0" timeOffset="198913.32">4128 15871 8175 0,'-9'-7'352'0,"5"4"96"0,-2-1-448 0,0 0 0 0,-1 1 0 0,2-1 0 15,-1 0-208-15,1 1-128 0,5 3-32 0,0 0 0 16,-6-3 176-16,6 3 48 0,-5-6 0 0,1 2 0 16,4 4-96-16,-1-6-16 0,1 6 0 0,0 0 0 0,0-6 256 0,0 6 0 15,1-8 0-15,-1 8 0 0,4-7 256 0,-4 7 0 16,4-6 0-16,-4 6 0 0,7-5 208 0,1 1 48 16,-2 0 0-16,3 0 0 0,1 1-128 0,2 1-32 15,1-1 0-15,2-2 0 0,3 2-192 0,4 0-32 16,2-1-128-16,4 1 192 0,0 0 160 0,2-1 32 0,-1 1 0 0,-1-1 0 15,2-1 96-15,4 2 32 0,0 0 0 16,3-1 0-16,2 0 16 0,4 0 16 0,3 0 0 0,5 1 0 16,1 0-176-16,1-1-48 0,-1 1 0 0,2 0 0 15,-1 1-160-15,5-1-32 0,5 1-128 0,0-1 192 16,2 0-192-16,-1-1 0 0,-1 1 0 0,2 0 0 16,2-1 0-16,4 0 0 0,4 0 0 15,-2-1 0-15,-4 0 176 0,3 0-16 0,-2 0 0 0,5 0 0 16,4 1 176-16,-3-2 48 0,-6 0 0 0,1 1 0 15,0 2-128-15,3 0-32 0,2 0 0 0,-4 0 0 0,-5-1 0 16,-3 2 0-16,-1 0 0 0,-1 2 0 16,1 0 16-16,0 0 0 0,0-2 0 0,-5 1 0 15,-4-1 32-15,0 1 16 0,0 0 0 0,0 1 0 16,1 0-96-16,1 0 0 0,1-1-16 0,-4 1 0 0,-5-3-176 0,-3 0 128 16,1 1-128-16,-3 1 128 0,-1 0-128 0,0 1 128 15,-1 0-128-15,0 0 128 0,1-1-128 0,-3 0 0 16,-6-1 144-16,-4-1-144 0,-3 1 144 0,-3 0-144 15,-2-1 192-15,-1 0-192 0,-3 1 320 0,-1 1-32 16,-4-1-16-16,-1 0 0 0,-3 0 176 16,1 0 48-16,-9 2 0 0,8 0 0 15,-8 0-160-15,7 0-16 0,-7 0-16 0,0 0 0 0,0 0-48 16,8 3-16-16,-8-3 0 0,0 0 0 0,0 0-32 0,0 0 0 0,0 0 0 0,0 0 0 16,0 0 0-16,0 0 0 0,0 0 0 0,4 7 0 15,-4-7-208-15,2 9 176 0,-2-9-176 0,0 10 160 16,0 0-160-16,1-1 0 15,-2 0 0-15,0 0 0 0,0 2 0 0,0-1 0 0,-1 2 0 16,2 4 0-16,-1 1 0 0,-1 2 0 16,0 0 0-16,0 2 0 0,0 1 0 0,0 2 0 15,0 1 0-15,1 4 0 0,-2 1 0 0,1 3 0 0,-1 1-144 0,1 3 144 16,0-2 0-16,1 5-128 0,0 2 128 0,0 1 0 0,0-2-128 0,-2 2 128 16,0 0 0-16,0 1 0 15,0 1 0-15,0 0 0 0,0 0 0 0,1-2 0 16,-1-1 0-16,0-2 0 0,1-2 0 0,0-1 0 0,1 0 0 0,-1-3 0 15,-1 0 0-15,1-2 0 16,-1-2 144-16,2-2 48 0,-1-2 0 0,-1-3 0 0,2 0 64 0,0-3 0 16,1-2 16-16,0-1 0 0,0-3-272 0,0 0 160 15,0-3-160-15,0-1 128 0,0-2-128 0,0-8 0 0,0 0 0 0,0 0 0 47,0 0-1792-47,0 0-224 0,0 0-48 0</inkml:trace>
  <inkml:trace contextRef="#ctx0" brushRef="#br0" timeOffset="199918.99">3950 17523 12095 0,'0'0'528'0,"0"0"112"0,0 0-512 0,0 0-128 16,9-1 0-16,-1 0 0 0,1 0 0 0,1 1 0 15,1 0 0-15,0-1 128 0,0 0-128 0,2 0 0 16,3-1 0-16,0 1 0 0,1 0 0 0,0-1 0 0,2 1 0 0,3 1 0 16,1 1 128-16,4-1 0 0,-1-1 0 0,3 0 0 15,1-1 64-15,1-1 16 0,-1 1 0 0,-2-1 0 16,1 1-208-16,1-2 144 0,1 0-144 0,2 1 128 15,-3-1 16-15,4 1 0 0,3 0 0 0,1 1 0 16,4-1-144-16,0 0 128 0,0 0-128 0,-3-2 128 16,0 1-128-16,-1 1 192 0,1-1-192 0,1 1 192 15,2-1-64-15,3-1-128 0,2 1 192 0,1 0-64 16,1-1 0-16,-1 0 0 0,-3-1 0 0,0 2 0 16,0-3-128-16,1 4 128 0,2 0-128 0,3-1 128 0,3 2-128 0,-1-1 128 15,-1-2-128-15,-3 2 128 0,-2-2 64 0,3 0 16 16,-1 2 0-16,2 1 0 0,1 1-16 0,2-2 0 15,1 0 0-15,-4 0 0 0,-3-2-16 0,-2 1-16 16,0 0 0-16,1 0 0 16,1 1 80-16,1 1 16 0,4 0 0 0,-1-1 0 0,-1 1 48 0,0-1 16 15,-5-2 0-15,0 1 0 0,-1 1-64 0,2-1-16 16,0 1 0-16,4 0 0 0,2-2-112 0,-2 0-128 16,-5-3 176-16,-1 1-176 0,-2-1 160 0,0 0-160 15,0 2 128-15,0-2-128 0,-1-1 0 0,2 0 128 16,2 0-128-16,-2 1 0 0,-3 0 272 0,-4-1-16 0,-3 1-16 0,-2 2 0 15,-2-1 240-15,-3 2 48 0,-1 0 16 0,-3 1 0 16,-1-2-64-16,-5 3-16 16,-2 0 0-16,-2 1 0 0,-1-1-208 0,-2 1-32 0,-1 0-16 0,-9 2 0 15,8-2-208-15,-8 2 176 16,8-2-176-16,-8 2 160 0,0 0-352 0,0 0-80 0,0 0-16 0,0 0 0 31,0 0-1696-31,0 0-352 0,-5-5-64 0,-4 1-16 0</inkml:trace>
  <inkml:trace contextRef="#ctx0" brushRef="#br0" timeOffset="201269.98">5027 17474 2751 0,'0'0'256'0,"0"0"-256"0,0 0 0 15,0 0 0-15,4-6 1664 0,-4 6 304 0,6-6 48 0,-6 6 16 16,11-7-1488-16,-6 1-288 16,-5 6-64-16,8-5-16 0,0-1 208 0,-2 2 64 0,-6 4 0 0,9-3 0 15,-9 3-32-15,9-4 0 0,-9 4 0 0,10-2 0 16,-10 2 192-16,10-1 32 0,-10 1 16 0,8 0 0 16,-8 0-144-16,0 0-48 0,8 3 0 0,-8-3 0 15,6 7-16-15,-2 1 0 0,-2 1 0 0,0 0 0 16,1 5 224-16,-3-1 32 0,0 0 16 0,-4 5 0 15,2 3-160-15,-1 2-48 0,-1 3 0 0,1 4 0 16,-1 2-288-16,-1 3-64 0,2 3-16 0,0 2 0 16,-3 0-144-16,1 1 0 0,-1 3 0 0,2 3 0 0,-1 1 0 0,2 3 0 15,0 1-144-15,2-22 144 16,0 4 0-16,0 4 0 0,-1 2 0 0,2 4 0 0,-2 2 0 0,1 2 0 16,0-1 0-16,0 38 0 0,0-16 0 0,0-11 0 15,1-8 176-15,0-25-176 0,1 4 272 0,0 0-48 16,0 1-16-16,0 0 0 0,0 0 176 0,1-1 48 15,0 0 0-15,1 18 0 0,-1-10 16 0,0-10 16 16,-1-5 0-16,2-3 0 0,-2-18-208 0,-1-1-64 16,0 0 0-16,0 0 0 0,0 0-192 0,0 0 0 0,0 0 0 0,0 0 0 31,0 0-512-31,0 0-192 0,0 0-32 0,0 0-16 16,0 0-2048-16,0 0-400 0</inkml:trace>
  <inkml:trace contextRef="#ctx0" brushRef="#br0" timeOffset="202012.49">5225 17433 14271 0,'0'0'640'0,"-6"-3"128"0,1-1-624 0,5 4-144 0,-6-4 0 0,6 4 0 0,0 0 0 0,0 0 192 15,0 0-192-15,0 0 192 16,0 0-16-16,9-7 0 0,0 3 0 0,1 1 0 0,0-1-176 0,1 2 0 0,2 0-192 16,1 0 192-16,0-2-160 0,3 1 160 15,-1-2 0-15,3 0-144 0,1 1 144 0,3-1 0 0,1 1 0 0,4 0-128 16,0 0 128-16,5 0 0 16,4 0 0-16,1-1-128 0,2 1 128 0,-1-2 0 0,0 0 0 15,-1 0 0-15,0 1 240 0,1 0-32 0,2 1 0 0,2 2 0 16,3 2-80-16,4 0-128 15,2-1 176-15,-1-2-176 0,-3 0 208 0,2 0-64 16,-1-2-16-16,3 3 0 0,2 1-128 0,4 0 128 0,5-1-128 16,-1-2 128-16,-1 0 48 0,0 1 0 15,-1-1 0-15,3 1 0 0,4 0 192 0,2-3 32 16,3 1 16-16,-3-2 0 0,-2 0-128 0,1 0-32 0,3 1 0 0,3 1 0 0,1-2-256 0,-1 1 160 16,-5-2-160-16,1 0 128 0,0 0-128 0,4 0 160 31,5 0-160-31,-3 0 160 0,-6 1-160 0,-1 0 0 0,1-1 0 15,4 2 0-15,3-1 0 0,-5 1 0 16,-4-1 0-16,1 2 0 0,-3-1 0 0,3 1 0 0,4-2 128 16,-4 1-128-16,-2 1 0 0,-3 1 0 0,-5-2 0 0,2 1 0 0,-2 1 0 0,3 1 0 0,-1 0 0 15,-2 0 0 1,-3 0 0-16,-5 0 0 0,-1 0 0 0,-3-1 0 0,-2 3 0 0,0 0 0 16,-1 1 0-16,0 0 0 15,-1 0 128-15,-1 0-128 0,-2 1 128 0,-4 0-128 16,-3 0 128-16,-3 2-128 0,-2-1 128 0,-1-1-128 15,-3 1 144-15,-2 0-144 0,-3-1 160 0,-1-1-160 16,-2 0 128-16,-4 3-128 0,-2-1 0 0,-2 0 0 16,-8-2 0-16,9 3 0 0,-9-3 0 0,0 0 0 31,0 0-656-31,7 7-32 0,-7-7 0 0,0 0-5056 0,0 0-1008 0</inkml:trace>
  <inkml:trace contextRef="#ctx0" brushRef="#br0" timeOffset="202408.68">10017 17057 13823 0,'0'0'1216'0,"0"0"-960"0,0 0-256 15,0 0 0-15,0 0 1568 0,0 0 272 0,0 0 48 0,0 0 16 16,0 0-1296-16,0 0-256 0,7 5-48 15,-1 2-16-15,-2 2-16 0,1-1 0 16,-2 2 0-16,0 1 0 0,0 1-144 0,1 2-128 0,0 1 144 0,-1 2-144 16,1 0 160-16,-1 4-160 0,0 1 160 0,0 1-160 15,1 0 240-15,-1 3-48 0,-1-1-16 0,2 3 0 16,-1 0 80-16,-1 3 0 0,-1 2 16 0,0 4 0 16,-1 4-16-16,0 4-16 0,-2 3 0 0,0 4 0 15,-3 2-240-15,0 3 0 0,-2 0 0 0,0 2 0 16,-3 2 0-16,1 0 0 0,-1-1 0 15,1 1 0-15,0-1 0 0,5-27 0 0,0 4 0 0,-1 1 0 0,1 4 144 0,-1 0-144 16,1-1 128-16,0 0-128 0,-1-1 288 0,-1 26-32 16,0-16 0-16,2-8 0 0,0-7 64 0,2-4 16 15,0-3 0-15,2-14 0 0,0 0-128 16,0 1-16-16,0-1-16 0,0-1 0 0,0-1-176 0,0-1-192 16,0-2 32-16</inkml:trace>
  <inkml:trace contextRef="#ctx0" brushRef="#br0" timeOffset="205267.56">9889 18743 8287 0,'0'0'368'0,"0"0"80"15,0 0-448-15,0 0 0 0,0 0 0 0,0 0 0 0,-8-2 816 0,8 2 80 16,0 0 0-16,0 0 16 0,-7 0-560 0,7 0-112 16,0 0-32-16,-8 1 0 0,8-1-208 0,-8 1 0 0,8-1 0 0,-8 0 0 15,2 0 0-15,-3 0 0 16,1-1-128-16,0 1 128 0,0 0 0 0,-1-1 272 0,-1-1-48 0,-2 1-16 16,-5-1 352-16,1 1 64 0,-2-1 16 0,0 1 0 15,-2 0-16-15,0 0 0 0,-2 0 0 0,-1 0 0 16,-1 0-224-16,-1 1-32 0,0 2-16 0,0 0 0 15,-2 0-352-15,1 1 0 0,0 1 0 0,-1-1-128 16,1 0 128-16,-3 1 0 0,-4-1 0 0,0-1-128 16,-1-2 128-16,-1 0-192 0,0 0 192 0,1 0-192 15,-2 0 192-15,3 1 0 0,0 0 0 0,0 2-128 16,0-1 128-16,2 0 176 0,-1-1-48 0,-2 0 0 16,-4-1 112-16,1 0 16 0,-1 0 0 0,2 0 0 15,-1 0-256-15,0 0 176 0,1 0-176 0,1 1 160 0,1 1-160 16,2 1 0-16,1-2 0 0,-3 0 0 0,-3-1 0 0,-2 0 0 15,-1-1 0-15,1-1 0 0,-1-2 0 0,1 2 128 16,-1 1-128-16,3 0 0 0,-1 1 160 16,1 0-160-16,-1 0 192 0,-1-1-192 0,-3-1 400 0,0-1-16 15,-4 1-16-15,0 1 0 0,0-1-96 0,-1 1-16 16,1 1 0-16,2 0 0 0,1 0-256 0,-3 1 128 16,-4 0-128-16,0-1 0 0,-3 0 192 0,3 0-192 15,0 0 192-15,2 2-192 0,0 1 0 0,3 1 0 0,1-2 0 0,-1 0 0 16,-2 0 128-16,0-1-128 0,0-2 0 0,2 1 0 15,1 1 128-15,3 2-128 16,1-1 0-16,3 0 0 0,1 0 128 0,2 0-128 0,-1 1 0 0,0-2 0 16,-1 0 0-16,3-1 0 15,1-1 0-15,3 0 0 0,2 0 0 0,1-1 0 0,3 0-192 16</inkml:trace>
  <inkml:trace contextRef="#ctx0" brushRef="#br0" timeOffset="206455.49">14910 16935 11055 0,'0'0'480'0,"0"0"112"0,-3-9-464 0,1 2-128 0,0 1 0 0,2 6 0 0,-3-8 1408 0,3 8 256 0,0 0 48 0,-2-7 16 16,2 7-1280-16,0 0-256 15,-2-7-64-15,2 7 0 16,0 0-128-16,0 0 0 0,0 0 0 0,0 0 128 16,0 0-128-16,0 0 0 0,0 0 0 0,0 0 0 15,0 0 0-15,0 0 192 0,0 0-192 0,0 0 192 16,0 0 128-16,0 0 16 0,1 5 16 0,0 2 0 16,-1 0 96-16,0 3 0 0,-1 1 16 0,0 3 0 0,-1 1 32 0,-1 3 0 15,-6 18 0-15,1 0 0 0,-1-1 32 0,0 4 16 16,1 3 0-16,-1 2 0 0,-1 2-288 0,1 0-64 15,-1 0-16-15,0 2 0 0,-1 2-176 0,1 4 0 16,2 3 0-16,-1 5 0 0,0 3 0 0,2 0 0 16,-1-2 0-16,1 2 0 0,-1-1 160 0,2 0 0 15,-1 0 0-15,2 0 0 0,-1-2-32 0,4-28 0 16,1 4 0-16,-1 2 0 0,-1 3 48 0,1 0 0 16,0 0 0-16,1-1 0 0,0-1-48 0,-2 27 0 15,0-16 0-15,2-12 0 0,0-7-128 0,0-5 192 16,0-6-192-16,1-4 192 0,0-3-368 0,0-4-64 15,0-11-16-15,0 0 0 16,0 0-976-16,0 0-208 0,0 0-32 0</inkml:trace>
  <inkml:trace contextRef="#ctx0" brushRef="#br0" timeOffset="207533.32">15028 16721 8287 0,'0'0'736'0,"0"0"-592"16,3-7-144-16,-3 7 0 0,0 0 2432 0,7-7 464 15,0 1 96-15,0 3 16 0,2 0-2368 0,1 1-480 0,1-1-160 0,2 2 0 16,3 0 0-16,2 0 0 0,2 0-192 0,2 0 48 0,1 0 144 0,2 1 0 15,2-1-144-15,-1 1 144 16,2-1 0-16,-2 0 0 0,3-1 0 0,2 0 0 16,0 0 0-16,4 0 0 0,-1 0 0 0,4 1 0 15,3-3 0-15,2 3 0 0,2 0 0 0,-1 0 0 16,-6 0 0-16,3 0 0 0,1 0 0 0,2 0 128 16,0 1 64-16,4 0 16 0,3-2 0 0,2 1 0 15,1 0-208-15,-1 0 128 0,-1-1-128 0,2 1 0 0,1 0 192 16,2 0-64-16,6-2-128 0,1 2 192 0,-2 0-192 0,2 0 176 0,-2-1-176 15,1 1 160-15,1 1-32 0,6 0-128 16,1 0 192-16,0-1-64 0,-3 0-128 0,0 1 192 16,-2-1-192-16,6 2 192 0,3 0-192 0,-2 0 192 0,-5-1-192 0,0 0 192 15,1 0-192-15,2 1 0 0,3-1 0 0,-3 0 128 16,-4 0-128-16,-1 0 0 0,0 0 0 0,-1 0 128 16,4 0 160-16,0 0 32 0,-1-1 0 15,-3-1 0 1,-3-1 0-16,-3 1 16 0,-1-1 0 0,3 1 0 0,0 1 176 15,0-2 48-15,-1 1 0 0,-5 0 0 0,-2 0-224 0,0 1-32 0,-1 1-16 0,4 0 0 16,-1 1-96-16,2 1 0 16,-1-1-16-16,-4 1 0 0,-4 1-176 0,-2 0 128 15,-2 0-128-15,-2 0 128 0,-1 1-128 0,0-2 0 0,-3 0 0 0,1 0 0 0,-2 1 0 0,-2-2 0 32,-4-1 0-32,-5 1 0 0,-3-1 0 0,-2 0 0 0,-3 0 0 0,-3 0 0 0,0 0 0 15,-1 0 0 1,-3 0 0-16,-1 0-176 0,0 0 176 0,-4 0 0 15,-6 0 0-15,8-1-128 0,-8 1 128 0,0 0 0 0,0 0 0 16,8-3 0-16,-8 3 0 0,0 0 0 0,0 0 128 16,6-3-128-16,-6 3 192 0,0 0-16 0,0 0-16 0,0 0 0 15,0 0-160-15,0 0 192 0,0 0-192 0,0 0 192 16,8 1-192-16,-8-1 0 0,0 0 0 0,6 6 0 16,-6-6 0-16,5 9 0 0,-2-1 0 0,1 2 0 15,0-1 0-15,-1 1 0 0,0 1 144 0,0 2-144 16,-1 3 128-16,1 1-128 0,0 3 160 0,-2 0-160 15,-1 2 272-15,0 1-32 0,1 3-16 0,-1 1 0 16,-1 0-96-16,0 2 0 0,-2 3-128 0,2 1 192 16,-2 2-192-16,0 2 0 0,-1 2 0 0,1 3 0 15,-1 0 0-15,-1 4 0 0,2-2 0 0,-1 2 0 16,-2-1 0-16,1 2 0 0,-2 5 0 0,0-2 0 0,1 1 0 0,0 1 0 16,1 2 0-16,-3-2 0 0,1 0 0 0,2 1 0 15,-1 1 0-15,2-2 0 0,-1-2 0 16,0 0 0-16,2-1 0 0,0 1 0 0,-1-1 0 0,2-2 0 15,0 0 0-15,1-22 0 0,0 2 224 0,0 3-48 16,-1 0-16-16,1 1 0 0,0-1 128 0,1 0 32 16,0-1 0-16,1 20 0 0,-1-11-112 0,3-10-16 0,-1-5 0 0,0-4 0 15,-1-2-192-15,0-4 0 0,0-2 0 0,-1-2 0 32,0-9-368-32,0 7-160 0,0-7-48 0,0 0 0 15,0 0-2208-15,0 0-448 0</inkml:trace>
  <inkml:trace contextRef="#ctx0" brushRef="#br0" timeOffset="208610.48">14656 18829 19343 0,'0'0'1728'0,"0"0"-1392"0,0 0-336 0,9-3 0 16,-9 3 256-16,11-3-32 0,0 2 0 0,1 1 0 16,0 0-80-16,4 1-16 0,2-1 0 0,0 1 0 15,-2 1-128-15,2-2 0 0,1 0 0 0,2 0 0 0,0 0 0 0,1-2 0 16,2 1 0-16,1 0 0 0,1-1 0 0,3 1 0 15,1 0 144-15,1 0-144 0,0-1 256 0,4 0-32 16,0 1 0-16,1-1 0 0,0-1-16 0,0 0 0 16,-2-1 0-16,2 1 0 0,1-1-32 0,4 0-16 15,2 1 0-15,2 1 0 0,1 0-160 0,4-2 0 16,3 1 0-16,-2-1 128 0,0-2-128 0,3 1 128 16,-1-1-128-16,4 3 128 0,1 1-128 0,3-1 0 15,0 0 0-15,0 0 128 0,-3-1-128 0,0 1 0 16,2 0 0-16,0 2 0 0,0 1 0 0,-1 0 0 15,1-1 0-15,-1 0 0 0,-4-1 0 0,1 2 0 0,1 2 0 0,0 0 0 16,0 0 0-16,1-1 0 0,-1 0 0 0,-1-1 0 16,-1-1 0-16,1 1 0 0,1 0 0 0,3 0 0 15,1 1 0-15,1-1 0 0,-2 0 0 0,0-1 0 16,-1 0 0-16,2 1 0 0,0 0 144 0,2 1-144 16,2 0 240-16,-4 0-32 0,-3-1 0 0,-2-1 0 15,0-1-64-15,1 1-16 0,1 1 0 0,2 1 0 16,-1 0 16-16,-2-1 0 0,-5-1 0 0,0 1 0 15,-2-1 144-15,1 1 32 0,0 0 0 0,-1 2 0 16,0 0-80-16,-1 0-16 0,2-2 0 0,-4 0 0 0,-3-1-96 16,0 1 0-16,1 0-128 0,0 0 192 0,1 1-192 15,0 2 0-15,-2-2 128 0,0 0-128 0,-2 0 0 0,-1-1 0 16,-3-1 0-16,-2 0 0 0,-1 0 0 0,-1 0 0 16,-1-1 128-16,-1 2-128 15,-1 0 0-15,-3 0 0 0,-2 0 0 0,-3-1 0 0,-3-1 0 16,-3 1 144-16,-1 0-144 0,-4 0 128 0,-2-1-128 0,-3-1 0 15,-7 3 0-15,0 0 0 0,0 0-128 16,6-5-128-16,-6 5 0 0,0 0-16 16,1-8-496-16,-1 8-80 0,-3-7-32 0</inkml:trace>
  <inkml:trace contextRef="#ctx0" brushRef="#br0" timeOffset="209187.28">15062 16774 23039 0,'0'0'2048'0,"0"0"-1648"0,0 0-400 0,-6-1 0 0,6 1 272 0,-8 3-16 0,2 2-16 0,1 3 0 15,-1 5-752-15,1 2-160 0,-3 3-32 0,0 4 0 31,-1 4-976-31,-2 0-208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12:32.196"/>
    </inkml:context>
    <inkml:brush xml:id="br0">
      <inkml:brushProperty name="width" value="0.05292" units="cm"/>
      <inkml:brushProperty name="height" value="0.05292" units="cm"/>
      <inkml:brushProperty name="color" value="#FF0000"/>
    </inkml:brush>
    <inkml:context xml:id="ctx1">
      <inkml:inkSource xml:id="inkSrc1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10-30T13:13:00.812"/>
    </inkml:context>
    <inkml:brush xml:id="br1">
      <inkml:brushProperty name="width" value="0.05292" units="cm"/>
      <inkml:brushProperty name="height" value="0.05292" units="cm"/>
      <inkml:brushProperty name="color" value="#00B0F0"/>
    </inkml:brush>
  </inkml:definitions>
  <inkml:trace contextRef="#ctx0" brushRef="#br0">1673 1037 22687 0,'0'0'1008'0,"0"0"208"0,0 0-976 0,0-4-240 15,-3-4 0-15,1 1 0 0,1-1 0 0,0 0 0 16,0-2 0-16,-1-1 0 0,0-1 432 0,-2 0 144 16,-1 0 16-16,-1 1 16 0,2-2 112 0,-3 0 32 15,0-1 0-15,-2 2 0 0,0 1 32 0,-1 2 16 16,0 3 0-16,-2 0 0 0,-2 4 0 0,0 2 0 15,-2 1 0-15,0 4 0 0,-1 0-192 0,0 4-32 0,-1 2-16 0,0 3 0 16,1 3-304-16,0 0-48 16,1 3-16-16,-1 2 0 0,2 2-192 0,2 1 128 15,1-1-128-15,1 0 0 0,2-1 0 0,2-1 0 16,3-2 0-16,0-3 0 0,3-1 0 0,2-3 0 16,2-2 0-16,-1-2 0 0,2-3 0 0,4 0 176 15,1-3-32-15,1-2 0 0,1-2 0 0,1-2 0 0,2-4 0 0,3-1 0 16,0-3-144-16,1-4 160 0,-1-3-160 0,2-3 160 15,1-4-160-15,-1-2 128 0,-3-4-128 0,1-1 128 16,-3-3-128-16,-1 0 0 0,-2-1 0 0,-2 0-176 16,-2 3 176-16,-3 4 0 0,-1 2-144 0,-2 4 144 15,-2 2 0-15,0 5 0 16,0 3 192-16,-2 3-64 0,-3 2 384 0,2 2 80 0,-1 3 16 0,2 1 0 0,-2 1-320 16,-2 2-64-16,2 3-16 0,-1 3 0 0,1 2-208 0,0 2 0 15,2 2 128-15,0 3-128 0,-2 4 0 0,2 2 0 16,1 1 0-16,1 0 0 0,1 1 0 0,1-2-192 15,0-2 192-15,2 0-160 0,0-2 160 0,3-1 0 16,-2 1 0-16,3-3 0 0,1 0 0 0,-1-2-160 16,1-1 160-16,0-1 0 0,2-1-400 0,-2-1 16 15,1-2 16-15,1-1 0 16,1-2-1632-16,1-1-336 0,1-3-64 0,2-3-12336 16</inkml:trace>
  <inkml:trace contextRef="#ctx0" brushRef="#br0" timeOffset="265.83">1734 651 12895 0,'0'0'1152'0,"0"0"-928"0,-4-4-224 0,4 4 0 16,0 0 3600-16,-2-6 688 0,0 1 128 16,2 5 16-16,0 0-2768 0,2-6-544 0,-2 6-112 0,5-3-32 0,-5 3-208 0,9 1-64 15,-2 1 0 1,2 3 0-16,0 1-144 0,2 3-48 0,2 2 0 15,-2 2 0-15,0 4-128 0,0 3-16 16,1 4-16-16,-4 2 0 0,-1 2-96 0,-3 4-32 0,0 0 0 0,-3 2 0 16,-2 1 0-16,-3 1 0 15,0 3 0-15,-4-3 0 0,0-1-224 0,-2-1 0 16,-4-1 0-16,-1-1 0 0,0 0-144 0,-3-1-128 0,-2 0-32 0,2-1 0 16,-3-2-576-16,0-1-112 0,0 2-32 0,-2-4-9808 0,-3 1-1968 0</inkml:trace>
  <inkml:trace contextRef="#ctx0" brushRef="#br0" timeOffset="547.96">1185 806 22287 0,'-5'-16'976'0,"2"9"224"16,0 1-960-16,-2-1-240 15,-1-1 0-15,1 3 0 0,-1 0 944 0,0 2 144 16,-2 1 16-16,0 2 16 0,1 3 432 0,-2 4 96 0,-1 2 16 0,0 3 0 16,0 4-896-16,0 5-160 15,0 3-32-15,-1 5-16 0,-1 3-240 0,-1 5-32 16,2 6-16-16,1 4 0 0,3 3-48 0,1 1-16 16,3-2 0-16,3-1 0 0,3 0-208 0,3-5 0 15,3-5 0-15,6 16 0 0,0-10 0 0,6-8 0 16,1-7 0-16,1-6 0 15,0-4-352-15,4-3-112 0,1-5-32 0</inkml:trace>
  <inkml:trace contextRef="#ctx0" brushRef="#br0" timeOffset="26744.15">4065 966 11967 0,'0'0'528'0,"0"0"112"0,0 0-512 0,-1-5-128 0,0 0 0 0,1-1 0 15,0 1 1040-15,0-1 176 0,0 1 48 0,0 5 0 0,0-6 112 16,0 1 32-16,0 5 0 0,-1-6 0 0,-1 1-368 0,0 2-64 16,-2-1-16-16,4 4 0 15,-2-3-48-15,-3 1-16 0,0 0 0 0,0 1 0 0,-1 1-32 0,0 1-16 16,-1 0 0-16,-1 3 0 0,0 3-176 0,-1 2-32 15,0 2-16-15,0 2 0 16,0 3-448-16,1 2-176 0,0 1 128 0,-1 1-128 16,1 4 128-16,1 0-128 0,0-1 128 0,3 8-128 15,0-3 0-15,3-2 0 0,0-4 0 0,1-2 0 16,2-2 0-16,3-4 0 0,-1-2 0 0,2-2 0 0,0-2 0 0,2-1 0 16,2-4 0-16,1-3 176 0,1-2-48 0,1-2-128 0,1-1 192 15,3-4 48-15,1-1 0 16,-1-2 0-16,1-2 0 0,-2-3-16 0,1-1 0 15,-1-3 0-15,0-2 0 0,-2-4-96 0,-1 0-128 16,-3-3 176-16,-2 3-176 0,-2-1 0 0,-3 2 0 0,-3-1 0 0,-3 2 0 16,-1 2 144-16,-2 1-144 0,-1 2 0 0,-10 2 144 15,0 4-144-15,-1 3 0 0,0 3 0 16,1 3 496-16,-2 3 64 0,2 2 16 0,-1 4 0 16,-1 3-416-16,2 3-160 0,1 1 128 0,-1 4-128 15,0 3 0-15,5-2 0 0,2 0 0 16,1-1 0-16,3 1 0 0,1 2 0 0,3 2 0 15,2 0 0-15,1-3 0 0,1 0 0 16,2-1-176-16,0-1 176 0,2-3-128 0,0-1 128 16,2-3 0-16,1 0 0 0,0 0 0 0,6-2 0 0,0-1 0 15,-1-1 0-15,0 0 0 16,0-3-1440-16,3 0-208 0,-1-2-32 0,2-2-13728 16</inkml:trace>
  <inkml:trace contextRef="#ctx0" brushRef="#br0" timeOffset="26981.59">4370 1154 27871 0,'0'0'1232'0,"0"0"256"0,0 0-1184 0,-4 4-304 0,0 3 0 0,2 1 0 16,-1-1 800-16,1 4 96 15,-1 5 32-15,2-1 0 0,-2 1 368 0,2 0 80 16,0 2 16-16,0 7 0 0,0-1-1120 0,1-3-272 15,-1 0 0-15,1-1 480 0,0-2 32 16,0 1 16-16,1-2 0 0,0-1-528 0,0-2 0 0,0 0-192 0,1-1 48 16,1-2 144-16,1-3 0 0,-1-3-16720 15</inkml:trace>
  <inkml:trace contextRef="#ctx0" brushRef="#br0" timeOffset="27540.95">4660 1011 24879 0,'0'-13'2208'0,"2"7"-1760"16,1 0-448-16,1 0 0 16,1 1 432-16,0-2 0 0,2-1 0 0,0 3 0 0,1-1 976 0,2 2 192 15,0 0 32-15,0 2 16 16,-1 2-848-16,-1 2-160 0,3-1-48 0,-2 2 0 0,-2 4-160 0,-1-1-48 0,1 2 0 0,0 2 0 16,-3 3-64-16,-2 3 0 15,-1 2-16-15,-2 3 0 0,-1-1-112 0,-2 1 0 16,-3 1-16-16,0-1 0 0,0-1-176 0,-1 0 0 15,-1-1 144-15,2-3-144 0,0-1 0 0,3-2 0 16,-2-3 0-16,2-2 0 0,0-2 128 0,4-6-128 16,0 0 128-16,0 0-128 0,0 0 0 0,0 0 0 15,0-9 0-15,3 1-128 16,2-5-320-16,1 0-64 0,0-2-16 0,3-4 0 16,1-2-112-16,1-2 0 0,-1-2-16 0,0-2 0 0,0 3 272 0,1 1 48 0,-4 0 16 0,2 3 0 15,-1 5 320-15,-2 2 0 0,-2 2 0 16,-1 4 128-16,-3 7-128 0,0 0 0 15,0 0 0-15,0 0 912 0,0 0 160 0,-2 6 16 0,-2 3 16 16,1 4-672-16,0 1-144 0,0 1-32 0,-1 2 0 0,1 0-128 16,0 1-128-1,0-2 144-15,2 2-144 0,1 0 0 0,3-2 0 0,0-2 0 0,0 0 0 0,2-2 0 0,0-2 0 16,2-3 0-16,0 1 0 0,2 0-160 16,2-3 32-16,-1 1 0 0,0-3 0 15,0-2-704 1,1-1-128-16,1-2-16 0,1-1-9440 0,0-3-1872 0</inkml:trace>
  <inkml:trace contextRef="#ctx0" brushRef="#br0" timeOffset="27781.5">5097 799 27647 0,'0'0'2448'0,"0"0"-1952"0,0 0-496 0,0 0 0 16,0 0 1360-16,0 0 176 15,0 0 48-15,0 0 0 0,0 0-576 0,0 0-112 0,0 0-32 0,3 8 0 16,2 1-304-16,0 2-64 15,1 2-16-15,-1 3 0 0,0 1-192 0,-1 2-32 0,1 2-16 16,-2 3 0-16,-1 5-16 0,-1 3 0 0,-1 1 0 0,-2 1 0 16,-1 0-96-16,-1 0 0 0,2 1-128 0,-3-2 192 15,-3-1-192-15,-1-2 144 0,0 0-144 0,1-4 128 16,-2-1-128-16,-1-1 128 0,-1 0-128 0,-1-5 128 16,1 0-304-16,0-4-64 0,-2 0-16 0,-1-4 0 31,-1-2-1952-31,0-4-400 0,-1-2-80 0</inkml:trace>
  <inkml:trace contextRef="#ctx0" brushRef="#br0" timeOffset="28061.3">4558 738 23039 0,'-5'-8'1024'0,"5"8"192"0,-7-4-960 0,2 1-256 0,-1 1 0 0,1 0 0 0,-2 4 1344 0,0 1 240 16,1 2 32-16,-1 5 16 16,-1 3-368-16,2 4-80 0,0 2-16 0,1 4 0 0,-1 1-640 0,0 3-128 0,-3 3-16 0,1 2-16 31,1 1-48-31,0 1 0 0,1 1 0 0,3 1 0 16,3-1-128-16,0-1-48 0,1-2 0 0,3 0 0 15,1 0-144-15,2-4 0 0,1-1 0 0,0-1 128 16,1-3-128-16,2-2 0 0,2-3 144 0,5 1-144 0,2-2 0 15,-1-4 0-15,17-5-10752 16,-1-5-2176-16</inkml:trace>
  <inkml:trace contextRef="#ctx0" brushRef="#br0" timeOffset="28298.89">5632 840 39615 0,'0'0'3520'0,"0"0"-2816"0,0 0-560 0,9-4-144 16,-2 0-720-1,1 0-176-15,1 1-48 0,1 0 0 0,1 1 752 0,1-1 192 0,1 1 0 0,2-1 0 16,3 2 0-16,-3 1-192 0,1 0 192 0,0 0-192 15,-1 1-2752-15,-1 1-544 0</inkml:trace>
  <inkml:trace contextRef="#ctx0" brushRef="#br0" timeOffset="28481.17">5603 1021 38751 0,'0'0'1728'0,"0"0"336"0,0 0-1648 0,0 0-416 16,0 0 0-16,0 0 0 0,0 0 480 0,0 0 16 15,0 0 0-15,7 2 0 0,5 0 240 0,-2-1 48 16,0 0 16-16,7-1 0 0,3 0-640 16,-2 0-160-16</inkml:trace>
  <inkml:trace contextRef="#ctx1" brushRef="#br0">6136 17805 0,'0'0'0</inkml:trace>
  <inkml:trace contextRef="#ctx0" brushRef="#br0" timeOffset="32406.48">6878 832 11967 0,'0'0'528'0,"-2"-4"112"0,-6 1-512 0,-1-1-128 0,4-1 0 0,2-1 0 0,0-1 2144 0,2-1 400 15,1 0 80-15,2 0 0 0,1 0-512 0,-1 2-96 0,0-3-32 16,0-1 0-16,2 2-720 0,-1 0-160 0,0 2-16 0,3-2-16 16,-1 2-96-16,0-1-16 15,-2 3 0-15,-3 4 0 0,0 0-128 0,0 0-48 0,0 0 0 16,0 0 0-16,4 6-336 0,1 4-80 15,-1 2-16-15,0 4 0 0,1 1-144 0,-1 2-16 0,-2 2-16 16,1 1 0-16,-2 1-176 0,0 0 0 0,0-1 0 0,-1 0 0 16,0 1 128-16,-1-1-128 0,0-2 0 0,-1 0 128 15,-1-3-128-15,0 1 128 0,-1-2-128 0,0 0 128 0,1-3-416 0,0-1-96 16,-2-1 0-16,1-1-16 31,-2-2-2000-31,1-2-400 0,-1 0-80 0</inkml:trace>
  <inkml:trace contextRef="#ctx0" brushRef="#br0" timeOffset="32663.02">6527 1271 27759 0,'-13'0'1216'0,"6"1"272"0,-1 0-1184 0,0-1-304 0,1-1 0 0,0 1 0 15,2 0 0-15,5 0 0 0,0 0 0 16,0 0 2288-16,0 0 400 0,0 0 64 0,10-1 32 15,3 1-2016-15,5-2-416 0,3-1-80 0,3-1-16 16,5-2 64-16,1 0 0 0,3-2 0 0,20-3 0 0,3 0-320 16,-2 1 0-16,1 0 0 0,-1-1 192 0,-2 0-32 15,-4 0 0-15,-1 1 0 0,0 1-160 0,-3 2 0 16,-1-2 0-16,-3 2 128 0,-2 2-128 0,-4 2-176 16,-5 0 48-16,-2 2 0 15,-4 0-560-15,-7 2-96 0,-1 1-32 0,-6 3 0 16,-9-5-576-16,0 9-112 0,-4-1-32 0,-7 2-8544 15,-4 1-1712-15</inkml:trace>
  <inkml:trace contextRef="#ctx0" brushRef="#br0" timeOffset="33010.06">6594 1563 11055 0,'0'0'976'0,"-1"-5"-784"0,2-1-192 0,-1 1 0 16,1-1 3264-16,0 1 592 0,3 0 128 0,-4 5 32 16,0 0-1712-16,0 0-320 0,0 0-80 0,0 0-16 0,0 0-1504 15,3 6-384-15,0 1 0 0,0 3 1168 16,-2 2 176-16,-2 3 16 0,-3 2 16 0,-1 4-864 0,-3 2-160 16,-2 2-32-16,-3 9-16 15,-1 0-304-15,2-2 0 0,-1-2 0 0,1 0 256 0,1-2-16 16,4-2 0-16,0 2 0 0,3-4-240 15,1-6 0-15,5-2 0 0,0-3 0 0,1-2 144 16,1-1-144-16,3-2 128 0,2-4 64 16,2-1 0-16,1 0 0 0,9-6 0 0,2-1-192 15,-3-2 0-15,0 1 0 0,-1-4 0 0,2-1-144 16,-1 0 144-16,0-1-208 16,0 0-896-16,-1-1-176 0,1-1-48 0,-1 1 0 15,-1 0-2192-15,-4 0-448 0</inkml:trace>
  <inkml:trace contextRef="#ctx0" brushRef="#br0" timeOffset="33218.28">6496 1707 32191 0,'-2'-3'704'0,"2"-1"160"0,0 4 32 0,5-6 0 0,0 1-720 15,2-1-176-15,0 1 0 0,3-2 0 0,2 0 496 0,3 1 64 16,1 0 16-16,3 1 0 0,-2-2-368 0,2 2-64 0,0-1-16 0,3 1 0 0,-1 0-128 16,-4 2 0-16,-1 0-10320 15,-1 3-2000-15</inkml:trace>
  <inkml:trace contextRef="#ctx0" brushRef="#br0" timeOffset="33413.35">6539 1824 15663 0,'-11'-2'1392'0,"11"2"-1120"0,0 0-272 0,0 0 0 16,0 0 3856 0,0 0 720-16,0 0 144 0,0 0 16 0,0 0-3296 0,8-3-672 0,3 2-128 0,2-1-16 31,1 1-112-31,3 0 0 0,-1-1-16 0,2 0 0 0,1-2-496 0,1 1 128 0,-1 0-128 16,1-1 0-1,0-2-1152-15,1 1-256 0,0 1-64 0,1-2-13408 16</inkml:trace>
  <inkml:trace contextRef="#ctx0" brushRef="#br0" timeOffset="33632.83">7115 1558 33519 0,'0'0'736'0,"0"0"160"0,0 0 16 0,16-7 32 0,-16 7-752 0,0 0-192 0,0 0 0 15,0 0 0-15,0 0 1392 0,1 9 240 0,0 1 48 0,1 2 16 16,0 3-1088-16,-1 2-224 0,0 1-32 0,-1 2-16 15,0 0 48-15,-1 2 0 16,0 0 0-16,-1 1 0 0,2 1-160 0,-1-1-32 16,-1 1 0-16,1-2 0 0,1-2-192 0,0 0 0 0,0-1 128 0,0-3-128 15,0 0 0-15,0-3 0 0,0-2-192 0,0-1 192 32,0-1-1536-32,0-3-192 0,0-6-32 0,0 0-6064 15,0 0-1216-15,0 0-240 0</inkml:trace>
  <inkml:trace contextRef="#ctx0" brushRef="#br0" timeOffset="33802.08">7028 1750 12895 0,'1'-17'1152'0,"0"9"-928"15,-1-2-224-15,1 0 0 0,1 0 4096 0,1 0 784 16,1 1 160-16,1 0 16 0,3 0-3776 0,1 1-752 16,0 0-144-16,2 1-48 0,2 0-112 0,1-1-32 15,1 3 0-15,1 0 0 0,0 2-192 0,0 2 0 16,-4 1 0-16,0 2 0 15,-2 2-1744-15,-1 2-240 0,-3 3-64 0,-1 2-10512 0</inkml:trace>
  <inkml:trace contextRef="#ctx0" brushRef="#br0" timeOffset="33974.9">6925 2026 33167 0,'0'0'2944'0,"0"0"-2352"0,0 0-464 0,0 0-128 15,0 0 384-15,0 0 48 16,7-1 16-16,1 0 0 0,2 1 544 0,1-1 112 0,1 0 32 0,3 0 0 15,3 0-592-15,0 0-112 0,2-1-32 0,0 0 0 16,-1-1-272-16,2 0-128 0,-1-2 0 0,1 0 128 16,0-1-320-16,0 0-80 0,-2-1-16 0,4-3 0 15,0-1 288-15</inkml:trace>
  <inkml:trace contextRef="#ctx0" brushRef="#br0" timeOffset="34560.83">8077 624 28559 0,'1'-8'2544'16,"0"0"-2032"-16,-1 0-512 0,0 1 0 0,0-1 0 0,-1 1-336 16,-1-3 48-16,-1 2 16 0,-2 0 848 0,1 2 192 15,-4-1 16-15,-1-1 16 0,-1 4 48 0,1 1 16 0,0 2 0 0,-1 1 0 16,-2 0-560-16,0 1-112 0,-2 1-32 0,0 0 0 16,-1 1-160-16,-1 1 0 0,2 0 0 0,0-1 128 15,-1 2-128-15,3 0 0 0,1 1 0 0,1-1 0 16,1 1 0-16,0-1 192 0,0 1-192 15,-1 0 192-15,1 0-64 0,2 0 0 0,1 1 0 0,-1 0 0 0,3-1-128 0,1 1 192 16,-1 1-192-16,2-1 192 0,-1 2-64 0,1 1 0 16,0 1 0-16,0 1 0 0,1 1 0 0,0 2-128 15,-1-1 192-15,1 2-64 0,0 1 16 16,0 2 0 0,0 1 0-16,0 1 0 0,-1 1-16 0,1 4 0 0,0 2 0 0,-1 3 0 15,0 1 16-15,0 2 0 0,-2 3 0 0,1 3 0 0,0 3-144 0,-1 2 128 16,0 2-128-16,0 13 128 15,-2-1-128-15,2-4 0 0,-1-4 0 0,2-5 0 0,0-1 160 16,-1-3-160-16,1 5 160 0,1-2-160 16,1-8 0-16,0-3 0 0,0-5 128 0,0-2 0 0,-1-5 0 15,2-2 0-15,2-2 192 0,-1-1 48 16,0-4 0-16,1-1 0 0,1-2-32 0,2-1 0 0,-1-3 0 0,4-1 0 16,1-2-336-16,-1-1 0 15,3-1 0-15,1-2 192 0,2-1-48 16,1-2 0-16,10-4 0 0,5-1-144 0,-1 1 0 0,1-1-12432 31,2-2-2416-31</inkml:trace>
  <inkml:trace contextRef="#ctx1" brushRef="#br0" timeOffset="6081.34">7925 17816 0,'0'0'0</inkml:trace>
  <inkml:trace contextRef="#ctx0" brushRef="#br0" timeOffset="35513.62">8611 979 24879 0,'0'0'2208'0,"-6"-1"-1760"0,6 1-448 0,-4-1 0 16,4 1 656-16,-6 1 48 0,2 2 16 0,-1 3 0 15,2 1-176-15,1 4-32 0,0 2-16 0,1 2 0 16,1 1-192-16,1 3-48 0,0 1 0 0,0 0 0 16,0 0-48-16,2-1-16 0,-1 0 0 0,2 4 0 0,-1-2-192 15,0-3 0-15,1-5 0 16,-1-2 368-16,0-1 16 0,-1-3 16 0,2-1 0 15,-4-6 160-15,0 0 16 0,0 0 16 0,9-9 0 0,-2-4-464 16,1-4-128-16,0-1 0 0,-1-4 944 0,1-4 160 16,0-3 48-16,-1-3 0 15,1-3-848-15,-1 1-176 0,-2 1-128 0,2-8 192 0,-2 3-192 16,1 10 0-16,-2 5 0 0,1 4 0 0,-2 5 0 0,0 4 144 16,1 4-144-16,-4 6 160 0,0 0-32 15,6 4-128-15,0 10 192 16,0 4-192-16,1-1 0 0,-2 4 0 0,0 2 0 0,-1 1 0 0,-1 1 128 0,2 6-128 15,-1 0 0-15,1-5 0 0,1-3 0 16,-1-2 0-16,0-4 0 0,0-1 0 0,0-5 0 16,1-4 0-16,0-2 128 0,1-4-128 0,0-6 0 15,1-2 0-15,2-4 0 0,-1-4 0 16,0-2 256-16,-1-4 16 0,2-2 0 0,0-4 0 16,1-2-272-16,-2-1 128 15,1 0-128-15,2-3 0 0,0 5 0 0,-2 5 0 0,-1 4 0 16,-1 3 0-16,-2 5 0 0,1 4 0 0,-2 1 0 15,1 3 0-15,-6 3 0 0,6 3 0 0,2 7 0 16,0 4 0-16,-1 2 0 0,0 0 0 16,-1 2 208-16,-1 2-64 0,1 0-16 0,-2-1 0 15,0 3-128-15,1 1 0 0,-2 2 0 0,1 3 0 0,1 0 0 16,-1-5 0-16,1-1 0 31,-2-1-768-31,1-1-224 0,0-2-48 0,0 0-10608 0,2-2-2112 0</inkml:trace>
  <inkml:trace contextRef="#ctx0" brushRef="#br0" timeOffset="35908.41">9398 1228 22111 0,'0'0'1968'0,"-4"4"-1584"0,-1 3-384 0,0 1 0 0,0 3 2384 0,-1 3 400 0,-1 0 80 0,1 1 16 31,-2 2-2272-31,1-1-448 0,1 2-160 0,-2 6 0 0,-1 0 0 0,2-2 0 0,0 0 0 15,0-1 384-15,2-2-48 0,-1-4 0 16,2 0 0-16,1-3-208 16,-1-3-128-16,3-3 160 0,1-6-160 15,0 0 192-15,0 0-48 0,0 0-16 0,0 0 0 0,0 0-128 16,4-8 0-16,-2-1 0 0,1-5 368 0,0-1 32 16,2-5 16-16,1-4 0 0,2 0-416 15,1 1 0-15,-1 1 0 0,-3 2 0 0,2 2 0 16,-1 3 0-16,0 2 0 0,-2 2 0 0,1 2 0 15,-1 2 128-15,1 3-128 0,-5 4 288 0,0 0-32 16,7 1 0-16,0 2 0 0,-1 3 32 0,0 0 0 16,-2 3 0-16,1 1 0 0,-2 2-144 0,1 1-16 15,0 2-128-15,-1 0 192 0,0 0-48 0,-1 2-16 0,-1-1 0 0,2 1 0 16,-1-2-128-16,0 1 0 0,0-2 144 0,0-1-144 16,1-1 0-16,-1-1 0 0,0-2-160 0,4-1 160 15,-3-2 0-15,1 0 0 0,-4-6-11584 16,0 0-2272-16</inkml:trace>
  <inkml:trace contextRef="#ctx0" brushRef="#br0" timeOffset="36085.12">9302 1549 25791 0,'0'0'1152'0,"0"0"224"0,-3-5-1104 0,1 1-272 0,1 0 0 0,2-1 0 15,2 1 1264-15,2-1 192 0,-1 1 32 0,7-3 16 0,2 1-1200 16,-1 0-304-16,2 1 0 15,0-1 640-15,0 2 64 0,0 0 0 0,2 0 16 32,1 0-1952-32,0 1-400 0,-3-2-80 0,2 0-11584 0</inkml:trace>
  <inkml:trace contextRef="#ctx0" brushRef="#br0" timeOffset="36399.94">9749 1002 28559 0,'0'0'2544'0,"0"0"-2032"0,0 0-512 0,0 0 0 0,0 0 816 0,0 0 64 15,-2 7 16-15,1-1 0 0,1-6 352 0,0 8 80 16,0-1 16-16,0-1 0 0,0 2-784 0,0-1-160 16,0-7-16-16,0 6-16 15,0-6-368-15,2 6 144 0,-2-6-144 0,0 0 0 32,7 4-1280-32,-1-2-352 0,1-1-80 0,2-2-13504 0</inkml:trace>
  <inkml:trace contextRef="#ctx0" brushRef="#br0" timeOffset="36859.47">9978 771 22111 0,'-1'-13'976'16,"2"9"208"-16,0-2-944 0,1 1-240 0,1-2 0 0,4 0 0 0,1 2 0 15,-1 0 0-15,2 2 0 0,1 1 2624 0,1 3 464 0,0 1 112 0,5 6 0 0,0 2-2560 16,-3 2-512-16,-1 2-128 0,0 1 384 16,-3 0 32-16,-2 1 16 0,-2 3 0 15,-4 2-240-15,-2 1-32 0,-2 0-16 0,-8 10 0 16,-2 0-144-16,1-6 0 0,1-2 0 16,1-3-224-16,1-3-80 0,0-4-16 0,3-3 0 15,0-2 320-15,2-3 0 0,4-6 0 0,0 0 0 0,0-5 0 16,1-3 0-16,14-19 0 47,7-6-448-47,1 1-16 0,-2 3-16 0,9-18 0 15,-4 5-224-15,-5 8-32 0,-4 9-16 0,-5 5 0 16,-2 5 1360-16,-4 4 272 0,0 3 48 0,-6 8 16 0,0 0-752 0,0 0-192 0,1 9 0 16,-2 2 1040-16,-1 1 176 0,-1 1 48 0,0 1 0 15,0 3-944-15,2-1-176 0,-3 0-144 0,1 5 192 31,2-1-192-31,2-2 0 0,0-1 0 0,1-4 0 0,2 1 0 0,0 1 0 16,2-3 0-16,-1-2 0 0,2-2 0 16,-1 0 0-16,5-2 0 0,0-2 0 15,1-1 0-15,3-1 0 16,0-2-2432-16,2 0-576 16,-1-1-128-16</inkml:trace>
  <inkml:trace contextRef="#ctx0" brushRef="#br0" timeOffset="37097.55">10780 595 31327 0,'-2'-4'2784'0,"-1"-2"-2224"15,2 1-560-15,-1 1 0 0,0 0 0 0,2 4 0 0,0 0 0 16,0 0 1872-16,0 0 272 0,0 0 48 0,1 6 16 16,1 1-1584-16,0 3-320 15,1 1-64-15,1 7-16 0,0 3-224 16,1-2 0-16,-1 5 0 0,1 4 144 0,-2 1-16 0,-1-1 0 0,0 1 0 15,0-2-128-15,1 0 0 0,-1-2 144 0,-1 0-144 16,0-1 0-16,-1-4 0 0,0-2 0 0,0-3-192 16,0 0-1584-1,0-2-320-15,0-2-64 0,-1-3-13632 0</inkml:trace>
  <inkml:trace contextRef="#ctx0" brushRef="#br0" timeOffset="37249.22">10633 900 36447 0,'0'0'1616'0,"0"0"336"0,3-7-1568 0,-1 0-384 0,-1-1 0 0,3 1 0 0,3 1 640 0,3-1 32 16,0 0 16-16,2 1 0 0,2-1-336 0,3 2-64 15,1-1-16-15,3 1 0 0,2 0-272 0,2 1 0 16,0 1 0-16,1 0 0 16,2 1-1008-16,1 1-256 0,5 1-48 0</inkml:trace>
  <inkml:trace contextRef="#ctx0" brushRef="#br0" timeOffset="37859.72">12196 757 28799 0,'0'0'640'0,"0"0"128"0,-4 6 16 0,-1 1 16 0,-2 2-640 15,1 3-160-15,-1 0 0 0,-1 2 0 0,1 2 0 0,-1 1-256 0,-1 2 64 0,-1 5 16 0,-1 2 176 0,0-3 0 0,0 0 0 16,-2 6 0-16,1-2 0 16,2-4 0-16,1-2 0 0,0-4 0 15,3-2 0-15,-1-3 128 0,2-3-128 0,0-4 0 0,5-5 0 0,0 0 0 16,-4-3 768-16,2-4 96 0,1-2 16 0,1-4 0 15,1-3-432-15,1-4-96 0,0-3-16 0,4-4 0 16,-1 1-336-16,3-4 128 0,-1-3-128 0,6-14 0 16,-1 0 0-16,-2 6 0 0,-2 6 0 15,1 4 496-15,-1 6 16 0,0 4 16 0,-1 8 0 16,1 4-528 0,-3 2 0-16,3 5 0 0,0 3 848 0,0 4 64 0,-1 2 16 0,0 5 0 15,2 7-560-15,1 2-112 0,-2 1-32 0,0 2 0 0,-1 1-224 0,-2 3 128 16,1-1-128-1,-1 2 0-15,1 2 128 0,-1-1-128 0,0-3 0 0,-1-1 144 16,-1 0-144-16,1-3 0 0,-1-1 0 0,1-2 0 16,1-4-224-16,-1 0-80 0,-1-3-16 0,1-1 0 31,0-1-1664-31,-2-2-320 0,0-3-80 0,-2-6-12160 0</inkml:trace>
  <inkml:trace contextRef="#ctx0" brushRef="#br0" timeOffset="38399.83">12042 1082 16575 0,'0'0'736'0,"-3"-6"160"0,1-1-720 16,1 1-176-16,0-1 0 0,2 0 0 0,2 0 3264 0,3 0 640 15,2 2 112-15,1-2 16 0,4 0-2992 0,1 1-592 16,2-1-128-16,4 2-32 0,2-1-288 0,0 2 0 16,-1-1 0-16,0 1 0 0,0 0 0 0,0 1 0 15,-1 2 0-15,-2 1 0 0,-2 3-288 0,-1 0 32 16,-1 2 16-16,-2 2 0 0,-2 1 0 0,-1 0 0 15,-1 2 0-15,-3 7 0 0,-1-1 240 16,-4-1 0-16,-1-1 0 0,-2-1 0 0,1 1-144 16,1 0 144-16,0-1-128 0,0 0 128 0,1-2 0 15,0-1 160-15,2-2-160 0,-2-8 0 0,7 6 0 0,0-1 0 16,1-3 608-16,1-2 32 16,0-1 0-16,-1-4 0 0,2 0-224 0,0-2-32 15,-1-2-16-15,2-4 0 0,-1 0-368 0,-2 1 0 0,-2 1 0 16,0 0 384-16,-3 0 16 0,-2 3 0 0,0 1 0 15,0 0-400-15,-2 3 0 0,1 4 0 16,0 0 1152-16,0 0 160 0,0 0 32 0,-3 5 0 16,0 4-1024-16,0 2-192 0,1 3-128 0,2 3 160 0,0 2-160 0,0 5 0 15,1 2 0-15,0 1 0 0,1 3 0 16,-1 0 0-16,0 0 0 0,0 1 0 0,0 1 0 0,0-1 0 16,2-1 0-16,-2-3 0 0,-1-1 0 0,0-2 0 15,2-1 0-15,-1-4 0 0,-1-3 0 16,-1-3 0-16,-1-2 0 0,1-2 128 0,1 0 0 0,-2-4-128 15,2-5 192-15,-3 5-64 16,-2-2 64-16,0-2 16 0,-2-1 0 0,1-1 0 0,-2 0-16 0,-1-1-16 16,-1-3 0-16,0 1 0 0,2 0-176 0,-1-2 0 15,-1 0 0-15,-3-11 128 32,2-3-544-32,1 0-112 0,2 3-32 0</inkml:trace>
  <inkml:trace contextRef="#ctx0" brushRef="#br0" timeOffset="38541.96">12658 1189 30399 0,'0'0'2704'0,"0"0"-2160"0,0 0-544 0,4-4 0 0,-4 4 592 0,0 0 16 0,3-5 0 0,-3 5 0 0,0 0 288 16,0 0 48-1,0 0 16-15,0 0 0 0,0 0-720 0,0 0-240 0,0 0 144 0,0 0-7264 31,0 0-1456-31,0 0-304 0</inkml:trace>
  <inkml:trace contextRef="#ctx0" brushRef="#br0" timeOffset="39049.47">13167 726 29487 0,'5'-4'2624'0,"3"-1"-2112"0,1 1-512 0,1-2 0 16,1 1 256-16,1 2-48 0,0 0-16 15,3 3 0-15,1 3-192 0,-2 1 0 0,-1 3 0 16,-1 1 1072-16,-1 3 160 0,-1 4 48 0,-3 0 0 16,-2 0-816-16,-1 2-144 0,-2 1-48 0,-8 7 0 15,-2 1-272 1,-3-3 0-16,0-1 0 0,0-2 288 0,1-1 0 0,0-2 0 0,1-2 0 15,2-4-160-15,1-2-128 0,1-3 144 0,1-1-144 0,4-5 0 32,0 0 0-32,0 0 0 0,0 0 320 0,0 0-16 0,-1-8-16 0,2-1 0 0,2-1-288 15,4-1-304-15,2-1 64 0,21-21 16 47,3-8-320-47,-2 2-64 0,-7 5-16 0,-3 4 0 0,-3 4 224 0,-4 4 32 0,-3 3 16 16,-2 3 0-16,-2 4 352 0,-2 4 0 0,-2 2 0 15,-3 6 864-15,0 0 240 0,0 0 48 0,0 0 16 0,-4 8-736 0,-1 2-160 16,-2 2-16-16,1 9-16 16,0 0-240-16,0-2 0 15,2 1 0-15,2 0 0 0,2 0 0 0,2-2 0 16,1 0 0-16,1-1 0 0,1-2 0 0,1-1 0 16,3-1 0-16,4 0 0 0,-1-2 0 0,0-3 0 15,1-2-336-15,1-2 32 0,3 0 16 0</inkml:trace>
  <inkml:trace contextRef="#ctx0" brushRef="#br0" timeOffset="39367.24">13642 437 30239 0,'-4'-13'1344'0,"4"13"256"0,0 0-1280 16,1-7-320-16,1-1 0 0,1 3 0 0,-3 5 0 0,7-4 0 15,-1 1 0-15,2 1-128 0,1 2 416 0,1 1 96 16,-1 1 0-16,2 4 16 0,0 0-400 16,-3 2 0-16,-1 1 0 0,-3 0 416 0,0 1 0 0,-3 2 0 0,-4 5 0 15,-2-1-416-15,-1-1 0 0,-1 0 0 16,0 0 384-16,-1-1-16 0,0-2 0 0,1-1 0 16,2-2 144-16,-2 2 16 0,2-3 16 0,1-3 0 15,4-5 0-15,0 0 0 0,0 0 0 0,0 0 0 16,0 0-192-16,0 0-32 0,6 3-16 0,3-1 0 15,3-2-112-15,2-2-32 0,3 0 0 0,1-1 0 16,3 0-416-16,1 0-96 0,2 2-16 0,1 0 0 31,-1 0-2368-31,-2 1-464 0,-2 1-112 0</inkml:trace>
  <inkml:trace contextRef="#ctx0" brushRef="#br0" timeOffset="39613.78">13157 1239 30399 0,'-11'5'2704'0,"11"-5"-2160"0,-6 2-544 0,6-2 0 16,0 0 448-16,0 0-32 0,0 0 0 0,5 7 0 15,1-2 208-15,4 0 32 0,4-1 16 0,2 0 0 16,4-2-32-16,5 0-16 0,5-2 0 15,2 0 0-15,2-1-352 0,1-2-64 16,-3-2-16-16,0 0 0 0,0-2-192 0,0 0 144 0,0 1-144 0,-2-1 128 16,-1 2-128-16,-2 0 0 15,-3 2 0-15,-4 1 0 16,-1 1-576-16,-3 1-128 0,-3 1-48 0,-3 2-9904 16,-4 2-1984-16</inkml:trace>
  <inkml:trace contextRef="#ctx0" brushRef="#br0" timeOffset="39954.69">13217 1561 33983 0,'0'0'752'0,"0"0"144"0,0-6 48 0,3 1 0 0,0-2-752 0,1 2-192 0,1-2 0 0,1 3 0 16,3-2 656-16,0 2 112 0,2 1 0 0,7 2 16 0,-1 1-624 0,-1 1-160 15,-2 2 0-15,-1 0 176 0,-1 3 0 0,0-1 0 0,-2 3 0 31,-2 1-176-31,-4 2 128 0,-2 0-128 0,-2 1 128 0,-2 1-128 0,-2 2 0 16,-1 3 0-16,-8 3 128 0,-2 1-128 0,-1-3 0 0,2-2 0 16,0 0 0-16,2-4 0 0,3-2 0 0,0-1 0 31,1-1 0-31,3-3 0 0,2-1 0 0,0 0 0 16,3-5 0-16,0 0 0 0,0 0 0 15,7 3 768-15,2 1 80 0,2-4 16 0,10-2 0 0,2-2-688 16,-1 2-176-16,0-2 0 0,1-2 160 0,0 0 0 15,0-3 0-15,19-10 0 32,4-2-672-32,-2 1-144 0,-8 2-32 15</inkml:trace>
  <inkml:trace contextRef="#ctx0" brushRef="#br0" timeOffset="40507.16">14143 391 28559 0,'0'0'2544'31,"0"0"-2032"-31,0-7-512 0,0-2 0 0,0 0 272 0,2 2-32 0,1-1-16 0,1 0 0 0,2-1 608 0,2 1 112 16,2 1 16-16,1 0 16 0,1 1-416 0,2 0-96 15,1 2-16-15,2 1 0 16,0-1-112-16,1 2-16 0,0 1-16 0,-2 1 0 16,1 0 16-16,-1 0 0 0,0 0 0 0,-2 1 0 15,0 1-32-15,-1 2 0 0,-1-2 0 0,-1 1 0 0,0 2-32 0,-2-1 0 16,0 0 0-16,-1 3 0 0,-2 1-64 0,1 0-32 15,-2 0 0-15,1 5 0 0,-1 1-160 16,-1-2 0-16,-2 1 0 0,-1 0 192 0,0 4 16 0,-2 1 0 0,0 1 0 16,-1 5-208-16,0 5 0 15,-2 2 0-15,0 13 0 0,-2 2 0 0,2-1 0 16,0 0 0-16,-2 13 0 0,1-3 0 0,0-3 0 0,2-1 0 16,2-2 0-16,0-3 0 0,1-2 0 0,1-1 0 15,1-4 0-15,1-3 0 0,2-2 0 0,0 3 0 16,2-4 0-16,-4-5 0 0,0-4 0 15,1-3 240-15,-3-1-48 0,-1-4-16 0,-1 0 0 16,-3-3 144-16,0 0 48 0,-2 0 0 0,-3 1 0 16,-4-1-368-16,0-3 0 15,-1-2 0-15,0 1 512 0,-6-1 48 0,-1-3 0 0,-1 1 0 16,0-2-400-16,1 0-160 0,0-1 128 0,-4-3-128 0,1 0 0 16,5 0 0-16,2-2-19632 15</inkml:trace>
  <inkml:trace contextRef="#ctx0" brushRef="#br0" timeOffset="41842.67">2688 2879 16175 0,'0'0'704'0,"-2"-7"176"0,1 2-704 0,0-2-176 0,1 0 0 0,0 0 0 16,-1-1 1152-16,1 1 208 0,0 2 48 0,0-2 0 16,0 1 256-16,0-1 48 0,0 2 16 0,0 5 0 0,0 0-400 0,0 0-80 31,0 0-16-31,0 0 0 0,0 0-272 0,-6 2-48 0,1 2-16 16,-2 4 0-16,-1 2-304 0,1 3-64 0,-1 2-16 0,0 3 0 0,-1 2-224 15,1 3-48-15,0 2-16 0,0 1 0 0,1 0-96 0,2 0 0 16,1 1-128-16,0-1 192 0,1-2-192 0,3-2 0 31,1-1 0-31,3-1 0 0,-1 0 0 0,2-3 0 0,3-1 0 0,1-3 0 0,1-2 128 0,2-2-128 16,1-3 176-16,1-1-176 0,2-3 288 15,1-1-48 1,1-2-16-16,1-3 0 0,-1-2-96 0,2-3-128 0,2-2 176 0,-1-1-176 0,1-3 128 0,-3-2-128 0,-2 0 0 0,0-3 0 16,-1-4 0-16,-2-3 0 15,-3-2 0-15,-2-3 0 0,-1-1 0 0,-1 0-144 16,-3-2 16-16,-3 2 0 0,-4 2-32 0,-1 2 0 15,-1 2 0-15,-3 2 0 0,-1 6 160 0,-2 2 0 0,-3 3 0 0,-1 2 0 16,-3 4 0-16,-3 3 176 16,1 2-176-16,-2 4 192 0,0 3-192 0,-3 2 0 31,2 3 0-31,0 2-176 0,1 1 176 0,2 3-160 0,1 0 160 0,1 3-160 0,1-1 160 0,5 1-128 0,2-1 128 0,3 1-128 16,1-2 128-16,3 0-192 0,1 0 192 0,2 1-192 0,2-1 192 15,1 0 0-15,2-2 0 0,1-1 0 16,3-2 0-16,1-1 0 0,1-1 192 0,1 0-64 15,1-2 0-15,3 0 16 0,0-1 0 0,3-2 0 16,-3-1-144-16,4-1 0 0,-2 0 0 0,3-1 0 16,1-1-1280-1,1-1-176-15,0-2-32 0,1 0-9088 0,-2-1-1824 0</inkml:trace>
  <inkml:trace contextRef="#ctx0" brushRef="#br0" timeOffset="43197.59">3058 3264 2751 0,'0'0'256'0,"0"0"-256"15,0 0 0-15,0-6 0 0,-1 0 4496 0,0 0 864 0,1 1 160 0,-2 0 48 16,2 5-2560-16,0 0-512 0,0 0-112 0,0 0-16 15,0 0-768-15,0 0-144 16,0 0-48-16,0 0 0 0,0 0-832 0,0 0-192 16,0 0-16-16,2 8-16 0,-2 2 32 0,1 2 0 0,0 1 0 15,0 0 0-15,0 1-64 0,-1 0-16 0,0 1 0 0,0 1 0 16,0 0-80-16,0 0-16 0,-1-1 0 0,0-1 0 16,1 1-208-16,-1-2 128 0,0 0-128 0,-1-2 0 0,1-1 0 0,0 1 0 15,-1-1-176-15,0 0 176 16,1-2-880-16,-1 1-48 0,0-1-16 0,1-1 0 15,-1-2-2896-15,2-5-592 0</inkml:trace>
  <inkml:trace contextRef="#ctx0" brushRef="#br0" timeOffset="43612.09">3023 3334 11967 0,'-3'-12'528'0,"2"5"112"0,0 0-512 0,1-2-128 0,1 0 0 0,-1 0 0 16,1 1 3616-16,2-1 688 0,0 1 144 0,-1-1 32 0,1 0-2528 0,2 1-496 15,-1 0-112-15,2 1 0 0,0 2-640 0,2 0-128 16,0 1-32-16,-1 1 0 0,1 1-224 0,0 0-64 16,-1 4 0-16,1 1 0 0,0 0-48 0,-2 3-16 15,0 0 0-15,-2 3 0 0,0 1 0 0,-3 1-16 0,-1 1 0 0,-1 1 0 16,-3 2-32-16,0 0 0 0,-3 3 0 0,0-1 0 16,-1 1-144-16,0-2 0 15,-1 0 0-15,2-2 0 0,-1-1-144 0,3-2 144 0,0-1 0 0,1-2 0 16,0-3 0-16,4-5 0 0,0 0 0 0,0 0 0 0,0 0 0 0,0 0 0 31,0 0 0-31,6 2 0 0,-1 0 0 0,2-2 0 0,0 0 128 16,0 0-128-16,2-2 0 0,0 1 0 0,2 1 0 0,0 0 0 15,0 1 0-15,0 2 0 0,1-1 0 0,-3 1 0 0,1 2-128 16,-1 0 128-16,-1 1 0 0,-2 0 0 0,-2 1 0 0,0-1 0 31,-2 3 0-31,-1-1 144 0,-2 0 128 0,-1-2 32 16,-3 0 0-16,0 0 0 0,-3 2 112 0,-1-1 32 0,-2-2 0 0,0 1 0 15,-1-1-48-15,0 1 0 0,-1-2 0 0,0 0 0 16,0 1-224-16,1-1-48 0,1-1-128 0,1 0 192 16,1-2-192-16,0 0 0 0,0 0 0 0,2-1 0 31,3-1-576-31,4 1-176 0,-6-3-16 0,6 3-16 16,-1-7-2832-16,2-3-560 0</inkml:trace>
  <inkml:trace contextRef="#ctx0" brushRef="#br0" timeOffset="44037.92">3578 3059 21183 0,'0'0'1888'0,"0"0"-1504"0,0 0-384 0,0 0 0 0,0 0 2240 0,8-3 368 0,-1 1 80 0,2-1 0 15,1 1-1856-15,2 0-384 0,-2 0-80 0,3 0-16 0,2-1 96 0,0 1 0 16,2-1 16-16,-1 1 0 0,1 1-336 0,-1 0-128 16,1-1 0-16,-2 0 144 31,-1 0-1488-31,-1 0-288 0,-2 0-64 0,-1 1-11728 0</inkml:trace>
  <inkml:trace contextRef="#ctx0" brushRef="#br0" timeOffset="44197.26">3630 3177 31327 0,'0'0'2784'0,"0"0"-2224"0,0 0-560 0,0 0 0 16,0 0 464-16,0 0-16 0,0 0 0 0,0 0 0 15,0 0 416-15,0 0 80 16,0 0 16-16,0 0 0 0,7 0-608 0,2 0-112 15,2-1-32-15,1 0 0 0,0 0-208 0,3-1 0 0,2 2 0 0,0-2 0 16,-1 0-1824-16,2-1-352 0,0-2-80 0</inkml:trace>
  <inkml:trace contextRef="#ctx0" brushRef="#br0" timeOffset="45105.02">5072 2804 7359 0,'0'0'656'0,"0"0"-528"0,0 0-128 0,-7 1 0 0,0 0 4272 0,-1 2 816 0,-1 2 160 16,0 3 48-1,-2 0-3920-15,1 3-784 0,-3 3-144 0,1 0-48 16,0 1 304-16,1 4 48 0,0 2 16 0,1 1 0 15,2 1-256-15,3 1-32 0,0 1-16 0,2-1 0 16,1-2-304-16,2-2-160 0,1 1 160 0,2-1-160 16,2-2 128-16,1-3-128 0,3-1 0 0,2-3 144 0,1-2 320 0,3-1 64 15,-1-1 16-15,2-3 0 16,0-2-160-16,1-2-48 0,2-2 0 0,1 0 0 0,0-5-144 16,-1 1-48-16,2-2 0 0,-1-1 0 0,-1-3-144 0,-3-1 160 15,-1-2-160-15,-3 0 160 0,-3-3-160 0,-3-1 0 16,0-3 144-16,-3-1-144 0,-2-2-160 0,-2 0-96 15,-2 0-32-15,-4-1 0 0,-2 1 32 0,-1 1 0 16,0 2 0-16,-2 3 0 0,-2 3 256 0,-1 1 144 16,-1 3-16-16,1 4 0 0,-2 1 192 0,1 4 48 15,-2 0 0-15,2 3 0 0,-2 2-208 0,3 2-32 0,-1 0-128 0,2 2 192 16,0-1-192-16,2 2 128 16,0 0-128-16,3 1 0 0,1 1 0 0,3 0 0 15,1 0 0-15,3 1 0 0,1 1-176 0,1 0 176 0,3 0-160 0,-1 0 160 16,2 2 0-16,2 0 0 0,1 0 128 0,2 0-128 15,-3 1 224-15,2-2-64 0,0-2-16 0,2-2 0 16,0 2-144-16,0-2 192 0,1-1-192 0,0-2 192 16,1 0-192-16,2-2 0 0,1-2-192 0,-1-1 192 31,1 1-2048-31,0-3-304 0,2-1-48 0</inkml:trace>
  <inkml:trace contextRef="#ctx0" brushRef="#br0" timeOffset="45319.84">5454 2994 17503 0,'0'0'1552'0,"0"0"-1232"16,0 0-320-16,-3 7 0 15,1-2 3040-15,0 3 544 0,0 0 128 0,2 1 0 0,-2 0-2112 16,0 4-448-16,1 1-64 0,-1 2-32 0,1 0-80 0,0 0-16 16,1 1 0-16,-1 0 0 0,0 3-480 0,0-1-96 0,0-2-32 0,1 0 0 15,0-1-352-15,0 0 144 0,0-2-144 0,0-1 0 16,0-2 0-16,0 0 0 0,0-1 0 0,0-2 0 31,1-1-832-31,-1-7-128 0,0 0-32 0,0 0-10096 0,0 0-2032 0</inkml:trace>
  <inkml:trace contextRef="#ctx0" brushRef="#br0" timeOffset="46046.56">6158 2723 20495 0,'0'-11'896'0,"0"11"208"0,1-5-880 0,0-1-224 0,0-2 0 0,0 0 0 0,-2-1 1280 0,2 2 224 15,1-1 32-15,-1 1 16 16,1 2 304-16,-2 5 64 0,0-6 16 0,0 6 0 0,0 0-880 0,0 0-176 16,0 0-48-1,0 0 0-15,-1 7-304 0,2 3-64 0,1 3-16 0,-2 2 0 0,-2 2-176 0,1 2-32 16,0 4-16-16,0 2 0 16,-1 3-48-16,1-1-16 0,0 1 0 0,0-2 0 15,-2 0-160-15,2 0 0 16,-1-2 144-16,1-1-144 0,1-1 0 0,1-3 0 0,-1-4 0 0,1-2 128 15,0-2-128-15,2-1 176 0,0-2-176 0,0 0 192 0,-1-4-16 0,-2-4 0 0,6 2 0 0,-1-1 0 16,1 0 0-16,0-1 0 0,2-1 0 0,0-2 0 16,1-1-176-16,1-2 0 0,-1 1 144 0,4-1-144 15,-1-1 0-15,0 3 0 0,-1 1 0 0,-1-1 128 16,0 0-128-16,-2 1 0 0,0 1 0 0,-1 0 0 16,0 0 0-16,1 1-128 15,-8 1 128-15,8 0-128 0,-2 1-336 0,1 0-64 0,-7-1-16 16,8 1 0-16,-2 1-1344 0,-6-2-272 0,7 1-48 15,1-1-12848-15</inkml:trace>
  <inkml:trace contextRef="#ctx0" brushRef="#br0" timeOffset="46378.69">6447 2589 32255 0,'-2'-4'2864'0,"1"-1"-2288"0,-2 0-576 0,3 5 0 15,1-6 128-15,1 0-128 0,-1 1 0 0,-1 5 0 16,0 0 784-16,4-4 112 0,3 2 0 0,-1 2 16 16,-6 0-304-16,9 3-64 0,3 3-16 0,0 2 0 15,-2 0-208-15,2 3-32 0,1 1-16 0,0 3 0 0,-1 3 16 0,0 2 0 16,1 1 0-16,-3 2 0 0,0 4 112 15,-4 1 32-15,0 3 0 0,-2 1 0 16,-2 0-96-16,0 1-16 0,-2 2 0 0,-4 1 0 16,-3-2-144-16,0-1-48 0,-1 0 0 0,-2-1 0 0,-4-3-128 0,-1 0 0 15,-4-1 0-15,-1 0 128 0,-1-3-400 16,-1-1-96-16,-2-2-16 0,0-3 0 16,0 1-320-1,-1-4-80-15,1 0-16 0,0-3 0 0,0-2-2160 0,0-1-432 0,1-3-96 0</inkml:trace>
  <inkml:trace contextRef="#ctx0" brushRef="#br0" timeOffset="46662.26">6026 2635 33119 0,'0'0'1472'0,"-6"-2"288"0,-3-1-1408 0,0 2-352 16,1 1 0-16,-2 2 0 0,-1 2 128 0,0 1-128 16,-1 3 128-16,2 4-128 0,-5 3 640 0,2 4 64 0,0 1 16 0,0 3 0 0,1 3-272 15,0 4-64-15,1 1-16 0,2 2 0 16,1 1-176-16,2 0-16 0,0 0-16 0,3-1 0 16,2 0-160-16,3-2 0 15,2-1 0-15,3-3 128 0,-2-3-128 0,3-1 0 0,2-1 0 0,1-2 0 0,1-4 0 16,1-2 0-16,2-2-192 15,1-2 192-15,3-2-2176 0,3-3-304 0,3-3-64 0</inkml:trace>
  <inkml:trace contextRef="#ctx0" brushRef="#br0" timeOffset="47423.54">3949 4392 35935 0,'0'0'3200'0,"0"0"-2560"0,0 0-512 0,0 0-128 16,5-3-192-16,2 0-64 0,1-1-16 0,0 1 0 0,1 0 272 0,2 0 144 31,2-1-16-31,2 1 0 0,1-3-128 0,2 3 0 0,0-1 144 0,2 0-144 0,0 2 0 0,1 0 0 16,1 0-160-16,1 0-10336 15,-1 1-2080-15</inkml:trace>
  <inkml:trace contextRef="#ctx0" brushRef="#br0" timeOffset="47594.16">4039 4541 35583 0,'0'0'1584'0,"0"0"320"0,0 0-1520 0,0 0-384 0,0 0 0 0,0 0 0 16,0 0-208-16,7 3-112 0,-1-3-32 0,3 0 0 0,1 1 352 0,3-1 0 15,1-2 0-15,3 1 0 16,2 0 0-16,4 0 0 16,1-1-144-16,2-1-15104 15</inkml:trace>
  <inkml:trace contextRef="#ctx0" brushRef="#br0" timeOffset="48059.21">5800 4039 5519 0,'0'0'496'0,"6"-4"-496"0,-5-5 0 0,3 1 0 15,0 1 1248-15,4-1 160 0,1 1 16 0,-2 1 16 0,-2-1 560 0,-2 2 112 16,1 0 32-16,-2 1 0 16,0 1 496-16,-2 3 112 0,0 0 0 0,0 0 16 0,0 0-896 0,0 0-176 15,0 0-32-15,1 5-16 0,0 3-736 0,0 2-144 16,-1 2-16-16,1 1-16 0,-1 1-416 0,2 3-64 16,-1 0-32-16,0 2 0 0,0 1-224 0,0 1 144 15,1 0-144-15,0-2 128 0,2 1-128 0,-4-1 0 16,1-3 0-16,0 2 0 0,0-1-160 0,0-2-64 15,-1-1-16-15,-1 1 0 16,-1-1-1568-16,-2-1-320 0,0 0-64 0</inkml:trace>
  <inkml:trace contextRef="#ctx0" brushRef="#br0" timeOffset="48384.92">5290 4553 30927 0,'0'0'1360'0,"0"0"304"0,0 0-1344 0,0 0-320 0,0 0 0 0,0 0 0 0,0 0 256 0,0 0-32 15,0 0 0-15,0 0 0 0,5-3 336 0,5 0 64 16,4 1 16-16,4 0 0 16,3-1-384-16,5-1-80 0,6 1-16 0,6-1 0 0,4-1 16 0,5 1 0 15,2-2 0-15,4 0 0 0,1-2-32 0,4 2 0 16,4 0 0-16,3-1 0 0,3 1-144 0,-1-1 0 15,-4-2 0-15,-2 0 128 0,1-1-128 0,-1 1 0 0,2 0 144 0,-2 0-144 16,-2 0 0-16,-4 1 0 16,-5 0 0-16,-4 0-192 15,-6 2-192-15,-4 0-64 0,-4 2 0 0,-6 2 0 16,-5 0-256-16,-5 2-64 0,-4 0-16 0,-3 2 0 16,-9-2-464-16,0 0-96 0,0 0 0 0,-4 6-16 0,-4 1-1712 0,-5 0-352 0</inkml:trace>
  <inkml:trace contextRef="#ctx0" brushRef="#br0" timeOffset="48756.32">5622 4936 20271 0,'0'0'1792'0,"0"0"-1424"0,0-7-368 15,0 2 0 1,1-2 1808-16,0 2 304 0,1-1 48 0,0 1 16 0,-2 5-736 0,4-5-144 16,-4 5-16-16,0 0-16 0,0 0-464 15,0 0-96-15,0 0 0 0,5 2-16 16,0 3-224-16,-2 1-32 0,-1 1-16 0,-1 3 0 16,-1 1-32-16,0 2-16 0,-1 1 0 0,0 3 0 0,-1 0-176 0,1 3-48 0,-1-1 0 0,2 2 0 15,-3-1-144-15,3-1 128 16,0 1-128-16,0 0 128 15,4-1-128-15,-1-1 0 0,0 0 0 0,4-1 0 0,-2-2 0 0,3-2 0 0,1-1 0 16,-3-2 0-16,2-1 0 0,0-1 0 0,2-3 0 0,0 1 0 16,1-4 0-16,1-2 0 0,1-1 0 0,1-1 0 0,3-2-192 15,0 0 192-15,1-2-192 0,1 0 192 16,0-4-816-16,2-1-32 0,1-1-16 0,1-1-9936 16,-3-3-1984-1</inkml:trace>
  <inkml:trace contextRef="#ctx0" brushRef="#br0" timeOffset="48989.23">5606 4934 31327 0,'0'0'2784'0,"0"0"-2224"0,6-6-560 0,-1 1 0 15,2-1-176-15,2 1-144 0,2-1-16 0,1-1-16 16,0 2 528-16,1-2 96 0,0 0 32 0,4 0 0 16,1 2-176-16,0-1-128 0,0 1 144 0,-1 0-144 0,1 0 0 0,0 1 0 15,-2 2 0-15,1 0-160 16,-3 1-2336-16,-1 1-480 0</inkml:trace>
  <inkml:trace contextRef="#ctx0" brushRef="#br0" timeOffset="49181.94">5659 5081 26719 0,'-12'-2'2368'0,"12"2"-1888"0,0 0-480 0,0 0 0 0,-5-1 1376 0,5 1 176 15,0 0 48-15,0 0 0 0,0 0-816 0,0 0-144 16,3-6-48-16,4 2 0 0,5 0-256 0,1 1-48 16,-1-1-16-16,2 0 0 0,1 1-272 0,1 0 0 15,3 0 0-15,3-2 0 0,-4 0-304 0,6-2 48 16,1 0 0-16,1 1-10096 15,2-1-2000-15</inkml:trace>
  <inkml:trace contextRef="#ctx0" brushRef="#br0" timeOffset="49384.44">6319 4796 25791 0,'0'0'2304'0,"0"0"-1856"15,0 0-448-15,0 0 0 0,0 0 1456 0,0 0 192 0,0 0 32 0,0 0 16 16,0 0-688-16,0 0-144 0,0 8-32 0,0-1 0 15,0 3 0-15,0 2-16 0,0 2 0 0,1 1 0 0,2 0-304 0,-2 4-48 16,0-1-16-16,0 0 0 16,0 1-176-16,1 1-32 0,-1 0-16 0,0 0 0 0,0-2-224 0,1 0 144 15,-1-2-144-15,1 0 128 0,-2-3-128 0,1-1-144 16,-1-1 144-16,1 0-208 16,0-1-1424-16,-1-1-288 0,0-2-48 0,-1 0-8720 15,1-7-1728-15</inkml:trace>
  <inkml:trace contextRef="#ctx0" brushRef="#br0" timeOffset="49582.6">6162 4918 33807 0,'0'0'1488'0,"1"-6"320"0,-2-2-1440 0,2 0-368 0,0 0 0 0,1 1 0 16,2-1 0-16,0 0-240 0,3 1 48 0,0-1 0 0,1 1 192 15,2 2 208-15,2 0-32 16,1 2-16-16,2 0-160 0,-1 2 0 0,0 0-192 0,0 2 192 0,1 1-256 0,-2 1 80 15,0 3 16 1,-1 1 0-16,-1 4-896 16,-1 2-176-16,-2 0-48 0,-2 1-7664 0,-1 1-1536 0</inkml:trace>
  <inkml:trace contextRef="#ctx0" brushRef="#br0" timeOffset="49750.56">6143 5217 28559 0,'0'0'2544'0,"0"0"-2032"16,0 0-512-16,0 0 0 0,0 0 1472 0,0 0 192 15,0 0 32-15,0 0 16 16,0 0-752-16,6-2-160 0,1 3-32 0,1-1 0 0,1-1-368 0,2 0-80 16,1-1 0-16,1 0-16 0,2-1-304 0,1 1 0 31,2-1 128-31,0-1-128 0,3-2 0 0,-1 1-192 0,2-2 16 0,1-2 16 16,2 0-2608-16,2-1-528 15</inkml:trace>
  <inkml:trace contextRef="#ctx0" brushRef="#br0" timeOffset="50372.66">7377 3773 32255 0,'-5'-16'1424'0,"3"9"304"0,-2-1-1392 0,2 1-336 0,1-2 0 0,1 1 0 32,-2-1-544-32,0 0-176 0,-2 1-48 0,0 0 0 0,-3 1 992 0,1 1 192 0,-3-1 32 0,-1 3 16 15,-3 3 64-15,1 0 16 16,-2-2 0-16,-3 2 0 0,-3 1-416 0,0 4-128 15,0 1 0-15,-2 3 0 0,-2-2 0 0,1 2 0 0,-1 0 0 0,1-1 0 16,2 1 0-16,2 0 0 0,2-2 0 0,3 2 0 16,3-1 0-16,1-1 0 0,-1 1 0 15,3 0 0-15,4-1 0 0,0 1 0 0,2-1 0 0,2 1 0 16,-3 1 176-16,3-1-176 0,3 1 160 0,0 0-160 16,0 1 448-16,-1-1-16 0,1 2 0 0,0 1 0 15,2-1-80-15,0 1-16 0,-1 1 0 0,0 0 0 0,1 2-80 0,1-1-32 16,1-1 0-1,-1 2 0-15,1 3 48 0,-1-3 16 0,2 1 0 0,-2 3 0 0,-2 2-64 16,0 3-16-16,1 2 0 0,-2 4 0 0,0 3-80 0,-2 3-128 0,-1 3 176 16,-1 5-176-16,-2 2 128 0,0 4-128 15,-2-1 0-15,0 1 0 0,-2-1 128 0,0 0-128 0,-2 1 0 0,0-2 0 16,-1 9 144-16,1-6-144 16,2-4 0-16,0-4 144 0,1-5-144 0,3-3 0 15,1-2 0-15,0-3 128 0,0-4 16 0,-1-2 0 16,2-3 0-16,0-6 0 0,0-2 128 0,-2 0 32 15,1-1 0-15,0-1 0 0,4-2-64 0,0 0-16 16,1-2 0-16,-1 1 0 0,-2-7-224 0,6 6 176 16,1-1-176-16,2-1 160 0,0 1-160 0,1-3 0 15,1-2-160-15,2-1 160 16,1-1-656-16,3-2-48 0,-1-1 0 0,4-2-11360 0,1-2-2272 0</inkml:trace>
  <inkml:trace contextRef="#ctx0" brushRef="#br0" timeOffset="51507.82">8059 4094 11967 0,'0'0'1072'0,"0"-6"-864"0,2-1-208 0,-2-1 0 0,0 2 1856 0,-4-1 336 0,-5 1 64 0,9 6 16 0,0 0 256 0,0 0 48 31,0 0 16-31,0 0 0 0,0 0-912 0,0 0-176 0,0 0-32 0,-3 4-16 15,2 4-800-15,-1 3-144 0,0 3-48 0,1 2 0 0,-1 3-176 0,1 1-32 32,-1 1-16-32,1 0 0 0,-1-1-48 0,1-1 0 15,-1 1 0-15,2-1 0 0,-2 0-192 0,1-2 144 16,1 0-144-16,0-2 128 0,0-4-128 0,1-2 0 16,-1-1 144-16,0-8-144 0,0 0 192 0,0 0-48 15,0 0 0-15,0 0 0 0,0 0 192 0,0 0 48 16,3-7 0-16,0-3 0 0,-1-2-208 0,1-5-48 15,1 0 0-15,-1-4 0 0,0-2-128 0,1-4 0 16,0-2 0-16,0-2 0 0,-1-1-240 0,0 1 80 16,0 0 16-16,2 4 0 0,0 2 144 0,0 3 0 0,-2 3-144 0,1 5 144 15,1 3 0-15,-1 2 0 0,-1 3 0 0,-3 6 0 16,0 0 0-16,0 0 240 0,7 5-64 0,-2 2-16 16,2 3-32-16,-4 4 0 0,2 0 0 0,-1 2 0 15,1 3-128-15,0 1 192 0,-2 1-192 0,3 0 192 0,-1-2-192 16,1 2 0-16,-1 0 0 0,1-2 128 0,-1-1-128 0,2-3 0 15,0-2 0-15,-1-3 128 0,1-1-128 16,-1-1 0-16,1-2 0 0,-2-1 0 0,-5-5 0 16,6 2 128-16,1-1-128 0,-1-2 0 0,1-3 0 0,-1-2 0 15,2 0 128-15,0-2-128 0,-1-3 0 16,1-3 0-16,1-1 0 0,0-3 0 0,1 0 0 0,0-2 0 16,-3 0 0-16,1 1 0 0,0 3 0 0,-2 2 0 15,0 0 0-15,-1 3 0 0,1 3 0 0,-2 1 0 16,-1 3 0-16,-3 4 0 0,0 0 0 0,0 0 0 0,0 0 176 15,0 0-176-15,6 4 160 0,1 3-160 16,-3 0 160-16,0 2-160 0,0 0 128 0,-1 1-128 0,-1 1 0 0,0 2 144 16,-1 0-144-16,2 1 0 0,-1 1 0 15,0-1 128-15,0 0-128 0,-2 1-224 0,1-2 48 0,0-1 16 32,1 0-416-32,1 0-96 0,0-1-16 0,2 0 0 0,-1-1-1968 0,3 0-400 0,-1 1-80 0</inkml:trace>
  <inkml:trace contextRef="#ctx0" brushRef="#br0" timeOffset="51894.14">8645 4261 31039 0,'0'0'1376'0,"-5"2"288"0,5-2-1344 0,-6 3-320 16,-1 2 0-16,2 2 0 0,-3 1 640 0,1 2 48 0,1 2 16 0,-1 1 0 15,2 0 0-15,-1 1 0 0,-1 1 0 0,1 1 0 0,-1 2-336 0,2-1-64 16,-2-1-16-16,3 0 0 0,-2 1-96 0,2-2 0 15,-1-2-16-15,2 1 0 0,0-3-176 0,1-2 128 16,-1-1-128-16,2-1 128 0,1-7 0 0,0 0 0 16,0 0 0-16,0 0 0 0,0 0-128 0,0 0 0 15,0 0 0-15,0 0 0 0,4-7-144 0,0-2-112 16,-1-2-32-16,3-2 0 16,2-4-160-16,-1-3-16 0,0-1-16 0,-1-1 0 15,1-2 160-15,1 2 16 0,-1 1 16 0,1 3 0 0,0 3 288 0,-2 3 0 0,1 1 176 0,-1 3-176 16,-3 1 560-16,1 4 0 0,-4 3 0 0,0 0 0 15,0 0-112-15,6 6-32 0,-2 1 0 0,1 2 0 16,-2 0-224-16,0 2-64 16,0 0 0-16,1 0 0 0,-1 0-128 0,-1 1 128 0,0 0-128 0,1 1 128 15,-1 0-128-15,-1 2 0 0,0-2 0 0,0 0 0 0,-1 0 0 0,0 1-256 16,0-1 48-16,-1-1 0 31,0-1-1552-31,-1 1-304 0,-2 0-64 0,1-1-12880 0</inkml:trace>
  <inkml:trace contextRef="#ctx0" brushRef="#br0" timeOffset="52047.68">8558 4538 13823 0,'0'0'608'0,"0"0"128"0,0 0-592 0,-1-5-144 0,1 0 0 0,0 5 0 16,2-7 4160-16,1 2 784 0,-1-2 176 0,2 1 16 0,0 1-3728 0,2 1-768 0,2 0-128 0,3 0-48 15,1-1-464-15,3 1 0 16,0 1 0-16,2-2 0 15,-1 1-1664-15,2 1-256 0</inkml:trace>
  <inkml:trace contextRef="#ctx0" brushRef="#br0" timeOffset="52532.59">9197 3791 27647 0,'-7'-9'1216'0,"7"9"256"0,0 0-1168 0,0 0-304 16,0 0 0-16,0 0 0 0,0 0 752 0,0 0 80 0,0 0 32 0,0 0 0 16,0 0 144-16,-2 6 16 15,-1 3 16-15,2 3 0 0,2 4-624 0,-2 2-128 0,1 1-32 0,-4 1 0 16,4 2-64-16,-1 1 0 0,0 2-16 16,-3 1 0-16,0 0 16 0,1-1 0 0,0 1 0 0,0-2 0 0,-1-2-192 0,2-1 128 15,0-3-128-15,1 0 128 16,1-3 192-16,1-1 48 0,0-3 0 0,-1-3 0 0,1 0 48 15,0-1 16-15,-1-7 0 0,0 0 0 0,5 4 32 0,-5-4 16 16,5 3 0-16,-5-3 0 16,7 2-176-16,0-1-48 0,2-1 0 0,1 0 0 0,1-1-128 0,1-2-128 15,0 1 144-15,0 1-144 0,0-1 0 0,2 0 0 16,-1-2 0-16,1 1 0 0,-1 0 0 0,-1-1-208 16,1 1 64-16,-1 0 16 15,-1 0-544-15,0-1-96 0,0 1-32 0,-1 1 0 16,-1 0-1952-16,0 0-400 0,1 1-80 0</inkml:trace>
  <inkml:trace contextRef="#ctx0" brushRef="#br0" timeOffset="52847.85">10047 3743 36223 0,'0'-12'1600'0,"0"7"336"0,0-1-1552 0,0 6-384 0,0-5 0 0,0 5 0 0,0-6 512 0,0 6 32 16,0 0 0-16,0 0 0 16,0 0 224-16,0 0 32 15,0 0 16-15,0 9 0 0,1 2-592 0,1 3-224 16,1 2 176-16,-1 1-176 0,0 3 128 0,1 2-128 0,0 2 0 0,0 2 0 0,-2 0 0 0,-1 2 0 0,0-2 0 0,-1 0 0 15,0 1 0-15,0-3 0 16,-2-2 0-16,1-1 0 16,0-1-512-16,0-2-32 0,0-1-16 0,-1-3 0 15,1-1-2464 1,-1-2-496-16</inkml:trace>
  <inkml:trace contextRef="#ctx0" brushRef="#br0" timeOffset="53033.2">9948 4050 34095 0,'0'0'1504'0,"-1"-3"320"0,1 3-1456 0,-2-4-368 0,1-2 0 0,0 2 0 16,1-1 432-16,0 5 16 15,0-5 0-15,0 5 0 0,4-4 64 0,2 0 32 16,0 0 0-16,4 0 0 0,2 2-544 0,1 0 0 0,4-1 0 0,7 0 0 0,4 2 0 16,0-1 0-16,2 0 0 15,0-1-2240-15,-1-2-368 0</inkml:trace>
  <inkml:trace contextRef="#ctx0" brushRef="#br0" timeOffset="53762.81">11603 3742 28671 0,'0'0'1280'0,"0"0"256"0,-6-1-1232 0,6 1-304 16,0 0 0-16,-6 3 0 0,-1 3 0 0,1 3 0 15,0 0-208-15,4 3 80 0,2 0 640 0,-3 3 144 16,-1 5 32-16,-3 0 0 0,0 2-80 0,-3 1-16 0,-2 1 0 16,0 1 0-16,-4 8-192 0,0-1-32 0,0-1-16 0,2-1 0 0,1-3-208 0,1-1-144 15,1-3 192-15,1-4-192 16,1-1 176-16,4-7-176 0,-1-1 160 0,2-1-160 15,-1-3 208-15,2 0-48 0,0-3-16 0,3-3 0 16,0 0-16-16,0 0 0 0,-3-3 0 0,2-3 0 0,1-1-128 0,1-4-272 16,2-4 64-16,1-1 16 0,3-4-128 0,0-3 0 15,2-3-16-15,1-3 0 0,1-3 64 0,1-2 16 16,-2-2 0-16,2 0 0 0,1 3 256 0,-1 3 0 16,3 1 0-16,-1 5 0 0,-1 2 496 0,3 0 144 15,-3 3 48-15,-1 7 0 0,-2 3-96 0,1 5-16 16,-1 3 0-16,0 4 0 15,-2 4-192-15,1 1-32 0,-1 3-16 0,2 8 0 0,-1 3-336 16,-2-1 0-16,0 3 0 0,1 0 384 0,-2 2 0 16,0-1 0-16,-1 1 0 0,1 1-240 0,-1-2-144 15,0 0 192-15,-1 0-192 0,0-3 0 0,1-1 0 0,-1-3 0 0,1-1 0 32,-2-3-400-32,1-1-96 0,1-1-16 0,-1-1 0 15,1-1-2048-15,-2-2-432 0,-1-1-80 0</inkml:trace>
  <inkml:trace contextRef="#ctx0" brushRef="#br0" timeOffset="53948.21">11445 4107 34495 0,'-5'-9'1536'0,"5"9"304"0,0-5-1472 15,1 0-368-15,1-2 0 0,3 2 0 0,0-1-176 0,3 2-96 0,2 0-32 0,3 1 0 16,4 0 304-16,3-1 0 15,2 0 0-15,1 1 0 0,0-1-256 0,1 1 48 0,-1 0 16 0,1 2 0 16,0-1-2368-16,-1 0-448 0,-1 0-112 0</inkml:trace>
  <inkml:trace contextRef="#ctx0" brushRef="#br0" timeOffset="54362.9">11904 4073 11967 0,'0'0'1072'0,"0"0"-864"16,-2 9-208-16,0 0 0 0,-2 0 2720 0,2 0 496 15,0-2 112-15,1 2 0 16,-2 0-1712-16,0 0-336 0,3-2-80 0,1 2-16 0,2 0-400 0,0-1-80 0,-3-8 0 0,4 6-16 15,1 0-64-15,0-2-16 0,2-1 0 0,1-1 0 16,0-1-256-16,1-1-48 0,1-1-16 0,0-3 0 16,0 0-288-16,0-2 128 0,0-1-128 0,0-1 0 15,-2-2 176-15,0 0-176 0,-1-2 160 0,-2 0-160 16,1 0 176-16,-2 0-176 0,-1 0 192 0,1 2-192 16,-2 1 480-16,-1 2-16 0,-1 7 0 0,0 0 0 15,-1-5 368-15,1 5 64 0,0 0 0 0,0 0 16 16,0 0-336-16,0 0-64 0,0 0 0 0,-2 8-16 0,-1 0-352 0,2 4-144 15,-1 3 128-15,1 2-128 0,1 4 0 0,0 1 0 16,1 0 128-16,0 4-128 0,0 2 0 0,0 2 0 16,1 1 0-16,0-1 128 0,-2 2-128 0,0-2 0 15,0-1 0-15,0-2 0 0,0 1 0 0,0-2 0 16,0-1 0-16,0-2 0 0,-1-2 0 0,2-2 0 16,-1-2 128-16,0-3-128 0,-1-2 0 0,0-2 128 15,-1-2-128-15,0-1 128 0,2-7-128 16,-4 5 160-16,4-5-160 0,-6 2 160 0,0-2-32 0,0 0-128 15,1-2 192-15,-2-2-64 0,-2 0-128 0,2-2 0 16,-2 0 0-16,1-2 0 16,0-1-480-16,0 1 32 0,-1-2 0 0,1 0 0 31,2-2-1136-31,1 0-208 0,0-1-64 0,1 0 0 0,3 0-1456 0,1 0-288 0</inkml:trace>
  <inkml:trace contextRef="#ctx0" brushRef="#br0" timeOffset="55008.71">13010 3592 23951 0,'0'0'2128'0,"0"-6"-1696"15,-2 1-432-15,1-1 0 0,1 2 1280 0,0 4 192 16,-1-6 16-16,1 6 16 15,0 0-16-15,0 0 0 0,0 0 0 0,0 0 0 0,0 0-784 0,0 6-144 16,0 1-48-16,0 2 0 0,-1 2-176 0,1 1-32 16,-1 5-16-16,1 1 0 0,-1 2-64 0,0 2-16 15,0 0 0-15,0 0 0 0,1 0-80 0,0 0 0 16,0-1-128-16,1 0 192 0,0-1-192 0,1 0 128 16,0-4-128-16,0-2 0 0,2-1 384 0,-1-4 0 15,3-1-16-15,-3 0 0 0,2-2 128 0,1 0 16 0,-1-3 16 0,2-1 0 16,0 1-128-16,-1-2-16 0,2-1-16 0,1-1 0 15,1 0-176-15,-1-2-16 0,0 0-16 0,1 0 0 16,1-2-160-16,0 1 0 0,1-2 144 0,0 2-144 16,0 0 0-16,1 0 0 0,-5 1 0 0,2 1 0 15,-1 0-336-15,0-1-48 0,0 2 0 0,-1 1 0 32,0 1-448-32,0 1-80 0,1-1-32 0,-1 1 0 15,-1 0-1216-15,1 1-240 0,1 0-48 0,-1-1-12576 0</inkml:trace>
  <inkml:trace contextRef="#ctx0" brushRef="#br0" timeOffset="55360.31">13324 3405 34143 0,'0'-18'1520'0,"1"11"304"0,0 0-1456 0,2-1-368 0,-1 0 0 0,1 2 0 15,1-1 432-15,2 2 16 0,1 0 0 0,-1 2 0 0,1 0 288 16,0 0 64-16,3 1 16 0,-1 2 0 0,1 2-480 0,0 1-80 0,-1 0-32 16,0 1 0-16,-2 2-224 0,-1 1 144 15,-2 1-144-15,-1 1 128 0,-3 2-128 0,0 1 160 0,0 1-160 0,-3 0 160 32,-2 2-160-32,-1-1 0 0,1 0 0 0,-2-2 0 0,0-1 0 0,1-1 0 0,-1-1 0 0,2-1 0 15,0-2 128-15,1 0-128 16,4-6 0-16,0 0 128 0,0 0 0 0,0 0-128 0,0 0 192 0,0 0-64 15,0 0 16-15,3 4 0 16,-3-4 0-16,8 4 0 0,1-2-144 0,2-1 0 16,1 0 0-16,1-1 0 0,1 0 0 0,0 0-256 0,0-1 64 15,0 1 16-15,-1-1-1520 16,1 2-304-16,-1 0-64 0,-1 2-8704 0,-2 0-1744 0</inkml:trace>
  <inkml:trace contextRef="#ctx0" brushRef="#br0" timeOffset="55628.5">12845 4263 29487 0,'0'0'1296'0,"-6"0"288"0,6 0-1264 0,0 0-320 0,0 0 0 0,0 0 0 16,0 0 1712-16,0 0 272 0,0 0 64 0,9 3 16 15,1-1-1216-15,2 0-240 0,4-1-48 0,2 0-16 16,4-1-256-16,1 0-48 0,1-1-16 0,2 0 0 0,0 0-224 0,0 0 144 16,1 0-144-16,0 0 128 0,2-1-128 0,-2-1 0 15,0 2 0-15,-2 0 128 0,0 0-256 0,-2 0-64 16,-3 1-16-16,-2 2 0 16,-3 0-1984-16,-3 2-400 0,-3-1-80 0</inkml:trace>
  <inkml:trace contextRef="#ctx0" brushRef="#br0" timeOffset="55962.68">13012 4513 24879 0,'0'0'2208'0,"0"0"-1760"16,-1-4-448-16,1-3 0 0,2 1 1408 0,2-1 208 16,0-1 48-16,0 1 0 0,0-1-480 0,2 0-96 15,0 2 0-15,2 0-16 0,0 3-480 0,2 1-80 16,0 1-32-16,0 1 0 0,-1 1-352 0,1 1-128 0,-1 2 0 0,0 3 144 15,-1-2-144-15,-2 3 0 0,-1 1 0 0,-2 1 0 16,-2 1 176-16,-2 0 0 0,-1 0 0 0,-3 3 0 16,-1 2-176-16,-2-1 0 15,-3 0 0-15,0 1 0 0,-1 0-144 0,1-1 144 0,0-3 0 0,1-1 0 0,2-3 0 16,1 0 0-16,1 0 0 16,2-2 0-16,4-6 240 0,0 0 48 0,0 0 16 0,1 6 0 0,-1-6 272 15,4 3 64-15,2-1 16 0,0 0 0 0,2-1-400 0,2 1-64 16,1-2-32-16,3-1 0 0,-1-1-160 0,3-1 0 15,1 0 0-15,2 0 0 0,2-1 0 0,-1 0-256 0,2-1 48 16,3-3 0 0,2-1-2208-1,1-1-432-15,2-1-96 0</inkml:trace>
  <inkml:trace contextRef="#ctx0" brushRef="#br0" timeOffset="56374.43">13859 3494 23951 0,'-5'-10'1056'0,"4"5"224"0,-1-1-1024 0,1-1-256 31,1-1 0-31,0 1 0 0,0 0 1600 0,1 1 272 0,0-1 48 0,1 1 16 0,1 2-336 0,-3 4-64 16,4-3 0-16,1 1-16 0,1 0-704 0,1 1-144 31,0 4-32-31,1 1 0 0,0 1-368 0,0 4-80 16,2 1 0-16,0 2-16 0,1 1-176 0,-1 3 192 0,0 3-192 0,-1 1 192 0,-1 5-16 0,-1 2 0 0,0 5 0 0,-3 2 0 15,-3 7 96-15,-2 3 32 0,-1 3 0 0,-3 5 0 16,-4 4-80-16,-2 3-16 0,-4 3 0 0,0 1 0 15,-1-1-208-15,0 0 0 0,1-2 128 0,0-2-128 16,0-6 0 0,1-1 128-16,-1-4-128 0,1-3 0 0,-1-3 128 0,-2-5-128 0,-1-4 0 15,-1-2 0-15,-1-3-160 0,-2-2-128 0,-2-3-32 0,-3-3 0 16,-2 0-1664-16,-3 1-320 0,-2-2-80 0,-5-3-13616 16</inkml:trace>
  <inkml:trace contextRef="#ctx0" brushRef="#br0" timeOffset="56788.13">12661 3568 31215 0,'-9'-12'1376'0,"9"12"288"0,-5-5-1328 0,0 0-336 0,5 5 0 0,0 0 0 16,0 0-224-16,-6 3-112 0,-1 0-32 0,-1 2 0 16,-1 3 640-16,1 4 128 0,-1 4 32 0,1 5 0 15,-3 3-160-15,0 4-16 0,0 5-16 0,-1 5 0 16,-2 6-96-16,-2 1-16 0,1 2 0 0,0 3 0 0,0 1-128 0,3 2 192 15,2 0-192-15,4 1 192 0,1 1-192 0,5-1 0 16,1-1 0-16,2-3 128 0,1 0-128 0,1-3 0 16,3-1 0-16,2-2 128 15,1-3-128-15,2-4 0 0,3 0 144 0,0-4-144 0,1-3-128 0,2-3-112 16,5-4-16-16,0-2 0 16,1-5-320-16,3-1-80 0,5-2-16 0,1-3-8592 15,4-2-1712-15</inkml:trace>
  <inkml:trace contextRef="#ctx0" brushRef="#br0" timeOffset="57418.53">14248 3278 16575 0,'-10'-7'736'0,"6"5"160"0,-1-1-720 0,5 3-176 0,0 0 0 0,-3-3 0 0,3 3 2032 0,0 0 368 15,0 0 80-15,0 0 16 0,0 0-1104 0,0 0-224 16,6-5-32-16,0 2-16 16,2 0-224-16,2 0-64 0,2 1 0 0,2 0 0 0,3-1 0 15,0 1-16-15,1 0 0 0,0 1 0 0,-2-1-144 0,1 1-32 16,-1 0 0-16,1 0 0 0,-2 1-192 16,1-1-64-16,2 2 0 0,-3 0 0 0,0 1 16 0,-1 0 0 15,-1 1 0-15,-1-1 0 0,0 1-144 0,-1 0-48 0,-1 2 0 0,-1 0 0 16,0 2-48-16,-1 1-16 15,0-1 0-15,-2 2 0 0,-1 0-16 0,1 1 0 0,-2 1 0 0,1 1 0 0,-2 1 64 0,0 5 16 16,2-1 0-16,-4 3 0 16,0 1-48-16,0 2-16 0,-1 1 0 0,-1 4 0 15,-1 1-144-15,0 4 160 16,-2 3-160-16,0 1 160 0,-1 2-160 0,0 1 0 0,-1 3 0 0,1 0 128 16,-1 2-128-16,1-1 0 0,1 0 0 0,0 0 0 15,3-1 0-15,0-1 0 0,0-3 0 0,1-1 0 16,1-3 0-16,1-2 0 0,0 0 0 0,2-3 0 15,-1-4 144-15,1-2-144 0,-1-1 160 0,0-3-160 0,-1-2 160 0,0-2-160 32,1-1 160-32,-2-3-160 0,0-2 240 0,0-2-48 0,-1 1-16 0,0-1 0 0,-1-1-176 0,-1-1 128 15,-2 0-128-15,-1-2 128 0,-2-1 64 16,-2 1 16-16,-2-2 0 0,-6 0 0 0,-3 0-208 16,0-2 0-16,-1 1 0 0,0 0 0 0,0-1 0 15,-1 0 0 1,-8 2-9072-16,-1-1-1888 0,0-1-384 0</inkml:trace>
  <inkml:trace contextRef="#ctx0" brushRef="#br0" timeOffset="58782.99">4329 6491 28559 0,'0'0'2544'16,"0"0"-2032"-16,0 0-512 0,5-3 0 0,1 0 560 0,2-1 16 16,1 0 0-16,1-1 0 0,2 1 352 0,1 0 80 15,2-1 16-15,2 0 0 0,1-1-480 0,0 1-96 16,2-2 0-16,1 2-16 0,0-1-304 0,-1 2-128 16,1-1 128-16,-1 2-128 15,-2-1-256-15,1 1-128 0,-4 1-16 0,1 1-10048 16,-2 1-2016-16</inkml:trace>
  <inkml:trace contextRef="#ctx0" brushRef="#br0" timeOffset="58972.74">4377 6645 32879 0,'0'0'1456'0,"0"0"304"0,0 0-1408 0,0 0-352 0,0 0 0 0,0 0 0 15,0 0 416-15,0 0 16 0,0 0 0 0,0 0 0 16,0 0 288-16,5-1 64 0,3-1 16 0,2 0 0 15,2-1-448-15,1 1-96 0,1-2 0 0,3 2-16 0,2-1-240 0,-1 1 128 16,1-1-128-16,1 1 0 0,-2 0 0 0,1-1 0 16,-1 1-176-16,-1 0 176 15,-1 0-2384-15,-1 0-368 16,1-1-64-16</inkml:trace>
  <inkml:trace contextRef="#ctx0" brushRef="#br0" timeOffset="59857.57">6194 6206 4607 0,'0'0'192'0,"0"0"64"0,1-5-256 0,1-1 0 0,0 1 0 0,5-1 0 16,2 2 3088-16,-2-1 576 0,-2 0 112 0,-2-1 32 15,0 1-1056-15,0 1-224 0,-3-2-32 0,0 2-16 0,0-1-624 0,0 5-112 16,0 0-16-16,0 0-16 16,0 0-512-16,0 0-112 0,0 0 0 0,0 0-16 15,-3 7-560-15,1 3-128 0,0 2 0 0,0 2-16 0,0 3-224 0,1 0-144 0,-2 2 192 0,2 2-192 16,0 1 144-16,0 1-144 0,0-1 0 0,0 1 144 15,1 0-144-15,0 0 0 0,0-2 0 0,0 0 128 16,0-1-128-16,0 0-176 0,0-2 48 0,0-1 0 16,0-3-512-16,1-1-80 0,0-1-32 0,0-2 0 15,-1-1-2240-15,1-1-448 0,0-2-80 0</inkml:trace>
  <inkml:trace contextRef="#ctx0" brushRef="#br0" timeOffset="60161.42">5890 6622 26943 0,'-17'-1'1200'0,"8"1"240"0,0 1-1152 0,0 0-288 0,-1 0 0 0,2 1 0 16,0 0 992-16,1-1 144 15,7-1 16-15,0 0 16 0,0 0-16 0,0 0 0 0,0 0 0 0,0 0 0 16,7 3-512-16,3-1-96 0,4-1-32 0,4 0 0 15,4-1-208-15,4-1-48 0,4-1-16 0,4 0 0 16,3-1-240-16,2-2 128 0,0-1-128 0,2-1 0 16,1 0 128-16,-1 1-128 0,1-1 0 0,2 2 144 15,2 0-144-15,-1 0 0 0,0-1 144 0,-2 1-144 16,-4-1 0-16,-2 2 0 0,-3-1 0 0,-5 1 128 16,-2 1-128-16,-4 1 0 0,-2 0 0 0,-4 2 0 15,-2 0-416-15,-3 2-96 16,-3-1-32-16,-3 2 0 0,-1 1-640 0,-5-4-128 0,0 8-32 0,-3 1-8704 15,-3 0-1728-15</inkml:trace>
  <inkml:trace contextRef="#ctx0" brushRef="#br0" timeOffset="60604.88">5751 7065 22175 0,'0'0'976'0,"0"0"208"0,0 0-944 0,1-5-240 0,1-1 0 0,0 1 0 16,0 0 1040-16,2 1 176 0,-4 4 16 0,4-3 16 15,-4 3 384-15,0 0 80 16,0 0 16-16,0 0 0 0,7 0-1056 0,-7 0-208 15,0 0-32-15,5 5-16 0,-1 2-64 0,-1 3-16 0,-2 3 0 0,-1 2 0 0,-2 2 0 0,-2 2 0 16,0 3 0-16,-3 0 0 0,1 1-64 16,-1 2-16-16,0 1 0 0,2 1 0 0,-4-2-256 0,3 0 160 15,0 1-160-15,2-1 128 0,-1 0-128 0,3-2 0 16,0-1 0-16,1-3 0 16,2-2 128-16,0-3-128 0,1-1 0 0,1-1 128 0,1-1 0 0,0-1-128 15,2-3 192-15,0-1-64 0,2 0 48 0,-1-3 0 16,1-2 0-16,2 0 0 0,1-1-176 0,1-1 128 15,2-1-128-15,-2 0 128 0,2-2-128 0,0 0-144 16,2 0 144-16,-1-1-208 16,0 0-304-16,2 0-64 0,-4 1-16 0,1-2 0 15,0 0-560-15,-1 0-96 0,-1 1-32 0,0-2 0 16,0-2-1920-16,-2 2-400 0</inkml:trace>
  <inkml:trace contextRef="#ctx0" brushRef="#br0" timeOffset="60829.56">5745 7230 25791 0,'-11'-5'2304'0,"7"3"-1856"0,-1-2-448 0,2 1 0 0,0-1 1472 0,3 4 208 0,0 0 48 0,0 0 0 16,0-6-704-1,0 6-128-15,0 0-16 0,5-4-16 0,0-2-512 0,1 1-96 16,3 0-32-16,1 1 0 15,0 0-224-15,2 0 0 0,1 1 0 0,0 1 0 16,-1 0-400-16,2 0 16 0,0 2 16 0,-3-1 0 31,-1 2-2016-31,1 2-416 0,-2 0-80 0</inkml:trace>
  <inkml:trace contextRef="#ctx0" brushRef="#br0" timeOffset="61049.69">5762 7339 18431 0,'0'0'1632'0,"-6"1"-1312"0,1-1-320 0,5 0 0 0,-6 0 2624 0,6 0 448 0,0 0 80 0,0 0 32 0,0 0-1456 0,0 0-304 16,0 0-48-16,0 0-16 0,0 0-336 0,0 0-80 15,0 0-16-15,8 1 0 0,1-2-576 0,2 1-112 16,1 0-32-16,2-1 0 0,1-1-208 0,3 0 128 16,2-1-128-16,1-1 0 0,-2 0 0 0,1-1-240 15,2 1 32-15,1 0 0 16,0-2-2544-16,2 2-496 0,-2-2-96 0,1 1-32 0</inkml:trace>
  <inkml:trace contextRef="#ctx0" brushRef="#br0" timeOffset="61268.64">6390 7116 29487 0,'0'0'1296'0,"0"0"288"0,0 0-1264 0,0 0-320 15,0 0 0-15,0 0 0 0,0 0 1440 0,0 0 224 0,0 0 64 0,0 0 0 16,6 4-688-16,-1 3-128 0,-2 3-16 0,0 2-16 15,1 0-400-15,-2 1-80 0,-1 3-16 0,-1 0 0 16,1 2-128-16,-1 0-16 0,0 2-16 0,0 1 0 16,0-1-96-16,0 0-128 0,0 0 176 0,0-2-176 15,-1 1 0-15,1 0 0 0,0-1 0 0,0-1 0 32,0-3-560-32,0-1-112 0,1-2-32 0,0-1 0 0,0-1-1968 0,0-1-400 0,0-2-64 0</inkml:trace>
  <inkml:trace contextRef="#ctx0" brushRef="#br0" timeOffset="61448.99">6323 7217 27647 0,'-5'-11'1216'0,"4"6"256"16,0-2-1168-16,1-1-304 0,0 2 0 0,3-2 0 0,-1-1 1152 0,3 0 192 0,0 1 16 0,2-1 16 15,2 1-1056-15,2 2-320 0,1 0 128 0,1 2-128 16,1 1 0-16,1 2-128 15,0 1 0-15,0 3 0 16,1 0-1328-16,-2 2-256 0,-1 2-48 0,-1 2-10832 0</inkml:trace>
  <inkml:trace contextRef="#ctx0" brushRef="#br0" timeOffset="61650.25">6287 7512 25791 0,'0'0'2304'0,"0"0"-1856"0,0 0-448 0,0 0 0 15,0 0 2048-15,0 0 320 0,0 0 64 16,0 0 16-16,0 0-1072 0,0 0-224 0,0 0-32 0,0 0-16 0,6-3-496 0,2 0-96 16,3 2-32-16,2-1 0 0,2-1-352 0,2 0-128 15,1-2 0-15,3 1 144 0,1-2-144 0,2 1 0 16,1-2 144-16,0 1-144 0,0-2-160 0,1 0-96 16,-2-1-32-16,0-1 0 31,-1-1-2848-31,-1 0-560 0</inkml:trace>
  <inkml:trace contextRef="#ctx0" brushRef="#br0" timeOffset="62315.2">7559 5931 33695 0,'1'-11'1488'0,"-1"11"304"0,0-7-1424 0,0-1-368 16,0 0 0-16,-1 2 0 15,-3 0-560-15,-3-1-176 0,-2 3-32 0,-4 1-16 0,-5-1 784 16,-1 2 0-16,-3 2 0 0,-3 0 0 15,0 1 0-15,0 2 0 0,-2 1 0 0,2 0 0 16,0 1 0-16,1-1-128 16,-1 1 128-16,2-1 0 0,1 0 0 0,4 0 0 0,0-2 176 0,4 0-176 0,0 1 432 0,3 1-32 15,2-2 0-15,0 0 0 0,2 0 96 0,3 0 16 32,4-2 0-32,0 0 0 0,-4 5-176 0,4-5-16 0,0 0-16 0,-1 5 0 15,1-5-48-15,1 8-16 0,2-1 0 0,-1-1 0 16,1 1 64-16,2-1 16 0,-2 1 0 0,1 1 0 0,1-1-144 0,0 2-32 15,0 1 0-15,-1 1 0 0,0 1-144 0,2 3 192 16,-4 1-192-16,1 2 192 0,1 1-192 0,-2 2 128 16,-1 2-128-16,0 4 128 0,-1 0-128 0,0 4 128 0,0 2-128 0,-1 2 128 15,-1 2-128-15,-2 1 0 0,0 4 144 16,0 1-144-16,-1 1 0 0,1 1 0 16,-1 0 0-16,1 1 0 0,-1 0 0 0,-1 0 128 15,1-1-128-15,-1-1 0 0,2-3 0 0,-1 0 0 16,0 0 0-16,0-3 128 0,0-1-128 0,-1-3 0 15,1-3 128-15,0-3-128 0,2-1 0 0,0-2 144 16,0-2-144-16,0-2 0 0,2-4 128 0,0 0-128 16,0-2 0-16,0-1 0 0,1-3 224 0,0 1-64 15,1-2-16-15,0-2 0 0,0-1 64 0,3 0 16 16,0-2 0-16,0-1 0 0,1 1-224 0,0-1 0 16,2-2 128-16,1 1-128 0,-1-2 0 0,2-1 0 15,2 0 0-15,1-1 0 0,-1-2 0 0,3 1-208 16,2 0 64-16,1-2 16 15,2-2-384-15,1 1-64 0,1-2 0 0,0-1-16 16,1 1-1664-16,1-1-336 0,1-2-64 0,1 2-11808 0</inkml:trace>
  <inkml:trace contextRef="#ctx0" brushRef="#br0" timeOffset="63373.08">8354 6130 21135 0,'0'0'928'0,"0"0"208"0,0 0-912 0,0-5-224 0,0 0 0 0,0 5 0 0,0 0 1424 0,0 0 240 16,0 0 64-16,0 0 0 0,0 0-448 0,1 10-64 31,0 1-32-31,2 4 0 0,-1 2-736 0,0 3-128 0,-1 0-48 0,0 1 0 0,-1 0-16 0,0 2 0 15,0 1 0-15,1 1 0 0,-1 2-128 16,1-2-128-16,2-1 144 0,-1-1-144 16,0-1 128-16,0-1-128 0,3-2 0 0,-2-2 144 0,-1-2-144 15,1-3 0-15,0 0 144 0,-1-4-144 0,-1-3 192 0,-1-5-16 0,0 0-16 0,0 0 0 16,0 0 96-16,0 0 0 16,-3-3 16-16,0-3 0 0,0 0-64 0,1-3-16 15,-1-2 0-15,-1-2 0 0,1-3-32 0,0-1-16 16,1-4 0-16,-1-1 0 0,1-2-16 0,1-2-128 0,0 0 192 0,1-2-64 15,1 1-128-15,1-2 0 0,2 0 144 0,0-1-144 16,0 0 0-16,3 2 0 0,1 0 0 0,0 4 0 31,2 2 0-31,1 3 0 0,0 2-176 0,0 2 176 16,0 3-128-16,1 2 128 0,1 3 0 0,-1 0-144 0,-1 3 144 0,0 0 0 0,1 4 0 16,-1 1 0-1,-1 3 0-15,-2 1 0 0,-2 2 0 0,-2 2 0 16,0 2 128-16,-2 1-128 0,-1 2 128 0,-2 1-128 0,-4 2 128 0,-1-1-128 15,-3 1 160-15,0 1-160 0,-1-1 144 0,-1 1-144 16,0-1 128-16,0-1-128 0,0-2 0 0,0-2 128 16,-1-2-128-16,1-1 0 0,1-1 0 0,0-2 0 15,2-1 0-15,0-2 0 16,1-1-576-16,2-1-32 0,5-1-16 0,0 0 0 16,0 0-2464-16,0 0-496 0</inkml:trace>
  <inkml:trace contextRef="#ctx0" brushRef="#br0" timeOffset="63660.07">8746 5995 30287 0,'0'0'1344'0,"0"0"272"0,0 0-1296 0,0 0-320 0,0 0 0 0,0 0 0 16,0 0 688-16,0 0 64 0,0 0 16 0,0 0 0 15,-2 8-304-15,-1 2-48 0,1 1-16 0,-1 2 0 16,0 2-400-16,0 2 0 0,-1 1 0 0,-1 2 0 15,-1 1 128-15,1 1-128 0,-1 0 128 0,1 0-128 16,0-1 128-16,2-1-128 0,0 0 0 0,0-3 128 0,1-1-128 0,2-2 0 16,0-1 0-16,0-2 0 0,2-3 224 0,1-3 16 15,0 2 0-15,1-3 0 0,2 0 336 0,1-2 64 16,1 0 0-16,3-1 16 0,2-1-304 0,2-1-64 16,0-1-16-16,3 0 0 0,1-2-272 0,2 0 0 15,0 0 128-15,0-1-128 16,-1 1-1648-16,-1 0-384 0,-2 1-80 0,-1 1-13184 0</inkml:trace>
  <inkml:trace contextRef="#ctx0" brushRef="#br0" timeOffset="63952.14">8224 6728 30399 0,'0'0'1344'0,"0"0"288"0,0 0-1312 0,0 0-320 0,0 0 0 0,0 0 0 0,0 0 880 0,0 0 96 31,6-5 32-31,4 2 0 0,3 0-272 0,5 0-48 0,4 1-16 0,3 0 0 16,4-1-416-16,0-1-96 0,2 2-16 0,2-2 0 0,-1-1 64 0,1 1 16 15,0 0 0-15,0-1 0 16,0 1-96-16,1-1-128 15,0 1 176-15,0 2-176 0,0-1 128 0,-2 0-128 0,-1 1 0 0,-3 0 0 16,-4 1-256-16,-2 0-96 0,-4 1-32 0,-2 2 0 16,-3 1-2960-16,-4 3-608 0</inkml:trace>
  <inkml:trace contextRef="#ctx0" brushRef="#br0" timeOffset="64287.33">8481 6967 21183 0,'0'0'1888'0,"0"0"-1504"0,0 0-384 0,-1-5 0 16,1-2 2000-16,1 1 336 16,1-1 64-16,2 2 16 0,2-1-1264 0,0 2-240 0,2-1-48 0,3 1-16 15,0 1-384-15,1 0-80 16,1 2 0-16,-2 1-16 0,2 1-240 0,-2 3-128 0,-2 0 128 0,0 3-128 16,0 0 0-16,-3 3 0 0,-4 1 0 0,0 3 0 0,-2 0 0 0,-1 1 0 15,-2 1 0-15,-5 2 0 0,0 0 0 0,-2 1 0 16,-3 0 0-16,0 1 0 15,0 0 0-15,-1-1 0 0,2-3 0 0,1-1 0 16,0-3 0-16,3-1 0 16,1-3 0-16,1 0 0 0,2-3 432 0,4-5 16 0,0 0 0 0,0 0 0 0,0 0 208 0,0 0 48 15,7 0 16-15,1-3 0 0,2 1-432 0,4 0-96 16,1-1 0-16,3-1-16 0,0-1-176 0,2-1 0 16,2 0 0-16,-2 0 0 31,1 0-416-31,1 0-16 0,2 1 0 0,0-2 0 0,1 0-2096 0,2 1-416 0,-3-2-96 0</inkml:trace>
  <inkml:trace contextRef="#ctx0" brushRef="#br0" timeOffset="64671.13">9268 6010 28559 0,'-4'-13'2544'0,"2"8"-2032"16,-3-2-512-16,4-1 0 0,3 3 672 0,0-1 32 0,-5 1 16 0,3 5 0 0,4-4-320 0,-4 4-64 31,0 0-16-31,0 0 0 0,5 0 160 0,3 1 32 0,1 2 0 0,-1 2 0 0,1 2-256 0,1 2-32 31,1 3-16-31,-1 2 0 0,-2 4-16 0,2 4 0 16,-4 3 0-16,1 5 0 0,-2 3 128 0,-1 3 0 16,-2 3 16-16,-2 2 0 0,-2 6-32 0,-2 2-16 15,-1 2 0-15,-2-1 0 0,1 1-160 0,-4 0-128 0,-2-3 192 0,-2 0-192 16,1 1 176-16,-2-2-176 0,-4-1 160 0,0 0-160 16,2 0 160-16,-4-4-160 15,-2 0 160-15,-1-2-160 0,-3-2-192 0,0 0-144 16,-1-1-32-16,-3-2 0 15,2-3-1920-15,-3-1-384 0,-4-2-80 0</inkml:trace>
  <inkml:trace contextRef="#ctx0" brushRef="#br0" timeOffset="65053.19">8084 6032 23039 0,'-4'-5'2048'15,"1"-1"-1648"-15,0 1-400 0,-1-1 0 0,2 2 704 0,2 4 48 16,0 0 16-16,0 0 0 0,-4-2 64 0,4 2 32 0,0 0 0 0,-5 5 0 15,0 3-560-15,-1 4-112 16,0 5-32-16,0 4 0 0,1 3 96 0,-2 5 0 0,0 6 16 0,-1 3 0 16,-1 4-144-16,1 3-128 0,-3 3 144 15,3 5-144-15,0 4 128 0,0-1-128 16,2 1 0-16,0-1 144 0,3-1-144 0,2-1 0 16,2-2 0-16,2 0 0 0,4 1 0 0,0-5 0 0,3-3 0 0,1-1 128 15,1-5-128-15,2-3 160 0,0-3-160 0,1-2 160 16,2-4-160-16,0-2 0 15,4-4 144-15,0-2-144 0,2-2-1968 16,4-4-464-16</inkml:trace>
  <inkml:trace contextRef="#ctx0" brushRef="#br0" timeOffset="65537.78">9916 6135 22111 0,'0'0'1968'0,"2"-5"-1584"32,2 0-384-32,0-1 0 0,1 1 640 0,-1 0 64 0,-4 5 0 0,0 0 0 0,0 0 768 0,0 0 176 15,0 0 16-15,0 0 16 16,0 0-704-16,0 0-144 16,3 6-16-16,1 2-16 0,-4 0-384 0,0 3-80 0,-3 3-16 15,1 2 0-15,-1 3-176 0,0 0-144 0,-1 1 192 16,1 2-192-16,0 0 128 0,-1 0-128 0,2-2 0 0,0 0 0 0,1-2 0 0,0-2 128 31,1 0-128-31,0-2 0 0,0-2 192 0,2-1-64 0,0-2 0 16,1 0-128-16,2-3 496 0,1 0-16 15,1-2 0-15,1 0 0 0,-2 0-32 0,2-2 0 16,1-1 0-16,1 0 0 0,1-1-256 0,1-1-48 0,1 0-16 0,1 0 0 16,2-1-128-16,-1-1 0 0,1 0 144 0,0 1-144 15,1-1-320-15,-1 0-128 0,-1 1-16 0,1 0-16 16,-1-1-2336-16,1 1-480 0,0-1-96 0</inkml:trace>
  <inkml:trace contextRef="#ctx0" brushRef="#br0" timeOffset="65864.05">10378 6084 26719 0,'0'-12'2368'0,"0"12"-1888"0,-1-5-480 0,1-1 0 16,0 6 1344-16,1-5 160 16,1-1 32-16,-2 6 16 0,0 0-480 0,5-3-112 15,-5 3 0-15,5-1-16 0,2 1-304 0,-2 2-48 16,1 1-16-16,1 4 0 0,0 3-368 0,2 2-80 0,1 2 0 0,1 3-128 16,-1 1 176-16,1 4-176 15,-3 1 160-15,-1 3-160 0,0 1 192 0,-3 3-64 16,-2 1-128-16,-2 1 192 0,-2-1 32 0,-2 2 0 0,-3 0 0 0,-2 0 0 0,-2 0-80 15,0-2-16-15,-2 0 0 0,-1-2 0 0,-1-3 0 16,-2-1-128-16,1-3 192 0,-2-2-64 16,-1-1-320-16,-1-3-80 0,-2-1-16 0,-1-2 0 15,-1-1-1440 1,0-2-272-16,-2-2-64 0,-1-3-13424 0</inkml:trace>
  <inkml:trace contextRef="#ctx0" brushRef="#br0" timeOffset="66104.1">9749 6169 30399 0,'-13'-7'1344'0,"13"7"288"0,0 0-1312 0,-6-1-320 16,-2 2 0-16,-3 1 0 0,-3 2 0 0,1 1 0 16,1 4 0-16,0 3 128 0,-1 4-128 0,1 1 0 0,1 3 128 15,1 4-128-15,0 3 0 0,2 1 128 0,2 3-128 0,1 1 0 16,2 1 0-16,2 1 128 0,1 2-128 0,0-2 0 15,2-2 0-15,2 0 144 0,2-1-144 0,2-2 0 16,-1-4 192-16,3-1-64 0,1-2 0 0,3-2-128 16,3-3 0-16,3-1 0 0,1-2 0 0,2-3 0 15,2-2-2048-15,3-2-432 0</inkml:trace>
  <inkml:trace contextRef="#ctx0" brushRef="#br0" timeOffset="66388.84">10975 5994 36863 0,'0'0'3264'0,"0"0"-2608"0,0 0-528 0,0 0-128 0,0 0-144 0,0 0-64 0,0 0-16 15,0 0 0 1,-2 8 224-16,1 2 0 0,0 3 0 0,0 2-144 0,1 3 144 0,0 2 128 0,0 0-128 0,0 2 176 15,1 0-176-15,0 3 0 0,-1 0 144 0,1 0-144 16,1-1 0-16,0 1 128 0,0-2-128 16,1-1 0-16,1-1 0 0,-1-2 144 0,-1 0-144 0,0-2 0 15,0-3-144-15,2-2-144 0,0-1-32 0,-1-2 0 16,1-1-2768 0,-1-3-560-16</inkml:trace>
  <inkml:trace contextRef="#ctx0" brushRef="#br0" timeOffset="66589.32">10824 6316 32255 0,'0'0'2864'0,"0"0"-2288"16,0 0-576-16,5-4 0 0,0-2 464 0,0 1-16 0,2-1 0 16,-1 2 0-16,2 0 128 0,2-1 32 15,1 1 0-15,3 0 0 0,3 2-368 0,3 1-80 0,-2 0-16 0,4 1 0 16,3 0-144-16,-1 1 0 0,-1-1 144 15,1 1-144-15,0 0 0 0,-1 0 0 0,-1 1 0 0,-2-1 0 32,-2 0-1024-32,-2 0-288 0,-1 0-48 0,-2 0-13600 0</inkml:trace>
  <inkml:trace contextRef="#ctx0" brushRef="#br0" timeOffset="67651.14">12512 6216 10127 0,'0'0'896'0,"-6"-1"-704"16,-3 0-192-16,1 0 0 0,-1-1 1744 0,3-1 320 0,-2 1 64 0,3-1 16 15,0 0 336-15,5 3 64 0,0 0 16 0,0 0 0 16,0 0-656-16,0 0-128 16,0 0-32-16,0 0 0 0,5-5-528 0,0 2-96 0,1 0-32 0,0-1 0 15,1 1-432-15,2 0-80 0,1-2-32 0,-1 2 0 16,1 0-352-16,1-1-64 0,1-1 0 0,1 2-128 16,-1 0 0-16,1 0 0 15,-1 0 0-15,2 0 0 16,2 0-1456-16,-1 1-400 0,-2 0-64 0,0 0-13744 0</inkml:trace>
  <inkml:trace contextRef="#ctx0" brushRef="#br0" timeOffset="68079.21">12908 5893 15663 0,'3'-13'688'0,"-3"6"144"0,0-2-656 0,2 0-176 0,2 1 0 0,2-1 0 0,0 0 2992 0,4 0 560 0,4 1 112 0,-1 0 32 16,0 0-1984-1,1 1-400-15,1 1-80 0,1 1-16 0,-1 4-640 0,0 0-144 16,-1 1-32-16,0 1 0 0,-3 1-144 16,-2 3-48-16,-1-1 0 0,-3 3 0 15,-2 2-208-15,0 1 144 0,-4 1-144 0,-1 2 128 16,-3 1-128-16,-2 0 0 0,-1 1 0 0,-2-1-176 0,0 0 176 0,0-1-128 0,0 1 128 0,1-2-128 16,1-1 128-16,3-1 0 15,-1-3 0-15,2 0 0 0,0-2 128 0,4-5-128 16,-1 6 160-16,1-6-160 0,0 0 144 0,1 7-144 0,3-2 128 0,0 1-128 15,2-1 160-15,1 1-160 0,-1-1 192 0,3 2-192 16,-1 0 144-16,0 1-144 16,1 0 0-16,0 1 144 0,0-1-144 0,-1 2 160 0,-2-1-160 15,0 2 160-15,-3-1-160 0,-1 0 128 0,-1-1-128 0,-1-2 128 16,-1 1 96-16,-2-1 16 0,-4-1 0 0,0 1 0 16,-2-1 160-16,-1 1 48 0,-1 0 0 0,-1-2 0 15,0 1 0-15,-4-2 16 0,-1 0 0 0,-2 0 0 16,0-2-208-16,-2-1-64 0,0 0 0 15,3-1 0-15,1 0-192 0,1 0 0 0,-1-1 0 0,3 0 0 16,4 0-800-16,-1 0-96 0,0 0-32 0,2 0-10864 16,2 1-2176-16</inkml:trace>
  <inkml:trace contextRef="#ctx0" brushRef="#br0" timeOffset="68330.5">12733 6422 33231 0,'0'0'1472'0,"0"0"304"0,0 0-1424 0,0 0-352 16,0 0 0-16,0 0 0 0,6 0 656 0,3 0 64 16,3 0 16-16,3 0 0 0,3 0-16 0,3-1 0 15,4 0 0-15,3-2 0 0,7 0-304 0,0 0-64 16,1-2-16-16,-1 2 0 0,0-1-128 0,-2 0-16 15,-2 0-16-15,-1 1 0 0,-3-1-176 0,-9 3 0 16,0 0 144-16,-2 0-144 16,-2 0-496-16,-2 1-160 0,-2 1-48 0,-2 1-10864 15,-1 1-2176-15</inkml:trace>
  <inkml:trace contextRef="#ctx0" brushRef="#br0" timeOffset="68693.35">12883 6701 23039 0,'0'0'2048'0,"0"0"-1648"16,3-4-400-16,-3 4 0 0,1-8 1216 0,4 3 144 0,1-1 48 0,3 1 0 15,2-1-736-15,-1 2-144 16,0 2-16-16,1-2-16 0,1 2 272 0,0 0 64 0,-1 1 16 0,0 1 0 16,-1 1-272-16,0 1-64 0,-1 1-16 0,-1 3 0 15,-2 0-224-15,0 2-32 0,-3 0-16 0,-2 2 0 16,-2 1-96-16,-1 1 0 0,-3 0-128 0,-1 0 192 0,-3 2-192 0,-1 2 0 15,-3 0 0-15,-1 0 0 0,-3-2 0 0,3-1-128 16,2-1 128-16,2-1-160 0,1-2 160 0,1-2 0 16,2-2 0-16,-1-2 0 0,0 1 384 0,7-4 16 15,0 0 0-15,0 0 0 0,0 0 256 0,7 2 48 16,1-2 16-16,1 0 0 0,0 0-416 0,4-1-96 16,-1-1-16-16,2-1 0 0,1 0-192 0,2 0 0 15,-1-2 0-15,3 1 0 0,2 0 0 0,0-2 0 16,-2 1-128-16,-1-1 128 15,1 0-704-15,1 0-48 0,0 1 0 0,-1-1 0 16,0-1-1936-16,2-1-384 0,2 0-64 0</inkml:trace>
  <inkml:trace contextRef="#ctx0" brushRef="#br0" timeOffset="69220.42">13745 6194 29487 0,'-5'-13'1296'0,"4"7"288"0,1 1-1264 0,-2-1-320 31,-1 2 0-31,3 4 0 0,0 0 1168 0,0 0 176 16,0 0 48-16,0 0 0 0,0 0-544 0,0 0-96 0,-1 9-32 0,-1 3 0 0,0 2-464 0,0 3-80 16,0 3-32-16,-2 2 0 0,1 1-144 15,0 2 128-15,-1 1-128 0,0 1 128 16,1-1-128-16,-1-1 192 0,2 0-192 0,0-2 192 15,1-1-192-15,1-1 0 0,0-3 0 0,0 0 128 0,0-4-128 0,0-2 160 16,0-3-160-16,0-1 160 0,0 0-32 16,0-3 0-16,0-5 0 0,0 0 0 0,0 0 32 15,0 0 0-15,0 0 0 0,0 0 0 0,-3-7-160 16,-1-1 128-16,2-2-128 0,0-2 128 0,0-3-128 0,1-1-144 16,-2-3 144-16,2-1-208 0,0-3 48 0,0-2 16 15,1-3 0-15,1 1 0 0,0-1 144 0,3 0 0 16,-2-1 0-16,2 2 0 0,2 0 160 0,0 2-32 15,2 1-128-15,1 2 192 0,1 1-48 0,1 3-16 0,0 2 0 0,2 2 0 16,0 1-128-16,1 1 0 16,1 2 0-16,0 3 128 0,0 1-128 0,1 3 0 0,-1 1 0 0,0 1 0 15,-2 2 0-15,-1 1 0 0,-1 1 0 0,-1 3 0 16,-3 0 0-16,0 2 0 16,-1 1 0-16,-2 2 0 0,-2-2 0 0,-2 1 0 15,-2 1 0-15,-2 2 128 0,-2 0-128 0,-2 1 0 0,-2 1 0 0,-2-1-176 16,-5 1 16-16,-2 0 0 0,0-3 0 0,1-1 0 0,0-3 160 0,2 0-128 15,0-1 128-15,2-2-128 16,1 0-352-16,2-3-64 0,0 0-16 0,2-1 0 16,1-1-1536-16,3 0-304 0,5 0-64 0,0 0-11552 0</inkml:trace>
  <inkml:trace contextRef="#ctx0" brushRef="#br0" timeOffset="69566.35">14147 5798 16575 0,'0'0'736'0,"4"-5"160"0,0-4-720 0,1 2-176 0,1 3 0 0,0-2 0 0,1 0 3600 0,-1 0 688 16,2 2 144-16,0 1 32 0,1-1-2464 0,-2 2-480 15,1 1-112-15,1 2 0 0,1 0-688 0,1 1-128 16,0 2-16-16,0 0-16 0,2 3-288 0,-1 1-48 16,1 3-16-16,-1 3 0 0,-1 1-64 0,-1 3-16 15,-1 0 0-15,-1 4 0 0,-2 3 112 0,-1 1 16 16,-2 5 0-16,-1 3 0 0,-2 3-64 0,-2 4 0 0,-1 4 0 16,-4 1 0-16,-3 3-64 0,-3 0 0 15,-2 1-128-15,-4-1 192 0,-3 1-368 0,-3-2-80 0,-2-1 0 16,0-3-16-1,-3-3-320-15,0-4-64 0,2-1-16 0,-3-3 0 16,-2-3-1344-16,-2 0-272 0,-3-2-48 0,-3-3-12880 0</inkml:trace>
  <inkml:trace contextRef="#ctx0" brushRef="#br0" timeOffset="69978.91">12544 5903 2751 0,'-7'-16'128'0,"3"11"16"0,1-2-144 0,-3 1 0 0,-2-2 0 0,-1 1 0 0,2 2 5008 0,1 0 976 16,-1 0 192-16,0 2 32 0,1 1-3888 0,-1 4-784 0,-2-1-144 0,0 3-48 16,-2 0-624-16,0 6-128 15,-2 4-16-15,0 3-16 0,0 5-288 0,-1 3-48 0,-2 5-16 0,1 5 0 16,-2 6-64-16,2 4-16 16,0 5 0-16,-1 4 0 0,2 2-128 0,1 2 0 15,0 0 0-15,2 2 128 0,1-1-128 0,2-1 0 0,2 2 0 0,3-3 0 16,2-2 128-16,2-2-128 15,1-4 0-15,3 0 128 0,1-3-128 0,3-1 128 0,3 0-128 0,3-4 128 16,2-4-128-16,4-2 0 0,1-3 0 16,7-2 0-1,3-6-720-15,4-3-80 0,2-6-16 0,3-4-13344 0</inkml:trace>
  <inkml:trace contextRef="#ctx0" brushRef="#br0" timeOffset="70562.55">14984 5638 20271 0,'0'-7'1792'0,"0"0"-1424"0,0 0-368 0,-1-1 0 16,-1 2 800-16,-2 0 96 15,0-1 0-15,1 2 16 0,-2 1 704 0,1 2 144 16,-3 0 32-16,0 1 0 0,-1 2-848 0,-4 1-176 0,0 3-16 0,0 1-16 15,0 3-496-15,-2 3-112 0,1 2 0 0,0 5-128 16,0 3 208-16,0 3-64 0,-3 4-16 0,0 3 0 16,-2 3 0-16,-5 11 0 0,-1 4 0 0,3 0 0 15,2 3-128-15,3-1 0 0,-1 0 144 0,4-1-144 16,2 0 0-16,2-2 128 0,3 0-128 0,1-2 0 0,4-2 0 0,3-1 144 16,4 1-144-16,3-3 0 0,-1-1 208 0,4-3-64 15,4-2-16-15,1-2 0 0,2-2-128 0,2-4 192 16,2 0-192-16,-1-4 192 0,-1-3-336 0,2-4-64 15,1-2-16-15,1-3 0 16,0-2-2096-16,1-5-432 0,1-3-64 16</inkml:trace>
  <inkml:trace contextRef="#ctx0" brushRef="#br0" timeOffset="70962.38">15482 5605 24527 0,'0'0'1088'16,"3"-6"224"-16,-1-1-1056 0,0 2-256 15,0 1 0-15,-2 4 0 0,2-5 896 0,-2 5 112 16,0 0 16-16,0 0 16 0,0 0-128 0,0 0-16 0,0 0-16 0,0 0 0 15,0 0-496-15,-1 8-112 0,0 3-16 0,-1 3 0 0,-1 3-64 0,-2 0-32 16,0 2 0-16,-2 2 0 0,1 2-32 0,-1 0 0 16,0-1 0-16,2 1 0 0,-1 0-128 15,2-1 160-15,0-2-160 0,0-1 160 16,1-3-32-16,2 0 0 0,0-2 0 0,1-2 0 0,1-2 320 16,1-1 64-16,0-3 16 0,3 0 0 0,0-2 112 0,2 0 32 15,2-1 0-15,2-1 0 0,1-1-352 0,2-1-64 16,2-1 0-16,4-1-16 0,2 0-112 0,1-2-128 15,0 1 176-15,1 0-176 0,-1-1 0 16,-1 1 0-16,-1-1 0 0,-2 0 0 16,0 2-912-16,-2-1-96 0,-3 0-16 0,0-1-10048 15,-1 2-2000-15</inkml:trace>
  <inkml:trace contextRef="#ctx0" brushRef="#br0" timeOffset="71296.95">15867 5379 27983 0,'3'-12'1232'0,"-3"6"272"0,0 0-1200 0,0-1-304 16,1 1 0-16,2-1 0 0,0-1 704 0,2 2 96 0,0-1 16 0,3 2 0 0,1 0-144 0,1 2-32 16,1 0 0-16,0 2 0 15,0 2-256-15,0 1-64 0,-2 0-16 0,0 2 0 16,-2 3-112-16,-2 1-32 0,-1 1 0 0,-3-1 0 0,-2 2-160 15,-2 2 0-15,-1 3 144 0,-1 0-144 0,-3-1 0 0,-1 1 144 16,0-2-144-16,0-1 0 16,1-1 144-16,0-1-144 0,1-1 0 0,3-1 144 15,0-1 48-15,0-1 0 0,4-6 0 0,0 0 0 0,0 0 288 16,0 0 64-16,0 0 16 0,0 0 0 0,5 4-208 0,1-1-32 16,2-1-16-16,2 0 0 0,2-1-304 0,2 0 0 15,3 0 0-15,0 1 0 0,3 1-192 16,0 0-128-16,0-1-48 0,0 1 0 0,-2 1-2240 15,1 1-448-15,-3 0-80 0</inkml:trace>
  <inkml:trace contextRef="#ctx0" brushRef="#br0" timeOffset="71580">15349 6180 29247 0,'-12'3'1296'0,"8"0"272"0,4-3-1248 0,0 0-320 16,0 0 0-16,0 0 0 0,0 0 768 0,0 0 112 15,3 5 16-15,3-1 0 0,0 1 32 0,4-1 16 16,3-1 0-16,4 0 0 0,3-1-608 0,3-1-112 16,3 0-32-16,4-1 0 0,3 0-32 0,2-1-16 15,0-1 0-15,0-1 0 0,1 0-144 0,-3-1 0 16,-2-2 144-16,0 2-144 0,-2-1 0 0,-2 2 0 15,0 1 0-15,-3 2 128 16,-3 0-496-16,-2 0-80 0,-4 1-32 0,-3 1 0 16,-3 3-2560-16,-4-1-512 0</inkml:trace>
  <inkml:trace contextRef="#ctx0" brushRef="#br0" timeOffset="71882.99">15469 6478 30399 0,'0'0'2704'0,"1"-6"-2160"16,3 1-544-16,1-2 0 0,3 1 368 0,1-1-48 16,0 1 0-16,4 0 0 0,1 1 224 0,1 0 32 15,3 1 16-15,-1 0 0 0,0 2-224 0,-1 1-48 16,0 2-16-16,-3 1 0 0,-2 2-176 0,-2 1-128 16,-1 1 192-16,-3 1-192 0,-2 2 144 0,-2 2-144 0,-3 1 0 0,-1 3 144 15,-1-1-144-15,-5 2 0 0,-2 1 0 0,-2 1 0 16,-2-1-160-16,1 0 160 15,-1-2 0-15,0 0-144 0,2 0 144 0,2-2 0 0,2-3 0 0,3-1 0 16,0-3 0-16,3 0 0 0,3-6 0 0,0 0 128 16,0 0 224-16,0 0 48 0,8 3 16 0,1-1 0 15,5-1-144-15,1-1-16 0,3-2-16 0,1 0 0 16,3-1-240-16,2-1 0 0,-4-1 0 0,2-2 0 16,-1 0-448-1,1-2-144-15,-1 0-32 0,1 0-10112 0,0 1-2016 0</inkml:trace>
  <inkml:trace contextRef="#ctx0" brushRef="#br0" timeOffset="72573.38">16489 5291 17503 0,'-5'-4'1552'0,"1"-2"-1232"16,0 1-320-16,-1-1 0 0,2 2 1232 0,0-1 192 15,0 1 48-15,1-2 0 0,2 6-240 0,0 0-32 16,2-6-16-16,2 0 0 0,1 2-160 0,3 1-16 0,1-1-16 0,1 1 0 0,1 1-192 0,2 0-32 16,0-1-16-16,2 2 0 15,3-1-176-15,1 0-16 0,-1 0-16 0,2 0 0 0,-3 0-112 0,-1 1-32 16,1 1 0-16,-1 1 0 16,0 1-16-16,-2 0-16 0,-2 1 0 0,-1 1 0 15,-1-1-208-15,0 0-32 0,-1 1-128 0,1 2 192 0,-3-3-16 0,0 2-16 16,-1 0 0-16,1 2 0 0,-1 0-160 15,-1 2 160 1,-1 2-160-16,1 1 160 0,-2 0-160 0,0 3 160 0,0 1-160 0,-2 1 160 16,-1 2-160-16,0 2 128 0,-1 1-128 0,0 3 128 0,-1 1-128 0,1-1 128 15,-1-1-128-15,0 3 128 16,0 3-128-16,0-1 0 0,-1 2 144 0,1 1-144 16,1 2 0-16,1 2 0 0,-2 3 0 0,1-1 128 15,0 1-128-15,1-2 0 0,0 0 0 0,0 0 0 0,0 1 0 0,0-1 0 0,0-3 128 16,1-1-128-1,0 0 128-15,1-2-128 0,-1-2 128 0,0-1-128 0,0-2 144 0,0 0-144 16,1-4 192-16,-1-3-192 0,0-1 192 0,0-3-192 16,-1-1 192-16,0-2-192 0,-1-2 512 0,0-3 0 15,0 0 0-15,-2-2 0 0,1 1 0 0,-1-1-16 16,-2-1 0-16,0-1 0 0,-1-1-112 0,-1 0-32 16,-4 2 0-16,-1-2 0 0,-3 0-176 0,0 0-48 15,-3 0 0-15,0 1 0 0,-2-1-128 0,-2 0-144 16,-1 0 144-16,1 0-208 15,-2 1-1392-15,-2-1-288 0,0 0-48 0,-1-1-16720 0</inkml:trace>
  <inkml:trace contextRef="#ctx0" brushRef="#br0" timeOffset="73669.98">10782 8056 23039 0,'5'-9'2048'0,"-5"9"-1648"0,2-8-400 0,-2 0 0 16,0 0 896-16,1 2 80 0,0-1 32 0,-1 2 0 15,-1-1 0-15,1 6 0 0,-4-4 0 0,0 1 0 16,0 1-96-16,-1 2-16 0,0 3 0 0,-1 1 0 16,0 3-432-16,-1 1-80 0,0 3-32 0,1 3 0 15,-1 0-112-15,2 2-32 16,-1 2 0-16,1 1 0 0,-3 1-208 0,4 0 144 0,2 2-144 0,0-1 128 16,1 0-128-16,1 0 0 0,1 0 0 15,3-1 0-15,0-1 0 0,1-3 0 0,1 2 0 0,2-3 128 16,-1-2-128-16,2-2 0 0,1-2 144 15,1 0-144-15,1-4 0 0,1-1 144 0,2-4-144 0,-1-1 0 0,1-3 192 0,1 0-192 16,-1-4 192-16,2-2-192 16,-2-1 192-16,0-1-64 0,1-3 0 0,-1-2-128 0,-2 0 208 0,1-3-64 15,-1-3-16-15,-1-4 0 0,-2 0-128 16,0-1 0-16,-1 0 144 0,-4-2-144 16,-3 0 0-16,-1 2 0 0,-2 1 0 0,-2 2 128 15,-2 2 0-15,-3 2 16 0,-3 2 0 0,1 3 0 16,-2 3 176-16,0 2 48 0,-2 2 0 0,0 3 0 0,-1 2-176 15,-1 2-16-15,0 2-16 0,-1 2 0 16,0 3-160-16,0 2 0 0,1 1 0 0,1 2 0 0,3 0-160 0,1 2 160 0,1 1 0 0,3 0-144 31,1 0 144-31,3 2-128 0,0-1 128 0,2 0-128 0,1 0 128 0,2 1 0 16,1-2-144-16,3 0 144 0,2 0 0 0,2 1 0 0,0-3 0 0,2-2 0 16,1 0 0-16,2-1 0 15,-1-3 0-15,0 2 0 0,3-3-336 0,1 0 48 0,0-1 16 0,2-2 0 16,0 1-1680-16,2-1-336 0,2 1-64 0</inkml:trace>
  <inkml:trace contextRef="#ctx0" brushRef="#br0" timeOffset="74129.56">11253 8443 27647 0,'0'0'1216'0,"0"0"256"0,0 0-1168 0,0 0-304 15,0 0 0-15,0 0 0 0,0 0 1344 0,0 0 192 16,0 0 64-16,1 6 0 0,-1 1-736 0,1 0-144 15,-1 2-16-15,1 1-16 0,0 1-304 0,-1 1-64 16,0 1-16-16,1 2 0 0,0-1-176 0,2 0-128 16,-3 1 144-16,1-2-144 0,0 0 0 0,0 0 128 15,-1 0-128-15,0 1 0 0,0-3-144 0,0 0-80 16,0-1-16-16,0-1 0 16,0-1-1872-16,0 1-368 0,0-1-80 0</inkml:trace>
  <inkml:trace contextRef="#ctx0" brushRef="#br0" timeOffset="74541.98">11255 8540 5519 0,'3'-11'496'0,"1"6"-496"0,-3-2 0 0,3 0 0 0,1-2 5264 0,1 1 960 16,2-1 192-16,0 1 48 16,-1-1-4864-16,1 1-976 0,0 0-192 0,-1 3-48 0,1 0 304 15,1 2 48-15,-1 1 16 0,-1 1 0 0,0 2-288 0,-1 1-48 16,-6-2-16-16,6 6 0 15,-2 1-144-15,0 1-48 0,-2 1 0 0,-2 0 0 0,-3 2-80 0,-1 1-128 16,0 1 176-16,-2 1-176 16,0 2 176-16,-1-2-176 0,-1-1 160 0,2-1-160 0,-1-1 128 0,2-1-128 15,-2-1 0-15,3-1 144 0,0-3-144 0,2 1 0 16,2-6 0-16,0 0 0 0,0 0 160 0,0 0-160 0,0 0 192 16,7 4-192-16,-1-1 256 0,2 1-64 15,0-2-16-15,1 0 0 0,1 0-176 0,-1 0 0 0,2 2 0 16,0-1 0-16,-1-1 0 0,0 2 0 15,-1-1 0-15,0 1 0 0,-1 0 0 0,-2-1 0 16,-6-3 0-16,0 0 0 0,5 5 128 0,-5-5-128 16,0 0 0-16,0 6 128 0,-3 2 128 0,-1-3 32 0,-2-1 0 15,-1 1 0-15,-2-1 112 0,0 1 32 0,-1-2 0 0,-1 0 0 0,0 1-176 0,0-2-16 16,0 0-16-16,-1 0 0 0,0-1-224 16,0 0 128-16,0-1-128 0,2 0 0 15,-2-1-384-15,2 0-160 16,1-2-32-16,1-2-11136 0,1 0-2240 0</inkml:trace>
  <inkml:trace contextRef="#ctx0" brushRef="#br0" timeOffset="74749.78">11903 8146 35935 0,'4'-10'3200'0,"1"6"-2560"15,0 0-512-15,5 0-128 0,0-1-272 0,3 1-80 0,2-1-16 0,0 2 0 32,-1 0 176-32,1 2 16 0,-2 0 16 0,0 2 0 0,-1 0 160 0,0 1 0 15,-2 1 0-15,-1 2 0 0,-3 0-2672 0,-1 2-448 16</inkml:trace>
  <inkml:trace contextRef="#ctx0" brushRef="#br0" timeOffset="74911.55">11770 8366 32255 0,'0'0'1424'0,"0"0"304"0,0 0-1392 0,3-5-336 15,2 1 0-15,0 0 0 0,2 1 832 0,1 1 112 16,2 0 16-16,4 0 0 0,1-2-384 0,3 2-64 16,0 0 0-16,3 0-16 0,2 1-240 0,1-1-64 0,0 1 0 0,0-2 0 15,0 1-192-15,-1 0-288 16,-1-1 64-16,0 1-16544 0</inkml:trace>
  <inkml:trace contextRef="#ctx0" brushRef="#br0" timeOffset="75660.41">13466 7918 14735 0,'0'0'1312'0,"0"0"-1056"0,0 0-256 0,-9 0 0 16,-2 2 3216-16,0 1 592 0,5 3 112 0,0 2 32 15,1 0-3232-15,0 3-720 0,1 4 0 0,-1 1 0 16,2 2 176-16,0 3 80 0,1 1 0 0,-1 2 16 16,1 0-96-16,1 2-32 0,1 0 0 0,0-1 0 15,0-1-144-15,1 0 0 0,1 1 144 0,1-3-144 0,-2-3 128 0,1-1-128 16,0-4 128-16,0 2-128 0,-1-3 256 0,1-4-32 15,-1-4 0-15,-1-5 0 0,0 0 160 16,0 0 16-16,0 0 16 0,-4-4 0 0,0-3 80 0,0-3 16 16,-2-3 0-16,2-2 0 0,-2-3-256 15,2-2-64-15,-1-2 0 0,2-4 0 0,0-3 80 0,1 1 16 16,0-2 0-16,4-2 0 0,-1-2-80 16,2 0-16-16,1-1 0 0,2 2 0 0,2 1-192 0,0 2 0 15,2 3 0-15,1 2 0 0,0 5 0 0,1 1 0 16,0 2 0-16,2 3-160 0,-2 3 160 0,1 2 0 15,-1 2 0-15,0 2 128 0,0 2 48 0,-1 3 16 0,-2 2 0 0,-1 0 0 16,-2 3-32-16,1 1 0 0,-3 2 0 0,0 2 0 16,-3 1-160-16,-3 2 0 0,-3 2 144 0,-1 2-144 15,-3 1 0-15,-1 0 0 16,0 2 0-16,-1 0 128 0,-1-4-128 0,2 0 0 0,-1-2-176 0,0-1 176 16,0-2-240-16,1-1 48 0,0-1 16 0,1-1 0 31,1-2-400-31,0-1-64 0,2-2-32 0,6-3 0 15,-4 2-1760-15,4-2-336 0,0 0-80 0</inkml:trace>
  <inkml:trace contextRef="#ctx0" brushRef="#br0" timeOffset="75981.86">13742 7774 24191 0,'0'0'1072'0,"6"-4"208"0,-2 0-1024 0,2 1-256 0,-6 3 0 0,5-2 0 16,-5 2 1360-16,0 0 224 0,6 2 32 0,-2 3 16 15,-1 3-704-15,-1 2-144 0,0 2-16 0,-2 3-16 0,-2 4-528 0,-1 0-96 16,0 1-128-16,0 0 176 0,-2 2 48 0,2 2 16 16,-2-1 0-16,2 0 0 0,-1-1-112 0,3-1-128 15,-3-2 176-15,3 1-176 0,0-1 176 0,1-1-176 16,0-3 160-16,2-1-160 0,2-1 384 0,-1-2-32 16,1-1 0-16,1-1 0 0,0-1 80 0,2-3 16 15,1 0 0-15,1-2 0 16,2 0-128-16,0 0 0 0,0-2-16 0,2-1 0 0,0 0-112 0,0-1 0 15,0-1-16-15,0 2 0 0,-1-1-176 0,2-1 0 0,-6 0 0 0,2 0 0 16,-1 0 0-16,0-1 0 0,1 0-192 0,-2 0 192 16,-1-1-848-16,-1 1-48 0,0 0-16 0,1 0 0 15,-2-1-2064-15,1 0-416 0</inkml:trace>
  <inkml:trace contextRef="#ctx0" brushRef="#br0" timeOffset="76349.11">14176 7621 28559 0,'1'-13'1264'0,"-1"7"272"0,-1-2-1232 0,1 2-304 15,1-1 0-15,1 1 0 0,1-1 768 0,2 2 112 16,-1-1 16-16,3 3 0 0,1-1-128 0,1 3 0 15,0 0-16-15,0 2 0 0,1 3-496 0,0 0-112 16,-2 3-16-16,-1 1 0 0,-2 1-128 0,-2 1 0 16,-2 0 0-16,-2 2 0 0,-2 1 0 0,-3 2 0 0,-1 0 0 0,-2 2 0 0,-2-1 0 0,0 1 0 15,0-3 0-15,2-2 0 0,0-1 0 0,1-1 0 16,0-2 144-16,3-1-144 0,2-2 272 0,3-5-16 16,0 0 0-16,0 0 0 15,0 0 128-15,0 0 0 0,2 5 16 0,3 0 0 0,2-3-144 0,3 0-16 16,2-1-16-16,2 0 0 15,3-1-224-15,-1 0 128 0,3-1-128 0,0 1 0 0,-2-1 0 0,1 0 0 16,-1 0-128-16,0 0 128 16,-2 1-1744-16,0 0-240 0,-1 0-64 0,-1 0-12848 0</inkml:trace>
  <inkml:trace contextRef="#ctx0" brushRef="#br0" timeOffset="76685.17">14946 7512 13823 0,'2'-11'1216'0,"-2"11"-960"0,0 0-256 16,0 0 0-16,1-7 3904 0,-1 7 720 0,0-5 160 0,0 5 16 0,0 0-3376 0,0 0-672 16,-5 0-144-16,0 2-32 15,-1 1-128-15,0 4-16 0,-2 2-16 0,-1 3 0 0,-2 2-144 16,-2 4-16-16,-1 2-16 0,-7 5 0 0,-2 3 16 0,-4 5 16 15,-3 4 0-15,-3 3 0 16,-4 7-272-16,-1 1 128 0,-1 4-128 0,1 1 0 16,-2 0 128-16,2 1-128 0,0 0 0 0,1-2 0 0,0 0 160 0,1-3-32 15,2-4 0-15,2-3 0 0,2-2 144 16,2-3 32-16,3-3 0 0,3-2 0 0,2-3-48 0,2-1-16 16,2-4 0-16,2-2 0 0,1-2-112 15,1-1 0-15,1-4-128 0,4 0 192 0,-3-3-432 0,2-1-80 16,1-1-32-16,2-3 0 15,2 0-2080-15,3-7-400 0,0 0-96 0,0 0-11168 16</inkml:trace>
  <inkml:trace contextRef="#ctx0" brushRef="#br0" timeOffset="77142.49">14686 8181 30575 0,'0'0'1344'0,"0"0"304"0,0 0-1328 0,0 0-320 0,0 0 0 0,-6 1 0 0,1 1 256 0,1 2 0 16,-4 3-16-16,1 2 0 0,3 2 128 0,-3 1 16 16,0 1 16-16,0 3 0 15,1 1-176-15,1 1-32 16,-1 0-16-16,2 2 0 0,0-1-176 0,1 0 0 16,1-2 144-16,2 0-144 0,0-2 0 0,2-1 144 0,1-1-144 0,0-2 0 0,1-2 208 0,2-1-64 15,0-1-16-15,2-2 0 16,1 0 0-16,1-3-128 0,0-2 192 0,0-1-64 0,0-1-128 0,-1-2 0 15,1-1 0-15,0-2 0 0,0-2 0 0,0-1 0 16,0-1 0-16,-2-2 0 0,-2-1 0 0,1 0 0 16,-1-2 128-16,0 3-128 0,-2-2 128 0,0 1-128 0,-1 2 0 0,-1 2 128 31,0 2 160-31,-1 1 32 0,-1 2 0 0,0 5 0 0,0-5 320 16,0 5 80-16,0 0 16 0,0 0 0 0,0 0-480 0,0 0-112 15,-3 6-16-15,0 2 0 0,0 3-128 0,-1 3 0 16,1 1 0-16,0 3 0 0,0-1 0 0,1 3 0 15,-1 1 0-15,0 0 0 0,-1-2 0 0,2 1 0 0,1 1 0 0,0 0 128 0,0 0-128 0,1-1 0 32,1 0 0-32,0-3 0 0,0 0 128 0,1-3-128 15,1-1 0-15,-1-1 128 0,0-2-128 0,0 0 0 16,1-1 144-16,-1-1-144 0,0-2-464 0,1 0-176 0,-3-6-16 0,4 4-16 16,-4-4-2240-1,6 4-448-15,-6-4-96 0</inkml:trace>
  <inkml:trace contextRef="#ctx0" brushRef="#br0" timeOffset="77418.85">15081 8290 11967 0,'0'0'1072'0,"0"0"-864"16,0 0-208-16,0 0 0 0,0 0 3888 0,0 0 720 0,0 0 160 0,0 0 32 15,0 0-2784-15,0 0-544 16,-1 8-128-16,-1 3 0 0,-1 2-656 0,0 1-128 0,0 0-32 15,-2 2 0-15,1 1-208 0,0 2-32 0,-2 1-16 0,2-1 0 16,-1 1-16-16,2 0-16 0,0 0 0 0,0 0 0 16,2-3-240-16,1 1 128 0,1-3-128 0,2 0 0 15,-1-2 192-15,1-1-64 0,2-2-128 0,0-1 192 16,2-2-16-16,0-1-16 0,2-2 0 0,2-1 0 0,3 0-16 0,1-2 0 16,1-1 0-16,2-1 0 0,2-3-144 0,1 0 0 15,2-4 0-15,0 1 0 16,-1-3-1872-16,0-1-416 0,0-1-80 0,-1-2-12784 15</inkml:trace>
  <inkml:trace contextRef="#ctx0" brushRef="#br0" timeOffset="77618.03">15057 8318 32255 0,'0'0'2864'0,"0"0"-2288"16,0 0-576-16,0 0 0 0,0 0 560 0,0 0 0 15,2-4 0-15,2 1 0 0,2-1 0 0,3 2 0 16,4 1 0-16,1 0 0 0,1 0-560 0,3 0 0 16,2 0 0-16,1-1 0 0,2 1 0 0,-2 0-144 0,0 1-16 0,-2 1 0 31,-1 0-2304-31,-3 1-464 0</inkml:trace>
  <inkml:trace contextRef="#ctx0" brushRef="#br0" timeOffset="77789.27">15071 8477 2751 0,'0'0'256'0,"0"0"-256"0,0 0 0 0,0 0 0 0,0 0 6368 0,0 0 1232 16,0 0 240-16,0 0 48 0,0 0-5200 0,0 0-1024 15,0 0-224-15,8 0-32 0,-1-1-640 0,3 1-112 16,1 0-16-16,2 0-16 0,2 1-448 0,0 0-176 16,2 0 128-16,1 0-128 0,2-1 0 0,1 0 0 15,-1 0 0-15,0 0 0 16,-1-1-800-16,2-1-144 0,1-1-16 0,0 0-9888 15,1 0-1968-15</inkml:trace>
  <inkml:trace contextRef="#ctx0" brushRef="#br0" timeOffset="78015.95">15756 8262 26543 0,'0'0'1168'0,"0"0"256"0,0 0-1136 0,0 0-288 0,0 0 0 16,0 0 0-16,0 0 1648 0,0 0 272 0,0 0 48 0,0 0 16 15,0 0-560-15,0 0-96 0,0 0-32 0,0 0 0 16,0 0-784-16,-1 9-144 0,1 1-48 0,0 1 0 15,0 2 16-15,0 2 0 0,0 2 0 0,1-1 0 16,-1 2-48-16,0 1-16 0,0-1 0 0,0 2 0 16,0-1-272-16,0 0 160 0,0-1-160 0,1 1 128 15,0-1-128-15,1-2 128 0,-2 0-128 0,1-2 128 16,2-1-128-16,-2 0 0 0,0-1 0 0,1-1 0 16,1-1-400-16,-1-1-176 0,-1-2-16 0,-1-7-16 31,1 6-2464-31,-1-6-512 0,0 0-80 0</inkml:trace>
  <inkml:trace contextRef="#ctx0" brushRef="#br0" timeOffset="78232.88">15631 8314 29487 0,'0'-8'2624'0,"1"-2"-2112"16,1 0-512-16,1-2 0 0,1 1 1168 0,0 1 128 0,2 0 32 0,1 1 0 15,3 0-528-15,2 0-96 16,2 0-32-16,0 3 0 0,1-1-528 0,2 1-144 15,-1 2 0-15,1 2 0 0,-1 1 0 0,2 1 0 16,-1 1-160-16,-1 2 160 0,-3 0-288 0,-1 3 48 16,-1 1 16-16,-2 0 0 15,-1 1-2736-15,-3 2-560 0,-3 2-96 0</inkml:trace>
  <inkml:trace contextRef="#ctx0" brushRef="#br0" timeOffset="78427.75">15545 8689 33167 0,'0'0'1472'0,"0"0"304"0,0 0-1424 0,0 0-352 0,0 0 0 0,7-2 0 0,0 0 832 0,2-1 80 16,1 1 32-16,2 0 0 0,2 1-80 0,3 0-16 15,2 0 0-15,2 0 0 16,1-1-560-16,1 1-112 0,1 0-32 0,1 1 0 16,2-1-144-16,-1-1 0 0,-1 0 0 0,4 0 0 31,-3-1-1280-31,4 1-272 0,1-1-64 0,3-2-14592 0</inkml:trace>
  <inkml:trace contextRef="#ctx0" brushRef="#br0" timeOffset="79437.8">10287 7607 13071 0,'0'0'576'0,"-1"-6"128"0,1 2-576 0,-1-2-128 0,0 1 0 0,1 5 0 0,-1-6 1104 0,1 6 192 16,-2-4 48-16,2 4 0 0,-1-6-256 0,1 6-64 15,0 0 0-15,0 0 0 0,0 0-160 0,0 0-32 32,0 0-16-32,0 0 0 0,0 0-352 0,0 0-64 0,1 7-16 0,1 2 0 0,-1 2 16 0,0 3 0 0,-1 5 0 0,1 3 0 15,-1 3-80-15,1 2-32 0,-1 4 0 0,1 4 0 31,0 5-112-31,0 4-32 0,0 2 0 0,2 26 0 0,-3-7-144 16,1-2 0-16,-1 1 0 0,2 1 0 0,0 0 0 0,0-2 128 16,0-2-128-16,1 3 0 0,0 2 0 0,0-1 128 15,1-3-128-15,-1-2 0 0,-1-2 240 16,1 1-48-16,0-5 0 0,0-2 0 0,0-1 176 16,3-5 16-16,-3-4 16 0,1-5 0 0,0-1 80 15,0-3 16-15,0-5 0 0,1-1 0 0,-1-3-144 0,1-1-32 0,-1-3 0 0,-1-4 0 0,0-3-128 16,-1-2-48-16,0 0 0 15,-1-2 0-15,-1-9-384 0,0 0-80 0,0 0 0 16,0 0-16 0,0 0-2320-16,0 0-464 0</inkml:trace>
  <inkml:trace contextRef="#ctx0" brushRef="#br0" timeOffset="80364.63">10328 7625 10127 0,'0'0'896'0,"0"0"-704"16,-5-4-192-16,2 1 0 0,0-1 640 0,3 4 80 15,0 0 32-15,0 0 0 0,0 0 112 0,0 0 32 16,-4-3 0-16,4 3 0 0,0 0 112 0,0 0 16 15,0-4 16-15,0 4 0 0,5-5-464 0,0 2-80 0,2 0-32 0,2-1 0 16,2 1-272-16,1-1-48 0,1 0-16 0,1 2 0 16,3 0-128-16,1 0 192 0,2-1-192 0,2 2 192 15,2 0 32-15,4-1 16 0,3 0 0 0,3-1 0 16,2-1-32-16,0 0 0 0,2-3 0 16,0 1 0-16,3-1-48 0,1 2-16 0,2 0 0 0,3 1 0 15,4 0-144-15,1 0 0 0,-1 0 0 0,1 0 128 16,-1-1-128-16,-1 0 0 0,1 2 0 0,2 1 128 15,3 1-128-15,1-1 0 0,1-2 0 0,0 0 128 16,0-2-128-16,-2 2 0 0,0 0 0 0,2 1 0 16,3 1 144-16,0-1 0 0,2-1 0 0,-1-2 0 15,-1 1 112-15,2 0 32 0,1 3 0 0,2 1 0 16,2-1-32-16,-2-1-16 0,-5-2 0 0,1 2 0 0,-1 0-96 0,1 2-16 16,1 0 0-16,1-1 0 0,0 0-128 0,-2 0 0 15,-3-2 0-15,1 2 128 0,1 0-128 0,1 1 0 16,1-1 0-16,-1-1 128 0,-4 1-128 0,-2 0 0 15,-1 0 0-15,0 1 0 0,0 0 0 0,1 0 128 16,0-1-128-16,1 0 128 16,1 0 64-16,-2 0 0 0,0-1 0 0,-1-1 0 0,1 2-64 0,2 0-128 15,3 0 192-15,-1-2-64 0,2 1-128 0,-3 0 0 16,-3-1 144-16,0 2-144 0,4 0 0 0,-4 1 0 16,1-1 0-16,-1 0 0 0,-3-1 0 0,-1 1 128 0,-4 0-128 0,-1 0 0 15,0-2 0-15,1 2 128 16,-1 0-128-16,4 0 0 0,-1 0 0 0,3-1 0 15,-2 1 0-15,-2 0 128 0,-1 0-128 0,-1 0 0 0,0-1 0 16,2 2 0-16,1 0 0 16,2 0 0-16,1 0 0 0,-4-1 128 0,-1 0-128 0,-2-1 0 0,0 1 0 15,0 0 128-15,-1 0-128 0,1 0 144 0,0-2-144 0,-1 1 160 0,-1-1-32 16,-3-1-128-16,-2 1 192 0,-4 1-64 0,-1-2-128 0,-2 1 192 16,-3-1-192-1,-2 1 192-15,0 0 16 0,-3-1 16 0,-2 2 0 0,-1 0 0 0,1-2-48 16,-2 3-16-16,-3 0 0 0,1 0 0 0,-4-1-160 15,-1 2 160-15,-1 0-160 0,-1 0 160 16,-2 1-160-16,-1 0 160 0,-8 0-160 0,4 0 160 16,2 0-320-16,-6 0-64 0,0 0-16 15,0 0 0 1,0 0-672-16,0 0-144 0,0 0-32 0,0 0 0 16,-8 6-1424-16,0-2-304 0,0 0-48 0</inkml:trace>
  <inkml:trace contextRef="#ctx0" brushRef="#br0" timeOffset="80812.71">16468 7283 14687 0,'0'0'640'0,"0"0"144"0,0 0-624 0,2-3-160 0,1 0 0 0,0-1 0 0,-3 4 1152 0,0 0 192 16,3-4 32-16,-3 4 16 0,3-3-432 0,2 0-64 0,-5 3-32 0,0 0 0 15,0 0-352-15,5 0-80 0,2 1-16 0,-3 2 0 0,-1 0-144 0,3 1-16 16,-2 2-16-16,2 0 0 15,-3 1-240-15,2 1 144 0,-1 1-144 0,1 0 128 16,0 4-128-16,0-1 0 16,1 2 144-16,0 1-144 0,0 3 288 0,-1 1-16 0,2-1 0 0,1 1 0 0,-2 0-32 0,1 2-16 15,0 1 0-15,-1 0 0 0,1 0 32 0,-1 1 0 16,-1 2 0-16,-1 3 0 0,1 1 0 0,-1 1 16 16,-2 1 0-16,0 2 0 0,2 3-80 0,-3 1 0 15,-1 1-16-15,0-1 0 0,0 2-16 0,-1 0 0 16,0 4 0-16,-1 0 0 0,2 1-32 0,-1 1-128 0,1 1 192 0,-2 1-64 15,-1-2-128-15,1-1 160 16,-1-1-160 0,1 0 160-16,-1-1-32 0,1 1-128 0,0-1 192 0,0-1-64 0,2 0 144 0,2-3 32 15,0-1 0-15,0 0 0 0,0-3 16 0,1-1 16 32,3-1 0-32,-3-3 0 0,1-1-128 0,-2-3-16 15,1 1-16-15,-2-2 0 0,1-3-48 0,-1-3 0 0,-1-1 0 0,0-2 0 16,-1-3 32-16,-1 0 0 0,-1-3 0 0,-2-2 0 15,2-1-160-15,-1 0 0 0,-3-2 0 0,1 0 0 16,-1-2-2176 0,0 0-528-16,-1 0-112 0</inkml:trace>
  <inkml:trace contextRef="#ctx0" brushRef="#br0" timeOffset="81370.35">10232 9293 3679 0,'0'0'160'0,"0"0"32"0,0 0-192 0,0 0 0 15,0 0 0-15,0 0 0 0,0 0 1184 0,0 0 192 0,0 0 32 0</inkml:trace>
  <inkml:trace contextRef="#ctx0" brushRef="#br0" timeOffset="82169">10241 9288 7359 0,'0'0'656'0,"0"0"-528"0,0 0-128 0,0 0 0 0,0 0 1152 0,0 0 208 15,0 0 48-15,0 0 0 16,0 0-720-16,0 0-144 0,0 0-32 0,0 0 0 0,0 0 128 0,0 0 32 16,0 0 0-16,0 0 0 0,0 0 0 0,0 0 0 15,0 0 0-15,0 0 0 16,1 6-112-16,-1-6-32 0,0 0 0 0,3 5 0 0,-3-5-160 16,5 5-48-16,0-2 0 0,1 0 0 15,0 0-32-15,1-2-16 0,0 0 0 0,2-1 0 0,1-1-16 16,1 1-16-16,1-1 0 0,4 0 0 15,-1-2-32-15,3 1 0 0,0 0 0 0,3 1 0 0,2 0-48 16,4 0-16-16,1 0 0 0,4-2 0 0,3 1 32 0,3 0 0 16,0-1 0-1,3-2 0-15,-1 0 112 0,1 0 32 0,2 2 0 0,2 1 0 16,3 0-80-16,1-1-16 0,4 0 0 0,0 0 0 0,-1 0-224 0,-2-2 176 0,3 1-176 0,1 0 160 16,1 2-160-16,3 0 0 0,3-1 0 15,-2-1 128-15,-2 0-128 0,-1-1 0 0,1-1 0 0,-1 1 128 16,0 1-128-16,1 0 0 0,2-1 0 15,-1 0 128-15,-5-1-128 0,1 2 0 0,-2 0 0 0,1-1 0 16,0 2 0-16,2 0 0 0,2 0 0 0,-1 0 0 16,-2-2 128-16,-1-1-128 0,-12 3 128 0,3 1-128 15,3-1 192-15,0 1-64 0,1 0 0 0,4-1 0 16,2-1 0-16,0 0-128 0,-1 1 192 0,13-1-64 16,-3 1-128-16,1 0 0 15,1-2 0-15,-1 2 128 0,0 0-128 0,-3 0 0 0,-2-2 0 16,-2 2 0-16,-1 0 0 0,1 0 0 0,1 0 0 0,1 1 128 15,-1-1-128-15,-2-1 0 0,-3 1 0 0,0 0 0 0,1 0 0 0,1 1 0 16,1 0 0 0,0 1 0-16,-1-1 0 0,-2 0 0 0,-2-1 0 0,0 2 0 0,-2 0 0 0,2-1 0 31,1 2 0-31,2 0 128 0,-4 0-128 0,2 0 0 16,-1-1 144-16,-2 0-144 0,-3 0 0 0,0 0 128 0,2-1-128 15,0 2 0-15,4 0 0 0,-2 0 0 0,0 0 0 0,-4 0 128 16,-1 0-128-16,-3 0 0 0,-2 0 0 0,-1 0 0 15,2 2 0-15,0-1 128 0,-2 1-128 0,4 0 128 16,2 0-128-16,1 0 0 0,-3 0 0 0,-1-1 0 16,-1 0 0-16,1 0 0 0,-1 0 0 0,1 0 0 15,1 0 0-15,3-1 128 0,2 1-128 0,-1-2 0 16,0 0 0-16,-1-1 128 0,-3 0-128 0,-1-2 0 0,-3 1 0 0,-1 1 0 16,0 0 0-16,-1-1 128 0,-1 1-128 15,2 1 0-15,-1 0 0 0,-1 0 128 0,1 0 16 0,-2 0 16 16,-4 1 0-16,-3 0 0 0,0-1 96 0,-3 1 0 15,-1-1 16-15,-2 1 0 0,-1-2 32 0,-2 2 0 16,-2-1 0-16,0 1 0 0,-2 0 0 0,-1 0 0 16,-2 0 0-16,1 0 0 0,-4 1-64 0,-1-1-16 15,0 0 0-15,-1 0 0 0,0 0-64 0,-1 0-16 0,-6 0 0 16,5 0 0-16,-5 0-144 0,0 0 192 16,0 0-192-16,0 0 192 0,0 0-192 0,0 0 192 15,0 0-192-15,0 0 192 16,-3-4-832-16,-1 1-144 0,-2-2-48 0,0 2-9568 15,-1 1-1920-15</inkml:trace>
  <inkml:trace contextRef="#ctx0" brushRef="#br0" timeOffset="83686.39">2216 10978 17503 0,'0'0'1552'0,"0"0"-1232"0,2-4-320 0,5-7 768 16,-4 5 80-16,0 0 32 0,-1-1 0 0,-1 0-528 0,0 1-96 15,1-2-32-15,-2 0 0 16,0 0 160-16,0-1 48 0,0-1 0 0,-2 0 0 0,0 0 336 0,0 1 80 16,-2 2 16-16,0 0 0 0,-2 0 144 0,2 2 16 15,-3 1 16-15,2 0 0 0,-1 2-16 16,-1 2-16-16,-4 1 0 0,0 2 0 0,0 1-496 0,-1 1-80 0,-2 2-32 15,0 2 0-15,0 2-64 16,-1 1-16-16,1 2 0 0,-2 3 0 0,1 0-64 0,1 3 0 16,1 0-16-16,1 1 0 0,2 1-48 15,3 0-16-15,2-1 0 0,1-2 0 0,3 1-176 0,2-1 192 0,1-2-192 16,2 0 192-16,4-2-192 0,2-1 128 0,-2-2-128 16,3-1 128-16,3-1-128 0,0-3 0 0,-2 0 0 15,1-3 128-15,1 0-128 0,3-2 0 0,-2-1-192 16,3-2 192-16,0-3-640 0,0 0-16 0,2-1 0 0,0-3 0 15,1-2-2288-15,-1-1-464 0</inkml:trace>
  <inkml:trace contextRef="#ctx0" brushRef="#br0" timeOffset="83987.82">2435 10658 24879 0,'0'0'2208'0,"-2"-3"-1760"0,2 3-448 0,-2-5 0 0,0 1 2016 0,2 4 320 16,0 0 64-16,0 0 16 0,0 0-1424 0,0 0-288 16,0 0-48-1,7 1-16-15,1 1-240 0,1 4-48 0,1 1-16 0,0 4 0 0,1 2-128 0,1 1-16 16,-1 1-16-16,0 4 0 0,-3 2-16 0,2 2 0 0,0 1 0 0,-1 3 0 16,-1 0-160-1,-3 4 160-15,0 2-160 0,-3 3 160 16,-2 2 16-16,-2 0 0 0,-3 3 0 0,-1-2 0 15,-3 1-48-15,-1 0-128 0,-4-1 192 0,-2 0-64 16,-1-3-320-16,-4 0-64 0,-2-2 0 0,-2-2-16 16,0-4-304-16,-1-1-64 0,-1-3-16 0,1 0 0 15,-2-4-1104-15,1-1-224 0,1-1-32 0,-1-4-12080 16</inkml:trace>
  <inkml:trace contextRef="#ctx0" brushRef="#br0" timeOffset="84398.34">1811 10743 15663 0,'0'-5'1392'0,"-2"-1"-1120"0,0-1-272 0,1 1 0 15,0-2 912-15,0 0 128 16,-3-1 32-16,2 2 0 0,0-2 80 0,0 1 32 0,-1 2 0 0,-1 0 0 15,0 2 256-15,-2 0 48 0,3 2 16 0,-2 1 0 16,-2 1-368-16,-1 1-80 0,2 1-16 0,-3 3 0 16,-1 1-272-16,0 3-64 15,-1 2-16-15,-1 2 0 0,0 3-176 0,1 1-48 0,-2 3 0 0,-1 2 0 0,1 2-96 0,-1 3-32 16,0 1 0-16,0 4 0 0,1 0-80 0,1 2-32 16,1 1 0-16,1 1 0 0,3-2-96 0,1 0-128 15,2-2 176-15,3 0-176 0,-1 0 144 0,5-2-144 16,2 1 0-16,4-2 144 0,2-2-144 0,2 1 0 15,3-2 0-15,-1-2 0 0,1-2 0 0,3-2 0 16,1-2 128-16,1-2-128 0,1-3 0 16,1-2 0-16,1-2 0 0,1-2 0 0,2-3-192 0,0 0 16 15,2-3 16-15,-2-2 0 0,0-2-32 0,-2 0 0 0,-2 0 0 0,-3-2 0 16,-2 0-48-16,-5-1-16 16,-2 1 0-16,-3 0 0 15,-4 1-128-15,-4 4-48 0,0-5 0 0,0 5 0 16,-3-6-1936-16,-3 2-400 0,-2 1-80 0</inkml:trace>
  <inkml:trace contextRef="#ctx0" brushRef="#br0" timeOffset="102326.12">3853 10759 8287 0,'0'0'368'0,"0"0"80"0,1-5-448 0,1-2 0 16,-1 2 0-16,1-1 0 0,0 1 2816 0,-2 5 496 0,0 0 80 0,0 0 32 16,0 0-1728-16,0 0-352 15,0 0-64-15,0 0 0 0,0 0-704 0,0 0-128 16,0 0-16-16,3 6-16 0,-2 3-32 0,0 2-16 15,0 1 0-15,0 4 0 0,-1 1-96 0,0 2-16 16,-1 0 0-16,1 0 0 0,0 2-64 0,1 0-32 0,2-1 0 0,0 0 0 16,-1 1-160-16,1-3 0 15,2-1 0-15,-1-2 128 0,1 0 0 0,-1-2-128 16,0-2 192-16,2-1-64 0,-1-4 176 0,2 0 16 0,0-2 16 0,0-1 0 0,1-1 240 0,0-4 64 16,1 1 0-16,-1-2 0 0,2-1-272 0,1-4-48 31,-4-1-16-31,1-2 0 0,-1-2-48 0,1-1 0 0,-1-2 0 0,-2 0 0 0,-1-3-32 0,0 0-16 15,-1 2 0-15,-1-1 0 16,-1 1-64-16,-1 1-16 0,-2 2 0 0,1 2 0 16,-1 1 16-16,0 1 0 0,-2 1 0 0,2 2 0 0,-1 2 16 0,0 1 0 15,-2 0 0 1,0 2 0-16,-1 0-160 0,6 2 192 0,-5 0-192 0,-1 1 192 16,2 0-192-16,4-1 0 0,-5 2 0 0,5-2 0 0,-4 5 0 0,0 0-192 0,1 1 32 0,2 0 16 15,1 2 144-15,2 1-208 0,2 0 80 16,1-1 128-1,2 1-496 1,1 0 32-16,0-1 0 0,3-2 0 0,-2 2-448 0,2 0-96 0,1-2-16 0,3 1 0 16,-1-1-1888-16,1-1-384 0</inkml:trace>
  <inkml:trace contextRef="#ctx0" brushRef="#br0" timeOffset="102778.02">4451 10781 3679 0,'2'-13'320'0,"-1"8"-320"16,1-2 0-16,1 0 0 0,2 1 5648 0,0-1 1072 0,1 1 192 0,1 0 64 16,1 2-4832-16,1 0-960 0,1 3-192 0,0 1-32 15,-1 2-464-15,1 3-96 16,-1 0-16-16,0 4 0 0,-1 1-192 0,-2 2-64 16,1 2 0-16,-4 3 0 0,0 2 80 0,-3 0 16 15,-2 2 0-15,-1 1 0 0,-1 0-224 0,-2 1 0 16,-1 2 128-16,1-2-128 0,-2-3 0 0,0-3 128 15,2-1-128-15,-1-3 0 0,2-2 128 0,0-4-128 0,2 0 0 0,0-3 144 16,3-4 32-16,0 0 0 16,0 0 0-16,0 0 0 0,1-5 128 0,2-4 16 0,2-2 16 15,1-3 0-15,2-3-160 0,2-1-48 0,1-2 0 0,0-1 0 16,0-1-128-16,0 0 0 0,0 1 0 0,-2 2 0 16,-1 3-160-16,0 3 160 0,-2 1 0 0,-2 2-144 15,-1 2 144-15,-3 8 0 0,0 0 0 0,0 0 0 16,0 0 160-16,0 0 16 0,-4 2 0 0,-2 3 0 15,1 1-176-15,-2 3 0 0,1 2 0 0,-1 1 0 16,0 1 0-16,2 2 0 0,-1 0 0 0,2 0 0 16,1 2 0-16,1-2 0 0,-1 1 0 0,3-2 0 0,1 0 0 15,2-1 0-15,-1-2-144 0,1-1 144 16,3 1-192-16,0-2 192 0,1-1-192 0,1-2 192 16,-1 0-736-16,3-2-32 0,1 0-16 0,2-1 0 15,2-2-2112-15,-1-1-432 0,16-3-64 0,-4-4-32 0</inkml:trace>
  <inkml:trace contextRef="#ctx0" brushRef="#br0" timeOffset="103040.63">4884 10661 26719 0,'0'0'2368'0,"-4"-4"-1888"0,2 0-480 16,2 4 0-16,0 0 896 0,0 0 64 0,0 0 32 0,0 0 0 15,0 0-368-15,0 0-80 16,0 0-16-16,2 7 0 0,2 3-528 0,-1 2 0 0,0 1 0 0,3 4 0 15,0 2 304-15,2 2-48 0,0-1-16 0,-3 4 0 16,-1 1 16-16,-2 3 0 0,-2 2 0 0,-2 1 0 16,-2 1-32-16,-2 0 0 0,-2 0 0 0,0-3 0 0,0 0-64 0,-2-2-16 15,-1-1 0-15,0-3 0 0,0-2-16 0,-3-3-128 16,-1 0 192-16,0-3-64 0,-1-1-128 0,0-3 0 16,-2-3 0-16,2-1 0 15,-2-1-800-15,0-3-32 0,1-3-16 0,-1-1 0 16,0-3-2256-16,-1-2-448 0,-17-17-96 0,6 0 0 0</inkml:trace>
  <inkml:trace contextRef="#ctx0" brushRef="#br0" timeOffset="103245.26">4321 10754 14735 0,'-13'-12'1312'0,"8"7"-1056"0,-3 1-256 0,2-1 0 16,-1 1 3072-16,2 1 544 0,0 1 112 0,5 2 32 16,-5 1-2416-16,-1 2-496 0,0 2-80 15,-1 4-32-15,0 4-336 0,2 3-64 0,-1 3-16 0,2 3 0 16,1 3-128-16,0 2-48 0,1 3 0 0,1 2 0 15,1 2 96-15,0 1 16 16,2 2 0-16,2-1 0 0,-1-1-256 0,2 1 128 16,2 2-128-16,2-4 0 0,3-2 128 0,2-4-128 0,2-2 0 0,0-3 144 31,1-3-544-31,-1-3-112 0,2-5-32 0,2-3-13968 0</inkml:trace>
  <inkml:trace contextRef="#ctx0" brushRef="#br0" timeOffset="103691.22">6169 10739 19807 0,'0'0'880'0,"3"-5"176"0,-3-3-848 0,2 1-208 16,0-1 0-16,-1 0 0 0,0 2 1520 0,-1 6 256 16,0 0 48-16,0 0 16 0,0 0 32 0,0 0 16 15,0 0 0-15,0 0 0 0,0 0-768 0,0 0-160 16,-2 6-16-16,1 3-16 0,0 2-608 0,0 4-128 16,0 2-32-16,-1 2 0 0,1 1-160 0,-1 2 0 15,1 0 0-15,1 3 128 0,0-1-128 0,0 1 0 16,0 0 0-16,0 2 0 0,0-2 0 0,3 0 0 15,-2 0 0-15,1-2 0 16,-2-2-912-16,1-4-64 0,1-1-16 0,0-2-9408 0,-1-3-1888 0</inkml:trace>
  <inkml:trace contextRef="#ctx0" brushRef="#br0" timeOffset="105345.89">5961 10974 26943 0,'0'0'1200'0,"0"0"240"0,0 0-1152 0,0 0-288 0,0 0 0 0,0 0 0 0,0 0 0 0,5-4 0 16,2 2-208-16,4 1 80 0,3 0 128 0,4 0 256 16,4-1-64-16,0 1-16 15,3-3-176-15,-1 0 160 0,-1-3-160 0,0 1 160 0,-1-1-160 0,0 1 160 16,-1-2-160-16,-1-1 160 0,-2-1-160 0,-3-1 192 16,0-2-192-16,0 0 192 0,-3 0-64 0,-1-2-128 15,0 0 192-15,-5 2-64 0,1-1 96 0,-3 3 16 16,0 2 0-16,-2 0 0 0,-1 1 528 15,-1 3 128-15,0 5 0 0,0 0 16 0,0 0-80 0,0 0 0 16,0 0-16-16,-5 6 0 0,-1 3-592 16,2 2-224-16,-1 1 176 0,1 2-176 0,-1 2 0 0,2 1 0 15,0 1 0-15,0 2 0 0,-1 0 0 0,2 0 0 0,1 2 0 0,-1 0 0 16,1-1 0-16,0-1 0 0,-1 0 0 0,2-4 0 16,0-1 0-16,2-2 0 0,1-3 0 15,-1-2-160-15,0-3 160 0,-2-5 0 0,0 0 0 0,7 1 0 16,-1-3 0-16,2-2 256 0,1-4-64 0,1-1-16 15,1-2 80-15,1-1 32 0,1-2 0 0,1 0 0 16,1 1-288-16,-1 2 128 0,0 2-128 0,0 3 0 16,-2 0 0-16,-1 5 0 0,-1 1 0 0,-1 2 0 15,0 3 0-15,0 3 0 16,-1 0-160-16,-1 3 160 0,1 1 0 0,1 2 0 0,-1 1 0 0,-1-1 0 16,2 1 0-16,-1-1 0 0,0-1 0 0,0-1 0 0,1-2 0 0,0-1 0 15,1-1-176-15,1-3 176 0,-1-2-272 0,2-1 16 16,-1-4 16-16,2-1 0 0,1-1 240 15,1-4-192-15,-1-2 192 0,0-2-192 0,3-2 192 0,-3-2 0 0,1 0 0 0,0-3 0 16,-2 0 0-16,-1 1 0 16,-1 0 128-16,0 2-128 0,1 0 0 0,-4 3 0 15,0 2 128-15,-2 1-128 0,-1 2 144 0,-1 3-16 16,-4 5-128-16,0 0 192 0,0 0 32 0,0 0 0 0,0 0 0 0,1 7 0 16,0 0-224-16,-1 4 0 0,-1 1 0 0,0 3 0 15,1 1 0-15,-3 1 0 0,0 0 0 0,1 1 0 16,1-1 0-16,1 1 0 15,0-1 0-15,1-2 0 0,1-2 0 16,2-1 0-16,-1-1 0 0,3-1 0 16,0-1 0-16,2-2 0 0,2-4 0 0,-1 0 0 0,3-2 0 0,1 0 0 15,0-2 0-15,4-2 0 0,-1-3 0 0,1 0 128 16,-1-4-128-16,1-2 0 0,-2-2 144 0,-1-1-144 0,-2 0 128 0,0-1-128 16,1 2 128-16,-4 0-128 0,0 1 0 0,-1 1 128 0,-1 1-128 0,-2 1 0 15,1 2 144-15,-3 1-144 0,-1 3 224 16,-2 4-32-16,0 0 0 0,0 0 0 0,0 0 32 0,0 0 0 15,0 0 0-15,-1 8 0 16,0 0-224-16,0 2 0 0,0 0 0 0,1 0 0 16,1 0 0-16,-1 1 0 0,0 0 0 0,1 0 0 15,1 0 0-15,1 0 0 16,2-1 0-16,0-2 0 0,0-2 0 0,1 0-128 16,2-2 128-16,1-2 0 0,1 1 0 0,0-2 0 15,-1-1 0-15,2-1 0 0,0-3 0 0,0 0 144 0,-1-3-144 16,0 0 192-16,-1-3-64 0,-1-1-128 15,-2-3 192-15,0-1-64 0,-2-1 0 0,0-2-128 16,-2-1 192-16,-1 1-64 0,-2 0 0 0,-1 1-128 0,-3 2 192 0,0 1-64 16,-2 3-128-16,-1 2 128 0,-2 0-128 0,-1 3 128 0,-1 1 96 15,0 3 16-15,-3 2 0 0,1 2 0 0,-1 1-240 0,1 3 144 16,0 1-144-16,-1 1 128 0,1 2-128 16,1 2 0-16,1 3 0 0,1 0 0 0,1 3 0 0,3-2 0 15,2 1 0-15,1-1 0 0,3 1-192 16,1-1 192-16,3 0-160 0,1-1 160 0,3-2-128 0,1 0 128 15,2-1 0-15,2-1-144 0,3-1 144 0,1-2 0 16,1-2 0-16,1-2 0 0,3-1-160 0,0-2 160 16,0-2-192-16,1-1 192 0,2-2-256 0,-1-3 64 15,-1-3 16-15,0-2 0 0,0-2 176 0,-1-3-160 0,-1-3 160 0,-1 0-160 16,-3-4 160-16,-1 2 0 16,-3 0 0-16,-1 3 0 0,-1 0 0 0,-2 2 0 0,-2 2 128 0,-3 1-128 15,-1 2 128-15,1 2-128 16,-3 1 128-16,0 2-128 0,-2 3 256 0,2 4 0 0,0 0-16 0,0 0 0 15,0 0-112-15,-6 5-128 0,-1 2 176 0,1 2-176 16,0 2 0-16,1 2 0 16,-2 2-160-16,2 3 160 0,-1 2-160 0,2 0 160 0,0-1 0 15,2 1-144-15,2-1 144 0,2 0 0 0,-1-2 0 16,2 0 0-16,1-3 0 0,0-2-128 0,2-1 128 16,1-2 0-16,-1-2 0 0,2-2 0 0,1-1 0 0,1-1 0 15,1-2 0-15,0-2 0 16,1-3 0-16,1 0 0 0,2-3 0 0,1-1 128 0,-2-5-128 0,1 0 128 15,0-2-128-15,-1-2 128 0,-1 1-128 0,1-2 128 0,-1-2-128 0,-4 4 0 16,0-2 128-16,-1 4-128 0,-3 1 0 0,0 3 0 16,-3 2 0-16,-1 3 128 0,-1 5-128 0,0 0 0 15,0 0 0-15,0 0 0 0,0 0 0 0,-4 5 0 16,-2 2 0-16,1 2 0 0,-1 2 0 0,2 0 0 16,-1 1-128-16,2 0 128 0,0 0 0 15,2-1 0-15,1 0 0 0,2 0-128 16,1-1 128-16,2-2 0 0,0-1-144 0,2 1 144 0,0-1 0 0,4-3-176 15,3-2 176-15,2 0-128 0,1-1 128 0,0-2 0 16,2-1-144-16,2-1 144 0,0-4 0 0,-1-2 0 0,-2-2 0 0,0-3 0 16,-2-2 0-16,0-3 0 0,-3-2 128 15,-1 0-128-15,0 1 176 0,-3 1-48 0,1-1-128 0,-4 2 192 16,-2 2-192-16,-2 0 0 16,-1 2 128-16,-2 3-128 0,-2 1 0 0,-3 2 0 15,0 1 0-15,-2 1 0 0,-2 2 0 0,-1 3-208 0,-2 1 16 0,-3 2 0 16,0 1-64-16,-1 2-16 15,2 1 0-15,2 3 0 0,0 0 80 0,2 2 32 0,2-1 0 0,3 1 0 16,3 0-32-16,4 0 0 0,2-1 0 0,4-1 0 16,1 1-144-16,3 0-48 0,1-1 0 0,2 1 0 0,1-1 192 0,0 0 48 15,-2-1 0-15,0 2 0 16,-1 1 144-16,-1 2 0 0,-1 3 0 0,-3 1 0 0,0 3 0 0,-1 2 0 16,-5 1 160-16,-1 4-160 15,-2 1 352-15,-1 3-32 0,-2 0 0 16,0 1 0-16,-3 0-80 0,0 0-32 15,1 0 0-15,0-1 0 0,0-2-208 0,1-3 176 0,-1-2-176 0,2-4 160 0,-1-1-160 0,2-5 128 32,-1-1-128-32,3-5 128 0,1-2 48 0,1-6 0 0,0 0 0 0,0 0 0 31,0 0-1040-31,-2-6-208 0,2-4-32 0</inkml:trace>
  <inkml:trace contextRef="#ctx0" brushRef="#br0" timeOffset="106211.65">8484 10671 15663 0,'-2'-16'1392'0,"2"7"-1120"0,1-2-272 0,0-1 0 16,0-1 704-16,1-1 64 0,-1 1 32 0,1 1 0 15,-2 1 640-15,-2 2 128 0,1 3 32 0,-2 0 0 16,3 6-112-16,0 0-16 0,0 0 0 0,-5 7 0 16,-1 3-880-16,1 4-176 0,-2 4-32 0,1 3-16 15,0-1-208-15,-1 5-32 0,1 0-128 0,-1 1 192 0,0 1-16 0,1 0-16 16,0 2 0-16,2-2 0 0,1 0-32 0,0-3-128 16,2-2 192-16,1-2-64 0,0-3 192 0,1-2 16 15,3-3 16-15,-1-1 0 0,-1-4 336 16,2-1 64-16,-4-6 16 0,7 1 0 0,-1-2 0 0,1-2 0 15,2-3 0-15,1-2 0 0,2-3-480 16,0-3-96-16,0-2 0 0,3-2-16 0,1-1-176 0,0 1 160 16,-3 0-160-16,0 3 160 0,-1 1-160 15,-2 3 0-15,0 2 0 0,-1 2 0 0,-2 3 0 0,1 2 0 16,-1 2 0-16,-7 0 0 0,6 7-160 0,1 2 160 16,-2 0-208-16,1 1 80 0,-2 2 128 0,0 2-160 15,0 0 160-15,2 1-160 0,-2-2 160 0,0 1 0 16,1-1 0-16,0-1-128 0,1-2 128 0,0-2-128 15,1-1 128-15,2-2-128 0,1-2-64 0,0-2 0 16,-1-1 0-16,2-2 0 0,3-2 0 0,-1-3 0 16,0 0 0-16,0-3 0 0,-1-4 192 0,2-1 0 0,-2-3 0 0,1 1 0 15,-1-1 0-15,-1 1 0 0,-1-1 0 16,-2 3 0-16,-2 3 0 0,0 2 0 0,-3 2 0 0,0 2 0 16,-3 6 192-16,0 0-16 15,0 0-16-15,0 0 0 0,-3 8-160 0,1 1 192 0,0 2-192 0,-1 2 192 0,2 3-192 0,-1 0 0 16,1 1 0-16,1-1 0 0,0 1-128 0,1-2 128 15,1 0 0-15,2 0 0 16,0-2 0-16,1-1 0 0,1-1 0 0,1-2 0 0,0-3 0 0,1 1 0 16,1-5 0-16,0-1 0 0,0-2 256 15,2-1-48-15,0-2 0 0,-1-3 0 16,-1-3 160-16,0-1 16 0,0-2 16 0,-2-3 0 16,0-1 16-16,-1-1 0 0,-3 0 0 0,-1-1 0 0,-1 3-208 15,-1 2-32-15,-1 1-16 0,-2 0 0 16,-1 0-160-16,-2 0 160 0,-2 4-160 0,-1 1 160 15,-2 1-160-15,0 2 0 0,-1 1 0 0,0 3-176 16,-1 2-320-16,1 2-64 0,0 0-16 0,0 1 0 16,1 2-1680-16,1 0-352 0,1 3-64 0</inkml:trace>
  <inkml:trace contextRef="#ctx0" brushRef="#br0" timeOffset="106758.29">9349 10798 26719 0,'0'0'1184'0,"-5"3"240"0,-1 1-1136 0,-1 2-288 0,0 2 0 16,0-1 0-16,-1 2 576 0,1 0 64 0,1 0 16 0,-1 0 0 0,1-2 144 0,0 2 32 15,2 0 0-15,0 0 0 16,2-1-560-16,1 0-96 16,1-1-32-16,2 0 0 0,2 0-144 0,1 0 0 15,2-2 0-15,2-2 0 0,2 0 128 0,1-1-128 0,0-2 128 0,0-2-128 0,0-3 128 16,1-1-128-16,1-2 0 0,-1-2 128 15,0-1-128-15,0 0 160 0,-2-2-160 0,1 1 160 16,-1 0-160-16,-2 1 192 0,-3 1-192 0,1 1 192 0,-1 3 16 0,-2 2 16 16,-4 4 0-16,0 0 0 0,0 0 176 0,0 0 48 15,3 8 0-15,-1 2 0 0,-2 1-256 0,2 2-32 16,-2 0-16-16,0 0 0 0,0 0-144 0,1 1 0 16,1-2 0-16,1 0 0 0,2-1 0 0,1-2 0 15,2-3 0-15,1 0 0 0,1-2 0 0,2-3 0 0,0-2 0 0,1-2 0 16,2-3 128-16,2-1 0 15,-1-3 0-15,3-2 0 0,0-3 0 0,-1-2-128 16,1-3 192-16,-1-2-64 0,-1-2 144 0,1-2 32 16,-2 0 0-16,0-3 0 15,-2-1-112-15,-1-2 0 0,-1 0-16 0,-1 2 0 0,-1 2-176 0,-1 2 0 0,-2 4 0 0,-2 4 128 0,0 2 144 0,-2 4 32 16,0 3 0-16,-1 3 0 0,-2 6 112 0,0 0 32 31,0 0 0-31,0 0 0 0,0 0-448 0,-4 8 0 0,0 5 0 16,0 2 0-16,0 3 0 0,0 0 0 0,-1 2 0 0,2 3 0 0,-2 1 0 0,2 1 0 31,0-1 0-31,1 1 0 0,-1 1 0 0,2 0 0 16,-1-2 0-16,2-1 0 0,0-1 0 0,1-2 0 0,1-3 0 15,1 0 0-15,0-3-256 0,1-1-16 16,2 0-16-16,-1-4 0 16,1-1-1728-16,0-1-352 0,2-4-64 0,1-2-13296 0</inkml:trace>
  <inkml:trace contextRef="#ctx0" brushRef="#br0" timeOffset="106909.45">9841 10752 36447 0,'-5'-10'1616'0,"5"10"336"0,-1-6-1568 0,1 2-384 0,0-2 0 0,0 6 0 16,3-6 720-16,3 1 64 0,-3 0 16 0,4-1 0 16,1 2-512-16,4-1-96 0,1 1-32 0,3 0 0 15,3-1-160-15,2 2-144 0,1 1 144 0,2 0-208 31,1-1-1680-31,2 2-336 0,0 1-64 0</inkml:trace>
  <inkml:trace contextRef="#ctx0" brushRef="#br0" timeOffset="107414.63">11396 10280 30063 0,'-3'-11'1328'0,"3"11"272"0,-3-7-1280 0,3 2-320 0,1 1 0 0,-1 4 0 0,0 0 544 0,0 0 32 15,0 0 16-15,-3 4 0 16,0 0-80-16,0 5 0 0,-1 3-16 0,2 2 0 0,0 2-368 0,0 2-128 16,-1 4 0-16,2 8 144 0,0 0 48 0,0 0 16 15,1 1 0-15,1 1 0 0,-2 1-16 0,0-1-16 16,1 0 0-16,-2 0 0 0,1 0-176 0,0-1 0 16,0-3 144-16,1-1-144 0,0-2 0 0,0-2-192 15,0-1 32-15,1-2 0 16,0-4-2320-16,2 0-464 0,-2-4-80 0</inkml:trace>
  <inkml:trace contextRef="#ctx0" brushRef="#br0" timeOffset="107732.83">11489 10760 22111 0,'0'0'1968'0,"0"0"-1584"0,0 0-384 0,6-4 0 15,3 1 400-15,-1-2 0 16,1 1 0-16,2-1 0 0,2 0 256 0,3-2 48 0,0 0 16 0,1-3 0 15,-1-1-128-15,2 0-16 0,-4-2-16 0,3-1 0 16,-5 0 96-16,1 0 32 0,-2-1 0 0,-2 1 0 0,-3 0-176 0,-1 0-16 16,-3-1-16-16,-1 3 0 15,-2 1 32-15,-1 1 16 0,-3 3 0 0,0 0 0 16,-2 1 144-16,-1 4 32 0,-2 1 0 0,-1 3 0 0,-1 2-384 0,-1 2-64 0,0 4 0 0,-1 1-16 16,0 2-240-1,-1 2 0-15,3-1 128 0,0 2-128 16,0 1 0-16,1 1 0 0,2 0 0 0,3 0 0 0,0-1-144 0,3 1 144 15,1-3 0-15,1 3-144 16,3 0 144-16,2-2 0 0,2-2-144 0,2 0 144 16,5-3-480-16,-1-1-32 0,2-2 0 0,1 0 0 0,3-2-528 0,1-3-112 0,-1-2-32 15,3-2-8608-15,2-2-1712 16</inkml:trace>
  <inkml:trace contextRef="#ctx0" brushRef="#br0" timeOffset="108446.4">12037 10706 17855 0,'0'0'784'0,"0"0"176"0,-5 7-768 0,0 0-192 15,1-1 0-15,-1 1 0 0,-1-1 1104 0,0 1 192 16,0 0 48-16,0-2 0 0,2 1 64 0,1-2 32 16,3-4 0-16,0 0 0 15,0 0-192-15,0 0-32 16,0 0-16-16,0 0 0 0,0 0 16 0,0 0 16 0,0 0 0 0,2-4 0 0,1-1-336 16,1 0-80-1,2-3-16-15,2-1 0 0,2-2-352 0,2 0-64 16,0-2 0-16,1 1-16 0,-1 0-176 0,-1 2-16 15,-1 2-16-15,-1 2 0 0,-2 0-160 0,0 3 160 16,0 2-160-16,-2 2 160 0,1 1-160 0,-2 4 0 0,0 0 0 0,1 3 0 16,-1 1 0-16,1 1 0 0,-1 0 0 0,2 1 0 15,-1 0 0-15,3 0 0 0,1 0 0 16,0-1 0-16,2-2-240 0,3-2 32 0,1-3 0 0,3-2 0 31,0-2-304-31,2-2-48 0,1-3-16 0,1-1 0 0,1-1 32 16,0 0 0-16,-2-3 0 0,-1-1 0 0,-1-2 544 0,-3-3 0 0,-3 1 0 0,1-3 0 15,-3 0 0-15,-4 0 0 0,-1 0 192 0,-2 2-48 16,-3 0-16-16,-1 2-128 0,-3 2 192 0,-1 2-64 16,-2 2 192-16,-2 4 16 0,0 2 16 0,-2 2 0 15,-2 1-80-15,-2 2-16 0,-1 4 0 0,0 2 0 0,-1 1-256 0,1 1 0 16,0 0 0-16,1 2-144 0,1 1 144 0,1 0 0 16,1 0 0-16,1 0-128 0,2 0 128 0,3-1 0 15,1-1-144-15,2-1 144 0,2-2 0 0,2-1-176 16,3-3 176-16,0 0-128 0,2-2-16 0,2-2 0 15,2-1 0-15,2-1 0 0,2-1 144 0,2-4 0 16,0 0 0-16,1-1 0 0,0-3 144 0,-2-1-144 0,0-2 192 0,-1 0-192 16,-1 0 240-16,-2 1-64 15,-2 1-16-15,-1 1 0 0,-1 2 96 0,-3 1 32 16,0 2 0-16,-5 5 0 0,0 0 80 0,0 0 16 16,0 0 0-16,0 0 0 0,0 0-176 0,0 0-16 0,1 9-16 0,-1 2 0 15,-1 1-176-15,0 2 128 16,-2 2-128-16,1 2 128 0,0 2-128 0,-1 2 0 0,-2 2 0 15,1 3 0-15,1 2 0 0,-2 2 0 0,1 0 0 0,-1 1 0 0,2 2 0 0,-1-1 0 16,-1-1 128-16,1 0-128 0,-1-3 0 0,1 0 0 16,0-3 0-16,0-2 128 15,1-4-128-15,0-1 0 0,-1 0 144 16,1-4-144-16,1-3 176 0,0-2-48 0,0-2 0 0,-1-1 0 0,3-7 32 16,0 0 0-16,-4 4 0 0,4-4 0 0,0 0 16 0,-6 0 0 15,0-2 0-15,-1-3 0 0,1-2-352 16,-1-2-64-16,0-2-16 0,1-2 0 15,0-2-1680-15,3-2-352 0,1-3-64 0,2-2-9280 16,-1-3-1856-16</inkml:trace>
  <inkml:trace contextRef="#ctx0" brushRef="#br0" timeOffset="108678.22">12746 10363 23951 0,'4'-11'2128'0,"-1"6"-1696"0,1-3-432 0,-1 3 0 15,0 0 1408-15,2 2 192 0,-5 3 32 0,5-2 16 16,-5 2 272-16,7 0 64 0,-1 2 16 15,0 1 0-15,-1 3-976 0,1 1-192 16,-2 2-32-16,1 2-16 0,-1 3-400 0,-1 3-64 0,-1 1-32 0,1 1 0 16,-1 3-48-16,-1 1-16 15,-1 3 0-15,0 0 0 0,-1 1-224 0,-1 0 176 16,-2 1-176-16,1-1 160 0,-1 1-160 0,-1-2 0 16,1-1 0-16,1-1 0 0,-1 0-496 0,2-4-16 0,0 0-16 0,0-2 0 15,1-3-672-15,-1-2-128 0,2-3-16 0,-2-2-9712 16,2-1-1936-16</inkml:trace>
  <inkml:trace contextRef="#ctx0" brushRef="#br0" timeOffset="109080.04">12750 10563 23039 0,'0'0'2048'15,"-1"-4"-1648"-15,1-1-400 0,0 5 0 0,3-6 176 16,-1 1-48-16,3-2-128 0,0 0 192 15,3 2 96-15,1-1 16 0,1 0 0 0,3-1 0 16,2 1-304-16,1-2 160 0,0-1-160 0,2-1 128 16,0 1 64-16,2 1 16 0,-1-1 0 0,0 1 0 0,-2 0 384 0,-1 3 80 0,-3 0 16 0,-2 4 0 15,-1 2-112-15,-1 3 0 0,-5 1-16 0,-1 3 0 16,-1 2 144-16,-2 3 16 0,-2 4 16 0,-1 1 0 16,-1 3-288-16,-2 1-48 0,1-1-16 0,-2 1 0 15,-1 0-112-15,1 0-16 0,-2 0-16 0,1-2 0 31,0-1-112-31,3-3 0 0,0-2-128 0,2-2 192 0,1-3-192 0,2-2 176 16,0-7-176-16,0 0 160 0,5 3 432 0,2-1 96 0,2-2 16 16,1-2 0-16,0-3-32 0,1-3 0 0,2-3 0 15,1 0 0-15,2-4-368 0,0-1-80 16,2 0-16-16,-2 1 0 0,0 3-208 0,-2 2 144 16,-1 3-144-16,0 1 128 0,-3 3-128 0,0 2 0 15,-1 2 0-15,-1 2 0 0,-1 2 0 0,0 1 0 16,-1 2 0-16,0 2 0 0,-1 1 0 0,1 1 0 15,-1-1 0-15,1 0 0 0,-1 0-128 0,1 0 128 16,-1-1 0-16,2-1 0 16,1-2-592-16,1-1-48 0,2-1-16 0,1-1-11184 15,2-3-2240-15</inkml:trace>
  <inkml:trace contextRef="#ctx0" brushRef="#br0" timeOffset="109597.61">14426 10514 15263 0,'0'0'672'0,"0"0"144"0,-4 7-656 0,0-1-160 0,-1 2 0 15,2 0 0-15,1 0 1200 0,-4 2 208 0,3 1 32 0,0 1 16 16,0 2-176-16,2-1-48 0,0-1 0 0,1 1 0 15,1-3-208-15,1 1-64 0,2-1 0 0,0-1 0 16,2-1 16-16,1 0 0 0,2-1 0 0,2-2 0 16,1 0-144-16,3-2-48 0,-1-2 0 0,2-1 0 15,2-1-256-15,2-1-48 0,0-3-16 0,-1 0 0 0,1-3 16 0,0-1 0 16,-1-1 0-16,-2-1 0 0,-1-2-96 0,-3-1 0 16,-2-1-16-16,-2-2 0 0,-4-2-112 0,-3 1 0 15,-1-1-16-15,-2 1 0 0,-2 2-80 16,-2 2-16-16,-5 0 0 0,-1 3 0 0,-1 3-320 15,-3 1-64-15,0 1-16 0,-2 3 0 0,-1 2-112 16,-1 1-16-16,-1 2-16 0,0 2 0 16,-1 0-224-16,3 3-32 0,1-1-16 0,3 3 0 15,1 0-1648-15,2 1-336 0,2 1-64 0</inkml:trace>
  <inkml:trace contextRef="#ctx0" brushRef="#br0" timeOffset="109925.99">15092 10334 26719 0,'1'-11'2368'0,"-1"-3"-1888"0,0 0-480 0,-1-1 0 0,-1-1 928 0,-2 2 96 32,0 1 0-32,0 1 16 0,-1 1 608 0,0 2 112 0,-1 2 32 0,1 3 0 0,0 3-992 0,5 1-192 15,-6 0-32-15,-1 2-16 0,2 3-336 0,-1 4-64 31,1 2-16-31,0 5 0 0,2 1-144 0,-2 5 0 16,1 5 0-16,1 2 0 0,1 4-128 0,-3 3 128 0,2 1 0 0,1 1 0 0,1 2 0 0,-1-1 0 16,1 0 0-16,0 1 0 0,0-2 0 0,1 0 0 15,0-2 0-15,0-3 0 0,0-1 0 0,0-2 0 32,1-3 144-32,0-1-144 0,0-2 160 0,1-4-32 0,-2 0-128 0,1-3 192 0,0-3-192 0,-1-1 128 31,0-3-128-31,0-1 0 15,-1-1-1488-15,0-2-400 0,-2-1-80 0,3-5-13856 0</inkml:trace>
  <inkml:trace contextRef="#ctx0" brushRef="#br0" timeOffset="110080.7">14825 10761 23951 0,'0'0'2128'0,"-2"-4"-1696"0,0-1-432 0,1-1 0 0,2 1 2624 0,-1 5 448 15,2-6 96-15,3 1 16 0,3-1-2336 0,-1 1-464 16,5-1-80-16,3 2-32 0,0-2-96 0,4 2-32 15,2 0 0-15,2 1 0 0,1 1-144 0,1 0 0 16,2 1 0-16,0 1 0 16,2 0-1312-16,-1 0-288 0,2 0-64 0</inkml:trace>
  <inkml:trace contextRef="#ctx0" brushRef="#br0" timeOffset="110709.84">16256 10173 27647 0,'0'-6'2448'0,"0"1"-1952"0,1-1-496 0,-1 6 0 15,0-4 704-15,0 4 32 0,0 0 16 0,0 0 0 0,0 0-48 0,0 0 0 16,3 7 0-16,0 3 0 0,0 2-352 0,-1 3-80 15,-1 3-16-15,0 3 0 0,0 2 0 0,0 1 0 0,1 0 0 0,-1 1 0 16,-1 3 64-16,0-1 0 16,0 1 0-16,0-1 0 0,-1 2-176 0,1-2-16 15,0 0-128-15,0-2 192 0,0-4-192 0,1-2 176 0,1-3-176 0,-1-1 160 16,0-4 0-16,0 0 0 16,1-4 0-16,0-1 0 0,-2-6 48 0,0 0 16 15,0 0 0-15,0 0 0 0,7-5 96 0,2-2 32 16,-2-4 0-16,1-1 0 0,-1-2-96 0,0-1 0 15,2-3-16-15,0 1 0 0,1-1-240 0,0 3 0 16,1 0 0-16,0 3 0 0,0 1 0 0,1 3 0 0,0 1 0 0,-1 1 0 16,2 4-160-16,1 2 160 0,0 2-128 0,1 2 128 15,-3 1 0-15,0 3-160 0,0 1 160 0,-1 1 0 16,0 1 0-16,-2 1-128 0,-2 1 128 0,-3 2 0 16,-1-1 0-16,-1-1 0 15,-4 0 0-15,-1 0 0 0,-2-1 0 0,-3 0 0 0,-2-1 128 0,-2-1-128 16,-3 0 176-16,-2-1-176 0,-2-2 192 0,0-2-192 0,-1-1 128 0,0 0-128 15,0-3 0-15,1 0 0 16,2-1-304-16,0-1-112 0,1-1-32 0,2-3 0 16,1 0-2160-16,4-2-432 0</inkml:trace>
  <inkml:trace contextRef="#ctx0" brushRef="#br0" timeOffset="111380.86">16642 10582 11967 0,'5'-5'1072'0,"4"-1"-864"0,-1 0-208 15,3-1 0-15,1-1 3808 0,2-1 720 0,-1 1 144 16,3-1 16-16,-1 0-2400 0,2 0-496 16,-1 0-80-16,1 1-32 0,-1-2-864 0,0 1-176 0,-2-1-48 0,-1-1 0 15,0-1-272-15,-1 1-64 16,-1-1-16-16,-2 2 0 0,-1 0-48 0,-3 0-16 16,-1 1 0-16,-3 1 0 0,1 0 96 0,-4 1 32 15,0 2 0-15,-3 0 0 0,0 2-32 0,-2 2 0 0,-1 0 0 0,0 2 0 16,-3 1-272-16,-2 1 0 0,1 2 0 0,-1 1 0 15,-1 2 0-15,0 1 0 16,-1 2 0-16,2 1-144 0,1 1 144 0,1 0-160 0,1 2 160 0,2-1-160 0,3 0 160 16,3 2-128-16,-1-1 128 0,5 2-128 15,1-3 128-15,2-1-160 16,3-1 160-16,2-1-160 16,2 0-208-16,3-1-32 0,3-1-16 0,4-1 0 15,1-2-544-15,6 0-128 0,3-4 0 0,4-2-16 16,1-2-1888-16,2-2-368 0,-2-3-80 0,1-3-16 0,-1-2 880 0,-2-1 160 0,-1-2 48 0,-2 0 0 15,-3-2 1456 1,-3 1 288-16,-5-2 64 0,-2 0 16 0,-5 0 2496 0,-3 1 496 16,-3 2 112-16,-3 2 0 0,-4 1-256 0,-2 0-48 0,-1 1-16 0,-2 1 0 15,-3 3-400-15,-2 2-96 0,-2 0-16 0,-2 3 0 0,-1 2-832 0,-2 2-160 16,1 2-32-16,-1 0-16 0,-1 0-432 0,1 4-96 0,0 1-16 0,2 2 0 16,0 1-144-16,0 1 0 15,2 0 144-15,1 3-144 0,1-2 0 0,2 0 0 16,1 0 0-16,3-2 0 0,0 0 0 0,3 0 0 0,1-1 0 0,3-2 128 15,1-2-128-15,1 0 144 0,0 0-144 16,2-3 160-16,2-2 16 0,2-1 0 0,2-2 0 16,4-1 0-16,-2-2 16 0,3-3 0 15,1-2 0-15,0-2 0 0,2-1-192 16,0-1 128-16,0-3-128 0,-2 2 128 0,-1 0-128 0,0 1 128 16,0 1-128-16,-3 1 128 0,-2 0-128 0,-2 3 0 0,-3 1 0 0,-1 3 0 0,-3 1 144 0,-4 3-144 15,0 0 160-15,0 0-160 0,0 0 192 16,0 6-64-16,-1 2-128 15,0 1 192-15,-3-1-192 0,1 2 0 16,0 1 0-16,0 0 0 0,-1 1 0 0,1 1 0 0,0-1 0 0,0 0 0 0,1 0 0 0,2 1 0 31,2-1 0-31,0-1 0 0,1-1 0 0,1 0-192 0,1-1 16 0,2-2 0 32,1 0-1440-32,2 0-304 0,1-2-48 0,1 0-8768 15,1-1-1744-15</inkml:trace>
  <inkml:trace contextRef="#ctx0" brushRef="#br0" timeOffset="111922.08">17678 10420 24879 0,'0'0'2208'0,"0"0"-1760"0,-6 5-448 0,1-1 0 15,-1 2 1216-15,2 0 176 0,1 2 16 0,-2 0 16 16,2-2-784-16,-1 2-144 0,1 1-48 0,1-1 0 0,1-1 80 0,0 0 16 15,1-1 0-15,1 1 0 0,0-1 0 0,-1-6 0 16,5 5 0-16,0-2 0 0,-5-3 32 0,8 3 0 16,1-3 0-16,1-2 0 0,-1-2-80 0,2-1-16 15,0-3 0-15,0-2 0 0,2-1-144 0,0-1-16 16,0-1-16-16,1-2 0 0,1 1-112 0,-2 1 0 16,1 1-16-16,-2 2 0 0,1 1-176 0,-2 4 192 15,-2 0-192-15,-1 3 192 0,-2 2-32 0,-6 0 0 0,0 0 0 0,5 8 0 16,-2 2-160-16,-1-1 0 15,-1 2 144-15,-1 2-144 0,-1-1 0 0,1 1 128 16,0 1-128-16,0-1 0 0,-1 1 0 0,2-2 144 16,2 0-144-16,-1-1 0 0,1-2 160 0,1-2-160 0,1 1 128 0,0-3-128 15,1-1 0-15,0-2 128 0,2-2-128 0,2-1 0 16,0-2 176-16,1-3-48 0,1-2-128 0,1 0 192 16,0-2-48-16,2-1-16 15,-1-1 0-15,1-2 0 0,1 1-128 0,-1 1 160 0,0 1-160 0,-1 2 160 0,-1 3-160 16,-1 1 0-16,-3 2 0 0,-1 2 0 15,-2 1-144-15,-6 0 144 0,7 2 0 0,-2 4 0 16,1 0 0-16,-1 2 0 0,1 0 0 0,-1 0 0 0,1 2 0 16,0 0 0-16,1 0 0 0,1-1 0 0,1 0 0 0,0-2 0 15,2 1 0-15,0-2 144 16,2-2 48-16,0-1 0 0,2 1 0 0,2-3 0 16,-1-1-48-16,2-1 0 0,-1-2 0 0,1 0 0 0,0-2-144 0,-2-2 128 15,1 0-128-15,-2 0 128 0,-2-1-416 0,-1 0-96 16,-1 1 0-16,0-1-12832 15,-1-1-2560-15</inkml:trace>
  <inkml:trace contextRef="#ctx0" brushRef="#br0" timeOffset="130987.16">2465 12762 3679 0,'0'0'320'0,"0"0"-320"0,-3 6 0 0,-1-2 0 16,4-4 1584-16,-3 5 240 0,1 1 48 0,2-6 16 0,-4 6-160 0,1-1-48 16,3-5 0-16,0 0 0 0,-2 7-240 0,2-7-48 15,0 0-16-15,0 0 0 0,0 0-112 0,0 0-32 16,-3 4 0-16,3-4 0 0,0 0-304 0,0 0-64 16,0 0-16-16,0 0 0 0,0 0-16 0,4-5-16 15,0-3 0-15,4-1 0 0,4-2-160 0,-1-3-16 0,1-3-16 0,3 0 0 16,-3-3-160-16,3-2-16 15,1-2-16-15,1-3 0 0,0-1 0 0,0-4 0 16,0-3 0-16,-1-2 0 0,1 0-192 16,-1-3-48-16,-1-1 0 0,-1-1 0 0,-1 1-64 0,-2 2-128 0,-1 2 176 0,-1 4-176 15,-3 1 128-15,-1 5-128 0,-2 2 0 0,-3 3 0 16,0 3 0-16,-1 5 0 0,-2 1 0 0,-2 5-144 0,0 0-80 16,-2 4-16-16,-1 0 0 0,-1 4 0 0,0 2-80 0,-1 4 0 15,0 2-16-15,0 3 0 16,1 2-128-16,0 3-32 0,0 3 0 0,0 2 0 15,3 2 128-15,0 0 32 0,0 1 0 0,3 1 0 0,3-1 160 0,1 0 48 16,2 0 0-16,1 0 0 0,1-1 128 16,1-1 0-16,0 0 0 0,2 0-128 0,1-1 128 0,1-1 176 15,-1-1-48-15,1-2 0 0,1 0 256 0,-2-1 32 16,0 0 16-16,-1-1 0 0,-1 0-48 0,0-2 0 16,-3 0 0-1,0-1 0-15,-3-1-96 0,-1-1-32 0,-1 0 0 0,-2-1 0 0,-2-2 64 0,-1 0 16 16,-1 0 0-16,-2-2 0 0,-2 1-64 0,-1-2-16 15,-1 0 0-15,1 0 0 0,-1-2-416 0,1-1-96 16,2 0 0-16,1-1-16 31,0-1-1536-31,1-1-304 0,1 0-64 0,3-4-12512 0</inkml:trace>
  <inkml:trace contextRef="#ctx0" brushRef="#br0" timeOffset="131273.04">2984 12550 2751 0,'0'0'256'0,"0"0"-256"0,0 0 0 0,8-2 0 32,-3-4 5248-32,2 2 1024 0,1 0 192 0,-1-3 32 15,0-1-4432-15,-1 1-880 0,1-1-176 0,0-1-48 16,-1-2-288-16,0 1-64 0,-1-1-16 0,1 0 0 16,-1 0-192-16,0 0-32 0,-2 0-16 0,1 1 0 15,0 0-176-15,-1 2-48 0,-5 0 0 0,2 1 0 0,0 2 144 0,0 5 32 16,-5-4 0-16,1 2 0 0,-2 2 240 0,0 2 48 15,-1 3 16-15,0 0 0 0,-1 3-352 0,0 1-64 16,-1 2 0-16,1 1-16 0,-1 0-48 0,0 1-128 16,1 2 192-16,1-1-64 0,-2-1-128 0,2 0 192 15,3-1-192-15,0 0 192 0,2 1-192 0,-1-1 0 16,3-1 0-16,1 0 0 0,1-1-128 0,3-2 128 16,-1 0 0-16,3-1 0 15,0-2-400-15,3 0-16 0,1-2 0 0,4-1 0 16,2-3-1872-16,2 0-368 0,0-2-80 0</inkml:trace>
  <inkml:trace contextRef="#ctx0" brushRef="#br0" timeOffset="132090.6">3430 12344 22111 0,'-7'-1'1968'0,"-1"1"-1584"0,-1 0-384 0,0 1 0 16,-1 2 1856-16,0 1 272 15,1 1 64-15,-2 3 16 0,-1 1-864 0,1 1-160 0,2 0-32 0,-2 2-16 0,1 1-528 0,1 1-96 16,2 1-32-16,2 0 0 0,3-1-224 15,2 2-64-15,2-1 0 0,2-1 0 0,1 0-192 0,2-1 128 16,0 0-128-16,3-2 0 0,1-1 0 0,1-2 0 16,3-2 0-16,1-1 0 0,2-2 0 0,-1-2-192 15,1-2 16-15,0-3 0 16,0-4-288-16,1-2-64 0,1-2-16 0,0-4 0 0,-2-2 288 0,0-4 64 16,-1-5 16-16,1-1 0 0,-1-4-80 0,-3-1-32 15,0-2 0-15,-1-2 0 0,1 3 288 0,-6 2-128 16,0 3 128-16,-4 2 0 0,1 4 304 0,-2 4 160 15,-1 4 48-15,-2 2 0 0,-2 3 576 0,0 2 112 16,0 3 16-16,2 5 16 0,0 0-480 0,-6 2-112 16,0 2 0-16,-1 4-16 0,-1 3-496 0,0 3-128 15,0 3 0-15,-1 2 0 0,0 1 0 0,0 4 0 0,1 1 0 16,0 1 0-16,2 1 0 0,0 0 0 0,1-2 0 16,2 1 0-16,0-1 0 0,2-2-160 0,1-1 160 0,2-2 0 15,1-1 0-15,2-3-128 16,1-2 128-16,2-1 0 0,2-4-144 0,1-1 144 15,2-2-208-15,2-2 80 0,2-2-320 0,1-2-64 16,-1-2-16-16,2-2 0 0,1-2-112 0,1-3-32 16,-1-1 0-16,1-2 0 0,-3-1 144 0,0-3 16 15,-2-2 16-15,-2 2 0 0,-2-1 304 0,-2 4 48 0,-2 0 16 0,-2 3 0 0,-2 1 128 16,-1 2 176-16,-3 7-48 0,0 0 0 16,0 0 448-16,0 0 64 0,0 0 32 0,0 0 0 0,-2 7-496 15,0 1-176-15,0 0 0 0,-1 3 144 0,1 0-144 0,0 2 0 16,0-1 0-16,2 0 0 0,1 0 0 0,0 0 0 15,1-2 0-15,2 0 0 0,0-1-192 0,1-2 192 16,2 1-160-16,1-1 160 0,1-3-208 0,0-1 48 16,1-1 16-16,2 0 0 15,2-4-272-15,0-1-48 0,0-1-16 0,3-3 0 0,0-2 304 0,1-2 176 16,0 0-192-16,-2-1 192 0,-1-2 0 0,0 0 0 0,-2-1 0 0,-2 2 0 16,-2 2 0-16,-2 2 0 0,0 2 0 0,-1 1 144 15,-3 1 224-15,-3 5 32 0,0 0 16 0,0 0 0 16,0 0 64-16,0 0 16 15,-1 6 0-15,0 2 0 16,0 1-496-16,-1 0 0 0,4-1 0 0,-1 1 0 0,1 1 0 0,0-1 0 16,1-1-128-16,2-1 128 0,2 0 0 0,1-2-128 0,1-1 128 15,1-1 0-15,0-1 0 0,1-2 0 0,0 0 0 16,-1-2 0-16,0-2 0 0,-2-2 128 16,0-2 0-16,-1-2 16 0,-2-2 240 0,-2-1 32 0,-1-1 16 0,-2-2 0 0,-3 0 0 0,-1-1 0 15,-3 1 0 1,-1 1 0-16,-2 0 0 0,-1 3 0 0,-1 0 0 0,-2 3 0 0,0 3-224 0,1 1-32 15,-1 3-16-15,1 1 0 0,1 2-368 0,1 3-80 16,3 2-16-16,-3 4 0 31,2 3-2576-31,0 1-528 0</inkml:trace>
  <inkml:trace contextRef="#ctx0" brushRef="#br0" timeOffset="132454.99">4543 12529 28559 0,'0'0'1264'0,"0"0"272"0,0 0-1232 0,0 0-304 0,0 0 0 0,0 0 0 0,0 0 800 16,0 0 96-16,1-5 32 0,-1 5 0 16,1-6-240-16,1 1-48 0,1-1-16 0,1 1 0 15,-1-2-368-15,1 0-64 0,1 1 0 0,0-2-16 16,2-1-48-16,0 1 0 0,0-2 0 0,2-1 0 0,0 0-128 0,1 1 0 15,-1 1 0-15,0 1 0 0,0 2 0 0,0 0 0 16,0 2 144-16,-1 0-144 0,-2 2 560 0,-6 2 32 16,7 1 16-16,-2 2 0 0,1 0-32 0,-2 2 0 15,-1 1 0-15,1 0 0 0,-2 2-272 0,0 1-64 16,0 1-16-16,-1-1 0 0,-1-1-32 0,3 2-16 16,-3-1 0-16,1 0 0 0,-1-1-16 0,1-2 0 15,-1 0 0-15,0-6 0 0,0 0-160 0,3 6 128 16,0-1-128-16,2-2 128 0,-5-3-128 0,8 1 0 15,1-1 0-15,-1-1 0 16,3-2-464-16,-1-2-128 0,1-1-32 0,0-3 0 16,0-1-2864-16,-1-1-576 0</inkml:trace>
  <inkml:trace contextRef="#ctx0" brushRef="#br0" timeOffset="132675.54">3893 12047 35007 0,'-3'-4'3120'0,"0"-3"-2496"0,1 1-496 0,1-1-128 0,1 2 592 0,0 5 112 16,1-6 0-16,-1 6 16 0,2-5-560 0,0 0-160 15,-2 5 0-15,0 0 0 0,6-3 0 0,-6 3-240 16,0 0 48-16,0 0 0 15,0 0-2144-15,0 0-416 0,0 0-96 0</inkml:trace>
  <inkml:trace contextRef="#ctx0" brushRef="#br0" timeOffset="132849.9">3526 12250 40079 0,'0'0'1776'0,"-5"-1"368"0,5 1-1712 0,0 0-432 15,0 0 0-15,0 0 0 0,0 0 320 0,0 0-32 0,0 0 0 0,0 0 0 16,3-5 64-16,3 2 16 16,1 0 0-16,3 0 0 0,2 1-112 0,3 0 0 15,1 0-16-15,3 0 0 16,1-2-624-16,4 1-112 0,2 0-16 0,5-2-12016 0,4 1-2384 0</inkml:trace>
  <inkml:trace contextRef="#ctx0" brushRef="#br0" timeOffset="133500.66">5909 12405 8287 0,'-4'-9'736'0,"-2"-2"-592"16,2-2-144-16,0 0 0 0,1-2 4016 0,2 1 768 0,1-1 144 0,0-1 48 0,3 2-3376 0,3 1-688 16,0 1-128-16,1 0-16 0,2 2-208 0,2 1-48 15,1 1 0-15,1 3 0 0,0 1-48 0,2 3-16 16,-2 1 0-16,1 2 0 15,0 3-32-15,-2 1-16 0,-2 2 0 0,-1 3 0 0,-1 2-112 0,-2 3-32 16,-2 1 0-16,-4 3 0 0,-5 2-64 16,-2 2-32-16,-5 2 0 0,-4 0 0 15,-1 2-160-15,-2-1 0 0,-1-2 0 0,0 0 0 16,0-3-368-16,3-3 48 0,0-3 16 0,2-3 0 16,2-2 672-16,3-2 128 0,1-3 16 0,2-1 16 0,3-2 288 0,4-3 48 0,0 0 16 0,0 0 0 15,0 0-320-15,0 0-64 16,9-2-16-16,1 0 0 0,2-2-224 0,1 1-32 15,2 0-16-15,3-1 0 0,2 0-208 16,2 1 128-16,1-1-128 0,0 2 0 16,0 0 0-16,-2 0 0 0,0 0 0 0,0 2 0 0,-2-1 0 15,-2-1 0-15,1 1 0 0,-3 1 0 16,-1 0-176-16,0 0-128 0,-2 0-16 0,-1 0-16 16,0 0-1696-16,-1 1-336 0,0 2-64 0,-2-1-13136 0</inkml:trace>
  <inkml:trace contextRef="#ctx0" brushRef="#br0" timeOffset="143553.13">7075 12376 23375 0,'0'0'1024'0,"-6"-1"240"0,-1-1-1008 0,-1 0-256 15,1-2 0-15,2 2 0 0,-1 0 832 0,1 0 128 16,5 2 32-16,0 0 0 0,0 0 112 0,0 0 32 0,0 0 0 16,0 0 0-16,5-3-592 0,3 0-112 0,2 1-32 0,2 1 0 15,4 0-96-15,2 0-32 0,4-1 0 0,5 1 0 16,2-2-144-16,4 1-128 0,3 0 192 0,3 1-192 15,4 0 160-15,1 0-160 0,-1 1 128 0,-1-1-128 16,-2-1 0-16,0 2 128 0,-3 0-128 0,0 0 0 16,-3 0 0-16,-3 0 128 0,-4-1-128 0,-2 2 0 15,-4 1 0-15,-2-1-176 0,-4 0 16 0,-2 0 0 16,-5-1-352-16,-8 0-64 0,0 0 0 0,0 0-16 16,0 0-144-16,-4-2-32 0,-3-3 0 0,-1 1 0 15,-5-3 96-15,1 2 16 0,-2-2 0 0,0 1 0 0,-2-2 432 0,2 0 96 16,1 0 128-16,2 2-208 0,3-1 928 0,2 1 192 15,0 0 48-15,4 2 0 0,2 4-304 0,0 0-48 16,0-6-16-16,0 6 0 0,5-2-272 0,3 1-64 16,1 2-16-16,3 1 0 0,-2 2-96 0,2 2-16 15,1 3 0-15,0 1 0 0,1 2 208 0,0 2 48 16,-2 2 0-16,0 0 0 0,-4 1 320 0,-2 0 64 0,0 0 0 16,-3 0 16-16,-3 2-224 0,-3-2-48 0,-3-1-16 0,-1-1 0 15,-3 1-240-15,-2-2-64 0,-4 0 0 0,0 1 0 31,-3-1-736-31,-1-2-160 0,0 0-16 0,1-2-10576 0,0-2-2112 0</inkml:trace>
  <inkml:trace contextRef="#ctx0" brushRef="#br0" timeOffset="144202.65">8992 12021 22111 0,'0'0'1968'0,"0"0"-1584"0,0 0-384 0,0 0 0 0,0-1 768 0,0 1 64 15,0 0 0-15,0 0 16 0,0 0 368 0,-1 8 80 16,-1-1 16-16,1 5 0 15,-1 3-576-15,-1 1-112 16,0 3-32-16,0 2 0 0,-3 1 0 0,2 2 0 0,0 0 0 16,-2 3 0-16,1-1-128 0,1 0-16 15,0-1-16-15,-1-2 0 0,2-2-272 0,0-3-160 0,0 0 192 0,1-4-192 0,0-2 304 0,0-2-48 32,1-2-16-32,1-2 0 0,0-6 80 0,0 0 0 0,0 0 16 0,0 0 0 15,0 0-16-15,7-5-16 0,-2-3 0 0,3-2 0 0,1-3-160 0,2-1-16 16,2-2-128-16,1 1 192 15,1 0-192-15,1 0 0 0,1 0 0 0,1 3 0 0,1 2 0 16,-2 2-128-16,1 3 128 0,-3 1 0 16,1 2 0-16,-2 3 0 0,-2 3 0 0,-1-1 0 0,-3 2 0 15,0 2 0-15,-3 1 160 0,-1 1-32 0,-2 0 0 0,-2 2 16 16,-2 0 0-16,-1 2 0 0,-3-2 112 0,-3 0 32 16,-1 0 0-16,-2 0 0 15,-1 0-32-15,-3 0-16 0,0-2 0 0,-2 2 0 0,0-2-112 0,1-1 0 0,-2 0-128 0,0-2 192 16,0 0-336-16,2 0-80 0,1-1-16 0,0-2 0 31,3-1-1312-31,2 2-272 0,2-4-48 0,2 0-9344 16,7 0-1872-16</inkml:trace>
  <inkml:trace contextRef="#ctx0" brushRef="#br0" timeOffset="144489.39">9264 12382 11967 0,'18'-6'528'0,"-10"4"112"0,2-2-512 0,2-1-128 16,-1 1 0-16,1-1 0 0,-1 0 3632 0,0-1 688 15,0 0 144-15,0-1 16 0,-3 1-2272 0,0-1-464 16,-2-1-80-16,0 0-32 0,-1-1-1056 0,0 0-224 0,-2 0-32 0,-1 1-16 16,1 1-112-16,-2 0 0 0,-1 1-16 0,0 0 0 15,-1 1 16-15,1 5 0 0,-4-5 0 0,4 5 0 16,-5-2 128-16,-1 2 48 16,0 1 0-16,-1 1 0 0,-1 2-224 0,1 1-144 0,-1 2 192 0,-1 0-192 15,-1 2 320-15,-1 1-32 0,-1 1-16 0,0 0 0 16,1 0-112-16,2 1-32 0,2 1 0 0,0 3 0 15,3-3-128-15,0 0 0 0,1-1 0 0,2-1 128 16,2-1-128-16,2-1 0 0,2-1 0 0,2 0 0 16,3-1-256-16,2-1-16 0,2-2-16 0,0-2 0 31,2-2-800-31,3-2-176 0,3-1-16 0,1-3-9376 0,1-2-1872 0</inkml:trace>
  <inkml:trace contextRef="#ctx0" brushRef="#br0" timeOffset="144709.96">9801 12067 13823 0,'0'-15'1216'0,"0"8"-960"0,-1-1-256 0,0 0 0 0,-1-1 3904 0,0 1 720 16,-1 2 160-16,1 0 16 0,2 6-1936 0,0 0-400 16,-2-4-80-16,2 4-16 0,0 0-1088 0,0 0-240 15,0 0-32-15,-5 6-16 0,2 2-480 0,0 3-112 0,-2 1-16 16,1 3 0-16,-1 2-112 0,1 2-16 16,1 0-16-16,-1 5 0 0,0-1-64 0,0 1-16 15,0-1 0-15,-1 1 0 0,0 0-160 0,2 1 0 16,0-2 0-16,-1 0 0 0,2-1 0 0,-1-1-304 15,1-3 48-15,1 0 16 16,0-3-1552-16,1-1-304 0,1-2-64 0,0-2-9936 16,0-2-2000-16</inkml:trace>
  <inkml:trace contextRef="#ctx0" brushRef="#br0" timeOffset="145218.54">9587 12286 30399 0,'0'0'2704'0,"0"0"-2160"0,-3-5-544 0,3 5 0 0,-1-6 704 0,1 6 48 15,3-7 0-15,3 2 0 16,0 1-496-16,3-1-112 0,2 1-16 0,6 0 0 0,1 0-128 0,2-1 160 16,2-1-160-16,0 1 160 0,1 0-160 0,-1 0 0 15,-1-1 0-15,-1 2 0 0,-2 0 0 0,-2 4 0 16,-1-1 0-16,-1 2 0 0,-3 2 128 0,-1 0-128 0,-4 1 192 0,0 3-64 16,-2 1 320-16,-2-1 48 15,-2 2 16-15,-1 2 0 0,1 1-48 0,-1 0 0 16,-1 2 0-16,1 0 0 0,0-1-208 0,0 0-32 0,2-1-16 0,0-1 0 15,0-1-48-15,1 0-16 0,1-3 0 0,2-1 0 16,1 0-144-16,0-3 160 0,0-1-160 0,2-1 160 31,1-1-160-31,1-2 0 0,1-1 0 0,0-3 128 0,1 0-128 0,1-3-224 0,-1-3 48 0,1-1 16 0,2-3 160 0,-1 0 0 16,0-2-144 0,1 2 144-16,-2-2-192 0,-3 3 48 0,0 0 0 0,-2 3 0 15,0 1 144-15,0 3 0 0,-5 1 0 0,0 3 0 0,-3 4 128 0,0 0 96 16,0 0 32-16,0 0 0 0,0 0-16 0,-2 7 0 15,1 2 0-15,-2 1 0 0,0 1-240 0,-2 1 0 16,1 1 0-16,-1 2 0 0,2-2 0 0,1 1 0 16,0 0 0-16,2 0 0 15,1-1 0-15,2-1 0 0,1-1 0 16,2-2 0-16,1-2 0 0,1 1 0 16,2-4 0-16,2-1 0 0,-1-2 0 0,3-2 0 15,-1-2 0-15,0-1 0 0,-1 0 208 0,0-5 0 0,0-2 0 0,-1-1 0 16,0-3-16-16,-1 0 0 0,-1-1 0 0,-1-1 0 0,-1 1-16 15,0 0-16-15,-3 1 0 0,0-1 0 16,-1 4-32-16,0 1-128 0,-2 2 192 0,-1 2-64 16,-1-1-128-16,-1 3-192 0,2 5 32 0,0 0 16 15,0 0-1728-15,0 0-352 0,-4-2-64 0</inkml:trace>
  <inkml:trace contextRef="#ctx0" brushRef="#br0" timeOffset="145738.6">10510 12341 23951 0,'0'0'1056'0,"6"-3"224"0,-1-3-1024 0,3 2-256 0,0-2 0 0,0 0 0 15,0-2 2160-15,1-1 368 0,0 0 80 0,-3 0 16 0,2-1-1056 0,-1 0-208 16,-2-1-32-16,1 0-16 0,-2-1-752 0,-1 1-160 16,0-1-16-16,-1 1-16 0,-1 1-112 0,-1 0-32 15,-2 1 0-15,-1 1 0 0,0 2-32 0,-1 0-16 16,-3 3 0-16,1 1 0 0,-3 2-176 0,0 1 160 15,-1 2-160-15,0 1 160 0,-1 3-160 0,0 1 0 16,-1 1 0-16,0 0 0 0,0 2 0 0,1 2 0 16,1-1 0-16,1 0 0 0,1 0 0 0,3 0 0 15,-1 0 0-15,3 0 0 0,1 0 0 0,1 0-144 16,1-1 144-16,1 0 0 0,2-1 0 0,3-1-128 0,-1-1 128 0,3 1 0 16,2-3-176-16,0 0 32 15,3-1 0-15,1-2 0 16,3 0-432-16,0-2-96 0,3-2-16 0,2-2 0 15,1-1-208-15,1-3-32 0,0-2-16 0,-2-2 0 16,-2-3-32-16,-2 0-16 0,-1-1 0 0,-2-1 0 0,-1 1 608 0,-2-1 128 0,-2 1 32 0,-2 1 0 16,-3-1 368-16,0 3 80 0,-4 0 16 0,0 1 0 15,-2 0 624-15,0 1 128 0,-2 3 32 0,-1 0 0 16,-1 2-32-16,-1 0 0 0,1 3 0 0,-2 1 0 0,1 2-496 0,-1 1-112 16,0 3 0-16,1 0-16 0,-1 3-112 0,1 2-32 15,0 1 0-15,3 1 0 0,-2 1-224 16,2 1 0-16,1-1 0 0,1 2 0 0,1-1 0 0,1 0 0 15,2 1 0-15,0-1 0 0,2-1 0 0,0-1 0 16,2 0 0-16,1-1 0 0,0-2-416 0,2-1 32 16,1-2 0-16,0 0 0 15,1-3-752-15,2-1-144 0,-1-2-16 0,1-1-16 16,2-2-1552-16,0-2-304 0,1-4-64 0</inkml:trace>
  <inkml:trace contextRef="#ctx0" brushRef="#br0" timeOffset="146009.01">11039 12215 2751 0,'0'0'256'0,"0"0"-256"16,0 0 0-16,0 0 0 0,0 0 4464 0,-4 1 848 15,-3 0 160-15,2 2 32 0,-1-1-3056 0,0 3-608 16,0-1-128-16,1 2-32 0,0-1-592 0,1 2-112 16,0-1-16-16,-1 1-16 0,1-1-240 0,-1 1-32 15,2-1-16-15,3-6 0 0,0 0-32 0,0 0-16 16,0 0 0-16,0 0 0 0,0 0-96 0,0 0-32 0,0 0 0 0,0 0 0 16,8-3 96-16,1-1 0 0,1-2 16 0,2 0 0 0,1-2-368 0,1 0-80 15,0 0-16-15,3 0 0 0,2 1 128 0,-2 2 0 16,0 0 16-16,-2 4 0 0,-1 1 144 0,1 3 32 15,-3 1 0-15,0 1 0 0,0 1-128 0,-2 2 0 16,0 0-16 0,-1 1 0-16,-2 1-176 0,1 0-128 0,-1 0 192 0,-1 0-192 15,1-1 0-15,-1-2 0 0,1 0 0 0,0-2 0 16,-7-5-416-16,5 3-144 0,-5-3-16 0,9-3-12384 16,-4-2-2464-16</inkml:trace>
  <inkml:trace contextRef="#ctx0" brushRef="#br0" timeOffset="146404.5">12227 11907 30399 0,'0'0'1344'0,"3"-7"288"0,-2 1-1312 0,1 2-320 16,-2 4 0-16,0 0 0 15,0 0 1184-15,0 0 160 16,0 0 48-16,8 3 0 0,-2 3-416 0,0 3-80 0,-1-1 0 0,0 5-16 16,-1 0-464-16,-1 2-96 0,1 2 0 0,-2 0-16 15,-1 2-32-15,1 0 0 16,-2-1 0-16,-1 2 0 0,-1 0-144 0,0 0-128 0,-1-2 144 0,1 0-144 0,0 0 0 0,0-2-256 16,0-2 16-16,1 0 16 31,-1-3-1488-31,0-3-288 0,1-1-64 0,1-7-8576 0,0 0-1712 0</inkml:trace>
  <inkml:trace contextRef="#ctx0" brushRef="#br0" timeOffset="146801.19">12226 12008 27231 0,'0'-16'1216'0,"0"9"240"0,0-3-1168 0,1 0-288 0,2-1 0 0,0 0 0 0,2-1 1184 16,2 1 176-16,1 0 48 0,2 0 0 0,1 2-400 0,3 1-80 31,1 1-16-31,2 1 0 0,3 1-272 0,-1 1-64 0,1 3-16 16,-1 1 0-16,-3 1-112 0,0 3-32 15,-3-1 0-15,-2 2 0 0,-1 2-224 0,-1 1-32 16,-5 0-16-16,-1 5 0 0,-1-2-16 0,-4 2-128 16,-3 1 192-16,-3 1-64 0,1 3-128 0,-4-1 0 15,-3-2 0-15,1-1 0 0,-1-2-256 0,3-1 32 16,0-1 0-16,2-1 0 0,0-2 224 0,3 0 0 16,0-3 0-16,6-4 0 0,0 0 0 0,0 0 0 15,0 0 0-15,2 6 0 0,3 1 0 0,0-1 0 16,2 2 0-16,2 0 0 0,1 0 0 0,1-1 0 15,-2 2 0-15,2 0 0 0,-1 1 0 0,0 1 0 0,-1 0 0 16,0 0 0-16,-1 0 0 0,-2 0 0 0,-1 0 0 0,-2-1 0 16,-1 0 256-16,-2-2-64 0,-2 0-16 15,-1-1 0-15,-2-2 192 0,0 1 32 0,-5-1 16 0,-2 0 0 16,-3-2 224-16,0 0 64 0,-3-2 0 0,0-1 0 16,-2-2-432-16,1 0-80 0,-1 0 0 0,1-1-16 15,1 0-176-15,-1 0-256 0,4-2 64 0,3 1 16 16,0 0-544-16,3-2-112 0,-1 1-32 0,4-1 0 15,4 1-2816-15,3-3-560 0</inkml:trace>
  <inkml:trace contextRef="#ctx0" brushRef="#br0" timeOffset="147240.26">13013 12223 29487 0,'0'0'2624'0,"0"0"-2112"0,0 0-512 0,0 0 0 0,0 0 832 0,0 0 64 15,0 0 16-15,0 0 0 0,0 0-96 0,-7 0-32 0,-2-1 0 0,-3 0 0 16,-2-1-176-16,-2 0-32 16,-3-2-16-16,0 1 0 0,-1 0-48 0,1-2 0 15,0 0 0-15,2-1 0 0,1 0 64 0,0-2 16 0,3 2 0 0,1-3 0 16,1-1-160-16,1-1-48 0,1 0 0 0,3 0 0 16,0 0-224-16,3-1-160 0,2-1 192 0,2-1-192 15,1 0 144-15,3-1-144 0,1-1 0 0,3 1 144 16,2 1-144-16,0 0-176 0,1 2 48 0,1 1 0 15,3 2 0-15,-1 3 0 0,1 1 0 0,-2 3 0 16,-1 2 128-16,-2 2-160 0,-2 2 160 0,-1 1-160 16,-2 2-96-16,-4 3 0 0,-2 1-16 0,-2 2 0 15,-2 3-64-15,-5 2-16 0,-4 1 0 0,-4 2 0 16,-3 1-128 0,0 1-32-16,-1 0 0 0,0 0 0 0,2-2 128 0,3-4 32 0,0-1 0 0,3-4 0 0,1-1 512 15,2-2 96-15,4-3 32 0,1 0 0 0,1-3 480 0,4-3 112 16,0 0 16-16,0 0 0 0,0 0-384 0,0 0-64 15,0 0 0-15,6 0-16 0,1-1-256 0,2 0-48 16,2 0-128-16,2 0 192 0,2-1-192 0,2-1 0 16,0 1 128-16,3 0-128 0,1-1 0 0,0-1 0 15,0 1 0-15,1 0 0 16,0 1-384-16,0-2-112 0,0 0-16 0,0-1-16 16,-1 1-2224-16,1-1-448 0,1-2-96 0</inkml:trace>
  <inkml:trace contextRef="#ctx0" brushRef="#br0" timeOffset="147651.72">13642 12015 22111 0,'0'0'1968'0,"0"0"-1584"16,0 0-384-16,2-4 0 0,-2-1 704 0,0-1 64 0,0 1 16 0,0-1 0 15,0 1 112-15,0-1 32 16,1 1 0-16,0-1 0 0,1-1-352 0,-1 2-80 0,0-2-16 0,0 1 0 0,0-1 160 0,0 1 48 15,-1-2 0-15,-1 0 0 16,1-2-16-16,-1 3 0 0,0 0 0 0,-1 1 0 16,-1 2-96-16,0 0 0 0,-2-1-16 15,-2 3 0-15,-1 0-48 0,-1 2 0 0,-2 1 0 0,-1 2 0 0,-1 3-64 0,-3 1-32 16,-1 3 0-16,0 4 0 16,-1-1-16-16,-1 2 0 0,-1 3 0 0,2 2 0 0,0-2-32 0,3 1-16 15,-1 0 0-15,3-1 0 0,1 1-32 0,2 1 0 16,2 0 0-16,3-2 0 0,2 1-96 15,2-1-32-15,1-1 0 0,3 0 0 0,2-3-64 0,2-1-128 16,1 2 176-16,0-3-176 0,3-2 160 0,2-2-160 0,1 0 128 0,1-1-128 16,1-3 0-16,1-1 0 15,1-2 0-15,2-2 0 0,1-1-256 0,2-2-16 16,1-2-16-16,1 1 0 16,-1-1-368-16,-1 1-80 0,-1-1-16 0,-2 1 0 15,-1-1-400-15,-3 1-96 0,-1 0-16 0,-3 0-10272 0,-1 2-2064 16</inkml:trace>
  <inkml:trace contextRef="#ctx0" brushRef="#br0" timeOffset="151190.57">3508 13091 6447 0,'0'0'272'0,"-6"0"80"0,0-1-352 0,0 0 0 0,-2 0 0 16,3 0 0 0,-1 0 640-16,0-1 64 0,0 0 16 0,0 1 0 15,6 1-720-15,0 0-256 0,-7-2 0 0,2 0 0 16,5 2 128-16,-7-2 128 0,7 2-192 0,-6-2 192 16,6 2 0-16,0 0 176 0,-6-2 0 0,6 2 0 15,-7-2 704-15,7 2 144 0,0 0 16 0,0 0 16 16,-5-2 112-16,5 2 32 0,0 0 0 0,0 0 0 0,0 0-544 0,0 0-96 15,0 0-32-15,0 0 0 0,0 0-272 0,5-2-48 16,1 0-16-16,1 1 0 0,-1-1-48 0,1 1-16 16,1 0 0-16,2 1 0 0,-2 0 0 0,2 0 0 15,1-1 0-15,1 1 0 0,1 0-128 0,1 1 128 16,1-2-128-16,0 0 128 0,2 0-128 0,-1 0 0 16,2 1 144-16,0-1-144 0,2 0 176 0,2 0-48 15,1-1 0-15,2 1 0 0,-1 0 112 0,2 0 16 16,3-1 0-16,-2 1 0 0,-1 0-16 0,-1-1 0 15,0 0 0-15,2-1 0 0,-1 1-64 0,-1 0-16 0,2 0 0 16,0 0 0-16,2 1-160 0,0 0 0 16,2 0 144-16,-1 0-144 0,2 0 0 0,1 0 0 15,1 0 0-15,-1 1 0 0,-2 0 0 0,0 0 0 0,-2-1 0 0,1 1 0 16,-3-1 0-16,2 1 128 16,-1-2-128-16,-1 2 0 0,1 0 144 0,0 2-144 15,2-1 192-15,1 0-192 0,1-1 0 0,-2 0 0 0,1 0 0 0,-1 0-192 16,-2 0 192-16,0 0 160 0,1 0-32 0,0 0 0 15,2 0 16-15,1 0 0 16,1-1 0-16,1 0 0 0,0-1-144 0,1 2 192 0,2 0-192 0,-1-1 192 16,-1 0-48-16,0 0 0 0,-1 0 0 0,1 0 0 15,-2 0-144-15,0 0 160 0,1 0-160 0,0 0 160 16,1-1-160-16,1 1 128 0,3 0-128 0,-1 0 128 16,0 0-128-16,-2 0 0 0,-1-1 0 0,0 0 0 15,1-1 0-15,-1 1 0 0,2 0 0 0,2 0 0 0,-1 1 0 0,2 0 0 16,2-2 0-16,-3 1 128 0,2 0-128 0,-2 0 0 15,-1 0 0-15,-1-1 0 0,1 0 0 0,-1 1 160 16,2 0-160-16,0-1 160 0,2 1-32 16,0 0-128-16,-2 0 192 0,2 0-64 0,-3-2-128 15,-1 1 128-15,-2 0-128 0,0-1 128 0,-1 1-128 0,2 0 0 16,3 0 0-16,-2 0 128 0,3 2-128 0,0 0 0 16,0 1 144-16,-1-2-144 0,-2-1 128 0,-1-1-128 15,-1 1 128-15,-1 0-128 0,-1-2 0 0,2 2 128 16,2 0-128-16,2 1 0 0,-1 0 0 0,2 1 0 15,-1 0 0-15,0-1 128 0,-1 0-128 0,0 0 0 16,-4-1 0-16,0 1 0 0,-1 0 0 0,1 0 0 16,0 0 0-16,3 1 0 0,2-1 0 0,1 1 0 15,0 0 0-15,1 0 0 0,0 1 0 0,-3-1 128 16,-5-1-128-16,-1 0 128 0,-1-2-128 0,1 2 0 0,1 0 0 16,3 0 128-16,-1 1-128 0,4 0 0 15,-1-1 0-15,1 2 128 0,1-1-128 0,-2 0 144 16,-2 0-144-16,0 0 160 0,-2-1-32 0,1 0-128 15,0-1 192-15,2 1-64 0,4-1-128 0,2 1 0 16,-1 0 144-16,1-1-144 0,1 1 0 0,-1 0 0 0,-4 0 0 0,0-2 0 16,-1 1 0-16,1 0 0 0,0 0 0 0,0-2 0 15,3 2 0-15,1 1 128 0,1-1-128 0,-2 1 0 0,0 0 0 0,-2 0 0 16,-2-1 0-16,-1-1 0 16,-2 2 0-16,1 0 0 0,0 0 0 0,3-2 0 15,2 1 0-15,0 1 144 0,2 0-144 0,1-1 0 0,-3 0 160 0,-2 1-160 16,-3 0 128-16,0 0-128 0,0-2 176 0,1 2-48 0,-1 0-128 0,1 0 192 31,0-1-192-31,1 1 176 0,3-1-176 0,1 0 160 0,0-1-160 0,-2 1 0 16,-1 0 144-16,-2 1-144 0,-1-2 128 0,1 2-128 0,-2 0 128 0,1 0-128 15,1-1 0-15,1 1 144 0,3 0-144 0,-1 0 0 16,0 0 128-16,2-1-128 0,-3 1 0 0,1 0 0 16,-4 0 144-16,1 0-144 15,-2-1 0-15,1 1 144 0,2 0-144 0,-1 0 0 16,2 0 144-16,0-1-144 0,0 1 0 0,-1 0 128 0,-2 0-128 15,1 0 0-15,0-2 0 0,-2 2 128 16,1 0-128-16,-1 0 0 0,-2 0 0 0,2-1 0 0,2 0 0 0,2 0 0 16,-2 1 128-16,0-1-128 15,-2 0 128-15,1 0-128 0,-2 1 0 0,0-1 0 16,-1 1 0-16,0 0 0 0,-1 0 0 0,0 0 144 0,-1-1-144 0,1 2 160 0,2 0-160 0,0 0 160 16,2 0-160-16,-3-1 160 15,-2 0-160-15,-1-1 0 0,-1 1 0 0,1 0 128 16,1 0-128-16,-1 0 0 0,-1 0 0 0,-1 0 0 15,0 0 0-15,3 0 128 0,0 0-128 0,0-1 0 16,0 1 128-16,-1 0-128 0,0-1 0 0,-2 1 128 16,-1-1-128-16,-2 1 0 0,0 0 0 0,-1 1 128 0,0 0-128 15,-1-1 192-15,0-1-192 0,-2 1 192 0,-1 0 0 0,0 1 16 16,0-1 0-16,-1-1 0 0,1 2 32 0,0 0 0 16,1 0 0-16,0 0 0 0,-1 0-48 0,-1 0 0 15,0-1 0-15,0 1 0 0,-1-1 0 0,0 2 0 16,-3-1 0-16,0 0 0 0,-2 0 0 0,0 1 0 15,1 0 0-15,0 0 0 0,-2 0-32 0,0 1-16 16,0-1 0-16,-1 0 0 0,0 0-16 0,0 0 0 16,-1 0 0-16,1 0 0 0,-1 0-128 0,-1 0 128 15,-1 0-128-15,1 1 128 0,-1-1-128 0,0 0 160 16,-1 0-160-16,0 0 160 0,-1 0-160 0,1 0 128 0,-7 0-128 0,7 0 128 16,-7 0-128-16,5 0 128 15,-5 0-128-15,6 0 128 0,-6 0-128 0,0 0 0 16,0 0 0-16,0 0 0 0,0 0-144 0,0 0-64 0,0 0-16 0,0 0 0 31,0 0-1888-31,0 0-368 0,0 0-80 0</inkml:trace>
  <inkml:trace contextRef="#ctx0" brushRef="#br0" timeOffset="152331.78">13938 13487 19583 0,'0'0'864'0,"0"0"176"0,3-4-832 0,-1-3-208 16,1 1 0-16,-2 0 0 0,0 1 1456 0,-1 5 240 16,0-6 48-16,0 6 16 0,0-5-240 0,0 5-48 15,0 0-16-15,0 0 0 0,0 0-896 0,0 0-176 16,0 0-48-16,0 0 0 0,0 0-336 0,0 0 128 15,-5 2-128-15,0 2 0 0,2 2 0 0,-1 0-320 16,0 1 64-16,0 4 16 16,-1 1-912-16,1 1-176 0,-1 2-32 0,3-4-7184 0,1 0-1440 15</inkml:trace>
  <inkml:trace contextRef="#ctx0" brushRef="#br0" timeOffset="152478.19">13961 13849 7359 0,'1'7'656'0,"0"-1"-528"31,0 2-128-31,-1 2 0 0,0 1 3008 0,-1 0 576 15,0 0 128-15,0 0 0 0,0 0-1984 0,-1 1-416 16,0 0-80-16,-1 0-16 0,1 0-736 0,0 0-160 16,-1-1-16-16,0 7-16 15,-1-1-736-15,1-1-160 0,-1 1-32 0,1 0-10368 0</inkml:trace>
  <inkml:trace contextRef="#ctx0" brushRef="#br0" timeOffset="152658.9">13931 14386 24527 0,'0'0'1088'0,"-1"7"224"0,0 0-1056 0,0 2-256 15,0 0 0-15,0 1 0 0,0 0 960 0,0 0 128 16,1-1 16-16,0 2 16 0,-1 0-304 16,-1 2-64-16,1-1-16 0,1 0 0 0,-1 0-544 0,1 0-192 15,-1 1 144-15,1 0-144 0,-1-1 0 0,1 1 0 16,0-4 0-16,0 5 0 16,1-3-448-16,1-1-80 0,-1-2-16 0,2 1 0 15,-3-9-1712-15,4 9-352 0,-4-9-64 0,2 9-16 16,-2-9-832-16,5 10-192 0</inkml:trace>
  <inkml:trace contextRef="#ctx0" brushRef="#br0" timeOffset="152793.96">13924 14712 8287 0,'0'0'736'0,"0"0"-592"16,0 0-144-16,0 0 0 16,0 0 1904-16,0 0 336 0,0 0 80 0,0 0 16 15,0 0-592-15,0 0-112 16,0 0-32-16,0 0 0 0,0 0-256 0,0 0-48 0,0 0-16 0,0 0 0 16,0 0-448-16,0 0-80 0,4-5-32 0,-4 5 0 15,0 0-416-15,0 0-96 16,0 0-16-16,4-4-9088 0,-4 4-1840 0</inkml:trace>
  <inkml:trace contextRef="#ctx0" brushRef="#br0" timeOffset="153178.98">13866 13577 30639 0,'0'0'1344'0,"0"0"304"0,0 0-1328 0,0 0-320 16,0 0 0-16,7-2 0 0,-1 0 0 0,0 1 0 15,-6 1 0-15,11-1 0 16,0 1-368-16,0 0-144 0,0 1-16 0,1 0-16 15,1-1-2400-15,1 0-464 0,5-1-112 0,1-1 0 0</inkml:trace>
  <inkml:trace contextRef="#ctx0" brushRef="#br0" timeOffset="153321.82">14667 13495 25679 0,'0'0'1136'0,"8"-1"240"0,0 0-1104 0,-1 0-272 0,0 0 0 0,0 1 0 16,-2 0 176-16,1 0-32 15,-6 0 0-15,7-2 0 0,1 1-144 0,1 1-272 0,2 0 64 0,0 0 16 32,1-1-800-32,1 0-160 0,0 0-16 0,3 1-8992 0</inkml:trace>
  <inkml:trace contextRef="#ctx0" brushRef="#br0" timeOffset="153462.99">15444 13449 5519 0,'22'-2'496'0,"-11"2"-496"16,3-2 0-16,3 1 0 0,0 0 912 0,2 0 96 15,2 0 16-15,2 0 0 0,0 0-800 0,1 0-224 0,2 0 0 0,-2-2 128 16,1 1-128-16,0 0 0 16,2 0-176-16,1 0-3920 0</inkml:trace>
  <inkml:trace contextRef="#ctx0" brushRef="#br0" timeOffset="153613.76">16438 13405 10479 0,'32'1'448'0,"-14"-1"128"0,4 0-576 0,2 0 0 0,1-1 0 0,1 0 0 0,-2-2 1248 0,1 1 144 15,-1-1 16-15,2 0 16 0,-1-1-816 0,0 1-160 16,0 0-48-16,1 1 0 0,-1-1-400 0,1 1-144 16,1-1 0-16,0 1 0 15,2-1-560-15,1 1-96 0,0-1-32 16</inkml:trace>
  <inkml:trace contextRef="#ctx0" brushRef="#br0" timeOffset="153781.53">17565 13333 4607 0,'23'-3'192'0,"-10"3"64"0,1 0-256 0,4 0 0 15,-3-1 0-15,3 2 0 0,1-2 4016 0,-1 1 752 16,1-1 160-16,1 0 16 0,0 0-3216 0,0-1-640 16,1 1-128-16,6-1-16 15,-2 0-672-15,1 0-128 0,-1-2-16 0,-1 1-128 0,-2 0 0 0,2 0 0 0,-2 0 0 16,2 1 0-16,2-1 0 0,0 0-352 0,-1 0 48 0,4 1 16 31,3-1-672-31,1 2-128 0,4 1-16 0,3 0-8960 0</inkml:trace>
  <inkml:trace contextRef="#ctx0" brushRef="#br0" timeOffset="154143.45">18842 13311 16703 0,'27'0'736'0,"-15"0"160"0,3 0-720 0,1 0-176 0,2-1 0 0,0 0 0 0,1 0 1392 0,1 0 240 15,1-1 48-15,2 1 16 0,0 1-896 0,1 0-176 32,2-2-48-32,-1 1 0 0,1 1-384 0,3-1-192 15,1 0 160-15,0 0-160 0,2-1 0 0,-1 0 0 0,-1-1 0 0,-1 1 0 16,1 0 0-16,1 1 0 0,0 0 0 0,1 1 0 31,1 1-400-31,1 0-176 0,1 0-48 0,1 0 0 0,4-1-416 0,-3 0-96 0,-2-1-16 0,1 0 0 31,-2-1 496-31,0 0 80 0,-1-1 32 0,1 2 0 0,0 0 416 0,2 1 128 0,1-1 0 0,0 0 0 0,2 0 0 0,-1-1 0 16,-1-2 0-16,-1 1 0 0,-3 0 0 16,-1 0 0-16,0-2 0 0,-1 2 0 15,0 0 256-15,1-1 48 0,0 1 16 0,0 0 0 16,-1 0 64-16,2 1 32 0,0 0 0 0,1 0 0 15,-3 0 64-15,-2-2 16 0,0 1 0 0,0 0 0 16,-2 1-176-16,1-1-16 0,1 1-16 0,1 0 0 16,-3 1-288-16,2 0 128 0,1 0-128 0,1 1 0 15,2 0 0-15,1 0 0 0,1-3 0 0,1 1 0 16,2-1-432-16,-1 1-192 0,-3 0-32 0,0-1-16 16,0 1-576-16,-1 1-112 0,-1 0-32 0,0 0 0 15,-1 1-80-15,0 0 0 16,2-1-16-16</inkml:trace>
  <inkml:trace contextRef="#ctx0" brushRef="#br0" timeOffset="154332.31">21880 13170 1839 0,'26'2'160'0,"-12"-1"-160"16,1 0 0-16,3-1 0 0,0-1 2720 0,3 1 512 0,-2-3 96 15,1 2 32-15,-2 0-1440 0,1 0-272 16,-1 0-64-16,-1 0-16 0,0 0-368 0,0 0-80 16,-1 0-16-16,0 1 0 0,1 0-304 0,-2 0-64 0,1 0-16 0,0 1 0 15,1-1-400-15,0 1-64 0,0 0-32 0,0 1 0 16,2 0-224-16,1 1 0 15,0-1 128-15,1-1-128 0,-3 0-208 0,1 0-96 16,-1 0-16-16,-3 0 0 16,-1 0-848-16,1 0-176 0,-3 1-48 0,-1-1-8736 0</inkml:trace>
  <inkml:trace contextRef="#ctx0" brushRef="#br0" timeOffset="154528.6">22565 13200 23039 0,'0'0'1024'0,"0"0"192"0,0 0-960 0,0 0-256 0,0 0 0 0,0 0 0 0,0 0 208 16,0 0 0-16,0 0 0 0,0 0 0 16,0 0 0-16,0 0 0 0,0 0 0 0,1 5 0 15,1 0-544-15,1 1-112 0,-1-1-32 0,2-1-9952 0</inkml:trace>
  <inkml:trace contextRef="#ctx0" brushRef="#br0" timeOffset="154988.16">22690 13480 4607 0,'0'0'400'0,"-1"7"-400"0,-3 2 0 0,1 0 0 0,1 0 3888 0,-2 1 688 16,2-1 144-16,-2 1 16 0,2-1-2560 0,-2 0-528 16,0 0-112-16,0 0 0 0,-1-1-992 15,2 1-192-15,2 0-32 0,-1 1-16 16,0 0-304-16,0 2 0 0,2-1 0 15,2 1 0-15,-2 0-576 0,3 0-32 0,0 1 0 0,-1 1 0 16,1-1-256-16,1 0-48 0,-1 1-16 0,-1 2 0 31,0-1-432-31,0 3-96 0,-1-3-16 0,-1 0 0 0,0 0-192 16,0 1-64-16,-1 1 0 0,1-1 0 0,-3-1 800 0,1-1 160 16,0 0 16-16,0-1 16 0,0 1 1440 0,-1-2 272 0,0-1 64 0,0 0 16 0,-1-1 592 0,1-1 112 15,1 2 32-15,0-1 0 16,0 0-912-16,-1 0-176 0,0 0-48 0,0 1 0 0,1 0-464 0,-1 1-192 15,1-1 128-15,0 0-128 0,1 0 0 0,1 1 0 16,0-1 0-16,0 1 0 16,0 2-544-16,1-2-192 0,-1 1-32 0,0 0-16 31,0 0-544-31,0 3-96 0,-1-3-32 0,0 0 0 0,0 2 784 0,-2 0 160 0,0 0 16 16,1 1 16-16,0-1 848 0,0 0 160 0,-2 0 48 0,1 1 0 0,0 0 1488 0,0-1 304 0,0 1 64 0,0 0 16 15,0-1-128-15,0 1-16 16,-2-2-16-16,0 0 0 0,1-1-640 0,0 1-128 15,-1-2-32-15,1 0 0 0,1 0-656 0,-2 0-128 16,2-2-16-16,0 0-16 0,-1-2-464 0,1-1-80 0,0-1-128 16,-1-2 176-16,4-4-448 0,-4 3-96 15,4-3-16-15,-4 2-16432 0</inkml:trace>
  <inkml:trace contextRef="#ctx0" brushRef="#br0" timeOffset="155816.63">13901 14642 11967 0,'0'0'1072'0,"0"0"-864"0,0 0-208 0,0 0 0 15,4-4 1936-15,-4 4 352 16,0 0 64-16,0 0 16 0,8 0-640 0,-8 0-112 0,0 0-16 16,0 0-16-16,5 4-752 0,0 2-160 0,-3 0-32 0,0 2 0 15,0 2-464-15,-1 0-176 0,-1 1 0 0,0 1 144 16,-1 0-144-16,0 1 0 0,0-1 0 0,1 2 0 31,-1 0-960-31,1 1-64 0,1 0 0 0,1-2-6800 0,0 1-1360 0</inkml:trace>
  <inkml:trace contextRef="#ctx0" brushRef="#br0" timeOffset="155955.42">14027 15001 7359 0,'0'0'656'0,"-4"4"-528"0,-1 2-128 0,1-2 0 0,1 2 2368 0,-3-2 448 16,2-1 96-16,0 2 16 15,0-1-1728-15,1 1-352 0,3-5-64 0,0 0-16 16,-5 3-528-16,5-3-112 0,-4 3-128 0,4-3-6112 16,-3 6-1312-16</inkml:trace>
  <inkml:trace contextRef="#ctx0" brushRef="#br0" timeOffset="156148.44">14033 15128 24351 0,'0'0'1088'0,"0"0"208"0,0 0-1040 0,0 0-256 0,0 0 0 0,0 0 0 0,0 0 144 0,0 0-16 15,0 0-128-15,0 0 192 0,0 0-192 0,0 0 0 16,0 0 0-16,0 0 0 16,5-3-1888-16,2 0-416 0,8-5-96 0,3 2-16 0</inkml:trace>
  <inkml:trace contextRef="#ctx0" brushRef="#br0" timeOffset="156478.35">14041 15099 19807 0,'0'0'880'0,"0"0"176"0,0 0-848 0,0 0-208 0,0 0 0 0,0 0 0 0,0 0 1216 0,0 0 192 16,0 0 32-16,0 0 16 0,0 0-400 15,0 0-80-15,0 0-16 0,0 0 0 0,0 0-592 0,0 0-128 16,7-1-32-16,2 1 0 0,1 0-208 0,2-1 0 16,1-1 0-16,1 1 0 15,3-1-720-15,1 0-192 0,3 0-48 0,2-3-11072 0</inkml:trace>
  <inkml:trace contextRef="#ctx0" brushRef="#br0" timeOffset="156665.65">14794 15050 19919 0,'11'-1'880'0,"-6"1"192"0,2-1-864 0,1 1-208 32,-1 0 0-32,2-1 0 0,-1 1 896 0,2-1 144 0,0 0 32 0,-1 0 0 15,1 0-432-15,1 0-96 0,0-2-16 0,1 2 0 0,2 0-672 0,0-1-144 16,2 0-32 0,2 0 0-1,1-2-2048-15,1 2-400 0,-1-1-96 0</inkml:trace>
  <inkml:trace contextRef="#ctx0" brushRef="#br0" timeOffset="156799.24">15519 15017 1839 0,'11'1'160'0,"2"1"-160"0,1-1 0 0,3 0 0 15,0 0 3120-15,1-1 592 0,-2 0 112 0,2 0 16 0,1-1-2000 0,-2 0-416 16,1 0-80-16,-3-1 0 16,3 0-400-16,1 0-80 0,0 0-16 0,2 0 0 0,2-1-576 0,2 1-112 15,2 0-32-15,4 0 0 16,1 0-336-16,3-1-80 0,2 1-16 0,3 0 0 15,1 0-2512-15,-3 0-512 16</inkml:trace>
  <inkml:trace contextRef="#ctx0" brushRef="#br0" timeOffset="156966.54">16802 14979 4607 0,'10'0'400'0,"1"0"-400"16,1-1 0-16,5 0 0 0,-3 0 3184 0,0-1 544 16,1 1 112-16,0 0 32 15,1-1-2368-15,0 0-480 0,2-1-80 0,0-1-32 0,8 1-560 0,-2 0-112 16,-1-2-32-16,0 2 0 0,1 0-208 0,0-1 0 15,2 1 0-15,1 0 0 16,2-1 0-16,3 1-240 0,3 0 48 0,2 0 16 16,3-1-1056-16,0 1-224 15</inkml:trace>
  <inkml:trace contextRef="#ctx0" brushRef="#br0" timeOffset="157109.95">18027 14870 12207 0,'18'-1'528'0,"-8"1"128"0,2-1-528 31,3 0-128-31,0-2 0 0,2 1 0 0,-1 0 944 0,2-1 144 0,0-1 48 0,1 1 0 0,1 0-624 0,1 0-112 16,0-2-16-16,1 2-16 0,1 1-240 0,2-2-128 16,1 0 128-16,4 0-128 0,-2-1 0 0,1 2 0 0,2 0 0 0,1-1-128 47,0 1-544-47,2 1-96 0</inkml:trace>
  <inkml:trace contextRef="#ctx0" brushRef="#br0" timeOffset="157738.76">19386 14804 9215 0,'19'-1'400'0,"-9"1"96"0,1-1-496 0,2 0 0 16,2 0 0-16,2-1 0 0,-1 1 2576 0,1-1 432 15,-1 0 64-15,1 0 32 0,1 1-1776 0,0 0-368 16,0-2-64-16,1 2 0 0,0-1-528 0,3 0-112 16,3 0 0-16,1-1-16 0,1 1-240 0,1 1 0 15,1 0 128-15,-1 1-128 0,0-1 0 0,1 0 0 16,1 0 0-16,1 0 0 0,1 1 0 0,0 2-160 15,1-1 160-15,-1 1-128 0,1 0 128 0,1 1 0 16,1-1 0-16,-3 0 0 0,0 0 0 0,-1 0-128 16,-3 1 128-16,1-1 0 0,-1 0-208 0,1 1 32 0,-1-2 16 0,0 3 0 31,1-2-208-31,-2 0-32 0,2 0-16 0,2 0 0 16,0 1-32-16,0-1-16 0,0-1 0 0,-1 0 0 0,-2 0 240 0,0 0 48 15,-3 0 16-15,0 0 0 0,1-1 160 0,-2 0 0 0,-1 2 0 0,0-2 0 16,-1 0 0-16,-1 0 0 0,0 0 0 0,0-2 0 15,1 2 128-15,0 0-128 0,0 2 128 0,2-1-128 16,-1-1 0-16,1 0 0 0,2 0 0 0,-1 0 0 16,-1 0-528-1,1 1-80-15,2 0-16 0,-1 0 0 0,1 0-208 16,0 0-32-16,1 0-16 0,0 0 0 0,-1 0 624 0,1 2 256 0,2-1-192 0,0 0 192 16,-1-2 0-16,1 1 0 0,0-1 192 0,-2 0-64 15,0 0-128-15,-2 0 0 0,1 0 0 0,-1-1 128 0,0 0-128 16,1 0-224-16,-2 0 48 0,0 0 16 15,1 0 16-15,1-1 0 0,-1 2 0 0,0 0 0 0,0 0 144 16,2 0 0-16,0 0 160 0,-2-1-160 0,-1 1 624 16,0 0 16-16,-3 0 16 0,0 1 0 0,-1 1-176 0,0-1-32 15,-1-1-16-15,0 1 0 0,-2-1 16 0,1 0 0 16,-1 0 0-16,-1 0 0 0,3 1 208 0,-3 0 48 16,0-1 16-16,1 1 0 0,1-1 176 0,-1 0 16 15,2 0 16-15,-1 0 0 0,-1 0-16 0,1 1 0 16,-1-1 0-16,0 1 0 0,-3-1-208 0,1 0-32 15,-4 0-16-15,0 0 0 0,1 0-208 0,-4 0-32 0,1 0-16 0,-1 0 0 16,-1 0-224-16,0 0-48 16,-3 0-128-16,-5 0 192 0,0 0-192 0,0 0 0 15,0 0 0-15,0 0 0 0,0 0-128 0,0 0-128 0,0 0-32 0,0 0 0 32,0 0-1600-32,0 0-320 0,0 0-64 0</inkml:trace>
  <inkml:trace contextRef="#ctx0" brushRef="#br1" timeOffset="162207.82">13825 13623 3679 0,'0'0'160'0,"0"0"32"0,3-5-192 0,0 1 0 0,1-1 0 0,-1 1 0 0,1 0 1776 0,0-1 304 16,-4 5 64-16,3-4 16 0,0-2-1152 0,0 2-240 15,-3 4-32-15,4-5-16 16,-1 1 112-16,-3 4 32 0,0 0 0 0,0 0 0 0,2-5-80 16,-2 5-16-16,0 0 0 0,1-5 0 15,-1 5-208-15,0 0-48 0,4-5-16 0,-4 5 0 0,0 0-48 16,0 0-16-16,0 0 0 0,0 0 0 0,0 0-64 0,0 0-16 15,7 0 0-15,-7 0 0 0,0 0-32 0,0 0 0 0,6 1 0 0,-6-1 0 16,0 0-80-16,5 4-32 0,-5-4 0 16,5 7 0-16,-2-1-16 0,-1 1-16 0,0 0 0 0,1 0 0 15,-2 2-48-15,1 2-128 16,-1 1 192-16,0 1-64 0,0 2-128 0,0 0 0 16,-1 2 144-16,0 0-144 0,1 3 144 0,2 2-144 15,-3-1 192-15,0 0-192 0,0 1 192 0,0 2-64 16,1 1 0-16,-1 2-128 0,0 0 176 0,1 1-176 15,0-1 160-15,0 2-160 0,0 2 160 0,0-2-160 0,0 1 160 0,2 0-160 16,-2-2 144-16,0 2-144 0,0-1 128 0,0-2-128 16,0-1 192-16,-1 3-64 15,0-1 0-15,0-2 0 0,0 0 64 0,0 0 0 0,0-3 0 0,0 0 0 0,0-1 80 16,0 0 32 0,0 0 0-16,0 0 0 0,0-1-16 0,0-1 0 0,0-2 0 15,0 1 0-15,0 1-128 0,0 1-32 0,0-3 0 0,0 1 0 16,0 0-128-16,-1-1 0 0,0 1 0 0,0 1 128 0,0-1-128 0,1 0 0 15,-1 1 0-15,1-1 0 0,0-1 0 0,0-1 128 16,0 0-128-16,0-1 0 16,0 1 208-16,1-2-32 0,0 0-16 15,-1 1 0-15,0-1 112 0,0 0 32 0,1-2 0 0,0 0 0 0,0-1-64 0,0 1-16 16,1-2 0-16,-1 0 0 0,1 0-48 0,-1 0-16 16,0 0 0-16,0 1 0 0,0-2 16 0,0 0 0 0,0 0 0 0,2 0 0 31,-3-1-48-31,2 0-128 0,0-2 192 0,-1 1-64 15,0-1-128-15,-1-7 0 0,0 0 144 0,2 6-144 16,-2-6 0-16,0 0 0 0,0 0 0 0,0 0 0 0,0 0-432 0,0 0-96 0,0 0-32 0,0 0-10192 31,5-4-2048-31</inkml:trace>
  <inkml:trace contextRef="#ctx0" brushRef="#br1" timeOffset="163827.82">13937 13595 2751 0,'0'0'256'0,"0"0"-256"0,0 0 0 0,0 0 0 16,0 0 720-16,0 0 112 0,0 0 0 16,0 0 16-16,0 0 320 0,0 0 64 0,-3-3 16 15,3 3 0-15,0 0-336 0,0 0-64 0,0 0-16 0,0 0 0 16,0 0-304-16,0 0-64 0,0 0-16 16,0 0 0-16,0 0-144 0,0 0-48 0,0 0 0 15,0 0 0-15,3-5 176 0,-3 5 16 0,6-3 16 0,0 1 0 0,1 1 16 16,-1 0 0-16,2 0 0 0,2 1 0 15,-1 0-240-15,2 0-48 0,1-2-16 0,1 2 0 0,1 0-176 0,2 0 160 16,-1-1-160-16,1 0 160 16,1-1 16-16,2 1 0 0,-1-1 0 0,1 1 0 0,2 0 16 15,0-1 0-15,1 0 0 16,0 0 0-16,1 1-32 0,0 0 0 0,0-1 0 0,0-1 0 16,0 1-16-16,-1 0 0 0,0 0 0 0,0 0 0 15,1-2-144-15,1 2 128 0,-1 0-128 0,1 0 128 16,1 0-128-16,0-1 0 0,2 1 144 0,-1 1-144 0,1 0 0 0,0 0 0 15,1 0 0-15,-1 0 0 0,1-2 0 0,-3 2 0 16,0-1 0-16,1 1 0 0,-3-1 0 0,1 1 0 0,0 0 0 0,2-2 0 16,-1 2 0-16,1 0 0 15,2 0 0-15,0 0 0 0,3 0 0 0,0 0 144 16,2 0-144-16,-2 0 0 0,0-2 304 0,0 1-48 0,-2 0-16 0,-1 0 0 16,1 1 0-16,0 0 0 15,-2-2 0-15,1 2 0 0,-3 0-240 0,1 0 176 0,0 0-176 0,0 0 160 16,2-1-160-16,-2 2 128 0,-1-1-128 0,2 0 128 15,0-1-128-15,0 1 0 0,-3 0 0 0,0 1 128 16,-1 1-128-16,0-1 0 16,1-1 0-16,2 0 0 0,-2 0 128 0,1 0-128 0,2 0 128 0,-1-1-128 0,0-1 160 0,2 2-160 15,2 0 192-15,-1 0-192 16,0-1 128-16,-1 1-128 16,1 0 0-16,0-1 0 0,-2-1 0 0,0 2 0 0,-1 1 128 0,0-1-128 0,1-1 0 0,0 0 160 15,1 0-160-15,-2-1 128 16,3 2-128-16,0 0 0 0,3 0 0 0,-1 0 128 0,1 0-128 0,-2 0 0 15,-1-1 0-15,0 0 0 16,1 2 0-16,-4 0 0 0,2-2 0 0,-1 1 0 0,2 0 0 0,-1 0 128 0,1 0-128 16,1 0 0-16,0-1 128 0,2 0-128 15,1 1 128-15,0 0-128 16,-1 0 176-16,-2 0-48 16,-1 0-128-16,-3 0 192 0,-1 1-192 0,2-1 0 0,-1 0 128 0,0 0-128 15,0-1 0-15,0 1 0 0,1-1 0 0,-1 1 0 16,-1 0 128-16,2 1-128 0,0-1 0 0,0 1 0 0,-2 0 0 15,0 0 0-15,-1-1 0 0,-1 0 0 0,-1 0 128 0,-1-1-128 16,0 4 0-16,-1-2 0 0,1-2 0 0,-2 1 0 16,0 0 0-16,3 1 0 0,0 0 0 0,0 0 0 15,2-1 0-15,-1 0 0 0,1 0 0 0,2 0 0 16,-2 0 0-16,3 0 0 0,0 1 0 16,1-1 0-16,-2-1 0 0,1 1 0 0,-4 1 0 0,0-1 0 15,-1 0 0-15,0 0 0 0,0 0 0 0,0 0 0 16,0 0 0-16,0 1 0 0,-1 0 128 0,0-1-128 0,0 0 0 15,1-1 0-15,2 2 0 0,1 2 0 16,1-4 0-16,0 2 0 0,-2 0 0 0,1 0 0 0,1-1 0 0,-2 0 0 16,-2 0 0-16,-1-1 0 15,0 0 0-15,-1 0 0 0,1 0 128 0,1 1-128 0,-1-1 0 0,0 1 0 16,0 1 0-16,0-1 0 0,0 0 0 0,0 1 0 16,0 0 0-16,1 0 0 0,1 0 0 0,0 0 0 15,0 0 0-15,2 0 0 16,-2 0 0-16,2-1 0 0,-3-1 0 0,0-1 0 0,-2 1 0 0,1 0 0 15,-1 1 0-15,0-1 0 0,1-2 0 0,0 2 0 16,-1 0 0-16,0 0 128 0,2 0-128 0,-3-1 0 0,1 2 0 16,0 0 0-1,1 0 0-15,1 0 0 0,0 1 0 0,1 0 0 0,0-1 0 0,0 1 0 16,0 1 0-16,-1-2 0 0,-2 0 0 0,0 0 0 16,2-2 0-16,-5 2 0 0,2-1 0 0,0 1 0 15,-1 0 0-15,1 0 0 0,-1-1 0 0,0 1 0 0,1-1 0 16,-1 2 0-16,-2 0 0 0,2 0 0 15,0 0 0-15,1 0 0 0,-1 0 128 0,-1 0-128 0,3 0 128 0,-1 0 0 16,1 0-128-16,-3 0 192 0,1-1 0 0,-1 0 0 16,1 0 0-16,0 0 0 0,-3 0-192 0,0 0 176 0,1-1-176 0,-4-1 160 15,1 1-160-15,-1 0 128 16,1 0-128-16,0 1 128 0,-1 0-128 0,0 0 160 16,-1-1-160-16,0 1 160 0,-1 0-32 0,0 0 0 0,-2 0 0 0,0 0 0 15,0 0-128-15,-2 1 128 0,2 0-128 0,-8 0 128 16,7 0-128-16,-7 0 0 15,0 0 144-15,0 0-144 0,0 0 0 0,0 0 0 16,0 0 0-16,0 0-192 16,0 0-1632-16,0 0-336 0,0 0-64 0</inkml:trace>
  <inkml:trace contextRef="#ctx0" brushRef="#br1" timeOffset="164644.94">19977 13272 2751 0,'0'0'256'0,"0"0"-256"0,0 0 0 0,0 0 0 0,0 0 2704 0,2-5 496 16,-2 5 112-16,2-5 16 0,-2 5-1520 0,0 0-288 0,1-6-64 0,-1 6-16 15,0 0-128-15,0 0-32 0,0 0 0 0,0 0 0 16,0 0-336-16,0 0-80 0,0 0-16 16,0 0 0-16,0 0-272 0,0 0-64 15,0 0-16-15,0 0 0 0,0 0-192 0,0 0-48 16,0 0 0-16,0 0 0 0,0 0-64 0,6 5 0 0,-6-5-16 0,5 5 0 15,0 1 16-15,-1-1 0 0,0 1 0 0,-1 0 0 16,0 1 32-16,-1-1 16 0,1 0 0 0,-1 2 0 16,0 0 16-16,0 1 0 0,-1-1 0 0,0 0 0 0,0 0-64 0,2 1-16 15,-3-1 0-15,1 1 0 0,0 0-16 0,-1-1 0 16,1 1 0-16,1 1 0 0,0 0-32 16,1 0 0-16,-2 0 0 0,1 1 0 0,-1 0 0 0,0 1 0 15,0 0 0-15,1 1 0 0,-2-1-128 0,0 0 0 16,0 0 0-16,0 1 0 0,-1 0 0 0,1 0 128 15,0 0-128-15,0 0 0 0,0 1 0 0,0-1 0 0,1-1 128 0,0 1-128 16,-1-1 0-16,0 0 0 16,2 0 0-16,-1 2 128 0,-1-1-128 0,1 1 0 15,0 0 0-15,-1 1 0 0,0-1 0 0,1 0 0 0,0 1 0 0,0-1 0 32,2 0 0-32,-3 2 0 0,0 0 0 0,2 1 0 15,-1-2 0-15,0 1 0 0,-1 1 0 0,0-1 0 0,0 1 0 16,0 1 0-16,-1-3 0 0,1 1 0 15,0 1 0-15,0 1 0 0,-1-1 0 0,1 3 0 16,1-2 0-16,-1 0 0 0,0 0 0 0,0 1 0 0,0-2 0 0,1 2 0 16,-1 0 0-16,0-1 0 0,0 1 0 0,2 1 0 15,-2 1 0-15,0-2 0 0,0 0 0 0,1 1 0 16,0 0 144-16,0 0-144 0,0-2 0 0,0 1 0 16,-1-1 0-16,0-2 128 0,0 1-128 0,2-1 144 15,-2-1-144-15,0 1 160 0,-2-3 32 0,1-1 0 16,2-1 0-16,-1 0 0 0,-1 0 80 15,0 1 32-15,0-2 0 0,0 0 0 0,0-1-96 0,1-1-16 16,-3 0 0-16,0-1 0 0,1 0 16 0,0-1 0 16,0 0 0-16,0-2 0 0,1 0-208 0,-2 1 176 15,3-5-176-15,-2 4 160 0,0 1-160 0,2-5 0 16,-2 4 0-16,2-4 0 0,-2 7-288 0,2-7-96 0,-2 6 0 16,2-6-16-1,0 0-2784-15,0 0-544 0</inkml:trace>
  <inkml:trace contextRef="#ctx0" brushRef="#br1" timeOffset="166390.49">14094 15088 4607 0,'0'0'400'0,"0"0"-400"16,-3-2 0-16,0 2 0 0,3 0 1824 0,-4 0 288 16,0-3 48-16,4 3 16 0,-5 1-736 0,5-1-144 15,-3 0-16-15,3 0-16 0,-4-1-192 0,4 1-48 0,0 0 0 0,-5 0 0 0,5 0-416 0,0 0-96 16,0 0 0-16,0 0-16 0,-3 5-80 16,3-5-16-1,0 0 0-15,0 0 0 0,0 0-32 0,0 0-16 16,0 0 0-16,2 6 0 0,-2-6-96 0,0 0 0 15,0 0-16-15,0 0 0 0,0 0-240 0,10 6 128 16,-10-6-128-16,0 0 0 0,10 4 176 0,-10-4-176 0,11 5 192 16,-1-3-192-16,-10-2 176 0,12 2-176 0,-12-2 160 0,14 2-160 15,-2-2 144-15,2-1-144 0,-1 2 128 16,0-1-128-16,2 0 192 0,-2 0-32 0,2-1-16 0,8 0 0 16,-2 0-144-16,-6 0 0 0,4-1 0 0,9-2-176 15,-6 1 176-15,1-1 0 0,1-2 0 16,1 1 0-16,0 0 0 0,2 1 0 0,0 1 128 15,3-1-128-15,-1 2 160 0,1 0-32 0,2 0-128 0,0-1 192 16,0 0-192-16,0 0 176 0,2 0-176 0,-4 0 160 0,-3 0-160 16,-6 1 128-16,-1-1-128 0,3-1 128 0,0 2-128 15,3 0 0-15,0-1 0 0,1-1 0 0,1 1 0 16,1 0 0-16,1 0 0 0,2 1 0 0,2-1 0 16,-1-1 0-16,-1-1 0 0,-1 1 0 0,0-1 176 0,-1 1-48 15,0 0-128-15,1-1 192 0,-1 1-192 0,0-1-128 16,-1 2 128-16,3 0-208 0,1-1 208 0,0 1 0 15,0 0 0-15,0 0 0 0,-1-1 0 0,-1 2 0 16,-1 0 0-16,-2 0 0 0,1-1 0 0,-2 1 0 0,2 0 0 0,-2 1 0 16,1-1 0-16,-3 1 0 15,3 1 0-15,0 0 0 0,1 0 0 0,2 0 0 16,1 0 0-16,-1 0 0 0,1 0 0 0,-2 0 0 16,0 0 0-16,-1 0 0 0,2 0 0 0,-1 0 0 15,-1 0 0-15,-1 0 0 0,2 1 0 0,1-1 0 16,2 0 0-16,0 1 0 0,2-1 0 0,2 1 0 15,1-1 0-15,-2 0 0 0,-1 0 0 0,-1 1 0 0,1-1 0 0,0 1 0 16,-2-1 0-16,2 1 0 0,-2-1 0 16,3 1 0-16,1 0 0 0,2-1 0 0,-8 0 0 0,1 0 0 15,-2 0 0-15,3 0 0 0,0 2 0 0,0-2 0 16,-1 0 0-16,1 0 160 0,-2 0-160 0,12 0 128 16,-2 0-128-16,-1 1 160 0,1 0-160 0,-1-1 160 15,-3 0-160-15,1 0 0 0,-4 0 144 0,0 0-144 16,0-1 0-16,0 1 0 0,-2 0 0 0,1 0 0 0,2-3 0 0,0 3 128 15,0 0-128-15,2 0 0 0,-2 0 0 0,0 0 128 16,-1 0-128-16,-2-1 0 0,-1 0 128 0,0 0-128 16,-2 0 160-16,0 1-160 0,-1 0 128 0,-1 0-128 15,2 1 0-15,1-1 144 0,0 0-144 0,1 0 0 16,1 0 0-16,0 0 128 0,0-1-128 0,-2 0 0 16,0 0 144-16,0 0-144 0,-3 0 0 0,1 0 128 15,-1-1-128-15,0 1 0 0,-1 1 0 0,1 0 0 0,0-1 0 0,1 1 0 16,0-1 0-16,-1 1 128 0,1 0-128 0,2 0 0 15,0-1 0-15,0 1 0 0,-1-1 0 0,-2 0 0 16,0 0 0-16,-1 0 0 0,0 0 0 0,-1-1 0 16,0 1 0-16,2 0 0 0,-2 0 0 0,0 0 0 15,2 0 0-15,0 0 0 0,1 0 0 0,0 0 128 16,1 0-128-16,-1-2 0 16,0 2 0-16,-1 1 0 0,1-1 0 0,-3 0 0 15,0 0 0-15,1 0 0 0,-4-1 0 0,0 1 0 0,-1-1 0 0,0 1 0 0,-1 1 0 0,2 0 0 16,-1 0 0-16,1-1 128 15,0 0-128-15,0 1 0 0,-1 0 0 0,1 0 0 0,-1-1 0 16,0 1 0-16,0 0 128 0,-1-1-128 16,-3 0 160-16,1 1-32 0,-3 0-128 0,1 0 192 15,-1-1-16-15,-1 1-16 0,0 0 0 0,-2 0 0 0,-1 0 32 0,1 0 16 16,-1-1 0-16,-1 1 0 16,-1 0-32-16,-2 0-16 15,2-1 0-15,-1-1 0 0,-1 1-160 0,1 0 192 0,0 0-192 16,-3 0 192-16,1 0-64 0,-1 0 0 0,1 0 0 0,-1 0 0 0,-5 1-128 0,7-1 160 15,0-1-160-15,-7 2 160 16,6-3-160-16,0 1 0 0,-6 2 0 0,0 0 128 0,5-2-128 0,-5 2 0 0,0 0 0 0,0 0 0 16,0 0 0-16,0 0 0 0,0 0 0 0,0 0 0 31,5-4-528-31,-5 4-144 0,0 0-32 0,0 0 0 16,0 0-1600-16,0 0-320 0,0 0-64 0</inkml:trace>
  <inkml:trace contextRef="#ctx0" brushRef="#br1" timeOffset="166535.28">20042 14853 16575 0,'0'0'1472'0,"0"0"-1168"15,0 0-304-15,0 0 0 0,0 0 384 0,0 0 0 0,0 0 16 0,0 0-5552 31,0 0-1120-31</inkml:trace>
  <inkml:trace contextRef="#ctx0" brushRef="#br1" timeOffset="170616.38">18435 15042 5519 0,'0'0'240'0,"0"0"64"0,0 0-304 0,0 0 0 0,0 0 0 0,0 0 0 0,0 0 240 16,0 0-16-16,0 0 0 0,0 0 0 15,0 0 32-15,0 0 0 0,0 0 0 0,0 0 0 0,0 0-256 0,0 0 176 0,0 0-176 16,0 0 160-16,0 0-160 0,0 0 128 16,0 0-128-16,0 0 128 0,0 0-128 0,0 0 0 15,0 0 0-15,0 0 128 0,0 0-128 0,0 0 0 16,0 0 0-16,0 0 0 0,6-5 0 0,-6 5 0 0,0 0 0 0,0 0 0 15,0 0 0-15,0 0 160 0,0 0-160 16,0 0 160-16,0 0 208 0,0 0 32 16,0 0 16-16,0 0 0 0,0 0-32 0,0 0 0 0,0 0 0 0,0 0 0 15,0 0-192-15,0 0-32 0,0 0-16 0,0 0 0 16,0 0-144-16,0 0 128 16,0 0-128-16,0 0 128 0,0 0 48 0,0 0 0 0,7-4 0 0,-7 4 0 15,0 0 16-15,0 0 16 16,0 0 0-16,0 0 0 0,0 0-208 0,0 0 144 0,7-5-144 0,-7 5 128 15,0 0-128-15,0 0 0 0,0 0 0 0,0 0 128 16,0 0-128-16,0 0 0 0,6-4 0 0,-6 4 128 16,0 0-128-16,0 0 0 0,0 0 0 0,0 0 0 0,0 0 128 0,0 0-128 15,0 0 192-15,0 0-64 16,6-4-128-16,-6 4 128 0,0 0-128 0,0 0 128 0,0 0-128 16,0 0 192-16,0 0-192 0,4-6 192 0,-4 6 112 15,0 0 16-15,0 0 16 0,6-5 0 0,-6 5 160 0,0 0 16 16,0 0 16-16,0 0 0 0,2-7-16 0,-2 7 0 15,0 0 0-15,0 0 0 0,2-7-112 16,-2 7-16-16,0 0-16 0,2-6 0 0,-2 6 16 0,0 0 16 16,0-7 0-16,0 7 0 0,1-6-16 0,-1 6-16 15,0 0 0-15,0 0 0 16,2-8-16-16,-2 8 0 0,0 0 0 0,0 0 0 0,3-7 96 0,-3 7 32 16,2-6 0-16,-2 6 0 0,0 0-64 0,0 0-16 15,0 0 0-15,0 0 0 0,0 0-16 0,0 0 0 16,2-7 0-16,-2 7 0 0,0 0-64 0,0 0 0 15,0 0-16-15,0 0 0 0,0 0-16 0,0 0 0 16,0 0 0-16,0 0 0 0,6-5-16 0,-6 5 0 0,0 0 0 0,0 0 0 0,0 0-144 0,0 0-128 16,0 0 192-16,0 0-192 15,0 0 144-15,0 0-144 16,0 0 0-16,4 12 144 0,-2 1-144 0,0 1 0 0,-2 2 0 0,-2 0 0 16,0 1 0-16,0 1 0 15,0 3 0-15,-1 1 0 0,0 0 0 0,0 1 160 0,1 0-160 0,-1 3 160 0,2 1-160 0,-1 1 0 16,0-2 0-16,1 0 128 0,1 2-128 0,1-2 0 15,0 1 0-15,1-1 0 0,0 3 0 0,2-4 0 16,-2-2 0-16,1 0 0 16,0-1 176-16,1-1 0 0,-1-2 0 0,0 0 0 15,0-3-16-15,-1 1 0 0,-1-3 0 0,0-1 0 0,-1-1-16 0,0 1 0 16,0 3 0 0,-1-3 0-16,0-3 64 0,0 1 16 0,0 0 0 0,-1-1 0 0,1 0-48 0,-1-2-16 15,-1 1 0-15,1-1 0 0,2-8-160 0,-4 9 192 16,4-9-192-16,0 0 192 0,0 0-192 0,-4 7 160 15,4-7-160-15,-4 6 160 0,4-6-160 16,0 0 128-16,0 0-128 0,0 0 128 0,0 0-304 0,0 0-64 16,0 0-16-16,0 0 0 15,-8 1-560-15,8-1-112 0,0 0-32 0,0 0 0 16,0 0-480-16,0 0-96 0,0 0-32 0,0-8-7312 16,0 1-1456-16</inkml:trace>
  <inkml:trace contextRef="#ctx0" brushRef="#br1" timeOffset="171040.59">18470 15037 20607 0,'0'0'912'0,"0"0"192"0,-9 3-880 0,0 2-224 0,1-1 0 0,-2 3 0 16,-2-1 0-16,-1 3 0 0,0 0 0 0,0 1 0 16,0 0 384-16,1 0-32 15,1-4 0-15,1 3 0 0,1 0-48 0,4-2-16 0,5-7 0 0,-6 6 0 16,6-6 464-16,0 0 80 0,0 0 32 0,0 0 0 16,0 0 0-16,0 0 0 0,0 0 0 0,0 0 0 15,0 0 32-15,9-6 16 0,0-2 0 0,1-1 0 16,-1-1-480-16,2-1-112 0,2-1 0 0,-1-1-16 0,1 0-176 15,1 1-128-15,-1 1 144 0,-1 0-144 0,-1 1 0 0,0 1 0 16,2 2 0-16,-4 2 0 16,0 0 240-16,0 4-48 0,-9 1-16 0,10 4 0 15,-10-4 0-15,8 9 0 0,-3 1 0 0,1 0 0 16,-1 1-48-16,-2 1-128 0,1 2 192 0,-1-1-64 0,0-2-128 0,1 1 0 16,-2 0 144-16,1-1-144 0,0-1 0 0,3-2-192 15,-6-8 32-15,10 7 0 16,1 0-1536-16,1-3-304 0,0 0-64 0,2-2-11472 0</inkml:trace>
  <inkml:trace contextRef="#ctx0" brushRef="#br1" timeOffset="171467.17">18843 15857 9215 0,'0'0'816'0,"0"0"-656"15,0 0-160-15,1-8 0 16,-2-2 720-16,2 2 112 0,0 1 32 0,-1 0 0 15,0-1 464-15,1 2 80 0,-1 6 32 0,2-8 0 0,-2 8 416 16,3-7 64-16,-3 7 32 0,0 0 0 16,2-6-112-16,-2 6-32 0,0 0 0 0,0 0 0 15,0 0-688-15,0 0-144 0,0 0-16 0,3 9-16 0,-1 2-480 0,0 2-80 16,0 2-32-16,0 3 0 0,0-1-192 0,-1 4-32 16,0 1-128-16,0 1 192 0,0-2-192 0,-1 0 128 15,0-2-128-15,1 0 0 0,2-1 128 0,-3 0-128 16,0-3 0-16,0 0 144 0,0-2-144 0,0-1 0 15,1-1 0-15,-1-2 0 0,0-9-192 0,1 10-80 0,-1-10-16 0,0 0 0 32,0 0-736-32,0 0-160 0,0 0-32 0,0 0-8544 15,0 0-1712-15</inkml:trace>
  <inkml:trace contextRef="#ctx0" brushRef="#br1" timeOffset="171900.4">18754 15879 13823 0,'-6'-11'1216'0,"1"0"-960"31,1-1-256-31,0 1 0 0,1-2 2176 0,1 2 400 0,0 2 80 0,2-1 16 0,4 1-1008 0,1 0-192 16,2 0-32 0,4 2-16-16,2-1-592 0,4 1-112 15,1 3-16-15,3 1-16 0,-2-2-240 0,2 3-32 16,1 0-16-16,-1 2 0 0,-4 2 96 0,0 1 16 16,-5 2 0-16,0 0 0 0,-2 2-288 0,-4 2-48 15,0-1-16-15,-3 2 0 0,-1 1-160 0,-2 1 128 0,-1 0-128 0,-2 2 128 16,-1 1 0-16,-3 2-128 0,-2 0 192 0,2 0-64 15,-3-1-128-15,0 0 0 0,-3-2 144 0,2-2-144 16,0-2 128-16,1-1-128 0,0-2 128 0,2 0-128 16,8-7 128-16,0 0-128 0,-4 5 160 0,4-5-160 15,0 0 144-15,0 0-144 0,0 0 128 0,5 6-128 16,4-3 192-16,1-1-32 0,1 1-16 0,0-2 0 0,0 0-144 16,1 0 0-16,0 0 144 0,0 1-144 0,0 2 0 0,0 0 0 15,2-1 0-15,-2 3 0 16,0-2 128-16,-1 3-128 0,-2 0 160 0,-3 1-160 15,0 1 144-15,-2 0-144 0,-2 1 128 0,0 0-128 16,-4-3 160-16,0 2-160 0,-2-2 192 0,-2-1-192 0,0 1 256 0,-2-2-48 16,-2 1-16-16,0-2 0 0,0 1 64 0,-1-3 0 0,-2 0 0 15,0-2 0-15,0 0-112 0,-2-1-16 16,1 0 0-16,-1-1 0 0,-1-1-272 0,1 1-64 16,0-1-16-16,3 1 0 15,1-2-1440-15,3 2-272 0,0-1-64 0,3-1-8432 0,5 4-1664 16</inkml:trace>
  <inkml:trace contextRef="#ctx0" brushRef="#br1" timeOffset="172403.55">19139 16082 14735 0,'0'0'1312'0,"0"0"-1056"0,0 0-256 0,-2 10 0 0,2-10 1824 0,-5 11 304 16,3 0 64-16,1-1 16 0,0 0-848 0,1-10-160 15,2 9-48-15,-2-9 0 0,4 8-352 0,1-1-80 16,-5-7-16-16,7 7 0 0,1-3-192 0,0-1-32 15,1-2-16-15,1-1 0 0,1-2-112 0,1-1-32 16,-1-3 0-16,2 0 0 0,0-2-64 0,-1-1 0 16,0-1-16-16,-2 1 0 15,0-2 80-15,0 0 32 0,-2 1 0 0,-2 1 0 0,-1 0 160 0,-1 1 16 16,-4 8 16-16,0 0 0 0,2-7 32 0,-2 7 0 16,0 0 0-16,0 0 0 0,0 0-80 15,0 0-16-15,0 0 0 0,0 0 0 0,-10 0-288 0,3 2-48 16,0 1-16-16,0 4 0 0,0 2-128 0,0 2 0 15,1 1 0-15,-1 3 0 0,0 3 0 0,2 3 0 16,0 1 0-16,1 2 0 0,0 1 0 0,-1 3 0 0,1 3-128 0,1 1 128 16,-1 0 0-16,1 1 0 15,0-1 0-15,-1-1 0 0,1-1 0 0,1-1 0 0,0 1 0 16,2-4 0-16,-3-1 0 0,3-2 0 0,0-1 0 0,3-2 0 16,-3-4 0-16,0-1 0 0,0-2 0 0,-3-4 0 15,2-1 0-15,1-8 0 0,0 0 0 16,0 0 128-16,-6 3 128 0,6-3 32 0,-10-2 0 0,0-3 0 0,0-2 320 0,0-4 64 15,-1-3 16 1,0-3 0-16,0 0-272 0,1 0-48 0,0 2-16 16,2-2 0-16,0 1-352 0,2-2 0 0,3 1 0 0,1 0 128 15,2 1-128-15,2-2 0 0,2 0-128 0,3 2 128 32,2 1-448-32,1 0 0 0,2 3 0 0,2 0 0 0,2 4-656 15,1 1-144-15,2 0-32 0,2 2 0 0,0 1-2176 0,-3 2-432 0,4 1-80 0,-6 1-32 0</inkml:trace>
  <inkml:trace contextRef="#ctx0" brushRef="#br1" timeOffset="173289.43">14011 15192 11967 0,'0'-10'1072'0,"0"5"-864"16,0-3-208-16,-3 2 0 0,2-1 1456 0,0 0 240 16,0-1 48-16,0 0 16 0,1 0-416 0,0 2-64 15,0-1-32-15,0 7 0 0,0 0-192 0,0 0-32 16,2-8-16-16,-2 8 0 0,0 0-336 0,0 0-64 15,0 0-16-15,0 0 0 0,0 0 880 0,0 0 192 0,9 5 16 0,-9-5 16 32,5 11-1840-32,0 2-368 0,-1 1-80 0,0 4-16 0,-2 2 736 0,0 3 128 0,0 1 48 15,0 2 0-15,1 3-16 0,-2 3 0 0,-1 1 0 0,1 3 0 16,0 5-112-16,1 1-32 0,0 0 0 0,2 1 0 16,-2 0-144-16,1-1 0 15,0-1 144-15,1-2-144 0,-1-1 128 0,1-2-128 16,2-1 160-16,-1-1-160 0,1-2 240 0,-1-1-48 0,1-2-16 0,-2-3 0 15,1-2-16-15,-2-2 0 0,1-3 0 0,0 0 0 16,-1-2 96-16,-1-1 32 0,0-2 0 16,1-2 0-16,-1-2-96 0,-2-10 0 0,1 11-16 0,-1-11 0 15,0 10-176-15,0-10 128 0,0 0-128 0,0 0 128 16,0 0-128-16,0 0 0 0,0 0-192 0,-7 2 192 16,2-2-704-16,-1-1-32 0,-1-1 0 0,1-5 0 15,1-4-1424-15,-1-1-272 0,-1-2-64 0,2-1-6592 16,2 0-1296-16</inkml:trace>
  <inkml:trace contextRef="#ctx0" brushRef="#br1" timeOffset="173684.36">14045 15181 24767 0,'0'0'1088'0,"0"0"240"0,-8-4-1072 0,1 1-256 0,7 3 0 0,-8 2 0 16,-1 1 0-16,0 1-192 0,0 3 16 0,0 1 16 16,-1-2 160-16,1 3 0 0,-1 1 0 0,1 0 0 15,0 0 144-15,1 0-144 0,1-3 192 0,0 0-192 0,0 0 528 0,7-7 0 16,0 0 0-16,0 0 0 0,0 0 304 16,0 0 48-16,0 0 16 0,0 0 0 0,0 0-32 0,0 0 0 15,0 0 0-15,0 0 0 16,4-8-160-16,0-1-48 0,2-1 0 0,-1-1 0 15,2 0-272-15,0 0-48 0,-1-1-16 0,3 0 0 0,0 0-176 0,-1 0-144 16,2 1 192-16,1 1-192 0,0 1 128 0,1 1-128 16,-1 2 0-16,0 1 0 0,-1 3 176 0,0 2-32 15,0 0 0-15,-10 0 0 16,10 5-16-16,-1 0 0 0,-2 1 0 16,0 0 0-16,-1 1-128 0,-1 2 0 0,1 1 144 0,-2-1-144 0,-1 2 0 15,1 0 0-15,-1-2 0 0,1 2 128 0,-2 1-272 0,2-2-48 0,-4-10-16 0,4 10 0 31,-4-10-448-31,6 10-96 0,-1-2-16 0,2-2-9808 0,2 0-1968 0</inkml:trace>
  <inkml:trace contextRef="#ctx0" brushRef="#br1" timeOffset="174320.04">14361 16176 5519 0,'0'0'240'0,"6"-9"64"0,-2-1-304 0,1 0 0 0,0 1 0 0,2 0 0 0,-3 2 3504 0,2 0 640 16,-1 1 128-16,-5 6 16 0,6-6-2048 0,-6 6-432 15,0 0-80-15,0 0 0 0,0 0-688 0,0 0-128 0,0 0-16 0,0 0-16 16,3 10-272-16,-2 2-48 0,-2 1-16 0,-1 4 0 16,0 0-256-16,-3 2-48 0,1 1-16 0,-1 1 0 15,0 0-48-15,-1 2-16 0,1 1 0 0,1-1 0 16,-2 0-160-16,1-1 160 0,-1-1-160 0,1-1 160 15,-2-4-160-15,3 1 0 0,0-2 144 0,1-3-144 16,0-3 128 0,3-9-128-16,0 0 160 0,0 0-160 0,0 0 208 0,0 0-48 0,0 0-16 0,0 0 0 0,0 0 112 0,10-3 0 31,-1-5 16-31,2-4 0 0,0-3-80 0,2-5 0 16,0-5-16-16,1-3 0 0,1-4-176 0,3-2 0 15,0 1 0-15,-1 1 0 0,-1 1 0 0,-1 4 0 16,-1 0 0-16,0 3 0 0,-2 2 0 0,0 5 0 15,-2 0 0-15,-2 5 0 0,-1 2 0 0,0 2 0 16,-7 8 160-16,5-4-160 0,-5 4 416 0,0 0-32 16,0 0 0-16,0 0 0 0,0 0-240 0,6 11-144 15,-3 1 160-15,-1 1-160 0,-1-1 128 0,0 5-128 16,0 3 0-16,2 1 0 0,-2-2 0 0,1 2 0 16,0 1 0-16,1 0 0 0,1-1 0 0,-1 2 0 15,3-1 0-15,-2-1 0 0,0-1 0 0,3-1 0 0,1-3 0 0,-1 1 0 16,1-4 0-16,1-1 0 0,0-2-176 0,1 0 176 31,-1-1-672-31,0-3-16 0,0-1 0 0,1-2 0 16,-10-3-2064-16,10 2-432 0,-10-2-80 0</inkml:trace>
  <inkml:trace contextRef="#ctx0" brushRef="#br1" timeOffset="174951.07">14456 16351 24879 0,'-5'-7'2208'15,"-1"1"-1760"-15,1 1-448 0,0-1 0 0,5 6 992 0,-2-7 112 16,2 7 32-16,0 0 0 0,0 0-448 0,5-7-96 16,4 1-16-16,2 1 0 0,1 2-384 0,3 0-192 15,1-2 160-15,3 2-160 0,3 1 0 0,-1 1 0 16,1-2 0-16,3 1 0 0,3 0 0 0,-2 1 0 16,-2-1 0-16,-1 1 0 0,-1-1 0 0,0 1 0 15,-3-1 0-15,-4 1 0 0,-1 1 0 0,-3 2 0 16,-3 0 0-16,-8-2 0 0,8 5 192 0,-8-5-48 15,7 8-16-15,-3 0 0 0,-1 1 192 0,0 1 16 16,-3 2 16-16,0 0 0 0,0-1-112 0,0 1-32 0,0-1 0 16,0 0 0-16,0-11-208 0,1 11 144 0,0-1-144 0,1-1 128 15,-2-9-128-15,0 0 0 0,5 7 0 0,-5-7 128 16,10 3 48-16,-1-2 0 0,0-3 0 0,1-3 0 16,0 1 96-16,1-3 32 0,1-1 0 0,0-2 0 15,-1 0-48-15,0-2 0 0,-1-3 0 16,0 1 0-16,0 0-64 0,0 0 0 0,-4-1-16 0,1 1 0 15,-2 1-32-15,0 2 0 0,-2 1 0 0,0 1 0 16,-1 0 48-16,-2 9 16 0,0 0 0 0,0 0 0 0,0 0 128 16,0 0 32-1,0 0 0-15,0 0 0 0,0 0-208 0,0 0-32 16,-6 2-128-16,6-2 192 0,-7 7-192 0,2 3 0 0,-1 1 0 0,1 2 0 16,0 3 0-16,2 2 0 0,0 3-208 15,-1 1 64-15,2-1 144 0,0 2 0 0,0 4-144 0,0 0 144 0,1 1 0 0,-1 0 0 0,0 2-144 16,1 0 144-16,0-3 0 0,0 1 0 15,-1 0 0-15,2-1 0 0,0-4 0 0,-2-1 0 16,0 0 0-16,1-4 0 0,0 0 0 0,0-4 0 16,1-1 0-16,0-3 0 0,-1-2 0 0,1-8 128 15,0 0-128-15,0 0 0 0,0 0 240 0,0 0-48 16,0 0-16-16,-9 1 0 0,0-3 208 0,2-2 64 16,-1-2 0-16,0-2 0 0,2 1 32 0,-1-2 16 0,3-1 0 0,-1-1 0 15,1 0-224-15,1-1-32 0,0 0-16 0,1 0 0 16,0-2-352-16,1-1-80 0,0-1-16 15,0-2 0 1,0 0-1712-16,-2 2-352 0,0 0-64 0,0 1-16 16,0 1-1072-16,-2-2-208 0</inkml:trace>
  <inkml:trace contextRef="#ctx0" brushRef="#br1" timeOffset="175867.45">13577 15352 9215 0,'0'0'400'0,"0"0"96"0,0 0-496 0,0 0 0 0,0 0 0 15,-2 7 0-15,2-7 1888 0,-1 7 288 16,1-7 48-16,0 0 16 0,-2 6-864 0,2-6-160 16,-3 4-48-16,3-4 0 0,-3 4-208 0,3-4-32 0,-5 4-16 0,5-4 0 15,-6 1 80-15,6-1 16 0,-6 0 0 0,0-1 0 16,1 0-96-16,-1-2-16 0,-1 0 0 0,1 0 0 15,-2-3-208-15,-1 1-48 0,1-2-16 0,-2-2 0 0,-2-2-224 0,-3-1-32 16,-1-3-16-16,-3-2 0 0,-3-1 96 16,-2-2 0-16,0-1 16 0,-1-2 0 0,0-4-16 0,0-2-16 15,0-2 0-15,0-2 0 0,2-2-144 16,2-3-32-16,3-2 0 0,-1-3 0 0,2-3-96 0,3-4-32 16,3-4 0-16,2-3 0 0,3-6-128 0,1-1-272 15,3 0 64-15,3-4 16 0,3 0 0 0,1 4 0 16,3-3 0-16,2 2 0 0,1 4 192 0,1 3-192 0,2 1 192 0,1 6-192 15,3 2 192-15,0 4 0 16,1 1 0-16,3 5 0 0,4 2-160 0,0 3 16 16,1 3 0-16,0 4 0 0,1 2 144 0,-1 2-208 0,-1 3 80 0,1 3 128 15,-1 2-192-15,-2 3 192 0,1 2-192 16,-2 1 192-16,-1 4-160 0,-2 0 160 16,-2 3 0-16,-1 1-144 0,-3 1-32 0,-1 2 0 0,-2-1 0 15,-1 1 0-15,-1 1-96 0,-4 0-32 0,-5-3 0 0,0 0 0 16,0 0-32-16,0 0-16 0,4 5 0 0,-4-5 0 15,0 0 144-15,0 0 16 16,-1 7 16-16,1-7 0 0,-1 7-192 16,-3-3-32-16,1 0-16 0,3-4 0 0,-4 4-576 0,-1-2-112 0,0-1-32 0,-1 0 0 15,6-1-368-15,-6-1-80 0,-1-1-16 0,0 0 0 32,1-1-416-32,-1 0-96 0,1-1 0 0</inkml:trace>
  <inkml:trace contextRef="#ctx0" brushRef="#br1" timeOffset="176136.95">13554 13460 13647 0,'0'0'592'0,"-2"-6"144"0,0 1-592 0,-1-1-144 0,2 2 0 0,1 4 0 16,-4-5 1792-16,1 2 336 0,3 3 64 0,-6-2 16 0,1 0-752 0,5 2-160 16,-7 0-16-16,2 0-16 0,-1 0-656 0,6 0-128 15,0 0-32-15,-5 2 0 0,5-2-176 0,0 0-32 16,-4 5-16-16,4-5 0 16,0 0-64-16,0 0-16 0,5 7 0 0,0-1 0 0,2-2 224 0,3-1 32 0,3-2 16 0,2-1 0 15,2-1 112-15,0 0 32 16,1-1 0-16,0 0 0 0,-2-2-272 0,-1 2-48 15,1 1-16-15,-4 1 0 0,-2 2-96 0,-2 3 0 16,-3-1-128-16,-2 3 192 0,0-1-192 0,-3 3 144 0,-3 2-144 16,-1 2 128-16,-3 2-128 0,-1-1 0 0,-2 1 0 0,-1 2 0 15,0 0-768 1,-3 0-176-16,1-1-32 0,1 1-16 16,0-1 192-16,0 0 32 0,0-1 16 0,1-3-12048 0</inkml:trace>
  <inkml:trace contextRef="#ctx0" brushRef="#br1" timeOffset="176960.44">13734 12882 5519 0,'2'-4'496'0,"-2"-3"-496"31,-2 0 0-31,2 0 0 0,0 0 4224 0,0 1 768 16,-1 0 128-16,1 6 48 0,0 0-2944 0,0 0-592 16,0 0-112-16,0 0-32 0,0 0-944 0,0 0-192 15,-3 7-32-15,1 3-16 0,-1 2-304 0,-1 2 0 16,1 0 0-16,0 2 0 0,-1 0 128 0,1 3-128 16,0 0 0-16,-1-1 0 0,2 0 176 0,0 0-176 15,0-2 160-15,0 0-160 0,1-3 0 0,-1-1 0 0,1-2 0 0,1-3 0 16,0-7 384-16,0 0 0 15,0 0-16-15,0 0 0 0,0 0 320 0,0 0 64 16,0 0 16-16,0-6 0 0,-1-3-176 0,1-2-16 16,-1-2-16-16,1-4 0 0,0-4-304 0,1-2-48 0,0-2-16 0,0-2 0 15,1-3-192-15,0-2 128 0,0-2-128 0,1 1 0 16,1 1 0-16,-1 3 0 0,0 3 0 16,2 2 0-16,-2 1 0 0,1 4 0 0,1 2-144 0,-2 4 144 15,0 3-176-15,1 4 176 0,-2 1-192 0,-2 5 192 16,0 0-224-16,5 4 64 0,0 2 16 0,-1 4 0 0,0 1 0 0,1 1 0 15,0 0 0-15,0 4 0 0,-2 1 144 16,1 4 0-16,2 0 0 0,1 0 0 16,-1 0 0-16,1 0 0 0,-1-1 0 0,2-3 0 15,1 0 0-15,0-3 0 0,1-2 0 0,-2-2 0 0,1-2 0 0,0-2 0 16,-1 0 0-16,-1-3 0 0,1-1 0 0,-1-1 0 16,-1-2 0-16,1 0 128 0,-1-1 0 0,1-3 0 15,-1-4 0-15,0-1 0 0,2-2 0 0,0-1 16 16,-1-2 0-16,2-2 0 0,1-4-144 0,1 0 0 15,0 0 144-15,0 1-144 0,0 1 0 0,0 3 0 16,-1 2 0-16,0 2 0 0,-1 1 0 0,-2 1 0 16,0 2 0-16,-1 2 0 0,0 3 0 0,-6 3 224 15,0 0-48-15,0 0-16 0,0 0-160 0,5 5 0 16,0 1 0-16,-2 3 0 0,0 1 0 0,0 2 0 16,-1 1-144-16,-1 1 144 0,0 2 0 0,1-1 0 15,0 1 0-15,0 1 144 0,-1-1-144 0,0-1 0 0,1-1 0 16,0 0 128-16,0-1-128 0,1 0 0 0,-1-2 0 0,0-1 0 15,1-1-592-15,3-2-48 16,-2 0-16-16,3-2 0 0,-1 0-1984 16,4-2-400-16,1-1-80 0,2-1-9616 0</inkml:trace>
  <inkml:trace contextRef="#ctx0" brushRef="#br1" timeOffset="177348.16">14409 12788 11967 0,'0'0'1072'0,"0"0"-864"15,0 0-208-15,0 0 0 16,0 0 2384-16,0 0 432 0,-5 4 96 0,2 2 16 15,-1-1-1456-15,-1 2-272 0,1 0-64 0,-1 3-16 16,2 2-512-16,-1 0-96 0,-1 2-32 0,1-1 0 16,0 1 0-16,-2 0 0 0,-1 1 0 0,1-2 0 15,-1 0-64-15,1 0-16 0,-1 2 0 0,2-2 0 0,-1-1-256 0,3-1-144 16,-3-2 160-16,3-2-160 0,0 0 192 0,3-7-48 0,0 0-16 16,0 0 0-16,0 0 112 0,0 0 16 0,0 0 0 0,0 0 0 15,0 0 48-15,5-4 16 0,2-4 0 16,0-2 0-16,1-3-80 0,0-1-16 0,0-3 0 0,-1-1 0 15,0-1-224-15,-1-1 144 0,2 0-144 16,-1 1 128-16,-2 2-128 0,1 1 0 16,-2 3 0-16,1 1 0 0,-1 2 0 0,-1 2 0 0,-1 2 0 0,-2 6 0 15,0 0 160-15,0 0 48 0,0 0 16 0,0 0 0 16,0 0-224-16,4 8 128 16,-3 1-128-16,2 2 0 0,-1 0 0 0,-1 3 0 0,1 0 0 0,-1 0 0 0,0 1 0 0,0-1 128 31,1-1-128-31,0 1 0 0,0 1 0 0,1-1 0 15,-1-1 128-15,0-1-128 0,0-1 0 0,0-1 0 0,1-1 0 0,0-1 0 16,-1-2 128-16,1 1-128 0,1-2 0 0,-4-5 0 16,0 0-128-16,5 4-128 0,1-2-32 15,-6-2 0 1,5 1-2048-16,-5-1-416 0,7-1-64 0</inkml:trace>
  <inkml:trace contextRef="#ctx0" brushRef="#br1" timeOffset="177518.23">14326 13003 18431 0,'0'0'816'0,"-4"-3"160"0,1-1-784 0,3 4-192 0,0 0 0 0,0 0 0 0,-2-6 2416 0,2 6 432 0,4-4 96 0,1-1 0 16,3 2-1712-16,2 0-336 15,1-1-80-15,1 1-16 0,2-1-544 0,3 0-96 16,0 0-32-16,2 0 0 0,0-1-128 0,-1 1 0 0,1-1 0 0,0 1 0 31,-2 0-1648-31,0-1-352 0</inkml:trace>
  <inkml:trace contextRef="#ctx0" brushRef="#br1" timeOffset="180711.97">20336 13455 9663 0,'0'0'432'0,"0"0"80"0,0 0-512 0,0 0 0 0,0 0 0 16,0 0 0-16,2-4 1024 0,-2 4 112 16,2-6 16-16,-2 6 0 0,0 0-240 0,0 0-32 0,0 0-16 0,0 0 0 15,0 0-96-15,2-5-32 0,-2 5 0 0,0 0 0 0,0 0 32 0,0 0 0 16,1-4 0-16,-1 4 0 0,0 0 64 0,0 0 0 31,0-6 16-31,0 6 0 0,0 0-272 0,0 0-64 0,0 0-16 0,0 0 0 16,0 0-16-16,0 0 0 0,0 0 0 0,0 0 0 15,0 0-64-15,0 0-16 0,0 0 0 0,0 0 0 0,0 0 0 16,0 0 0-16,0 0 0 0,0 0 0 16,0 0-80-16,0 0 0 0,0 0-16 0,3 6 0 15,-1 0-144-15,0 3-32 0,-1 0 0 0,0 1 0 16,0 1-128-16,0 2 0 0,0 1 0 0,0 2 0 16,2-1 128-16,-3 3-128 0,1 0 0 0,0 2 128 15,-1 2 32-15,0 0 0 0,1 1 0 0,0 0 0 16,0 0 0-16,-1 3 0 0,-1-2 0 0,1 0 0 0,1 1-160 15,-1 1 0-15,-1-1 144 0,1 1-144 0,1 1 144 0,-1-1-144 16,0-1 192-16,0 2-192 0,0 0 256 0,0 3-64 16,-1-1-16-16,0 0 0 0,0 1-32 0,0 1 0 15,0-1 0-15,1-1 0 0,-4 1 16 0,3 1 0 16,0 1 0-16,0-2 0 0,-1 1-32 0,1 0 0 16,0-1 0-16,0-2 0 0,0 1 64 0,1 0 16 15,0 0 0-15,1-1 0 0,-2-2-80 0,1 2 0 16,0-3-128-16,0-1 192 0,0-2-64 0,0 1-128 15,0-1 176-15,1-1-176 0,-1-2 352 0,1 0-32 16,-1-1-16-16,1-1 0 0,0-2 0 0,-1-1 0 16,0 0 0-16,1-3 0 0,0 0-96 0,0-3-16 0,-1 1 0 0,1-1 0 15,0-1-64-15,-1-7-128 16,1 6 176-16,-1-6-176 0,3 6 160 0,-3-6-160 0,0 0 128 16,0 0-128-16,0 0 0 0,0 0 128 0,0 0-128 0,0 0 0 15,0 0 0-15,0 0-256 0,0 0 48 0,0 0 0 31,0 0-368-31,0 0-80 0,0 0-16 0,0 0 0 16,-6-1-416-16,6 1-64 0,-4-3-32 0,-1 0 0 0,0 0-1648 16,-1-2-336-16,1 1-64 0,-2 1-16 15,2-2 1424-15,-1 2 288 0,0-1 48 0,0 0 16 16,1 1 432-16,-1 0 80 0,1-2 32 0,-2 1 0 0,2-1 736 0,-1 1 192 0,0-1 0 16,0 0 0-16,3 0 400 0,-1 0 112 0,1 1 32 15,1-1 0-15,0 1 784 0,-1 1 144 0,3 3 48 0,0 0 0 0,0 0-16 0,0 0 0 16,0 0 0-16,0 0 0 0,0 0-592 0,0 0-112 15,0 0-32-15,0 0 0 0,0 0-112 0,0 0-16 16,3 7-16-16,1 1 0 0,0 0-96 16,2 0-16-16,1-1 0 0,-1 1 0 0,1 0-192 0,-1-1-32 15,2 1-16-15,0 0 0 0,0-2-80 0,0 0 0 0,1-1-16 0,1 0 0 16,0-1-32-16,0-2 0 0,0-2 0 0,1 0 0 16,0-2 0-16,0 0 0 0,0-1 0 0,0-4 0 15,1 0 16-15,-2 0 0 16,1-2 0-16,0-1 0 0,-1-2-160 0,0-1 160 0,-1-2-160 0,-1 1 160 15,-1 0-160-15,-2 2-176 16,-1 1 48-16,-2 1 0 0,-2 2-512 0,0 2-112 0,-1 1-16 16,1 5 0-16,-5-2-2432 0,0 2-480 15</inkml:trace>
  <inkml:trace contextRef="#ctx0" brushRef="#br1" timeOffset="181270.98">20270 15346 25791 0,'0'0'1152'0,"0"0"224"0,0 0-1104 0,1-4-272 15,0-2 0-15,-1 6 0 0,0 0 960 0,0 0 144 0,0 0 32 0,0 0 0 0,0 0-144 16,0 0-32-1,0 0 0-15,0 0 0 0,0 0-192 0,-2 9-64 0,-1 1 0 16,1 1 0-16,-1 2-176 0,2 3-32 0,-1 1-16 0,1 2 0 0,-2 0-192 0,2-1-32 16,0 1-16-16,1 1 0 15,0-3-96-15,1 1-16 16,1-1 0-16,3-2 0 0,-2-1 16 0,0 1 0 0,1-4 0 0,0-2 0 0,1 0 160 0,-1-1 16 16,0-1 16-16,2-3 0 0,-1-2 32 0,-5-2 0 15,8-1 0-15,0-1 0 0,-1-1-96 0,1-4-16 16,0-2 0-16,0-2 0 0,0-3-16 0,1-4-16 15,1-2 0-15,-1-2 0 0,0-2-64 0,-1-1-16 32,1-3 0-32,1 4 0 0,-1 1-144 0,0 1 0 15,0 0 0-15,-2 3 128 0,1 2-128 0,-3 1 128 0,1 3-128 16,-1 2 128-16,0 0-320 0,-1 1-80 0,0 2-16 0,0 0 0 31,-2 2-1472-31,0 2-288 0,-2 4-64 0,0 0-16 16,0 0-1008-16,0 0-208 0,0 0-48 0</inkml:trace>
  <inkml:trace contextRef="#ctx0" brushRef="#br1" timeOffset="181701.3">20421 15920 27583 0,'0'0'1216'0,"0"0"256"0,0 0-1168 15,0 0-304-15,-3-7 0 0,2-1 0 0,1 0 832 0,2 1 96 0,2-1 32 0,1-1 0 16,1-1-368-16,2-1-64 16,2 0-16-16,1 1 0 0,1 3-256 0,0 0-64 0,2-1-16 0,-2 4 0 15,-1 1 256-15,-1 0 48 0,0 2 16 16,-10 1 0-16,0 0-240 0,0 0-32 0,0 0-16 0,0 0 0 15,6 8 0-15,-6-8 0 0,-2 12 0 0,-2 0 0 16,-2-1 16-16,-2 1 0 0,0-1 0 0,-2 1 0 16,-1 2-96-16,0-2 0 15,1 0-128-15,0-1 192 0,0-1 80 0,1 0 16 0,1-4 0 0,3 0 0 0,5-6 192 0,0 0 32 16,0 0 16-16,0 0 0 0,0 0 16 16,0 0 0-16,0 0 0 0,0 0 0 0,0 0-304 0,10 3-64 15,0-1-16-15,2-2 0 0,0-1-160 16,2-1 0-16,1-1 0 0,1-2 0 0,2 0-320 0,0-1 48 15,1 2 16-15,0-3 0 16,-1 0-672-16,1-1-128 0,-1-1-32 0,-2 0 0 16,1 0-2336-16,-6 1-480 0</inkml:trace>
  <inkml:trace contextRef="#ctx0" brushRef="#br1" timeOffset="182199.5">20189 15253 10127 0,'0'0'896'0,"0"0"-704"0,-2-4-192 0,-1-2 0 15,3 6 2624-15,0 0 512 0,-1-7 80 0,-2 0 32 0,3 7-1952 0,0 0-384 16,0-6-80-16,0 6 0 0,0 0 16 0,4-5 16 0,-4 5 0 0,6-6 0 31,2 2-224-31,1-1-32 0,0 2-16 0,2 0 0 0,2-1-80 0,0 3-32 0,0-1 0 0,2 0 0 32,0 0-240-32,0-1-48 0,2 1-16 0,-2 2 0 0,1-1-176 0,-1 0 128 0,1 1-128 0,-1 0 128 15,-1 0-128-15,1 1 0 0,-1 0-160 0,0 0 160 47,-1 0-896-47,1 2-96 0,-1-2-16 0,0 0-7952 0,-1 0-1600 0</inkml:trace>
  <inkml:trace contextRef="#ctx0" brushRef="#br1" timeOffset="183146.34">20787 15071 10127 0,'0'0'896'0,"0"0"-704"16,0 0-192-16,0 0 0 0,-4 6 1536 0,4-6 288 0,-1 6 48 0,1-6 16 0,0 0-320 16,0 0-64-16,0 0-16 0,0 0 0 0,0 0-240 0,0 0-48 15,0 0-16-15,0 0 0 0,0 0-352 0,0 0-80 16,0 0-16-16,0 0 0 0,5-3-112 0,0-1-32 15,1-1 0-15,0 0 0 0,1-3 0 16,2-1 0-16,-1-2 0 0,2 0 0 16,-1-2-144-16,1 0-48 0,1-3 0 0,0 0 0 0,2-1-160 0,0-1-48 15,1-3 0-15,0-2 0 0,0-1-192 16,1-2 176-16,-1-1-176 0,1-2 160 0,0-2-160 0,0-1 0 16,0-3 144-16,1-3-144 0,-5-3 0 0,1-3 144 15,-1 0-144-15,0-1 0 0,-2-1 144 16,-1-3-144-16,0 0 0 0,-3-4 144 0,-2 0-144 0,-2-1 128 15,-1 2-128-15,-2-1 128 0,-2 1 0 16,-1 1 0-16,-3 2 0 0,-2-2 0 0,-1-1 64 0,-2 2 16 0,-2 2 0 0,-2 0 0 16,-1-1-208-16,-2 3 0 0,1 2 0 15,-1 1 0-15,-1 0-224 0,3 2 64 0,-2 2 16 16,0 2 0-16,-3 2 144 0,2 3 256 0,2 2-64 0,1 3-16 16,-1 3-176-16,1 2 192 0,2 1-192 0,-1 1 192 15,-1 4-192-15,1 1 0 16,2 1 0-16,-2 3 0 0,3 1-144 0,-1 1 144 0,1 3 0 0,2 0 0 15,0 2-144-15,1 0 144 16,0 0 0-16,1 2-144 0,0 0 144 0,3-1-128 16,0 2 128-16,3 1-128 0,-1 0 128 0,5 0 0 0,0 0 0 0,0 0-128 15,0 0 128-15,0 0-128 0,0 0 128 16,0 0-128-16,0 0-192 0,0 0-48 0,0 0 0 0,0 0 0 16,0 0-1632-16,0 0-336 0,0 0-64 0,0 0-11088 0</inkml:trace>
  <inkml:trace contextRef="#ctx0" brushRef="#br1" timeOffset="183470.56">20848 12917 14735 0,'-3'-4'1312'0,"3"4"-1056"0,0 0-256 16,-6-4 0-16,-1 0 1856 0,-1 2 304 16,-1 2 64-16,-1 0 16 0,-2 1-1184 0,0 1-224 0,-1 2-64 0,-4-1 0 15,-2 0-352 1,-3 2-80-16,-3-1-16 0,0 2 0 0,-2-1-48 0,0 1-16 15,1-1 0-15,1 1 0 0,0-2 0 0,3 0-16 0,1 0 0 0,3-1 0 16,2 0 80-16,2 0 32 0,1-1 0 0,0-1 0 0,3-1 64 0,2 0 16 31,-1-1 0-31,4 0 0 0,5 1-48 0,0 0-16 16,0 0 0-16,0 0 0 0,0 0-96 0,0 0-16 0,0 0 0 0,0 0 0 16,0 0-48-16,3 6-16 0,3 2 0 0,0 1 0 15,0 1-64-15,1 0-128 16,2 1 176-16,1 1-176 0,1 1 128 0,0 1-128 15,1 2 0-15,-2-1 0 0,0 0 128 0,1 2-128 16,-2-2 0-16,1 1 0 0,-2-1 0 0,0 0 0 16,0 0 0-16,0-2 0 15,0-2-1456-15,1-1-336 0,-1-1-80 0,0-4-11696 0</inkml:trace>
  <inkml:trace contextRef="#ctx0" brushRef="#br1" timeOffset="184295.74">20233 12231 27647 0,'0'0'1216'0,"-2"-5"256"0,1-1-1168 0,-1 1-304 15,2 5 0-15,-1-6 0 0,1 6 0 0,0 0 0 0,-6-1 0 0,1 3 0 16,-1 3 0-16,0 1 0 0,-2 2 176 16,0 3-48-16,0 1 32 0,1 2 16 0,-1 3 0 0,0 1 0 15,2 0 112-15,-1 0 32 0,1-1 0 0,0 1 0 16,1-1-16-16,-1 0 0 0,2-3 0 0,0-1 0 16,1 0-64-16,1-4-16 0,1-1 0 0,1-1 0 15,0-7 272-15,0 0 48 0,0 5 16 0,0-5 0 16,0 0-48-16,0 0 0 0,0 0 0 0,0 0 0 0,6-3 80 15,1-3 16-15,1-1 0 0,-1-4 0 0,2-2-288 0,1-3-48 16,0-5-16-16,0-2 0 0,0-3-256 0,1-3 0 16,-1-1 0-16,1 0 0 0,0 0-128 15,-1 1 128-15,-2 1 0 0,0 2-144 0,0 4 144 0,-4 3 0 16,1 2 0-16,-2 4 0 0,0 3 0 16,-1 2 144-16,0 3 0 0,-2 5 0 0,0 0-144 0,0 0 0 15,-3 6 0-15,1 4 0 0,0 2 0 0,0 3-176 16,-1 3 16-16,2 3 0 0,0 2 160 0,1 2 0 0,0-1-144 15,1 1 144-15,0 0 0 0,2 0 0 0,0-2 0 0,0 0 0 16,1-2 0-16,0-3 0 0,3-1 0 0,-2-4 128 16,1-2-128-16,0-1 0 0,0-3 0 0,0-3-176 0,2-2 176 0,0-2 128 15,-2-1-128-15,2-3 176 16,1-3-16-16,0-1 0 16,-2-4 0-16,1-3 0 0,0-5-32 0,0-1-128 0,1-2 192 0,0-1-64 0,0-1-128 0,-1 0 0 31,-2 1 0-31,1 3 0 0,-1 0 0 0,0 4 0 0,-2 0 0 0,1 3 0 15,-2 1 0-15,0 3 0 0,0 1 0 16,-1 1 0-16,-2 8 208 0,0 0-32 0,0 0-16 0,0 0 0 0,0 0-160 0,0 0 0 16,0 0 0-16,0 7 0 15,0 1 0-15,0 1 0 0,-1 0-160 0,1 2 160 0,0 2-176 0,0 1 176 16,0 1-192-16,0 1 192 31,1-1-464-31,1 2 16 0,0-1 0 0,1 1 0 0,1-1-256 0,0 1-32 0,1-2-16 0,-1 0 0 16,0 0-1520-16,2-2-304 15,-1 0-64-15,2 0-6128 0,0-1-1216 0</inkml:trace>
  <inkml:trace contextRef="#ctx0" brushRef="#br1" timeOffset="184669.61">20667 12435 17503 0,'1'-11'768'0,"-1"11"176"0,1-7-752 16,1-1-192-1,0 1 0-15,2-1 0 0,0-1 1216 0,2 1 192 16,0 1 64-16,2-1 0 0,0 1-32 0,-1 2 0 15,0 0 0-15,-1 2 0 0,0 0-352 0,-6 3-80 16,0 0-16-16,0 0 0 0,5 3-672 0,0 2-144 16,-3 1-32-16,-1 3 0 0,0 1-144 0,-2 2 128 15,-1 0-128-15,-2 1 128 0,-2 3-128 0,-2 0 0 16,-2 1 144-16,1-1-144 0,-2-2 0 0,2 2 128 16,-2-3-128-16,2 0 0 0,0-1 144 0,1-1-144 15,2-2 192-15,0-1-192 0,2-3 576 0,4-5 16 16,0 0 0-16,0 0 0 0,0 0 128 0,0 0 32 15,0 0 0-15,0 0 0 0,0 0-48 0,5-2-16 16,3-1 0-16,1-2 0 0,1 1-368 0,2 0-80 16,1-1-16-16,0 1 0 0,1-1-224 0,-1 2 0 15,0-1 0-15,1 0 0 0,1 1 0 0,-1 1 0 0,-1 0 0 0,0 1 0 16,-1 0 0-16,-1 1 0 0,-2-2 0 0,-1 4 0 16,-2-1-144-16,0 0 144 0,-6-1-208 15,5 2 80 1,-5-2-560-16,0 0-96 0,0 0-32 0,0 0 0 0,0 0-640 15,5 4-128-15,-5-4-16 0,0 0-8576 0,0 0-1728 0</inkml:trace>
  <inkml:trace contextRef="#ctx0" brushRef="#br1" timeOffset="191212.33">19714 15099 8511 0,'0'0'384'0,"0"0"64"0,0 0-448 0,0 0 0 0,0 0 0 0,2-7 0 0,-2 7 1056 0,2-8 112 0,-2 8 32 0,3-8 0 15,-3 8 80-15,3-9 0 0,-1 1 16 0,-2 8 0 16,0 0-368-16,3-8-80 0,-3 8-16 15,4-8 0-15,-1 0-48 0,-3 8-16 0,3-9 0 0,0 1 0 16,-3 8-48-16,2-7-16 0,-1-1 0 0,-1 8 0 16,0 0-96-16,1-8-32 0,-1 8 0 0,2-7 0 15,-2 7-208-15,0 0-48 0,0 0-16 0,0 0 0 16,2-7-112-16,-2 7 0 0,0 0-16 16,0 0 0-16,0 0-48 0,0 0-128 15,0 0 192-15,0 0-64 0,0 0-128 0,0 0 0 16,4 11 0-16,-1 1 0 0,-1 0 0 0,-2 1 192 0,0 2-192 0,0 0 192 15,0 1-48-15,-1 0 0 0,0 2 0 16,0 0 0-16,0 0 16 0,-1 0 0 0,-1-2 0 0,1 3 0 16,0-1-160-16,1 1 160 0,-1-2-160 0,1-2 160 15,1-1-160-15,-2 1 160 0,0-2-160 0,1-2 160 16,0-1-160-16,1-10 160 0,-1 10-160 0,0-3 160 16,1-7-32-16,0 0 0 0,-2 9 0 0,2-9 0 15,0 0 0-15,0 0 0 0,0 0 0 0,0 0 0 16,0 0-128-16,0 0 192 0,0 0-192 0,0 0 192 15,0 0-432-15,0 0-80 0,0 0 0 0,0 0-16 32,-6-2-880-32,6 2-192 0,0 0-16 0,-3-6-11520 0</inkml:trace>
  <inkml:trace contextRef="#ctx0" brushRef="#br1" timeOffset="191601.58">19918 15065 9215 0,'3'-7'816'0,"-3"7"-656"16,4-8-160-16,-4 8 0 0,4-7 1904 0,-4 7 336 15,0 0 80-15,0 0 16 0,0 0-800 0,0 0-144 0,0 0-48 0,0 0 0 16,-8-1-656-16,0 4-144 0,0 2-32 0,0 3 0 16,-1 2-128-16,-1 1-16 0,0 0-16 0,0 2 0 15,-1 1-64-15,1 0-16 0,0-1 0 0,-2-1 0 16,-1-2-96-16,1 1-32 0,1-1 0 0,1-1 0 16,1-2 16-16,3 1 0 0,1-1 0 0,5-7 0 15,-5 6 192-15,5-6 32 0,0 0 16 0,0 0 0 16,0 0 96-16,0 0 16 0,0 0 0 0,0 0 0 15,0 0 32-15,0 0 16 0,0 0 0 0,0 0 0 16,0 0-112-16,0 0 0 0,0 0-16 0,0 0 0 16,0 0-112-16,0 0-32 0,9-1 0 0,-9 1 0 15,11 1-64-15,-3 1-16 0,-8-2 0 0,11 5 0 16,-1 0-208-16,0 2 176 0,-1-1-176 0,0 1 160 0,0 1-160 16,0-1 0-16,1 1 0 0,0 1 0 0,1 0 0 15,0 0 0-15,0-1 0 0,1 1 0 16,2-2 160-16,0-1-160 0,0 0 192 0,-1-1-192 0,-1 0 176 0,-1-1-176 15,0 1 160-15,-1 0-160 0,-1-2 0 0,-9-3 0 16,8 4 0-16,-8-4 0 16,0 0-320-1,6 5-144-15,-6-5-48 0,0 0 0 0,0 0-1600 0,0 9-336 0,0-9-64 0,-2 8-10704 0</inkml:trace>
  <inkml:trace contextRef="#ctx0" brushRef="#br1" timeOffset="195772.57">1549 13916 22575 0,'-8'-6'992'0,"8"6"224"0,-5-3-976 0,5 3-240 0,-4-2 0 0,4 2 0 0,0 0 960 16,0 0 128-16,0 0 48 0,0 0 0 0,0 0 80 0,0 0 32 31,0 0 0-31,9-2 0 0,1 0-608 0,2 0-128 15,3-1-32-15,2 2 0 0,0 0 0 0,4 1 0 0,2-1 0 0,2-1 0 16,0 0-144-16,1-2-16 0,1 1-16 0,0 0 0 16,0 0-160-16,0 0-16 0,1 2-128 0,-3 0 192 15,-2 0-192-15,-1 1 176 16,-1 0-176-16,-1 0 160 0,-3 1-160 0,-1 0 160 16,-2-1-160-16,-3 1 160 0,-3 0-160 0,-3 2-256 15,-5-3 64-15,0 0 16 16,-1 7-2192-16,-3 1-432 0,-5 0-80 0</inkml:trace>
  <inkml:trace contextRef="#ctx0" brushRef="#br1" timeOffset="196149.94">1458 13976 6447 0,'-5'-11'576'0,"3"6"-576"0,-1 0 0 0,3-1 0 16,2 1 5568-16,1 0 1024 0,2 1 192 0,2 0 32 15,0-2-5408-15,2 1-1072 0,2-1-208 0,3 2-128 0,1-1 192 0,2 1-48 16,1 1 0-16,1-1 0 0,0 2 16 0,-1 2 0 15,1 1 0-15,-1 1 0 0,-1 2 32 0,0 0 0 16,-3 2 0-16,-1 0 0 0,-1 1-192 0,-2 2 192 16,-2 2-192-16,-3 2 192 0,0 2-64 0,-4 2 0 15,-2 1 0-15,-2 3 0 0,-2 2 0 0,-4 3-128 16,-3 0 192-16,-2 0-64 0,-1 1-256 0,-1-3-64 16,0-1-16-16,-1-3 0 0,0-2 208 0,1-3 0 15,1-3-160-15,0-2 160 0,2-2 0 0,2-1 0 0,2-1 0 16,3-2 0-16,-2-2 320 0,8-2 0 0,0 0-16 0,0 0 0 15,0 0 400-15,0 0 96 0,0 0 16 0,0 0 0 16,8 0-480-16,1 0-80 0,3 0-32 0,3-1 0 16,-1 0-224-16,3-1 144 0,1 0-144 0,0 0 128 15,1-2-128-15,1 1 0 0,0-1 0 0,-1 1 128 16,2 0-128-16,0 1 0 0,0 0 0 0,0 0 0 16,-1 0 0-16,0 1-192 0,0 0 0 0,1 0 16 15,-1-1-2960 1,0 0-608-16,16-5-112 0,-4 1-9200 0</inkml:trace>
  <inkml:trace contextRef="#ctx0" brushRef="#br1" timeOffset="196725.99">2216 13983 31327 0,'0'0'2784'0,"0"0"-2224"16,0 0-560-16,0 0 0 0,0 0 400 15,-3 5-16-15,-3-1-16 0,2 3 0 0,0 0 112 0,0 3 32 16,0 2 0-16,1 2 0 0,0 1-320 0,1 2-48 15,-1 0-16-15,1 2 0 0,1 0-128 0,-2 0 0 0,2 1 144 0,0-1-144 16,0-2 0-16,1 0 128 0,-1-2-128 16,1-1 0-16,0-3 0 0,1-3 144 0,0 0-144 15,-1-8 0-15,0 0 224 0,0 0-64 0,0 0-16 16,0 0 0-16,0 0 192 0,6-4 48 0,-1-3 0 0,1-4 0 16,-2-3-64-16,1-4 0 0,0-2 0 0,1-2 0 15,-1-2-144-15,2-1-48 0,-1 0 0 16,1 1 0-16,-1 4-128 0,1 1 0 0,0 1 0 0,-2 4 128 0,1 1 0 0,-2 4 0 31,-1 2 0-31,-3 7 0 0,0 0-128 0,0 0 0 16,0 0 144-16,5 9-144 0,-2 1 0 0,-1 2 0 0,0 2 0 0,1 3-128 15,-2 2 128-15,1-1 0 0,0 1 0 0,0 1-128 0,1 1 128 0,0-1 0 16,1-2 0-16,2 0 0 16,-1-3 0-16,3-2 0 0,0 0 0 0,2-4 0 15,-1 0 0-15,4-2 0 0,0-2 0 16,0-1 0-16,0-4 128 0,1-3-128 0,1 0 160 0,1-3-160 15,0-3 224-15,0-3-48 16,2-2-16-16,-3-2 0 0,-1-3-16 0,1-2 0 0,-2-2 0 0,0 0 0 16,-1 0-144-16,0 1 160 15,-1 1-160-15,-1 2 160 0,-1 2-160 0,-1 3 0 0,-3 0 0 0,1 4 0 16,-2 3 208-16,-2 2-32 0,-2 5-16 0,0 0 0 16,0 0-160-16,0 0 160 0,-3 7-160 0,0 2 160 0,1 2-160 15,-2 1 0-15,1 2 0 0,0 3-176 0,-1 0 176 0,2 2 0 16,0 1 0-16,1 0 0 0,0-1 0 15,1 0 0-15,2 0 0 0,0-1 0 0,0-2-208 0,2-3 32 16,0 0 16-16,0-1 0 16,2-1-624-16,-1-1-128 0,1-2-32 0,1-1 0 15,0-1-2624-15,2-3-528 0,11 0-96 0,-4-6-32 0</inkml:trace>
  <inkml:trace contextRef="#ctx0" brushRef="#br1" timeOffset="197005.95">2848 13800 33167 0,'-3'-9'2944'0,"1"0"-2352"15,-1 0-464-15,1 2-128 0,1 0 496 0,0 1 80 16,1 6 0-16,0 0 16 0,0 0 192 0,0 0 48 0,0 0 0 16,0 0 0-16,0 0-544 0,2 6-96 0,1 3-32 0,1 2 0 15,3 3-160-15,0 3 0 16,0 1 0-16,1 5 0 0,1 5 144 0,0 5-144 0,-2 1 160 15,1 4-160-15,-1 3 128 0,-2 1-128 0,-2 1 0 0,3-2 0 16,-6-2 128-16,0-1-128 0,-4-2 0 0,-1 0 144 16,0-1-16-16,-3-2-128 0,-3-2 192 0,-3-2-64 0,-4-2-128 0,-2 0 0 15,-3-2-160-15,-2-1 160 16,-4-1-1808-16,0-2-272 0,-3-1-48 16,1-1-13344-16</inkml:trace>
  <inkml:trace contextRef="#ctx0" brushRef="#br1" timeOffset="197337.78">1429 13657 22111 0,'-3'-16'1968'0,"2"10"-1584"0,-1-1-384 0,0 0 0 16,0 1 1920-16,-1 0 288 0,0 2 64 0,3 4 16 15,-4-3-1264-15,-2 2-256 0,0 2-64 0,-1 3 0 16,-2 3-192-16,0 4-64 0,0 3 0 0,-2 5 0 0,-2 3-304 0,2 5-144 16,0 4 128-16,3 5-128 15,-2 4 160-15,3 3-160 0,-2 2 192 0,4 2-192 16,3 3 128-16,2-1-128 0,0 0 0 0,2-1 0 0,3 0 0 0,1-1 0 15,0-3 128-15,3-2-128 16,2-2 0-16,2-1 128 0,2-3-128 16,1-2 0-16,3-1 0 0,3-2 0 0,6 0 0 0,1-5 0 15,4-3-1488-15,4-3-304 0,1-1-64 0</inkml:trace>
  <inkml:trace contextRef="#ctx0" brushRef="#br1" timeOffset="197809.68">3119 14475 27471 0,'0'0'1216'0,"0"0"256"0,4-3-1184 0,-1-2-288 16,0 2 0-16,-3 3 0 15,0 0 880-15,0 0 112 0,0 0 32 0,0 0 0 0,0 0-288 16,4 6-48-16,-2 2-16 0,1 4 0 16,-1 3-224-16,-1 1-64 0,0 3 0 0,-1 2 0 0,-1 0-80 0,0 1-32 31,0 1 0-31,-1 0 0 0,-1 0-80 0,-1-1 0 15,1 0-16-15,0-1 0 0,1-5-176 0,-1-1 128 16,1-3-128-16,1-1 128 0,0-2 320 0,0-3 64 0,1-6 16 0,0 0 0 16,0 0 80-16,0 0 16 15,0 0 0-15,0 0 0 0,6-1-144 0,1-2-32 0,1-3 0 0,1-2 0 16,0-5-208-16,4-2-48 0,0-1-16 0,1-3 0 16,3-2-176-16,0-1 0 0,-1 1 0 0,1 0 0 0,1 2 0 15,-2 2 0-15,-1 0 0 0,-1 3 0 0,-1 1-144 0,-1 3-64 16,-1 2-16-16,-1 3 0 15,-1 0-1696-15,-3 3-320 0,-6 2-80 0,0 0-8832 16,0 0-1776-16</inkml:trace>
  <inkml:trace contextRef="#ctx0" brushRef="#br1" timeOffset="198007.55">3199 14706 14735 0,'0'0'1312'0,"0"0"-1056"16,0 0-256-16,0 0 0 0,0 0 3616 0,0 0 672 15,0 0 128-15,4 7 16 0,1-1-3168 0,2 1-640 16,1-1-128-16,2 2-32 0,1 0 176 0,2 1 48 16,2 1 0-16,1-1 0 0,0 1-144 0,1-1-32 0,-1 1 0 0,1-1 0 15,-1 0-192-15,0-2-64 16,-2 0 0-16,-1 0 0 0,-1-1-256 0,0 0-192 16,0-1 16-16,-1 1-10896 15,0-3-2176-15</inkml:trace>
  <inkml:trace contextRef="#ctx0" brushRef="#br1" timeOffset="198577.24">3651 14103 16575 0,'0'0'1472'0,"0"0"-1168"32,0 0-304-32,0 0 0 0,0 0 2688 0,0 0 464 0,0 0 112 0,0 0 0 0,0 0-2112 0,10 0-416 15,-3 0-96-15,5 1 0 16,3 0-208-16,1 2-48 0,4 0 0 0,2 0 0 0,1 1-256 0,1-2-128 0,2-1 0 15,-2 0 128-15,0 0-256 0,1 0-64 0,-1-1-16 0,-3 0-9200 16,-1 1-1856-16</inkml:trace>
  <inkml:trace contextRef="#ctx0" brushRef="#br1" timeOffset="198766.56">3749 14274 29487 0,'0'0'1296'0,"0"0"288"15,0 0-1264-15,0 0-320 16,0 0 0-16,0 0 0 0,0 0 864 0,0 0 112 16,0 0 32-16,6 0 0 0,2 0-752 0,2 0-256 15,2 0 144-15,3 0-144 0,3-1 128 0,1 0-128 16,0-2 128-16,-1 1-128 0,1 0 0 0,0 1 0 16,1-1 0-16,0-1 0 15,0 1-2112-15,0-1-512 0</inkml:trace>
  <inkml:trace contextRef="#ctx0" brushRef="#br1" timeOffset="199825.28">4785 13953 21135 0,'0'0'928'0,"0"0"208"0,0 0-912 0,-7 0-224 0,2 0 0 0,5 0 0 16,-6 0 1424-16,2 0 240 0,4 0 64 0,0 0 0 15,0 0-256-15,0 0-32 0,0 0-16 0,0 0 0 0,0 0-720 0,0 0-128 16,0 0-48-16,0 0 0 0,6 4-256 0,2 0-48 0,0 0-16 0,2-2 0 16,1 0 48-16,1-1 16 15,1-1 0-15,2 0 0 0,0 0-64 0,1-1-16 0,2-1 0 0,0 0 0 16,-1-1-32-16,1 1-16 0,-1 0 0 0,0 0 0 16,-1 0 48-16,0-1 0 0,-3 1 0 0,-2 0 0 15,0-1-192-15,-2 1 0 0,-2-1 144 0,0 2-144 16,-7 1 0-16,0 0 0 0,0 0-160 0,0 0 160 31,0 0-2624-31,0 0-400 0,0 0-96 0,0 0-16 0</inkml:trace>
  <inkml:trace contextRef="#ctx0" brushRef="#br1" timeOffset="201346.49">5466 13703 23039 0,'0'0'2048'0,"0"0"-1648"16,-4-5-400-16,4 5 0 0,0 0 896 0,0 0 80 16,0 0 32-16,0 0 0 0,-4 3-48 0,0 1-16 15,-1 4 0-15,1 2 0 0,-1 2-448 0,1 1-96 16,0 3-16-16,-1 3 0 0,1 1-80 0,0 1-32 16,2 1 0-16,-1-1 0 0,0-3-112 0,0 1-32 0,1-1 0 15,0-2 0-15,1 0-128 0,0-3 128 0,0-1-128 0,1-3 128 16,0-2 288-16,0-1 48 0,0-6 16 0,0 0 0 15,0 0 224-15,0 0 32 0,0 0 16 0,0 0 0 16,0 0-176-16,0-8-48 0,0-1 0 16,0-2 0-16,0-2-240 0,1-3-48 15,1-4-16-15,0-2 0 0,2-2-48 0,0-3-16 16,1-1 0-16,1-2 0 0,1 0-160 0,-1 2 0 0,1-1-160 0,-1 2 160 16,0 2 0-16,-1 5 0 15,1 1-128-15,-1 3 128 0,0 4 0 0,-1 2 0 0,1 3-160 0,-2 2 160 0,-3 5 0 0,0 0-176 16,0 0 176-1,0 0-128-15,6 6 128 0,1 0-192 0,-3 4 192 0,1 4-192 0,-1 1 192 0,1 3-128 32,-1 0 128-32,0 4-128 0,2 0 128 0,-1 0 0 0,1 1 0 0,-1 0 0 0,1-2 0 0,1 0 0 15,-1-2 0-15,1 0 0 0,-1-2 0 0,2-1 0 32,0-3 0-32,-1-2 0 0,0-1 0 0,0-3 0 0,-1 0 0 0,1-3 0 15,1-1 0-15,-3-2 0 0,2-2 128 0,0-2-128 0,1-1 192 0,1-3-16 0,0-2-16 0,-1-4 0 31,0 0-16-31,2-2 0 0,-1-3 0 0,0-3 0 0,-1-2-144 0,1 0 192 16,0 1-192-16,0 1 192 0,-1 1-192 0,-1 2 128 16,0 0-128-16,1 3 128 0,-3 2 96 15,1 2 16-15,-2 2 0 0,0 3 0 16,1 3-80-16,-5 3-16 0,0 0 0 0,0 0 0 16,3 5-144-16,0 3 0 0,0 2 0 0,0 1 0 15,-1 1 0-15,0 1 0 0,-1 2 0 0,0 0 0 16,1 0 0-16,1 2 0 0,-2 1 0 0,1 0 0 15,0 1 0-15,1 1-144 0,-1 1 144 0,0-2 0 16,0-1-512-16,0 0 16 0,2-2 0 0,-1 0 0 16,-1-1-1136-16,1-2-224 0,1-1-64 0,1-1 0 15,0-1-1008-15,-1-1-208 0,2-2-32 0</inkml:trace>
  <inkml:trace contextRef="#ctx0" brushRef="#br1" timeOffset="201745.24">6068 13924 5519 0,'0'0'496'0,"0"0"-496"0,0 0 0 0,0 0 0 15,0 0 5040-15,0 0 912 16,0 0 176-16,0 0 32 0,0 0-3776 0,-5 7-752 16,-1 1-160-16,1 3-16 0,-1 3-736 0,1 1-144 0,-2 3-16 15,1-1-16-15,-1 2-288 0,1 1-48 16,-2-1-16-16,1 1 0 0,2 0 0 0,-1 0-16 16,1 0 0-16,0-3 0 0,0 0-176 0,2-3 128 0,-2-1-128 0,2-2 128 15,1-2-128-15,-1-1 192 0,3-8-192 0,0 0 192 0,0 0 64 0,0 0 0 16,0 0 16-16,0 0 0 0,0 0 32 15,5-7 0-15,-1-3 0 0,2-3 0 16,1-1-112-16,1-5-32 0,1-3 0 0,1-1 0 16,-1-2-160-16,2-1 128 0,0 0-128 0,0 1 128 15,0-1-128-15,0 3 0 0,0 3 0 0,-1 3 0 0,-3 1 0 16,0 3 0-16,1 3 0 0,-3 4 0 0,-1 1 192 0,-4 5-32 16,0 0-16-16,6 1 0 0,-6-1-144 0,7 7 128 15,-4 2-128-15,1 2 128 0,0 1-128 0,-2 2 128 16,0 2-128-16,-1 0 128 0,0 2-128 0,0 2 0 15,-1-1 0-15,0 2 128 0,0 0-128 16,0 0 0-16,1-1 0 0,0 0 0 0,1-3 0 0,-1-1 0 16,-1-2 128-16,1-1-128 0,0 0-288 15,1-3-96-15,-3-1 0 0,1-1-16 16,0-2-1712-16,0 0-352 0,0-6-64 0</inkml:trace>
  <inkml:trace contextRef="#ctx0" brushRef="#br1" timeOffset="201910.4">5998 14176 18431 0,'0'0'1632'0,"0"0"-1312"0,-2-6-320 0,2 6 0 0,-2-5 3584 0,2 5 656 15,0-6 128-15,0 6 32 16,3-4-3440-16,2 0-704 16,4 1-128-16,1 0-128 0,2-1 144 0,1 0-144 0,2 2 0 0,1 0 144 15,3-1-144-15,0-1 0 0,-2 1-160 0,1 0 160 31,-1-2-2960-31,1 1-496 0</inkml:trace>
  <inkml:trace contextRef="#ctx0" brushRef="#br1" timeOffset="202169.31">6435 13894 32255 0,'0'0'1424'0,"0"0"304"0,0-5-1392 0,0 5-336 15,2-6 0-15,2 2 0 0,2 1 624 0,2 0 48 0,0 1 16 0,3 0 0 0,0 0-368 16,4 1-64-16,1 0 0 0,1 1-16 16,-1-2-240-16,2 2 0 0,0 0 128 0,0 0-128 0,-3 0 0 0,1 0 0 15,0 0 0-15,1 0 0 16,-3-1-1840-16,0 0-256 0,1 1-48 0</inkml:trace>
  <inkml:trace contextRef="#ctx0" brushRef="#br1" timeOffset="202813.04">7369 13448 23951 0,'0'0'2128'0,"0"0"-1696"16,0 0-432-16,0 0 0 0,0 0 1008 0,0 0 112 15,0 0 32-15,-1 5 0 0,-2 2-256 0,1 2-32 16,-4 2-16-16,-1 3 0 0,-1 1-320 0,2 4-64 16,-3 0-16-16,-1 0 0 0,-3 7-80 0,1-1-32 15,0-1 0-15,-1 2 0 0,1-3-96 0,2 0-32 16,3 0 0-16,-1-3 0 0,0-2-208 0,1-1 144 15,0-3-144-15,0-2 128 0,2-3 80 0,1-1 16 16,0-3 0-16,4-5 0 0,0 0 272 0,0 0 48 0,0 0 16 0,0 0 0 16,0 0-176-16,4-9-16 0,2 1-16 0,-1-6 0 15,0-3-352-15,2-3 144 16,1-3-144-16,3-2 0 0,2-5 0 0,0-1 0 16,1-1 0-16,1 0-144 0,2 0 144 0,-1 3 0 0,1 0-144 15,-1 4 144-15,0 3 0 0,-1 3 0 0,0 4 160 0,-2 2-160 16,-2 3 0-16,-1 2 0 0,-2 2 0 15,0 3 0-15,-1 3 160 0,-1 1-160 0,-6-1 128 0,6 6-128 16,-1 1 144-16,0 3-144 0,-2 1 160 0,0 1-160 0,0 2 144 0,0 2-144 16,0 2 128-16,-1 0-128 0,1 2 128 0,-1 0-128 15,0 1 0-15,0 1 128 0,0 0-128 0,1 0 0 16,-1 0 0-16,1-1 0 0,1-1 0 0,1-1 0 16,-1-1 128-16,1-3-128 0,-2 0-192 0,1-2-80 15,0-2-16-15,-1-1 0 16,0-2-1760-16,2 0-368 0,-1-2-64 0,-4-6-12400 15</inkml:trace>
  <inkml:trace contextRef="#ctx0" brushRef="#br1" timeOffset="203335.18">7336 13731 31551 0,'0'0'1408'0,"0"0"272"0,0-5-1344 0,0 5-336 16,2-6 0-16,2 2 0 0,3 1 0 0,3-1 0 0,3 2-192 0,2 0 64 15,4 1 128-15,2-1-160 0,1 0 160 0,2-1-160 16,-1 1 160-16,-1 1-160 0,0 0 160 0,0 0-160 0,0 1 160 0,-1 0 0 16,-2 0 0-16,-2 1 0 0,0 0 0 0,-2 1 0 15,-1 0 0-15,-3 2 0 0,-2-1 0 0,-1 1 0 16,-2 2 0-16,-2 1 0 0,-2-1 144 0,-1 2 16 16,-2 0 0-16,0 0 0 0,-1 2 352 0,-2 0 80 31,0 0 16-31,1-1 0 0,0 0-256 0,-1-2-48 0,2 1-16 0,0-1 0 0,1-1 48 0,1-6 16 15,0 6 0-15,0-6 0 16,0 0 80-16,0 0 16 16,6 3 0-16,1-2 0 0,1-2-208 0,-1-1-48 0,2-1 0 0,1-2 0 15,0-1-64-15,0-2-128 0,0-1 176 0,-1 0-176 16,1-1 192-16,-2 0-64 0,0 1 0 0,0 0-128 0,-2 1 272 0,0 1-48 16,-2 2-16-16,-4 5 0 0,0 0 64 15,0 0 16-15,0 0 0 0,0 0 0 0,0 0-96 16,2 5 0-16,-2 5-16 0,0 2 0 0,0 3-176 15,0 0 0-15,-1 3 144 0,0 2-144 0,0 2 0 16,0 2 0-16,0 1 0 0,1 1 128 0,0 2-128 16,0-1 0-16,0 1 0 0,-1 1 0 0,1-2 0 15,0 1 0-15,-1-3 0 0,1-2 0 0,0-2 0 16,0-2 0-16,-1-3 0 0,1-2 128 16,1-3-128-16,0-2 128 0,-1 0-128 0,0-9 128 0,0 0 48 0,0 0 16 15,0 0 0-15,0 0 0 0,0 0 128 0,-6-2 16 0,-2-3 16 0,0-1 0 16,0-3-160-16,-1 0-16 15,-1-1-16-15,2-1 0 0,-1 0-160 0,0 0-176 0,-1 0 48 0,1 0 0 32,1 0-656-32,1 0-128 0,-1 0-32 0,3 0 0 15,0 0-2608-15,2 1-528 0</inkml:trace>
  <inkml:trace contextRef="#ctx0" brushRef="#br1" timeOffset="204614.42">8458 13376 10127 0,'0'0'448'0,"0"0"96"0,0-8-544 0,-1 2 0 16,-1-1 0-16,1 1 0 0,0-1 2960 0,-1 2 496 16,-1 0 80-16,-1 1 32 0,0 0-1328 0,-1 2-256 15,-2 1-48-15,0 1-16 0,0 2-704 0,-2 2-160 16,-1 0-32-16,0 3 0 0,0 1-576 0,-1 3-128 16,0 2-32-16,0 2 0 0,0 4-112 0,2 3-32 0,-2 2 0 0,3 2 0 15,-1 2-144-15,1 1 0 16,1 3 144-16,3 0-144 0,1 0 0 0,2-1 0 0,1-1 0 15,2-1 0-15,2-1 0 0,3-2 128 0,2-2-128 16,2-2 0-16,1-2 0 0,2-1 0 0,3-3 0 0,1-1 0 16,2-3-384-16,1-1 0 0,0-2 0 0,1-3 0 31,0 0-1968-31,1-3-384 0,1-2-80 0,-1-2 0 0</inkml:trace>
  <inkml:trace contextRef="#ctx0" brushRef="#br1" timeOffset="205079.97">8689 13548 30063 0,'-4'-13'1328'0,"4"13"272"0,-1-8-1280 0,0 1-320 16,1 2 0-16,0 5 0 0,0-7 0 0,2 2 128 16,-2 5-128-16,0 0 0 0,6-4 224 0,-6 4-32 15,6 0 0-15,2 3 0 0,0 0-192 0,0 2 0 16,-1 3 0-16,1 2 0 0,0 1 0 0,-1 1 176 15,0 2-176-15,-3 2 160 0,0 0-32 0,-2 2-128 0,0 1 192 0,-3-1-64 16,-3 1 0-16,-1-1 0 0,1-2 0 16,-2-1 0-16,0-1-128 0,-1-2 160 0,0-2-160 0,2-2 160 15,1-1-32-15,0-3 0 0,4-4 0 0,0 0 0 16,0 0 48-16,0 0 0 0,0 0 0 16,0-5 0-16,2-2-16 0,3-1 0 0,0-2 0 0,5-2 0 0,1-3-160 15,0-1-176-15,2-4 48 16,1 0 0-16,-1-2-32 0,0 1 0 0,-1 1 0 15,-1 2 0-15,-2 1 160 0,-1 3 0 16,-2 2 0-16,-1 1 0 0,-3 3 448 0,-1 3 32 0,-1 5 0 0,0 0 0 16,0 0 160-16,-6 1 48 0,0 2 0 15,-1 4 0-15,1 1-352 0,-1 2-64 16,0 1-16-16,2 1 0 0,-1 2-256 0,3 0 128 0,0 0-128 0,2 2 0 0,1 1 0 0,1-1 0 31,2-2 0-31,2-1 0 0,1 0 128 0,2-1-128 0,1-2 0 0,2 0 0 0,1-2 128 0,1-3-128 0,-1 0 0 0,1-2 0 16,2-1-176-16,-1-1-144 15,0-2-16-15,3-1-16 16,-1-1-2000-16,4 0-400 0,0-4-64 0</inkml:trace>
  <inkml:trace contextRef="#ctx0" brushRef="#br1" timeOffset="205425.01">9124 13308 16815 0,'-2'-10'736'0,"2"10"160"0,0 0-704 0,0 0-192 15,1-5 0-15,-1-2 0 0,1 0 1312 0,0 2 224 0,0-1 64 0,-1 6 0 16,3-5 128-16,-3 5 16 16,2-6 16-16,1 2 0 0,-3 4-384 0,3-4-80 15,-3 4-16-15,5-5 0 0,0 1-304 0,-5 4-64 16,6-2-16-16,0 0 0 0,-6 2-256 0,8 2-64 15,0 0-16-15,1 2 0 0,-3 1-240 0,3 1-64 16,1 4 0-16,0 1 0 0,0 2-128 0,0 3-128 0,0 1 192 0,-1 2-192 16,0 1 192-16,-2 3-64 15,-3 2 0-15,0 3-128 0,-2 1 208 0,-1 2-64 16,-3 0-16-16,-2 1 0 0,0 0 0 0,-2-1-128 0,-1-3 192 0,-2 1-64 16,-1-3 0-16,-1-2 0 0,-1-2 0 0,0-2 0 15,-1-2 0-15,-1-2 0 0,2-1 0 0,0-1 0 16,-1-1-496-16,1-1-96 0,0-1-32 0,1-1 0 15,1-1-2304-15,1-1-464 0</inkml:trace>
  <inkml:trace contextRef="#ctx0" brushRef="#br1" timeOffset="206521.81">5188 15036 15375 0,'-11'-3'672'0,"11"3"160"0,-6-1-672 0,-1 0-160 0,0-1 0 0,-1 0 0 0,0 1 1408 0,2 0 256 16,-1 0 64-16,1 1 0 15,1 0-112-15,5 0-16 16,-4 0 0-16,4 0 0 0,0 0-496 0,0 0-96 0,0 0-32 0,0 0 0 16,0 0-320-16,0 0-64 15,8 2-16-15,3 0 0 0,3-1-256 0,1 1-48 0,4-2-16 0,0-2 0 0,3 0 0 0,2 0 0 16,0 0 0-16,1-1 0 15,1-1 16-15,2 1 0 16,-1 0 0-16,0 0 0 0,-1 1-64 0,-2 0-16 0,0 1 0 16,-2 0 0-16,-2 1-64 0,-1 0-128 0,-3 0 176 0,-3 0-176 0,-2 0 176 15,-2 0-176 1,-3 0 160-16,-6 0-160 0,0 0 128 0,0 0-128 0,0 0 0 0,0 0 144 31,0 0-1040-31,0 0-192 0,-4 5-64 0,-2 1-9200 16,1-1-1840-16</inkml:trace>
  <inkml:trace contextRef="#ctx0" brushRef="#br1" timeOffset="206928.11">6203 14769 13823 0,'0'0'1216'0,"0"0"-960"15,0 0-256-15,0 0 0 0,2-6 1792 0,-2 6 320 16,0 0 64-16,2-4 16 0,-2 4-144 0,0 0-48 15,0 0 0-15,0 0 0 0,0 0-672 0,0 0-144 0,0 0-32 0,0 0 0 16,2 6-464-16,-1 3-112 0,0 2 0 0,1 2-16 16,-2 3-272-16,0 1-48 0,0 2-16 0,0 2 0 15,0 0-48-15,0 2-16 0,-2 0 0 0,2 0 0 16,0 0-160-16,0 0 160 0,0 1-160 16,0-4 160-16,0 0-160 0,0-1 0 0,0-3 144 15,2 0-144-15,-1-2 0 0,0-1-240 0,0-2 48 0,0-1 0 16,1-1-1888-1,0-1-368-15,1-2-80 0,-3-6-11040 0</inkml:trace>
  <inkml:trace contextRef="#ctx0" brushRef="#br1" timeOffset="207362.11">6192 14892 25791 0,'-5'-18'2304'0,"3"10"-1856"15,0-5-448-15,1 1 0 0,0 0 1136 0,2 0 128 16,0-1 16-16,2 1 16 0,2 2-496 0,0 0-96 0,3 0-32 0,1 0 0 15,0 1-128-15,4 2-32 0,1-1 0 0,1 1 0 16,1 2-224-16,-1 2-48 16,-1 0-16-16,2 2 0 0,-2 2-96 0,-2 3 0 0,-1 1-128 0,-1 2 192 15,-2 1-192-15,-3 3 0 0,-1 2 128 0,-3 1-128 16,-2 0 0-16,-2 3 128 0,-1 3-128 16,-3-1 0-16,0 0 0 0,-3 0 0 0,0 0 0 0,1-2 0 15,0-1 0-15,2-3 0 0,0-2 0 16,0 0 0-16,1-2 0 0,1-3 128 0,2-1-128 15,3-5 144-15,0 0 48 0,0 0 0 16,0 0 0-16,0 0 0 0,0 0 0 0,0 0 16 0,8 1 0 0,1-1 0 16,0 1-208-16,4-1 0 15,0 0 0-15,1 1 0 0,0 0 0 0,1 1 0 0,-1 0 0 16,0 4 0-16,1-1 0 0,-2 1 0 0,-1 0 128 0,-1 2-128 16,-1 1 0-16,-3 0 0 0,-1 0 0 0,-2 2 0 15,-1-2 128-15,-2 1 0 16,-4-1-128-16,0-1 192 0,-2 0 48 0,-2-1 0 15,-2 1 0-15,-1-1 0 0,-1-2 48 0,-1 1 16 0,0-4 0 0,-1 2 0 0,-4-1-112 16,2 1-32-16,0-2 0 0,0 0 0 0,1-1-160 0,1-1 0 16,0 0-192-16,1 0 192 31,2-1-768-31,1-1-16 0,2-1-16 0,3-1 0 0,3 0-2656 0,1-2-544 0</inkml:trace>
  <inkml:trace contextRef="#ctx0" brushRef="#br1" timeOffset="207784.62">6612 15067 21599 0,'-6'10'960'0,"4"-4"192"0,0 3-928 0,0 0-224 0,-2 1 0 0,1 0 0 0,0 1 1328 0,0-1 208 31,-1 0 64-31,2-2 0 0,1 1-304 0,1-1-48 0,0-8-16 0,0 0 0 0,3 8-384 0,2-4-80 16,0 0 0-16,2 0-16 16,0-2-128-16,1-1-32 15,1-2 0-15,1-1 0 0,1-2-320 0,0 0-64 16,0-3-16-16,0 0 0 0,-1-2-48 0,0-2-16 15,-2-1 0-15,1 0 0 0,0 0 16 0,-1-1 0 16,-2 1 0-16,-1 2 0 0,-2 3 48 0,0 0 16 16,0 2 0-16,-3 5 0 0,0 0 176 0,0 0 16 15,0 0 16-15,0 0 0 0,0 0-160 0,-4 5-16 16,1 3-16-16,0 3 0 0,-1 2-224 0,1 4 0 16,0 0 0-16,-1 4 0 0,2 2 0 0,0 2 0 0,0 1 0 0,0 0 0 15,-2 2 0-15,2 0 0 0,0 1 0 0,1-1 0 16,0 2 0-16,0-2 0 15,1-3 0-15,-1 0 0 0,1-2 0 0,0-2 0 0,0-2 0 0,0-4 0 16,0 0 0-16,0-3 128 0,0 0-128 0,0-3 0 16,0-9 192-16,-2 6-64 0,2-6-128 0,0 0 192 15,0 0-16-15,0 0-16 0,-3 2 0 0,-2-2 0 16,-3-1-16-16,1-2 0 0,1-1 0 0,-1-2 0 16,1-2-400-16,0 1-96 0,1-2-16 0,-3-4 0 15,0-3-752-15,4 1-160 0,0-2-16 0,3 4-10272 16,1-3-2048-16</inkml:trace>
  <inkml:trace contextRef="#ctx0" brushRef="#br1" timeOffset="208085.82">7297 14599 13823 0,'5'-17'1216'0,"-4"9"-960"16,-1-2-256-16,0 0 0 0,-1 0 3200 0,-2 2 576 15,0 0 128-15,-1 1 32 0,-1 2-2720 0,0 1-560 0,-2 1-96 16,-2 2-32-16,-1 1 32 0,-1 2 0 16,-1 3 0-16,-1 2 0 0,-1 3-240 0,0 3-32 0,0 3-16 15,-1 4 0-15,0 3-64 0,-1 3-16 16,1 3 0-16,-2 2 0 0,-1 2-192 0,1 2 0 0,2 1 0 0,1 1 0 16,5 1 0-16,0-1 0 15,1 1 0-15,3-1 0 0,1-3 0 0,3-2 144 0,2-1-144 0,3-3 128 16,1-2 16-16,3-2 0 0,3 0 0 0,1-2 0 15,0-3 16-15,2-2 0 0,2-1 0 0,1-3 0 0,1-1-160 0,3-1-224 16,2-3 48-16,2-4 16 16,3-2-2048-16,1-2-416 0,2-3-64 0</inkml:trace>
  <inkml:trace contextRef="#ctx0" brushRef="#br1" timeOffset="208626.05">7549 14729 25503 0,'0'0'1136'0,"0"0"224"0,1-6-1088 0,1-1-272 0,1 1 0 0,1 1 0 16,-1-1 720-16,3 1 96 0,-1 2 16 0,3-2 0 15,1 2 144-15,1 1 48 16,0 1 0-16,1 1 0 0,1 1-384 0,0 2-80 0,0 3-16 0,-1 1 0 16,-2 1-192-16,-2 3-32 0,0 1-16 0,-2 2 0 0,-1 2-64 0,-3 0-16 15,-2 1 0-15,-3 0 0 0,1 2-16 0,-3 0 0 16,-1-2 0-16,0 0 0 16,0-2-80-16,-1 0-128 0,1-3 176 0,2-2-176 0,-1-2 176 0,2-1-176 15,0-2 160-15,4-5-160 0,0 0 208 0,0 0-48 16,0 0-16-16,0 0 0 0,0 0 32 0,2-6 0 15,1-4 0-15,1-1 0 16,3-2-176-16,2-3 0 0,-1-2 144 0,1-3-144 0,2 0 0 0,2-1 0 16,-1-2 0-16,-1 1-192 0,-1 2 192 0,-1 2 0 15,-1 2 0-15,0 3 128 0,-3 2-128 0,0 3 0 16,-2 3-176-16,-3 6 176 0,0 0 128 0,0 0 112 16,0 0 16-16,0 0 16 0,-3 7-80 0,-2 3-32 0,0 1 0 0,-1 4 0 15,1 0-160-15,-2 3 0 16,1-1 144-16,0 1-144 0,1-3 0 0,0 3 0 15,2-1 0-15,2 1 128 0,1-2-128 0,1 0 0 16,0-1 0-16,2-2 0 0,2 0 0 0,0-2 0 16,2-2 0-16,1 0 0 0,0-1 0 15,3-1 0-15,1-2 0 0,2-1 0 16,1 0-576-16,3-2-96 0,0-2-16 0,3-1 0 16,2-1-2192-16,-1-1-432 0</inkml:trace>
  <inkml:trace contextRef="#ctx0" brushRef="#br1" timeOffset="208831.01">8045 14814 20271 0,'0'0'1792'0,"-3"-3"-1424"16,-2-3-368-16,2 2 0 0,0 0 2912 0,1 0 512 16,2 4 96-16,0 0 32 0,0 0-2208 0,0 0-432 15,0 0-80-15,0 0-32 0,0 0-416 0,0 0-96 0,5-2-16 0,2 1 0 16,2 1-144-16,0 0-128 0,2 0 192 0,2-1-192 15,-1 1 128-15,2 0-128 0,0-2 0 0,1 1 0 32,0 0-1344-32,0-1-320 0,0 0-64 0,-1 0-8272 0,0-1-1664 0</inkml:trace>
  <inkml:trace contextRef="#ctx0" brushRef="#br1" timeOffset="209179.38">8446 14603 24879 0,'0'0'1088'0,"-2"-6"256"0,2 0-1088 0,0 0-256 16,-1-1 0-16,0 2 0 0,1 5 1536 16,0 0 256-16,0 0 64 0,0 0 0 0,-1-4-448 0,1 4-64 15,0 0-32-15,0 0 0 0,0 0-704 0,0 0-144 16,0 0-16-16,-1 7-16 0,1 2-176 0,0 2-48 16,0 0 0-16,0 2 0 0,-1 3-16 0,0 0 0 15,0 1 0-15,-1 1 0 0,-2 2-64 0,1 0-128 16,1 1 176-16,1-1-176 0,0-2 128 0,-1-1-128 15,2 0 0-15,2 0 0 0,0-3 0 0,1-1 160 0,0 0-160 0,2-2 128 16,-1-3 80-16,2 0 16 16,-1-1 0-16,2-2 0 0,0-2-32 0,1 1-16 0,1-2 0 0,1-1 0 15,0-1-48-15,1-2 0 0,0 0 0 0,1-2 0 16,0 0 0-16,0 0-128 0,0-1 192 0,1 2-64 16,-1 0-128-16,-1-1 0 0,-1 0 0 0,-1 2 0 15,-1-1 0-15,-2 2 0 0,0 0 0 0,-6 1 0 16,0 0-640-16,7 1 0 0,-7-1 0 0,0 0 0 15,0 0-1856-15,0 0-368 0,0 0-80 0,6 5-11760 16</inkml:trace>
  <inkml:trace contextRef="#ctx0" brushRef="#br1" timeOffset="209600.6">8761 14478 11967 0,'-6'-10'528'0,"6"10"112"0,-4-6-512 0,3-1-128 0,-2 1 0 0,2 0 0 16,0 1 1280-16,0-1 240 0,1 1 32 0,0-1 16 16,0 1 32-16,0-1 0 15,0 1 0-15,0-1 0 0,2 2-224 0,-2 4-32 0,0 0-16 0,4-5 0 16,0 1-64-16,-4 4-16 0,4-3 0 0,1-1 0 15,1 2-320-15,-1 0-64 0,-5 2-16 0,7-1 0 16,0 1-208-16,-1 0-64 0,1 1 0 0,1 1 0 16,0 1-128-16,1 2-16 0,1 1-16 0,2 3 0 15,-1 1-160-15,1 2-16 0,1 1-16 0,-3 5 0 0,1 0 0 16,0 3 0 0,-1 3 0-16,-1 1 0 0,-1 1-96 0,-3 4 0 0,0 3-128 15,-2 0 192-15,-4 1-48 0,-2 1-16 0,-3 2 0 0,-3-3 0 16,-2-1 0-16,-3-1 0 0,-4 0 0 0,-1 0 0 0,-2-4-128 0,1-1-272 15,-3-4 64-15,0-2 16 16,0-2-320 0,1-1-48-16,0-3-16 0,1 0 0 0,0-3-1712 0,1-1-336 0,1-1-80 0,1-2-12112 15</inkml:trace>
  <inkml:trace contextRef="#ctx0" brushRef="#br1" timeOffset="210839.52">9455 14490 24303 0,'-3'-9'1072'0,"3"9"224"0,-1-5-1040 0,0 1-256 16,-1-1 0-16,2 5 0 0,-1-5 1120 0,1 5 160 0,0 0 48 0,0 0 0 0,0 0 240 0,0 0 48 31,0 0 16-31,0 0 0 0,0 0-912 0,0 0-176 16,0 9-32-16,-3 3-16 0,2 2-160 0,0 3-16 0,0 0-16 0,1 3 0 0,0 0-48 0,0 1-16 16,0 1 0-16,1 0 0 0,0-1-112 15,0 1 0-15,2-2-128 0,-3 2 192 0,1-1-192 0,0-1 0 16,0-2 128-16,0-2-128 15,0 0 0-15,0-2 0 0,0 0 0 0,0-2 0 16,0-1-464-16,2-2-192 0,-2-1-48 0,0-3 0 16,-1-5-2752-16,0 0-544 0</inkml:trace>
  <inkml:trace contextRef="#ctx0" brushRef="#br1" timeOffset="211013.58">9344 14746 11967 0,'0'0'1072'0,"0"0"-864"0,-3-5-208 0,0 1 0 0,2-2 5104 0,1 6 976 0,0 0 192 0,2-5 32 0,2 0-4832 0,2 1-960 16,0 0-192-16,3 0-32 0,2 1-64 0,2 1-16 16,3-3 0-16,1 2 0 15,4 0-208-15,1 0 176 0,2-1-176 0,2 1 160 16,-3 1-160-16,2 0 0 0,1-1 0 0,2 2 0 31,1 0-1392-31,-1 0-304 0,1 0-64 0,-1-2-8064 0,0-2-1616 0</inkml:trace>
  <inkml:trace contextRef="#ctx0" brushRef="#br1" timeOffset="211603.62">10039 14482 13823 0,'0'0'608'0,"0"0"128"0,-2-5-592 0,2 5-144 0,-3-3 0 0,3 3 0 16,0 0 3904-16,0 0 736 0,0 0 160 0,-4 3 16 16,0 4-3280-16,2 3-640 15,0 2-144-15,0 2-32 16,1 3-368-16,-1 0-80 0,0 0-16 0,1 1 0 0,0 2 96 0,0 0 16 0,0-1 0 0,0-1 0 15,1 0-64-15,0-1-16 0,0-2 0 0,0-1 0 16,0-2-32 0,0-1-16-16,0-2 0 0,1-1 0 15,-1-8 112-15,0 0 32 0,0 0 0 0,0 0 0 0,0 0 32 0,0 0 16 16,0 0 0-16,2-6 0 0,-1 0-64 0,1-4-16 16,1-2 0-16,0-4 0 0,0-1-160 0,0-3-48 15,1-1 0-15,0-2 0 0,2-1-144 0,-2-2 0 16,0 1 0-16,1 3 128 0,-1 2-128 0,1 3 0 15,-1 1 0-15,0 4 0 0,0 1 0 0,-1 4 0 16,0 1 0-16,-3 6 0 0,0 0 0 0,0 0 0 16,0 0 0-16,6 6 0 0,-1 0-128 0,1 3 128 15,-1 1-160-15,2 2 160 0,0 1 0 0,-1 1-144 16,2 3 144-16,0-1 0 0,-2 1 0 0,2-2 0 16,0 0 0-16,0-2-128 0,1 0 128 0,0-1 0 0,0-1 0 0,0-1 0 15,-2-1 0-15,2-3 0 16,1 0 0-16,0-2 0 0,-1 0 0 0,-1-2 0 15,1-2 0-15,0-1 128 0,-1-1-128 0,-1-3 144 0,1-3-144 0,0 0 160 16,0-3-160-16,-2-1 192 16,1-3-192-16,-1-1 192 0,1-2-192 0,1-1 128 15,-2 0-128-15,1 0 128 0,-1 4-128 0,0 0 0 0,-2 2 0 0,0 3 0 16,-1 1 0-16,-1 2 0 0,0 0 0 0,-2 7 0 16,0 0 192-16,0 0-32 0,0 0-16 0,0 0 0 15,0 0-144-15,-3 6 0 0,-1 1 0 0,0 3 0 16,1 1 0-16,1 2 0 0,-1 3-176 0,1-1 176 15,0 2 0-15,1 0-128 0,1 1 128 0,1 1 0 16,1 0-496-16,1 2-16 0,0 0 0 16,1-1 0-16,3 1-1360 0,0-1-288 0,-2-2-48 0,3 0-16 15,-2-4-448-15,2-1-80 0,0 0-32 0</inkml:trace>
  <inkml:trace contextRef="#ctx0" brushRef="#br1" timeOffset="211925.62">10538 14849 17503 0,'0'-5'1552'0,"0"-2"-1232"16,2 0-320-16,-1 0 0 0,0-3 2112 0,1 1 352 0,2 0 80 0,0 1 16 16,2 3-688-16,0-1-128 0,1 1-16 0,-2 2-16 15,2 0-656-15,-1 2-128 16,1 0-32-16,1 1 0 0,-1 1-576 0,1 3-112 16,-1 0-16-16,-2 3-16 0,0 1-176 0,-3 3 0 15,-2 2 144-15,0-1-144 0,-3 0 192 0,-1 1-48 0,-2 0 0 0,-3 1 0 0,-2 2 208 0,-1-1 32 16,-1 2 16-16,-1-2 0 0,1 1-48 0,1-2-16 15,0-2 0-15,2 0 0 0,2-2 272 0,1-2 48 16,1-2 16-16,2 0 0 0,2 0-16 0,2-6 0 16,0 0 0-16,0 0 0 15,3 6-336-15,2-1-80 0,2 0-16 0,2-2 0 0,1 0-224 0,4 0 144 16,0-1-144-16,4-1 128 0,1-1-128 0,0-1 0 16,3-1 0-16,-1-2 0 0,1 1-160 0,-2-1-64 0,-1-2-16 0,-1-1 0 31,-1 1-576-31,1-1-112 0,-4 0-32 0,0-1 0 31,0 0-2112-31,0-1-448 0,-3-1-64 0</inkml:trace>
  <inkml:trace contextRef="#ctx0" brushRef="#br1" timeOffset="212155.56">10968 14613 34783 0,'-6'-10'1536'0,"6"6"320"0,0 1-1472 0,2-1-384 0,-1-2 0 0,2 2 0 0,-3 4 144 0,4-5-144 16,2 1 192-16,3 1-192 0,3-1 192 0,1 2-64 31,5 0 0-31,0 1-128 0,1 0 0 0,1 0 0 0,0 0 0 16,-2 1-144-16,0 0-304 0,-3 0-48 0,1 0-16 0,-3 2 0 31,-2 1-2832-31,-1 0-576 0</inkml:trace>
  <inkml:trace contextRef="#ctx0" brushRef="#br1" timeOffset="212584.44">10964 14730 25791 0,'0'0'2304'0,"0"0"-1856"16,0 0-448-16,0 0 0 0,0 0 1344 0,0 0 192 15,0 0 16-15,6-2 16 0,2 1-1024 0,2 0-208 16,3 0-32-16,2 1-16 0,4-1-288 0,0 1 0 15,2-1 0-15,2-2 0 0,1 0-224 0,1 0-96 0,1-2-32 0,-2 1 0 32,1 0-160-32,-1-2-16 0,-3 2-16 0,-2-1 0 0,0 0 192 0,-2 0 32 0,0 2 16 0,-2 0 0 0,-2-1 304 0,0 2 0 15,-3 0 0-15,-2 1 0 0,-2-1 560 0,-6 2 64 16,0 0 16-16,0 0 0 0,0 0-32 0,2 6 0 16,-1 2 0-16,-1 1 0 15,-1-1-352-15,1-1-80 0,-1 2-16 0,0 0 0 16,1 0 16-16,0 1 0 0,1-2 0 0,1 1 0 0,0 1 272 0,4-2 64 15,-2-2 16-15,3-1 0 16,0-1 224-16,2-2 32 0,2-2 16 0,6-2 0 0,0-1-176 16,2-3-48-16,1 0 0 0,-2-3 0 0,2-2-96 15,-2-2-32-15,-5 1 0 0,-1-4 0 0,-1-1 128 0,-1-3 0 16,-1-1 16-16,0-1 0 0,-4-2-192 0,-2 1-32 16,-2 1-16-16,-1 2 0 0,-2 2-96 0,-2 2 0 0,-4 1-16 0,-1 2 0 15,-2 1-240-15,-2 3 0 0,0 3 128 0,-4 1-128 16,-6 2-192-16,1 3-96 0,0 3-16 0,1 4 0 31,5 0-304-31,-1 1-64 0,1 3-16 0,1 3 0 16,0 1-1600-16,3 3-320 0,0-2-64 0,1 3-13856 0</inkml:trace>
  <inkml:trace contextRef="#ctx0" brushRef="#br1" timeOffset="214053.69">2565 16409 26207 0,'0'0'1152'0,"-3"-9"256"0,0-1-1136 0,2 1-272 0,1 1 0 0,0 0 0 16,-1 0 448-16,1 8 48 0,0 0 0 0,0 0 0 0,0 0 496 0,0 0 96 15,0 0 32-15,0 0 0 16,0 0-624-16,1 11-128 0,0 2-32 0,2 4 0 0,-2 2-112 15,-1 0-32 1,0 2 0-16,0 0 0 0,0 1 32 0,-1 1 0 16,0 0 0-16,-1 0 0 0,1-1-48 0,-1 2-16 15,-1-2 0-15,2-2 0 0,0 0-32 0,1-2-128 16,-1-3 192-16,1-2-64 0,0 1-128 0,0-6 0 16,0-8 144-16,0 0-144 0,0 9 256 0,0-9 0 15,0 0-16-15,0 0 0 0,0 0 80 0,0 0 32 0,0 0 0 0,4-7 0 16,-2-3 96-16,1-2 32 0,1-5 0 15,0-3 0-15,-2-4-224 0,4-2-64 0,0-2 0 0,2-2 0 16,1-1-192-16,-1-1 0 0,2-1 0 0,-1 2 0 16,1 0 0-16,0 5 0 0,-1 3-144 0,2 2 144 15,-2 2 0-15,1 5 0 0,-1 3 0 0,-3 3 0 16,1 2 0-16,-7 6 128 0,0 0-128 0,0 0 160 16,10 9-160-16,-2 3 0 0,0 4 0 0,-2 1 0 15,-1 1 0-15,1 3 0 0,-2 3 0 0,-1 0 0 16,2 0 0-16,-2 3 0 0,0-1 0 0,1 1 0 0,0-3 0 0,0 2 0 15,2 1 0-15,-1-3 0 0,0-1 0 16,1-4 0-16,1-5 0 0,1-3 0 0,-2-2 0 0,2-4 0 16,-1 0 0-16,-7-5 0 0,10-1 0 0,-1-3 192 15,1-3-192-15,-1-4 192 0,-1-4 32 0,1-3 16 16,1-8 0-16,-1 0 0 16,1-2 32-16,1 0 16 0,0-2 0 0,0-2 0 0,-1-3-288 0,-2 3 0 15,0 2 0-15,-1 4 0 0,1 4 0 0,-4 3 0 16,1 4-128-16,-2 4 128 0,0 3 0 0,-3 8 128 15,0 0 16-15,0 0 0 0,0 0 32 0,0 0 0 16,0 0 0-16,5 12 0 0,-2 1-176 0,0 3-144 0,1 0 144 16,-2 3-208-16,0 1 208 0,0 2 0 0,-2 1 144 0,0 1-144 15,0 1 0-15,0 2 0 0,0-1 0 0,0 3 0 16,0-1 0-16,3 0 0 0,-2-3 0 0,0 1-160 16,0-3-48-16,1-5-16 0,0-1 0 0,2-1 0 31,0 0-416-31,-1-3-96 0,1-1-16 0,0-2 0 15,3-1-2480-15,-1-3-496 0,-6-6-112 0,17 6 0 0</inkml:trace>
  <inkml:trace contextRef="#ctx0" brushRef="#br1" timeOffset="214402.52">3233 16754 27647 0,'-4'-12'2448'0,"3"4"-1952"0,0 1-496 0,-1-1 0 0,4 0 944 0,-2 8 80 16,3-8 32-16,2 1 0 0,-1 1 80 0,-4 6 16 15,10-5 0-15,0 1 0 0,1 1-736 0,1 3-144 16,0 1-16-16,0 3-16 0,-1 0-240 0,-1 3 0 16,-2 2 0-16,0 2 0 0,-2 2 0 0,0 1 128 15,-3 0-128-15,0 3 0 0,-6 2 208 0,-1 0-48 16,-3 1-16-16,-2 2 0 0,-2 0-144 0,-1-1 160 0,0-4-160 0,-1-2 160 16,1-2-160-1,1-2 0-15,1-1 0 0,2-2 0 0,2-2 0 0,6-6 0 0,-6 5 0 0,6-5 0 16,0 0 400-16,0 0 48 0,0 0 16 0,0 0 0 15,0 0 144-15,0 0 32 0,11-2 0 0,2-2 0 16,3 0-384-16,1-1-64 0,1 0 0 0,3-1-16 16,0 1-176-16,1 1 0 0,0-2 0 0,-1 2 128 15,-1-1-128-15,0 1 0 0,-4 1 0 0,0-1 0 16,-2 2-128-16,2 0-64 16,-1 0-16-16,-3 1 0 15,-2 1-832-15,0-2-176 0,-1 0-16 0,-9 2-10288 0,10 0-2064 0</inkml:trace>
  <inkml:trace contextRef="#ctx0" brushRef="#br1" timeOffset="-214649.91">3963 16426 28559 0,'0'0'2544'0,"0"0"-2032"16,0 0-512-16,0 0 0 0,0 0 1216 0,0 0 128 15,0 0 48-15,8-6 0 0,-3-1-224 0,-5 7-32 16,11-4-16-16,0 1 0 0,0-2-640 0,1 2-128 0,2 0-32 15,0 0 0-15,1 1-176 0,1 1-144 0,-2 0 192 0,1 0-192 16,2 1 128-16,-4 0-128 0,-1 1 0 0,1 0 0 31,1 0-480-31,-3 1-208 0,-3 2-32 0,-8-4-16 16,0 0-2336-16,0 0-448 0,4 10-112 0</inkml:trace>
  <inkml:trace contextRef="#ctx0" brushRef="#br1" timeOffset="-214473.96">3909 16594 17503 0,'0'0'768'0,"0"0"176"0,0 0-752 0,0 0-192 0,0 0 0 0,0 0 0 0,0 0 3392 0,0 0 656 16,0 0 128-16,0 0 32 0,0 0-2608 0,0 0-528 15,10-1-112-15,0-2 0 0,1 0-640 16,1 1-128-16,1 0-32 0,2-1 0 0,0 1-160 0,0 0 0 16,-1 0 144-16,1 0-144 15,0 1-1344-15,2-2-320 0,0 0-80 0</inkml:trace>
  <inkml:trace contextRef="#ctx0" brushRef="#br1" timeOffset="-210887.61">4821 16345 16415 0,'0'0'720'0,"1"-8"160"0,-1 0-704 0,0 0-176 0,0 0 0 0,0 8 0 0,-1-9 1600 0,1 9 272 16,-1-7 64-16,1 7 16 0,0 0-192 0,0 0-32 0,0 0-16 0,0 0 0 15,0 0-736-15,0 0-144 0,-3 11-16 0,-1 2-16 16,2 1-480 0,2 3-80-16,-1 0-32 0,0 2 0 0,0 0-32 0,0 0-16 0,0 2 0 0,0 0 0 15,-2-2-16-15,2-3 0 0,-1 1 0 16,1-1 0-16,-1 1-144 0,2-3 160 15,0-3-160-15,0-2 160 0,0-9-16 0,0 0 0 0,1 9 0 0,-1-9 0 16,0 0 304-16,0 0 48 0,0 0 16 0,0 0 0 16,0 0 192-16,0 0 32 15,2-9 16-15,-1-2 0 0,0-1-272 0,1-3-48 0,2-3-16 16,0-3 0-16,1-2-240 0,0-2-48 0,2-2-128 0,-1 0 192 16,2-2-192-16,0 1 0 0,-1-1 128 0,2 3-128 0,-1 4 0 15,1 3 0-15,-1 3 0 16,-1 5 0-16,-3 4 0 0,2 0 0 0,1 3 0 0,-7 4 0 15,0 0 0-15,7 5 0 0,0 3 0 0,-1 2 0 0,0 2-160 0,-1 4 160 16,0 3-128-16,-1 2 128 0,1 1 0 0,-1 1-128 16,-1 0 128-16,2 1 0 0,-2 1 0 0,0-1 0 15,1 0 0-15,-1-1 128 16,1-1-128-16,1-2 0 0,-2-2 0 0,1-4 0 16,1-3 0-16,0-3 0 0,-5-8 0 0,0 0 0 0,7 4 0 0,-7-4 128 0,9-1 0 15,0-2 0-15,-1-4 128 0,1-3 16 0,-1-4 16 0,1-2 0 31,1-1-16-31,2-4 0 0,1-3 0 0,1-3 0 0,0 0-144 16,2-3-128-16,-1-1 192 0,1 4-192 0,-2 0 0 0,-2 5 0 16,-2 4 0-16,0 2 0 0,-1 4 128 0,-1 3-128 15,-3 3 0-15,-5 6 0 0,0 0 0 0,0 0 0 0,0 0 0 0,0 0 0 16,5 11 0-16,0 3 0 0,-2 4 0 0,-1-1 0 16,-2 3-128-16,0 2 128 0,0 1 0 0,0 1-144 15,-1-1 144-15,0 3 0 0,0 0 0 0,2-1 0 16,-1-1 0-16,1-2-208 15,1 0 80-15,1-4 128 0,0-1-528 0,0-2 16 0,2-2 0 0,0-1 0 16,2 1-1168-16,0-4-240 0,3-2-32 0,1-3-16 31,0-1-896-31,2-3-176 0,3-5-32 0</inkml:trace>
  <inkml:trace contextRef="#ctx0" brushRef="#br1" timeOffset="-210505.49">5595 16456 4607 0,'0'0'400'0,"-1"-9"-400"0,0 1 0 0,0 0 0 16,0 0 4848-16,1 8 880 0,-4-5 176 0,4 5 48 15,-6-4-3024-15,6 4-608 0,0 0-112 0,0 0-32 16,-8 6-1088-16,0 3-240 0,-1 2-32 0,2 1-16 16,2 0-512-16,-1 1-96 0,0 2-32 0,0 3 0 15,1 1 48-15,-1-1 16 0,0 1 0 0,0 0 0 16,1 1-80-16,0-1-16 0,0 0 0 0,0-1 0 16,1-1-128-16,1-1 0 0,-2-5 144 0,3-2-144 15,0-2 144-15,2-7-144 0,0 0 192 0,0 0-192 16,0 0 256-16,0 0-64 0,0 0-16 0,0 0 0 15,4-11 96-15,1-1 32 0,0-2 0 0,1-5 0 16,0-3-112-16,2-1-32 0,1 0 0 0,1-1 0 0,1-3-160 0,1 2 0 16,-2 2 144-16,-1 1-144 0,2 1 0 0,-1 5 128 15,-1 1-128-15,0 4 0 0,-2 1 192 0,-2 5-48 16,-5 5 0-16,0 0 0 0,0 0-144 0,9 0 192 16,-9 0-192-16,8 5 192 0,-3 4-192 0,1 1 0 15,-3 0 0-15,1 2 0 0,1 2 0 0,-2 2 0 16,-1-3 0-16,0 2 0 0,2 1 0 0,-1 0 0 15,-1 3 0-15,0-3 0 0,-1-2 0 0,2 1 0 16,-1 0 0-16,0 1 128 0,0-3-128 0,0-2 0 0,0-2 0 16,-1 0 0-1,-1-9-528-15,0 0 16 0,4 6 0 0,-4-6 0 16,0 0-1696-16,0 0-336 0,0 0-64 0,0 0-7856 0,0 0-1568 0</inkml:trace>
  <inkml:trace contextRef="#ctx0" brushRef="#br1" timeOffset="-210349.87">5484 16629 12895 0,'0'0'1152'0,"-5"-8"-928"0,2-1-224 0,3 9 0 16,-5-6 4624-16,5 6 880 0,0 0 192 0,0 0 16 0,0 0-3920 15,0 0-768-15,0 0-176 0,7-7-16 16,-1 2-672-16,3 0-160 0,2 2 0 0,1 0 0 0,1-1 0 0,4 1 0 16,2 0 0-16,0-1 0 15,1 1-448-15,2 0 16 0,2 1 16 0,0-2-10080 16,-2 1-2032-16</inkml:trace>
  <inkml:trace contextRef="#ctx0" brushRef="#br1" timeOffset="-209875.48">6270 16137 23151 0,'0'0'1024'0,"0"0"208"0,3-9-976 0,0 2-256 0,-3 7 0 0,0 0 0 0,4-9 1488 0,-4 9 256 16,0 0 48-16,0 0 16 16,0 0-400-16,0 0-96 0,0 0-16 0,4 9 0 15,-1 1-672-15,1 1-144 0,-2 1-32 0,0 2 0 0,-1 1-96 0,0 1-32 16,0 0 0-16,0 2 0 0,1 2 16 0,-2 1 0 0,-2-1 0 0,1 1 0 15,0-2-176-15,0 0-32 16,1-2-128-16,-2 1 192 0,0 0-192 0,0 0 144 0,-1-2-144 0,2-2 128 31,-1-3-128-31,1-1 0 0,0-1 0 0,1-9 0 16,-1 8-832-16,1-8-32 0,0 0-16 0,0 0 0 16,0 0-2528-16,0 0-512 0</inkml:trace>
  <inkml:trace contextRef="#ctx0" brushRef="#br1" timeOffset="-209670.38">6152 16384 30927 0,'0'0'1360'0,"-4"-6"304"0,4 6-1344 0,0 0-320 31,-4-8 0-31,4 8 0 0,0 0 688 0,3-7 64 0,-3 7 16 16,8-7 0-16,2 0-160 0,2 3-32 0,0 0 0 0,4-1 0 0,0 1-240 0,4-1-48 15,2 1-16-15,0 0 0 16,-1 0-48-16,1 1-16 0,0 0 0 0,0-1 0 0,-1 2-208 0,0-1 0 31,0 2 128-31,-3 0-128 16,2-1-1328-16,-1 0-304 0,-3 1-64 0,0 0-8416 0,-1 0-1696 0</inkml:trace>
  <inkml:trace contextRef="#ctx0" brushRef="#br1" timeOffset="-209152.32">7392 16014 32655 0,'-9'-9'1440'0,"5"5"304"0,-1-1-1392 0,2 2-352 0,3 3 0 0,0 0 0 0,0 0 176 0,-8 6-48 16,-1 0 0-16,2 3 0 0,-2 3 112 0,1 2 16 15,0 3 0-15,1 0 0 0,-1 5-48 0,1 0 0 16,1 0 0-16,-1 2 0 0,0 0 16 0,0 0 0 16,-1-1 0-16,2-2 0 0,-1 1-224 0,3 0 176 15,-1-3-176-15,2-3 160 0,0-3-160 0,0-2 0 16,1-2 144-16,2-9-144 0,0 0 224 0,0 0-32 16,0 0 0-16,0 0 0 0,0 0 176 0,0 0 16 0,0 0 16 0,7-5 0 15,-1-5-16-15,1-5-16 0,1-2 0 0,-1-4 0 16,2-2-208-16,1-4-32 0,0-4-128 0,2-1 192 15,1-1-192-15,1 0 144 0,-2 0-144 0,2 1 128 16,1 2-128-16,-1 4 0 0,-3 1 0 0,0 7 0 16,-2 3 0-16,0 4 0 0,0 2 0 0,-2 3 0 15,-7 6 128-15,0 0-128 0,8 0 192 0,0 4-64 16,-2 4-128-16,-1 3 0 16,0 1 0-16,-3 4 0 0,0-1 0 0,0 3 0 0,0 0 0 0,1 2 0 15,-2 0 0-15,1 2 0 0,-1 2 0 0,0 1 128 0,0 1-128 0,0-1 0 16,0-2 0-16,2 1 0 0,-1-1 128 15,1 1-128-15,1-2 0 0,1-2 128 0,-1-2-128 0,1-1 0 16,1-3 0-16,0-1 0 31,-1-2-1408-31,1 0-144 0,-1-3-48 0,3-3 0 0,-8-5-1600 0,0 0-336 0</inkml:trace>
  <inkml:trace contextRef="#ctx0" brushRef="#br1" timeOffset="-208550.52">7306 16244 32191 0,'0'0'1424'0,"0"0"304"0,-3-8-1392 0,3 8-336 0,0 0 0 0,0 0 0 15,4-8-192-15,3 3-96 16,1 1-32-16,5-1 0 0,2 2 320 0,4 0-128 0,2-1 128 0,3 1 0 16,2-1-160-16,2 0 160 0,-1 1-128 0,0 1 128 15,-2-2 0-15,-1 1 0 0,-2 0 0 0,-1 2-128 16,0 1-80-16,-2 0-16 0,-2 1 0 0,-1 1 0 15,-4 2-16-15,-1 2 0 16,-3 1 0-16,-1-1 0 0,-7-6 32 0,4 10 0 0,-1 0 0 0,-3 1 0 16,-1 0 208-16,-2 0 192 0,1 0-48 0,0 0 0 0,-4 0 176 0,3 0 48 15,-1 0 0-15,0-2 0 0,4-9 128 0,-1 10 16 16,1-10 16-16,1 8 0 0,-1-8 112 16,0 0 32-16,7 5 0 0,3-2 0 15,-1-2-96-15,1-2-32 0,0-1 0 0,1-2 0 0,1-4-240 16,0 0-48-16,-1-1-16 0,1-1 0 15,1-1-96-15,-1 0-16 0,-2-1 0 0,0 0 0 0,-1 0 160 0,1 1 32 16,-4 0 0-16,0 1 0 0,-3 3 32 0,-3 7 16 16,2-8 0-16,-2 8 0 0,0 0 64 0,0 0 16 0,0 0 0 15,0 0 0-15,0 0-32 0,0 0 0 16,0 0 0-16,-7 6 0 0,1 4-416 0,2 2 0 16,-1 2 128-16,2 2-128 0,1 3 0 0,1 2 0 15,-2 3 0-15,1 1 0 0,1 1 0 16,1 0 0-16,0 3-192 0,0-1 192 0,0 0-144 0,1-1 144 15,0 1 0-15,-1-3 0 0,-1-2 0 0,1-1 0 0,1-1 0 0,-1-1 0 16,0-3 0-16,0-1 0 0,-1-5 0 16,0 0 0-16,1-1 0 0,0-10 176 0,0 0-176 0,-5 4 160 15,-2-1 32-15,7-3 16 16,-11-2 0-16,1-1 0 0,0-2 32 0,0 1 0 16,-1-4 0-16,0 1 0 0,0-1-96 0,0-1-16 0,0-2 0 0,0 1 0 15,1-1-128-15,2 0-176 0,0 1 48 0,2 2 0 31,2 1-464-31,1 0-96 0,1 0-16 0,2-2 0 0,2-1-2144 0,2-1-432 0,1 0-96 0,4-2-16 0</inkml:trace>
  <inkml:trace contextRef="#ctx0" brushRef="#br1" timeOffset="-208318.68">8198 16044 29487 0,'0'0'2624'0,"1"-8"-2112"0,0 1-512 0,1 1 0 31,0-1 1040-31,-2 7 112 0,0 0 0 0,0 0 16 0,0 0 48 0,0 0 16 16,0 0 0-16,0 0 0 15,2 13-784-15,-1 2-144 0,-1 0-48 0,-1 3 0 16,0-1-64-16,0 3 0 0,-2-1-16 0,2 1 0 16,0 0-48-16,-1 1-128 0,-1 0 192 0,0-1-64 15,1 0-128-15,1 0 0 0,-3 1 144 0,2-3-144 16,-1-1-304-16,2-4-128 0,1-2-16 0,0-2-16 15,0-9-1232-15,0 0-240 0,0 0-48 0,2 7-8256 16,-2-7-1632-16</inkml:trace>
  <inkml:trace contextRef="#ctx0" brushRef="#br1" timeOffset="-208114.8">8056 16227 21183 0,'-5'-5'1888'0,"0"-1"-1504"0,1 1-384 0,4 5 0 16,-3-8 3088-16,1 3 560 0,2 5 96 0,0 0 32 15,4-8-2496-15,2 4-512 0,3 0-80 0,3 1-32 16,1-1-528-16,5 0-128 0,4 1 0 16,0-3 0-16,3 2 0 0,2 1 0 0,0 1 0 0,4-1 0 15,3 0-256-15,1 1-64 0,-2 0-32 0,1-1 0 32,-1 1-2496-32,-1 1-496 0,-3 0-112 0</inkml:trace>
  <inkml:trace contextRef="#ctx0" brushRef="#br1" timeOffset="-207473">8848 15990 5519 0,'0'0'496'0,"-5"-7"-496"0,0 2 0 0,5 5 0 15,-4-6 6112-15,4 6 1120 0,0 0 240 0,0 0 32 0,0 0-5392 16,0 0-1088-16,0 0-224 0,-5 9-32 0,2 1-592 0,1 2-176 15,1 3 0-15,1 2 0 16,2-1 224-16,-1 2-64 0,-1 1-16 0,1 0 0 0,0 2 64 0,0 0 16 16,-2 1 0-16,1-1 0 0,1-1-224 0,-1-1 144 15,0-2-144-15,2 0 128 0,-2-3-128 0,1-2 0 16,0-1 144-16,0-2-144 0,-1-9 0 0,1 9 0 16,-1-2-192-16,0-7 64 15,0 0-480-15,0 0-96 0,0 0 0 0,0 0-16 16,0 0-80-16,1-7-16 0,-1-2 0 0,0-3 0 15,-1-4 144-15,0-1 32 0,0-3 0 0,0-2 0 0,-2-2 336 0,1-1 80 0,-1-2 16 0,0 1 0 16,0 0 400-16,2 2 64 0,-2-1 32 0,2 2 0 16,1 0 544-16,0 1 96 0,1 1 32 0,2 2 0 15,-2 2-96-15,3 0-16 0,0 2 0 0,2 3 0 16,1 2-352-16,3 1-80 0,1 1-16 0,0 3 0 16,2-1-176-16,-2 2-32 0,3 0-16 15,-1 3 0-15,0 2-176 0,0 3 192 0,0 0-192 0,0 3 192 16,-4 2-192-16,0 0 192 0,-2 4-192 0,-2 1 192 0,0 1-192 0,-4 3 160 15,-2 1-160-15,-3 3 160 0,-2 1-160 16,-2 0 192-16,-1 0-192 0,-2-1 192 0,0 0-192 16,3-1 128-16,-5-4-128 0,4-1 128 0,0-4-128 0,0-1 0 15,1-2 144-15,2-2-144 0,6-7 144 0,0 0-144 16,0 0 192-16,0 0-192 0,0 0 256 0,0 0-64 16,0 0-16-16,0 0 0 0,0 0 48 0,11 4 16 15,0-3 0-15,1 0 0 0,1-1-240 0,1 1 0 16,1 1 0-16,0 0 0 0,0 1 0 0,0 0 0 15,-2 0 0-15,-2 2 0 0,-1 0 0 0,-1 1 0 0,-9-6 0 16,6 6 0-16,-6-6 160 0,0 0-160 0,2 9 160 0,-2-9-160 16,-2 8 272-16,-2-1-32 0,-3-1-16 0,-1-2 0 15,-1 1 32-15,-2-1 0 16,-4 0 0-16,1 1 0 0,0-1-256 0,0-2 0 0,0 1 0 0,2-1 0 31,1 0-400-31,1-1-128 0,1-2-32 0,9 1 0 16,-7 0-1808-16,7 0-384 0,0 0-64 0</inkml:trace>
  <inkml:trace contextRef="#ctx0" brushRef="#br1" timeOffset="-207048.91">9142 16248 21183 0,'0'0'1888'16,"0"0"-1504"-16,-3 12-384 0,-1-2 0 0,1-1 1552 0,0 0 240 16,-1 0 64-16,2-1 0 15,2-8-96-15,-1 10-16 0,1-1 0 0,0-9 0 0,3 9-688 0,2-2-144 16,-5-7-16-16,9 4-16 0,-1-1-288 0,2-1-48 15,0 0-16-15,1-4 0 0,1 1-224 0,1-3-48 16,0-3-16-16,0 0 0 0,0-2-96 0,-2-1-16 16,-2-2 0-16,1 0 0 0,0 0 32 0,-1 0 0 15,-1 1 0-15,-1 0 0 0,-3 1-32 0,-1 1-128 0,0 2 192 0,-3 7-64 16,0 0 64-16,0 0 16 16,0 0 0-16,0 0 0 0,0 0 48 15,0 0 0-15,0 0 0 0,-3 8 0 0,-1 1-256 0,1 4 0 0,-2 3 0 0,1 3 0 31,1 4 0-31,-2 1 0 0,1 1 0 0,1 0 0 16,-3 0 0-16,2 2 0 0,-1-1 0 0,1-1 0 0,-1-2 0 0,2 1 0 0,0 0 0 16,0-3 0-16,0-4 0 0,2-1 0 15,-2-2 0-15,1-1 0 0,-2-2 128 0,1-2-128 16,3-9 0-16,-5 8 144 0,-2-4 16 0,7-4 0 0,-10 2 0 16,0-1 0-16,0-4 32 0,0 0 0 15,1-3 0-15,-1 0 0 0,-1-3-192 0,1-1 0 0,0-1 144 0,2 0-144 16,2 0-272-16,-2 0-128 0,2-2-32 0,2-2 0 15,0-1-1712-15,1 1-352 0,2-3-64 0,0-1-8720 16,1-2-1760 0</inkml:trace>
  <inkml:trace contextRef="#ctx0" brushRef="#br1" timeOffset="-206730.41">9588 15814 19343 0,'-1'-11'848'0,"4"4"192"0,-1-1-832 0,1 1-208 0,0-1 0 0,1 0 0 16,0 2 2480-16,2 0 448 0,-2 2 80 0,-4 4 32 0,8-3-1360 0,-8 3-272 0,11-2-48 16,-1 5-16-1,-1 0-672-15,1 1-144 0,0 2-16 0,1 3-16 16,0 1-160-16,2 2-16 0,0 2-16 0,1 5 0 15,0 4 32-15,2 3 16 0,-3 2 0 0,-2 2 0 16,-4 5 0-16,-1 2 0 0,-4 3 0 0,-3 2 0 0,-4 5 80 0,-4 1 16 16,-2 0 0-16,-4 1 0 0,-2 0-192 0,-2-1-48 15,-3-2 0-15,-2-2 0 0,-2-3-80 0,-2-4-128 16,-2-3 176-16,-2 0-176 0,-2-2-208 0,-1 0-160 16,-2-2-16-16,-2-1-16 15,-5-1-1408-15,-2-4-288 0,-3-4-48 0,-1-4-16 16,2 0-736-16,-2-3-160 0</inkml:trace>
  <inkml:trace contextRef="#ctx0" brushRef="#br1" timeOffset="-206296.19">7178 15902 25791 0,'0'0'2304'0,"-4"-8"-1856"0,0 0-448 0,-1 4 0 0,0 1 400 0,5 3-16 16,-8 0 0-16,0 4 0 0,-2 4 160 0,-1 3 32 16,-1 3 0-16,-2 3 0 0,-3 2-224 0,1 3-32 15,-5 4-16-15,2 0 0 0,1 2 128 0,0 2 16 16,0 7 16-16,3 1 0 0,1 3-80 0,3 2 0 16,-1 1-16-16,3 2 0 0,2 1-160 0,4-1-16 15,3-2-16-15,2-1 0 0,5 0-176 0,3-2 0 16,5-3 0-16,4 1 0 0,3-2 176 0,3-4-48 0,4-2-128 15,0-2 192-15,2-5-192 0,3-4 0 0,6-6 0 0,1-2 0 32,5-3-1376-32,8-2-224 0,7-2-32 0</inkml:trace>
  <inkml:trace contextRef="#ctx0" brushRef="#br1" timeOffset="-205652.52">9964 16267 2751 0,'0'0'256'0,"0"0"-256"0,4-6 0 0,0 1 0 16,-4 5 3200-16,6-8 608 16,-1 2 112-16,1 0 32 0,-1 0-1600 0,1 0-320 0,-2-1-64 0,1 1-16 15,0-2-176-15,1 2-48 0,0-1 0 0,1 1 0 16,1 1-512-16,-1 1-96 0,-7 4-32 0,10-3 0 15,-1 1-304-15,-9 2-64 0,9 3-16 0,-2 3 0 16,0 3-320-16,-1 0-64 16,-3 4 0-16,-1 0-16 0,-2 1-160 0,-1 3-16 15,-2 0-128-15,-1 2 192 0,0 1-64 0,-3-1 0 0,-1-1-128 0,-1 0 192 16,0-2-32-16,1 1-16 0,1-4 0 0,1-2 0 16,3-2-144-16,3-9 0 15,0 0 0-15,0 0 0 0,0 0 0 0,0 0 0 0,0 0 0 0,0 0 128 0,0 0 32 0,0 0 0 16,7-10 0-16,2-1 0 15,0-2-160-15,2-4 0 0,1-1 0 0,1-3 0 16,2-1 0-16,-1-1 0 0,1-1 128 0,-1 1-128 0,-2 1 128 0,0 3 0 16,-2 1 0-16,-2 5 0 0,-2 3-128 0,-1 3 0 15,-5 7-192-15,0 0 192 0,0 0 0 0,0 0 0 16,0 0 224-16,0 0-64 0,-5 9-160 0,-1 2 192 0,0 1-192 0,0 2 192 31,1 2-192-31,-1-1 0 0,1 0 0 0,-1 0 0 0,2-1 0 0,1 2 0 16,-1-2 0-16,2 1 0 0,2 1 0 0,2-4 0 0,2-3 0 0,0-2 0 15,2 2-224 1,0-2-80-16,3-3-16 0,1-1 0 16,2 0-592-1,2-3-128-15,3-3-32 0,1 2 0 0,1-1-2144 0,1-2-432 16</inkml:trace>
  <inkml:trace contextRef="#ctx0" brushRef="#br1" timeOffset="-205458.62">10666 16165 3679 0,'0'0'160'0,"0"0"32"0,-4-6-192 0,4 6 0 0,0 0 0 0,0 0 0 16,0 0 6000-16,0 0 1152 0,0 0 224 0,10-4 48 16,0 0-5952-16,2 3-1216 0,2-1-256 0,1 0 0 15,0-1 0-15,0-1 0 0,2 1 0 0,-1-1-144 31,1-1-1456-31,-2 1-272 0</inkml:trace>
  <inkml:trace contextRef="#ctx0" brushRef="#br1" timeOffset="-204730.1">11455 15842 21183 0,'-5'-4'1888'0,"-1"0"-1504"0,-1-1-384 0,0 3 0 15,7 2 2192-15,-7 0 368 0,0 2 80 0,0 3 16 0,0 1-2080 0,1 3-432 16,0 3-144-16,1 1 0 0,-1 3 256 0,1 0-48 16,-1 1-16-16,1 1 0 0,-1 2 144 0,2 1 32 15,0 1 0-15,0 0 0 0,1 1-176 0,1 0-16 16,1 0-16-16,1-1 0 0,0-3-160 0,2-2 0 0,-2-3 0 0,1-1 0 15,0-1 160-15,1-2-160 16,-2-10 192-16,4 9-192 0,-4-9 0 0,0 0-256 16,0 0 32-16,0 0 0 15,0 0-512-15,0 0-96 0,7-2-32 0,0-4 0 16,-2-4 352-16,0-2 80 0,-1-2 16 0,2-3 0 0,-1-4 416 0,1 1 0 0,-1-4 0 0,1 0 0 16,-2-1 240-16,2-1 80 0,-2-2 0 0,-1 2 16 15,-1-2 272-15,1 2 48 0,-2-1 16 0,0 4 0 16,-1 2 48-16,1 4 16 0,-1 1 0 0,2 2 0 15,-1 1-96-15,1 1 0 0,1 1-16 0,0 1 0 0,-1 1-32 0,1 2 0 16,2 2 0-16,-5 5 0 0,8-3-368 0,0 0-80 16,2 1-16-16,1 2 0 0,0 2-128 0,0 4 0 15,-1 1 0-15,0 2 0 16,-2 4 0-16,-2 1 0 0,0 1-128 0,-4 4 128 16,-3 1 0-16,-2 4 0 0,-4 3 0 0,-2 1 0 15,-2-1 0-15,-1 0 128 0,-1-2-128 0,2-4 192 0,1-3-192 0,1-3 0 16,2-2 0-16,0-2 0 15,0-2 128-15,2-2-128 0,5-7 0 0,0 0 128 0,0 0 0 16,0 0-128-16,0 0 192 0,0 0-64 16,0 0 112-16,0 0 16 0,9 5 0 0,2-2 0 15,4 0-112-15,0-1-16 0,3-1 0 0,0 1 0 16,0-1-128-16,1 1 0 0,-1 1 0 0,-2 0 0 0,-2 0 0 0,-1 2 0 16,-5 0 0-16,0 1 0 0,-8-6 0 0,6 8 0 0,-3 0 0 0,-3-8 0 15,-1 9 224-15,1-9-32 16,-6 9-16-16,-1-3 0 0,-4 0 192 0,-2-2 32 0,-1 1 16 0,-2-2 0 0,-3 0-32 15,-1-1-16-15,0 0 0 0,1-2 0 0,-1 0-192 0,1 0-48 16,1-2 0-16,4 1 0 16,-1 0-128-16,3-1 0 0,1 0 0 0,2 0-176 15,9 2-336-15,-7-3-80 0,7 3-16 0,0 0 0 16,0 0-1840-16,0 0-368 0,5-6-80 0,2-1-8224 16,4 0-1632-16</inkml:trace>
  <inkml:trace contextRef="#ctx0" brushRef="#br1" timeOffset="-204249.68">11719 16065 20383 0,'0'0'896'0,"0"0"192"0,0 0-864 0,0 0-224 0,0 0 0 0,-1 7 0 0,1-7 1856 0,-2 13 320 15,0 0 64-15,0-1 0 0,-1 0-1008 0,1 0-208 16,0 0-32-16,1-1-16 0,0 0-272 0,2 0-64 0,0 0-16 16,1-1 0-16,0-1 16 0,-2-9 0 0,5 8 0 0,1-1 0 15,2-3-96-15,1 0-16 0,0-2 0 0,1-2 0 16,-1-1-224-16,1 1-48 0,-1-2-16 0,0-2 0 15,0 0 16-15,0-2 16 0,-1-1 0 0,2-2 0 16,-2-1 32 0,1 0 0-16,-2-1 0 0,1-2 0 15,-1 0 16-15,-1 2 0 0,0 1 0 0,-1 1 0 16,1 1-64-16,-6 8-16 0,0 0 0 0,0 0 0 0,0 0 64 16,0 0 16-16,0 0 0 0,0 0 0 15,0 0-192-15,0 0-128 0,-2 10 144 0,1 2-144 16,-1 2 0-16,0 2 0 0,0 3 0 0,-1 1 0 0,-1-1 0 0,0 3 0 15,0 3-128-15,-1 2 128 0,0 2 0 0,-2-1 0 16,1 2 0-16,-2 1 0 0,-1 0 0 0,0-1 0 16,0-1 0-16,1-2 0 0,-2 0 0 0,1-5 0 15,0-5 0-15,1 1 0 0,2 1 0 0,0-4 0 0,1-4 0 16,2-2 0-16,-2-1 0 0,5-8 128 0,0 0-128 0,-5 3 144 16,5-3 16-16,0 0 0 15,0 0 0-15,-8-8 0 0,1-1 64 0,2-2 16 0,0-2 0 0,2 1 0 16,0 0-96-16,1-2-16 0,1-2 0 0,1 0 0 15,0-2-128-15,1 2 0 0,0-2 0 0,1 1 128 16,0-2-128-16,1 1 0 0,2 1 0 0,0 1 0 16,1 1-256-16,-1 3 0 0,2 2 16 0,2 0 0 31,0 0-400-31,-1 2-64 0,1 1-32 0,0 1 0 0,2-2-1984 0,-1 2-400 0,1-2-80 0,0 0-12832 16</inkml:trace>
  <inkml:trace contextRef="#ctx0" brushRef="#br1" timeOffset="-203812.33">12242 15746 31439 0,'1'-14'1392'0,"-1"14"288"0,2-10-1344 0,0 4-336 0,-2 6 0 0,0 0 0 16,0 0 640-16,0 0 64 0,0 0 16 0,0 0 0 15,0 0-144-15,0 0-48 16,0 0 0-16,0 0 0 0,0 0-192 0,4 10-32 0,-3 2-16 16,-1 3 0-16,-3 2-32 0,-1 4-16 0,0 3 0 0,-2 2 0 15,0 4-48-15,-1 2 0 0,0 1 0 0,1 1 0 16,-2-1-192-16,3-2 128 16,0 1-128-16,2-4 0 0,0-4 144 0,0-2-144 0,2-3 128 0,0-2-128 15,0-4 336-15,1-2-16 16,0-2 0-16,0-9 0 0,0 0 224 0,0 0 32 15,0 0 16-15,6 6 0 0,-6-6-48 0,8 4-16 0,1-4 0 0,1-2 0 0,1 0-112 16,2-1-32-16,3-3 0 0,1 1 0 0,2-1-384 16,1 0 128-16,0-1-128 0,2 1 0 15,1 0 0-15,-1 2 0 0,-4-1 128 0,1 2-128 0,-2 0 0 16,-2 1 0-16,-1 0 0 0,-1 1 0 0,0-1 0 16,-4 1 0-16,-9 1 0 0,0 0 0 0,9-1 0 0,-9 1 0 15,0 0 0-15,0 0 0 31,0 0-640-31,0 0-64 0,0 0-16 0,0 0 0 0,0 0-1712 0,0 0-352 0,0 0-64 0</inkml:trace>
  <inkml:trace contextRef="#ctx0" brushRef="#br0" timeOffset="-199158.5">7778 17840 7359 0,'0'0'320'0,"1"-8"80"0,0 1-400 0,-1 7 0 0,3-10 0 0,1 1 0 16,0 1 2880-16,-1 0 480 0,-3 8 96 0,6-8 32 16,-1 0-1376-16,-5 8-256 0,8-8-64 0,-8 8-16 15,7-5-720-15,-7 5-144 0,0 0-16 0,0 0-16 16,0 0-448-16,0 0-96 0,4 2-16 0,-1 2 0 16,1 4-96-16,-2 2-32 0,-1 2 0 0,-1 1 0 15,-1 3-192-15,0 1 144 0,-4 20-144 0,1-4 128 16,-2-4-128-16,2 0 128 0,0-3-128 0,-1-3 128 15,0-2-128-15,0-1 128 0,2-2-128 0,-1-3 128 16,1-2-128-16,1-2 0 0,0-2 144 0,2-9-144 0,0 0 368 0,0 0 0 16,0 0 0-16,0 0 0 0,0 0 224 0,0 0 48 15,0 0 16-15,6-10 0 0,-1-2-16 0,2-3-16 16,1-2 0-16,2-3 0 0,2-2-288 16,1-3-48-16,-2-5-16 0,2 0 0 0,0-3-16 15,1 2 0-15,2 1 0 0,-2 5 0 0,-1-1-256 0,-1 4 0 0,1 5-208 16,-3 3 80-16,-1 3 128 0,-1 3 0 0,-2 3 0 15,-6 5-128-15,0 0 128 0,8 3 0 0,-8-3-144 0,8 10 144 16,-2 2-128-16,0 2 128 0,-3 2-160 0,1 2 160 16,-2 1-160-16,-1 2 160 0,-1 0-160 15,0 2 160-15,0 3-160 0,0-1 160 16,2 0-160-16,0-3 160 0,2-3-128 0,-1-2 128 16,0-4 0-16,2-2-144 0,-1-1 144 0,1-2 0 0,-5-8 0 15,6 5 0-15,-6-5 0 0,10 2 0 0,0-3 128 0,0-1-128 16,-3-2 224-16,2-3-32 0,1-2 0 0,-1-2 0 0,2-2 0 15,1-2 0-15,0-4 0 0,1-3 0 0,0-3 0 0,2-1-16 16,-2 3 0-16,0 2 0 0,-1 2-176 16,-1 2 0-16,1 2 0 0,-2 1-176 15,0 2 176-15,-1 4 0 0,-2 0 0 0,-2 2 128 0,-5 6-128 0,7-4 176 16,-7 4-176-16,0 0 192 0,8 0-192 0,-8 0 0 16,0 0 0-16,9 8 0 0,-1 0 0 15,-1 2 0-15,-1 1 0 0,-3 0 0 16,2 0-256-16,-1 0 80 0,0 1 16 0,0 4 0 0,0 0-96 0,1 2-32 15,-1 1 0-15,1 0 0 16,0 1-432 0,2 1-96-16,-1-1-16 0,1 0 0 15,-2-2-1744-15,3 1-368 0,0-1-64 0</inkml:trace>
  <inkml:trace contextRef="#ctx0" brushRef="#br0" timeOffset="-198841.99">8569 18174 23951 0,'0'-15'2128'0,"0"5"-1696"0,0-1-432 0,2 1 0 0,0 0 1024 0,3 1 112 0,-1 3 16 0,-4 6 16 0,9-6-576 0,-9 6-112 16,7-3-32-16,-7 3 0 15,10 2-256-15,-2 3-64 0,-1 0-128 0,-2 4 192 16,-2 2-192-16,0 2 128 0,-3 1-128 0,-1 2 0 0,-2 1 160 0,0 1-160 16,0 0 160-16,-4 0-160 0,-3 3 160 0,0 1-160 15,0-1 160-15,2-2-160 16,-1-3 128-16,1-1-128 0,2-3 0 0,0-2 0 15,1-4 352-15,5-6-32 0,0 0 0 0,0 0 0 16,0 0 256-16,0 0 64 0,0 0 0 0,0 0 0 16,9 2 0-16,0-2 0 0,2-1 0 0,1-1 0 0,2-1-336 0,-6 1-64 15,6-3-16-15,-1 1 0 16,4-1-224-16,0 1 0 0,0 0-144 0,1-1 144 16,0 2-720-16,15-3-48 15,-5 2-16-15,-1 1 0 16,-3-1-1904-16,-2 2-368 0</inkml:trace>
  <inkml:trace contextRef="#ctx0" brushRef="#br0" timeOffset="-198350.57">9236 17807 30639 0,'0'0'1344'0,"0"0"304"0,0 0-1328 0,4-3-320 16,-1-1 0-16,1 3 0 15,2 1-400-15,1 1-160 0,0 0-16 0,2 2-16 0,0 2 384 0,7 7 80 16,-1-1 128-16,-3 2-208 0,-3 2 208 0,-3 0 0 16,0 4 144-16,-5 1-144 0,1-1 272 0,-2 2-32 15,-1 0-16-15,-1 0 0 0,-2 0-32 0,-2 0 0 0,-3 1 0 0,1 0 0 16,1-2-64-16,-1-3 0 0,0-1-128 0,2-5 192 15,-1-6-16-15,7-5-16 0,0 0 0 0,0 0 0 16,0 0 368-16,0 0 80 0,-2-9 16 0,3 0 0 16,2-4-16-16,3-2 0 0,1-3 0 0,4-1 0 15,0-3-400-15,3-4-80 0,-1-3 0 0,1-2-128 16,1-1 0-16,-1 1 0 0,0 4 0 0,-2 2 0 16,-2 5 0-16,-1 2 0 0,-3 4 0 0,0 4 0 15,-1 3 224-15,-5 7 96 0,0 0 0 0,0 0 16 16,0 0 48-16,-3 9 16 0,-1 3 0 0,-1 3 0 15,1 2-400-15,-2 1 0 0,0 0 0 0,-1 2 0 16,2 3 0-16,0 0 0 0,1 0 0 16,-1-1 0-16,2-1 0 0,1-1 0 0,0-1 0 0,2-3 0 0,2-1 0 0,1-2 0 15,1-1 0-15,1-1 0 0,2-1 0 0,-1-3 0 16,-6-7 0-16,10 6 0 16,0-2-416-16,1-1-16 15,1-3 0-15,1-3 0 0,2-2-1472 0,0-2-288 0,2 0-64 0</inkml:trace>
  <inkml:trace contextRef="#ctx0" brushRef="#br0" timeOffset="-198076.38">9681 17636 30927 0,'-6'-13'1360'0,"3"6"304"0,1-1-1344 15,1 1-320-15,1 7 0 0,0 0 0 0,0 0 480 0,0 0 32 0,0 0 0 0,0 0 0 16,0 0-320-16,11 6-48 15,-1 3-16-15,-2 4 0 0,0 3-128 0,1 3 0 16,1 2 0-16,-1 2 0 0,-2 2 0 0,1 3 160 0,0-1 16 0,-4 4 0 16,-2 2 128-16,-3 1 16 15,-2 1 16-15,-3 2 0 0,-1-1-80 0,-2-2-32 0,-1-1 0 0,-1-2 0 0,-2-3-32 0,-3-1-16 16,0-3 0-16,-1-2 0 0,1-2-176 0,1 0 128 16,-1-3-128-16,1 0 128 0,-2-2-128 0,2-1 0 15,-1-1 0-15,1-2 0 31,1 0-928-31,-2-2-112 0,-1-1-32 0</inkml:trace>
  <inkml:trace contextRef="#ctx0" brushRef="#br0" timeOffset="-197756.57">9180 17610 11055 0,'0'0'480'0,"-7"-5"112"16,-1-3-464-16,0 2-128 0,1 3 0 0,-1 2 0 0,0 1 4352 0,0 3 864 15,0 2 160-15,-1 3 48 0,0 5-4368 0,-2 3-864 0,-1 5-192 0,1 1 0 0,-1 1 0 16,1 5 0-16,0 3 0 0,1 1 0 0,-1 1 160 16,2 3-160-16,3 1 192 0,1 0-192 15,2 1 256-15,1-2-48 0,1-1-16 0,2-1 0 0,2 0-192 0,5-1 176 31,2-1-176-31,2-1 160 0,-4-2-16 0,5-3 0 0,0-2 0 0,2-1 0 0,1-2-144 0,-5-10 0 16,3 0 144-16,3-1-144 31,4-1-1696-31,2-2-416 0,4-3-64 0</inkml:trace>
  <inkml:trace contextRef="#ctx0" brushRef="#br0" timeOffset="-196001.23">10159 17827 22047 0,'0'0'976'0,"0"0"208"0,0 0-944 0,0 0-240 0,0 0 0 0,0 0 0 0,0 0 432 0,0 0 32 16,0 0 16-16,0 0 0 0,0 0 32 0,0 0 16 15,10 1 0-15,0-1 0 0,1 0 48 0,1 0 0 16,1 0 0-16,2 0 0 0,-1 0 0 0,1 0 16 15,0 0 0-15,-1 1 0 0,0-2-272 0,0 0-64 16,-1 0-16-16,0 1 0 0,-1 0-240 0,0 0 0 16,0 0 128-16,-2 0-128 0,-10 0 0 0,9 2 0 15,-9-2 0-15,0 0-160 16,0 0-544-16,0 0-96 0,0 0-32 0,0 0 0 16,0 0-1984-16,-2 9-384 0</inkml:trace>
  <inkml:trace contextRef="#ctx0" brushRef="#br0" timeOffset="-195689.31">10167 18082 23951 0,'0'0'1056'0,"0"0"224"0,0 0-1024 0,0 0-256 0,0 0 0 0,0 0 0 16,-7 4 608-16,7-4 64 0,0 0 16 0,0 0 0 16,0 0-144-16,0 0-32 0,0 0 0 0,8 6 0 15,1-2 48-15,1-2 0 0,0 0 0 0,2-2 0 16,3-2 64-16,2 1 16 0,1-1 0 0,2 0 0 0,0-1-240 0,1-1-32 15,-1 1-16-15,1 0 0 0,-2-2-224 0,0 1-128 16,-1 0 160-16,-2-1-160 0,0 1 128 16,-2 0-128-16,-2 1 0 0,-1 1 0 0,-2 0 128 15,-9 2-128-15,0 0 0 0,0 0 144 0,0 0-144 0,0 0 0 16,0 0 0-16,0 0 0 0,0 0 0 16,0 0-176-16,0 0 16 0,0 0 0 0,0 0 480 0,0 0 80 0,0 0 32 0,-5-5 0 31,5 5-2016-31,0 0-400 0,-5-3-64 0,5 3-32 15,0 0-1088-15,0 0-224 0,-9-4-32 0,9 4-16 0</inkml:trace>
  <inkml:trace contextRef="#ctx0" brushRef="#br0" timeOffset="-192836.55">11594 17781 20607 0,'0'0'912'0,"0"-7"192"0,0 7-880 0,1-8-224 16,-2 1 0-16,1 7 0 0,-1-9 368 0,2 2 16 15,-1 7 16-15,1-6 0 0,-1 6 448 0,0 0 96 16,0 0 16-16,0 0 0 0,0 0-128 0,3-7-32 0,-3 7 0 0,0 0 0 16,0 0-80-16,0 0-16 15,0 0 0-15,0 0 0 0,0 0-128 0,0 0-16 16,-1 10-16-16,1 2 0 0,-2 1-288 0,1 1-64 15,0 2-16-15,0 0 0 0,-2 1-176 0,1 0 0 0,0 3 144 0,0 2-144 16,1 1 0-16,0 0 144 0,0 1-144 0,1-1 0 16,1-2 128-16,2-2-128 0,0 0 0 0,1-1 0 15,-1-2 128-15,1 0-128 0,1-3 0 0,-1-1 0 16,-1-1 128-16,-3-11-128 0,0 0 144 0,5 10-144 16,-5-10 224-16,0 0-48 0,0 0-16 0,0 0 0 0,0 0 64 15,0 0 16-15,0 0 0 0,2-8 0 16,-1-2 112-16,-2-1 32 0,-1-2 0 0,0-2 0 15,-2-2-48-15,1-2 0 0,0 0 0 0,0-3 0 0,0-2-144 16,3-2-48-16,-2-1 0 0,2 0 0 16,2 2-144-16,0 1 128 0,1 1-128 0,0-1 128 15,0-2-128-15,2 2 0 0,-1 1 144 0,1 1-144 16,2 0 144-16,1 2-144 0,1 1 192 0,-1 3-192 0,2 1 0 0,-1 3 0 0,2 2 0 16,0 3 0-16,0 0 0 0,1 3-192 0,1 0 192 0,1 2-192 15,-1 2 192-15,-1 2-144 0,-3 3 144 0,1 1-128 16,-3 4 128-16,0 4 0 15,-2 1 0-15,-1 1-128 0,-2 3 128 0,-3 1 0 0,0 0 0 16,-4 1 0-16,-1-2 0 0,-2 1 0 16,-1 0 0-16,-1-3 0 0,0-2 128 0,-1-2-128 15,-1-2 128-15,1-2-128 0,0-1 160 0,0-2-32 0,-1 1-128 16,1-3 192-16,0 0-64 0,1-2-128 0,0 0 176 16,0-1-176-16,2-1 0 0,0 0 0 0,-1-1 0 0,1 0 0 31,0 0-608-31,0 0-224 0,0-2-64 0,8 3-10368 0,-7-2-2096 0</inkml:trace>
  <inkml:trace contextRef="#ctx0" brushRef="#br0" timeOffset="-192417.94">12263 17587 6447 0,'0'0'272'0,"0"0"80"0,4-8-352 0,-1 1 0 0,1-1 0 0,0 1 0 0,0 0 3232 0,0 0 576 0,-2 0 112 0,0 1 32 15,-1-1-1632-15,-1 7-320 0,0 0-64 0,0 0-16 16,0 0-576-16,-2-5-112 0,2 5-16 0,-5-3-16 15,-3 5-256-15,-1 2-48 0,-1 3-16 0,-1 2 0 0,-1 4-560 0,-1 1-128 16,-3 1 0-16,1 5-16 0,0 2-176 0,0 2 128 31,0 3-128-31,1 0 128 0,-1 3-128 0,2 0 160 0,2-1-160 0,-1 1 160 16,2-1-160-16,2 1 0 0,2 1 144 0,3-1-144 31,3-2 0-31,3-1 0 0,0-2 0 0,3-1 0 0,1-1 0 0,3 1 0 16,0-4 0-16,2 0 128 0,0-2-128 0,2-3 0 15,0-3 128-15,1-2-128 0,2-1 0 0,1-1-160 0,2-3 16 16,2-1 0 0,1-4-2096-16,2-2-432 0,1-1-80 0</inkml:trace>
  <inkml:trace contextRef="#ctx0" brushRef="#br0" timeOffset="-191599.93">12649 17761 19007 0,'0'0'832'0,"0"0"192"0,-2-8-832 0,-1 0-192 16,1 1 0-16,2 7 0 0,-1-9 1024 0,1 2 176 15,0 7 16-15,2-7 16 0,2-1-144 0,-4 8-48 16,7-8 0-16,-1 2 0 0,0-1-448 15,1 3-80-15,-7 4-32 0,8-4 0 0,0 2 0 0,1 1 0 16,-9 1 0-16,10 1 0 16,0 2-128-16,-1 3-32 0,-1 3 0 0,-1 1 0 0,0 1-96 0,-2 1-32 15,0 1 0-15,-3 2 0 0,-2 2 96 0,-1 0 16 0,-2 2 0 16,-2 0 0-16,-1-1-96 0,-2 2-16 16,-2 0 0-16,0 0 0 15,-1 0-64-15,2-3-128 0,0-2 176 0,1-3-176 0,-3-1 192 0,1-3-192 16,2-1 192-16,3-1-192 15,5-6 192-15,0 0-192 0,0 0 192 0,0 0-192 0,0 0 192 0,0 0-64 0,0 0 0 0,0 0-128 16,2-9 192-16,1 0-192 0,3-1 192 0,0-2-192 16,3-2 224-16,1-3-64 0,1-2-16 0,-1 0 0 15,3-2-144-15,1 0 192 0,1 0-192 0,-2 1 192 16,-1 1-192-16,1 3 0 0,-1 2 0 0,-1 2 0 16,-1 1 0-16,-2 3 128 0,-3 2-128 15,-5 6 0-15,0 0 352 0,0 0-16 0,0 0 0 0,0 0 0 16,0 0 0-16,-5 7 0 15,-1 1 0-15,-1 2 0 0,0 2-192 0,-1 1-144 16,1 1 192-16,0 2-192 0,0-1 0 0,2 0 0 0,-1 1 0 0,2-1 0 16,1 1 0-16,0 0 0 0,1 1 0 0,2-2 0 0,1-2 0 0,2-1 0 15,0 0 0-15,1-2 0 16,2 0 0-16,1-1 0 16,2-1 0-16,1-3 0 15,1 1-608-15,3-3-80 0,3-1-16 0,2-1 0 16,2-2-2352-16,-1 0-464 0</inkml:trace>
  <inkml:trace contextRef="#ctx0" brushRef="#br0" timeOffset="-191398.32">13055 17812 35007 0,'0'0'3120'0,"0"0"-2496"15,0 0-496-15,0 0-128 0,0 0 0 0,0 0 128 16,0 0-128-16,0 0 128 15,0 0-128-15,8-4-208 0,0 1 48 0,3 2 16 16,-1 1 144-16,3 1-208 0,2 1 80 0,0 0 128 16,1-1-640-16,1 1 0 0,1 1 0 0,-1-1-9152 15,-1 0-1824-15</inkml:trace>
  <inkml:trace contextRef="#ctx0" brushRef="#br0" timeOffset="-191021.05">13535 17687 15663 0,'1'-14'688'0,"1"5"144"0,-2-2-656 0,2 1-176 0,1 1 0 0,0 2 0 16,2 0 4112-16,0 1 800 0,2 1 144 0,1 1 48 16,-1 0-4064-16,2 2-800 0,-9 2-240 0,11-1 0 31,-1 1-720-31,0 1-240 0,-1 1-64 0,-1 2 0 0,1 0 1744 0,-3 3 352 0,-1 0 64 0,1 3 16 15,-2 1-816-15,-1 2-144 0,-1 4-48 0,-4-1 0 16,0 1 48-16,-3 0 16 0,-3 2 0 0,-1 2 0 16,-3 2-48-16,-1-1-16 0,-2 0 0 0,0-3 0 15,3-3-144-15,0-1 128 0,2-1-128 0,1-2 128 0,3-1 16 0,1-1 0 16,5-10 0-16,-3 8 0 0,3-8 144 0,0 0 32 16,0 0 0-16,0 0 0 0,0 0-32 0,0 0 0 15,0 0 0-15,12 2 0 0,1-2 32 0,2-1 0 16,0-3 0-16,2 0 0 0,-1-3-160 0,2 2-32 15,0-1 0-15,1 2 0 0,-1 0-128 0,0-1 128 16,1 2-128-16,0 0 128 0,-2-1-128 0,0 2-256 16,-2-1 64-16,0 1 16 15,-2 1-848-15,0-2-160 0,0 1-32 0,-1 0-10064 0,-2 1-2016 0</inkml:trace>
  <inkml:trace contextRef="#ctx0" brushRef="#br0" timeOffset="-190619.47">14041 17590 32015 0,'0'0'1408'0,"3"-9"320"0,-3 1-1392 0,0 8-336 0,4-8 0 0,-4 8 0 0,0 0 832 0,0 0 80 16,0 0 32-16,0 0 0 31,0 0-1568-31,0 0-304 0,0 0-64 0,9 2-16 0,-9-2 1008 0,5 8 160 0,-1 1 48 0,-2 2 16 0,-1 1 160 0,-1 3 48 15,-2 3 0-15,-1 2 0 0,0-2-96 0,-1 3-16 16,-1 1 0-16,0 1 0 0,-1 0-80 0,1-2-32 16,-2-2 0-16,3-1 0 0,1-2-16 15,0-1 0-15,1 0 0 0,1-1 0 0,1 0 208 0,2-2 48 16,2-1 0-16,2-2 0 0,1-1-80 0,-1 0-16 16,-6-8 0-16,10 5 0 15,0-2 0-15,0 0 0 0,0-3 0 0,1 0 0 0,1-1 0 0,0-2 0 0,0 1 0 0,0-1 0 31,0 0-224-31,2-2-128 0,-1 1 128 0,0 0-128 0,-1 1 0 0,1 0 0 0,-2 0 0 0,0 0 128 16,-2 1-128-16,0 1 0 0,-9 1 0 0,9-2 0 16,-9 2-304-16,0 0-16 15,0 0-16-15,10 0 0 0,-10 0-544 0,0 0-96 0,10 0-32 0,-10 0 0 32,0 0-1632-32,8 0-336 0,-8 0-64 0</inkml:trace>
  <inkml:trace contextRef="#ctx0" brushRef="#br0" timeOffset="-190224.92">14372 17420 25791 0,'0'0'2304'0,"0"0"-1856"0,0 0-448 0,0 0 0 16,0 0 0-16,0 0 0 0,0 0 0 0,0 0 0 15,0 0 160-15,8-4 32 0,-8 4 16 0,9-2 0 16,0 1 640-16,1 1 128 0,-2 0 32 0,2 1 0 16,0 1 208-16,0 2 32 0,0-1 16 0,1 1 0 15,1 3-384-15,0 0-80 0,0 0-16 0,0 3 0 16,1 1-368-16,-2 0-80 0,0 0-16 0,-2 4 0 0,1 2 0 0,-1 3-16 15,-2 2 0-15,-3 1 0 0,-1 0-32 16,0 4 0-16,-4 2 0 0,-1 2 0 0,-1 1-64 0,-2 2-16 16,-3 0 0-16,-2 1 0 0,-2 2-64 0,0-2 0 15,-5-2-128-15,1-3 192 0,-2-3-192 0,0-2 176 16,-1 0-176-16,-2-2 160 0,-3 0-160 0,-4-1 0 16,-3-2 0-16,-3-2 128 15,-2 1-1616-15,1-1-336 0,1-1-64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16:36.210"/>
    </inkml:context>
    <inkml:brush xml:id="br0">
      <inkml:brushProperty name="width" value="0.05292" units="cm"/>
      <inkml:brushProperty name="height" value="0.05292" units="cm"/>
      <inkml:brushProperty name="color" value="#FF0000"/>
    </inkml:brush>
    <inkml:context xml:id="ctx1">
      <inkml:inkSource xml:id="inkSrc7">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10-30T13:16:38.061"/>
    </inkml:context>
    <inkml:brush xml:id="br1">
      <inkml:brushProperty name="width" value="0.05292" units="cm"/>
      <inkml:brushProperty name="height" value="0.05292" units="cm"/>
      <inkml:brushProperty name="color" value="#00B050"/>
    </inkml:brush>
  </inkml:definitions>
  <inkml:trace contextRef="#ctx0" brushRef="#br0">2911 1040 2751 0,'0'0'256'0,"-1"-4"-256"15,1 4 0-15,-1-5 0 0,0-1 2336 0,0 1 416 16,1-2 96-16,0 2 16 0,-1-2-768 0,0 2-160 16,0-1-16-16,0 1-16 0,-2-2-384 0,1 1-80 15,1 1-16-15,-2-1 0 0,3 6-208 0,-1-5-32 16,-1 1-16-16,2 4 0 0,0 0-400 0,0 0-96 15,0 0-16-15,-5 0 0 0,5 0-144 0,-5 3-16 0,-2 1-16 0,0 4 0 16,1 3-144-16,-1 2-16 0,1 4-16 0,-3 1 0 16,0 2-64-16,1 2-16 0,2 1 0 0,0 0 0 15,1 2-224-15,0-1 176 16,2 0-176-16,1 0 160 0,2-1-160 0,1-1 0 0,2-1 0 0,1-1 0 16,1-2 0-16,3-2 0 0,1-3 0 15,2-2 0-15,0-1 192 0,1-1 0 0,1-4 0 0,1 0 0 16,3-3-32-16,0-2 0 0,0-2 0 0,-1-4 0 15,1 0-160-15,-1-4 0 0,0-3 144 0,-1-3-144 0,0-1 0 0,1-3 0 16,-2-4 0-16,-1-3 0 0,-3-1 0 0,0-4 0 16,-2-3 0-16,-2-1 0 0,-2-1-272 0,-2 1 16 15,-2 2 16-15,-2 2 0 0,-2 2 240 0,-1 4-144 16,-4 2 144-16,-2 6-128 0,-2 2 320 0,0 4 80 16,0 3 16-16,-1 4 0 0,-2 1 96 0,0 4 0 15,1 2 16-15,-1 3 0 0,-3 1-272 0,1 3-128 0,3 0 0 0,-1 4 128 16,2 1-128-16,1 0 0 15,2 2-192-15,2 0 192 0,3 2-160 0,0-1 160 16,4 1 0-16,2 1-144 0,1-1-208 0,2 0-32 16,2-2-16-16,1 0 0 0,3-2 784 0,0-1 176 15,0-1 16-15,1-1 16 0,3 0-400 0,-1-1-64 0,0-1-128 0,1-2 176 16,0-2-176-16,1 0 0 16,-1-3-192-16,1 0 192 15,0-2-1824-15,3 0-240 0,0-1-48 0</inkml:trace>
  <inkml:trace contextRef="#ctx0" brushRef="#br0" timeOffset="381.99">3333 1183 13823 0,'0'0'1216'0,"0"0"-960"16,0 0-256-16,4-5 0 0,1 1 4224 0,0 0 816 15,1 1 144-15,0 1 48 0,2 1-3824 0,1 1-752 0,-1 1-144 0,2 2-48 16,0 2-96-16,0 2-32 16,-1 1 0-16,-1 1 0 0,-2 1-192 0,-1 2-144 15,-2 1 192-15,-3 7-192 0,-1-1 0 0,-1-2 0 16,-2 2 0-16,-3 0 240 0,-1-2-64 16,-1-1-16-16,-1-2 0 0,0-2-32 0,0 0 0 0,3-2 0 0,0-2 0 15,3-3 464-15,0 0 96 16,0-2 16-16,4-3 0 0,0 0 0 0,0 0 16 15,0 0 0-15,0 0 0 0,0 0-320 0,0 0-64 0,0 0-16 0,8-2 0 16,2-2-320-16,1 1 0 0,1 0 0 16,1-1 128-16,0 1-128 0,3-1 0 0,-1-1-128 0,1 1 128 15,2 0-752-15,0-1-64 0,0-1-16 16,2 0 0 0,0 2-2304-16,1-1-448 0,1 0-112 0</inkml:trace>
  <inkml:trace contextRef="#ctx0" brushRef="#br0" timeOffset="837.53">3936 974 26719 0,'-2'-14'2368'0,"2"9"-1888"0,2-3-480 0,0 0 0 0,1 1 768 15,1-1 64-15,1 0 16 0,1 1 0 16,0 0 128-16,2 0 32 0,0 2 0 0,1 3 0 15,-1 1-336-15,1 0-64 0,0-2-16 0,0 3 0 0,0 4-352 0,0 0-80 0,-1 2-16 0,-1 1 0 32,0 3 48-32,-1 2 0 0,-2 1 0 0,-1 1 0 0,-2 5 32 0,-3 2 16 15,-1 2 0-15,-2 2 0 0,0-6-64 0,-1 1-16 16,0 1 0-16,-1-2 0 16,0-3-160-16,-1 0 0 0,2-3 0 0,1-1 128 0,-1 1-128 0,2-3 0 15,1-3 144-15,0-3-144 0,3-4 160 0,0 0-32 16,0 0-128-16,0 0 192 0,5-5-192 0,0-3-128 15,0 0 128-15,1-2-208 16,-1-2-240-16,2-2-64 0,1-4 0 0,1 0 0 0,0-3 128 0,-2 0 0 16,2-1 16-16,1-3 0 0,-2 4 224 0,-3 1 144 15,1 3-192-15,-2 5 192 0,-2 5 192 0,0 1 128 16,-1 2 48-16,-1 4 0 0,0 0 144 0,0 0 48 16,-5 2 0-16,2 2 0 0,0 2-240 0,-1 1-32 15,1 2-16-15,1 1 0 0,0 1-272 0,1 1 160 0,-1 0-160 16,2 2 128-16,2-1 32 0,-1 0 0 0,2-1 0 0,1-1 0 15,2 0-160-15,0-1-176 0,3-2 48 0,-1-1 0 16,1 1 128-16,0 0-192 0,-1-3 192 16,3 0-192-1,5-1-656-15,-1-1-144 0,2-2-32 0,-1-1-9984 0,1-1-2016 0</inkml:trace>
  <inkml:trace contextRef="#ctx0" brushRef="#br0" timeOffset="1103.39">4429 746 33983 0,'-4'-11'1504'0,"4"11"304"0,-3-6-1440 0,1 1-368 16,0-1 0-16,2 6 0 15,0 0 960-15,0 0 112 0,0-5 16 0,0 5 16 16,0 0-400-16,0 0-64 0,0 0-32 0,6 4 0 0,1 3-448 0,0 3-160 16,0 1 0-16,-2 2 144 0,0 3-144 0,-1 3 0 15,2 2 144-15,-3 3-144 0,-1 4 192 0,0 0-16 16,1 2-16-16,-2 0 0 0,-2-1 16 0,-2 1 0 15,-1 0 0-15,-2 0 0 0,0-1-176 0,-1 0 192 16,-2-3-192-16,0 1 192 0,-4-1-192 0,1-2 192 0,-1-1-192 0,-1-1 192 16,-5-3-384-16,0-1-80 0,0-2-16 0,-2-2 0 31,-8 1-544-31,2-3-128 0,1-1 0 0,1-3-10704 0,0-5-2144 16</inkml:trace>
  <inkml:trace contextRef="#ctx0" brushRef="#br0" timeOffset="1380.33">3833 835 27647 0,'-12'-11'2448'0,"12"11"-1952"0,-6-4-496 0,1 1 0 16,5 3 768-16,-5 0 48 0,-2 0 16 0,0 3 0 0,1 0 112 16,-1 2 16-16,1 4 16 0,-2 3 0 15,-1 3-224-15,-1 1-48 0,1 3-16 0,2 1 0 16,0 3-320-16,2 3-64 0,-1 3-16 0,2 1 0 0,0 2-96 0,2 0 0 15,0 0-16-15,1 1 0 0,1-1-176 0,2-1 0 16,3-1 0-16,-1-2 0 0,1 0 0 0,3-4 0 16,2-1 0-16,2-2 0 0,4-2-240 0,0-2 32 15,3-3 0-15,3-1 0 16,0-4-1408-16,1-1-288 0,2-5-48 0,-1-1-12720 16</inkml:trace>
  <inkml:trace contextRef="#ctx0" brushRef="#br0" timeOffset="1539.23">4799 980 34607 0,'0'0'1536'0,"0"0"320"0,1-4-1488 0,2-1-368 0,2 0 0 0,0 0 0 0,1 2-208 0,0 0-112 16,1 1-32-16,1 1 0 0,1 1 160 0,-1 1 16 31,1-1 16-31</inkml:trace>
  <inkml:trace contextRef="#ctx0" brushRef="#br0" timeOffset="1686.01">4757 1210 11967 0,'0'0'1072'0,"-4"-3"-864"0,-1-2-208 0,3 2 0 0,2 3 5568 0,0 0 1056 0,0 0 224 0,0 0 32 16,2-7-5136-16,2 3-1024 0,0 1-208 0,3-1-32 15,-1 0-192-15,3 2-32 0,-1 1-16 0,1 0 0 16,1 0-240-16,1 1 0 0,1 0 0 0,1 0-11664 16,1-2-2304-16</inkml:trace>
  <inkml:trace contextRef="#ctx1" brushRef="#br0">4605 17048 0,'0'0'0</inkml:trace>
  <inkml:trace contextRef="#ctx0" brushRef="#br0" timeOffset="2417.42">6239 848 23951 0,'0'0'2128'0,"0"0"-1696"16,0 0-432-16,-7 0 0 0,2 1 496 15,-1 3 16-15,0 1 0 0,-1 2 0 0,2 1 400 0,-3 2 96 16,1 2 16-16,0 1 0 0,1 2-224 16,-2 1-32-16,0 2-16 0,0 2 0 0,0 2-176 0,1 0-16 15,0 0-16-15,1 0 0 0,2-1-192 0,2 0-32 16,4-2-16-16,-1 1 0 15,-1-3-96-15,2-2-16 0,3-2 0 0,0-1 0 16,2-1 64-16,-1-2 16 0,2-1 0 0,2-3 0 0,-1 0-96 0,1-4-32 0,1-2 0 0,1-1 0 31,0-1-144-31,-1-2 0 0,2-2 144 0,-1 0-144 0,-2-3 0 0,0-2 0 0,-1-3 0 0,-3 0 128 16,1 0-128-16,-3-5 0 16,0-1-128-16,-1-2 128 0,-5-3 0 0,2 2-128 0,-1 1 128 0,-1 0 0 15,-2-1 0-15,0 2 0 0,-3 1 0 16,0 2-128-16,0 3 128 0,-1 1 0 0,1 3 0 0,-1 2 0 15,0 2 128-15,0 1 16 0,1 3 0 0,-1 1 0 16,-1 2 0-16,0 1 0 0,2 1 0 0,-2 1 0 16,0 0-144-16,1 1 0 0,1 1 144 0,-1 1-144 15,0 0 0-15,2 1 0 0,0 2 0 0,2-2 0 16,1 1-160-16,1 0 160 0,2 2-192 0,3 0 192 16,0 0-192-16,4 1 192 0,-1 1-192 0,2-1 192 15,-3-3-192-15,3 3 192 0,1 0-192 0,1 0 192 16,1 0-336-16,1 0 32 0,-1-1 16 0,6 2 0 0,1-1 288 15,-4-2 0-15,1 0-10656 16,-2-1-2304-16</inkml:trace>
  <inkml:trace contextRef="#ctx0" brushRef="#br0" timeOffset="4518.72">6461 1297 4607 0,'0'0'400'0,"0"0"-400"0,0 0 0 0,0 0 0 16,1-6 3680-16,0 1 656 0,-1 5 128 0,1-6 16 0,-1 6-1728 0,2-5-368 16,-2 1-64-16,0 4-16 0,0 0-368 0,0 0-80 15,0 0 0-15,0 0-16 16,0 0-688-16,0 0-144 0,0 0-32 0,0 0 0 0,0 0-464 0,-2 8-80 0,0 1-32 15,0 2 0-15,2 0-80 0,-1 2 0 16,-1 2-16-16,0-1 0 0,-2 1-144 0,2 1-32 0,0 0 0 0,0 1 0 16,-1-1-128-16,1 1 0 15,0-2 0-15,1 1 0 0,0-3 0 0,0 0 0 16,1-2 0-16,0-1 0 0,0-1-240 0,0-2-128 0,2 1-16 0,-1-1-16 31,-1-7-816-31,0 0-176 0,0 0-16 0,0 0-6192 16,0 0-1232-16,0 0-240 0</inkml:trace>
  <inkml:trace contextRef="#ctx0" brushRef="#br0" timeOffset="4965.78">6435 1370 17503 0,'-6'-13'768'0,"6"13"176"0,0-5-752 0,-1-3-192 0,0 1 0 0,1-6 0 0,0 1 0 16,1 1 0-16,1 1 0 0,1 2 4096 0,0 0 768 15,0 1 176 1,3 1 16-16,1-1-3696 0,1 2-736 0,0 0-160 0,6 3-16 0,0 1-448 15,1 1 0-15,-2 1 0 16,-1 0 224-16,0 1-32 0,0 2-16 0,0 2 0 16,-2 2-176-16,-3 0 0 0,-3 3 0 15,-2 0 160-15,-2 1 0 0,-2 0 0 0,-3 0 0 16,-3-1-160-16,-2 1 0 0,0 0 0 0,-1-1 0 16,0-1 0-16,-1 0 0 0,0 0 0 0,0-1 0 15,1-2 0-15,2-1 0 0,2-2 0 16,3 0 0-16,4-4 128 0,-5 2 32 0,5-2 0 15,0 0-32-15,0 0-128 0,0 0 192 0,0 0-64 16,7 5-128-16,3-1 0 0,2-2 144 0,1 0-144 16,3 1 0-16,-1-1 128 0,3 1-128 0,-1 0 0 15,0 0 0-15,-3 1 0 0,1-1 0 0,-1 1 0 16,-2 1 128-16,-2-1-128 0,-2-1 160 0,-2 2-160 16,-3-1 304-16,-3-4-48 0,0 6 0 0,-2 1 0 15,-2-1 160-15,-3 0 32 0,-3 0 0 0,-1-1 0 0,-3 0 16 0,-4-1 16 16,-1 1 0-16,-3-1 0 0,2 0-240 0,-1 1-48 15,0-1-16-15,0 0 0 0,4-1-176 0,0 0 0 16,3-2 0-16,-2-1 0 0,4 1 0 0,1 0-224 16,2-1 48-16,3 0 16 15,1-1-672-15,5 1-128 0,-2-3-16 0,2-1-16 16,2-1-2736-16,4-1-560 0</inkml:trace>
  <inkml:trace contextRef="#ctx0" brushRef="#br0" timeOffset="5304.62">6992 880 36111 0,'0'0'784'0,"-1"-5"176"0,1 5 16 0,0 0 48 0,0 0-816 0,0 0-208 0,0-6 0 0,0 6 0 0,0 0 1104 16,0 0 176-16,0 0 48 0,0 0 0 0,0 7-1072 15,0 0-256-15,1 2 0 16,2 1 432-16,-1 2 16 0,-1 2 16 0,1 3 0 0,0 1-272 0,-1 0-48 16,1 1-16-16,0 1 0 0,0 0-128 0,0-2 0 15,-1 1 144-15,0 0-144 0,2-3 0 0,-2 1 128 0,-1-3-128 0,1 0 0 16,0-1-176-16,1 0-96 0,-1 0-32 0,0-3 0 31,-1-2-1504-31,0 0-304 0,0 0-64 0,0-2-9024 0,0-6-1792 0</inkml:trace>
  <inkml:trace contextRef="#ctx0" brushRef="#br0" timeOffset="5544.09">6842 1106 35007 0,'0'0'3120'0,"0"0"-2496"16,0 0-496-16,-1-6-128 0,1 6 0 0,2-7 0 0,1 2 0 0,5-2 0 16,3 2 0-16,1 0 0 0,3 1 0 15,2 1 688-15,4-1 160 0,0 1 48 0,3 0 0 16,0 0-736-16,0-1-160 0,-1 1 0 0,5 0 0 0,-1 0 0 16,-1 1 0-16,-4 0 0 0,-4 0-272 0,-2 0-48 15,-3-1-16-15,-1 1 0 0,-2 1 336 16,-3 0 0-16,-7 1 0 31,0 0-3776-31,0 0-672 0</inkml:trace>
  <inkml:trace contextRef="#ctx0" brushRef="#br0" timeOffset="6768.4">8525 976 10815 0,'0'0'480'0,"0"0"96"0,0 0-448 0,0 0-128 0,1-6 0 0,-1 6 0 16,1-4 1328-16,-1 4 240 0,2-5 48 0,-2 5 16 15,2-5-48-15,1 1-16 0,-3 4 0 0,4-6 0 0,0 1-576 0,1 0-112 16,-1 1-32-16,1-1 0 0,-2 0-208 0,-3 5-64 16,0 0 0-16,3-6 0 0,2 1-320 15,-3-1-64-15,0 0 0 0,-1 0-16 0,0 1 16 0,0-1 0 16,-1 0 0-16,0-1 0 0,1 3 144 0,-1-2 48 15,-1 1 0-15,-1-1 0 0,0 0-80 0,-1 0-16 16,-2 1 0-16,-1-3 0 0,-3-1-288 16,0 1 0-16,1 2 0 0,1-2 400 0,-1 1 32 15,-1 1 0-15,-2 0 0 0,1 3-432 0,0 1 0 0,1 1 0 16,0 0 736-16,-1 2 64 16,-1 1 16-16,0 2 0 0,0 1-496 0,1 0-80 15,1 1-32-15,-1 4 0 0,1 0-208 0,2-2 0 0,0 3 0 16,3 3 384-16,-1 0 16 0,0 1 16 0,5 6 0 15,1 2-416-15,0 0 0 16,2 3 0-16,-1 1 512 0,3 3 32 16,0 1 0-16,2 2 0 0,-1 1-320 0,2 3-64 15,-1 2-16-15,0 1 0 0,-1-6-144 0,-1 5 160 0,2 2-160 0,-1 0 160 16,-2 2-160-16,0 1 0 0,0 3 144 16,0 6-144-16,0 15 0 0,0-10 0 0,-1-5 0 0,-1-4 0 0,-1-5 144 15,2-4-144-15,-3 0 0 0,0-3 0 16,-2-6 0-16,1-5 0 0,-1-3 256 15,-2-2-64-15,-2-2-16 0,1-3 0 16,-3-2-32-16,-1-1 0 0,-2-4 0 0,-1 0 0 16,0-1 48-16,-1 0 16 0,-3-4 0 0,-3-4 0 0,-1-2-208 15,2-1 0-15,2-1 0 0,0 0 208 0,2-1 0 16,0 1 0-16,-1-4 0 0,3 1-208 0,1 0 0 16,1 0 0 15,3 1-896-31,0-1-208 0,2 2-48 0,1 0-16 15,1 2-2176-15,3 3-432 0,0 0-96 0</inkml:trace>
  <inkml:trace contextRef="#ctx0" brushRef="#br0" timeOffset="7300.16">8075 2558 5519 0,'0'0'496'0,"0"0"-496"0,0 0 0 0,-2-5 0 15,2 0 2064-15,0-1 320 16,0 1 64-16,1-4 16 0,1 0-1968 0,0 0-496 0,0 0 0 16,1 2 2464-16,0 0 400 0,1-1 80 0,0 2 0 0,-1-1-896 15,0 1-176-15,-1-1-32 0,2-1-16 0,-2 2-1456 16,-1 0-368-16,-1 6 0 0,0 0 1952 0,0 0 320 0,0 0 64 0,0 0 16 15,0 0-1456-15,0 0-272 0,0 0-64 0,-1 7-16 32,-1 2-544-32,-1-1 0 0,0 5 0 15,-1 0 432-15,-1 2-32 0,1 2 0 0,0-1 0 16,-1 2-256-16,1 0-144 0,-1 0 160 0,0 8-160 16,0-1 0-16,0-6 0 0,1 0 0 15,1-1 144-15,1-3-144 0,0-3 128 0,1 1-128 16,1-3 0-16,1-2 0 0,0-2 0 15,-1-6 160-15,0 0-160 0,3 4 192 0,2-1-192 16,2-1 160-16,0-2-160 0,3-1 192 0,1-2-192 0,1 0 0 16,1-2 0-16,2-1 0 0,0-1 0 0,0 2 0 15,0-1 0-15,1 1 0 0,-2-1 0 0,1 1 0 16,-1 0 0-16,-1 1 0 0,3-1 0 0,-2 1 0 16,-1 2 0-16,-1 0-176 0,-2 1-144 0,-1-1-48 15,-1 2 0-15,-2 0 0 16,-6 0-496-16,7 0-96 0,-1-1-32 0,-6 1 0 15,0 0-1440-15,0 0-304 0,0 0-48 0,0 0-7216 16,0 0-1456-16</inkml:trace>
  <inkml:trace contextRef="#ctx0" brushRef="#br0" timeOffset="8645.78">8380 443 22463 0,'0'0'992'0,"0"0"208"0,0 0-960 0,0 0-240 0,3-5 0 0,0-1 0 0,2 2 192 0,0 0 0 0,-1 0 0 0,3 1 0 0,0 1 704 0,0 1 128 16,1 0 16-16,1 1 16 0,-3 1-256 15,2 2-48-15,0-1-16 0,0 1 0 0,-1 3-80 0,1 1-16 32,-1-1 0-32,-1 3 0 0,-1 1-256 0,-2 2-48 15,-1 2-16-15,-1 3 0 0,-2 0-64 0,0 2-32 16,-1-1 0-16,-3 0 0 0,2 0-224 15,0-5 0-15,-1-1 0 0,1-2 176 0,1-2-16 16,0 0 0-16,0-3 0 0,2-5-16 0,0 0 0 16,0 0 0-16,0 0 0 0,0-5-144 15,1-3 0-15,1-2 0 0,1-2 320 0,0 1 16 16,1-2 16-16,0-2 0 0,1-1-352 0,0 0 0 16,1 0 0-16,0-4 0 0,1 1 0 15,-2 2 0-15,0 1 0 0,-1 1 0 0,-1 1-128 0,0 2 128 0,-1 3-128 16,-1 1 128-16,-1 8 0 0,0 0 0 0,0 0 0 15,0 0 192-15,0 0 80 0,-7 3 16 0,2 3 0 16,-2 1-288-16,1 1 160 0,1 3-160 0,-1 0 128 16,1-1 16-16,2 1 0 0,0 1 0 0,0 0 0 15,2 2 0-15,1-2 0 0,1 1 0 0,4 2 0 16,0 1-144-16,2-2 0 0,1-2 0 16,-1-2 320-16,2-1 16 0,0-3 16 0,4 1 0 15,1-3-352-15,1-1 0 0,-1-3 0 0,6-3 0 0,1-1 0 16,-3-3 0-16</inkml:trace>
  <inkml:trace contextRef="#ctx0" brushRef="#br0" timeOffset="9117.99">7728 1098 28271 0,'0'0'624'0,"3"-8"128"0,-1 0 16 0,0 1 32 0,0-4-640 31,0 2-160-31,1 2 0 0,-3 7 0 0,0 0 0 0,0 0 1840 0,0 0 336 0,0 0 64 0,2 8 0 16,0 1-1472-16,0 2-320 0,-1 1-48 0,0 1-16 15,0 0-144-15,2 2-48 0,-3 1 0 0,-1 7 0 0,-1 3-192 16,1-6 0-16,1 1 0 16,-1-1 0-16,0-1 176 0,0 0-176 0,0 1 160 0,2-1-160 0,-2-3 0 15,1-3 0 1,0-1-1456-16,1 0-320 0,0 0-64 0,0-2-8528 16,0 0-1696-16</inkml:trace>
  <inkml:trace contextRef="#ctx0" brushRef="#br0" timeOffset="9395.53">7403 1605 23951 0,'-11'-1'1056'0,"11"1"224"0,-7-2-1024 0,2-1-256 15,5 3 0-15,0 0 0 0,0 0 2192 0,0 0 384 0,0 0 80 0,0 0 16 0,7-4-1424 0,4 2-288 16,3-1-48-16,2-1-16 15,6 1-560-15,1 0-112 0,1-2-32 0,4 1 0 16,2-1-48-16,1 1-16 0,2-1 0 0,3-1 0 16,0 1-128-16,2-1 128 0,2 1-128 0,-3-1 128 15,-1 2-128-15,-3-1 0 0,-3 2 144 0,-3 0-144 16,-3 0 0-16,-3 1 0 0,-2 0 0 0,-3 1 0 16,-3 1-544-1,-2 1-128-15,-2 0-32 0,-2 1 0 0,-7-2-1456 16,2 7-288-16,-5 0-64 0,-3 0-6576 0,-3 2-1296 0</inkml:trace>
  <inkml:trace contextRef="#ctx0" brushRef="#br0" timeOffset="9747.49">7232 1978 27647 0,'0'0'2448'0,"0"0"-1952"16,4-6-496-16,-2 2 0 0,-2 4 480 0,3-4 0 16,-3 4 0-16,0 0 0 0,0 0 800 0,0 0 176 15,0 0 16-15,0 0 16 0,0 0-816 0,4 6-160 0,-1 2-48 0,-2 1 0 16,-1 1-80-16,-2 2-32 0,-1 1 0 0,0 2 0 16,0 1 32-16,-2 0 16 0,1 3 0 0,0 0 0 15,-1-2-144-15,1 1-16 0,-1-1-16 0,2 1 0 16,0-3-96-16,1 0-128 0,-1-2 176 0,4-1-176 15,-1-2 192-15,3 0-64 0,0-3 0 0,0 0-128 16,2-1 224-16,1-2-64 0,2-1-16 0,1-1 0 16,1 0-16-16,2-2-128 0,1-3 192 0,1 0-64 15,1-1-128-15,1-2 0 0,3 0 0 0,1-1 0 32,-1 0-416-32,3-1-64 0,1-3-16 0,-2-2 0 0,-2 2-656 0,0-1-144 0,-4 0-32 0,-2 1-9648 15,-2 0-1936-15</inkml:trace>
  <inkml:trace contextRef="#ctx0" brushRef="#br0" timeOffset="9982.85">7187 2057 30399 0,'-11'-7'2704'0,"11"7"-2160"15,-5-3-544-15,5 3 0 0,-5-6 416 0,3 0-32 0,2 6 0 0,0 0 0 16,1-7 320-16,2 2 64 15,4-1 16-15,2 1 0 0,1-1-448 0,2 1-80 0,2-2-32 0,2 2 0 16,0-1-224-16,1 1 0 0,-2 0 0 0,0 2 0 16,0 0-128-16,-2 0-80 0,0 0-16 0,0 1 0 31,-1 1-2064-31,-2 2-400 0,-2 1-96 0,-1 1-5792 0,-7-3-1152 0</inkml:trace>
  <inkml:trace contextRef="#ctx0" brushRef="#br0" timeOffset="10165.94">7243 2119 5519 0,'0'0'240'0,"-5"3"64"0,-1-1-304 0,6-2 0 0,-5 0 0 0,5 0 0 16,0 0 5536-16,0 0 1056 0,0 0 192 0,0 0 64 15,0 0-4496-15,0 0-896 0,0 0-176 0,6 1-48 16,2-1-656-16,2 0-128 0,1 0-16 0,1-1-16 16,1-2-256-16,2 0-160 0,0-2 192 0,3 2-192 0,0-2 0 0,1 1 0 15,-1 0 0-15,0-1 0 16,4 2-1680-16,-4-1-400 0,-1-2-80 0,0 1-11840 15</inkml:trace>
  <inkml:trace contextRef="#ctx0" brushRef="#br0" timeOffset="10386.2">7771 1866 15663 0,'0'0'688'0,"5"-4"144"0,-4-2-656 0,-1 6-176 0,0 0 0 0,0 0 0 0,2-6 4352 0,-2 6 848 16,0 0 176-16,0 0 16 0,0 0-3296 0,0 0-672 15,0 0-128-15,0 0-16 0,1 8-752 0,0 3-144 0,0 1-16 0,-1 2-16 16,0 1-48-16,0 0-16 0,0 2 0 16,0-2 0-16,0 0-144 0,0 1-16 0,0 0-128 0,0 0 192 15,0-1-192-15,-1 2 0 16,2-1 0-16,-1 1 0 0,-1-1 0 0,0-1 0 0,1 0 0 16,-1-2-160-1,0-1-1408-15,1-1-288 0,0-1-48 0,0-1-16 16,-1-2-1056-16,1-1-224 0</inkml:trace>
  <inkml:trace contextRef="#ctx0" brushRef="#br0" timeOffset="10583.02">7672 1973 26719 0,'0'0'2368'0,"-2"-6"-1888"0,1-3-480 0,1 0 0 15,1-1 1712-15,1 0 240 0,2-1 48 0,1 2 16 16,3-1-1184-16,2 0-224 0,2 0-48 0,1 1-16 0,1 2-368 0,2 2-176 15,-1-1 160-15,2 4-160 0,-1 0 0 0,1 1 0 16,-2 1 0-16,-1 2-160 16,-2 1-1456-16,-2 2-304 0,-1 1-48 0,-2 2-16 15,-3 1-816-15,-3 1-160 0,-2 2-48 0</inkml:trace>
  <inkml:trace contextRef="#ctx0" brushRef="#br0" timeOffset="10766.96">7608 2214 19343 0,'0'0'1728'0,"0"0"-1392"15,0 0-336-15,0 0 0 0,0 0 2480 0,0 0 416 0,0 0 96 0,0 0 16 16,0 0-1168-16,0 0-240 0,0 0-32 0,6-4-16 16,2 2-576-16,0 0-112 0,3-2-32 0,3 2 0 15,0-1-512-15,2-1-96 0,3 0-32 0,1 1 0 16,0-1-192-16,-2 0 0 0,1 0 0 0,1-1 0 16,0 2 0-16,-2 0-256 0,1-1 16 0,-1 2 16 31,-1-2-2480-31,0-1-496 0,-2 1-112 0</inkml:trace>
  <inkml:trace contextRef="#ctx1" brushRef="#br0" timeOffset="9181">8161 17873 0,'0'0'0</inkml:trace>
  <inkml:trace contextRef="#ctx0" brushRef="#br0" timeOffset="12345.17">8958 1139 22111 0,'-1'-4'1968'0,"2"0"-1584"0,-2-1-384 0,1 1 0 0,0 4 736 16,0 0 64-16,0 0 16 0,0 0 0 0,0 0 368 0,0 0 80 15,0 0 16-15,0 0 0 0,0 0-688 0,1 9-128 16,0 2-16-16,-1 2-16 0,1 1 64 0,-1 4 16 16,0 3 0-16,1 2 0 0,-1 2-176 0,0 2-16 15,2 0-16-15,-2 2 0 0,0-1-144 0,1 1-32 16,-2-3 0-16,-1 1 0 0,2-3-128 0,0-2 0 15,0-2 0-15,2-2 128 0,-2-2-128 0,0-1 0 0,0-2 144 16,0-2-144-16,0-1 128 0,0-2-128 16,0-8 128-16,0 0-128 0,0 0 0 0,0 0 0 0,0 0 0 31,0 0 288-31,0 0-16 0,-6-5 0 0,1-5 0 0,0-2-272 0,2-1 0 16,1-2 0-16,-1-4 0 0,2-2 0 0,1-2 0 0,1-1-144 15,-1-1 144-15,2-2 0 16,0-1 0-16,1-7-128 0,0-1 128 0,1 5 0 0,0 1 0 15,2 1 0-15,0 5 0 0,1 2 0 0,0 3 0 16,1 2 0-16,1 2 0 0,0 3 0 0,1 1 128 16,1 3-128-16,-1 2 0 0,-1 4 0 15,0 1 272-15,-1 3 48 0,-1 2 0 0,0 6 0 0,-2 2-320 16,-2-1 0-16,-1 1 0 0,-2 3 224 0,-2-1-16 16,-2 1 0-16,-2 1 0 0,-2 0-80 15,1 1-128 1,-1-4 176-16,-4 4-176 0,-1-2 0 0,2-3 0 0,-4 0 0 0,2-2 128 0,1-1-128 15,0-1 0-15,0-2 0 0,1 1 0 16,2-3 0-16,0-1-192 0,0 1 48 0,3-2 144 31,6-2 0-31,0 0 0 16,0 0-2304-16,0 0-416 0,0 0-96 0,0 0-11168 0</inkml:trace>
  <inkml:trace contextRef="#ctx0" brushRef="#br0" timeOffset="12683.75">9631 969 9215 0,'0'-13'400'0,"0"13"96"0,-2-6-496 0,1 0 0 0,0-2 0 0,0 0 0 15,-1 1 0-15,-1 0 0 0,1 1 0 16,0 0 4912-16,0 1 880 0,-1-1 176 0,3 6 48 15,-6-2-4192-15,1 3-832 0,-2 0-160 0,0 2-48 16,-1 1-304-16,-1 1-64 0,-1 3-16 0,-3 6 0 0,-2 4-400 16,2 0 0-16,1 4 0 0,0 4 496 0,0 1 16 15,-2 2 0-15,1 5 0 0,0 2-512 16,1-2 0-16,2 2 0 0,1-2 192 0,2 0-48 16,2 0-16-16,1-1 0 0,1 9-128 0,3-6 0 15,1-10 0-15,4 4 0 0,6-2 0 16,-2-4 0-16,2-2 0 0,2 0 0 0,3-4 128 0,0-1-128 0,8 1 128 31,4-3-448-31,2-2-80 0,3-4-32 0,2-2 0 16,1-3-2448-16,0-3-480 0</inkml:trace>
  <inkml:trace contextRef="#ctx0" brushRef="#br0" timeOffset="13184.42">9943 1190 29599 0,'-9'-16'640'0,"6"7"144"0,0 0 32 0,1-1 16 0,0 0-656 0,1 0-176 0,2-1 0 0,1 2 0 0,0-1 768 0,2 0 128 16,-1 2 32-16,4 0 0 0,-1 3-736 16,2 2-192-16,0 0 0 0,0 2 736 0,1 3 112 15,0 3 32-15,0 1 0 0,1 2-496 16,-3 1-80-16,1 1-32 0,0 6 0 0,-3 2-272 0,-1-2 0 0,-3 1 0 15,-1 1 336 1,-3-1 16-16,-1 1 0 0,-1-1 0 0,-1 2-224 0,-1-1-128 16,0-2 128-16,-2 3-128 0,2-3 0 0,1-4 0 15,0-2 0-15,2-2 0 0,1-2 0 0,3-6 0 16,0 0 0-16,0 0 0 16,0 0 0-16,0 0 0 0,4-10 0 0,3-2 0 0,0-2 0 0,2 0 0 31,1-2-304-31,2-4-128 0,1-2-16 0,13-20-16 31,-3 1-32-31,-2 5 0 0,-8 7 0 0,-1 6 0 0,-1 5 688 0,-3 4 144 0,-3 3 32 0,-2 4 0 16,-2 0 256-16,-1 7 48 0,-3-2 16 0,3 2 0 15,-5 5-560-15,-2 3-128 0,0 1 0 16,1 1 464-16,-1 2 64 0,1 1 16 0,0 1 0 16,2 2-368-16,2 0-176 0,-1 3 160 0,3-1-160 15,0-1 128-15,3 2-128 0,-1-2 0 0,4 1 0 0,3 0 0 16,0-1 0-16,1-2 0 15,1-3 0-15,1-1-192 0,2-3 16 0,7 3 0 0,0-3 176 16,-2-3 0-16,1-3-11984 16,-3-2-2512-16</inkml:trace>
  <inkml:trace contextRef="#ctx0" brushRef="#br0" timeOffset="13374.67">10429 1181 31727 0,'0'0'1408'0,"-3"-5"288"0,-1-1-1360 0,2 1-336 0,0-2 0 0,2 2 0 15,0 5 640-15,0 0 64 0,2-6 16 0,2 2 0 16,3 1-336-16,1 0-64 0,2 1 0 0,5 1-16 0,3 1-304 16,-3 0 0-16,2-1 0 0,0 1-1872 0,2 0-432 0,0 1-96 0</inkml:trace>
  <inkml:trace contextRef="#ctx0" brushRef="#br0" timeOffset="13738.62">10794 1007 6447 0,'0'0'576'0,"0"0"-576"31,3-6 0-31,1 1 0 0,0-1 4896 0,0 2 864 0,2 0 192 0,1 1 16 16,1 0-3776-16,1 2-752 0,1 2-160 0,0 1-16 0,1 1-624 0,0 2-112 15,0 0-16-15,0 3-16 16,-1 1-224-16,0 1-32 0,-1 2-16 0,-4 1 0 16,0 0 80-16,-3 2 16 0,-2 2 0 0,-4 1 0 15,-2 1-112-15,-3 1-16 0,-2 1 0 0,-1-2 0 16,0-1-192-16,0 1 0 0,-3-3 0 0,2-2 0 16,0-1 0-16,2-2 0 0,1-2 0 0,1-1 0 15,2-2 240-15,0-1 0 0,1-2 0 0,6-3 0 16,0 0-240-16,0 0 0 0,0 0 0 15,0 0 832-15,0 0 112 0,0 0 16 0,0 0 16 16,8-3-784-16,2-1-192 0,2 0 0 0,5-1 0 0,1 2 0 16,0 0 0-16,1 1 0 15,-1-1 0-15,1 2-128 0,0 0 128 0,7 1-208 16,2 0 208-16,-6 0 0 0,0 0 0 16,-1-1-3072-16,0-1-576 0,-1 0-128 0</inkml:trace>
  <inkml:trace contextRef="#ctx0" brushRef="#br0" timeOffset="14087.47">11361 963 23951 0,'0'0'2128'0,"0"-6"-1696"0,0 6-432 0,-1-5 0 16,1-1 0-16,0 6 0 0,0 0 0 15,0 0 2496-15,0 0 400 0,0 0 96 0,0 0 16 16,0 0-2048-16,0 0-384 15,0 0-96-15,1 13-16 0,-2 2-464 0,-1-1 0 0,1 2 0 16,-1 2 384-16,0 0 0 0,-1-1-16 0,-2 6 0 16,1-1-368-16,1-2 0 0,-1 0 0 15,3-4 192-15,0 0-16 0,0-2-16 0,1-2 0 16,1-1 0-16,1 0 0 0,0 0 0 0,3-2 0 0,1-1-160 16,0-2 0-16,-1-1 0 0,2-1 368 0,1-1 32 15,-1 1 16-15,2-2 0 16,0 0-272-16,1-1-144 0,1-1 160 0,2 0-160 0,-2 0 0 15,3-1 0-15,2-1 0 0,5 0 0 0,1-2 0 16,-1 0 0-16,-2 0 0 16,0 0-2160-16,0 1-528 0,-3 1-96 0,2-3-7584 15,-4 1-1536-15</inkml:trace>
  <inkml:trace contextRef="#ctx0" brushRef="#br0" timeOffset="14450.54">11731 838 9215 0,'0'-6'816'0,"0"-2"-656"0,0-1-160 0,1 0 0 15,1 2 4336-15,0-1 832 0,0-1 160 0,1-2 48 0,2 1-4304 16,-1 3-864-16,0 0-208 15,1 1 2352-15,0 3 416 0,1 1 96 0,-6 2 16 16,8 0-1968-16,-1 1-384 0,2 2-80 0,3 7 0 16,0 3-448-16,0 0 0 0,-1 2 0 0,0 1 352 15,0 4-16-15,0 2 0 0,-1 9 0 0,-1 3-336 16,-2 0 0-16,-3 1 0 0,-1 2 528 0,-2-1 48 16,-3 1 0-16,-1 0 0 0,-1-2-384 0,-3 1-192 15,0-2 192-15,-3-2-192 0,-1-2 176 16,-1-1-176-16,0 0 160 0,-4 2-160 0,-1-3 0 0,1-5 0 0,-7 3 0 47,3-6-704-47,3-5-224 0,3-4-48 0</inkml:trace>
  <inkml:trace contextRef="#ctx0" brushRef="#br0" timeOffset="14642.59">12324 1064 35935 0,'0'0'1600'0,"0"0"320"16,-2-6-1536-16,2 6-384 0,0 0 0 0,0 0 0 15,-1-5-496-15,1 5-160 0,0 0-48 0,0 0 0 0,0 0 400 0,0 0 80 0,0 0 16 0,0 0-9568 16,0 0-1904-1</inkml:trace>
  <inkml:trace contextRef="#ctx0" brushRef="#br0" timeOffset="15154.5">12783 950 19343 0,'0'0'1728'0,"0"0"-1392"0,0-6-336 0,0-2 0 15,-2 0 976-15,0 1 128 0,-1-2 32 0,0 0 0 16,-1 0 896-16,-1 1 176 0,0 1 32 0,-4 0 16 16,0 2-1808-16,0 0-448 0,1 3 0 15,-2 1 1056-15,-1 2 112 0,0 1 32 0,-5 5 0 16,1 3-960-16,2 1-240 0,-1 1 0 16,3 0 0-16,-1 2 0 0,1 3 0 0,1-1 0 15,2 1 0-15,0 1 0 0,2 0 0 0,2 2 0 0,1-1 0 16,2-3 0-16,1 0 0 0,2-3 0 0,1-2 0 15,2-1 0-15,1-3 0 0,2 1 0 0,1-3 144 16,-1-2-144-16,2-2 128 0,2-2-128 0,-1-1 0 16,3-2 0-16,1-6 0 0,0-2 0 15,0-2 0-15,-2-1 0 0,0-3 0 0,-1-2-224 16,0-3 80-16,2-7 16 0,-2-1 128 16,-2 1 0-16,-1 0 0 0,-2 2 0 0,0 1 128 15,-2 1-128-15,0 2 176 0,-2 2 128 0,-1 2 16 0,-2 2 16 0,2 3 0 16,-2 3 304-16,0 1 64 0,0 3 16 0,0 2 0 15,0 6-576-15,0 0-144 0,0 0 0 16,0 0 480-16,0 0 64 0,0 8 16 0,0 2 0 16,0 2-560-16,0 2 0 0,0 2 0 0,0 4 0 15,2 1 0-15,1-2 0 0,0 1 0 16,0 1 0-16,1-1 0 0,0-3 0 0,1 5 0 16,2-2 0-16,-1-2 0 0,-1-2 0 15,1 0-256-15,0-2-128 0,1-1 0 0,3 2-7728 31,0-3-1536-31,-1-1-304 0</inkml:trace>
  <inkml:trace contextRef="#ctx0" brushRef="#br0" timeOffset="15670.48">13106 813 23039 0,'1'-18'1024'0,"1"12"192"0,0-2-960 0,1 0-256 0,1 1 0 0,3-3 0 0,0 1 0 0,-2 2 0 16,2 3 0-16,0 2 2384 0,2 1 432 16,1 0 96-16,0 2 16 0,1 2-2096 0,0 1-400 15,-1 2-96-15,0 2-16 0,-1 0-192 0,-1 3-128 0,0 0 128 0,0 6-128 16,-3 0 0-16,-1 0 0 0,-2 1 0 16,-3-1 0-16,-1 2 144 0,-2-2-144 0,-1 7 0 15,-1-2 0 1,1-4 0-16,-1-2 0 0,1-2 240 0,0-2-64 15,2-3-16-15,0-1 0 0,-1-2-160 0,3 0 128 0,1-6-128 16,0 0 128-16,0 0-128 0,0 0 0 16,0 0 0-16,0 0 288 0,5-7 32 0,1-1 0 0,2 0 0 0,0-3-320 0,3 0 0 15,2-2 0-15,1 0 0 0,3 0 0 0,-1-1 0 16,1-3-160-16,3-4 160 0,-2 0 0 16,-2 4 0-16,-2 0 0 0,-1 2 0 0,-4 1 0 15,-2-1 0-15,-2 3 0 0,-1 2 320 0,0 4 192 16,-3-2 48-16,-1 8 0 15,0 0-560-15,-5-3 0 0,1 3 0 16,-3 3 784-16,1 1 48 0,-2 2 16 0,-1 5 0 0,1 1-672 0,1-1-176 0,1 2 0 16,1 2 0-16,2-1 128 0,2 0-128 15,1-1 128-15,0-1-128 0,1-2 0 0,2 0 144 16,4 2-144-16,1 0 0 16,2-2 0-16,2 0 0 0,2 0 240 0,-1-2-32 0,0-2 0 0,0 0 0 15,0-2-208-15,1 0 144 16,-2-2-144-16,2-4 128 0,0-2-128 0,-1 1 0 0,-2-1 0 31,-1-3-2928-31,-1 0-608 0,-2 1-128 0</inkml:trace>
  <inkml:trace contextRef="#ctx0" brushRef="#br0" timeOffset="18043.31">5512 3670 30927 0,'0'0'1360'0,"0"0"304"0,0 0-1344 0,0 0-320 0,0 0 0 0,2-6 0 15,2 1 560-15,3 0 32 16,2 1 16-16,2 1 0 0,1-2 64 0,2 2 16 16,2 1 0-16,1-2 0 0,3 1-480 0,1 0-80 15,-2-1-128-15,0 1 176 0,0 0-176 0,0 2 0 0,-2 0 0 0,0 0 0 31,-2-1-1936-31,0 4-272 0,-3 1-48 0,-2-1-11376 0</inkml:trace>
  <inkml:trace contextRef="#ctx0" brushRef="#br0" timeOffset="18209.23">5513 3872 33167 0,'0'0'1472'0,"-6"-1"304"0,6 1-1424 0,-5-1-352 16,5 1 0-16,0 0 0 0,0 0 640 0,0 0 64 15,0 0 16-15,0 0 0 0,8-2-48 0,3-1-16 0,2 0 0 0,2 1 0 16,2 1-448-16,0-2-80 0,4-2-128 0,0 2 176 0,1 0-176 0,-1 0 0 16,0-1 0-16,0 0 0 15,0 0-2176 1,1 1-448-16,0-1-112 0</inkml:trace>
  <inkml:trace contextRef="#ctx0" brushRef="#br0" timeOffset="19674.5">6903 3487 1839 0,'0'0'0'0,"0"0"160"0,0 0-160 0,0 0 0 0,0-4 0 0,1-2 0 15,-1 6 3040-15,3-6 576 0,-4-2 112 0,1 2 32 16,0 6-1584-16,1-5-304 0,0-2-64 0,0 1-16 16,0 0-256-16,0 1-64 0,0-1-16 0,1 2 0 15,1-1-288-15,-3 5-48 16,0 0-16-16,1-4 0 0,0 0-352 0,-1 4-80 0,0 0-16 16,0 0 0-16,0 0-144 0,0 0-48 0,0 0 0 15,0 0 0-15,0 0-144 0,-1 6-48 0,0 2 0 0,-1 3 0 16,1 1-128-16,-1 3-16 0,0 3-128 0,0 2 192 0,0 1-192 15,-1 1 176 1,1 0-176-16,0 2 160 0,0 1-160 0,-2 2 0 0,3-1 144 0,0-1-144 0,0-1 0 0,0 0 0 16,1-2 0-1,0-2 128-15,2 0-128 0,-1-2 0 0,0-3 0 0,1 0 128 16,0-2-128-16,0-2 0 0,-1-1 128 0,0-2-128 0,1-1 144 0,-2-7-144 16,0 0 192-16,0 0-192 15,0 0 224-15,0 0-64 0,0 0-16 0,0 0 0 0,0 0 32 16,0 0 0-16,0 0 0 0,-3-7 0 0,-1 0-176 0,-1-1 192 15,0-3-192-15,-1-1 192 16,2-3-192-16,-1 0 0 0,2 0 0 0,-1-3 0 0,0-3 0 0,0-1 0 16,2-2 0-16,1 0 0 0,1 0 0 0,1 0 0 0,1 0 0 15,1 1 0-15,2-1 0 0,-1 2 0 0,1 1 0 16,1 1 128-16,2 2-128 0,1 0 0 0,1 3 0 16,1 2 0-16,0 0 0 0,1 2 0 0,1 2 0 0,1 1 0 0,2 3 0 0,0 2 0 31,1 0 0-31,0 1 0 0,-4 1 0 0,1 1 0 0,-2 1 0 15,-2 1 0-15,-2 1 0 0,0 2 0 16,-1 0 0-16,-2 3 0 0,0 2 0 0,-3 0 0 0,-1 1 0 0,-4 3 0 16,-2 0 0-16,-1 0 0 0,-3 0 0 0,-2-1 176 0,-1 0-48 31,-3 0-128-31,-4-1 192 0,-1-1-192 16,1-1 0-16,1-2 0 0,1-1 128 0,0-2-128 15,2 1 176-15,1-4-176 0,0 0 0 0,3 0 0 16,2 0-160-16,1-1 160 15,1-1-560-15,2 0 16 0,5 0 0 0,0 0 0 16,0 0-1472-16,0 0-288 0,0 0-64 0,0 0-7360 0,0 0-1472 0</inkml:trace>
  <inkml:trace contextRef="#ctx0" brushRef="#br0" timeOffset="20388.89">7318 3518 19119 0,'0'0'832'16,"-1"-6"192"-16,1 1-816 0,0-1-208 0,0 0 0 0,0 0 0 16,0 6 1584-16,0-5 272 0,-1-1 48 0,1 6 16 15,0 0 32-15,0 0 16 0,0 0 0 0,0 0 0 16,0 0-944-16,0 0-192 0,0 0-48 0,0 0 0 15,1 8-320-15,0 2-64 0,-1 2-16 0,0 2 0 0,-1 3-144 0,0 1-48 16,0 2 0-16,-1 1 0 16,-1 2 256-16,0 3 32 0,-1 1 16 0,-1 5 0 0,0 0-496 0,-1-4 0 15,2-2 0-15,1-2 0 0,0-2 0 16,1-2 0-16,1-2 0 0,1-1 0 16,1-4 0-16,2-2 0 15,0 0 464-15,0-3 160 0,1-3 16 0,1 1 16 0,0-2-320 0,2 0-64 16,-1-1-16-16,5-2 0 0,3-2-256 0,0 0 0 0,1-1 0 15,0-1 176-15,-1 1-32 0,0-2 0 0,1 0 0 0,-1 1-144 16,-1 1 0-16,0 0 0 0,0 1 0 16,0-2 0-16,-2 1 0 0,-3 0 0 0,0 0 0 31,-1 0-448-31,-2-1 16 0,1 1 16 0,-6 2 0 0,6-1-496 16,0 1-112-16,-1 0 0 0,-5 0-16 15,6-1-464-15,-6 1-96 0,5-2 0 0,-5 2-8704 16,0 0-1728-16</inkml:trace>
  <inkml:trace contextRef="#ctx0" brushRef="#br0" timeOffset="20767.95">7596 3381 4607 0,'-1'-15'400'0,"1"7"-400"0,-2-2 0 0,4-1 0 0,-2 0 5520 0,2-1 1024 0,2 0 208 0,-1 1 32 16,0 0-4736-16,1 1-944 0,0 2-192 0,2 1-32 16,0 1 32-16,2 1 16 15,1-1 0-15,-1 2 0 0,-1 2-480 0,0 0-80 0,-1 3-32 0,-6-1 0 16,7 3-112-16,-2 3-32 0,-1 0 0 0,-2 2 0 16,-1 0-192-16,-1 1 144 0,-2 4-144 0,-2 1 128 0,0-1-128 0,-1 0 0 31,-2 2 144-31,0-2-144 0,2-1 0 0,-3-1 144 15,2-1-144-15,-1 1 0 0,1-2 192 0,2-2-192 16,0-1 192-16,0-2-192 0,4-4 320 0,0 0-64 16,0 0 0-16,0 0 0 0,0 0-64 0,3 6-32 0,-3-6 0 15,5 4 0-15,3-2-160 0,1 0 0 16,-1 0 144-16,3-1-144 0,0 0 0 0,1-1 0 0,1 0 0 0,1 0 0 16,0 1-192-16,0 0-96 0,1 0-32 15,-1 0 0 1,0 0-1504-16,1 1-304 0,0 2-64 0,-1 1-12880 0</inkml:trace>
  <inkml:trace contextRef="#ctx0" brushRef="#br0" timeOffset="21164.47">6623 4217 3679 0,'-16'-2'320'0,"10"2"-320"16,-2-1 0-16,2 0 0 0,6 1 6512 0,0 0 1232 0,0 0 240 0,0 0 48 16,0 0-6560-16,0 0-1296 0,0 0-176 0,9-1-224 15,5 0 512-15,2 0 96 16,3 0 32-16,5-2 0 0,5 0-32 0,4 1-16 15,5 0 0-15,6-2 0 0,5 0-112 0,2 0 0 16,3-2-16-16,1 1 0 0,0-1-240 0,1 1 176 0,0-2-176 0,3 0 160 16,1 2-160-16,-2-2 0 0,-1 0 144 0,-5 0-144 15,-1 2 0-15,-3 0 144 16,-4 0-144-16,-2 0 0 0,-3 1 128 0,-3 1-128 16,-3 0 0-16,-2 2 0 0,-3 0 0 0,-3 1 0 0,-7 1 0 0,-2-1 0 15,-4 0-192-15,-2 1-112 0,-3 0-16 0,-7-1 0 16,0 0-624-16,0 0-128 0,0 0-16 0,-1 7-16 15,-3-1-2016-15,-4 0-400 0</inkml:trace>
  <inkml:trace contextRef="#ctx0" brushRef="#br0" timeOffset="21592.17">7046 4524 9215 0,'0'0'816'0,"-1"-6"-656"16,-1-3-160-16,1 0 0 0,0 0 3664 0,1 1 704 15,1-1 144-15,1 0 32 0,-1 1-2656 0,1 2-528 0,2-1-96 0,-4 7-32 16,0 0-144-16,0 0-16 0,0 0-16 0,0 0 0 15,0 0-592-15,0 0-112 16,1 9-32-16,-2 1 0 0,-3 1 0 0,-1 3-16 16,-4 3 0-16,0 0 0 0,2 2-128 0,-3 1-32 0,-2 2 0 0,1 0 0 15,0-3-144-15,0 2 128 0,0 0-128 0,1 0 128 16,0-1-128-16,2-1 0 16,3-2 0-16,0-1 128 0,2-2-128 0,1-2 192 0,1-3-192 15,3-3 192-15,2 0 128 0,2-2 16 0,-1 0 16 16,4-2 0-16,2-1-128 0,2 0-32 0,3-2 0 0,0 0 0 0,3-1-192 0,1-2 0 15,-1 1 128-15,1-2-128 0,-1-1 0 0,0 1 0 16,-1 0 0-16,0 1 0 16,0-2-560-1,-2 1-48-15,-2-1-16 0,1 1 0 0,-2 1-1936 0,-1 1-384 0,-3 1-64 0</inkml:trace>
  <inkml:trace contextRef="#ctx0" brushRef="#br0" timeOffset="21830.78">7244 4619 6447 0,'1'-11'272'0,"-1"11"80"0,0-7-352 0,0 1 0 0,0-3 0 0,0 2 0 0,0 7 5888 0,0-6 1088 16,0-1 240-16,0 7 32 0,0 0-4240 0,0 0-864 15,0 0-160-15,0 0-48 0,0 0-880 0,0 0-176 0,0 0-48 0,-1 6 0 16,0 1-448-16,1 4-80 16,-1 3-32-16,0 0 0 0,-1 2-32 0,0 3-16 0,-1 2 0 0,1 2 0 15,0 2-64-15,1 0-16 16,-1 0 0-16,0 1 0 0,-1 2-144 0,3 0 0 0,-1-1 0 0,0-2 128 0,0-2-128 15,1-1 0 1,0 0 0-16,0-3 0 0,1-3 0 0,0-2 0 16,0-1-144-16,0-2 144 15,2-1-896-15,0-3-80 0,-3-7-16 0,4 5 0 16,2-3-2656-16,2-2-544 0,0-3-96 0</inkml:trace>
  <inkml:trace contextRef="#ctx0" brushRef="#br0" timeOffset="22111.86">7579 4566 7359 0,'0'-5'656'0,"0"-1"-528"0,0 6-128 0,-1-5 0 16,1 0 6048-16,0 5 1184 0,0 0 224 0,0 0 48 15,0 0-4848-15,0 0-976 0,0 0-192 0,0 0-32 0,-4 6-752 0,1 3-128 16,-1 0-48-16,-1 4 0 0,0 1-256 16,0 2-48-16,0 1-16 0,-1 2 0 15,1-1-16-15,-1 2 0 0,2 1 0 0,0 1 0 16,0-1-192-16,3 1 0 0,2-2 0 0,0-2 0 15,2 1 0-15,0-2 0 0,1-3 0 0,3 0 0 16,-2-2 128-16,2-1-128 0,0-2 0 0,1-2 0 0,2-2 0 0,1-2 128 16,0 0-128-16,2-3 0 0,3-1 0 15,0-2-192-15,1 0 48 0,0-1 0 16,2-1-1040-16,-2-1-208 0,1-3-32 0,2-1-16 16,2-1-1808-16,-1-1-352 0</inkml:trace>
  <inkml:trace contextRef="#ctx0" brushRef="#br0" timeOffset="22306.68">7575 4591 26719 0,'-5'-8'1184'0,"5"8"240"0,-4-5-1136 0,0 0-288 16,2-3 0-16,2 1 0 0,1 1 2064 0,2 0 368 0,-3 6 64 0,7-5 0 15,2-2-1728-15,2 2-368 0,1 0-64 16,2 1-16-16,3-2-320 0,0 3 0 15,2 1-160-15,1 0 160 16,0-2-512-16,-2 2 16 0,0 1 0 0,-2 1-10048 0,0 0-2000 0</inkml:trace>
  <inkml:trace contextRef="#ctx0" brushRef="#br0" timeOffset="22498.32">7564 4739 30399 0,'0'0'1344'0,"0"0"288"0,0 0-1312 0,0 0-320 0,0 0 0 0,0 0 0 0,0 0 1680 0,0 0 272 16,0 0 48-16,0 0 16 16,7-5-944-16,0 1-192 0,0 0-48 0,3 0 0 0,6 1-576 15,-1 1-112-15,2-4-16 0,0 3-128 0,2-1 0 0,1-1 0 0,2 0 0 0,1-1 0 32,0 2-544-32,2-3-112 0,2 2-32 0,-1-2 0 0,-1 1-3120 15,1-1-624-15</inkml:trace>
  <inkml:trace contextRef="#ctx0" brushRef="#br0" timeOffset="22708.98">8185 4494 30927 0,'0'0'1360'0,"0"0"304"0,0 0-1344 0,0 0-320 0,0 0 0 0,0 0 0 0,0 0 1440 0,0 0 224 16,0 0 32-16,0 0 16 0,0 0-544 0,3 7-96 16,-2 3-32-16,1 2 0 0,0-1-528 0,-1 1-128 15,1 2 0-15,0 0-16 0,-1 1-160 0,1 1-16 31,1-1-16-31,0 2 0 0,-1 6-176 0,0-2 0 0,0-2 144 0,1 1-144 0,0-1 0 0,-2-2 0 16,3 1 0-16,-1-4 0 31,-1-2-352-31,1-1-144 0,0-1-16 0,1-1-16 16,-2-1-2240-16,0-2-448 0,-2-6-96 0</inkml:trace>
  <inkml:trace contextRef="#ctx0" brushRef="#br0" timeOffset="22922.52">8128 4655 11967 0,'0'-18'528'0,"-1"9"112"0,-1-2-512 0,1-2-128 0,1-4 0 0,1 1 0 15,1 0 5056-15,0 1 992 0,1-2 192 0,3 2 32 0,0 1-4224 0,2-1-864 0,1 2-160 0,2 1-48 16,2 1-704-16,1 2-144 0,3 0-128 0,0 3 192 0,0 1-192 0,-1 4 0 16,4 1 0-16,-1 2 0 0,-2 3-240 0,-5 1 80 15,-1 3 16-15,-2 1 0 16,-1 1-800-16,-4 2-144 0,-3 3-48 0,-2 2 0 15,-3 1-1904-15,-5 3-384 0</inkml:trace>
  <inkml:trace contextRef="#ctx0" brushRef="#br0" timeOffset="23082.1">8075 4877 25791 0,'0'0'1152'0,"0"0"224"0,0 0-1104 0,0 0-272 15,0 0 0-15,0 0 0 0,0 0 2176 0,0 0 368 16,0 0 80-16,0 0 0 0,0 0-1408 0,6 0-304 15,3 0-48-15,2-1-16 0,2-2-512 0,3 0-96 0,0-2-32 0,3 2 0 16,2-1-208-16,2-1 0 16,1 1 128-16,3-1-128 0,1 0 0 0,2-3-256 15,0-1 48-15,-1 0 16 16,0-2-1840-16,-2-2-352 0,1-2-80 0</inkml:trace>
  <inkml:trace contextRef="#ctx0" brushRef="#br0" timeOffset="23492.38">8982 3588 23951 0,'0'0'2128'0,"0"-6"-1696"0,1-1-432 16,-2 0 0-16,-2 1 1136 0,2-1 144 16,1 1 16-16,0 6 16 0,0 0 528 0,0 0 96 15,0 0 32-15,0 0 0 0,0 0-960 0,0 0-192 16,0 0-48-16,0 0 0 0,4 6-448 0,-1 4-112 15,0 3-16-15,-1 2 0 0,0 0-48 0,2 4-16 16,-1 3 0-16,-1 1 0 0,0 1-128 0,-1 0 0 0,0-1 144 0,1 4-144 16,-1-2 0-16,0 0 144 0,-1-2-144 0,0 1 0 15,-1-4 0-15,0 0 0 0,-1-1 0 0,1-1-192 32,0-2-624-32,0-2-112 0,0-2-32 0,0-1-10224 0,-1-1-2048 0</inkml:trace>
  <inkml:trace contextRef="#ctx0" brushRef="#br0" timeOffset="23687">8798 3887 32255 0,'-3'-4'2864'0,"2"0"-2288"0,0-2-576 0,1 1 0 0,0 5 352 0,2-5-32 16,1 1-16-16,1-1 0 15,1 1 256-15,5 1 48 0,-1 1 16 0,4-1 0 16,2 1-432-16,1-1-192 0,1 1 160 0,1-1-160 0,2 1 0 0,1 1 128 15,2 0-128-15,0 0 0 16,0-1-960-16,2 0-224 0,-1-1-48 0,-1 0-13488 0</inkml:trace>
  <inkml:trace contextRef="#ctx0" brushRef="#br0" timeOffset="24574.99">10736 3313 18431 0,'0'0'816'0,"0"0"160"0,0-5-784 0,-4 0-192 16,4 5 0-16,0 0 0 15,0 0 2880-15,0 0 544 0,0 0 96 0,0 0 32 16,-1 7-2112-16,-2 2-416 0,0 1-96 0,-2 4-16 0,0 4-496 0,0 2-96 0,1 2-32 0,3 3 0 16,-5 1-96-16,2 3-32 0,0-3 0 0,0-1 0 31,1 2-160-31,1-2 160 0,1 0-160 0,0 0 160 15,0-3-160-15,-1-2 0 0,2 0 144 0,2-2-144 16,-1-4 128-16,0-2-128 0,-1-2 128 0,0-1-128 16,1-1 176-16,0-2-48 0,-1-6 0 0,0 0 0 15,0 0 16-15,0 0 0 0,0 0 0 0,-6-3 0 16,1-3-144-16,-1-1 0 0,1-5 144 0,-2-4-144 16,3-1 0-16,0-3 0 0,0-3 0 0,2-1 0 0,1-3 0 0,0-1 0 15,-1-3 0-15,1-2 0 0,1-1 144 0,1 1-144 16,1 0 192-16,-2 1-192 15,1 1 272-15,1 1-48 0,0 3-16 0,4 0 0 0,0 4-16 0,3 2-16 16,0 3 0-16,1 2 0 0,1 3-48 0,1 1-128 16,1 1 192-16,2 2-64 0,-1 1-128 0,1 2 0 15,2 3 0-15,-1 1 0 0,1 4 0 0,-2 1 0 16,-1 0 0-16,-1 3 0 0,-2 1 0 0,-2 3 0 16,-1 1 0-16,-2 1 0 0,-3 2 0 0,-2 1 0 15,-2 1 0-15,-3 2 0 0,-3 0 0 0,-2-1-192 16,-2 1 0-16,-2 1 16 0,-1-2-64 0,-1 1-16 15,0-2 0-15,1 1 0 0,-1-2-32 0,1-1-16 16,1-1 0-16,1-4 0 16,-1 0-256-16,0-1-48 0,2-3-16 0,2 3 0 15,3-1-2368-15,2-2-464 0</inkml:trace>
  <inkml:trace contextRef="#ctx0" brushRef="#br0" timeOffset="24938.24">10303 3952 28911 0,'0'0'1280'0,"-5"3"256"0,-2-3-1216 0,2 0-320 0,5 0 0 0,0 0 0 0,0 0 992 0,0 0 144 16,0 0 16-16,0 0 16 15,0 0 48-15,6-5 0 0,4 1 0 0,5-1 0 0,2 1-784 16,5 0-160-16,4-2-16 0,2 1-16 16,5-1 16-16,3-2 16 0,7 2 0 0,2-1 0 15,1-1-64-15,0 1-16 0,-3-1 0 0,0 0 0 0,-3 1-64 0,0 0 0 16,-3 2-128-16,0 0 192 0,-2 1-192 0,-3 0 0 16,-3 2 128-16,-2 1-128 0,-5 0 0 0,-2 1-128 15,-4 1 128-15,-3 1-208 16,-4 1-496-16,-2 0-112 0,-7-3-16 0,1 6 0 15,-3 1-528-15,-4 2-112 0,-6 2-32 0,-2 1 0 16,-4 1-1472-16,-3 0-288 0,-2-1-64 0</inkml:trace>
  <inkml:trace contextRef="#ctx0" brushRef="#br0" timeOffset="25235.98">10354 4247 18431 0,'0'0'1632'0,"0"0"-1312"16,0-5-320-16,0 5 0 15,1-6 1968-15,2 1 320 0,1-1 64 0,0 1 16 0,2 0-336 0,0 1-64 16,1-1-16-16,-1 3 0 16,-6 2-752-16,7-1-160 0,-7 1-16 0,8 2-16 0,-4 3-608 15,2 0-112-15,-2 2-32 0,-1 3 0 0,0 2-48 0,-2 1-16 16,-1 2 0-16,-4 9 0 0,2 0-192 16,-1-2 0-16,0 0 0 0,-1 1 448 0,2-1 64 0,-1-2 0 15,1 4 0-15,0-1-512 0,1-4 0 0,1-3 0 16,1 0 208-16,3-3-48 0,-3-2-16 0,3-1 0 0,2-2 16 0,0-1 0 15,1-1 0-15,2-2 0 0,2-2-160 16,1-2 192-16,1 0-192 0,1-2 192 16,2-1-192-16,2-2 0 15,2 0 0-15,2-2 0 16,0-1-320-16,0 1-112 0,-2-1-16 0,0-1 0 16,1 0-640-16,-4 1-128 0,1-1-16 0,-4-1-16 15,-1 0-1712-15,-2 0-352 0,-3 1-64 0</inkml:trace>
  <inkml:trace contextRef="#ctx0" brushRef="#br0" timeOffset="25458.34">10363 4285 24879 0,'0'0'2208'0,"0"0"-1760"15,-3-6-448-15,1 1 0 0,2 5 1296 0,0-6 176 0,2 2 48 0,1-1 0 16,3 1-624-16,1 1-112 15,1-1-16-15,2 1-16 0,2 0-560 0,2-1-192 0,3 2 0 0,-2 0 144 16,3-1-144-16,-2 0 0 0,2 2 0 0,-1 0 0 31,2 0-1600-31,-1 1-256 0,-3 0-64 0,-2 0-10880 0</inkml:trace>
  <inkml:trace contextRef="#ctx0" brushRef="#br0" timeOffset="25648.63">10430 4388 6447 0,'0'0'576'0,"0"0"-576"0,0 0 0 0,0 0 0 0,0 0 5488 0,0 0 976 16,0 0 208-16,0 0 48 0,0 0-4848 0,9 1-960 15,1 0-192-15,1 0-32 0,2 1-368 0,-1 0-80 16,3-2-16-16,3 0 0 0,2 0-224 0,2 1 128 16,2-4-128-16,1 0 0 0,2-2 0 0,0-1-208 0,0 0 16 15,-1-1 0 1,-1 0-1728-16,1 0-320 0,-1-2-80 0,-1 0-10160 0</inkml:trace>
  <inkml:trace contextRef="#ctx0" brushRef="#br0" timeOffset="25876.07">10992 4210 8287 0,'0'0'368'0,"0"0"80"0,-1-5-448 0,0 2 0 0,-1 0 0 0,0-2 0 15,-2 2 4704-15,4 3 864 0,-2-3 160 0,2 3 32 16,0 0-3136-16,0 0-624 16,0 0-128-16,0 0-16 0,0 0-736 0,0 0-144 0,0 0-16 0,0 0-16 0,0 7-448 0,1 2-96 15,2 0-16-15,1 1 0 0,-2 1-144 16,0 1-48-16,1 1 0 0,2 0 0 0,-3 1-16 0,1 0-16 15,2 0 0-15,-2 1 0 0,-1-2-160 0,0 0 0 16,1-1 144-16,-1 1-144 16,0 0 0-16,0 1 0 0,0-3 0 0,1 0 128 15,-2-1-672-15,0-1-128 0,1-1-32 0,-2-1 0 32,0-2-2320-32,0-5-480 0,0 0-80 0</inkml:trace>
  <inkml:trace contextRef="#ctx0" brushRef="#br0" timeOffset="26043.6">10938 4259 33119 0,'1'-11'1472'0,"-1"11"288"0,3-5-1408 0,1-1-352 16,1 0 0-16,2-1 0 0,0 0 336 0,3 1 0 16,2-1 0-16,2 2 0 0,2 0-96 0,2 2-32 0,-3 0 0 0,2 1 0 15,1 0-208-15,-1 2 0 0,-4 2-144 0,5 4-6768 31,-6 1-1360-31,-1 4-272 0</inkml:trace>
  <inkml:trace contextRef="#ctx0" brushRef="#br0" timeOffset="26224.96">10881 4553 17503 0,'0'0'768'0,"0"0"176"0,0 0-752 0,0 0-192 31,0 0 0-31,0 0 0 0,0 0 3968 0,0 0 768 0,0 0 160 0,7-3 32 15,-1-1-3216-15,3 2-640 0,1 0-128 0,3-1-32 16,1 0-640-16,4 1-128 16,1 0-16-16,3 0-128 0,2-1 176 0,0-2-176 0,1 1 160 0,1-2-160 0,-2 1 0 0,0-2 0 15,-2 1 0-15,0-2 0 32,-1 0-1968-32,0-2-336 0,0-2-64 0</inkml:trace>
  <inkml:trace contextRef="#ctx0" brushRef="#br0" timeOffset="27163.15">12232 3086 18079 0,'0'-17'800'0,"1"10"160"0,1 0-768 0,0-2-192 16,-1-1 0-16,-1 1 0 0,-2 2 672 0,-1-3 96 16,1-1 0-16,-2 1 16 0,0 0 496 0,0-1 80 0,-2 2 32 15,1 1 0-15,-2 2-448 0,2-1-96 16,-1 1-16-16,-2-1 0 0,1 1-320 0,-1 1-64 0,0 1 0 0,1-1-16 15,-2 2-240-15,0 0-64 16,0-1 0-16,-1 0 0 0,1 1-128 0,2 0 0 0,0 1 0 16,-1 1 208-16,3 0 16 0,-1 0 0 0,6 1 0 15,0 0-224-15,-5 0 0 0,5 0 0 16,0 0 304-16,0 0 16 0,0 0 0 0,0 0 0 16,0 0-320-16,0 0 160 0,0 0-160 0,0 0 128 15,1 6-128-15,-1-6 0 0,1 7 0 0,-1-7 128 16,2 7-128-16,-1-1 0 0,-1-6 0 15,0 0 0-15,0 0 0 0,0 0 0 0,0 0 128 0,0 0-128 16,0 0 0-16,0 0 0 16,2 6 0-16,-2-6 0 0,0 0 144 0,0 0-144 0,0 0 0 15,0 0 144-15,0 0-144 0,0 0 0 0,0 0 208 16,0 0-64-16,-5 4-16 0,1-1 0 0,-1 1 0 0,0-1 0 0,-1-1 0 0,0 0 0 16,-2 1-128-16,0-1 160 0,1 0-160 0,-3 0 160 15,1 2-160-15,1-1 0 0,-3-1 0 0,2 1 0 16,1 2 144-16,-2 0-144 0,0 0 160 0,0-1-160 15,1 0 176-15,0 1-176 0,2-1 192 16,0 2-192-16,0-2 208 0,2 2-64 0,1-1-16 0,-1 1 0 16,2-2 32-16,0 0 0 0,-1 1 0 0,1 0 0 15,3-5 32-15,-2 8 0 0,0 0 0 0,0-2 0 16,1 1 64-16,0 1 0 16,1-1 16-16,1 2 0 0,0 0-48 0,1 0-16 15,-1 1 0-15,1 0 0 0,0-1 0 0,1 2 0 0,1 2 0 0,0-1 0 16,0 0-16-16,2 1 0 0,-1 1 0 15,2 2 0-15,0-1 0 0,-1 2 0 0,1-1 0 0,-1 2 0 16,0-1-64-16,-2 3-128 0,1 2 176 0,-2 1-176 16,0 1 128-16,-2 3-128 0,-2 0 0 0,-2 12 0 15,-1 1 0-15,-2-2 0 0,-2 0 0 16,2 1 0-16,-2-1 160 0,0 0-160 0,-3 10 128 0,0-1-128 16,2-5 0-16,0-1 0 0,1-3 0 15,1 1 0-15,1-2 144 0,0-1-144 0,1-3 0 0,0-3 0 16,1 0 0-16,0 3 128 0,0 0-128 15,3-7 0-15,1-1 0 0,1-2 352 0,0-3 48 16,2-3 16-16,0 0 0 16,0-3-144-16,2-2-16 0,1 0-16 0,4 0 0 0,2-1-240 0,0-3 0 0,3-1 0 15,0-1 224-15,3-1 0 16,0-3 0-16,3-1 0 0,2-1-224 16,3-1 0-16,-1-1 0 0,1-3 0 15,-3 0-208-15,2 0-48 0,-2 1 0 0,2-4 0 0,-1 2 256 0,-4 0 0 0,0 2-19600 16</inkml:trace>
  <inkml:trace contextRef="#ctx0" brushRef="#br0" timeOffset="28476.13">12708 3325 25791 0,'-2'-12'1152'0,"2"7"224"0,0-2-1104 0,1-1-272 15,1 0 0-15,2-1 0 0,-1 0 912 0,2 0 128 0,-1 3 32 0,1 0 0 16,1 1-256-16,0 0-48 0,2 2-16 0,0 1 0 16,2 0-352-16,-1 3-64 0,2 2-16 0,0 7 0 15,2 3-320-15,-4 1 0 0,0 2 0 16,-1 0 384-16,-3 2 0 0,-2-1 0 0,-2 2 0 16,-1 0-224-16,-4 1-32 0,-1-1-128 0,-1 1 192 0,1-3-192 15,-2-2 176-15,1-1-176 0,-1 0 160 16,2-3-160-16,-1-3 160 0,2 0-160 0,0-2 160 0,4-6-32 15,0 0-128-15,0 0 192 0,0 0-64 0,0 0-128 16,0-7 0-16,3-1 0 0,1-2 256 0,2-2 0 16,0-1 16-16,2-2 0 0,2-3-272 15,0-1 0-15,1 1 0 0,0-6 0 0,-3-1 0 16,-1 3 0-16,0 3 0 0,-2 0 0 0,0 1 0 16,-3 5 0-16,-1 2 0 0,-1 2 128 0,0 4-128 15,-2 0 0-15,2 5 0 0,-6 1 0 0,0 3 0 0,0 1 0 16,1 3 384-16,-2 2-16 15,-1 1-16-15,3 0 0 0,0 1-352 0,2 0 0 0,1 0 0 0,1 1 128 16,1 2-128-16,1-1 0 0,0 0 0 0,6 3 0 16,2-1 0-16,-1-1 0 0,1-1 0 15,1-3 0-15,1 0 0 0,1 0-144 16,8-3 144-16,1-3 0 0,-3-2 0 0,1 2 0 16,-1-3-3456-16,-1-1-640 0</inkml:trace>
  <inkml:trace contextRef="#ctx0" brushRef="#br0" timeOffset="28823.08">13065 3005 14735 0,'-4'-10'1312'0,"1"0"-1056"16,0 1-256-16,0-1 0 0,2-1 3424 0,1 0 624 15,1 2 128-15,2 2 32 16,-1 2-3072-16,2 0-624 0,2 1-112 0,0 1-16 15,1 0-192-15,1 3-48 0,0-1 0 0,0 4 0 0,0 0-144 0,-2 2 192 16,-1 3-192-16,-2 1 192 0,-2 1-48 0,-1 2 0 16,-2 1 0-16,-1 1 0 0,-5 1-144 0,0 1 0 15,0 1 0-15,-2-1 128 0,0 0-128 0,0-2 128 16,0-2-128-16,1-1 128 0,0-3 304 0,2-1 48 0,-1 0 16 0,4-2 0 16,-2-1 240-16,6-4 48 0,0 0 16 0,0 0 0 15,0 0-304-15,0 0-64 16,0 0-16-16,0 0 0 0,7-1-256 0,3 0-160 0,2-2 192 0,2 1-192 15,0 0 0-15,3 0 0 0,-1 0-160 0,2 0 160 32,-1 2-896-32,1 0-64 0,0 2-16 0,-2 0-10016 0,1 0-2000 0</inkml:trace>
  <inkml:trace contextRef="#ctx0" brushRef="#br0" timeOffset="29156.66">12616 3731 25791 0,'0'0'1152'0,"0"0"224"0,0 0-1104 0,0 0-272 0,0 0 0 0,0 0 0 0,0 0 0 16,0 0 0-16,9 1 0 0,2-1 1792 0,2 0 288 0,1-1 64 15,4-2 16-15,0 1-1648 0,2-2-320 0,3 1-64 0,4-1 0 0,1-1 0 16,4 0 0-16,1-1 0 0,1 1 0 16,0-1 0-16,-2 2 16 0,-2 0 0 0,-4-1 0 15,-1 2-144-15,-3 1 160 0,-5-2-160 0,-1 2 160 16,-3 0-160-16,-2 1 0 0,-2 0 0 0,-3 1 0 31,-6 0-608-31,0 0-160 0,0 0-16 0,0 0-16 16,-1 6-624-16,-1 1-128 0,-1 0-32 0,-3-1-11216 0</inkml:trace>
  <inkml:trace contextRef="#ctx0" brushRef="#br0" timeOffset="29527.08">12674 4074 25791 0,'0'0'1152'0,"0"0"224"0,0 0-1104 0,0 0-272 0,2-6 0 0,-1-2 0 15,0 0 1312-15,2 0 208 0,1-1 32 0,2 1 16 16,0 0-512-16,2 1-96 0,2-1-32 0,1 0 0 16,2 2-416-16,0 0-96 0,1 1-16 0,3 0 0 15,-3 3 48-15,1 1 0 0,-2 2 0 0,-1 1 0 16,-1 1-192-16,-2 0-48 0,-3 1 0 0,-2 2 0 16,-2 1-64-16,-1 2-16 0,-3 0 0 0,-3 1 0 15,-1 1-128-15,-3 2 0 0,-2 1 144 0,0 2-144 16,-1-1 0-16,0 1 128 0,0-2-128 0,1-1 0 15,0-1 128-15,2-1-128 0,0-2 160 0,2-1-160 16,2-2 128-16,0 0-128 0,5-6 0 0,0 0 0 0,0 0 0 16,0 0 0-16,0 0 0 0,0 0 544 0,0 0 16 15,7 1 0-15,3-1 0 0,2-1-560 16,1-2 0-16,2-1 0 0,1 1 176 0,2-1-176 16,0-2 160-16,3 1-160 0,0-1 192 0,1 1-48 15,-1-1-16-15,0-1 0 16,-1 1-1248-16,-2-2-256 0,1-1-48 0,0 1-10304 15,0-2-2064-15</inkml:trace>
  <inkml:trace contextRef="#ctx0" brushRef="#br0" timeOffset="29854.76">13749 3557 35935 0,'0'0'1600'0,"-1"-5"320"0,1 5-1536 0,0-6-384 0,0 2 0 0,0 4 0 16,4-4 304-16,3 0-16 0,-1 1 0 0,3 1 0 0,2 0 192 0,2-1 32 15,3 0 16-15,0 1 0 0,3 0-288 16,0 0-64-16,-1-1-16 0,1 1 0 0,-1 1-160 0,0 0 0 15,0-3 144-15,-1 0-144 0,0 3 0 0,-2 0 0 16,0 0 0-16,-1 0 128 0,-1-1-128 0,-1 1 0 16,-2-1 0-16,-1 1 0 0,-1 0 0 0,-3 0 0 0,-5 1 0 31,0 0-2688-31,0 0-592 16,0 0-128-16</inkml:trace>
  <inkml:trace contextRef="#ctx0" brushRef="#br0" timeOffset="30446.46">14724 3245 23039 0,'5'-12'2048'0,"-4"5"-1648"0,0-1-400 0,1-1 0 0,3-1 1136 0,2 1 144 15,0-1 16-15,1 0 16 0,0 0 32 0,2 0 16 16,0 1 0-16,0-1 0 0,0 1-208 0,0 2-32 0,0 3-16 0,0 1 0 0,-1 1-464 0,-2 2-112 16,0 0-16-16,-2 3 0 0,1 2-336 0,-3 3-176 15,0 2 160-15,-1 8-160 0,-4 3 0 16,0-2 0-16,-2 2 0 15,-3 2 192-15,0 1-48 0,-2 0-16 0,-1 2 0 0,-1 0-128 0,-1-1 0 32,-1 1 0-32,-1 0 0 0,1-3 0 15,2-5 0-15,2-3 0 0,3-2 160 0,0 0-160 16,1-4 192-16,4-1-192 0,-2-2 176 0,3-6-176 16,0 0 160-16,13 3-160 0,1-1 0 15,-1-1 0-15,4-1 0 0,-1-2 368 0,2 0-32 0,0-1 0 16,2-2 0-16,2 1-336 0,-1-1 144 15,-1 1-144-15,3-2 0 0,0 2 0 0,-3 0 0 0,-1 0 0 32,-3 2-432-32,-1 0-192 0,0 1-32 0,-1 0-7280 15,0 0-1440-15,0-2-288 0</inkml:trace>
  <inkml:trace contextRef="#ctx0" brushRef="#br0" timeOffset="30776.07">15311 3106 28559 0,'0'0'2544'0,"-1"-6"-2032"16,-2-1-512-16,2 1 0 0,0-1 800 0,1 7 64 15,-2-7 16-15,2 7 0 0,0 0 144 0,0 0 48 16,0 0 0-16,0 0 0 0,-3 7-864 0,-2 2-208 16,2 2 0-16,0 2 0 0,1 1 0 0,-2 2 0 15,1 1 0-15,0 2 0 0,-2 1 0 0,2 1 0 0,0 0 128 0,0 0-128 16,1-3 0-16,0 1 0 0,1 0 0 0,1-4 0 15,1-1 256-15,1-2-64 16,0-2 0-16,4 0 0 0,-3-1-192 0,2 0 0 0,0-4 0 16,2-1 752-16,-1-2 96 15,2 0 32-15,0-1 0 0,1 0-464 0,-1 0-96 0,2-1 0 0,7-2-16 16,-1 0-304-16,-3 1 0 0,1 0 0 16,-1-1 0-16,0 0 0 0,0 1 128 0,6 1-128 46,-1 1-448-46,-2 2-160 0,-3-3-32 0</inkml:trace>
  <inkml:trace contextRef="#ctx0" brushRef="#br0" timeOffset="31328.19">15652 3159 13823 0,'-6'-12'1216'0,"5"7"-960"0,1-3-256 0,0 0 0 0,1 1 3472 0,0 0 656 0,2-1 128 0,2-2 32 0,2 2-3440 0,0 1-672 0,3 1-176 31,1 2 1408-31,0 2 240 0,1 2 48 0,0 1 16 0,1 0-1200 0,-1 1-224 16,0 3-48-16,-1 0-16 0,-1 3-48 0,-3 1-16 0,0-1 0 0,0 2 0 15,-2 1-160-15,-1 1 160 0,0 2-160 0,-3 0 160 16,-1 1-160-16,-1 1 128 0,-3-1-128 0,1-1 128 15,-1 1-128-15,-1 0 160 0,0-2-160 0,0-1 160 16,0-1-160-16,2-2 0 0,-3-1 0 0,3-1 0 16,1-2 0-16,2-5 0 0,0 0 0 0,0 0 0 15,0 0 0-15,0 0 0 0,0 0 0 0,6-2 0 16,2-3 0-16,-1 1 0 0,0-1 0 16,1-4 0-16,1-1-176 0,1-1 176 0,2-9-128 0,0 0 128 15,-1 2 0-15,-1 0 0 0,-1 1 0 16,-1 2 0-16,0 0 0 0,0-3 0 15,-3 3 0-15,0 3 0 0,-2 3 0 16,-1 1 208-16,-1 3 32 0,-1 5 0 0,-2-5 0 16,2 5-240-16,0 0 0 0,-5 1 0 15,-1 1 384-15,1 2 48 0,-1 2 0 0,2 4 0 0,-3 1-432 0,3-1 0 0,1 1 0 16,1 0 0-16,2 0 0 16,1-1 0-16,2 0 0 0,0 0 0 15,1-1 0-15,3-2 0 0,1 1 0 16,0 0 0-16,2-3 0 0,1-1 0 0,1-1 0 15,2 0 0-15,0 0 0 0,1 0-128 0,3-2 128 32,-1-1-752-32,2 0-80 0,-1-1 0 0,0-2-16 0,2-2-2512 0,1-2-496 0</inkml:trace>
  <inkml:trace contextRef="#ctx0" brushRef="#br0" timeOffset="31895.42">16260 2511 23903 0,'0'0'1056'0,"1"-5"224"0,0-1-1024 0,0 1-256 0,-1 5 0 0,5-7 0 16,-2 1 544-16,1 0 64 0,1 2 16 0,1-1 0 15,3 1 240-15,1 1 48 0,1-1 16 0,1 1 0 16,0 1-144-16,2 0-16 0,-1-2-16 0,1 2 0 16,0 0-48-16,2 0 0 0,-1 1 0 0,1 0 0 15,-2-1-144-15,-1 1-48 0,0 1 0 0,-1-1 0 16,-2 3-80-16,-1 1-32 0,0 0 0 0,-4 0 0 16,2 1-208-16,-2 0-32 0,0 1-16 0,0 5 0 15,1 2-144-15,-3 2 0 0,-1 0 0 16,1 1 192-16,-2 2 16 0,-1 0 0 0,-1 3 0 15,-1 2-64-15,1 1-16 0,-1 2 0 0,0 0 0 16,0 2-128-16,-2 3 160 0,0 3-160 0,0 9 160 16,0 1-160-16,1-4 0 0,0 1 0 15,-1-2 0-15,1 1 0 0,0-1 0 0,-2 13 128 0,2-1-128 16,1-5 0-16,1-2 0 16,0-2 128-16,1 0-128 0,1-1 192 0,1-3-64 15,1-1-128-15,1 0 0 0,-1-5 144 0,1 4-144 0,1-4 0 16,-1-3 0-16,1-3 0 0,-2-3 224 0,0-3-32 15,2-3 0-15,-3-1 0 0,-1-3-16 0,-1-1-16 16,0-2 0-16,-3-1 0 0,-1 0-160 16,0-1 0-16,-2-3 0 0,-1-1 320 0,-2 1 16 0,-1-2 16 15,0-1 0-15,-1-1-176 0,0 0-48 0,0 0 0 16,-3 1 0-16,1-1-128 0,2 0 0 0,1 0 0 31,0 1-576-31,1-1-160 0,1 0-32 0,2 1 0 0,-1 0-576 0,2 1-128 16,5-2-32-16,0 0-9728 15,0 0-1952-15</inkml:trace>
  <inkml:trace contextRef="#ctx0" brushRef="#br0" timeOffset="32529.76">16796 4134 3679 0,'0'0'320'0,"3"-6"-320"16,-1 0 0-16,0-1 0 0,1-1 4816 0,-1 2 896 15,0 0 176-15,-2 6 48 16,0 0-3120-16,0 0-640 0,0 0-112 0,0 0-16 0,0 0-656 0,0 0-128 16,0 0-32-16,0 7 0 0,0 2-848 0,-1 2-160 15,0 1-32-15,0 2-16 0,0 2-176 0,-2 0 0 16,1 2 0-16,0 0 0 15,0 0 128-15,0 0-128 0,-1-1 0 0,2 0 128 16,0-1-128-16,1-2 0 0,0-1 144 0,1-2-144 0,2-2 240 0,-1 0-32 16,1 0 0-16,3-2 0 0,-2-2 176 0,1 0 16 15,2-2 16-15,1-1 0 0,-1 0-48 0,3 0-16 16,2 1 0-16,2-3 0 0,0-1-192 0,1-1-32 16,3 0-128-16,-2 1 192 0,4-1-192 0,-3 2 0 15,-2-2 0-15,-1 0 0 0,0-1-192 0,-1 2-96 16,-1 0-16-16,-1 0 0 0,0 1-2240 0,0 0-448 0,0 1-80 0</inkml:trace>
  <inkml:trace contextRef="#ctx0" brushRef="#br0" timeOffset="33340.46">16841 1942 21183 0,'1'-7'1888'0,"1"-1"-1504"16,1-2-384-16,2 0 0 0,-3 1 1760 0,4 0 288 15,0 0 48-15,2 1 16 0,1 3-1264 0,1 0-240 0,-1 2-48 0,2 1-16 16,-1 1 240-16,1 2 48 15,-1 1 16-15,1 4 0 0,-3 1-320 0,0 3-64 0,-1 1-16 16,-1 2 0-16,-2 2-256 0,0 0-48 16,-2-1-16-16,-1 1 0 0,-2 0-128 0,-3 0 192 0,0 2-192 0,-4 1 192 15,1 1-192-15,-2-1 128 0,-1-2-128 0,1-1 128 16,0-4-128-16,2-1 160 0,0-3-160 0,2 0 160 0,0-3 0 0,5-4 0 16,0 0 0-16,0 0 0 0,0 0 144 0,0 0 16 15,0-5 16-15,3-2 0 0,4 0-64 0,1-4-16 16,1-3 0-16,3-1 0 15,2-3-96-15,1 0-32 0,1-2 0 0,0-2 0 0,2-1-128 16,-1-1 0-16,-1-3 0 0,-2 3 0 0,-1 3 0 0,-1 2 0 0,-2 3 0 16,-2 2 0-16,-2 1 0 15,-3 2 0-15,-1 4 0 0,-2 1 0 0,0 6 0 0,0 0 192 16,0 0 0-16,-7 2 0 0,0 3-192 0,-1 0 128 16,0 2-128-16,0 2 128 0,-1 2-128 0,1 2 0 15,0 1 0-15,3 2 0 0,0-1 0 0,3 0 0 16,2 0 0-16,1-2 0 0,2 0 0 0,1-1 0 0,1-2 0 15,2-1 0-15,1-1 0 0,1-2 0 0,-1 0 144 0,3-3-144 16,1 0 128-16,2-2-128 0,1-2 128 0,0 0-128 16,4 0-224-16,1-1-112 15,1-1-32-15,2-2-11584 0,-1 0-2320 16</inkml:trace>
  <inkml:trace contextRef="#ctx0" brushRef="#br0" timeOffset="34914.47">1666 6160 5519 0,'0'0'496'0,"0"-5"-496"16,0-2 0-16,0 1 0 0,0 6 2240 0,0-5 336 0,0-4 80 0,0 1 16 15,0 2-944-15,0 0-192 0,-1 1-48 0,0 0 0 16,0 0-240-16,0 1-48 0,-1-1-16 0,2 5 0 15,0 0-352-15,0 0-64 0,-6-1 0 0,0 1-16 0,-1 1-368 0,1 1-80 16,0 3-16-16,-2 1 0 16,-2 2-128-16,0 2-32 0,0 0 0 0,1 1 0 0,-4 2 112 0,2 2 16 15,0 2 0-15,0 1 0 0,0-1-112 0,3 1-16 16,1-1 0-16,-1 0 0 0,4 0-128 0,1 0 0 16,0-1 0-16,2 0 0 0,4-2 0 0,0 0 0 15,0-1 0-15,3-1 128 0,0-2-128 0,3-2 0 16,1 0 144-16,1-2-144 0,2-3 224 0,0-1-32 15,2-1 0-15,1-2 0 0,1-2 80 0,-1-2 16 16,0-1 0-16,0-1 0 0,2-2-64 0,-1 1-16 16,-2-2 0-16,-1-1 0 15,1-1-16-15,0-3 0 0,0-1 0 0,-3-2 0 0,-1 1 112 0,-1-2 16 16,-2 0 0-16,-3-1 0 0,0-1-128 0,-3 1 0 0,-2 0-16 0,-1 0 0 16,-2-2-48-16,-1 2 0 0,-3 1 0 15,0 3 0-15,-2 1-128 0,-1 1 128 0,-1 3-128 16,0 1 128-16,-1 3-128 0,0 1 160 15,0 2-160-15,-1 2 160 0,-2 1-160 0,1 2 0 0,0 2-160 0,-1 1 160 16,1 2-128-16,0 0 128 0,-1 2 0 0,2 1-144 16,0 0 144-16,3 1 0 15,-1 0-144-15,3-1 144 0,2 0 0 0,3 0 0 16,3 0 0-16,1 1 0 0,1-3-160 0,2 2 160 0,3 0 0 0,3-1-144 16,1-1 144-16,1 0 0 0,1 0 0 15,0-2 0-15,2 0 0 0,0-1 0 16,1 1 0-16,1 0 0 0,-1-2-256 0,3 2 0 0,0-1-16 0,1 0 0 31,1 0-1776-31,1-1-336 0,-2 1-80 0</inkml:trace>
  <inkml:trace contextRef="#ctx0" brushRef="#br0" timeOffset="35284.35">2068 6434 27759 0,'-5'-11'1216'0,"5"11"272"0,-2-7-1184 0,2 0-304 16,1-1 0-16,0 0 0 0,0 1 1008 15,2 0 144-15,0 1 16 0,1 2 16 0,1 1-224 0,-5 3-64 16,7-4 0-16,1 4 0 0,-8 0-592 0,9 4-128 16,-1 1-32-16,-2 3 0 0,-1 2-144 0,-1 1 0 15,-1 0 0-15,0 2 128 0,-3 0-128 0,-2 3 0 16,-1 1 0-16,0 3 0 0,-2 1 0 0,-1 2 0 15,-3-1 0-15,1 0 0 0,2-2 0 0,-2-1 0 16,-1-4-144-16,2-1 144 0,0-3 0 0,1-2 0 16,2-2 0-16,2-2 0 0,2-5 0 0,0 0 0 15,0 0 128-15,0 0-128 0,0 0 368 0,6 1-32 16,2-1 0-16,1-2 0 0,1-2-144 0,2-1-48 16,2 0 0-16,2-1 0 0,-1 0-144 0,2 0 0 15,0 1 0-15,2-1 0 16,1 1-480-16,-1-1-80 0,1 2-16 0,0 0 0 15,0 1-2224-15,-1 1-448 0</inkml:trace>
  <inkml:trace contextRef="#ctx0" brushRef="#br0" timeOffset="35767.05">2526 6260 28095 0,'2'-12'1248'0,"-1"7"256"0,1-3-1200 0,-1 0-304 0,3 0 0 0,2 1 0 16,-2 0 432-16,3 1 16 0,1 0 16 0,0 2 0 0,1 0 48 0,1 3 16 15,0 1 0-15,1 4 0 0,1 1-400 0,-1 3-128 16,-2-1 0-16,0 2 0 0,-2 2 0 0,1 1 0 0,-4 2 0 0,0 1 0 16,-2 3 176-16,-2 0-176 15,-1 1 160-15,0-1-160 0,-1-2 0 0,-1-1 0 16,1 0 0-16,1-3 0 0,-2-1 0 0,2-2 0 15,0-3 0-15,1-6 0 0,0 0 0 0,0 0 0 16,0 0 128-16,0 0-128 0,0 0 304 0,0 0-48 16,6-6 0-16,2-3 0 0,0-1-64 0,0-2-32 0,1-1 0 15,1-3 0-15,0-1-160 0,-1-3 0 16,0 1 144-16,-2 0-144 0,0 0 0 0,-2 1 144 0,0 0-144 0,-2 4 0 16,-2 2 384-16,0 2-16 0,-1 1-16 0,-1 2 0 15,0 1 528-15,1 6 96 0,-3-3 32 0,3 3 0 16,0 0-608-16,0 0-112 0,0 0-32 0,-4 6 0 0,1 3-256 0,1 0 0 15,1 0 0-15,0 0 0 16,1-1 0-16,2 2 0 0,1 0 0 0,1 0 0 0,0 1 0 16,1 0 0-16,3 0 0 0,0 0 0 15,0-2 0-15,1 0 0 16,2 0 0-16,2-1 0 0,-2-1 0 0,0 0 0 16,0-2 0-16,1 1 0 0,0-1-368 0,-1-1-16 0,1 1-16 0,1-2 0 31,-1 0-1968-31,1 0-400 0,1-2-80 0</inkml:trace>
  <inkml:trace contextRef="#ctx0" brushRef="#br0" timeOffset="36049.32">3063 6036 26719 0,'-3'-10'1184'0,"3"10"240"0,-2-6-1136 0,0 1-288 0,0-1 0 0,2 6 0 0,0 0 1536 15,0 0 240-15,0-5 48 16,0 5 16-16,0 0-720 0,0 0-144 0,0 0-16 15,8 3-16-15,-2 3-704 0,1 1-240 16,2 3 144-16,0 3-144 0,0 4 0 0,-2 1 0 0,1 1 0 0,0 4 0 16,-3 4 144-16,0 3-144 0,-3 1 160 15,-1 2-160-15,-2 0 192 0,-1-1-64 0,-2-1-128 0,2 0 192 16,-3-4-48-16,-1 1-16 0,-3-2 0 0,1 0 0 16,0-2-128-16,-1-1 192 0,-1-2-192 0,-1-1 192 0,0 1-432 0,0-4-80 31,1 0 0-31,-1-3-16 15,1-1-496-15,-1-2-80 0,-2-2-32 0,-2-1 0 16,-2-2-2288-16,0-1-464 0</inkml:trace>
  <inkml:trace contextRef="#ctx0" brushRef="#br0" timeOffset="36341.33">2498 5983 28559 0,'-8'-8'2544'0,"5"5"-2032"0,-3 0-512 0,1-1 0 16,0 1-144-16,0 2-128 0,-2 0-32 0,2 2 0 0,-2 1 1008 0,2 3 192 15,-1 1 32-15,0 3 16 16,-1 2-272-16,2 3-48 0,-1 4-16 0,1 3 0 16,0 2-160-16,2 3-48 0,0 4 0 0,-1 1 0 15,2 0-80-15,1 2-32 0,1 0 0 0,1 2 0 0,2 0-288 0,3 0 0 16,0-2 0-16,1-1 0 0,1-1 144 15,2-1-144-15,1-3 0 0,1-1 144 0,2 0-144 0,0-4 0 16,2-1 144-16,-1-4-144 0,2-2 0 0,-1-3 0 16,0-1-160-16,1-3 160 15,3-1-1248-15,0-3-144 0,1 0-16 0,1-3-12992 0</inkml:trace>
  <inkml:trace contextRef="#ctx0" brushRef="#br0" timeOffset="36638.74">3507 6129 19343 0,'0'0'848'0,"1"-5"192"0,-1-1-832 0,2 1-208 0,1-1 0 0,2 1 0 16,-2 0 2480-16,2 2 448 0,0-1 80 0,1 0 32 0,2 1-1840 15,1 0-368-15,0-1-80 0,1 3-16 16,1 0-592-16,1 1-144 0,0-1 0 0,1 2 0 0,-1 1-240 0,0 2-80 16,0-1 0-16,-2 1-9248 15,-1 1-1840-15</inkml:trace>
  <inkml:trace contextRef="#ctx0" brushRef="#br0" timeOffset="36796.75">3457 6304 21183 0,'0'0'944'0,"0"0"192"0,-5-1-912 0,5 1-224 0,0 0 0 0,0 0 0 0,-6 1 2752 0,6-1 512 16,0 0 112-16,0 0 16 0,0 0-1968 16,0 0-384-16,0 0-80 0,0 0 0 0,7 1-656 0,0 1-128 15,3-2-32-15,1 0 0 0,0 0-144 0,2-1 0 16,3 0 0-16,0-1 0 15,2 0-2000 1,1-1-432-16,0 0-96 0</inkml:trace>
  <inkml:trace contextRef="#ctx0" brushRef="#br0" timeOffset="37588.49">5350 5884 22463 0,'0'0'992'0,"-2"-4"208"0,1-2-960 0,1 6-240 15,0 0 0-15,0 0 0 0,0 0 1104 0,0 0 176 16,0 0 48-16,-2 7 0 0,-1 1-544 0,1 5-96 16,1 1-32-16,0 3 0 0,0 2-160 0,0 3-48 15,0 2 0-15,0 3 0 0,0 1-32 0,-1 3-16 16,2-1 0-16,0 1 0 0,-1-1-224 0,1 0-48 0,-1 0-128 0,1-3 192 15,0-1-192-15,0-2 176 0,0-4-176 0,0-1 160 16,0 0-160-16,0-3 128 0,0-4-128 0,0-2 128 16,0-3 112-16,0 0 16 0,0-7 0 0,0 0 0 15,0 0 16-15,0 0 16 0,0 0 0 0,0 0 0 16,-5-6 160-16,0-2 48 0,0-5 0 0,2-1 0 0,-3-3-240 0,2-4-64 16,-1-2 0-16,2-3 0 0,0-3-64 15,0-3-128-15,2-2 176 0,1-3-176 0,0 0 0 0,1-2 0 16,3 1 0-16,-1 3 0 0,1 1 0 0,2 3 0 15,1 3 0-15,-1 4 0 0,-1 2 0 0,1 4 0 16,2 3-160-16,1 3 160 0,-1 2 0 0,2 3 0 16,0 3 0-16,1 2 0 0,0 3-160 0,0 2 160 15,0 3 0-15,0 0-144 0,-1 5 144 0,-1 1 0 16,-1 2 0-16,-2 0 0 0,-1 0 0 0,-3 3 0 16,-2-1 0-16,-1 2 0 0,-1-1 0 0,-4 1 0 0,-2-1 128 0,0 0-128 15,-2 0 0-15,-1-1 144 16,-1-2-144-16,-2 1 0 0,1-4 128 0,1-2-128 15,0-2 0-15,1 1 0 0,-1-1 0 0,2-2 0 0,2-2-192 0,2 1 48 16,-1-1-368 0,7-3-64-16,0 0 0 0,0 0-16 15,0 0-2272-15,0 0-448 0,0 0-80 0</inkml:trace>
  <inkml:trace contextRef="#ctx0" brushRef="#br0" timeOffset="37918.87">5740 5883 15663 0,'4'-11'688'0,"-4"11"144"0,0 0-656 0,0-6-176 0,0 6 0 16,0 0 0-16,1-4 3360 0,-1 4 640 0,0 0 128 0,0 0 32 15,0 0-2336-15,0 0-464 0,0 0-80 0,-1 10-32 16,1 1-896-16,0 3-176 0,-2 2-48 0,1 1 0 0,-2 1-128 0,1 2 0 16,0 0 0-16,0 5 128 15,0 0-128-15,-1 0 0 0,1 1 144 0,0-2-144 0,1-2 0 0,1-1 0 16,0-2 0-16,1-1 0 0,1-3 144 0,0 0-144 15,1-3 192-15,0-1-192 0,1-3 432 0,3-2-32 16,-3 0 0-16,3-2 0 0,0-1 48 0,0 0 16 0,0-2 0 0,1-1 0 16,-1 0-128-16,3-1-16 15,2-2-16-15,-1 0 0 0,0 0-144 0,0-2-32 0,-1 1 0 0,0 1 0 16,-2-1-128-16,1 2 0 0,-1 0 0 16,0 0 0-16,-1 0 0 0,-2-1 0 0,1 2 0 15,-1 0 0-15,-5 1-448 16,7 0-128-16,-7 0-32 0,0 0 0 0,6 1-768 15,1-1-160-15,-7 0-16 0,0 0-8976 16,7 0-1792-16</inkml:trace>
  <inkml:trace contextRef="#ctx0" brushRef="#br0" timeOffset="38283.87">6013 5751 20271 0,'-3'-20'1792'0,"3"11"-1424"16,1-2-368-16,0 0 0 0,2-1 1872 0,-1 0 304 16,0-1 64-1,2 2 16-15,3 1-928 0,1 1-192 0,-1 1-48 0,2 3 0 16,1 1-384-16,0 1-96 0,1 2-16 16,-1 1 0-16,0 0-336 0,-1 4-64 0,-2 1 0 0,1 3-16 0,0 1-176 0,-2 0 0 0,-1 1 0 0,-2 2 0 15,-3 3 128-15,-3 0-128 0,-4 2 0 16,-1 0 128-16,0 2-128 0,-1-3 128 0,-1-1-128 0,0-2 128 15,1-3-128-15,1 0 128 0,3-1-128 0,-2-2 128 16,1-1 0 0,1-1 0-16,5-5 0 0,0 0 0 0,0 0 64 0,0 0 16 0,0 0 0 15,0 0 0 1,7 2-16-16,1 1 0 0,0-2 0 0,5-1 0 0,3 0-192 0,2-1 176 0,0 0-176 0,0-1 160 16,-3 2-384-1,2 0-80-15,-2 3-16 0,1-2 0 16,-1 0-1728-16,-1 1-336 0,2 1-80 0,-4 2-11424 15</inkml:trace>
  <inkml:trace contextRef="#ctx0" brushRef="#br0" timeOffset="38662.4">5008 6628 30351 0,'-22'-2'1344'0,"14"1"272"0,0-1-1296 0,1 1-320 0,1 0 0 0,6 1 0 16,0 0 448-16,0 0 32 0,0 0 0 0,7-3 0 0,3 0 160 15,3 1 16-15,4 1 16 0,4 0 0 0,4-1-480 0,3 0-192 16,4-1 128-16,4 1-128 15,0-2 0-15,1-1 0 0,4 1 0 0,2 0 0 0,2-1 0 0,3 2 0 16,4 0 0-16,2-1 0 0,2 1 0 0,-1-1 0 16,0-2 0-16,-1 2 0 0,0-4 0 0,1 1 0 15,0 1 0-15,-1 0 0 0,0 1 128 0,-4-1-128 16,-4 1 0-16,-3-1 128 0,-3 1-128 0,-5 2 0 16,-4-1 144-16,-5 2-144 0,-1 0 0 0,-6 1 0 15,-2 0 0-15,-4 1 128 16,-2 1-464-16,-3 0-96 0,-8-1-16 0,0 0 0 15,0 0-864-15,0 0-176 0,-2 6-48 0,-4 1-11824 0</inkml:trace>
  <inkml:trace contextRef="#ctx0" brushRef="#br0" timeOffset="39166.32">5378 6951 7359 0,'0'0'656'0,"0"-6"-528"0,-4-1-128 0,3 0 0 0,1 1 4608 0,0 6 896 15,-2-5 192-15,2 5 16 0,0 0-4144 0,0 0-832 16,0 0-160-16,0 0-48 16,-3 5 128-16,-1 2 32 0,1 2 0 0,0 3 0 0,-3 2-496 0,1 2-192 0,0 0 128 0,-1 3-128 15,-3 1 192-15,0 2-32 16,2 0-16-16,-4 1 0 0,-2-1-144 0,1 2 128 0,1-1-128 0,1-2 128 15,2-1-128-15,0-2 0 0,1-2 144 0,3-2-144 16,1-2 384-16,0-2 16 16,3-2 0-16,3-2 0 0,0-1 96 0,2-2 16 15,3 0 0-15,1 0 0 0,1-3-16 0,2-1 0 0,1-1 0 0,3-1 0 16,0 0-304-16,3 0-48 0,-1-2-16 0,2 1 0 16,0 0-128-16,0-1 0 0,0 1 0 0,-2-1 0 15,0 2-208-15,0 0-128 0,-2-1-32 0,-1 3 0 16,-1 0-1808-16,-3 0-384 0,0 0-64 0,-3 1-11520 15</inkml:trace>
  <inkml:trace contextRef="#ctx0" brushRef="#br0" timeOffset="39419.31">5546 7097 20271 0,'-1'-15'896'0,"0"9"192"0,0 1-880 0,-3-2-208 0,3 1 0 0,1-1 0 0,0 2 2368 16,0 5 448-16,0 0 64 0,0 0 32 0,0 0-832 0,0 0-160 15,0 0-48-15,0 0 0 16,0 0-1104-16,0 0-240 0,0 0-32 0,1 9-16 0,-1 4-240 0,0 0-48 16,-1 1-16-16,1 3 0 0,0 1 0 0,0 2 0 15,0 2 0-15,0 0 0 0,0 0-176 0,0 1 192 16,0 0-192-16,0 0 192 0,-1-1-192 0,1 0 0 16,0 3 0-16,0-3 128 0,-1-2-128 0,0 0 0 15,0-3 144-15,0-2-144 0,1 1 0 0,0-2 0 0,0-2 0 0,1-1 128 31,0-1-576-31,0 0-128 0,1-3 0 0,0 0-16 0,-2-7-2224 16,5 6-432-16,1-2-80 0</inkml:trace>
  <inkml:trace contextRef="#ctx0" brushRef="#br0" timeOffset="39721.69">5826 7091 30351 0,'0'0'1344'0,"0"0"272"0,0 0-1296 0,0 0-320 16,0 0 0-16,0 0 0 0,0 0 1056 0,0 0 144 0,0 0 16 0,0 0 16 0,0 0-352 0,-4 6-80 16,0 4-16-16,-1 1 0 15,2 1-464-15,0 4-112 16,-2-1-16-16,1 3 0 0,-1 0-16 0,1 2-16 0,0 1 0 0,0 0 0 16,1 1-160-16,1-1 0 0,1 0 0 0,-1-1 0 15,2-1 0-15,2 0 128 0,-1-2-128 0,3-1 0 16,1-3 128-16,0-1-128 0,1-2 0 0,1-1 128 15,1-1-128-15,1-2 160 0,1 1-160 0,2-3 160 16,-1-1-160-16,2-1 192 0,1-1-192 0,2-2 192 16,0-3-192-16,3 1 0 0,0 0 0 0,2-3-176 15,-2-1-528-15,3-4-128 0,0-4 0 0,0 1-10400 16,-1-2-2080-16</inkml:trace>
  <inkml:trace contextRef="#ctx0" brushRef="#br0" timeOffset="39900.14">5879 7140 22111 0,'-6'-11'1968'0,"3"6"-1584"15,2-1-384-15,0 0 0 0,1-1 2496 0,0 1 400 16,1 1 96-16,3-1 16 0,-2 2-2320 0,3 0-464 0,2-1-96 0,2 1 0 16,4-1-128-16,-1 2 0 15,2 0 0-15,3 1 0 0,3 1-208 0,1 1-64 0,-2 1-16 0,1 1-9424 31,-1 0-1872-31</inkml:trace>
  <inkml:trace contextRef="#ctx0" brushRef="#br0" timeOffset="40092.73">5798 7283 29487 0,'0'0'2624'0,"0"0"-2112"15,0 0-512-15,0 0 0 16,0 0 880-16,0 0 64 0,0 0 16 0,0 0 0 0,0 0 32 15,2-4 16-15,4-1 0 0,0 1 0 0,4 1-768 16,3-1-240-16,2 1 128 0,2 0-128 0,2-1 0 0,2 1 0 16,2 1 0-16,2-1 0 15,3-1-656-15,0 1-48 0,0-1 0 0,-1-1-9712 16,1 0-1936-16</inkml:trace>
  <inkml:trace contextRef="#ctx0" brushRef="#br0" timeOffset="40337.96">6389 7037 28271 0,'0'0'1248'0,"0"0"272"0,0 0-1216 0,0 0-304 0,0 0 0 0,0 0 0 16,0 0 1344-16,0 0 192 0,0 0 64 0,0 0 0 15,0 0-672-15,0 0-128 16,3 7-32-16,-1 3 0 0,-1 2-448 0,1 2-112 16,2 1-16-16,-1 2 0 0,-1 0 128 0,0 3 32 15,-1 0 0-15,2 0 0 0,-1-1-64 0,-1 2-16 16,0 0 0-16,0-1 0 0,-1-1-144 0,1-1-128 0,-2 1 192 0,0-1-192 15,1-2 192-15,0 1-192 0,0-2 192 0,0-1-192 16,0 0 0-16,0-2 0 16,-1-2 0-16,0-1 0 15,1-1-1600-15,0-1-320 0,0-1-64 0,0-6-8752 16,-2 6-1744-16</inkml:trace>
  <inkml:trace contextRef="#ctx0" brushRef="#br0" timeOffset="40557.1">6252 7195 23951 0,'-3'-12'1056'0,"2"5"224"0,0-2-1024 0,1-1-256 0,0-1 0 0,1-1 0 0,1 1 2288 0,1 0 400 15,2 0 64-15,0 1 32 16,3-1-1520-16,1 2-304 0,2 0-64 0,2 1-16 0,0 2-640 0,2 0-240 16,3 1 176-16,0 3-176 15,-1-1 0-15,2 3 0 0,0 1 0 0,-1 2-160 0,-1 1 160 0,-1 2-192 16,2 1 192-16,-5 3-192 0,-4 1-704 0,-4 1-160 0,0 3-32 0,-4 0 0 31,-3 1-832-31,-4 4-192 0,-4 1-16 0</inkml:trace>
  <inkml:trace contextRef="#ctx0" brushRef="#br0" timeOffset="40721.87">6224 7521 19343 0,'0'0'848'0,"0"0"192"0,0 0-832 0,0 0-208 0,0 0 0 15,0 0 0-15,-2-5 3328 0,2 5 640 0,2-5 112 0,1 0 16 16,0 2-2368-16,4 0-496 15,2 0-80-15,2-1-32 0,2 1-688 0,1 0-144 0,1-1-32 16,3 1 0-16,2 1-256 0,1 0 128 16,0-1-128-16,2 1 0 0,1-1 0 0,0 0 0 15,0-2 0-15,1 1 0 16,0 1-384-16,-1-2-176 0,-2 1-32 0,0-2-10672 16,-2 0-2144-16</inkml:trace>
  <inkml:trace contextRef="#ctx0" brushRef="#br0" timeOffset="41424.96">7506 6188 19455 0,'0'0'864'0,"5"-4"176"0,4 0-832 0,-1-1-208 0,-5 1 0 0,-3 4 0 0,0-8 1888 0,0 2 336 16,0-1 64-16,0 7 16 0,-2-4-368 0,2 4-64 0,0 0-16 0,0 0 0 16,-4-4-640-16,4 4-144 15,0 0-32-15,0 0 0 0,-2 7-592 0,1 1-128 0,-1 2-32 0,2 2 0 16,0 3-288-16,0 2 0 0,0-1 0 0,2 1 0 16,0-1 0-16,-1 2 0 0,0 2 0 0,1 0 0 15,-2 1 128-15,1 0-128 16,0-1 0-16,0 0 0 0,2-3 0 0,-2 0 0 0,0-2-128 15,0 1 128-15,-1-2-1840 0,1 0-272 0,0-2-48 0,0-1-13008 16</inkml:trace>
  <inkml:trace contextRef="#ctx0" brushRef="#br0" timeOffset="41626.01">7377 6426 33567 0,'-8'-6'1488'0,"8"6"304"0,0-5-1424 0,0 0-368 0,1-1 0 0,-1 6 0 16,2-6 272-16,3 1-16 0,3 2 0 0,3 0 0 0,2-2 0 16,5 2 0-16,2-1 0 0,2 0 0 0,1 1-256 0,1 1 0 0,0 0 0 0,3 0 0 15,-1 0 0 1,2 0 0-16,0 0 0 0,2-1 0 0,0-2-1568 0,3 1-368 0,3-1-80 16</inkml:trace>
  <inkml:trace contextRef="#ctx0" brushRef="#br0" timeOffset="42122.8">8552 6005 11055 0,'0'0'976'0,"-2"-6"-784"16,-1 2-192-16,3 4 0 0,-2-5 5376 0,2 5 1040 15,-3-5 208-15,3 5 32 0,0 0-4288 0,0 0-880 16,0 0-160-16,0 0-48 0,-4 5-832 0,2 0-160 15,1 2-32-15,1 3-16 0,-1 2-240 0,1 3 128 16,1 3-128-16,0 1 0 0,0 2 128 0,0 2-128 16,0 2 0-16,1 1 144 0,-1 2-144 0,0-1 0 0,1-1 0 0,-1 0 0 15,0-2 0-15,0-1 0 16,0-2 144-16,1-2-144 0,1-3 0 0,1 0 128 16,-3-3-128-16,1-2 0 0,0-1 0 0,0-3 0 15,0-1 0-15,-2-6 0 0,0 0 0 0,0 0 0 0,0 0-128 0,0 0 128 16,0 0 0-16,-3-8 0 0,0-3 0 0,-1-2 128 15,-1-1-128-15,1-4 0 0,-2-2-128 0,0-2 128 16,-2-2-176-16,0-1 176 0,2-3-208 0,-1 1 80 16,-1-1 128-16,2 0-192 15,0-1 192-15,3 2-192 0,1 0 192 0,2 2 0 0,1 1 0 0,3 1 128 0,-1-1-128 0,2 2 128 16,2 5-128-16,1 0 128 0,2 1-128 0,2 2 0 16,2 0-128-16,0 3 128 15,0 4-176-15,1 1 176 0,-1 2-208 0,0 2 80 16,-1 2 128-16,1 1 0 0,-2 1-144 0,0 2 144 0,-1 4 0 0,-1 0 0 15,-3 0 0-15,0 3 0 0,-3 2 0 0,-1 0 0 16,-3 0 0-16,-3 1 0 0,-1 1 0 0,-3 0-176 16,-1 1 176-16,-3 1-128 0,-2-2-128 15,-1 3 0-15,-1-2-16 0,-2 0 0 0,1-3-32 0,0 0 0 16,2-1 0-16,1-1 0 16,1 0-448-16,1 0-80 0,2-1-32 0,1 1-9712 15,3 0-1952-15</inkml:trace>
  <inkml:trace contextRef="#ctx0" brushRef="#br0" timeOffset="42514.3">8107 6690 11055 0,'-12'0'480'0,"12"0"112"0,-7-1-464 0,2 1-128 0,5 0 0 0,0 0 0 0,-6-1 4112 0,6 1 816 16,0 0 144-16,0 0 48 0,0 0-2752 16,0 0-560-16,0 0-96 0,0 0-32 0,9-4-848 0,3 0-160 15,3 0-32-15,3 1-16 16,2-2-352-16,5 1-64 0,5-1-16 0,5 0 0 15,7-2-192-15,2 0 144 0,2-1-144 0,1-1 128 0,2 0-128 0,0 2 0 16,1-1 0-16,1 0 0 0,4-1 0 16,1-2 128-16,2-1-128 0,-3 0 0 0,-3 1 0 0,-2 1 0 15,-3-1 0-15,-3 3 0 0,-2 0-256 0,-3 2 0 0,-4 2 16 0,-3 2 0 32,-7 1-304-32,-4 1-64 0,-5 1-16 0,-2 0 0 0,-5 1-1280 0,-9-2-256 0,0 0-48 0,0 0-16 31,-6 9 48-31,-4 1 16 0</inkml:trace>
  <inkml:trace contextRef="#ctx0" brushRef="#br0" timeOffset="42880.08">8219 7090 18431 0,'0'-6'1632'0,"0"1"-1312"0,-2-2-320 0,1 0 0 32,1 1 2368-32,0 0 416 15,0 1 80-15,0 5 16 0,0-6-864 0,0 6-160 0,1-5-48 0,-1 5 0 0,0 0-976 0,0 0-192 16,0 0-32-16,0 0-16 16,7 3-416-16,-2 3-176 0,-2 0 128 0,0 3-128 15,0 2 240-15,-1 2-48 0,-1 0 0 0,0 4 0 0,-1-1-64 0,0 4 0 16,0 0-128-16,-1 0 192 0,0 0-48 0,1-1-16 15,0 1 0-15,0-1 0 0,0-2-128 0,1-1 128 16,0-2-128-16,1-2 128 0,2-2 0 0,0-1-128 16,3-1 192-16,0-2-64 0,2 0 64 0,2-2 0 15,2-1 0-15,4-1 0 0,1-4-64 0,4 0-128 16,3-1 192-16,0 0-64 0,0-4-128 0,-1-1 0 16,0 1 0-16,-1-2 0 15,0 0-496-15,-2 0-128 0,-2-1-16 0,-1 0-16 16,-1 1-1888-16,-3 0-368 0,-2 0-80 0</inkml:trace>
  <inkml:trace contextRef="#ctx0" brushRef="#br0" timeOffset="43103.96">8261 7077 28559 0,'-8'-11'1264'0,"8"11"272"0,0 0-1232 0,0 0-304 0,4-4 0 0,0-1 0 15,-1-1 1072-15,3 1 144 0,0-2 48 0,4 1 0 16,0 2-752-16,4 1-128 0,3-2-48 0,0 1 0 0,2 0-336 0,1-1 0 16,1 1 0-16,0 0 0 0,-2 1 0 0,1 1 0 15,-1 0 0-15,-1 1 0 16,-1 0-1184-16,-4 2-160 16,1 1-16-16,-3 0-12448 0</inkml:trace>
  <inkml:trace contextRef="#ctx0" brushRef="#br0" timeOffset="43306.69">8323 7193 26719 0,'0'0'2368'0,"0"0"-1888"0,-5-1-480 0,5 1 0 0,0 0 1584 0,0 0 208 16,0 0 64-16,0 0 0 0,0 0-784 0,0 0-160 16,8-2-16-16,0-2-16 0,2 1-560 0,5 0-96 15,1 1-32-15,3-1 0 0,2 1-192 0,1 0 0 16,1-1 0-16,1-1 0 15,0 2-288-15,2-2-96 0,-1-1-32 0,1 2 0 16,-2 0-2544-16,2-3-512 0</inkml:trace>
  <inkml:trace contextRef="#ctx0" brushRef="#br0" timeOffset="43540.94">8987 6954 5519 0,'0'0'496'0,"0"0"-496"16,-1-5 0-16,0-1 0 0,-1 1 5728 0,2 5 1056 15,0-5 192 1,0 5 64-16,0 0-4160 0,0 0-832 15,0 0-176-15,0 0-16 0,0 0-768 0,0 0-160 0,0 0-32 16,0 7 0-16,0 2-640 0,2 3-128 0,0 0-128 0,1 1 192 0,0 0-64 0,1 3 0 16,-1-1 0-16,1 3 0 0,0 0-128 15,1 2 160-15,-3 0-160 16,3 0 160-16,-2 1-160 0,0-1 0 0,1-2 0 0,-1 0 128 16,-1-3-128-16,1 1 128 0,0-2-128 0,0-1 128 0,-1-1-128 0,1-1-176 15,-1-1 48-15,0-1 0 16,-1-1-1552-16,1-2-304 0,-2-6-64 0,0 0-16 15,0 0-1792-15,0 0-368 0</inkml:trace>
  <inkml:trace contextRef="#ctx0" brushRef="#br0" timeOffset="43718.75">8850 7103 23039 0,'-1'-17'2048'0,"1"10"-1648"15,0-3-400-15,4 0 0 0,1 0 2304 0,3 0 384 0,-1-1 80 0,2 0 16 16,1 0-2128-16,2 1-416 0,-1-1-96 0,4 2-16 15,0 2-128-15,1 0 0 0,2 3 0 0,1 0 0 16,-2 2 0-16,1 2 0 0,0 1-160 0,-2 2 160 0,-2 3-368 0,0 1 32 16,-2 0 0-16,-2 3 0 31,-3 1-3088-31,-1 2-608 0</inkml:trace>
  <inkml:trace contextRef="#ctx0" brushRef="#br0" timeOffset="43881.38">8853 7379 27647 0,'0'0'1216'0,"0"0"256"0,0 0-1168 0,0 0-304 0,0 0 0 0,0 0 0 16,4-3 1904-16,1-1 320 0,2 0 64 0,3 1 16 15,2-1-1408-15,1 1-256 0,3-1-64 0,0-1-16 16,3 1-560-16,2-1 0 0,2 0 0 0,1-1 0 16,0 1 0-16,2-3 0 0,0 2 0 15,3-2 0 1,1-1-1728-16,3-1-320 0,3-2-48 0</inkml:trace>
  <inkml:trace contextRef="#ctx0" brushRef="#br0" timeOffset="45031.6">9912 5627 12895 0,'0'0'576'0,"1"-6"112"0,-1 1-560 0,0-1-128 16,0 6 0-16,1-7 0 0,0 1 1840 0,1 0 336 0,-2 6 64 0,4-5 0 0,-4 5-640 0,2-6-144 16,0 1-32-16,-2 5 0 15,0 0-304-15,3-5-64 0,-3 5-16 0,0 0 0 0,1-5-384 0,1-1-80 16,-2 2 0-16,0 4-16 0,0 0-320 0,0 0-64 16,0 0-16-16,-2-5 0 0,0 0-32 0,2 5-128 15,0 0 192-15,0 0-64 0,-2-4 80 0,2 4 16 16,0 0 0-16,0 0 0 0,0 0-48 0,0 0-16 15,-1-5 0-15,1 5 0 0,0 0-160 0,0 0 0 16,0 0 144-16,0 0-144 0,0 0 0 0,0 0 0 16,0 0 0-16,0 0 128 0,0 0-128 0,0 0 0 0,0 0 0 0,0 0 0 15,0 0 0-15,0 0 0 16,0 0 0-16,0 0 0 0,0 0 0 0,0 0 0 16,0 0 0-16,0 0 0 0,0 0 0 0,0 0 0 0,0 0 0 0,0 0 0 15,0 0 0-15,0 0 0 16,0 0 0-16,0 0 0 0,0 0 0 0,0 0 128 0,0 0-128 0,0 0 128 15,0 0-128-15,0 0 128 0,0 0-128 0,0 0 128 16,0 0-128-16,0 0 0 0,0 0 128 0,0 0-128 16,0 0 0-16,0 0 144 15,0 0-144-15,0 0 0 0,5-2 176 0,-5 2-176 0,0 0 160 16,0 0-160-16,0 0 160 0,0 0-160 0,0 0 160 0,0 0-160 16,0 0 192-16,0 0-64 0,0 0-128 0,0 0 192 15,0 0-192-15,0 0 128 0,0 0-128 0,0 0 0 16,0 0 0-16,-5-1 0 0,-2 1 0 0,1 0 0 0,-4 1 128 0,1 0-128 15,-1 0 0-15,-1 0 144 0,-1 2-144 0,0-2 0 16,-1 0 0-16,-2 1 128 0,1 0-128 0,1 0 0 16,1 1 0-16,0-1 0 0,0 0 0 0,2 0 0 15,-1 0 0-15,1 1 0 0,0-2 0 0,1 0 0 16,1 0 0-16,1 0 0 0,0-1 224 0,2 1-32 16,5-1-16-16,0 0 0 15,0 0 16-15,0 0 0 0,0 0 0 0,0 0 0 0,0 0-16 0,0 0 0 16,0 0 0-16,0 0 0 0,0 0-48 0,0 7 0 15,0-7 0-15,0 6 0 16,0-6 0-16,0 0-128 0,4 6 192 0,0-1-64 0,1 2 0 0,-1-2-128 0,0 1 192 0,-1-1-64 16,0 2 0-1,0 1-128-15,1-2 192 0,-1 2-64 0,-1 0 0 0,0 2-128 16,1 1 192-16,-1 1-64 0,0 0-128 16,-1 2 160-16,-1 3-160 0,-1 1 160 0,0 3-160 0,0 3 0 0,-1 3 0 15,-2 3 0-15,1 3 0 0,0 2 0 16,-1 1 0-16,0 4 0 0,-1 3 0 15,-1 1 0-15,1 1 0 0,-1 2 0 0,2-10 0 0,-1 3 0 0,1 1 0 16,1-1 0-16,-1 2 0 0,1 0 128 0,1 0-128 0,-2-3 0 16,0 10 0-16,1-4 0 0,1-3 128 0,-1-4-128 15,1-3 0-15,-1-2 0 0,0-2 144 0,-1-2-144 0,1-4 0 0,0-1 144 16,-1-1-144-16,1-1 0 0,1-1 128 0,0 1-128 31,1-2 0-31,1-2 0 0,0-2 160 0,1 0-160 0,1-2 128 0,0-1-128 0,2-1 128 16,2 0-128-16,-1-1 128 0,2 0-128 0,0-3 144 0,0 0-144 15,1-2 160 1,2 0-160-16,1-2 192 0,1 1-64 0,0-2-128 0,1 1 192 0,1-3-64 0,0 0-128 16,2-1 176-16,2-1-176 15,1 1 192-15,-1-2-192 0,1 0 192 0,1 0-192 0,0 0 0 0,-1-1 0 16,0 0 0-16,0 0 0 16,0-1-160-16,-2 2-144 0,1 1-16 15,-2 0-16 1,1 0-1600-16,-2 0-320 0,1 0-64 0,-1 1-14208 0</inkml:trace>
  <inkml:trace contextRef="#ctx0" brushRef="#br0" timeOffset="45934.84">10757 5994 21183 0,'0'-4'1888'0,"0"-3"-1504"15,0-1-384-15,2-1 0 0,1 1 816 0,-1-2 80 0,-3 1 32 0,2 0 0 0,5 0 272 0,2 2 48 16,1-2 16-16,2 2 0 16,3 3-416-16,-1 1-80 0,0-1 0 0,1 2-16 15,0 1-144-15,-1 1-32 0,0 1 0 0,0 2 0 0,0 3-288 0,1 0-64 16,-6 3-16-16,1 1 0 15,-2 1-208-15,-2 5 176 0,0 0-176 0,-5 1 160 0,-2-1-160 0,-2-2 128 16,-1 2-128-16,-2 0 128 16,1 1 0-16,-2-2-128 0,0-2 192 15,0 1-64-15,1-2-128 0,-2 1 0 0,2-2 0 0,2-3 0 16,5-8 160-16,0 0-160 0,0 0 192 0,0 0-192 0,0 0 288 0,0 0-48 16,0 0-16-16,1-6 0 0,2-3 64 0,2-1 16 31,-1-2 0-31,3-2 0 0,0-1-304 0,3-2 128 0,0 1-128 0,1-2 0 0,0-2 144 15,0 0-144-15,0 1 0 0,0 0 144 16,-1 1-144-16,-1 3 0 0,0 1 0 0,-2 3 128 0,2 1-128 0,-2 3 0 16,-4 3 144-16,-3 4-144 15,0 0 256-15,0 0 0 0,0 0-16 0,0 0 0 0,-3 8-112 0,1 1-128 16,-1 2 176-16,1 2-176 0,1 2 0 0,-1 0 0 0,2-1 0 0,2 1 0 16,-2-1 0-16,2 1 0 0,3 0 0 0,0 0 0 15,1 1 0-15,1-2 0 0,2-2 0 0,2-1 0 16,1-2 0-16,3-2 0 0,-1 0 0 0,2 0 0 15,1-3 0-15,-1-2-272 0,1-1 48 0,-1-1 16 32,2-1-816-32,0-1-144 0,-1-2-48 0</inkml:trace>
  <inkml:trace contextRef="#ctx0" brushRef="#br0" timeOffset="46262.92">11351 5558 27647 0,'-2'-6'2448'32,"-1"-2"-1952"-32,1-1-496 0,1 0 0 0,1 1 208 0,0-1-48 15,2 1-16-15,0 2 0 0,2 0 432 0,0 2 96 16,-4 4 16-16,7-3 0 0,-1 2-240 0,1 2-64 0,-7-1 0 0,7 5 0 0,-2 0-96 0,-1 3-32 31,-1 0 0-31,-1 2 0 0,-2 0-96 0,-2 1-32 0,-2 1 0 0,0 1 0 0,0 0 0 0,-2 1 0 16,-2 1 0-16,1-1 0 0,-1-2 0 0,1-1 0 0,2-1 0 0,-1-2 0 15,1-3 288-15,0 1 48 0,5-6 16 0,0 0 0 16,0 0-32-16,0 0-16 0,0 0 0 0,0 0 0 16,0 0-128-16,0 0-32 15,7 2 0-15,1 0 0 16,1 0-144-16,0-2-128 0,2-1 144 0,3 0-144 0,0 0 0 0,1 0-320 16,2 1 64-16,2 1 0 0,0 1-1888 15,1 1-368-15,0 1-80 0,-1-1-11680 0</inkml:trace>
  <inkml:trace contextRef="#ctx0" brushRef="#br0" timeOffset="46567.14">10822 6251 21183 0,'-19'5'944'0,"11"-3"192"0,-1 1-912 0,1-1-224 0,-1 1 0 0,3-1 0 16,6-2 2240-16,0 0 384 16,0 0 96-16,0 0 16 0,0 0-1072 0,5 4-224 0,1 0-32 0,5-1-16 15,4 0-656-15,2 0-128 16,3 1-32-16,3-1 0 0,2-4-320 0,4 0-64 16,4 0 0-16,1-1-16 0,2-1 16 0,2 1 16 0,0-2 0 0,0-1 0 15,-4 1-80-15,-1 0 0 0,0 0-128 0,-5 1 192 16,-1 1-192-16,-4 1 128 0,-3 0-128 0,-4 1 0 15,-1 1 0-15,-3 0-288 0,-2 1 32 0,-3 1 16 16,0 1-976-16,-7-4-192 16,1 6-32-16,-1 1-16 15,-3 0-1680-15,-2 3-352 0,-9 11-64 0,-1-2-16 0</inkml:trace>
  <inkml:trace contextRef="#ctx0" brushRef="#br0" timeOffset="46959.71">10789 6720 30399 0,'0'0'2704'0,"-3"-6"-2160"16,1 1-544-16,2-3 0 0,2-2 736 0,2 0 32 15,0 1 16-15,3-1 0 0,-1-1 160 0,4 1 16 16,2 1 16-16,3 1 0 0,-1 2-496 0,1-1-96 0,1 2-32 0,-1 1 0 16,1 2-16-16,-2 1 0 15,-1 2 0-15,-2 1 0 0,-1 2-336 0,-1 0 128 0,-2 1-128 0,-1 3 0 16,-3 1 0-16,-1 1 0 0,-2 1 0 0,-1 2 0 15,-2 0 0-15,-2 3-128 0,-2 1 128 0,-2 2-192 16,-1 1 192-16,-1 0-208 0,-1-2 80 0,0 1 128 16,-1-1-176-16,2-3 176 0,-1-2-128 0,2-2 128 0,1 0 0 15,-1-3 0 1,2-3 0-16,3 1 0 0,0-2 256 0,5-4 96 0,0 0 16 0,0 0 0 0,0 0 32 0,0 0 16 16,7 1 0-16,1-1 0 0,1 0-192 0,2-1-32 15,1-1-16-15,2-1 0 0,1 1-176 0,1-2 0 16,-1 0 0-16,4-1 128 15,0 1-128-15,0 1 0 0,-2-1 0 0,1 0 0 16,-1 0-352-16,2-1 0 0,1 1 0 0,-3-1 0 16,2 2-1568-16,-4 0-320 0,1 0-64 0,-1-2-13408 15</inkml:trace>
  <inkml:trace contextRef="#ctx0" brushRef="#br0" timeOffset="50694.79">11925 6246 26719 0,'0'0'1184'0,"-6"-1"240"0,2 0-1136 0,0 0-288 0,4 1 0 0,0 0 0 16,0 0 736-16,0 0 96 15,0 0 0-15,0 0 16 0,0 0 336 0,0 0 64 16,0 0 16-16,10-3 0 0,2 2-624 0,3 0-128 16,3-1-32-16,3-1 0 0,2-1-112 0,0 1-32 15,0-1 0-15,0 0 0 0,-2 0-80 0,0 1 0 16,-1 0-16-16,-2 1 0 0,-1-1-240 0,-2 1 128 0,-1 0-128 0,-1 0 0 16,-4 2 128-16,0 0-128 15,-2 0 0-15,-2 0 144 0,-5 0-144 0,0 0 0 16,0 0 0-16,0 0 128 0,0 0-128 0,0 0 0 15,0 0 144-15,0 0-144 0,0 0 0 0,0 0-128 0,0 0 0 0,0 0 0 32,-6 0-400-32,1 2-80 0,0-1-16 0,-1 0 0 15,-1 1-1632-15,1 1-336 0,1 1-64 0</inkml:trace>
  <inkml:trace contextRef="#ctx0" brushRef="#br0" timeOffset="51133.85">12627 5924 21183 0,'2'-10'1888'0,"1"-1"-1504"16,2-3-384-16,1 2 0 0,2 0 2720 0,1 0 480 16,1 1 80-16,0 0 32 0,-1 2-2096 0,2 2-432 15,-2 0-80-15,3 2 0 0,-2 0-240 0,1 3-32 16,-1 2-16-16,-1 1 0 0,-1 3-256 0,-1 2-160 15,0 1 192-15,-2 2-192 0,-1 2 128 0,-2 4-128 16,-1 2 0-16,-2 3 0 0,-1 1 0 0,-2 2 0 16,-3 0 128-16,-1 3-128 0,-1 1 0 0,-1-1 0 15,-2 0 0-15,1-1 0 0,1-1 0 0,-3-2 128 16,0-1-128-16,1-3 0 0,2-4 160 0,1-2-160 0,1-2 128 16,3-2-128-16,1-3 352 0,4-5-16 15,0 0 0-15,0 0 0 0,0 0 112 0,0 0 32 16,0 0 0-16,7 1 0 0,1-2-160 0,3 0-48 0,2 1 0 0,0-2 0 15,1-2-272-15,2-1 0 0,2 1 128 0,-2-1-128 16,2 2 0-16,0 0 0 16,2-1 128-16,-1 2-128 0,-1 0 0 0,-1 0 0 0,1 1 0 0,-1 0 0 15,0 0-448-15,-2-1-128 0,0 1-48 0,-2 0 0 32,-1 0-1872-32,0 2-368 0,-1-3-80 0,-1 1-11840 0</inkml:trace>
  <inkml:trace contextRef="#ctx0" brushRef="#br0" timeOffset="51487.13">13213 5750 25391 0,'0'0'1120'0,"0"-6"240"0,1-3-1088 0,1 1-272 0,-2 1 0 0,3 2 0 0,-3 5 1536 0,2-6 240 15,-2 6 48-15,0 0 16 0,0 0-576 0,0 0-112 16,0 0-32-16,0 0 0 0,0 0-800 0,3 7-176 0,0 0-16 0,0 3-128 15,-1 3 128-15,-1 2-128 16,-1 0 0-16,-1 2 0 0,-1 1 144 0,0 2-144 16,1 0 0-16,0 1 144 0,-1-1-144 0,1-1 0 15,0 0 0-15,1-1 0 0,0-2 0 0,1-1 128 16,0-1-128-16,1-2 0 0,-1-1 208 0,0-1-32 0,1-1-16 16,0-2 0-16,0 1 112 0,1-2 32 0,-3-6 0 0,6 5 0 15,-1-1-48-15,1 0 0 0,-1-2 0 16,2 0 0-16,1-1-16 0,1 1-16 0,0-2 0 0,0-1 0 0,0 0-96 0,0-1 0 15,1 0-128-15,1 0 192 0,0-1-192 16,0 1 144-16,-2 0-144 0,1 0 128 0,0 0-128 16,0-1 0-16,1 1 0 0,-2 1 0 15,1-1-384-15,-1 1-128 0,-1-1 0 0,-1 1-16 16,1-1-1616-16,-1 1-320 0,0 0-64 0,0 1-12288 0</inkml:trace>
  <inkml:trace contextRef="#ctx0" brushRef="#br0" timeOffset="52002.65">13645 5877 28671 0,'-1'-13'1280'15,"1"8"256"-15,0-3-1232 0,0 0-304 0,0-1 0 0,1 2 0 0,2-1 752 0,-1 0 80 0,1 1 32 0,1 0 0 16,2 2 256-16,-1 0 48 0,2 1 16 0,1 2 0 15,-1 0-704-15,1 4-144 0,0 0-16 0,2 0-16 16,1 1-176-16,0 2-128 0,0 1 144 0,-1 2-144 16,-2 0 0-16,0 0 0 0,-1 2 0 0,-2 0 0 15,0 0 128-15,-3 2-128 0,-1 1 0 0,-1 2 144 16,-2-1-144-16,-3 0 0 0,1 2 144 0,-2-3-144 0,1-2 0 0,-1-1 144 16,0-1-144-16,0-2 0 15,1 1 192-15,0-1-192 16,2-3 192-16,3-4-192 0,0 0 144 0,0 0-144 0,0 0 0 0,0 0 144 0,0 0-16 15,0 0 0-15,0 0 0 0,0 0 0 0,6-5 16 0,1-1 0 32,2-1 0-32,1-2 0 0,1-4-144 0,0 0 0 0,0-1 144 0,1-1-144 15,0-1 0-15,3 2 128 0,-3 2-128 0,0 0 0 16,-2 0 144-16,-2 2-144 0,-1 1 192 0,-1 1-192 0,-3 0 464 0,0 3-16 16,-3 5 0-16,0 0 0 0,0 0-32 0,0 0-16 15,0 0 0-15,0 0 0 0,0 0-240 16,0 0-160-16,-5 0 192 0,-1 2-192 15,0 3 0-15,0 0 0 0,1 2 0 0,0 0 0 16,2 1 0-16,1 1 0 16,-1 1 0-16,2 0 0 0,1 0 0 0,3-1 0 0,-1 1-128 0,1 0 128 15,3 0 0-15,0-1 0 0,2-1 0 0,0-1 0 0,0 1-192 16,2-1 192-16,0-1-208 0,2-1 80 16,1-2-624-16,1 0-112 0,-1 1-32 0,0-2 0 15,1 0-1664-15,1 0-320 0,0-1-80 16</inkml:trace>
  <inkml:trace contextRef="#ctx0" brushRef="#br0" timeOffset="52417.27">14526 5820 28959 0,'0'0'1280'0,"0"0"272"0,0 0-1232 0,0 0-320 0,0 0 0 0,0 0 0 0,0 0 832 16,0 0 96-16,0 0 32 0,4-3 0 0,0 0-80 0,4 0-16 15,0 1 0-15,4 1 0 0,1 0-464 0,3 1-80 16,4 0-32-16,2 0 0 0,3 0-32 0,2 0 0 15,-1 1 0-15,2-2 0 0,-1 0-64 0,-1 0 0 16,-3-1-16-16,-2-1 0 16,-3 1-176-16,0 0 192 0,-2 1-192 0,0 0 192 0,-3-1-64 0,-2-1-128 15,0 1 192-15,-3 0-64 0,-2 1 0 0,0 1 0 16,-6 0 0-16,0 0 0 16,0 0-128-16,0 0 192 0,0 0-192 0,0 0 192 0,0 0-192 0,0 0 0 15,0 0 0-15,0 0 0 0,0 0-144 0,0 0-112 16,0 0-32-16,0 0 0 15,0 0-784-15,0 0-144 0,0 0-48 0,0 0-9440 0,0 0-1904 16</inkml:trace>
  <inkml:trace contextRef="#ctx0" brushRef="#br0" timeOffset="54933.54">15818 5545 22175 0,'0'0'976'0,"1"-6"208"0,-1-1-944 0,0 0-240 0,0 1 0 0,0-1 0 16,0 2 1104-16,0 5 176 0,0 0 48 0,0 0 0 15,0 0 112-15,0 0 32 0,0 0 0 0,-6 4 0 16,1 3-1152-16,-1 0-320 0,1 3 0 0,-1 2 128 15,1-1-128-15,-1 0-176 0,1 0 48 0,-1 0 0 0,1 1 256 0,-1-1 64 16,2 0 16-16,1-1 0 0,-1-2 336 0,2-1 64 16,-1-3 16-16,3-4 0 0,0 0 64 0,0 0 16 15,0 0 0-15,0 0 0 0,0 0-176 0,0 0-16 16,0 0-16-16,8 0 0 0,0-1-112 0,2-1 0 16,1-2-16-16,1 1 0 0,2-1-224 0,1-1-144 15,0 2 192-15,2 1-192 0,-1 2 0 0,1 0 0 16,-2 1 0-16,1 1 0 0,-2 1 0 0,-1 4 0 15,-1 0 0-15,-1 0 0 0,0 1 0 0,-1 1 0 16,-1 0 0-16,-2 1 0 0,0-1 0 0,0 2 0 16,-2-1 0-16,1 1 0 0,-2 0 0 0,0 0 0 0,-3-2 0 0,-1 0 0 15,0-1 160-15,-1-2-160 0,-2 0 128 0,0-1-128 16,0 0 128-16,-5-1-128 0,0 0 128 0,0 0-128 16,-1-1 176-16,-1 1-48 0,-1-1-128 0,0-2 192 15,-1 0-192-15,0 0 176 0,-1-1-176 0,-1 0 160 16,0 0-160-16,0-1 0 0,-2 0 0 15,2 0 128 1,0-2-512-16,1 1-96 0,0 0-32 0,0 0 0 0,0-1-1952 0,1-2-400 0,1 1-80 0</inkml:trace>
  <inkml:trace contextRef="#ctx0" brushRef="#br0" timeOffset="55079.04">15831 5487 27647 0,'6'-5'2448'0,"1"0"-1952"16,3-1-496-16,1 0 0 15,1-1 624-15,4 0 16 0,-2-2 16 0,1 2 0 0,2 2-64 0,0-1-16 16,1 3 0-16,2 1 0 0,0-1-576 0,-1 2 0 0,1 0 0 16,0 2-9520-16,1 2-1824 0</inkml:trace>
  <inkml:trace contextRef="#ctx0" brushRef="#br0" timeOffset="55408.28">16366 5427 15663 0,'2'-9'688'0,"-2"9"144"0,2-7-656 0,0 1-176 16,2 1 0-16,-1 1 0 0,-3 4 3456 0,0 0 640 31,0 0 144-31,0 0 32 0,0 0-2480 0,0 0-512 0,5 6-80 16,0 2-32-16,-1 2-848 0,-1 2-192 0,0 1-128 0,-2 4 192 16,0 0-192-16,-1 2 0 0,0 0 144 0,-1 1-144 15,-1 4 144-15,-1 0-144 16,1 1 192-16,-2-1-192 0,0 0 144 0,2 0-144 0,0-2 0 0,1-3 144 0,0-1-16 15,1-3 0-15,0-3 0 0,1-2 0 16,1-1 432-16,1-2 80 0,1-2 0 0,0-1 16 0,2-1-80 0,1-2 0 31,1 0-16-31,2-2 0 0,-1-1-160 0,3 0-16 0,3-2-16 0,-2 0 0 16,2-1-224-16,-1 1-144 16,-1 0 192-16,0-1-192 0,0 0 240 0,-2 0-64 0,-2 2-16 15,0 1 0-15,0-1-448 0,1 0-96 0,-3 1 0 16,0 1-16-1,0 1-608-15,-1 0-112 0,1 1-32 0,0 0 0 0,-1 0-2016 0,1 2-416 0,-7-3-64 0</inkml:trace>
  <inkml:trace contextRef="#ctx0" brushRef="#br0" timeOffset="55799.9">16615 5268 16575 0,'-11'-24'1472'0,"8"13"-1168"15,0-4-304-15,1 2 0 0,0 0 3488 0,2 1 640 16,0 0 128-16,3 1 32 0,0 2-2880 0,2 1-576 16,3 2-128-16,1 0 0 0,1 2-320 0,1 2-64 15,2-1-16-15,-2 2 0 0,0 2-304 0,0 2 0 0,-2 1 128 0,0 2-128 16,-2 1 0-16,-1 2 0 0,-3 1 0 0,-1 1 0 15,-1 1 0-15,-1 1 0 0,-1-2 0 0,-1 1 0 16,-3 2 0-16,-2-1 0 0,-2 0 0 0,0-1 0 16,1-1 128-16,-1-1-128 0,-1-1 0 0,-2 0 0 15,2-3 192-15,1 0-64 0,3-2 0 0,2-1-128 16,4-3 400-16,0 0-16 0,0 0-16 0,0 0 0 0,0 0-96 0,6-1-16 16,3 0 0-16,0-1 0 0,4 0-256 0,0-2 128 15,1 1-128-15,0 1 0 16,1 1 0-16,-2 1 0 0,0 0-240 0,0 1 80 15,0 1-608-15,2 1-112 0,-4 1-16 0,1 1-9872 16,-1 2-1968-16</inkml:trace>
  <inkml:trace contextRef="#ctx0" brushRef="#br0" timeOffset="56202.8">15702 6141 28271 0,'0'0'1248'0,"0"0"272"0,0 0-1216 0,0 0-304 0,0 0 0 0,7-2 0 16,1 1 704-16,0 0 64 0,2-1 32 0,4 0 0 16,2 0-16-16,4 0 0 0,2-1 0 0,2 0 0 0,2 0-240 0,4 0-48 15,2 0-16-15,3 0 0 0,3-1-112 0,-1 1-32 16,-1 0 0-16,-2 0 0 0,-3 1-192 0,-3 0-144 15,-4-1 192-15,-3 1-192 0,-4-1 0 0,-1 2 0 16,-4 1 0-16,-3 1-144 16,-3 0-1376-16,-6-1-272 0,0 0-48 0,0 0-16 15,-2 7-1072-15,-2 1-208 0</inkml:trace>
  <inkml:trace contextRef="#ctx0" brushRef="#br0" timeOffset="56565.97">15856 6349 24879 0,'0'0'2208'0,"0"0"-1760"0,4-5-448 15,-1-1 0-15,1 1 752 0,3-1 64 16,0 2 16-16,1-1 0 0,1 2-288 0,1 1-48 0,1 1-16 0,0 1 0 16,-1 1-96-16,0 2-32 15,0 1 0-15,-4 2 0 0,1 2-352 0,-3 1 144 16,0 1-144-16,-2 1 0 0,-2 2 128 0,-1 1-128 0,-4 0 0 0,-1 2 0 0,-2-1 144 0,-1 3-144 31,-2-2 0-31,0 1 144 0,-1-2-16 0,0-1 0 16,0 0 0-16,1-3 0 0,1-1 592 0,1-3 112 15,2 1 32-15,1-4 0 0,2 0 32 0,4-4 16 0,0 0 0 0,0 0 0 16,0 0-400-16,0 0-96 0,6 2-16 0,2 0 0 16,1-1-128-16,2-2-16 0,2-1-16 0,2 0 0 15,3 1-240-15,1-3 0 0,0 0 0 0,5-2 0 16,1 1 0-16,1-1 0 0,2 0 0 0,-1-2-160 15,1-1-336-15,-1 0-64 0,0 1-16 0,-2-1 0 16,0-1-1648-16,1-1-336 0,-1 0-64 0,0-1-11712 16</inkml:trace>
  <inkml:trace contextRef="#ctx0" brushRef="#br0" timeOffset="57285.27">17179 5107 19343 0,'0'0'1728'0,"0"0"-1392"0,0 0-336 0,0 0 0 0,1-6 944 0,1-1 112 16,0 1 32-16,2-1 0 0,1 0 512 0,0 2 96 15,1 0 32-15,0 0 0 0,2 1-896 0,-1 0-160 16,0 1-32-16,2 1-16 15,0-2-112-15,0 2 0 0,0 1-16 0,1-1 0 0,-1 0-112 0,1 1-32 16,0 1 0-16,0 0 0 0,-1 0-32 0,-1 1-16 16,-2 0 0-16,2 2 0 0,-1 0-96 0,-1 2-16 15,0-1 0-15,0 2 0 0,1 0-16 0,-1 1-16 16,0 2 0-16,-1-2 0 16,0 2 80-16,-1 1 16 0,1 0 0 0,-1 2 0 0,0 1-112 15,1 3-16-15,-1 0 0 0,0 2 0 0,-1 1 32 0,-2 0 0 16,-1 1 0-16,-1 2 0 0,-1 1-160 0,-1 3 192 15,0 0-192-15,-1 1 192 0,0 2-192 0,-1 1 0 0,1-1 144 0,0 2-144 16,2 0 0-16,1 2 128 16,0-1-128-16,2 0 0 0,0 0 0 0,1 0 128 15,-1 0-128-15,3-2 0 0,-1 0 128 0,2-1-128 0,-2 0 128 0,0 0-128 16,1-2 144-16,1 0-144 16,-2-3 192-16,0 0-192 0,1-1 208 0,-1-1-64 0,0-1-16 0,-2 0 0 0,2 0 48 15,-1-2 0-15,-1-3 0 0,0 0 0 0,0-3 80 0,-1 0 0 16,-1-2 16-16,0-1 0 0,-1-1 48 0,-2 0 0 15,0-1 0-15,-2 0 0 16,0 0-64-16,-2-2 0 0,-2 0 0 0,-1-1 0 0,0 2-96 16,0-2-32-16,-1 0 0 15,0-1 0-15,-1 1-128 0,0-1 160 16,-1 0-160-16,0 2 160 0,0-1-160 0,0 0 0 0,-1-2 144 0,2 0-144 16,0 2 0-16,1-1 0 0,1-3 0 0,1 0 0 31,0 1-336-31,1-1-144 0,0 0-32 0,2 0 0 15,-1 0-1376-15,0-1-288 0,2 0-48 0,0 0-16 0,1 0-1280 16,-1 0-272-16</inkml:trace>
  <inkml:trace contextRef="#ctx0" brushRef="#br0" timeOffset="59846.84">2094 8941 12895 0,'0'0'1152'0,"2"-8"-928"0,1-1-224 0,-1 2 0 16,1-1 1728-16,0 0 320 15,1-1 48-15,-1 1 16 0,-1-1-192 0,0 1-48 0,1 2 0 0,-1 0 0 16,-2 6-624-16,0 0-128 0,0 0-32 0,0 0 0 15,0 0-528-15,0 0-112 0,0 8-32 0,0 3 0 16,-2 2-208-16,2 3-32 0,0 3-16 0,-2 2 0 16,1 0-160-16,0 2 0 0,1 2 0 0,0 1 128 15,0-1-128-15,1-2 0 0,0 0 0 0,3-1 0 16,-1-1 0-16,1-2 0 0,1-3 0 0,0-1 0 16,3-3 0-16,0-1 0 0,-1-4 144 0,2 0-144 0,2-3 320 0,0-1-16 15,0-3 0-15,4-3 0 0,0 0-32 0,1-2 0 16,1-3 0-16,1-2 0 0,0-2-32 15,-1-1-16-15,0-2 0 0,0 0 0 16,-2-2-32-16,0-1 0 0,-3-4 0 0,-1 0 0 16,-3-1 96-16,-2 0 16 0,-2-1 0 0,0 2 0 0,-1 0-304 0,-3 2 0 15,-3-1 0-15,-1 2 0 0,-1 2 0 0,-1 4 128 16,0 2-128-16,-1 1 160 0,-4 2-32 0,2 1 0 16,-1 3 0-16,2 1 0 0,-2 2-128 0,1 3 0 0,1 2 0 0,1 0 0 15,0 2 0-15,1 0 0 16,2 1 0-16,1 1 0 0,-2-1-160 0,4 1 160 15,1 0 0-15,2-3-144 0,1 2 144 0,0-1-128 0,1 1 128 16,3 0-128-16,0-2 128 0,1 1-128 0,2-1 128 16,1 1-128-16,-1-1-304 0,3 1-48 0,1-1-16 0,0 2 0 31,0-1-720-31,0 2-160 0,2 0-32 0</inkml:trace>
  <inkml:trace contextRef="#ctx0" brushRef="#br0" timeOffset="60311.62">2589 9257 1839 0,'0'0'160'0,"0"0"-160"0,0 0 0 0,0 0 0 0,0 0 3440 0,0 0 656 0,0 0 128 0,0 0 16 0,0 0-1296 15,1-5-272-15,-1 5-48 0,4-5-16 0,-2-1-832 0,0 1-176 0,0-1-16 16,1 2-16-16,-3 4-640 0,6-4-128 0,-6 4-32 0,0 0 0 0,8 2-368 0,-2 0-80 16,-6-2 0-16,5 4-16 0,-1 2-304 0,-1 1 128 15,0 1-128-15,-2 0 0 0,-1-1 192 0,-1 3-192 16,-2 1 192-16,0 1-192 0,0-1 224 0,-2 0-64 15,1 0-16-15,0-1 0 0,-1-2 96 0,2 0 16 16,1-2 0-16,-1 0 0 0,3-6 144 0,0 0 48 16,0 0 0-16,0 0 0 0,0 0-176 0,0 0-16 15,0 0-16-15,0 0 0 0,0 0-112 0,8 3-128 16,1-1 176-16,1-1-176 0,0-1 128 0,2-1-128 16,1 0 0-16,1-1 0 0,3 0 0 0,-2-1 0 15,2-1 0-15,0 1 0 16,1 0-448-16,1-1-112 0,-2 1-16 0,2 0 0 15,1-2-1440-15,-2 2-288 0,1-1-64 0,-1 0-12480 0</inkml:trace>
  <inkml:trace contextRef="#ctx0" brushRef="#br0" timeOffset="60781.34">3213 8884 27871 0,'2'-12'1232'0,"-1"6"256"0,0-1-1184 0,3 1-304 16,0-1 0-16,1 1 0 15,1-1 656-15,1 2 80 0,-1 0 16 0,2 3 0 0,2 1 48 0,-1 1 16 16,-1 1 0-16,2 1 0 0,-2 3-512 0,1 0-112 16,-2 3 0-16,0 3-16 0,-1 0-176 0,-2 1 192 15,-1 0-192-15,-2 1 192 0,-2 0-32 0,-1 3 0 16,-1 0 0-16,-2 2 0 0,0 1-160 0,-1-2 192 15,1 0-192-15,0-2 192 0,1-1-192 0,0-2 0 16,0-2 144-16,3-1-144 0,1-2 0 0,0-7 144 16,0 0-144-16,0 0 0 0,0 0 256 0,7 1-64 15,-1-3-16-15,2-3 0 0,2-2 16 0,-1-2 16 16,2-2 0-16,1-2 0 0,1-3-208 0,0 0 0 16,-1-1 128-16,1 0-128 0,-2-2 0 0,-2 0 0 15,-1 2-144-15,-1 0 144 0,-2 2 0 0,0 3 0 16,-2 2 0-16,0 2 0 0,-3 1 0 0,0 7 0 0,0 0 128 0,0 0-128 15,0 0 464-15,0 0-16 16,-6 3 0-16,1 0 0 0,0 1-288 0,-1 3-160 16,1 2 160-16,1 1-160 0,-1 1 0 0,2 0 0 0,-1 0 0 0,3 0 0 0,1 1 0 0,2 0 0 15,1-1 0-15,0 1 0 0,2 0 0 0,1-1 0 16,1-1 0-16,0-1 0 0,2-2 0 0,1 0 0 16,0-2 0-16,0 1 0 0,1-2-208 0,1-1-48 15,1-2 0-15,1 0 0 16,1 0-1744-16,-1-1-368 0,0-2-64 0</inkml:trace>
  <inkml:trace contextRef="#ctx0" brushRef="#br0" timeOffset="61024.72">3722 8755 28959 0,'-4'-9'1280'0,"4"9"272"0,-1-4-1232 0,1 4-320 15,0-6 0-15,0 6 0 0,0 0 1344 0,0 0 224 16,0 0 32-16,0 0 16 0,0 0-800 0,0 0-176 15,5 4-16-15,1 1-16 0,0 4-464 0,-1 2-144 16,-1 1 0-16,0 3 0 0,1 2 160 0,-2 3-160 16,0 1 128-16,-3 2-128 0,0 2 128 0,-2 2-128 0,-2 3 0 0,-2 1 128 15,1-1-128-15,-2-2 0 0,1 0 144 0,-2-2-144 16,0-2 128-16,1-1-128 0,-1-2 160 0,-1 0-160 16,-1 0 0-16,-1-3 128 0,1-2-128 0,-2 0 0 15,-1-1-592-15,-1-1-176 0,-1 0-16 0,1-3-16 16,-1-2-1936-16,-1 0-384 0</inkml:trace>
  <inkml:trace contextRef="#ctx0" brushRef="#br0" timeOffset="61311.62">3115 8744 19343 0,'-9'-7'848'0,"4"5"192"0,-3 0-832 0,1 2-208 16,3 1 0-16,-3 1 0 0,1 3 2512 0,-1 1 464 16,1 3 96-16,-1 2 0 0,0 2-2256 0,1 4-464 15,1 3-96-15,-1 2 0 0,0 3-80 0,2 1-16 0,-1 3 0 16,2 2 0-16,2 3-32 16,0 1-128-16,1 0 192 0,2 0-64 0,1 1-128 0,3-2 0 15,1-1 0-15,1-1 0 0,1-4 0 0,2-1 0 16,1-3 144-16,3-2-144 0,0-2 0 0,3-3 0 0,0-1 0 15,3-4 0-15,3-5-768 0,4 0-80 0,4-3-16 0,3-1-12640 16</inkml:trace>
  <inkml:trace contextRef="#ctx0" brushRef="#br0" timeOffset="61547.5">4161 8976 37151 0,'0'0'1648'0,"-2"-4"336"0,2 4-1600 0,1-6-384 16,-1 6 0-16,4-5 0 31,2 1-368-31,2 1-144 0,1 1-48 0,4 0 0 0,1-1 560 0,2 1 0 0,3 1 0 0,1 1 0 16,0 1-432-16,-1-1 32 0,0 1 0 0,-1 0 0 15,-3 2-2544-15,-2-1-512 0</inkml:trace>
  <inkml:trace contextRef="#ctx0" brushRef="#br0" timeOffset="61707.2">4159 9161 21183 0,'0'0'944'0,"-3"-2"192"0,3 2-912 0,-7-1-224 15,7 1 0-15,0 0 0 0,0 0 2960 0,0 0 560 16,0 0 96-16,0 0 32 0,0 0-1936 0,0 0-384 15,0 0-80-15,0 0-16 0,0 0-736 0,10 0-160 16,0 1-16-16,3-1-16 0,2-1-304 0,2-2 0 16,0 2 0-16,2 0 0 15,1 1-400-15,0-2-144 0,0 0-32 0,0-2-10880 0,1 1-2192 16</inkml:trace>
  <inkml:trace contextRef="#ctx0" brushRef="#br0" timeOffset="63006.88">6029 8713 2751 0,'0'0'256'0,"0"0"-256"31,0 0 0-31,0 0 0 0,0 0 2048 0,0 0 384 0,0 0 64 16,0 0 0-16,3-4-832 0,-1-2-160 0,-2 6-32 15,0 0-16-15,4-5-128 0,-4 5-32 0,0 0 0 0,0-6 0 16,1 1-192-16,-1 5-32 16,2-5-16-16,-2 5 0 0,2-4-48 0,-2 4-16 15,3-4 0-15,-3 4 0 0,4-5-144 0,-4 5-16 16,0 0-16-16,0 0 0 0,0 0-144 0,5-3-32 0,-5 3 0 0,0 0 0 15,0 0-224-15,0 0-48 0,7 3-16 0,-2 2 0 16,0 1-96-16,-2 3-32 0,1 2 0 0,0 2 0 0,-2 1-64 0,0 3-16 16,-1 1 0-16,1 0 0 15,1 2-144-15,-2 1 0 0,0 0 0 0,0 0 0 0,0-1 0 0,1-2 128 16,0 0-128-16,2-2 0 0,-2 0 0 16,2-2 0-16,0-1 128 0,0-1-128 0,2-2 0 0,0-1 160 15,1-1-160-15,0-3 160 16,2 0-32-16,0-2-128 0,0-1 192 0,-1-1-64 0,0-1 16 0,1 0 0 15,0-1 0-15,1-2 0 0,-1-3-16 0,1 0-128 16,-1-3 192-16,2-1-64 0,0-2 16 0,0-1 0 16,-1-3 0-16,0-1 0 0,0-3-16 0,0-1 0 15,-1-1 0-15,0 0 0 0,-2 0-128 0,0 0 0 16,-3 0 144-16,0 1-144 0,-2 2 0 0,-1 3 144 16,-1 2-144-16,-1 2 0 0,-1 2 128 0,-2 2-128 0,0 1 0 0,-2 3 0 15,1 1 208-15,-2 0-16 0,1 2 0 0,-2 2 0 16,0 2-192-16,0 0 0 0,-2 1 128 0,2 2-128 15,1-1 0-15,2 2 0 0,-1 0 0 0,2 0 0 16,2 1 0-16,0 0 0 0,-1-1 0 0,2 1-160 16,1 0 160-16,1-1 0 15,2-1 0-15,0-1 0 0,1 0 0 0,2-1-128 0,0 1 128 0,1-2 0 16,0 0-128-16,-1 1 128 0,2-2-128 0,1 0 128 16,-1 0-672-16,3 0-48 0,0-1-16 0,2 1 0 15,1-1-2080-15,0 0-400 0,0 0-96 0</inkml:trace>
  <inkml:trace contextRef="#ctx0" brushRef="#br0" timeOffset="63404.82">6483 9143 15663 0,'0'0'1392'0,"1"-5"-1120"0,0-1-272 0,-1 1 0 0,0 5 2768 0,1-6 496 16,-1 1 112-16,0 5 16 0,0 0-784 0,0 0-160 31,0 0-16-31,0 0-16 0,0 0-1152 0,0 0-240 0,0 0-32 0,0 0-16 16,0 0-672-16,-1 6-144 0,0 2-32 0,0 2 0 15,0 2-128-15,1 2 0 0,0 3 144 0,0-2-144 0,1 1 0 0,-1-1 128 32,-1-1-128-32,0 2 0 0,0-1 0 0,1 1 0 0,1-1 0 0,0-1 128 0,0-1-128 15,0 0-240-15,1-1 64 0,1-1 16 16,1-3-1712-16,0 1-352 0,1-1-64 0,-2-1-8272 15,-3-7-1648-15</inkml:trace>
  <inkml:trace contextRef="#ctx0" brushRef="#br0" timeOffset="63815.82">6555 9247 24879 0,'-8'-16'1088'0,"6"9"256"0,-2-3-1088 0,2 0-256 0,1 0 0 0,-1-1 0 0,2 1 1984 0,0 0 352 0,0 1 64 16,2 0 16-16,1 2-912 0,1-1-176 0,1 1-48 0,3 3 0 0,1 0-864 0,2 0-176 15,-1 2-48-15,0 1 0 16,1 1-64-16,-2 1-128 0,0 1 176 0,0 2-176 16,-1-1 0-16,-2 1 0 15,-1 2 0-15,-2 2 0 0,-1 0 128 0,-1 1-128 0,-1 1 0 0,-1 1 0 16,-3 2 0-16,-1 0 0 0,0 1 0 0,-2-1 0 16,0-1 0-16,-1-1 0 15,1-1 0-15,1-1 0 0,0-3 0 0,3 0 0 16,3-6 0-16,0 0 0 0,0 0 0 0,0 0 0 0,4 5 0 0,1 0 0 15,0-2 0-15,2 0 0 16,1-1 0-16,0 1 0 0,1-2 0 0,0 0 0 16,1 1 0-16,-1 0 0 0,-1 2 0 0,1-1 0 15,-1 1 0-15,0 1 0 0,-2 0 0 0,1 1 0 0,-7-6 0 0,4 6 0 16,0 1 144-16,-3-1-144 16,-4 0 0-16,0-1 144 0,0 1 96 0,-2-1 16 15,-2 1 0-15,-2-2 0 0,-1 1 112 0,-1-2 16 0,-1 0 16 0,0 1 0 16,-2-2-160-16,-1 0-48 0,1 0 0 0,1-1 0 15,-3 0-192-15,2-2 144 0,2 1-144 0,1-1 128 32,2-1-448-32,-2-1-112 0,3-1-16 0,2 0 0 15,1 0-1776-15,4-3-352 0,0-1-80 0</inkml:trace>
  <inkml:trace contextRef="#ctx0" brushRef="#br0" timeOffset="64088.13">7046 8675 6447 0,'0'0'576'0,"1"-7"-576"15,1-1 0-15,-1 1 0 0,0-1 5696 0,0 1 1040 16,1 1 208-16,0 0 32 0,-1 2-4208 0,-1 4-848 0,0 0-160 16,0 0-32-16,0 0-736 0,0 0-144 0,0 0-16 15,0 0-16-15,7 6-560 0,-4 3-128 16,1 1 0-16,0 2-128 0,0 1 0 0,1 4 0 0,-2 1 0 0,0 0 0 15,2 2 0-15,-2 2 0 16,-1-1 0-16,0 0 0 0,1 0 128 0,-1-1-128 16,0-1 0-16,-1 0 0 0,0-1 0 0,0-2 0 0,-1-2 0 0,0 1 0 31,-1-1-1856-31,1 0-320 0,0 0-64 0</inkml:trace>
  <inkml:trace contextRef="#ctx0" brushRef="#br0" timeOffset="64280.37">6952 8925 5519 0,'-10'-8'496'0,"5"2"-496"0,-1-2 0 0,1 1 0 0,2-1 7104 0,1 0 1344 0,2 1 256 0,0 0 48 0,0 0-6336 0,3 2-1264 16,5-1-256-16,2 1-64 0,3 1-496 0,2-1-96 16,2 2-32-16,3-2 0 15,2 1-208-15,1 0 0 0,-1-1 0 0,1 2 0 16,0 0-336-16,0 0 32 0,1 1 16 0,1 1 0 15,-1 0-3040-15,-2-1-592 0</inkml:trace>
  <inkml:trace contextRef="#ctx0" brushRef="#br0" timeOffset="65214.36">8818 8520 14399 0,'0'0'640'0,"0"0"128"0,0 0-624 0,7-3-144 15,0 0 0-15,-7 3 0 0,0 0 1824 0,1-5 336 0,2 0 64 0,1 1 16 16,2 0-368-16,1 1-64 15,0-1-16-15,1 0 0 0,-1 0-432 0,-1 0-80 16,0 1-32-16,-1 0 0 0,0-1-400 0,-1-1-80 16,-1 1 0-16,1-2-16 0,-3 1-304 0,-1 5-64 15,0 0-16-15,0-6 0 0,-1 0-128 0,-2 0-32 0,0 1 0 0,-1-1 0 16,-1 1-80-16,0-1 0 0,-1 2-128 16,1 0 192-16,-1-1-192 0,1 2 0 0,-1 0 128 0,1-1-128 15,-2 1 0-15,1 0 0 0,-2 0 0 0,0 2 0 16,-1 0 0-16,-2 1 0 0,0 0 0 0,-1 0 0 15,-1 0 0-15,1 1 0 0,0 0 0 0,0 1 0 0,0 0 0 16,1 0 0-16,0 1 0 0,2 1 0 0,1 0 0 0,-1 0 0 16,3 1 0-16,0 0 0 0,2 3 0 0,-1 0 0 15,2 0 0-15,1 2 0 0,1 0 0 16,1 1 0-16,0 1 0 0,0 3 0 16,1 1 0-16,1 2 0 0,0 0 0 0,3 3 0 0,-1 2 0 0,2 2 0 15,-2 1 0-15,2 3 0 0,0 3 0 0,-1 1 0 16,0 2 0-16,-1 2 0 0,1 4 0 0,-1 2 0 15,2 1 0-15,-1 1 0 0,0 0 176 0,-1 1-176 16,-1 1 192-16,1 1-192 0,-1-1 192 16,-1-3-64-16,-1-1 0 0,-1-2-128 0,-1-3 192 0,1-2-192 15,-1 0 192-15,0-3-192 0,-1-5 192 16,1-1-64-16,-3-2 0 0,1-1-128 0,-1-2 304 0,-2-3-48 16,0-4-16-16,0 0 0 0,-1-4 64 0,1-1 16 0,-2-3 0 0,0 0 0 15,0-1-64-15,-1-1-16 0,-1-2 0 0,0-1 0 16,0-1-64-16,0-1-16 15,0 0 0-15,2 2 0 0,0-4-160 0,-1 1 192 0,0-1-192 16,2 0 192-16,0 1-192 0,1-1 0 16,-1-2 0-16,1 3 0 15,1 0-1440-15,5 1-224 0,-6-1-32 0,1 2-16 16,0 1-1824-16,1 2-368 0</inkml:trace>
  <inkml:trace contextRef="#ctx0" brushRef="#br0" timeOffset="65561.81">8498 9876 27983 0,'0'0'1232'0,"0"0"272"0,0 0-1200 0,0 0-304 0,0 0 0 0,0 0 0 16,0 0 1088-16,0 0 176 0,0 0 16 0,0 0 16 0,0 0-272 0,0 0-48 16,0 0-16-16,7 4 0 15,-2 1-608-15,0 0-128 0,-2 2-32 0,-1-1 0 0,1 2 0 0,-2 1-16 16,0 2 0-16,-1 2 0 0,-2 3-32 0,0-2 0 15,1 0 0-15,-1 0 0 0,-1 2-144 0,0-1 128 16,-1 3-128-16,1-3 128 0,1 0 64 16,-2-2 16-16,2 0 0 0,0-3 0 0,0-1 288 0,1-2 48 15,1 1 16-15,0-2 0 0,0-6-48 0,0 0 0 0,3 4 0 0,-3-4 0 16,6 2-192-16,0 0-64 0,1-2 0 16,3 0 0-16,0-1-128 0,2-1-128 0,1 0 144 0,1-1-144 0,2-1 0 15,0 1 0-15,1-3 0 0,-1 1 0 16,1-1-192-16,-1 1-144 0,1-2-32 0,-1 2 0 15,-1-2-1824 1,2 1-368-16,-2-1-80 0,0 2-13680 0</inkml:trace>
  <inkml:trace contextRef="#ctx0" brushRef="#br0" timeOffset="66307.12">8447 7988 10127 0,'0'-6'896'0,"1"-2"-704"15,0 0-192-15,1 1 0 0,1-1 2896 0,2 0 560 0,-1 0 96 0,2 3 32 16,0-1-1824-16,1 1-352 16,-1-1-80-16,2 3-16 0,1 1-480 0,-1 1-80 15,-2 0-32-15,1 3 0 0,1 1-224 0,-2 3-48 0,0 0-16 0,-1 3 0 16,0 3-160-16,-2 1-16 15,-1 2-16-15,-1 1 0 0,-2 1-240 0,-1 0 176 16,-3 3-176-16,1-1 160 0,0 0-160 0,-1-3 160 0,1-3-160 16,-1-1 160-16,0-2-32 0,1-1 0 0,0-2 0 0,1-2 0 15,3-5 0-15,0 0 0 0,0 0 0 0,0 0 0 0,0 0 0 0,0 0 0 16,0 0 0-16,3-6 0 16,1-3 64-16,2-2 0 0,2-2 0 0,2-2 0 0,2-1-192 0,0-1 192 15,0 0-192-15,1-2 192 0,-1-1-192 0,2 1 0 16,-5 2 0-16,2 1 128 0,-1 3-128 15,-3 2 0-15,0 1 0 0,-2 3 0 0,-1 0 0 16,0 3 0-16,-4 4 0 0,0 0 0 0,0 0 192 0,0 0 0 16,0 0 0-16,-5 5 0 0,0 3-64 0,-1 2-128 15,0 2 192-15,-1 2-64 0,1 2-128 0,-1-1 0 16,1 0 0-16,2 2 0 0,0-2 0 0,3 0 0 16,-3-2 0-16,3 0 0 0,1-1 0 0,1-1 160 15,3-1-160-15,-2-1 160 0,2-3-32 16,2 0-128-16,-1-2 192 0,2 0-64 0,0-2 16 0,2-1 0 0,0-1 0 15,3 0 0-15,-2-1-144 0,3-1-192 0,2-2 32 0,1 0 16 32,3-2-2112-32,-2 0-432 0</inkml:trace>
  <inkml:trace contextRef="#ctx0" brushRef="#br0" timeOffset="67086.06">9581 8558 19343 0,'-5'-11'848'0,"5"11"192"0,-1-5-832 0,-2-1-208 0,0 1 0 0,3 5 0 0,-7-3 1616 0,-1 3 288 16,1 4 48-16,-2 0 16 16,-1 4-896-16,1 2-176 0,0 2-48 0,-1 2 0 15,-2 4-416-15,1 0-96 0,1 2-16 0,2 2 0 16,-1 3 64-16,1 1 0 15,0-1 0-15,3 1 0 0,1 1-144 0,0-1-32 0,1 0 0 16,2-2 0-16,2-1-208 0,1-2 128 0,1-3-128 0,3-1 0 0,1-1 192 0,-1-2-48 31,2-4-16-31,1-3 0 0,1-1 320 0,2-3 64 0,1-2 16 0,1-2 0 16,0-3-160-16,2-3-48 0,-1-2 0 0,1-1 0 16,-1-2-32-16,0-1-16 0,1-3 0 0,-2-2 0 15,-1-2-64-15,-2-2-16 0,-1-2 0 0,-1-2 0 16,-2-3-64-16,-2 0-128 0,-2 2 176 0,-1-1-176 15,-2 1 0-15,-3 2 0 0,0 0 0 0,-1 3 0 0,-6 1 0 16,2 5 0-16,0 3 0 16,0 2 0-16,-1 1 0 0,-1 3 0 0,0 3 160 0,0 2-160 0,-1-1 128 15,0 5-128-15,0 1 0 0,0 2 128 0,0 2-128 0,0 1 0 16,1 0 0-16,1 1 0 0,3 1-128 0,0 0 128 16,1 0 0-16,1 0 0 0,1 0 0 0,2 0 0 15,0 1 0-15,1-3 0 0,0 1-144 0,2 0 144 16,1 0 0-16,3-1 0 0,2-1 0 0,-2 1-128 0,3 0 128 0,2-1 0 15,1 1 0-15,1 0 0 16,1-2 0-16,1 2 0 0,3 0-176 0,-2-1-128 0,3 0-16 16,1 0-16-1,0-2-2288-15,4 1-448 0,-1-1-80 0</inkml:trace>
  <inkml:trace contextRef="#ctx0" brushRef="#br0" timeOffset="67404.12">9894 8874 27647 0,'-6'-9'2448'0,"6"9"-1952"0,-3-8-496 0,1 1 0 15,0-1 704-15,2 1 32 0,1 1 16 0,-1 6 0 0,0 0 160 16,3-5 48-16,2 1 0 0,0 2 0 16,2 1-512-16,2 2-112 0,-2 1-16 0,2 3 0 0,-1 1-320 0,0 2 128 15,-2-1-128-15,0 3 0 0,-2 1 0 0,-1-1 0 16,-1 2 0-16,-4 1 0 0,1 1 128 0,-2 0-128 15,-2 1 128-15,-1 1-128 0,1-1 128 0,-3-1-128 0,0 0 160 0,0-3-160 16,3-2 160-16,-1-1-160 16,2-1 160-16,1-2-160 0,3-5 384 0,0 0-32 15,0 0 0-15,0 0 0 0,0 0 16 0,0 0 0 16,0 0 0-16,0 0 0 0,7 2-208 0,3 0-32 0,1-1-128 0,3-1 192 0,-1 0-336 16,1-1-80-16,1-2-16 0,2 1 0 31,1 0-1552-31,0 0-304 0,1-3-64 0,1 2-12560 0</inkml:trace>
  <inkml:trace contextRef="#ctx0" brushRef="#br0" timeOffset="67895.5">10494 8565 29487 0,'1'-9'2624'0,"1"1"-2112"16,0 3-512-16,3 0 0 16,-1 1 384-16,3-1-16 15,-1 2-16-15,2 2 0 0,1 1 144 0,1 1 16 0,2 1 16 0,0 4 0 0,0 2-400 16,-1 0-128-16,0 2 0 0,-1 2 0 16,-1 2 128-16,-3 1-128 0,-1 0 0 0,-3 2 0 0,-2 0 144 0,-5 3-144 15,0 1 0-15,-2 1 144 16,-1-2-144-16,-1-1 160 0,-1-3-160 0,1-2 160 15,0-1-160-15,0-4 0 0,2 0 0 0,1-2 0 16,2-1 144-16,1-1-144 0,3-5 160 0,0 0-160 16,0 0 272-16,0 0-32 0,0 0-16 0,3-6 0 0,1 0-16 0,3-3 0 15,3-2 0-15,2-2 0 0,1-3-208 0,2 0 0 16,2-3 0-16,1 0 0 0,-1 0 0 0,0-1 0 16,-1-2 0-16,-2 1 0 0,0 1 0 0,-2 3 0 15,-5 1 0-15,1 3 0 0,-2 3 128 0,-2 2 64 16,-2 3 32-16,-2 5 0 0,0 0 432 0,0 0 96 15,0 0 16-15,0 0 0 0,-4 3-368 0,-2 3-64 16,1 0-16-16,-1 3 0 0,0 1-320 0,0 2 0 16,1 1 0-16,-1 2 128 0,2-1-128 0,2 0 0 15,1 0 0-15,2 1 0 0,1-1 0 0,1 0 0 16,3 0 0-16,0-1 0 0,1 0 0 0,1-1 0 16,0-2 0-16,2-1 0 0,0-2 0 0,1-1-192 0,1-2 192 0,1 0-192 31,2-1-672-31,0-1-144 0,1 0-16 0,-1 1-10064 15,1-3-2016-15</inkml:trace>
  <inkml:trace contextRef="#ctx0" brushRef="#br0" timeOffset="68153.11">11082 8444 27647 0,'-2'-6'2448'0,"0"-2"-1952"0,1 0-496 0,0 1 0 15,0 0 1200-15,0 3 144 16,-2 0 16-16,3 4 16 0,0 0-160 0,0 0-48 0,0 0 0 15,0 0 0-15,5 5-864 0,0 3-176 0,2 3-128 0,-1 2 144 0,2-1-144 0,-2 4 0 16,0 1 0-16,0 3 0 0,-2 2 128 0,-2 2-128 16,-2 3 192-16,-1 2-64 0,-3 1 0 0,-2 1 0 15,0 0 0-15,-3-2 0 0,-1 0-128 0,0-1 192 16,-3 1-192-16,0-3 192 0,0-1-64 0,-1-2-128 16,1-2 192-16,0-3-64 0,0 0-128 0,0-2 0 15,-1 1 0-15,1-3 0 16,0-2-704-16,0-2-80 0,-1-1-16 0,0-2 0 15,-1-3-2256-15,-1-2-448 0</inkml:trace>
  <inkml:trace contextRef="#ctx0" brushRef="#br0" timeOffset="68435.46">10394 8451 13823 0,'-10'-10'1216'0,"5"6"-960"0,0-1-256 0,0 0 0 15,2 1 3440-15,-1 0 640 0,-2 2 128 0,1 2 16 16,-1 2-2752-16,1 3-544 0,-2 1-112 0,1 3-32 0,-1 1-336 16,0 2-64-1,2 4 0-15,-1 2-16 0,1 3-160 0,0 2-16 0,1 3-16 0,-4 30 160 16,6-27-176-16,1 4 0 0,1-1 0 0,0 0-160 0,2 0 0 16,2 1 144-16,0-1-144 0,0-2 0 0,3-2 144 15,1 0-144 1,0-3 0-16,2-2 192 0,1-1-192 0,1-1 192 15,3-2-192-15,1-4 208 0,2 0-64 0,1-4-16 0,3-2 0 16,0-1-592 0,4-2-128-16,4-4-32 0,3-2-14576 0</inkml:trace>
  <inkml:trace contextRef="#ctx0" brushRef="#br0" timeOffset="68621.34">11380 8725 32255 0,'0'0'1424'0,"-2"-4"304"0,-1-1-1392 0,3 5-336 0,0 0 0 0,0 0 0 0,0 0 816 0,0 0 80 16,-3-3 32-16,3 3 0 0,0 0-480 0,0 0-80 15,0 0-32-15,0 0 0 16,0 7-336-16,0-1-160 0,1 1 16 0,1 1 0 31,0 0-2128-31,1 0-416 0,2 0-96 0</inkml:trace>
  <inkml:trace contextRef="#ctx0" brushRef="#br0" timeOffset="69100.23">11941 8558 28383 0,'-4'-11'1264'0,"2"7"256"0,-3-1-1216 0,0-1-304 0,-1-1 0 0,1 0 0 16,-2 3 880-16,0-1 112 0,-2-1 32 0,0 2 0 15,0-1-192-15,0 3-16 0,1 1-16 0,-1 1 0 16,0 2-608-16,0 1-192 0,0 1 128 0,2 2-128 16,-1 3 0-16,0 1 0 0,4 0 0 0,-4 1 0 15,2 0 0-15,0 1 0 0,2 0 0 0,0 1 0 16,1 2 0-16,1-2 0 0,2 0 0 0,2 0 0 0,-1-2 0 0,4-1 0 16,-1-2 0-16,2-2 0 0,0 0 0 0,3-2 0 15,-1 0 0-15,2-2 0 0,1-3 0 0,1-1 0 16,0-3 128-16,2 0-128 0,0-2 0 0,3-2 128 15,-3-2-128-15,3-3 0 0,-1-3 0 0,0-1 0 16,-2-4 0-16,-1-1 0 0,0 0 0 0,-3-2 0 16,-1-1 0-16,-1 0 0 0,-3-1 0 0,0 1 0 15,-2 0 160-15,-1 3-160 0,-1 2 256 0,-1 4-48 16,-2 0 0-16,0 4 0 0,-3 1 432 0,2 3 64 16,0 3 32-16,-2 1 0 0,0 3-336 0,-1 2-64 15,2 2-16-15,0 3 0 0,0 1-320 0,0 3 0 16,1 2 0-16,0 1 0 0,2 1 0 0,1 2-160 15,1 1 160-15,2 2 0 0,0 0 0 0,1 2-128 0,2-1 128 0,0 0 0 16,1-2 0-16,0 1 0 0,0 1 0 0,2-1 0 16,0 1 0-16,2-1 0 0,-3-1 0 0,0 1 0 15,1-4-320-15,0 0-16 0,0-2 0 16,0-1 0 0,-1-2-2272-16,1-1-448 0,-1-1-80 0</inkml:trace>
  <inkml:trace contextRef="#ctx0" brushRef="#br0" timeOffset="69597.95">12252 8357 29487 0,'1'-7'2624'0,"0"-1"-2112"16,2 1-512-16,-2-1 0 16,3 0 432-16,-1 2-32 0,1 0 0 0,1 3 0 0,0 0 464 15,1 0 96-15,-1 2 0 0,2 2 16 16,-1 2-640-16,2 1-128 0,-1 2-16 0,0 1-16 0,0 3-176 0,0 1 0 15,-1 1 0-15,0 1 0 0,-2 3 0 0,-1 0 0 16,-2 2 0-16,-1 1 0 0,-2-1 0 0,0 2 0 16,-2 0 0-16,-1-1 0 0,1-3 128 0,-1 0-128 15,1-3 0-15,1-2 128 0,-1-2-128 0,2-2 128 16,-1 0-128-16,3-7 128 0,-3 4-128 0,3-4 192 16,0 0-192-16,0 0 192 0,0 0 0 0,0 0 0 15,0 0 0-15,0-6 0 0,2-2-64 0,2-1-128 0,0-2 192 0,2-1-64 16,2-2-128-16,3-2 0 0,2 1 0 0,2-3-176 0,2-1 176 0,-1-1-160 15,1 1 160-15,-2 1-160 16,0 0 160-16,-3 0 0 0,-1 2 0 16,-1 1 0-16,-2 3 0 0,-1 1 256 0,-3 1-64 0,0 3-16 0,-1 1 288 0,-3 6 64 15,0 0 16-15,0 0 0 0,0 0-224 0,0 0-32 16,-8 2-16-16,2 3 0 16,-2 1-272-16,0 3 160 15,1 1-160-15,-1 0 128 0,-1 1-128 0,1 2 0 0,3-2 0 0,-2 2 0 0,2 1 0 0,2-1 0 16,0 1 144-16,2-1-144 15,2-1 0-15,2-1 0 0,0 0 0 0,2-1 0 16,2-1 176-16,2 0-48 0,1-3 0 16,3 1 0-16,0-3 0 0,1 1 0 0,1-2 0 0,1 0 0 0,2 0-128 0,-1-1 0 15,1-2 0-15,0 0 0 32,1-2-2288-32,0-2-336 0,-1 1-64 0</inkml:trace>
  <inkml:trace contextRef="#ctx0" brushRef="#br1" timeOffset="75870.59">5378 9820 7775 0,'-9'2'336'0,"3"1"80"0,2 1-416 0,-2 0 0 0,0-1 0 0,0 2 0 0,1-1 896 0,2 2 112 16,-2-2 16-16,5-4 0 0,-3 4 128 0,3-4 16 15,-3 5 16-15,3-5 0 16,0 0 16-16,0 0 0 0,0 0 0 0,0 0 0 0,-3 6-128 0,3-6-32 16,0 0 0-16,0 0 0 0,0 0-176 0,0 0-32 15,0 0-16-15,11-4 0 0,-1-3 16 16,0-1 16-16,0-3 0 0,1-4 0 0,3-2-208 16,4-4-32-16,2-3-16 0,4-4 0 0,5-3-176 0,4-2-32 0,5-4-16 15,5-5 0-15,2-3-48 16,2-3-16-16,2-4 0 0,2-1 0 0,3-1-80 0,4 0-16 0,2-1 0 0,1 0 0 15,-1 1-208-15,-19 17 128 0,3-5-128 0,2-1 0 0,2 0 0 16,2 0 0-16,-1 1 0 16,0 1 0-16,-2 1 0 15,-3 4 128-15,-3 1-128 0,-4 3 0 0,-2 3 0 16,-5 3 0-16,-5 2 128 0,-4 2-128 0,0 2 0 0,-5 1 0 16,-3 4 0-16,-2 2 0 0,-2 2 0 0,-3 2 0 15,-1 1 0-15,-2 1 0 0,-2 2-128 0,-1 5 128 16,0 0-192-16,0 0 192 0,-4-6-368 0,-1 4 48 15,0 1 0-15,5 1 0 0,-7 1 640 0,2 1 144 0,-1 1 32 16,1-1 0 0,-1 0-1904-16,-1 1-384 0,1 1-80 0,0-1-16 15,6-3 448-15,-5 2 96 0,-1 1 0 0,6-3 16 16,0 0-176-16,-5 4-32 0,-1-2-16 0,6-2 0 16,-5 1 176-16,5-1 32 0,-7 0 16 0,3 0 0 0,-3-1 800 0,7 1 144 15,-5-3 48-15,-1-1 0 0,1 1 336 0,-1 1 160 0,6 2-16 0,-6-3 0 16,-1 0 624-16,-1 1 128 0,1 1 32 0,-1 0 0 15,-1 0 288-15,1-1 48 0,2 1 16 0,-3 1 0 16,2 0-224-16,2 0-32 0,5 0-16 0,0 0 0 16,0 0-176-16,0 0-48 0,0 0 0 0,0 0 0 15,0 0-208-15,0 0-32 0,0 0-16 16,0 0 0-16,0 0-16 0,3-4-16 0,5 0 0 16,2-1 0-16,1 0-336 0,1-1-160 0,1 0 160 0,3-1-160 0,-2 1 128 0,1 0-128 15,2 1 0-15,-2-2 0 0,-1 3 0 0,0 1 0 16,-2 3 0-16,-1 2 0 0,-1 0 0 0,-2 2 0 15,0 2 0-15,-1 1 0 0,-2 2 128 0,0 2-128 16,-3 1 0-16,-1 1 144 0,-1 1-144 0,-1 2 160 16,-1 3-160-16,-1 0 160 0,-1-2-160 0,-1 1 160 15,-1-1-160-15,-1 0 160 0,0-1-320 0,-1 0-64 16,1-3-16-16,2-1 0 16,-3-1-912-16,3-2-192 0,0-1-48 0,1-2-11152 0</inkml:trace>
  <inkml:trace contextRef="#ctx0" brushRef="#br1" timeOffset="76292.07">6769 8008 17279 0,'0'0'768'0,"0"-5"144"0,-1-2-720 0,0 0-192 16,0 2 0-16,1 5 0 15,0 0 1088-15,0 0 192 0,0 0 48 0,0 0 0 0,-6 1-400 16,2 2-80-16,0 3-16 0,-1 1 0 0,0 3-608 0,-1 4-224 16,2 2 144-16,-1 3-144 0,0-1 128 0,2 2-128 15,1 0 128-15,2 0-128 0,2-1 0 0,1-2 0 16,1 0 0-16,2-2 0 0,0-1 288 0,3 1-32 0,0-4 0 0,1-3 0 15,0-1 544-15,2-1 96 16,1-3 32-16,0-2 0 0,0-2-272 0,1-2-48 16,0-3-16-16,0-2 0 0,-1 0-144 0,1-3-48 15,-1-3 0-15,-1-1 0 0,-1-3 96 0,-1-1 16 0,-1-3 0 0,-3 0 0 16,-1 0-96-16,-3-2-16 0,-2 0 0 16,-2 0 0-16,-3 1-144 0,-2 1-16 0,-3 0-16 0,0 3 0 15,-3 2-48-15,-1 2-16 0,1 4 0 0,-1 3 0 16,-2 2-160-16,1 4 0 15,-1 3-192-15,-1 4 192 16,2 5-1696-16,-2 6-224 0,-2 1-32 0</inkml:trace>
  <inkml:trace contextRef="#ctx0" brushRef="#br0" timeOffset="81786.66">4964 11661 18431 0,'0'0'1632'0,"0"0"-1312"0,-5 1-320 0,-1-1 0 0,3-2 1600 0,3 2 240 16,0 0 48-16,0 0 16 15,0 0-160-15,0 0-16 16,0 0-16-16,0 0 0 0,0 0-704 0,0 0-144 0,0 0-32 0,4-2 0 0,4 1-400 0,2-1-96 16,2-1-16-16,2 1 0 0,2 0-64 0,0 0-32 15,3-1 0-15,1 0 0 0,-1 0-224 0,1 1 144 16,0 0-144-16,0 1 128 0,-2-1-128 0,0 1 0 16,-1 1 0-1,-2 0 128-15,-4 0-320 0,-1 0-64 0,-1 0 0 0,-3 1-16 16,0 1-2208-16,-6-2-432 0,0 0-96 0,0 0 0 0</inkml:trace>
  <inkml:trace contextRef="#ctx0" brushRef="#br0" timeOffset="81971.14">4928 11850 28559 0,'0'0'2544'0,"0"0"-2032"0,0 0-512 0,0 0 0 0,0 0 496 0,0 0 0 16,0 0 0-16,0 0 0 15,0 0 240-15,0 0 48 0,0 0 16 0,9 0 0 0,0 0-288 0,4 0-64 0,1-1-16 0,1 0 0 0,2 0-128 0,0 0-32 16,1-1 0-16,2 0 0 16,0-1-272-16,-1 1 0 15,0 0 0-15,1 0 0 16,-3 0-1392-16,1-1-336 0,0 0-64 0,-3 1-12288 16</inkml:trace>
  <inkml:trace contextRef="#ctx0" brushRef="#br0" timeOffset="82890.55">7239 11249 20271 0,'0'0'896'0,"0"0"192"0,0 0-880 0,0 0-208 0,-2-4 0 0,2 4 0 0,0 0 848 0,0 0 128 16,-4 2 32-16,1 1 0 0,-1 1 208 0,0 3 64 15,1 4 0 1,0 2 0-16,-1 2-592 0,2 2-112 0,0 1-32 0,1 2 0 16,0 1-16-16,1 1 0 0,1-1 0 0,0 1 0 0,0 2-272 0,1 0-48 15,1-2-16-15,0-2 0 0,-1-1-192 0,0-1 176 16,0-3-176-16,1 1 160 0,0-3-160 0,-3-2 0 16,1-4 144-16,-1 0-144 15,0 0 208-15,0-7-16 0,0 0-16 0,0 0 0 0,0 0 64 0,0 0 16 16,-5-1 0-16,-1-3 0 0,2-1-16 0,-2-3 0 15,0 0 0-15,-1-3 0 0,1-3 0 0,0-4 0 0,-1 0 0 0,2-5 0 16,0-3-48-16,2-1 0 0,1-4 0 0,-1-2 0 16,1-2-48-1,2 0-16-15,2-2 0 0,1 1 0 0,-1 0-128 0,4 1 0 16,1-1 0-16,1 3 0 0,0 4 0 16,2 1 128-16,1 2-128 0,0 3 0 0,1 3 0 0,1 2 0 0,2 4 0 15,-2 2 0-15,2 2 0 0,0 3 0 16,-1 2 0-16,2 3 0 0,-2 2 0 0,0 1 0 0,0 2 0 0,-3 3 0 15,-1 1 0-15,-3 3 0 0,0 2 160 0,-3 3-160 0,-2-1 160 0,-2 1-160 16,-2 1 128-16,-1 0-128 16,-3 2 208-16,-1-1-32 0,-4-1-16 0,-1-1 0 15,-2 1-160-15,1-2 0 0,0-2 0 0,0 1 0 0,0-1 0 16,1-1 208-16,-1-1-48 16,1-1-16-16,0 0-336 0,1-2-80 0,1 0-16 15,2 0 0-15,1-2-1216 0,0 1-240 0,3 0-48 0,2 2-8544 16,-2 0-1696-16</inkml:trace>
  <inkml:trace contextRef="#ctx0" brushRef="#br0" timeOffset="83301.57">6995 11755 4607 0,'-21'2'400'0,"11"-1"-400"0,-2 1 0 0,-1 0 0 16,-1 1 2336-16,1 0 384 0,0 0 80 0,0 1 16 0,1-1-368 0,0 0-64 16,-1 0-16-16,4 1 0 0,1-1-256 0,0 0-64 15,4 0-16-15,4-3 0 0,0 0-816 0,0 0-144 16,0 0-48-16,0 0 0 0,0 0-368 0,10 2-80 15,3-1 0-15,3-1-16 0,5-1-240 0,3 0-32 16,4 0-16-16,3-3 0 0,3 0-144 0,-1-2-128 16,1 0 192-16,2-1-192 0,2-1 160 0,0 1-160 15,2-2 128-15,0 0-128 0,3 1 128 0,0 1-128 16,1 0 0-16,-2 2 128 0,-5-1-128 0,-2 2 0 0,-5 0 0 16,-1 2 0-16,-4 1 0 0,-4 1-272 0,-3 0 64 15,-4 1 16 1,-3 0-528-16,-2 2-112 0,-9-3 0 0,2 6-16 15,-1 2-512-15,-3 1-112 0,-5 1 0 0,-3 1-16 16,-2 0-1424-16,-2 1-288 0,-4 1-48 0</inkml:trace>
  <inkml:trace contextRef="#ctx0" brushRef="#br0" timeOffset="83665.97">6860 12149 19231 0,'0'0'848'0,"0"0"176"0,0-6-816 0,0-1-208 16,0 1 0-16,2-1 0 0,-1 1 1584 0,1 0 272 16,1 1 48-16,-2-1 16 0,1 2-320 0,2-1-64 15,-4 5-16-15,0 0 0 0,0 0-368 0,0 0-80 16,0 0-16-16,0 0 0 0,0 0-464 0,5 5-80 16,-1 2-32-16,-2 3 0 0,-2 2-304 0,0 4-176 15,-1 3 192-15,-2 0-192 0,0 1 208 0,-1 2-64 16,-1 0-16-16,1 2 0 0,0 1 32 0,-1-1 0 15,1-1 0-15,0-1 0 0,2 1-160 0,1-3 0 16,0-3 144-16,1 0-144 0,1-3 208 0,2-1-16 16,1-2-16-16,1-2 0 0,2-2 80 0,1-2 0 0,0 0 16 0,3-2 0 15,3 0-80-15,1-2 0 16,3-2-16-16,1-1 0 0,2-1-176 0,1-3 192 16,1 1-192-16,-1-2 192 0,-1-1-192 0,-1 1 0 0,-2-2 0 0,-1 0 0 15,1 0-496 1,-3 1-128-16,0 0-16 0,-2 0-16 0,-2 0-1456 0,-1 1-272 0,-2-1-64 0,0 0-12400 15</inkml:trace>
  <inkml:trace contextRef="#ctx0" brushRef="#br0" timeOffset="83887.86">6835 12121 32591 0,'0'0'1440'0,"-3"-4"304"16,3 4-1392-16,0 0-352 0,0-6 0 0,1 1 0 0,-1 5 0 0,4-5 0 0,2 1-192 0,2 1 64 15,1-1 128-15,4 1 0 16,2 0 128-16,1-1-128 0,2 2 0 0,1 0 0 0,-1 0 0 0,1 2-128 16,0-1-128-16,-2 1 0 15,2 0-16-15,-5 0-9104 16,0 1-1824-16</inkml:trace>
  <inkml:trace contextRef="#ctx0" brushRef="#br0" timeOffset="84097.1">6869 12287 2751 0,'0'0'128'0,"-6"-1"16"0,-1 0-144 0,0-1 0 15,3-2 0-15,4 4 0 0,0 0 6848 0,0 0 1328 0,0 0 272 0,0 0 48 0,0 0-5984 16,0 0-1184-16,4-4-240 0,3 0-64 15,2-1-640-15,3 1-144 16,2-1-32-16,3 2 0 0,1 0-208 0,3-2 0 0,2 1 0 0,2 0 0 0,-1-1 0 0,1 1 0 16,-1-2 0-16,3 1-160 31,-3-1-1552-31,1 2-304 0,-2 0-64 0,0-1-12544 0</inkml:trace>
  <inkml:trace contextRef="#ctx0" brushRef="#br0" timeOffset="84370.48">7563 12042 12895 0,'0'0'1152'0,"-2"-5"-928"0,0-1-224 0,0-1 0 15,0 2 4608-15,-1 0 864 0,3 5 176 0,0 0 48 0,-3-5-3472 0,3 5-688 16,0 0-144-16,0 0-32 0,0 0-464 0,0 0-80 16,0 0-32-16,0 0 0 0,0 0-576 0,1 8-208 15,-2-1 144-15,1 3-144 0,1 2 128 0,1 1-128 16,-1 2 0-16,1 1 128 0,0 2-128 0,0 2 0 15,-1-1 144-15,0 1-144 0,0-1 0 0,0 0 0 16,0-2 0-16,1 0 128 0,1-1-128 0,-2 0 0 16,0-3 0-16,0 0 0 0,0 1 0 0,0-3 128 0,2-2-128 15,-1-1 0-15,-1-2 0 0,1 1-320 16,0-1 64-16,-2-6 16 16,0 0-768-16,0 0-144 0,4 4-48 0,-4-4 0 15,0 0-2432-15,0 0-480 0</inkml:trace>
  <inkml:trace contextRef="#ctx0" brushRef="#br0" timeOffset="84586.02">7463 12105 17503 0,'-2'-6'1552'0,"-2"-1"-1232"0,1 0-320 0,1 0 0 0,1-2 3328 15,1 2 592-15,2-1 128 0,1 0 32 0,-1 1-2736 0,3-1-528 16,3 0-112-16,2 0-32 0,2 2-496 0,0-1-176 15,1 1 0-15,2 0 144 0,-1 1-144 16,1 0 0-16,1 3-160 0,-1 2 160 16,0 1-448-16,-1 2 0 0,-2 3 0 0,-1 1 0 15,-1 0-3168-15,-3 2-624 0</inkml:trace>
  <inkml:trace contextRef="#ctx0" brushRef="#br0" timeOffset="84768.34">7407 12430 15663 0,'0'0'1392'0,"-5"1"-1120"0,-1 0-272 0,6-1 0 16,0 0 3536-16,0 0 656 0,0 0 128 0,0 0 32 16,0 0-2720-16,0 0-544 0,0 0-96 0,0 0-32 15,7 4-288-15,2-2-64 0,2-2-16 0,3 0 0 16,1-1-320-16,3 0-64 0,1-4-16 0,1 1 0 16,0-2-192-16,1 0 0 15,1-1 0-15,1-1 0 16,-2 1-2240-16,2-3-320 0</inkml:trace>
  <inkml:trace contextRef="#ctx0" brushRef="#br0" timeOffset="85473.57">8875 11140 13935 0,'0'0'608'0,"0"0"144"15,4-6-608-15,1 1-144 0,-2-1 0 0,1 0 0 16,-1-1 1216-16,1 1 192 0,-1-3 64 0,1 1 0 16,0 0 112-16,0 2 16 0,-1-3 16 0,1 0 0 15,-1 1-368-15,-1 0-80 0,-1-1-16 0,0 0 0 16,-1-1-288-16,0 0-64 16,0 0-16-16,-1 0 0 0,-1 2-208 0,-1-1-64 0,-2-1 0 0,1 1 0 15,-3 1-160-15,1 2-32 0,-2 0-16 0,1 2 0 0,-1 0-304 0,-1 0 128 16,0 2-128-16,0 0 0 0,-1 2 0 0,0 1 0 15,1 0 0-15,-2 2 0 0,0 2 256 0,0 0-64 0,-4 3-16 16,2 1 0-16,0 2 144 16,1 1 48-16,0 1 0 0,0 1 0 15,-1 1-16-15,2 0 0 16,0 0 0-16,2 2 0 0,0 2-32 0,1-1-16 16,1 1 0-16,2 1 0 0,1 1-112 0,1 0 0 0,2 0-16 0,1 1 0 15,1 1-48-15,3 1-128 0,-1 2 192 0,1 3-64 16,2 1-128-16,0 1 128 0,1 1-128 0,1 2 128 15,-2 3 0-15,1 1-128 0,-2 3 192 0,3 2-64 16,0 1-128-16,0 1 160 0,-2 1-160 0,1 1 160 0,-1 2-160 0,1-1 0 16,-2 3 144-16,1-2-144 0,1 0 0 0,-2-1 144 15,-1 1-144-15,1-2 0 0,-1 0 128 0,0 0-128 16,-1-1 0-16,-1-4 0 0,-1-1 128 0,-1-2-128 16,-1-3 192-16,0-3-192 0,-1-3 240 0,-3-4-64 15,1-1-16-15,-2-2 0 0,0-3 96 0,-1-2 32 16,0-3 0-16,-1-2 0 0,0-2-64 0,0-1-16 15,0-1 0-15,-1-3 0 0,-1-2 16 0,1-1 0 16,-1 1 0-16,1-2 0 0,0-2-224 0,-1 0 144 16,1-1-144-16,0 0 128 0,0-2-128 0,2 1-144 15,0 1 144-15,0-2-208 16,0 0-480-16,0-1-80 0,2 1-32 0,-1 1 0 16,1 0-1392-16,5 2-288 0,0 0-48 0,0 0-8480 0,-6 2-1680 0</inkml:trace>
  <inkml:trace contextRef="#ctx0" brushRef="#br0" timeOffset="85851.99">8538 13068 8287 0,'0'0'368'0,"0"0"80"0,0 0-448 0,0 0 0 0,4-4 0 0,1-1 0 15,-1 1 3712-15,3 0 672 0,-2 1 128 0,0-1 32 16,-2 0-2320-16,-3 4-464 0,3-5-96 0,-3 5 0 0,0 0-752 0,0 0-144 15,0 0-16-15,0 0-16 0,0 0-352 0,0 0-80 16,5 5-16-16,-2 1 0 0,0 3-16 0,-3 2 0 16,1 2 0-16,-1 1 0 0,-1 2-112 0,1 0-32 15,-2 1 0-15,0 3 0 0,0-1 96 0,-1 0 16 16,1 0 0-16,0 0 0 0,0-2 0 0,0 1 0 16,1-3 0-16,1-1 0 0,1 0 64 0,1-3 16 15,1-3 0-15,0 0 0 0,0-2 240 0,0-2 48 16,1 0 16-16,2 0 0 0,0-3-240 0,2 0-64 0,2-1 0 0,0 0 0 15,1-1-192-15,1 0-128 16,0-3 128-16,1 1-128 0,1 0 0 0,0 0 0 16,1-2 0-16,1 2 0 15,-1 1-272-15,0-1-128 0,1 0-32 0,-1 1 0 16,0 0-1504-16,-2 0-304 0,-1-1-64 0,0 1-8352 0,-1-1-1664 0</inkml:trace>
  <inkml:trace contextRef="#ctx0" brushRef="#br0" timeOffset="86817.61">8573 10538 12543 0,'0'0'560'0,"1"-5"112"0,-1-1-544 0,0 6-128 0,0-5 0 0,0-2 0 0,1 0 1712 15,-1 1 304-15,-1-1 64 0,0 2 16 0,1-2-496 0,0 2-112 16,1-1-16-16,1 2 0 0,1-1-448 0,0 1-80 0,1 1-32 0,1-1 0 16,0 2-144-16,2 1-48 15,-2 1 0-15,3 0 0 0,-2 1-208 0,0 2-32 0,1 2-16 0,-1 1 0 16,0 3-208 0,-1 2-32-16,-1 1-16 0,-1 2 0 0,-1 1-80 0,-1 0-128 0,-1 2 176 0,-1 0-176 15,-2 1 128-15,0 1-128 16,-2-2 0-16,1 1 0 0,-2-3 192 0,1 0-192 0,-1-2 192 15,1-1-192-15,-2-1 192 0,2-2-64 16,-1-2 0-16,2 0-128 0,0-1 192 0,4-6-192 16,0 0 192-16,0 0-192 0,0 0 208 0,0 0-64 0,0 0-16 0,0 0 0 15,0-6 0-15,2-1-128 16,0-1 192-16,2-3-64 0,3-3 16 0,2-1 0 16,-2-3 0-16,3 0 0 0,1-2-144 0,0-1 0 15,0-2 144-15,0 1-144 0,-1 1 0 0,0 1 144 16,-1 2-144-16,0 1 0 0,-2 3 128 0,0 3-128 15,-2 2 0-15,-1 2 0 0,-2 2 336 0,-2 5-32 16,0 0-16-16,0 0 0 0,0 0-16 0,0 0 0 0,0 0 0 0,0 0 0 16,-5 4-272-16,1 2 0 15,1 0 128-15,-1 1-128 0,1 1 0 0,0 0 0 16,0 1 128-16,1 1-128 0,-1 0 0 0,3 1 160 16,0 0-160-16,1 0 128 0,1-1-128 0,0-1 0 0,1-2 0 0,0 1 0 15,2 0 0-15,0 0 0 0,2-2 0 0,1 0 0 16,1-2 0-16,1-1 0 0,-1 1 0 0,2-2 128 15,1-1-128-15,2 0 0 0,-3-1 0 0,3 0 128 16,-1-1-448-16,0 0-112 0,1-1-16 0,-2-1 0 31,-1 0-2240-31,0 0-464 0,0-2-96 0</inkml:trace>
  <inkml:trace contextRef="#ctx0" brushRef="#br0" timeOffset="90335.5">10130 11151 10127 0,'0'0'896'0,"0"0"-704"16,1-6-192-16,-1 0 0 0,1 0 1536 0,0 1 288 16,0-2 48-16,0 2 16 0,-1 5-160 0,2-6-48 15,-2 6 0-15,3-5 0 0,-3 5-320 0,0 0-64 0,0 0-16 0,0 0 0 16,0 0-624-16,0 0-128 0,0 0-16 0,0 0-16 16,0 0-208-16,1 8-32 15,-1 1-16-15,0 2 0 0,-1 1-80 0,-2 2-16 16,1 0 0-16,-1 2 0 0,-2 2-16 0,1 1-128 15,-1 2 192-15,-1-1-64 0,1 0-128 0,-1-1 0 16,1 0 144-16,0-2-144 0,1 0 0 0,0-2 128 0,1-1-128 0,1-1 0 16,1-4 240-16,1 0-32 0,0 0 0 15,1-2 0-15,-1-7 304 0,4 4 48 0,-4-4 16 0,7 3 0 16,0-2-16-16,0-1 0 0,3-1 0 0,0 0 0 16,1 0-112-16,0-1-32 0,0 0 0 0,2-2 0 15,2 0-256-15,0 0-160 0,-1-2 192 0,1 2-192 16,-2 0 128-16,-1 1-128 0,-2 0 0 0,0 1 0 15,-2-1 0-15,1 1 0 0,-1 0 0 0,-1 2 0 0,-7 0 0 0,0 0 0 16,6-1-176-16,-6 1 176 16,0 0-800-16,0 0-48 0,0 0-16 0,6-1 0 15,-6 1-2016-15,0 0-416 0,0 0-80 0,0 0-16 0</inkml:trace>
  <inkml:trace contextRef="#ctx0" brushRef="#br0" timeOffset="90906.55">10442 10892 13823 0,'0'0'1216'0,"-3"-4"-960"0,1-2-256 0,-3 0 0 16,2-1 1856-16,0 1 320 0,-1-1 64 0,2-1 0 16,0 1-176-16,0 0-32 0,1 0-16 0,1 1 0 0,0-1-864 0,1 2-160 0,0-2-32 0,1 2-16 15,1-1-368-15,1 1-80 16,0 0-16-16,3 1 0 0,-3 1-224 0,3 0-32 16,-1 2-16-16,0 2 0 0,-6-1-208 0,6 5 0 0,1-1 0 0,-4 2 0 15,-1 0 0-15,-1 3 0 16,-1 1 0-16,-2 2 0 0,-1 1 0 0,-1 2 0 0,-3-2 0 0,0 1 0 15,1-1 0-15,-2 0 0 16,0-2 0-16,2-1 0 0,-1 0 0 0,2-2 144 0,0-3-16 0,1 1 0 16,-1-3 240-16,5-3 32 0,0 0 16 0,0 0 0 15,0 0-96-15,0 0-32 0,0 0 0 0,0 0 0 16,0 0-160-16,0 0-128 0,0 0 192 0,7 1-192 16,2 0 0-16,1 1 0 0,2-1 0 0,1 0 0 15,0 0-416-15,3 0-96 0,-1 1 0 0,3 0-16 31,-1 2-1904-31,2-1-384 0,1 1-80 0</inkml:trace>
  <inkml:trace contextRef="#ctx0" brushRef="#br0" timeOffset="91237.18">9959 11604 27183 0,'0'0'1200'0,"0"0"256"0,0 0-1168 0,0 0-288 0,-5 2 0 0,5-2 0 0,0 0 592 0,0 0 64 0,0 0 16 16,0 0 0-16,0 0 336 0,6 2 64 16,3 1 16-16,3-2 0 0,2-2-480 0,4 0-96 15,3-2 0-15,4 1-16 0,4 0-176 0,3-1-48 16,2-2 0-16,0 2 0 0,-1-4-112 0,1 1-32 15,0-1 0-15,-1 1 0 0,-1-1-128 0,0 1 192 16,-2 1-192-16,-2 2 192 0,1 0-192 0,-4 2 0 16,-1 0 0-16,-2 1 0 15,-3 1-336-15,-2 2-160 0,-3-1-16 0,-2 1-16 16,-3 0-1840-16,-4 2-384 0,-1 1-64 0,-4 2-5920 16,-5 1-1184-16</inkml:trace>
  <inkml:trace contextRef="#ctx0" brushRef="#br0" timeOffset="91571.6">10242 11836 20271 0,'0'0'1792'16,"0"0"-1424"-16,0 0-368 0,0 0 0 16,3-4 1104-16,-3 4 160 0,0 0 16 0,0 0 16 15,0 0 48-15,0 0 0 0,0 0 0 0,0 0 0 16,0 0-848-16,-2 10-176 0,0 2-16 0,-5 1-16 15,1 1-288-15,-2 1 160 0,0 0-160 0,0 0 128 0,-3 1 32 0,2-1 0 16,-1 1 0-16,-1-1 0 16,1 0-32-16,1 0 0 0,0-4 0 0,3 0 0 15,0-1 32-15,3-2 0 0,2 0 0 0,1-8 0 0,0 0 240 0,3 7 48 16,2-3 16-16,3 0 0 0,1 0-80 0,2-2-32 16,2-1 0-16,3 0 0 0,1-1-176 0,2-1-48 15,0-1 0-15,0 0 0 0,0-2-128 0,0 1 0 16,-2-1 0-16,1 0 0 0,0 1-224 0,-2 0-128 15,-1-1-32-15,0 2 0 16,-2-1-960-16,-2 1-208 0,-1-2-48 0,-2 2 0 16,-3-1-1872-16,-5 3-384 0,4-4-80 0</inkml:trace>
  <inkml:trace contextRef="#ctx0" brushRef="#br0" timeOffset="91782.12">10413 11971 13823 0,'0'0'1216'0,"-2"-6"-960"16,-1-2-256-16,1 0 0 0,-3 2 1856 0,3-1 320 0,0 1 64 0,0-1 0 15,0 2-16-15,2 5-16 0,-3-6 0 0,3 6 0 16,0 0-512-16,0 0-96 0,0 0-32 0,0 0 0 15,0 0-832-15,0 0-160 0,0 0-48 0,0 9 0 16,-1 2-192-16,1 1-32 16,0 2-16-16,0 2 0 0,0 0 80 0,1 3 16 0,0 1 0 0,2 2 0 0,-1 1-128 15,0 0 0-15,0 0-16 0,-1 0 0 0,0 0-112 16,1-1-128-16,0-2 176 0,-1 0-176 16,1 0 128-16,0-4-128 0,0-1 0 15,2 0 0-15,-2-3 144 0,1-1-144 0,1-3 0 0,0-2 144 16,-1 0-1296-16,1-2-256 0,-4-4-48 0,0 0-9904 15,0 0-1984-15</inkml:trace>
  <inkml:trace contextRef="#ctx0" brushRef="#br0" timeOffset="92540.25">11393 11149 20895 0,'0'0'928'0,"0"0"192"0,1-6-896 0,1 1-224 15,-1-1 0-15,0 1 0 0,-1 5 1792 0,0 0 320 16,0-6 64-16,0 6 16 0,0 0-336 0,0 0-80 15,0 0-16-15,0 0 0 0,0 0-928 0,0 0-176 16,-1 8-32-16,1 2-16 0,-1 1-384 0,1 2-80 16,0 3-16-16,1 2 0 0,0 0 144 0,-1 0 32 15,1 2 0-15,-1 1 0 0,0-1-112 0,0 0 0 0,-1-2-16 0,1 1 0 16,-1 0-176-16,0-1 128 16,-1-1-128-16,-1-2 128 0,1 0-128 0,0-3 192 0,1 0-192 0,-1-1 192 15,0-1-320-15,-1-1-64 16,2-2-16-16,0 0 0 15,0-2-1744-15,1-5-352 0,-1 6-64 0,1-6-7856 0,0 0-1568 0</inkml:trace>
  <inkml:trace contextRef="#ctx0" brushRef="#br0" timeOffset="92724.06">11211 11414 24879 0,'-3'-4'2208'0,"-1"0"-1760"16,2-1-448-16,0-1 0 15,0 1 1728-15,1-1 272 0,2 1 48 0,-1 5 16 0,3-6-480 0,2 2-112 16,1-2 0-16,3 2-16 0,2-1-960 0,3 1-192 15,4 1-48-15,1-1 0 0,0 1-128 0,3 0-128 16,1-1 144-16,2 2-144 16,-1 0 128-16,1-1-128 0,0 1 0 0,1 0 144 0,-3 1-144 0,0 0-176 15,0 0 48-15,-1 0 0 16,-1 0-2400-16,-1-1-480 0,-2 0-80 0</inkml:trace>
  <inkml:trace contextRef="#ctx0" brushRef="#br0" timeOffset="93754.31">12440 11074 4607 0,'0'0'400'0,"1"-6"-400"0,-1 0 0 0,1-1 0 0,0 2 3344 0,1-3 592 16,4 0 112-16,1-1 32 15,-2 1-2032-15,1-1-384 0,-1-1-96 0,-1 2-16 16,2 1-64-16,-1-1-16 0,0 1 0 0,0 1 0 0,2 0-496 0,0 2-96 0,1 2-32 16,0 0 0-16,0 1-336 0,-1 1-64 15,0 3 0-15,1 0-16 0,-2 2-208 16,1 3-32-16,-1 2-16 0,0 2 0 15,-2 1 0-15,1 3 0 0,-2 0 0 0,-1 3 0 0,-1 1-32 0,-1 1 0 16,0 1 0-16,-2 1 0 0,-1 1-144 0,-2 0 0 16,1-2 144-16,-2 0-144 15,1-2 160-15,1-3-32 0,-1-1-128 0,1-3 192 0,0-2-192 0,3-2 0 16,-2-1 128-16,1-2-128 0,2-6 128 0,0 0 0 0,0 0-128 0,0 0 192 16,0 0 48-16,0 0 0 15,0 0 0-15,0 0 0 0,1-5-80 0,1-2-16 16,1-2 0-16,2-1 0 0,0-2-16 0,2-1-128 0,0-2 192 0,1-2-64 0,2 0-128 0,0-2 0 15,-1-2 144 1,0 0-144-16,0 0 0 0,-1 1 0 16,2 1 0-16,-3 1 0 0,-2 1 0 0,0 4 0 0,-1 1 0 15,-1 2 0-15,0 1 0 0,-2 2 0 16,0 1 0-16,-1 6 0 0,0 0 160 0,0 0-32 0,0 0-128 0,0 0 192 16,-7-1-192-16,2 1 176 15,-1 2-176-15,1 2 160 0,-1 0-160 0,1 3 0 0,-1 0 0 0,2 2 0 16,1 1 0-16,0 2 0 15,1 1 0-15,2 1 0 0,0-1 0 0,1 0 0 16,0-1 0-16,3 1 0 0,1 0-128 0,2 0 128 0,-1-2 0 0,3 0 0 16,-1-2 0-16,1 0 0 0,1-1 0 0,-1 0 0 15,1-2 128-15,2 0-128 0,1-3 128 0,0-1-128 16,1 0 0-16,0 1-176 0,2-2 16 0,0-1 0 16,0 0-672-16,0-1-144 15,0-2-32-15,-2 0-10208 0,-1-2-2048 0</inkml:trace>
  <inkml:trace contextRef="#ctx0" brushRef="#br0" timeOffset="94196.73">12824 10766 27583 0,'-1'-13'1216'0,"1"7"256"0,-2-2-1168 0,2 1-304 0,0-1 0 0,3 0 0 15,-1 0 736-15,1-1 96 16,2 0 0-16,1 0 16 0,2 0 176 0,0 2 48 0,-1 0 0 0,1 2 0 15,1-1-560-15,0 3-96 16,-2 1-32-16,1 0 0 0,-1 2-112 0,-1 2-16 0,-1 1-16 0,-1 3 0 16,-1 2-240-16,-2 1 0 0,-1 1 0 0,-1 1 0 15,-2 1 128-15,-1 1-128 0,-1 1 0 0,-4 3 0 16,1 1 0-16,-2-1 128 0,0 2-128 0,0-2 0 16,1-1 0-16,2-2 0 0,1-2 128 0,0-1-128 15,3-2 0-15,1-1 0 0,1-1 0 0,2-1 0 0,1-1 256 0,2 0-64 16,3-2 0-16,0 0 0 0,1 0-32 0,5-1-16 15,1 0 0-15,2-1 0 16,2 0-144-16,2-1 0 0,0-1 144 0,-1 0-144 16,1 0-512-16,-1 1-160 0,-3 0-32 0,1 1-10288 15,-2 0-2048-15</inkml:trace>
  <inkml:trace contextRef="#ctx0" brushRef="#br0" timeOffset="94653.85">12216 11561 11967 0,'-11'3'1072'0,"11"-3"-864"16,-5 2-208-16,5-2 0 0,0 0 2976 0,0 0 544 16,0 0 128-16,0 0 0 15,0 0-2064-15,0 0-432 0,0 0-64 0,0 0-32 16,0 0-96-16,8 0 0 16,2 1-16-16,3-1 0 0,3 0-432 0,4-1-64 0,4-1-32 0,6 0 0 0,5 0-64 0,4-1-16 15,2-2 0-15,2 1 0 0,1-2-112 0,1 1-32 16,1-1 0-16,0 2 0 0,1 0-64 0,3-1-128 0,-1 1 176 15,-1-2-176-15,-1 1 192 0,-4-1-192 0,-3 1 192 16,-2 0-192-16,-3 2 192 0,-3 2-192 0,-3-1 192 16,-3 1-192-16,-4 0 144 0,-2 0-144 15,-6-1 0-15,-2 2 144 0,-2 2-144 0,-2-2 160 0,-8 0-160 0,0 0 160 16,0 0-160-16,0 0 0 0,0 0-192 0,0 0 192 31,0 0-528-31,0 0 16 0,0 0 0 0,0 0 0 0,-6 3-368 0,1 0-64 0,-2 0-16 0,1 1 0 16,2-1-2112-16,4-3-416 0</inkml:trace>
  <inkml:trace contextRef="#ctx0" brushRef="#br0" timeOffset="95815.34">12386 12017 25055 0,'-9'-9'1104'0,"9"9"240"0,-4-6-1088 0,-1 1-256 0,1 0 0 0,-1-1 0 16,1-1 1024-16,1 1 128 16,-1-1 48-16,1 0 0 0,1 0 128 0,1-1 16 0,1 0 16 0,2-1 0 15,1 2-528-15,2-2-96 16,1-2-32-16,3 1 0 0,3 0-288 0,1 1-64 0,1 2-16 0,2-1 0 16,0 1-96-16,0 2-32 15,1 0 0-15,-1 2 0 0,-2 1-64 0,0 2-16 0,-3 1 0 0,-2 2 0 16,0 2-128-16,-1 1 0 0,-1 3 0 0,-3 2 128 15,-1 0-128-15,-1 1 0 0,0 3 144 0,-4 0-144 16,-1 0 0-16,-1 3 144 0,-1 1-144 0,-2-1 0 0,-3 1 128 0,-1 0-128 16,-1-2 0-16,0 2 0 0,-1 0 0 15,0-3 128 1,0-1-128-16,1-3 0 0,-1-1 128 0,1-1-128 0,0-2 0 0,2 0 0 0,1-2 160 0,3-2-160 16,0-1 128-16,6-3-128 0,0 0 224 0,0 0-32 15,0 0-16-15,0 0 0 16,0 0 112-16,0 0 32 0,0 0 0 0,0 0 0 0,0 0-160 15,9 0-32-15,0-1 0 0,4 0 0 16,0 0-128-16,2 0 0 0,3-1 0 0,0 1 0 0,1-3 0 0,2 1 0 0,-3 0 0 16,1 0 0-16,-1 1 0 0,1 0 0 0,-1 0 0 15,0 1 0-15,-3 0 0 0,0 1 0 0,-2 0 0 0,-1 0 0 16,-2 0 0-16,-2 0 0 16,-2 0 0-16,1 0 0 0,-7 0-144 0,0 0-64 0,0 0-16 15,0 0 0-15,0 0-256 0,0 0-48 16,0 0-16-16,0 0 0 15,0 0-336-15,0 0-64 0,0 0-16 0,0 0 0 16,0 0-1536-16,0 0-304 0,0 0-64 0,0 0-10384 0</inkml:trace>
  <inkml:trace contextRef="#ctx0" brushRef="#br0" timeOffset="96509.51">13753 11210 17279 0,'0'0'768'0,"0"0"144"0,-5 1-720 0,5-1-192 15,-6 3 0-15,1-1 0 0,-1 0 1840 0,6-2 336 16,0 0 64-16,0 0 0 0,0 0-480 0,0 0-96 0,0 0-32 0,0 0 0 16,0 0-672-16,0 0-128 0,6 2-16 0,2 0-16 0,3-2-128 0,4 0-32 15,1-1 0-15,4 0 0 0,3 0-256 0,0-1-48 16,0-1-16-16,-1 0 0 0,-1 2-80 0,0-1-32 15,-1 0 0-15,0 0 0 0,-5 1-80 0,1-1-128 16,-3 0 176-16,-1 0-176 0,-1 1 144 16,-2 0-144-16,-3 0 0 0,-6 1 144 0,0 0-144 0,0 0 0 15,0 0 0-15,0 0 0 0,0 0 0 16,0 0 0-16,0 0 0 0,0 0 0 16,0 0-640-16,0 0 0 0,0 0 0 0,0 0 0 15,0 0-416-15,0 0-96 0,0 0 0 0,0 0-8944 16,0 0-1776-16</inkml:trace>
  <inkml:trace contextRef="#ctx0" brushRef="#br0" timeOffset="97039.02">14500 10936 15663 0,'-1'-12'688'0,"1"7"144"0,-1-2-656 0,1-1-176 15,0 0 0-15,1-1 0 0,0-1 2832 0,0 0 544 16,1 0 96-16,1 0 32 0,0 1-1568 0,1 1-304 15,1-1-64-15,0 1-16 0,2 0-720 0,0 2-128 0,2-1-48 0,1 1 0 0,0-1-256 0,0 3-48 16,1 3-16-16,0-1 0 0,-1 2-192 0,0 3-144 16,0 2 192-16,-2 2-192 0,0 2 128 0,0 2-128 15,-3 2 0-15,-1 2 0 16,-3 2 0-16,-2 1 0 0,-4 3 0 0,-1 2 0 16,-3 3 0-16,-1 0 0 0,-1 0 128 0,-1 1-128 0,-1-1 0 0,1-2 160 0,-1 0-160 0,2-5 128 15,2-1-128-15,1-3 0 0,-1-1-192 0,4-2 192 16,0-2 0-16,2-2 0 0,1-1 0 0,2-7 0 15,-1 5 0-15,1-5 208 16,0 0-48-16,3 5-16 0,-3-5 160 0,6 3 16 0,2-1 16 0,1 1 0 0,0-3-128 16,2 0-16-16,1-3-16 0,2 1 0 0,2 0-176 15,1 0 0-15,2 0 144 0,1-1-144 0,-1 0 0 16,2 1 0-16,-3 0 0 0,1 1 128 16,-1-1-128-16,0 1 0 0,-3-1 0 0,1 0 0 15,-5 0-480-15,1 0-64 0,-2-1-16 0,0 3 0 31,-2-2-1552-31,0 0-304 0,0 0-64 0,0 0-7424 0,-3-1-1488 16</inkml:trace>
  <inkml:trace contextRef="#ctx0" brushRef="#br0" timeOffset="97443.25">15062 10800 15663 0,'0'-18'688'0,"0"12"144"0,-1-2-656 0,0 1-176 0,1 1 0 0,0-1 0 16,-1 1 3040-16,1 0 576 0,0 6 112 0,0 0 32 16,0 0-1776-16,0 0-336 0,0 0-80 0,0 0-16 15,0 0-976-15,0 0-208 0,0 0-48 0,2 8 0 0,0 1-176 0,0 2-144 16,1 1 192-16,-1 4-192 0,0 2 208 0,0 1-64 16,-1-1-16-16,2 2 0 0,-2 1-128 0,0 1 192 15,0 1-192-15,0 0 192 0,0-2-192 0,0 0 0 16,1-2 0-16,1-3 0 0,-2 0 160 0,1-2-160 15,1-1 192-15,0-1-192 0,3-2 432 0,-3-1-32 16,1-1 0-16,0-2 0 0,0-1-16 0,3-1-16 16,0-1 0-16,0-1 0 0,0 0-96 0,1-1-16 15,-1 0 0-15,2-1 0 0,-1-1-32 0,1 0-16 16,0-2 0-16,2 1 0 0,-1 0-208 0,2-1 144 16,-1-1-144-16,-1 1 128 0,-2 0-128 0,0-1 0 15,1 2 0-15,-2 0 0 0,1 0 0 0,-1 0 0 16,-2 1 0-16,2-1 0 15,-1 0-560-15,1 1-32 0,-2-1-16 0,-5 2 0 16,7-2-576-16,0 1-112 0,-2 0-32 0,2-1 0 16,-1 0-1936-16,1 1-384 0,-1-1-64 0</inkml:trace>
  <inkml:trace contextRef="#ctx0" brushRef="#br0" timeOffset="97927.08">15478 10957 23375 0,'0'-15'1024'0,"0"8"240"0,1 0-1008 0,0-2-256 0,0 0 0 0,0 1 0 16,2-2 1024-16,-1 2 144 0,0-2 48 0,0 1 0 0,0 0 192 0,2 1 64 16,0 2 0-16,-1 0 0 0,2 2-512 15,0 1-112-15,1 0-16 0,0 2 0 0,1 2-416 0,1 2-96 16,-1 1 0-16,2 1-16 0,0 3-176 0,0 1-128 16,0 1 144-16,-1 1-144 0,0 1 0 0,-1 1 128 0,-1 1-128 0,0 2 0 15,-2 1 128-15,-1 1-128 16,1 0 176-16,-3-2-176 0,-1 1 176 0,-1-2-176 15,-1-1 160-15,-1 0-160 0,1-3 176 0,0 0-176 16,0-3 192-16,1 0-192 0,0-1 192 0,1-7-64 16,0 0 0-16,0 0-128 0,0 0 208 0,0 0-64 15,0 0-16-15,0 0 0 0,0 0 64 0,4-6 0 16,0-2 0-16,2 0 0 0,2-2-64 0,0 0-128 0,1-3 192 0,1-3-64 16,2-1-128-16,-1-1 0 0,0-1 0 0,-1 3 0 15,-1 2 0-15,-3 1 0 0,-1 2 128 0,-2 2-128 16,0 0 224-16,0 2 16 0,-2 1 0 0,-1 1 0 15,0 5 192-15,0 0 32 0,0 0 16 0,0 0 0 16,0 0-272-16,0 0-48 0,-6 1-16 0,1 1 0 0,-1 2-144 0,2 0 0 16,1 2 0-16,-1 0 0 15,1 1 0-15,1 1 0 16,2-1 0-16,1 2 0 0,0 1 0 0,2 0 0 0,1 0 0 0,0 0 0 0,0 0 0 0,1-2 0 31,0 0 0-31,1-1 0 0,0-1-128 0,1 0 128 0,1-1 0 0,0 1 0 16,1-2-496-16,1 1-16 0,0-1-16 0,1-1 0 31,1-2-1456-31,1 0-272 0,2 1-64 0,0-1-8576 0,0-2-1712 0</inkml:trace>
  <inkml:trace contextRef="#ctx0" brushRef="#br0" timeOffset="98176.35">16116 10934 17503 0,'0'0'1552'0,"0"0"-1232"0,0-5-320 0,0-1 0 0,1 2 2688 0,-1 4 496 0,2-6 80 0,2 2 32 16,0-1-1392-16,3 2-288 0,0 1-48 0,2 0-16 16,0 0-848-16,2-1-160 15,0 2-32-15,1 0-16 0,1 0-176 0,0 0-16 0,-1 0-16 0,2 0 0 0,0 1-288 0,-2 0 128 16,1-1-128-16,-1 1 0 0,-1-1 0 0,-1 1 0 31,-1-2 0-31,-1 1 0 0,-8 1 0 0,0 0-256 0,0 0 32 0,0 0 0 31,0 0-1264-31,0 0-256 0,0 0-48 0,0 0-8128 16,0 0-1632-16</inkml:trace>
  <inkml:trace contextRef="#ctx0" brushRef="#br0" timeOffset="98455.22">16902 10441 16575 0,'0'0'1472'0</inkml:trace>
  <inkml:trace contextRef="#ctx0" brushRef="#br0" timeOffset="98930.01">16997 10479 3679 0,'0'0'160'0,"0"0"32"0,0 0-192 0,1-5 0 16,-1 5 0-16,0 0 0 0,0 0 4896 0,0 0 928 0,0 0 192 0,0 0 48 15,0 0-3856-15,0 0-768 16,-2 8-160-16,-2 1-16 0,-1 1-816 0,0 2-176 0,-1 1-16 0,1 0-16 15,-2 2 160-15,2-2 48 0,-1-1 0 0,2 0 0 16,-1 0 144-16,2-1 48 0,1-2 0 0,1-1 0 16,1-3-48-16,0-5 0 0,2 7 0 0,-2-7 0 0,3 7 96 0,2-2 16 15,2-3 0-15,-1 0 0 0,0-1-160 0,3-1-32 16,2-1 0-16,1-1 0 0,3 0-256 0,1-2-48 16,2 0-16-16,0 0 0 0,1-1-192 0,0 2 144 15,-1 0-144-15,0 0 128 0,-3 2-128 0,1 1 128 16,0 1-128-16,-2 2 128 0,-2 0-128 15,-1 1 0-15,-1 2 0 0,-2 0 128 0,0 2-128 0,0 1 0 16,-2 0 144-16,0 1-144 0,-2 1 0 0,0 0 0 16,-1 1 0-16,-1 0 128 0,0 0-128 15,-1 0 128-15,-1-1-128 0,-1 0 128 0,-1-1-128 0,1-1 0 16,-2-2 0-16,-2 1 0 0,-1-1 0 0,-1-1 192 16,-2 1-64-16,-1 0 0 0,-3-1-128 0,0 0 0 15,-1-3 0-15,-1 0 128 16,0 1-448-16,0-2-64 0,-2-1-32 0,-1 0 0 15,0-1-1200-15,-1-1-240 0,-1 0-64 0,0-3 0 16,1 0-1408-16,-1-3-304 0</inkml:trace>
  <inkml:trace contextRef="#ctx0" brushRef="#br0" timeOffset="99079.47">16915 10582 23039 0,'6'-14'2048'0,"-3"7"-1648"16,1-2-400-16,1 0 0 0,4-1 1888 0,1-1 288 0,1 0 64 0,1 0 16 15,1 1-896-15,4 1-176 0,1 0-32 0,3 0-16 16,0 2-528-16,1-1-96 0,0 1-32 0,1 1 0 15,0 0-320-15,1 1-160 0,-1 0 160 0,0 2-160 16,-1 1-176-16,0 1-128 0,-1 0-16 0,0 2-16 31,-1 0-2288-31,1 1-464 0,-4-1-96 0</inkml:trace>
  <inkml:trace contextRef="#ctx0" brushRef="#br0" timeOffset="99403.52">17703 10348 2751 0,'5'-6'256'0,"0"-1"-256"15,0-2 0-15,1 1 0 0,2 2 6048 0,-2 0 1168 16,1 1 224-16,-1 0 48 0,-1 2-4496 0,-5 3-912 0,6-1-176 0,-6 1-48 16,0 0-928-16,5 3-192 15,-2 3-32-15,0 1-16 0,-2 3-400 0,0 1-80 16,-1 1-16-16,-1 4 0 0,0 1-64 0,-3 3 0 0,0 0-128 0,-2 3 192 16,0 2-192-16,-1 2 144 0,-1-2-144 0,2 0 128 15,-1 1-128-15,2-3 0 0,0-1 0 0,3-1 0 16,0-4 128-16,2 0-128 0,2-3 0 0,-1-1 128 15,3-1 80-15,0-2 16 0,0-1 0 0,2-2 0 0,2-2 64 0,1-1 16 16,-1 0 0-16,2-2 0 16,1 0-112-16,1-1 0 0,1 0-16 0,3-2 0 0,0 0-176 0,2 0 160 15,-1-1-160-15,1 0 160 0,-1 1-160 0,-2-2 0 16,0 1 0-16,0 0 128 0,-2 1-128 0,0 0-256 16,-4 0 64-16,0 0 16 15,-1-1-544-15,0 1-112 16,-2 0-32-16,-6 1 0 15,6-1-1536-15,-6 1-304 0,6-1-64 0,-6 1-12080 0</inkml:trace>
  <inkml:trace contextRef="#ctx0" brushRef="#br0" timeOffset="99753.96">18072 10260 25791 0,'1'-8'2304'0,"1"-3"-1856"0,0-3-448 15,2 0 0-15,-1-1 768 0,1 1 48 16,1 2 16-16,-1 1 0 0,2-1 480 0,1 3 96 0,0 0 32 0,2 4 0 16,-1-1-688-16,2 2-144 15,0 0-32-15,1 2 0 0,-1 2-256 0,0 1-64 16,-1 2-16-16,0 1 0 0,-3 1-240 0,1 2 144 0,-3 1-144 0,0 2 128 16,-2 1-128-16,-2 1 0 0,-2 1 0 0,-2 1 128 15,-1 1-128-15,-2 0 0 0,-1 0 0 16,1 1 0-16,-1-1 128 0,0-3-128 15,2 0 0-15,0-2 128 0,2-1-128 0,2-1 192 16,1-2-192-16,1-6 192 0,0 0 176 0,0 0 32 16,2 6 16-16,2-2 0 0,3 0-96 0,2-1 0 15,2-1-16-15,1-1 0 0,2 0-304 0,1-1 160 16,2 0-160-16,2 0 128 0,1 0-320 0,1 1-64 16,0 0 0-16,-1 1-16 15,0-1-1856-15,0 0-368 0,-1 1-80 0,0 0-12464 0</inkml:trace>
  <inkml:trace contextRef="#ctx0" brushRef="#br0" timeOffset="100284.69">16888 11185 23951 0,'0'0'2128'0,"0"0"-1696"0,0 0-432 0,-6-1 0 15,6 1 864-15,0 0 96 0,0 0 0 0,0 0 16 16,0 0 304-16,0 0 64 0,0 0 16 0,6 1 0 16,4-1-608-16,4 0-128 0,5-1-32 0,5 1 0 15,5-1-224-15,4 0-48 0,3-2-16 0,2 0 0 16,3 0-16-16,3 1 0 0,1 1 0 0,4-2 0 15,3 1-32-15,-1 0-16 0,0-1 0 0,-2-1 0 16,-2 0-16-16,-1 0 0 0,0-2 0 16,0 2 0-16,0-1-48 0,-1 1-16 0,-3-1 0 0,-1 2 0 0,-4-2-160 0,-4 1 192 15,-4 1-192-15,-5 1 192 0,-3-1-192 16,-3 1 128-16,-4 1-128 0,-3 1 128 0,-3 0-128 0,-3 0 0 16,-5 0-192-16,0 0 192 15,0 0-864-15,0 0-48 0,-2 6-16 0,-4 2 0 16,0-2-288-1,-5 2-48-15,-3 0-16 0,-3 0 0 0,-5 1-1728 0,-2 0-336 16</inkml:trace>
  <inkml:trace contextRef="#ctx0" brushRef="#br0" timeOffset="100695.96">17307 11507 23039 0,'0'0'2048'0,"0"0"-1648"0,0-5-400 0,0 5 0 0,4-7 1312 0,1 2 176 15,-2-1 48-15,2 1 0 0,0 0-160 0,2 2-32 16,-1-1 0-16,2 0 0 16,0 1-544-16,1 1-112 15,1 0-32-15,-1 2 0 0,1 1-192 0,0 1-32 0,-1 0-16 0,-1 1 0 16,-2 2-256-16,-1 0-160 0,-2 2 192 0,-1 1-192 0,-1 0 144 0,-2 1-144 16,-1 0 0-16,-2 1 144 0,-2 1-144 15,-2 1 0-15,-4 0 144 0,0 0-144 0,1 0 0 0,0 0 144 16,0-1-144-16,2 0 0 0,1-1 144 15,1-1-144-15,2-2 0 16,0-1 144-16,2 1 96 0,1-2 16 0,2-5 0 0,0 0 0 0,0 0 80 16,0 0 32-16,0 0 0 0,6 4 0 15,2-4-48-15,2 1 0 0,-1-1 0 16,3 0 0-16,3-1-192 0,1 0-128 0,2-2 160 0,3 1-160 16,0-1 128-16,2 1-128 0,0-2 0 0,0 1 0 0,0 0 0 0,-1-1 0 15,-2 1 0-15,0 0 0 16,-1 0-432-16,-2-1-80 0,-1 0 0 0,-3 1-16 15,-1-2-656-15,-2 2-128 0,-1-2-32 0,-2 1-9728 16,0 1-1936-16</inkml:trace>
  <inkml:trace contextRef="#ctx0" brushRef="#br0" timeOffset="101829.58">18778 10219 15663 0,'0'0'1392'0,"0"0"-1120"0,0 0-272 0,0 0 0 16,2-3 624-16,-2 3 64 15,0 0 16-15,0 0 0 0,0 0 352 0,0 0 80 0,2-3 16 0,2-1 0 16,0 1-192-16,-4 3-16 15,4-3-16-15,-4 3 0 0,6-4-96 0,1 2-32 0,-7 2 0 16,6-2 0-16,1 0-112 0,0 1-32 0,0 0 0 0,0-2 0 16,-1 2-176-16,1 1-32 0,-7 0-16 0,8 0 0 15,-2 0-48-15,1 0 0 16,-1 1 0-16,1 0 0 0,0 2-32 0,-1-1-16 0,-6-2 0 16,8 3 0-16,-2 2-112 0,1 0-32 0,-1 1 0 0,-1 0 0 0,3 1-192 15,-2 0 128 1,0 2-128-16,-1 1 0 0,1 1 176 0,2 1-176 0,-3 3 192 0,2 0-192 15,-2 1 208-15,1 3-64 16,-1 2-16-16,1 3 0 0,-1 0-128 0,0 4 128 0,-1 3-128 0,-1 3 128 0,-1 2-128 0,0 3 0 31,-4 2 144-31,1 5-144 0,-4 4 0 0,-2 2 128 0,-2 2-128 16,0 2 0-16,-5 2 0 0,0 3 144 16,-1-1-144-16,-1 1 0 0,-4-1 192 0,1 1-192 0,-1 0 192 0,-1-2-192 0,-3-4 192 0,-4-4-192 15,1-2 192-15,-3-3-192 16,-1-2 256-16,-1-1-64 0,0-5-16 15,-2-3 0-15,-1-2-16 0,-2-2 0 0,-3-3 0 0,-2-3 0 16,-2-4-160-16,0-2-224 0,1-3 48 0,2-3 16 0,-1 1-1248 0,2-2-240 0,2-1-48 0,-1 0-8752 16,1-1-1760-16</inkml:trace>
  <inkml:trace contextRef="#ctx0" brushRef="#br0" timeOffset="102945.98">9887 10907 3679 0,'0'0'160'0,"0"0"32"0,0 0-192 0,0 0 0 0,0 0 0 0,0 0 0 0,0 0 2400 15,0 0 432-15,0 0 96 0,3-6 16 0,-3 6-1344 0,0 0-272 16,2-5-48-16,-2 5-16 0,1-6-240 0,0 2-64 16,0-1 0-16,-1 5 0 0,0 0-48 0,0 0-16 15,-1-5 0-15,1 5 0 0,0 0-192 0,0 0-32 16,-1-6-16-16,1 6 0 0,0 0-192 0,0 0-32 15,-5-2-16-15,-1 2 0 0,1 1-176 0,-2 1-48 0,0 2 0 16,0 0 0-16,-1 2 64 0,-1 1 16 16,-2 2 0-16,-1 2 0 0,-1 2-48 0,-1 4-16 15,-2 4 0-15,0 0 0 0,-1 0-48 0,-1 2-16 16,-1 4 0-16,-1 2 0 0,0 0-144 0,2 4 0 16,-1 4 144-16,0 1-144 0,0 3 0 0,1 2 0 15,0 2 0-15,1 2 0 0,-2 3 0 0,2 1 0 16,2 2 0-16,-4 25 0 0,4-6 0 0,4-7 0 0,1-3 0 15,4-3 0-15,4-2 160 0,2-4-32 0,1-3-128 0,3-2 192 16,1-4 0-16,3-1 0 0,1-5 0 0,-1-12 0 0,3 3-16 0,2-1-16 16,0-1 0-16,10 13 0 0,-1-6 0 0,0-6 0 31,-1-3 0-31,2-3 0 0,0-3-32 0,1-3-128 0,0-4 192 0,-1-1-64 16,1 0 0-16,-2-2 0 0,-2-1 0 0,-1-1 0 0,-2-3 0 0,-2 0 0 15,-2-1 0-15,-2-1 0 0,-11-2-128 0,10 1 192 16,-10-1-192-16,0 0 192 0,0 0-192 15,0 0 0-15,0 0 0 0,0 0 0 16,0 0-912-16,0 0-112 0,0 0-32 0,0 0-14016 0</inkml:trace>
  <inkml:trace contextRef="#ctx0" brushRef="#br0" timeOffset="103611.04">19151 11151 26719 0,'0'0'1184'0,"0"0"240"0,-2-3-1136 0,2 3-288 15,0 0 0-15,0 0 0 0,0 0 1536 0,0 0 240 16,0 0 48-16,0 0 16 0,0 0-1264 0,0 0-256 16,0 0-64-16,0 0 0 0,0 0-256 0,0 0 0 15,0 0 0-15,0 0 0 0,0 0-208 0,0 0-160 16,0 0-16-16,5-3-16 0,2 2-2272 0,3 0-448 0,3 0-80 0</inkml:trace>
  <inkml:trace contextRef="#ctx0" brushRef="#br0" timeOffset="104087.69">19875 10981 24879 0,'1'-15'1088'16,"-1"10"256"-16,-1-2-1088 0,0-1-256 0,-2 1 0 0,1-1 0 0,-1 0 656 0,-3 2 80 0,0-1 16 0,-3 1 0 16,-3 1 416-16,-1 1 96 0,-2-1 16 0,0 2 0 15,0 1-512-15,-3 1-112 16,-2 1-16-16,0 1 0 15,2 0-192-15,-2 1-32 0,3 1-16 0,0 1 0 0,1 0-144 16,3 0-16-16,2 2-16 0,1 0 0 16,3 1-224-16,1 0 0 0,3-1 0 0,1 1 0 0,0 1 128 0,4-2-128 15,0 1 0-15,2-1 144 0,3 1-144 0,0-2 0 16,2 1 144-16,2-2-144 0,4 0 0 0,-2-2 144 16,4-1-144-16,0-1 0 0,3-3 144 0,-2-3-144 15,2-2 0-15,0 0 144 0,0-3-144 0,0-1 0 16,-3-3 0-16,2 0 128 0,-5-4-128 0,3-1 128 15,-3-2-128-15,0-1 128 0,-2-2-128 0,0-1 160 16,-1-2-160-16,0 2 160 0,-2-1-160 0,0 3 0 0,-3 2 144 0,-2 2-144 16,-1 3 320-16,-1 2 0 0,-2 2 0 0,-1 1 0 15,0 3 80-15,-1 3 16 0,-1 0 0 0,1 4 0 16,-4 1-288-16,2 2-128 16,-2 2 128-16,1 3-128 0,-1 0 0 0,2 3 0 15,-2 2 0-15,2 1 0 0,-1 3 0 0,2 1 0 0,1 1-128 0,0 0 128 0,1 2 0 16,1 0 0-16,1 0 0 0,1 0 0 15,0 0 0-15,0-2 0 0,2 0 0 0,-1-1 0 0,0 1 0 16,3-3 0-16,-2-1 0 0,2-1 0 16,1-1-448-16,1-1 16 0,-1 0 16 0,0-1 0 15,1-1-1552-15,0-2-304 0,-1 0-64 0,2-1-7904 16,0-1-1600-16</inkml:trace>
  <inkml:trace contextRef="#ctx0" brushRef="#br0" timeOffset="104577.78">20190 10708 23951 0,'4'-13'2128'0,"-2"8"-1696"16,1-1-432-16,2-1 0 0,-1-1 864 0,1 0 96 15,1 1 0-15,1-1 16 0,-1 1 240 0,2 1 64 16,1 0 0-16,0 2 0 0,-1 1-512 0,1 0-80 0,0 3-32 0,0 1 0 16,1 2-336-16,-2 0-64 0,0 2 0 0,-1 3-16 15,-1 2-240-15,1 1 144 0,-3 1-144 0,1 1 128 16,-3 3-128-16,-1 0 0 0,-2 3 144 0,-1 0-144 15,0-2 0-15,-3 2 144 0,-2 1-144 0,1-2 0 16,-2-1 192-16,2-3-192 16,-1 1 192-16,2-4-192 0,-2-3 160 0,1 0-160 15,2-2 128-15,0-2-128 0,4-4 160 0,0 0-160 0,0 0 192 0,0 0-192 16,0 0 256-16,0 0-64 0,0 0-16 0,0 0 0 16,5-7-176-16,3 0 192 0,1-3-192 0,2-2 192 15,0-2-192-15,1 0 0 0,1-1 144 0,0-1-144 16,1 0 0-16,1-1 0 0,-3 1 0 0,-1 0 0 15,0 2 0-15,-3 1 0 0,-2 2 0 0,0 2 0 0,-2 1 320 0,-1 3-16 16,-2-1 0-16,-1 6 0 0,0 0 0 0,0 0 0 16,0 0 0-16,0 0 0 0,0 0-176 15,-5 3-128-15,1 0 192 0,-1 2-192 0,0 0 0 0,0 1 0 16,1 2 0-16,1 1 0 0,0 2 0 0,3 0 0 16,1 0 0-16,4 0 0 0,-3 1 0 0,4-1 0 15,0-2 0-15,2 0 0 0,1-1 0 0,2 1 0 16,1 0 0-16,1-1 0 0,1-2 128 0,3 0-128 15,-3-2 0-15,4 0 0 0,0-2 0 16,1 0-224-16,0-2 32 0,-2 0 16 16,1-1-480-16,0-1-112 0,-2-2 0 0,-1 1-16 15,0 0-2160-15,-3-2-448 0</inkml:trace>
  <inkml:trace contextRef="#ctx0" brushRef="#br0" timeOffset="111289.64">3336 14416 23039 0,'3'-11'2048'0,"-3"11"-1648"0,0-7-400 0,1 0 0 16,1 1 176-16,0 0-48 0,-2 6-128 0,0 0 192 0,2-5 656 0,-2 5 128 15,0 0 32 1,0 0 0-16,0 0-80 0,0 0-16 0,0 0 0 0,0 0 0 16,0 0-560-16,0 6-112 0,0 4-32 0,0 2 0 0,0 2 48 15,0 1 0-15,1 4 0 0,-1 1 0 16,0 0 0-16,1 2 0 0,0 0 0 0,1 0 0 0,1-1-256 0,1 0 176 15,2-1-176-15,0 0 160 0,2-4-160 0,1 0 0 16,1-3 144-16,1-2-144 0,0-1 304 0,1-2-16 0,1-3 0 0,0-2 0 16,0-2 96-16,2-1 0 15,-1-2 16-15,1-1 0 0,1-3 0 0,-1-1 0 0,0-3 0 0,2-1 0 16,-3-3-16-16,-1-2-16 0,0 1 0 0,-2-4 0 16,-2-2-192-16,0-2-48 15,-2-1 0-15,-2 0 0 0,0-1 0 0,-2 1-128 0,-1-1 192 16,-2 3-64-16,-1 3-128 0,-1 3 0 15,-1 1 144-15,-2 2-144 0,0 1 128 0,-2 3-128 16,-1 3 128-16,1 2-128 0,-2 3 0 0,-1 2 0 0,-1 2 0 0,0 0 0 16,0 2 0-16,0 3-128 15,1-1 128-15,0 2-192 0,3 0 192 0,0 2-128 0,1 2 128 0,2-1-128 0,1 0 128 0,3-1 0 16,-1 0-144 0,2 0 144-16,1-1 0 0,2 0-144 15,-1-2 144-15,2 1 0 0,3 0-368 0,1-1 48 16,-1-1 0-16,2 1 0 15,1 0-768-15,2-1-128 0,0 0-48 0,1 0-9168 0,0-1-1856 0</inkml:trace>
  <inkml:trace contextRef="#ctx0" brushRef="#br0" timeOffset="111858.97">3791 14803 17615 0,'0'0'768'0,"0"0"192"0,3-6-768 0,-1 0-192 0,0-2 0 0,1 1 0 15,1 1 1328-15,-1-1 224 0,0 1 48 0,2-1 16 16,-1 2-304-16,2-1-64 0,-1 2-16 0,1-1 0 15,0 2-400-15,1 1-96 16,-1 1-16-16,0 0 0 0,-6 1-224 0,6 2-48 0,0 1-16 0,-2 1 0 16,1 2-208-16,-3 2-32 0,-2-1-16 0,0 3 0 0,0 2 64 15,-2 2 16-15,-3 0 0 0,-1 1 0 0,-2 2-16 0,0-1 0 16,-3 1 0-16,3-1 0 0,0 0-48 0,1-2-16 16,2-1 0-16,0-1 0 0,1-3 48 0,1 0 16 15,0-1 0-15,2-2 0 0,1-6 176 0,3 6 32 16,-3-6 16-16,0 0 0 0,0 0-160 15,6 4-48-15,2-2 0 0,1-1 0 0,-1 0-128 16,2-2-128-16,2-1 192 0,1 0-192 0,-1-1 128 0,1 0-128 16,1-1 0-16,2 0 0 0,0-2 0 15,2 1-224-15,-1-2 32 0,2 0 16 16,0 1-720-16,-1 0-160 0,0 1-32 0,0-1-9600 16,-1-1-1936-16</inkml:trace>
  <inkml:trace contextRef="#ctx0" brushRef="#br0" timeOffset="112423.59">4546 14453 7359 0,'1'-14'656'0,"0"7"-528"15,0-2-128-15,3-1 0 0,-2 1 4016 0,1 0 768 16,2 0 144-16,-1 0 48 16,1 0-3632-16,2 1-736 0,0 0-144 0,-1 1-16 15,1 2 192-15,-1 0 64 16,1 3 0-16,1 2 0 0,-3 1-32 0,2 3 0 0,-1 1 0 0,1 2 0 0,-1 0-288 0,-1 3-48 16,-2 3-16-16,1 1 0 0,-2 0-16 0,-2 2-16 15,-2 1 0-15,-2 2 0 0,-1 2-32 0,-2-1 0 16,0 2 0-16,-2-1 0 0,-1 0-112 0,1-2-16 15,0 0-128-15,3-3 192 0,0-2-192 0,2-1 144 0,0-4-144 0,1 0 128 16,1-2-128-16,2-7 0 0,0 0 144 0,0 0-144 16,0 0 144-16,0 0-144 0,5-2 192 0,3-3-192 15,1 0 272-15,3-3-48 0,0-3-16 0,1-1 0 0,3-3 16 0,-1-4 0 16,2-2 0 0,-1-1 0-16,2-1-96 0,-2 0-128 15,0 0 176-15,-3 2-176 0,-2 1 144 0,-1 3-144 0,-3 3 0 16,-1 2 144-16,-3 2 48 0,-1 1 16 0,0 3 0 0,-2 6 0 15,0 0 112-15,-6-1 32 16,1 1 0-16,-3 3 0 0,-2 2-352 0,0 3 144 0,1 1-144 0,0 2 0 16,1 1 0-16,0 0 0 0,0 1 0 0,2 2 0 15,1-1 0-15,2 1 0 0,0 2 0 0,2-1 0 0,2 0 0 0,1-2 0 16,0-1 0-16,2 2 0 0,2-2 0 0,1-1 0 16,0-1 0-16,3-1 0 15,1-1-192-15,0-2 192 16,0 0-208-16,1-2 80 15,1 0-512-15,2-2-80 0,-1-1-32 0,1-2 0 16,2-1-592-16,2-2-128 0,-3-2-32 0,3 0-13424 0</inkml:trace>
  <inkml:trace contextRef="#ctx0" brushRef="#br0" timeOffset="112724.18">5142 14258 29087 0,'0'0'1280'0,"-2"-3"272"0,2 3-1232 0,-1-5-320 16,-2 0 0-16,3 5 0 16,-4-3 560-16,4 3 48 0,0 0 16 0,0 0 0 0,0 0 0 0,0 0 0 15,0 0 0-15,0 0 0 0,6 6-352 0,-1 2-64 16,2 2-16-16,1 1 0 0,0 3-32 0,2 2-16 16,-2 2 0-16,0 3 0 0,-1 2 32 0,0 2 0 15,0 0 0-15,-5 2 0 0,-1 3-176 0,-2 0 160 16,-1 0-160-16,-4-1 160 0,0 1-16 0,-3-1 0 15,-1-3 0-15,-2-2 0 0,-3-1 0 0,0 0 0 16,-1 0 0-16,-1-2 0 0,1-2-144 0,-2-1 128 16,-1-2-128-16,1 1 128 15,-1-2-688-15,-1-1-144 0,0 0-16 0,0-3-16 16,1-2-1776-16,0-1-368 0,0-1-64 0,2-3 0 0</inkml:trace>
  <inkml:trace contextRef="#ctx0" brushRef="#br0" timeOffset="113087.77">4512 14206 3679 0,'0'0'160'0,"-3"-4"32"0,3 4-192 0,-5-4 0 16,1 1 0-16,4 3 0 0,-6-3 5472 16,0 3 1056-16,-2 1 192 0,0 3 64 0,1 1-4512 0,-1 4-896 15,0 2-176-15,-2 2-48 16,0 3-592-16,1 1-128 0,-2 6-32 0,0 3 0 0,-2 1-80 0,2 4 0 0,0 1-16 0,2 2 0 16,-2 2-176-16,3 1-128 15,2-2 192-15,3 0-192 0,2-1 128 0,1-1-128 16,1-2 0-16,2-1 0 0,2-2 144 0,0 1-144 15,2-2 0-15,1-1 144 0,0-3-16 0,2-2 0 0,0-2 0 0,1 0 0 16,1-4-128-16,1-1 128 16,1-3-128-16,0-1 128 0,1-3-576 15,2 0-112-15,0-3-16 0,2-2-9776 16,0-2-1936-16</inkml:trace>
  <inkml:trace contextRef="#ctx0" brushRef="#br0" timeOffset="120261.27">5799 14565 19295 0,'0'0'848'0,"0"0"176"0,0 0-816 0,0 0-208 0,0 0 0 0,0 0 0 0,0 0 1664 0,-1-3 272 32,-1 0 64-32,2 3 16 0,-3-4-336 0,3 4-64 0,0 0-16 0,0 0 0 0,0 0-576 0,0 0-128 15,0 0-32-15,0 0 0 0,0 0-320 0,0 0-64 16,0 0-16-16,7-2 0 15,1 0-240-15,1 1-48 0,-1 0-16 0,2 1 0 16,1 0-160-16,1 0 0 0,0 0 144 0,2-1-144 0,-1 1 0 0,0 0 128 16,0 0-128-16,0 0 0 15,1-1 0-15,-1 1 0 0,-1 0 0 0,0 0 128 16,0-2-128-16,-1 2-160 0,-2 0 160 0,-1 0-208 16,-8 0-480-16,0 0-80 0,0 0-32 0,0 0 0 15,0 0-1840 1,0 0-368-16,0 0-80 0</inkml:trace>
  <inkml:trace contextRef="#ctx0" brushRef="#br0" timeOffset="120509.89">5813 14697 23663 0,'0'0'1040'0,"0"0"240"0,0 0-1024 0,0 0-256 0,-4 4 0 15,4-4 0-15,-3 3 688 0,3-3 80 0,0 0 32 0,0 0 0 16,0 0-144-16,0 0-16 15,0 0-16-15,1 5 0 0,-1-5-320 0,7 5-64 0,2-2-16 0,2-1 0 0,1-1-16 0,3 0 0 32,1-1 0-32,2 0 0 0,-1-2-32 0,2 0-16 0,1 0 0 0,0 0 0 15,0-1-160-15,0 1 192 0,0-1-192 0,-1 0 192 16,-2-1-192-16,0 1 0 16,-3 0 0-16,-2-1 0 15,-1 0-256-15,-2 0-144 0,-2 0-32 0,-7 4-8592 0,0 0-1712 0</inkml:trace>
  <inkml:trace contextRef="#ctx0" brushRef="#br0" timeOffset="176064.96">7292 14323 4607 0,'0'0'400'0,"0"0"-400"0,0-3 0 0,-1-1 0 16,1 4 1792-16,0-7 288 0,-2 0 48 0,4 2 16 0,-2 5-576 15,0-8-112-15,1 0-32 0,0 2 0 16,-1 0-288-16,1 1-64 0,-1 5-16 0,2-8 0 0,-2 2-64 0,1 0-16 0,-1 6 0 0,0 0 0 15,0 0-208-15,0 0-64 16,0 0 0-16,0 0 0 0,0 0-320 0,0 0-64 16,0 0 0-16,0 7-16 0,-1-1-112 15,-1 4-32-15,1 2 0 0,-1 4 0 0,-1 0 16 0,2 2 0 0,0 0 0 16,0 2 0 0,1 2-176-16,0-1 160 0,0-1-160 0,1-1 160 0,0 0-160 0,-1-1 0 0,1-1 0 15,2-1 0-15,-1-1 0 0,1-1 128 16,-2-3-128-16,1 0 128 0,-1-3-128 0,1 0 128 0,-1-1-128 0,-1-7 128 0,0 0 96 0,0 0 16 31,0 0 0-31,0 0 0 0,0 0 144 0,-6 0 48 16,1-1 0-16,-2-4 0 0,0 0-64 0,1-4-16 0,-1-2 0 0,-2-2 0 0,1-3-224 15,-1-1-128-15,1-3 128 16,2-2-128-16,-1-2 0 0,1-3 144 16,2-1-144-16,2-2 0 0,1 0 288 0,2 0-48 0,0-3-16 0,2 1 0 15,2 2 80-15,1 1 16 16,2 1 0-16,-1 1 0 0,1 4-192 0,1 2-128 0,1 4 192 0,1 1-192 15,1 1 0-15,0 3 0 16,0 1 0-16,2 2 0 0,0 1 0 0,0 3 0 0,0 0 0 0,2 3-144 16,0 1 144-16,0 2 0 0,-2 3 0 0,-1 1 128 15,-2 2-128-15,-1 1 0 0,-2 2 0 0,-3 4 128 16,-1 1-128-16,-3 3 128 0,-3 2-128 0,-3 4 128 16,-1-2-128-16,-3 0 0 0,-1-2 0 0,-2-1 128 0,-1-1-128 15,-2-2-128-15,1-1 128 0,-3-2-192 16,3-1 192-16,-2-1 0 0,0 0 0 0,1 0 0 0,-2-2-256 0,3-2-64 15,1 1 0-15,2 0-16 16,2-2-688-16,2 1-128 0,2-2-16 0,2 0-8672 16,3-5-1728-16</inkml:trace>
  <inkml:trace contextRef="#ctx0" brushRef="#br0" timeOffset="176390.15">7007 14801 23039 0,'-10'0'2048'0,"10"0"-1648"16,-8 1-400-16,3 0 0 0,5-1 1104 0,0 0 144 0,0 0 32 0,0 0 0 15,0 0-576-15,0 0-128 0,0 0 0 0,10 3-16 16,3-3-16-16,4 0 0 0,2-2 0 0,4 0 0 15,2-2 48-15,5 0 16 0,3-1 0 0,2-2 0 0,3 0-96 0,2 2 0 16,2-2-16-16,1 3 0 16,-1-1-256-16,-4 2-48 0,-2 0-16 0,-4 1 0 15,-4-1-176-15,-4 1 0 0,-2 2 144 0,-1-1-144 0,-5 1 0 0,-3 1 0 16,-3 0 0-16,-4 0 0 16,-6-1-496-16,0 0-16 0,0 0 0 0,1 7 0 15,-4 0-544-15,-3 0-112 0,-4 3-32 0,-2 1-8272 16,-3 1-1648-16</inkml:trace>
  <inkml:trace contextRef="#ctx0" brushRef="#br0" timeOffset="176751.96">6932 15144 18431 0,'0'0'1632'0,"5"-6"-1312"0,2 3-320 0,0-2 0 16,-1-1 1072-16,3 1 144 15,-2 0 16-15,-1 1 16 0,0 0 224 0,-1 1 32 0,2 0 16 0,-7 3 0 0,0 0-608 0,0 0-112 16,0 0-32-16,0 0 0 16,0 0-208-16,1 6-48 0,-1 2-16 15,-1 2 0-15,-2 2-160 0,-2 2-16 0,1 2-16 0,-1 0 0 16,-2 3-144-16,-2 1-32 16,0 0 0-16,1-1 0 0,1 3 48 0,0 0 0 0,0-1 0 0,2-1 0 0,2-1-176 0,0-2 0 15,3 1 0-15,2-1 128 0,0-2 16 0,1-1 0 16,1-1 0-16,3-2 0 0,3-1 144 15,0-2 32-15,1-1 0 0,0-2 0 0,0 0-96 0,3-2-16 16,2-1 0-16,1-2 0 0,-3-1-48 0,3-1-16 16,-1 0 0-16,2-3 0 15,-1 1-144-15,0-2-224 0,1 1 48 0,-3-1 16 16,-2 1-560-16,1-3-112 0,-2 1-32 0,0 0 0 31,-2-1-2080-31,0 0-400 0</inkml:trace>
  <inkml:trace contextRef="#ctx0" brushRef="#br0" timeOffset="176940.81">7000 15202 28559 0,'0'0'2544'0,"0"0"-2032"15,0 0-512-15,0-6 0 0,2-1 192 0,2 1-64 16,0 1-128-16,2 1 192 0,1-2 32 0,4 1 0 15,0-2 0-15,2 0 0 0,1 1-224 0,0 1 0 0,1 0 0 0,2-1 0 0,-1 1 0 0,1 0 0 16,-2 1 0-16,2 1 0 16,-1-1-1728-16,0 2-224 0,-2 0-48 0</inkml:trace>
  <inkml:trace contextRef="#ctx0" brushRef="#br0" timeOffset="177179.8">6900 15277 19343 0,'-10'-3'848'0,"10"3"192"0,0 0-832 0,-3-1-208 0,3 1 0 0,0 0 0 15,0 0 2992-15,0 0 544 0,0 0 112 0,0 0 32 16,0 0-2624-16,9-3-528 0,2 2-96 0,2 0-32 16,3-1-160-16,2 0-48 0,2 0 0 0,1-1 0 15,3 2-64-15,-1-2-128 0,-1 0 176 0,1-1-176 16,0 1-128-16,0 0-144 0,0-2-32 0,0 2 0 15,1 0-864 1,-1 1-176-16,-1 0-48 0,-1 1-12320 0</inkml:trace>
  <inkml:trace contextRef="#ctx0" brushRef="#br0" timeOffset="177419.66">7623 15117 25791 0,'0'0'1152'0,"3"-5"224"0,-1-2-1104 0,2 1-272 16,-1-1 0-16,1 2 0 0,1-1 1344 0,-2 2 224 15,-3 4 32-15,0 0 16 0,0 0-416 0,3-5-96 16,-3 5-16-16,0 0 0 0,0 0-432 0,0 0-80 0,0 0-32 16,0 0 0-16,1 7-160 0,0 2-48 15,-1 1 0-15,0 2 0 0,-1 2-176 0,0 1-32 16,0 2-128-16,0 1 192 0,0-1-64 0,1 2-128 0,0 1 176 16,0-1-176-16,1 0 0 0,1 0 0 0,0-2 0 0,3 0 0 15,-4-2-128-15,1 0 128 0,1-2 0 0,2-1-144 16,-2-1-464-1,0-1-96-15,1-1 0 0,-1-1-16 0,-1-1-2032 0,-2-7-384 16,0 0-96-16</inkml:trace>
  <inkml:trace contextRef="#ctx0" brushRef="#br0" timeOffset="177641.96">7492 15199 33167 0,'-6'-5'2944'0,"3"-1"-2352"16,2-1-464-16,1 0-128 0,2-1 560 0,1-1 80 0,2 0 32 0,0 0 0 15,3 1-368-15,2-1-80 16,1 2-16-16,1 0 0 0,1-1-80 0,2 2-128 16,0 2 176-16,1 1-176 0,1-1 0 0,-1 2 0 0,1 1-192 0,-1 1 48 15,-1 1-64-15,0 2-16 16,-1 3 0-16,-1 2 0 31,-2 0-640-31,-3 3-128 0,-2 2-32 0,-3 1-8848 0,-3 2-1776 0</inkml:trace>
  <inkml:trace contextRef="#ctx0" brushRef="#br0" timeOffset="177800.07">7522 15488 12895 0,'-11'-3'1152'0,"5"3"-928"0,-1 0-224 16,2 1 0-16,1-1 4240 0,4 0 816 15,0 0 144-15,0 0 48 0,0 0-3184 0,0 0-624 0,0 0-128 0,0 0-32 16,0 0-528-16,5 3-112 0,3-2-32 0,1 0 0 0,0-1-352 0,2-1-64 16,3 0 0-16,0-1-16 0,1 0-32 0,2-1 0 15,0-2 0-15,2 0 0 0,0-3-144 0,0 0-272 16,-1 1 64-16,1-2 16 31,1-2-1888-31,0 0-368 0,-1-1-80 0</inkml:trace>
  <inkml:trace contextRef="#ctx0" brushRef="#br0" timeOffset="178893.51">8803 13844 7359 0,'0'0'320'0,"0"0"80"0,6-3-400 0,-6 3 0 0,5-4 0 0,-5 4 0 15,4-4 2640-15,-4 4 448 0,0 0 96 0,0 0 16 16,0 0-1504-16,2-6-288 0,-2 6-64 0,0 0-16 16,-2-5-624-16,-1 0-112 0,-1 1-16 0,-3-1-16 15,-2 2-112-15,1 1 0 0,-6 0-16 0,1 0 0 16,0 0-160-16,-1 1-16 0,-2 1-16 0,1 0 0 15,-2 0-240-15,2 1 128 0,0 1-128 0,-1-1 0 16,1 0 192-16,2 1-64 0,0 0-128 0,1 0 192 0,0-1 0 0,2 2 0 16,2-1 0-16,0-1 0 0,1 0 128 0,2 0 0 15,5-1 16-15,0 0 0 0,-5 1-32 0,5-1-16 16,0 0 0-16,0 0 0 0,0 0-96 0,0 0-32 16,0 0 0-16,0 0 0 0,0 0 32 0,0 0 0 15,0 0 0-15,0 0 0 0,0 7 16 16,0-7 16-16,1 6 0 0,-1-6 0 0,3 8 0 0,-1-1 0 15,0-1 0-15,0 2 0 0,0 0 0 0,0 1 0 16,-2-1 0-16,0 2 0 0,-2 1 32 0,2 2 16 16,0 3 0-16,-1 1 0 0,-1 2-16 0,1 2-16 15,-1 1 0-15,0 3 0 0,1 2-96 0,-2 1-16 0,1 3 0 16,-1 1 0-16,0 2-128 0,-1 2 0 16,0 4 144-16,-1 2-144 0,1 0 0 0,1 1 0 15,-1 1 0-15,1 0 128 0,0-2-128 0,1 2 0 0,1-2 0 0,-1 0 0 16,1-1 0-16,1-2 0 0,0 1 0 15,3-4 128-15,-2-3-128 0,0-1 0 0,0-1 128 0,0 0-128 0,0-3 128 0,0-1-128 32,0-2 128-32,-1 0-128 0,0-2 128 0,1-1-128 0,-1-2 128 0,0 1-128 0,0-2 144 0,0-2-144 15,-1-1 192-15,0-2-192 0,1 0 176 0,0 1-176 16,-1-3 160-16,0-1-160 0,0-2 160 0,0-1-160 16,0-1 160-16,1 0-160 0,0-7 176 0,0 6-176 15,0-6 192-15,0 6-192 16,0-6 176-16,0 0-176 0,0 0 160 0,0 0-160 0,0 0 128 0,4 6-128 15,-4-6 0-15,0 0 0 0,0 0 0 0,7 5 128 16,-2-2-128-16,-5-3 0 0,7 3 0 0,-1 0 0 16,1-2 0-16,0 0 0 0,0-1 0 0,1 0 0 15,0 0 0-15,0-1 0 0,2 0 0 0,1-1 0 16,0 0 0-16,3 0 0 0,-1-1-160 16,0-1 160-16,2 1-128 0,2 0 128 15,-1 0 0-15,2 0 0 0,0 1 0 0,-1 0 0 0,1 0 0 0,-1 1 0 16,1 0 0-16,-2-1 0 0,-1 1 0 0,-2 0 0 15,0 1 0-15,-3 0 0 0,0 0 0 0,-2 0 0 0,-2 0 0 0,-6 0 0 16,0 0 0-16,0 0 0 0,0 0 0 0,0 0 0 16,0 0 0-16,0 0 0 0,0 0 0 0,0 0 128 0,0 0-128 0,0 0 0 31,0 0 0-31,0 0 128 0,0 0-128 0,0 0 0 16,0 0 0-16,0 0 0 0,0 0 0 0,0 0-208 0,0 0 48 0,0 0 16 15,0 0-480 1,0 0-80-16,0 0-32 0,0 0-10592 0,0 0-2128 0</inkml:trace>
  <inkml:trace contextRef="#ctx0" brushRef="#br0" timeOffset="182537.93">9349 14164 7359 0,'0'0'656'0,"0"0"-528"16,0 0-128-16,1-6 0 16,2 1 1456-16,0-1 256 15,1 0 48-15,-1-2 16 0,0 0-256 0,2 1-48 0,-1 0-16 0,0 0 0 16,1-1-272-16,-1 1-48 0,2 0-16 0,-1 1 0 0,2 0-208 0,-1 1-32 15,1-1-16-15,-1 2 0 0,0-1-288 0,2 1-48 0,1 2-16 0,-1 0 0 16,1 1-128 0,-1 1-48-16,-1 0 0 0,-1 2 0 0,0 2-80 0,-1 2-32 0,1 0 0 0,-2 3 0 15,-1 1 32-15,1 2 0 0,-3 1 0 0,0 2 0 16,-1-1-64-16,-1 1 0 16,0 2 0-16,-4-1 0 0,1 2-64 0,-1-2 0 0,1 0-128 0,0-1 192 15,-1-2-192-15,1 1 176 0,-1-2-176 0,2 0 160 0,0-3-160 0,1-2 0 16,-1 0 144-1,1-2-144-15,2-5 128 0,0 0-128 0,0 0 160 0,0 0-160 0,0 0 160 0,0 0-160 32,0 0 160-32,0 0-160 0,0 0 240 0,6-5-48 15,0-2-16-15,1-2 0 0,1-2 144 0,-1-3 16 16,2 0 16-16,1-2 0 0,-1 0-208 0,1-2-144 16,-1 1 192-16,-1-1-192 0,0 1 160 0,0 0-160 15,-2 2 128-15,0 1-128 0,-2 2 208 0,1 1-32 16,-2 0-16-16,-1 4 0 0,-1 1 176 0,-1 6 48 0,0 0 0 0,0 0 0 15,0 0-96-15,0 0-16 16,0 0 0-16,-3 6 0 0,-1 0-272 0,0 3 0 16,1 2 0-16,1 0 0 0,-3 0 0 0,2 1-144 15,1 0 144-15,1 1 0 0,0 2 0 0,1-1 0 0,1 0 0 0,1 1 0 16,1-2 0-16,3 0 0 0,-2-1 0 0,3-1 0 16,0-1 0-16,2-1 0 0,1 0 0 0,1-3 0 15,2-1 0-15,-1-1 0 0,2-2 0 0,0 0 0 16,0 0-384-16,2-1-112 0,0-1-16 0,2-1 0 15,-1-2-1744-15,0 0-368 0,-1-1-64 0</inkml:trace>
  <inkml:trace contextRef="#ctx0" brushRef="#br0" timeOffset="183185.31">9859 13807 22687 0,'-1'-11'1008'0,"1"11"208"0,0-6-976 0,1-1-240 0,2 2 0 0,0-3 0 16,-1 0 896-16,1 1 144 0,1-1 32 0,0 0 0 0,1 0-32 0,2 2 0 15,-1-1 0-15,3 2 0 0,1-1-432 16,0 2-96-16,0 1 0 0,-1 0-16 15,0 3-112-15,-2 0-32 0,0 1 0 0,-2 3 0 0,0 0-176 16,-2 3-48-16,-2-1 0 0,-1 3 0 0,-1 0 64 0,-1 1 0 16,0 1 0-16,-2 0 0 0,0 1-64 0,-2-1-128 15,1 0 192-15,-1-1-64 16,0 0-128-16,0-3 128 0,1 1-128 0,-1 0 128 16,1-2-128-16,0 0 160 0,3-1-160 0,2-5 160 0,0 0-160 0,-1 7 0 0,1-7 0 15,2 7 128-15,2-2-128 0,1 1 0 0,1-1 0 0,0 0 0 16,0-1 0-16,0 1 0 0,0 0 0 15,0 0 0-15,0 0 0 0,-1-1 0 0,1 1 0 0,-1 0 0 16,0 2 0-16,-1-1 0 0,0 0 0 0,-2-1 0 16,-2-5 144-16,1 8-144 15,-1 0 160-15,-1-2-160 0,-1 0 384 0,-3-2-32 0,0 1 0 0,-2-2 0 16,-1-1 64-16,-2 0 16 0,-1 0 0 0,-1 1 0 16,-1-2-224-16,0 1-32 0,1-1-16 0,0 0 0 15,-1 0-160-15,0 0 128 0,2 0-128 0,0 1 128 16,0 0-128-16,2-1 0 0,-1-1 0 0,1 1 0 15,1 0-544-15,2 0-96 0,6-1 0 0,0 0-16 16,0 0-2944-16,0 0-592 0</inkml:trace>
  <inkml:trace contextRef="#ctx0" brushRef="#br0" timeOffset="183741.3">9258 14615 6447 0,'-4'0'576'0,"0"0"-576"0,-1 0 0 0,-2 0 0 16,0 1 3552-16,0 0 608 0,1 0 112 0,-1 0 16 0,3 0-2304 0,4-1-480 0,0 0-96 0,0 0 0 15,0 0-432-15,0 0-80 16,0 0 0-16,0 0-16 16,0 0-192-16,11 1-48 0,3-1 0 0,3 0 0 15,1-1 16-15,4-1 0 16,2 1 0-16,4-2 0 0,2-2-240 0,2 2-48 16,3-1-16-16,1-1 0 0,1 2-160 0,3 0-16 0,2-2-16 0,1 1 0 15,0-1-160-15,-5 1 192 0,0 0-192 0,-4 0 192 16,-2 1-192-16,-3 0 0 0,-1 0 0 0,-3 1 128 15,-2 1-128-15,-3 0 0 0,-2 0 0 0,-4 1 0 16,-2 0 128-16,-2 0-128 0,-1 1 0 0,-9-1 128 16,0 0-128-16,0 0 0 0,0 0-192 0,0 0 192 15,0 0-512-15,-6 6 32 0,1-1 0 0,-3 1 0 16,-1-2-528-16,0 1-96 0,-4 1-32 0,1-1 0 16,-1 2-2336-16,-1 0-480 0</inkml:trace>
  <inkml:trace contextRef="#ctx0" brushRef="#br0" timeOffset="185803.11">9760 14750 12671 0,'0'0'560'0,"0"0"112"0,0 0-544 16,3-5-128-16,1-1 0 0,-2 1 0 0,0-1 1408 0,-1 1 256 0,-1-1 64 0,-1 1 0 16,0 0-256-16,-1 1-32 15,0-2-16-15,-2 2 0 0,1 1-256 0,-1-1-48 0,-2 1-16 16,-1 1 0-16,1 1-368 0,-2 2-80 0,-1-1-16 0,1 2 0 15,-2 0-288-15,0 3-64 0,0 0-16 0,0 2 0 16,-1 1-32-16,1 3-16 0,0 2 0 0,0 1 0 16,-1 3 32-16,4 3 16 0,-3 1 0 0,1 2 0 0,0 0-48 0,1 2-16 15,2-1 0-15,1 1 0 0,2 0-208 0,0 2 0 16,2-4 0-16,1 0 0 0,1-1 128 16,1-1-128-16,0-1 0 0,3-3 144 0,0-1-144 0,3-2 128 15,-2-2-128-15,3-2 128 0,0-2 96 0,2-2 16 16,1-1 0-16,2-2 0 0,-2-2 16 0,3-1 0 15,0-1 0-15,1-1 0 0,-3-4-64 16,-1 0 0-16,0-3 0 0,-2-1 0 0,-1-1 0 0,-3-2 0 16,-1 0 0-16,-3-2 0 0,-3 1 16 0,-3 1 0 0,-1-2 0 0,-2 2 0 15,-3 0 272-15,-2 2 48 16,-2 1 16-16,-1 1 0 0,-2 1-320 0,1 1-64 0,-1 3-16 16,0 0 0-16,-1 3-144 0,1 1 0 15,1 1 0-15,1 1 0 0,-1 3-208 0,2 0 80 0,1 2 128 16,2 0-208-1,1 1-304-15,2 0-64 0,1 0-16 0,3 1 0 16,2-2-1888-16,2 1-368 0,1 0-80 0</inkml:trace>
  <inkml:trace contextRef="#ctx0" brushRef="#br0" timeOffset="186680.69">10504 14407 12895 0,'0'0'1152'16,"0"0"-928"-16,0 0-224 0,0 0 0 0,0 0 1152 0,0 0 176 15,0 0 32-15,0 0 16 0,0 0-288 0,-6 1-64 16,6-1-16-16,0 0 0 0,0 0-400 0,0 0-80 16,0 0-16-16,0 0 0 0,1 5-48 0,-1-5-16 15,5 7 0-15,0-3 0 0,4 1 240 0,2-2 32 16,1-1 16-16,3 1 0 0,3-2-96 0,1 0-32 15,1-1 0-15,0-1 0 0,2 0-240 0,2-1-48 0,-4 2-16 0,1-2 0 16,-1 0-80-16,0 0-16 16,-1-1 0-16,-1 0 0 0,-1 0-16 0,-2 1 0 15,-2 0 0-15,0-1 0 0,-4 1-64 0,0 1-128 0,-2 0 176 16,-7 1-176-16,0 0 208 0,0 0-64 16,0 0-16-16,0 0 0 0,0 0 0 0,0 0 0 0,0 0 0 0,0 0 0 15,0 0-128-15,0 0-192 0,0 0 32 0,0 0 16 16,-7 0-240-16,2 1-64 0,-1 0 0 0,6-1 0 15,-6 1-1696-15,0 0-352 0,1 1-64 0,5-2 0 0</inkml:trace>
  <inkml:trace contextRef="#ctx0" brushRef="#br0" timeOffset="187281.98">11341 13991 9215 0,'0'0'816'0,"2"-3"-656"0,1-2-160 0,1 1 0 0,-1-2 1152 16,0 1 208-16,1-1 48 0,-2 2 0 0,-1 0 80 0,1-2 32 16,-1 2 0-1,1-1 0-15,1 1-112 0,-1 0 0 0,0-1-16 0,0 0 0 16,0-1-96-16,-2 6-16 0,0 0 0 0,0 0 0 0,0 0 304 15,0 0 48 1,0 0 16-16,0 0 0 16,0 0-1920-16,3 7-384 0,-2 2-80 0,-1 3-16 0,-1 2 752 0,-2 2 0 0,1 2 192 15,-1 3-32-15,-2 3-32 0,2 0 0 0,-1 2 0 0,-1-1 0 0,1 1-128 0,1 0 0 16,-1-2 0-16,2-1 128 0,0-1-128 0,1-1 128 16,0 1-128-16,1-1 128 0,1-4-128 0,0-1 0 15,0-3 0-15,1-1 128 0,2-2-128 0,-1-1 160 16,1-2-160-16,2 0 160 0,0-1 0 0,2-3 0 0,1 0 0 0,2-1 0 15,-1-1 96-15,2-1 32 0,2-1 0 0,2-1 0 16,0 0-160-16,1 0-128 16,-1 0 144-16,-1-1-144 0,1 1 0 0,-1 0 128 0,0 0-128 0,-1 1 0 15,0 0 0 1,-1-1 0-16,-2 1 0 0,-1 1 0 0,-1 0 0 0,0 0 0 0,-1 1-192 16,-2 1 192-1,-6-2-688-15,7 1-16 0,-1 0-16 0,-6-1 0 0,6 1-576 0,-6-1-112 0,6 1-32 0,1 0-11936 16</inkml:trace>
  <inkml:trace contextRef="#ctx0" brushRef="#br0" timeOffset="187823.19">11704 14225 19343 0,'-1'-16'848'0,"1"9"192"0,0 0-832 0,1-2-208 0,0-1 0 0,1 1 0 16,0 0 1728-16,2 2 320 0,1-1 48 0,1 1 16 0,0 2-1136 0,2-1-208 15,1 2-64-15,1 1 0 16,0 0-384-16,1 3-64 0,1 3-32 0,0 0 0 16,-1 1-32-16,0 2-16 0,0 1 0 0,-1 2 0 0,-3 0 0 0,1 2 0 15,-1 0 0-15,-3 1 0 16,-1 0 16-16,0 1 16 0,-3 1 0 0,-2 0 0 0,0-1-80 0,-1 1-128 0,-1 2 176 0,-2-1-176 15,1 1 128-15,-1-2-128 0,1-2 0 0,-1-1 0 16,1-2 128-16,1-1-128 0,-1-2 0 0,1 0 0 16,4-6 144-16,0 0-144 15,0 0 0-15,0 0 144 16,0 0-144-16,0 0 192 0,0 0-192 0,0 0 192 16,0-6-192-16,2 0 0 0,0-4 0 0,1-1 128 0,1-1-128 15,2-2 0-15,2 0 0 0,-1 0 0 0,1-3 0 0,1 2 0 16,0 1 0-16,-1 0 0 0,0 2 0 0,0 1 0 15,-2 2 0-15,1 2 0 0,-1 0 0 0,-2 3 0 16,-4 4 128-16,0 0-128 0,0 0 288 0,0 0-32 16,0 0 0-16,0 0 0 0,0 0-64 0,0 0 0 15,-2 7-16-15,0 2 0 0,-1 0-176 0,1 1 0 0,0 1 144 16,0 0-144-16,0 0 0 0,0 0 0 16,1-1 0-16,1 0 0 0,1 0 0 0,2 1 0 0,-1-1 0 15,2-1 0-15,2 1 0 0,0-1 128 0,2-1-128 0,1 0 0 16,0-2 0-16,2 0 0 0,1-2 0 0,1-1 128 15,0 1-352-15,1-3-64 16,1-1-16-16,-1-1 0 0,0-2-608 16,1 0-128-16,-1-2-32 0,-1-2-8512 0,0-2-1696 0</inkml:trace>
  <inkml:trace contextRef="#ctx0" brushRef="#br0" timeOffset="188620.53">12128 13761 6447 0,'0'0'576'0,"-2"-4"-576"0,0-2 0 0,1 1 0 0,1-1 3552 0,0 1 608 15,0-2 112-15,0 1 16 16,0 0-2736-16,2-1-544 0,0 1-112 0,2 0-32 0,0 1 96 16,0-2 0-16,2 1 16 0,-1-1 0 0,2 2-224 0,0-1-48 15,0 1-16-15,2 0 0 0,1 3-176 0,-1 0-16 16,0 0-16-16,-1 2 0 0,2 1-144 15,-3 2-16-15,1 0-16 0,-2 3 0 0,0 0-112 0,-2 2-32 16,-1 1 0-16,0 1 0 0,-2 1-160 16,-2 1 192-16,-2 1-192 0,0 1 192 15,-2 3-192-15,-2 0 0 0,-1 0 0 0,0-1 128 0,-2 0-128 0,1-1 0 16,1 1 0-16,0-3 0 16,1-3 0-16,-1 0 0 0,0-2 0 0,2 0 0 0,0-2 128 0,2-1-128 15,1 0 0-15,3-5 128 0,0 0-128 0,0 0 0 0,0 0 144 0,0 0-144 0,0 0 128 16,0 0-128-16,0 0 128 15,0 0-128-15,0 0 0 0,0 0 144 16,0 0-144-16,0 0 0 0,0 0 192 0,7 2-192 0,1-1 192 16,2 0-192-16,1-1 256 0,0 0-48 15,1-1-16-15,1 1 0 0,0-1-192 0,2 0 128 16,-1 0-128-16,1-1 0 0,1 0 0 0,-1 0 0 0,2 0 0 16,0 0 0-16,3 1 128 0,0-2-128 0,-3 1 0 0,2-1 144 0,-5 2-144 0,1 0 0 0,-2 0 0 15,-1-1 0 1,-1 1 0-16,-2 0 128 15,-4 0-128-15,-5 1 0 0,0 0 128 0,0 0-128 16,0 0 128-16,0 0-128 0,0 0 160 0,0 0-160 16,0 0 192-16,0 0-192 0,0 0 0 0,0 0 0 0,0 0 0 0,0 0 0 15,-5 0 0-15,5 0-272 16,-6 0 16-16,1 1 16 16,-1 0-336-16,6-1-64 0,0 0 0 0,-5 3-16 15,5-3-1632-15,-6 2-320 0,1 0-64 0</inkml:trace>
  <inkml:trace contextRef="#ctx0" brushRef="#br0" timeOffset="189586.02">12997 13832 26543 0,'0'0'1168'0,"0"0"256"0,-3-7-1136 0,4 1-288 0,5 0 0 0,-2 1 0 16,-4 5 832-16,0 0 96 0,0 0 32 0,0 0 0 31,0 0-80-31,0 0-16 0,0 0 0 0,-3 8 0 0,0 1-592 0,-1 2-112 0,1 1-32 0,1 2 0 16,0 2-128-16,-1 1 0 15,2 2 0-15,-1 1 0 0,1 1 0 0,1-1 128 16,-1 0-128-16,1 0 128 15,0 0-128-15,0 0 128 0,1 1-128 0,0-3 128 0,1 0-128 0,-2-3 0 16,1 1 0-16,0-3 0 0,1-2 0 0,0-1 0 16,0 0 0-16,0-2-176 15,-1-1-640-15,0 0-128 0,2-1-16 0,-3-6-8480 16,0 0-1696-16</inkml:trace>
  <inkml:trace contextRef="#ctx0" brushRef="#br0" timeOffset="189790.28">12742 14130 27647 0,'-7'-9'1216'0,"4"6"256"0,0-2-1168 0,1 1-304 0,1-1 0 16,1 5 0-16,0-5 624 0,1 0 64 0,-1 5 16 0,4-4 0 15,2 0-80-15,1 0-16 0,3 2 0 0,4 0 0 16,1 0-320-16,4 0-64 0,3-2-16 0,4 2 0 16,0 0-32-16,3 0-16 0,0-2 0 0,-1 2 0 15,-1 0-160-15,-1 1 160 0,-1 0-160 0,1 1 160 0,-2 0-400 0,0 1-80 16,0 0 0-16,0 1-16 31,0-2-2592-31,0-1-512 0</inkml:trace>
  <inkml:trace contextRef="#ctx0" brushRef="#br0" timeOffset="190299.21">13943 13819 4607 0,'0'0'192'0,"0"0"64"16,0 0-256-16,0 0 0 0,0 0 0 0,0 0 0 0,0 0 4256 0,0 0 800 0,-5 2 176 0,-1 0 16 15,1 2-3696-15,1 2-736 16,-2-1-160-16,2 2-16 0,-3 0-208 0,2 2-48 0,-1 0 0 0,1 1 0 15,-2 0 96-15,0 0 16 0,2-1 0 0,-1-2 0 16,1 1 64-16,0-1 16 0,2-2 0 0,3-5 0 0,-2 6-80 16,2-6-16-16,0 0 0 0,0 0 0 15,0 0-112-15,4 5-32 0,-4-5 0 0,8 3 0 16,1-2 112-16,1-1 32 0,0-1 0 0,2 0 0 0,0-1-192 0,1 0-32 16,0 0-16-16,2-1 0 0,-2 2-240 0,2 0 128 15,2 0-128 1,-2 1 0-16,-1 1 0 0,0 0 0 0,-1 2 0 0,-1 0 0 0,-1 1 0 15,-1 3 128-15,-3 1-128 0,1 0 0 0,0 2 0 16,-2 0 128-16,0 2-128 0,-2 0 0 0,1 0 176 0,-2 2-176 16,-1-1 192-16,0 0-192 0,0 0 224 0,-2-1-64 15,-2 2-16-15,0-3 0 16,-1-2 32-16,-1 0 0 0,-1 0 0 0,0-1 0 0,-2-2 16 0,0 0 16 0,-4-2 0 0,2 1 0 16,-4-2-64-16,0 0-16 15,-1-1 0-15,0 0 0 0,-1-2-128 0,0 0-144 16,-2-2 144-16,1 0-208 15,-1-1-368-15,1-1-64 0,-2-2 0 0,2-1-16 16,2 1-1536-16,0-2-304 0,2-2-64 0,1-1-11280 0</inkml:trace>
  <inkml:trace contextRef="#ctx0" brushRef="#br0" timeOffset="190508.7">13930 13837 26719 0,'0'0'2368'0,"0"0"-1888"16,2-7-480-16,3 2 0 0,1-1 656 0,0 1 48 0,2-1 0 0,2 2 0 16,-1 0-48-16,4 0 0 15,1 0 0-15,2 1 0 0,2 0-352 0,0 1-80 16,0 2-16-16,1-1 0 0,-1 0-208 0,-1 1 144 16,1 1-144-16,-1 0 128 15,1 1-592-15,0 1-128 0,-1 0-32 0,0 0 0 16,-3 2-2272-16,0-1-464 0</inkml:trace>
  <inkml:trace contextRef="#ctx0" brushRef="#br0" timeOffset="190869.73">13602 14465 13823 0,'0'0'1216'0,"-4"3"-960"15,0 2-256-15,4-5 0 0,0 0 1872 0,0 0 336 16,0 0 64-16,0 0 16 0,0 0-944 0,2 5-192 16,-2-5-48-16,8 5 0 0,1-3 112 0,4 0 0 15,1-1 16-15,3-1 0 0,3-2-496 0,6-1-96 0,3-3-32 0,4 2 0 16,5-2 32-16,-1 1 0 15,0-2 0-15,2 1 0 0,-1-2-272 0,0 1-48 0,-3 1-16 0,-1 0 0 16,-2 2-128-16,-1 1-32 0,-3-1 0 0,-1 2 0 16,-4 1-144-16,-3 0 0 0,-3 1 0 0,-2-1 0 15,-3 2 0-15,-3 0 0 0,-3 1-192 0,-6-2 192 32,0 0-1024-32,-1 6-64 0,-3-1-32 0,-4 2 0 0,-3 0-1616 15,-2 1-320-15,-4 0-64 0</inkml:trace>
  <inkml:trace contextRef="#ctx0" brushRef="#br0" timeOffset="191216.36">13894 14636 8287 0,'1'-5'736'0,"1"0"-592"0,2-1-144 0,-1 1 0 15,0-2 4016-15,0 3 768 16,-3 4 144-16,0 0 48 0,0 0-3408 0,0 0-672 15,0 0-144-15,0 0-32 0,0 0-336 0,0 0-64 0,-4 6 0 0,-1 3-16 16,-2 0-176-16,-1 2-128 16,-1 0 144-16,-2 2-144 0,0 1 192 0,-1 1-48 0,-1-2-16 0,0 1 0 15,0 1 256-15,-2-1 32 0,4 1 16 0,-1 1 0 16,2-3-144-16,2 0-32 16,2 0 0-16,1-1 0 0,1 0 96 0,3-1 16 0,1-1 0 0,2-1 0 15,2-1 80-15,0 0 0 0,3-3 16 0,0-1 0 16,4 2-80-16,4-2 0 0,0 0-16 0,3-2 0 15,0 0-368-15,2-1 0 0,0 0 0 0,0-1 128 0,-3 0-128 0,1-2-128 16,-3 1 128 0,1 0-192-16,-1 1-304 15,-2-2-64-15,2-1-16 0,-2 0 0 0,-2 0-2048 0,0-2-400 0,-1 1-96 0</inkml:trace>
  <inkml:trace contextRef="#ctx0" brushRef="#br0" timeOffset="191475.05">14073 14705 15663 0,'0'0'688'0,"0"0"144"16,0 0-656-16,0 0-176 0,0 0 0 0,0 0 0 0,0 0 2816 0,0 0 512 15,0 0 128-15,0 0 0 0,0 0-1168 0,0 0-240 16,-3 5-64-16,1 3 0 16,0 1-1984-16,0 2-464 0,1 2-64 0,0 1-16 0,0 2 784 0,1 1 144 15,1 3 48-15,-1 0 0 16,-1 0-48-16,1 0 0 0,0-1 0 0,0 1 0 15,1 0-192-15,0 1-64 0,0-2 0 0,1-1 0 0,-1 0-128 0,1 0 0 16,-1-2 144-16,1-1-144 16,-1-1 0-16,1-1 144 0,1-1-144 0,-3-2 0 0,1-1 0 15,-1-2 0-15,0-7-240 0,0 0 80 16,0 0-2464-16,0 0-512 0</inkml:trace>
  <inkml:trace contextRef="#ctx0" brushRef="#br0" timeOffset="193579.93">14781 14144 19343 0,'-4'-4'1728'0,"1"-3"-1392"0,0-1-336 0,0-1 0 16,3 2 880-16,0-1 96 16,0 1 32-16,2 1 0 0,1-2-112 0,2 2-32 0,2-1 0 0,1 1 0 15,0 1-352-15,2 1-80 0,0-1-16 0,1 2 0 16,1 0-64-16,0-1-16 0,-1 3 0 0,0 1 0 16,0 2 16-16,-1 2 0 0,0 1 0 0,-1 3 0 15,0 1-96-15,-3 2-32 0,0 2 0 0,-2 2 0 16,0 1 16-16,-3 0 0 0,-2 2 0 0,-3 0 0 15,0 1-64-15,-2 1-16 0,0 1 0 0,-1-1 0 16,0-2-160-16,-1 1 0 0,0-1 0 0,0-3 0 16,1-2 0-16,0-2 0 0,1-2 0 0,0-1 0 0,1-3 144 0,1 0-144 15,4-5 160-15,0 0-160 0,0 0 192 0,0 0-64 16,0 0-128-16,0 0 192 0,0 0-32 0,4-7-16 16,0-3 0-16,1 0 0 0,2-1-144 0,2-2 128 15,1-1-128-15,2-5 128 0,2-3-128 0,0 0 0 16,1-2 0-16,-1-1 0 0,-1-2 0 0,0 2 0 15,0 1 0-15,-1 2 0 0,-4 2 0 0,1 3 0 16,-2 3 0-16,-2 1 0 0,0 3 192 0,-2 2 0 0,-1 3 0 0,-2 5 0 16,0 0 80-16,0 0 32 0,0 0 0 0,0 0 0 15,-5 3-304-15,-1 3 0 0,2 1 128 0,-4 2-128 16,2 2 0-16,-1 1 0 16,0 1 0-16,2 2 0 0,-1-1 0 0,3 1-144 0,-1 1 144 0,0 0 0 15,2-1 0-15,1-1 0 0,1 0 0 0,1-1 0 16,1 2 0-16,2-2 0 0,-1-1 0 0,4 0 0 0,-3-1 0 15,3-1 0-15,0 0 0 16,1 0 0-16,2-3-192 0,-1 0-96 0,1-1-32 0,2-1 0 16,-2 1-560-16,2-2-112 0,2-1-32 0,-2 1-8560 15,2-1-1712-15</inkml:trace>
  <inkml:trace contextRef="#ctx0" brushRef="#br0" timeOffset="194013.4">15413 13942 14735 0,'0'0'1312'0,"2"-6"-1056"16,-2 1-256-16,0-1 0 0,0-1 2048 0,2 2 336 0,-2 5 80 0,3-4 16 16,-3 4-1200-16,0 0-224 0,0 0-48 0,0 0-16 15,0 0-224-15,0 0-64 0,0 0 0 0,0 0 0 16,0 0-368-16,2 7-80 0,-2 2 0 0,0 2-16 15,-1 2-48-15,-1 3 0 0,-1 0 0 0,0 2 0 16,-2 2 16-16,-1 2 0 0,2 0 0 0,-3 0 0 0,3 0-48 0,-1 0-16 16,1-2 0-16,1 0 0 0,-1-1-16 15,2-1 0-15,1-4 0 0,1-1 0 0,0-1 128 0,1-1 0 32,1-1 16-32,2-1 0 0,0-3 64 0,1 2 16 0,1-3 0 0,2-1 0 0,-2 0 128 0,3-1 32 15,0-2 0-15,1 0 0 0,1-1-240 0,1 0-32 31,1-1-16-31,0 0 0 0,2-2-224 0,-3 1 144 0,2-1-144 0,0 1 128 0,2-2-128 0,-1 2 0 16,-1-1 0-16,1 1 128 16,-2-1-128-16,-1 1 0 0,-1 1 0 0,-1 0 0 0,-1 1 0 0,-2-1-256 0,1 1 64 0,-2 0 16 31,-6 0-336-31,0 0-64 0,6 1 0 0,-6-1-16 16,0 0-688-16,0 0-128 0,7 1-16 0,-7-1-16 15,0 0-2096-15,0 0-432 0</inkml:trace>
  <inkml:trace contextRef="#ctx0" brushRef="#br0" timeOffset="194715.94">15800 13607 23039 0,'-1'-4'2048'0,"-1"-3"-1648"15,0 1-400-15,2-1 0 0,0 0 1136 16,2 2 144-16,0-2 16 0,1 1 16 0,2 0-816 0,-1 1-176 16,2-1-16-16,1 1-16 0,2-1 112 0,1 2 32 15,0-1 0-15,0 2 0 0,0 1-32 0,0 1 0 16,0 1 0-16,0 1 0 0,-2 0-144 0,0 2-16 16,-1 2-16-16,-2 0 0 0,0 1-224 0,-3 0 128 15,-1 2-128-15,-2 1 0 0,-3 1 128 0,-1 2-128 16,-3 1 0-16,-2 2 0 0,-1 2 144 0,0 0-144 15,-3-1 128-15,1-2-128 0,-1-2 0 0,3-1 128 16,1-1-128-16,1 0 0 0,1-1 160 0,2-1-160 16,-1-2 192-16,1 0-192 0,2-2 384 0,4-4-48 0,-3 4 0 0,3-4 0 15,0 0-16-15,0 0 0 0,0 0 0 0,0 0 0 16,0 0-128-16,0 0-48 0,0 0 0 16,6 2 0-16,2-2 80 0,1 0 16 15,1-2 0-15,2 1 0 0,1 0-96 0,1 0-16 0,2-1 0 0,-1 0 0 16,2 0-128-16,-1 0 0 15,1 0 0-15,-1 1 0 0,1-1-432 0,0 1 48 0,1-1 0 0,-2 1 0 32,0-1-720-32,-1 1-144 0,-1 0-32 0,2 1-13536 0</inkml:trace>
  <inkml:trace contextRef="#ctx0" brushRef="#br0" timeOffset="195177.45">16314 14112 18431 0,'0'0'1632'0,"0"0"-1312"15,0 0-320 1,0 0 0-16,0 0 1680 0,0 0 272 0,0 0 48 0,0 0 16 0,0 0-416 0,4-4-96 31,0-1-16-31,0 1 0 0,2 1-704 0,1-1-144 0,2 1-16 0,2 0-16 0,2-1-240 0,2 2-48 16,0-1-16-16,3 0 0 16,1 0 16-16,2 1 16 0,2 0 0 0,0 0 0 0,-2 0-176 0,0-1-32 15,-1 2-128-15,-2 0 192 0,-3-1-192 0,-1 1 0 0,-2 0 0 0,-2 0 0 47,-2 0-720-47,-1-1-144 0,-2 1-32 0,-5 1-9200 0,0 0-1840 0</inkml:trace>
  <inkml:trace contextRef="#ctx0" brushRef="#br0" timeOffset="195651.8">17232 13715 26543 0,'0'0'1168'0,"0"0"256"0,0-6-1136 0,0 6-288 16,0 0 0-16,0 0 0 0,0 0 496 0,0 0 32 15,0 0 16-15,-4-1 0 0,-1 1 64 0,0 3 16 16,-1 0 0-16,0 2 0 0,1 2-400 0,-1 1-80 15,1-1-16-15,-1 2 0 0,2 1 0 0,-1 0-128 16,0 0 192-16,0 0-64 0,1-1 128 0,1-1 0 16,0 0 16-16,2 0 0 0,-1-3 32 0,3 2 0 0,1-1 0 0,1 0 0 15,-3-6 96-15,5 7 32 0,3-2 0 0,1-1 0 16,1 0 16-16,2-1 16 0,1 0 0 0,1 1 0 16,0-2-256-16,2 0-48 15,0 0-16-15,1-1 0 0,-2 0-144 0,2 2 0 0,-1 0 144 16,1 1-144-16,-1 3 0 0,-1 0 0 0,-4-1 0 0,0 2 128 15,-2 0-128-15,0 0 0 0,-2 2 0 0,-2 0 0 16,0 0 0-16,-2 0 0 0,-3 0 0 0,-1 0 0 0,-1-1 128 16,-2 2 0-16,-1-2 0 0,-2 0 0 15,0-1 64-15,-3 0 32 0,-3-1 0 0,-1 1 0 0,0 0-64 0,-1-1-16 16,-3 1 0-16,0-1 0 0,0-2-144 0,-2 1 0 16,-1-2 0-16,1-1-176 15,0 0-512-15,2-1-96 0,-1-1-32 0,1-1 0 16,3-1-2560-16,-1-2-512 0</inkml:trace>
  <inkml:trace contextRef="#ctx0" brushRef="#br0" timeOffset="195824.8">17268 13827 26719 0,'0'0'2368'0,"5"-6"-1888"0,0-1-480 0,2-1 0 15,3 1 1024-15,0 0 128 0,1 0 0 0,2 1 16 16,3-1-816-16,1 2-160 0,2-1-48 0,0 2 0 15,0-1-144-15,0 2 192 16,1-1-192-16,-1 0 192 16,-2 1-640-16,1 0-128 0,-1-1-32 0,0 1-8448 0,-3 0-1696 0</inkml:trace>
  <inkml:trace contextRef="#ctx0" brushRef="#br0" timeOffset="196161.04">16986 14303 30399 0,'-12'0'2704'0,"12"0"-2160"0,0 0-544 0,0 0 0 0,-7 3 128 0,7-3-128 16,0 0 0-16,0 0 0 0,0 0 240 0,0 0-16 0,0 0 0 0,9 5 0 15,3 0 288-15,4-2 48 0,2-1 16 0,2-1 0 16,3 1-144-16,4-2-32 0,1 0 0 0,4-1 0 16,3-1-96-16,2 0-32 0,0-1 0 0,4-2 0 15,2 1-144-15,0-1-128 0,-1 1 144 0,-1 0-144 0,-5-1 0 16,-3 0 128-16,-3 0-128 0,-2 2 0 0,-5 1 0 0,-2 0-256 31,-5-1 48-31,-3 2 16 0,-2 0-608 0,-4 1-112 0,-7 0-32 0,0 0 0 16,0 0-2576-1,0 0-512-15</inkml:trace>
  <inkml:trace contextRef="#ctx0" brushRef="#br0" timeOffset="196458.37">17110 14490 27647 0,'0'0'2448'0,"0"0"-1952"0,5-4-496 0,-2-1 0 0,0 0 944 0,-3 5 80 0,0 0 32 0,5-3 0 16,-5 3 16-1,0 0 0-15,0 0 0 0,0 0 0 0,0 0-608 0,0 0-112 0,4 4-32 0,1 3 0 32,-2 1-144-32,0 1-48 0,-1 4 0 0,1 1 0 0,-2 1 16 0,0 2 0 0,0 0 0 0,-1 2 0 31,0 2 16-31,0 1 0 0,0-2 0 0,0 0 0 0,0-2-160 0,0 2 0 15,0 0 144-15,0-1-144 0,-1-2 0 0,0 1 128 16,1-2-128-16,0 1 0 0,-1-2-224 0,1-1-112 16,0 0-32-16,1-3 0 15,-1-1-2128-15,1-2-448 0,2-1-64 0</inkml:trace>
  <inkml:trace contextRef="#ctx0" brushRef="#br0" timeOffset="196815.99">17342 14682 17503 0,'5'-5'1552'0,"-4"-1"-1232"16,3-2-320-16,1 0 0 0,2 1 3104 0,1 0 560 15,1 2 112-15,1-1 32 0,2 1-2736 0,1 1-560 0,0 2-96 16,1 1-32-16,-1-1-16 0,0 2-16 16,-1 1 0-16,0 1 0 0,-2 1-144 0,-1 2-16 15,-1 0-16-15,-2 3 0 0,0 1-176 0,-2 1 160 16,-3 1-160-16,-1 0 160 0,-2 1-160 0,-2 0 0 0,-2 1-160 0,-2 1 160 15,-5 2-272-15,1-1 32 0,-2 2 16 0,-1-2 0 16,2 1 224-16,1-2-192 0,0-1 192 0,1-2-192 0,1-2 192 0,2 0 0 16,2-3 0-16,0 0 160 0,2-2 176 0,4-4 48 15,0 0 0-15,0 0 0 16,0 0 192-16,0 0 64 0,0 0 0 0,0 0 0 0,5 2-224 16,3-1-32-16,0-1-16 0,2 0 0 0,2-1-192 15,1 0-48-15,1-1 0 0,3 1 0 0,0-1-128 0,1 0 0 16,0-1 144-16,-1 1-144 0,1 0 0 0,-1 0 0 15,1-2-160-15,1 2 160 16,-1-1-704-16,1 0-16 0,-2-1-16 0,-1 1 0 16,0-1-2320-16,-1-1-464 0</inkml:trace>
  <inkml:trace contextRef="#ctx0" brushRef="#br0" timeOffset="197700.13">18386 13855 12895 0,'0'0'1152'16,"3"-5"-928"-1,0 0-224-15,3-1 0 0,5 1 1168 0,-3 0 192 0,-3 1 48 0,-5 4 0 16,3-6 80-16,0 2 32 0,-3 4 0 0,0 0 0 0,3-4-624 0,-3 4-112 15,0 0-16-15,0 0-16 16,0 0-288-16,0 0-48 0,0 0-16 0,0 0 0 0,0 0-96 16,5 5-32-16,-3 2 0 0,0 2 0 0,-1-1 16 0,-1 3 0 15,-1 1 0-15,1 3 0 0,-3 1-32 0,1 3-16 0,0 1 0 0,-2 0 0 16,1 0-96 0,0 2-16-16,-1-1 0 0,2 1 0 0,0 0-128 0,1-1 0 15,-1 0 0-15,1-2 128 0,-1-3-128 0,2 0 0 16,0-2 144-16,0 0-144 0,0-2 192 0,2-1-16 15,-2-1-16-15,2-2 0 0,1-1 48 0,0-1 16 0,-3-6 0 0,5 6 0 0,-1-1 240 16,2 0 48-16,0-2 16 0,-1-1 0 16,-5-2-144-16,7 1-16 0,1-1-16 0,1 0 0 0,0 0-144 0,-1-1-16 15,2 0-16-15,1 0 0 16,-1-1-176-16,1 0 0 0,1-1 144 0,2 1-144 16,0-1 0-16,1 1 144 0,1-2-144 0,-1 2 0 15,0 0 0-15,0 1 0 16,-1 0 0-16,0 0 0 0,-3 1 0 0,1 0 0 15,-1-1 0-15,-1 1 0 0,0 0 0 0,-1 0-176 16,-1 0 0-16,-1 0 0 16,0 0-592-16,-7 0-128 0,7 0-32 0,-1 1 0 15,-6-1-1744-15,0 0-336 0,6-3-80 0</inkml:trace>
  <inkml:trace contextRef="#ctx0" brushRef="#br0" timeOffset="198267.2">18853 13530 27871 0,'3'-13'1232'0,"0"7"256"0,2 0-1184 0,1-2-304 16,2 3 0-16,2-1 0 0,2 3-256 0,2 0-128 16,1-1 0-16,-1 2-16 0,1 0 528 0,2 2 96 15,0 0 32-15,1 1 0 0,0 0 112 0,-1 1 16 0,1 0 16 16,-2 2 0-16,0-1-96 0,-3 1-32 16,-1 2 0-16,-2-1 0 0,-1 1-128 0,-3 1-16 15,-1-1-128-15,-2 1 192 0,-1-1-16 0,-1 1-16 16,-3-2 0-16,-1 1 0 0,-3 1 0 0,0-2 0 0,-2 1 0 0,0-1 0 15,0 1-160-15,-1-2 160 0,1 0-160 0,-1 1 160 16,0-1-160-16,2-1 160 0,0 1-160 0,2-1 160 16,0-1-160-16,5-2 160 0,0 0-160 0,0 0 160 0,0 0-160 0,0 0 0 15,2 7 144-15,2-2-144 16,0 1 304-16,1-1-16 0,0 1 0 0,2-1 0 0,-1 1-96 16,1 0 0-16,-1 1-16 0,1 1 0 15,0-1-176-15,-2 1 0 0,1-1 0 0,-1-1 128 0,0 2-128 0,-3 0 0 16,-1-2 0-16,0 1 0 15,-1-7 0-15,-1 5 160 0,-2 1-160 0,-2-1 160 16,1 0 208-16,-2-2 32 16,0-1 16-16,-2-1 0 0,0 1-32 0,-3-1-16 0,0 0 0 0,-1-1 0 0,-1-1-208 0,0 1-32 15,0 0-128-15,-1 0 192 0,1-1-192 16,0-1-208-16,0 1 32 0,0 1 16 31,-1-2-1568-31,2 0-304 0,-2-1-64 0,2-2-12272 0</inkml:trace>
  <inkml:trace contextRef="#ctx0" brushRef="#br0" timeOffset="198985.2">19446 13290 5519 0,'0'0'240'0,"3"-4"64"0,-1-2-304 0,1 1 0 0,1-2 0 0,0 1 0 16,2-1 3712-16,0 1 672 0,2-1 144 0,1-1 16 0,1 1-2432 0,1-1-480 15,1 1-96-15,0 1-32 16,1-1-608-16,0 2-112 0,0-1-16 0,3 1-16 16,0-1 0-16,2 2 0 0,1-1 0 0,-1 1 0 0,1-1-240 0,-1 2-32 15,-2 1-16-15,0 1 0 0,-1 0-144 0,-2 0-48 0,-1 1 0 0,-1 1 0 16,0 0 0-16,-2 1 0 15,-2 0 0-15,-2 2 0 0,2 0-64 0,-1 1-16 16,-2 1 0-16,0 1 0 16,-2 0-192-16,0 2 144 0,1 1-144 0,-1 1 128 0,-1 0-128 0,0 2 192 15,0 0-192-15,0 2 192 0,-1-1-64 16,0 2 0-16,0 0 0 0,0 1 0 0,-1 2-128 16,0 1 0-16,0 1 144 0,1 1-144 0,-2 1 128 15,0 2-128-15,-1 1 160 0,0 0-160 0,1 1 160 0,-1 3-160 16,0 2 160-16,1 1-160 0,0-1 0 0,0 1 128 15,1 1-128-15,0 0 0 0,2 0 0 0,-1 1 0 16,0 1 128-16,0 0-128 0,-1 0 0 0,-1 1 0 16,1-1 0-16,1-1 0 0,0 0 0 0,0-1 0 15,-2-2 0-15,0-1 0 0,-1-1 128 0,-2-3-128 16,2 0 0-16,-1-1 0 0,-3-2 192 0,0-2-64 16,1-1-128-16,-1-2 192 0,1-2 48 0,-1-1 0 15,0-3 0-15,1 0 0 0,-2-2 48 0,1-1 16 0,-2-2 0 0,0 0 0 16,0-2-48-16,0 1 0 0,-2-3 0 0,0-1 0 15,-1 0 64-15,-1-1 0 16,-1-2 0-16,-3 1 0 0,1-1-48 0,-2 0 0 0,-1 0 0 0,-1 0 0 16,1 1-272-16,0 1 160 0,1-1-160 0,1 0 128 0,1 1-128 0,0 0 0 15,-1 0 0-15,2 1-176 16,-2 1-1088-16,2-1-208 0,0 0-64 0,0 0-10752 16,2 1-2176-16</inkml:trace>
  <inkml:trace contextRef="#ctx0" brushRef="#br0" timeOffset="200400.93">3108 14071 11967 0,'0'0'528'0,"0"0"112"0,0 0-512 0,-3-6-128 0,3 6 0 0,0 0 0 15,-2-8 448-15,2 8 48 0,0 0 16 0,0 0 0 16,0 0-176-16,0 0-16 0,-1-8-16 0,1 8 0 16,0-7-48-16,0 7 0 0,-1-8 0 0,1 8 0 15,0 0-128-15,0 0-128 0,-1-9 192 0,1 3-192 16,0 6 304-16,0 0-48 0,0 0-16 0,-2-8 0 16,2 8 112-16,0 0 32 0,0-7 0 0,0 7 0 0,0 0 16 0,0 0 16 15,0 0 0-15,0 0 0 0,0 0-32 16,0 0-16-16,-8 0 0 0,8 0 0 0,0 0-224 15,-6 9-144-15,2 1 192 0,0 1-192 0,1 0 192 0,1 2-192 16,0 3 192-16,1 2-192 0,-2 4 192 0,2 2-64 16,-1 3 0-16,2 1-128 0,-2 4 320 0,1 4-64 15,-1 3 0-15,1 2 0 0,2 2-256 0,-1 4 128 16,0 4-128-16,1 3 0 0,0 4 0 0,2 1 0 16,-3 3 0-16,2-1 0 0,3 0 0 0,0 1 0 0,2 0 0 15,-1 3 0-15,1 1 0 0,1-1 0 0,-1-1 0 16,2-3-144-16,2-2 144 0,-2-2 0 0,1-2 0 0,0-1 0 15,-1-4 208-15,1-1-16 16,-1-3-16-16,1-3 0 0,-2-2 80 0,1-2 32 0,0 0 0 0,-1-3 0 16,0-2 128-16,0 0 32 0,-2-4 0 0,3-1 0 15,-1-3-128-15,-1-3 0 0,-2-1-16 0,1-4 0 16,-2-2-112-16,0-2 0 0,0 0-16 0,-1-3 0 16,-1-3-176-16,-2-8 0 0,0 0 0 0,0 0 128 15,0 0-832 1,0 0-192-16,0 0-16 0</inkml:trace>
  <inkml:trace contextRef="#ctx0" brushRef="#br0" timeOffset="202909.05">3058 14027 13823 0,'0'0'608'0,"0"0"128"0,0 0-592 0,0 0-144 0,0 0 0 0,0 0 0 0,0 0 128 0,0 0-128 0,0 0 192 0,0 0-64 16,0 0-128-16,0 0 0 16,10 1 0-16,-2 1 0 0,1-1 0 15,1 0 0-15,-10-1 0 0,12 1 0 16,1-1 0-16,1 1-176 0,0-1 176 0,0 0-192 16,2 0 192-16,0 0 0 0,1 0 0 0,0 0 0 15,2-1 0-15,2 0 0 0,2 0 0 0,3 0 0 0,2-1 0 0,-1 0 0 0,0-1 0 0,-2 1 0 16,-1-2 0-16,4 2 0 0,0-1 0 0,1 0 0 15,0-1 0-15,2 1 0 16,0-1 0-16,2 0 0 0,2 1 0 0,3 0 0 16,3-1 0-16,-3 1 0 0,-2 0 0 0,1 0 0 15,-3-1 0-15,0 1 0 0,0 0 0 0,3-1 0 16,0 1 0-16,-1 0 0 0,2-1 0 0,2 1 0 0,2 0 0 0,-1 0 0 0,-1-2 0 0,-1 2 0 16,-3 1 0-16,0-2 0 0,2-1 0 0,-1 0 0 15,-1 0-144-15,3-1 144 16,2 2 0-16,0 0 0 0,3-1 0 0,-1 1 0 15,-2 1 128-15,-1-2-128 0,-2 2 128 0,1 0-128 0,-3-2 160 0,2 1-160 16,1-1 192-16,3 0-192 16,1 3 192-16,2-2-192 15,0 1 192-15,-1-1-192 0,-3-3 192 0,-1 0-64 16,1 1 0-16,0 1-128 0,-1 1 240 0,3-1-64 16,2-1-16-16,2-1 0 0,-1 1 48 0,-1-1 16 0,-3 0 0 0,-1 0 0 15,-1-1 112-15,1 1 32 0,-1 0 0 0,1 3 0 16,0-1-96-16,2 1-16 0,1-1 0 0,0 1 0 15,0-3-256-15,-5 1 160 0,1-1-160 0,0 1 128 16,-2-1-128-16,2 1 0 0,-1 1 0 0,3 1 128 16,1-2-128-16,2 1 0 0,-3-2 0 0,0 0 0 15,-1 1 0-15,-1-1 0 0,-3 1 0 0,1-1 0 16,0 1 0-16,1 2 0 0,-1 0 0 0,4 0 0 16,2 0 0-16,0 0 0 0,0-2 0 0,-2 2 128 15,-2-2-128-15,-2 2 128 0,1-1-128 0,0 2 128 0,0 0-128 0,1-1 128 16,2 0-128-16,2 0 128 0,0-1-128 0,-1 1 0 15,-1-2 0-15,-1 1 128 0,-2-1-128 0,1 2 128 16,-2-2-128-16,1 2 128 16,-1 0-128-16,4 0 0 0,2 0 0 0,1 1 0 15,-3-2 0-15,0 0 0 0,-4 1 0 0,0 1 128 0,-2 0-128 0,0 0 128 16,-1-3-128-16,2 2 128 0,-1-2-128 0,3 2 0 16,1-1 0-16,2 1 128 0,0-2-128 0,-1 2 0 15,-4 0 0-15,-1 0 128 0,-1 0-128 0,2 0 0 0,-1-2 0 16,3 2 0-16,-3-1 0 0,5 1 0 15,1 1 0-15,1-1 0 0,-1 0 160 0,-4-1-160 0,-3 1 192 0,0 0-192 16,0-1 192-16,0 2-192 0,1 0 192 0,-1 0-192 16,-1 1 128-16,4 0-128 0,2 0 0 0,2 0 0 15,1-2 0-15,-5 1 0 16,-2-1 0-16,0 0 0 0,-3 1 128 0,1 0-128 0,0-2 0 0,1 3 0 16,0 1 0-16,3 0 0 0,0-1 0 0,3 1 0 15,-2-2 0-15,0 2 0 0,-4-2 0 0,-1 0 0 16,1-1 0-16,0 1 0 0,-2 0 0 0,1 0 0 15,0 0 0-15,2 2 0 0,3 0 0 0,0 0 0 0,2 1 0 16,-2-2 0-16,-1-1 0 0,-3-1 0 16,-1 1 0-16,0 0 0 0,0-1 0 0,2 2 0 15,-2 0 0-15,3 1 0 0,0-1 0 0,2 1 0 0,2 1 0 0,-1-2 0 16,1 2 0-16,-2-2 0 0,-4 0 0 0,2 0 0 16,-2 0 0-16,2-1 0 0,-1 2 0 0,1 0 0 15,1 0 0-15,3 0 0 0,0 0 0 0,1-1 0 0,0-2 0 0,-2 1 0 16,-2-1 128-16,-2 0-128 15,3 0 0-15,-1 0 0 0,0 0 0 0,1 2 0 16,3 0 0-16,2 0 0 0,1-2 0 0,-1 1 0 16,-2-1 0-16,-1-1 0 0,-1 0 128 0,-1 0-128 15,-2 2 0-15,2 1 0 0,2 0 128 0,1 0-128 16,4-1 0-16,0 0 0 0,1-1 0 0,-4 0 0 16,-2-1 0-16,0 2 0 0,1-1 128 0,0 2-128 0,0-1 0 0,3 1 0 15,2-1 0-15,2 1 0 0,-2-1 0 0,-2 0 0 16,-3-1 0-16,0 1 0 15,-1 0 0-15,2-1 0 0,-2 0 0 0,3 1 0 0,3-1 0 0,2 1 0 0,0-1 0 0,-1-1 0 32,-3 1 0-32,0-1 0 0,0-1 0 0,0 0 0 0,0 1 0 0,0-1 0 0,2 1 208 0,3-1-64 15,1 0-16-15,-2 0 0 0,-5 2 0 16,0-2-128-16,-1 0 192 0,0-1-64 16,-1 1 16-16,3-1 0 15,3-1 0-15,3 3 0 0,-1-1-144 0,-1 1 192 16,-4-2-192-16,0 2 192 0,0-2-192 0,0 3 0 0,0-2 0 0,3 1 128 15,1-3-128-15,2 2 0 0,-1 1 0 0,-2-1 128 16,-6-2-128-16,2 0 0 0,-1 0 144 0,2 3-144 16,2 0 128-16,-1 2-128 0,3-1 128 0,0-2-128 15,-1-2 0-15,-2 1 128 0,-1 0-128 0,-2 1 0 16,0-1 0-16,3 3 128 0,3-1-128 0,-1 1 0 16,4-2 128-16,1 1-128 0,-3-2 160 0,0 1-160 15,-2 0 128-15,1 1-128 0,-2-1 0 0,4 2 0 16,4 0 128-16,-2 0-128 0,1-3 0 0,-2 1 0 0,-2-1 128 15,-1 2-128-15,-1-1 0 0,2 3 0 16,1 0 0-16,1-1 0 0,7 1 0 0,-7 0 0 16,-1-2 128-16,-3 2-128 0,2-1 0 0,-1 0 0 15,0 1 160-15,-1 1-160 0,4 0 160 0,2-1-160 0,0 0 208 0,-3 0-48 16,-2-1-16-16,-2 1 0 0,-1 1-144 0,3 0 192 16,-1 0-192-16,2 0 192 0,0 1-192 0,1 0 0 15,-2-1 0-15,-1 0 128 0,-2 0-128 0,0-1 0 16,1 1 0-16,1 0 0 0,0 0 0 0,2 0 0 15,0-1 0-15,0 0 0 0,-3 0 0 0,-1 0 160 16,-1 0-160-16,1 2 160 0,0 0-16 0,1 0 0 0,2 0 0 0,1 0 0 16,0 0 48-16,-3 0 0 0,-4 0 0 0,-2-1 0 15,2 1-48-15,-2 1 0 0,0 0 0 0,0 0 0 16,3 0-144-16,2 0 128 0,0 0-128 16,-1 1 128-16,-2-1-128 0,0 0 0 0,-2 0 0 0,1 0 0 15,0 0 0-15,1 2 0 0,0 0 0 0,2-1 0 16,1-1 0-16,0 1 0 0,-1-1 0 0,-3 1 0 15,-4-1 0-15,-1 0 0 0,2 0 0 0,-1 2 0 16,-1 0 0-16,4 0 128 0,1-1-128 0,2 0 0 16,-2 1 0-16,-2-1 0 0,-1 0 0 0,-2 0 0 15,0 0 0-15,-1 0 0 0,-1 1 0 0,1-1 0 16,-1 0 0-16,2 0 0 0,5 0 0 0,1 1 0 16,0-1 0-16,-3 1 0 0,-2 2 0 0,-1-1 0 15,0-1 0-15,0 2 128 0,-1-1-128 0,-1 1 0 0,-1 0 0 0,3 0 0 16,0-1 0-16,0 1 0 0,0-1 0 0,-3 0 0 15,0 0 0-15,-4 1 0 0,-4-2 0 0,-1 0 0 16,0 0 0-16,-2 1 0 0,-1-2 0 0,0 1 0 16,0 0 0-16,1 0 0 15,-2-1 0-15,0 2 0 0,-2 0 0 0,2 0 0 0,1-1 128 0,0 1-128 16,0-1 128-16,-1 0-128 0,-1 0 176 0,-2-1-48 0,-1-1-128 16,0 1 192-16,-2-2-64 0,-2 1-128 15,-2 0 176-15,0-1-176 0,0 0 192 16,-2 1-64-16,0 0 0 0,-1 0-128 0,-8 0 240 0,8 2-64 0,-8-2-16 0,9 2 0 15,-9-2-160-15,9 4 160 0,-9-4-160 0,7 5 160 16,-7-5-160-16,6 7 0 0,0-1 0 0,-6-6 0 16,5 9 0-16,0 1 0 0,-1-1 0 0,-1 1 0 15,-3-10 0-15,5 13 0 16,-3-1-144-16,0 1 144 0,0 1 0 0,1 0 0 0,-1 1 0 0,1 1 0 16,-3-1 0-16,0 2 0 0,0 0 0 15,-1 3 0-15,0 1-128 0,0 1 128 0,-1 0 0 0,-1 2 0 0,2 0 688 0,-1 4 240 16,0-1 48-16,1 2 16 15,-4 2-1616-15,2 1-320 0,0-1-64 16,1 2-16-16,-1 0 832 0,1 3 192 0,-2 0 0 0,-1 0 0 16,1 1 0-16,0 0 0 0,-1 3 0 0,2 0-144 0,-3 3 144 0,1 1 0 15,-1 0 0-15,1-1-128 0,-2-1 128 0,1 2 0 16,-1 2 0-16,0 0 0 0,-1 0 0 0,-1 1 0 16,-1 0 0-16,0-1 0 0,-1-1 0 0,0-1 0 0,1-3 0 15,2 2 0-15,-1-1 0 0,0-1 0 0,0-1 0 0,0 1 0 16,1 2 0-1,1-4 0-15,0-2 192 0,-2-2-64 16,3-1 48-16,1-2 16 0,1-3 0 0,1 0 0 16,-1 0-64-16,1-1 0 0,1 0 0 0,-3-3 0 15,3-3-128-15,1-1 0 0,0-1 144 0,0-2-144 0,-1 1 128 0,1-3-128 16,-2-2 160-16,3-2-160 0,-1-1 192 0,1-2-64 16,0-9-128-16,0 9 192 0,0-9-192 0,0 0 128 15,0 0-128-15,0 0 0 16,-5 4-416-16,-2-2-176 0,0-2-48 0,-4-2-13488 0</inkml:trace>
  <inkml:trace contextRef="#ctx0" brushRef="#br0" timeOffset="205523.06">3325 16175 5519 0,'0'0'496'0,"0"0"-496"0,0 0 0 0,0 0 0 0,8-3 576 0,-8 3 0 16,10-2 16-16,-2 1 0 16,2 1-192-16,-1-1-32 0,0 0-16 0,-9 1 0 15,10-2-352-15,0 1 128 0,0-1-128 0,-2 1 0 16,-8 1 0-16,11-1 0 0,-3 0 0 0,-8 1 0 0,9-2 0 0,-9 2 0 0,11-2 0 16,-1 1 0-16,-10 1 0 0,11-1 0 0,-1-1 0 0,0 2 0 15,0 0 0 1,1 0 0-16,0 0 0 0,0 0 0 0,0-1 0 0,1 0 0 15,1 1 0-15,2 0 0 0,2 0 0 0,0 0 0 0,1 0 0 0,1 0 0 16,2-1 0-16,2 0 0 16,1 0 0-16,4 1 0 0,-1-1 0 0,3 1 0 0,-1 1 0 0,1-1 0 15,-3 0 0 1,2 0 0-16,0-1 0 0,-1 0 0 0,1 0 0 0,1-2 144 0,0 1-144 0,4 0 0 16,3 0 352-1,2 1-32-15,3-1-16 0,0-1 0 0,36-1 272 16,-38 2-288-16,-4 0 0 0,1-1-128 0,1 1-32 15,0 1 0-15,2 0 0 0,1 0-128 0,3 1 0 0,2-1 144 16,-2 0-144-16,-4 0 0 0,0 1 0 0,0 0 0 0,-1-2 0 0,1 1 0 0,1 0 0 16,1 1 0-16,4 0 0 0,0-1 0 15,-1 1 128-15,-2-1-128 0,-1 1 0 16,-3-1 0-16,1 1 0 16,-2-1 0-16,1 0 0 0,-1-1 0 0,3 0 0 15,1 2 0-15,1 0 0 0,3-1 0 0,-4 0 0 16,-5-1 0-16,-1 1 0 0,0 0 0 0,-1 0 0 0,0 0 0 0,1 0 0 15,1-2 0-15,2 1 0 0,3 1 0 0,1 0 0 16,0-1 128-16,-3 1-128 0,-1-2 128 0,-2 2-128 16,0-1 256-16,1 0 0 0,0 1-16 0,0 0 0 15,1 0 32-15,2 0 16 0,4-1 0 0,-1 1 0 16,-2-1-288-16,0 0 0 0,-3 0 0 0,-2 1 0 16,-1-2 0-16,2 1 208 0,-1 0-64 0,2 0-16 15,0 2 96-15,3 0 16 0,2-1 0 0,1 0 0 16,-3-2-96-16,-1 0-16 0,-2 0 0 0,2 1 0 15,-3-2-128-15,3 2 128 0,0 1-128 0,4-1 128 16,1-1-128-16,4-1 0 0,-1 0 0 0,-1-2 128 0,-2 1-128 16,-1-1 0-16,-1 1 0 0,1 0 128 15,1 1 0-15,3 1-128 0,2-1 192 0,0 1-64 0,-4-1 64 16,1-2 0-16,-4 0 0 0,0 0 0 0,0 2-64 0,1 2-128 16,3-1 192-16,1 1-64 0,3 0-128 0,-1 0 0 15,-4-4 0-15,1 1 0 0,-2-1 0 0,1 2 128 16,-1-1-128-16,3 2 0 0,3 0 0 0,1-2 0 15,0 0 0-15,-3-2 0 0,-4 1 0 0,1-1 0 0,0 1 0 16,0 0 0-16,2 3 0 0,0-2 128 0,2 0-128 0,-1-1 192 16,1 1 16-16,-2 0 16 0,-2 1 0 0,-1 1 0 15,-1-1-32-15,2 1 0 0,1-1 0 0,2 0 0 16,3 0-192-16,-1 1 144 16,-3-1-144-16,0 1 128 0,-1 0-128 0,-1 0 0 0,-1-1 0 0,4 2 0 15,3-1 0-15,-2 1 0 0,1-2 144 0,-2 1-144 16,-4-3 0-16,0 2 0 0,0 0 0 0,0 0 0 15,0 1 0-15,3-1 0 16,5-1 0-16,-2 1 128 0,-1-2-128 0,-1 3 0 0,-3 0 0 0,-1-2 0 0,-1 0 0 16,1 2 0-16,0-1 0 0,2 2 0 15,3-1 0-15,-2-1 0 0,-2 0 0 0,-2 1 0 16,1 1 0-16,-4-1 0 0,1 0 0 0,1 0 128 16,1-1-128-16,2 0 0 0,2 1 0 0,1-1 0 0,-3 2 0 15,-1 0 0-15,-2-1 0 0,0-1 0 0,-1 1 0 0,4 0 0 16,0 0 0-16,2-1 0 0,3 1 0 0,-2 0 0 15,-3-1 0-15,0 1 0 0,0 0 0 0,1-1 0 16,-2 1 0-16,3 0 0 0,4 0 0 0,1-1 0 16,-2 1 0-16,-3-1 0 0,-1-2 0 0,-2 1 0 15,0-1 0-15,1 1 128 0,0 1-128 0,3 1 0 16,4 0 0-16,-2-2 0 0,-1 0 0 16,-1-1 144-16,-2 1-144 0,1-1 160 0,-2 2-160 0,5 1 128 0,2 0-128 0,1 0 128 15,0-1-128-15,0-2 192 0,-6-2-192 0,2 3 192 16,-1 1-32-16,0 0 0 0,-1 2 0 0,3 1 0 15,3-1-16-15,-2-2 0 0,-3-1 0 16,1 1 0-16,-3-1-144 0,0 2 128 16,-1 0-128-16,3 0 128 0,1 2-128 0,3 0 0 0,0-2 0 0,-2 0 128 15,-3-2-128-15,0 2 0 16,-2 1 0-16,1-1 0 0,1 3 0 0,1-2 0 16,4 0 0-16,-1 0 0 0,-1 0 0 0,-3-2 0 0,0 1 0 0,-2 0 128 0,-1 2-128 0,4 1 0 15,0-1 0-15,3-1 0 0,1-1 144 0,-2 1 0 16,-2-1 0-16,-1 0 0 0,-2 1-16 0,0 1 0 15,-1 1 0-15,4 0 0 0,2-1 48 0,0 0 0 16,-1-1 0-16,0 1 0 0,-6 1-176 0,2 0 192 16,-1-1-192-16,2 1 192 0,0 0-192 0,3 0 0 15,0-2 0-15,0 1 0 0,-4-1 0 0,-1 0 0 16,-2-1 0-16,0 0 0 0,-1 1 0 0,2 1 0 16,3 0 0-16,1-1 0 0,2-1 256 0,-2-1-48 15,-3 1 0-15,0 0 0 0,-1-1 48 0,-2 1 16 0,-1-1 0 16,4 0 0-16,0 1-80 0,2 0-32 0,2-1 0 0,-3 1 0 15,-1-1-16-15,-1 0 0 0,0 0 0 0,0 1 0 16,-1-1-144-16,2 2 0 0,1-1 0 0,1 0 128 16,1-1-128-1,-2 1 0-15,-3 0 0 0,1-1 128 0,0 1-128 0,1 1 0 0,-3 1 0 0,5 1 0 16,2-1 0-16,1 0 0 0,-2-2 0 0,-1 0 0 16,-6 0 0-16,0 0 0 0,0 0 0 0,0 1 0 15,-1 0 0-15,1 0 0 0,5-2 0 0,0 1 128 16,0 0-128-16,1 0 0 0,-6-1 0 0,0 1 0 15,-1-1 0-15,-1-1 0 0,-1 0 0 0,2-1 0 16,1 1 0-16,1-2 0 0,1 3 0 0,1-1 0 16,-1 0 0-16,-5 0 0 0,0 1 0 0,-1 0 0 15,0-1 128-15,-1 1-128 0,-1 0 128 0,3 0-128 0,-1 0 192 16,3-1-32-16,0 2-16 0,-2-1 0 0,-1-1-144 0,-3 0 0 16,-2 0 144-1,1 1-144-15,-1-2 160 0,0 2-32 0,0 1-128 0,-1-1 192 0,0 2-192 0,2 0 176 31,2 1-176-31,2 0 160 0,-2-1-160 0,-1-1 0 0,-2 0 0 0,-1 1 128 0,-1 1-128 0,0-1 0 16,-2-1 0 0,2 2 128-16,-1 1-128 0,1 0 0 0,-4 0 0 0,3 0 0 0,2 0 256 15,1 0-48-15,0-1 0 0,0 0 0 16,-4-1-80-16,1 0 0 0,-2 1-128 0,-1-2 192 16,1 1 0-16,-2-1 0 0,2 0 0 0,0 0 0 15,0 2-16-15,-1 0-16 0,1 0 0 0,-2 0 0 16,3 0 16-16,-1 0 0 0,0-1 0 0,-2-2 0 15,2 0 64-15,-6-1 16 0,-1 1 0 0,-4 0 0 16,-1-1-48-16,-3 1 0 0,-2-1 0 0,-1 1 0 16,0 0 48-16,-4-1 16 0,-6 5 0 0,8-5 0 15,-8 5-80-15,4-5 0 0,-4 5-16 0,0 0 0 0,0 0-176 16,0 0 0-16,0 0 144 0,0 0-144 0,0 0 0 16,0 0-128-16,0 0 0 0,0 0 0 15,0 0-1936-15,0 0-384 0,0 0-80 16</inkml:trace>
  <inkml:trace contextRef="#ctx0" brushRef="#br0" timeOffset="206961.05">6736 16608 20271 0,'0'0'1792'0,"0"-9"-1424"0,0 0-368 0,2 1 0 16,2 0 128-16,-1 1-128 0,-3 7 160 0,5-7-160 15,-2-1 512-15,-1 1 16 0,-2 7 0 0,4-5 0 16,-4 5-16-16,0 0 0 0,0 0 0 0,0 0 0 16,0 0-192-16,0 0-32 0,0 0-16 0,0 0 0 0,0 0 64 0,4 9 16 15,-2 2 0-15,-2 1 0 16,-2 1 64-16,0 3 16 0,1 3 0 0,0 2 0 15,0 1-176-15,0 3-16 0,-1 1-16 0,1 0 0 0,1 3-96 0,1-4-128 16,0-3 176-16,1-2-176 0,1-1 128 0,3-2-128 16,-2-3 0-16,2-2 0 0,0-1 176 0,1-2-176 15,1-2 160-15,1-2-160 0,0 0 384 0,2-1 0 16,2-2-16-16,-1-2 0 0,1-1-32 0,0-1 0 0,1-1 0 16,3-3 0-16,-1-2-80 0,1-1 0 15,-1-4-16-15,0 0 0 0,-2 0-48 0,-1-6-16 0,-1-4 0 0,-1-2 0 16,-1-3-16-16,-1 1 0 0,-1-2 0 0,-3 2 0 15,-1-2-160-15,-3 4 128 0,-4 2-128 0,1 2 128 16,-1 3-128-16,-3 4 128 0,-1 2-128 0,0 3 128 16,-2 4 128-16,1-1 32 0,-5 3 0 0,2 2 0 15,-1 1-16-15,-2 3 0 16,0 3 0-16,-2-1 0 0,1 4-272 0,1 2 0 0,-1 0 0 0,4 0 0 16,3-1 0-16,0 1 0 0,2 0-160 15,2 0 160-15,1 1 0 0,2 0-144 0,2-1 144 0,2 0 0 16,0-2-144-16,3 0 144 0,-1-2 0 0,3 1-144 15,2-1 144-15,2-1 0 0,2-1 0 0,3-1 0 0,-1-1-160 0,4 1 0 16,2-4 0-16,0-2 0 16,1 1-1456-16,-1 0-304 0,0 0-48 0,1-1-11840 15</inkml:trace>
  <inkml:trace contextRef="#ctx0" brushRef="#br0" timeOffset="207330.73">7297 17035 8287 0,'0'0'736'0,"0"0"-592"0,-1-9-144 0,1 2 0 15,0 7 1120-15,0-7 192 0,0-1 32 0,0 8 16 16,3-9 304-16,1 1 64 0,-4 8 16 0,3-7 0 16,0 0-16-16,-3 7 0 15,0 0 0-15,6-6 0 0,-6 6-192 0,0 0-32 0,0 0-16 0,0 0 0 16,0 0-672-16,9 2-144 0,-9-2-32 0,6 9 0 16,-1-1-192-16,-2 4-32 0,-1 5-16 0,0-1 0 0,-1 0-80 0,-1 1 0 15,-1 2-16-15,0 1 0 0,0-1-128 0,0-1-32 16,-1 0 0-16,0 1 0 0,-1-3-144 0,2 0 0 15,-1-2 0-15,1-2 0 0,1 0 0 0,0-2-224 16,0-2 32-16,0-8 0 31,4 7-1456-31,1-1-272 0,-5-6-64 0,7 4-11920 0</inkml:trace>
  <inkml:trace contextRef="#ctx0" brushRef="#br0" timeOffset="207904.2">7644 16859 13823 0,'0'0'608'0,"0"-9"128"0,-1-3-592 0,1 0-144 15,0-1 0-15,2-2 0 0,0 0 1632 0,1 1 288 16,1 1 64-16,-1 1 16 0,0 0-672 0,2 2-144 16,0 2-32-16,1 0 0 0,0 1-256 0,1 2-64 0,0-1-16 15,2 4 0-15,0 1-176 0,1 1-16 0,-10 0-16 0,12 5 0 16,-2 2-192-16,-1 2-32 16,-2 1-16-16,0 2 0 0,-1 3-144 0,-1 2-32 15,1 0 0-15,-4 1 0 0,-2 1-48 0,-2-1-16 16,-3 0 0-16,1 1 0 0,-3 2-128 0,1-2 192 0,-2-1-192 0,1-2 192 15,1 0-192-15,0-3 0 0,2-1 0 0,0-2 0 16,4-10 0-16,-3 7 0 0,3-7 0 0,0 0 0 16,0 0 128-16,0 0-128 0,0 0 192 0,3-8-64 15,2-1 0-15,0-2 0 0,2-2 0 0,2-2 0 16,1-4-128-16,1-2 0 0,0-2 0 0,0-2 0 0,0-3 0 0,1 1 0 16,1-3 0-16,-2 5 0 0,-1 3 0 15,-2 3 0-15,-3 2 0 0,1 5 0 16,-2 2 144-16,-1 4-144 0,-3 6 160 0,0 0-160 15,0 0 336-15,0 0-16 0,0 0-16 0,0 0 0 0,-3 14-176 0,0 1-128 16,-1 1 192-16,2 1-192 0,-1 4 128 16,2-1-128-16,-1 0 0 0,0-1 0 0,1-1 128 15,1 1-128-15,0-1 0 0,3-1 0 0,0 0 0 0,2-3 0 16,1-1 0-16,2-1 0 0,-1-1 0 0,3-2 0 0,2-1 0 0,0-3 0 16,-1 0-160-16,1-2-32 0,3 1-16 15,-2-1 0 1,-1-3-560-16,0-1-96 0,0-3-32 0,-1 0 0 15,0-3-2240-15,0 0-464 0</inkml:trace>
  <inkml:trace contextRef="#ctx0" brushRef="#br0" timeOffset="208187.29">8070 16610 2751 0,'-4'-10'128'0,"2"3"16"0,-1-2-144 0,-1 0 0 15,2 0 0-15,1 1 0 0,1 8 5344 0,-2-7 1040 16,2 7 208-16,0 0 32 15,0 0-4448-15,0 0-896 0,0 0-192 0,0 0-16 0,0 0-688 0,0 0-144 16,7 5-32-16,1 4 0 0,-1 1-80 0,2 2-128 16,-1 1 176-16,1 5-176 0,-1 3 256 0,1 3-64 15,-3 3-16-15,-1 3 0 0,-3 4 48 0,-2 0 16 16,-1 0 0-16,-1 1 0 0,-1-1-96 0,0-1-16 16,-2-3 0-16,-3-2 0 0,0-5-128 0,-1 0 0 15,1-1 0-15,-1-1 0 0,-1-2 0 0,0-3 0 0,-1-1-224 16,0-1 80-1,-1-3-352-15,-2-1-64 0,-2-1-16 0,0-1 0 16,-1-2-384-16,-2-3-64 0,-1-1-32 0,-1-3-11680 0</inkml:trace>
  <inkml:trace contextRef="#ctx0" brushRef="#br0" timeOffset="208471.27">7643 16533 20271 0,'0'0'896'0,"-5"-8"192"0,1 1-880 0,4 7-208 0,-4-8 0 0,4 8 0 0,0 0 608 0,-4-3 80 16,4 3 16-16,-9 0 0 15,9 0 352-15,-9 5 80 16,1 3 16-16,-1 3 0 0,1 3-512 0,0 4-112 0,1 2-16 0,-1 3 0 0,0 3-192 0,2 3-32 16,0 3-16-16,2 1 0 0,1 1 32 0,1 1 0 15,5-1 0-15,0-1 0 0,1-2-176 0,3 0-128 16,1-2 144-16,2 0-144 0,-1-4 128 0,4 1-128 15,1 0 0-15,1-3 144 0,2-2-144 0,1 0 0 16,3-4 0-16,1-1 0 31,1-2-512-31,3-3-48 0,-1-2 0 0,5-4-8352 0,3-1-1680 0</inkml:trace>
  <inkml:trace contextRef="#ctx0" brushRef="#br0" timeOffset="209228.82">8573 16745 17855 0,'0'0'784'0,"0"0"176"0,0 0-768 0,0 0-192 0,0 0 0 0,0 0 0 16,0 0 1600-16,0 0 304 0,5-6 48 0,-5 6 16 16,0 0-256-16,7-5-48 0,-2-1-16 0,-5 6 0 15,8-3-720-15,1 0-144 16,1 0-16-16,1 1-16 0,0 1-496 0,2 0-112 0,1 0-16 0,1-1 0 15,0 1-128-15,3 0 128 0,1 1-128 0,-1 0 128 16,0-1-128-16,0 0 0 0,-4 0 144 0,-1 1-144 16,-2 0-320-16,-1 0-144 0,-10 0-32 0,9 2 0 31,-9-2-1952-31,0 0-400 0,0 0-80 0</inkml:trace>
  <inkml:trace contextRef="#ctx0" brushRef="#br0" timeOffset="209394.28">8571 16892 28159 0,'0'0'1248'0,"0"0"256"0,0 0-1200 0,0 0-304 16,0 0 0-16,0 0 0 0,0 0 224 0,0 0-16 15,0 0 0-15,0 0 0 16,9-1 0-16,1 0 0 0,1-2 0 0,1 2 0 0,1 0-208 0,2 0 0 16,2-1 128-16,-1 0-128 0,2 1 0 0,1-2 0 15,2 1 0-15,-1 0 0 16,1 0-2128-16,0 0-320 0,-1-1-64 0</inkml:trace>
  <inkml:trace contextRef="#ctx0" brushRef="#br0" timeOffset="210331.01">10798 16373 24415 0,'0'0'1088'0,"-1"-8"208"0,-1-2-1040 0,1 3-256 0,1 7 0 0,0 0 0 16,0 0 576-16,0 0 48 0,0 0 16 0,0 0 0 15,0 0-16-15,0 0 0 0,0 0 0 0,3 9 0 16,0 3-368-16,0 0-64 0,-1 3 0 0,1 2-16 16,0 5 144-16,-1 1 16 0,0 0 16 0,0 2 0 15,0 1-16-15,1 2 0 0,0-1 0 0,0-1 0 16,-1 1-208-16,2-3-128 0,-2-1 160 0,1-2-160 15,0 1 128-15,1-3-128 0,-1-3 0 0,0-1 0 16,0-3 160-16,-1-2-160 0,-1-3 160 0,-1-7-160 0,0 0 224 16,0 0-48-16,0 0-16 0,0 0 0 15,0 0-688-15,0 0-144 0,0 0-32 0,-5-9 0 0,1 0 1696 0,0-6 336 16,-3-2 64-16,3-3 16 0,-3-1-1024 0,3-4-192 16,-2-4-32-16,2 0-16 0,0-1-144 15,2-4 128-15,-1-2-128 0,0 0 128 0,2 0-128 16,1-2 0-16,3 0 0 0,-2 3 128 0,1 2-128 0,3 4 0 15,0 4 0-15,3 3 0 0,-1 0 0 0,2 5 128 16,0 3-128-16,0 3 0 0,0 1 0 0,1 2 0 16,1 3 0-16,-1 2 0 0,2 0-144 0,0 3 144 0,1 0-192 15,1 4 192-15,1 0-144 0,-1 2 144 0,-1 2 0 16,0 3-144-16,-1 3 144 0,-2 0 0 0,-3 1 0 0,-3 2 0 16,-2 0 0-16,-2 4 0 15,-3 1 0-15,-2-1 128 0,-2-1-128 0,-1-1 0 0,0-2 0 0,-1 0 0 16,-2-1 144-16,0 0-144 15,-1-3 192-15,-2 0-192 0,1-1 0 0,0-1 0 0,-1 0 0 0,-1 0 0 32,1-1-224-32,-1 1-160 0,-2 0-16 0,2-1-16 15,0-3-592-15,3 0-112 0,1 2-32 0,3-1-8608 0,0-3-1728 0</inkml:trace>
  <inkml:trace contextRef="#ctx0" brushRef="#br0" timeOffset="210869.12">11190 16474 14735 0,'5'-8'1312'0,"0"-2"-1056"15,-2-1-256-15,3 1 0 0,-1 0 2352 0,2 2 400 0,0-1 96 16,0 3 16-16,0 1-1280 0,1 1-256 0,-1 1-48 0,-7 3-16 16,10-2-752-1,0 2-160-15,0 1-32 0,-1 3 0 0,-2 2-64 0,0 2 0 0,0 2-16 0,-1 2 0 16,1 2-112-16,-2 1 0 0,0 1-128 0,-2 0 192 15,-1 2-192-15,-2 2 128 0,-1 2-128 0,-1 1 0 16,-1-1 192-16,-2 1-64 0,0-1-128 16,-2-2 192-16,-1-2-192 0,1-2 176 15,-1-4-176-15,1 0 160 0,2-2-160 0,1-4 192 0,4-6-192 0,0 0 192 16,0 0-64-16,0 0 0 16,0 0 0-16,0 0 0 0,0 0 64 0,0 0 16 15,-4-9 0-15,3-1 0 0,2-1-208 0,4-1 176 0,1-2-176 0,3-3 160 16,1-2-160-16,2-1 0 0,2-1 0 0,1-1 0 15,0-1 0-15,0 1 0 0,1 2 0 0,-3 2 0 16,1-1 0-16,-2 3 0 0,1 3 0 16,-2 4 0-16,-4 0 0 0,1 2 0 0,-3 2 0 0,-5 5 0 0,0 0 304 0,0 0-32 15,0 0 0-15,0 0 0 0,0 0-96 0,0 0-32 16,-4 8 0-16,0 2 0 0,-2 0-144 0,1 1 160 16,-1 1-160-16,1 2 160 0,-2 1-160 0,2 0 0 15,0 2 144-15,0-1-144 0,1 1 0 0,2 0 0 16,1 1 0-16,1 0 128 0,2-1-128 15,2 0 0-15,-1 0 0 0,2 0 0 0,2-4 0 0,1-1 0 16,0-1 0-16,2 0 0 16,1 0 0-16,0-2 0 0,3-4 0 0,-1 1 0 0,1-2-256 0,-2-1-32 0,1-2 0 15,1-2 0 1,1-2-640-16,0-1-128 0,1-2-32 0,-3-1 0 16,-2-3-1600-16,1-1-320 0,-1-1-64 0</inkml:trace>
  <inkml:trace contextRef="#ctx0" brushRef="#br0" timeOffset="211370.17">11671 16252 5519 0,'0'0'496'0,"-2"-7"-496"0,-1 0 0 0,1 0 0 16,0-1 2256-16,1-1 368 0,0 0 64 0,1-1 0 16,0 1-736-16,0-1-160 0,1 0-16 0,2 0-16 15,-1 0-304-15,2 1-64 0,0 0-16 0,2 1 0 16,-1 0-416-16,2 0-64 0,-1 2-32 0,2 0 0 16,0 2-224-16,1 0-32 0,0 0-16 0,1 2 0 15,-1 1-128-15,-9 1-16 0,0 0-16 0,11 2 0 16,-3 2-144-16,-8-4-32 0,8 9 0 0,-4 0 0 15,-2 0-128-15,-1 1-128 0,-1 1 192 0,-2 1-192 16,-1 0 144-16,-2 2-144 0,0 1 0 0,-2 1 144 0,-2-2-144 16,2-1 192-16,0-2-192 0,3 0 192 0,-1 0-64 15,2-1-128-15,1 0 192 0,2-2-64 0,0-8 64 0,0 9 0 16,1-1 0-16,2-1 0 0,-3-7-192 0,0 0 192 16,9 8-192-16,2-4 192 0,-1-1-192 0,0 0 192 15,0-2-192-15,1 0 192 0,0-1-192 0,1-1 128 16,1 0-128-16,2-2 128 0,1 0-128 0,0 0 160 15,1 0-160-15,-1 0 160 0,4 1-160 0,-3 0 0 16,-2 0 144-16,-1 0-144 0,0 0 0 0,-2 2 0 16,-2 0 0-16,-10 0 0 0,0 0 0 0,8 2 0 0,-8-2 0 15,0 0 128 1,0 0-464-16,0 0-96 0,0 0-16 0,1 9 0 16,-1 1-2080-16,-2 0-416 0,-2 1-96 0,-1-1-9936 0</inkml:trace>
  <inkml:trace contextRef="#ctx0" brushRef="#br0" timeOffset="212035.08">10265 17034 21247 0,'0'0'944'0,"-7"2"192"0,0-2-912 0,7 0-224 0,-8 0 0 0,8 0 0 16,0 0 640-16,0 0 64 0,0 0 32 0,0 0 0 15,0 0-96-15,0 0 0 0,0 0-16 0,0 0 0 16,0 0-96-16,10 2-16 0,1-1 0 0,2-1 0 16,1-1-32-16,5 0-16 0,3 0 0 0,3-1 0 0,4-1 816 0,4 0 144 31,3 0 48-31,6-2 0 16,5-1-1856-16,4 0-384 0,3 3-64 0,2 0 0 0,-4-2 704 0,2 0 128 0,-1-2 0 0,6 2 0 0,4-1 0 15,-1 0 128-15,1-2-128 0,0 0 0 0,-2 1 128 0,2 0-128 16,-3 0 0-16,4 2 128 15,2-2-128-15,-5 0 0 0,-6-2 0 0,-4 2 128 0,-2 2-128 0,-5 0 0 0,-3 1 0 0,-3 2 0 16,-3 1 0-16,-1 1 0 16,-5-2 0-16,-4 1 0 0,-4 1 0 0,-2 0 0 0,-4-1 144 0,-4 1-144 15,-11 0 128-15,0 0-128 0,0 0 128 0,0 0-128 16,0 0-256-16,0 0-112 0,-9 6-16 0,-2-1-16 31,-3 0-272-31,-2-1-48 0,-3 2-16 0,-1 0 0 16,-1 2 0-16,1 1 0 0,1-2 0 0,-2 3-7360 0,0 2-1472 0</inkml:trace>
  <inkml:trace contextRef="#ctx0" brushRef="#br0" timeOffset="212413.33">11159 17377 24879 0,'0'0'2208'0,"3"-10"-1760"16,-1 0-448-16,1 1 0 0,-1 0 400 0,2 1 0 0,-1 0 0 0,-3 8 0 15,0 0 320-15,3-8 64 0,-3 8 16 0,0 0 0 16,0 0-416-16,0 0-64 0,0 0-32 0,0 0 0 16,0 0-144-16,-5 8-16 0,-3 2-128 0,-1 0 192 15,-1 0-16-15,0 1-16 0,-1-1 0 0,1 1 0 16,1 0-160-16,-1 1 128 0,1 0-128 0,1 1 128 15,3 1-128-15,0 1 0 0,2-2 0 0,2-1 0 16,1 1 0-16,1 0 0 0,2-2 0 0,2-1 0 16,0-2 0-16,3-2 0 0,1 1 128 0,2-3-128 15,2 0 176-15,2-1 0 0,2-1 0 0,-1-1 0 16,1-1-48-16,0-1-128 0,2-1 192 0,0 1-64 16,-1-2-128-16,0-1 160 0,0 1-160 0,-1-1 160 0,0-2-352 15,-2 1-80-15,-2-2-16 0,1-1 0 16,-3 2-576-16,-2-1-112 0,0-1-32 0,-2 2 0 15,-2-1-1296-15,0 0-256 0,-2-2-48 0,-2-2-7312 16</inkml:trace>
  <inkml:trace contextRef="#ctx0" brushRef="#br0" timeOffset="212666.8">11411 17341 17279 0,'0'0'768'0,"-2"-8"144"0,0-1-720 0,2 9-192 16,-3-8 0-16,3 8 0 0,-4-6 1648 0,4 6 288 16,-4-6 64-16,4 6 16 0,0 0-480 0,0 0-80 0,-9 2-32 0,9-2 0 15,-7 6-784-15,3 1-176 0,0 2-16 16,0 1-16-16,2 2-128 0,1 2-32 0,-1 0 0 0,1 1 0 15,-1 2 64-15,-1 2 16 0,1 1 0 16,-1 1 0-16,0 0 48 0,-1 1 16 16,1 0 0-16,0 0 0 0,-1-2-208 0,3-1-32 0,-1-1-16 0,1 0 0 15,0-3-160-15,1 0 0 16,1-1 144-16,0-3-144 0,1-2 0 0,0-1 0 0,1-1 0 0,-3-7 128 16,0 0-384-16,3 7-80 0,-3-7-16 0,0 0 0 31,0 0-928-31,0 0-176 0,0 0-32 0,9-2-12336 0</inkml:trace>
  <inkml:trace contextRef="#ctx0" brushRef="#br0" timeOffset="212937.54">11564 17392 6447 0,'0'0'576'0,"0"0"-576"16,-1-10 0-16,1 3 0 0,0 7 4816 0,0 0 864 15,0 0 160-15,0 0 48 0,0-8-3920 0,0 8-784 16,0 0-160-16,0 0-16 0,0 0-496 0,0 0-112 0,-5 10-16 0,-1 1 0 15,1 0-128-15,-1 2-48 0,1 1 0 0,-1 3 0 16,1 0 96-16,-1 3 16 0,1 2 0 16,-1 0 0-16,1-1 0 0,1 0 16 15,2 0 0-15,1 0 0 0,1-1-176 0,1-2-32 16,1 0-128-16,3 0 192 0,-1-4-192 0,4-1 176 16,1 0-176-16,2-2 160 0,1-2-160 0,1-2 0 0,2-2 144 0,3-2-144 15,-1 0 144-15,2-2-144 0,0-2 192 0,0-2-192 16,-1-1 0-16,1-1 0 0,2-2-240 0,-4-2 80 15,2-2-784 1,-3-2-144-16,-1-2-48 0,-1-2 0 0,-2-1-2320 0,-1 1-480 16</inkml:trace>
  <inkml:trace contextRef="#ctx0" brushRef="#br0" timeOffset="213131.58">11564 17383 32479 0,'0'0'1440'0,"0"0"288"0,0-7-1376 0,0 7-352 16,0 0 0-16,8-7 0 0,-2 2-192 0,2 0-96 16,1 3-32-16,2-1 0 15,1 1 320-15,1-1-192 0,0 0 192 0,2 0-160 0,0-1 0 0,1 1 0 0,-2 1 0 0,0 1 0 32,-1 1-416-32,-1 1-96 0,-2 0-16 0,-10-1 0 15,9 3-2304-15,-9-3-464 0</inkml:trace>
  <inkml:trace contextRef="#ctx0" brushRef="#br0" timeOffset="213318.81">11540 17546 18431 0,'0'0'1632'0,"0"0"-1312"0,0 0-320 0,0 0 0 16,0 0 2432-16,0 0 432 16,0 0 80-16,7-5 0 0,-1 0-1984 0,3 2-384 15,0 1-96-15,2 1-16 0,2 0-304 0,2 0-160 0,1-2 160 0,0 1-160 0,2 0 0 0,-1 0 0 31,1-2 0-31,1 1 0 0,-1-1-128 0,2-2-128 16,-1 1-32-16,1-1 0 16,0 1-2448-16,-1-2-480 0</inkml:trace>
  <inkml:trace contextRef="#ctx0" brushRef="#br0" timeOffset="213597.17">12109 17330 1839 0,'0'0'0'0,"0"0"160"0,0 0-160 0,0 0 0 0,-3-8 0 0,3 8 0 15,0 0 5520-15,0 0 1072 0,0 0 224 0,0 0 32 16,0 0-4192-16,0 0-848 0,0 0-160 0,0 0-48 16,0 0-864-16,0 0-176 0,0 0-48 0,0 0 0 15,0 0-80-15,4 12-32 0,-2 1 0 0,-1 0 0 16,0 2-144-16,0-1-16 0,-1 0-16 0,0 3 0 16,0 0-64-16,-1 2-16 0,-1 2 0 0,0 1 0 15,-2 0-144-15,1 0 128 0,0-2-128 0,0 1 128 16,0-3-128-16,1 0 0 0,-1-3 0 0,2 1 128 0,0-2-128 0,0-1 0 15,-1-2-160-15,2 0 160 16,0-2-592-16,0-2-32 0,0-7 0 0,0 0 0 16,0 6-1680-1,0-6-320-15,0 0-80 0,0 0-10016 0</inkml:trace>
  <inkml:trace contextRef="#ctx0" brushRef="#br0" timeOffset="213779.05">11914 17426 26719 0,'-3'-13'2368'0,"2"4"-1888"0,1-1-480 0,2-1 0 16,2-1 960-16,1 1 80 0,1 3 32 0,0-2 0 16,2 0-800-16,2 1-144 0,1 1-128 0,4 1 144 15,-1-1-144-15,2 0 0 0,3 0 0 16,1 4 0-16,-1 0 0 0,-1-1 0 0,0 2-160 0,-2 1 160 16,0 2-144-16,0 0 144 0,-2 2-128 0,-2 2 128 15,-1 2-368-15,-3 2 16 0,-1 1 0 0,-3 2 0 31,-1 2-2240-31,-6 1-448 0</inkml:trace>
  <inkml:trace contextRef="#ctx0" brushRef="#br0" timeOffset="213984.3">11869 17687 19343 0,'0'0'1728'0,"0"0"-1392"16,0 0-336-16,0 0 0 0,0 0 2176 0,0 0 352 15,0 0 80-15,0 0 16 0,0 0-1520 0,0 0-288 16,0 0-64-16,9-5-16 0,1 0-480 0,3 2-112 15,3 1-16-15,4-2 0 16,2 0-128-16,3 1 160 0,3-2-160 0,-2 1 160 0,0-3-160 0,-1 1 0 16,-1 0 0-16,1 1 0 0,2-2 0 0,-1-1-224 15,-1 0 48-15,1-1 16 16,-2 0-2224-16,0 0-448 0,-1-1-96 0</inkml:trace>
  <inkml:trace contextRef="#ctx0" brushRef="#br0" timeOffset="214220.41">13090 16529 5519 0</inkml:trace>
  <inkml:trace contextRef="#ctx0" brushRef="#br0" timeOffset="214315.07">13054 16422 4607 0,'0'0'400'0,"2"-9"-400"0,-2 9 0 0,2-10 0 16,0-1 1680-16,0 1 256 0,1 2 48 0,-3 8 16 15,2-10-1792-15,1 3-352 0,-1-1-80 0</inkml:trace>
  <inkml:trace contextRef="#ctx0" brushRef="#br0" timeOffset="-214644.5">13102 16330 1839 0,'0'0'160'0,"0"0"-160"0,9-1 0 0,-9 1 0 0,7 0 2752 0,-7 0 512 16,0 0 96-16,0 0 32 0,0 0-1744 0,0 0-352 15,7-5-64-15,-7 5-16 0,0 0-160 0,0 0-32 16,7-5-16-16,-7 5 0 0,0 0-240 0,0 0-32 15,0 0-16-15,0 0 0 0,0 0-208 0,0 0-32 16,0 0-16-16,0 0 0 0,0 0-176 0,0 0-32 16,0 0-16-16,0 0 0 0,0 0-112 0,0 0 0 15,-9-1-128-15,1-1 192 0,0 1-192 0,8 1 176 16,-7 3-176-16,7-3 160 0,-8 2-160 0,8-2 128 31,-8 3-128-31,8-3 128 0,-4 4-128 0,4-4 0 0,-6 6 0 0,6-6 0 0,0 0 0 0,-5 5 0 16,5-5 0-16,0 0 0 0,0 0 0 0,0 0 0 0,0 0-144 0,0 0 144 15,0 0 0-15,0 0-192 0,0 0 192 0,0 0-160 16,0 0 160-16,0 0-128 0,9 2 128 0,0-2-128 16,-1-3 128-16,1 1 0 0,1-1-144 0,-1-2 144 15,-3 1-208-15,1-1 16 16,0-2 16-16,-1 1 0 16,-2 1 176-16,-4 5-192 0,5-7 192 0,1 1-192 15,-2-1 192-15,-4 7 0 0,3-8 0 0,-3 8 0 16,2-6 160-16,-2 6 64 0,0 0 16 0,0 0 0 15,0 0 256-15,0 0 48 0,0 0 16 0,-3-6 0 16,3 6 112-16,-6-3 32 0,-1 1 0 0,7 2 0 16,-8 1-128-16,1 2-32 0,-3 1 0 0,0 1 0 0,-1 2-160 0,1 1-48 15,1 2 0-15,-1 4 0 16,-1 1-96-16,-1 3-32 0,-1 0 0 0,0 5 0 0,1 5-80 0,-4 3 0 16,-1-1-128-16,-1 3 192 0,-1 3-192 0,2 3 128 15,1 3-128-15,2 2 0 0,1 2 0 0,2-4 0 16,1-2 0-16,3-2 0 0,2-4 0 0,4-3 0 15,3-3 0-15,2-2 0 0,4 0 128 0,2-1-128 16,2-2 0-16,2 0 0 0,2-1 0 0,2-4 0 16,2-2 0-16,1-1 0 15,0-4-560-15,0-2-48 0,1-2-16 0,1-4 0 16,1-3-2384-16,1-3-496 0,10-8-80 0,-1-1-32 0</inkml:trace>
  <inkml:trace contextRef="#ctx0" brushRef="#br0" timeOffset="-214214.81">13651 16472 18431 0,'-2'-13'1632'0,"1"1"-1312"15,-1 0-320-15,2 1 0 0,2 1 3136 0,-1 2 544 16,0 0 112-16,-1 8 32 0,0 0-3040 0,4-7-592 15,-4 7-192-15,6-5 0 0,-6 5 288 0,0 0-32 16,0 0 0-16,8-1 0 16,-8 1 128-16,6 5 32 0,-6-5 0 0,4 10 0 15,0 1-64-15,-3 2-16 0,-1 3 0 0,0 1 0 0,0 2-80 0,0 1-32 16,-1 0 0-16,0 0 0 0,-3 2-48 0,2 2-16 16,0 1 0-16,0-1 0 0,1 0-160 0,-1 0 0 15,2-2 144-15,2-2-144 0,0-1 0 0,0-4 144 16,0-1-144-16,3-1 0 0,-3-4 208 0,2-3-64 15,1 0-16-15,-5-6 0 0,8 4 128 0,0 0 0 0,0-1 16 0,2-2 0 16,0-1-48-16,2 0-16 0,2-1 0 0,2-3 0 16,-1 0-80-16,1-2 0 0,-1-1-128 0,1 1 192 15,2 3-192-15,-2-3 128 0,-2 0-128 0,0 0 0 16,-2 2 0-16,0 1 0 0,-1-1 0 0,-1 2 0 31,-1 0-352-31,-9 2-64 0,8 0-16 0,-8 0 0 0,10-1-544 0,-10 1-112 0,9 2-32 0,-9-2 0 16,8 3-2272-16,-8-3-448 0</inkml:trace>
  <inkml:trace contextRef="#ctx0" brushRef="#br0" timeOffset="-213995.03">14101 16684 16575 0,'0'0'736'0,"-5"-7"160"0,1 0-720 0,1-1-176 16,0 1 0-16,3 7 0 0,-2-7 2960 0,2 7 560 15,0 0 128-15,0 0 0 0,0 0-1760 0,4-6-352 16,-4 6-80-16,7-3-16 0,2 1-1200 16,1 0-240-16,2 2 0 0,1 0 0 15,0 2-960 1,4-2-96-16,2 1-16 0,0 1 0 0,1-1 496 0,0 0 80 0,-1-1 32 0,1 1 0 16,-1 0-2032-16,0-1-384 0,-2 0-96 0</inkml:trace>
  <inkml:trace contextRef="#ctx0" brushRef="#br0" timeOffset="-213527.82">14478 16520 5519 0,'3'-13'496'0,"0"5"-496"15,-1 1 0-15,1-1 0 0,0-2 3264 0,1 1 576 0,-1 0 96 0,0 3 32 0,1-1-2208 0,-4 7-432 32,5-6-96-32,-5 6-16 0,0 0-352 0,9-2-80 0,-9 2-16 0,9 0 0 15,-9 0-400-15,11 6-96 0,-3 0-16 0,1 2 0 16,-2-1-128-16,-2 1-128 0,0 2 144 0,-2 1-144 0,-1 0 208 0,-1 3-48 15,-1-1-16-15,-2 2 0 0,-1 3 16 0,-3 0 0 16,-1 1 0-16,-2 0 0 16,0 1-16-16,1-4 0 0,-3-3 0 0,3-1 0 0,1-1 0 0,3-4 0 15,-3-3 0-15,7-4 0 0,0 0 848 0,0 0 160 16,0 0 48-16,0 0 0 31,0 0-1456-31,0 0-272 0,1-8-64 0,1-1-16 0,2 0 608 0,1-3 160 0,3 1 16 0,2-3 0 0,0-2-176 0,2 1 0 0,0-3 0 0,1 2 0 16,0-2 192-16,1 1-64 0,0-1 0 0,0 1 0 15,-1 2 112-15,-1 2 16 0,-1 2 0 0,-1 1 0 16,-1 1 16-16,-2 3 16 16,-7 6 0-16,0 0 0 0,0 0 240 0,0 0 48 15,0 0 16-15,0 0 0 0,0 0-240 0,0 0-48 16,-7 9-16-16,0 2 0 0,0 0-288 0,-1 0 160 16,0 0-160-16,3 3 128 0,0-1-128 0,2 0 0 0,1 0 0 0,1 0 128 15,1 1-128-15,0 0 0 0,2 0 0 0,2 1 0 0,3-2 0 16,2 0 0-1,1 0 0-15,1-2 0 0,0 0-144 0,2-2 144 0,1-1 0 16,0-1 0 0,1-1-512-16,0-3 16 0,3-2 0 0,0-2 0 15,-2 0-752-15,-2-3-160 0,-1-3-16 0,-1-1-16 16,1 0-2416-16,-2-2-496 0</inkml:trace>
  <inkml:trace contextRef="#ctx0" brushRef="#br0" timeOffset="-213284.27">14975 16261 7359 0,'-1'-11'656'0,"1"4"-528"0,-1-2-128 0,1 1 0 16,0 1 3344-16,0 7 640 0,1-8 128 0,-1 8 32 16,0 0-2080-16,5-7-400 0,-5 7-96 0,0 0-16 15,0 0-704-15,9-1-144 0,0 1-16 0,0 3-16 16,1 2-272-16,0 1-48 0,1 2-16 0,-1 2 0 16,0 1 48-16,1 4 0 0,-3 3 0 0,1 4 0 15,-1 0-80-15,-3 0-16 0,-3 1 0 0,-2 2 0 16,-2 2 64-16,-2 1 16 0,-5 1 0 0,-2 1 0 15,-1 1-112-15,-1 0-32 0,-2 0 0 0,-1-2 0 16,0-2-224-16,-1-2 0 0,-2-6-144 0,2-1 144 16,-1 1-624-16,2-5-16 0,-2-3-16 0,2-1 0 31,-1 0-592-31,2-1-112 0,-1-6-32 0,2-1-7664 0,0-1-1536 0</inkml:trace>
  <inkml:trace contextRef="#ctx0" brushRef="#br0" timeOffset="-211936.77">6275 16397 5519 0,'0'0'240'0,"-4"-9"64"0,1 0-304 0,-1 1 0 0,2 0 0 0,0 0 0 15,1 1 720-15,0 1 96 0,1-2 16 0,0 0 0 16,1 1 384-16,1 0 96 0,0 0 16 0,1 1 0 15,1-2-208-15,0 2-32 0,1 0-16 0,-5 6 0 0,5-7-192 16,-5 7-48-16,4-6 0 0,-4 6 0 16,0 0-320-16,0 0-64 0,0 0 0 0,0 0-16 15,0 0-208-15,0 0-32 0,0 0-16 0,7 9 0 0,-1 2-16 0,-1 2 0 16,-3 0 0-16,0 2 0 0,1 2 16 0,0 3 0 16,-1 2 0-16,1 2 0 0,0 2 80 0,0 4 0 15,0 3 16-15,1 4 0 0,-1 3-96 16,-1 5-32-16,2 7 0 0,2 2 0 0,-3 3-144 0,2 2 128 15,-1 2-128-15,3 0 128 0,-2 1-128 0,2 3 0 16,-2 3 0-16,2-1 128 0,1-1-128 0,-1 2 0 0,2 4 0 0,1-3 0 16,0 1 0-16,1-4 0 0,2-5 144 0,-1-3-144 15,0-4 144-15,0-2-144 0,0-1 192 0,1-7-192 16,-1-5 336-16,-2-1-32 16,1-4-16-16,-2-2 0 0,0-3-32 0,1-1 0 15,-1-4 0-15,0-2 0 0,0-3-64 0,-2-3 0 0,0-3-16 0,-2-2 0 16,0-2-176-16,-1-2 160 0,-4-7-160 0,0 0 160 31,0 0-512-31,0 0-96 0,0 0-32 0,9-8 0 0,-2-3-640 16,-2-5-128-16,-1-6-32 0</inkml:trace>
  <inkml:trace contextRef="#ctx0" brushRef="#br0" timeOffset="-210490.64">6295 16313 3679 0,'0'0'160'0,"0"0"32"0,0 0-192 0,4-8 0 0,-4 8 0 0,0 0 0 0,5-7 1472 0,-5 7 240 16,0 0 48-16,8-5 16 15,-8 5-1232-15,8-3-240 16,-8 3-48-16,11-2-16 0,0 1 32 0,1 0 16 0,2 0 0 0,-2 1 0 16,2 2 304-16,3-1 64 0,0-1 16 15,5 0 0-15,2 0-192 0,4 0-32 16,3-1-16-16,-3 0 0 0,3 0-112 0,-1-2 0 16,-2 1-16-16,3 0 0 0,1 0-176 0,2 0-128 0,2-1 192 15,5 2-192-15,3 0 128 0,2-1-128 0,4-1 0 0,-1-1 0 16,-1 1 0-16,0-1 0 0,2-2 0 0,1 1 0 15,2 0 0-15,5 1 0 0,4-2 0 0,-2 3 0 16,-5-2 128-16,0 0-128 0,2 0 0 0,1-2 0 16,2 2 0-16,3 0 160 0,2 1-160 0,-3-2 128 15,-5 1-128-15,-1-1-144 0,1 1 144 0,1 0-208 16,4 2 208-16,1 0 0 0,2-1 0 0,-4 1 0 16,-4-1 0-16,-1-1 0 0,-1 0 0 0,5 0 0 15,3 1 0-15,-1-1 0 0,1-1 0 0,-3 3 0 16,-2 2 0-16,-1-2 0 0,-1-1 0 0,4 1 0 0,3 1 0 15,0-1 0-15,-3 1 0 0,0 0 0 0,-2-1 0 0,1-1 0 16,2-1 0-16,5 2 0 0,4-1 0 0,-3 0 0 16,-4-2 0-16,-1 2 0 0,-2 0 0 0,3 0 0 15,4 2 0-15,-2-1 0 0,0-3 0 0,-4 2 0 16,-2 1 0-16,-2-1 0 0,0 2 0 0,6 0 0 16,1 0 0-16,1-2 0 0,-2-1 0 0,-2 2 0 15,-2-1 0-15,2 2 0 0,1 1 0 0,3 0 0 16,4-1 0-16,-4 1 0 0,-5-3 0 0,-1 2 0 0,1 1 0 15,1 1 0-15,5 2 0 0,0-2 0 0,-1-1 128 0,-2-1-128 16,-5 0 0-16,0 2 0 16,-3 1 0-16,5 1 0 0,4 1 0 0,-1-2 0 0,-3-2 0 0,-2 0 0 15,-2-1 0-15,2 1 0 0,0 2 0 0,4 1 0 16,2 0 0-16,0-2 0 0,-3-2 0 0,-2 0 0 16,1-2 0-16,1 2 0 0,1 5 0 0,3-2 0 15,0-1 0-15,-3-1 0 0,-3 0 0 0,-2-1 0 16,-2 2 0-16,2 3 0 0,0 1 0 0,3-1 0 15,-1 0 0-15,-2-1 0 0,-5-2 128 0,0 0-128 0,-1 1 0 16,1 1 0-16,1 1 0 0,5 1 0 0,3-1 0 0,-3-1 0 16,-4-3 0-16,0 0 0 0,-2 1 0 0,3 1 0 15,0 1 128-15,3 0-128 0,4 0 0 0,-2-1 0 16,-4-2 0-16,-3 1 0 0,-2 0 160 0,1 1-32 16,0 1 0-16,2 0 0 0,2-1-128 0,-2-1 0 15,-2-1 0-15,-2 0 128 0,-3 0-128 16,-2 0 192-16,-1 1-192 0,3 1 192 0,-1 0-192 0,0 0 192 15,0-1-192-15,-1-1 192 0,-1-1-64 0,-3 0 0 16,-6-2 0-16,0 2 0 16,-1-1 32-16,-1 1 0 0,0 0 0 0,-4 2 0 0,-1 0 96 0,-1 0 0 15,1 0 16-15,-3 0 0 0,-2-1 48 0,-4 1 0 16,-3-1 0-16,0 0 0 0,-2-1 16 0,-2 0 16 0,-1-2 0 0,-1 2 0 16,0 0 128-16,-3 0 32 0,-7 2 0 15,8-2 0-15,-8 2-32 0,7-3 0 0,-7 3 0 0,0 0 0 16,6-3-304-16,-6 3-176 0,7-3 192 15,-7 3-192-15,0 0 128 0,8-1-128 16,-1-1 0-16,-7 2 0 0,7-3 0 0,-7 3 0 16,7-2 0-16,-7 2 0 0,0 0 0 0,6-4 0 0,1 0 0 0,-7 4 0 0,0 0 128 0,5-4-128 15,-5 4 0-15,6-4 0 0,-6 4 0 0,0 0 0 16,0 0 128-16,0 0-128 0,0 0 224 0,0 0-16 16,5-4 0-16,-5 4 0 0,0 0-208 0,0 0 0 15,0 0 0-15,0 0 0 16,7 5 0-16,-7-5 0 0,4 9 0 0,0-1 0 0,-4-8 0 0,2 11 0 15,0 0 0-15,-1 1 0 0,-1 1 144 16,0 1-144-16,1 1 128 0,-1 3-128 0,-1 2 128 0,0 1-128 16,1 1 0-16,-1 3 128 15,0 2-128-15,-1 3 128 0,-1 1-128 0,2 3 128 0,-1 3-128 0,1 3 160 0,0 2-160 16,0 1 160-16,2 2-32 0,0 1-128 16,0-1 192-16,0 1-64 0,-2 3 0 0,2-1 0 15,-1 4 0-15,-1-3 0 0,0-1 16 0,-1 0 0 16,0-1 0-16,-1 2 0 0,0 0 16 0,0 2 0 15,-1-2 0-15,2-3 0 0,0-2-160 0,1-2 160 16,-1-1-160-16,0-3 160 0,-2 1-160 0,1-4 160 16,0-1-160-16,-1-2 160 0,1-4-160 0,-1-3 160 15,-2-2-160-15,2-3 160 0,-2-3 0 0,1-1 0 0,-1-4 0 0,0 1 0 16,-4-2-368-16,-1 0-80 0,-1-2-16 0,0-2 0 16,-3-1-1824-16,0-1-368 15,-2-1-80-15</inkml:trace>
  <inkml:trace contextRef="#ctx0" brushRef="#br0" timeOffset="-207678.28">6798 18094 21183 0,'0'0'1888'0,"-6"-2"-1504"0,-1-1-384 0,7 3 0 0,-7-3 592 0,7 3 48 16,0 0 16-16,0 0 0 0,0 0-800 0,0 0-176 0,0 0-16 0,0 0-16 0,0 0 160 0,8 5 16 15,-8-5 16-15,11 4 0 16,0-1-224-16,0 1-32 0,-1-2-16 0,-1 0 0 0,2-1 224 0,2 0 32 15,-1-1 16-15,1 1 0 16,0-1 160-16,1 2 0 0,2-1 0 0,1-1 0 16,2 0 0-16,0 0 0 0,1 0 0 0,0 1 0 15,0-2 0-15,1 1 128 0,-1 0-128 0,2 0 176 16,1-1 48-16,-1-1 16 0,2 1 0 0,3 0 0 0,0 0-16 16,4 0 0-16,1-1 0 0,2 1 0 0,1 0-48 0,4 0-16 15,2-1 0-15,0 1 0 0,-2-1-160 0,-2 1 0 16,2-2 0-16,1 1 128 0,2-1-128 0,3 1 0 15,4 0 144-15,3-1-144 0,2-1 0 0,0 2 0 16,-3-3 0-16,-1 0 0 0,1 2 0 16,3-1 0-16,1-2 0 0,4 3 0 0,3 1 128 0,-3-2-128 0,-5 0 128 0,1-1-128 31,1 1 128-31,3 1-128 0,-1-1 128 0,3 1-128 16,3 1 192-16,-2 0-48 0,-6-2 0 0,0 2 0 0,0 0 80 0,1 0 16 0,3 0 0 0,1-1 0 15,5 1 16-15,-3 0 16 16,-4 0 0-16,2-1 0 0,1-1-144 0,2 1-128 15,5 0 144-15,-2-1-144 0,-2 2 128 0,0-1-128 16,-2-2 0-16,3 2 0 0,3 0 128 0,-1 0-128 0,0-2 0 0,-2 2 0 0,-2-3 144 0,-2 2-144 16,1 1 128-16,4-1-128 0,4 0 176 0,-2 0-48 31,-3-2-128-31,-1 4 192 0,-1-1-16 0,2 0-16 0,2 1 0 0,0 0 0 16,-1-1-160-16,-1-1 0 0,-3 0 0 15,2 1 0-15,0 0 0 0,4 1 0 16,3-1 0-16,-3-1 128 0,-2-2-128 0,0 2 0 0,-3-1 0 15,4 2 0-15,1 0 0 0,0-2 0 0,-2-1 0 16,-2 0 0-16,-3 1 0 0,1 2 160 0,0 1-32 16,3-1-128-16,2-1 352 0,-4-1-32 0,-5 0-16 0,-1 0 0 15,2 1 48-15,-1 2 16 0,5 1 0 0,1-2 0 16,0 0-240-16,-1 0-128 0,-3-1 160 0,1 3-160 16,-1-1 128-16,4 1-128 0,6-2 0 0,-5-1 0 15,-4-1 0-15,0 1 128 0,-2-3-128 0,0 4 0 16,-1 0 0-16,4 0 0 0,0-1 128 0,-3-1-128 15,-3 1 0-15,-2 1 0 0,-1 0 0 0,-1 2 0 16,0 0 0-16,3 0 0 0,2-1 128 0,-2 1-128 16,-4-1 0-16,-1 1 176 0,-1-2-176 0,1 3 160 15,-1 3-160-15,3-2 0 0,1-1 144 0,0-1-144 16,0-1 0-16,-5 1 0 0,-2-1 0 0,-1 0 0 16,-2 1 0-16,0 0 0 0,0 0 0 0,2-2 0 0,0 1 0 15,2-2 0-15,-4 1 0 0,-2-1 0 0,-2 0 0 0,-1 1 128 16,-2-1-128-16,0 1 0 0,0 0 176 0,0-1-48 15,0-1 0-15,2 2 0 0,-3-1 64 0,1 1 16 16,-3-1 0-16,-2-1 0 0,-5 1 32 16,-2-2 0-16,0 1 0 0,-2 0 0 0,-1 1-64 0,-3 0-16 15,0-2 0-15,-1 2 0 0,-2-2 0 0,-1 2 0 16,-2-1 0-16,-1 1 0 0,-1-2 32 0,-1 2 0 16,-1 0 0-16,-1 0 0 0,1 1 0 0,-1 0 0 15,-2 1 0-15,2-1 0 0,0 0-192 0,-2 1 0 16,-6 2 0-16,9-2 128 0,-9 2-128 0,9-1 0 0,-1-1 0 15,-8 2 0-15,0 0 0 0,10 0 0 0,-10 0 0 0,6-1 0 32,-6 1-592-32,0 0 0 0,0 0 0 0,0 0-9648 0,1-5-1920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42:08.488"/>
    </inkml:context>
    <inkml:brush xml:id="br0">
      <inkml:brushProperty name="width" value="0.05292" units="cm"/>
      <inkml:brushProperty name="height" value="0.05292" units="cm"/>
      <inkml:brushProperty name="color" value="#FF0000"/>
    </inkml:brush>
  </inkml:definitions>
  <inkml:trace contextRef="#ctx0" brushRef="#br0">6067 5101 4607 0,'0'0'400'0,"0"0"-400"0,0 0 0 0,0 0 0 16,-2-8 1632-16,2 8 240 15,0 0 48-15,-1-8 16 16,1 8-1360-16,0-6-256 0,0 6-64 0,3-9-16 15,1 1-32-15,-4 8 0 0,3-9 0 0,1 2 0 16,1 0-208-16,-5 7 0 0,0 0 128 0,6-8-128 16,0 3 160-16,-6 5-16 0,0 0 0 0,5-6 0 15,-5 6 16-15,0 0 0 0,0 0 0 0,0 0 0 0,0 0 96 16,0 0 0-16,0 0 16 0,0 0 0 0,0 0 80 16,0 0 16-16,0 0 0 0,0 0 0 0,0 0 80 0,0 0 32 15,5 10 0-15,-4 0 0 0,1 0 0 0,-2 1 0 16,-2 0 0-16,1 0 0 0,2-1-144 0,0 0-16 15,-1 0-16-15,-1 1 0 0,0-1-64 0,1 0-16 16,1-2 0-16,1 1 0 0,-2-9 176 0,2 10 48 16,-2-10 0-16,5 9 0 0,-5-9 128 0,0 0 48 15,6 5 0-15,-6-5 0 0,11 4-16 0,-2-2 0 16,-9-2 0-16,10-2 0 0,-1-2-272 0,0 0-48 16,0-4-16-16,1 0 0 0,1-3 48 0,3-3 0 0,0 0 0 15,3-5 0-15,2-2 16 0,2-4 16 0,3-2 0 16,5-2 0-16,-1-1 0 0,4 1 0 0,1-3 0 0,3-1 0 15,0-2-112-15,0-2-32 0,-1 0 0 16,1 1 0-16,-6 1-80 0,1 1-128 0,-1 0 176 0,0 1-176 16,-2 1 144-16,-1 3-144 0,-2 2 0 0,-1 4 144 15,-1 1-144-15,0 2 0 0,-1 2 0 0,1 0 0 16,2 0 0-16,-3 3 0 0,-2-3 0 0,-1 2 128 16,-2 1-128-16,-2 1 0 0,-2 3 0 0,-2 3 0 15,-3 1-256-15,-8 7-64 0,7-6-32 0,-7 6 0 16,0 0-1120-16,0 0-240 0,0 0-32 0,0 0-11120 15</inkml:trace>
  <inkml:trace contextRef="#ctx0" brushRef="#br0" timeOffset="13198.73">6365 5777 6847 0,'0'0'304'0,"0"0"64"0,0 0-368 0,3-6 0 0,-3-2 0 0,0 8 0 0,0 0 624 0,1-7 48 16,-1 7 16-16,0 0 0 15,2-6-176-15,-2 6-16 0,0 0-16 0,0 0 0 16,0 0-96-16,0 0-32 0,0 0 0 0,0 0 0 0,0 0 160 0,0 0 16 15,0 0 16-15,0 0 0 0,0 0-64 0,0 0-16 16,0 0 0-16,0 0 0 0,0 0 0 0,0 0 0 0,0 0 0 0,0 0 0 16,8 6-48-16,-8-6-16 0,6 9 0 15,-6-9 0-15,8 9-176 0,-1 1-32 0,-2 0-16 0,-1 0 0 16,1-2-176-16,-1 2 128 0,1 0-128 0,-2 0 128 16,0 3-128-16,3 3 128 0,-3 0-128 0,1 1 128 15,1-1-128-15,-1 2 128 0,-2 1-128 0,3-1 128 16,0 0-128-16,1-2 0 0,-2 1 0 0,2-1 0 15,-1 2 0-15,1-3 0 0,-1-3 0 0,2-1 0 16,-4 0 0-16,2-2 128 16,-1-1-128-16,-4-8 128 0,4 7-128 0,-4-7 160 0,0 0-160 0,0 0 160 0,0 0 128 0,0 0 32 15,0 0 0-15,8 1 0 0,-8-1 320 16,0 0 64-16,0 0 0 0,8-9 16 16,-2-1-32-16,1-2-16 0,-2 0 0 0,1-3 0 0,2-1-272 0,-1-2-48 15,3 1-16-15,0-3 0 16,0-3-48-16,1-1-16 0,1-3 0 0,0 1 0 0,1 1-48 0,3-3-16 15,-3-3 0-15,5 2 0 0,-2-2-208 0,4-1 128 16,-2-2-128-16,2-1 0 0,1 3 128 0,2-1-128 16,1-1 0-16,0-2 0 0,1 2 0 0,0 2 0 15,2 3 0-15,-1 0 0 0,-2 0 0 0,1 2 128 16,-3 1-128-16,-2 0 0 0,-2 2 0 16,-1 2 176-16,-2 1-176 0,-2 1 160 15,-2 3 0-15,0 1 0 0,-1 2 0 0,-1 2 0 16,-3 2 64-16,1-1 16 0,0 2 0 0,-2 2 0 0,0-1-64 15,-2 1-16-15,0 1 0 0,-2 0 0 0,-1 6-160 0,0 0 128 0,2-6-128 0,-2 6 128 16,0 0-128-16,0 0-272 16,4-7 64-16,-4 7 16 15,0 0-384-15,0 0-80 0,0 0-16 0,0 0 0 16,9 0-1904-16,-9 0-384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49:15.335"/>
    </inkml:context>
    <inkml:brush xml:id="br0">
      <inkml:brushProperty name="width" value="0.05292" units="cm"/>
      <inkml:brushProperty name="height" value="0.05292" units="cm"/>
      <inkml:brushProperty name="color" value="#FF0000"/>
    </inkml:brush>
  </inkml:definitions>
  <inkml:trace contextRef="#ctx0" brushRef="#br0">6513 7029 14735 0,'0'0'1312'0,"0"0"-1056"16,0 0-256-16,0 0 0 15,-3-4 400-15,3 4 32 0,0 0 0 0,-2-6 0 0,1 1-304 0,1 5-128 16,0-6 128-16,0 6-128 0,3-5 704 0,0 0 64 16,-1 0 16-16,-2 5 0 0,0 0 32 0,0 0 0 15,4-5 0-15,-4 5 0 0,0 0-128 0,0 0-32 16,7 0 0-16,-7 0 0 15,0 0-192-15,7 7-32 0,-2 2-16 0,-2 2 0 16,2 1-96-16,-1 2-32 0,0 0 0 0,1 8 0 0,-1-1-96 16,0-1-32-16,-1-1 0 0,1 0 0 0,2-3-160 0,-1 1 128 15,3-1-128-15,-1-1 128 0,-2 0-128 0,1-3 0 16,-1-2 0-16,2-1 128 0,-1-3 192 0,-6-6 48 0,10 5 0 0,0-3 0 16,1-3 128-16,1-4 16 0,2-2 16 0,-2-2 0 15,1-4 160-15,4-4 16 16,4-4 16-16,4-4 0 0,2-5-240 0,6-6-48 0,3-5-16 15,4-4 0-15,3-2-224 0,1-4-64 0,-1-2 0 0,0 1 0 16,-2 0-128-16,-2 3 0 0,-3 4 0 16,-3 5 0-16,-4 3 0 0,-3 4 128 0,-4 5-128 15,-2 5 0-15,-2 4-128 0,-4 5-128 0,-3 3 0 0,-3 3-16 32,-4 2-592-32,-4 6-112 0,0 0-32 0,-3 6 0 0,-3 3-2128 0,-4 5-448 0</inkml:trace>
  <inkml:trace contextRef="#ctx0" brushRef="#br0" timeOffset="534.5">6631 8183 11967 0,'3'-11'1072'0,"-1"7"-864"31,-2-3-208-31,1-1 0 0,0-1 848 0,1 1 128 16,1-2 32-16,-1 0 0 0,0-1-256 0,1 2-48 15,1 0-16-15,-2 2 0 0,0-1 176 0,0 0 32 16,0 0 16-16,1 2 0 0,-1-1-96 0,-2 2-32 15,0 5 0-15,2-6 0 0,-1 1-32 0,-1 5-16 16,0 0 0-16,0 0 0 0,0 0-240 0,0 0-48 16,0 0-16-16,0 0 0 0,0 0-240 0,0 0-32 15,2 7-16-15,1 3 0 0,-1 2-144 0,-2 3 160 16,0-1-160-16,1 3 160 0,-1 1 32 0,1 2 0 16,-1 0 0-16,1-1 0 0,0-2-192 0,0 2 0 15,0-2 0-15,2 0 0 0,-1-2 0 0,-1-1 0 0,2-2 144 16,0-2-144-16,2-2 256 0,-1-1-32 15,-4-7 0-15,7 3 0 0,1-3 304 0,0-3 64 0,2-1 16 0,3-5 0 16,4-4 80-16,3-5 16 16,2-4 0-16,4-6 0 0,7-2-256 0,1-8-64 0,6-2 0 0,1-7 0 15,0-3-128-15,0-1-16 0,3-4-16 0,3-2 0 16,4-4-224-16,2 2 128 0,2 0-128 0,-2 0 0 0,-4 2 0 16,-2 4 128-16,-3 6-128 0,-5 5 0 0,-6 5 0 15,-7 4 128-15,-3 4-128 0,-4 5 0 16,-5 6-176-16,-3 5-128 0,-2 2-16 0,-4 6-16 15,-5 5-2160-15,0 0-448 0,0 0-64 16</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28:05.72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2161 776 8287 0,'0'0'368'0,"0"0"80"0,2-7-448 0,1 0 0 0,-1 0 0 0,1 0 0 0,-1 0 2496 0,1-1 400 15,0-2 96-15,-1 0 16 0,1-1-1616 0,2 0-320 16,-1-1-64-16,1 0-16 16,-1-3-384-16,0 0-80 0,1 0-16 0,-2 1 0 0,-1 0 160 0,0 0 32 15,0-2 0-15,-2 3 0 0,-2 1 0 0,1 2 0 0,-2 1 0 0,-2-1 0 16,-2 2-32-16,0 2 0 0,-1 2 0 16,-1 2 0-16,-2 3-240 0,0 2-48 0,-1 4-16 0,0 1 0 15,-2 3-368-15,6 0 0 0,-1 3 0 16,0 2 0-16,0 2 0 0,0 1 0 15,2 0 0-15,-2 1 0 0,1 0 0 0,-1 3 0 0,4-1 0 0,2-3 0 16,1-4 0-16,4-2 0 0,-2-2 0 0,3-1-128 0,0-2 128 0,3-3 0 16,0-1 0-16,1-3 0 0,1-2 0 0,0-1 144 15,2-3 0-15,0-2 0 16,1-1-16-16,1-5 0 16,0-2 0-16,0 0 0 0,-1-2-128 0,0 0 128 0,0-3-128 0,0 1 128 15,-1 1-128-15,-2 4 0 0,-1 1 0 0,-2 1 0 16,0 2 0-16,-2 2 0 0,-1 1 0 0,0 2 0 15,-2 5 384-15,0 0 0 0,0 0 0 0,-2 7 0 16,0 2-176-16,0 2-32 0,-1 2-16 16,2 0 0-16,0 1-160 0,0 1 0 0,1-2 144 0,0 4-144 0,1 0 0 15,1-2 0-15,2 0 0 0,1-3 0 0,0-1 0 0,0-1 0 16,3-2 0-16,0 0 0 0,-1-2 0 0,2-2 0 16,2-2 0-16,0-2 0 15,2-2-992 1,-1-2-160-16,4-3-48 0</inkml:trace>
  <inkml:trace contextRef="#ctx0" brushRef="#br0" timeOffset="235.29">2399 360 29487 0,'0'0'2624'0,"0"0"-2112"0,-3-6-512 0,3 6 0 0,0 0 144 0,0 0-144 16,0 0 0-16,0 0 144 0,0 0 96 0,3 5 16 15,0 0 0-15,3 3 0 16,1 2 0-16,1 1 16 15,-1 1 0-15,-1 3 0 0,1 3 80 0,-3-1 16 16,0 5 0-16,-1 5 0 0,-1 4-48 0,-2 2-16 16,-1 1 0-16,-1 2 0 0,-3 0-144 0,-1 7-32 0,-3-4 0 0,-3-4 0 15,-1-4 0-15,-2-3 0 0,-1-2 0 0,-2-2 0 16,-2-1-128-16,0-2 0 0,-4-2 0 0,1-2 0 31,0-1-2240-31,-1-4-336 0,0-2-64 0,1-4-16 0</inkml:trace>
  <inkml:trace contextRef="#ctx0" brushRef="#br0" timeOffset="412.71">1651 497 31327 0,'0'0'1392'0,"-5"4"272"0,1-1-1328 0,1 3-336 0,-3 3 0 0,3 1 0 0,1 2-144 0,0 4-112 16,0 2 0-16,1 3-16 15,-1 3 480-15,2 3 112 0,0 1 0 0,-1 12 16 0,0-3-336 0,1 1 144 16,2-2-144-16,-1 0 0 15,1 2 0-15,2-1 0 0,1-2 0 0,2-3 0 16,1-3-320-16,1-4-192 0,4-3-16 0,2-2-16 16,1-6-1536-16,4-4-304 0</inkml:trace>
  <inkml:trace contextRef="#ctx0" brushRef="#br0" timeOffset="1015.46">3426 638 17503 0,'0'0'1552'0,"0"-7"-1232"0,2 1-320 0,1-1 0 16,-1 1 1280-16,1 0 208 0,-1 1 48 0,-1 0 0 15,-1 5 224-15,0 0 48 0,7 1 16 0,-7-1 0 0,4 6-1008 0,0 0-208 16,-1 4-32-16,0 2-16 0,0 3-288 0,-1 2-48 0,-1 1-16 0,0 2 0 16,-1 6-48-16,0 2-16 15,0-1 0-15,-1 1 0 0,1-2-144 0,0-1 128 0,-1-3-128 0,1 0 128 16,0-3-128-16,0-1 0 0,0-3 0 0,0-1 128 16,1-2-128-16,0-2 160 15,-1-3-160-15,0-7 160 0,2 5-160 0,-2-5 160 0,0 0-160 0,0 0 160 16,0 0-16-16,0-8 0 0,-1-4 0 15,0-2 0-15,0 0-144 0,-1-2 0 16,-1-5 144-16,1-2-144 0,-1-3 0 0,0-2 0 0,-1-3 0 16,1-1 0-16,1-1 0 0,1 0 128 15,0 1-128-15,1 8 0 0,0-1 224 0,1 0-32 0,1 1 0 16,2-2 0-16,2 3-192 0,2 4 0 0,0 2 0 16,6-1 128-16,1 3 0 15,1 3-128-15,2 2 192 0,1 4-192 0,-1 3 0 0,2 1 0 0,4 6 0 0,0 1 0 16,-5 2 0-16</inkml:trace>
  <inkml:trace contextRef="#ctx0" brushRef="#br0" timeOffset="1189.74">3483 813 26719 0,'0'0'2368'0,"-3"-2"-1888"0,-1-3-480 0,4 5 0 0,0 0 640 0,0 0 48 0,-1-6 0 0,2 0 0 15,2 1 112-15,3 0 32 0,0 0 0 0,4-1 0 16,2 0-464-16,4 0-96 0,-1 1-16 0,3 0 0 16,1 1-256-16,2 0 0 0,1 0 0 0,-1 1 0 15,1-3-1536-15,0 3-384 0,0 1-64 0</inkml:trace>
  <inkml:trace contextRef="#ctx0" brushRef="#br0" timeOffset="1393.95">3954 587 21183 0,'-4'-12'944'0,"3"8"192"0,0 0-912 0,1-1-224 16,0 0 0-16,0-1 0 0,0 2 2304 0,1-1 400 16,0 0 96-16,-1 5 16 0,0 0-1168 0,0 0-240 15,0 0-32-15,0 0-16 0,4 4-928 0,1 3-192 16,-2 2-48-16,1 2 0 0,0 1-192 0,-1 3 128 0,0 2-128 0,-1 0 0 16,2 6 128-16,-2 0-128 0,0 2 0 0,0-1 144 15,1 0-144-15,-3-2-176 0,1-1 48 0,0-1 0 31,1-2-592-31,0-1-112 0,0-2-32 0,1-3 0 16,-2-2-1888-16,0-2-384 0,0-1-80 0</inkml:trace>
  <inkml:trace contextRef="#ctx0" brushRef="#br0" timeOffset="1836.26">3937 646 19343 0,'0'-10'1728'0,"0"-2"-1392"0,1-3-336 0,1 4 0 16,0-1 2352-16,1-1 400 0,3 0 64 0,1 0 32 15,1 0-1504-15,2-1-320 0,2 2-48 0,7-1-16 0,2 2-352 16,1 2-80-16,0 3-16 0,-1 1 0 0,-2 2-192 0,-1 1-32 16,-1 2-16-16,-3 1 0 0,-1 2-272 0,-1 2 160 15,-4 1-160-15,-1 2 128 0,-3 2-128 0,-3 0 0 16,-3 3 0-16,-7 7 0 0,-3 2 0 16,0-4 0-16,0 1 0 0,0-1-272 0,0-3 64 15,-3 2 16-15,3-2 0 0,1-3 192 16,2-2 0-16,2-3 0 0,1-2 0 0,3-1 0 0,3-4 0 15,0 0 144-15,0 0-144 0,5 4 0 16,2-1 0-16,2 0 0 0,1 1 224 0,2-1-48 16,1 0-16-16,1 1 0 0,2-1-160 0,0 1 0 15,2 2 0-15,3 0 128 0,-1 2-128 0,-3 1 0 0,-3 0 0 16,-1-2 0-16,-4 2 0 16,0-1 0-16,-4 2 0 0,-3 1 0 15,-1-2 0-15,-3-1 0 0,-5 1 544 0,-2 0 32 16,-2-1 0-16,-2-2 0 0,-3 1-192 0,-2-1-16 0,-2 1-16 0,0-1 0 15,0-2-176-15,-1 1-48 0,0 1 0 0,1-2 0 16,1 1-128-16,2-1 0 0,1 1 0 0,2-2 0 16,0-2 0-16,3-1 0 0,2 0 0 0,2 0 0 15,2-1-1792 1,5 1-320-16,0 0-80 0</inkml:trace>
  <inkml:trace contextRef="#ctx0" brushRef="#br0" timeOffset="2072.42">4509 540 33167 0,'2'-11'2944'0,"-2"11"-2352"0,2-6-464 0,1 0-128 0,0 1 0 0,-3 5 128 16,0 0-128-16,0 0 128 0,0 0 592 0,0 0 128 16,0 0 32-16,0 0 0 0,4 5-560 0,-1 3-96 15,-1 3-32-15,0 4 0 0,-1 2-32 0,-1 0-16 16,0 3 0-16,0 1 0 0,-1 1-16 0,-1 8-128 15,1-4 192-15,1-2-64 0,0-1-128 0,0-1 0 16,1-3 144-16,1-2-144 0,-1-2 0 0,1 0 0 0,-1 0 0 0,1-3 0 31,-1-1-736-31,1-2-64 0,0-2-16 0</inkml:trace>
  <inkml:trace contextRef="#ctx0" brushRef="#br0" timeOffset="2341.78">4431 677 29487 0,'-4'-15'1296'0,"4"9"288"16,1-4-1264-16,2 0-320 0,-1 0 0 0,2 0 0 0,3 0 432 0,-1 2 16 15,2 1 16-15,1-1 0 0,2-1 176 16,1 2 16-16,2 0 16 0,2 1 0 0,0 1-128 0,2 2-32 16,0 2 0-16,1 2 0 0,0 1-128 0,0 2-48 0,-1 3 0 15,1 1 0-15,0 0-48 16,-1 2-16-16,0 1 0 0,3 5 0 0,-4 0-64 0,-1 1-16 0,-4-1 0 0,-3 4 0 31,-4 3 0-31,-3 1-16 0,-2-3 0 0,-3-1 0 16,-6-1-48-16,-3-2-128 0,-2-1 192 0,-3-1-64 0,-3-1-128 0,-2 0 0 15,-2-3 0-15,-5 2-176 0,-1-2 176 16,5-2 0-16</inkml:trace>
  <inkml:trace contextRef="#ctx0" brushRef="#br0" timeOffset="3081.78">5867 767 14735 0,'2'-15'640'0,"-2"10"160"16,0-2-640-16,-1 1-160 0,1-2 0 0,-1 3 0 0,0-2 2464 0,0 1 464 15,-1 1 80-15,-3-1 32 0,1 3-1440 0,-2 1-272 16,3 0-64-16,-2 0-16 0,-5 2-608 0,0 1-128 16,0 1-32-16,-1 1 0 0,-2 3-224 0,2 1-32 15,-4 2-16-15,2 1 0 0,0 0-208 0,-1 1 176 0,-1 1-176 0,2 0 160 16,-1 0-160-16,2 0 0 0,2 0 0 0,1 1 0 16,3-2 0-16,1 1 0 15,2-1 0-15,3 0 0 0,2-1 0 0,4-3 0 0,0-1-176 0,4-2 176 16,1-1 0-16,2 0 0 0,2-2 0 0,0-2 0 15,1-3-288-15,2-1 32 0,1-3 0 0,1-1 0 32,-2-3-144-32,2 0-32 0,0-2 0 0,-4 0 0 0,1-2 224 0,-2 0 32 0,-2-1 16 0,-2 1 0 15,-3 2 160-15,-1 2 0 0,-3 1 0 0,-2 3 128 16,-1 1 288-16,-1 3 64 0,-2-2 16 0,2 6 0 16,-5 0 96-16,-1 2 32 0,0 4 0 0,-1 0 0 15,2 3-464-15,-1 2-160 0,2 1 0 0,-1 0 144 16,2 0-144-16,1 1 0 0,1-1 0 0,1 0 0 15,1 1-144-15,0-1 144 0,2-1 0 0,3-1 0 16,0-1-192-16,2-2 192 0,0 0-192 0,2-1 192 31,3-3-1872-31,0-1-272 0,5-1-48 0</inkml:trace>
  <inkml:trace contextRef="#ctx0" brushRef="#br0" timeOffset="3704.56">6153 769 11967 0,'0'0'1072'0,"-3"5"-864"0,-2 1-208 0,2 1 0 0,0-1 1376 0,1 1 224 15,-2-1 64-15,1 0 0 0,-1-2-160 0,4-4-32 0,0 0 0 0,-4 6 0 16,4-6-304-16,0 0-64 0,0 0-16 0,0 0 0 16,0 0 0-16,0 0-16 0,0 0 0 0,6-5 0 15,-1-1-400-15,3-1-80 0,0-2-16 0,1-1 0 16,-1-2-192-16,2-1-32 0,0-1-16 0,0 1 0 16,0 1-64-16,-1 2-16 15,0 1 0-15,-2 2 0 0,1 2-256 0,-1 1 0 16,-1 1 0-16,2 5 0 0,-2 4 0 0,0 0 0 0,-1 3 0 15,-1 2 0-15,0 1 0 16,1 0 0-16,-1 2 0 0,3-1 0 0,-2-1 0 0,2 0 0 0,4 1 0 0,2-1 0 16,-2-2 0-16,2-2 0 15,1-3-416-15,2-1-144 0,1-4-16 0,3-1-16 32,2-3-336-32,0-1-64 0,0-3-16 0,0-2 0 15,-2-2 448-15,-1-2 96 0,-3-3 16 0,0 1 0 0,-3-2 448 0,-4 1 0 0,-2-1 0 0,0 3 0 0,-3 0 128 16,-2 2 0-16,-3 1 16 0,-2 2 0 0,-1 0 576 0,-2 4 112 15,-3 0 32-15,-1 3 0 0,-1 2 16 16,-1 2 0-16,0 3 0 0,0 2 0 0,1 0-560 0,-2 2-128 16,1 3 0-16,1 2-16 0,-2 2-176 0,1 1 0 0,-1 3 0 0,4 1 128 31,-1-1-128-31,2 2 0 0,1-1 0 0,3 0 0 0,1-3 0 0,2-1 0 0,2-3 0 0,1-1 0 31,1-2 0-31,4-2 0 0,3-3 0 0,2-1 0 0,2-3 160 0,1-4 0 0,3-2 0 0,1-4 0 31,-1-2 96-31,1-3 0 0,2-4 16 0,-2-4 0 0,-2-4-96 0,2-2-32 16,-5-1 0-16,1-2 0 0,-2 0-144 0,-4 6 192 0,-2-3-192 0,0 3 192 16,-2 1-192-16,0 3 0 0,-2 1 0 0,-1 4 0 0,-1 1 0 15,-1 1 0-15,-2 4 0 0,0 3 448 0,-1 3 16 16,3 4 0-16,-6 1 0 16,1 4-464-16,-1 2 0 0,0 3 0 0,1 0 0 0,1 5 0 0,-1 4 0 31,1 2 0-31,-1 10 0 0,-2 3 0 15,1-3 0-15,1 0 0 0,-2 5 0 0,4-3 0 16,0-5 0-16,1 2 0 0,0-3 0 16,2-9 0-16,3-1 0 15,1-3-1072-15,-1-3-96 0,4-2-32 0</inkml:trace>
  <inkml:trace contextRef="#ctx0" brushRef="#br0" timeOffset="5086.62">7542 761 14735 0,'0'0'1312'15,"0"0"-1056"-15,0 0-256 0,0 0 0 0,2 6 2256 0,-2-6 400 16,0 0 80-16,0 0 16 0,0 0-1728 0,4 2-320 0,3-3-80 16,0-1-16-16,3-3 352 0,2-1 80 15,3-2 16-15,1-2 0 0,2-1-400 0,0 0-80 0,2-2 0 0,0-4-16 16,0 1-560-16,-5-1 0 0,-3 2 0 16,-2-2 608-16,-2 1 16 0,-4 2 0 0,-4-2 0 0,-3 3-496 15,-4 2-128-15,-3 3 0 16,-5 2 352-16,-4 1 48 0,0 5 16 0,2 5 0 15,-2 1-416-15,1 4 0 0,0 2 128 0,-4 7-128 0,1 1 0 16,4-1 0-16,0 0 0 0,-3 8 0 0,5-2 0 16,4 0-192-16,2-2 192 15,4-2-160-15,3-1 160 0,4-2 0 0,3-2-144 16,4-4 144-16,4-2-192 0,2-2 192 0,4-4-192 0,2-1 192 0,3-5 0 16,3-1 0-16,3-1 0 15,3-3 0-15,4-1 0 0,2-1 0 0,2-5 0 0,1-2 0 0,0-3 0 0,-4-3 0 16,-3 0 0-16,-2 0 0 0,-2 1 0 0,-3 0 0 15,-5 2 128-15,-6 1-128 0,-6 5 0 16,-2 0 0-16,-3 0 0 0,-3 1 0 0,-2 2 0 16,-3 2 0-16,-4 1-128 0,-1 0-192 15,-3 3-16-15,-3 1-16 0,-2 2 0 16,-5 1 96-16,6 2 32 0,-3 1 0 0,-3 3 0 0,0 1 224 0,3 1 0 0,3 1 0 16,1 0-144-16,3-1 16 0,0 3 0 15,5 3 0-15,1-2-64 0,4 0 0 0,4 1 0 0,2 7 0 16,2 1 192-16,-1-1 0 15,0-1 0-15,-1 1-128 0,0 1 0 16,1-3 0-16,1 0 0 0,-3 2 128 0,0 0 0 16,-2 0 0-16,-1 1 0 0,-1 0 272 0,0 1-16 15,-1 1 0-15,-1 0 0 0,-1 2 0 0,0-2-16 0,1-1 0 0,-2-1 0 0,1-2-48 0,0-2 0 16,2 1 0-16,-2-3 0 0,0-1 96 0,2-2 16 16,1-2 0-16,0-2 0 0,-1-1-48 0,2 0-16 15,-2-7 0-15,0 0 0 0,4 1 144 0,3-2 48 16,1-3 0-16,2-1 0 15,0-3-176-15,2-4-48 0,2-3 0 0,2-5 0 16,3-6-208-16,0-1 0 0,2-4-144 0,0-3 144 0,0-3-320 0,-2-2 16 16,0 1 16-16,0-1 0 0,-2 2 160 0,-1 2 128 0,-4 2-192 0,0 2 192 31,0 4 0-31,-2 4 0 0,-2 3 0 0,-3 4 0 0,-2 2 0 0,0 3 224 0,-2 3-16 0,-2 2 0 31,0 1 112-31,1 5 32 0,0 0 0 0,0 0 0 16,-6 4-224-16,2 3-128 0,-1 2 128 0,1 1-128 15,-2 1 0-15,1 2 0 0,-1 1 0 0,2 3 0 16,0 0 0-16,-1 2 0 0,2 0 0 0,1-1 0 0,-1 1 0 16,2-1 0-16,0-2 0 0,2 0 0 0,2-3 0 0,-1-1 0 15,1-1 0-15,1-2 0 0,2-2 0 0,2-1 0 16,2-3 0-16,2-1-128 0,2-3-64 0,2-2-16 16,2-3 0-16,2-1 0 0,3-4 80 0,-1-2 128 15,-4 0-208-15,4-7 80 0,1-4 128 16,-2 1 0-16,-3 0 0 0,-1 0-144 0,-2 1 0 15,-1 1 0-15,0-2 0 0,-2 2 144 16,-3 5 0-16,-2 0 0 0,-2 4 128 0,-1 3 48 0,-2 2 16 16,-1 0 0-16,-2 3 80 0,1 4 32 15,0 0 0-15,-3 4 0 0,0 2-304 0,-2 1 0 0,1 3 0 0,1 1 0 16,-3 1 0-16,1 0 0 0,-1 2 0 0,1 4 0 16,0-1 0-16,2-2 0 0,0 0 0 0,0-1 0 15,3-1 0-15,1-2 0 0,1-1 0 0,0-1 0 16,1-2 0-16,1 0 0 0,2-1 0 0,1-3 0 15,-1-2 0-15,2 0 0 0,1-1-176 0,1-2 176 16,2-3-240-16,1-1 64 0,0-3 16 16,1-2 0-16,1-1-32 0,-1 0 0 0,0-1 0 0,1-2 0 15,-2 0 192-15,0 1-192 0,-1-2 192 0,-2 3-192 0,-3 0 192 0,-2 2 0 16,1 0 0-16,-3 2 0 16,-1 2 192-16,-1 2 32 0,-1 5 0 0,0 0 0 15,0 0 80-15,0 0 16 0,0 0 0 0,0 0 0 0,-4 7-192 0,-2 1-128 16,1 2 192-16,0 1-192 0,1 0 0 0,1 0 0 15,-1 1 0-15,3 2 0 0,-2-1 0 16,2 0 0-16,0-1 0 0,1 0 0 0,1 0 0 0,3-1 0 0,0-2 0 16,1 0 0-16,1-1 0 0,1-2-144 15,3-1-16-15,2-1 0 16,0 0-608-16,2-3-128 0,0-3-32 0</inkml:trace>
  <inkml:trace contextRef="#ctx0" brushRef="#br0" timeOffset="5233.8">8912 452 22111 0,'-13'-12'1968'0,"6"7"-1584"0,-1-2-384 0,-1-1 0 0,-4 1 1456 0,1-1 208 16,0-1 32-16,0 4 16 0,0-2-192 0,1 1-48 0,2 0 0 0,3 1 0 15,0 3-944-15,6 2-192 0,-5-3-32 0,5 3-16 16,0 0-288-16,0 0 0 0</inkml:trace>
  <inkml:trace contextRef="#ctx0" brushRef="#br0" timeOffset="5597.6">9013 325 22175 0,'0'0'976'0,"0"0"208"0,0 0-944 16,0 0-240-16,0 0 0 0,0 0 0 15,-3 5 1600-15,1 2 288 0,-1 1 48 0,1 2 16 0,0 1-896 0,0 1-176 0,-1 2-48 0,0 1 0 16,0 2-288-16,1 1-64 16,-1 4-16-16,0-1 0 0,0 4-176 0,1 2-32 15,1 0-16-15,0 1 0 0,0 0-240 0,-1 1 128 0,1-3-128 0,1 5 0 16,1-4 128-16,2-4-128 0,0-2 0 0,1-5 144 15,3-3-144-15,2-2 128 0,1-3-128 0,2-4 128 16,1-1-320-16,1-4-80 0,2-4-16 0,1-1 0 16,0-3 32-16,0-3 16 15,1-3 0-15,0-2 0 0,-1-3 16 0,1-1 0 16,-2-1 0-16,0 1 0 0,-2 1 224 0,0 2 0 0,-4 1 0 0,-1 3-144 16,-2 1 336-16,-2 3 80 0,-2 2 16 0,0 3 0 15,-3 5 384-15,0 0 80 16,0 0 16-16,0 0 0 0,-3 9-624 0,0 2-144 15,0 2 0-15,-1 0 336 0,1 1 48 0,0 0 0 0,0 3 0 16,0 0-384-16,1 2 128 0,0-2-128 16,2 2 0-16,1 0 0 15,0-3 0-15,0-2 0 0,1-1 0 0,2-2 0 0,-1-2 0 0,3-1 128 16,1-2-432-16,3 0-80 0,2-2 0 0,1-2-16 31,2-1-2208-31,0-4-432 0</inkml:trace>
  <inkml:trace contextRef="#ctx0" brushRef="#br0" timeOffset="5752.43">9423 395 8287 0,'-13'-7'736'0,"7"4"-592"0,-2-2-144 0,0 0 0 16,1 1 4672-16,0-1 912 0,0 1 176 0,1 1 48 16,0 0-4704-16,6 3-928 0,-5-1-176 0,5 1 0 15,0 0 0-15,0 0 0 0</inkml:trace>
  <inkml:trace contextRef="#ctx0" brushRef="#br0" timeOffset="6176.45">9540 309 17503 0,'-1'-12'768'0,"1"12"176"16,-1-5-752-16,0-2-192 0,0 1 0 0,1 6 0 0,0 0 2688 0,0 0 512 15,0 0 112-15,0 0 16 0,0 0-1664 0,0 0-320 16,-1 8-64-16,-1 3 0 0,2 3-896 0,0 3-192 15,0-1-16-15,0 2-16 0,0 0 32 0,-1 0 0 0,0 3 0 16,-1-2 0-16,-1 5-16 0,-1 3 0 0,0 1 0 16,0 2 0-16,-1-4-176 0,2 1 160 0,0-2-160 0,-1 4 160 15,4-5-160-15,-1-3 128 0,-1-3-128 16,1-4 128-16,1-3-128 16,0-4 0-16,0-7 0 0,0 0 416 0,0 0 48 0,0 0 16 0,8-5 0 15,0-3-32-15,2-3-16 16,2-2 0-16,7-7 0 0,2-1-432 0,-1 1 0 0,1 2 0 15,0 1 0-15,-4 5 0 0,2 0 0 0,0 1 0 16,-2 2 0-16,0 3-176 0,-3 0 176 0,-1 3-192 16,-1 2 192-16,2 2-128 0,-5 2 128 0,1 4-128 15,-1 1 128-15,-1 2 0 0,-3 1 0 16,0 3 0-16,-3-1 0 0,-2 2 0 0,-4 3 0 16,-5 0 0-16,-2-1 0 0,-4-2 0 15,-1 0 224-15,-2-3 32 0,-3-1 0 0,-1 0 0 16,-4-2-112-16,2-2-16 0,0-1 0 0,-6-1 0 0,4 1-128 15,9-3 0-15,-1 0 0 0,2 1 0 16,4-3 0-16,2 0 0 16,2-1-3456-16,4-1-736 0</inkml:trace>
  <inkml:trace contextRef="#ctx0" brushRef="#br0" timeOffset="7020.22">9830 735 14735 0,'6'-8'1312'0,"2"-1"-1056"0,0-3-256 0,3 1 0 15,3 0 2304-15,-1-1 416 16,1-1 80-16,0-1 16 0,0-3-1040 0,-3 3-208 0,1-2-32 0,1 1-16 16,1-1-560-16,-1 1-96 0,1 2-32 0,-3 2 0 15,0 0-256-15,1 1-64 0,-2 2-16 0,-3 3 0 16,-1 1-80-16,-6 4-16 0,0 0 0 0,0 0 0 16,0 0-192-16,0 0-32 0,0 6-16 0,-2 3 0 15,-4 2-32-15,2 2 0 0,-3 3 0 0,1 0 0 0,-2 1-128 16,1-1 0-1,1 1 144-15,-2 2-144 0,1 1 0 0,3-2 0 0,2-3 0 16,2-1 0-16,2 0 0 0,1-3 0 0,2-3 0 0,1-1 0 0,2-1 144 16,2-1-144-16,2-3 0 15,2-2 240-15,3-1-64 0,3-1-16 0,6-7 0 16,3-2-160-16,-3-1 0 0,-1-1 0 0,-1-3 144 16,0 0 0-16,-2-2 0 0,-8 3 0 15,0-3-144-15,-1 1 0 0,-1-1 144 0,-1 1-144 16,-1 0 0-16,-3 4 0 0,-2 2 0 0,0-1 0 15,-1 3 0-15,-2 1 0 0,0 4 128 0,-2 4-128 0,0 0 128 16,0 0-128-16,-5 3 128 16,0 2-128-16,-1 2 0 0,1 1 0 0,0 2-128 0,1 2 128 0,2 1 0 15,-4 1 0-15,4 2-128 0,0-2 128 0,0 0 0 0,-1 0 0 16,3-1 0-16,1-1 0 0,1-1 0 0,-1 0 0 0,1-1 0 16,1-2 0-16,0-1 0 0,3 1 0 0,-1-1-128 15,2-3 128-15,1 0 0 0,2-1 0 16,3-1 0-16,-1-1 0 0,1-2 0 15,0-4 0-15,2 0 0 0,0-1 0 0,0-1 0 0,2-2 0 0,-1-1 0 16,1-1 0-16,-1-2 0 16,1-2 0-16,3-4 0 0,-6 1 0 0,-2 2 0 0,-1 0 0 0,-1 2 0 15,-1 1 0-15,-3 1 0 16,0 2 0-16,-2 0 128 0,1 1-128 0,-3 1 128 0,-2 3-128 16,0 5 0-16,0 0 0 15,0 0 0-15,-6 1 224 0,1 2-32 0,-2 2 0 16,1 2 0-16,-1 2-192 0,2 0 0 15,-2 2 0-15,-2 5 0 0,2 2 0 0,0-3 0 16,1 1 0-16,2-3 0 0,2-1 0 16,-1 1 0-16,1-1 0 0,4-1 0 0,1-1 0 0,1-2-128 15,6 0 128-15,2-1 0 0,0-3 0 0,2-2 0 16,0-1 0-16,2-2 0 0,3-4 0 0,0 0 0 16,1-2-144-16,-1-1 144 0,0-3-208 0,5-7 80 15,-4 1 128-15,-2 0 0 0,-2-1 0 16,0 1-192-16,-2 0-16 0,-2 1 0 0,-1 1 0 15,-2 2 208-15,2-1 0 0,-6 2 0 0,1 2 0 16,-3 1 192-16,-1 4-32 0,-2 5 0 0,0 0 0 16,0 0-160-16,0 0 0 0,-6 5 0 15,-1 3 128-15,1 2 0 0,-1 2 0 0,1 4 0 16,1 3-128-16,0-1 0 0,2-2 0 16,1 1 0-16,2-3 0 0,0-1 0 0,0 1 0 0,0 2 0 0,2-2 0 15,1-3 0-15,2 0 0 0,0-1-144 0,2-1-16 16,2-4 0-16,1 1 0 15,1-2-1664-15,1-2-336 0,0-3-64 0</inkml:trace>
  <inkml:trace contextRef="#ctx0" brushRef="#br0" timeOffset="7451.01">11147 620 11967 0,'-16'4'1072'0,"10"-1"-864"0,0 0-208 0,-1 2 0 0,0-1 960 0,1 1 128 15,-1-1 48-15,2-1 0 0,-1 1 656 0,2-2 144 0,4-2 32 0,0 0 0 16,0 0-128-16,0 0-32 0,0 0 0 0,0 0 0 15,0 0-1440 1,3-6-368-16,3 0 0 0,-1-1 1728 0,4-1 288 16,1 0 48-16,6-6 16 0,-1 3-1664 0,-3 0-416 0,1 1 0 15,0 1 432-15,0 0 0 0,1-1 0 0,-1 2 0 16,-1 3-432-16,2-1 0 0,-1 4 128 0,-1 4-128 16,-4 1 0-16,-1 4 0 0,-2 3 0 15,0 2 0-15,-2 0 192 0,-1 1-192 0,-1 1 192 16,0-1-192-16,-1 2 192 0,0 1-192 0,0-2 192 15,0-2-192-15,0-3 0 0,1-3 0 0,-1-6 128 0,0 0 0 16,5 5 0-16,-5-5 0 16,0 0 48-16,8-1 0 0,-1-3 0 0,4-2 0 0,1-2-176 15,-1-1 0-15,1-1 0 0,1-1 288 0,-1-1 32 16,0-1 0-16,0 1 0 0,0 2-320 0,-2 2 0 0,0 2 0 16,1-1 0-16,0 3 0 0,-1 0 0 0,-2 2 0 15,1 2 0-15,-2 1 0 16,1 2 0-16,-1 1 0 15,0 1 0-15,-1 3 0 0,0 0-160 0,1 2 160 0,-2 0 0 0,1 0 0 0,-2-1 0 0,-1 0 0 16,1 0 0 0,-1-1 0-16,-1-2 0 0,-1 2 0 0,0-1 0 0,-1-7 0 0,0 5 0 15,-2 1-1872-15,-2-3-416 0,-2 0-80 0</inkml:trace>
  <inkml:trace contextRef="#ctx0" brushRef="#br0" timeOffset="7672.69">10309 458 29487 0,'-11'-5'1296'0,"11"5"288"31,-4-4-1264-31,4 4-320 0,0 0 0 0,0 0 0 0,0 0 0 0,0 0 864 0,0 0 112 0,4-3 32 0</inkml:trace>
  <inkml:trace contextRef="#ctx0" brushRef="#br0" timeOffset="9202.2">12530 655 25791 0,'0'0'2304'0,"0"0"-1856"0,0 0-448 0,5-4 0 16,1-1 336-16,1-2-16 0,-1 1-16 0,3-2 0 16,1-2 144-16,-1 0 48 0,1 0 0 0,-1-2 0 15,2-1-128-15,0 0-32 0,0-2 0 0,0-1 0 16,0 0 32-16,3-3 0 0,-3 0 0 0,-1 2 0 0,-4 2-80 15,-1 1-16-15,-4 1 0 0,-1 2 0 0,-1 2 304 0,-3 1 48 16,0 0 16-16,-2 4 0 0,-1 2 96 16,-2 3 32-16,-1 0 0 0,-1 1 0 0,-1 3-448 0,1 0-96 15,-1 2-16-15,1 0 0 0,1 1-208 16,0 1 0-16,1 0 0 0,1 1 0 0,3-1 0 16,-1 2-128-16,5 0 128 0,1 3-160 0,1-3 160 15,2-3 0-15,0 1 0 0,1-1 0 0,2-1-192 16,0-1 192-16,2-3-192 0,2 2 192 0,2-2 0 15,2-3 0-15,12-1 0 0,1-1 0 0,-1-1 0 0,-2-2 0 16,0-1 0-16,-1-2 0 16,-2-1-144-16,-1 0 144 0,-2-1 0 0,0-1 0 15,-5-1 0-15,-1-1 0 0,0 1-192 0,-3-2 16 0,-2-2 16 0,-2 3 0 16,-1 2 160-16,-3 0-160 0,-3 1 160 16,-2 4-160-16,-1 0 160 0,-3 2 0 0,-3 0 0 0,-1 4 0 15,-1 3-144-15,0 1 144 0,-1 0-160 0,2 2 160 16,1 0-176-16,2 1 176 15,2 0-192-15,0 0 192 0,2 1-176 0,2-1 176 0,3 0-160 0,2 1 160 16,0 0-272-16,2 1 32 0,2 0 16 0,0 1 0 16,1 0 0-16,-1 0 0 0,3 2 0 0,-1 0 0 15,0 2 224-15,-3-2 0 0,1 1-160 0,-2 2 160 16,0 2 0-16,0-1 0 0,-2 3 0 0,0 3 0 16,0 0 320-16,-1 7 0 0,1-2-16 0,-2 1 0 0,-2-1-64 15,1 1-16-15,-1-2 0 0,1-1 0 0,0-2-64 16,1-2-16-16,0-2 0 0,1-1 0 0,0-2 112 15,1-1 32-15,1-1 0 0,-1-3 0 16,1-3 32-16,0 0 16 0,-3-8 0 0,6 6 0 0,-1-3-336 16,1-2 0-16,2-2 0 0,0-2 192 0,3-2-16 15,1-4-16-15,3-2 0 0,0-1-336 0,3-3-64 16,-1-3-16-16,8-15 0 0,-2-4 256 16,-2 0 0-16,-2-2 0 15,2-1-768-15,-3 9-96 0,-1-4-32 0,1 2 0 0,-4 2 688 0,1 2 208 16,-2 4 0-16,-2 3-160 0,-2 3 160 15,-1 0 0-15,-2 5 0 16,-2 3 688-16,-1 3 160 0,-2 2 48 0,-1 6 0 0,0 0-496 0,0 0-80 16,-5 1-32-16,-1 6 0 0,0 4-288 15,1 0 0-15,1 2 0 0,-1 2 0 0,0 3 128 0,1 0-128 0,0 1 0 16,0 0 0-16,2-1 0 16,1 0 0-16,1 3 0 0,0-2 0 0,2-3 0 0,0-1 0 0,4-1 0 15,2-3 0-15,-1-5 0 0,0-1 0 16,3-1-288-16,1-3-64 0,2-1-16 0,1-2 0 15,4-4 0-15,-2 0 0 0,1-3 0 0,12-10 0 16,-5-2 368-16,-3 1 0 0,-5 1 0 16,-3-2-512-1,1-2-16-15,-2 1-16 0,-1 1 0 0,-1 2 544 0,-2 3 0 0,0 0 0 0,-2 3 0 0,-1-1 0 16,-1 3 0-16,-1 3 0 0,-3 8 592 0,0 0 240 16,0 0 32-1,0 0 16-15,0 0-560 0,-6 6-128 16,2-3 0-16,-2 6-16 0,2 2-176 0,-1 0 0 0,3 2 0 15,-1 0 0-15,2 0 0 0,0 1 0 0,2 1 0 0,3-1 0 16,0-2 0-16,2-1 0 16,5 1-800-1,0-1-96-15,1-2 0 0</inkml:trace>
  <inkml:trace contextRef="#ctx0" brushRef="#br0" timeOffset="10235.12">13905 471 23775 0,'2'-5'512'0,"0"0"128"0,-1-1 0 0,2 0 48 0,-6-1-560 0,1 1-128 0,-1-1 0 0,-1 2 0 0,-1 1 1872 0,-1 1 352 0,-2 0 64 0,-3 2 16 16,-6 1-1856-16,0 1-448 0,-1 1 0 16,-1 2 1536-16,2 2 224 0,-1 1 32 0,1 2 16 15,0 1-1296-15,2 0-256 0,0 3-48 0,1 5-16 16,5-3-192-16,2 0 0 0,0 0 0 16,2 0 0-16,1 1 0 15,2-2 0-15,2-1 0 0,1-1 0 0,2 2 0 0,3-5 0 0,5 0 0 0,2-2 0 31,-1-4 0-31,1-1 0 0,2-2 0 0,0-2-240 16,2-3 80-16,-1-3 16 0,1-2 144 0,-4-1-192 0,-1-3 192 0,2-5-192 16,1-1 192-1,-6 3 0-15,1 0 0 0,1 3 0 0,-5 2-128 16,0-3 128-16,0 4-128 0,-2 3 128 0,-1 2 144 0,-3 6-16 0,0 0-128 16,0 0 0-16,0 0 0 0,-4 8 0 0,0 1 416 0,1 1-32 0,-2 2 0 15,3-1 0 1,0 2-384-16,1 1 0 0,-2 2 0 0,2 0 0 15,1 1 0-15,3-2 0 0,-2-1 0 0,3 4 0 16,0-3 0-16,1-2 0 0,0 0 0 16,3-5 0-16,0-1 0 0,-1-2 0 0,7-3 0 0,0-4 0 15,-1-1 0-15,0-2 0 16,-1-3-192-16,2-2 48 0,0-2 0 0,1-3 0 16,1-4 16-16,-3 1 0 0,2-4 0 0,2 0 0 15,0-1-64-15,-1 0-16 0,-1 0 0 0,0-1 0 16,-1-2 208-16,3-4 0 0,0 1 0 0,-4 2 0 15,-2 1 144-15,-1 4 80 0,-1 4 16 0,-3-1 0 16,1 5-240-16,-3 3 0 0,0 3 0 0,-2 1 736 16,-2 7 96-16,0 0 32 0,0 0 0 0,0 0-592 0,-1 8-112 15,-1 2-32-15,-2 3 0 0,0 2-128 0,0 4 0 16,-1 1 0-16,0 1 0 0,-2 0 0 0,0 0 0 16,1 0 128-16,1-1-128 0,2 1 0 0,1-1 0 15,1 1 0-15,0-4 128 0,1 0-128 0,1 2 0 16,1 0 0-16,1-2 0 0,2-1 0 0,2-2 0 0,1-1-144 15,4 1 144-15,3-2-192 0,1-2 0 0,2-3 16 0,0-3 0 16,0-1-96-16,0-3-32 0,-1-3 0 0,3-2 0 16,-1-2 48-16,-2-3 16 0,0-4 0 0,-3 2 0 15,0-3 48-15,0-2 16 0,0 1 0 0,0-1 0 16,-1-1 176-16,-1 4 0 0,-1 1 0 0,2-1 0 16,-5 2 0-16,0 2 0 0,-2 2 160 15,-1 2-160-15,-5 6 352 0,0 0-32 0,0 0 0 16,0 0 0-16,-4 6-320 15,-1-1 0-15,0 3 0 0,-1 2 304 0,1 2-16 0,-1 2 0 0,2 0 0 16,-1 0-288-16,1 2 0 0,2 2 0 0,-1-1 0 16,1-1 0-16,2-2 0 0,2 0 0 0,1 1 0 0,0-2 0 0,4-1-144 15,-1-2 144-15,3-2 0 0,0-2-160 16,2 0 160-16,2-1-192 0,1-3 192 0,2-4-256 0,1-1 64 16,2-1 16-16,2-3 0 0,0-3 32 0,2-1 0 15,0-2 0-15,-1-3 0 0,-1-3-32 0,-4 3 0 16,-2 0 0-16,0-1 0 0,-3 2 176 0,1 2-192 15,-4 1 192-15,-1 2-192 0,-1 1 192 0,-2 1 0 16,0 3 0-16,-5 5 0 0,0 0 0 16,0 0 0-16,-5 6 0 0,2 2 128 0,0 1-128 0,-1 3 0 0,1 1-128 0,0 2 128 15,-1-1 0-15,2 0-160 16,0-1 160-16,1 4 0 16,2-2-128-16,0-2 128 0,0-2 0 0,5-2 0 0,0-2 0 0,1-2 0 0,2-1 0 15,2-3 0 1,-1-1 128-16,0-2 0 0,1-3 16 0,0-1 16 0,0-3 0 0,0-1 0 15,2-10 0-15,-3 0-160 0,-2 2 0 0,1-2 0 16,-1 0 320-16,-3 1 16 16,-2 2 16-16,-1 0 0 0,-4 2-176 0,-3-2-48 0,-1 3 0 0,-2 3 0 15,-2 3-128-15,0 2 0 0,-3 1 0 16,-5 5-176-16,1 1 176 0,2 3 0 0</inkml:trace>
  <inkml:trace contextRef="#ctx0" brushRef="#br0" timeOffset="10761.57">15095 688 22911 0,'0'0'512'0,"0"0"96"0,0 0 32 0,0 0 0 0,0 0-512 16,6 5-128-16,-6-5 0 0,6 2 0 15,1-2 1280-15,1-1 224 0,-1-1 48 0,4-4 16 0,2-1-1248 16,0-1-320-16,0 0 0 15,1 1 1472-15,0-2 256 0,2-2 32 0,-1-1 16 16,-2 0-1216-16,-1 2-240 0,1 0-64 0,1 0 0 0,-1 1-256 0,-1 3 0 0,-1-1 0 31,-1 3 256-31,-1 0 0 0,1 2 0 0,-4 2 0 0,0 2-256 16,-1 2 128-16,0 0-128 0,-1 4 0 0,1 2 0 16,-1-2 0-16,0 1 0 0,3 1 192 0,0-1-192 15,0-1 192-15,1-3-192 0,1-2 0 0,1 0 0 16,0-2 0-16,4-5 0 0,0-1 0 0,-1-2 0 0,2 0 0 0,-2-3 256 15,-2 1-48 1,1-2-16-16,0-2 0 0,1 1-192 0,0-2 176 16,1 0-176-16,-2 0 160 0,0-1-160 0,1-1-192 15,-3 1 32-15,-1 1 16 0,-3 2 144 16,-2 2 0-16,0 4 0 0,-4 6-304 0,0 0-16 16,0 0-16-16,-11 1 0 0,1 2 336 0,0 3 0 0,1 1 0 31,1 2-480-31,0 2-32 0,2 1 0 0,2 0 0 0,1 3 192 0,2-3 16 15,0 1 16-15,3 5 0 0,1-1 288 0,0-1 0 0,2-2 0 16,0-1-192-16,2-1 0 0,1 2 16 0,-1 0 0 16,1-3 368-16,0 0 64 0,-1-4 0 0,-2 1 16 15,-2-1-272-15,-3-7 0 0,0 0 0 16,0 0 1024-16,0 0 128 0,-4 3 48 0,-2-1 0 16,-2-1-544-16,-1 0-96 0,-2-1-32 0,-8 0 0 15,-1-1-528-15,1 0 0 0,1-1 0 16,-1 0 0-16,-1 0 0 0,-2-2-160 0</inkml:trace>
  <inkml:trace contextRef="#ctx0" brushRef="#br0" timeOffset="10927.89">14522 196 37775 0,'-3'-3'3360'32,"-2"0"-2688"-32,1 2-544 0,0 0-128 0</inkml:trace>
  <inkml:trace contextRef="#ctx0" brushRef="#br0" timeOffset="11086.43">14055 364 36863 0,'0'0'3264'16,"0"0"-2608"-16,7-3-528 0,3 1-128 0,2-1-176 0,4 0-64 0,2-2-16 0,4 0 0 0,3 2 256 0,3-1 0 16,4-2 0-16,1 2 0 15,1 0 0-15,2 1 0 0,2 0 0 0,1 1 0 32,1-1-1488-32,0 1-368 0</inkml:trace>
  <inkml:trace contextRef="#ctx0" brushRef="#br0" timeOffset="11694.57">5320 1274 20271 0,'-19'-1'896'0,"5"1"192"0,0 1-880 0,0 0-208 31,0 1 0-31,-2 0 0 0,1 2 736 0,-1-1 96 0,1 1 32 0,0 2 0 31,-2 2-1040-31,-1 0-208 0,2 0-32 0,1 1-16 16,0 0-400-16,1-1-96 0,-1 0-16 0</inkml:trace>
  <inkml:trace contextRef="#ctx0" brushRef="#br0" timeOffset="12581.26">4765 1519 15663 0,'0'0'1392'0,"0"0"-1120"31,0 0-272-31,0 0 0 0,-6 2 976 0,6-2 144 0,0 0 32 0,0 0 0 16,0 0-960-16,0 0-192 0,0 0 0 0,6 5 0 15,1-2 0-15,0 0-192 0,2 0 192 0,0-1-192 0,0-1-16 0,1 0-16 0,-2-1 0 0,7-1 0 32,-1 0 224-32,1-1 0 0,1-1 0 0,-5 2-144 15,2 0 144-15,1 0 0 0,2-1 0 0,1 0-128 16,3-2 128-16,2 2 0 0,1-1 0 0,5 0-128 15,2-1 128-15,3 1 0 0,2 0 0 0,-1-1-128 16,-1 0 128-16,1 1 0 0,1-1 0 0,1 1 0 0,2 0 0 0,1-1 0 16,4 0 0-16,3 0 0 0,3-1 0 0,0 1 0 15,0-1 0-15,0 1-128 0,0 0 128 0,-1-1 0 16,3 1 0-16,2-1-128 0,4 2 128 0,-1 0 0 16,-1 0 0-16,1-1 0 0,-3 1 144 0,0 1 64 15,4 0 16-15,2-1 0 0,3 1 320 0,-1 0 64 16,0 0 16-16,-2-2 0 0,2 3-368 0,-1 1-80 15,2 0-16-15,1 0 0 0,3-1-160 0,-1-1 192 16,-4 0-192-16,2 1 192 0,-1 0-48 0,3 0 0 16,0 2 0-16,0 0 0 0,1-1-144 0,-3-1 0 15,-2 1 0-15,4 1 128 0,2 0-128 0,1 0 0 0,0 0 0 0,-1-2 0 16,-2 0 0-16,1 0 0 16,1 1 0-16,3 0 0 0,4 0 0 0,-3-1 0 0,-4 0 0 0,2-2 0 15,1 1 0-15,3 1 0 0,4 0 0 16,-6 0 0-16,-4-1 0 0,0-1 0 0,0 1 0 0,4 1 0 15,0 1 0-15,0-1 128 0,-4 0-128 16,-1 0 128-16,-2-1-128 0,2-1 0 0,2 2 0 0,2 0 0 16,3 0 0-16,-4 0 0 0,-4-1 0 0,0 1 128 15,2 0-128-15,1 1 0 0,0 0 0 0,1 0 0 16,-5-1 0-16,0-1 0 0,-2 0 0 0,1 1 128 0,1 1 128 0,4 0 0 16,-1 0 16-16,-5-1 0 0,0-1-80 0,1 1 0 15,-2 0-16-15,3 1 0 0,-1 1-176 0,0-1 192 16,-3-1-192-16,-1-2 192 0,-4 0-192 0,4 1 0 15,2 1 0-15,1 1 0 0,0 1 0 0,-1-1 128 16,-3-2-128-16,0 0 0 0,-3-1 128 0,0 2-128 16,-9 1 128-16,3 0-128 0,4 1 128 0,1-1-128 15,0 0 128-15,1-1-128 0,-4 0 0 0,1 0 0 16,1 1 128-16,16 0-128 0,1 1 0 0,-4 0 0 16,-5-1 0-16,-3-1 0 0,-5-1 0 0,0 0 0 15,-1 0 0-15,0 2 128 0,0 1-128 0,1-1 0 0,4-1 0 0,-3-1 128 16,-4 1-128-16,-2 0 0 15,0-1 0-15,-1 1 0 0,-1 1 0 0,2 0 0 0,2 3 0 0,-1-2 128 16,1-2-128-16,-3 0 0 0,-2 0 0 16,-2 0 0-16,-1-1 0 0,0 2 0 15,-1 0 0-15,-1 1 0 0,1 0 0 0,1 0 0 16,2-1 0-16,-4 0 0 0,-1-1 0 0,-2 0 0 16,-3-1 0-16,-1 1 0 0,-2-1 176 0,-1 1 0 0,-1 1 0 0,-2 0 0 15,-2 0 176-15,-2 1 32 0,-1 1 16 0,-1 0 0 16,-2 0 16-16,0-2 0 0,1 1 0 0,-4 0 0 15,1-1 16-15,-4 1 0 16,-2 0 0-16,-1-1 0 0,-4 0-160 0,1 0-16 0,-2-1-16 16,1 1 0-16,0-1-112 0,-6 1 0 0,0 0-128 15,0 0 192 1,0 0-576-16,0 0-128 0,0 0-32 0,0 0-8704 0,0 0-1744 0</inkml:trace>
  <inkml:trace contextRef="#ctx0" brushRef="#br0" timeOffset="13880.75">11544 2728 4607 0,'0'0'400'0,"0"0"-400"0,0 0 0 0,0 0 0 16,0 0 1472-16,3-5 192 0,-2-1 64 0,-1 6 0 15,0-7 0-15,0 7 0 16,0 0 0-16,1-6 0 0,0 0-672 0,-1 6-128 0,0 0-32 0,0 0 0 16,0 0-128-16,0 0-16 0,0 0-16 0,0 0 0 15,0 0-368-15,0 0-80 0,0 0-16 0,0 0 0 0,0 0 16 16,0 0 0-16,0 0 0 0,1 7 0 0,-2 1 128 16,0 3 32-16,-1 3 0 0,-1 4 0 0,0 1 16 0,-1 4 16 15,0 4 0-15,1 3 0 0,0 3-112 16,-1 3-32-16,1 3 0 15,1 2 0-15,0 2-176 0,1 2-32 0,0 2-128 0,1 2 192 0,0 1-192 0,1 0 0 16,0 1 128-16,1-3-128 0,0-1 0 0,1-3 0 16,0-3 0-16,-1-1 0 0,1-2 160 0,0-4-160 15,1-3 160-15,-2-2-160 0,0-5 192 0,0-2-64 16,-1-4-128-16,2-1 192 0,-1-4-192 0,-1-1 0 0,0-3 0 0,0-2 0 31,-1-7-640-31,0 0-192 0,0 0-16 0,0 0-7744 16,6-6-1552-1</inkml:trace>
  <inkml:trace contextRef="#ctx0" brushRef="#br0" timeOffset="14758.15">11497 2809 4607 0,'0'0'192'0,"0"0"64"0,0 0-256 0,-3-2 0 0,3 2 0 0,-6-2 0 15,6 2 1840-15,0 0 320 0,0 0 64 0,0 0 16 0,0 0-880 0,0 0-160 0,0 0-48 0,0 0 0 16,0 0-224-16,7-2-48 0,3-1-16 0,1 0 0 31,3 1 144-31,0-1 16 0,4 0 16 0,1-2 0 16,0 0-160-16,3-2-48 0,2 0 0 0,1 1 0 15,1-2-256-15,3 2-48 0,2 0-16 0,2 1 0 16,1-1-368-16,2 2-144 0,3-1 0 0,0 1 144 16,1-1-144-16,-1 1 0 0,0 0 0 0,0 0 128 15,2 0-128-15,1 0 0 0,1 0 0 0,3 2 128 0,4 0-128 16,1 0 0-16,0-2 0 0,-1 0 0 0,1-2 0 0,-3 2 0 15,2 0 0-15,-2 0 0 0,2 2 0 0,3 1 0 16,1-2-144-16,-1-2 144 0,-2 1 0 0,-1 0 0 16,-1-1 0-16,2 2 0 0,-1 1 0 0,3-1 0 15,-2 2 0-15,-2 0 0 0,-2-2 0 0,0 0 0 16,-6-2 0-16,0 0 0 0,0-2 0 0,0 2 0 16,-1 0-128-16,3 2 128 0,2-1 0 0,1-1 0 15,3 1 0-15,-3-2 0 0,-1 0-128 0,0-1 128 16,1 0 0-16,0 2 0 0,1 1-128 0,3-1 128 0,5 2 0 0,-1 0 0 15,-2-2 0-15,0 1 0 0,-1-1 0 0,3 2 0 16,4 1 0-16,1 1 0 0,1-1 160 0,1 0-32 16,-1 1 96-16,1 0 32 0,-2-1 0 0,3 1 0 15,3 2-256-15,0 0 0 0,-1-1 0 0,-3 0 0 16,-1-1 128-16,-1 0-128 0,0 1 0 0,2 0 0 16,2 1 128-16,-1-1-128 0,2 0 0 0,-1 0 0 0,-5 0 0 0,1 0 0 15,2 1 0-15,2 0 0 16,2 1 0-16,1 0 0 0,-4-1 0 0,1-1 0 15,-1 0 0-15,1 1 0 16,2 0 0-16,0-1 0 0,0 0 0 0,-1-1 0 0,-4 0 0 0,2 0 0 0,-3-1 0 0,3 2 0 16,-2 0 0-16,1 0 0 0,-3-1 128 0,-2 0-128 15,-3 0 0-15,0 1 0 0,1 0 0 0,0 0 0 16,1-1 0-16,1 2 0 0,0 0 0 0,-2 0 0 16,-2-2 0-16,-2 1 0 0,0 1 0 15,0 0 0-15,1 1 0 0,1-2 0 0,-1 0 0 0,1 0 0 16,-1-2 0-16,-2 1 0 0,1-1 0 0,-4 1 128 15,-1 0-128-15,0 0 0 0,-2-1 0 0,-1 1 0 16,-1-1 128-16,-3 0-128 0,-1-1 0 0,-2 0 0 16,-2-1 128-16,-3 1-128 0,-1 0 0 0,-3-2 0 0,-1 3 0 0,0 1 0 15,-3-3 0-15,-3 1 128 16,0 1-128-16,-2 0 0 0,-3 0 128 0,-2 1-128 16,-1 0 0-16,-2 0 0 0,-1-1 0 0,-2 1 0 0,-6 1 0 0,0 0 0 31,0 0-448-31,0 0-192 0,0 0-48 0,0 0 0 0,0 0-736 0,0 0-160 15,0 0-16-15</inkml:trace>
  <inkml:trace contextRef="#ctx0" brushRef="#br0" timeOffset="15180.32">18720 2467 12431 0,'0'0'544'15,"0"0"128"-15,0 0-544 0,0 0-128 0,0 0 0 0,0 0 0 16,0 0 1344-16,0 0 224 15,0 0 48-15,0 0 16 0,0 0-16 0,0 0 0 0,2-5 0 0,-2 5 0 0,0 0-576 0,0 0-112 16,0 0-32-16,0 0 0 0,0 0-384 0,0 0-96 16,0 0-16-16,0 0 0 0,0 0-192 0,4 6-32 15,1 3-16-15,-3 0 0 0,0 0-160 0,-1 2 128 16,0 2-128-16,1 0 128 0,-2 2 0 0,2 0 0 16,-2 0 0-16,0 3 0 15,0 1 144-15,0 2 32 0,0-1 0 0,0 2 0 0,-2 0 16 0,2 3 0 0,-2 1 0 16,2 3 0-16,0-1-32 0,0 3 0 0,-1 0 0 0,2 2 0 15,1 1-32-15,0 2 0 0,-1-1 0 0,0 1 0 16,0-2-16-16,0 0-16 0,0 4 0 0,1 0 0 16,-1-3 96-16,0 0 0 15,-1 0 16-15,0-1 0 0,0 1-48 0,2-4-16 16,-4-1 0-16,1-1 0 0,0-2-16 0,0 0-16 0,0-3 0 16,0-1 0-16,-1-2-32 0,1-1 0 15,-2-2 0-15,3 0 0 0,-3-3-80 0,2-1-128 0,0-3 176 0,-1-2-176 16,0-1 208-16,-1-2-64 15,3-6-16-15,0 0 0 0,0 0-128 0,0 0 0 0,0 0 144 0,0 0-144 16,0 0-1360-16,0 0-352 16,-2-6-64-16,1-2-14144 0</inkml:trace>
  <inkml:trace contextRef="#ctx0" brushRef="#br0" timeOffset="16007.59">11405 3617 2751 0,'0'0'256'0,"0"0"-256"16,5-3 0-16,2-1 0 0,-2 1 2432 0,2 1 448 0,-1 0 96 15,1-1 16-15,-1 2-1616 0,-6 1-320 16,5-1-64-16,-5 1-16 0,0 0-80 0,6 3 0 16,-6-3-16-16,4 7 0 0,-1 1-192 0,-2 3-48 15,-1 2 0-15,-1 2 0 0,-1 3-224 0,1 0-48 0,-2 0-16 0,2 3 0 16,-1 0-32-16,4 1-16 0,-4 0 0 0,2 1 0 15,0 0-112-15,2-1 0 0,-1-1-16 0,0-1 0 16,1 0 0-16,-1-2 0 0,1 1 0 0,2-2 0 16,-1-3-48-16,-1-1-128 0,0-2 192 0,0-2-64 15,1-1 16-15,-1-2 0 0,0 0 0 0,0-1 0 16,-2-5 0-16,0 0 0 0,0 0 0 0,0 0 0 16,0 0-144-16,0 0 0 0,0 0 0 0,7 1-5424 31,-1-2-1104-31,0-1-240 0</inkml:trace>
  <inkml:trace contextRef="#ctx0" brushRef="#br0" timeOffset="17071.27">11525 4022 11967 0,'0'0'528'0,"0"0"112"0,0 0-512 0,0 0-128 16,-6 0 0-16,6 0 0 15,0 0 1040-15,0 0 176 0,0 0 48 0,0 0 0 16,0 0-304-16,0 0-48 0,7 2-16 0,1 0 0 0,2-1-96 0,2 0-32 0,4-1 0 0,0 0 0 16,3-1-16-16,2-1-16 15,1-1 0-15,3-2 0 0,2 1-16 0,1-1 0 0,4 1 0 0,-1 0 0 16,3-2-320-16,2 1-64 16,3-1-16-16,0 2 0 0,2-2-64 0,-1 0 0 0,-1-2-16 0,0 0 0 15,3 2-80-15,1 0-16 0,3 2 0 0,2-1 0 0,3 2-144 16,-1-1 0-1,-1-2 0-15,-1 1 0 0,2-2 0 0,-2 2 128 0,0-3-128 0,1 1 0 0,3 1 0 16,1-1 128-16,4 0-128 0,-1 0 0 16,-1-1 128-16,-1 0-128 0,-2 1 0 0,3 0 128 15,1 2-128-15,2 0 160 16,0 0-160-16,-2-1 160 0,-2 1-16 0,-2 0 0 16,-3 1 0-16,1 1 0 0,-3-2-144 0,2 3 128 0,3-1-128 0,0 0 128 0,-2 0-128 0,1 0 160 15,-1 0-160 1,-2-1 160-16,-1 1-160 0,3-1 160 0,3 0-160 0,2 2 160 15,1-1-160-15,-1-1 128 16,-1 0-128-16,-2 1 128 0,-1-1-128 0,0 2 0 0,0 0 0 16,2 1 0-16,2 0 0 0,-1 0 0 0,-13 0 0 0,0 0 0 15,-1-2 160-15,2 0-160 0,-1 1 192 0,0 0-192 16,2-1 0-16,3 1 0 0,3-1 0 0,11 0 0 16,-2-1 0-16,-2 1 0 0,-4 1 0 0,1 0 0 15,-1-2 0-15,0 2 0 0,2 1 128 0,-3 0-128 0,2 0 0 0,-2 0 0 16,-3 0 0-16,-2 0 0 0,-2-1 0 15,0 0 0-15,1-1 0 0,-1-1 0 0,1 0 0 0,2 1 0 16,-1 0 0-16,-2 0 0 0,-1 1 128 0,0-1-128 16,0 0 0-16,-2-1 0 0,1 0 0 0,1 1 0 15,3-1 0-15,0 1 0 0,2-1 128 0,-3 0-128 0,-2 2 0 16,0 1 0-16,-3 1 160 16,1-1-160-16,-2 0 128 0,-2 0-128 0,0 1 0 0,1 0 0 0,0-1 0 15,1 1 0-15,-1 0 0 0,2 1 0 16,-6-1 0-16,1 0 0 0,-1 0 0 0,0 0 0 0,-1-1 0 0,0 0 0 0,-1-2 0 0,2 1 0 15,4 1 0-15,0 0 0 16,1-1 0-16,-1 0 0 0,1 0 0 0,-3 2 0 16,-2 0 0-16,0 0 0 15,1 0 0-15,-2 0 0 0,-1 0 0 0,-1 0 0 16,1 0 0-16,0 0 0 0,2 0 0 0,2-1 0 16,-2 0 0-16,-1 0 0 0,-1 1 0 0,-1-1 0 15,-1-1 0-15,-3 1 0 0,1-1-208 0,-2 0 80 0,2 1 128 0,-2 0-208 16,-2 0 208-16,1 0 0 15,-1 0-160-15,1 0 160 0,-1-1 0 0,0 1-144 0,0-1 144 0,0 1 0 16,-2 0-192-16,0-1 64 16,0 0 128-16,0 0-208 0,-4-1 208 0,1 1 0 0,0 0-160 0,-2 0 160 15,-1-1 0-15,-1 0 0 0,1 2 0 0,-3 0 0 0,0 0 0 0,0 0 0 16,-1 1 0-16,0 0 0 16,2 0 0-16,-2 1 0 0,0-1-144 0,0 1 144 15,1 1 0-15,-2 1 0 0,0-1-128 0,0 0 128 16,0-1 0-16,1 0 0 0,1 0 0 0,-3 0 0 0,1 0 0 15,0 1 0-15,0-1 0 0,-1-1 0 0,-1 0 0 0,-1 0 0 16,-1 0 0-16,1 0 144 0,-2 0-144 0,-1 0 0 16,1-1 144-16,-6 1-144 0,0 0 0 0,6-2 144 15,0 1-144-15,0 0 0 0,0 0 0 0,3 1 0 16,-4 0 0-16,2 0 0 0,-2 0 0 0,2 0 0 16,2 0 0-16,-2 0 0 0,0-1 0 0,0 1 0 15,-2-1 0-15,3 1 0 0,-8 0 0 0,4 0 0 0,1 0 0 16,-5 0 0-16,0 0 176 0,0 0-176 15,4-1 160-15,-4 1-160 0,0 0 224 0,0 0-48 0,0 0-16 16,0 0 0-16,0 0-160 0,0 0 0 16,0 0 144-16,0 0-144 0,0 0 0 0,0 0 0 0,0 0 0 0,0 0 0 31,0 0-368-31,-7 0-144 0,1 1-16 0,-3 0-13776 0</inkml:trace>
  <inkml:trace contextRef="#ctx0" brushRef="#br0" timeOffset="18367.59">11575 4167 9551 0,'-5'-8'416'0,"2"5"96"0,-1-2-512 0,2 1 0 15,-3-1 0-15,2-2 0 0,1 0 1792 0,2 1 256 16,-1-2 64-16,2 0 0 0,0 2-320 0,0-1-48 15,-1 1-16-15,2-1 0 0,-1 3-432 0,-1 4-80 16,0 0-32-16,0 0 0 0,0 0-368 0,0 0-80 16,0 0-16-16,0 0 0 0,0 0-480 0,0 0-112 15,3 6 0-15,-1 4-128 0,-2 1 1056 0,1 3 96 16,0 3 32-16,-1 2 0 16,0 0-1616-16,0 3-320 0,-1 5-64 0,0 0-16 0,-1 2 832 0,1 2 176 0,-1 2 16 0,1 0 16 15,0 0-64-15,0 0-16 16,0 1 0-16,0 1 0 0,1-1 0 0,0 0 0 15,0-2 0-15,1 0 0 0,1 0 0 0,2-1-128 0,-1-2 192 0,0-2-64 16,0-2-128-16,1-2 192 0,-1-2-192 0,1-2 192 16,0-4-64-16,-1-1-128 0,0 1 192 0,0-4-64 15,-1-2-128-15,-1-2 192 0,2 0-192 0,-3-7 192 16,0 0-192-16,0 0 192 0,0 5-192 0,0-5 192 31,0 0-576-31,0 0-96 0,0 0-32 0,0 0 0 16,0 0-1728-16,-6-1-368 0,0-2-64 0</inkml:trace>
  <inkml:trace contextRef="#ctx0" brushRef="#br0" timeOffset="18734.82">11526 4304 18431 0,'-12'-10'816'0,"6"7"160"15,-2 1-784-15,0 1-192 0,-2 0 0 0,0 2 0 0,-1 2 720 0,-1 2 112 0,0-1 0 0,-1 3 16 16,1 0-240-16,0 1-48 15,1 0-16-15,1 0 0 0,2 0-112 0,0 0-32 16,1-2 0-16,2 0 0 0,0-1 112 0,5-5 32 0,0 0 0 16,0 0 0-16,0 0 160 0,0 0 16 15,0 0 16-15,0 0 0 0,0-5 80 0,3-2 16 0,0-3 0 0,1-2 0 16,2-3-432-16,0-3-80 16,2 0 0-16,0-1-16 0,1-2-112 0,0-1-32 15,1-1 0-15,0 0 0 0,2 0 32 0,2 2 16 16,1 1 0-16,-1 4 0 0,-1 3 176 0,0 4 16 0,-1 1 16 0,0 1 0 15,-1 3-240-15,0 2-48 0,1 3-128 16,1 4 192-16,1 3-192 0,-2 1 0 0,-1 1 0 16,0 2 0-16,-1 1 0 0,-1 0 0 15,1 1 0-15,0 1 0 0,0-2 0 0,-1-1 128 16,-1-1-128-16,1 1-256 0,2-2-80 0,1-2-32 0,2-1 0 16,-1 1-2416-16,2 0-480 0</inkml:trace>
  <inkml:trace contextRef="#ctx0" brushRef="#br0" timeOffset="19112.86">11397 5335 12895 0,'-1'-14'1152'0,"1"8"-928"32,-2 0-224-32,1-2 0 0,1 0 3520 0,0 3 640 15,0 5 144-15,0 0 32 0,0 0-2288 0,0 0-464 16,0 0-96-16,0 0-16 0,0 0-768 0,0 0-176 15,0 0-16-15,0 7-16 0,-2 3-208 0,2 2-32 0,0 2-16 0,0 0 0 16,-1 2-112-16,0 2-128 0,1 0 176 0,0 0-176 16,0 0 144-16,0 1-144 0,1-2 0 0,0 2 144 15,1-1-144-15,1-2 0 16,-2-1 0-16,1 0 0 0,0-2-128 0,1 0-64 0,-1-2-16 0,0 0 0 31,1-1-1920-31,-1-1-384 0,1-3-80 0,-3-6-10912 0</inkml:trace>
  <inkml:trace contextRef="#ctx0" brushRef="#br0" timeOffset="19547.18">11358 5364 26543 0,'-2'-20'1168'0,"2"11"256"0,0-2-1136 0,2-1-288 0,1 0 0 0,1 0 0 0,2 1 800 0,0-1 96 16,2 1 32-16,1 0 0 0,2 0 0 0,2 2 0 15,2 1 0-15,2 2 0 0,-1 0-288 0,2 3-64 16,-2 1-16-16,0 2 0 0,-4 2-336 0,-1 2-64 15,-1 3-16-15,-1 0 0 0,-4 3-144 0,-1 1 0 16,-1 0 0-16,-3 1 0 0,-3 2 0 0,-1 1 0 16,-3 2 0-16,-1-2-176 0,-3-1 176 0,0 1 0 0,0-1 0 0,-1-1 128 15,-2-1-128-15,2-1 0 16,1-3 0-16,1 1 0 0,2-2 0 0,0 0 0 0,2-3 128 0,2 0-128 16,4-4 0-16,0 0 144 15,0 0-144-15,0 0 0 0,0 0 0 0,9 2 0 16,2-1 0-16,2 0 0 0,0 0 0 0,1 1 0 0,2 1 0 0,-1-1 0 15,2 0 0-15,-1 1 0 0,0 1 0 0,-1 1 0 0,-2 1 192 0,-1 0-64 16,-1 1 0-16,-1 0-128 16,-2 1 256-16,-1 0-64 0,-2 0-16 0,-1 0 0 0,0-1 128 15,-4 1 16-15,-2-2 16 0,-1 2 0 0,-1 0 0 0,-3-1 0 32,-1 0 0-32,-2 0 0 0,-2-1-80 0,-3 1-32 0,0 0 0 0,-1 0 0 15,0-1-224-15,-2-1 144 0,0-1-144 0,0 1 128 16,3-3-128-16,-1 0-192 0,2-1 32 0,2-1 16 15,1-1-624 1,2-1-112-16,1 0-16 0,3-1-10432 0,0-3-2064 0</inkml:trace>
  <inkml:trace contextRef="#ctx0" brushRef="#br0" timeOffset="20034.71">11674 5525 19919 0,'0'0'880'0,"1"8"192"0,-2 0-864 0,0 1-208 0,0 0 0 0,1 1 0 16,0 0 1088-16,0 0 192 0,0 0 16 0,1 0 16 15,0 1 96-15,1-2 0 0,1-2 16 0,0 1 0 16,1-2-512-16,2-1-96 0,-1-2-32 0,3 0 0 16,2-3-32-16,1-1-16 0,1-3 0 0,0-1 0 15,1-2-240-15,0-1-48 0,0-1-16 0,-1-2 0 16,-1-2-208-16,0 1-32 0,-1-1-16 0,-2 0 0 16,-1-2-48-16,-2-1-128 0,0 1 192 0,-1 0-64 15,1 4-128-15,-2 2 192 16,-2 0-192-16,-1 0 192 0,0 0 128 0,-1 4 48 0,1 5 0 0,-2-5 0 0,0 2 80 0,2 3 0 15,0 0 16-15,0 0 0 0,0 0-240 16,-5 3-48-16,1 2-16 0,0 1 0 0,2 1-160 0,0 2 0 16,0 2 0-16,1 2 0 15,1 1 0-15,1 3 0 0,0 0 0 0,0 4 0 16,0 2-128-16,0 1 128 0,0 2 0 0,0 1 0 16,1 2 0-16,0-1 0 0,-1 1-144 15,1 0 144-15,-2 0 0 0,1 0 0 0,0-3 0 0,0 0 0 16,0-1 0-16,1-1 0 0,-1-1 0 0,0-2 0 0,-1-2 0 0,0-2 0 15,0 0 0-15,-1-3 0 16,-2-2 128-16,1-2-128 0,0 0 0 16,0-2 144-16,-1-3 0 0,-2-1 0 0,0-2 0 0,-1-2 0 15,0-1-16-15,-1-3 0 0,-1 0 0 0,1-3 0 0,-2-1 0 0,0-2-128 16,0-3 192-16,0-1-64 0,1 0-128 0,1-1 0 0,1-3 0 0,3 0 0 16,3 1 0-16,2-2-224 15,2-1 48-15,1 1 16 0,3-1-32 0,2 1-16 16,1 1 0-16,2 1 0 15,1-1-368-15,3 2-64 0,0 0 0 0,3 2-16 16,1 1-2080-16,2 2-400 0,0 0-96 0</inkml:trace>
  <inkml:trace contextRef="#ctx0" brushRef="#br0" timeOffset="21441.23">11217 3988 13823 0,'0'0'1216'16,"0"0"-960"-16,0 0-256 0,-4 3 0 15,1 0 816-15,3-3 112 0,-2 5 32 0,0-2 0 0,2-3 448 0,-4 5 112 16,4-5 16-16,-2 5 0 0,2-5-480 0,-3 4-96 16,-1 1 0-16,4-5-16 0,-3 4-208 0,0-1-32 15,-2 1-16-15,1-1 0 0,0 0-224 0,-2-1-32 0,-2 1-16 0,-1-1 0 16,-1 0-112-16,0 0-32 16,-2-1 0-16,0 0 0 0,-3-2 48 0,0 0 0 15,-3-1 0-15,1 0 0 0,-1-2 0 0,0 0 16 16,1-1 0-16,-3-3 0 0,0-3 48 0,0-1 16 0,1-1 0 0,-2-2 0 15,0 0-64-15,-1-3-16 16,0-2 0-16,1-2 0 0,-1-2-64 0,0-1 0 0,-1-3-16 0,-3-2 0 16,2-4-16-16,2-4 0 0,1 1 0 0,4-4 0 15,0-4-224-15,3-2 0 0,2-4 0 16,3-2 0-16,2 2 0 0,2 0 0 0,3-1 0 0,4 4 0 0,2 1-192 0,4 1 192 31,1 2-192-31,3 2 192 0,3 1-176 0,3 2 176 0,2 1-160 0,3 3 160 0,0 1-192 16,1 3 192-16,0 2-208 0,4 1 80 0,0 1 128 0,2 3-192 15,1 2 192-15,1 4-192 0,-1 2 192 0,-2 4 0 0,2 2 0 0,-3 1 0 16,-2 1 0-16,-2 2 0 16,-2 1 0-16,-2 3 0 0,-7 2-176 0,1 0 0 15,-3 1 0 1,-4 1 0-16,-7-2-208 0,5 6-64 0,-5-6 0 0,0 0 0 0,0 8 176 16,-1-3 16-16,1-5 16 0,-4 8 0 0,-1-2 240 0,-1 0 0 15,0-2 0-15,-1 1 0 0,0-2 0 0,1-1 0 0,-1-1-128 0,1 0 128 31,0-1-480-31,1 0 0 0,-1 0 0 0,2-1 0 16,-2-1-304-16,2 0-64 0,-3-1-16 0,1-2 0 16,-2 0-416-16,0-3-64 0,1 1-32 0,-2 0 0 0,0-2 208 0,0 0 32 0,0 0 16 0,1 1 0 0,-1-2 688 0,0 0 144 15,1 1 32-15,0 1 0 16,1 1 480-16,0-1 96 16,1 1 32-16,-1 1 0 0,2-2 704 0,-1 2 144 0,2 1 16 0,-1 1 16 15,5 4-128-15,-3-4-16 16,3 4-16-16,0 0 0 0,0 0-416 0,0 0-80 15,0 0 0-15,0 0-16 0,4-4-336 0,2 1-64 16,0-1-16-16,3 2 0 0,2 0 48 0,1 1 16 16,2 0 0-16,1 0 0 0,1-1-48 0,1 2-16 15,1 0 0-15,0 0 0 0,1 0 0 0,0 2 0 0,-3 0 0 0,0 0 0 16,-1 0-16-16,-4 3-128 16,-1 1 192-16,0 2-64 0,-1 1-128 0,-3 1 0 0,-1 1 0 0,-2 2 128 15,-1-1 0-15,-2 1 0 0,-1 2 0 0,-2 2 0 16,-2-1 0-16,0 0 0 0,-3 0 0 0,1 0 0 15,-1-2-128-15,-1 0 160 0,-1 0-160 0,0-3 160 16,0 0-160-16,2-2 128 16,2 0-128-16,0-1 128 15,1-1-784-15,0-3-176 0,1-1-16 0,4-3-13424 0</inkml:trace>
  <inkml:trace contextRef="#ctx0" brushRef="#br0" timeOffset="22080.03">11379 2066 22111 0,'-2'-6'1968'0,"0"0"-1584"16,0-1-384-16,0-1 0 0,-2 3 1840 0,4 5 272 16,0 0 64-16,0 0 16 0,0 0-1744 0,0 0-448 15,0 0 128-15,-2 9-128 0,0 1 0 0,1 3-144 16,0 1 144-16,2 3-208 0,0 1 80 0,1 3 128 0,-2 2-208 0,1 0 80 15,0-2 128-15,0 1 0 0,0-1 0 0,2 0 0 16,-2-2 0-16,0-3 0 0,0-2 128 0,-1-3-128 16,0-3 320-16,0-8 0 0,0 0 0 0,0 0 0 15,0 0 256-15,0 0 32 0,0 0 16 16,1-7 0-16,0-4-96 0,-1-3-16 0,0-2 0 0,0-3 0 16,0-2-272-16,0-2-64 0,0-2-16 0,0-3 0 15,0-1-160-15,0-1 128 0,0 0-128 0,0 2 128 0,0-2-128 16,0 1 0-16,1 3 0 15,0 2 0-15,2 2 0 0,-1 4 0 0,0 4 0 0,0 3-176 16,0 2 176-16,2 4-192 0,-4 5 192 0,0 0-192 16,5 3 48-16,2 5 0 0,-1 3 0 0,2 2 0 15,1 2 144-15,0 1 0 0,-2-1-144 16,2 2 144-16,1-1 0 0,0 2 0 0,-1-1 0 0,0 3 0 0,0-2 0 0,1-2 0 16,0 0 0-16,-1-1 0 0,0-1 0 15,0-3 0-15,-2-2 0 0,0-3 0 0,0-2 0 16,-1-2 0-16,1-1 128 0,-2-3 48 0,1-2 0 15,1-3 0-15,-1-3 0 0,-1-3 16 0,1-2 16 0,-2-4 0 0,3-1 0 16,-3-2-208-16,2-1 128 0,0-3-128 0,1-3 0 16,-1-2 0-16,1 3 0 15,0 2 0-15,1 3 0 0,-1 2 0 16,2 3 0-16,-2 1-160 0,0 4 160 0,2 3 0 0,0 3 0 16,-2 3 144-16,-1 3-144 0,1 3 0 0,0 4 0 15,-1-1 0-15,-1 5 0 0,1 1 0 0,-1 3 0 16,2 2 0-16,0 1 0 0,-2 3 128 0,1 1-128 15,-1 0 0-15,1-1 0 0,-2-1 0 0,2 0 128 0,-2-1-128 0,1 0 0 16,0 1 128-16,0-1-128 0,1-2 0 0,-1 0 0 16,1-2 0-16,0-1 0 0,1-2 0 0,0 0 0 15,0-2-1744-15,2-1-368 16,1-2-64-16,1 0-11760 0</inkml:trace>
  <inkml:trace contextRef="#ctx0" brushRef="#br0" timeOffset="22314.85">12090 2030 22111 0,'0'0'1968'0,"0"0"-1584"15,0 0-384-15,0 0 0 0,0 0 880 0,0 0 80 0,0 0 32 0,0 0 0 32,-3 4-512-32,0 1-96 0,1 3-32 0,2 2 0 0,0 1-48 0,1 1-16 0,0 0 0 0,1 1 0 31,-2 1-80-31,0-1-16 0,0 1 0 0,1-1 0 15,0 1-192-15,0-1 144 0,0 0-144 0,1-1 128 0,-1-3-128 0,1 0 192 16,0-1-192-16,0 0 192 16,-2-8-736-16,3 6-144 0,-3-6-16 0,0 0-7536 15,0 0-1488-15</inkml:trace>
  <inkml:trace contextRef="#ctx0" brushRef="#br0" timeOffset="22726.58">12106 2074 8287 0,'-2'-14'736'0,"2"9"-592"16,0-3-144-16,1 0 0 0,2 1 2816 0,-1-1 512 15,1 0 128-15,0 3 0 0,0-2-1152 0,1 1-256 16,-2 0-32-16,3 1-16 0,-1 0-640 0,0 1-128 0,1 1-16 0,0-1-16 16,2 2-528-16,-1 1-96 15,1 0-32-15,1 1 0 0,-1 1-256 0,1 1-48 16,-1 0-16-16,-2 3 0 0,1 0-224 0,-3 1 128 16,-1 0-128-16,-1 1 0 0,-1 1 160 0,-1 2-160 0,-2 2 160 0,-1 1-160 15,-2 0 0-15,1 0 128 0,-1 0-128 0,1 0 0 16,-1-2 0-16,1-2 128 0,-1 0-128 0,2-1 0 15,-1-1 128-15,2-3-128 0,3-4 0 0,0 0 0 16,0 0 0-16,0 0 128 0,0 0-128 0,0 0 0 16,0 0 0-16,0 0 0 0,0 0 128 0,8 1-128 15,-1 0 0-15,2 0 0 0,1 1 0 0,-2 1 0 16,-1-1 0-16,1 1 0 0,0 0 0 0,0 2 0 0,-2 0 0 16,-1 1 0-16,-2 0 0 15,-3-6 0-15,2 8 0 0,-1 1 0 0,-2-1 0 0,-1-2 0 16,0 1 0-16,-2-2 0 0,0 1 272 0,-3-2 16 15,-1-2 0-15,-2 2 0 0,0-2 112 0,0 0 32 16,-2-1 0-16,0 0 0 0,0-1-208 0,-1 1-32 16,1 1-16-16,-1-2 0 0,0-2-176 15,2 0 0-15,0 1 0 0,1 0 0 0,2 0 192 16,1-1-192-16,0 1 192 0,7 1-192 16,0 0 0-16,0 0-17616 0</inkml:trace>
  <inkml:trace contextRef="#ctx0" brushRef="#br0" timeOffset="24171.67">15288 4109 9215 0,'0'0'400'0,"0"0"96"0,0 0-496 0,0 0 0 16,0 0 0-16,0 0 0 16,0 0 2320-16,0 0 368 0,0 0 80 0,0 0 16 0,0 0-1120 0,0 0-240 15,0 0-32-15,0 0-16 0,0 0-512 0,4-5-96 16,2 1-32-16,0-1 0 0,2 1-112 0,1-3-32 0,1 0 0 0,2-2 0 16,3-1-176-16,3-1-32 15,0-2-16-15,3-3 0 0,2-1 160 0,4-1 48 16,0-1 0-16,4-1 0 0,3-2 144 0,1-2 48 15,1-3 0-15,-2-2 0 0,-1 0-192 0,0-3-16 16,0-5-16-16,1 0 0 0,-5-1-320 0,2-4-64 16,-2-2-16-16,-2-2 0 0,0-3-144 0,-2 0 192 0,-2-2-192 0,-1 0 192 15,-2 0-64-15,-2-2-128 0,-4-1 192 0,-2-1-64 16,-2-2-128-16,-4 2 128 0,-2 1-128 0,-2 2 128 16,-5-1-128-16,-4 3 192 0,-3 1-192 0,-3 1 192 15,-6-1-192-15,-1 2 0 0,0 3 0 0,-2 3 0 16,-2 1 0-16,-1 0 0 0,-1 2 0 0,-2 3 0 15,0 4-176-15,-2 2 176 0,-2 4-128 0,-1 3 128 16,-1 2-160-16,-1 1 160 16,0 3-192-16,0 2 192 0,2 2-192 0,2 2 192 0,0 3-192 15,1 3 192-15,1 1-160 0,3 3 160 0,2 2-128 0,2-1 128 16,2 2 0-16,4 1-160 0,0 2 160 0,3-1 0 0,2 1-144 16,2 0 144-16,1 0 0 0,3-1-144 15,5-5 144-15,-3 5-160 0,3-5 160 0,0 6-160 0,0-6-144 0,3 6-16 16,1-1-16-16,4 0 0 31,0-3-432-31,1 0-96 0,-1-1-16 0,3 0 0 0,1-1-2288 0,4-1-464 0</inkml:trace>
  <inkml:trace contextRef="#ctx0" brushRef="#br0" timeOffset="24517.65">15673 2039 9215 0,'5'-12'400'0,"-2"8"96"0,1-2-496 0,-2 1 0 16,1-1 0-16,-3 6 0 0,1-6 2320 0,-1 0 368 0,0 6 80 0,-2-4 16 0,2 4-1136 0,-4-4-240 31,-2 2-32-31,0 1-16 0,-1 0-800 0,-4 2-176 0,-1 3-16 0,-1-1-16 0,-3 0-352 0,1 2 0 16,-4 0 0-16,2 2 0 0,-2-1 0 0,0 2 0 15,1 1 0-15,0 0 0 0,0-1 0 0,1 2 128 16,0 0-128-16,2-1 0 0,-1 0 0 0,2-1 0 16,1-1 0-16,1 0 128 0,-1-3-128 0,2 2 176 15,1-2-176-15,1 1 192 0,0-2-192 0,3 0 160 16,6-3-160-1,0 0 160-15,-5 2 64 0,5-2 16 16,0 0 0-16,0 0 0 0,0 0-48 0,0 0 0 16,0 0 0-16,0 0 0 0,1 8-64 0,3-1 0 0,-1-1-128 0,1 1 192 15,2 1-192-15,0 1 144 0,1 2-144 0,1 0 128 16,0 0 16-16,2 0 0 0,1 2 0 0,1-2 0 16,-1-2-16-16,2 1 0 0,-1 0 0 0,0 0 0 15,1-1 0-15,0 0-128 0,-1-2 192 0,-1 0-64 16,-1-3-128-16,0 0 0 0,-2-2 0 15,-2-1-13248-15</inkml:trace>
  <inkml:trace contextRef="#ctx0" brushRef="#br0" timeOffset="25406.27">15857 1654 21183 0,'0'0'1888'0,"0"0"-1504"16,-4-1-384-16,4 1 0 0,0 0 160 0,0 0-32 15,-7 5-128-15,3 0 192 0,3 2-48 0,0 1-16 16,-2 0 0-16,1 2 0 0,4 1 64 0,-2 1 0 16,-3-1 0-16,2 1 0 0,1 1 0 0,2-1 0 15,2-1 0-15,-2-3 0 0,-1 2 128 0,1-1 48 0,2-1 0 0,-2 0 0 16,-2-8 240-1,0 0 48-15,0 0 16 0,0 0 0 0,0 0 288 0,0 0 48 16,0 0 16-16,3-6 0 0,-1 1-176 0,2-3-16 0,0-2-16 0,0-2 0 16,0-2-416-16,-1-2-80 0,0 0 0 0,2-2-16 15,0-4-160-15,1-1-16 0,-3-2-128 0,0-1 192 16,1 0-192-16,0 1 144 0,0 2-144 0,1 2 128 16,0 4-128-16,-1 3 0 15,-3 1 0-15,2 3 0 0,1 2 0 0,1 3 0 0,-5 5 0 16,0 0 0-16,0 0 0 0,5 3 0 0,0 2-160 15,0 4 160-15,2 4-128 0,-1 2 128 0,0 1 0 0,-1 1-144 0,0 1 144 16,-1 0 0-16,1 0 0 0,0-2-128 0,2-1 128 0,-1 1 0 16,2-3 0-16,2-1 0 0,-6-2 0 15,3-2 0-15,-1-3 0 0,1 0 0 0,0-1 128 16,-2-1-128-16,2-2 128 0,0-1-128 16,1-1 208-16,1-3-16 0,-2-3-16 0,1-1 0 0,1-2 0 0,1-2 0 15,0-3 0-15,0-1 0 0,1-4-48 0,0-1-128 16,-1-1 192-16,0 1-64 15,0 1-128-15,-1 2 0 0,0-1 0 0,1 4 128 0,-3 1-128 0,-1 4 0 16,-1 2 0-16,-1 2 0 0,1 3-160 0,-5 3 160 0,0 0 0 16,0 0-144-16,0 0 144 0,5 6-160 15,-1 2 160-15,0 0-160 0,-1 2 160 0,0 1 0 16,1 0-144-16,-1 1 144 0,0 1 0 16,1 0 0-16,-1 2 0 0,-1-2 0 0,-1 0 0 0,1 0 0 15,3-2 0-15,-1 2 0 0,1-1 0 0,1-2 0 0,1 1 0 16,-2-2-672-1,2-1-64-15,-2-2-16 0,1 1 0 0,-2-3-2704 16,3 1-560-16</inkml:trace>
  <inkml:trace contextRef="#ctx0" brushRef="#br0" timeOffset="25712.78">16522 1614 16575 0,'0'0'1472'0,"0"0"-1168"16,0 0-304-16,0 6 0 0,0 3 720 0,0 0 96 15,-5-1 16-15,2 0 0 0,1 2-272 0,0 0-48 0,0-2-16 16,0 1 0-16,1 0 80 0,2 0 32 0,2 1 0 16,-1-2 0-16,0 0-32 0,0-2-16 0,3 0 0 0,0-1 0 15,3-1 144-15,0-1 48 0,-2-1 0 0,2-1 0 16,0-3 96-16,-1 0 32 0,1 0 0 0,1-5 0 16,0 0-704-16,-3 0-176 0,1-2 0 15,-2 0 944-15,1-1 144 0,-5-1 48 0,1 0 0 16,-2 0-640-16,-1 0-128 0,0 1-32 0,-2 2 0 15,-2 0-64-15,0 2-16 0,-1 2 0 0,-4 3 0 16,0 1-256-16,0 1 0 0,-1 2 0 16,0 3 0-16,0 0-176 0,0 1 32 0,-2 5 0 0,1 0 144 15,2-3 0-15,1 0-10960 16,1 0-2288-16</inkml:trace>
  <inkml:trace contextRef="#ctx0" brushRef="#br0" timeOffset="26949.47">15375 3839 5519 0,'0'0'496'0,"0"0"-496"16,0 0 0-16,0 0 0 0,-3-4 1152 0,3 4 144 16,-3-5 32-16,1 1 0 0,0-2-288 0,-1 2-48 0,1 0-16 0,2 4 0 15,-2-5-16-15,2 5 0 16,-2-4 0-16,2 4 0 0,0 0-144 0,-1-5-48 15,1 5 0-15,0 0 0 0,-1-5-160 0,1 5-32 16,0 0-16-16,0 0 0 0,0 0-48 0,0 0 0 0,0-6 0 16,0 6 0-16,0 0 48 0,0 0 0 0,0 0 0 0,0 0 0 15,0 0-160-15,0 0-16 0,0 0-16 0,0 0 0 0,0 0-176 0,0 0-48 16,0 0 0-16,0 0 0 16,0 0-16-16,0 0-128 0,2 7 192 0,1 2-64 15,2 1 16-15,-2 1 0 0,0 1 0 0,0 2 0 0,1 1-16 0,-1 2-128 16,0 1 192-16,1 2-64 0,0 4-128 0,-1 1 0 15,1 1 144-15,-3 2-144 0,1 1 144 0,0 2-144 16,-1 1 192 0,1 1-192-16,1 0 128 0,-2 2-128 0,-1 1 0 0,1 0 0 0,0 0 0 0,0 2 160 0,1-2-160 0,0 0 128 15,2-2 0 1,-2-1-128-16,0-2 192 0,0-3-64 0,1-3 112 16,-1-2 16-16,0-2 0 0,0-2 0 0,-1-1 128 15,0-1 48-15,-1-3 0 0,0-1 0 0,0-2-176 0,0-1-16 16,0-1-16-16,0-1 0 0,0-1 0 0,0-7 0 15,0 0 0-15,0 0 0 0,0 0-224 16,0 0 144-16,0 0-144 0,0 0 128 0,0 0-128 0,0 0 0 16,0 0-192-16,0 0 192 15,-4-3-1152-15,0-1-128 0,0-2 0 0,1-2-8096 0,1 0-1616 0</inkml:trace>
  <inkml:trace contextRef="#ctx0" brushRef="#br0" timeOffset="27382.04">15425 3917 16575 0,'0'0'1472'0,"-3"-5"-1168"0,-2-2-304 0,0 2 0 15,-2 0 1088-15,1 2 176 16,-1 1 16-16,-1 2 16 0,1 2-448 0,-1 2-80 0,-1 3-32 0,0 2 0 15,1 1-448-15,0 1-96 0,0 0 0 0,1 1-16 0,-1 1 0 0,1 0 0 16,2 0 0-16,0-1 0 0,0-1 112 0,0-2 32 0,2 0 0 0,0-1 0 16,0-3 192-16,3-5 64 0,0 0 0 0,0 0 0 15,0 0 144 1,0 0 48-16,0 0 0 0,0 0 0 0,4-4-64 16,0-3 0-16,0-2 0 0,1-2 0 0,2-3-352 0,-2-1-80 15,1-3-16-15,0-2 0 0,2-1-96 16,0-1-32-16,-1-1 0 0,1 1 0 0,0 2-128 15,0 3 0-15,0 0 144 0,1 4-144 0,0 2 176 0,-1 2-48 16,-2 3 0-16,1 1 0 0,-1 3-128 16,1 2 0-16,0 2 0 0,-1 3 0 15,1 1 0-15,1 3 0 0,-2 2 0 0,1 3 0 0,-1 2 0 16,1 0 0-16,0 1 0 0,-1 0 0 16,1 1 0-16,-3-1 0 0,2-1 0 0,2 4 0 0,1-1 0 15,-1-5 0-15,1-1 0 16,0-2-1536-16,0-1-384 0,2 0-64 0,2-1-11904 0</inkml:trace>
  <inkml:trace contextRef="#ctx0" brushRef="#br0" timeOffset="28362.21">15711 5024 13823 0,'0'0'1216'0,"3"-5"-960"0,2-2-256 0,-2-1 0 16,-1 0 992-16,2 1 160 0,-3-2 16 0,1 0 16 15,-1-1 464-15,0 1 80 0,1 0 32 0,-2 1 0 0,-1-1-400 16,-1 0-80-16,0 1 0 0,0 3-16 0,-4-3-256 0,1 3-48 16,-1 1-16-16,1 2 0 0,-1 1-384 0,0 1-80 0,-2 2-16 0,0 2 0 15,0 0-208-15,-1 3-64 16,-1 0 0-16,1 2 0 0,1 0-192 0,2 2 128 16,-2 1-128-16,1 2 0 0,2 2 0 0,-2 0 0 15,1 1 0-15,1-1 0 0,4 0 0 0,1-1 0 16,0-1 0-16,1-1 0 0,1 0 0 0,2-2 0 15,0 1 0-15,3-1 0 0,1 0 128 0,2-3-128 16,0 0 0-16,2-1 144 0,4-3-288 0,1-1-64 16,1 0-16-16,1-2 0 15,0-2-560-15,1-2-112 0,-1 0-32 0,1-1 0 0,-3-2-560 0,2 1-112 0,-5-2-32 0,1-1 0 32,-2 1-96-32,-2 0 0 0,-2 1-16 0,-2 0 0 0,-1 1 1216 0,-2 0 240 0,-4 5 48 15,0 0 16-15,2-4 1584 0,-2 4 320 0,0 0 64 0,0 0 16 16,0 0-304-16,0 0-64 0,0 0-16 0,0 0 0 0,-4 2-736 0,0 1-160 15,4-3-32-15,-5 6 0 0,2 0-192 0,1 1-32 16,1 0-16-16,-2 0 0 0,3 0-16 16,3-1 0-16,-3 1 0 0,1-1 0 15,-1-6 96-15,3 5 16 0,1 1 0 0,2-3 0 0,-6-3 48 16,8 2 16-16,-1-1 0 0,2-1 0 0,1-2-144 16,-1-1-32-16,1-1 0 0,-3 0 0 15,3-3-48-15,0 1-16 0,0-2 0 0,-1 0 0 0,0 0-128 0,-2-1 128 16,0 0-128-16,0 1 128 0,-2-1-128 0,0 2 0 15,-2-1 0-15,0 1 128 16,-1 2 16-16,-1-1 0 0,2 2 0 0,-3 4 0 0,0 0 272 0,0 0 48 0,0 0 16 0,0 0 0 16,0 0-224-16,0 0-32 0,0 0-16 0,0 0 0 15,-6 4-208-15,3 3 0 0,0 1 0 0,-1 1 0 16,1 0 0-16,1 2 128 16,1 3-128-16,1 0 0 0,1 2 0 0,-1 3 0 0,-1 3 0 0,1 0 0 15,1 0 0-15,0 2 0 0,-1 3 0 0,0-1 0 16,0 1 0-16,0 1 0 0,0 3 0 0,-1 0 0 0,0-2 0 0,0 1 0 31,-2 0 0-31,1 0 0 0,0-1 0 0,1-1 0 0,1-2 0 0,-3-2 0 16,-1-1 0-16,1-2 128 15,0-3-128-15,-1-3 0 0,1 0 176 0,-1-3-176 16,-1-3 192-16,1-3-192 0,-1-1 256 0,1-2-64 16,-1-1-16-16,-2-1 0 0,0-3 32 0,1-2 16 0,-4-3 0 0,1-2 0 15,-1-2-64-15,0-2-16 16,1-1 0-16,1-2 0 0,0 0-144 0,2-2 192 15,2-2-192-15,2 2 192 0,2-2-16 0,2 1 0 16,2-1 0-16,3 1 0 0,1-1-176 0,2-1 0 16,0 1 0-16,2 0 128 0,1 0-128 0,1 3 0 0,2 0-192 0,1 3 192 15,2 0-336-15,0 2 48 0,-2 2 16 0,1 1 0 32,-1 1-336-32,0 2-64 0,-3 0-16 0,-1 3 0 0,-1 1-1264 0,-1 1-256 0,-1 2-48 0,0 0-7968 15,-1 1-1584-15</inkml:trace>
  <inkml:trace contextRef="#ctx0" brushRef="#br0" timeOffset="31772.51">12029 4695 4607 0,'0'0'192'0,"0"0"64"0,0 0-256 0,0 0 0 0,0 0 0 0,0 0 0 16,-3-3 1904-16,3 3 336 0,-1-5 64 0,1 5 0 0,0 0-1296 0,-4-3-272 0,4 3-48 0,0 0-16 31,0 0-112-31,0 0-32 0,0 0 0 0,0 0 0 0,0 0-144 0,0 0-16 16,0 0-16-16,0 0 0 0,0 0 0 16,5-3 0-16,2-1 0 0,0 3 0 0,2 0-32 0,3 0-16 15,-1-1 0-15,4 1 0 16,-1 0-64-16,4-1-16 0,1 0 0 0,4 1 0 0,3 0-80 0,2 0-16 15,4-1 0-15,5 0 0 16,4-1 48-16,3 0 0 0,1 0 0 0,2-1 0 0,0 0 0 0,1 1 0 16,2-1 0-16,3 1 0 0,2 0-176 0,3 0 128 15,1-2-128-15,2 1 128 0,-2-1-128 0,3 1 0 16,-1 0 0-16,5-1 128 0,6 1-128 0,2-1 0 16,0 0 0-16,-1-1 128 0,-4 1-128 0,6-2 0 15,4 1 0-15,1-1 128 0,-3 0-128 0,-3 1 0 16,-1-1 0-16,0 1 0 0,-1 0 0 0,-1 1 0 0,-8 1 0 0,-1 1 128 15,-4 0-128-15,-3-1 0 16,-3 1 144-16,-1 0-144 0,-2 1 144 0,-2-1-144 0,-3 1 192 0,-4 0-192 16,-5-1 224-16,-2-1-64 0,-5 0-16 15,-4 1 0-15,-2-2 112 0,-5 2 32 0,-1 1 0 0,-5 0 0 16,0-2 48-16,-2 2 16 0,-3 0 0 16,-6 2 0-16,0 0-48 0,0 0-16 0,0 0 0 0,0 0 0 15,0 0-288-15,0 0 0 0,0 0 0 0,-5 0 0 16,-2 1-592-16,-1 0-240 0,1 1-32 0,-2 2-16 31,-1-1-1808-31,1 0-384 0</inkml:trace>
  <inkml:trace contextRef="#ctx0" brushRef="#br0" timeOffset="32010.3">14709 4414 2751 0,'-2'-12'128'0,"2"7"16"0,0-2-144 0,0 2 0 16,0 0 0-16,1 0 0 0,-1 5 3840 0,4-7 752 15,2 2 144-15,-1 0 16 0,1 1-2848 0,-1 1-576 16,3 0-112-16,0 2-32 0,1 0-512 0,0 2-96 16,1 0-32-16,1 3 0 0,0-1-288 0,-1 2-48 15,0 2-16-15,-1 1 0 0,-1-1 32 0,-2 3 0 0,0 0 0 0,-3 1 0 16,-2 1 16-16,-2 0 0 0,-2 1 0 0,-5 0 0 16,-4 1-64-16,-6 1-16 0,-5 1 0 0,-4-1 0 31,-6 1-736-31,-1-1-160 0,-3 0-32 0,-1 0-11392 0</inkml:trace>
  <inkml:trace contextRef="#ctx0" brushRef="#br0" timeOffset="32431.91">12306 4446 23951 0,'3'-6'2128'0,"1"-2"-1696"16,3 0-432-16,-1 2 0 15,1 0-336-15,-1 2-160 0,-2-1-16 0,-4 5-16 0,0 0 688 0,0 0 144 16,0 0 16-16,1 7 16 0,-3 2-176 0,-3 1-32 0,-2 2-128 0,-3 1 192 15,-2 2-192-15,-1 2 144 0,-3 0-144 0,1 1 128 16,-1 0 48-16,0 0 0 0,-1 1 0 0,1-1 0 16,-1-2 48-16,2 1 16 0,0-1 0 0,1-2 0 15,1 0-16-15,2-1 0 0,3-1 0 0,1-1 0 16,0-2 128-16,2-2 32 16,1-1 0-16,4-6 0 0,0 0-16 0,0 0 0 0,3 4 0 15,1 0 0-15,1-2-16 0,2 0 0 16,1-1 0-16,2 1 0 0,1-1-160 0,3 1-16 0,0-1-16 0,-1 0 0 15,2 1-160-15,0 1 0 0,1 1 0 0,0 1 0 32,2 1-560-32,0 0-144 0,1 1-16 0,3 0-16 0,2 2-2080 0,2 1-432 0</inkml:trace>
  <inkml:trace contextRef="#ctx0" brushRef="#br0" timeOffset="32762.47">13134 5056 24879 0,'4'-7'544'0,"1"-1"112"0,-1 0 32 0,2 0 16 0,-1 0-576 0,-1 0-128 0,0 2 0 0,-1 0 0 0,-3 6 544 0,2-4 80 15,-2 4 16-15,0 0 0 16,0 0 80-16,0 0 32 0,0 0 0 0,0 0 0 0,-1 8-576 0,0 2-176 15,0 1 0-15,0 1 0 0,-1 1 0 0,1 0 0 16,-1 0 0-16,1 2 0 0,0-1 0 0,1 0 0 16,0 0 0-16,0 1 0 0,1-1 176 0,2-2-176 15,-2-1 160-15,1-1-160 0,1-1 384 0,0-1 0 0,2-3-16 16,-1-1 0-16,2 1 96 0,0-2 32 16,2-1 0-16,1-1 0 0,1-1-176 0,1 0-16 15,1-1-16-15,2 0 0 0,4-1-288 0,2 0 0 0,2-3-128 16,1 1 128-1,1-1-2096-15,1-1-320 0,0-1-64 0</inkml:trace>
  <inkml:trace contextRef="#ctx0" brushRef="#br0" timeOffset="33799.83">16161 4375 10591 0,'0'0'464'0,"-8"-1"112"0,1 2-576 0,0-2 0 15,2 0 0-15,5 1 0 0,0 0 976 0,0 0 96 0,0 0 16 0,0 0 0 0,0 0-80 0,0 0-16 16,0 0 0-1,0 0 0-15,6-3-480 0,2 1-112 0,0 0-16 16,0 0 0-16,2 0 16 0,1-1 0 16,2 0 0-16,2 1 0 0,1 0 32 0,4-1 0 15,4 0 0-15,3 0 0 0,0 0-80 0,5-1-16 0,3 1 0 0,5 0 0 0,4-2 64 0,2 0 16 16,2-2 0-16,3 1 0 0,1-2-160 0,2 1-48 31,2 1 0-31,4 0 0 0,4 1-208 0,2-3 144 16,0 0-144-16,0 2 128 0,1 0-128 0,4 1 0 0,1 0 0 0,-1 0 0 15,-4-1 0-15,1 0 128 0,1 0-128 0,3 1 0 16,0-2 0-16,0 0 0 0,-4 1 0 0,-1-1 0 16,-2 0 128-16,0-1-128 0,0 1 128 15,-3 1-128-15,-2-1 128 0,-6 2-128 0,-5-2 0 0,-5 1 128 16,-5 2-128-16,-4 0 0 0,-4-1 0 0,-4 2 128 16,-3 0-128-16,-3 0 128 0,-2 2-128 0,-2-1 128 15,-4-1-128-15,-1 1 0 0,-2 2 0 0,-1-1 128 16,-4-1-128-16,-5 2-192 0,6-1 32 0,-6 1 16 15,4-3-224-15,-4 3-32 0,0 0-16 0,0 0 0 16,0 0-672-16,0 0-144 0,0 0-32 0,0 0-8656 16</inkml:trace>
  <inkml:trace contextRef="#ctx0" brushRef="#br0" timeOffset="34006.67">18678 3993 3679 0,'0'0'320'0,"1"-4"-320"0,0-2 0 0,1 0 0 15,0-1 2800-15,1 3 480 16,-3 4 112-16,0 0 0 0,3-5-1232 0,-3 5-256 0,0 0-48 0,5-2-16 16,-5 2-928-16,8 0-176 15,0 2-32-15,1 3-16 0,-1 0-336 0,3 3-64 0,-2-1-16 0,1 2 0 16,-1 1-16-16,-1 0 0 16,-2 1 0-16,-1 1 0 0,-3 0-64 0,-3 3 0 0,-3 1-16 15,-3 2 0-15,-3-1-16 0,-2 1 0 0,-3-1 0 0,-2-1 0 16,-2-2-336-16,-3-1-64 0,0 2-16 15,-2-1-7936-15,-2 0-1584 0</inkml:trace>
  <inkml:trace contextRef="#ctx0" brushRef="#br0" timeOffset="34448.39">16460 4165 17503 0,'-4'-12'1552'0,"4"12"-1232"0,-1-6-320 0,1 6 0 16,-2-5 288-16,2 5 0 0,-6-2 0 0,-2 2 0 15,-2 2 80-15,-1 2 16 16,2 3 0-16,-4 1 0 0,0 1-160 0,-1 1-32 16,0 0 0-16,-3 2 0 0,0 0 64 0,0 1 16 0,1 2 0 0,-1 0 0 0,2 3 112 0,-1-2 0 15,1 1 16-15,1-1 0 0,0 0-96 16,2-2-32-16,0-2 0 0,2 0 0 16,1-1 16-16,4 0 0 0,-1-1 0 0,3-1 0 15,1-3 16-15,2 1 0 0,0-7 0 0,4 5 0 16,3 0 48-16,1-2 16 0,0 0 0 0,3 0 0 15,2-2 64-15,0 0 16 0,1-1 0 0,1 0 0 16,1 0-256-16,0 1-32 0,2 1-16 0,1 0 0 0,-2 1-144 0,2 0 0 16,2 0 0-16,-1 0 0 15,3 2-1872-15,2-2-304 0,3-1-64 0</inkml:trace>
  <inkml:trace contextRef="#ctx0" brushRef="#br0" timeOffset="34878.21">17636 4513 19343 0,'0'0'848'16,"1"-5"192"-16,3-2-832 0,-2 1-208 15,1-1 0-15,0 0 0 0,1 2 976 0,-4 5 160 0,0 0 16 0,0 0 16 0,0 0-320 0,0 0-64 32,0 0-16-32,0 0 0 0,3 5-416 0,-1 4-96 15,-1 3 0-15,-1 0-16 0,-1 3-48 0,0 0 0 0,-1 3 0 0,0 0 0 0,-1 1 0 0,1 0-16 16,0 0 0-16,-2-1 0 15,0 2-16-15,2 0 0 0,0-1 0 0,1-2 0 0,0 0-16 0,0-2 0 32,1-3 0-32,1-1 0 0,0-1 208 0,1-2 32 0,0-2 16 15,2 0 0-15,-1-2 208 0,2 0 32 0,2-2 16 0,1 0 0 16,0 0-176-16,3-2-32 0,2-2-16 0,0 1 0 16,2 0-224-16,2-1-32 0,0-2-16 0,3 2 0 15,2 0-160-15,0 0 0 0,0-1 0 0,-1 2 0 16,0 0-848-1,0 1-112-15,-1-1 0 0</inkml:trace>
  <inkml:trace contextRef="#ctx0" brushRef="#br0" timeOffset="37923.72">2424 6710 23375 0,'0'0'1024'0,"-5"-2"240"0,-3 0-1008 0,2-1-256 15,6 3 0-15,0 0 0 16,0 0 720-16,0 0 112 0,0 0 0 0,0 0 16 0,0 0 112 0,8-2 32 31,2 0 0-31,3 0 0 0,4 0-288 0,1-1-48 0,1 1-16 0,3 0 0 0,-1 0-32 0,2 0-16 0,0 1 0 0,1-1 0 32,2 0-128-32,-2 0-16 15,0 1-16-15,0 0 0 0,-1 1-224 0,1 0-32 0,-2-1-16 0,-2 2 0 16,2 0-160-16,-2 0 128 0,-2 0-128 0,-2 1 128 15,-5 1-128-15,0 0-192 0,0 0 32 0,-4 3 16 16,-7-6-1088 0,0 0-224-16,1 6-32 0,-5 1-13136 0</inkml:trace>
  <inkml:trace contextRef="#ctx0" brushRef="#br0" timeOffset="38306.37">2354 6795 8287 0,'-15'-8'736'0,"11"6"-592"0,-3-1-144 0,3-1 0 0,4 4 4224 0,0 0 832 15,0 0 144-15,0 0 48 0,3-5-4112 0,5 0-816 16,0 1-176-16,4 2-16 16,4-2 96-16,3 2 32 0,2 1 0 0,1 0 0 0,-2 0-80 0,1 3-16 15,2 0 0-15,-3 1 0 0,-1 0 144 0,-2 1 16 16,0 2 16-16,-1-1 0 0,-3 4-144 0,-2 0-16 16,-2 1-16-16,-3-1 0 0,-1 0-160 0,-3 2 192 0,0 2-192 0,-5 0 192 15,-3 0-32-15,-2 2 0 0,-3 2 0 16,0 0 0-16,-4 2-160 0,-1 0 0 15,-3 1 0-15,-1-3 0 0,2 0 0 0,-3-3 0 0,1-2 0 16,2-1 0-16,1-1 240 0,2 0 64 0,2-3 16 0,2-2 0 16,1-1 304-16,4 0 64 0,0-2 16 0,6-2 0 15,0 0-192-15,0 0-48 16,0 0 0-16,0 0 0 0,2 7-272 0,4-2-64 0,3 1-128 0,2-1 192 16,1-1-192-16,3 1 0 0,4 0 0 0,0-1 0 0,-1-3 0 15,3-1 0-15,-1-1 128 0,2-2-128 0,1 0 0 16,0-1 0-16,1-1 0 0,2 0 0 15,0-1 0-15,2 1-320 0,-1-2 64 0,3 1 0 16,1-2-1744-16,-1 0-352 0,1-2-64 0,-1-1-11472 16</inkml:trace>
  <inkml:trace contextRef="#ctx0" brushRef="#br0" timeOffset="38842.5">3160 6777 24879 0,'0'0'1088'0,"0"0"256"0,0 0-1088 0,0 0-256 16,0 0 0-16,-5 5 0 0,-1 1 864 0,2 2 112 15,0 1 32-15,0 2 0 0,0 1 16 0,0 1 0 16,-1 1 0-16,0 2 0 0,1 0-416 0,1 2-80 16,-1 0-16-16,1 2 0 0,0 0-176 0,2-1-32 0,-2-1-16 0,3-1 0 15,0-1-288-15,0 0 128 0,0-3-128 0,3-1 0 16,-1-2 256-16,0-1-64 16,-1-3-16-16,1 0 0 0,-2-6 16 0,0 0 0 15,0 0 0-15,0 0 0 0,6-3-32 0,-1-4 0 0,1-3 0 16,0-2 0-16,1-2-160 0,0-3 0 0,-1-3 144 0,3-3-144 15,-2-1 0-15,-1-1 0 0,3-2-160 0,0 2 160 16,-1-1-224-16,-1 4 64 0,1 1 16 0,-1 4 0 16,-1 5 144-16,0 2 0 0,-2 3 0 0,-4 7 0 0,0 0 304 0,0 0-16 15,6 6 0-15,-3 4 0 0,-1 1-160 0,0 3-128 16,0 3 192-16,1 1-192 16,-2-1 160-16,0 2-160 0,-1 1 128 0,1 1-128 0,0-1 128 0,1 1-128 15,2-1 0-15,-1-2 128 0,1-3-128 0,3-1 0 16,1-1 0-16,-1-4 0 0,1 0 0 0,0-3 0 15,0-2 144-15,2-4-144 0,-1-2 192 0,1-2-48 16,1-3 0-16,2-1 0 0,2-3-144 0,-1-3 160 16,-1-4-160-16,0-1 160 0,0-3-160 0,2-2 0 15,-1-1 144-15,0 0-144 0,2-2 0 0,-1 2 0 16,-2 1 0-16,-1 3 0 0,-1 2 0 16,-1 4 0-16,-1 2 0 0,-2 3 0 15,-2 3 0-15,0 3 0 0,-5 4 0 0,0 0 0 16,0 0 160-16,3 5-32 0,-1 4-128 0,1 2 192 0,-3 1-192 0,0 3 128 0,0-2-128 0,0 3 0 15,-2 3 0-15,1 0 128 0,0-2-128 0,1 1 0 16,0-1 0-16,1 1 0 16,0-1 0-16,1-2 0 0,1-1 0 0,0-1 0 0,0 0 0 15,2-2 0-15,0-3-320 0,1 1-128 0,0-1 0 0,2-3-16 16,1 0-2032-16,1-2-416 16,1-1-80-16</inkml:trace>
  <inkml:trace contextRef="#ctx0" brushRef="#br0" timeOffset="39095.76">3904 6574 32191 0,'-5'-11'1424'0,"5"11"304"0,-1-7-1392 0,1 3-336 0,0 4 0 0,0 0 0 16,0-5 384-16,0 5 0 0,0 0 0 0,0 0 0 0,0 0 64 15,5 7 32 1,-2 1 0-16,2 1 0 0,2 5-128 0,1 1-32 15,-2 3 0-15,1 4 0 0,-1 1-64 0,0 2 0 0,-1 3-16 0,-1 1 0 16,-2 1 128-16,-1 2 16 0,-2 1 16 16,-2 1 0-16,-2 1-128 0,-1-1-16 0,-2-1-16 0,-2-1 0 15,-2 0-112-15,-1-1 0 0,-3-4-128 0,-2 0 192 16,-4 0-400-16,-1-1-96 0,-5-3-16 0,-1 0 0 31,-1-2-864-31,-3 0-176 0,1-2-48 0,-2-1-14464 0</inkml:trace>
  <inkml:trace contextRef="#ctx0" brushRef="#br0" timeOffset="39442.6">2422 6544 26719 0,'-8'-18'1184'0,"5"12"240"0,-1-2-1136 0,-1 1-288 16,1 2 0-16,-2 1 0 0,1 0 848 0,-2 2 112 0,-2-1 32 0,1 3 0 15,-3 1 64-15,-2 3 16 0,0 4 0 0,-2 3 0 16,-2 4-432-16,0 4-96 16,-1 4-16-16,-1 5 0 0,1 4-96 0,-1 5-32 0,0 5 0 0,1 3 0 15,0 2-176-15,4 3-32 0,1 2-16 0,2 0 0 16,1-1-176-16,2-3 0 0,5-2 0 0,2-2 0 15,1 0 0-15,3-4 0 0,2-4 0 0,4-1 0 16,2-2 0-16,3-2 0 0,3-2 0 0,4-4 0 16,3-2-304-16,4-3 16 0,2-3 0 0,7-4 0 31,3-3-1952-31,3-4-384 0</inkml:trace>
  <inkml:trace contextRef="#ctx0" brushRef="#br0" timeOffset="40312.85">4052 7416 21471 0,'0'0'960'0,"0"0"192"0,0 0-928 0,1-5-224 15,-1 5 0-15,0 0 0 0,0 0 1280 0,0 0 224 0,0 0 32 0,0 0 16 16,0 0 160-16,0 0 16 0,0 0 16 0,0 0 0 16,0 0-848-16,5 7-192 0,-4 1-16 0,0 2-16 15,0 2-160-15,0 1-16 0,0 1-16 0,-1 0 0 16,0 0-144-16,1 3-16 0,-1-2-16 0,0 0 0 15,0 1-128-15,1-2-32 0,-1 0 0 0,1 0 0 16,1-1-144-16,-1 0 0 0,0-1 0 0,0 0 128 0,-1-1-368 0,0 0-80 16,0-2 0-16,0 0-16 15,0-1-2192-15,-1-2-432 0,-1 0-96 0</inkml:trace>
  <inkml:trace contextRef="#ctx0" brushRef="#br0" timeOffset="40714.18">4038 7519 26719 0,'1'-16'1184'0,"0"10"240"0,1-2-1136 0,3 0-288 16,0-1 0-16,1 1 0 0,-1-1 448 0,4 0 48 16,1 0 0-16,1 1 0 0,2 2 544 0,1 0 112 15,2 1 32-15,0-1 0 0,1 3-320 0,0 2-64 0,-3 1-16 0,-1 2 0 16,-1 1-272-16,-2 2-64 16,-3 0-16-16,0 2 0 0,-1 2-272 0,-4 1-160 15,-3 2 192-15,-2 0-192 0,-1 0 224 0,-3 2-64 0,-2 2-16 0,-1 0 0 16,-2-2-144-16,-1-1 0 0,2 0 0 15,2-2 0-15,0 0 0 0,1-2 0 0,3-2 0 0,-2 0 0 0,3-3 0 0,4-4 0 16,0 0 0-16,2 6 0 16,-2-6-192-16,4 4 192 0,2 1-192 0,0-2 192 0,3 0-192 0,1 0 192 15,2 0-192-15,0 0 192 0,-1 0 0 0,1 1 0 16,0-1 0-16,2 1 0 16,-2 1 0-16,-1 0 0 0,0 1 0 0,-1 0 0 15,-2 1 0-15,-1-1 0 0,0 1 0 0,-4 0 0 16,0-1 0-16,-3-6 0 0,0 7 0 15,-2-1 192-15,-1 1 112 0,-3-1 16 0,-3-1 16 0,-1 1 0 0,-2-2 0 0,-1 0 0 0,-2 0 0 0,-2-1 0 16,0-2-192 0,-1 1-144-16,0 0 192 0,2 0-192 0,1-1-144 0,-2-1-144 15,2-3-32-15,0 2 0 16,1-1-528-16,1-1-112 0,1 0-32 0,2-2-10000 16,0-1-2000-16</inkml:trace>
  <inkml:trace contextRef="#ctx0" brushRef="#br0" timeOffset="40985.76">4822 7094 29663 0,'0'0'1312'0,"0"0"272"0,7-4-1264 0,0 0-320 16,1 0 0-16,2 1 0 15,2-1 0-15,1 2-192 0,3-1 16 0,-1 1 16 0,-1-1 304 16,1 1 64-16,0 2 16 0,-1 1 0 0,0 0-224 0,-1 2 0 0,-1-1 0 0,0 2-8864 31,-1 1-1744-31</inkml:trace>
  <inkml:trace contextRef="#ctx0" brushRef="#br0" timeOffset="41158.31">4783 7311 34431 0,'0'0'1536'0,"0"0"304"0,0 0-1472 0,0 0-368 0,0 0 0 0,0 0 0 0,0 0 400 0,0 0 16 32,5-4 0-32,1 0 0 0,0 1 96 0,3-1 0 15,1 1 16-15,2 1 0 0,1 0-352 0,4-1-176 0,0 0 160 0,2 2-160 0,1-2 0 0,-2 1-336 16,3-1 48-16,1 0-16400 31</inkml:trace>
  <inkml:trace contextRef="#ctx0" brushRef="#br0" timeOffset="42220.19">6142 7069 25791 0,'0'0'1152'0,"0"0"224"0,-4-3-1104 0,4 3-272 0,0 0 0 0,0 0 0 0,0 0 816 0,0 0 96 16,0 0 32-16,0 0 0 0,0 0-48 16,0 0-16-1,6-3 0-15,3 1 0 0,1 1-384 0,2 0-80 0,1 0-16 0,4 0 0 0,3-1 112 0,1 2 32 16,-2-1 0-16,2 0 0 0,1-1-160 0,0 1-48 16,1 0 0-16,0 0 0 15,-2 0-48-15,0 0-16 0,-2-1 0 0,0 1 0 0,-1 0-96 0,-1 0-32 16,-3 0 0-16,-2 0 0 15,-2-1-144-15,-1 1 0 16,-1 0 0-16,-3-1 128 0,-5 2-128 0,0 0 192 0,0 0-192 16,0 0 192-16,0 0-192 0,0 0-144 0,0 0 144 0,0 0-208 15,0 0-368-15,0 0-80 0,0 0-16 0,0 0 0 16,0 0-1408-16,0 0-288 0,0 0-48 0,0 0-11200 16</inkml:trace>
  <inkml:trace contextRef="#ctx0" brushRef="#br0" timeOffset="42885.98">7010 6857 25791 0,'2'-11'1152'0,"-2"11"224"0,4-4-1104 0,-4 4-272 0,2-5 0 0,-2 5 0 15,0 0 992-15,0 0 144 0,0 0 16 0,0 0 16 16,0 0-144-16,0 0-16 16,2 8-16-16,-1 2 0 0,0 0-528 0,0 2-96 0,-1 1-32 0,-1 2 0 15,-2 1-16-15,0 3-16 0,-1 0 0 0,2 2 0 16,0-2-128-16,1 0-32 0,-3-1 0 0,1-3 0 16,0-1-144-16,0 0 0 0,-1-5 144 0,2 0-144 15,-1-2 144-15,3-7-144 0,0 0 192 0,0 0-192 16,0 0 304-16,0 0-48 0,0 0-16 0,0 0 0 0,0 0 48 0,0 0 16 15,0-10 0-15,2-1 0 0,-1-1-304 0,1-1 160 16,2-4-160-16,-1-2 128 16,1-1-128-16,2-1 0 15,1-1 0-15,1-1 128 0,0-1-128 0,0 2 0 0,-1 2 0 0,1 1 0 0,1 0 0 16,-2 4 0-16,1 2 0 0,-1 3 0 0,-2 2 0 0,1 2 0 16,-1 3 0-16,-5 3 0 15,7 2 0-15,-1 4 0 0,0 3 0 0,-1 1 128 0,2 2-128 0,-3 2 0 16,2 1 0-16,-2 2 128 0,1-1-128 0,-1 2 0 15,1 0 0-15,-1 0 0 0,3 1 128 16,-2-1-128-16,1-1 0 0,-1-3 128 0,1 0-128 0,0-3 0 16,-1-1 0-16,0-3 0 0,1 0 128 0,-1-3-128 15,1 0 0-15,-1-2 128 0,1-2 0 0,0-1-128 16,1-2 192-16,0-1-64 0,0-3-128 0,1-1 192 16,-1-3-192-16,2-3 192 0,0-3-192 0,1-1 128 0,0 0-128 0,1-3 128 15,-1-1-128-15,2 0 0 0,2-1 0 0,-3 2 0 16,2 1 0-16,-1 2 0 0,-1 2 0 0,-1 3 0 15,0 3 0-15,-3 2 0 0,-1 1 0 16,0 3 0-16,-1 2 192 0,-5 2-64 0,0 0 0 0,0 0 0 0,0 0-128 0,5 7 160 16,-2 3-160-16,0 1 160 0,0-1-160 15,0 2 0-15,0 3 0 0,-1 0 128 0,-2 2-128 16,2-1 0-16,-1-1 0 0,0 2 128 0,0 1-128 0,1 0 0 16,0 0 0-16,2-1 0 15,-1 1-144-15,1-1-112 16,0-2-32-16,1 0 0 15,3 1-1552-15,-1 0-304 0,1-1-64 0,-1-1-8592 0,0 0-1712 0</inkml:trace>
  <inkml:trace contextRef="#ctx0" brushRef="#br0" timeOffset="43482.74">7683 7095 26719 0,'0'0'1184'0,"-1"-5"240"0,-1-3-1136 0,0 1-288 0,1 2 0 0,1 5 0 0,-1-6 1568 0,1 6 256 0,0 0 48 0,0 0 16 15,0 0-672-15,0 0-144 0,0 0-32 0,2 8 0 16,0 1-704-16,0 1-144 16,0 2-16-16,1 1-16 0,-1 0-32 0,0 0 0 0,0 3 0 0,-1-2 0 15,0 0-128-15,-1 1 160 0,0-1-160 0,0-1 160 0,-1-1-160 0,1-2 160 16,-1-1-160-16,1-2 160 16,0-1-160-16,0-6 128 0,0 0-128 0,0 0 128 0,0 0-128 0,0 0 128 15,0 0-128 1,0 0 128-16,0 0 0 0,0 0-128 0,-4-3 192 0,2-3-64 15,-1 0-128-15,2-3 0 16,1-2 0-16,1-2 128 0,0-3-128 0,2 1 0 0,0 0 0 0,1-3 0 0,3-2 0 0,0 3-176 16,0-1 176-16,1 3-128 0,0 0 128 15,0 3-160-15,2 1 160 16,1 2-160-16,0 2 160 0,0 1-160 0,0 2 160 0,1 0-160 16,1 3 160-16,-2 2 0 0,-2 2 160 0,1 0-160 0,0 1 192 0,0 2-64 31,-3-1-128-31,-2 2 192 0,1 1-192 0,-2 0 144 0,-2 2-144 0,-1-1 128 0,-1 1-128 0,-1 1 128 15,-2 0-128-15,-1 1 128 16,-2 0-128-16,0 0 0 0,-1-2 0 0,0-1 0 0,1 0 0 0,0-3-176 0,3 0 48 0,3-6 0 16,-3 5 128-1,3-5 0-15,0 0 0 0,0 0 0 0,0 0 0 16,6 6-160-16,1-2 160 0,2 1-160 16,1-2 160-16,-2 0 0 0,2 0 0 0,1 1-128 15,0-1 128-15,0 2 0 0,0 0 0 0,0 1-128 16,-2-2 128-16,-1 2 0 0,-2-1 0 0,0 1 0 0,-3 0 0 0,-1 1 0 15,-2-7 128-15,0 6-128 0,-2 2 320 0,-1-1-16 16,-4-1 0-16,0 0 0 0,-3-2 160 0,-2 1 48 16,-3-2 0-16,-1 0 0 0,-3-1-80 0,0 1-16 15,2-2 0-15,-1 0 0 0,1-1-256 0,-1 0-160 16,1 0 192-16,2-1-192 0,1-2 0 0,1 0-256 16,-1 1 32-16,2-1 0 15,2-1-2096-15,2 1-432 0</inkml:trace>
  <inkml:trace contextRef="#ctx0" brushRef="#br0" timeOffset="44260.6">8526 7123 20271 0,'0'0'896'0,"0"0"192"0,-5-3-880 0,5 3-208 0,0 0 0 0,0 0 0 0,0 0 2304 0,0 0 432 16,0 0 80-16,0 0 0 0,0 0-1216 0,0 0-256 16,0 0-64-16,0 0 0 0,8-2-672 0,1 1-144 0,1 0-16 0,2 2-16 15,1-2-80-15,3 0-16 16,0 0 0-16,2 1 0 0,-1 0-192 0,2 0-144 16,-1 0 192-16,1 0-192 0,1 0 0 0,1 0 0 0,-1 0 0 15,1 0 0 1,1-1-1856-16,-1 0-288 0,0-1-48 0,-2-1-12464 0</inkml:trace>
  <inkml:trace contextRef="#ctx0" brushRef="#br0" timeOffset="44488.61">9379 6809 28559 0,'0'0'1264'0,"0"0"272"0,0-7-1232 0,0 2-304 0,0 5 0 0,0 0 0 16,0 0 1504-16,0 0 240 0,0 0 48 0,0 0 16 15,0 0-592-15,-2 8-128 0,0 0-32 0,1 3 0 16,1 4-672-16,-1-1-128 0,0 0-16 0,1 2-16 16,0 0-224-16,1 3 144 0,-1 0-144 0,1-1 128 15,0 2-128-15,0-1 0 0,2 0 0 0,-1-2 128 16,-1 0-128-16,1-1 0 0,2 0-192 0,0-1 192 31,-2-3-912-31,1-1-64 0,1-2-16 0,1-1 0 16,-1-3-2160-16,-2 1-432 0</inkml:trace>
  <inkml:trace contextRef="#ctx0" brushRef="#br0" timeOffset="44918.75">9419 6851 11967 0,'-4'-19'528'0,"3"11"112"0,-1 0-512 0,1-2-128 16,1-1 0-16,0 0 0 0,1 1 4240 0,1 0 816 16,0 1 176-16,0 0 16 0,1 2-3152 0,2 0-640 15,1 3-128-15,2-1-32 0,1 2-608 0,1 0-128 0,0 0-32 0,1 2 0 16,1 1-240-16,1 3-48 0,0 0-16 0,-1 1 0 15,0 2-80-15,-2 0-16 16,-2 2 0-16,0 1 0 0,-3 2-128 0,-2 1 0 16,0 0 144-16,-3 2-144 0,-3 2 0 0,-2 0 0 0,-3 1 0 0,-1-1 0 15,-1 0-176-15,-1-1-96 0,0-1-32 0,0 1 0 16,0-4 304-16,0-1-160 16,3-3 160-16,-1 0-128 0,0-1 128 0,2 0 128 0,2-3-128 0,5-3 176 0,-4 2-48 0,4-2-128 15,0 0 192-15,0 0-64 16,0 0 32-16,0 0 0 0,0 0 0 0,0 0 0 15,8 3-160-15,2-2 0 0,2 0 0 0,-1 1 0 0,3 1 0 0,0 1 0 16,0-1 0-16,2 1 0 0,-2 2 0 0,1-1 0 16,1 1 0-16,-2 2 0 0,-2-1 0 0,0 2 0 15,-1 0 0-15,-1 0 0 0,-2-1 0 0,-3 2 0 16,-1 0 0-16,-3 0 0 16,-4-1 128-16,0 0-128 0,-1 0 192 0,-2-2-64 0,-1 0 80 0,-2 1 16 15,-2-2 0-15,-2 1 0 0,-2-2-96 0,0 1-128 0,-1-2 176 0,1 1-176 16,1-1 0-16,-2-1-256 0,1-1 32 15,1 0 0 1,0-2-1568-16,2 0-320 0,2-2-64 0,3 0-13280 0</inkml:trace>
  <inkml:trace contextRef="#ctx0" brushRef="#br0" timeOffset="45317.6">9757 7113 16575 0,'0'0'1472'0,"0"0"-1168"16,1 6-304-16,1 2 0 0,0 0 1344 0,0-1 192 0,1 2 64 0,-1-2 0 0,-1-1 0 0,1 1 0 15,-2-7 0-15,2 8 0 16,2-2-208-16,-4-6-48 0,2 7 0 0,1-2 0 16,2 0-704-16,0-1-128 0,-5-4-48 0,7 3 0 0,-2-1-224 0,2-1-48 15,0-2-16 1,-1-2 0-16,-1 0-48 0,0 0 0 0,0-2 0 0,0 0 0 16,-1-2-128-16,1 0 192 0,-1-2-192 0,0 1 192 0,0 0-192 0,-1 1 0 15,0-1 144-15,-1 2-144 0,0 1 160 0,-2 5-32 16,0 0-128-1,0 0 192-15,0 0 192 0,0 0 16 16,0 0 16-16,1 7 0 0,-1 1-208 0,1 4-32 0,0 3-16 0,1 1 0 16,0 2-160-16,0 2 0 0,0-1 0 0,-1 5 0 15,0 1 0-15,0 1 0 0,0 2 0 0,0-1 0 16,0 2 0-16,-1-3 0 0,0 0 0 0,0-3 0 16,1-1 192-16,-2-3-32 0,0-1-16 0,0-1 0 15,-1-4 192-15,0-1 48 0,-1-2 0 0,1-3 0 16,-1 0-112-16,0-1-16 0,3-6 0 0,-6 3 0 15,-1-2 96-15,1 0 16 0,0-1 0 0,0-1 0 16,-2-1-176-16,0-2-16 0,1 1-16 0,-2-1 0 16,-2-2-160-16,0 1-176 0,0-1 48 0,1 1 0 15,0-2-1280-15,1 1-256 0,2-3-64 0,1 1-9984 16,2-1-1984-16</inkml:trace>
  <inkml:trace contextRef="#ctx0" brushRef="#br0" timeOffset="46676.82">10520 6750 6447 0,'0'0'576'0,"0"0"-576"16,0 0 0-16,0 0 0 0,3-6 2144 0,-3 0 320 15,0 6 64-15,0 0 16 0,-3-8-384 0,3 8-80 0,0 0-16 0,-1-6 0 16,1 6-208-16,0 0-64 15,-1-6 0-15,1 6 0 0,0 0-368 0,0 0-80 0,0 0 0 0,0 0-16 16,-4-2-432-16,-2 2-64 0,-1 3-32 0,1 2 0 16,-2 5-448-16,0 2-96 0,0 3 0 0,-1 2-16 0,0 2-48 0,0 3 0 31,2 2 0-31,0 3 0 0,0 0-64 0,2 3-128 0,-1 1 176 0,3 0-176 0,0 4 0 16,1-2 0-16,2-3 0 0,0 1 0 0,2 0 0 15,0-4 0-15,2 0 0 0,2-1 0 0,0-3 0 16,3-2-192-16,2-2 0 0,1-1 0 31,3-4-288-31,2 0-48 0,4-2-16 0,4-2 0 0,4-1-2272 0,3-1-464 0</inkml:trace>
  <inkml:trace contextRef="#ctx0" brushRef="#br0" timeOffset="51918.58">10916 6974 11055 0,'0'0'976'0,"-4"-3"-784"0,-1-1-192 0,2 0 0 16,3 4 768-16,-3-3 96 0,0-1 32 0,3 4 0 15,-4-3 608-15,4 3 128 0,0 0 32 0,0 0 0 16,0 0-704-16,0 0-128 0,0 0-16 0,0 0-16 15,0 0-192-15,0 0-32 0,0 0-16 16,-5 5 0-16,0 0 288 0,1 1 64 0,-1 1 16 0,1 3 0 16,0-2-16-16,-1 2 0 0,1 1 0 0,-2 1 0 0,0 2-272 0,1-1-64 15,2 1-16 1,0-2 0-16,-1 1-208 0,3 0-32 0,2 1-16 0,2-2 0 0,0 1-16 0,0-5 0 16,2 2 0-16,0-1 0 0,1 0 32 15,0-3 0-15,2 0 0 0,-1-2 0 16,1 1-112-16,1-2-16 0,1-2 0 0,0-2 0 0,0 0-64 15,1-1-128-15,-1-2 176 0,0 0-176 0,-1 0 192 0,-1-2-192 16,0-2 192-16,0 0-192 0,-2-2 208 0,0-2-64 16,-3-3-16-16,-1 2 0 0,-1-1 16 0,-1-2 0 15,-1 0 0-15,-2-1 0 0,0 0 32 0,-4 0 0 0,1 2 0 0,-2 1 0 16,-1 0 0-16,0 2 0 0,-1 1 0 0,0 3 0 16,2 0-176-16,-4 3 0 0,2 2 0 15,1 1 128-15,-2 2-272 0,2 0-64 0,-1 1-16 0,1 2 0 31,2 2-416-31,0 0-96 0,0 2-16 0,3 1 0 16,2-1-1552-16,2 2-304 0,1 1-64 0,2-1-6768 0,2-2-1360 0</inkml:trace>
  <inkml:trace contextRef="#ctx0" brushRef="#br0" timeOffset="52275.47">11218 6782 23151 0,'0'0'1024'0,"0"0"208"16,0-7-976-16,1 3-256 0,-1 4 0 0,0 0 0 16,3-5 1024-16,-3 5 176 0,0 0 16 0,3-4 16 15,-3 4-96-15,0 0-32 0,6-2 0 0,-6 2 0 16,6 1-480-16,1 1-112 0,-7-2 0 0,7 6-16 15,-1 2-16-15,2 1 0 0,0 0 0 0,-1 1 0 0,0 2-16 0,0 1 0 0,-2 1 0 16,1 2 0 0,-2 0-64-16,0 3-16 0,0 2 0 0,-1 2 0 15,-2 1-128-15,0 0-48 0,-2 3 0 0,-1-1 0 16,-1-1-16-16,-2 0-16 0,-1-1 0 0,-1-1 0 16,-2 0-176-16,-1-2 192 0,-1-1-192 0,0-2 192 15,0 0-192-15,-1-2-192 0,0 1 32 0,-1-3 16 16,-1-1-384-16,-1 0-80 0,-1-2-16 0,0-2 0 15,2 0-1696-15,1-1-352 0,0-1-64 0,2-3-10992 16</inkml:trace>
  <inkml:trace contextRef="#ctx0" brushRef="#br0" timeOffset="53686.63">11908 7136 17503 0,'0'0'1552'0,"0"0"-1232"0,-4-2-320 0,-1-1 0 16,0 2 1808-16,2-1 304 0,3 2 64 0,0 0 16 16,0 0-112-16,0 0-32 15,0 0 0-15,0 0 0 0,0 0-1072 0,0 0-208 0,0 0-64 0,8-1 0 0,1 2-144 0,5-1-48 16,0 0 0-16,5 1 0 0,2-1-96 0,2 1-32 16,1-1 0-16,1 0 0 0,0 0 0 0,2 0-16 15,-1 0 0-15,0 1 0 0,-2-1-112 0,0 0 0 16,-1 0-16-16,-1 0 0 0,-2 1-240 0,-1 1 128 15,-3-1-128-15,1-1 0 0,-4 0 0 0,-1 1-240 0,-1-1 32 0,-2 1 0 32,-9-1-736-32,0 0-144 0,0 0-16 0,0 0-16 15,0 0-2064-15,0 0-400 0,0 0-96 0</inkml:trace>
  <inkml:trace contextRef="#ctx0" brushRef="#br0" timeOffset="53940.51">12222 6959 27647 0,'0'0'1216'0,"0"0"256"0,-1-6-1168 0,1 6-304 16,-3-5 0-16,3 5 0 0,0 0 1296 0,0 0 208 16,0 0 32-16,0 0 16 15,0 0-304-15,0 0-64 0,0 0-16 16,-4 6 0-16,2 3-688 0,0 2-144 0,0 3-16 0,1 2-16 0,-2 1-48 0,1 2 0 31,0 1 0-31,0 2 0 0,0 0-96 0,-1 0-32 16,0 1 0-16,0 0 0 0,-1 0-128 0,1-1 0 15,0 0 144-15,1-1-144 0,1-1 0 0,-1-3-192 0,1-1 32 0,1-2 0 32,1-2-672-32,2-1-128 0,0-2-16 0,2-1-16 15,2-3-2528-15,0-1-496 0</inkml:trace>
  <inkml:trace contextRef="#ctx0" brushRef="#br0" timeOffset="54542.35">12663 6939 32255 0,'0'0'2864'0,"0"0"-2288"0,0 0-576 0,0 0 0 16,0 0 560-16,0 0 0 0,0 0 0 0,-1 6 0 0,0 2-96 15,0 2-16-15,-1 0 0 0,0 1 0 0,1 1 0 0,0 1 0 16,-1 2 0-16,0 0 0 0,0 0-176 0,-1 2-32 16,0-1-16-16,0 1 0 0,1-2-80 0,-1 0-16 15,1-1 0-15,1-2 0 0,0-2-128 0,0-1 0 16,0-2 144-16,1-7-144 0,0 0 128 0,0 0-128 15,0 0 160-15,0 0-160 16,0 0 160-16,0 0-160 0,0 0 160 0,2-5-160 0,0-2 144 0,0-3-144 16,2-3 128-16,0-6-128 0,1-1 0 0,0-4 128 15,2 0-128-15,-1-1 0 0,0-1 0 0,0 0 0 16,0 3 0-16,0 2 0 0,1 0 0 0,0 4 0 16,-3 2 128-16,0 3-128 0,1 1 208 0,0 5 16 0,-1 1 0 0,-4 5 0 15,0 0-32-15,0 0-16 16,6 6 0-16,1 2 0 0,-1-1-176 0,0 4 0 0,1 1 144 0,-2 3-144 15,1 0 0-15,-1 3 144 0,-1-1-144 0,2 2 0 16,-3 0 128-16,2 0-128 0,-1 2 0 0,0-2 0 16,1 0 0-16,0-3 0 15,1-1 0-15,-1-2 0 0,1-2 128 0,-1 0-128 0,1-2 0 0,-1-3 0 16,1 0 0-16,0-2 0 0,2-2 0 0,0-2 0 16,0-2 0-16,0-1 0 0,0-3 0 0,2-1 0 15,0-4 0-15,1-5-144 0,1-3 144 0,1 0 0 16,1-6-144-16,0 0 144 0,-2-2-160 0,0 0 160 0,-1 2 0 0,0 1-144 15,-1 1 144-15,-1 2 0 0,-1 3 0 0,0 3 0 16,-1 2 0-16,-1 3 128 0,1 3 128 0,-2 2 48 16,0 0 0-16,-5 5 0 15,0 0-112-15,6 0 0 0,-6 0-16 0,0 0 0 0,6 7-176 0,-2 2 0 16,1-1 0-16,-2 3 128 0,0 1-128 0,-1 2 0 16,1 0 0-16,-2 1 0 0,0 3 0 15,0 0 128-15,0 0-128 0,-1 1 0 0,0-1 0 0,1-1 0 0,-1 2 128 0,0-2-128 16,1 0-176-16,1-2-64 15,1 0-16-15,1-1 0 16,0-1-1408-16,3 0-272 0,0 1-64 0,1-5-9392 16,1-1-1888-16</inkml:trace>
  <inkml:trace contextRef="#ctx0" brushRef="#br0" timeOffset="54844.02">13428 7171 29487 0,'0'0'2624'0,"0"0"-2112"31,-7 3-512-31,1 1 0 0,3 0 240 0,-2 1-64 0,0 1-16 0,2-1 0 0,0 2 512 0,0 0 96 16,2 0 32 0,1 0 0-16,3 0-64 0,-1-1-16 0,1 1 0 15,1-1 0-15,4 1-256 0,0-2-48 0,1 0-16 0,1-2 0 0,1-1-48 0,0-1-16 16,1-1 0-16,0-1 0 16,-1-2-80-16,0-1 0 0,0-2-16 0,0-2 0 15,-1-1 80-15,-2-2 32 0,0-3 0 0,-1 1 0 0,-3-1 80 0,-1 0 16 16,-1-1 0-16,-4 2 0 15,-1-1-64-15,-1 4 0 0,-3 0 0 0,1 1 0 0,-2 1-32 0,0 4-16 16,-1 2 0-16,1 1 0 16,-5 2-336-16,4 1 0 0,-1 1 0 0,2 3 0 0,0 0 0 0,-1 2 0 15,1 1 0-15,0 0-128 16,-1 1-352 0,3 0-64-16,-1-1-16 0,4 1 0 0,-2 0-2512 0,4-1-496 0</inkml:trace>
  <inkml:trace contextRef="#ctx0" brushRef="#br0" timeOffset="56045.95">14025 6945 22111 0,'0'0'1968'0,"0"0"-1584"0,0 0-384 0,-5-3 0 0,1 0 1216 15,4 3 144-15,0 0 48 0,0 0 0 0,0 0 80 0,0 0 32 16,0 0 0-16,0 0 0 16,7-2-880-16,1-1-192 0,2 1-16 0,4 1-16 0,1 0 32 0,4 0 0 15,2 0 0-15,3 0 0 0,2 0 0 0,4 1 16 16,3-1 0-16,1-1 0 0,-1 1-32 16,0 0-16-16,-2-1 0 0,-2 1 0 0,0 0-176 15,-3 0-48-15,-2 0 0 0,-4 0 0 0,-1 1-192 16,-3 1 0-16,-4-2 0 0,-4 1 0 15,-1 0-256-15,-7 0-128 0,0 0-48 0,0 0 0 16,0 0-1536-16,0 0-304 0,0 0-64 0,0 0-7552 0,-8 2-1504 0</inkml:trace>
  <inkml:trace contextRef="#ctx0" brushRef="#br0" timeOffset="56284.07">14289 6766 22111 0,'0'0'1968'0,"0"0"-1584"0,-3-4-384 0,0-1 0 16,3 5 1808-16,0 0 288 0,0 0 48 0,0 0 16 16,0 0-752-16,0 0-160 15,0 0-32-15,0 0 0 0,-2 9-448 0,1 1-80 16,-1 1-32-16,1 2 0 0,1 2-256 0,0 1-48 16,-1 1-16-16,0 0 0 0,-1 1-64 0,0 0-16 15,1 2 0-15,-1 1 0 0,-1 0-256 0,-1 0 128 16,3-2-128-16,0-2 0 0,0-1 0 0,1-1 0 0,1 0 0 0,1 0 0 31,1-2-752-31,-1-3-96 0,1-1-32 0,3-3-10064 0,-1 0-2032 0</inkml:trace>
  <inkml:trace contextRef="#ctx0" brushRef="#br0" timeOffset="56597.84">15079 6664 24879 0,'-4'-11'2208'0,"3"5"-1760"0,-1-1-448 0,-1-2 0 16,-2 1 1744-16,0 0 272 0,-2 1 48 0,1 0 16 15,-2 2-960-15,-1 0-192 0,-1 2-32 0,-1 1-16 0,-1 1-80 0,0 1-16 16,0 1 0-16,-1 1 0 0,0 1-528 0,0 2-128 16,-1 1 0-16,2 3-128 0,0 1 192 0,0 1-192 15,-1 1 192-15,1 2-192 0,1 1 128 0,0-1-128 0,-4 0 0 16,4 2 0-16,2 0 0 0,1 1 0 0,-1-2 0 0,2 2 0 15,2-1 0-15,1 1 0 16,1-1 0-16,2-1 0 0,0 0 0 0,3-2-176 0,3-1 176 16,1 0-208-1,2 0-304-15,1-1-48 0,3-3-16 0,-1 0 0 16,2-2-416-16,1 0-96 0,2-3 0 0,1-1-16 0,2 0-2352 0,1-3-480 0,0-2-96 0</inkml:trace>
  <inkml:trace contextRef="#ctx0" brushRef="#br0" timeOffset="57082.17">15104 6887 3679 0,'15'-6'160'0,"-8"3"32"0,0 0-192 0,-2 0 0 0,-5 3 0 0,0 0 0 15,0 0 5648-15,0 0 1088 0,0 0 224 0,0 0 32 0,0 0-4176 0,0 0-832 16,0 0-160-16,-3 4-32 0,-2 1-912 0,1 0-176 16,0 2-48-16,0-1 0 0,1 2-336 0,2 0-80 15,1 0-16-15,1 1 0 16,1 0-48-16,1-1-16 0,1-1 0 0,0 1 0 0,3-1-160 16,-1-2 128-16,2 1-128 0,1-3 128 0,0-1-128 0,1-2 0 15,1-2 144-15,0-1-144 0,0-2 0 0,0 0 0 16,-2-1 0-16,1-1-128 0,0-3 128 0,-1 0 0 0,-1-1 0 0,-1-1 0 31,0 0 0-31,-1 0 0 0,-2-2 0 0,0 3 0 0,1 0 0 0,-4 3 0 0,1 0 128 0,-1 0-128 16,-1 4 256-16,0 4-32 15,0 0 0-15,0 0 0 0,0 0 192 0,0 0 32 0,0 0 16 0,0 0 0 16,-2 7-288-16,1 3-176 16,0 1 192-16,-1 1-192 0,0 2 176 0,1 1-176 0,1 3 160 0,-1 3-160 15,-1 3 176-15,0 2-176 0,0 1 192 0,-1 0-192 16,1 1 0-16,0 0 0 0,-1 0 0 0,-1 0 0 0,1 1 0 0,1-1 0 15,-1 0 0-15,0-2 0 0,0-1 128 0,2-2-128 16,0-2 0-16,0-2 0 0,0 0 0 0,0-1 0 16,-2-4 0-16,2-2 0 15,0-2 160-15,-1-1-160 0,-1-2 128 0,1 0-128 0,-2-3 128 16,4-4-128-16,-5 3 0 16,5-3 128-16,-7 1-128 0,1-3 192 0,-1-3-192 0,-1 0 192 0,-1-1-48 0,2-2 0 15,-1 0 0 1,0-2 0-16,2-1-144 0,-1 0 160 0,2-1-160 15,0-2 160-15,3 0-160 0,0-2 0 0,2-1 0 0,3 1 128 16,2-1-128-16,1 1 0 0,2-2 0 0,1 2 0 16,2-1-128-16,2 2-16 0,1 1 0 15,3 0 0 1,-3 0-592-16,2 0-112 0,-2-1-32 0,1 2 0 0,0 0-2864 0,1 1-576 16</inkml:trace>
  <inkml:trace contextRef="#ctx0" brushRef="#br0" timeOffset="57397.48">15889 6565 32255 0,'-1'-20'1424'0,"1"12"304"0,0 0-1392 0,0-2-336 16,-1 0 0-16,0 0 0 0,0 1 736 0,0 0 80 15,-1 0 16-15,-1 2 0 0,0 0 176 0,0 2 32 16,0-1 16-16,-2 3 0 0,0 1-480 0,-2 2-112 15,0 0-16-15,0 1 0 0,-1 3-256 0,-2 3-48 16,0 2-16-16,-1 3 0 0,0 3-128 0,0 4 0 16,-1 3 0-16,0 1 0 0,-1 1 0 0,2 1 0 15,0 1 0-15,2-1 0 0,0-1 0 0,2 0 0 16,0 2 0-16,1-1 0 0,3-1 0 0,1 0 0 16,1-1 0-16,1-1 0 0,2-2-128 0,1 0 128 0,2-2 0 15,1-2 0-15,2 0-192 0,1-2 16 0,1-1 16 0,0-1 0 31,1-2-544-31,3-1-128 0,0-3 0 0,2 0-16 16,0-3-2608-16,2-2-528 0</inkml:trace>
  <inkml:trace contextRef="#ctx0" brushRef="#br0" timeOffset="57744.46">16273 6576 10127 0,'2'-20'448'0,"0"11"96"0,-2-2-544 0,1 0 0 16,0 0 0-16,0 1 0 15,1 0 4208-15,0 2 720 0,-1 0 160 0,0 2 32 0,-1 1-2800 0,0 5-544 16,0 0-112-16,0 0-32 0,0 0-720 0,0 0-144 16,0 0-16-16,0 0-16 0,-1 7-464 0,-1 2-80 0,0 4-32 0,-1 1 0 15,-2 2-160-15,1 3 192 16,-2 2-192-16,0 1 192 0,-1 1-64 0,1 0 0 16,-1 0 0-16,1-1 0 0,3-2-128 0,-2 0 0 15,1 1 0-15,2-1 0 0,0-4 176 0,1-1-48 16,1 0-128-16,1-2 192 0,1-2 96 0,1-1 16 0,1-1 0 0,1-2 0 15,1-1 32-15,0-2 16 0,2 0 0 16,2-2 0-16,-1-1-144 0,2 0-16 0,1-1-16 0,0-1 0 16,0-1-176-16,0-2 128 0,1 1-128 0,1 0 128 15,-1-1-128-15,0 1-256 0,0 0 64 0,0 0 16 16,-1 1-512 0,1 1-96-16,0 0-32 0,0 1 0 0,0 0-1776 0,0 0-352 0,-1 0-80 0,1 0-11088 15</inkml:trace>
  <inkml:trace contextRef="#ctx0" brushRef="#br0" timeOffset="58059.74">16708 6448 29375 0,'-2'-13'1296'0,"2"8"272"0,0-2-1248 0,1 0-320 0,1 0 0 0,0 0 0 16,0 0 576-16,0 2 64 15,-2 5 16-15,4-4 0 0,-4 4 416 0,6-3 80 0,2 2 0 16,1 2 16-16,1 2-640 0,0 1-128 0,0 1-16 0,1 3-16 16,0 2-96-16,0 2-16 15,0 0 0-15,0 4 0 0,-2 1 0 0,1 3 0 16,0 1 0-16,-2 2 0 0,-1 1 144 0,-3 3 32 0,-2 0 0 0,-1 2 0 16,-2 0-96-16,-2 2-16 0,-2 0 0 0,0 0 0 15,-2 0-144-15,2-2-48 0,-4-1 0 0,0-2 0 16,-1 2-128-16,-1-3 160 0,-1-1-160 15,-1-2 160-15,0-1-352 0,-1-1-64 0,-1 1 0 0,2-2-16 16,-1-2-768 0,1-1-160-16,-1-3-16 0,1 0-16 0,0-4-2288 0,0-3-448 0</inkml:trace>
  <inkml:trace contextRef="#ctx0" brushRef="#br0" timeOffset="58287.89">17268 6620 20271 0,'4'-13'896'0,"-2"7"192"16,3 2-880-16,-1-2-208 0,2 1 0 0,1-1 0 0,2 1 3200 0,2-1 576 16,-2 1 128-16,3 0 32 0,1 2-2784 0,3 1-544 0,1 2-112 0,0 1-32 31,2 0-336-31,-2 0-128 0,1 1 0 0,-1 1 144 15,1 0-144-15,-2 0-224 0,-1 2 48 0,-2-1 16 32,-2 0-2544-32,-1 2-512 0</inkml:trace>
  <inkml:trace contextRef="#ctx0" brushRef="#br0" timeOffset="58455.56">17329 6739 13823 0,'0'0'1216'0,"-4"-3"-960"0,-2 2-256 0,3-1 0 0,3 2 3072 0,0 0 576 15,0 0 128-15,0 0 0 0,0 0-1632 0,0 0-336 16,0 0-64-16,2-5-16 0,3 1-960 0,2 1-192 16,3 1-32-16,2 1-16 0,4 0-384 0,2 0-144 15,3-1 0-15,1 1 144 0,3 0-144 0,-1 0-192 16,1 0 32-16,0-1 16 16,0-1-2464-16,1-1-480 0,-2 1-112 0</inkml:trace>
  <inkml:trace contextRef="#ctx0" brushRef="#br0" timeOffset="58817.02">18060 6566 24879 0,'0'0'2208'0,"0"0"-1760"0,0 0-448 0,0 0 0 15,0 0 800-15,-6 2 80 0,1-1 16 0,-1 3 0 16,1 0 256-16,-1 3 48 0,2 1 16 0,-2 1 0 16,1 0-704-16,0 2-144 0,-1 0-32 0,1 1 0 0,2 2-80 15,2 1-32-15,1-2 0 0,1 0 0 0,2 0 96 0,2 0 32 16,1-2 0-16,1 2 0 0,3-2-48 0,1 0-16 15,1-2 0-15,1-2 0 0,1-1-48 0,3-2-16 16,1-3 0-16,0 0 0 0,1-2-96 0,1-3 0 16,-2-3-128-16,2-1 192 0,0 0-64 0,0-3-128 15,0-2 176-15,-2-1-176 0,1-3 224 0,-4-2-64 16,-2-1-16-16,-4 0 0 0,-2 2 48 0,-3-2 16 16,-2 0 0-16,-2 1 0 0,-3 2 256 0,-1 0 48 15,-3 2 16-15,-1 2 0 0,-3 0-96 16,0 4-32-16,-4 1 0 0,2 2 0 0,-1 2-400 0,-1 1 0 15,1-1 0-15,1 4 0 0,0 3 0 0,0 1-272 0,-1 1 32 16,3 3 16 0,-2 1-672-16,2 1-144 0,1 0-32 0,1 2-10768 15,3 0-2176-15</inkml:trace>
  <inkml:trace contextRef="#ctx0" brushRef="#br0" timeOffset="60290.04">9855 8392 24015 0,'0'0'1056'0,"0"0"224"0,0 0-1024 0,0 0-256 0,0 0 0 0,0 0 0 16,0 0 960-16,0 0 144 0,0 0 32 0,0 0 0 16,-4 8 32-16,1 2 16 0,1 1 0 0,0 1 0 15,-3 1-576-15,2 1-112 0,1 0-32 0,0 1 0 0,-3-1-128 0,3 1-16 16,0 2-16-16,0-1 0 0,-2-1-112 0,2-1 0 16,0-2-16-16,1 0 0 0,0-1-176 0,0-1 192 15,1-1-192-15,1-2 192 0,-1-7 0 0,0 0 0 16,0 0 0-16,0 0 0 15,0 0 16-15,0 0 16 0,0 0 0 0,5-7 0 0,1-2-64 0,-1-2-16 16,0-4 0-16,0-3 0 16,2-1-144-16,-1-3-192 0,1-2 32 0,-1-4 16 0,1-3-64 0,1-1-16 15,-1 0 0-15,1 2 0 0,0 3 224 0,2 4 0 16,-1 2-160-16,-1 4 160 0,-1 4 160 0,0 3 96 0,-3 3 32 16,1 1 0-16,1 4-48 0,-6 2-16 15,7 3 0-15,-2 3 0 0,1 0-224 0,-1 4 0 16,1 1 0-16,-2 2 0 0,0 3 0 0,0 0 144 0,-1 2-144 0,-1 1 128 15,-1-1-128-15,0 1 0 0,0 1 144 0,2 0-144 16,-1-3 0-16,0-1 0 0,0-1 0 0,0-1 128 16,2-1-128-16,-1-2 0 0,1-3 0 0,1-1 0 15,1-2 0-15,-6-5 0 0,7 2 0 0,1-2 0 16,-1-1 0-16,2-2 176 0,0-4-176 0,1 0 192 16,1-3-192-16,1-3 192 0,1-3-192 0,0-1 192 15,0-2-192-15,-1-1 160 16,0-2-160-16,0 0 160 0,-2 1-160 0,0 1 0 0,0 2 144 0,-2 2-144 15,0 3 0-15,0 2 0 0,-4 0 0 0,2 3 128 0,-3 3 176 0,-3 5 32 16,3-4 16-16,-3 4 0 0,0 0-192 0,0 0-32 16,0 0-128-16,5 5 192 0,-3 2-192 0,0 1 0 15,0 1 128-15,2 2-128 16,-3 2 0-16,1 1 0 0,-1 0 0 0,1 0 0 16,0 2 0-16,1 0 0 0,-2 2 0 0,0-2 0 0,1 1 0 0,0-1 0 15,-1 1 0-15,1-2 0 0,2-1-192 0,-1 1-128 16,0-2-16-16,3 1-16 15,-3 1-1712-15,3-2-352 0,-1-1-64 0,2-1-13120 0</inkml:trace>
  <inkml:trace contextRef="#ctx0" brushRef="#br0" timeOffset="60480.2">10528 8494 21183 0,'0'0'944'0,"0"0"192"0,0 0-912 0,0 0-224 15,-3-3 0-15,3 3 0 0,0 0 3136 0,0 0 592 0,-5 2 112 16,2 3 32-16,1 1-2384 0,-1 2-464 0,2 2-112 0,0 2-16 16,1 1-560-16,0 1-112 0,0 0-32 0,1 0 0 0,0 1-192 0,1 1 0 15,-1-2 0-15,-1 0 0 16,0-1 0-16,1 1 0 0,0-2 0 0,1 0 0 16,0-1-448-16,0-1-192 0,1 0-48 0,-2-2 0 15,0 0-2544-15,1 0-512 0</inkml:trace>
  <inkml:trace contextRef="#ctx0" brushRef="#br0" timeOffset="60906.6">10528 8602 21183 0,'0'0'944'0,"0"-7"192"0,0-2-912 0,1-1-224 0,1 1 0 0,1 0 0 16,-1 0 2624-16,2 0 464 0,-2 1 112 0,1 0 0 0,1 2-1360 0,1 0-288 15,3-1-48-15,2 2-16 0,0 1-880 0,1 1-176 0,1 0-48 16,0 2 0-16,0 0-176 0,0 2-32 15,1 2-16-15,2 0 0 16,-7 1-160-16,1 1 0 0,-1 2 144 0,-3 0-144 0,-2 2 0 0,-3 1 144 16,-1 2-144-16,-1 1 0 0,-5 1 192 0,-1-1-64 0,-3 2 0 0,1 2-128 15,-2-4 0-15,1 0 0 0,-1 0 0 0,1-2 0 0,1-2 0 16,2-1 0 0,2-2 0-16,0 0 0 0,3-1 0 0,3-5 0 0,0 0 128 0,0 0-128 0,4 5 0 15,2-2 0-15,2 0 0 16,-2 1 0-16,4-1 0 0,0 0 0 0,0 1 0 0,-1-1 0 0,3 0 0 0,-1 1 0 15,0-1 0-15,0 2 0 0,-2 1 0 0,-2-1 0 16,0 1 0-16,-2 0 0 16,-1 1 0-16,-2 1 0 0,-1-2 0 0,-1 1 0 15,-1 0 144-15,0-1-16 0,-4 1-128 0,0-2 192 16,-3 1 128-16,0 0 0 0,0-1 16 0,-2-1 0 0,-1-1 0 0,-2 2 0 16,-1-2 0-16,1 0 0 15,-1 1-144-15,0-2-48 0,-2-1 0 0,2-1 0 0,1 0-144 0,1-1 0 16,1 0 0-1,0 0 0-15,0-1-304 0,2-2-80 16,0 1-32-16,1-1 0 0,2-2-1744 0,1 1-336 0,2-2-80 0</inkml:trace>
  <inkml:trace contextRef="#ctx0" brushRef="#br0" timeOffset="61122.14">11080 8429 32255 0,'0'0'2864'0,"5"-4"-2288"15,0 1-576-15,3-1 0 0,1 1 496 0,0 0-16 16,2-1 0-16,2 1 0 0,0 0-160 0,1 1-48 16,0 1 0-16,2-1 0 0,-2 2-272 0,1 0 128 15,0 0-128-15,-1 2 0 16,-1 0-1328-16,-1 1-368 0,-1 0-80 0</inkml:trace>
  <inkml:trace contextRef="#ctx0" brushRef="#br0" timeOffset="61308.61">11076 8571 3679 0,'-10'-1'160'0,"10"1"32"0,-7 0-192 0,1 0 0 15,-1-1 0-15,2 1 0 0,5 0 6464 0,0 0 1264 0,-5 0 240 0,5 0 48 16,0 0-5360-16,0 0-1072 15,0 0-224-15,0 0-32 0,8 2-880 0,3 0-192 0,1 2-16 0,2-2-16 16,4 0-224-16,1-1 0 0,0 0-144 0,1-1 144 16,-1-1-2368-16,0-1-384 0,-1 0-80 0</inkml:trace>
  <inkml:trace contextRef="#ctx0" brushRef="#br0" timeOffset="64020.87">12134 8368 16703 0,'0'0'736'0,"0"-7"160"0,0 2-720 0,1-3-176 0,0-1 0 0,-1 1 0 16,0 2 1408-16,0-1 256 0,1 2 64 0,-1 0 0 0,0 5 192 15,0 0 64 1,0 0 0-16,0 0 0 0,0 0-848 0,0 0-176 0,-1 7-16 0,0 2-16 0,-1 2-288 0,0 2-64 31,-1 1-16-31,1 2 0 0,0 0-144 0,1 3-32 0,-2 1 0 0,0-1 0 0,1 1-192 0,0 0-32 16,-1 0-16-16,-1 0 0 0,1-4-144 0,1 1 192 16,0-2-192-16,0-2 192 15,-1-1-192-15,2-2 160 0,0-1-160 0,1-2 160 0,0-7-16 0,0 0 0 16,0 0 0-16,0 0 0 0,0 0 48 0,0 0 16 0,1-6 0 0,1 0 0 31,1-3-16-31,-2-3 0 0,2-5 0 0,0-2 0 0,1-1-32 0,-1-4-16 0,2-2 0 0,1-3 0 31,-1-1-144-31,1-1 0 0,1-1 0 0,-2 2 128 0,1 3-128 0,1 3 0 16,-1 3 0-16,0 3 0 0,0 2 0 0,-1 3 160 16,1 4-160-16,-1 2 160 0,1 3 32 0,-6 4 16 15,0 0 0-15,6 4 0 0,0 3-208 0,-1 1 0 16,0 3 0-16,0 3 0 0,-1 1 0 0,0 3 0 15,-1 0 0-15,1 3 0 0,-1 1 0 0,0 1 0 16,1 0 0-16,-1 0 0 0,0-1 0 0,0-1 0 16,1-2 0-16,-1-1 0 0,0-3 0 0,1-2 0 15,-2-3 144-15,0-2-144 0,-2-8 0 0,0 0 0 16,0 0 0-16,0 0 0 0,0 0 144 0,8-3-144 16,-1-3 160-16,1-3-160 0,0-2 176 0,1-2-176 15,-1-3 192-15,1-2-192 0,1-2 128 0,1-1-128 16,1-1 0-16,0 1 0 0,0-1 0 0,1 3 0 15,-2 0 0-15,0 3 0 0,-2 3 0 0,0 2 0 16,-1 2 0-16,0 3 0 0,-1 1 0 0,0 3 160 0,-7 2-160 0,7 4 128 16,0 0-128-16,-1 3 0 0,-1 0 0 0,1 5 0 15,-1 0 0-15,1 2 0 0,-2-1 0 0,1 1 0 16,-1 2 0-16,1 0 0 0,-1 1 0 0,-1 1 0 0,0 0 0 0,1 1 0 16,0-2 128-16,-1 0-128 0,1-2-192 15,0-1-64-15,0 2 0 0,1-2-16 16,-1-1-1760-1,2-1-336-15,0-1-80 0,2-2-13680 0</inkml:trace>
  <inkml:trace contextRef="#ctx0" brushRef="#br0" timeOffset="64306.26">12746 8617 4607 0,'0'0'400'0,"-5"5"-400"16,-1-1 0-16,-1 3 0 0,1-1 5616 0,1 2 1040 15,1 0 192-15,-1 1 64 0,1-1-5104 0,2 1-1008 0,-2 0-208 0,2 1-32 16,1 0 256-16,1-1 48 15,2-2 16-15,0 1 0 0,1 0-272 0,0-2-48 16,2 0-16-16,2-3 0 0,1 0-160 0,0-1-16 16,2-2-16-16,1 0 0 0,0-3-80 0,1 0-16 0,1-4 0 0,-1 1 0 15,-2-2 112-15,1 0 16 16,0 0 0-16,-3-2 0 0,0-1 0 0,-2 0 16 16,-3-1 0-16,-1 0 0 0,-2-1-80 0,-1 2 0 0,-2 2-16 0,-1 0 0 15,-1 2-64-15,-2 2-16 0,0-1 0 0,-1 3 0 16,-1 1-224-16,0 2 0 0,0 1 0 0,1 1 0 15,0 0-384-15,0 1 16 0,1 2 16 16,1-1 0 0,1 2-544-16,0-1-96 0,2 1-32 0,3-6 0 0,-1 5-2432 0,1-5-512 0</inkml:trace>
  <inkml:trace contextRef="#ctx0" brushRef="#br0" timeOffset="64575.46">13320 8201 33167 0,'-1'-13'2944'0,"1"13"-2352"0,-1-6-464 0,1 0-128 0,0 1 480 0,0 5 80 0,0 0 16 0,0 0 0 0,0 0 416 0,0 0 96 16,0 0 0-16,0 0 16 0,0 0-656 15,-2 8-128-15,1 1-16 0,1 4-16 16,-1 0-288-16,1 1 128 0,0 3-128 0,0 1 0 0,0 2 192 0,0 1-64 0,0 1 0 0,0 1-128 15,0-2 128-15,-2 0-128 0,1 0 0 0,0-1 0 16,-1-2 144-16,-1 0-144 0,1-2 0 0,-1 1 144 16,0-1-352-16,-2 0-80 0,2-1-16 0,0-1 0 15,0 0-2096-15,0-2-416 0,0-1-96 0</inkml:trace>
  <inkml:trace contextRef="#ctx0" brushRef="#br0" timeOffset="64778.3">13161 8458 11055 0,'0'0'976'0,"0"-6"-784"0,0 1-192 0,1 1 0 15,1-2 4704-15,0 1 896 0,-2 5 176 0,6-6 48 16,0 1-4160-16,2 0-832 0,0 2-176 0,3 0-16 0,3 0-384 0,1 1-64 16,4 1 0-16,0 0-16 0,3 1-176 0,0 0 0 0,0 0 0 0,2 0 0 15,-1 0 0-15,0 1 0 16,-2-1 0-16,-2 0 0 15,0 0-1440-15,-1 0-320 0,-2 0-64 0</inkml:trace>
  <inkml:trace contextRef="#ctx0" brushRef="#br0" timeOffset="65778.89">14568 8237 17855 0,'0'0'784'0,"0"0"176"0,0-5-768 0,1 1-192 0,3-1 0 0,-2 0 0 16,1 0 1024-16,-1-1 160 0,-1 1 32 0,1-1 16 0,-2 0 528 0,-2-1 96 16,0 1 32-16,0 2 0 0,-2 0-320 0,-1 0-64 15,0 1-16-15,-2 2 0 16,-1 0-480-16,0 2-112 0,-2 1 0 0,-1 1-16 16,-1 0-512-16,-2 2-112 0,0 3 0 0,-1 2-16 0,-2 1-48 15,1 2-16-15,-1 0 0 0,1 4 0 16,-2 2-176-16,1 2 128 0,-1 1-128 0,1 1 128 0,3 1-128 0,1-1 0 15,2-1 0-15,1 0 0 0,3-1 0 0,1-2 0 16,3-1-128-16,3 0 128 0,2-2-192 0,3-1 16 16,3 0 16-16,3-3 0 0,1-2-80 0,3-3-16 0,2 1 0 15,1-1 0 1,-1-2-128-16,2-1-16 0,1-2-16 0,1-1 0 16,1-2-336-16,0-3-64 0,0 1-16 0,-2-2 0 0,1-3 0 15,-4 0-16-15,-1-1 0 0,-1 2 0 0,-2-1 640 0,-3 1 208 16,-1 2 0-16,-2-1-160 0,-1 2 576 0,-2 1 112 0,-4 3 32 15,0 0 0-15,0 0 352 0,0 0 80 0,0 0 16 16,0 0 0-16,0 0-496 0,-4 5-80 0,-1 1-32 0,2 0 0 16,1 3-240-16,0 1-160 0,1-1 192 0,1 0-192 15,0 1 0-15,1-1 0 0,1 0 0 0,1 0 0 16,2-1 0-16,0-1 0 0,3 1 0 0,-1-2 0 16,4-2 192-16,2-1-192 0,-2-2 192 0,1-1-192 0,1-2 176 0,-2-1-176 15,0-3 160-15,1 0-160 0,-1-3 192 0,-1 0-64 16,0-1-128-16,-1-1 192 15,-2-2-64-15,1 0-128 0,-1 1 176 0,-2 1-176 0,-1 1 224 0,0 2-64 16,-2 2-16-16,-1 0 0 0,-1 6 256 0,0 0 48 16,0 0 16-16,0 0 0 15,0 0-80-15,0 0-32 0,0 0 0 0,-2 6 0 16,0 1-352-16,-1 4 128 0,0 4-128 0,0 2 0 16,2 4 0-16,-4 2 0 0,1 1 0 0,0 4 0 15,-1 2 0-15,1 0 0 0,-1 2 0 0,0 1-128 0,-2 0 128 0,2 0 0 0,-1-3 0 0,1-1 0 16,-2-2 0-16,2 1 0 0,-1-3 0 0,2-2 0 15,-1-2 0-15,2-2 128 16,0-4-128-16,1-1 0 0,-1-3 128 0,1-2-128 0,1-2 160 0,-1-2-160 16,2-5 256-16,0 0-32 15,-6 2-16-15,0-2 0 0,-2-1 112 0,0-1 0 0,0-1 16 0,-1-2 0 16,0 0-160-16,-1-2-48 0,0-3 0 0,0 2 0 16,-1-2-128-16,2 0 0 0,1 0 144 0,0-1-144 0,0-1-176 0,2 0-96 15,0 0-32 1,2 0 0-1,-1-1-1344-15,3 1-272 0,1-1-48 0,2 0-15632 0</inkml:trace>
  <inkml:trace contextRef="#ctx0" brushRef="#br0" timeOffset="65969.71">15174 8476 35935 0,'0'0'1600'0,"-2"-6"320"0,-1-1-1536 0,1 2-384 0,2 5 0 0,-1-4 0 16,-3-1 400-16,4 5 16 0,0 0 0 0,-4-3 0 0,-1 1-128 0,5 2-32 15,0 0 0-15,0 0 0 0,0 0-448 16,0 0-80-16,0 0-32 0,-1 6 0 0,1 1-1888 0,3-1-384 0,-3-6-80 0</inkml:trace>
  <inkml:trace contextRef="#ctx0" brushRef="#br0" timeOffset="66315.34">15541 8099 11055 0,'0'0'480'0,"2"-4"112"0,-1-3-464 0,1 2-128 31,1-1 0-31,-3 6 0 0,0 0 4736 0,0 0 944 15,0 0 176-15,0 0 32 0,0 0-3840 0,0 0-768 16,0 0-144-16,4 8-48 0,-2 2-672 0,-1 3-144 16,-1 3-16-16,0 1-16 0,-1 3-64 0,-1 2-16 15,-2 2 0-15,1 1 0 0,-1 2 16 0,-1-1 0 0,1 1 0 0,0-3 0 16,0-1-176-16,2-1 128 0,0-1-128 0,1-2 128 16,1-2 256-16,0-3 32 0,1-1 16 0,1-4 0 15,0 0 80-15,2-2 0 16,1-2 16-16,2 0 0 0,-1-2-192 0,2 0-32 0,3 0-16 15,0-3 0-15,2-2-112 0,3 1-32 0,0 0 0 0,3-1 0 16,1-1-288-16,0-1-64 0,1 0-16 0,1 1 0 16,-1 1-1856-16,1-1-368 0,0 1-80 0,0 1-13920 15</inkml:trace>
  <inkml:trace contextRef="#ctx0" brushRef="#br0" timeOffset="66988.98">17207 8192 26143 0,'0'0'1152'0,"-4"-2"256"0,-1-1-1136 0,5 3-272 16,0 0 0-16,0 0 0 0,0 0 528 0,0 0 48 0,0 0 16 0,0 0 0 15,6 0 256-15,2 0 48 16,3 1 16-16,3 1 0 0,5-1-560 0,6 1-112 0,8 0-32 16,5 0 0-16,15-1 224 0,3 0 32 0,1-1 16 0,4 0 0 15,-1 0-16-15,9 0 0 0,4 0 0 16,2-1 0-16,-1 0-80 0,3 0-32 16,4 0 0-16,2 0 0 0,0-1-160 0,0 0-48 0,-3-2 0 0,0 2 0 15,2 1-144-15,-3-1 0 0,-2 0 144 0,-4-1-144 16,-4 1 0-16,-5 0 144 15,-7 0-144-15,-2 1 0 0,-4 1 144 0,-6 0-144 0,-7 0 0 0,-5 0 144 16,-5 0-144-16,-5 0 192 0,-3 0-192 0,-4 1 192 16,-2 0-192-16,-2-1 0 0,-2 0 144 0,-1 1-144 15,-1 0-320-15,1 0-128 0,-3 0-16 0,1 0-16 16,-1-1-1392-16,2 0-288 0,1 0-48 0,1 0-7360 16,0-1-1472-16</inkml:trace>
  <inkml:trace contextRef="#ctx0" brushRef="#br0" timeOffset="67215.64">19963 7931 22111 0,'0'0'1968'0,"4"-5"-1584"0,-1-1-384 0,-3 6 0 0,4-5 1920 0,-1 0 288 16,-3 5 64-16,0 0 16 16,2-5-480-16,-2 5-80 0,0 0-32 0,0 0 0 15,0 0-896-15,0 0-176 0,0 0-48 0,1 8 0 0,-1 2-384 0,0 4-64 16,0 0-128-16,0 2 176 0,0 2-176 0,0 2 0 15,0 1 144-15,-1 1-144 0,0 0 0 0,1 0 144 16,0-1-144-16,0-1 0 0,-1 0 128 0,0-1-128 16,-1-3 0-16,-1 2 0 0,1-3 0 0,1 0 0 15,0-3 0-15,0 0 0 16,0-1-1024-16,1-1-96 0,0 0-32 0,0-3-9728 16,0 0-1968-16</inkml:trace>
  <inkml:trace contextRef="#ctx0" brushRef="#br0" timeOffset="67665.53">20083 7795 15663 0,'-4'-5'1392'0,"-1"0"-1120"16,-2-3-272-16,1 1 0 0,-2 2 2544 0,-1-1 448 0,0 1 80 0,-1 1 32 15,-1 0-1952-15,0 2-400 16,1 1-80-16,-1 2-16 0,-2 1-208 0,0 3-32 0,1 1-16 0,-1 2 0 0,-2 1-160 0,0 3-48 15,-1 2 0-15,-3 4 0 16,-2 4-192-16,0 1 144 0,0 1-144 0,-1 1 128 0,-1 2-128 0,1 0 0 16,1 0 0-16,1 0 0 0,3 3 0 0,1 0 0 15,2 0 0-15,2-1 0 0,2-3 0 0,1 1 0 16,3-2 0-16,1 0 0 0,3 2 0 0,2-3 192 16,1-2-32-16,2-1 0 0,3-1 240 0,3-2 48 15,3 0 16-15,4 0 0 0,5-3-80 16,2-1-32-16,4-2 0 0,2-2 0 0,3-3-144 15,2-2-16-15,2-1-16 0,2-4 0 0,3-3-32 0,2-1 0 16,2-3 0-16,1-2 0 0,1-4 112 0,0-3 0 16,-5-5 16-16,-1-5 0 0,-4-5-16 0,-3-2 0 15,-2-3 0-15,-6-3 0 0,-3-4 32 0,-6-1 0 16,-3-1 0-16,-3 0 0 0,-6 1 96 0,-2 2 32 16,-6 0 0-16,-2 5 0 0,-3 4 96 0,-3 3 0 15,-2 3 16-15,-4 1 0 0,-1 6-528 0,-4 0 0 0,-5 2 0 0,-1 4 0 16,-2 3 0-16,-2 4 0 0,-2 5-192 0,1 3 48 31,1 2-976-31,2 4-192 0,2 3-32 0,1 3-10288 0,2 1-2048 0</inkml:trace>
  <inkml:trace contextRef="#ctx0" brushRef="#br0" timeOffset="68704.72">2988 9874 24927 0,'0'0'1104'0,"0"0"240"0,0 0-1088 0,-4-1-256 0,-1-2 0 0,5 3 0 16,0 0 976-16,0 0 144 0,0 0 32 0,0 0 0 15,0 0 96-15,0 0 32 0,6-4 0 0,4 1 0 16,1-1-688-16,4 0-128 0,2 0-16 0,3-1-16 0,2 0-96 0,2 0-16 15,2 0 0-15,4 0 0 0,-1 1-160 0,1 1-32 16,1-1-128-16,0 2 192 0,-1 0-192 0,-1 0 0 0,-1 0 128 0,-3-1-128 16,-3 2 0-16,-2 1-192 0,-2 0 48 15,-4 0 0-15,-2 1-2416 0,-1 2-464 0,-4-1-112 0</inkml:trace>
  <inkml:trace contextRef="#ctx0" brushRef="#br0" timeOffset="69122.72">3006 9938 10127 0,'0'0'896'0,"-4"-4"-704"15,-2 0-192-15,2-1 0 0,0 0 4400 0,2-1 848 16,2 6 160-16,1-6 32 0,0 0-3904 0,3 1-800 16,1 0-160-16,2 2-16 0,1-1-256 0,1 2-48 0,4 0-16 0,1 1 0 15,1 0-80-15,2 1-16 0,-1 1 0 0,2 0 0 16,-1 1-16-16,1 0 0 15,0 1 0-15,-2 3 0 0,0-2 0 0,-4 3-128 16,0-1 192-16,-2 2-64 0,-2 1-128 0,-1 1 0 0,-3 1 144 0,-2 2-144 16,-5 1 0-16,-2 1 0 0,-4 2-160 0,-1 2 160 15,-5 2-384-15,-1-1 48 0,-2 1 0 16,0 1 0-16,-2-1 80 0,3-1 32 0,-3 0 0 0,0-3 0 0,1 0 224 0,1-2 0 16,0 1 144-16,2-4-144 15,0-1 512-15,0-1 16 16,0-1 0-16,3-2 0 0,2 0 48 0,2-2 0 0,3 0 0 0,2-1 0 15,4-4-224-15,0 0-32 0,0 0-16 0,5 5 0 0,1-2-32 16,3 0 0-16,4-1 0 0,1-1 0 0,0 1-80 0,2-4-32 16,2 1 0-16,2-1 0 0,0-1-160 0,3-2 0 15,1 1 0-15,2-1 0 0,2-1 0 16,0 1 128-16,1-1-128 0,2 1 0 0,1-2-160 0,0 0-112 0,-1 1-32 0,1 0-11024 31,-2-1-2224-31</inkml:trace>
  <inkml:trace contextRef="#ctx0" brushRef="#br0" timeOffset="69497.56">3740 10035 26719 0,'0'0'2368'0,"-5"-3"-1888"0,1 1-480 0,4 2 0 16,0 0 1408-16,0 0 176 0,0 0 32 0,-6 2 16 15,3 1-656-15,-1 3-128 0,-1 1-16 0,2 1-16 16,1 3-576-16,1 3-112 15,0 1-128-15,0 1 176 0,-1 2-176 0,1 1 0 0,1 1 0 0,0-1 0 0,-1 1 0 0,1 0 0 16,-1 0 0-16,1-2 0 16,0 0 0-16,-1 0 0 0,1-2 128 0,0-2-128 0,0-3 0 0,0-1 0 15,0-2 0-15,0-8 0 16,0 0 176-16,0 0-48 0,0 0-128 0,0 0 192 0,0 0 80 16,0 0 16-16,0 0 0 0,-3-5 0 15,-1-4 48-15,3-2 16 0,-2-4 0 0,3 0 0 0,0-3-64 0,1 0-16 16,1-5 0-16,2-3 0 15,0 0-128-15,0-3-16 0,2 0-128 0,2 0 192 0,0 0-192 0,1 2 128 16,1 1-128-16,1 1 0 0,1 2 128 0,0 3-128 0,0 2 0 16,2 1 0-16,0 3 0 0,0 3 0 0,1 2 0 0,-2 3 0 15,-1 0 0 1,-1 3-128-16,-1 1 128 0,-1 2-160 0,-1 1 16 0,0 2 0 0,-1 0 0 0,-1 3 0 31,0 3-656-31,-2 0-128 0,-1 1-32 0,-1 2 0 16,-2 3-2224-16,-3 1-448 0</inkml:trace>
  <inkml:trace contextRef="#ctx0" brushRef="#br0" timeOffset="69690.03">3722 10229 30399 0,'0'0'2704'0,"0"0"-2160"16,0 0-544-16,0 0 0 0,-3-3 768 0,3 3 32 0,0 0 16 0,0 0 0 0,5-4-80 15,2 0-16 1,2 1 0-16,3-1 0 0,1 0-416 0,4 1-96 15,0-1-16-15,3 1 0 0,0-1-192 0,1 0 0 0,0 0 0 0,-1 0 0 16,2-2 0-16,-1 2-288 16,0-1 64-16,0 1 16 15,0 0-2688-15,0-2-544 0</inkml:trace>
  <inkml:trace contextRef="#ctx0" brushRef="#br0" timeOffset="70003.23">4274 9774 30399 0,'-3'-15'1344'16,"3"10"288"-16,0-1-1312 0,1 1-320 0,0-1 0 0,0 1 0 0,2-1 1040 0,-3 6 144 16,3-4 32-16,-3 4 0 0,5-3-224 0,2 2-32 15,1 1-16-15,-1 1 0 0,1 1-608 0,1 2-112 16,0 1-32-16,1 1 0 0,-1 3-64 0,1 2 0 15,0 2-128-15,0 3 192 0,0 0-64 0,-1 4 0 16,-1 3-128-16,-2 3 192 0,-1 3-64 0,-2 2 0 16,-2 2-128-16,-1 2 192 0,-2 2-16 0,-2 4-16 15,-2 0 0-15,-2 0 0 0,-2-2-32 0,-2 0 0 16,-3-3 0-16,-3 0 0 0,-1-1-128 0,-1-2 160 16,-4-2-160-16,0-1 160 15,-2 0-592-15,-1-3-112 0,0 0-32 0,1-3 0 16,-3 0-1920-16,1-2-400 0,2-1-80 0,0-2-11520 0</inkml:trace>
  <inkml:trace contextRef="#ctx0" brushRef="#br0" timeOffset="70403.39">2799 9707 20271 0,'0'-18'1792'0,"0"10"-1424"0,0-1-368 0,0 0 0 0,0-1 832 0,0 2 80 16,-2 1 32-16,1 2 0 0,-1 0 336 0,2 5 64 15,-5-3 0-15,0 2 16 0,-1 1-384 0,0 1-80 16,-1 2 0-16,-1 2-16 0,0 3-416 0,-2 1-80 15,0 2 0-15,-1 3-16 0,0 2-16 0,0 4 0 16,-2 2 0-16,1 3 0 0,-1 4-64 0,1 3-16 0,1 3 0 0,0 2 0 16,0 3-144-16,3 3-128 15,1 2 144-15,0 3-144 0,1 0 128 0,0-1-128 0,2 0 0 0,2-1 0 16,1 0 0-16,2-4 0 0,3 0 0 16,2 0 0-16,0-2 0 0,5-3 128 0,3-2-128 15,2-2 0-15,1-1-176 0,3-3-80 0,3-4 0 0,4-3-16 31,1-3-1728-31,6-5-352 0,5-3-64 0,4-3-16 0</inkml:trace>
  <inkml:trace contextRef="#ctx0" brushRef="#br0" timeOffset="71256.02">4776 10598 20271 0,'0'0'1792'0,"0"0"-1424"0,0 0-368 0,-4-4 0 15,-2 2 1232-15,5 0 176 0,1 2 48 0,0 0 0 16,0 0-432-16,-3 4-96 16,-3 1-16-16,1 0 0 0,-1 2-208 0,2 2-32 15,-1 0-16-15,1 1 0 0,0 1-208 0,0 1-32 0,1-2-16 0,2 1 0 16,1 0-48-16,1 0-16 0,0 0 0 0,2-1 0 15,2-1-160-15,1 0-48 0,2-1 0 0,0-2 0 16,1-1 64-16,-1-1 0 0,2-1 0 0,0 1 0 16,-1-3 48-16,1-1 16 0,0-1 0 0,0-3 0 0,0-1-80 15,-1-2-16-15,1-1 0 0,-1 1 0 16,-1-2 16-16,1-1 0 0,-4-1 0 0,1 1 0 0,-1-2-48 0,0 0-128 16,-4 1 192-16,0 0-64 0,-1 1 96 15,-1 2 16-15,0 1 0 0,-1 1 0 0,2 6 176 0,0 0 32 16,-3-4 16-16,3 4 0 0,0 0-64 0,0 0-16 15,0 0 0-15,-3 5 0 0,0 4-384 0,0 3 0 16,2 2 0-16,0 3 0 0,0 2 0 0,1 3 0 0,0 2 0 16,0 2 0-16,0 1 0 0,0 0 0 15,0 2 0-15,0 2 0 0,-1 0-128 0,0 1 128 16,-1 0 0-16,-1 0 0 0,1 0 0 0,0 0 0 0,-1-2 0 16,-1-3 0-16,0 0 0 0,0-3 0 15,-1-2 0-15,1-2 0 0,-2-2 0 0,1-1 0 16,0-3 0-16,0-2 0 0,-2-2 0 0,1-1 0 0,-1-3 0 0,-1-1 0 15,0-3 0-15,0-1 128 0,-1-2-128 0,0-2 0 16,-1-3 160-16,2 0-160 0,-1-2 192 16,0-2-192-16,0-1 208 0,3-1-64 0,-2-1-16 0,4-2 0 15,0 1 0-15,3-1 0 0,2-2 0 0,3 1 0 16,0-1-128-16,1-1 0 0,2-2 0 0,1-1 0 16,1 0-288-16,0 0 64 0,1 0 16 0,1 0 0 15,1 1-544-15,1 2-96 0,-1 0-32 0,1 2 0 31,0-1-1856-31,1 2-368 0,1-2-80 0</inkml:trace>
  <inkml:trace contextRef="#ctx0" brushRef="#br0" timeOffset="71529.23">5485 10315 30815 0,'0'0'1360'0,"0"0"288"0,0 0-1328 0,0 0-320 0,0 0 0 0,7-3 0 16,-1-1 256-16,0 1-32 15,2 0 0-15,0-1 0 0,0 2 256 0,7 1 48 16,-1 0 16-16,4 0 0 0,-2 2-416 0,3-1-128 15,-3 1 0-15,2 0 0 0,-1 0-160 0,0 0-144 0,-2 2-16 0,0-1-9472 16,-4 0-1872-16</inkml:trace>
  <inkml:trace contextRef="#ctx0" brushRef="#br0" timeOffset="71720.6">5510 10486 13823 0,'0'0'608'0,"-7"2"128"0,2-2-592 0,5 0-144 0,0 0 0 0,0 0 0 0,0 0 3776 0,0 0 704 0,0 0 160 16,0 0 32-16,0 0-3376 0,0 0-656 0,5-2-144 0,4 2-32 16,3-1-336-16,3 0-128 15,4 0 0-15,2-1 144 32,1 0-464-32,2 0-112 0,0-2-16 0,-1 1-13536 0</inkml:trace>
  <inkml:trace contextRef="#ctx0" brushRef="#br0" timeOffset="72511.67">7520 10251 23663 0,'0'0'1040'0,"0"-5"240"0,2 0-1024 0,-2 5-256 0,-2-5 0 0,2 5 0 15,-2-5 1600-15,2 5 256 0,0 0 64 0,0 0 16 0,0 0-336 0,0 0-80 16,0 0-16-16,-4 6 0 0,-1 0-960 0,1 2-192 16,1 2-32-16,-1 1-16 0,1 0-96 0,1 3-16 15,1 3 0-15,-1 1 0 0,1 3-32 0,1 1-16 16,1 0 0-16,-1 0 0 0,0 0-144 0,2 0 0 16,-1-1 0-16,2 0 0 15,-2 1 0-15,0-2 0 0,1-1 0 0,-1-2 128 16,1 0-512-16,0-2-128 0,-1-1 0 0,1 0-16 15,1-3-2736-15,-2-1-560 0</inkml:trace>
  <inkml:trace contextRef="#ctx0" brushRef="#br0" timeOffset="72971.46">7533 10309 28559 0,'-4'-7'2544'0,"1"-2"-2032"15,0-1-512-15,0 0 0 0,1-1 736 0,2 0 48 31,2 1 16-31,1 0 0 0,0 1 352 0,2 2 64 16,1-1 0-16,2 1 16 0,0 3-736 0,2 0-160 0,1 0-16 0,0 2-16 0,1 1-304 0,1 2 0 16,-1 2 128-16,-1 3-128 0,-3 2 0 0,0 0 0 31,0 1 0-31,-5 2 0 0,-1 1 0 0,-2 2 0 0,0 0 0 0,-5 1 0 16,-2 2 0-16,0-1-256 0,-2 0 64 0,1-1 0 15,-2-1 192-15,1 1 0 0,2-3-160 0,-1-1 160 16,1-2 0-16,2-2 0 0,-1-1 0 0,2-2 0 0,4-4 128 0,0 0-128 15,0 0 128-15,0 0-128 16,0 0 224-16,0 0-32 0,0 0-16 16,0 0 0-16,7 3 16 0,0 1 16 15,1 0 0-15,2-1 0 0,-1 1-208 0,1 0 176 16,1 2-176-16,-2 0 160 0,1 2-160 0,1 1 0 0,-3 1 0 0,0 0 0 0,-2 1 0 0,0 0 0 16,-2 1 0-16,0 0 0 0,-3-2 0 15,-1 0 0-15,-1-2 144 0,-3 1-144 16,0-1 160-16,-2 0-32 0,-1-1-128 0,-2 1 192 15,-2 0 64-15,-1-2 16 0,0 0 0 0,1-2 0 16,-3 1-64-16,1-1-16 0,-1-1 0 0,0-1 0 16,-2 0-64-16,2-1-128 0,0-1 176 0,-1-1-176 0,1-2 0 0,2 1 0 15,1 0 0-15,2-1-192 16,1-2-544-16,4 1-96 0,2-1-32 0,2 5-10640 16,2-7-2128-16</inkml:trace>
  <inkml:trace contextRef="#ctx0" brushRef="#br0" timeOffset="73430.07">7846 10538 25791 0,'0'0'1152'0,"0"9"224"0,-1 1-1104 0,0 0-272 0,0 0 0 0,0 0 0 16,0-1 640-16,1 1 64 16,0 0 0-16,1 0 16 0,1-1 304 0,1-1 48 15,2-1 16-15,1 0 0 0,2 0-496 0,1-2-80 0,-1 1-32 0,3-3 0 16,2-1-16-16,1-1 0 15,0-2 0-15,0-1 0 0,1-1-208 0,-2-2-64 0,0-1 0 0,-1-2 0 16,0-1-64-16,0-1 0 0,-1-1-128 0,-1 0 192 16,-1-2-32-16,-1 0-16 0,-3 0 0 0,1 0 0 15,-2 2 48-15,0 2 0 0,-3 1 0 0,0 1 0 16,-1 7 192-16,0 0 64 0,0 0 0 0,0 0 0 0,0 0 32 0,0 0 16 16,0 0 0-16,0 0 0 0,-4 9-368 0,2 2-128 15,0 1 0-15,0 4 144 0,1 0-144 16,0 3 0-16,0 1 0 0,1 0 0 0,1 5 0 0,-1 1 0 15,0 2 0-15,0-1 0 0,0 1 0 16,1-2 0-16,-1 0 0 0,1 0 0 0,0-1 0 0,0 0 0 16,0-2 0-16,0-1 0 0,0-2 0 0,0-1 0 0,-1-4 0 0,2 0 0 15,0-3 0-15,-2 0 0 0,-1-3 0 0,0-2 128 16,-1-1 0-16,2-6 0 0,-3 4 0 0,3-4 0 16,0 0 80-16,-5 1 16 15,-2-2 0-15,0 0 0 0,2-1 64 0,-3-3 16 0,1 0 0 16,0-1 0-16,1 1-128 0,0-2-32 15,-2 0 0-15,2-1 0 0,0-1-144 0,2 0 0 16,0 1 0-16,2-1 0 0,0 0-256 0,1 0-64 0,0 1-32 0,1 0 0 16,1-1-1824-16,2 0-384 0,0 0-64 0,3 0-13984 15</inkml:trace>
  <inkml:trace contextRef="#ctx0" brushRef="#br0" timeOffset="73912.28">8695 10266 7359 0,'4'-11'656'0,"-4"11"-528"15,2-5-128-15,-1-2 0 0,1 1 4096 0,-1 0 800 0,0 3 160 0,-1 3 16 16,0 0-2192-16,0 0-448 16,0 0-96-16,0 0-16 0,0 0-848 0,0 0-160 0,0 0-32 0,2 9-16 15,0 2-720-15,-1 1-144 0,0 2-16 0,-1 3-16 0,0-1-160 0,0 2-16 16,0 0-16-16,-1 2 0 0,0 1-48 0,1 1-128 16,-2-1 192-16,2 1-64 15,-1 2-128-15,0-1 0 16,0 2 144-16,-1-3-144 0,0-2 0 0,0 0 0 0,-1-2 0 15,1-2 0 1,1 0-1472-16,0-3-192 0,-1-1-64 0,0-1-9360 0,-1-2-1888 0</inkml:trace>
  <inkml:trace contextRef="#ctx0" brushRef="#br0" timeOffset="74109.07">8493 10500 17503 0,'0'0'1552'0,"-2"-6"-1232"0,-1 1-320 0,2-1 0 15,1 1 3968-15,1-1 752 0,2 1 144 0,1 0 16 0,3 1-3840 0,3-1-768 0,2 1-144 0,3 0-128 16,4-1 160-16,3 1-160 0,3 1 192 0,4-1-192 16,3 0 144-16,2 1-144 0,3-2 0 0,0 2 144 0,1-3-144 0,-2 3 0 15,0-1 0-15,1-1 128 16,0 1-1216-16,2-2-240 0,-1 1-48 0,4-2-16 16,2 1-2000-16,0-2-416 0</inkml:trace>
  <inkml:trace contextRef="#ctx0" brushRef="#br0" timeOffset="74774">9551 10193 10127 0,'0'0'896'0,"-4"-6"-704"16,-3 1-192-16,0-1 0 0,1 2 3008 0,-3-1 576 15,-1 1 128-15,0 1 0 0,-2-1-1216 0,0 2-240 16,-1 1-48-16,0 1-16 0,-2 2-832 0,1 2-160 16,-1 0-48-16,-1 2 0 0,1 1-320 0,-2 2-64 15,0 1 0-15,-1 2-16 0,2 1-336 0,0 3-64 16,1 0-16-16,1 0 0 0,-1 0-336 0,3 3 144 0,1 1-144 0,3 0 0 15,1 1 0-15,3-1 0 0,2-1 0 0,3 0 0 16,2-3 0-16,1 1 0 0,3-2 0 0,1-1 0 16,3-1 0-16,3 0 0 15,0-2 0-15,2-3 0 0,3 0 0 0,0-2 0 16,1-3 0-16,0-2-192 0,2-1 0 0,-1-2 16 0,2-2 0 0,1 0 0 16,-2-1-16-16,0-2 0 0,-3-1 0 0,0 1 0 15,-2-2 192-15,-3 2 0 0,-2 1 0 0,-2 0 0 16,-2 1 0-16,-3 0 0 0,-5 5 160 0,0 0-160 15,0 0 400-15,0 0-16 0,0 0 0 0,0 0 0 0,0 0 16 16,0 0 0-16,0 0 0 0,-3 6 0 0,-1 0-272 0,1 3-128 16,1 0 0-16,1 1 128 0,1 0-128 0,1 0 0 15,1 1 0-15,1-2 0 0,1 1 0 0,0-1 0 16,2-1 0-16,0 0 0 0,2-2 128 0,2 0-128 16,1-2 128-16,1-1-128 0,2 2 160 0,2-4-160 15,-3-2 192-15,1-1-192 0,2-2 160 0,-2-1-160 16,1-2 128-16,-2-1-128 0,1 0 128 0,-2-3-128 15,-2-1 128-15,-2-1-128 0,-1 1 128 0,-1 1-128 16,-2 1 0-16,-1 2 128 0,-1 0-128 0,0 1 0 0,-1 2 144 0,-1 0-144 16,-1 1 160-16,1 4-32 0,0 0-128 0,0 0 192 15,-6 0 48-15,6 0 0 16,-5 3 0-16,-1 3 0 0,-1 2-240 0,3 1 0 0,0 2 0 16,0 3 0-16,1 1 0 0,1 3 0 0,1-1 0 0,0 3 0 15,-2 1 0-15,1 1-128 0,0 0 128 16,0 0 0-16,0 0 0 0,1-1 0 0,-4 2 0 0,4 0 144 15,-1-1-144-15,0 0 0 16,-2 0 0-16,2-3-176 0,0-2 176 0,1-1 0 0,-1-2 0 0,-1-1 0 0,1-2 0 0,1-2 176 16,0-1-176-16,0-2 192 0,-1-1-192 15,2-5 192-15,-5 4-192 0,1-1 192 0,4-3-48 0,-7 2 0 16,1-2 0-16,-2-2 0 16,1 0 0-16,-2-1 0 0,0-1 0 15,-2-1 0-15,0 0-144 0,0-1 0 0,0 0 0 0,0-2 0 16,1 0-816-16,1 0-32 0,1 1-16 0,2-2 0 15,0 0-2880-15,3-2-576 0</inkml:trace>
  <inkml:trace contextRef="#ctx0" brushRef="#br0" timeOffset="74980.49">10274 10304 35007 0,'0'0'3120'0,"0"0"-2496"16,2-6-496-16,1 1-128 0,2 0 208 0,0 1 32 16,2 1 0-16,0-1 0 0,2 1 352 0,1 1 80 0,2 1 16 0,3 0 0 0,1 0-432 0,2 1-64 31,-1 1-32-31,1 0 0 0,1 0-160 0,-3 2-176 16,1-1 48-16,-1 2 0 15,-2-1-1984-15,0 0-400 0,-2 1-80 0</inkml:trace>
  <inkml:trace contextRef="#ctx0" brushRef="#br0" timeOffset="75474.2">10302 10419 28799 0,'0'0'1280'0,"-5"4"256"0,-1 0-1232 0,2 0-304 0,1 2 0 0,3-6 0 0,-4 5 848 0,4-5 112 0,0 0 32 0,0 7 0 16,3-1 112-16,0-1 32 15,1-1 0-15,3 0 0 0,2-2-528 0,1 0-96 31,2-2-32-31,3-1 0 0,3-1-272 0,1 0-48 0,3-3-16 0,2 1 0 0,-1-2-400 0,2 0-64 0,1-3-32 0,3 0 0 32,2-1-1392-32,0-1-288 0,0-1-48 0,0-1-16 15,0-1-784-15,-3-1-176 0,-4 2-16 0,-1 1-16 0,-1-2 784 0,-2 3 176 16,-2 2 16 0,-1 1 16-16,-4 2 1520 0,-1 1 288 0,-2 1 64 0,-2 2 16 0,-3-1 2432 15,-5 3 480-15,0 0 112 0,0 0 0 0,0 0-576 0,0 0-128 16,2 7-32-16,-2 2 0 0,-1 2-832 0,-1 1-160 0,0 1-48 0,0 0 0 15,-2 1-336-15,2 0-64 16,-1 1 0-16,1 2-16 0,1-1-240 0,1 1-64 16,3-2 0-16,-2 1 0 0,2-1 0 0,2-1 0 15,1-1 0-15,3 0 0 0,2-4 304 0,2 1 48 16,2-3 16-16,1-2 0 0,3-1-192 0,2-2-48 16,1-3 0-16,0 0 0 0,0-5-80 0,1 0-32 15,1-4 0-15,-4-1 0 0,-1-2-16 0,-2-4 0 16,-1-2 0-16,-2 0 0 0,-2-2 16 0,-4-1 0 15,-3-1 0-15,-3 1 0 0,-2 1-80 0,-3 2-32 16,-2 1 0-16,-4 3 0 0,-3 1-32 0,-1 2 0 0,-3 1 0 0,0 2 0 16,-3 1-192-16,-1 3 0 0,-1 1-144 0,0 2 144 31,0 0-464-31,2 4 0 0,-1 2 0 0,1 2 0 16,0 1-1504-16,2 0-288 0,-1 2-64 0,2 1-9216 0,0 0-1840 15</inkml:trace>
  <inkml:trace contextRef="#ctx0" brushRef="#br0" timeOffset="76014.92">12407 10381 25567 0,'0'0'1136'0,"-6"0"224"0,6 0-1088 0,-6 0-272 0,0-1 0 0,6 1 0 16,0 0 1392-16,0 0 208 0,0 0 64 0,0 0 0 0,0 0-480 0,8 0-96 16,2 0 0-16,3 1-16 0,2 0-640 0,4 0-128 15,2 0-32-15,2 0 0 0,1 0-272 0,0 0 160 16,1-1-160-16,0 0 128 0,0 2-128 16,1-2 0-16,-2 1 0 0,-2 0 128 31,-2 0-432-31,-1 0-80 0,-2 0-32 0,-2 0 0 0,-2 0-2800 0,-2 0-560 0</inkml:trace>
  <inkml:trace contextRef="#ctx0" brushRef="#br0" timeOffset="76174.32">12468 10514 14735 0,'-17'2'640'0,"9"-1"160"0,-1 0-640 0,0 2-160 32,1-1 0-32,1 2 0 0,2-2 3264 0,5-2 608 0,0 0 128 15,0 0 32-15,4 5-2480 0,4-1-480 0,3 1-112 0,2-1 0 16,4 0-416-16,3 0-80 0,1-2-16 0,2-1 0 0,3-1-320 0,0-1-128 31,3 0 0-31,0-1 144 0,1-2-384 0,0 1-80 16,-1-1 0-16,0-1-9680 0,1 1-1936 0</inkml:trace>
  <inkml:trace contextRef="#ctx0" brushRef="#br0" timeOffset="76523.46">12785 10302 27231 0,'-11'-8'1216'0,"6"5"240"0,-2-2-1168 0,0 1-288 0,1 1 0 0,0-1 0 0,1 1 864 0,0 0 112 16,5 3 32-16,0 0 0 0,0 0-112 15,0 0 0-15,0 0-16 0,0 0 0 0,0 0-496 0,9 4-112 16,2 2-16-16,4-1 0 0,0 2-96 0,4-1-32 16,3 1 0-16,1-1 0 15,2 1-128-15,1 0 0 0,2-1 144 0,-1 1-144 0,0-1 0 16,-1 1 128-16,0-3-128 0,-2 1 0 0,-1-1 0 0,-2 1 144 15,-1-1-144-15,-3-1 0 0,-3 1 0 0,-1-1 0 16,-4 1 0-16,-2 1 0 0,-7-5 160 0,2 6-160 16,-2 1 128-16,-2 1-128 0,-6 0 272 0,0 5-16 15,-5-1-16-15,-1 1 0 0,-1 2 32 0,-2 3 16 16,-1 2 0-16,-1 1 0 0,-1 1-64 0,-1 0-16 16,-1 0 0-16,1 0 0 0,1-2-208 0,2 1 0 15,0-2 128-15,3-1-128 0,2-3 0 0,0 2 0 16,4-1-144-16,1-3 144 15,2-3-1744-15,3-1-256 0,1-2-48 0</inkml:trace>
  <inkml:trace contextRef="#ctx0" brushRef="#br0" timeOffset="77007.59">14611 9886 19583 0,'0'0'864'0,"1"-6"176"0,0 1-832 15,2-1-208-15,-1 2 0 0,-2 4 0 0,0 0 1888 0,0 0 336 0,0 0 64 0,0 0 16 0,0 0-208 0,0 0-48 16,0 0 0-16,0 0 0 0,-2 8-1280 0,0 2-272 15,1 2-48-15,0 2-16 16,0 2-432-16,0 2 128 0,0 1-128 16,0 1 0-16,1 0 0 0,0 4 0 0,0-2 128 0,0 0-128 15,0-2 0-15,0 1 0 0,0 0 0 0,1-2 128 0,-1-1-128 0,0-2-192 16,0-1 32-16,0 0 16 16,0-3-1728-1,0-1-352-15,0-2-64 0,0-3-7168 0,0-6-1424 0</inkml:trace>
  <inkml:trace contextRef="#ctx0" brushRef="#br0" timeOffset="77441.75">14562 9872 30399 0,'2'-7'2704'0,"2"-2"-2160"0,1 0-544 0,0 1 0 0,3 0 224 0,1 1-64 0,2 1-16 0,2 0 0 16,2 1 672-16,3 0 128 15,2 1 16-15,1 2 16 0,1 2-368 0,1 1-80 0,-1 0-16 16,-3 2 0-16,-1 2-176 0,-3 1-32 15,-1 2-16-15,-3 2 0 0,-3 2-288 16,-1 2 128-16,-3 2-128 0,-1 1 0 0,-3 2 128 0,-3 0-128 16,-1-1 0-16,-3 2 0 0,-2 0 128 0,-2 1-128 0,-2-1 0 0,0-2 0 15,-2 1 0-15,1-3 0 16,0-2 0-16,2-3 0 0,1-1 0 0,2-2 0 16,2-2 0-16,1-2 0 0,6-4 128 0,0 0-128 15,0 0 192-15,0 0-192 0,0 0 240 0,7-1-64 16,1 0-16-16,4-1 0 0,1-1-160 0,1-1 0 0,2 3 0 0,-1-1 0 15,0 0 0-15,2 1 0 16,-2 0 0-16,0 1 0 0,-1 1 0 0,0 1 0 16,0 1 0-16,1 2 128 0,-3 1-128 0,0 1 128 15,-3 0-128-15,-2 1 128 0,0 0-128 0,-1 1 0 16,-3-1 144-16,-1 1-144 0,-2 1 192 0,-2-1-16 0,-3-1-16 0,0-1 0 16,-4 1 32-16,-1-1 16 0,1 0 0 0,-4 1 0 0,-1-1-80 15,-1-1 0-15,-2 0-128 0,-1-1 192 0,0 1-192 0,-1-2-208 16,0-1 32-16,0 1 16 31,-1-2-464-31,2-1-80 0,1 0-32 0,2-1 0 16,2-2-480-16,3 1-112 0,2-1-16 0,3-2-14016 0</inkml:trace>
  <inkml:trace contextRef="#ctx0" brushRef="#br0" timeOffset="77844.62">14980 10139 22111 0,'0'0'1968'0,"0"0"-1584"0,0 0-384 0,0 0 0 0,2 5 640 0,0 2 64 15,0 0 0-15,0 0 0 0,1 1 288 0,-1 1 64 0,0 1 16 16,1 0 0-16,1 1-528 0,-1 0-96 16,0 0-32-16,2 0 0 0,-1-2-224 0,2 1-64 0,-1-1 0 0,2 0 0 0,-1-1 0 0,1-2-128 15,1-1 192-15,0-2-64 16,2 0 64-16,0-2 0 0,-1-1 0 0,2-2 0 16,1-1-16-16,0-2 0 15,-2 0 0-15,0-2 0 0,-1 0-16 0,0-2 0 0,-3-2 0 0,1 0 0 16,-3-1 352-16,-1 1 80 0,-1 1 16 0,-1 1 0 0,0 1 80 15,0 3 16-15,-1 5 0 16,0 0 0-16,0 0-80 0,0 0-16 0,0 0 0 0,0 0 0 0,-2 6-400 0,-1 4-80 16,1 4 0-16,0-1-128 15,-1 3 128-15,1 3-128 16,-1 2 0-16,1 2 0 0,0 1 0 0,0 1 0 0,1 2 128 0,0 1-128 16,-3 1 0-16,1 0 0 15,0-1 0-15,-2 1 0 0,1-1 0 0,-2-1 0 16,1-3 0-16,-1-1 0 0,1-2 160 0,-1-1-160 0,1-3 128 0,-1-1-128 15,2-3 160-15,-2-2-160 0,0-2 192 0,0-1-192 16,1-1 192-16,-1-1-64 0,1-2 0 0,-1 1-128 16,0-2 192-16,-1-2-64 0,1-1 0 15,-1-1-128-15,-1-1 0 0,1-2-320 0,-1 1 32 0,1-1 16 16,0-3-1200-16,0-1-256 0,0 0-32 0,2-2-9248 16,-1-2-1840-16</inkml:trace>
  <inkml:trace contextRef="#ctx0" brushRef="#br0" timeOffset="78026.45">15387 10195 28559 0,'0'0'2544'0,"3"-6"-2032"0,0 1-512 0,2-1 0 0,-1 3 1072 0,3-1 112 0,1-1 32 0,1 2 0 16,0 0-176-16,1 1-16 15,0-1-16-15,1 2 0 0,1 0-544 0,0 1-96 16,1 0-32-16,0 0 0 0,3 1-480 0,-2 0-112 15,3 0 0-15,0 1-10784 0,2-1-2144 16</inkml:trace>
  <inkml:trace contextRef="#ctx0" brushRef="#br0" timeOffset="78809.64">16391 9788 23039 0,'2'-12'1024'0,"-2"6"192"0,0-1-960 0,0 0-256 0,0 0 0 0,-2 1 0 0,1-1 576 0,-1 1 64 16,-3-1 0-16,0 2 16 0,-1-1 496 0,0 3 112 15,-3-1 16-15,0 1 0 0,-1 0-448 0,-1 1-64 16,-1 1-32-16,0 1 0 0,0 0-16 16,0 2 0-16,-1 2 0 0,-1 2 0 0,0 0-240 0,-1 2-48 15,-2 1-16-15,0 2 0 0,-1 2-144 0,1 1-16 16,1 1-16-16,1 0 0 0,0 1-240 0,2 2 144 15,1 0-144-15,2-1 128 0,1 1-128 0,4-1 0 16,0 2 0-16,4-1 128 0,2-2-128 0,4 1 0 16,0-2 144-16,3-1-144 0,2 1 0 0,2-3 0 15,3 0 0-15,4-2 128 0,0-2-320 0,1-2-48 16,0 0-16-16,2-3 0 16,2-2-448-16,0-1-112 0,2-2-16 0,1-1 0 15,-1-2-1296-15,-1-1-272 0,1-2-48 0,-1-1-16 16,-1-1 832-16,0 0 160 0,-3 0 48 0,-1 0 0 15,-2-1 624-15,-4 3 128 0,-2 0 32 0,-2 1 0 0,-2 1 1472 0,-4 0 320 0,-4 6 48 16,0 0 16-16,0 0 896 0,0 0 176 0,0 0 32 0,-3-3 16 0,3 3-1152 0,-6 0-224 16,1 2-64-16,-1 1 0 15,0 2-416-15,0 1-96 16,2 1 0-16,0 1-16 0,1 1-112 0,1-1-32 0,2 1 0 0,0 2 0 0,0-1-224 0,1 0 176 16,2 0-176-16,3-1 160 15,0-1-32-15,3 0-128 0,2 0 192 0,-1-2-64 0,1 0 80 16,2-2 16-16,2-1 0 0,-1-2 0 15,-1-1-96-15,0-3 0 0,-1 0-128 0,0-1 192 0,1-3-64 0,-1-1-128 16,-1 0 176-16,-1-2-176 16,-2-1 160-16,1 0-160 0,0 0 128 0,-1 1-128 15,-1 0 144-15,-1 1-144 0,-2 0 160 0,1 1-160 0,-2 0 176 0,-1 2-176 0,-2 6 192 0,0 0-192 16,0 0 448-16,0 0-32 16,0 0 0-16,0 0 0 0,0 0-224 0,0 0-64 15,0 0 0-15,-2 6 0 16,-1 0-128-16,0 2 0 0,1 1 0 0,0 3 0 15,0 2 0-15,0 4 0 0,-1 2 0 0,1 2 0 0,-1 1 0 0,0 1 0 0,0 1-144 0,0 2 144 16,0 0 0-16,0 2 0 0,-1-1 0 0,1 0 0 16,-1-3 0-1,-1 1 0-15,1-2 0 0,-1-1 0 0,3-2 0 0,-1-1 0 16,1-4 0-16,-1-2 0 0,1-2 160 0,0-2-160 0,0-2 160 0,1-1-160 0,-1-1 224 16,2-6-48-1,0 0-16-15,-6 2 0 0,6-2 96 0,-7-1 32 16,1-2 0-16,-2-1 0 0,-1-2-48 0,1 0-16 15,-1-2 0-15,0 0 0 0,-1 0-224 0,1 1 0 16,0-1 0-16,2 0 0 16,-1 1-640-16,1 0-80 0,2 0-16 0,1 2 0 15,0-1-2048-15,4 6-416 0,-1-5-64 0</inkml:trace>
  <inkml:trace contextRef="#ctx0" brushRef="#br0" timeOffset="79605.5">15293 10041 17503 0,'0'0'1552'0,"0"0"-1232"15,0 0-320-15,0 0 0 0,0 0 1504 0,0 0 240 16,0 0 48-16,0 0 16 0,0 0-112 0,0 0-32 0,0 0 0 0,0 0 0 15,8-3-832-15,-2-1-192 0,2 2-16 0,1 0-16 16,2-1-224-16,2-1-64 0,1 2 0 0,1 0 0 16,0 0-48-16,-1 1-16 0,1 0 0 0,-1-1 0 15,-2 1-256-15,0 0 0 0,-1 1 0 0,-1 0 0 32,-2 0-304-32,0 1-160 0,-8-1-48 0,6 1 0 15,-6-1-2608-15,0 0-528 0</inkml:trace>
  <inkml:trace contextRef="#ctx0" brushRef="#br0" timeOffset="79827.74">15653 9921 29487 0,'0'0'2624'0,"0"0"-2112"0,0 0-512 0,2-5 0 31,4 0 432-31,-3 1-32 0,2-1 0 0,2 2 0 0,2 0 336 0,3 1 64 0,-2-1 16 0,2 2 0 32,0-1-624-32,0 1-192 0,1 1 128 0,0 0-128 15,0 0-320-15,0 0-112 0,-1 1-16 0,1 0-14224 0</inkml:trace>
  <inkml:trace contextRef="#ctx0" brushRef="#br0" timeOffset="80926.11">18139 9834 14735 0,'0'0'1312'0,"0"0"-1056"16,-5-4-256-16,2-1 0 0,1 1 2048 0,0 0 336 0,2 4 80 0,-2-5 16 0,0 1-816 0,2 4-144 31,0 0-48-31,0 0 0 0,6-5-576 0,-2 3-128 16,1-2-32-16,4 2 0 0,-1 0-352 0,6 1-80 0,1 0-16 0,4 1 0 0,3 0 32 0,4 0 16 15,4 0 0-15,4 0 0 0,2-1 0 0,3 0 0 16,-1-1 0-16,4 0 0 0,2-1-48 0,3 1-16 16,3 0 0-16,4 0 0 0,3 1-128 0,0 0-16 15,-1-3-128-15,0 1 192 0,1 0-192 0,2 1 128 0,1 0-128 0,0 1 0 32,-3-2 128-32,-4 1-128 0,-6 0 0 0,-4-1 0 15,-6 0 128-15,-2 1-128 0,-5 1 0 0,-3 0 144 0,-5 0-144 16,-3 1 128-16,-4 0-128 0,-3 0 128 0,-2 0-128 15,-5 0 0-15,-5 0 0 0,0 0 0 16,0 0-912-16,0 0-64 0,0 0-16 0,0 0 0 16,0 0-2080-16,0 0-400 0</inkml:trace>
  <inkml:trace contextRef="#ctx0" brushRef="#br0" timeOffset="81296.67">20009 9575 29663 0,'10'-13'1312'0,"-5"8"272"0,3-3-1264 0,2-1-320 15,1 1 0-15,2-1 0 0,1 0 560 0,2 1 48 16,0 2 16-16,1 0 0 0,-2 2 336 0,1-1 80 16,-1 2 16-16,0 2 0 0,0 1-560 0,-1 1-112 15,-1 2-32-15,-1 3 0 0,-2 1-176 0,-2 1-48 16,-3 2 0-16,-1 3 0 0,-2-3-128 0,-2 2 0 0,-2 2 144 0,-4 0-144 15,0 2 0-15,-4 3 144 0,-2 0-144 0,-1 0 0 16,-2-1 144-16,0-1-144 0,-2-3 0 0,3-1 144 16,-2 0-144-16,3-2 0 0,1-2 144 0,2 0-144 15,3-1 176-15,1-3-48 0,3 0 0 0,3-5 0 16,-5 5 64-16,5-5 16 0,0 0 0 0,5 6 0 16,0-2-48-16,4 0-16 0,3 0 0 0,2-1 0 15,3-1 16-15,2 0 0 0,0 1 0 0,2-2 0 0,1-1-160 16,0 0 128-16,0 0-128 0,-1-1 128 0,-1 0-256 0,0-1-64 15,0 0-16-15,-1 1 0 16,0 0-1520 0,-1-1-320-16,-2 0-48 0,0-2-13520 0</inkml:trace>
  <inkml:trace contextRef="#ctx0" brushRef="#br0" timeOffset="81781.46">20316 9329 24879 0,'-12'-16'2208'0,"6"9"-1760"16,0 0-448-16,-3 1 0 0,0-2 400 0,-1 2 0 0,0-1 0 15,-1 1 0-15,-1 2 272 0,0 0 48 0,-1 1 16 0,1 0 0 16,-4 1-128-16,2 0-32 0,-3 1 0 0,2 2 0 0,0 1-96 0,-1 1-32 16,1 2 0-16,-1 1 0 15,-1 3-144-15,0 3-48 0,1 4 0 0,-2 0 0 16,0 3-48-16,-1 3-16 0,1 3 0 0,2 3 0 0,-4 0-64 0,3 3-128 15,-1 1 176-15,0 3-176 0,1 5 128 16,0-2-128-16,2 0 0 0,0-1 0 0,3 0 128 16,2 1-128-16,4-1 0 15,0 1 0-15,3-2 176 0,3-1-32 0,2-2 0 16,5-1 0-16,-1 0 96 0,5-2 16 0,3-3 0 16,0-2 0-16,2-1-48 0,2-4 0 0,2-2 0 0,3-3 0 0,3-1 16 0,3-2 0 15,3-3 0-15,2-3 0 0,3-1 0 0,3-4 0 16,1-2 0-16,-2-5 0 0,1-4 96 0,-2-3 32 15,-1-2 0-15,-1-6 0 0,0-4 48 0,-2-1 16 16,-1-4 0-16,-2-3 0 0,-2-5-96 0,-2-2 0 16,-1 0-16-16,-4-3 0 0,-4-4-112 0,-2-1-32 0,-5-3 0 15,-5 2 0-15,-5 1 32 0,-5 1 0 16,-7 3 0-16,-3 1 0 0,-4 5 0 0,-2 2 0 16,-2 1 0-16,-1 5 0 0,-3 3-192 0,0 4 0 15,1 4 0-15,0 5 0 0,0 2-176 0,-3 4 48 0,-3 4 0 0,0 3 0 31,2 2-416-31,-2 2-80 0,0 4-16 0,2 1 0 0,3 0-1856 0,1 6-368 0,1 2-80 16</inkml:trace>
  <inkml:trace contextRef="#ctx0" brushRef="#br0" timeOffset="83380.92">1311 12613 3679 0,'0'0'320'0,"-5"-1"-320"16,0 0 0-16,-1-1 0 0,1 1 4544 0,5 1 832 0,0 0 160 16,0 0 32-16,-4-2-4048 0,0-2-816 15,3-3-176-15,2 1-16 0,1-2 368 0,4-3 80 0,1-2 0 0,2-3 16 16,4 0 64-16,1-3 16 16,1-3 0-16,3-2 0 0,2-1-96 0,2-3-32 15,1-3 0-15,2-1 0 0,2-1-432 0,0-2-96 0,-3-2-16 0,2-2 0 16,-4 1-256-16,-2-1-128 0,-1 0 128 0,-1 0-128 15,-6 3 0-15,0 2 0 0,-2 3-144 0,-2 3 144 16,-3 3-192-16,-2 5 192 0,-3 4-192 0,0 2 192 0,-1 4-384 16,-1 2 48-16,-1 2 0 0,-3 4 0 15,-1 1 0-15,-1 3 0 0,0 3 0 0,-1 2 0 16,-1 4 16-16,3 3 0 0,0 2 0 0,1 3 0 0,-1 3 48 0,0 1 16 16,4 0 0-16,1 1 0 0,1 2 64 0,1-3 0 15,2 0 16-15,1-1 0 0,1 1 48 0,0 0 0 16,1 0 0-16,2-1 0 0,0-1 128 0,-1 0 0 15,0-1 0-15,1-2 0 0,0 0 0 0,-1-2 0 16,-3 1 128-16,0-2-128 0,0 0 256 0,-1-2-32 16,-2-1 0-16,-3-1 0 0,1-1 288 0,-2-1 64 15,-3-2 16-15,2 1 0 0,-3 0-48 0,-1-3-16 16,-2 1 0-16,-2-1 0 0,-2 0-272 0,0-1-48 0,0-2-16 16,-1 0 0-16,1 0-192 0,0-1 0 15,0 0 0-15,4-1 0 16,3-1-1440-16,1 0-336 0,1-2-64 0</inkml:trace>
  <inkml:trace contextRef="#ctx0" brushRef="#br0" timeOffset="83702.86">1940 12299 22111 0,'0'-5'1968'0,"2"-1"-1584"15,2 0-384-15,-1-2 0 0,1-1 2048 16,2 0 320-16,-1-1 64 0,2 1 0 0,-2-1-1120 0,3 0-224 15,1-1-64 1,-1 0 0-16,-1 0-640 0,1 2-128 0,0-1-16 0,-2 0-16 0,0 0-96 0,0 3-128 16,-1 0 176-16,-2 1-176 0,-3 6 256 0,0 0-64 15,0 0-16-15,0 0 0 0,0 0 240 16,0 0 48-16,-6 2 16 0,-1 1 0 16,-1 1-48-16,-1 2-16 0,0 0 0 0,-2 3 0 0,1 2-160 0,0 0-16 0,-1 2-16 0,1 1 0 15,1-2-64 1,1 1-16-16,4 0 0 0,-2 0 0 0,3-1-144 15,1 0 0-15,2-1 0 0,1 2 0 0,1-1 0 0,3-1 0 0,0-1 0 0,2-1 0 16,0 0-192-16,4-1 0 16,2-1-16-16,1-3 0 15,2-2-752-15,2-2-128 0,1-2-48 0,0-2 0 16,1-3-1872-16,1-2-368 0,0-2-80 0</inkml:trace>
  <inkml:trace contextRef="#ctx0" brushRef="#br0" timeOffset="84570.76">2339 12084 14735 0,'0'0'1312'0,"0"0"-1056"0,-4-5-256 0,0 1 0 15,-1 1 3264-15,0-1 608 0,-1 2 112 0,1 1 32 16,-1 1-1600-16,0 1-320 0,0 1-64 0,0 3-16 0,-2 1-1056 0,0 3-224 31,2 1-32-31,-1 0-16 0,1 2-384 0,1 2-80 0,-1 2-16 0,3-1 0 16,-2 2-32-16,2-1-16 0,1-1 0 0,0 1 0 16,3-2-160-16,1 0 0 15,2 0 144-15,1-1-144 0,0-1 0 0,1-2 128 0,2-1-128 16,2-2 0-16,1-1 128 0,0-2-128 0,1-2 160 0,1 0-160 15,2-4 0-15,2-1 128 16,2-2-128-16,0-4 0 0,2-2 0 0,0-1 0 0,1-4 0 16,0-1 0-16,-2-4-160 0,1-1-32 0,-2-5 0 0,-2 0 0 0,2-3-64 0,-3-2-32 15,1-1 0-15,-5 1 0 0,-1 1 288 0,-2 1 0 16,-1 2 0-16,-3 3 0 0,-1 2 0 16,-1 4 176-16,-2 4 0 15,-1 3 0-15,0 1 240 0,-1 4 48 0,-3 3 16 0,-1 2 0 0,0 2-96 0,0 3 0 0,-2 1-16 0,2 4 0 16,-2 2-240-16,2 2-128 0,-1 3 128 15,1 3-128 1,-1 2 0-16,1 1 0 0,-1 2 0 0,1 1 0 0,-1 0 0 0,3 1 0 16,0 1 0-16,0-2 0 0,1-1 0 0,1 0 0 15,2-1 0-15,0-1 0 0,2-2 0 0,0-3 0 16,1-1 0-16,2-3 0 0,0-1 0 0,2-1-128 0,2-3 128 0,-1 0 0 0,2-3-144 0,2 0 144 16,1-4-160-16,2 0 160 0,-1-3-272 0,2-1 32 15,-1-2 16-15,1-1 0 16,0-3-16-16,1-2 0 0,-2-3 0 15,1-1 0-15,-1-2 16 0,-1 0 0 16,-3-1 0-16,-1 1 0 0,-1 3 224 0,-2 2 0 16,-1 1 0-16,-2 4 0 0,-1 0 192 0,-3 3 64 15,-1 5 32-15,0 0 0 0,0 0 112 0,0 0 32 16,0 0 0-16,-6 4 0 0,0 2-240 0,1 1-64 16,-1 3 0-16,1 2 0 0,1 0-128 0,1 4 0 15,0-1 0-15,2 2 0 0,1-1 0 0,1 1 0 0,3-2 0 0,0-1 0 16,3 0 0-16,-1-2 0 0,2-1 0 0,1-1-176 15,2-2 176-15,0-1 0 0,1-1 0 16,1-2 0-16,3-3 0 0,-2 0-160 0,0-2 160 0,0-1 0 16,2-4-160-16,-1 0 160 0,0-2-128 0,0-1 128 15,0-1-144-15,1-2 144 0,-2-2-160 0,0-1 160 16,0-1-224-16,-2 0 48 0,-1-1 16 0,-1 3 0 16,-3 1 160-16,0 2 0 0,-3 2 0 0,0 2-128 0,-2 2 128 0,-2 5 0 15,0 0 0-15,0 0 0 0,0 0 0 0,0 0 176 16,-6 3-176-16,2 4 192 0,-2 0-192 0,3 2 0 15,-2 2 0-15,1 0 0 0,1 1 0 0,1 1-144 16,1 1 144-16,1-2 0 0,1-1 0 0,1-1-128 16,0-2 128-16,3 1 0 0,0-2 0 0,2-1 0 15,0 0 0-15,1-2 0 0,1 0-144 0,1-3 144 16,0-1 0-16,1-1-144 0,1-3 144 0,0 1 0 16,0-1 0-16,0-1 0 0,-2-1 144 0,-1-2 16 15,-2-2 0-15,0-1 0 0,-1-2 96 0,-3 0 0 16,-1-2 16-16,-2 2 0 0,-2 0-64 0,-3 1-16 0,0 1 0 0,-3 1 0 15,1 1-64-15,-3 3-128 0,0 0 176 0,-1 3-176 16,-1 1-192-16,0 0-160 0,1 4-32 0,0 0 0 16,1-1-1152-1,1 2-256-15,0 2-32 0,2 1-9632 16,2 2-1920-16</inkml:trace>
  <inkml:trace contextRef="#ctx0" brushRef="#br0" timeOffset="84896.86">3409 12267 12895 0,'0'0'576'0,"0"0"112"0,0 0-560 0,0 0-128 0,3 6 0 0,-3-6 0 16,0 0 3712-16,0 0 720 0,0 0 144 0,0 0 32 0,0 0-1920 0,0 0-368 15,0 0-80-15,5-3 0 16,1 0-944-16,-1-1-176 0,3-2-32 0,0 1-16 0,0-2-432 0,1 0-96 16,2-2-16-16,2 0 0 0,0-1-272 0,1 0-48 15,1 0-16-15,1 2 0 16,-1 1-192-16,1 1 0 0,-1 1 0 0,-1 1 0 0,0-1 0 0,-1 4 0 15,-2 1 0-15,-1 1 0 16,0 1 128-16,-4 3-128 0,1 0 0 0,-2 2 0 0,0 1 192 0,-2 0-64 0,1 2-128 0,-3 0 192 16,2-1-192-16,-2-1 0 15,0 0 128-15,-1 1-128 0,0-1 0 0,1-1 0 0,-1-7 0 0,1 6 0 16,-1-6-160-16,0 0-80 0,0 0-16 0,0 0 0 31,0 0-1744-31,0 0-368 0,0 0-64 0,-4-4-14544 16</inkml:trace>
  <inkml:trace contextRef="#ctx0" brushRef="#br0" timeOffset="85029.14">2996 11836 33567 0,'-25'-6'1488'0,"15"3"304"0,-2 2-1424 0,0 0-368 15,1 0 0-15,0 0 0 31,0 1-320-31,2 0-144 0,1 1-32 0,2 1 0 16,-1 0-320-16,2 3-64 0,-1 0-16 0,2 3-7984 0,-2 1-1600 0</inkml:trace>
  <inkml:trace contextRef="#ctx0" brushRef="#br0" timeOffset="85216.37">2552 12047 20271 0,'0'0'1792'0,"-5"1"-1424"0,-1-3-368 15,1 1 0-15,5 1 3024 0,0 0 544 0,0 0 96 0,0 0 32 16,0 0-1968-16,0 0-400 15,0 0-80-15,0 0-16 0,4-4-880 0,3-1-176 0,4 2-48 0,4 0 0 16,1-2-128-16,4 2 0 0,2 0-160 0,3-2 160 16,2 2-144-16,3 1 144 15,2 0-128-15,2-2 128 0,2 1-2016 0,0 0-320 0,0-2-64 0</inkml:trace>
  <inkml:trace contextRef="#ctx0" brushRef="#br0" timeOffset="85680.15">4088 11934 9215 0,'0'0'400'0,"0"0"96"0,0 0-496 0,0 0 0 16,0 0 0-16,0 0 0 0,0 0 4912 0,0 0 880 0,-3 6 176 0,-1 0 48 16,0 3-3984-16,1 3-800 15,0 1-144-15,1 3-48 0,-1 0-464 0,1 2-80 16,0 0-32-16,0 2 0 0,1 0-144 0,0 1-16 15,-2-2-16-15,1 2 0 0,1-2-288 0,1 1 128 0,-2-1-128 0,2 0 0 16,0-1 0-16,2 1-224 0,-2-3 16 0,1 1 0 16,1-2-2384-16,1-1-480 0</inkml:trace>
  <inkml:trace contextRef="#ctx0" brushRef="#br0" timeOffset="86424.52">2005 12712 4607 0,'0'0'400'0,"0"0"-400"16,-5 0 0-16,5 0 0 0,-6 0 4416 0,6 0 816 15,-5 0 144-15,5 0 48 0,0 0-3456 0,-5 1-688 16,1 0-144-16,4-1-32 0,0 0-256 0,0 0-48 16,0 0-16-16,0 0 0 0,0 0-80 0,0 0-32 0,0 0 0 0,9 1 0 0,-1 1-224 15,2-1-32-15,1-1-16 0,1 0 0 0,0 0-96 0,3 0-32 16,0-1 0-16,2 0 0 15,0 0-32-15,3 0-16 0,2-1 0 0,2 1 0 0,5 0-64 0,-1-2-16 0,3 1 0 0,3 0 0 16,4-1-144-16,2 0 192 16,3 1-192-16,2 0 192 0,2 0-192 0,0 0 192 15,2-1-192-15,3 1 192 0,2 0-192 0,3 0 0 0,2 0 144 0,-1-1-144 16,-1 1 0-16,2 0 0 0,1 0 0 0,3 1 0 31,1-1 0-31,1-1 0 0,-1 1 0 0,0 0 0 0,0 0 0 16,0 0 0-16,0-2 0 0,0 2 0 0,0 0 0 0,-3 0 0 0,-6-1 0 0,-3 1 128 31,0 0-128-31,-4 0 0 0,-2 0 0 0,-4 1 128 0,-1-1-128 16,-3 1 0-16,-4 0 0 0,-4 0 0 15,-2 0 144-15,-4 1-144 0,-2-1 192 0,-3 1-192 16,-4 0 240-16,0 0-64 0,-4 0-16 0,-3 0 0 0,0 0 128 0,-1 1 32 16,-7-1 0-16,5 1 0 0,-5-1-128 0,0 0-32 15,0 0 0-15,6 2 0 0,-6-2-160 0,0 0 128 16,0 0-128-16,0 0 128 0,0 0-128 0,0 0 0 15,0 0 0-15,0 0 0 16,0 0-512-16,0 0-144 0,0 0-32 0,0 0 0 16,0 0-2336-16,0 0-480 0,0 0-80 0,0 0-32 0</inkml:trace>
  <inkml:trace contextRef="#ctx0" brushRef="#br0" timeOffset="93144.33">771 11480 3679 0,'-1'-6'320'0,"0"0"-320"0,-2-3 0 0,1 1 0 16,0 2 3200-16,1-1 560 0,-1 0 112 0,1 1 32 0,-1 1-2080 0,2 1-416 15,0 4-64-15,0 0-32 0,0 0-160 0,0 0-48 16,0 0 0-16,0 0 0 0,-2 8-336 0,1 2-64 16,0-1 0-16,0 5-16 0,1-1-240 0,-1 2-64 15,0 1 0-15,1 0 0 0,-1 2-160 0,0-1-32 16,-2 0-16-16,1-1 0 0,0-1-48 0,0-3-128 15,1-1 192-15,0-1-64 0,-1-2 128 0,1 0 0 16,0-1 16-16,0-1 0 0,1-6-48 0,-1 6-16 16,1-6 0-16,0 0 0 0,0 0-16 0,0 0-16 15,0 0 0-15,0 0 0 0,0 0 96 0,0 0 32 0,4-6 0 0,2 0 0 16,1-1-304-16,0 1 0 0,3-2 128 16,0 0-128-16,1 0 0 0,0 2 0 0,1 0 0 0,0 2 0 15,0 1 0-15,0 2 0 0,-1 1 0 0,2 1 0 0,0 1 0 0,-1 3 240 16,-1 2-48-16,0 1-16 15,0 0 80-15,-1 2 0 16,-3 1 16-16,0 1 0 0,-3 1-64 0,0-1-16 0,-3-2 0 16,-1 1 0-16,-2-2 192 0,-2 1 16 0,0 0 16 15,-2 0 0-15,0 0-16 0,-3-1 0 0,0-1 0 0,-1-2 0 16,0 0-400-16,-1-3 128 0,0 0-128 0,0 1 0 16,2-3 160-16,-2 0-160 0,-3 0 192 0,2-1-192 15,0 0-288-15,1-2-160 0,1-1-48 0,0 0 0 31,0-1-544-31,3-2-112 0,1 0-32 0,2-2-9568 0,1 0-1920 0</inkml:trace>
  <inkml:trace contextRef="#ctx0" brushRef="#br0" timeOffset="93398.51">1149 11328 30927 0,'0'0'1360'16,"0"0"304"-16,0 0-1344 0,0 0-320 0,0 0 0 0,0 0 0 15,0 0 320-15,6 4 0 0,-1 2 0 0,1 0 0 0,-2 2 432 0,2 2 80 32,0 1 0-32,0 2 16 0,-1 4-240 0,0 0-48 0,-1 2-16 0,-1 1 0 0,-1 1-192 0,0 1-32 15,-2 2-16-15,0 0 0 16,-4 0-128-16,1-1-32 0,-1 2 0 0,-2-2 0 0,-1 0-144 0,0 0 0 16,-3-1 0-16,-1 0 0 15,-2-2-208-15,-2 0-128 16,-1-2-32-16,-2 1 0 15,0-1-1232-15,-3-2-240 0,-1-1-48 0,-3 0-12848 0</inkml:trace>
  <inkml:trace contextRef="#ctx0" brushRef="#br0" timeOffset="93681.83">556 11300 3679 0,'-16'-6'160'0,"9"4"32"0,-2 1-192 0,1-1 0 0,-2 2 0 0,0 3 0 16,0 0 5712-16,1 2 1104 0,0 3 224 0,0 1 32 0,0 2-5152 0,0 2-1040 16,0 1-208-16,0 5-32 0,0 2-144 0,2 2-32 15,-1 4 0-15,1 1 0 0,2 4-64 16,0 1-16-16,3 2 0 0,1-1 0 0,2-1-208 0,3 0-48 0,1-1-128 0,3 0 192 15,2 0-192-15,1-1 0 16,1-3 0-16,8 10 0 0,0-7-272 0,0-4 0 16,1-4 0-16,2-5 0 15,3-4-1360-15,2-3-272 0,2-4-48 0</inkml:trace>
  <inkml:trace contextRef="#ctx0" brushRef="#br0" timeOffset="96177.98">15311 11874 27583 0,'0'0'1216'0,"0"0"256"0,-2-6-1168 0,0 2-304 31,2 4 0-31,-1-5 0 0,1 5 784 0,-2-4 112 16,2 4 0-16,0 0 16 0,0 0-160 0,0 0-48 0,0 0 0 0,0 0 0 0,0 0-560 0,0 0-144 15,0 0 0-15,-3 5 0 0,2 1 0 16,-1 0 0-16,2 2-192 0,2 1 192 31,-2 1-800-31,3 1-32 0,-1-2-16 0,2 1 0 16,0 1-688-16,0 1-128 0,1 1-16 0,0 0-6192 15,2 0-1248-15</inkml:trace>
  <inkml:trace contextRef="#ctx0" brushRef="#br0" timeOffset="96299.35">15400 12172 17391 0,'0'0'768'0,"-1"7"160"0,-3 2-736 0,1 0-192 0,-1 0 0 0,-1 0 0 16,1-1 1088-16,0 1 192 0,-1 0 48 0,2 1 0 15,-3 0-688-15,2 0-128 0,0 0-16 0,0-1-16 16,2 1-480-16,0 1 0 0,1 0-208 0,1 1 64 16,0 1-624-16,1 0-128 0,1 0-32 0</inkml:trace>
  <inkml:trace contextRef="#ctx0" brushRef="#br0" timeOffset="96457.61">15405 12617 9215 0,'0'0'816'0,"-2"9"-656"16,-1 1-160-16,1 0 0 0,-4 0 2912 0,2 0 544 15,-1-1 128-15,1 1 0 0,0 0-1680 0,0 0-352 16,1 1-64-16,0 0-16 0,0 2-832 0,2-1-192 16,0 1-16-16,1-1-16 0,0 0-416 0,1 1 128 15,2-1-128-15,0 1 0 16,-1 2-384-16,2-2-176 0,1-1-16 0,-1 1-11776 0</inkml:trace>
  <inkml:trace contextRef="#ctx0" brushRef="#br0" timeOffset="96640.6">15423 13124 14735 0,'0'0'1312'0,"-4"6"-1056"0,-1 1-256 0,0 1 0 0,-1 1 2304 0,1 0 416 16,-1 1 80-16,1 0 16 0,-1-1-928 0,2 2-176 16,-1 0-48-16,1 2 0 15,0-2-800-15,0 1-160 0,2-1-48 0,0 0 0 0,1 1-448 0,1 0-80 16,2-1-128-16,-1 0 176 0,1 1-176 0,2-1 0 16,0-2 0-16,0 0 0 15,2-2-176-15,-2 1-64 0,2 0-16 0,-1-2 0 16,2-1-832-16,-1-1-160 0,-6-4-32 0,7 3-7616 15,-7-3-1536-15</inkml:trace>
  <inkml:trace contextRef="#ctx0" brushRef="#br0" timeOffset="97170.63">15472 11951 27983 0,'0'0'1232'0,"0"0"272"0,0 0-1200 0,0 0-304 0,0 0 0 0,0 0 0 15,0 0 0-15,0 0 0 0,0 0-176 0,6-5 176 0,1 2-176 0,1 1 176 16,3-1-160-16,4 2 160 15,1 0-240-15,4 1 48 0,3-1 16 16,2 0 0-16,3-1-1616 0,2 1-336 0,-3-3-64 0</inkml:trace>
  <inkml:trace contextRef="#ctx0" brushRef="#br0" timeOffset="97317.81">16635 11885 20031 0,'16'-4'896'0,"-8"3"176"0,3-1-864 0,1 0-208 15,1 0 0-15,0-1 0 16,2 0 0-16,1 0-160 0,2-2 32 0,2 0 0 31,2 0-368-31,3 1-64 0,3 0-16 0,2 0 0 16,1 1-848-16,2 0-176 0</inkml:trace>
  <inkml:trace contextRef="#ctx0" brushRef="#br0" timeOffset="97494.15">17744 11800 9215 0,'31'-1'400'0,"-15"1"96"0,4-1-496 0,3 1 0 0,1-1 0 0,2-1 0 16,-1 1 2304-16,0 2 352 0,1-2 80 0,-2 1 16 0,-1-1-1712 0,0 0-336 15,1-1-64-15,1 1 0 0,1 0-416 0,0 0-80 16,1 0-16-16,1-1 0 0,3 1-272 0,2 1-64 16,1 0-16-16,1 0 0 15,2 0-976-15,-1 1-192 0,-1 1-32 0</inkml:trace>
  <inkml:trace contextRef="#ctx0" brushRef="#br0" timeOffset="97646.47">19342 11806 8287 0,'22'-3'368'0,"-12"2"80"0,0 0-448 0,3 0 0 0,6 0 0 0,1 0 0 15,1 0 1056-15,-3-1 128 16,4 1 32-16,0 0 0 0,3 0-912 0,0 0-176 0,0-1-128 0,3 1 144 31,0-1-1008-31,2 0-208 0</inkml:trace>
  <inkml:trace contextRef="#ctx0" brushRef="#br0" timeOffset="97804.04">20272 11778 4607 0,'23'0'192'16,"-12"0"64"-16,2 1-256 0,4-1 0 15,1 0 0-15,2 0 0 0,2 0 2912 0,0-1 544 0,0 0 96 0,1 0 32 0,-1 0-2592 0,2-2-512 16,2 1-96-16,0 1-32 15,1 0-352-15,0 0 128 0,1-1-128 0,-1-1 0 0,-1 2 0 0,0 0 0 16,0 0 0-16,1 0 0 16,-1 0-368-16,1 1-32 0,2 0-16 0,1 0-4896 15,-1 0-992-15</inkml:trace>
  <inkml:trace contextRef="#ctx0" brushRef="#br0" timeOffset="98025.5">21809 11775 15839 0,'16'-4'704'0,"-8"3"128"0,2 0-656 0,1-1-176 0,1 0 0 16,0-2 0-16,1 0 1472 0,1 1 256 15,1-1 48-15,1 1 16 0,2 0-656 0,0-1-128 0,1 1-32 0,2-1 0 16,1 2-608-16,1-1-128 0,1 0-32 0,-2 1 0 16,1 0-208-16,1 1 0 0,-1-1 0 0,0 1 0 0,0 0 0 0,-3 1 0 15,1 0 0-15,1 0 0 31,1 0-480-31,1 0-32 0,0-1-16 0,2 1-6992 0,2 0-1392 16</inkml:trace>
  <inkml:trace contextRef="#ctx0" brushRef="#br0" timeOffset="98156.38">23125 11703 11967 0,'0'0'528'0,"5"-2"112"0,-1-1-512 0,2 0-128 0,-1 2 0 0,2 0 0 0,-1-1 128 0,3 0 0 0</inkml:trace>
  <inkml:trace contextRef="#ctx0" brushRef="#br0" timeOffset="98512.36">23449 11908 9215 0,'0'0'816'0,"0"0"-656"0,-6 1-160 0,1 0 0 16,-4 0 2032-16,2 0 368 0,2 0 80 0,0 2 16 16,1 2-1600-16,1-1-304 0,-1 2-64 0,2 0-16 15,2 2-128-15,0 0-48 0,2 1 0 0,-1 0 0 16,3 1-336-16,0 1-192 0,2 1 32 0</inkml:trace>
  <inkml:trace contextRef="#ctx0" brushRef="#br0" timeOffset="98677.16">23482 12336 9215 0,'-11'11'400'0,"6"-5"96"16,1-1-496-16,-1 0 0 0,1 2 0 0,-1-1 0 0,-1 1 3168 0,2-1 544 15,-4 2 96-15,1-1 32 0,1-1-2272 0,0 2-448 0,1 1-96 0,0 0 0 16,2-1-640-16,0 2-128 15,-1 1-32-15,2 0 0 0,1 0-224 0,0 0-240 16,1 1 48-16,1 2 16 16,0-1-1856-16,1 1-368 0,0-1-80 0</inkml:trace>
  <inkml:trace contextRef="#ctx0" brushRef="#br0" timeOffset="98835.3">23434 12802 19231 0,'-10'4'848'0,"5"0"176"0,-2 0-816 0,1 0-208 0,-1 2 0 0,-1-1 0 16,0 2 1728-16,-1-1 320 0,1-1 48 0,0 2 16 15,1-1-832-15,0 1-144 0,1-1-48 0,0 2 0 16,2 0-576-16,-1 2-128 0,1-1-32 0,1-1 0 16,0 1-352-16,2-2 144 0,0 0-144 0,1 1 0 15,1-1 0-15,0-1 0 16,-1-6-160-16,3 8 160 0,-3-8-2752 16,2 7-448-16</inkml:trace>
  <inkml:trace contextRef="#ctx0" brushRef="#br0" timeOffset="99512.09">15414 13396 24303 0,'0'0'1072'0,"0"0"224"0,0 0-1040 15,0 0-256-15,0 0 0 0,1-6 0 0,-1 6 368 0,0 0 16 16,4-4 0-16,-1 0 0 0,1 0 176 0,2 1 32 0,-1 0 16 16,2 1 0-16,1 0-352 0,-1 1-64 15,2 0 0-15,1 1-16 0,0 0-176 0,3 1 0 0,-1 0 0 0,5-1 0 16,1 0-2432-16,4-1-528 0</inkml:trace>
  <inkml:trace contextRef="#ctx0" brushRef="#br0" timeOffset="99670.46">16344 13377 20607 0,'13'-2'912'0,"-5"2"192"0,1 0-880 0,4 1-224 0,0-1 0 0,1-1 0 16,1 0 0-16,2 0 0 0,2-1 0 0,0-1 0 31,3 1-336-31,2 1-112 0,0-1-32 0,7-1-8208 0</inkml:trace>
  <inkml:trace contextRef="#ctx0" brushRef="#br0" timeOffset="99812.29">17622 13337 5519 0,'12'0'496'0,"3"0"-496"31,3 0 0-31,2 0 0 0,-4-2 1536 0,3 2 192 0,3 2 64 0,2-2 0 16,4 1-1472-16,1 0-320 0,4-2 0 0</inkml:trace>
  <inkml:trace contextRef="#ctx0" brushRef="#br0" timeOffset="100191.42">19237 13295 1839 0,'23'-4'0'0,"-10"3"160"16,3 0-160-16,3-1 0 0,0-1 0 0,1-1 0 0,2 0 2224 0,-1 0 400 16,2-1 96-16,2 1 16 15,4 1-2736-15,-2-1-352 0,4 0-160 0,2 1-48 16,2-1-224-16,1 2-48 0,3-1-16 0,0-2 0 0,-1 2 608 0,-1 0 240 0,-2-1-176 0,1 2 176 15,-2-1 688-15,0 1 224 0,0 0 48 0,0-1 16 16,-1 1-256-16,1 0-48 0,1 1-16 0,1 0 0 16,-3-1-464-16,-3-1-192 0,0 0 128 0,-1 0-128 15,-3-1 0-15,2 1 128 0,-2-1-128 0,1 2 0 16,0-1 320-16,0 1 0 0,1 1-16 0,1-1 0 0,-2 0 160 0,3-1 48 16,1 2 0-16,0-1 0 0,2 0 80 0,-3 0 32 15,-2 0 0-15,-1 0 0 16,0 0-400-16,-1 1-80 0,0-1-16 0,1 1 0 0,-1 0-128 0,1 0 0 15,0 0 0-15,-1-1 0 0,2 0 0 0,3 2 0 16,0 0 0-16,-1 1 0 0,2-1-352 0,-1 0 0 16,-1 0 0-16,-2 1 0 15,1-1-480-15,0 0-80 0,-1 0-32 0</inkml:trace>
  <inkml:trace contextRef="#ctx0" brushRef="#br0" timeOffset="100561.17">22158 13128 10303 0,'18'-2'448'0,"-9"2"112"0,1 0-560 0,2 0 0 16,2 0 0-16,3 0 0 0,0 0 384 0,2 0-16 16,0 0-16-16,1 2 0 0,2-2 160 0,3 1 16 0,1 1 16 0,2 1 0 15,0-1-32-15,0 1 0 0,1-1 0 0,0 0 0 0,0 0-352 16,-1 0-160-16,1-1 128 0,0 2-128 15,-2-1 0-15,-4-1 0 0,1 0 0 0,1 0 0 16,1-1-368-16,0 0 48 0,1 0 16 0,0 0 0 16,2 0 304-16,8 1 0 0,-3-2 0 0,-1 0 0 0,-1 0 448 15,-1 0 32-15,-7 0 16 0,0-1 0 0,0 0 80 16,1 1 0-16,-1 0 16 0,-2 0 0 0,-1 0 176 16,-1 0 48-16,-1 0 0 0,3-1 0 0,-4 2 240 0,-4-1 48 0,-2-1 16 0,0 1 0 15,-1 0-496-15,-1 0-112 0,-2 0 0 0,0 0-16 16,-2 0-304-16,1 0-64 15,0 1-128-15,-7 0 192 0,0 0-192 0,6 0-192 16,1 0 48-16,-7 0 0 16,6 0-368-16,-1 1-80 0,0 0-16 0,1 0 0 15,-6-1-1824-15,6 1-352 0</inkml:trace>
  <inkml:trace contextRef="#ctx0" brushRef="#br0" timeOffset="101255.22">22605 11712 13071 0,'0'0'576'0,"0"0"128"0,0 0-576 0,0 0-128 0,0 0 0 0,0 0 0 0,0 0 448 0,0 0 48 15,0 0 16-15,0 0 0 0,5-1-208 0,1 0-48 16,2 2 0-16,-1-1 0 0,1 0 64 16,2 1 16-16,1-1 0 0,1 0 0 0,1 0-192 0,3 0-144 15,0 1 192-15,2 0-192 0,-1-1 0 0,3 1 0 16,-1 0-192-16,2 0-4912 15,1-1-976-15</inkml:trace>
  <inkml:trace contextRef="#ctx0" brushRef="#br0" timeOffset="101429.25">23274 11662 12831 0,'0'0'576'0,"0"0"112"0,0 0-560 0,0 0-128 15,0 0 0-15,4-3 0 0,1-2 848 0,-1 0 144 16,-4 5 32-16,5-3 0 0,-5 3-560 0,8-1-96 0,0-1-32 0,1 0 0 15,-1 2-336-15,1 0 0 0,-2 0 0 0,2 2-5296 16,1-1-976-16</inkml:trace>
  <inkml:trace contextRef="#ctx0" brushRef="#br0" timeOffset="101563.71">23492 11674 9215 0,'0'0'400'0,"0"0"96"0,0 0-496 0,0 0 0 0,-6 2 0 0,-1 0 0 15,-1 0 3456-15,-1 1 576 0,-1 1 128 16,0-1 32-16,0 1-2656 0,1 1-512 0,2 0-128 15,0 1 0-15,2 0-608 0,0 2-112 0,2 1-32 0,1 0 0 16,2 0-144-16,1 1-144 0,2 1 144 0,1 1-208 16,3 2-800-16,1-2-144 0,1-1-48 0</inkml:trace>
  <inkml:trace contextRef="#ctx0" brushRef="#br1" timeOffset="105408.93">15311 12053 2751 0,'0'0'128'0,"0"0"16"0,0 0-144 0,0 0 0 0,0 0 0 0,4-5 0 0,-2 0 1824 0,1-1 336 16,-1 1 64-16,0 1 16 15,-2 4-1088-15,2-6-192 0,-2 6-64 0,2-5 0 0,2 0 112 0,-4 5 16 16,4-4 0-16,-4 4 0 0,3-5-320 0,2 2-48 0,-5 3-16 0,5-3 0 15,1-1 32-15,-6 4 0 16,5-3 0-16,2 1 0 0,-7 2-32 0,4-2 0 16,-4 2 0-16,6-2 0 0,-6 2-128 0,0 0-48 15,0 0 0-15,0 0 0 0,0 0-96 0,0 0-32 0,0 0 0 0,6 0 0 16,-6 0-16-16,0 0 0 16,0 0 0-16,6 3 0 0,-6-3-64 0,4 6 0 0,-2 1-16 15,1 1 0-15,-2-2-48 0,0 2 0 16,0 1 0-16,0 2 0 0,-1 0 32 0,0 2 0 0,0 1 0 0,0 2 0 15,1-1 48-15,-1 3 16 0,0-1 0 0,-2 3 0 0,0 0-32 0,1 1 0 16,-3 1 0-16,1 2 0 16,0 0-64-16,-1 2-32 0,1 1 0 0,0-1 0 0,0 2-160 15,-1-1 0 1,2 0 0-16,0 0 128 0,0 2-128 0,-1-2 0 16,2 1 0-16,0-1 128 0,1 1-128 0,1-1 0 0,0 1 0 0,2-1 0 0,-1 1 0 0,1-2 0 31,0 1 128-31,1-1-128 0,-1 1 0 0,0-1 192 0,1-2-192 15,-2 0 192-15,0-1-192 0,-1 1 128 0,0-2-128 0,-1 0 128 0,-1-2-128 0,1 1 192 32,0 0-192-32,0-1 192 0,-1-1-192 0,0-2 192 0,0 0-192 0,0-1 192 15,-1 0-192-15,0-2 128 16,1-1-128-16,0 2 128 0,-1-4-128 0,0-2 128 0,0 0-128 0,1-1 128 16,-2-1-128-16,2-2 192 15,-1 2-192-15,2-7 192 0,-2 5-192 0,2-5 0 0,-2 6 0 0,2-6-176 31,0 0-576-31,0 0-112 0,-1 5-32 0,1-5 0 16,0 0-1568-16,0 0-320 0,0 0-64 0</inkml:trace>
  <inkml:trace contextRef="#ctx0" brushRef="#br1" timeOffset="106279.16">15369 11968 1839 0,'0'0'0'0,"0"0"160"0,0 0-160 0,-2-2 0 0,-4-1 0 0,6 3 0 16,-4-5 1600-16,4 5 304 0,0 0 48 0,-4-2 16 16,4 2-608-16,0 0-112 0,0 0-32 0,0 0 0 15,0 0-128-15,0 0-48 0,0 0 0 0,0 0 0 16,0 0-288-16,0 0-64 0,0 0-16 0,0 0 0 15,0 0-144-15,0 0-16 0,0 0-16 0,0 0 0 16,0 0-112-16,8 0 0 0,1 0-16 0,1 0 0 16,0 0-80-16,1 0-16 0,2 0 0 0,3 0 0 0,1 0 32 0,2 0 0 15,0 0 0-15,4 0 0 0,2 0-80 0,2 0-16 16,2-1 0-16,1-1 0 0,-1-2-208 0,1 1 176 16,-1 0-176-16,0 0 160 0,1-2-160 0,0 1 0 15,0 0 0-15,0 1 128 0,1 0-128 0,1 0 0 0,1-2 0 0,1 2 0 16,0 0 0-16,0-3 128 15,-2 2-128-15,-1-1 128 0,-2 1 16 0,-1-1 0 16,0 1 0-16,-1 1 0 0,1-1 64 0,-1 1 16 16,0 1 0-16,0 0 0 0,1 0 0 0,0-2 0 15,2 2 0-15,1 0 0 0,-2 0-96 0,2-1 0 16,1 0-128-16,-1 0 192 0,-2 0-32 0,-1-1-16 16,2 1 0-16,-2 0 0 0,2-1-144 0,-2 2 0 15,-1-1 144-15,1 0-144 0,-2 0 0 0,2 1 128 16,0-1-128-16,0 1 0 0,-3-1 0 0,1 1 128 0,1 0-128 0,-2 0 0 15,-1-1 0-15,-1 1 0 0,-1 0 0 0,0 0 0 16,0 0 0-16,1 0 0 0,1-1 0 0,0 1 0 0,2 1 0 0,-1 0 0 16,0-1 0-16,1 0 0 15,3 1 0-15,-1-1 0 0,0-1 0 16,-1 2 0-16,1 0 0 0,-3 0 128 0,-2 1-128 0,-1 0 0 0,1 0 192 0,-2 0-16 16,-1 0-16-1,-1 1 0-15,0 0 32 0,1-1 0 0,-1 0 0 0,1 1 0 0,0 0-32 0,0 0 0 16,1-1 0-16,0 1 0 15,2-1-160-15,2 0 160 16,-1 0-160-16,0 0 160 0,0-1-160 0,-2 0 160 0,1 0-160 0,0 0 160 0,-2 0-160 0,-2 0 160 16,-1 0-160-16,-2 0 160 0,-1-2-160 0,0 2 160 15,-3-1-160-15,0 0 160 0,0 0-160 0,-1 1 160 16,-1-2-160-16,-2 2 160 0,-2 0-160 0,0 0 128 16,-1 0-128-16,-5 1 128 0,0 0-128 0,0 0 0 15,0 0 0-15,6 0 128 0,-6 0-128 0,0 0 0 16,0 0 0-16,0 0 0 0,0 0-192 0,0 0-80 15,0 0-16-15,0 0 0 16,0 0-800-16,0 0-144 0,3 4-48 0,-3-4-11744 0</inkml:trace>
  <inkml:trace contextRef="#ctx0" brushRef="#br1" timeOffset="106856.49">18153 11841 3679 0,'0'0'320'0,"0"0"-320"15,0 0 0-15,0 0 0 0,0 0 2016 0,0 0 336 0,0 0 64 0,0 0 16 0,0 0-512 0,0 0-112 0,3-5-16 0,-3 5 0 32,0 0-448-32,0 0-112 0,0 0-16 0,0 0 0 15,0 0-464-15,0 0-112 16,0 0 0-16,0 0-16 0,0 0-208 0,6 2-32 15,-6-2-16-15,4 6 0 0,0 0 0 0,-2 1 0 16,-1 1 0-16,0 1 0 0,0-1-64 0,-1 2-16 0,-1 0 0 0,0 2 0 16,-1-1 32-16,0 1 0 0,-1 0 0 0,1 2 0 15,0 1 16-15,0-1 16 0,0 1 0 0,-1-1 0 16,2 2 48-16,-1 2 16 0,1 0 0 0,0-1 0 16,0 1-64-16,0 1-16 0,0 0 0 0,1 1 0 15,-3 0-128-15,1 1-16 0,1-1-16 0,-2 1 0 16,1 1-176-16,-1 1 192 0,2-1-192 0,-1 0 192 15,0-1-192-15,0 1 128 0,1 0-128 0,-1 0 128 0,1-2-128 0,0 2 128 16,0-1-128-16,0 1 128 0,0-1 48 0,1 1 0 16,-1 0 0-16,1 0 0 0,0 0-32 0,0 0 0 15,1 0 0-15,-1 1 0 0,0 0-144 0,1 2 192 16,0-3-192-16,-1 0 192 0,0 0 0 0,0 0 16 16,0-1 0-16,0-1 0 0,-1 1 32 0,0-1 0 15,-1 0 0-15,0 0 0 0,-1 0-48 0,2-2-16 16,-2 1 0-16,0 0 0 0,-1-2-16 0,1 1 0 15,1-1 0-15,0 0 0 0,-1-1-32 0,1 1 0 16,0-3 0-16,0 1 0 0,0-2 48 0,-1 0 0 0,3-1 0 0,-2-1 0 16,1 0-32-16,0-2 0 0,0-1 0 0,0-2 0 15,1-6-144-15,-1 6 160 0,1-6-160 0,0 0 160 16,0 0-304-16,0 0-64 0,0 0-16 0,0 0 0 31,0 0-2176-31,0 0-432 0,0 0-96 0</inkml:trace>
  <inkml:trace contextRef="#ctx0" brushRef="#br1" timeOffset="107988.52">15410 13422 5519 0,'0'0'240'0,"0"0"64"0,0 0-304 0,0 0 0 0,0 0 0 0,0 0 0 0,0 0 1616 0,0 0 272 0,0 0 48 0,-4-2 16 31,4 2-832-31,0 0-160 0,0 0-48 0,0 0 0 0,0 0-16 0,0 0-16 0,0 0 0 0,0 0 0 0,0 0-48 0,0 0-16 32,0 0 0-32,0 0 0 0,0 0-160 0,0 0-16 15,0 0-16-15,0 0 0 0,0 0-112 0,0 0-32 16,0 0 0-16,0 0 0 0,0 0 32 0,5-3 0 16,0 1 0-16,2-1 0 0,1 2-32 0,0 0 0 15,3 0 0-15,2 0 0 0,-1 1-128 0,2-1-32 16,2 0 0-16,4 0 0 0,2 0-32 0,1 0-16 15,2-1 0-15,0 2 0 0,2-2-128 0,0 0-16 16,-1 0-128-16,2 0 192 0,-2-2-192 0,3 2 128 16,-1 0-128-16,2 1 0 0,2 0 128 0,1 1-128 15,2 1 0-15,1-1 144 0,2-1-144 0,-1 0 0 16,1-2 0-16,-3 1 128 0,-1 0-128 0,-1 0 0 0,0 0 0 0,1-1 128 16,-3 1-128-16,1 1 0 15,0 0 0-15,1 0 0 0,0-1 0 0,2 1 128 16,1 1-128-16,-3-3 0 0,-1 1 0 0,-1 0 128 15,-3 0-128-15,1 0 0 0,0-1 0 0,-2 1 0 0,-1 0 0 0,2 0 0 16,-3 1 0-16,2 1 0 0,-2 0 128 0,2 1-128 16,3 0 0-16,-2 0 0 0,1 0 0 0,0 0 0 0,-2-1 0 15,0 0 0-15,-2 0 0 0,-1 0 0 0,1 0 0 16,-1 0 0-16,1-1 0 0,-2 1 0 0,1 0 0 0,2 0 0 16,-1 1 0-16,1 0 0 0,1 0 0 0,0 1 0 15,2-1 0-15,-2 0 0 0,0-1 0 0,-1-1 0 16,1 0 0-16,-3-2 128 0,-1 0-128 0,-1 0 0 15,0 1 0-15,1-1 0 0,0 1 0 16,0 0 0-16,-1 0 0 0,1 1 0 0,0 0 0 16,0-1 0-16,-1 2 0 0,3 2 0 15,-2-1 0-15,2-1 0 0,-2-1 0 0,0 1 0 0,-1 0 0 0,0 0 0 0,-1 0 0 0,0 0 0 16,-2-2 128-16,-3 1-128 16,0 1 128-16,-2 0-128 0,0-1 304 0,-1 0-32 15,1-1 0-15,-2 1 0 0,0 1 0 0,-1 0 0 16,0-1 0-16,0 0 0 0,-2 0-16 0,-1 1 0 0,1 0 0 0,0 0 0 15,-2 0 0-15,-1 0-16 0,0-2 0 0,-1 2 0 16,1 0-48-16,-6 0 0 0,0 0 0 0,6 0 0 0,-6 0-32 16,5 0-16-16,-5 0 0 0,0 0 0 0,0 0-144 0,0 0 0 15,0 0 0-15,0 0 0 0,0 0-144 0,0 0-112 32,0 0-32-32,0 0 0 0,0 0-1440 0,0 0-304 0,0 0-48 0,0 0-12416 15</inkml:trace>
  <inkml:trace contextRef="#ctx0" brushRef="#br1" timeOffset="109194.61">15493 13548 5519 0,'0'0'496'0,"-2"-2"-496"16,1-1 0-16,-2 1 0 0,-2 0 1440 0,2 0 192 0,-1 0 32 0,1-1 16 15,1 0-832-15,-1 0-160 0,1-1-48 0,0 0 0 16,-1 1 240-16,0-1 32 0,3 4 16 0,-1-3 0 15,0-1 48-15,-1 0 16 0,2 4 0 0,0 0 0 16,0 0-80-16,-3-3-16 0,2-1 0 0,1 4 0 16,0 0-144-16,-2-5-48 15,1 2 0-15,1 3 0 0,0 0-80 0,0 0-32 0,-2-5 0 0,2 5 0 0,0 0-16 0,0 0 0 16,0 0 0-16,0 0 0 0,0 0-240 0,0 0-48 16,-3-4-16-16,3 4 0 0,0 0-272 15,0 0 128-15,0 0-128 0,0 0 0 0,0 0 0 0,0 0 0 16,0 0 0-16,0 0 0 15,0 0 0-15,0 0 0 0,0 0 0 0,0 0 0 0,0 0 0 0,0 0 0 16,0 0 0-16,0 0 0 0,0 0 0 0,0 0 0 0,0 0 0 0,0 0 0 16,0 0 0-16,0 0 192 0,0 0-64 0,0 0-128 15,0 0 368-15,0 0-48 16,0 0 0-16,0 0 0 0,0 0 0 0,0 0-16 16,0 0 0-16,-4 6 0 0,1 0 48 0,0 3 16 0,0 1 0 0,0 3 0 15,0 2 16-15,0 1 0 0,-1 3 0 0,1 2 0 16,0 2-64-16,0 2 0 15,1 3 0-15,1-1 0 0,-1 2-48 0,1 0-16 0,0 0 0 16,0 1 0-16,1 0-80 0,1 0-32 16,0-1 0-16,-1-2 0 0,-1 0-16 0,1-2-128 15,1-2 192-15,0-1-64 0,0-1-128 0,0-2 160 0,1-2-160 16,1 0 160-16,-2-4-160 0,0-1 128 0,0-2-128 0,0-2 128 0,0-2-128 16,0 0 160-1,-1-6-160-15,0 0 160 0,0 0-160 0,0 0 0 0,0 0 0 0,0 0-176 16,0 0-160-16,0 0-48 0,0 0 0 0,0 0 0 31,0 0-304-31,0 0-64 0,0 0-16 0,-5-2 0 16,0-3-320-16,1 1-64 0,-1-2 0 0,2 0-16 0,1-2-2544 0,1-1-512 15</inkml:trace>
  <inkml:trace contextRef="#ctx0" brushRef="#br1" timeOffset="109551.23">15422 13513 12895 0,'0'0'1152'0,"0"0"-928"16,-3-3-224-16,3 3 0 0,0 0 2128 0,-7 3 384 15,0-1 80-15,1 2 16 0,-1 2-1712 16,-1 0-320-16,0 1-80 0,0 1-16 0,0-1 208 16,1 2 32-16,-1 0 16 0,1 0 0 15,2 1-80-15,-2-3-16 0,2 1 0 0,-1-1 0 16,1-1-64-16,0 0-32 0,2-2 0 0,3-4 0 0,0 0-64 15,0 0-16-15,0 0 0 0,0 0 0 0,0 0-64 0,0 0-16 16,0 0 0-16,0 0 0 0,-2-5 0 0,0-1-16 16,2 1 0-16,2-3 0 0,1-1-128 0,1 0-32 15,3-2 0-15,2-1 0 0,0-1-208 0,1 1 128 16,1 0-128-16,0 2 0 0,-2 1 0 0,4 1 0 16,-1 1 0-16,-1 1 0 0,0 1 144 0,0 2 48 15,-1 2 0-15,-1 2 0 0,0 2 0 0,-1 0 0 0,0 0 0 0,-2 3 0 16,1 0-64-16,-2 2 0 0,1 1 0 15,-1 1 0-15,0-1-128 0,-1-1-192 16,1 1 32-16,-1 0 16 16,0 0-624-16,2 1-112 0,-3 0-16 0,2-2-9664 0,-1 1-1920 0</inkml:trace>
  <inkml:trace contextRef="#ctx0" brushRef="#br1" timeOffset="109991.87">14997 14268 18431 0,'0'0'816'0,"-3"-4"160"0,0-1-784 0,-1 2-192 0,4 3 0 0,0 0 0 15,0 0 2656-15,-4-2 480 0,4 2 112 16,0 0 16-16,-4 2-1792 0,-2 1-368 0,3 3-64 0,-3 1-16 15,3 1-432-15,0 4-80 16,0 2-32-16,1 2 0 0,0 2-96 0,1 2 0 0,0-1-16 16,1 2 0-16,-1-1-64 0,1 1-16 0,0-1 0 0,0 1 0 15,0-2-288-15,0 1 160 0,0-1-160 0,0 0 128 16,1-3-128-16,-1 0 0 0,0-2 0 0,0-1 0 0,1-1-240 0,0-1-80 16,-1-1 0-16,0-1-16 15,0-1-2448-15,0-3-480 0,0-5-112 0</inkml:trace>
  <inkml:trace contextRef="#ctx0" brushRef="#br1" timeOffset="110454.47">14861 14464 23039 0,'-6'-13'1024'0,"5"6"192"0,0 0-960 0,0-2-256 0,1-1 0 0,1 1 0 16,1 0 1888-16,2 0 336 15,0 0 64-15,2 0 16 0,0 1-1600 0,3 1-304 16,2 1-64-16,1 0-16 0,0 1-192 0,2 0-128 15,2 2 160-15,-1 1-160 0,1 1 320 0,-2 1-16 0,-1 1-16 0,-1 1 0 16,0 0-96-16,-2 3 0 16,-1-1-16-16,-2 3 0 0,-2 0-176 0,-2 1 192 0,0 0-192 15,-2 1 192-15,-2-1-192 0,-2 2 192 0,-2 0-192 0,-1 0 192 16,0 0 0-16,-1 0 16 0,0-1 0 0,-1-2 0 0,0 1 32 0,2-1 0 16,-1-2 0-16,3 0 0 15,-2-2 80-15,6-3 32 0,0 0 0 0,0 0 0 0,0 0-176 0,0 0-48 16,0 0 0-16,0 0 0 15,0 0-128-15,8 3 0 0,1 1 0 16,0-1 0-16,4 0-144 0,-1 0 144 0,0 0 0 0,1 0 0 16,0 1 0-16,1 1 0 15,-1-1 0-15,-1 2 0 0,0 1-144 0,-1 0 144 0,-2 0 0 0,-2-1-144 16,-1 1 144-16,-3 0 0 0,-1 0 0 0,-1 1 128 0,-1-1 192 16,-1 0 32-16,-2 0 16 0,-1-2 0 15,-5 1 80-15,0-1 0 0,-2 1 16 0,-1-2 0 0,-1 0-96 0,-1 1-32 16,0-2 0-16,0 0 0 15,0 1-208-15,-1-1-128 0,2-1 160 0,0-1-160 0,1 0 0 0,1-1 0 16,1 0 0-16,1 0-160 16,1-1-560-16,3 0-112 0,5 1-32 0,0 0 0 15,0 0-2560-15,1-6-512 0,3-2-96 0</inkml:trace>
  <inkml:trace contextRef="#ctx0" brushRef="#br1" timeOffset="110926.69">15278 14541 17503 0,'0'0'1552'0,"0"0"-1232"16,0 6-320-16,0 1 0 0,-1 2 1648 0,1-1 272 0,0-1 48 0,0 1 16 16,0 0-768-16,0 0-128 0,0 0-48 0,1 0 0 0,0-1-400 15,1-2-64-15,1 0-32 0,2-1 0 0,-1-1-32 0,3 1 0 16,-3-2 0-16,4 0 0 0,-2-2-96 0,2-1-32 16,-1-1 0-16,0-2 0 0,0 0-112 0,1-2-16 15,-1 0-16-15,1-1 0 0,0-2-16 0,-2 1 0 16,0-2 0-1,-2 1 0-15,1 0 0 0,-1 0 0 0,-1 1 0 0,0 0 0 16,-3 1 320-16,1 1 64 0,0 0 16 0,-1 6 0 16,0-4-16-16,0 4 0 15,0 0 0-15,0 0 0 0,0 0-288 0,0 0-48 16,0 0-16-16,0 0 0 0,0 0-128 0,0 9-128 0,0-1 144 0,0 3-144 16,0 1 0-16,0 2 0 0,0 0 0 15,1 4 0-15,0 1 0 0,-2 1 0 0,1 2 0 0,0 1 0 16,0 1 0-16,0 1 0 0,0 0 0 0,0 1 0 15,-2 1 0-15,1-2 0 0,0-2 0 0,-1-2 0 16,1 1 0-16,0-1 0 0,0-1 0 0,0-2 0 0,-1-2 144 16,1-2-144-16,0-2 128 0,1-1-128 15,-4-2 160-15,1-1-160 0,-1-2 192 0,-1-1-192 0,0-2 256 16,-1-1-48-16,0-1-16 0,-2-1 0 0,-1-2 0 16,0-1 0-16,1-2 0 0,-1 0 0 0,0-2-192 0,1-1 128 15,1-1-128-15,-1 0 0 16,1-1 0-16,2 0 0 0,0-1-128 0,2 0 128 15,2-1-688-15,2 0-16 0,1 0-16 0,3 0 0 16,-1-1-1360-16,3-2-272 0,0 0-48 0,3-2-13360 16</inkml:trace>
  <inkml:trace contextRef="#ctx0" brushRef="#br1" timeOffset="111986.93">14974 13533 20495 0,'0'0'896'0,"0"0"208"0,0 0-880 0,0 0-224 0,0 0 0 0,-4-2 0 0,-1 1 1136 0,1 0 176 15,4 1 32-15,-7-1 16 0,1 0 0 0,1 1 0 16,1-1 0-16,-2 0 0 15,-1-2-400-15,-1 2-96 0,-2 0-16 16,0-1 0-16,0 0-144 0,2 0-16 0,-3-1-16 0,0 1 0 16,0-1-192-16,0-1-32 0,-3 0-16 0,1-1 0 15,0-2 48-15,-2-1 16 0,-1 0 0 0,0-2 0 16,-3-1-96-16,1-1-16 0,0-2 0 0,0-1 0 0,0-3-64 0,1 0 0 16,0-4-16-16,1-2 0 0,-1-3-32 0,1-1 0 15,0-4 0-15,2-2 0 0,0-5-272 0,2-1 0 16,2-2 128-16,2-4-128 0,2-3 0 0,1-3-144 15,2-2 16 1,2 0 0-16,2 1-16 0,3-1 0 0,3-1 0 0,2 1 0 0,1 1 144 0,3 1-208 16,1 4 80-16,4 3 128 15,1 3-208-15,3 3 80 0,0 4 128 0,3 1-208 0,2 4 16 16,3 3 16-16,-3 1 0 0,3 1 0 16,0 3 176-16,-2 3-192 0,0 0 192 0,-2 2-192 0,1 2 192 15,-4 2 0-15,0 1 0 0,-2 1 0 0,-3 1 0 0,0 1-128 16,-3 1 128-16,-1 2 0 0,-4-1-176 0,-2 3 176 15,-1 0-208-15,-7 4 80 0,0 0-128 0,0 0 0 0,0 0-16 0,0 0 0 16,0 0 16-16,0 0 16 16,0 0 0-16,0 0 0 0,0 0 240 0,0 0-144 0,-7 3 144 0,1-1-128 15,-1-1-160-15,1 0-32 0,-1 0 0 16,1 0 0-16,0-1-512 0,0-1-96 16,1-1-32-16,-1 0 0 0,2-2-576 0,0 2-128 0,-1-1-32 0,2 0 0 31,0-2 256-31,-1 1 48 0,2-1 16 0,-1 0 0 0,1-1 832 0,-1 2 160 0,0 0 48 0,1-1 0 15,-1 1 336-15,-1-1 0 0,1 0 0 0,3 5 128 16,-3-5 416-16,-2 2 80 0,2 0 16 16,-3 0 0-16,2-1 384 0,4 4 64 15,-5-2 32-15,5 2 0 0,-6-1-144 0,6 1-16 16,0 0-16-16,0 0 0 0,-5 0-368 0,5 0-80 0,0 0-16 0,0 0 0 16,0 0-192-16,0 0-32 15,0 0-16-15,0 0 0 0,6 1 16 0,2 0 0 0,2-1 0 0,1 0 0 16,3 0-16-16,1-1 0 0,2 0 0 0,-1 0 0 15,2 0-112-15,0 0-128 16,0 1 176-16,1 1-176 0,-1 0 192 0,-2 2-192 0,-2 2 192 0,-1-1-192 16,-1 1 144-16,-2 3-144 0,-5 0 0 0,-1 1 144 15,-1-1 0-15,-3 3 0 0,-1 2 0 0,-4 0 0 0,-1 0 48 16,-3 1 0-16,-3 2 0 0,-2-1 0 0,0-1-400 16,-1 2-80-16,-1-1-16 0,2 1 0 15,0-1-2320-15,2 0-480 0,-11 13-96 16,10-11-9456-16</inkml:trace>
  <inkml:trace contextRef="#ctx0" brushRef="#br1" timeOffset="112843.68">14696 11416 21183 0,'-7'-8'944'0,"7"8"192"0,0 0-912 0,-5 0-224 0,-2 0 0 0,2 2 0 15,-1 1 2000-15,1 1 368 0,-2 3 64 0,0 1 0 0,3 5-1488 0,1 1-304 16,-4 0-64-16,3 3-16 0,0 0-112 0,1 2 0 15,0 0-16-15,1-2 0 0,-2 0 96 0,2-1 32 16,-1 0 0-16,1-2 0 0,-1-1-176 0,3-2-48 0,-2 0 0 0,1-1 0 16,0-2-32-16,1-3-16 15,0-5 0-15,0 0 0 0,0 0 16 0,0 0 0 16,0 0 0-16,0 0 0 0,0-6 16 0,-1-2 0 16,0-3 0-16,0-2 0 0,1-3-128 0,0-1-32 0,0-5 0 0,0-1 0 15,0-4-160-15,0-1 0 16,1-4 0-16,-1 1 0 0,1 1 0 0,0 3-176 15,0 1 176-15,2 4-128 0,-1 3 128 0,1 3 0 16,-1 4 0-16,1 3 0 0,1 2 0 0,-1 2 0 16,-3 5 192-16,0 0-64 0,8 1-128 0,-1 4 0 0,1 0 0 0,1 4 0 0,0 1 0 0,1 1 0 15,-2 0 0-15,1 2 0 0,0 0 0 0,1 3 0 32,-2-2 0-32,0 0 0 0,0 2 0 0,2-2 128 0,0-1-128 0,-2-1 0 0,-1 0 0 0,0-3 0 31,-1-2 0-31,0-2 128 0,-1 0-128 0,1-2 128 15,-6-3-128-15,5 0 128 0,-5 0-128 0,7-3 128 0,-1-3-128 0,-1 0 128 16,-1-2-128-16,2-2 0 0,1-3-128 0,-3-3 128 0,1-1-128 0,2-2 128 16,0-1-128-16,-1 1 128 15,1-1 0-15,-1 1 0 0,1 3 0 0,0 0-128 0,0 3 128 0,1 1 0 16,-1 2 0-16,-2 3 0 0,1 3 128 0,-6 4 64 16,0 0 16-16,6 1 0 0,-6-1 48 0,8 6 0 15,-3 0 0-15,0 3 0 0,0 1-64 0,0 2-16 16,-1 1 0-16,1 1 0 0,-1 1-176 0,-1-1 192 15,1 0-192-15,-1 2 192 0,-1-1-192 0,1-1 128 0,0 1-128 0,0-2 128 16,0 0-128-16,2-2 0 0,-3-2 0 16,1 0 0-16,1-2-288 0,1 1-96 0,-1-1 0 0,1-2-16 31,-1 1-1840-31,2-2-352 0,-1-1-80 0,2 0-13424 0</inkml:trace>
  <inkml:trace contextRef="#ctx0" brushRef="#br1" timeOffset="113139.63">15237 11365 4607 0,'0'0'192'0,"0"0"64"0,0 0-256 0,0 0 0 16,0 0 0-1,0 0 0-15,0 0 3872 0,0 0 736 0,0 0 128 0,0 0 48 16,0 0-2432-16,0 0-496 0,0 0-80 0,3 6-32 0,1 2-544 0,-2-2-112 16,-1 2-32-16,1 1 0 0,0-1-160 0,-1 2-48 0,1 1 0 15,-1 0 0-15,-1-1-272 0,1 0-48 16,-1-1-16-16,0 1 0 0,0-1-256 0,0-2-64 0,0 1-16 0,1 0 0 16,1-2-176-16,-1 1 160 0,0-2-160 0,1 2 160 15,-2-7-336-15,2 6-64 0,-2-6-16 0,1 5 0 31,-1-5-2048-31,0 0-400 0,0 0-96 0</inkml:trace>
  <inkml:trace contextRef="#ctx0" brushRef="#br1" timeOffset="113561.33">15230 11407 22111 0,'0'0'1968'0,"3"-6"-1584"0,-1-1-384 0,1-1 0 0,0 1 1024 0,2 0 112 15,0 0 16-15,2 2 16 0,0-1 176 0,-1 2 16 31,2 1 16-31,1-1 0 0,-1 2-480 0,2 0-112 16,0 1-16-16,-1 0 0 0,-1 1-192 0,-1 0-64 16,0 1 0-16,1 1 0 0,-3 1-176 0,-5-3-32 15,7 5-16-15,-4 0 0 0,-1 2-32 0,-1 1-16 16,-1-1 0-16,-2 2 0 0,-1 1-80 0,0 0-16 16,-1 0 0-16,1 0 0 0,-1 0-144 0,0-1 128 15,2 1-128-15,-1-2 128 0,1-1-128 0,-1-1 0 0,2 0 0 0,1-6 0 16,1 5 0-16,2 1 128 15,-3-6-128-15,4 5 0 0,2 0 0 0,0-2 0 0,2 0 0 16,-3 1 0-16,2-1 0 0,0-1 0 0,0 2 0 16,1 1 0-16,-1-1 0 0,-1 0 0 0,1 0 0 15,-2 0 0-15,-5-4 0 0,5 6 0 0,-2-1 0 0,-1 2 0 16,-2 0 0-16,0-7 0 0,-2 6 176 0,-1 0-176 16,-3-1 352-16,1 2-32 0,-1-2 0 0,-2 0 0 15,0-1 0-15,-3 0 0 0,1 1 0 0,0-2 0 16,-2-1-80-16,1 1-32 0,0-1 0 0,1 0 0 15,1-1-208-15,0 0 0 0,-1-1 128 0,2 1-128 16,0-2 0-16,0 0-240 0,0 0 48 0,2 0 16 16,-1 0-1712-16,2 0-352 0,-1-2-64 15,6 3-13776-15</inkml:trace>
  <inkml:trace contextRef="#ctx0" brushRef="#br1" timeOffset="114901">17576 13673 18431 0,'0'0'1632'0,"1"-6"-1312"15,1-1-320-15,0 0 0 0,1 1 1280 0,-1-1 192 16,1-1 48-16,-1 1 0 0,0 1 144 0,0 1 48 15,2-1 0-15,-2 2 0 0,0-1-560 0,-2 5-128 16,0 0 0-16,0 0-16 0,0 0-240 0,0 0-32 16,0 0-16-16,0 0 0 0,0 0-128 0,0 0-16 0,0 0-16 0,2 6 0 15,1 2-224-15,-2 0-32 0,-1 2-16 16,0 2 0-16,1 2-160 0,0 0-128 0,-2 0 192 0,0 1-192 16,0-1 144-16,-1 0-144 15,1 2 0-15,0-2 144 0,0-1-144 0,1 0 0 0,-1-1 0 0,1-1 0 31,1 0-320-31,0-1-80 0,0 0-32 0,2-1 0 16,0-1-2112-16,1-2-416 0,-4-6-96 0</inkml:trace>
  <inkml:trace contextRef="#ctx0" brushRef="#br1" timeOffset="115248.11">17633 13779 3679 0,'0'0'160'0,"0"0"32"16,-2-6-192-16,2 6 0 0,-1-5 0 0,1 5 0 0,1-6 5056 0,-1 6 960 15,0 0 192-15,5-4 32 0,2 1-4960 0,0-1-1008 16,2 1-272-16,2 1 0 0,1 2 0 0,2-1 0 16,-1 0 0-16,1-3 0 15,0 2 0-15,0 0 0 0,1 0 0 0,-1-1 0 0,-1 0 128 16,0 0-128-16,-2-2 0 0,-3 0 0 0,0-2 128 0,-1 1-128 16,-2-3 0-16,0 0 0 0,-2-1 192 0,-2 1-64 0,-1 1 0 0,-1-2-128 31,0 2 640-31,-1 1 32 0,-1 1 0 0,-2 0 0 0,0 2 128 0,1 1 32 15,-1 0 0-15,5 3 0 0,-5-1-96 0,5 1-16 16,-5 0 0-16,0 3 0 0,1 1-368 0,-1 3-80 0,2 0-16 0,1 3 0 16,0 1-256-16,0 1 160 0,-1 0-160 0,2 2 128 0,0 0-128 0,0 0 0 15,1 0 0-15,0 1 128 16,1-2-128-16,0 0 0 0,1-1 0 0,2-1 0 16,-2-2 0-16,1 0 128 0,1 0-128 15,-1-1 0-15,0-2-1472 16,2 1-384-16,-1-2-80 0</inkml:trace>
  <inkml:trace contextRef="#ctx0" brushRef="#br1" timeOffset="116211.07">18471 12022 6447 0,'0'0'576'0,"0"0"-576"0,0 0 0 0,-1-4 0 16,1-2 1552-16,1 1 208 0,5-1 32 0,-4 1 16 0,-1-1-16 16,-2 1-16-16,1 5 0 0,-1-6 0 0,0 1-368 0,1 0-64 15,0 5 0-15,0-5-16 16,0 5-208-16,0 0-32 0,0 0-16 0,1-6 0 0,-1 6-352 0,0 0-64 16,0 0-16-16,0 0 0 0,0 0-256 0,0 0-48 15,0 0-16-15,0 0 0 0,0 0 48 0,0 0 0 16,0 0 0-16,0 0 0 0,0 0 16 0,0 0 0 15,2 6 0-15,0 1 0 0,0 1-64 0,-1 2-16 16,0 1 0-16,-1 1 0 0,-1 1-128 0,0 3-32 16,0 0 0-16,0 2 0 0,0-1-16 0,-1 4 0 0,0 2 0 0,-1 2 0 15,1 0-128-15,0 1 192 0,-1 3-192 0,-1 1 192 16,2 3-192-16,-1-1 192 16,0 1-192-16,-1 0 192 0,2 1-192 0,1 0 0 15,-1 0 0-15,1 1 0 0,0 1 0 0,-1 1 128 0,1-1-128 0,1 0 0 16,3 2 128-16,-2-1-128 0,-1 0 0 0,0 0 128 15,0-3-128-15,0 0 0 0,0 0 0 0,-1 0 0 16,-1-1 128-16,1-1 0 0,0 0 0 0,1-1 0 16,-3 0-128-16,1-2 0 0,-2 1 0 0,1 0 0 15,1-3 128-15,-1 2 0 0,-1-3 0 0,1-1 0 16,0-1-128-16,-1-2 0 0,2-2 0 0,0 2-176 16,0-3 176-16,-1 0 0 0,-2-2 128 0,2 0-128 15,1-2 144-15,-1 0-144 0,1-3 192 0,1-1-192 0,0-1 160 16,1-2-160-16,-1 1 128 0,1-1-128 0,0-1 160 15,0-7-160-15,0 6 192 0,0-6-192 0,0 0 192 16,1 6-192-16,-1-6 192 0,0 0-192 0,0 0 0 0,0 0 0 16,0 0 0-16,0 0 0 0,0 0-288 0,0 0-64 15,0 0-16-15,0 0 0 16,0 0-592-16,0 0-112 0,-4-1-16 0,-1-2-9520 16,0 0-1888-16</inkml:trace>
  <inkml:trace contextRef="#ctx0" brushRef="#br1" timeOffset="116527.78">18216 13418 17503 0,'0'0'1552'0,"0"0"-1232"16,0 0-320-16,0 0 0 0,0 0 2256 0,0 0 400 16,0 0 80-16,0 0 16 0,0 0-1712 0,0 0-336 15,0 0-64-15,4 8 0 0,2-2 32 0,-1 3 16 0,2 2 0 0,-1 0 0 16,1-1-240-16,0 0-32 0,1 1-16 15,1 1 0-15,1 0-112 0,0-1-32 0,1-1 0 0,-2-1 0 16,1-3-96-16,0 1-32 0,0-3 0 16,-1 1 0-16,0-1 112 0,1-3 16 0,0-1 0 0,0-1 0 15,1-1 64-15,-1-1 32 0,0-3 0 0,0-2 0 0,-2 0-128 0,1-4-32 16,-1-3 0-16,0 0 0 0,-1-2-64 0,1 1-128 31,-1-1 176-31,-2 3-176 0,1 0 0 0,-2 1 0 0,-1 0-160 0,0 4 160 31,-1 1-576-31,1 1 0 0,-3 7 0 0,0 0 0 0,0 0-2480 0,0 0-480 0,0 0-112 0,0 0 0 0</inkml:trace>
  <inkml:trace contextRef="#ctx0" brushRef="#br1" timeOffset="117136.54">18306 13877 25631 0,'0'0'1136'0,"0"0"224"0,0 0-1088 0,0 0-272 0,0 0 0 0,0 0 0 0,0 0 896 0,0 0 112 15,0 0 16-15,0 0 16 16,0 0-208-16,0 0-32 0,-2 6-16 0,0 3 0 16,1 3-368-16,-1 1-80 0,1 3-16 0,0 0 0 15,0 2-144-15,1-1-48 0,0 1 0 0,0 0 0 0,0 0 48 0,1 1 0 16,0 0 0-16,2-2 0 0,-1 0-32 0,1-2 0 16,0 0 0-16,1-3 0 0,0-2 32 0,0-2 0 15,1-1 0-15,-1 0 0 0,2-3 320 0,0-1 64 16,0-2 16-16,-1-1 0 0,1 0-16 0,0-3 0 15,2-1 0-15,1-3 0 0,0-2-144 0,0-2-32 16,0-3 0-16,1-1 0 0,0-3-112 0,1-1-16 16,-3 1-16-16,1-3 0 0,0-1-240 0,-1 1 144 15,0 2-144-15,0 0 128 0,-2 2-128 0,1 1 0 16,-2 4 0-16,1 2 0 0,-1 2 0 0,0 0 0 16,-2 1-192-16,3 3 192 15,-6 4-640-15,0 0 0 0,3-3 0 0,-3 3 0 16,0 0-1520-16,0 0-304 0,0 0-64 0,8 3-7648 15,-8-3-1536-15</inkml:trace>
  <inkml:trace contextRef="#ctx0" brushRef="#br1" timeOffset="117512.69">18549 14376 13823 0,'0'0'608'0,"0"0"128"0,0 0-592 0,0 0-144 15,0 0 0-15,0 0 0 0,0-4 3248 0,0 4 608 0,0 0 128 0,0 0 32 16,0 0-2288-16,0 0-464 16,0 0-96-16,0 0-16 0,0 0-352 0,-3 6-80 15,1 1-16-15,-3 2 0 0,4 1-320 0,-2 1-64 16,1 1 0-16,-1 0-16 0,1-1-304 0,1 1 160 16,-1 0-160-16,1 0 128 0,0 0-128 0,0-1 0 15,1 1 0-15,2-2 128 0,-2-1-128 0,1-1-272 0,1-1 64 0,0 0 16 31,-2-7-1936-31,5 4-384 0,-5-4-80 0</inkml:trace>
  <inkml:trace contextRef="#ctx0" brushRef="#br1" timeOffset="117861.85">18166 13815 22911 0,'0'0'1024'0,"-1"-5"192"0,0-1-960 0,1 2-256 15,0 4 0-15,1-6 0 0,-1 6 400 0,4-5 48 16,0 0 0-16,1 2 0 0,2 1 0 0,2 0 16 0,2-1 0 0,1 1 0 16,1 1-272-16,4 0-48 0,1 0-16 0,2 1 0 15,2 0-128-15,1 0 0 16,1 1 0-16,2-2-7872 16,-2 0-1600-16</inkml:trace>
  <inkml:trace contextRef="#ctx0" brushRef="#br1" timeOffset="118918.83">18705 13483 7359 0,'0'0'656'0,"0"0"-528"16,0 0-128-16,0 0 0 0,-4 2 2688 0,0-1 512 15,4-1 112-15,0 0 16 0,0 0-1536 0,0 0-320 0,0 0-48 0,0 0-16 16,0 0-384-16,0 0-64 16,0 0-32-16,0 0 0 0,0 0-48 0,0 0-16 15,0 0 0-15,0 0 0 0,0 0-96 0,0 0-32 16,6-1 0-16,0-1 0 0,0-1-288 0,2-3-48 16,2-1-16-16,1 0 0 0,1-2-80 0,2-2-32 15,-1 0 0-15,4-3 0 0,2-3-80 0,0 0-32 16,0-5 0-16,1-4 0 0,-1-2-160 0,0-3 0 0,2-2 144 0,-1-2-144 15,-1-3 0-15,0-2 144 0,-2-3-144 0,2-2 0 16,-4-2 176-16,0-1-176 0,-2-2 160 0,-1 1-160 16,-2-1 128-16,-4 1-128 0,0-1 0 0,-3 1 144 15,-1-2-144-15,-2 1 192 0,-3-2-192 0,-2 1 192 16,-3 1-192-16,-2 1 192 0,-2 2-192 0,-2 1 192 0,-3 1-192 16,1 1 0-16,-2 4 0 0,-1 4 0 0,-2 2 0 0,-1 2-176 15,-2 2 176-15,0 3-128 0,-1 1 128 0,-2 2 0 16,-1 2 0-1,1 4 128-15,1 1-128 0,-1 2 0 0,4 1 128 0,1 3-128 0,1 0 0 16,2 4 0-16,1 0 0 0,2 2 0 16,1-1 0-16,3 3 0 0,1 1 0 15,1 1 0-15,0-1 0 0,2 1-128 0,0 1 128 0,1 0-128 16,7 0 128-16,0 0 0 0,0 0-144 0,0 0 144 0,-5 4-192 0,5-4 48 16,0 0 0-16,0 0 0 15,0 0-368-15,0 0-80 0,0 0-16 0,0 0 0 31,5 6-480-31,1-1-112 0,-1-3-16 0,2 0-8336 0,-1-1-1680 0</inkml:trace>
  <inkml:trace contextRef="#ctx0" brushRef="#br1" timeOffset="119187.05">18835 11618 19343 0,'0'0'848'0,"0"0"192"0,-6-4-832 0,-3 1-208 15,0 0 0-15,-1 1 0 0,-2 1 1216 0,-1 0 208 0,-2 1 48 16,0 1 0-16,-1 1-448 0,-1 2-64 0,-1-1-32 0,1 1 0 15,-2 2-416-15,2 0-64 16,-2 1-32-16,1 1 0 0,1-1 16 0,-1 2 0 0,2 0 0 0,0 0 0 0,2-1-48 0,0 0-16 16,1 1 0-16,1 0 0 0,0 0-176 0,2-2-16 15,2 1-16-15,1 0 0 16,3-2 0-16,1 1 0 0,2-1 0 0,1-1 0 0,2 2-16 0,2-2 0 31,-1 1 0-31,3-1 0 0,-1 1 48 0,2 0 0 0,0 1 0 0,1 1 0 16,0-1-192-16,1 1 128 0,0 1-128 0,1-2 128 0,1 1-128 0,0 0 0 15,3 0 0-15,-2-1 0 0,0 1 0 0,0 0 0 16,0-3 0-16,0 1-176 16,0-2-1440-16,1-1-304 0,1 1-48 0,0-2-11472 0</inkml:trace>
  <inkml:trace contextRef="#ctx0" brushRef="#br1" timeOffset="120033.57">18645 11045 16575 0,'0'0'736'0,"-1"-2"160"0,1 2-720 0,0 0-176 0,-2-2 0 0,2 2 0 16,0 0 2304-16,-4 1 448 15,0 1 64-15,4-2 32 0,-5 6-1344 0,1 1-272 0,1 2-48 0,-1 2-16 0,-1 0-576 0,2 2-112 16,-1 1-32-16,1 0 0 0,-1 1 0 0,1 2 0 16,1-2 0-16,1 2 0 0,0-2-144 0,1-1-48 15,-2 0 0-15,1-2 0 0,-1-2-48 0,-1-3-16 16,2 1 0-16,1-8 0 0,-1 7 64 0,1-7 0 15,0 0 0-15,0 0 0 0,0 0 0 0,0 0 16 16,0 0 0-16,0 0 0 0,0-6 48 0,1-2 0 16,0-2 0-16,0-2 0 0,1-3-112 0,0-3-16 15,0 0 0-15,1-3 0 0,1-2-192 0,-1-2 144 16,1 1-144-16,-2 1 128 0,2 1-128 0,-1 2 0 16,0 3 0-16,1 2 0 0,-1 3 0 0,-1 2 0 0,0 4 0 0,-2 6 0 15,0 0 128-15,0 0-128 0,0 0 192 0,0 0-64 16,6 8-128-16,-2 1 0 15,1 4 144-15,-1 0-144 0,0 0 0 0,1 2 0 16,-1 1 0-16,1 0 0 0,-1 1 0 0,0-1 0 16,2 1 0-16,-1-2 0 0,0-1 0 0,0 0 0 0,1-3 0 0,-1 0 0 15,1-1 0-15,0-1 0 0,0-1 0 0,1-1 128 16,0-3-128-16,1-1 0 16,0-3 0-16,-1-1 0 0,1-3 0 0,1-2 0 0,0-1 0 0,1-2 0 15,1 0 0-15,-2-2 0 0,2-2 0 0,-1-4 0 16,2-1 0-16,-2-1 0 0,-1-1 128 0,0 0-128 15,-1 1 128-15,-2 0-128 0,0 2 128 0,-1 3-128 16,0 2 272-16,-2 2-16 0,0 2 0 0,-1 3 0 16,-2 5 192-16,0 0 16 0,0 0 16 0,0 0 0 0,0 0-288 15,3 7-48-15,-1 0-16 0,0 3 0 16,1 2-128-16,0 0 0 0,-1 2 0 0,0 0 0 0,1 1 0 0,-2 1 0 16,2-1 0-16,-1 0 0 0,0 1 0 0,0-1 0 15,-1-2 0-15,1 2 0 16,1-2-128-16,-1 0-64 0,0-1-16 0,1 0 0 15,1-1-624-15,0-1-128 0,2-1-32 0,-2-1 0 16,1-1-2432 0,2 0-480-16,0-1-112 0</inkml:trace>
  <inkml:trace contextRef="#ctx0" brushRef="#br1" timeOffset="120246.69">19150 11156 26719 0,'0'0'2368'0,"0"0"-1888"16,0 0-480-16,0 0 0 0,0 0 1024 0,0 0 96 0,0 0 32 0,0 0 0 15,0 0 192-15,0 0 64 16,0 0 0-16,0 0 0 0,0 7-544 0,0 2-96 0,0 1-32 16,1 2 0-16,0 1-176 0,0 1-48 0,0-1 0 0,0 2 0 15,0 0-240-15,0 1-48 0,1-1-16 0,0 0 0 16,-1 0-208-16,0-2 128 0,1 0-128 0,0-1 0 16,1-2 0-16,-1 1-256 0,0-1 16 0,1-1 16 31,1-3-2576-31,-1 0-512 0</inkml:trace>
  <inkml:trace contextRef="#ctx0" brushRef="#br1" timeOffset="122627.96">15626 14110 12831 0,'0'0'576'0,"0"0"112"0,0 0-560 0,-5 0-128 0,-1-1 0 0,1 0 0 0,-1 0 1424 0,1 1 256 15,5 0 48-15,-4-2 16 0,-2 1-336 0,6 1-64 16,-5-1 0-16,5 1-16 0,-6-1-304 0,6 1-48 15,0 0-16-15,0 0 0 0,0 0-384 0,0 0-64 0,0 0-32 16,0 0 0-16,0 0-208 0,9 1-32 0,1-1-16 0,2 0 0 16,1 0 112-16,5 0 32 15,3 1 0-15,1-1 0 0,1 0-112 0,2 0-32 16,2-1 0-16,3 1 0 0,1 0-224 0,2 0 176 16,1 0-176-16,2 1 160 0,4 0-160 0,1-1 0 0,0-1 0 0,1 0 0 15,-2 0 128-15,-2 0-128 0,0 0 128 0,-1 0-128 16,-2 0 128-16,-1 0-128 0,-2 0 0 0,1-2 128 15,0 2-128-15,0 1 0 0,-1 0 0 0,-1 0 128 0,-2 0-128 16,-4-1 0-16,-3 0 0 0,-2 0 0 16,-5 1 0-16,-2-1 0 0,-4 0-160 15,-1 0 160 1,-2 1-464-16,-6 0 0 0,0 0 0 0,0 0 0 16,0 0-80-16,0 0-16 0,0 0 0 0,0 0 0 15,-7 0-48-15,0 0-16 0,1 0 0 0,-2 1 0 16,-1 0-432-16,1-1-96 0,2 0 0 0,-2 0-6048 15,0 0-1200-15</inkml:trace>
  <inkml:trace contextRef="#ctx0" brushRef="#br1" timeOffset="122932.93">16439 14039 1839 0,'0'0'0'0,"0"0"160"0,-4-3-160 0,1 0 0 16,-1 0 0-16,1-1 0 0,0 2 4240 0,-1-1 816 16,1-1 176-16,3 4 16 0,-4-3-3008 0,4 3-592 0,0 0-128 0,0 0-32 15,-5-2-464-15,5 2-112 0,0 0-16 0,0 0 0 16,0 0-400-16,0 0-96 0,0 0-16 0,0 0 0 0,0 0-208 15,0 0-48-15,7 2-128 0,2 0 192 16,1 2 48-16,1-1 0 0,1 0 0 0,2 2 0 16,3-1 0-16,0 0 0 0,2 1 0 15,0-1 0-15,0 2-48 0,1-1-16 0,-2 0 0 0,-3-1 0 16,-2 0-176-16,-1 2 0 0,-2-1 144 0,-1 1-144 0,-2 1 0 16,-3-2 144-16,-1 1-144 0,-1 0 0 15,-1 1 336-15,-4 0-32 0,0 1-16 0,-2 0 0 0,-2 1 0 0,-1 1 0 31,-2-2 0-31,-2 2 0 0,-3 1-160 0,-2 0-128 16,0-1 144-16,-1 0-144 16,0 0-304-16,0 0-144 0,1-1-48 0,3 1 0 15,1-1-1920-15,2 1-384 0,1 1-80 0</inkml:trace>
  <inkml:trace contextRef="#ctx0" brushRef="#br1" timeOffset="123525.5">16664 14492 24639 0,'0'0'1088'0,"0"0"240"0,0-6-1072 0,2 1-256 16,1-1 0-16,2 2 0 0,-1-2 432 0,2 2 16 16,-1-1 16-16,3 1 0 0,1 1 64 0,0-1 16 15,1 2 0-15,0 1 0 0,1 0 96 0,0 1 0 16,-1 1 16-16,0 1 0 0,-1 2 80 0,-1 0 16 16,-2 0 0-16,0 2 0 0,-2 0-240 0,-1 2-64 15,0 1 0-15,-3 1 0 0,-2 2-208 0,1-1-48 0,-2 0-16 0,0 0 0 16,-3 1-176-16,2 0 160 15,-2 0-160-15,1 0 160 0,-2-2-160 0,2-1 0 16,-1-1 144-16,2-2-144 0,-1 0 128 0,2-2-128 16,3-4 128-16,0 0-128 0,0 0 144 0,0 0-144 0,0 0 192 0,0 0-192 15,0 0 256-15,0 0-48 16,0 0-16-16,3-6 0 0,2-2 64 0,0-1 16 0,2-2 0 0,2-1 0 16,-2-1-272-16,3-1 128 15,0-2-128-15,1 2 0 0,0-2 0 0,-1 2 0 0,1 0 0 16,-1 1 0-16,-1 1 0 0,0 2 0 0,-2 2 0 15,0 2-144-15,-2 1 144 0,0 2 0 0,-5 3 0 0,0 0 0 16,0 0 0-16,0 0 176 0,0 0-16 0,0 0 0 0,-1 7-16 0,1 1 0 16,-1 0 0-16,0 1 0 0,-2-1-144 0,2 2 0 15,0 1 0-15,0 1 0 0,1-1 0 0,0 0 0 16,1 0 0-16,2 1 0 0,1-1 0 0,1-1 0 16,3-1 0-16,-1-1 128 0,1-2-128 0,2 1 0 15,1-1 144-15,0-2-144 0,4-1 0 0,-2-1 0 16,0-2 0-16,2-1-192 15,0 0-1568-15,1-3-320 0,-3-4-64 0</inkml:trace>
  <inkml:trace contextRef="#ctx0" brushRef="#br1" timeOffset="125676.36">1323 13364 15663 0,'0'0'1392'0,"-6"-2"-1120"15,2-1-272-15,0-1 0 0,-2 1 1776 0,2 0 288 16,-1-1 64-16,2 1 16 0,3 3-560 0,0 0-112 16,-4-3-32-16,4 3 0 0,0 0-240 0,0 0-48 15,0 0-16-15,0 0 0 0,0 0-608 0,5-5-112 16,3 1-32-16,3 1 0 0,2 2 48 0,4-1 0 0,1 0 0 0,3 1 0 16,1 1-128-16,2-1-32 15,2-1 0-15,1 0 0 0,0 1-272 0,-2-1 0 0,-1 0 0 0,-1 0 0 16,-2 2 144-16,-1-1-144 0,0-1 0 0,-5 1 144 15,2 0-144-15,-3 1 0 0,-1 1 0 0,-3 0 0 32,-2-1-480-32,-2 1-128 0,-6-1-32 0,5 4 0 15,-5-4-2560-15,0 7-512 0</inkml:trace>
  <inkml:trace contextRef="#ctx0" brushRef="#br1" timeOffset="126086.95">1286 13386 16575 0,'-10'-5'736'0,"10"5"160"0,-6-4-720 0,2 2-176 16,4 2 0-16,0 0 0 16,-4-4 2992-16,4 4 560 0,0 0 112 0,0 0 32 0,2-6-2832 0,1 2-560 15,3 0-112-15,3 1-32 0,2 0-32 0,5 0-128 16,-1 0 192-16,4 1-64 0,1 1 0 0,0 1 0 16,4 0 0-16,-2 1 0 0,2 0-128 0,-1 1 128 15,-2 1-128-15,-1 0 128 0,-2 2-128 0,-1 1 0 16,-5 1 0-16,-1 0 0 0,-2 3 176 0,-4 1-48 0,-3 1-128 0,-3 4 192 15,-3 2 0-15,-4 4-16 16,-4 3 0-16,-4 0 0 0,-4 1-176 0,-3 2 128 16,-1-1-128-16,-1 1 128 0,1-3-128 0,0 0 0 15,1-3-160-15,2-2 160 0,1-2 0 0,2-3 0 16,3-2 0-16,1-2 0 0,2-2 192 0,1-1 64 0,3 0 32 0,1-4 0 16,2-1 112-16,5-3 32 0,0 0 0 0,0 0 0 15,0 0-16-15,0 0 0 0,9-1 0 0,1 0 0 16,1-1-96-16,2-1 0 0,2-2-16 0,4 2 0 0,2-2-176 0,2 1-128 15,1 0 144-15,3-1-144 0,1 2 0 0,1-1 128 16,-2-1-128-16,0 1 0 0,-2-1 0 0,-1 1 0 16,-2 2 0-16,-2-2 0 15,-1 1-352-15,-2 1-112 0,0 1-32 0,-2 0 0 32,-1 0-2400-32,1 0-496 0</inkml:trace>
  <inkml:trace contextRef="#ctx0" brushRef="#br1" timeOffset="126690.44">1907 13465 21183 0,'0'0'944'0,"-5"-2"192"16,5 2-912-16,0 0-224 0,-6 0 0 0,1 2 0 0,1 3 2240 0,0 0 384 16,-2 1 96-16,2 1 16 0,0 4-1936 0,-1 3-384 0,2 0-80 0,0 1-16 15,0 1-64-15,1 0 0 0,0 3-16 0,0 1 0 16,1 1 16-16,-1 1 16 0,-1-3 0 0,2 1 0 15,1-1-272-15,0-2 160 0,1 1-160 0,-1-4 128 16,0-3 64-16,1-2 0 0,1-1 0 0,-1-3 0 16,-1-5 64-16,0 0 0 0,0 0 16 0,0 0 0 15,0 0 320-15,3-5 64 0,-1-2 16 0,0-3 0 16,1-3-240-16,0-2-48 0,0-4-16 0,0-3 0 16,2-2-160-16,-1-1-16 15,2-1-16-15,0 1 0 0,2-1-176 0,1 1 0 0,-1 2 144 0,-2 3-144 16,2 4 0-16,0 1 0 0,-2 4 0 0,1 3 0 0,-2 2 128 0,-5 6 16 15,0 0 0-15,0 0 0 0,6 7-16 0,-2 2-128 16,-1 1 192-16,1 2-64 0,-2 2-128 0,0 1 0 16,-1 3 0-16,0 1 0 0,0-1 0 0,3 2 0 15,-1 1 0-15,0 0 0 0,1 0 0 0,0-2 128 16,3-2-128-16,-1-1 0 0,3-3 160 0,0 0-160 16,0-3 192-16,-1-1-192 0,0-4 0 0,1 0 0 15,0-1 0-15,1-3 0 0,-2-3 0 0,2-2 0 16,0-2 0-16,0-2 0 0,0-3-160 0,0-2 160 0,1-3-160 0,0-3 160 31,1-3 0-31,-3-1 0 0,0-1 0 0,-1-1 0 0,0 1 0 16,-1 1 0-16,-3 3 0 0,2 3 0 0,-2 1 0 0,0 3 0 15,-1 2 0-15,-1 2 0 0,-1 3 208 0,-1 6-16 16,0 0 0-16,0 0 0 0,0 0-192 0,0 0 144 16,0 0-144-16,-1 6 128 0,0 3-128 0,1 1 0 0,0 1 0 0,1 2-176 15,0 0 176-15,1 2 0 16,0-1-144-16,2 1 144 0,0 1 0 0,3-1 0 0,-1 2 0 0,2-1 0 0,1 0 0 0,1-1 0 15,-2-1 0-15,2 0 0 0,0-1-256 0,0-2 0 16,1-1 16-16,1-2 0 16,0 0-1616-1,0-2-320-15,-1-2-64 0,2-1-8592 0,1-2-1728 16</inkml:trace>
  <inkml:trace contextRef="#ctx0" brushRef="#br1" timeOffset="126992.81">2526 13154 33167 0,'-3'-3'2944'0,"3"3"-2352"0,0 0-464 0,-2-5-128 16,-1 1 320-16,3 4 32 16,0 0 16-16,0 0 0 0,0 0 160 0,0 0 48 15,0 0 0-15,6 3 0 0,2 0-144 0,0 3-32 0,-1 2 0 0,3 2 0 16,0 3-128-16,0 1-16 0,0 4-16 0,1 0 0 15,2 3-32-15,-1 2 0 0,-1 4 0 0,-3 1 0 16,1 3 16-16,-2 1 0 0,0 1 0 0,-5 1 0 16,-1 2-32-16,-2 2-16 0,-1-1 0 0,-6 1 0 0,0-1-32 15,-3-1 0-15,-2-2 0 0,-1-1 0 0,-2-3-16 0,-2-1-128 16,-1 0 192-16,-3-2-64 0,-2-3-320 0,-2 0-80 16,-1-2-16-16,1-1 0 15,-4-1-736-15,2-2-160 0,-1-3-32 0,-1-1-10176 16,1 1-2048-16</inkml:trace>
  <inkml:trace contextRef="#ctx0" brushRef="#br1" timeOffset="127383.16">1160 13049 26655 0,'-14'-9'1184'0,"8"5"240"0,1 0-1136 0,-2-1-288 0,0 0 0 0,-1 1 0 16,1-1 704-16,1 2 96 0,-1 0 16 0,0 1 0 0,2 2 144 0,1 3 48 15,-3 0 0-15,0 2 0 16,0 2-384-16,-2 4-80 0,0 3-16 0,0 4 0 0,-1 2-160 0,0 4-48 15,-1 3 0-15,0 4 0 16,0 3-32-16,0 4-16 0,0 2 0 0,3 3 0 0,-1 1-112 0,2 1-32 16,1 1 0-16,1-1 0 0,3 0-128 0,2 0 0 15,2-3 0-15,3-2 0 0,0-1 0 0,3-3 0 16,1-1-176-16,2-2 176 0,2-2 0 0,1-1 0 16,3-3 0-16,1-1 0 0,4-4-144 0,3-3 0 15,2-1 0-15,4-4 0 16,2 0-1664-16,4-5-336 0,5-1-64 0,5-3-12000 15</inkml:trace>
  <inkml:trace contextRef="#ctx0" brushRef="#br1" timeOffset="127795.44">3013 13926 10127 0,'0'0'448'0,"-3"-6"96"0,1-3-544 0,0 0 0 15,1 0 0-15,-1 0 0 16,0 2 4192-16,-1 0 736 0,1 2 128 0,1 0 48 0,1 5-2592 0,0 0-512 0,0 0-96 0,0 0-32 31,0 0-848-31,0 0-160 0,-7 0-32 0,7 0-16 16,0 0-560-16,-3 8-128 0,0 0 0 0,1 3-128 0,1 1 224 0,-1 2-64 16,1 0-16-16,0 2 0 0,0 1-144 0,0 1 192 0,1-2-192 0,-1 2 192 15,-1 0-192-15,1 0 0 0,1 2 0 0,-1-1 0 16,-2-2 0-1,2 0 0-15,-1-2 0 0,1 1 0 16,0-4-1520-16,1 0-384 0,1-1-80 0,2-2-8512 0,-2-2-1728 16</inkml:trace>
  <inkml:trace contextRef="#ctx0" brushRef="#br1" timeOffset="128149.7">3013 14053 27647 0,'0'0'1216'0,"0"0"256"0,-4-4-1168 0,4 4-304 31,-3-4 0-31,3 4 0 0,-2-4-144 0,2 4-96 0,0 0-16 0,0 0 0 0,0 0 560 0,5-4 96 16,2 1 32-16,2 1 0 0,1 0-240 0,2-2-32 16,3 2-16-16,-2-1 0 15,2-1-16-15,-1 0-128 0,0 0 192 0,1-2-64 0,-1-2 32 0,0 2 0 16,-2-1 0-16,-1 0 0 0,-1-3 48 0,-1 2 16 16,-4 0 0-16,1 1 0 0,-2-2 208 0,0 0 32 0,-2-2 16 0,-1 2 0 15,-1 3 368-15,-1-1 80 16,0 0 16-16,-1 3 0 0,-1 1-112 0,-1-1-32 15,4 4 0-15,0 0 0 0,-6-2-256 0,2 2-48 16,4 0-16-16,-5 3 0 0,0 2-272 16,1 1-48-16,-1 2-16 0,2 1 0 0,0-1-144 0,1 2 0 0,-1 1 0 0,1 2 0 15,0 1 0-15,1 3 0 0,0-2 0 0,1 0 0 16,0 1 0 0,1-1 0-16,0 1 0 0,0-1 0 0,0 0 0 0,0 0 0 15,0-1 0-15,0-2 0 0,1-1 0 0,-1-1 0 0,0-1 0 0,1-2 0 16,0 1-1600-16,0 0-192 0,-1-3-32 0,-1-5-9120 31,0 0-1808-31</inkml:trace>
  <inkml:trace contextRef="#ctx0" brushRef="#br1" timeOffset="128394.46">3498 13663 28559 0,'0'-10'2544'0,"0"10"-2032"0,2-6-512 0,1 0 0 16,2 3 832-16,1-1 80 0,1-1 16 0,2 1 0 16,1 0-928-16,2 1-144 0,1 0-48 0,2 0-16 15,2-1 208-15,-1 3 0 16,2 0 0-16,1 1-144 0,-2 0-240 0,1 0-32 0,-2 1-16 0,1 1-12944 15</inkml:trace>
  <inkml:trace contextRef="#ctx0" brushRef="#br1" timeOffset="128570.61">3524 13816 20271 0,'0'0'1792'0,"0"0"-1424"15,0 0-368-15,0 0 0 0,0 0 3200 0,0 0 576 16,0 0 128-16,0 0 0 15,0 0-2624-15,0 0-512 0,8 2-128 0,1 1 0 16,1-2-320-16,2 0-48 0,2 0-16 0,2 0 0 0,2-1-256 0,2 0 0 16,2-2 0-16,2 1 0 15,2 0-1536-15,3-1-256 0,1 1-48 0,1-2-16 0</inkml:trace>
  <inkml:trace contextRef="#ctx0" brushRef="#br1" timeOffset="130094.12">4395 13442 16815 0,'0'0'736'0,"0"0"160"0,0 0-704 0,-5 0-192 0,-1 0 0 0,1 0 0 16,0-2 1728-16,5 2 304 15,0 0 64-15,0 0 16 0,-5 0-448 0,5 0-64 16,0 0-32-16,0 0 0 0,0 0-576 0,0 0-112 0,0 0-32 0,0 0 0 0,0 0-416 0,5 3-96 16,3 2-16-16,1-2 0 15,1 0 48-15,2-1 0 0,3 0 0 0,2-1 0 0,-2-1-80 0,2-1-16 16,-1-2 0-16,3 2 0 0,1-1-96 0,1 0-32 0,-3 0 0 0,1-1 0 15,0 2-144-15,-2 0 0 0,-1 0 144 0,-2 0-144 16,-2 0 0-16,-1 1 0 0,-2-1 0 16,-2 1 128-16,-7 0-128 0,0 0 0 0,0 0 0 0,0 0 0 15,0 0-576-15,0 0-144 0,0 0-32 0,0 0 0 32,-5 3-2608-32,1-2-528 0</inkml:trace>
  <inkml:trace contextRef="#ctx0" brushRef="#br1" timeOffset="130767.87">5021 13186 25791 0,'0'0'1152'0,"0"0"224"15,-2-6-1104-15,0 2-272 0,2 4 0 0,0 0 0 0,0 0 1392 0,0 0 208 0,0 0 64 16,0 0 0-16,-5 8-880 0,2 0-160 15,1 5-48-15,0-1 0 0,0 2-256 0,0 1-64 16,1 1-16-16,0 1 0 0,0 1 0 0,0 1 0 0,0-2 0 0,0 2 0 16,0 0-80-16,1-2-16 0,0 1 0 0,0-2 0 15,0 0-144-15,1-4 0 0,-1-1 144 0,0-2-144 16,1-2 192-16,-1-7-48 0,0 0 0 0,0 0 0 16,0 0 112-16,0 0 32 0,0 0 0 0,0 0 0 0,0 0 160 15,0 0 48-15,0-8 0 0,0-2 0 0,0-4-160 0,0 0-16 16,0-1-16-16,2-4 0 0,0-2-112 0,1-1 0 15,-1-1-16-15,1 0 0 16,1 0-176-16,1 1 0 0,-1 0 0 0,1 2 0 0,0 2 0 0,0 4 0 16,-1 1 0-16,0 3 0 0,2 1 0 0,-2 3 0 15,1 1 0-15,-5 5 0 0,0 0 0 0,6 1 0 16,1 3 0-16,-1 1 0 0,1 3 0 0,0 2 0 16,0 2 0-16,1 2 0 0,0 2 0 0,-1 0 0 15,1 1 0-15,0 0 0 0,0 2 0 0,-3 0 0 16,2-1 0-16,-1 1 0 0,1-1 0 0,-1-2 0 15,1-1 0-15,0 0 0 0,-1-2 128 0,1-1-128 0,-2-2 0 0,1-1 128 16,-2 0-128-16,2-3 128 0,-1-1-128 16,-5-5 128-16,7 1 0 0,-1-2-128 0,0-4 192 0,-1-1-64 15,1-3-128-15,-1-1 160 0,2-2-160 0,1-3 160 16,-2-1-160-16,1-2 128 0,0-3-128 0,-1 1 128 16,0 0-128-16,-1 0 128 0,1 0-128 0,-1 1 128 15,0 3-128-15,-1 2 0 0,0 2 144 0,2 2-144 0,-2 2 192 16,1 1-16-16,-1 3-16 15,-4 4 0-15,0 0 16 0,0 0 0 0,7 2 0 16,-2 4 0-16,1 1-176 0,-4 3 0 0,2 0 144 0,0 2-144 0,-1 3 0 16,0 0 128-16,-1 1-128 0,2 2 0 0,-2 1 0 0,1 1 0 15,0-1 0-15,0 2 128 0,0 0-128 0,0-1 0 16,1-1 0-16,-1-2 0 0,0-1 0 0,0 0-128 16,1 1 128-16,-1-2-192 15,0-2-1024-15,2 0-192 0,-3-2-64 0,2 0 0 16,1-2-1712-16,0-1-336 0</inkml:trace>
  <inkml:trace contextRef="#ctx0" brushRef="#br1" timeOffset="131004.27">5647 13434 27647 0,'0'0'2448'0,"0"0"-1952"15,0 0-496-15,0 0 0 0,0 0 1008 0,0 0 96 16,0 0 32-16,0 0 0 0,0 0-64 0,-2 8-16 16,1 1 0-16,0 1 0 0,-1 1-560 0,2 1-112 15,0 2-32-15,1-1 0 0,1 1-64 0,-1-1-16 0,0 1 0 0,0 0 0 0,1 1-272 0,1-1 160 16,-2 0-160-16,0 1 128 0,0-2-128 0,1 0 0 31,-1-1 0-31,0-1 0 0,0-1-576 0,0-1-160 0,1 0-32 0,0-3-10032 31,0 0-2000-31</inkml:trace>
  <inkml:trace contextRef="#ctx0" brushRef="#br1" timeOffset="131425.85">5683 13542 21183 0,'-5'-13'944'0,"4"6"192"16,-4-1-912-16,3-1-224 0,0 1 0 0,0-1 0 31,0-1 2528-31,1 2 464 0,-1-1 80 0,4 1 32 0,1 0-1552 0,1 2-304 0,3 0-64 0,-2 2-16 31,3 0-656-31,1 0-128 0,1 2-16 0,1 0-16 16,0 1-224-16,2 1-128 0,-2 1 160 0,1 1-160 0,-1 0 0 0,0 2 0 16,-1 2 0-16,-1 2 0 0,-2 0 144 0,-1 0-144 15,-2 1 128-15,-1 1-128 16,-5 1 208-16,-1 1-32 0,-1 2-16 0,-3 0 0 0,1-1-16 16,-1-1 0-16,-1 0 0 0,2-1 0 15,-2-1-144-15,1-1 160 0,2 0-160 0,0-3 160 0,1 0-160 0,2-1 0 16,2-5 144-16,0 0-144 0,0 0 0 0,3 6 144 15,2-3-144-15,0 0 0 0,3 1 128 0,-3 0-128 16,3-2 0-16,1 0 0 0,2 1 0 0,0 0 0 16,-1-1 128-16,0 1-128 0,-1 2 0 0,0-1 0 15,0-1 0-15,-1 2 0 0,-2 0 0 0,0 0 0 16,-6-5 0-16,4 4 0 0,-4-4 0 0,2 6 0 16,-2 0 0-16,0-6 0 0,-3 6 304 0,-2-2 0 15,-3 1 0-15,-1-1 0 0,-2-1 16 0,-1 1 16 0,0-1 0 16,0 0 0-16,-2 0-160 0,-3 1-48 0,3-1 0 0,-3-1 0 15,3 0-128-15,-1 1 0 0,0-1 0 0,2-1 128 16,0 0-384-16,2 0-96 0,-2-1-16 0,2 1 0 16,1-1-2256-1,1 0-464-15,0 0-96 0</inkml:trace>
  <inkml:trace contextRef="#ctx0" brushRef="#br1" timeOffset="132120.9">6453 13276 23663 0,'0'0'1040'0,"0"0"240"0,6-2-1024 0,-6 2-256 16,0 0 0-16,0 0 0 0,0 0 1376 0,0 0 224 0,0 0 64 0,0 0 0 15,0 0-688-15,7 2-128 0,1 0-16 0,2 0-16 16,0 2-240-16,2-2-32 16,3 0-16-16,0 0 0 0,1 1-112 0,1-2-32 0,3 0 0 0,-4-1 0 0,1 0-144 15,-2 1-48-15,1 0 0 0,-2-1 0 16,-4 0-192-16,1 0 0 0,0 0 0 0,-1 0 0 16,0 0-272-16,-3 0-160 0,1 0-16 0,-3 0-16 31,2 0-2816-31,0-1-560 0</inkml:trace>
  <inkml:trace contextRef="#ctx0" brushRef="#br1" timeOffset="132358.71">7080 13026 27871 0,'0'0'1232'0,"0"0"256"15,-4-3-1184-15,4 3-304 0,-3-4 0 0,3 4 0 0,0 0 1152 16,0 0 160-16,0 0 32 0,0 0 16 0,0 0-592 0,-4 5-128 15,2 3-32-15,1 2 0 0,1 2-416 16,1 2-64-16,1 2-128 0,1 0 176 0,-2 4 64 0,1 0 16 16,0-1 0-16,0 2 0 0,2 0-128 0,-1 1 0 0,0 0-128 0,-1-1 192 15,2-1-192-15,-1-1 128 0,-1-2-128 0,2 0 0 16,-2-3 0-16,0 0 0 16,1-2 0-16,1-1 0 0,-2-1-448 0,0-1-176 0,0-1-32 15,0 0-9840-15,1-3-1984 0</inkml:trace>
  <inkml:trace contextRef="#ctx0" brushRef="#br1" timeOffset="132841.79">7082 13113 30751 0,'-3'-18'1360'0,"2"10"288"0,0-2-1328 0,1 0-320 0,1 1 0 0,1-1 0 16,1-1 832-16,0 3 80 0,1 0 32 0,3 1 0 15,0 1-240-15,1 0-64 0,3 1 0 0,0 1 0 16,1 3-368-16,4 1-80 16,-2 0 0-16,3 2-16 0,-2 2-176 0,-1 0 192 15,1 2-192-15,-2-1 192 0,-1 1-192 0,-2 1 0 0,-2 2 144 0,-3 1-144 16,-1 2 0-16,-1 0 0 0,-4 1 0 0,-3 1 0 16,-1 0 0-16,-2 0-128 15,-2-1 0-15,-1 1 0 0,1-1 128 0,-2-1 0 0,0-1 0 16,0-2 0-16,0 0 128 0,1-3-128 0,1 0 128 0,1-2-128 15,2 0 192-15,0 0-48 0,6-4 0 0,0 0 0 0,0 0 16 0,0 0 0 16,0 0 0-16,0 0 0 0,0 0-160 0,6 5 0 16,-1 2 144-16,3-3-144 0,1 1 0 15,0-1 0-15,2 0 0 0,2 2 0 16,-1-1 0-16,1 2 128 0,0 1-128 0,0 1 0 16,-1-1 0-16,0 1 0 0,1 0 0 0,-2 0 0 15,-3-2 0-15,0 2 0 0,-1-1 0 0,-3 0 128 0,-4-8 128 16,1 7 48-16,-2 1 0 0,-1-1 0 0,-3-3 144 0,-1 2 16 15,-3-1 16-15,-2 1 0 0,-2-1-176 0,-3 2-48 16,0-1 0-16,-2 1 0 0,0-1-256 0,-1-1 0 16,0-2 0-16,1-1 0 15,0 2-288-15,3-1-112 0,1-1-32 0,3-1 0 16,1-1-512-16,4 0-96 0,1-2-32 0,5 2 0 16,0-5-2848-16,4-2-576 0</inkml:trace>
  <inkml:trace contextRef="#ctx0" brushRef="#br1" timeOffset="133266.64">7409 13342 9215 0,'0'0'816'0,"0"0"-656"0,0 0-160 0,5 7 0 16,-2 0 3024-16,-1 1 576 0,0-1 112 0,1-1 32 15,-2 1-1792-15,-1-7-352 0,3 6-80 0,0 2-16 16,1-1-464-16,0-1-80 0,2 1-32 0,-1-2 0 16,2 0-288-16,0-2-48 0,2 0-16 0,1 1 0 0,1-3 0 0,0 0-16 15,-1-2 0-15,0 0 0 0,0-1-208 0,0-2-32 16,0 0-16-16,-2-2 0 0,0 0-96 0,0-2-16 15,-2-1 0-15,1-1 0 0,-2-1 48 0,0 1 0 16,-1-1 0-16,-2 2 0 0,0 0 144 0,-1 1 48 16,-1 0 0-16,-1 3 0 0,1 5 160 0,0 0 48 15,0 0 0-15,0 0 0 0,0 0-240 0,0 0-32 16,-5 6-16-16,1 3 0 0,0 2-352 0,2 2 0 16,0 3 0-16,0 3 0 0,0 0 0 0,1 3 0 15,-2 1 0-15,1 2 0 0,0 1 0 16,0 2 0-16,1 0 0 0,0 1 0 0,-1-1 0 0,2 1 0 15,2 0 0-15,-2-2 0 0,0-2 0 0,0 0 0 16,1-5 0-16,0-1 0 16,-1-1 0-16,0-3 0 0,0-2 0 0,0-3 0 0,0-2 144 0,-1 0-144 0,0-2 192 0,1-6-192 15,0 0 256-15,-5 2-64 16,5-2-16-16,-8 0 0 0,1-1 16 0,-2-1 0 0,0-1 0 16,0-2 0-16,1 0-192 0,-1-1 0 0,0 0 0 15,2-2 0-15,0-1-272 0,0-1-144 0,-1 1-32 0,2-2 0 31,0-3-1392-31,2 1-272 0,-1 0-64 0,3 0-9376 16,3 0-1872-16</inkml:trace>
  <inkml:trace contextRef="#ctx0" brushRef="#br1" timeOffset="133454.72">7820 13290 30399 0,'0'0'2704'0,"0"-5"-2160"15,0-1-544-15,0 6 0 16,-1-4 960-16,1 4 96 0,0 0 16 0,0 0 0 0,-2-6-448 0,2 6-96 16,0 0-16-16,0 0 0 15,0 0-512-15,0 0 0 0,6 0 0 0,1 2-192 16,0 0-1488-16,2 1-304 0,-1 0-48 0</inkml:trace>
  <inkml:trace contextRef="#ctx0" brushRef="#br1" timeOffset="133934.31">8047 13128 10127 0,'4'-10'896'0,"-1"4"-704"0,-3 0-192 0,3-1 0 0,1 0 3424 16,0 1 656 0,-1 0 128-16,3 1 16 0,0 0-2304 0,2 2-480 15,1 1-96-15,1 1 0 0,0 1-640 0,1 2-112 16,1 2-16-16,-1 1-16 0,0 1-192 0,0 3-48 15,-1 1 0-15,-2 0 0 0,-1 1 32 0,-1 1 0 0,-2 1 0 0,-1 2 0 16,-2-1-80-16,-2 2-16 16,-2 1 0-16,-1-1 0 0,-3 1-80 0,-1 0-32 15,-1 1 0-15,1-1 0 0,-1-2-144 0,0-1 0 16,0-2 144-16,2 0-144 0,-1-3 128 0,2-2-128 0,3-3 128 16,3-4-128-16,0 0 176 0,0 0-48 0,0 0 0 0,0 0 0 15,0-5-128-15,0-2 0 0,3-3 0 0,2-2 0 16,1-2-144-16,2-3-64 15,1 0-16-15,1-2 0 0,1-2 48 0,0 0 16 0,1 0 0 0,0 3 0 0,-1 1 160 16,-2 3-160-16,0 1 160 0,-2 3-160 0,-1 1 160 0,-1 1 128 16,-1 4-128-16,-4 4 176 0,0 0 384 0,0 0 80 15,0 0 0-15,0 0 16 16,0 0-96-16,0 0-32 0,-3 6 0 0,2 2 0 0,-3 1-272 0,1 1-64 16,-1 1-16-16,1 1 0 0,0 2-48 15,2 2 0-15,-2-3 0 0,2 0 0 16,1 0-128-16,0 0 128 0,1 0-128 0,3-1 128 15,1 0-128-15,2 0 0 0,2-2 144 0,0-1-144 0,2-1 0 0,3 0 0 16,0-2 0-16,2-2 0 16,3-1-464-16,2-3-176 0,1-2-16 0,1-2-16 15,-1-3-2400-15,0-2-496 0</inkml:trace>
  <inkml:trace contextRef="#ctx0" brushRef="#br1" timeOffset="134357.96">8909 12994 15663 0,'0'0'1392'0,"4"-5"-1120"15,-1 1-272-15,1-3 0 0,-2 0 1888 0,1 1 320 16,0 0 64-16,2 1 16 0,-2-1 16 0,-3 6 0 16,5-4 0-16,-5 4 0 0,5-3-768 0,-5 3-128 15,6-3-48-15,-6 3 0 0,6 3-544 0,0 0-112 16,-2 1-32-16,0 4 0 0,0 3-272 0,-1 2-48 15,0 0-16-15,-2 2 0 0,2 0-80 0,-2 2 0 0,-2 1-16 0,0 1 0 16,-2 0-48-16,1 0-16 0,0 1 0 16,-1 1 0-16,-1-1-176 0,1 0 128 15,0-2-128-15,-1 0 128 0,1-3-128 0,1 1 0 0,0-2 0 16,0-1 0 0,-1-1-496-16,1-1-80 0,0-2 0 0,1-1-16 15,0-3-2288-15,1-5-448 0,0 0-80 0</inkml:trace>
  <inkml:trace contextRef="#ctx0" brushRef="#br1" timeOffset="134536.04">8726 13246 29999 0,'-4'-11'1328'0,"3"7"272"0,-1-2-1280 0,2 1-320 0,2-2 0 0,0 1 0 0,0 0 1072 0,2 1 144 16,2-1 16-16,3 2 16 16,2-1-544-16,2 1-96 0,2 0-32 0,4-1 0 15,2 1-416-15,4-1-160 0,-2 1 0 0,3 0 144 0,-1 0-144 16,2 1 0-16,3 0 0 0,1-1 0 0,0 2-240 0,1-2-80 15,1 1 0-15,2-2-16 16,2 1-1904-16,-1-2-368 0,-1 0-80 16</inkml:trace>
  <inkml:trace contextRef="#ctx0" brushRef="#br1" timeOffset="135143.81">9555 12917 16575 0,'0'0'736'0,"0"-5"160"0,2 1-720 0,-2-2-176 0,0 1 0 15,0 5 0-15,0-6 3136 0,0 6 608 0,0 0 112 16,0 0 32-16,0 0-1968 0,0 0-400 15,0 0-80-15,-4 7-16 0,1 0-848 0,1 4-192 16,0 1-16-16,0 3-16 0,-1 1-96 0,1 2 0 0,-1-1-16 0,-1 2 0 0,1 1 144 0,0 0 16 16,-2 1 16-16,2 0 0 0,0-1-208 0,-1 0-32 15,1-1-16-15,1 1 0 0,0-4-160 0,1-1 192 16,1-3-192-16,0-1 192 0,0-3-32 0,0 0 0 16,0-1 0-16,0-7 0 0,0 0 32 0,0 0 16 15,0 0 0-15,0 0 0 0,0 0 96 0,1-7 16 31,1-2 0-31,0-2 0 0,1-2 32 0,2-2 16 16,0-4 0-16,2-1 0 0,1-1-240 0,0-1-128 16,0 0 160-16,1-1-160 0,-2 0 0 0,0 1 128 15,1 2-128-15,0 4 0 0,-2 0 0 0,1 4 0 16,1 1 0-16,-4 4 0 0,1 0 0 0,1 3 0 0,-1 0 0 0,-5 4 0 16,0 0 0-16,7 4 0 15,-1 0 0-15,-1 3 0 0,1 0 0 0,-2 2 0 16,0 2 0-16,1 1 0 0,0 3 0 0,0 0 0 15,-2 0 0-15,1 2 0 0,2 2 0 0,-1-2 0 0,1 0 0 0,0-1 0 16,-2 1 0-16,1-3 0 0,2-1 0 0,1-1 0 16,-1-1 0-16,1-1 128 0,0-2-128 0,-1-2 0 15,2-1 160-15,0-3-160 0,1-2 160 0,0-2-160 16,-1-3 0-16,0-1 0 0,1-3 0 0,1-1 0 16,0-1 0-16,0-3 0 0,1-4 0 0,-1 0 0 15,2-2 0-15,-2-2 0 0,0-4 0 0,-2 3 0 0,0 0 0 0,0 2 0 16,-2 2 0-16,-2 2 0 0,0 3 0 15,-1 2 0-15,0 1 0 0,-3 2 0 0,1 2 176 16,-2 7-16-16,0 0 0 0,0 0 0 0,0 0-160 0,0 0 192 16,-2 8-192-16,1 2 192 0,-1 1-192 0,1 2 0 15,-1 4 0-15,1 0 0 0,0 1 0 0,0 0 0 16,-1 0 0-16,2 1 0 0,0 1 0 0,2-1 0 16,-1 1 0-16,1 1 0 0,0 0 0 0,1-1 0 15,0-2 0-15,0 0 0 0,1-3-384 0,2 0 32 16,-1-2 16-16,2 0 0 15,2-1-1616-15,-4-1-320 0,3 0-64 0,0-1-9392 16,-1 0-1888-16</inkml:trace>
  <inkml:trace contextRef="#ctx0" brushRef="#br1" timeOffset="135604.04">10149 13332 19343 0,'0'0'848'0,"0"0"192"0,0 0-832 0,0 0-208 0,7-2 0 0,-3-1 0 0,1-1 1872 0,-1 0 336 15,-4 4 64-15,5-4 16 0,-1-1-512 0,0 1-112 16,-4 4 0-16,6-5-16 0,-2 1-560 0,2 1-96 16,-2-1-32-16,2 1 0 0,-6 3-384 0,0 0-64 15,4-4-32-15,-4 4 0 0,6-4-32 0,-6 4-16 16,0 0 0-16,0 0 0 15,0 0-112-15,0 0-32 0,0 0 0 0,0 0 0 0,0 0-128 0,0 0-32 0,0 0 0 16,0 0 0-16,0 0-128 0,0 0 128 16,0 0-128-16,0 0 128 0,0 0-128 0,0 0 0 15,0 0 0-15,0 0 0 0,0 0 0 0,0 0 0 16,0 0 0-16,0 0 0 0,0 0 0 0,0 0 0 16,0 0 0-16,0 0 0 0,0 0 0 0,0 0 0 15,0 0 0-15,0 0 0 0,0 0 0 0,0 0 0 16,0 0 0-16,0 0 0 0,0 0 0 0,0 0 0 0,0 0 0 0,0 0 0 15,0 0 0-15,0 0 0 16,0 0 0-16,0 0 0 0,0 0 0 0,0 0 0 0,0 0 0 0,0 0 0 16,0 0 144-16,0 0-144 0,0 0 160 0,0 0-160 15,0 0 0-15,0 0 0 0,0 0 0 0,0 0-160 16,-6 3-144-16,6-3-16 0,0 0-16 0,0 0-18032 16</inkml:trace>
  <inkml:trace contextRef="#ctx0" brushRef="#br1" timeOffset="137951.31">10290 13296 7359 0,'0'0'320'0,"0"0"80"0,0 0-400 0,0 0 0 16,0 0 0-16,0 0 0 0,2-7 2544 0,-2 7 416 15,0-6 96-15,0 6 16 0,0 0-992 0,0 0-192 0,0 0-32 0,0 0-16 16,0 0-368-16,0 0-64 0,0 0 0 0,0 0-16 0,0 0-368 0,0 0-80 15,0 0-16-15,-5 2 0 16,5-2-320-16,-7 4-64 16,1 2-16-16,0 0 0 0,1 3-160 0,-1 2-48 0,1 2 0 15,-1 2 0-15,1-1-64 0,0 1 0 16,1 2-16-16,2 0 0 0,-3 2-48 0,3 1-16 16,1 0 0-16,0 0 0 0,0-1-176 0,1 0 128 15,0 0-128-15,1-2 128 0,0 0-128 0,1-2 0 16,0-2 144-16,2 1-144 0,-1-2 144 0,0-1-144 0,2-2 192 0,-3-2-192 15,0 0 192-15,0-2-64 0,-2-5 0 0,0 0-128 16,3 6 192-16,-3-6-192 0,0 0 192 0,0 0-192 16,0 0 0-16,0 0-304 0,0 0 48 0,0 0 0 31,-5-5-1664-31,1 0-320 0,-3-3-64 0,2 1-12496 0</inkml:trace>
  <inkml:trace contextRef="#ctx0" brushRef="#br1" timeOffset="138275.39">10663 13109 27647 0,'0'0'2448'0,"0"0"-1952"15,0 0-496-15,0 0 0 0,0 0 768 0,0 0 48 16,6-3 16-16,-6 3 0 0,6-4-32 0,2 2 0 16,2 0 0-16,2 1 0 0,-2 0-496 0,2 0-112 0,1-1 0 0,0 1-16 15,2 0-176-15,0 1 0 0,0 0 144 0,1 1-144 0,-1 0 0 0,1 1 0 31,-2-1 0-31,-1 0 0 16,-1 1-2336-16,-1 0-384 0,-2-1-80 0</inkml:trace>
  <inkml:trace contextRef="#ctx0" brushRef="#br1" timeOffset="138453">10644 13241 30751 0,'0'0'1360'0,"0"0"288"0,-5-2-1328 0,1-1-320 16,-1 1 0-16,5 2 0 0,0 0 384 0,0 0 16 0,0 0 0 15,0 0 0-15,0 0 112 0,0 0 32 16,6 1 0-16,2-1 0 0,5 0-544 0,2-1 0 16,0 0 0-16,3 0 0 0,2 0-272 0,2-1-64 15,1-2-16-15,2 0 0 16,2 1-2528-16,0-2-496 0</inkml:trace>
  <inkml:trace contextRef="#ctx0" brushRef="#br1" timeOffset="138739.15">11262 13079 19343 0,'0'0'1728'16,"0"0"-1392"-16,-6 5-336 0,2 1 0 0,-3 1 1344 0,1 2 192 0,-1-1 32 16,1 2 16-16,1 1-624 0,-1 0-112 15,0 1-16-15,1 0-16 0,2 1 48 0,2-1 16 16,-2 1 0-16,4-1 0 0,1-1-144 0,-1-1-32 0,4 0 0 0,0-1 0 0,3-3-16 0,1 2-16 16,2-3 0-16,1-1 0 0,2-1-48 15,1-2-16 1,3-2 0-16,-3 0 0 0,2-2-32 0,0-2-16 0,1 0 0 0,0-2 0 15,-2-3-96-15,1-2-16 0,-1-2 0 0,-2-3 0 16,-1 1 128-16,-5-2 0 0,-1-1 16 0,-4 0 0 16,-3-1-32-16,-2 1-16 0,-3 2 0 15,-2 0 0-15,-2 1-224 0,-2 1-64 0,0 2 0 0,-4 3 0 0,-1 2-256 0,-1 3 0 16,-2 1 0-16,-1 2-144 31,-2 5-1184-31,0 1-224 0,0 3-48 0,0 3-11264 16,0 3-2256-16</inkml:trace>
  <inkml:trace contextRef="#ctx0" brushRef="#br1" timeOffset="139773.51">3884 14705 27871 0,'0'0'1232'0,"0"0"256"0,-5-3-1184 0,5 3-304 0,0 0 0 0,-5 0 0 15,-1 1 512-15,1 3 32 0,-1 3 16 0,1 2 0 16,-1 2-80-16,1 3-16 0,-2 3 0 0,2 2 0 16,-1 1-96-16,1 1-32 15,-1 0 0-15,1 0 0 0,-2 0 16 0,2-1 0 0,-1 0 0 0,2-1 0 16,1-1-96-16,-1-3 0 0,1-2-16 0,1 0 0 16,0-3 272-16,0-2 48 0,2-8 16 0,0 0 0 15,0 0 48-15,0 0 16 16,0 0 0-16,0 0 0 0,0 0-160 0,4-7-32 0,0-3 0 15,1-2 0-15,-1-2-112 0,1-2-16 0,1-2-16 0,2-2 0 16,0-3-112-16,1-2-32 0,0-2 0 0,1 2 0 16,1 1-160-16,0 0 0 0,-1 1 0 0,0 1 128 0,-1 2-128 15,-1 2 0 1,0 4 0-16,-1 3 0 0,-2 1 0 0,1 2 0 0,-1 4-144 0,-5 4 144 0,0 0 0 0,7 4-128 16,-2 3 128-1,0 1 0-15,-2 3 0 0,0 2-128 0,-1 1 128 0,2 3 0 0,-3 1 0 0,0 2 0 16,0 0 0-16,0 0 0 15,0 1 0-15,0-1 0 0,0-1 0 0,2-1 0 16,0-2 0-16,-1-1 128 0,0-1-128 0,2-3 0 0,-1-2 0 0,1-2 0 16,1-1 128-16,-1-2-128 15,-4-4 128-15,7 1-128 0,-1-2 176 0,1-2-176 0,-2-3 256 0,2-1-64 16,0-3-16-16,0-3 0 0,2-4-32 0,0 0 0 16,1-2 0-16,1-2 0 0,-1-3-144 0,1 1 192 0,0-2-192 0,0 5 192 15,-1 0-192-15,1 1 0 16,-1 3 0-16,1 2 128 0,0 3-128 0,-2 3 192 15,0 0-192-15,-1 2 192 0,-1 3 0 0,-1 2 0 0,-6 1 0 0,7 2 0 16,-2 3-192-16,1 1 0 0,-2 2 0 0,1 2 0 16,-1 0 0-16,1 2 0 0,-2 0 0 0,0 1 0 15,0 1 0-15,1 2 128 0,-2 0-128 0,0 2 0 16,0 1 0-16,0 0 128 0,-1 0-128 0,3-1 0 0,-3-2 0 0,0 1-192 16,2-1 0-16,-2 1 16 15,0-3-512-15,2 0-96 0,-2 1-32 0,1-2 0 31,1-2-2368-31,2 0-464 0,-1-1-112 0,2-3-16 0</inkml:trace>
  <inkml:trace contextRef="#ctx0" brushRef="#br1" timeOffset="139986.12">4479 14921 22111 0,'0'0'1968'0,"0"0"-1584"15,0 0-384-15,0 0 0 0,-1-5 2096 0,1 5 336 16,0 0 64-16,0 0 0 0,0 0-848 0,0 0-176 15,0 0-48-15,-3 6 0 0,-1 0-656 0,2 3-128 0,0 2-16 0,1 2-16 16,1 0-160-16,1 2-48 16,-1-1 0-16,0 3 0 0,0-2-144 0,0 1-16 0,0 0-16 0,-1-1 0 0,1 2-224 0,-1-3 144 15,0-1-144-15,-1 0 128 16,1 0-128-16,1-2 0 0,1-2 0 0,2 0-176 16,-1-1-1680-16,1-1-352 0,-3-7-64 0,6 4-8416 15,0-1-1696-15</inkml:trace>
  <inkml:trace contextRef="#ctx0" brushRef="#br1" timeOffset="140588.32">5083 14815 11055 0,'0'0'976'0,"2"-8"-784"0,0 1-192 0,2-2 0 16,0 0 3040-16,0 1 560 0,1 1 112 0,1-1 32 15,1 1-1680-15,1 1-336 0,-2-1-64 16,2 2 0-16,1 1-624 0,0 0-112 15,-1 1-32-15,1 0 0 0,1 2-288 0,0 2-64 0,0 2-16 0,0 0 0 0,0 2-224 16,-2 2-48-16,-1 1-16 0,0 3 0 0,-2 2 0 0,0 1 0 16,-3 0 0-16,-1 2 0 15,-2 0-16-15,-1 2 0 0,-2 1 0 0,0-2 0 16,-3 0-96-16,1-1 0 0,0 0-128 0,2-1 192 16,-2 0-192-16,2-2 144 0,-1-5-144 0,2 0 128 15,1-1-128-15,2-2 160 0,0-5-160 0,0 0 160 16,0 0-32-16,0 0-128 0,0 0 192 0,4-4-64 0,2-3-128 0,-1-2 128 0,2-3-128 15,1-1 128-15,0-1-128 0,1-3-224 16,1-1 48-16,0-2 16 0,0-1 160 0,0 0 0 0,-1-1-144 0,1 1 144 16,-4 1 0-16,2 4 0 0,-2 0 0 0,0 4 0 15,-2 2 0-15,0 3 0 16,-2 1 0-16,-2 6 0 0,0 0 320 0,0 0 16 0,0 0 16 0,0 0 0 16,-3 7-160-16,-1 0-16 0,1 3-16 0,0 1 0 15,-2 3-160-15,1 0 0 0,1 0 144 0,-1 2-144 16,1 0 0-16,1 1 0 15,1-2 0-15,2 0 0 0,2 1 0 0,0-2 0 0,1 1 0 0,1-1 0 16,3-2 0-16,1-1 0 16,1-2 0-16,2-1 128 0,0 0-288 0,1-2-48 15,1-2-16-15,2-2 0 0,-1-1-1392 16,2-2-288-16,-1-1-48 0,2-1-8800 0,0-3-1776 0</inkml:trace>
  <inkml:trace contextRef="#ctx0" brushRef="#br1" timeOffset="140886.67">5747 14581 30463 0,'0'0'1344'0,"0"0"288"0,-1-6-1312 0,1 6-320 0,0 0 0 0,0 0 0 16,0 0 320-16,0 0-16 0,0 0 0 0,0 0 0 0,5 6 16 0,-1 0 16 15,1 2 0-15,1 2 0 0,-1 1-80 0,1 2-32 0,-2 2 0 0,1 3 0 16,-1 1 304-16,-1 2 64 0,0 1 16 0,-2 2 0 31,-1 0-192-31,-1 2-32 0,-2 2-16 0,0-1 0 0,-2 1-176 0,-1-1-48 0,-2 1 0 0,0-2 0 31,-3 0 16-31,-1-3 0 0,-3 0 0 0,-1-2 0 0,-2-1-32 0,-2-2 0 0,-1-1 0 16,-1-3 0 0,-1-1-512-16,1-1-96 0,0-2-32 0,4-1 0 0,-3-3-1264 15,2-1-256-15,1-1-48 0,-7 1-12192 0</inkml:trace>
  <inkml:trace contextRef="#ctx0" brushRef="#br1" timeOffset="141189.16">5037 14554 23263 0,'-8'-10'1024'0,"5"6"224"0,-1-2-992 0,0 2-256 0,-2 0 0 0,0 0 0 16,-1 1 1216-16,0 1 192 0,-2 1 32 0,0 1 16 15,0 1-176-15,0 3-48 0,1 4 0 0,-1 1 0 16,-1 1-640-16,1 2-128 0,0 2-16 0,2 4-16 0,-2 3-80 0,1 2-16 16,1 1 0-16,2 2 0 15,-1 3-112-15,2 1-32 0,2-1 0 0,0 2 0 0,1 0-192 16,1 0 0-16,2-1 0 0,1 0 0 15,3 0 128-15,1 0-128 0,2-4 0 0,2 0 144 0,2 0-144 16,4-3 0-16,-1-2 0 0,3-2 128 31,1-2-448-31,2-3-112 0,1-2-16 0,5-2-10176 0,5-2-2032 0</inkml:trace>
  <inkml:trace contextRef="#ctx0" brushRef="#br1" timeOffset="141585.75">6166 14731 28271 0,'0'0'1248'0,"0"0"272"0,0 0-1216 0,0 0-304 16,1-5 0-16,-1 5 0 15,5-5 704-15,-5 5 64 0,4-4 32 0,2 1 0 16,0-1-208-16,2 2-32 0,1 0-16 0,2 0 0 0,0 1-352 16,2 0-64-16,0 1 0 0,2 0-128 0,-1 1 0 0,0 0 0 15,0 1 0-15,1 0 0 16,-1 2-1744-16,-2-2-368 0,-1 1-64 0,-1 0 0 0</inkml:trace>
  <inkml:trace contextRef="#ctx0" brushRef="#br1" timeOffset="141743.75">6128 14844 21183 0,'-6'0'1888'0,"1"0"-1504"0,-1-2-384 0,6 2 0 16,0 0 2192-16,0 0 368 15,0 0 80-15,0 0 16 0,0 0-1696 0,0 0-352 0,0 0-64 0,1 7-16 16,4-1-288-16,1-1-64 0,3-1-16 0,2 2 0 16,2-3-160-16,3 1 160 0,1-3-160 0,3 0 160 15,1 0-512-15,2-1-96 0,1-1-32 0,2-1-13936 0</inkml:trace>
  <inkml:trace contextRef="#ctx0" brushRef="#br1" timeOffset="142471.18">7449 14532 28511 0,'0'0'1264'0,"-4"-2"256"0,-2 1-1216 0,6 1-304 0,0 0 0 0,0 0 0 0,0 0 400 15,-2 8 32-15,-1 0 0 0,-1 3 0 16,1 2 80-16,0 0 32 15,0 1 0-15,2 1 0 0,-1 1-240 0,1 0-48 0,0 1-16 0,0-1 0 0,0 0-48 0,1-2 0 16,-1-1 0-16,1-1 0 0,0-1 64 0,0-1 0 16,1 0 0-16,-1-2 0 15,0-8 32-15,0 0 16 0,0 0 0 0,0 0 0 0,0 0 176 0,0 0 32 16,0 0 16-16,0 0 0 0,0 0-16 0,2-7-16 31,0 0 0-31,0-3 0 0,2-2-144 0,0-4-32 0,0-3 0 0,2-1 0 0,-1-2-112 0,2-2-16 31,0-2-16-31,0 0 0 0,1 0-176 0,1 4 0 0,0 1 0 0,-1 4 0 0,1 1 0 0,-1 4 0 0,-1 4 0 0,-1 1 0 32,-1 4-192-32,-5 3 192 0,5 1-192 0,1 3 192 0,-2 3-192 0,0 2 192 0,0 2-160 15,0 3 160-15,-1 1 0 0,1 3 0 0,-1 1 0 16,0 0 0-16,2 1 0 0,-2 0 0 0,1 1 0 0,1 0 0 16,0-1 0-16,-1-3 0 0,1 0 0 0,1-2 0 31,-1-1 0-31,1-2 0 0,1-1 0 15,1-2 0-15,0-2 128 0,0-2-128 0,2-1 144 16,-1-3-144-16,0-2 192 0,1-4-64 0,0-1-128 0,1-3 192 0,0-2 0 0,1-1-16 16,0-3 0-16,0-1 0 0,1-4 0 0,-1 0 0 15,0-1 0-15,1-1 0 0,-1 0-16 0,-2 3 0 16,-2 1 0-16,1 3 0 0,0 1 96 0,-2 3 32 16,-3 3 0-16,0 1 0 0,0 3 96 0,-4 4 32 15,0 0 0-15,0 0 0 0,0 0-288 0,2 5-128 16,0 3 0-16,-1 2 128 0,1 2-128 0,-1 1 0 15,1 0 0-15,-1 2 0 0,0 1 0 0,1 1 0 16,-1-1 0-16,1 1 0 0,0 1 0 0,1 0 0 16,-1-1 0-16,0 0 0 15,0-2-512-15,2 2 32 0,-1-2 0 0,2-2 0 16,1 0-1504-16,0-1-320 0,2-1-48 0,1 0-9184 16,1-3-1840-16</inkml:trace>
  <inkml:trace contextRef="#ctx0" brushRef="#br1" timeOffset="142694.01">8113 14808 12895 0,'0'0'576'0,"-3"-4"112"0,-1 0-560 0,0 0-128 0,4 4 0 0,0 0 0 0,0 0 4288 16,0 0 816-16,0 0 160 0,0 0 48 0,-2 7-3712 0,0 2-720 15,0 1-160-15,1 1-16 0,0 0-400 0,1 1-80 16,0 1-16-16,1 0 0 15,-1-1-208-15,0 1 128 0,0 1-128 0,1-1 0 0,0-1 160 0,-1 0-160 16,0 1 160-16,1-1-160 0,-1-1 0 0,1 0-160 16,0-2 0-16,0 0 0 15,0-1-1744-15,0-3-336 0,-1-5-80 0,0 0-6688 16,0 0-1328-16</inkml:trace>
  <inkml:trace contextRef="#ctx0" brushRef="#br1" timeOffset="143103.91">8127 14916 10127 0,'-3'-11'896'0,"3"6"-704"15,0-3-192-15,1-2 0 0,1 1 3088 0,-1 0 592 16,1 1 112-16,0-1 32 0,0 0-1408 0,2 0-288 16,-1 2-48-16,1-1-16 0,1 1-800 0,0 1-176 0,0 0-16 0,0 2-16 15,1 0-448-15,0 2-96 0,2 1 0 0,1 2-16 16,-2 1-272-16,2 2-48 0,0 0-16 0,-1 2 0 16,-2 0-160-16,1 2 192 0,-2 0-192 15,0 0 192-15,-3 2 0 0,-2 0 0 0,-1 1 0 0,-2 0 0 16,-2 0 16-16,0 1 16 0,-3 0 0 0,0-1 0 15,1 0-64-15,-1 0-16 0,0-1 0 0,2 1 0 16,1-3-144-16,1 0 0 0,0-3 0 16,2 1 0-16,2-6 128 0,0 0-128 0,2 5 0 0,4 0 128 0,-2-1-128 0,3-1 128 15,0 0-128-15,1-1 128 16,1 0-128-16,1 1 128 0,1-1-128 0,0 2 128 0,0-2-128 0,0 1 0 16,1 1 144-16,-1-1-144 0,-1 2 0 0,-2 0 128 15,-2-1-128-15,0 1 0 0,-6-5 0 16,3 5 128-16,-3-5-128 0,-1 7 0 0,1-7 352 15,-4 6 0-15,-4 0 0 0,-1-1 0 0,0 0-32 0,-2-1-16 0,-1 0 0 16,-1 0 0-16,-1-1-160 0,-1 0-16 16,0 1-128-16,0-1 192 0,-1 0-192 0,0-1 0 15,0 0 0-15,0-1 0 0,0-1-192 0,3 0-128 16,1-1-16-16,2-1-16 16,3 0-1360-16,1-1-272 0,3-1-48 0,2-2-14800 0</inkml:trace>
  <inkml:trace contextRef="#ctx0" brushRef="#br1" timeOffset="143347.85">8667 14532 21183 0,'0'-4'1888'0,"0"-1"-1504"16,0 5-384-16,0-5 0 0,0 5 3168 0,0-4 560 0,0 4 112 0,0 0 32 0,0 0-2336 15,0 0-448 1,0 0-112-16,0 0-16 0,0 0-576 0,2 8-112 0,0 3-16 15,0 1-16-15,2 2-112 0,-2 1 0 0,0 2-128 0,0 1 192 16,0-1-64-16,1 1 0 0,-2 2-128 0,0 0 192 16,-1-1-192-16,0 1 128 0,0-1-128 0,0 0 0 15,-1-1 0-15,0-2 0 0,-1 0 0 16,1-2 0 0,0-1-720-16,0-1-144 0,1-2-32 0,-2-1-10496 0,1-1-2112 0</inkml:trace>
  <inkml:trace contextRef="#ctx0" brushRef="#br1" timeOffset="143558.44">8528 14767 29487 0,'0'0'2624'0,"-2"-6"-2112"0,1 2-512 0,1 4 0 0,0-7 1600 0,1 2 224 16,2 0 32-16,3 2 16 0,0 0-1440 0,4 0-304 16,3 0-128-16,4 1 128 0,3 0-128 0,2-1 0 15,2 1 0-15,2 1 0 0,4 0-272 0,1 0-48 16,0-1 0-16,0 0-10272 31,2-2-2064-31</inkml:trace>
  <inkml:trace contextRef="#ctx0" brushRef="#br1" timeOffset="143864.34">9606 14395 32767 0,'0'0'1456'0,"0"0"288"0,-2-5-1392 0,2 5-352 0,0 0 0 0,0 0 0 15,0 0 592-15,0 0 48 0,0 0 16 0,0 0 0 0,0 0-144 16,0 9-48-16,0 1 0 0,0 2 0 0,1 1-272 0,0 3-48 16,0 1-16-16,1 2 0 0,1 2-128 0,-1 0 192 15,-1 1-192-15,0 0 192 0,0 0-192 0,0-1 0 16,-1 0 144-16,0 0-144 0,0-2 0 0,0 0 144 16,-1-2-144-16,0-2 0 15,0-1-320-15,0-1-160 0,0 1-32 0,0-3-16 16,1-3-2528-16,-3-1-496 0</inkml:trace>
  <inkml:trace contextRef="#ctx0" brushRef="#br1" timeOffset="144306.65">9586 14478 31151 0,'0'-17'1376'0,"0"9"288"0,0-2-1328 0,2-1-336 0,3-1 0 0,-1 1 0 15,2 1 800-15,3 0 96 0,-2 0 0 0,4 0 16 16,2 2-208-16,3 1-64 0,0 2 0 0,1 0 0 15,0 2-384-15,0 2-64 0,3 1-32 0,-4 1 0 16,0 2 16-16,-3 2 0 0,-2 0 0 0,-1 2 0 16,-4 0-176-16,0 2 128 0,-3 2-128 0,-2 0 128 15,-2 1-128-15,-3 1 0 0,-3 2 0 0,-2 0 128 16,-2 1-128-16,0 0 128 0,-2 1-128 16,0-1 128-16,0-1-128 0,1 0 0 0,0-3 0 0,1-2 0 0,1-1 128 0,2-3-128 15,2 0 0-15,3-2 128 0,3-4-128 0,0 0 160 16,0 0-160-16,3 6 160 0,4-3-160 0,1 1 160 15,2 0-160-15,1-1 160 0,1-1-160 0,2 0 0 16,1 0 144-16,2 2-144 0,-1-1 0 16,0 0 128-16,-1 2-128 0,1 0 0 0,-3 1 128 0,-1 0-128 15,-1 2 128-15,-1 0-128 0,-1 1 160 0,-2-1-32 16,-1 2-128-16,-3 0 192 0,-2-2 80 0,-2 2 16 16,-2-1 0-16,-2-1 0 0,0 0 96 0,-3 0 0 15,-2-1 16-15,-2 1 0 0,-1 0-144 0,-2 0-48 16,-3-2 0-16,-1-1 0 0,0 0-208 0,-1-1 176 15,0 0-176-15,0-1 160 0,1-1-160 0,0 0-224 0,2 0 48 16,3-4 16 0,2 2-560-16,2-1-112 0,2-2-32 0,4-1 0 15,2-2-1968-15,3 0-400 0,3-3-80 0</inkml:trace>
  <inkml:trace contextRef="#ctx0" brushRef="#br1" timeOffset="144766.48">9948 14734 7359 0,'0'0'656'0,"0"0"-528"0,-2 7-128 0,0 1 0 16,0 0 3824-16,2-1 720 0,-3 2 160 0,3 0 32 16,3 0-2544-16,-3-2-496 0,2 0-96 0,1 1-32 15,1-2-624-15,3 0-128 0,1-3-32 0,1 0 0 0,0 0-64 0,4-2-16 16,0 0 0 0,1-1 0-16,1-2-208 0,2-2-48 0,-1-1-16 0,1 0 0 0,1 0-192 0,-4-2-48 15,0-1 0-15,-1-2 0 16,-1 0-32-16,-1-1-16 0,-1 0 0 0,-1 1 0 0,-1-1 144 0,-2 1 32 15,0 1 0-15,-3 3 0 0,-1-1 176 0,-2 7 32 16,0-6 16-16,0 6 0 0,0 0-16 0,0 0 0 16,0 0 0-16,0 0 0 0,-5 4-352 0,1 1-176 15,0 2 160-15,1 3-160 0,0 1 0 0,0 3 0 0,1 4 0 0,0 1 0 16,-1 2 0 0,1 2 0-16,-2 1 0 0,1 0 0 0,0 1 0 15,0 1 0-15,1 1 0 0,0-1 0 16,0 0 0-16,0-1 0 0,-1-1 0 0,1-1 0 0,0-2 0 15,0-1 0-15,0-4 0 0,-1 0 0 0,1-2 0 0,0-2 0 0,0-3 0 16,0 0 0-16,-1-2 0 0,0 0 176 0,0-1-176 0,-2-2 160 16,5-4-16-1,-5 3 0-15,-1-1 0 0,1-2 0 0,1-3 32 0,-3 1 0 0,1 0 0 0,1-2 0 16,-2 0-48-16,1-1 0 0,-1-2 0 16,2 0 0-16,-1 1-128 0,2-2 0 15,-1-1-160-15,0-4 160 0,2 0-1344 16,1-1-160-16,-1-1-32 0,3 0-16 15,3-3-1840-15,0 5-384 0,8-18-64 0,2 2 0 0</inkml:trace>
  <inkml:trace contextRef="#ctx0" brushRef="#br1" timeOffset="144939.68">10429 14607 15663 0,'0'0'688'0,"0"0"144"0,-1-5-656 0,0-1-176 0,1 6 0 0,1-5 0 15,-1 5 4240-15,0 0 816 0,1-5 176 0,-1 5 16 16,0 0-3904-16,0 0-768 0,0 0-176 0,0 0-16 16,0 0-384-16,5 0-208 0,1 1 16 0,0 1 16 15,0 1-1808-15,1-1-352 0,-1 1-80 0</inkml:trace>
  <inkml:trace contextRef="#ctx0" brushRef="#br1" timeOffset="145457.34">10726 14499 23951 0,'2'-3'2128'0,"1"-1"-1696"16,2-2-432-16,0 1 0 0,2-1 1248 0,-1 2 160 16,2-1 48-16,0 2 0 0,0-1-240 0,0 1-32 15,0 2-16-15,1 0 0 0,0 0-400 0,-1 1-96 16,1 2-16-16,0 2 0 0,-1 0-192 0,-1 3-32 0,-1-2-16 0,-2 3 0 15,0 2-208-15,-1 2-32 16,-1-1-16-16,-1 2 0 0,-2 0 32 0,0 1 0 16,0 2 0-16,-2 1 0 0,-2 1-48 0,1 0 0 15,-2-2 0-15,1 0 0 0,-2 1-144 0,2-3 0 16,1-1 0-16,1-2 0 0,1-3 128 0,1-1-128 0,1-7 0 0,0 0 128 0,0 0 0 0,0 0-128 16,0 0 192-1,0 0-64-15,3-6-128 0,0 0 128 0,2-2-128 0,1-1 128 16,1-3-128-16,0-1-256 0,-2 1 64 0,2-1 16 15,0-2 176-15,1 0 0 0,0-3-144 0,2 1 144 16,-3-2 0-16,2 2 0 0,0 0 0 0,-1 2 0 0,1 1 0 0,-3 2 0 16,0 2 0-16,-2 3 0 0,-1 0 272 0,0 3 128 15,-3 4 32-15,0 0 0 0,0 0-16 0,0 0 0 16,0 0 0-16,-5 5 0 16,0 2-288-16,-3 2-128 0,-1 1 128 0,0 1-128 0,2 1 0 0,1 1 0 15,2 0 128-15,0 0-128 0,1 0 0 0,1 0 0 16,0 0 0-16,0 1 0 15,4-3 0-15,0 0 0 0,-1 0 0 0,1-1 0 0,3-1 144 0,0-2-144 0,1 0 160 0,1-1-160 16,3-2 0-16,1-1 0 16,3-1-176-16,0 0 176 15,2-2-800-15,2 0-32 0,1-3-16 0,2-1-11200 16,7-5-2240-16</inkml:trace>
  <inkml:trace contextRef="#ctx0" brushRef="#br1" timeOffset="146302.71">11905 14576 8287 0,'0'0'368'0,"0"0"80"0,0 0-448 0,0 0 0 15,-4-1 0-15,-2 1 0 0,2-1 2256 0,-2 1 368 0,1 0 80 0,0-1 16 16,5 1-992-16,0 0-192 0,-4 0-32 0,4 0-16 16,0 0-352-16,0 0-80 0,0 0-16 0,0 0 0 15,0 0-224-15,0 0-48 0,0 0-16 0,11 0 0 16,3 0 32-16,5 0 16 0,3 0 0 0,4 0 0 15,5 0-304-15,1-1-64 0,1-1-16 0,1 1 0 16,1-1-96-16,2 1-32 0,0 0 0 0,2 0 0 0,-1 1-48 0,2 1-16 16,-1-1 0-16,1 0 0 0,0 0-32 0,-3 0-16 15,-3 0 0-15,-1 0 0 0,-2 0-16 0,-3 0 0 16,0 0 0-16,-2 0 0 0,-3 0-16 0,-2 0 0 16,-2-1 0-16,-1 0 0 0,-2 1 48 0,-3-1 16 15,-1 0 0-15,-1 0 0 0,-1-1 0 0,-2-2 0 16,-2 1 0-16,-1 1 0 0,1 0-80 0,-6 2 0 15,0 0-128-15,4-5 192 0,-4 5-192 0,0 0 0 16,0 0 0-16,0 0 0 16,0 0-608-16,0 0-64 0,0 0-16 0,0 0 0 15,0 0-2384-15,0 0-496 0</inkml:trace>
  <inkml:trace contextRef="#ctx0" brushRef="#br1" timeOffset="147273.71">13718 14410 18431 0,'0'0'816'0,"0"0"160"15,0 0-784-15,0 0-192 0,0 0 0 0,-2-4 0 0,-2-2 1488 0,3 2 256 0,1 4 48 0,0-6 16 16,0 1-256-16,0-1-48 16,3 1-16-16,0-2 0 0,1 1-496 0,3 0-96 0,1 1-32 0,1-1 0 0,1 1-352 0,1 0-80 15,1 2-16-15,-1 1 0 0,0 0-160 0,0 0-16 16,0 2-16-16,-1 2 0 15,-1 0-64-15,0 1-16 16,-2 1 0-16,-2 2 0 0,-1 1-144 0,0 0 192 0,-3 1-192 0,-1 0 192 0,-1 0-32 0,-1 1 0 16,-2 1 0-16,0-1 0 15,-1 0-160-15,0 0 160 16,-2-2-160-16,3 2 160 0,1 1-160 0,-1-1 0 16,0-2 144-16,1 1-144 0,2-1 0 0,2-1 0 0,0 0 0 0,1 0 128 15,1 1-128-15,3 2 0 16,0-1 0-16,1-1 128 0,0 1-128 0,0 0 0 15,2-1 0-15,0 3 0 0,-1-2 0 0,0 0 0 16,-1-1 0-16,-2 1 0 0,0 0 0 0,-2-2 0 0,-1 1 0 16,-1 0 0-16,-1-3 144 0,2 1-144 0,-4 1 192 0,0-1-192 15,-2 1 400-15,-2 1-16 0,-1-3-16 0,-3 0 0 16,-5 2-96-16,1-2-16 0,-1 1 0 0,-1-2 0 16,0-1-80-16,-1-1-32 0,0 0 0 0,0-1 0 15,3-2-144-15,0 0 128 0,0-1-128 0,2-1 128 16,0 0-128-16,2-2 0 0,2 0-160 15,1-1 160-15,0 0-896 0,2-1-64 0,2-2-32 0,0 0-10528 16,2-1-2112-16</inkml:trace>
  <inkml:trace contextRef="#ctx0" brushRef="#br1" timeOffset="147809.72">13776 14209 7359 0,'-2'-6'656'0,"-1"1"-528"16,-2-1-128-16,0 1 0 0,-3-1 2624 0,3 0 480 0,-4 0 96 0,2 2 32 15,1-1-1632-15,-1 2-336 16,-1 0-64-16,1 0-16 0,-2 0-192 0,0 2-32 16,-1 0-16-16,1 1 0 0,-1 1-224 0,1 1-32 0,-2 1-16 0,0 0 0 15,-2 1-80-15,0 3-16 0,-1 0 0 16,0 0 0-16,-1 2-32 0,1 2-16 0,0 2 0 0,1 2 0 0,-3-1-112 0,2 1-32 15,0 1 0-15,-2 2 0 0,0 2-224 0,0 3-160 16,1 1 192-16,1 3-192 16,0 0 144-16,2 3-144 0,0 2 0 0,2 0 144 0,1-1-144 0,3-1 0 15,0 1 0-15,3 0 0 0,2-2 0 0,3-1 0 16,4 1 0-16,1-1 0 16,1 0 0-16,3-2 160 0,2 0-160 0,4-2 160 0,0-2-16 15,2-2 0-15,1-2 0 0,1 0 0 16,1-4 144-16,2-2 32 0,1-2 0 0,3-2 0 0,-1-3-16 0,2-1 0 15,1-3 0-15,0-2 0 0,3-3-48 16,-2-2 0-16,1-2 0 0,0-4 0 0,-1-2 128 0,-2-3 32 16,-1-3 0-16,-4-3 0 0,-2-2 48 0,-1-4 16 15,0-1 0-15,-3-3 0 0,-3-4-192 0,-2-1-32 0,-2-3-16 0,-1 0 0 16,-2 1-48-16,-4-1 0 0,-3 11 0 16,-1 2 0-16,-3-1 64 0,-3 2 0 15,-1-1 0-15,-3 3 0 0,-3 1-256 0,-3 2 176 0,-1 1-176 0,-9-1 160 16,0 4-160-16,-3 4-192 0,1 2 32 0,-1 3 16 31,-1 2-416-31,3 3-80 0,1 3 0 0,2 2-16 16,2 1-1968-16,4 3-384 0,0 3-64 0,4 2-12512 0</inkml:trace>
  <inkml:trace contextRef="#ctx0" brushRef="#br1" timeOffset="149892.43">2649 16038 16575 0,'0'0'1472'0,"0"0"-1168"16,0 0-304-16,-7-3 0 0,7 3 1632 0,0 0 272 15,-6-5 48-15,6 5 16 16,0 0-176-16,0 0-16 0,0 0-16 0,0 0 0 15,0 0-720-15,6-6-144 0,2 0-16 0,2 2-16 0,1 1-208 0,3-1-32 16,2 1-16-16,2 0 0 0,2-1-160 0,2 1-16 16,3 1-16-16,1 0 0 0,2 1-160 0,1 0-16 15,-1-2-16-15,-1 2 0 0,-2 2-96 0,-2-2 0 16,0-1-128-16,-5 0 192 16,-2 2-192-16,-2 0 0 0,-1 0 128 0,-4 0-128 15,-9 0 0-15,10 2 0 0,-10-2 0 0,0 0 0 16,0 0-256-16,0 0-128 0,0 9-48 0,-3 0 0 15,-5-1-2176-15,-2 1-432 0,-2 0-96 0,-2-1-9984 16</inkml:trace>
  <inkml:trace contextRef="#ctx0" brushRef="#br1" timeOffset="150297.1">2521 16110 17503 0,'0'0'1552'0,"-4"-5"-1232"16,4 5-320-16,-3-7 0 0,3 7 1696 0,0-7 288 15,0 7 48-15,5-8 16 0,-5 8-864 0,6-7-160 0,5 2-48 0,-2 1 0 16,2-1-512-16,2 2-96 0,3 1-32 0,-1 0 0 16,1-1-48-16,2 3-16 15,-1 2 0-15,1 0 0 0,1 0-48 0,0 0-16 0,-2 1 0 0,1 2 0 16,-3 0-208-16,1 2 0 0,-4-2 128 0,-1 4-128 16,-1 1 0-16,-4 1 128 0,-1 0-128 0,-4 2 0 15,-3 2 192-15,-3 1-64 0,-1 1-128 0,-3-1 192 16,-2 1-192-16,-2 0 128 0,-3 1-128 0,0 1 0 15,-3-1 0-15,0 1 0 0,1-1 0 0,0-3 0 16,-2-2 0-16,4-1 0 0,0-1 0 0,2-2-160 16,0-1 160-16,3-2 144 0,1-1-16 0,1-1-128 0,1-1 560 0,8-3 0 15,0 0 0-15,0 0 0 16,0 0 48-16,0 0 16 0,0 0 0 0,0 0 0 0,8-4-224 0,3 0-32 16,0 0-16-16,5-1 0 0,0-2-128 0,4 2-32 15,2-1 0-15,1 1 0 16,3-2-16-16,0 3-16 0,0 0 0 0,2 1 0 0,0 0-160 0,1 0 0 15,-3-1 0-15,2 2-176 16,1-2-512-16,-1 0-96 0,-5 1-32 0,0 0 0 16,-1-1-2512-16,-1 1-496 0</inkml:trace>
  <inkml:trace contextRef="#ctx0" brushRef="#br1" timeOffset="150748.76">3327 16133 27583 0,'-11'-7'1216'0,"4"5"256"0,-3 1-1168 0,1 1-304 0,9 0 0 0,-9 4 0 0,1 1 256 16,3 0 0-16,0 2 0 0,0 2 0 0,1 0 0 0,-1 5-16 16,1 0 0-16,0 1 0 15,1 2-240-15,1 0 0 0,0 1 0 0,1 1 0 0,0 2 192 0,-1-2 0 16,2 0 0-16,2 0 0 0,-4-2-32 0,2 0-16 15,0-2 0-15,0 1 0 0,2-2-144 0,-2-2 160 16,-2-2-160-16,1-2 160 0,1-8 32 0,0 0 16 16,0 0 0-16,0 0 0 0,0 0 304 15,0 0 48-15,0 0 16 0,0 0 0 0,0 0 32 16,1-11 16-16,2 0 0 0,1-4 0 0,0 0-176 0,2-3-16 0,-2-1-16 0,3-4 0 31,1-3 32-31,0 0 16 0,2-1 0 0,0 0 0 0,0-1-464 0,1 2 0 0,-1 1 0 0,1 2 0 16,0 1 128-16,1 3-128 0,0 4 0 15,0 0 0-15,0 3 0 0,1 2 0 0,-1 1 0 0,-1 3-160 16,-1 0 160-16,-2 2-128 16,2 2 128-16,-10 2-128 0,8 0 128 0,-8 0-192 15,10 3 192-15,-2 0-192 16,-8-3-512-16,8 8-128 0,-2 0 0 0,-2 1-16 16,0 0-2080-16,-2 1-400 0,-2 1-96 0</inkml:trace>
  <inkml:trace contextRef="#ctx0" brushRef="#br1" timeOffset="150907.59">3287 16279 26655 0,'0'0'1184'15,"0"0"240"-15,0 0-1136 0,0 0-288 0,0 0 0 0,0 0 0 0,0 0 464 16,0 0 48-16,0 0 0 16,0 0 0-16,0 0 0 0,11 1 0 0,2-1 0 0,2 0 0 15,3 0-352-15,3-1-160 0,1-2 160 0,1-1-160 0,-1 1 160 0,1 0-160 0,1 0 160 0,0-2-160 47,0 0-272-47,1-1-160 0,-2 1-16 0,-1 0-8448 0,-2 0-1664 0</inkml:trace>
  <inkml:trace contextRef="#ctx0" brushRef="#br1" timeOffset="151212.85">3743 15947 18431 0,'0'0'816'0,"-3"-6"160"0,-2-1-784 0,2 0-192 0,3 7 0 0,0 0 0 16,-3-8 2752-16,3 8 496 0,0 0 96 0,0 0 32 0,0 0-1744 0,0 0-352 15,0 0-64-15,0 0 0 0,0 0-688 0,0 0-128 16,9 0-16-16,-1 4-16 0,2 0-240 0,0 4-128 16,0 2 128-16,0 2-128 0,0 3 0 0,0 2 128 15,-3 1-128-15,2 3 0 0,0 0 240 0,-2 2-32 16,-3 4 0-16,-1 1 0 0,1 3 16 0,-5 1 0 15,-3 0 0-15,-2 1 0 0,-4 1-80 0,-2 1-16 16,-3-2 0-16,-2-1 0 0,-5-1 16 0,-1-4 0 0,-2-1 0 16,2-1 0-1,-4-1-544-15,2-3-112 0,0-3-32 0,0-2 0 16,-1 0-560-16,0-1-112 0,2 0-32 0,1-1-9008 16,-3-3-1808-16</inkml:trace>
  <inkml:trace contextRef="#ctx0" brushRef="#br1" timeOffset="151662.65">2284 15744 25791 0,'-3'-11'1152'0,"1"5"224"0,-1-2-1104 0,-1 2-272 15,4 6 0-15,-4-7 0 0,0 1 320 0,4 6 0 16,-7-4 0-16,7 4 0 0,-9-2 480 0,1 2 96 15,1 2 32-15,-2 1 0 0,0 3-320 0,-1 3-64 16,-1 2-16-16,-1 4 0 0,0 3-16 0,-3 3 0 16,0 2 0-16,3 5 0 0,-1 5-192 0,1 4-64 0,-2 1 0 0,2 3 0 15,-1 2-128-15,2 2-128 16,2 1 192-16,3 0-192 0,4 0 128 0,2 2-128 0,3-1 0 0,3 0 0 16,2 1 0-16,2-6 0 0,1-1 0 15,4-1 0-15,0-3 144 0,4-1-144 0,1-1 0 0,0-4 144 16,4 2-144-16,1-5 0 0,2-3 0 0,4-3 0 15,1-3-592-15,5-4-112 0,6-4 0 0,2-4-14384 0</inkml:trace>
  <inkml:trace contextRef="#ctx0" brushRef="#br1" timeOffset="152491.89">3985 16434 23439 0,'0'0'1024'0,"0"0"240"0,0 0-1008 0,0 0-256 0,0 0 0 0,0 0 0 15,0 0 1120-15,-8 0 176 0,8 0 48 0,-7 6 0 16,-1 0-496-16,1 4-80 0,2 1-32 0,-1 1 0 16,0 0-400-16,0 3-80 0,2-1 0 0,1 1-16 15,-1 1-64-15,3-2-16 0,0-1 0 0,1-1 0 16,2 0-160-16,2 1 128 0,-1-2-128 0,1-2 128 16,2 0-128-16,1-2 192 0,2-2-192 0,-1-1 192 15,0-2 112-15,2-1 16 0,1-2 16 0,0-1 0 16,-2-3 80-16,1 0 16 0,0-3 0 0,-1 0 0 15,-1 0-176-15,-1 0-48 0,0 0 0 0,0-1 0 0,-2-2-16 16,1-1-16-16,-2-1 0 0,0 0 0 0,-2 1 144 16,0 0 16-16,-1 2 16 0,-1 1 0 0,0 1 48 0,0 8 16 15,-1-6 0-15,1 6 0 0,0 0 16 16,0 0 0-16,0 0 0 0,0 0 0 0,0 0-176 0,-6 5-48 16,2 2 0-16,1 4 0 0,-1 3-208 0,1 3 0 15,0-1 0-15,0 2 0 0,1 0 0 0,1 4 0 16,0 3 0-16,1 3 0 0,0-1 0 0,1 0-128 15,0 1 128-15,1 0 0 0,1 2 0 0,0-2 0 16,-1-1 0-16,1-1 0 0,1-2 0 0,-1 1 0 0,1-1 0 16,-1-2 144-16,0-3-144 0,0-2 0 0,-1 1 0 15,1-2 0-15,-1 0 0 0,-1-3 0 0,0-3 0 0,0-1 0 16,-1-9 0-16,0 0 128 0,-1 6-128 0,1-6 128 16,0 0 80-16,0 0 16 15,0 0 0-15,0 0 0 0,-10-2 32 0,2-4 16 0,-1-1 0 0,0-2 0 16,0-2-64-16,0 0-16 15,-1 1 0-15,0-1 0 0,-1-1-64 0,1 0-128 0,-1-1 176 16,3 1-176-16,0-1 0 0,2 2 0 0,1 2 0 16,2-1 0-16,0 1 0 0,3 0-144 0,0 9-16 15,4-9 0 1,0 0-496-16,3 0-112 0,2-1 0 0,3-1-16 16,2 0-304-16,2 0-64 0,3-3-16 0,1 2 0 15,2-1-1440-15,1 0-272 0,1-1-64 0,3-3-10816 0</inkml:trace>
  <inkml:trace contextRef="#ctx0" brushRef="#br1" timeOffset="152824.34">4623 16243 7359 0,'0'0'656'0,"0"0"-528"16,0 0-128-16,0 0 0 0,7-5 4448 0,-7 5 864 0,8-5 160 0,2 2 32 15,1-1-3392-15,1 1-704 16,1-1-128-16,1 0-16 0,1 1-448 0,2 0-96 0,1-2-16 0,1 1 0 15,-1-1-400-15,-3 1-96 0,1 1-16 0,-4-1 0 16,-1 1-192-16,0 1 0 0,0 1 0 0,-1 0 0 31,-10 1-480-31,8 0-144 0,-8 0-16 0,0 0-16 16,9 3-2240-16,-9-3-448 0,0 0-96 0</inkml:trace>
  <inkml:trace contextRef="#ctx0" brushRef="#br1" timeOffset="152998.2">4602 16382 13823 0,'-12'2'1216'0,"5"-2"-960"0,7 0-256 0,-7 1 0 0,7-1 2288 0,0 0 400 0,0 0 96 0,0 0 16 0,0 0-1456 0,0 0-304 16,0 0-48-16,0 0-16 0,0 0-448 0,11 0-80 15,1 0-32-15,3 0 0 0,4-3-112 0,3 1-32 16,1-1 0-16,1-1 0 0,3-3-144 0,0 0-128 16,0 0 144-16,-2-1-144 31,-1 1-480-31,0 1-192 0,0-2-32 0</inkml:trace>
  <inkml:trace contextRef="#ctx0" brushRef="#br1" timeOffset="153410.84">6368 16063 23951 0,'-5'-11'2128'0,"2"5"-1696"15,-1-1-432-15,0 2 0 0,4 5 1408 0,-2-7 192 16,-1 2 32-16,3 5 16 0,0 0-448 0,0 0-96 16,0 0-16-16,0 0 0 0,0 0-544 0,0 0-112 0,0 0-32 0,-4 12 0 15,2 1-256-15,2 2-144 0,0 3 160 0,2 1-160 16,1-1 128-16,-1 2-128 0,0 1 0 0,0 1 144 16,0 0-144-16,0 0 0 0,-2 0 144 0,0 0-144 0,-2 2 0 0,2-2 144 15,-2-1-144-15,0 0 0 0,0-2 0 0,0-2 0 16,-2-2 0-16,1-1 0 15,1-1-656-15,-1-2-96 0,-1-1-16 0,2-2 0 16,2-8-2304-16,0 0-480 0</inkml:trace>
  <inkml:trace contextRef="#ctx0" brushRef="#br1" timeOffset="153873.49">6309 16164 21183 0,'-3'-15'1888'0,"3"5"-1504"0,0-1-384 0,0 0 0 0,0 0 1344 0,1 1 208 15,1 1 48-15,3-1 0 0,0-1-448 0,2 1-64 0,1 1-32 0,0 0 0 16,2 1-320-16,2 1-64 0,0 0-16 0,2 3 0 16,0-1-288-16,1 2-64 15,1 2-16-15,-1 1 0 0,2 1-96 0,-2 2 0 0,-2 3-16 0,-2 0 0 16,-3 1-176-16,-1 2 0 0,-3 1 144 0,-1 2-144 16,-1 0 144-16,-3 4-144 0,-2 3 192 0,-2 1-192 15,-3 0 160-15,-1 1-160 0,-1 1 128 0,-1-3-128 16,0-1 128-16,0-1-128 0,1-1 128 15,1-1-128-15,2-2 0 0,1-2 0 0,2 0 0 0,-1-3 0 16,2-1 128-16,3-7-128 0,0 0 0 16,0 0 128-16,0 0-128 0,0 0 192 0,0 0-192 0,5 8 192 15,-5-8-16-15,9 4 0 0,2-2 0 0,3 0 0 0,1 2 16 16,2-2 0-16,-1 0 0 0,1 0 0 16,-2 2-64-16,-1-1-128 0,-2 0 192 0,0 2-64 0,1 1 0 15,-2 1 0-15,-3-2 0 0,-1 2 0 16,-7-7-128-16,5 10 128 0,0 1-128 0,-3-2 128 0,-2-9 64 15,-1 10 16-15,-2-2 0 0,-3 1 0 0,-2-1 144 0,1 0 32 16,-5-2 0-16,-2 0 0 16,1-2-112-16,-2 0-16 0,-2 1 0 0,-1-1 0 15,-3 0-112-15,2-1-16 0,-1-1-128 0,4-1 192 0,-1 0-192 0,3-1 0 0,0 0-192 0,3-1 192 32,2 0-688-32,2-1-16 0,7 2-16 0,0 0 0 15,-3-8-2160-15,5 0-416 0,4-1-96 0,4-2 0 0</inkml:trace>
  <inkml:trace contextRef="#ctx0" brushRef="#br1" timeOffset="154311.99">6739 16310 21935 0,'0'0'960'0,"0"0"224"0,0 0-944 0,0 9-240 0,0-1 0 0,-1 1 0 0,-1 0 1152 0,0 1 192 16,0-1 48-16,0 0 0 16,2-9-80-16,-3 9-16 0,2 0 0 0,1 0 0 15,0-9-432-15,4 9-96 0,-4-9 0 0,6 9-16 16,1-3-176-16,2-1-48 0,-1-2 0 0,1-1 0 0,0-2-80 0,1-1 0 15,1-3-16 1,1-1 0-16,0 0-32 0,-1-1 0 0,0 0 0 0,-1-2 0 0,0-1-128 0,0-1-16 16,-1-2-16-16,-2 0 0 0,1 0 16 0,-4 0 16 15,1 0 0-15,-1 1 0 0,-1 1 112 0,0 2 0 16,-3 0 16-16,0 8 0 0,0 0 96 0,0 0 16 0,0 0 0 0,0 0 0 31,0 0-160-31,0 0-32 0,0 0 0 0,-7 8 0 0,0 3-128 0,2 2-48 16,-2 3 0-16,1 0 0 0,-1 2-144 0,3 2 0 15,-1 3 0-15,1 1 0 0,0 1 0 0,-1 3-176 16,1-1 48-16,-1 1 0 0,1-1 128 0,1 1 0 0,-2-1 0 0,1 0 0 16,1-1 0-16,-2-2 0 0,1-1 0 0,0-1 0 15,1-2 0 1,0-4 0-16,0-4 0 0,0-2 0 0,0-2 0 0,3-8 144 16,-4 6-144-16,4-6 160 0,-6 5-32 0,6-5-128 0,-8 1 192 0,8-1-64 15,-9 0 16-15,0-1 0 0,-2 0 0 0,1-1 0 16,1-1-144-16,1-2 160 15,1 0-160-15,0-2 160 0,3-2-160 0,-2 0-144 0,1-1 144 0,0 0-208 16,2-1-544-16,1 0-96 0,2 0-32 0,2-1 0 16,1-3-2128-16,4 0-448 0,3-4-64 0</inkml:trace>
  <inkml:trace contextRef="#ctx0" brushRef="#br1" timeOffset="154518.1">7108 16323 34431 0,'0'0'1536'0,"2"-7"304"0,-2 7-1472 0,2-7-368 15,-2 7 0-15,0 0 0 0,6-8 736 0,-1 3 80 0,-5 5 16 0,10-5 0 16,-1 2-432-16,1 1-80 0,1 1 0 0,2-1-16 16,3 1-304-16,0 1 128 0,2 0-128 0,-1 1 0 15,2-1 0-15,2 2-192 0,1-1 0 0,2-1 0 31,2-1-2048-31,4-2-416 0,2 0-80 0,1 0-11408 0</inkml:trace>
  <inkml:trace contextRef="#ctx0" brushRef="#br1" timeOffset="154977.74">8207 16078 6447 0,'-1'-12'576'0,"1"4"-576"0,-1-2 0 0,1 0 0 16,0 0 5168-16,0 3 912 16,0 7 192-16,2-7 48 0,-2 7-4032 0,0 0-816 15,3-8-144-15,-3 8-48 0,0 0-432 0,0 0-80 16,0 0-32-16,9 8 0 0,-4 2-480 0,1 3-112 15,-2 2-16-15,2 4 0 0,-2 3-128 0,1 1 192 16,-1 1-192-16,0 1 192 0,1-1-64 0,-1 1-128 16,0 2 192-16,-1-2-64 0,0 0 16 0,2-1 0 0,0-1 0 0,-2-1 0 15,3-3-144-15,-1 0 160 0,2-4-160 0,0-3 160 0,-2-2 96 0,2-4 0 16,-1-2 16 0,-6-4 0-16,9 2 304 0,0-3 64 0,-9 1 16 0,11-7 0 15,-1-1 48-15,0-4 16 0,0-3 0 0,-1-2 0 0,1-3-208 16,1-3-64-16,-1-5 0 0,1 0 0 0,-1-1-192 0,1-2-32 15,0-2-16-15,2 0 0 0,-2 2-208 0,0 2 0 16,-2 4 128-16,0 3-128 0,-2 3 0 0,0 5 0 16,1 3 0-16,-1 2 0 15,-3 2-288 1,-4 7-96-16,0 0-32 0,0 0 0 0,0 0-1568 0,8 5-320 0,-8-5-64 0,5 10-16 16,0-2-608-16,-1 2-112 0,0 1-32 0,0 0-10080 15</inkml:trace>
  <inkml:trace contextRef="#ctx0" brushRef="#br1" timeOffset="155190.88">8683 16246 20271 0,'0'0'1792'0,"0"0"-1424"0,0 0-368 16,0 9 0-16,0 0 832 0,0-1 80 0,0 1 32 15,0 2 0-15,0 2 880 0,-2 1 176 16,0-1 48-16,0 0 0 0,-2-1-528 0,1 1-112 0,0 2 0 0,-1 0-16 16,1 0-432-16,0 2-96 0,-2-1-16 0,2 0 0 0,0 0-464 0,1 0-112 15,-2-1-16-15,2-1 0 0,0-1-80 0,0-2-32 16,-1-2 0-16,2 1 0 0,1-10-144 0,0 0 192 15,0 0-192-15,0 0 192 0,1 8-192 16,-1-8 0-16,0 0-192 0,0 0 192 16,0 0-960-16,0 0-80 0,0 0-16 0,4-8-10336 31,-1 0-2048-31</inkml:trace>
  <inkml:trace contextRef="#ctx0" brushRef="#br1" timeOffset="155580.4">8189 15761 2751 0,'0'0'128'0,"-6"-3"16"0,-2-3-144 0,2 2 0 0,6 4 0 0,-5-5 0 16,5 5 5360-16,0 0 1040 0,0 0 192 0,0 0 64 16,0 0-4368-16,0 0-880 0,0 0-160 0,0 0-32 15,9-4-560-15,2 1-96 0,3 0-32 0,5 2 0 0,2 0 32 0,5 1 0 16,4 0 0-16,4 0 0 0,1-1-112 0,1 1-32 16,1-1 0-16,-1 0 0 0,-1 0-160 0,-2 0-16 15,-1 1-16-15,-2-1 0 0,-3 0-32 0,-1-1 0 16,-3 1 0-16,-2 0 0 0,-3 1-192 0,-1 0 144 0,-4-1-144 0,-2-1 128 15,-11 2-128-15,0 0 0 0,0 0 144 0,0 0-144 16,0 0-128-16,0 0-112 16,0 0-16-16,0 0 0 31,-8 5-1232-31,-3 1-256 0,1-1-48 0,2 2-8224 16,-2 0-1632-16</inkml:trace>
  <inkml:trace contextRef="#ctx0" brushRef="#br1" timeOffset="155917.29">9293 16078 14735 0,'0'0'1312'0,"0"0"-1056"15,0 0-256-15,0 0 0 0,0 0 2352 0,0 0 400 16,0 0 96-16,8-1 16 0,3 0-1040 0,-1-1-208 16,3 2-32-16,2-1-16 0,0-1-464 0,1 1-80 15,-1 0-32-15,3 0 0 0,-1-1-416 0,2 1-96 0,0-3-16 0,-1 2 0 16,0 0-304-16,-1 0-160 15,0 1 160-15,-2-1-160 0,-1 1-224 0,-3 1-144 0,-3 0-16 0,-8 0-16 32,9 3-2320-32,-9-3-464 0,0 0-80 0</inkml:trace>
  <inkml:trace contextRef="#ctx0" brushRef="#br1" timeOffset="156086.4">9328 16221 25791 0,'0'0'2304'0,"0"0"-1856"15,0 0-448-15,0 0 0 0,0 0 864 0,0 0 80 16,10 1 16-16,1-1 0 16,-1 0-784-16,3 0-176 0,2 0 0 0,3 0 0 15,-1-1 0-15,5 0-128 0,3-2 128 0,2 1-160 16,1-1-1872-16,1-1-368 0,3-3-80 0,4-1-7872 0</inkml:trace>
  <inkml:trace contextRef="#ctx0" brushRef="#br1" timeOffset="156408.45">10024 16058 4607 0,'0'0'192'0,"0"0"64"16,0 0-256-16,0 0 0 0,0 0 0 0,-8 0 0 0,2 2 4528 0,-2 3 848 0,0 1 192 0,1 4 16 16,-1 1-3920-16,1 1-768 0,-1 2-176 0,2 0-16 15,2-2-96-15,0 1-16 0,1 0 0 0,1 0 0 16,1-1-32-16,3 1-16 0,2 0 0 0,0-3 0 16,0-3-32-16,2 0-16 0,2 0 0 0,1-2 0 15,2-2 192-15,2 0 32 0,2-1 16 0,1-2 0 0,2-1-160 0,2-3-48 16,0 0 0-1,1-2 0-15,1 0-144 0,-4-3-16 0,1-1-16 0,-4-2 0 0,0-3 64 0,0-2 16 16,-3-3 0-16,-2 2 0 16,-3-2 144-16,-1 0 16 0,-4 0 16 0,-2 2 0 0,-3 0 80 0,-5 0 16 15,-3 2 0-15,0 2 0 0,-2 1-256 0,-1 4-64 32,-3 1 0-32,-2 2 0 0,-1 3-384 0,-1 2 0 15,-1 1 0-15,1 2 0 0,1 3 0 0,3 1-224 0,-1 2 80 0,1 2 16 31,2 1-432-31,1 1-80 0,1 0 0 0,2 1-16 0,2 0-2096 0,3 1-400 0,4-1-96 0</inkml:trace>
  <inkml:trace contextRef="#ctx0" brushRef="#br1" timeOffset="156830.14">11507 16113 26719 0,'0'0'2368'16,"0"0"-1888"-16,0 0-480 0,5-6 0 0,-5 6 1248 0,9-4 160 15,1 2 16-15,0 0 16 0,2-1-352 0,4 2-64 0,2 0 0 0,2 0-16 16,1 0-560-16,-1 0-128 15,2 0 0-15,3 1-16 0,1 0-176 0,1 0-128 0,-2 0 192 0,0-1-192 16,0 1 144-16,-1 0-144 0,-2 1 0 0,0-1 144 16,0 0-384-16,-2 0-80 0,-5 0 0 0,-3 0-16 15,-12 0-2048-15,0 0-416 0,0 0-80 0,0 0 0 16</inkml:trace>
  <inkml:trace contextRef="#ctx0" brushRef="#br1" timeOffset="157019.22">11488 16236 32303 0,'0'0'1424'0,"0"0"304"0,0 0-1376 0,0 0-352 16,9-3 0-16,3 1 0 0,1-1 0 0,4 2-160 0,3 0 16 0,3 0 0 16,3 0 144-16,2 0 0 15,0 0 0-15,1-1 0 0,2-1 0 0,-1 1-128 16,-1 0 128-16,0 1-128 15,-2 0-336-15,2 0-64 0,-1-1-16 0,3-2-8480 16,-3 0-1712-16</inkml:trace>
  <inkml:trace contextRef="#ctx0" brushRef="#br1" timeOffset="157387.2">11934 15979 11055 0,'-7'-8'976'0,"-2"0"-784"0,3 2-192 0,-2-2 0 0,-1 0 3328 0,2 2 608 16,0 1 128-16,1 1 32 0,6 4-2176 0,-6-2-448 15,6 2-64-15,0 0-32 16,0 0-880-16,0 0-176 0,0 0-48 0,-2 9 0 16,2-1-272-16,3 2 0 0,1 0-208 0,5 0 80 0,2 0 128 0,3 1 256 15,5 0-64-15,1-1-16 0,3-1 208 0,3-2 64 16,3-1 0-16,0-1 0 16,-2-1-64-16,0-1 0 0,-3-1 0 0,1-1 0 15,0 0-128-15,-2 0-16 0,-2-1-16 0,-3 0 0 16,-2 0-80-16,0 0-16 0,-4 0 0 0,-2 0 0 15,-10 0 64-15,0 0 16 0,0 0 0 0,0 0 0 0,0 0 384 0,0 0 80 16,-6 7 16-16,-2 1 0 0,-3 1-224 16,-4 2-32-16,-2 2-16 0,-1 1 0 0,-2 0-224 0,-1 4-64 15,-2 2 0-15,-1 0 0 0,-1-1-128 0,-1 1 0 16,1 1 0-16,0 1 128 0,1 0-128 0,1-1 0 16,1-1 0-16,1-2 0 0,1-2-288 0,3-3-96 15,3-1 0-15,3-1-16 16,1-1-1744-16,2-2-352 0,4-2-64 0,4-6-12672 0</inkml:trace>
  <inkml:trace contextRef="#ctx0" brushRef="#br1" timeOffset="157853.82">13544 15982 30399 0,'0'0'2704'0,"-1"-9"-2160"16,0 2-544-16,1 7 0 16,0 0 640-16,0 0 0 0,0 0 16 0,0 0 0 0,0 0 144 0,0 0 32 0,-4 9 0 15,0 5 0-15,2 2-528 0,0 3-112 0,-1 2 0 0,0 2-16 16,1 1 48-16,1 0 16 0,0 0 0 0,0 1 0 15,1-2 32-15,0-1 16 0,0-2 0 0,0 0 0 16,1-1-96-16,1-1-32 0,0-2 0 0,1-1 0 16,-1-3-32-16,1-2 0 15,1-2 0-15,2-2 0 0,-6-6 240 0,11 3 32 16,0-2 16-16,0-2 0 0,0-3 176 0,0-1 48 16,0-2 0-16,1-2 0 0,0-2-240 0,0-2-32 0,1-3-16 0,2-1 0 0,-1-2-96 0,-1-2 0 31,0-3-16-31,2-3 0 0,0-1-48 0,1 0 0 0,-2 2 0 0,0 1 0 15,-1-3-192-15,-2 4 144 0,-2 1-144 0,-1 3 128 16,-2 5-128-16,-1 1 128 0,-2 3-128 0,2 4 128 16,-5 7-336-16,0 0-80 0,0 0-16 0,0 0 0 31,0 0-432-31,0 0-96 0,0 0 0 0,0 0-16 16,-5 10-1392-16,3 0-288 0,0 1-48 0,0 1-16 15,-2 3-400-15,2-2-80 0</inkml:trace>
  <inkml:trace contextRef="#ctx0" brushRef="#br1" timeOffset="158078.18">13899 16254 15663 0,'0'0'1392'0,"0"0"-1120"0,0 0-272 0,0 0 0 16,3 11 1888-16,-1-1 320 0,-1 0 64 0,0-1 16 0,-1 1-592 16,-1 2-112-16,0 5-32 0,-1-4 0 0,-1-1-480 0,0 0-112 15,0 0 0-15,0 1-16 0,-2-1-112 0,2 0-32 16,-2 1 0-16,2-1 0 0,2-1-384 0,0 0-80 15,0-1-16-15,0-1 0 0,1-9-176 0,1 9-144 16,-1-9 192-16,2 9-192 0,-2-9 160 0,0 0-160 16,0 0 128-16,8 7-128 15,-2-3-336-15,-6-4-160 0,0 0-16 0,0 0-16 16,9-1-2592-16,-9 1-512 0</inkml:trace>
  <inkml:trace contextRef="#ctx0" brushRef="#br1" timeOffset="158361.48">13387 15803 34431 0,'-10'-9'1536'0,"10"9"304"0,-7-6-1472 0,3 2-368 16,4 4 0-16,0 0 0 0,0 0-160 0,0 0-96 0,0 0-32 0,9-3 0 15,1 1 288-15,5 2-192 0,4 0 192 0,2 0-160 16,2 0 160-16,2 0 0 0,3 0 0 16,2 0 0-16,2 0 144 0,1 1-144 0,0 0 192 0,0 0-192 15,2 0 0-15,2 0 0 16,0-1 0-16,-1 0-192 0,1 0-768 0,-4 0-160 0,-5 0-32 0,-1 1-8000 16,-5 0-1600-16</inkml:trace>
  <inkml:trace contextRef="#ctx0" brushRef="#br1" timeOffset="158694.47">14574 16140 27759 0,'0'0'1216'0,"0"0"272"0,0 0-1184 0,0 0-304 16,0 0 0-1,11-3 0-15,0 0 688 0,0 2 80 0,1 0 0 16,4 0 16-16,4-1-208 0,2 2-32 15,2 0-16-15,-1 0 0 0,3-1-256 0,-1 1-48 0,0 0-16 0,-2-1 0 0,-3-1-208 16,-2 1-208-16,-2 1 32 0,0-1 16 16,-4 0-2352-16,0 1-480 0</inkml:trace>
  <inkml:trace contextRef="#ctx0" brushRef="#br1" timeOffset="158856.04">14619 16332 26719 0,'0'0'2368'0,"0"0"-1888"16,0 0-480-16,1-7 0 0,2 1 1904 0,-3 6 272 0,8-5 64 0,1 2 16 16,2 1-1632-16,4 1-336 0,5 1-64 0,1 0-16 15,1-1-208-15,3-2 128 0,2 1-128 16,-2-1 0-16,-2-2-1520 0,1 1-400 0,0 1-64 0,2-3-11904 16</inkml:trace>
  <inkml:trace contextRef="#ctx0" brushRef="#br1" timeOffset="159194.53">16052 16011 30351 0,'-5'-14'1344'0,"5"14"272"0,0-7-1296 0,0 7-320 16,-3-9 0-16,3 9 0 15,0 0 896-15,-2-7 96 0,2 7 32 0,0 0 0 0,0 0-288 0,0 0-48 16,0 0-16 0,0 0 0-16,0 0-352 0,0 14-80 0,0 0-16 0,2 1 0 0,2 1-80 0,-1 0-16 0,1 2 0 0,0 0 0 31,0 3-128-31,-2 0 0 0,2 0 0 0,-1 0 0 0,-1 0 0 0,0-1 0 0,2-3 0 0,-1 1 0 15,0-2 0-15,1 2 0 0,0 2-128 0,0-4 128 16,0-2-848-16,-2-2-112 0,0-1 0 0,0-4-9568 16,-2-7-1904-16</inkml:trace>
  <inkml:trace contextRef="#ctx0" brushRef="#br1" timeOffset="159645.57">15950 16081 27647 0,'-3'-13'2448'0,"-1"-1"-1952"16,2-1-496-16,1 0 0 0,1-1 1136 0,1 2 128 16,2 1 16-16,2 1 16 0,1 0-304 0,4 2-64 15,2 2-16-15,4 2 0 0,1 0-544 0,4 2-112 16,2-1-32-16,2 3 0 0,-1 0-224 0,1 1 128 0,-1 1-128 0,-1 2 0 16,-2 1 128-16,-2 2-128 0,-4 0 0 0,-3 2 144 15,-2 0-144-15,-1 2 0 16,-3 0 0-16,-2 1 0 0,-2 2 0 0,-2 1 0 15,-1 0 144-15,-2 2-144 0,-2 0 192 0,-2 1-48 16,-3-1 0-16,-1 0 0 0,-2 1 16 0,-1-2 0 16,0-2 0-16,1-1 0 0,-2-1-160 0,0-1 0 15,2-1 0-15,2-2 0 0,1 0 0 0,4-2 160 0,6-4-32 0,0 0-128 16,0 0 272-16,0 0-48 0,0 0-16 16,7 7 0-16,3-3-208 0,3-1 0 0,3 1 128 15,0-1-128-15,2-1 224 0,-2 1 0 0,1 2 0 0,-1-2 0 16,0 0-224-16,0 2 0 0,2-1 0 0,-2 2 0 0,-4 0 0 0,-1 1 0 15,-1 1 0-15,-1 0 0 0,-1 1 0 0,-5 0 0 16,0 0 0-16,-3 1 0 0,-1 1 0 0,-2 0 0 16,-1-4 192-16,-3 1-48 0,-2 0 208 0,-2-2 32 15,-2-1 16-15,-1 0 0 0,-1 1-96 0,1-2-32 16,-3 0 0-16,-1-1 0 0,-1 0-96 0,-1 0-32 16,1 1 0-16,1-1 0 0,-1-2-144 0,4-1 0 15,1 0 0-15,0 0 0 16,2-2-384-16,4 0-64 0,0 0-16 0,8 2 0 15,0 0-1504-15,0 0-288 0,0 0-64 0,5-10-8576 16,6-1-1712-16</inkml:trace>
  <inkml:trace contextRef="#ctx0" brushRef="#br1" timeOffset="160152.01">16426 16257 19343 0,'0'0'1728'0,"0"0"-1392"15,0 0-336-15,-2 11 0 0,2-2 1152 0,-3 0 144 0,0-2 48 16,1 2 0-16,0-1-208 0,1 0-48 0,1-8 0 0,0 9 0 15,1 1-208-15,-1-10-48 0,3 9-16 16,2-2 0-16,-5-7-48 0,10 6 0 0,0 1 0 0,-1-3 0 16,2-1-128-16,2-1-48 0,0 0 0 0,0-3 0 0,0-1-128 0,0-2-16 15,-2 1-16-15,0 0 0 0,-1-2-112 0,0-1-32 16,-1-3 0-16,-1-1 0 0,-1 0 160 0,0 0 48 16,-2 1 0-16,0 2 0 0,-2-3 96 15,-1 2 32-15,-2 8 0 0,1-8 0 16,-1 8-112-16,0 0 0 0,0 0-16 0,0 0 0 15,0 0-32-15,0 0 0 0,-5-5 0 0,5 5 0 0,0 0-464 0,-7 5 0 16,2 3 0-16,0 3 0 0,1 1 0 0,1 4 0 16,1 1-160-16,-1 3 160 0,0 1 0 0,0 3 0 15,1 3 0-15,-1 0-128 0,1 1 128 16,0 1 0-16,1 2 0 0,0 1 0 0,0 3 0 0,0-1 0 16,-1 1 0-16,2 0 0 0,0 0 0 0,0-3 0 15,0-6 0-15,0-1 0 0,-1-2 0 0,0-2 0 16,0-2 0-16,-3-1 0 0,2-3 0 0,-2-4 0 15,0-3 0-15,-1-1 128 0,0 0-128 0,-3-3 192 16,-1-1-64-16,0-3 0 0,-2 0 48 0,0-3 16 0,-2-1 0 0,1-1 0 16,0-3-32-16,0-1 0 0,0-1 0 0,0-1 0 15,1-1-160-15,2 0 192 0,-1 0-192 0,4-1 192 0,0-3-192 0,3 2 0 16,1 0 144-16,2-1-144 0,1-2 0 0,2-1-160 16,1 2 16-16,3 0 0 15,3 2-448 1,1 2-96-16,1 0-16 0,3 2 0 0,2 0-1312 0,3 1-272 0,5 0-48 0,-1 3-16 31,3-2-784-31,1 1-176 0,3 0-16 0</inkml:trace>
  <inkml:trace contextRef="#ctx0" brushRef="#br1" timeOffset="160723.78">17450 16220 21183 0,'0'0'1888'0,"0"0"-1504"16,0 0-384-16,-9-1 0 0,9 1-128 0,0 0-112 15,0 0-16-15,0 0 0 0,-6-3 1184 0,6 3 224 0,0 0 64 0,0 0 0 0,0 0 64 0,0 0 32 16,0 0 0-16,0 0 0 16,8-3-144-16,1 0-16 15,4-1-16-15,3 2 0 0,3 0-496 0,3 0-112 0,4 0-16 0,-1-1 0 16,3 1-160-16,5 0-32 15,3 1-16-15,5 0 0 0,3 0-16 0,7 0 0 16,4 0 0-16,3-2 0 0,0 1-80 0,0 0-16 16,0 0 0-16,4 0 0 0,5-2-64 0,4 1 0 0,1 0-128 0,-2-1 192 15,-4 0-192-15,-1 1 0 16,0-1 0-16,-1 1 0 0,1 0 128 0,-2 1-128 0,-6 0 0 0,-4 1 0 16,-6 0 144-16,-4 1-144 15,-2 0 128-15,-4 0-128 0,-1-2 128 0,-5 1-128 0,1 0 0 16,-4-1 128-16,-5 1-128 0,-3-1 128 0,-5 0-128 0,1 1 128 15,-5 0 0-15,-2 0-128 0,1 0 192 0,-10 1-64 16,8-1-128-16,-8 1 0 0,0 0 144 0,0 0-144 16,0 0 0-16,0 0-288 0,0 0 48 0,0 0 16 15,0 0-448-15,0 0-96 0,0 0 0 0,0 0-16 16,0 0-1904-16,0 0-368 0,0 0-80 0,3-8 0 0</inkml:trace>
  <inkml:trace contextRef="#ctx0" brushRef="#br1" timeOffset="161292.01">20457 15776 21183 0,'0'0'1888'16,"0"0"-1504"-16,5-5-384 0,-5 5 0 15,7-6 896-15,-7 6 96 0,0 0 32 0,0 0 0 16,0 0-160-16,0 0-32 16,0 0 0-16,0 0 0 0,0 0-64 0,0 0 0 0,0 0-16 0,-2 9 0 0,-3 1-160 0,0-1-16 15,-1 0-16-15,1 1 0 0,-1 4-240 0,2 0-32 16,-2-1-16-16,2 3 0 0,-1-1-112 0,1 1-32 15,1-3 0-15,1 0 0 0,2 0-128 0,2-1 160 16,2-1-160-16,2 0 160 0,-1-1 48 0,2-2 16 16,2-3 0-16,0 1 0 0,2-3 192 0,2-1 32 15,0-1 16-15,1-1 0 0,0-1-80 16,2-2 0-16,-1-1-16 0,2-2 0 0,-1 1-176 0,1-3-16 16,-2-1-16-16,-1 0 0 0,-2-1-32 0,1-1-128 15,-2-1 192-15,-2 0-64 0,-2-1 16 0,1-1 0 16,-3-2 0-16,1 3 0 0,-2 1 96 0,-1 2 16 0,0 1 0 15,-3 9 0-15,1-7 48 0,-1 7 16 0,0 0 0 0,0 0 0 16,0 0-64-16,0 0-16 16,0 0 0-16,-9 2 0 0,9-2-240 0,-9 9 0 0,3 1 0 0,-2 3 0 15,0 2 0-15,0 3 0 0,1-1 0 0,-1 2 0 16,0 2-128-16,2 1 128 0,-1 0 0 0,2 1 0 16,-2-1 0-16,3 1 0 0,0-1 0 0,3 0 0 15,1-2 0-15,2-1 0 0,1-2 0 0,-1 0 0 16,0-3-176-16,0-1 176 0,0-2-160 0,-2-2 160 15,0-9-832-15,0 0-64 0,0 0 0 0,-3 8-16 16,3-8-1968-16,-9 2-400 16,1-3-80-16</inkml:trace>
  <inkml:trace contextRef="#ctx0" brushRef="#br1" timeOffset="161796.95">20502 15673 12895 0,'-4'-12'1152'0,"2"5"-928"16,-1 1-224-16,3 6 0 0,-3-7 2128 0,3 7 384 16,0 0 80-16,-6-4 16 15,6 4-1616-15,-8-1-320 0,8 1-64 0,-9 2-16 0,0 2 32 0,0 2 0 0,-1 0 0 16,0 3 0-16,0 1 0 0,-1 0 0 0,-2 1 0 0,0 1 0 16,0 1 16-16,-2 3 0 0,0 1 0 15,-3 2 0-15,0 1-208 0,-2 2-48 0,0 4 0 0,-1 0 0 16,0 1-80-16,-1 0-32 0,-2 1 0 0,1-1 0 15,3 2 64-15,2 0 16 0,2 0 0 0,2 0 0 16,2-3-160-16,2 1-16 0,1-1-16 0,2-1 0 16,3-3-160-16,2-1 192 0,1 0-192 0,3-1 192 15,2 0-48-15,4-2 0 0,0 1 0 0,3-2 0 0,3-2 112 0,2-3 32 32,3 0 0-32,3-2 0 0,2-2 128 0,4-2 32 0,-1-1 0 0,3-3 0 0,0-4-112 0,-1-3-16 15,0 0 0-15,2-2 0 0,1-3 16 0,1-2 0 16,1-1 0-16,1-3 0 0,1-4 0 0,2-3 0 31,-1-3 0-31,1-3 0 0,-3-4-48 0,-2-4-16 0,-5-1 0 16,-3-4 0-16,-3-2-48 0,-2 0-16 0,0-1 0 15,-3 1 0-15,-4 1 96 0,-4 4 16 0,-5 2 0 0,-5 4 0 16,-4 2 80-16,-4 2 32 0,-2 1 0 0,-4 3 0 16,-1 3-304-16,-6 3-128 15,-2 4 0-15,-4 2 128 0,-4 1-128 0,-4 3 0 0,-4 2 0 0,3 4-176 0,0 2-80 0,1 4 0 0,1 4-16 0,3 1 0 31,3 3-1248-31,1 3-240 0,2 1-48 0,4 2-16 16,3 1-1808-16,7 3-352 0,-4 9-80 0,3 1-16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1:57:45.147"/>
    </inkml:context>
    <inkml:brush xml:id="br0">
      <inkml:brushProperty name="width" value="0.05292" units="cm"/>
      <inkml:brushProperty name="height" value="0.05292" units="cm"/>
      <inkml:brushProperty name="color" value="#FF0000"/>
    </inkml:brush>
  </inkml:definitions>
  <inkml:trace contextRef="#ctx0" brushRef="#br0">3181 1434 16575 0,'0'-7'1472'0,"-1"-1"-1168"16,1-1-304-16,0 2 0 0,-1-3 656 0,0 2 80 0,-2-1 16 0,2 0 0 0,-2 3 400 0,1 0 64 16,-1 2 32-16,0 1 0 15,0 1-144-15,3 2-16 0,0 0-16 0,-8 7 0 0,2 2-368 0,-3 4-64 16,1 2 0-16,-1 6-16 0,1 2-224 0,-2 5-32 16,1 4-16-16,-4 2 0 15,1 3-96-15,0 3 0 0,-3 3-16 0,2 0 0 0,0 1-240 16,0-1 128-16,-3-3-128 0,3-1 0 0,1-4 128 0,0-3-128 15,1-3 0-15,1-3 144 0,0-4-16 0,1-2-128 16,0-4 192-16,2-1-64 0,2-4 208 0,0-4 48 31,0 0 0-31,5-7 0 0,0 0 0 0,0 0 16 0,0 0 0 0,0 0 0 0,0-7-176 0,2-4-32 16,1-4-16-16,1-6 0 0,4-5-176 0,1-6 0 16,1-6 0-16,1-6 0 0,1-5-304 0,0-6 64 15,1-1 16-15,0 0 0 16,-1-1-32-16,0 4 0 0,1 3 0 0,-2 5 0 0,0 4 384 0,-2 7 64 0,0 6 0 0,1 3 16 15,-3 6 176-15,-1 3 16 16,-2 4 16-16,-1 4 0 0,1 4-128 0,-4 4-32 0,0 0 0 0,0 0 0 16,7 8 48-16,-2 5 0 0,1 3 0 0,-1 5 0 15,0 3-144-15,-1 5-32 0,1 4 0 0,-2 1 0 16,0 2-128-16,1 1 0 0,-2 0 0 0,1 1 0 16,-1-2 0-16,2 0 0 15,-1-1 0-15,1-2 0 0,0-2 0 0,1-1 128 0,-1-2-128 0,0-2 0 16,-1-3 0-16,0-2 0 0,0-3 0 0,-1-1 0 15,0-3 0-15,-1-2 0 0,-1-3 0 16,-1-1 0-16,1-2-1392 0,0-6-256 0,0 0-48 0,0 0-8864 16,0 0-1760-16</inkml:trace>
  <inkml:trace contextRef="#ctx0" brushRef="#br0" timeOffset="188.72">2810 1914 31551 0,'-9'-5'1408'0,"9"5"272"0,0 0-1344 0,0 0-336 15,0 0 0-15,0 0 0 0,4-6 0 0,2 1-160 16,3-1 16-16,3 1 0 16,4 0 272-16,2-1 48 0,7-2 16 0,-1 0 0 0,0-1-192 0,1-1 0 15,2-1 0-15,1 0 0 16,0-1-1360 0,1-1-208-16,2 0-32 0,1-1-16 0</inkml:trace>
  <inkml:trace contextRef="#ctx0" brushRef="#br0" timeOffset="539.42">3434 1687 18431 0,'0'0'1632'0,"-3"5"-1312"0,0 1-320 0,3 3 0 0,0-1 1824 0,3 2 288 16,-2 1 64-16,0 1 16 0,0 1-1472 0,0 0-288 16,0 2-64-16,0-1-16 0,0-1 384 0,0 1 80 15,1 1 16-15,-2-1 0 0,0 0-416 0,0 0-80 16,0-5-16-16,0 0 0 0,0 0-128 0,0-2-16 15,0-7-16-15,0 0 0 0,0 0 96 0,0 0 32 16,0 0 0-16,0 0 0 0,0 0 336 0,0 0 64 16,1-9 16-16,1-3 0 0,0-5-448 0,0-1-64 15,2-3-32-15,-1-2 0 0,1-3-160 0,1 1 0 16,-1 0 0-16,2 2 128 0,0 1-128 0,2 2 0 16,1 2 144-16,-1 4-144 0,1 1 224 0,1 2-32 15,0 2 0-15,0 3 0 0,3 3 176 0,-2 3 16 16,1 1 16-16,-1 2 0 0,1 3-64 0,-1 2-16 0,0 0 0 15,-1 2 0-15,0 2-64 0,0 2-32 16,-4 0 0-16,0 1 0 0,0 1-96 0,-1 0-128 0,-2 1 176 0,1 0-176 16,-2 0 0-16,0 0 0 15,0 1 0-15,1-1-144 16,-3-2-640-16,2-1-128 0,-1-1-32 0,2-2 0 16,-1-3-2640-16,3-2-544 0</inkml:trace>
  <inkml:trace contextRef="#ctx0" brushRef="#br0" timeOffset="897.32">3923 1597 31551 0,'0'0'1408'0,"0"0"272"0,-2 8-1344 0,2 1-336 0,0 2 0 0,0 1 0 0,0 2 128 0,0 3-128 15,-1 0 128-15,0 2-128 0,1 2 528 0,-1-1 48 16,0-1 0-16,0 2 0 0,0 0-224 0,1 2-32 16,-1-1-16-16,-1-2 0 0,1-3-112 0,0-3-32 15,0-1 0-15,0-2 0 0,0-1 32 0,1-3 0 16,0-7 0-16,0 0 0 0,0 0 352 0,0 0 80 15,0 0 16-15,3-10 0 0,2-2-256 0,-1-5-32 16,3-4-16-16,0-3 0 0,2-5-336 0,3 1 0 16,1-1 0-16,2 3-128 0,-2-1 128 0,1 3-160 15,-1 3 160-15,1 4-160 0,-1 2 160 0,-1 4 0 16,0 3 0-16,0 2 0 0,-1 3 272 0,1 2-16 16,0 1 0-16,0 3 0 0,1 1 0 0,-2 4-16 15,-2 2 0-15,1 1 0 0,-1 2-48 0,-1 2-16 0,0 0 0 16,-1 1 0-16,1 1-48 0,-4 2 0 15,0-2 0-15,-1 1 0 0,0-1-128 0,1 1 0 0,-2-1 0 0,1-1 0 32,0-2-272-32,2 0-144 0,-1-3-32 0,2-3 0 15,0-2-2496-15,2-3-512 0,1-1-112 0</inkml:trace>
  <inkml:trace contextRef="#ctx0" brushRef="#br0" timeOffset="1164.04">4505 1581 22111 0,'0'0'1968'0,"-4"6"-1584"0,-2 2-384 0,1 2 0 0,1 3 1856 0,-2 1 272 0,3 2 64 0,-2 1 16 0,0 2-1648 0,0 1-336 16,1 0-64-16,1 2-16 0,2-1 480 0,0 1 80 16,-1 1 32-16,4 0 0 0,1 0-32 0,1-2-16 15,1-1 0-15,0-3 0 0,3-1-208 0,2-3-32 16,1-2-16-16,2-3 0 0,1-4-224 0,1-3-32 16,0-3-16-16,0-3 0 0,-1-3 64 0,1-6 16 15,0-2 0-15,2-4 0 0,-2-5 208 0,-2-4 32 16,-3-2 16-16,-4 0 0 0,-4-1 32 0,-3 2 16 0,-3 2 0 15,-3 3 0-15,-3 3-96 0,-2 2-32 16,-1 3 0-16,0 2 0 0,-2 4 368 0,0 3 80 16,-3 2 16-16,1 4 0 0,-5 2-880 0,1 3-256 15,1 4-16-15,1 2 0 16,3 1-2288-16,1 3-448 0,3 2-80 0</inkml:trace>
  <inkml:trace contextRef="#ctx0" brushRef="#br0" timeOffset="1729.71">4993 1573 26655 0,'0'0'1184'0,"-6"0"240"0,6 0-1136 15,-5 1-288-15,-1 1 0 0,1 2 0 0,0 1 688 0,0 2 80 16,-1 2 0-16,1 2 16 0,-1 1 496 0,2 2 80 15,-1 1 32-15,1 3 0 0,1 1-576 0,1 0-112 16,0 1-32-16,2 0 0 0,2 0-272 0,1 1-48 16,0-3-16-16,2 0 0 0,-1 0-16 0,3-2-16 15,-1-2 0-15,2-1 0 0,1-4-48 0,1 1-16 0,-2-3 0 0,3-3 0 16,1-1-240-16,1-5 0 0,-2-1 0 0,1-2 0 16,1-5 192-16,1-5-64 0,3-3-128 0,0-2 192 15,-1-4-192-15,-1-4 0 0,0-4 128 0,-1 0-128 16,-3 2 0-16,0 2-128 0,-4 1 128 15,0 4-208-15,-2 4 208 0,-1 3 0 0,-2 4 0 0,-1 4 160 16,-1 1 144-16,0 7 16 0,0 0 16 0,0 0 0 16,0 0-192-16,0 0-144 0,-3 8 192 0,-1 2-192 15,2 3 192-15,0 1-192 0,-1 0 192 0,1 3-192 0,-1 2 128 16,3 0-128-16,-1 1 0 0,1 1 0 16,0-1 0-16,1-1 0 0,2-2 0 0,0 0 0 15,1-2 0-15,2-2-144 0,0-1 16 0,2 0 0 16,1-2-1520-16,1-2-288 0,2-4-64 0,1-1-9232 15,2-3-1840-15</inkml:trace>
  <inkml:trace contextRef="#ctx0" brushRef="#br0" timeOffset="2044.69">5523 1700 10127 0,'0'0'896'0,"0"0"-704"16,0 0-192-16,-3 4 0 0,-1 1 3392 0,1 2 656 16,2 1 128-16,-2 1 32 0,-1 0-2320 0,2 2-464 0,-1 0-80 0,1 0-32 15,-1 2-288-15,1-1-64 16,0-1-16-16,0-1 0 0,1-1-240 0,0 0-64 0,-1-1 0 0,0-1 0 15,2-7-64-15,0 0-32 0,0 0 0 0,0 0 0 16,0 0-160-16,0 0-48 0,0 0 0 0,6-7 0 16,1-2-144-16,1-3-16 0,1-2-16 0,2-5 0 15,1-3-160-15,2-2 0 16,2-1 144-16,-1 0-144 0,-1 4 0 0,3 2 0 16,1 1 0-16,-3 4 0 0,-1 2 0 0,-2 3 272 0,-1 3-32 0,-1 3-16 0,0 2-96 0,-1 3 0 15,-1 3-128-15,0 2 192 16,0 1 0-16,1 3-16 0,-4 1 0 0,2 2 0 0,0 2-176 15,0 0 160-15,1 2-160 16,-1-1 160-16,-1 2-160 0,1 0 0 0,-2 0 0 0,2-3 128 16,1-1-368-16,-1-1-80 0,3-3 0 0,1-3-16 15,2-1-2224-15,2-4-448 0,1-3-96 16,3-3-11776-16</inkml:trace>
  <inkml:trace contextRef="#ctx0" brushRef="#br0" timeOffset="2423.42">6277 1458 27647 0,'-11'-2'1216'0,"11"2"256"0,-7 2-1168 0,-1 1-304 16,1 1 0-16,-1 3 0 16,-2 1 1216-16,-1 1 192 0,0 4 48 0,1 2 0 0,-2 0-144 0,-1 3-32 0,-3 2 0 0,1 1 0 15,2 2-448-15,-1 0-112 16,2 1-16-16,2 0 0 0,0 2-352 0,5-2-80 16,-2-1-16-16,4-1 0 0,2-1-128 0,2-1-128 15,2-2 192-15,2-1-192 0,0-3 0 0,4-1 0 16,2-1 0-16,1-4 0 0,1-2 0 0,2-3 0 0,0-2 0 0,2-3 0 15,0-5-128-15,3-4 128 0,2-4-208 0,1-4 80 16,0-3-224-16,1-3-32 0,2-3-16 0,-2 0 0 16,-1-2 144-16,-2 2 16 0,-1 3 16 0,-3 2 0 15,-2 0 224-15,-3 5 0 0,-4 3 0 0,0 3 0 16,-5 1 384-16,1 2 32 0,-1 2 0 0,-3 3 0 16,0 4 80-16,-5-2 16 0,-1 2 0 0,-3 2 0 15,0 1-272-15,0 3-48 0,-2 3-16 0,0 2 0 0,0 2-48 0,0 1-128 16,-2 3 192-16,1 0-64 0,1 2-128 0,3 1 0 15,-1-2 0-15,2 2 0 0,2 0 0 0,1-1 0 16,1-1 0-16,2 0 0 0,1 1 0 0,2-3 0 16,1 0-128-16,3-2 128 0,1-1 0 0,1-1-176 15,3-2 176-15,3-1-128 0,1-4-224 0,5-1-32 16,6-3-16-16,6-2 0 16,-1-4-2192-16,1-2-432 0,1-5-96 0</inkml:trace>
  <inkml:trace contextRef="#ctx0" brushRef="#br0" timeOffset="2942.77">6871 1585 25791 0,'-5'3'2304'0,"-2"4"-1856"15,2 3-448-15,-2 1 0 0,0 1 560 0,-1 2 16 0,-1 2 0 0,0 1 0 16,0 2 528-16,2 2 112 0,-2-1 32 0,1 0 0 16,2-1-32-16,0 2 0 0,2-2 0 0,-1 0 0 0,2-2-400 0,1 1-96 15,0-4-16-15,2-2 0 16,1-3-256-16,0-2-48 0,1-2-16 0,-2-5 0 15,0 0-112-15,8 0-16 0,-2-4-16 0,3-4 0 0,2-2-240 0,1-5 176 16,1-3-176-16,3-3 160 16,-2-4-160-16,4-1 0 0,2-2 0 0,-1 1 0 0,1 1-256 15,-1 3 32-15,-2 2 0 0,0 4 0 0,-3 2 224 0,-3 4 0 16,-1 4-160-16,-1 2 160 0,-1 3 0 0,-2 3 0 16,-6-1 0-16,6 7 0 0,-2 3 240 0,-1 3-48 15,2 2 0-15,-3 3 0 0,-2 2-48 0,0-1-16 16,0 2 0-16,0 0 0 0,0 0-128 0,1-1 0 15,1 0 144-15,2-2-144 0,-1 1 0 0,-1-2 0 16,1-3 0-16,2-2 128 0,-1-2-128 0,2-3 0 16,0-2 0-16,1-2 0 0,1-2 0 0,0-3 0 0,2-3 128 0,2-4-128 15,4-4 128-15,0-4-128 0,2-3 160 0,3-3-160 16,2-3 144-16,1 0-144 16,1-1 128-16,1 2-128 0,-2 2 0 0,0 2 0 15,-1 2 0-15,-1 4 0 0,-2 3 0 0,-2 2 0 16,-3 3 0-16,-2 3 0 0,-2 2 0 0,0 2 160 0,-2 1-160 0,-1 3 160 15,-2 3 16-15,0 1 0 0,-2 3 0 0,1 3 0 16,0 1-176-16,-2 2 128 0,2 0-128 0,-1 2 128 16,0 1-128-16,0 1 0 0,1-3 0 0,1 1 0 15,-1-4 0-15,1 1 0 0,1-1 0 0,0 1 0 16,2-2-160-16,1-1-112 0,1-1-32 0,1-2 0 16,5-1-2192-1,0-3-448-15,2-2-96 0,0-4-13024 0</inkml:trace>
  <inkml:trace contextRef="#ctx0" brushRef="#br0" timeOffset="3239.94">7908 1782 27071 0,'0'0'1200'0,"0"0"240"0,0 0-1152 0,0 0-288 15,0 0 0-15,0 0 0 0,0 0 1072 0,0 0 144 16,0 0 48-16,0 0 0 0,0 0-240 0,5-5-32 16,1-2-16-16,0-1 0 0,3 1-640 0,1-2-128 15,2-2-16-15,-2-1-16 0,1-2 32 0,0-1 16 16,-1-3 0-16,-1 0 0 0,-1-2 128 0,0 2 32 15,-1 2 0-15,-3 2 0 0,-1 0 80 0,-1 3 32 16,-2 1 0-16,-2 4 0 0,-1 0-32 0,0 4 0 16,-3 1 0-16,0 3 0 0,-3 2-128 0,-2 1-16 0,-2 4-16 0,-2 4 0 15,0 2-304-15,1 3 128 16,1 1-128-16,0 1 0 0,1-2 0 0,4 2 0 0,1 0 0 0,4 0 0 16,2-3 0-16,2 2 0 15,2-1-192-15,0-1 192 0,4 1-160 0,3-3 160 16,2-2-160-16,2 1 160 0,2-2-336 0,1-2 16 0,3-3 16 0,1-1 0 15,2-4-1456-15,1-3-288 16,0-4-64-16,3-1-16 0,0-4-1408 0,3-4-288 16</inkml:trace>
  <inkml:trace contextRef="#ctx0" brushRef="#br0" timeOffset="3547.52">8415 1582 25167 0,'-16'1'1104'0,"10"1"240"0,-3 1-1072 0,-1 3-272 0,-1 1 0 0,-2 1 0 0,1 3 1328 0,-3 0 208 15,1 1 32-15,1 1 16 0,1-1-192 0,1 1-48 16,0 0 0-16,2 0 0 0,0 0-320 0,3 0-64 15,0-2 0-15,2-2-16 0,2 0-208 0,0-1-32 16,2-1-16-16,0-7 0 0,0 0-240 0,0 0-64 16,5 2 0-16,3-2 0 0,0-1-144 0,2-4-48 15,1-1 0-15,4-4 0 0,1-3-64 0,2-3-128 16,1-3 176-16,2 0-176 0,0-1 128 0,0 1-128 16,-1 3 0-16,-1 1 0 0,-6 5 0 0,0 3 0 15,-1 0 0-15,-1 3 0 0,-1 2 0 0,0 2 0 16,0 1 0-16,-1 2-144 0,-1 2 144 0,0 3 0 15,-2 0 128-15,-1 2-128 0,2 2 0 0,-3 1 0 16,1-1 0-16,-1 1 128 0,0 2-128 0,1-1 0 16,0-1 0-16,0 0 0 0,2 4 0 0,2-3 0 0,1-3 0 0,-1 0 0 31,1-2-592-31,2-2-96 0,0-3-16 0,1-3 0 16,1-3-2240-16,2-3-448 0,1-2-80 0,1-6-11488 0</inkml:trace>
  <inkml:trace contextRef="#ctx0" brushRef="#br0" timeOffset="3765.76">9027 1214 35583 0,'-12'-19'1584'0,"8"12"320"0,0 2-1520 0,-1-1-384 16,1 2 0-16,0-1 0 0,1 2 592 0,3 3 48 0,0 0 16 0,0 0 0 0,0 0 368 15,0 0 64-15,-5 4 0 0,1 3 16 0,1 1-416 16,1 2-96-16,-1 2-16 0,0 3 0 0,1 4-192 16,1 3-32-16,0 1-16 0,-1 4 0 0,1 2-336 15,-3 1 128-15,0 2-128 0,0 1 0 0,-3 8 0 16,0 0 0-16,1-1 0 0,-1-1 0 0,2 1 0 0,-2-3-160 15,0-2 16-15,2 0 0 16,1-4-1376 0,0-1-272-16,2-3-48 0,2-4-16 0,1-6-640 0,1-4-144 0,1-3-32 0,-3-10-11600 0</inkml:trace>
  <inkml:trace contextRef="#ctx0" brushRef="#br0" timeOffset="4156.96">8886 1603 22111 0,'-15'-16'976'0,"9"10"208"0,-3-1-944 0,2 1-240 0,3-2 0 0,1 1 0 16,0 1 2720-16,4-1 496 15,2 0 112-15,2 1 0 0,3-1-2080 0,2 1-416 0,2-1-96 0,2 2-16 16,3-1-336-16,4 1-80 0,3-1-16 0,4 2 0 0,0-1-288 0,3 1 0 16,2-2 0-16,2-1 0 0,1 0 0 15,3-1 0 1,-1 0 0-16,0-2 0 0,-3 0 272 0,-4 0-48 0,-4 1-16 0,-4 1 0 0,-3 0 160 16,-5 0 16-16,-1 0 16 0,-6 2 0 0,-2 0-128 0,-6 6-16 15,0 0-16-15,-5-4 0 0,-1 3-16 0,-4 1 0 16,-3 2 0-16,-4 3 0 0,-1 2-224 0,-2 2 0 15,-1 1 0-15,2-1 0 0,2 4 0 0,2 0-160 16,3 1 160-16,4 1-128 0,3 1-64 0,3 0 0 16,3 1 0-16,3-2 0 0,2 1-48 0,4-1-16 15,3 0 0-15,2 0 0 0,2-3 112 16,0 0 16-16,2-1 0 0,-1 0 0 0,0-1 128 0,1 1 0 0,0-2 0 0,-2-2 0 16,-2 0 0-16,-4 0 0 15,-3-2 0-15,-1-2 176 0,-7-3 448 0,0 0 80 16,0 0 32-16,0 0 0 0,-5 4 304 0,-5-1 64 0,-1-1 16 0,-1 0 0 15,-5 2-608 1,-1-1-128-16,-1-1-32 0,-2 0 0 16,-1 1-352-16,-1-1 0 0,-2 0 0 0,-3 1 0 0,1-1-992 0,4 1-272 15,4-1-48-15,1 0-11952 16,6 1-2400-16</inkml:trace>
  <inkml:trace contextRef="#ctx0" brushRef="#br0" timeOffset="5265.03">10289 1648 9215 0,'0'0'816'0,"0"0"-656"0,-3-3-160 0,-4 0 0 0,-4 1 2704 0,1 0 512 16,4 0 112-16,0 0 0 0,1-1-1120 15,0 1-224-15,5 2-64 0,-3-2 0 0,3 2-480 16,0 0-96-16,-3-2-32 0,3 2 0 0,0 0-624 0,0 0-128 16,0 0-32-16,0 0 0 0,0 0-240 0,7-1-48 15,2 0-16-15,3 1 0 0,5 0-224 0,4 0 176 16,3 0-176-16,5 0 160 0,4 0 80 0,-4 0 16 16,3-2 0-16,4 2 0 0,4 0 64 15,1 0 0-15,1-1 16 0,-2 0 0 16,2-1-144-16,10-1-16 0,-7-2-16 0,-2 0 0 0,-5 0-160 0,-1 1 160 0,-4-1-160 0,-4 0 160 15,-2 0-32-15,-5 0-128 0,-4 0 192 0,-3 0-64 16,-5 1 32-16,-4 0 0 0,-1-1 0 0,-3 0 0 16,-7-1-32-16,1 1-128 0,-3-2 192 0,-1 0-64 15,-3 0-320-15,-1 0-64 16,-3-1 0-16,0 1-16 0,-2-1 0 0,1 0 0 16,-2 1 0-16,2-1 0 0,-1 1 272 0,3 1 0 15,1-1-128-15,2 2 128 0,0 0 0 0,0 1 0 0,0-1 0 0,2 2 0 0,2 0 0 0,7 3 0 16,0 0 0-16,0 0 0 0,0 0 0 0,0 0 144 31,0 0-144-31,7-2 128 0,2 1-128 0,1-1 0 0,3 2-192 0,1 0 192 0,1 2 0 0,2 0 0 16,2 0 0-16,2 1 0 0,0 2 0 0,1-1 128 15,0 2 32-15,-2 0 0 0,-1 1 64 16,0-1 16-16,-5 1 0 0,0 2 0 0,-3 0-112 0,-1-1 0 16,-1 3-128-16,-2-1 192 0,-4 1 0 15,-3 0 0-15,-3 1 0 0,-3 3 0 0,-1 0 256 0,-4 3 32 0,-4 0 16 0,-1 1 0 16,-3 0-176-16,-2-1-48 15,-2 0 0-15,1 0 0 0,0-2-272 16,1 1 0-16,2 0 0 0,2 0 0 16,1-2-1760-16,4 2-464 0,2-1-80 0</inkml:trace>
  <inkml:trace contextRef="#ctx0" brushRef="#br0" timeOffset="6332.95">11875 1469 13823 0,'0'0'608'0,"-1"-9"128"0,-1-1-592 0,1 0-144 15,0 0 0-15,1 0 0 0,0 0 3040 0,0 1 576 16,1 2 112-16,-1-1 32 0,0 1-1536 0,1 2-304 0,-1 5-64 0,0 0-16 15,0 0-576-15,0 0-112 16,0 0-32-16,0 0 0 0,0 0-448 0,0 0-96 16,0 0 0-16,-2 7-16 0,0 2-304 0,0 5-48 15,-2 2-16-15,2 3 0 0,-2 1-64 0,0 2 0 0,0-1-128 0,0-1 192 16,0 2-192-16,1-1 0 0,-1 0 0 0,0-1 0 16,1 0 128-16,1-1-128 0,0-1 0 0,0-1 0 15,4-2 0-15,-2-2-336 0,0-1 48 0,0-1 16 16,1-2-1760-1,0-1-336-15,0-3-80 0,-1-5-13008 0</inkml:trace>
  <inkml:trace contextRef="#ctx0" brushRef="#br0" timeOffset="6773.97">11827 1406 25791 0,'-11'-14'1152'0,"7"8"224"0,-1-1-1104 0,1 1-272 16,1 0 0-16,3 6 0 0,-4-5 2416 0,4 5 416 15,0 0 96-15,0 0 16 0,0 0-1712 0,7 0-336 16,2 0-64-16,3 3 0 0,0 4-320 0,4 2-64 15,3 2-16-15,2 3 0 0,1 2-144 0,1 3-32 16,0 1 0-16,0 1 0 0,0-1-256 0,-2-1 160 16,-2 0-160-16,-1 0 128 0,-3-3-128 0,-1 1 128 15,-1-2-128-15,2 1 128 0,-4-2-128 0,0-2 0 16,-1-2 144-16,0-2-144 0,-2-3 128 0,0-1-128 16,-1 0 128-16,-7-4-128 0,0 0 0 0,5-5 0 15,0-1 0-15,-1-3 0 0,-1-3-240 0,1-2 48 16,-2-4 0-16,0-4 0 15,-1-3-256-15,0-4-32 0,0-3-16 0,-1-2 0 16,-1 0-64-16,0 0-16 0,0 1 0 0,0 2 0 0,0 5 576 0,0 1 128 0,0 5 0 0,-1 2 16 16,2 4 352-16,-1 3 64 0,2 2 16 0,-1 2 0 15,0 3-144-15,0 4-32 0,0 0 0 0,0 0 0 16,0 0-112-16,0 8-32 0,0 1 0 0,0 4 0 16,-1 0-80-16,0 2-32 0,0 3 0 0,1 2 0 15,-1 0-144-15,0 4 0 0,0-1 0 0,0 1 128 16,0 1-128-16,0 0 0 0,-1 0 0 0,2-2 0 0,2-2 0 0,-1-2 0 15,0-1-192-15,1-3 192 16,0 0-976-16,1-3-80 0,1-3-16 0,0-2 0 16,2-1-2320-16,1-3-448 0</inkml:trace>
  <inkml:trace contextRef="#ctx0" brushRef="#br0" timeOffset="7058.03">12504 1406 23039 0,'-11'-3'2048'0,"11"3"-1648"16,0 0-400-16,-4 3 0 0,-2 2 1424 0,1 2 208 15,1 2 32-15,-1 2 16 0,1 1-672 0,1 1-144 0,-1 2-32 0,2 1 0 16,0-1 0-16,1 3 0 16,1-1 0-16,0 1 0 0,2 0-288 0,1-1-64 15,0 0-16-15,2-1 0 0,2 0-272 0,2-3-64 0,-2-2-128 0,2-1 192 16,1-3-192-16,0 0 176 0,0-4-176 0,0-2 160 16,0-2-16-16,-1-3 0 15,1-3 0-15,1-3 0 0,-1-2 96 0,1-3 16 0,0-4 0 16,-1-2 0-16,-1-3 48 0,0-1 16 15,-2-3 0-15,-1 2 0 0,-3 1-112 0,-3 2-16 0,0 3 0 0,-3 2 0 0,-3 3 96 0,0 2 16 16,-1 2 0-16,0 2 0 0,-2 2-96 16,0 3-16-16,0 2 0 0,-1 2 0 0,0 1-192 0,0 1 0 15,2 1-144-15,-1 4 144 16,0-1-624-16,1 2-16 0,2 1-16 0,1 0 0 16,2 2-2432-16,1 0-496 0</inkml:trace>
  <inkml:trace contextRef="#ctx0" brushRef="#br0" timeOffset="7373.35">12766 1386 18431 0,'0'0'816'0,"0"0"160"0,0 0-784 0,0 0-192 15,0 0 0-15,0 0 0 16,0 0 2960-16,5 9 560 0,-2 0 96 0,0 2 32 0,1 2-1920 0,-1 2-384 0,-1 2-80 0,2 0-16 31,-1 2-448-31,0 0-96 0,0-1 0 0,1 2-16 0,-1-1-336 16,3 2-64-16,-1-2-16 0,3-2 0 0,-2-1-272 0,2-2 160 0,0-3-160 0,-1 0 128 15,2-3 16-15,1-3 0 0,0-3 0 0,0-1 0 16,1-1 112-16,2-4 32 0,-2-3 0 0,3-3 0 16,-1-3 208-16,0-3 32 0,0-5 16 0,0-2 0 15,0-1-96-15,1-2 0 0,-5 0-16 0,1 1 0 16,-2 0-272-16,0 4-160 16,-3 4 192-16,1 1-192 0,-3 3 144 0,0 2-144 0,-2 2 0 0,1 3 144 15,-2 0-144-15,0 6 0 0,0 0 0 0,0 0 0 0,0 0-272 0,0 0-96 16,0 0-16-16,0 0 0 15,0 0-1792-15,0 9-352 16,0 0-80-16,0 0-14288 0</inkml:trace>
  <inkml:trace contextRef="#ctx0" brushRef="#br0" timeOffset="7643.49">13413 1186 13823 0,'-1'-13'1216'0,"1"7"-960"15,0-2-256-15,1 2 0 16,-1-1 3808-16,1 1 720 0,0-1 144 0,2 2 16 0,-3 5-2784 0,0 0-560 16,0 0-128-16,0 0 0 0,0 0-256 0,0 0-32 15,0 0-16-15,0 0 0 0,0 7-336 0,0 4-80 16,0 2-16-16,-3 4 0 0,2 2-32 0,0 2 0 16,0-2 0-16,-1 3 0 0,1 1-32 0,1 2-16 15,-3-1 0-15,0 1 0 0,0 0-160 0,2 2-48 16,0-1 0-16,0 0 0 0,-1-3-192 0,0 0 144 0,2 0-144 0,2-2 128 0,-4-1-128 15,2-2 0-15,3 0 0 0,-1-2 0 16,1 0 0-16,0-2-192 0,2-1 0 0,0-2 16 16,2-2-2384-1,1-2-496-15,2-3-80 0</inkml:trace>
  <inkml:trace contextRef="#ctx0" brushRef="#br0" timeOffset="7781.88">13621 1543 32255 0,'0'0'1424'0,"0"0"304"0,0 0-1392 0,0 0-336 0,0 0 0 0,-3 5 0 0,-2 0 1024 0,5-5 144 16,-3 6 32-16,0 0 0 0,1 0-80 0,-1-1-16 16,2 1 0-16,1 0 0 15,0 1-800-15,0-7-176 0,1 7-128 0,-1-7 192 16,4 5-1344-16,-4-5-272 0,0 0-48 0</inkml:trace>
  <inkml:trace contextRef="#ctx0" brushRef="#br0" timeOffset="8575.79">14246 1509 11055 0,'-13'-4'976'0,"7"2"-784"0,0-2-192 0,-1 1 0 0,0 0 3488 0,0 1 656 16,-4-2 128-16,3 2 16 16,8 2-2080-16,0 0-416 0,0 0-96 0,3-3-16 0,2-1-784 15,5 1-144-15,3 0-48 0,3 1 0 0,3-1-704 16,4 2 0-16,4 1 0 0,4-1 0 0,5 1 0 0,2 0 0 16,3 0 0-16,2 1 144 0,1 0-16 0,0 1 0 15,0-1 0-15,-4 1 0 0,-3-1-128 0,-4 1 0 16,-2 0 144-16,-5-1-144 0,-4 1 128 0,-3-1-128 15,-4-1 160-15,-3 0-160 0,-3 0 0 16,-4-1 128-16,-5 1-128 0,0 0 0 0,-1-8-256 0,-2-1-80 16,-2-2-32-16,-2-1 0 0,-1 0 96 0,2 1 16 15,-2-1 0-15,1 0 0 0,1 0 256 0,-2 1 0 16,0 1 128-16,2 0-128 0,-1 0 480 0,3 1 0 16,0 1 0-16,2 3 0 0,0 0-64 0,2 5-16 15,0 0 0-15,0 0 0 0,0 0-400 0,8 4 0 0,2 0 0 0,-2 4 0 16,2 2 192-16,1 2 16 0,0 1 0 0,-2-1 0 15,0 2 224-15,0 3 32 16,-2 1 16-16,0 1 0 0,-1 1-224 0,-3 0-32 0,-2-1-16 0,-1 5 0 16,-2 0-32-16,-3-1-16 0,0-1 0 0,-3-1 0 15,0-2-160-15,0-1 128 0,-2-2-128 0,0-3 128 32,-1-1-448-32,0-2-112 0,0-2-16 0,2-2 0 0,1-2-1776 15,3-2-352-15,5-2-80 0,-5-5-12320 0</inkml:trace>
  <inkml:trace contextRef="#ctx0" brushRef="#br0" timeOffset="8839.51">15401 1166 35007 0,'3'-10'3120'0,"-3"10"-2496"16,4-4-496-16,-4 4-128 16,4-4 0-16,-4 4-160 0,0 0 160 0,0 0-208 0,0 0 528 0,0 0 128 15,4 7 0-15,0 2 16 0,-3 3 208 0,-2 2 32 16,-2 3 16-16,0 1 0 0,0 2-224 0,0 2-48 15,-2 1-16-15,0 2 0 0,-1-1-144 0,2 1-32 16,-1 1 0-16,3 1 0 0,1-2-112 0,1-2-16 16,2-1-128-16,0-1 192 0,2-2-64 0,0-2 0 0,3-1-128 0,2-2 192 15,0-2-192-15,4-1 176 0,0-1-176 0,2-1 160 16,3-1-160-16,2-3 0 0,0-2 0 0,4-1 0 31,0-2-480-31,1-4-80 0,1 0-16 0,0-4 0 0,-1-3-1344 16,-4-3-256-16,0-3-64 0,-1-1-13440 0</inkml:trace>
  <inkml:trace contextRef="#ctx0" brushRef="#br0" timeOffset="8999.04">15404 1212 11967 0,'-2'-12'528'0,"2"12"112"0,-1-6-512 0,0-1-128 0,1-1 0 0,1 2 0 15,1 0 4032-15,4 1 784 0,-1-1 160 0,5 1 16 0,2 0-3840 0,5 2-784 16,1 0-160-16,4 0-16 0,3 2-192 15,1 0 0 1,0 0 0-16,3 1 0 0,-4 0-256 0,1 0 80 0,-4 0 16 0,-3 2-8768 16,-1 2-1760-16</inkml:trace>
  <inkml:trace contextRef="#ctx0" brushRef="#br0" timeOffset="9189.42">15390 1409 21183 0,'0'0'1888'0,"0"0"-1504"0,0 0-384 0,0 0 0 15,0 0 2368-15,0 0 416 0,8-3 80 0,0 1 16 16,3-1-1776-16,4 2-336 0,1 0-80 0,3 0-16 16,2 1-112-16,3 0-32 15,1 0 0-15,3 1 0 0,0-1-336 0,2 0-192 0,-1-1 192 16,-2 0-192-16,0 0 0 0,-2 0-304 16,-2-1 48-16,-1 1-10336 0,-2-1-2064 15</inkml:trace>
  <inkml:trace contextRef="#ctx0" brushRef="#br0" timeOffset="9398.79">15897 1268 32255 0,'0'0'2864'0,"0"0"-2288"16,0 0-576-16,0 0 0 0,7 1 128 0,-1 2-128 15,2 0 0-15,1 1 0 0,2 3 896 0,1 2 64 0,1 2 0 0,2 2 16 16,3 2-224-16,-3 2-48 0,3-1-16 0,-1 2 0 15,0 2-352-15,-1 0-64 0,-1-1-16 0,-2 1 0 16,0 0-256-16,1 0 128 0,-3-4-128 0,0 0 0 16,0-1-144-16,-2-2-144 0,1-1-32 0,1-2 0 31,-2-2-2576-31,0-4-528 0</inkml:trace>
  <inkml:trace contextRef="#ctx0" brushRef="#br0" timeOffset="9591.83">16341 1317 28559 0,'-9'-5'1264'0,"9"5"272"0,-6 0-1232 0,6 0-304 0,-5 4 0 0,-3 0 0 0,-1 2 704 0,-2 0 64 16,1 3 32-16,-2 2 0 0,0 1 128 0,-3 2 32 15,-1 2 0-15,0 0 0 0,-4 3-352 0,-2 1-64 16,-2 1-16-16,-1 0 0 16,1-1-320-16,2 0-64 0,1-1-16 0,3-1 0 0,1-3-128 0,3-1 0 15,2-1-160-15,3 0 160 16,2-2-1536-16,4-2-224 0,2-2-32 0,4-1-8080 15,3-2-1616-15</inkml:trace>
  <inkml:trace contextRef="#ctx0" brushRef="#br0" timeOffset="10011.45">16634 1361 28095 0,'0'0'1248'0,"1"-6"256"0,1 2-1200 0,-2-2-304 0,0 1 0 0,-1-2 0 15,-2 0 832-15,-1-1 128 0,-3 0 0 0,-1 2 16 16,-1 0 240-16,1 3 64 0,-2-1 0 0,-1 2 0 15,-1 1-576-15,0 1-96 16,-2 1-32-16,1 1 0 0,-1 3-240 0,0 0-48 0,-2 2-16 0,2 2 0 0,2 1-272 0,-4 1 0 16,4 0 0-16,1 1 0 15,0-1 0-15,1 2 0 0,2 2 0 0,0 1 0 16,2-2 0-16,2 0 0 0,2 0 0 0,2-2 0 0,1-1-256 0,2-3 32 16,2 0 16-16,0-3 0 15,3-2-224-15,2-1-32 0,2-2-16 0,2-2 0 16,1-4-32-16,3-1-16 0,2-3 0 0,2-2 0 15,1-3 16-15,0-1 16 0,-1-2 0 0,-1 1 0 0,-2-1 304 0,-2 2 48 16,-5 0 16-16,-1 2 0 0,-1 2 640 0,-1 2 144 16,-3 2 32-16,-2 2 0 0,-4 6 288 0,0 0 64 15,0 0 16-15,0 0 0 0,0 0-480 0,-1 6-80 16,-1 2-32-16,-1 3 0 0,1 0-144 0,0 1-48 16,0 1 0-16,0 3 0 0,-1 0-144 0,1 1-128 0,1-1 192 0,1 1-192 15,0-1 128-15,1 1-128 0,0-2 0 16,3-2 0-16,-1-3 0 0,1 0 0 15,2-1 128-15,-1-2-128 0,2-1-176 0,2-2-80 0,1 0-32 0,1-2 0 16,2-2-2432-16,1-2-480 0,2-3-112 0</inkml:trace>
  <inkml:trace contextRef="#ctx0" brushRef="#br0" timeOffset="10506.36">16992 1318 24879 0,'-6'3'2208'16,"-1"2"-1760"-1,0 0-448-15,-2 2 0 0,1 0 224 0,-2 1-32 0,2 0-16 0,-1 1 0 0,0-1 960 0,1 3 192 16,2 0 32-16,0 1 16 0,2 1-240 0,-1-1-48 0,3-1-16 0,2 0 0 16,0-1-496-16,1-3-112 15,1 1-16-15,2-1 0 16,0-2-208-16,3-2-48 0,-1 0-16 0,2-3 0 0,1-2-32 0,2-1 0 16,1-2 0-16,2-3 0 0,1-3 16 0,1-2 0 15,1-3 0-15,0 0 0 0,2-1-160 16,-2 1 192-16,0-1-192 0,-4 3 192 15,-1 2-192-15,-1 1 0 0,-2 2 144 16,-1 3-144-16,-2 0 192 0,-1 3-48 0,-5 3 0 0,0 0 0 0,0 0 16 16,3 4 0-16,-1 3 0 0,0 0 0 0,0 3-160 15,-2 1 0-15,0 0 144 0,0 3-144 0,-2 0 0 0,2 0 0 16,0 0 0-16,0 1 128 0,0-2-128 0,2 0 0 16,-1-2 0-16,1-1 0 0,2-1 0 0,1 0 0 15,-1-4 0-15,-4-5 128 0,7 3-128 0,0-1 128 16,2-4-128-16,1-1 128 0,2-3-128 0,-1-2 144 15,3-2-144-15,3-2 160 0,1-2-160 0,1-3 160 16,2-1-160-16,0 1 160 0,1-1-160 0,0 3 128 16,-3-1-128-16,-2 3 128 0,-1 2-128 0,-3 4 160 15,-2-1-160-15,-2 2 160 0,-3 2 96 0,1 2 32 16,-7 2 0-16,0 0 0 0,0 0-16 0,1 5 0 16,-1 2 0-16,-1 1 0 0,-1 0-80 0,0 3-32 15,-1 1 0-15,0 2 0 0,0-1-160 0,1 0 0 16,-1 1 144-16,2 1-144 0,1-1 0 0,0-1 0 15,0-1 0-15,1-1 0 0,2-1 0 0,0-2 0 0,1-2 0 0,4 0 128 16,-1-2-320-16,3 0-64 0,2-3-16 0,3-1 0 16,2-2-2208-16,1-4-432 15,3-3-96-15</inkml:trace>
  <inkml:trace contextRef="#ctx0" brushRef="#br0" timeOffset="11145.26">18152 1244 23039 0,'1'-8'2048'0,"1"-1"-1648"0,2-2-400 0,0-2 0 16,3-1 2240-16,0 1 384 0,2-1 64 0,1-1 0 15,0 2-912-15,1 1-192 16,1 1-48-16,3 1 0 0,0 1-544 0,1 3-112 0,2 0-32 0,-2 3 0 16,2 1-480-16,0 1-112 0,-1 2 0 0,0 1-16 15,-2 1-112-15,0 3-128 0,0 0 176 0,-3 2-176 16,-2 2 192-16,-1 2-192 0,-2 1 192 15,-1 3-192-15,-3 0 192 0,-3 4-192 0,-2 0 192 0,-4 2-192 16,-1 1 224-16,-5 1-64 0,-5 0-16 0,-1 0 0 16,0 1-144-16,0-2 192 0,-3-1-192 0,3-1 192 0,0-2-192 0,3 0 128 15,1-2-128-15,2-3 128 0,1-2-128 0,2-1 128 16,2-3-128-16,0-3 128 0,2 0 32 0,0-2 0 16,5-3 0-16,0 0 0 15,0 0 0-15,0 0 0 0,0 0 0 0,0 0 0 0,0 0-160 0,0 0 128 16,7 1-128-16,2 0 128 15,3 0-128-15,4 0 0 0,4-1 0 0,3 0 0 16,4-1 0-16,1 0 0 0,2 0 0 0,2 0 0 16,1 0 0-16,2 0 0 0,1 0-144 0,2 1 144 15,-1 1 0-15,0 0 0 0,1 0 0 0,-2 1 0 16,-2 0 0-16,-2 1 0 0,-3-2 0 0,-3 0 0 0,-3-1 0 0,-3 2 0 16,-3-2 0-16,-4 0 0 0,-2 0 144 0,-2 0-16 15,-3 0 0-15,-6 0 0 0,0 0 16 0,0 0 0 16,0 0 0-16,0 0 0 0,0 0-144 0,0 0 160 15,0 0-160-15,0 0 160 0,0 0-160 0,3 5 0 16,-3-5 0-16,3 7 0 0,-3-7-336 0,2 7 48 16,-2-7 16-16,3 6 0 15,-3-6-2336-15,0 0-464 16</inkml:trace>
  <inkml:trace contextRef="#ctx0" brushRef="#br0" timeOffset="14695.98">13474 2395 9215 0,'0'0'816'0,"3"-7"-656"0,0 1-160 0,1-3 0 15,-2 1 2256-15,0 0 432 16,0 1 64-16,0-1 32 0,1 0-800 0,-3 2-144 16,0 6-48-16,0-6 0 0,0 6-448 0,0 0-112 0,0 0-16 0,-5-2 0 15,0 2-256-15,-1 3-64 0,1 4-16 0,-2 2 0 16,-1 1-400-16,0 2-80 0,-2 2-16 0,1 2 0 15,-1 1-80-15,1 2-32 0,0-1 0 0,1 2 0 16,0 1-96-16,4 0-32 0,1-1 0 0,1 0 0 16,1-2-144-16,2 1 0 0,2 0 0 0,4-4 0 15,-1-1 0-15,1 0 0 0,3-3 0 0,1 0 0 0,0-4 0 0,0 0 0 16,1-2 0-16,1 0 0 0,2-3 0 0,-1-2 0 16,3-3 0-16,-4-2 128 0,1 1-128 0,-1-3-192 15,-2-2 32-15,-1-2 16 0,-1-2-64 0,-2-1-16 16,-2-1 0-16,-2-4 0 0,-2-2 224 0,-3-1 0 15,-1-1 0-15,-3 1-144 0,-1 0 144 0,-3 0 128 16,-3 0-128-16,-2-1 176 16,0 0 64-16,0-2 16 0,-2 6 0 0,-1-2 0 0,-1 1 144 0,-1 0 48 15,0 1 0-15,1 2 0 0,1 0 32 0,2 1 16 0,2 0 0 16,3 3 0-16,2 0-96 0,3 2-16 0,0 1 0 0,4 1 0 16,1 1-384-16,3 0 0 15,1 0 128-15,4 2-128 0,1 0 0 0,3 2 0 16,1-1 0-16,2 2-176 0,2 1 176 0,0 3-192 0,-2 0 192 0,0 1-192 15,0 0 192-15,-2 3 0 0,0 1 0 16,-2 2 0-16,-1 0 0 0,-2 3 0 0,-1 2 0 0,-2 2 0 16,1 3 0-16,-4 1 0 0,-1-1 0 0,0 1 0 15,-1 0 128-15,-2 1-128 0,0-1 160 0,-2 1-160 16,0-3 144-16,2-1-144 16,-2 0 128-16,2-2-128 0,0-2-240 0,0-1-128 0,0-2-16 0,2-2-16 15,-2 0-2320 1,3-7-464-16,0 0-80 0</inkml:trace>
  <inkml:trace contextRef="#ctx0" brushRef="#br0" timeOffset="15236.93">13897 2528 27183 0,'0'0'1200'16,"0"0"256"-16,0 0-1168 0,0 0-288 16,0 0 0-16,0 0 0 0,0 0 1040 0,0 0 160 0,0 0 16 0,0 0 16 0,0 0-320 0,7-1-64 15,2-1-16-15,-1 0 0 0,3 1-368 0,3 0-80 16,1 1 0-16,2 0-16 0,-2 0-176 0,3-1-48 0,0-1 0 16,1 1 0-1,0 0-144-15,-2 0 0 0,1 0 0 0,-2-1 128 16,-1 1-128-16,-3-1 0 0,-3 0 0 0,-2 1 0 15,-7 1-720-15,0 0-80 0,7-1-16 0,-7 1 0 32,0 0-2496-32,0 0-496 0</inkml:trace>
  <inkml:trace contextRef="#ctx0" brushRef="#br0" timeOffset="15487.94">14376 2246 26719 0,'0'0'1184'0,"0"-5"240"0,-1-1-1136 0,1 6-288 16,0-6 0-16,0 6 0 0,0 0 1536 0,0 0 256 16,0 0 64-16,0 0 0 0,0 0-544 0,0 0-96 15,0 0-32-15,2 5 0 0,-1 3-544 0,0 3-96 16,0 2-32-16,-1 5 0 0,0 1-224 0,0 3-48 16,-1 2-16-16,0-1 0 0,0 1-224 0,1 0 144 15,-1-1-144-15,1 2 128 0,1-1-128 0,0-1 0 16,0-1 144-16,0-1-144 0,2-3 0 0,0 0 0 0,-1-2 0 15,1 0 0 1,0-3-448-16,2-1-176 0,0-1-16 0,2-2-11040 16,-2-3-2208-16</inkml:trace>
  <inkml:trace contextRef="#ctx0" brushRef="#br0" timeOffset="15834.65">14699 2232 33519 0,'0'0'1472'0,"-5"1"320"0,-2 1-1424 0,0 3-368 0,0 1 0 0,0 3 0 16,1 1 144-16,-1 2-144 0,0 1 192 0,2 5-192 0,0 1 688 0,2 1 16 16,0 2 16-16,0 2 0 0,3-4-320 0,1 2-64 15,0 2-16-15,1-1 0 0,1 0-128 0,3-1-48 16,1-4 0-16,3 0 0 0,0-1-144 0,1-3 0 16,2-1 144-16,1-3-144 0,-1-1 160 0,0-4-32 15,1-3-128-15,0-2 192 0,-2-3 0 0,0-3-16 16,0-3 0-16,-1-4 0 0,-1-4 160 0,0-3 48 15,0-5 0-15,-4 0 0 0,2-3-176 0,-3 0-16 16,-1-3-16-16,-2 1 0 0,-3 0-16 0,-1 4 0 16,-3 3 0-16,0 2 0 0,-2 2 160 0,-2 4 48 0,-1 3 0 0,-1 2 0 15,-1 2-240-15,-1 3-128 16,-1 1 160-16,-2 3-160 0,1 1 0 0,-2 4-160 16,2 1 0-16,1 2 0 15,-1 0-656-15,3 4-128 0,0 3-16 0,0 0-16 16,1 3-2112-16,1 2-432 0,0 1-64 0</inkml:trace>
  <inkml:trace contextRef="#ctx0" brushRef="#br0" timeOffset="16338.15">15073 2347 22111 0,'0'-13'1968'15,"0"13"-1584"-15,0-5-384 0,0 5 0 0,0 0 2160 0,0 0 336 16,0 0 80-16,0 0 16 0,0 0-1680 0,0 0-336 15,3 9-64-15,1 2 0 16,-2 3 208-16,0 2 48 0,0 5 16 0,-1 0 0 0,-1 1-208 0,0 2-32 16,-1 3-16-16,0 2 0 0,-1 1-48 0,-1 1-16 15,-1 0 0-15,1 1 0 16,1 0-256-16,0-1-48 0,1 1-16 0,-3-1 0 0,3-1-144 0,0-3 160 16,1-2-160-16,0-2 160 0,0-2-160 0,1-2 128 0,0-2-128 15,0-3 128-15,-1-2 0 0,3-2-128 16,-3-2 192-16,0-2-64 0,0-6 64 0,0 0 0 15,0 0 0-15,0 0 0 0,-4-5 16 0,2-3 16 0,-1-3 0 0,0-3 0 16,-2-4-48-16,1-3-16 16,-1-4 0-16,0-3 0 0,-1-5-160 0,2-2 0 15,0-1 0-15,-1 0 128 0,2-2-128 0,1 1 0 0,1 1 0 16,2 2 0-16,0 2-144 0,2 1 144 16,1 1-192-16,3 3 192 0,2 1-128 0,-1 2 128 0,1 0 0 0,2 3 0 15,2 4-192-15,1 2 64 0,1 4 128 0,2 1-208 16,-1 2 64-16,1 2 16 0,0 3 0 0,0 2 0 15,-2 1 128-15,-2 2 0 0,1 2 0 0,-4 2-128 16,-2 0 128-16,-1 2 0 16,-2 3 0-16,-3 2 0 0,-1 2 0 0,-2 0 144 0,-4 0-144 0,0 3 160 0,-3-3-32 0,-2 2-128 15,-1-2 192-15,-1 0-64 0,0-2-128 0,-1-1 160 16,-1 0-160-16,1-2 160 16,0-1-160-16,1-2 0 0,2 0 144 0,0-2-144 15,1-1-368-15,3-2-144 0,0-1-16 0,6-1-16 16,0 0-2624-16,0 0-528 0,2-8-96 0</inkml:trace>
  <inkml:trace contextRef="#ctx0" brushRef="#br0" timeOffset="16808.21">15409 2345 29247 0,'0'0'1296'0,"0"0"272"0,0 8-1248 0,-1 2-320 16,-1 1 0-16,2 2 0 0,-1 0 304 0,1-1 0 0,-2 2 0 0,0-1 0 15,0 0 656-15,1 0 144 16,-3 1 32-16,3 0 0 0,1 0-480 0,1-2-80 0,0-2-32 0,2-1 0 15,-1-3-240-15,1 1-48 0,-3-7-16 0,6 3 0 16,0-2-64-16,2-2-16 16,1-2 0-16,1-3 0 0,1-1-16 0,2-3 0 15,1-3 0-15,2-3 0 0,0 0 0 0,4-4 0 0,0-3 0 16,-1 1 0-16,1 0-144 0,-1 1 0 0,-3 3 144 16,-1 4-144-16,-3 2 0 0,-2 2 0 0,-1 3 0 0,-3 3 0 15,-6 4 176-15,0 0 64 0,0 0 16 0,5 6 0 16,-3 2-80-16,-1 3-16 0,0 1 0 0,0 3 0 15,-1-1-160-15,1 3 0 0,-1-2 0 0,1 0 0 16,0 0 0-16,2-2 0 0,0 0 0 0,1-1 0 16,1-2 0-16,0-2 0 0,1-2 0 0,-1-1 0 15,2-3 160-15,-1-2-160 0,2-2 192 0,1-2-192 0,3-1 192 0,-2-2-192 16,1-1 192-16,2-3-192 0,2-3 240 0,3-1-64 16,-4-2-16-16,3 1 0 0,-3-1-32 0,3 2 0 15,-4 2 0-15,-1 2 0 0,1 1-128 0,-2 3 0 16,-2 3 0-16,0 2 0 0,-3 2 128 0,-6 0 32 15,6 4 16-15,-2 3 0 0,0 0 64 0,-2 4 16 16,-1 2 0-16,0 1 0 0,1-2-256 0,-1 1 0 0,0-1 0 16,0 0 0-16,2 0 0 0,1-1 0 0,-2 0 0 15,3-2 0-15,-1-1 0 0,0 0 0 16,2-1 0-16,1 0-160 16,0-3-1520-16,3 0-304 0,3-3-64 0,2-2-9600 0,-1-3-1920 15</inkml:trace>
  <inkml:trace contextRef="#ctx0" brushRef="#br0" timeOffset="16935.57">16389 2377 27647 0,'0'0'1216'0,"0"0"256"0,0 0-1168 0,0 0-304 15,0 0 0-15,0 0 0 0,0 0 1408 0,0 0 208 0,0 0 48 0,0 0 16 16,0 0-624-16,0 0-128 0,0 0-32 0,0 0 0 0,0 0-768 0,0 0-128 16,0 0 0-16</inkml:trace>
  <inkml:trace contextRef="#ctx0" brushRef="#br0" timeOffset="24898.31">17723 2240 7359 0,'0'0'656'0,"0"0"-528"15,1-7-128-15,1 0 0 0,1 1 1888 0,-2-1 352 0,0 1 64 0,0-1 0 0,0 2-336 16,0-1-80 0,0 1-16-16,-1 5 0 0,0 0-400 0,0 0-96 0,0 0-16 15,0 0 0-15,0 0-464 0,0 0-80 0,0 0-32 0,0 0 0 16,-1 6-272-16,0 4-64 16,-1 2-16-16,0 2 0 0,-2 3-208 0,1 2-32 15,0 2-16-15,-1 1 0 0,-1 1 48 0,0 0 16 16,2 0 0-16,0 0 0 0,0-1-64 0,0-1-16 15,2-2 0-15,1-2 0 0,0 0-160 0,1-2 128 16,2-2-128-16,-1-2 128 0,0-3 64 0,1-1 0 16,2-2 0-16,0-1 0 0,-5-4 64 0,8 0 0 0,1-2 16 0,1-2 0 15,2-3-16-15,0-3-16 0,1-1 0 16,1-2 0-16,2-1-240 0,-1 0 128 16,-2 1-128-16,-1 1 0 0,-1 1 0 0,-2 4 128 0,-2 0-128 0,-1 3 0 15,-6 4 0-15,0 0 176 16,6 2-176-16,-2 3 160 0,1 3 96 0,-1 3 32 15,2 2 0-15,-2 2 0 0,1 1-288 0,-1 2 160 0,2 0-160 16,2 0 128-16,0 0-128 0,2-2 0 0,-2-2 0 0,1 0 128 16,0-1-128-16,1-2 0 0,0-2 0 0,1-4 0 15,0-2 160-15,1-2 0 0,1-3 0 0,-1-3 0 0,3-4 112 16,-1-2 32-16,0-6 0 0,0 0 0 16,1-3-16-16,-1-3 0 0,-4-3 0 0,2-4 0 15,-1-4 32-15,-1-3 16 0,-3-1 0 0,-3-2 0 0,-2 2-144 16,-2 5-48-16,-3 3 0 0,-2 4 0 15,-1 3 144-15,0 2 32 0,-2 2 0 0,-1 4 0 0,-1 3-144 0,1 2-32 16,0 2 0-16,0 2 0 0,1 3-432 0,0 3-96 16,1 2 0-16,2 3-16 15,0 0-1760-15,3 3-336 0,1 2-80 0,2 1-8656 0,3 0-1728 0</inkml:trace>
  <inkml:trace contextRef="#ctx0" brushRef="#br0" timeOffset="25154.25">18382 2204 19343 0,'-8'-8'1728'0,"8"8"-1392"0,-5-4-336 0,-1 0 0 15,2 0 2704-15,2-1 480 0,2 5 80 0,0 0 32 16,1-5-1776-16,-1 5-368 0,5-6-64 0,5 2 0 0,-1 0-320 0,5 2-48 16,4 1-16-16,1-1 0 0,0-2-320 15,2 0-64-15,1-1 0 0,1 1-16 0,-2 2-304 0,1 0 128 16,0-1-128-16,0 1 0 0,-1-1 0 0,-2 2-144 15,-4 0-16-15,-3 1 0 16,-1 0-800-16,-3 1-144 0,-8-1-48 0,0 0 0 31,0 0-2064-31,0 0-432 0,-4 4-64 0,-3 0-7728 0</inkml:trace>
  <inkml:trace contextRef="#ctx0" brushRef="#br0" timeOffset="25338.06">18538 2151 23151 0,'0'0'1024'0,"0"0"208"0,0 0-976 0,-6-2-256 0,6 2 0 0,0 0 0 15,-6 2 1728-15,6-2 320 16,-3 4 48-16,1 4 16 0,-1-1-768 0,2 3-128 15,0 3-48-15,2 3 0 0,-1 0-256 16,0 2-48-16,0 1-16 0,0 2 0 0,-1 2-320 0,0-1-64 16,0-1-16-16,0-2 0 0,0 2-240 0,0-1-48 0,0-2-16 0,-1-1 0 15,1 0-144-15,1-2 0 16,0-1 144-16,0 0-144 0,0-3 0 0,0-1-320 0,1-2 64 0,2-1 16 31,-3-7-1776-31,0 0-352 0,0 0-80 0,6 0-12624 0</inkml:trace>
  <inkml:trace contextRef="#ctx0" brushRef="#br0" timeOffset="25503.34">18866 2078 32255 0,'0'0'1424'0,"0"0"304"0,0 0-1392 0,0 0-336 32,0 0 0-32,-4 4 0 0,-1 1 928 0,2 1 112 0,0 3 32 0,-1 2 0 0,1 0-176 0,1 3-16 15,0 4-16-15,0 1 0 0,1-1-416 0,-3 3-96 31,1 1-16-31,0 1 0 0,1 1-336 0,-2 0 128 0,1 0-128 0,0 0 0 0,1-1 0 0,0 0-288 0,0-2 48 0,0-2 16 47,2-1-2096-47,0-3-432 0,1-3-64 0</inkml:trace>
  <inkml:trace contextRef="#ctx0" brushRef="#br0" timeOffset="25864.85">18837 2334 7359 0,'0'0'656'0,"0"0"-528"16,0 0-128-16,6-4 0 0,3-1 3440 0,1 1 656 16,2 1 128-16,-2-1 16 0,1 0-3200 0,1 1-640 15,1-1-128-15,-1 0-16 0,2-1-64 0,2-2-16 16,0 0 0-16,0 0 0 0,-4-3 16 0,0 1 0 16,0 0 0-16,-1-2 0 0,-2-1 128 0,-3-1 16 15,1-1 16-15,-1-1 0 0,-3 1 400 0,-1-1 80 16,-1-1 0-16,-2 3 16 0,0 3 560 0,0 0 128 15,-2 1 0-15,0 3 16 0,0-1-336 0,1 4-64 16,2 3 0-16,0 0-16 0,-4-3-480 0,4 3-80 16,0 0-32-16,0 0 0 0,0 0-368 0,-3 6-176 15,1 4 160-15,1 1-160 0,1 2 128 0,0 3-128 0,0 2 0 0,0 3 144 16,0 2 48-16,0 2 0 0,0 0 0 0,0 1 0 16,0 2-32-16,0-1 0 0,1 0 0 0,0-3 0 15,0 0-160-15,1-3 128 0,2 1-128 0,-2-1 128 16,1-2-128-16,1-2 0 0,1 0 0 0,0-3 0 15,1-2-1120 1,-1-2-256-16,2-1-48 0,0-3-10400 0,0-2-2064 0</inkml:trace>
  <inkml:trace contextRef="#ctx0" brushRef="#br0" timeOffset="26399.78">19372 2244 34095 0,'0'0'1504'0,"0"0"320"0,0 0-1456 0,-2 8-368 0,1 2 0 0,1 2 0 0,0 1 128 0,0 2-128 15,0 2 128-15,0 2-128 0,1 0 576 0,0 1 64 16,-1 1 0-16,0-1 0 0,0 0-112 0,1-1-16 16,0 1 0-16,0-1 0 0,-1-1-304 0,1-2-64 15,0-2-16-15,-1 0 0 0,0-3-128 0,1-3 192 16,1-2-192-16,-2-6 192 16,0 0-32-16,0 0 0 0,0 0 0 0,0 0 0 0,0 0 112 0,1-10 32 15,0-3 0-15,0-5 0 0,1-3-48 0,0-3-16 16,0-2 0-16,2-5 0 0,-1-4-240 0,3-4 0 15,-1 0 128-15,2 0-128 0,-1 1 0 0,2 1 0 0,-1 4 0 0,2 2 0 16,4 2 0-16,-2 5 0 0,0 4 0 0,1 4 0 16,1 3-160-16,1 3 160 15,3 3-128-15,-3 1 128 0,0 2 0 0,2 0 0 0,0 4 0 16,1 3 0-16,-2 0 0 0,-1 2 0 0,-2 2 0 0,-1 1 0 16,-2-1 0-16,-2 3 0 0,-3 1 128 0,-3 2-128 15,-2 2 0-15,-4 0 0 0,-4 2 0 0,-4 0 0 16,-4 3 0-16,-1 0 0 0,-2-1 0 0,-3-2 0 15,1 0 0-15,2-3-128 0,2-2 128 0,3-2-192 0,-1-1 192 16,4-3 0-16,4-1 0 0,-1-3 128 16,2-1 16-16,7-1 16 0,0 0 0 0,0 0 0 0,0 0 64 15,0 0 16-15,0 0 0 0,8 0 0 0,1 1-32 16,-1 1 0-16,1 2 0 0,3 1 0 0,2 3-208 16,1 2 144-16,1 2-144 0,2 2 128 0,1 2-128 15,-1 0 160-15,2 1-160 0,0-1 160 0,-1 2 112 0,-3-1 32 16,0 2 0-16,-2 0 0 0,0-1-128 0,-1 0-32 15,-4 0 0-15,0-3 0 0,-1-2-144 0,-1-1 0 16,0-1 144-16,-1-2-144 16,-2 0-256-16,-1-3-128 0,1-1-32 0,1-2 0 15,-5-3-1584-15,6 1-320 0,-6-1-64 0,6-3-15024 0</inkml:trace>
  <inkml:trace contextRef="#ctx0" brushRef="#br0" timeOffset="26777.43">20067 2290 30399 0,'-2'-15'1344'0,"2"8"288"0,0 1-1312 0,0-2-320 0,3-1 0 0,3-1 0 16,1 0 1152-16,2-1 144 0,2 0 48 0,1 0 0 15,3 1-400-15,1 2-80 0,3 1-16 0,-2 2 0 16,1-1-352-16,1 3-80 0,-2 1-16 0,0 0 0 15,-3 2-48-15,-1 3-16 0,-4 0 0 0,-1 2 0 0,-1 1-32 0,-2 3-16 16,-2 3 0-16,-1 2 0 16,-2 2-16-16,-2 0 0 0,0 2 0 0,-3 1 0 0,-3 2-144 0,-3 1-128 15,-2 0 192-15,-6 6-192 0,-1-1 160 0,0-2-160 16,2-5 128-16,-1-2-128 0,4-1 0 0,1-3 128 16,2-2-128-1,5-2 0-15,-1-2 160 0,3-4-160 0,5-4 192 0,0 0-192 0,0 0 176 0,0 0-176 16,8 2 160-16,3-1-160 0,2 0 192 0,4-1-64 15,-1-1-128-15,4 0 192 0,1 0-192 0,0-1 0 0,-1 0 128 0,0-1-128 16,-1 0 0-16,1 1 0 16,0 0 0-16,-1-2 0 15,-2 1-640-15,2 0 0 0,-2 1-16 0,0-2 0 16,1 0-2128-16,-1-2-416 0,0-1-96 0,-1-1-12192 0</inkml:trace>
  <inkml:trace contextRef="#ctx0" brushRef="#br0" timeOffset="27102.32">20727 2252 26943 0,'0'0'1200'0,"0"0"240"0,0 0-1152 0,0 0-288 0,0 0 0 0,0 0 0 0,0 0 928 16,0 0 128-16,0 0 32 0,0 0 0 16,-4 5-16-16,-1 3 0 0,1 1 0 0,0 2 0 0,-2 1-448 0,2 2-96 15,-1 2-16-15,2-1 0 16,0 1-80-16,3 1-32 0,-2 1 0 0,2-4 0 0,2 0-112 0,0 0-32 16,1 0 0-16,3-2 0 0,-1-1-80 0,3-2-32 15,1-2 0-15,2 1 0 0,-1-4 16 0,1-1 0 16,1-2 0-16,0-2 0 15,2-4 224-15,-1-1 32 0,5-3 16 0,-3-2 0 0,2-2-176 0,-1-3-16 16,0-3-16-16,-2-1 0 0,-2-5-48 0,-2 3-16 31,-2 1 0-31,-4 3 0 0,-3 2 160 0,-2 1 48 0,-1 0 0 0,-2 1 0 0,-3 2 80 0,-1 2 0 16,1 2 16-16,-3 1 0 0,0 3-464 0,-1 0 0 16,-1 2 0-16,2 2 0 0,-2 1-240 0,2 2-80 15,1 2-32-15,-1 0 0 16,2 1-1312-16,2 2-256 0,0-1-48 0,5 1-16 31,-1 0-1360-31,4-2-288 0,0 1-48 0</inkml:trace>
  <inkml:trace contextRef="#ctx0" brushRef="#br0" timeOffset="27379.51">21087 2310 23039 0,'0'0'1024'0,"0"0"192"0,2 10-960 0,1 1-256 0,1 0 0 0,-1 1 0 0,0 1 1184 16,0-1 192-16,-1 2 32 0,-1-2 16 0,0-1 64 0,1 0 16 31,1 0 0-31,2 1 0 0,-2-1-544 0,3 0-96 15,0-2-32-15,2-2 0 0,1 0-320 0,1-2-64 16,0 1 0-16,1-3-16 0,1-2 144 0,0-3 16 16,2-1 16-16,-1-4 0 0,2-1-128 0,0 0-32 15,0-3 0-15,1-4 0 0,-2-1-192 0,-2-3-32 16,-2-1-16-16,-1-2 0 0,-4 1 0 0,0 3 0 16,-5 0 0-16,0 4 0 0,-2 1 352 0,-3 1 64 15,2 1 16-15,-4 2 0 0,-2 2-288 0,0 3-48 16,-2 2-16-16,-2 0 0 0,1 4-288 0,-1 0 0 0,-1 1-128 15,-2 3 128 1,1 1-448-16,-1 2 16 0,-2 0 0 0,1 2 0 16,1 1-1680-16,2 0-352 0,2 0-64 0,2 0-9248 0,2-1-1856 0</inkml:trace>
  <inkml:trace contextRef="#ctx0" brushRef="#br0" timeOffset="27998.6">18422 3027 18431 0,'-7'-9'816'0,"7"9"160"0,0 0-784 0,2-5-192 0,1 1 0 0,2-1 0 15,1 2 2416-15,3 0 432 0,1-1 96 0,3 1 0 16,3 0-1872-16,5-1-384 0,4 1-80 0,7 0-16 15,7 2-96-15,9 0-32 0,7-1 0 0,5 1 0 0,4 0-144 0,5 0-48 16,8 0 0-16,8 1 0 0,6-1-128 0,6 1-16 16,3 0-128-16,6-3 192 0,5-1-192 0,3-1 128 15,1-2-128-15,1 0 0 0,1-1 128 16,-2 0-128-16,0-1 0 0,-6 1 144 0,-7 1-144 0,-12 3 0 16,-9-1 144-16,-12 2-144 0,-9 1 0 15,-10-1 0-15,-8 1 0 0,-10 0 0 16,-6-2 144-16,-6 0-144 0,-5 1 192 0,-4 0-192 0,-4-1 0 0,-7 4 0 0,-1-4 0 15,-5-1 0 1,-4 1-384-16,-3 2-192 0,-6 1-48 0,-3 1 0 16,-4 2-608-16,-3 1-128 0,-1 3-32 0</inkml:trace>
  <inkml:trace contextRef="#ctx0" brushRef="#br0" timeOffset="28374.8">18581 3178 28559 0,'0'0'1264'0,"0"0"272"0,0-4-1232 0,0 4-304 0,2-6 0 0,5 1 0 0,4-1 0 0,5 1 0 15,6-1-208-15,8 2 80 0,7-1 384 0,6 1 96 16,6-2 16-16,5 1 0 0,3-2-144 0,9 1-32 0,9 0 0 0,4 1 0 15,3-1 80-15,9 3 16 0,1 2 0 16,7 0 0-16,4-2-288 0,6 1 0 16,5 2 128-16,1-2-128 0,-1-1 0 0,3-1 0 0,2 3 128 15,-4-1-128-15,-3-4 0 0,-5-1 0 0,-2 6-208 0,-8 0 80 16,-6-1-96-16,-11-1-16 16,-10 1 0-16,-12 0 0 0,-9 1 240 0,-7 0 0 0,-9 0 0 0,-6 0 0 15,-8-1 496-15,-3 0-16 16,-5-1 0-16,-5 1 0 0,0 0 416 0,-6 2 96 0,0 0 16 15,0 0 0-15,-2-5-656 0,-2 2-128 0,0 0-32 0,-2 0 0 32,0 1-1552-32,0 2-320 0,0 1-64 0</inkml:trace>
  <inkml:trace contextRef="#ctx0" brushRef="#br0" timeOffset="28533.65">21668 3037 36799 0,'0'0'1632'0,"0"0"336"0,-1-6-1584 0,1 0-384 16,0 6 0-16,-1-5 0 0,-1-1 0 0,1 1 0 0,0-1 0 0,1 6 0 0,0 0 0 0,0 0 0 15,0 0 0-15,0 0-10864 32,0 0-2192-32</inkml:trace>
  <inkml:trace contextRef="#ctx0" brushRef="#br0" timeOffset="35769.62">7000 3350 17855 0,'0'0'784'0,"0"0"176"0,0 0-768 0,6-4-192 0,-6 4 0 0,5-4 0 0,0-2 608 0,0 3 96 16,2 0 0-16,-7 3 16 0,3-6-208 0,0 2-64 15,-3 4 0-15,2-6 0 0,-2 6 1056 0,0 0 208 16,2-5 32-16,-2 5 16 0,-2-6-400 0,0 2-80 16,2 4 0-16,-4-3-16 0,-2 0-352 0,0 3-64 15,-2 2-16-15,-1 1 0 0,-2 2-352 0,-1 3-80 16,0 2-16-16,-2 2 0 0,-1 1-144 0,1 4-48 0,0 1 0 0,1 2 0 31,-2 3-48-31,2 2-16 0,1 1 0 0,2 0 0 0,0 1-128 0,3-2 0 0,1-1 0 0,3 0 0 16,1 0 0-16,2-4-176 0,2 0 176 0,2-2-128 15,2-2 128-15,1-1-160 0,1-2 160 0,2-2-160 16,1-2 160-16,2-3 0 0,1-1 0 16,2-2 0-16,1-2 0 0,1-2 0 0,0-1 0 0,-1-3 0 15,1-1 0-15,-4-3 0 0,0-2 160 16,-3 1-160-16,-2-2 240 0,-3-1-48 0,-3 0-16 0,-1-2 0 0,-3 1 96 16,-2 1 32-16,-4 1 0 0,-2 2 0 0,0 2 272 15,-5 0 48 1,-1 3 16-16,-2 2 0 0,0 0-320 0,0 3-64 0,1 1-16 0,0 2 0 0,1 0-240 15,2 1 0-15,1 2 0 0,1 0-160 32,3 1-336-32,3-1-64 0,1 0-16 0,3 2 0 0,2 0-1968 0,3-1-400 0,1 0-64 0</inkml:trace>
  <inkml:trace contextRef="#ctx0" brushRef="#br0" timeOffset="35941.98">7332 3335 36735 0,'0'0'1632'0,"0"0"336"0,0 0-1584 0,0 0-384 0,0 0 0 0,0 0 0 15,0 0 128-15,0 0-128 0,0 0 128 0,0 0-128 16,0 0 128-16,0 0-128 0,0 0 0 0,0 0 128 16,0 7-128-16,1-1-144 0,1 2 144 0,-1 1-208 15,0 2-2416-15,0 0-464 0,-1 0-112 0</inkml:trace>
  <inkml:trace contextRef="#ctx0" brushRef="#br0" timeOffset="36101.19">7357 3614 26719 0,'-2'6'2368'0,"0"2"-1888"15,0 1-480-15,1-1 0 0,0 3 1104 0,0 0 128 16,-1-1 32-16,-1 0 0 0,1 1 80 0,0 1 32 16,0-2 0-16,1 0 0 0,0 0-720 0,-1-1-144 15,1 0-16-15,-1-2-16 0,2-7-192 0,-1 8-32 16,-1-1-16-16,2-7 0 15,0 0-1728-15,0 0-352 0,0 0-64 0,0 0-13424 0</inkml:trace>
  <inkml:trace contextRef="#ctx0" brushRef="#br0" timeOffset="36509.47">7550 3440 33807 0,'-1'-12'1488'0,"3"6"320"0,2 0-1440 0,1-2-368 0,2-1 0 0,0 0 0 15,2 2 656-15,1 0 64 0,2 0 16 0,0 3 0 16,1 1-80-16,1 0-16 0,-1 2 0 0,0 2 0 16,-1 1-384-16,-1 2-96 0,-2 1-16 0,-1 2 0 15,-3 2-144-15,-2 2 0 0,-1 1 0 0,-4 2 0 0,-2 3 0 0,-1 0 0 16,-4 1 0-16,-1 0 0 0,0 0 0 16,0-1 0-16,-1-2 0 0,0 1 0 0,1-4 160 0,1-1 0 15,2-1 0-15,1-3 0 0,1 0 160 0,0-2 48 16,5-5 0-16,0 0 0 0,0 0-240 0,0 0-128 15,1 7 128-15,2-2-128 0,0 0 0 0,2-1 0 16,3 1 0-16,2-1 0 0,1 2 0 0,1-1-128 16,1 2 128-16,2 0-128 0,-1 2 128 0,1 0 0 15,0 1 0-15,-2 0-128 0,-1 0 448 0,-1 1 112 16,-3-1 16-16,-2-1 0 0,0 0-320 0,-2 0-128 0,-4-1 0 16,0-1 128-16,-3 0 240 0,-2 0 32 0,0-2 16 0,-3 1 0 15,-2-1-32-15,-2-2-16 0,-1 3 0 16,-1-2 0-16,-2 1-192 0,1-3-48 0,-1 2 0 0,1-1 0 15,0-1-128-15,1-1 0 0,2-1 0 0,1-1 0 32,1-3-1536-32,3 0-400 0,1-1-80 0,4-2-10416 0,2-5-2096 15</inkml:trace>
  <inkml:trace contextRef="#ctx0" brushRef="#br0" timeOffset="36792.83">7971 3519 30399 0,'0'0'2704'0,"2"7"-2160"0,-2 2-544 0,-2 4 0 0,0 0 336 0,0 1-32 15,0 1-16-15,-1 2 0 16,-1-1 480-16,2 2 80 0,-1 1 32 0,2-1 0 0,0 2-80 0,1-1-16 16,2-4 0-16,2 2 0 0,2-3-368 0,-1-1-80 15,3-1-16-15,1-3 0 0,-1-2-112 0,2-3-16 16,1-3-16-16,1-1 0 0,1-3 32 0,-1-2 16 16,0-3 0-16,1-2 0 15,1-4 240-15,-3-3 48 0,-1-4 16 0,1-2 0 16,-1-3-144-16,-2-2-16 0,-2 0-16 0,0 0 0 0,-3 2-176 0,-1 3-48 0,-4 2 0 0,-1 2 0 15,-2 4 176-15,0 3 16 0,-1 1 16 0,-1 3 0 16,-3 2-176-16,-1 4-32 16,1 2-128-16,-1 2 192 15,-1 2-544-15,1 2-112 0,1 3-32 0,1 2 0 16,0 1-1744-16,2 2-336 0,1 3-80 0,0 1-14000 0</inkml:trace>
  <inkml:trace contextRef="#ctx0" brushRef="#br0" timeOffset="36966.76">8364 3661 30399 0,'0'0'2704'0,"0"0"-2160"0,1-5-544 0,4 0 0 15,1 1 1840-15,3-1 256 0,2 0 48 0,-1 0 16 0,0 0-1488 0,0 0-288 16,1 1-64-16,1 0-16 0,0 0 32 0,1 1 16 16,1 0 0-16,2 0 0 0,-1 0-352 0,1 2 0 15,-1 0 0-15,0 1 0 16,1 0-2272-1,-1 1-480-15,0 0-80 0</inkml:trace>
  <inkml:trace contextRef="#ctx0" brushRef="#br0" timeOffset="37266.15">8697 3458 30287 0,'2'-11'1344'0,"0"6"272"0,1-2-1296 0,1 0-320 16,4 1 0-16,3 0 0 0,2-2 144 0,4 1-144 0,4 3 192 0,0-1-192 15,1 1 832-15,0 1 48 16,-1-1 16-16,-1 2 0 0,0 0-272 0,0 1-48 0,0 0-16 0,-3 0 0 16,0 1 16-16,-3 1 16 0,-2 1 0 0,-1 1 0 15,-1 0-48-15,-2 2-16 0,-1 3 0 0,-3 1 0 16,-1 2-16-16,-1 3-16 0,-2 0 0 0,-2 2 0 16,0 1-64-16,-1 3-16 0,-1 0 0 0,1 1 0 15,0 0-128-15,-2-2-32 0,1 1 0 0,1 0 0 16,2 0-256-16,-2 0 0 0,3-3 128 0,3 0-128 15,-2-1 0-15,2-2 0 0,-1-1 0 0,2-1 0 0,0-2-192 0,1-2-80 16,2 0-32-16,1-2 0 16,1-2-2672-16,0-1-544 0,0-2-96 0</inkml:trace>
  <inkml:trace contextRef="#ctx0" brushRef="#br0" timeOffset="37454.06">9357 3351 38591 0,'0'0'848'0,"-3"-5"176"0,3 5 48 0,0 0 0 0,-2-4-864 0,2 4-208 0,0 0 0 0,0 0 0 16,0 0 192-16,0 0 0 15,0 0 0-15,7-1 0 0,-1 1-192 0,1 1 0 32,0 2-192-32,1 2 192 0,-1 0-1968 0,-1 2-272 0,1 0-64 0,0 1-12688 0</inkml:trace>
  <inkml:trace contextRef="#ctx0" brushRef="#br0" timeOffset="37581.07">9418 3601 24879 0,'0'0'2208'0,"0"0"-1760"0,0 8-448 16,0 0 0-16,1 0 1424 0,0-1 208 0,1 1 32 15,2 0 16-15,-1-1-448 0,0 2-80 0,1 0-32 16,0-1 0-16,0-1-496 0,2 0-112 0,-1 0 0 0,1-1-16 0,-3 1-320 0,-3-7-176 31,0 0 192-31,6 6-192 16,-6-6-2032-16,7 7-512 0,-7-7-96 0</inkml:trace>
  <inkml:trace contextRef="#ctx0" brushRef="#br0" timeOffset="38004.74">9654 3495 21183 0,'5'-12'1888'0,"-2"6"-1504"0,2 0-384 0,2-2 0 15,3 0 2432-15,1 0 400 16,1 1 96-16,1-1 16 0,2 3-1712 0,0 0-336 15,-1 2-64-15,1 1 0 0,-2 1 16 0,0 1 16 16,-2 1 0-16,-1 1 0 0,-1 0-464 0,0 1-80 16,-4 2-32-16,0 0 0 0,-2 3-144 0,-2 1-16 0,-2 1-128 0,0 1 192 15,-4 2-192-15,-1 1 144 16,-2 0-144-16,-1 1 128 0,-1-2-128 0,2-1 0 0,-1 0 0 0,1-1 0 16,1-2 0-16,3-1 0 0,0-1 0 0,0 0 0 15,4-7 0-15,0 0 0 0,3 7 0 0,-2-2 0 0,3-2 0 0,2 2 0 16,-1-1 0-16,3 1 0 0,1-2 0 0,0 1 0 15,1 1 0-15,2 1 0 0,2 2 0 0,0 0 0 16,0-2 0-16,1 2 0 0,-1 0 128 0,0 0-128 16,2 1 192-16,-4 0-64 0,-1 0 272 0,-1 0 48 15,-2-2 16-15,-1 1 0 0,-3-1 112 16,0-1 32-16,-4-6 0 0,-1 7 0 0,-2-1 64 0,-1 0 16 16,-3-1 0-16,-1 1 0 0,-3-1-208 0,-3 1-32 15,-1-2-16-15,-2 1 0 0,1-1-256 0,-1 1-48 16,2-2-128-16,1 0 192 0,2 0-192 0,-2 0 0 15,3-1 0-15,3-1-160 16,0-1-480-16,2 0-80 0,3-2-32 0,3 2 0 16,2-7-2832-16,4-1-576 0</inkml:trace>
  <inkml:trace contextRef="#ctx0" brushRef="#br0" timeOffset="38271.97">10289 3574 27647 0,'-5'5'2448'0,"-2"2"-1952"0,-1 2-496 0,0 1 0 15,-3 1 1472-15,0 1 192 0,-2 0 32 0,2 1 16 16,2 0-912-16,0 1-176 0,2 1-48 0,3 0 0 16,2 1 256-16,2-2 32 0,2-1 16 0,1-1 0 0,5 0-496 0,2-1-80 15,1-1-32-15,2-3 0 16,2-2-32-16,2-1-16 0,-4-3 0 0,1-2 0 16,2-1 80-16,-1-3 16 0,3-1 0 0,-4-4 0 15,-1-2 208-15,0-4 48 16,-1-3 16-16,3-8 0 0,-5-1-208 0,-3 1-32 0,-2-1-16 0,-4 2 0 15,-3 2 176-15,-3 2 48 0,-1 1 0 0,-3 4 0 0,-2 3-80 16,-2 2-16-16,-3 2 0 0,-1 4 0 0,-3 1-464 16,-1 4 0-16,-1 1 0 0,0 3 0 15,-1 3-1168-15,0 2-128 0,1 0-32 0,1 3-12320 16,1 1-2480-16</inkml:trace>
  <inkml:trace contextRef="#ctx0" brushRef="#br0" timeOffset="39076.97">10785 3758 23951 0,'0'0'2128'0,"0"0"-1696"15,1-5-432-15,-1 5 0 0,0 0 2064 0,0 0 336 0,0 0 64 0,0 0 16 16,4 5-1936-16,-1 2-384 0,0 2-160 0,4 5 128 16,-4 3 208-16,2 3 48 0,0 3 0 0,2 3 0 0,-3 1-128 0,0 1-32 15,0 2 0-15,-1 1 0 0,-1-2-48 0,-1 1-16 16,-1-1 0-16,0-2 0 0,-1 0-16 0,0-3 0 16,0-3 0-16,-1-4 0 15,0-1 112-15,-1-3 0 0,0-2 16 0,0-2 0 0,0-3 192 16,3-6 48-16,-6 1 0 0,1-1 0 0,-2-2-128 15,1-2 0-15,1-3-16 0,-1-4 0 16,0-3-176-16,0-4-16 0,2-3-16 0,1-3 0 0,2-3-160 0,-2-2 0 16,3-5 0-16,3-1 0 0,-2-3 0 0,3 0 0 15,2-1-176-15,-1 2 176 0,2 3-144 0,0 2 144 16,3 3-160-16,1 4 160 0,0 2 0 0,1 3 0 16,2 4-128-16,1 3 128 0,-1 3 0 0,3 3 160 15,-2 2-32-15,1 3 0 0,-1 4 128 0,0 2 32 31,1 3 0-31,-1 1 0 0,0 3-128 0,-3 3-32 0,-5-1 0 0,1 2 0 0,-6 1 32 0,-1 0 0 16,-3 1 0-16,-3 1 0 0,-3 2 32 0,-3-1 0 0,-1-1 0 16,-1 0 0-16,-2-1-192 0,0-3 192 15,0-1-192-15,-1-1 192 0,1-2-192 0,2-1 0 0,0 0 144 0,3-4-144 16,2-2-192-16,0-1-128 16,2-4 0-16,6 2-16 15,-3-5-1776-15,2-4-336 0,2-2-80 0,4-4-8688 0,2-5-1744 16</inkml:trace>
  <inkml:trace contextRef="#ctx0" brushRef="#br0" timeOffset="39517.48">11109 3696 3679 0,'0'0'160'0,"7"3"32"0,0 3-192 0,0 2 0 16,-2 0 0-16,1 3 0 0,-1 1 5280 0,0 2 1008 16,-3 0 208-16,0 1 32 0,1 2-3952 0,-2-1-784 15,-1 2-176-15,0 0-16 0,1-1-512 0,1 1-112 32,0-1-16-32,-1-2 0 0,0-2-288 0,1-2-64 0,0-1-16 0,1-1 0 15,0-4-208-15,1-1-32 16,-4-4-16-16,6 2 0 0,-6-2-64 0,7-5-16 15,2-1 0-15,0-3 0 0,0-2 48 0,2-4 0 0,1-1 0 0,1-4 0 0,1-3-176 0,2-1-128 32,-2 0 144-32,0 1-144 0,1 1 128 0,-4 3-128 0,0 1 0 0,-1 4 0 0,-2 3 0 0,1 3 0 0,-1 4 0 15,0 3 0-15,-8 1 0 0,7 3 0 16,-2 4 0-16,0 1 0 0,1 5 0 0,-1 1 0 16,0 0 144-16,0 2-144 0,-2 0 0 15,2 1 128-15,-1-2-128 0,1 0 0 0,-1 0 0 0,2-3 0 0,0-1 128 16,1-1-128-1,-2-3 0-15,2-1 0 0,1-4 0 0,-1-1 128 0,1-2 32 0,0-3 0 0,0-4 0 16,1-1 0-16,0-2 64 0,1-2 16 0,1-4 0 0,0 0 0 31,-1-2 0-31,1-1 0 0,0-1 0 0,0 2 0 0,-2 1-240 0,-1 3 0 0,0 1 0 16,1 5 0-16,0 1 0 0,-4 5 128 0,-5 3-128 0,7 1 0 0,-1 3 320 16,0 3-16-16,-2 1-16 0,1 3 0 0,0 4-160 0,1 0-128 15,-2 1 144-15,2 0-144 0,0 1 128 0,1-1-128 16,1-1 0-16,-1 1 0 0,0-2 128 0,-1-2-128 15,2-1 0-15,0-2 0 0,1-2 0 0,1-3 0 16,-1-1 0-16,2-3 0 16,2-2-1552-16,-1-2-208 0,1-3-32 0,0-4-17024 15</inkml:trace>
  <inkml:trace contextRef="#ctx0" brushRef="#br0" timeOffset="40341.29">12739 3858 31439 0,'0'0'1392'0,"-7"0"288"0,1-1-1344 0,-1 0-336 15,2-1 0-15,0 0 0 0,5 2 1056 0,0 0 144 0,0 0 16 0,0 0 16 0,0 0-304 0,7-2-64 16,3 1-16-16,4 0 0 0,6 0-608 0,5 1-240 16,6 0 176-16,4-1-176 15,5-2 192-15,15 1-48 0,3 0-16 0,-8 1 0 0,2 1-128 16,3 0 0-16,3-1 144 15,-2 0-144-15,-1 0 0 0,-4 0 0 0,-2 1 0 0,6 0 128 0,-9 0-128 0,-8 0 0 16,-7-2 0-16,-8 4 128 0,-5-1-128 0,-6-1 0 16,-5-1 0-16,-7 1-128 0,0 0-144 0,-6-5-32 15,-4 1 0-15,-2-2 0 0,-2 0-16 0,-3-1 0 16,-1-1 0-16,-2 1 0 0,0-2 320 16,1-1 0-16,2-1 0 0,1-1 0 15,2 0 416-15,2 0-16 0,3 0 0 0,3 1 0 0,1 0-16 0,3 2-16 16,3 1 0-16,3 0 0 0,1 2-240 0,3 1-128 15,0 2 160-15,6 2-160 0,-1 0 0 0,3 2 0 16,2 0 0-16,1 2 0 0,0 2 208 0,1 1-48 0,0 2-16 0,-1 2 0 16,-2 0 112-16,-4 1 0 0,1 2 16 0,-3 1 0 15,-4 1-144-15,-1-1-128 0,-3 0 192 0,-2 2-192 16,-2 0 240-16,-3 2-64 0,-3-1-16 0,1 1 0 0,-8 0-32 16,1-1 0-16,-2 0 0 0,-2-2 0 15,1 2-320-15,-3-2-80 0,0-1-16 0,1-1 0 31,-2 0-1504-31,1-2-288 0,0-3-64 0</inkml:trace>
  <inkml:trace contextRef="#ctx0" brushRef="#br0" timeOffset="40989.44">15038 3640 30399 0,'0'0'2704'16,"0"0"-2160"-16,0 0-544 0,-1-3 0 0,-5-1 816 0,6 4 48 0,0 0 16 0,0 0 0 15,0 0 272-15,0 0 48 0,-1 5 16 0,0 4 0 16,0 3-608-16,0 3-112 0,0 3-32 0,-1 0 0 16,-1 2-192-16,1 1-32 0,0 0-16 0,0 1 0 0,0 1-224 0,1 0 0 15,-2-1 128-15,2-1-128 0,-1 0 0 0,1 0 0 16,0-1 0-16,1-3 0 15,0 0-688-15,1-3-128 0,0-1-16 0,0-3-16 16,0-2-2816-16,0-3-560 0</inkml:trace>
  <inkml:trace contextRef="#ctx0" brushRef="#br0" timeOffset="41328.68">14964 3832 25791 0,'0'0'2304'0,"0"0"-1856"0,0 0-448 0,0 0 0 15,0 0 1520-15,6-2 208 0,1 1 32 0,4 0 16 16,3 0-1456-16,2 1-320 0,3 0 0 15,5 0 0-15,5 0 224 0,1-1 48 0,3-1 16 0,-1-2 0 16,-2 1-160-16,-1 0-128 16,-3-3 144-16,-1 1-144 0,0-1 160 0,-5 1-160 15,-2-3 160-15,-3-2-160 0,-1-1 240 0,-3-1-48 0,-3-1-16 0,-1-1 0 16,-3-4 96-16,-1 1 32 16,-2 4 0-16,-1 0 0 0,0 0 368 0,-2 2 80 15,-2 0 16-15,1 1 0 0,0 1 208 0,-2 3 48 0,0-1 16 0,0 3 0 0,-1 0-400 0,0 2-96 16,6 2-16-16,0 0 0 0,-5 2-304 0,0 3-64 15,1 0-16-15,1 3 0 16,-1 2-144-16,2 2 0 0,0 1 0 0,0 4-176 0,0 1 176 0,0 2 0 16,1 2 0-16,0 0 0 0,1-1 0 15,-1 0 144-15,0 0-144 0,1 1 0 0,0-1 0 0,0 0 0 16,1-2 0-16,1-1 0 16,1-2 0-16,0 0-224 0,1-2 16 0,3-1 0 15,-1-2-1984-15,2-2-400 0,1-3-80 0,1-2-14032 0</inkml:trace>
  <inkml:trace contextRef="#ctx0" brushRef="#br0" timeOffset="41734.42">15805 3555 26719 0,'0'0'2368'0,"0"0"-1888"16,0 0-480-16,0 0 0 0,0 0 2512 0,1 8 416 0,0 2 80 0,0 1 0 16,0 2-2112-16,0 2-416 0,0 3-96 0,-1 2 0 15,0 2 208-15,0 1 48 16,-1 0 16-16,0 1 0 0,0 0-272 0,0 1-48 15,-1-1-16-15,-1-1 0 0,0-1-96 0,1-1-32 0,0-2 0 0,0-3 0 16,-1-2-192-16,2-2 176 0,0-1-176 0,1-3 160 0,0-8-32 0,0 0-128 16,0 0 192-16,0 0-64 0,0 0 0 0,3-6 0 15,2-4 0-15,-1-5 0 16,1-3-128-16,0-4-192 0,4-5 32 16,1-2 16-16,0-4-112 0,0-3 0 0,1-1-16 15,0 1 0-15,1 2-48 0,-1 2-16 0,0 2 0 0,-2 5 0 0,-1 3 336 0,0 3 0 16,-1 5 0-1,-1 3 128-15,0 2 224 0,-1 2 32 0,1 3 16 0,-6 4 0 0,0 0-80 16,6 2 0-16,2 4-16 0,-1 2 0 0,-2 3-304 0,1 4 160 16,-1 1-160-1,1 3 128-15,-2 0 0 0,-1 1-128 0,2 4 192 0,-2 0-64 0,0 0-128 0,1 1 192 0,-1-1-192 0,0 1 192 16,-1-2-192-16,1 0 160 0,-1-1-160 0,0 0 160 16,0-2-160-16,0-2 0 0,0-1 0 15,0-3 0-15,0-1 0 0,-1-2-144 0,-1-1 0 0,1-2 0 31,0-3-1584-31,-1-5-320 0,-2 5-64 0,2-5-15840 16</inkml:trace>
  <inkml:trace contextRef="#ctx0" brushRef="#br0" timeOffset="42333.41">15834 3794 30351 0,'0'0'1344'0,"3"-4"272"0,1-3-1296 0,3-1-320 15,0-1 0-15,3 0 0 0,2-1 0 0,4-2-256 16,1 1 32-16,4 0 16 0,2 0 208 0,4 1 256 15,2 1-48-15,2 1-16 16,1 2 0-16,-2 1-16 0,-4 1 0 0,-2 2 0 0,-2 0 400 0,-3 2 64 16,-2 3 32-1,-3 2 0-15,-2 3 80 0,-2 2 16 0,-2 0 0 0,-2 3 0 16,0 2 0-16,-2 2 0 0,-2-1 0 0,0 2 0 16,0 1-208-16,-1 1-48 15,0 0 0-15,-1-1 0 0,-1-1-128 0,1-2-16 16,1-1-16-16,0 1 0 0,1-5-112 0,0-1-32 15,0-1 0-15,2-3 0 0,-2-1-32 0,-2-5-16 0,0 0 0 0,7 0 0 16,-2-3-16-16,2-2 0 0,-1-3 0 0,3-2 0 16,-3-3-16-16,1-3-128 0,2-4 192 0,1-2-64 15,0-4-128-15,1 1 0 0,0-2 0 0,-1-1 0 16,1 2 0-16,-1 3 0 0,-2 2 0 0,0 4 0 16,0 4 0-16,-2 3-176 0,0 2 176 0,-2 4-192 0,-4 4 192 15,0 0 0-15,0 0 0 0,6 8 0 0,-2 3 0 16,1 3 0-16,-1 3 0 0,-1 1 0 0,0 2 0 15,-1 1-128-15,1 0 128 0,-1 0 0 0,0 0 0 16,2 0 0-16,0-2 0 0,1 0 0 0,-1-4 0 16,-1-1 0-16,2-3 0 0,-1-1 0 0,2-3 0 15,-1-1 0-15,1-3 160 0,0-2-160 0,1-2 160 0,0-3-160 16,1-3 160-16,2-2-160 0,1-3 144 0,0-3-144 16,1-3 128-16,0-2-128 0,1-3 0 0,1 0 0 15,0-2 0-15,0 0 0 0,2 1 0 0,-1 4 0 16,-1 0 0-16,0 3 0 0,-3 4 0 0,-2 3 0 15,0 4 0-15,-1 1 0 0,-1 3 0 0,0 2 320 16,-7 0-48-16,6 4 0 0,-1 3-80 0,0 3-32 16,-2 2 0-16,-2 2 0 0,1 1-160 0,-1 1 0 15,0 2 0-15,1-2 128 0,-1 2-128 0,0-1 0 16,0 1 0-16,1-2 0 0,0 1 0 0,2-2 0 0,-1 0 0 0,1-2 0 31,2-1-368-31,0-1-48 0,1-1-16 0,1-1 0 16,2-3-1616-16,1-1-320 0,1-3-64 0,1-2-9232 0,0-2-1856 0</inkml:trace>
  <inkml:trace contextRef="#ctx0" brushRef="#br0" timeOffset="42727.77">17166 3592 32367 0,'0'0'1424'0,"0"-6"304"0,0 6-1376 0,0 0-352 0,0 0 0 0,0 0 0 16,0 0 1056-16,0 0 144 0,0 0 16 0,0 0 16 0,0 0-240 0,3 9-48 15,-2 2-16-15,0 3 0 0,0 3-320 0,-1 1-64 16,0 2-16-16,0 1 0 0,0 1-208 0,1 1-32 15,-1 0-16-15,0 1 0 0,0 1-272 0,-1-2 160 16,0 0-160-16,0-1 128 0,0-1-128 0,1-3 0 16,0 1 0-16,0-3 0 0,-1-2 128 0,-1-3-128 15,0-3 0-15,1-3 128 0,1-5-128 0,0 0 0 16,0 0 0-16,0 0-176 0,-4-8 176 0,0-2-192 16,1-2 192-16,0-4-192 0,1-4 48 0,-1-2 0 0,2-3 0 15,1-3 0-15,1-1-48 0,1-3 0 0,-1-4 0 0,0 2 0 16,2 0 192-16,-2 2-160 15,0 2 160-15,1 2-160 0,1 3 288 0,0 3 64 0,0 2 16 0,2 5 0 16,-1 1-48-16,3 3-16 0,0 3 0 0,2 1 0 16,1 3-144-16,2 1 0 0,-1 4 0 0,3 3 0 15,1 2 128-15,0 3-128 0,-1 3 128 0,0 1-128 16,-2 1 192-16,-1 0-32 0,-2 2-16 0,-3 1 0 16,-4-2-16-16,-1 2 0 0,-3-1 0 0,-3 0 0 15,-3 0 0-15,-2 1-128 0,-3-1 192 0,-2 0-64 16,-2-1-128-16,-1-1 0 0,-1-2 0 0,-1-1 0 15,1 0-656-15,2-1-112 0,0-1-32 16,2-1-11840-16,0-3-2368 0</inkml:trace>
  <inkml:trace contextRef="#ctx0" brushRef="#br0" timeOffset="43619.49">17842 3623 18431 0,'0'0'1632'0,"0"0"-1312"0,0 0-320 0,0 0 0 0,0 0 3216 0,0 0 576 16,0 0 112-16,0 0 32 0,0 0-2400 16,0 0-496-16,6 6-80 0,0 3-32 0,-1 2 0 0,0 3 0 15,-1 4 0-15,1 1 0 16,-2 2-416-16,-1 2-96 0,1 2-16 0,-1 1 0 0,-1 0-176 0,0 1-32 31,-1 0-16-31,0 0 0 0,0-2-176 0,1-1 0 0,-1-1 144 0,0-2-144 16,-1-1 0-16,1-2 144 0,0-2-144 0,0-2 0 0,0 0 0 0,0-2-144 15,0-2-16-15,1-3 0 16,-1-7-1696-16,0 0-320 0,0 0-80 0,0 0-8560 16,5-2-1728-16</inkml:trace>
  <inkml:trace contextRef="#ctx0" brushRef="#br0" timeOffset="43844.5">18072 3628 33343 0,'0'0'1472'0,"0"0"320"0,0 0-1440 0,0 0-352 15,0 0 0-15,0 0 0 0,0 0 416 0,0 0 16 16,0 0 0-16,0 0 0 0,5 6 512 0,0 4 96 0,-2 2 32 16,0 3 0-16,1 1-496 0,-1 2-80 15,-1 2-32-15,0 1 0 0,-2-1-256 0,0 2-48 0,0 0-16 0,-1 2 0 16,0 0-144-16,0-1 0 0,0-1 144 0,1-1-144 16,1-1 0-16,-1 0 0 15,0 0 0-15,1-2 128 0,1-2-128 0,2-1-256 16,-1-2 64-16,1-2 0 0,1-1-1792 0,-1-3-384 0,-4-7-64 0,6 5-13136 0</inkml:trace>
  <inkml:trace contextRef="#ctx0" brushRef="#br0" timeOffset="44284.93">18430 3633 34095 0,'0'0'3024'0,"0"0"-2416"0,0 0-480 0,-3 6-128 0,-1 0 0 0,0 2 0 0,1 1 0 0,0 3 0 15,-1 1 256-15,0 3 64 0,1 1 32 0,1 2 0 16,0 0 80-16,2 0 16 16,0 2 0-16,0 0 0 15,2 0-160-15,1 0-32 0,3 0 0 0,-2-2 0 0,1-3-80 0,2 0-32 0,-1-2 0 0,3-3 0 16,-2-2-144-16,2-2 192 0,-1-1-192 16,2-3 192-16,0-2-192 0,0-3 192 15,1-2-192-15,0-2 192 0,-1-2-192 0,2-1 0 16,0-4-192-16,0-1 192 15,0-6-464-15,1-1 16 0,-2-2 16 0,0-1 0 0,0-1 112 0,-2-2 32 16,1 0 0-16,-2 2 0 0,-1 0 288 0,-2 3-128 16,-2 3 128-16,0 2 0 0,0 3 240 0,-1 2 144 15,0 3 48-15,-2 2 0 0,0 3 64 0,0 4 16 16,0 0 0-16,0 0 0 0,0 0-256 0,-4 8-32 16,0 0-16-16,0 6 0 0,1 2 16 0,0 3 0 15,-3 2 0-15,2 1 0 0,-1 1 0 0,1 1 0 16,0 4 0-16,0-2 0 0,1 0-16 0,0 2 0 15,-1-1 0-15,1 1 0 0,1-1-208 0,1-2 0 16,-1-2 128-16,0-1-128 0,1 0 0 0,1-1 128 0,0-2-128 16,3-1 0-16,0-4 0 0,1-1 0 0,2-2-128 15,1-2 128 1,2-2-880-16,2-2-64 0,1-2-16 0,3-3 0 16,0-4-3008-16,3-3-592 0</inkml:trace>
  <inkml:trace contextRef="#ctx0" brushRef="#br0" timeOffset="44712.76">19005 3603 28559 0,'0'0'2544'16,"0"0"-2032"-16,0 0-512 0,0 0 0 0,0 0 992 0,0 0 96 15,0 0 32-15,0 0 0 0,-3 4-368 0,-1 4-80 16,1 3-16-16,-1 4 0 0,1 6 80 0,0 1 16 16,-1 2 0-16,2 3 0 0,0-1-368 0,0 3-64 15,0-2 0-15,2 1-16 0,-1-1 0 0,1-2 0 16,1 0 0-16,1-2 0 0,1-2-160 0,2-2-16 15,-1 0-128-15,1-4 192 0,1-2-192 0,1-4 144 16,0-1-144-16,1-2 128 0,1-3-128 0,1-1 192 16,-2-4-192-16,3-2 192 0,2-3-192 0,0-3 0 15,0-2 0-15,1-5 128 0,1-2-368 0,1-4-80 0,2-4 0 0,-1-1-16 16,1-2 16-16,-1 0 0 0,-2 0 0 0,-1 3 0 16,-2-1 320-16,-2 5 0 0,-1 4 0 0,-3 2 0 15,-1 4 512-15,-2 3 32 0,-1 2 0 0,-2 8 0 16,0 0-96-16,0 0-32 0,0 0 0 0,0 0 0 15,-1 9-272-15,-1 3-144 0,-1 4 160 0,-2 1-160 16,1 3 192-16,0 3-64 0,-2 1-128 0,2 4 192 16,-2 1-192-16,1 3 144 0,-2 1-144 0,2-1 128 15,1 0-128-15,1 0 192 0,0-1-192 0,0 0 192 0,2-1-192 0,2 0 192 16,2-2-192-16,0-2 192 0,2-1-192 0,-1-2 128 16,1-2-128-16,2-1 128 0,-1-1-128 0,1-3 0 15,1-2 0-15,-3-3 0 16,2-3-1520-16,-1-1-272 0,1-3-64 0</inkml:trace>
  <inkml:trace contextRef="#ctx0" brushRef="#br0" timeOffset="61320.44">5192 15586 7359 0,'-6'-8'656'0,"3"3"-528"0,0-2-128 0,0 1 0 0,2-2 1984 0,-2 0 384 15,1 1 64-15,1-2 0 0,0 1-1440 0,1 0-288 16,0 1-64-16,1-1-16 0,2-1 256 0,0 0 48 16,1 1 16-16,0-2 0 0,0 1-16 15,2 0 0-15,-1 1 0 0,0 3 0 0,-5 5 128 0,5-7 32 16,-5 7 0-16,0 0 0 0,0 0-208 0,0 0-48 15,0 0 0-15,0 0 0 0,0 0-304 0,-1 10-64 16,-2 2-16-16,-1 6 0 0,-3 3-208 0,-1 3-48 16,1 1-16-16,0 3 0 0,0-2-48 0,1 4-128 15,-1 1 192-15,1 2-64 0,1 0-128 0,2-1 0 0,1-3 0 16,2 0 0-16,1 1 0 0,1-2 0 16,0 0 0-16,3-3 0 0,-3-2 0 0,0 0 0 0,-1-3-144 0,0-2 144 31,0-4-1600-31,-1-1-256 0,0-2-48 0,0-11-11504 0</inkml:trace>
  <inkml:trace contextRef="#ctx0" brushRef="#br0" timeOffset="61615.86">5033 15611 14735 0,'-6'-17'1312'0,"1"6"-1056"0,0 0-256 0,2 0 0 15,0-1 3136-15,1 1 560 0,1 1 112 0,1 1 32 0,1 1-2560 0,-1 8-496 16,6-7-96-16,0 1-32 0,3 2 64 0,2 1 16 15,1 3 0-15,1 4 0 0,3-1-416 0,1 5-96 16,2 3-16-16,1 3 0 0,2 4-208 0,0 0 0 16,1 3 128-16,-1 2-128 15,-1 3 0-15,0 1 0 0,0 4 0 0,2 1 0 0,0 0 0 0,-1-1 0 0,-1-1 0 16,1 0 0-16,1 0 0 16,0-2 0-16,-1-1 0 0,0-2 0 0,-1-2 128 15,1-3-128-15,0-5 0 0,-2 0 0 0,-3-4 0 16,0-4-192-16,-5-1 16 0,0-3 0 15,-3-1-1504-15,0-2-304 0,-1-2-64 0,-1-2-11008 0</inkml:trace>
  <inkml:trace contextRef="#ctx0" brushRef="#br0" timeOffset="61837.3">5610 15425 26719 0,'-7'-18'2368'0,"1"0"-1888"31,-1 3-480-31,1 0 0 0,2 2 928 0,0 2 96 0,-3 2 0 0,4 2 16 16,1 1-16-16,2 6 0 0,0 0 0 15,0 0 0-15,0 0-352 0,0 0-80 0,0 0-16 0,2 16 0 0,2-1-416 0,2 6-160 16,-2 2 0-16,2 6 144 0,0 1-144 0,2 5 128 16,-3 0-128-16,1 2 128 15,-1 1-128-15,1 0 0 0,-2 2 0 0,1-2 0 0,0-2 0 16,0-1 0-16,-2-4 0 0,0 0 128 0,2-2-128 16,-2-2 0-16,1-1 144 0,1-4-144 0,0-4-192 0,3-1-128 15,-4-2 0-15,4-3-16 31,0-2-1968-31,3-3-384 0,-4-3-64 0</inkml:trace>
  <inkml:trace contextRef="#ctx0" brushRef="#br0" timeOffset="62146.73">5930 15773 26319 0,'0'0'1152'0,"0"0"256"0,0 0-1120 0,0 0-288 0,-2 9 0 0,-2 0 0 0,1 1 224 0,-1 1-16 0,-2 1 0 0,2 2 0 31,0 2 128-31,1 2 32 0,1 1 0 0,1-1 0 15,1 2-176-15,3-2-16 0,0-2-16 0,3 0 0 16,-2-3 144-16,3-1 16 0,0-1 16 0,1 0 0 0,1-2-80 0,2-3 0 16,2-1-16-16,2-3 0 0,0-3 160 0,2-2 48 15,-2-1 0-15,-1-3 0 0,1-4 320 0,-3-4 80 16,-1-1 16-16,-1-6 0 0,-2-5-272 0,1 0-48 16,-3-2-16-16,-4 1 0 0,-4-1-224 0,-3 4-48 15,-2 2-16-15,-2 3 0 0,-1 2 64 0,-2 4 16 16,-3 2 0-16,0 3 0 0,-3 0-80 0,1 5-16 0,-1 2 0 0,2 2 0 15,-1 2-384-15,3 2-80 0,0 3-16 0,2 2 0 16,-1 0-528-16,2 0-112 16,3 4-32-16,2-1 0 0,2-1-1808 0,3 2-352 15,1-1-80-15,3-1-16 0</inkml:trace>
  <inkml:trace contextRef="#ctx0" brushRef="#br0" timeOffset="62455.37">6232 15709 23039 0,'0'0'1024'0,"-1"-7"192"0,1 7-960 0,0-8-256 0,0 8 0 0,0 0 0 0,0 0 1984 0,0 0 336 16,0 0 80-16,0 0 16 15,8 9-1328-15,-3 2-256 0,3 3-48 0,0 2-16 0,2 3-368 0,-4 1-80 16,0 1 0-16,0 2-16 16,2 0-96-16,0 1-16 0,1 0 0 0,-1 2 0 0,1-3-192 0,0-1 128 0,0-2-128 0,2-3 0 31,-1-1 160-31,-1-4-160 0,-1-2 160 0,0-3-160 15,-1 0 448-15,-7-7-16 0,11 1 0 0,-1-2 0 0,-1-2 336 0,0-4 80 16,0-3 16-16,0-3 0 0,1-5-224 0,0-1-32 0,0-7-16 0,-1-1 0 16,0-4-368-16,-1 2-80 0,-4 2-16 15,2 2 0-15,-1 1-128 0,1 4 0 0,-2 1 0 0,0 3 0 0,-1 3 0 16,0 2 0-16,-1 1 0 0,2 2 0 16,-1 0-416-16,-3 8-64 15,3-8-16-15,-3 8 0 16,8-6-2048-16,2 1-400 0,-2 1-96 0</inkml:trace>
  <inkml:trace contextRef="#ctx0" brushRef="#br0" timeOffset="62724.42">6928 15377 29487 0,'-2'-9'2624'0,"2"2"-2112"0,0 7-512 0,4-7 0 16,-4 7 1328-16,0 0 144 0,0 0 48 0,0 0 0 15,0 0-512-15,0 0-112 0,0 0 0 0,0 0-16 16,0 0-288-16,5 8-48 0,-1 2-16 0,-2 5 0 16,0 3-144-16,-1 2-16 0,0 4-16 0,0 2 0 15,-1 3-112-15,2 0-32 0,2 3 0 0,-2 0 0 16,-1 0-80-16,1 0 0 0,3 2-128 0,0-2 192 16,1-2-192-16,0-2 0 0,0 0 0 0,0-2 0 15,0-1 0-15,0-2 128 0,2 1-128 0,1-5 0 16,-2-1-192-16,-1-2-64 0,0 2-32 0,0-4 0 15,1-3-1984-15,-1-2-400 0,2-2-80 0</inkml:trace>
  <inkml:trace contextRef="#ctx0" brushRef="#br0" timeOffset="63166.91">7193 15507 35583 0,'0'0'1584'0,"5"-10"320"0,1 0-1520 0,1 0-384 0,3-1 0 0,2 2 0 16,3-1 256-16,2 4 0 16,0 0-16-16,1 3 0 0,3 1 336 0,0 2 80 0,0 0 16 0,-3 2 0 15,-1 2-288-15,-1 1-48 0,-4-1-16 0,-1 3 0 16,-1 3-128-16,-3 1-48 0,-2 1 0 0,-2 3 0 16,-2 3-16-16,-3 1-128 0,-2 1 192 0,-2 1-64 15,1-1-128-15,-1-1 128 0,-2-2-128 0,2 0 128 16,-1-1-128-16,2 0 128 0,0-3-128 0,2-2 128 15,0-2-128-15,3-9 160 0,0 10-160 0,0-10 160 0,0 0-16 0,6 10 0 16,1-4 0-16,2-1 0 0,-9-5-144 0,12 5 0 16,1 0 144-16,0-1-144 0,3-1 0 0,-1 1 0 15,0-1 0-15,1 1 0 16,-3 1 0-16,0 0 0 0,-1 1 0 0,-1-1 0 0,-1 1 0 0,-1 0 0 16,-2 2 0-16,-3 0 0 0,-4-8 0 0,1 12 144 15,-1-1-144-15,-2-1 0 0,-1-2 240 0,-2 1-64 16,-4-1-16-16,1 0 0 0,-2-2 80 0,-2 1 16 15,-3-2 0-15,0 1 0 0,-3-2 0 0,2 0 16 0,-3-2 0 16,2 0 0-16,-1-2-144 0,1 0-128 0,1 0 144 0,2-1-144 16,2-1 0-16,2-1 0 0,2 0-208 0,2 0 64 31,2-2-1424-31,2 0-288 0,0-2-48 0,2 7-10240 16,5-7-2048-16</inkml:trace>
  <inkml:trace contextRef="#ctx0" brushRef="#br0" timeOffset="63843.38">8433 15828 22111 0,'-12'-3'976'0,"12"3"208"0,-10-6-944 0,3 2-240 0,1 1 0 0,6 3 0 16,-5-4 2624-16,5 4 464 0,0 0 112 0,0 0 0 0,0 0-2416 0,10-2-480 15,3 0-112-15,3 1 0 0,3 0 320 0,5 0 64 0,4-2 0 0,4 2 16 16,2 0 0-16,5 0 0 0,5 0 0 0,3 0 0 16,4 0-320-16,-1 0-64 15,-2-2-16-15,-1 2 0 0,0 0-192 0,-4-1 0 0,-3 0 0 0,0 0 0 16,-3-1 144-16,-3 0-144 0,-1 0 128 0,-4 0-128 15,-5-2 0-15,-4 1 128 0,-5-1-128 0,-5 0 0 0,-10 5 0 16,2-9 0-16,-4 0 128 0,-5 0-128 0,-7 0-192 0,-3-2-64 16,-4-3 0-16,-3 0-16 15,-3 0-192-15,1-1-48 16,-3 0 0-16,3 0 0 0,1 0 336 0,1 0 176 0,4-2-192 0,2 4 192 0,3 2 0 0,2 1 128 16,4 3 0-16,2 0 16 0,7 7 48 0,0 0 16 15,0 0 0-15,0 0 0 0,0 0-80 0,0 0-128 16,12 4 176-16,3 3-176 0,4 2 128 0,1 3-128 15,0 2 0-15,3 3 0 0,3 1 272 0,-2 3-48 16,1 1-16-16,-2 3 0 0,-2 0 80 0,-4 1 16 16,-5 0 0-16,-2-3 0 0,-2-2-80 0,-5 1-16 15,-4 0 0-15,-3 0 0 0,-5-2-48 0,-2-1-16 0,-2 0 0 0,-4-2 0 16,-4 0-144-16,0-1 0 0,-1 2 0 0,2-1 128 31,-4-3-1472-15,6-1-320-16,1-1-48 0,5-2-16 0,1-1-1248 0,5-4-256 0,6-5-48 0,0 0-16 0</inkml:trace>
  <inkml:trace contextRef="#ctx0" brushRef="#br0" timeOffset="64478.92">10878 15651 37775 0,'-11'-1'1664'0,"11"1"368"0,0 0-1632 0,-8 6-400 15,2 3 0-15,1 2 0 16,-1 5-1136-16,0 0-304 0,-2 1-64 0,0 0-16 0,0 3 1072 0,0 0 192 16,1 0 64-16,2-1 0 0,-1 2 192 15,2-2 0-15,0-1 0 0,0-1 0 0,1 1 0 0,2-4 0 16,-1-3 128-16,1-1-128 15,1-10 512-15,0 8-16 0,0-8 0 0,0 0 0 0,0 0 176 0,0 0 32 0,0 0 16 0,0 0 0 16,2-10 0-16,1-3 0 0,0-4 0 0,1-4 0 31,0-3-384-31,2-3-80 0,-1-4 0 0,4-4-16 0,-1-4-240 0,0 1 176 16,1 0-176-16,1 3 160 0,0 3-160 0,1 6 0 0,0 5 0 0,-1 5 0 31,-2 5 0-31,-1 5-176 0,-7 6 176 0,9-1-128 16,-9 1 128-16,9 7 0 0,0 4 0 0,-3 5 128 15,1 1 32-15,-2 4 16 0,-1 2 0 0,0 3 0 16,-1 2-176-16,1 2 0 0,-1 1 144 0,0-3-144 16,1-1 0-16,-1-1 0 0,0-2 0 0,2-2 0 0,0-3 0 15,1-1 0-15,0-3 0 0,2-3 128 16,1-3-128-16,1-2 0 0,-2-4 128 0,2-3-128 0,1-5 320 0,1-2 0 16,4-3 0-16,-1-3 0 0,0-5-64 0,1-4 0 15,2-2-16-15,-1-5 0 0,1-3-240 0,2-2 144 16,-2-2-144-16,2 3 128 0,0 2-128 0,-4 5 0 15,-1 4 0-15,-2 5 0 0,-1 4 0 0,0 5 0 16,-2 4 0-16,-1 3 0 0,-9 1 0 0,10 5 0 16,-3 2 0-16,0 3 0 0,-1 2 320 0,-2 3-32 15,-1 2 0-15,1 0 0 0,-2 1-64 0,0 2-16 0,-2 2 0 16,-1 1 0-16,0-1-208 0,0 0 0 0,0-1 0 0,-1 0 0 16,1-1 0-16,1-2 0 0,0 0 0 0,3-2 0 15,-1 0-208-15,2-3 16 0,1 0 0 0,0-2 0 31,3-3-1344-31,1-2-256 0,0 0-48 0,4-4-16 16,1-4-1472-16,5-5-288 0</inkml:trace>
  <inkml:trace contextRef="#ctx0" brushRef="#br0" timeOffset="64742.06">11771 15666 21183 0,'0'0'944'0,"-8"8"192"0,-1 1-912 0,1 2-224 0,-2 1 0 0,1 2 0 0,0 2 2208 0,0 0 400 15,1 2 80-15,0-2 0 16,1 1-1632-16,3 0-336 0,1 2-64 0,1-1-16 0,1-2-160 0,4 1-32 15,0-1-16-15,2 1 0 16,3-4-112-16,2-2 0 0,3-2-16 0,4-2 0 16,-2-1 32-16,4-3 16 0,2-2 0 0,0-3 0 0,1-2 112 15,0-3 32-15,-2-3 0 0,0-4 0 0,0-4-112 0,-2-3 0 16,-3-3-16-16,-2-2 0 0,-3-4 0 0,-4 0 0 16,-5 1 0-16,-3 1 0 0,-5 2 16 0,-3 4 16 15,-2 3 0-15,-2 4 0 0,-2 3 80 0,0 2 16 0,-1 2 0 16,1 4 0-16,0 0-496 0,1 3 128 0,1 2-128 0,2 3 0 31,1 0-592-31,4 4-176 0,0 0-16 0,5 2-16 16,3 1-1888-16,5 3-384 0,3 1-80 0</inkml:trace>
  <inkml:trace contextRef="#ctx0" brushRef="#br0" timeOffset="65087.39">12493 15826 12895 0,'-13'3'1152'0,"5"2"-928"0,-3 0-224 16,-1 3 0-16,-2-1 3904 0,1 2 720 0,-3 0 160 0,1 0 16 0,-1-1-3488 0,2-1-704 0,-2 1-144 0,4-1-16 0,3-2 368 16,0-1 80-16,3 0 0 0,6-4 16 15,0 0-240-15,0 0-48 0,0 0-16 0,0 0 0 16,0 0-160-16,0 0-48 0,0-10 0 0,2-2 0 0,1-4-16 0,3 1-16 16,2-3 0-16,0 0 0 15,1-2-240-15,2-2-128 0,0-3 128 0,1-1-128 0,3 2 0 0,-1 3 144 16,0 4-144-16,-4 4 0 0,-1 4 0 0,0 1 0 15,-1 2 0-15,0 4 0 0,-8 2 256 0,9 5-48 16,-1-1-16-16,-2 5 0 0,1 3 0 0,-1 3-16 16,1 2 0-16,1 0 0 0,-2 3-16 0,1-1 0 0,0 0 0 15,-1-2 0-15,2 2-32 0,-2-2 0 0,0 0 0 16,1-3 0-16,1-1-288 0,2 0-64 0,-1-4-16 0,2 0 0 31,2-3-1392-31,3-2-288 0,1-2-48 0,2-3-16 16,3-3-928-16,0-4-192 0,2-2-32 0,3-4-16 0</inkml:trace>
  <inkml:trace contextRef="#ctx0" brushRef="#br0" timeOffset="65465.81">13027 15606 23951 0,'-9'-8'1056'0,"3"4"224"0,-3 0-1024 0,-1 2-256 0,-3 0 0 0,-1 1 0 16,-1 1 2400-16,-1 2 416 0,0 3 96 0,1 2 16 16,-2 2-1536-16,1 0-304 0,-1 3-64 0,2 2-16 15,0 3-416-15,0 1-80 0,1 3 0 0,3 0-16 0,1 2-192 0,2 0-48 16,3-1 0-16,2-1 0 15,0 0-256-15,6 0 0 0,1-1 128 0,4-2-128 0,1-2 0 0,2-2 0 16,1-2 128-16,2-2-128 0,1-2 0 0,4-4 0 16,2-2 128-16,0-5-128 0,-1-2 0 0,-1-5 0 15,1-4 0-15,-1-4 0 0,-3-3 144 0,2-4-16 16,0-5-128-16,-2-5 192 0,1-6-192 0,-1-2 144 16,0-1-144-16,-2 0 128 0,-4-2-128 15,0 3 0-15,-2 3 0 0,0 5 0 0,-1 7 144 0,-2 5 0 16,-3 4 0-16,2 5 0 0,-3 2 176 0,0 4 48 15,-1 8 0-15,0 0 0 0,0 0-32 0,0 0 0 0,0 0 0 16,0 0 0-16,-6 10-160 0,1 3-48 0,-2 4 0 16,2 3 0-16,-1 5-128 0,1 0 0 0,0 1 0 0,-2 3 0 15,-1 2 0-15,4 1 0 0,1 1-144 16,3-1 144 0,3-3-512-16,1 0-64 0,2-2 0 0,3-1 0 15,1-5-176-15,5-1-32 0,2-1-16 0,4-2 0 16,3-3-2000-16,5-3-400 0,4-2-64 0,3-5-6656 0,4-5-1312 0</inkml:trace>
  <inkml:trace contextRef="#ctx0" brushRef="#br0" timeOffset="66320.17">13633 15581 30175 0,'-7'-20'1344'0,"1"9"256"0,-1 0-1280 0,-1 0-320 0,-2 0 0 0,0 2 0 0,-1 2 1760 16,-1 3 288-16,-1 1 48 0,0 2 16 0,2 2-960 0,-1 3-192 16,-1 3-48-16,0 3 0 0,0 1-416 0,0 4-96 15,-2 0-16-15,2 2 0 16,-1-1-192-16,1 1-32 0,0 0-16 0,4 1 0 0,0 1-144 0,3-2 0 15,3 1 144-15,2-2-144 16,1-1 0-16,3-1 0 0,2-2 0 0,1-2 128 0,4-1-128 0,2-3 0 16,2-1 0-16,0-2 0 0,-1-3 0 0,1-2 0 15,0-2-144-15,2-3 144 0,-1-5 0 0,2-1-144 16,-1-4 144-16,1-2 0 0,-3-4-192 0,-1 0 192 0,-2 0-192 16,-1 1 192-16,-1 1-208 0,-1 4 64 15,-4 1 16-15,-1 4 0 0,0 2 128 0,-3 10 0 0,0 0 0 0,0 0 0 16,0 0 160-16,0 0 16 0,0 0 0 0,0 0 0 31,-6 7-48-31,2 4 0 0,1 3 0 0,-2 3 0 0,1 0-128 16,0 1 0-16,1 1 0 0,1 0 0 0,0 1 0 0,2 0 0 0,1-2 0 0,1-1 0 31,1 1-128-31,3-3 128 0,0-3 0 0,3-2 0 0,1 0 0 0,2-1-144 16,0-4 144-16,4 0 0 0,0-3-192 0,3-3 192 0,1-1-192 0,-1-3 192 15,3-1-192-15,0-3 192 16,-1-3-192-16,1-4 192 0,1-3 0 0,-3-2 0 15,-3-2 0-15,-3 2 0 0,-1 1 0 0,-3 4 0 0,-3 1 0 0,-2 3 0 0,-2 2 0 0,-3 10 128 16,3-9-128-16,-3 9 0 0,0 0 272 0,0 0-32 16,0 0-16-16,0 0 0 0,0 0-96 0,-6 10-128 15,2 2 176-15,-1 1-176 0,1 1 0 0,1 1 0 16,0 2 0-16,2 0 0 0,1 0 0 0,3-1 0 31,0 0-128-31,1-2 128 0,2-1 0 0,1-2 0 0,2-1 0 0,2-1-144 16,0-3 144-16,2 0-128 0,3-2 128 0,-2-2-128 15,-1-3-64-15,3-1-16 16,-1-4 0-16,2-2 0 0,-4-3 208 0,2-5 0 0,1-2 0 16,-2-5 0-16,0-5 0 0,2 1 0 0,-2-2 192 0,0-1-192 15,-1-2 176-15,1 4-176 0,-2 3 160 0,-2 1-160 16,-4 1 240-16,0 4-48 0,-3 3-16 0,-1 3 0 16,0 2 208-16,0 3 32 0,-2 8 16 0,0 0 0 15,0 0-128-15,0 0-32 0,0 0 0 0,0 0 0 16,0 0-144-16,1 12-128 0,1 4 144 0,-2 2-144 15,-1 3 0-15,0 5 0 0,1 3 0 0,-1 4 0 16,-2 4-128-16,0 4 128 0,0 6 0 0,-2 3 0 16,-1 4 0-16,-1 2-128 0,2 1 128 0,-2 2 0 0,-1-6 0 0,2 2 0 15,-1-2 0-15,1 1 0 0,-2-2 0 0,1-4-192 16,2-2 192-16,-1-5-160 16,0-2 160-16,0-6-208 0,1-6 80 0,-2-2 128 15,0-5-160-15,1-3 160 0,-1-4 0 0,1-2-144 0,-2-4 144 0,-1-4 224 16,0-4-48-16,-1-2-16 0,2-3 32 0,-4-4 0 15,2-3 0-15,-2-2 0 0,-3-5 16 0,3-1 16 16,1-3 0-16,2-3 0 0,2 0 64 0,3-2 16 16,3 0 0-16,1 0 0 0,2 0-304 0,4 3 0 0,4 0 128 0,2 2-128 15,1 2 0-15,3 0 0 0,1-1-208 0,3 4 80 16,2 2-128-16,1 2-32 0,2 0 0 16,5 4 0-1,3 3-1664-15,1 0-336 0,2 0-64 0,0 2-10096 0,-3 0-2016 0</inkml:trace>
  <inkml:trace contextRef="#ctx0" brushRef="#br0" timeOffset="68004.11">15324 15714 16703 0,'0'0'736'0,"0"0"160"0,0 0-720 0,-8 0-176 0,8 0 0 0,-7 0 0 16,-1-1 1856-16,8 1 320 0,-9-2 80 0,0 2 16 15,2 2-320-15,7-2-64 0,-9-2-16 0,9 2 0 16,-7 0-592-16,7 0-112 0,0 0-16 0,0 0-16 15,0 0-608-15,0 0-112 0,0 0-32 0,10 3 0 0,2-1-64 0,6 0 0 32,-1 0-16-32,9 0 0 0,3 0 192 0,8 0 32 0,4 0 16 0,8 1 0 0,5 1-256 0,1 0-48 15,1 0-16-15,-1 1 0 0,-2-2-224 0,1 0 0 16,-2 0 128-16,2-1-128 0,0-1 0 0,-1-1 0 16,-2-1 0-16,-7 0 0 0,-7-2 0 0,-4 1 128 15,-4 0-128-15,-5 0 0 0,-4-1 0 0,-5 0 0 16,-4 1 0-16,-2 0 0 15,-9 2 0-15,0 0-256 0,0 0 48 0,0 0 16 16,-2-9-448-16,-3 1-96 0,-3 2-16 0,1-1 0 16,-6 0-336-16,-1-1-64 0,0 1 0 0,0 1-16 15,-2-1-240-15,-1 2-64 0,-2-2 0 0,-1 0 0 16,-1 1 400-16,0-1 80 0,1-1 16 0,0 1 0 0,2-2 720 0,-1 0 256 0,3 0-144 0,1 1 144 16,0-2 384-16,4 0 176 0,1 0 16 0,2 1 16 15,1 0 336-15,1 0 64 0,2 1 16 0,2 1 0 16,2 7-224-16,0 0-32 0,3-7-16 0,-3 7 0 15,9-3-256-15,2 2-48 0,2 1-16 0,5 2 0 16,2 2-112-16,4 0-32 0,3 1 0 0,2 1 0 16,-2 1 128-16,1 1 32 15,-1 2 0-15,2 1 0 0,-3 2 32 0,1 3 16 0,-2 1 0 0,-3 1 0 16,-2 1-96-16,-4 1 0 0,-2 0-16 0,-5 2 0 16,-2-1-160-16,-5-1-16 0,-3 0-16 0,-3 0 0 0,-5-2 16 0,-3 2 0 15,-5 1 0-15,-1-1 0 0,-4-1-32 0,-1-1 0 16,-3 2 0-16,-1-1 0 0,-4-2-320 0,1-1-64 15,1-2-16-15,1-2 0 16,1-2-528-16,3-1-128 0,6-1 0 0,5-3-16 31,4 0-2240-31,9-5-448 0</inkml:trace>
  <inkml:trace contextRef="#ctx0" brushRef="#br0" timeOffset="68381.62">17208 15342 29487 0,'0'0'2624'0,"4"-8"-2112"0,-1 2-512 0,-3 6 0 16,0 0 1072-16,3-6 96 0,-3 6 32 0,0 0 0 0,0 0 32 0,0 0 16 31,0 0 0-31,0 0 0 0,6 10-512 0,-3 3-96 0,-1 1-32 0,-1 5 0 16,-1 4-288-16,-1 4-64 0,1 0-16 0,-2 2 0 15,0 2-112-15,0-2-128 0,0 1 176 0,1-1-176 0,-1-1 128 0,0 1-128 16,0-2 0-16,1 0 0 0,0-2 0 0,1-3-144 15,1-3 16-15,0-3 0 16,-1-3-672-16,1-2-128 0,0-2-32 0,-1-9 0 31,0 0-2112-31,0 0-416 0,0 0-96 0</inkml:trace>
  <inkml:trace contextRef="#ctx0" brushRef="#br0" timeOffset="68771.56">17164 15345 17503 0,'-5'-12'1552'16,"-1"0"-1232"-16,2 1-320 0,2 2 0 15,-1 1 3888-15,3 8 720 0,0 0 128 0,0 0 48 16,0 0-3440-16,11 2-704 0,2 2-128 0,1 5-16 16,1 3-176-16,4 2-16 0,2 2-16 0,3 3 0 15,1 4-48-15,3 5-16 0,5 3 0 0,-2 1 0 0,2 1 0 0,0-3 0 16,-1 0 0-16,-3-2 0 0,-2-1-96 0,-3-2-128 16,-1 1 176-16,-2-3-176 0,2-2 128 0,0-3-128 15,-4-2 0-15,-1-4 0 0,1-4 0 0,-2-4 160 16,-2-2-160-16,-2-4 128 0,-2-3 0 0,0-6-128 15,-2-5 192-15,-1-4-64 0,-2-4-128 0,-1-3 0 16,-2-4-160-16,-1-4 160 0,-2-5-336 0,0-1 16 16,-2-4 16-16,0 2 0 0,-3 2 80 0,2 3 16 0,0 5 0 15,0 3 0-15,0 4 352 0,2 6 80 0,-2 5 16 0,1 5 0 16,1 2 144-16,1 8 48 0,0 0 0 0,0 0 0 16,0 0-240-16,2 9-32 0,-2 5-16 15,2 5 0-15,1 4-144 0,1 1-176 0,-2 3 48 0,1 0 0 16,0 3 128-16,1 0 0 0,-2-2 0 0,1 2 0 15,1-1 0-15,-1-2-128 0,0-2 128 0,0 0 0 32,1-5-512-32,1-1-32 0,3-2 0 0,1-4 0 15,1-1-1808-15,1-3-352 0,0-4-80 0,2-3-11472 0</inkml:trace>
  <inkml:trace contextRef="#ctx0" brushRef="#br0" timeOffset="69045.11">18082 15425 14735 0,'0'0'1312'0,"0"0"-1056"16,0 0-256-16,-3 9 0 0,0 3 3072 0,1 2 544 15,0 1 112-15,0 3 32 0,0 2-2432 0,1 2-496 16,1 2-80-16,0-2-32 0,1 0-176 0,3-2-32 16,0 0-16-16,3 1 0 0,0 1 112 0,3-2 32 15,1-4 0-15,1 1 0 0,1-3-192 0,0-3-48 16,2-3 0-16,2-4 0 0,0-3 240 0,1-3 64 0,-1-3 0 0,2-4 0 16,-1-2-256-16,-1-3-64 0,0-5 0 0,-4-2 0 15,-3-3-128-15,-1-1-16 16,-3-4-16-16,-5 0 0 0,-2 0-48 0,-5 0-16 15,-3 0 0-15,-2 6 0 0,-2 4 160 0,-2 2 16 0,-2 3 16 0,0 3 0 16,1 4-96-16,-2 5 0 0,0 1-16 0,0 4 0 16,0 3-432-16,3 0-64 15,3 3-32-15,1 1 0 16,0 2-1472-16,2 0-288 0,1 1-64 0,4 4-16 16,1-2-1184-16,3 1-224 0</inkml:trace>
  <inkml:trace contextRef="#ctx0" brushRef="#br0" timeOffset="69533.1">18968 15486 31327 0,'-10'-6'1392'0,"10"6"272"0,-6-2-1328 0,6 2-336 0,0 0 0 0,0 0 0 0,0 0 736 0,0 0 80 15,0 0 16-15,0 0 0 16,0 0-528-16,11 2-112 0,1 1 0 0,1-1-16 0,2 0 96 0,2-1 32 15,-1-1 0-15,2 1 0 16,2 0-304-16,1 0 0 0,-3 2 0 0,3-1 0 31,0-2-496-31,0 1-208 0,0 0-32 0,0 0-9504 0,1-1-1920 0</inkml:trace>
  <inkml:trace contextRef="#ctx0" brushRef="#br0" timeOffset="70004.87">19054 15215 15663 0,'0'0'1392'0,"0"0"-1120"0,-2-8-272 0,2 8 0 15,0 0 2368-15,-1-8 400 0,1 8 96 0,0 0 16 16,0 0-1280-16,0 0-256 0,0 0-64 0,-5 6 0 16,2 3-208-16,0 4-48 0,2 6-16 0,-3 3 0 15,1 2-368-15,0 3-80 0,-2-1-16 0,2 2 0 16,0-1-272-16,1 1-48 0,-1-2-16 0,4-2 0 16,-1-2-208-16,2 1 128 0,0-2-128 0,1-2 0 15,0-3 128-15,1-1-128 0,0-2 0 0,3-1 144 16,-2-2-144-16,4-1 0 0,0-4-192 0,1 0 192 15,1-4-2096 1,0-1-288-16,1-2-64 0,1-2-16 0,0-1 896 16,0-4 176-16,1 0 48 0</inkml:trace>
  <inkml:trace contextRef="#ctx0" brushRef="#br0" timeOffset="70334.95">19307 15401 23375 0,'0'0'1024'0,"0"0"240"0,0 0-1008 0,0 0-256 16,-4-4 0-16,4 4 0 0,0 0 1280 0,-9 6 224 15,2 3 32-15,1 2 16 0,0 1-752 0,-2 4-160 16,1 0-16-16,-2 1-16 0,0-1-160 0,1 1-16 15,1-1-16-15,-1 0 0 0,0-3 160 0,3 0 48 0,-1-1 0 0,2-2 0 16,0-1-48-16,4-9-16 16,-4 8 0-16,4-8 0 0,0 0-176 0,0 0-48 0,0 0 0 0,0 0 0 15,0 0-16-15,11-5 0 0,-1-1 0 0,1-4 0 16,1-4-64-16,1-1-32 0,3-3 0 0,0-2 0 16,3-5-96-16,0 1 0 0,-1 0-128 0,0 3 192 15,0 3-192-15,-4 4 0 0,-1 3 0 0,-1 3-160 16,-1 4 160-16,-1 1 144 0,-10 3-16 15,11 3-128-15,0 3 320 0,-1 3-64 0,-1 4 0 0,-3 2 0 16,-1 3 144-16,-2 0 32 0,0 2 0 0,0 1 0 16,-1 1-176-16,0 1-16 0,-2-2-16 0,0-1 0 15,-1-2-224-15,0 0 128 0,0-3-128 0,1-1 0 16,-1-3 0-16,1-11 0 0,-3 8 0 0,3-8 0 16,0 0-256-16,0 0-80 0,0 0-32 0,-7-3 0 31,0-5-1888-31,1-4-384 0,-1-4-80 0</inkml:trace>
  <inkml:trace contextRef="#ctx0" brushRef="#br0" timeOffset="70476.25">19012 14877 40543 0,'-10'-9'3600'0,"0"1"-2880"16,10 8-576-16,0 0-144 0,-6-7-144 0,6 7-64 15,0 0-16-15,0 0 0 16,0 0-496-16,0 0-112 0,0 0 0 0,8 10-16 15,3 0-368-15,3 0-64 0,1 0 0 0,4 0-13744 0</inkml:trace>
  <inkml:trace contextRef="#ctx0" brushRef="#br0" timeOffset="70775.35">19805 15383 16575 0,'0'0'1472'0,"-4"6"-1168"0,0 2-304 0,4-8 0 16,-4 9 2224-16,4-9 384 0,0 0 80 0,0 8 0 0,4 0-800 0,-4-8-160 16,6 7-48-16,3-3 0 0,1-1-528 0,1 0-96 15,2-2-32-15,1 0 0 0,2-1-512 0,2-1-96 16,0-3-32-16,2 1 0 15,0-2-384-15,-1-2-144 0,2-1 0 0,1 2 0 32,-1-1-608-32,0 1-112 0,-2 0-32 0,-2-1 0 15,-2 3-1936-15,1 0-400 0,1-2-80 0</inkml:trace>
  <inkml:trace contextRef="#ctx0" brushRef="#br0" timeOffset="71205.08">20272 15246 14735 0,'0'0'640'0,"0"-9"160"0,0 9-640 0,1-8-160 0,-1 8 0 0,0 0 0 16,0 0 3264-16,0 0 608 0,0 0 128 0,0 0 32 15,0 0-1936-15,0 0-384 0,0 0-80 0,1 12-16 16,-1 4-480-16,-1 6-112 0,1 3 0 0,-2 3-16 16,-2 2-176-16,1 3-48 0,0 2 0 0,1 2 0 15,-2 0-368-15,3-1-80 0,0 0-16 0,0 2 0 16,0-1-80-16,1-1-32 0,2 1 0 0,0-3 0 16,1-2-208-16,0-4 0 15,1-1 128-15,-1-2-128 0,1-3 0 0,-2-3 0 0,0-6 128 0,0-2-128 0,1-4 0 16,-3-7 176-16,0 0-176 0,0 0 160 15,0 0 0-15,0 0 0 0,-1-11 0 0,-2-5 0 0,0-5-160 0,0-4 192 16,-1-4-192-16,2-4 192 0,1-4-192 0,0-3 0 16,1-3 0-16,1-3 0 0,3-5 0 0,0-1-224 15,-3-3 80-15,3 1 16 0,2 2 128 16,3 4-128-16,-3 4 128 0,3 4-128 0,0 6 128 0,1 3 0 16,1 4 0-16,1 5-128 0,0 4 128 0,1 4-128 15,0 3 128-15,3 4-128 0,0 5 128 0,3 2-160 16,0 2 160-16,-1 5-160 0,1 2 160 0,-1 3 0 15,-3 2 0-15,-1 2 0 0,-2 2 0 0,-2 2 0 0,-4 1 0 16,-4 1 0-16,-3 2 0 0,-5 2 0 0,-1 1 0 0,-4-1 0 16,-5-4 0-16,-2 2 144 0,-3 1-144 0,-1-2 160 15,1-1-160-15,-1-1 128 16,-5-5-128-16,5-1 128 0,4-1-256 0,1-3-64 0,4-3-16 0,1-1 0 31,1-3-368-15,2-1-64-16,9-3 0 0,0 0-16 0,0 0-3184 0,-2-10-624 0</inkml:trace>
  <inkml:trace contextRef="#ctx0" brushRef="#br0" timeOffset="71960.85">20639 15416 19343 0,'0'0'1728'0,"0"0"-1392"0,9-3-336 0,1 2 0 16,1-1 2144-16,0 0 352 0,0 0 80 0,0-2 16 0,1-1-1136 0,0-1-240 16,-1-1-32-16,1-2-16 0,0-1-544 0,2 0-112 15,-2-1-32-15,1-1 0 0,0-2-96 0,-1-1-32 16,0-1 0-16,-2-2 0 15,-2 0-128-15,-2-1-32 0,1-1 0 0,-1 4 0 0,-2 1 80 0,-2 3 16 16,-2 2 0-16,-1 3 0 0,1 7 368 0,0 0 80 16,-7-5 16-16,7 5 0 0,-9 2-176 0,0 2-16 15,-1 1-16-15,0 3 0 0,0 3-368 0,-1 1-176 16,0 2 160-16,1 4-160 0,-2 2 0 0,2 2 0 16,0 1 0-16,1 1 0 0,1-1 0 0,0-1 0 15,2 0 0-15,2-1 0 0,1 1 0 0,2-3 0 16,1-3 0-16,4 0 0 0,0-4 0 0,6-2 0 0,0-4-128 0,3-1 128 15,3-1 0-15,3-4 0 0,3-3 0 16,5-3 0-16,5-2 0 0,1-4 128 0,1-4-128 0,3-2 0 16,2-2 0-16,-3-3 0 0,-3-1 0 0,-1-1 0 15,-5-3 0-15,-4 3-192 0,-6 2 16 0,-1 4 0 16,-4 4 176-16,-1 5-128 0,-5 1 128 0,-6 9-128 16,0 0 128-16,0 0 0 0,0 0-144 0,0 0 144 15,-5 12 0-15,-2 3 0 0,1 1 0 0,-2 3 0 16,-1 1 0-16,0 0 0 0,3-1 0 0,-3 2 0 15,0 0 0-15,3 0 0 0,1-2 0 0,3-2 0 16,2 2 0-16,1-4 0 0,2-2-144 0,3 0 144 0,2-4 0 16,0 0 0-16,2-2 0 0,-1-4 0 0,2-2 0 15,2-2 176-15,3-2-32 0,1-4 0 0,4 0 16 16,2-4 0-16,3-4 0 0,1-1 0 0,4-4-160 16,2-3 160-16,3-6-160 0,-1-2 160 0,2-4-160 0,-3-1 192 15,-3-3-192-15,-5 4 192 0,-5 2-192 0,-4 6 0 31,-3 1 144-31,-4 7-144 0,-5 2 0 0,-2 5 144 0,-3 3-144 0,0 9 0 0,-7-4 144 0,-2 4-144 16,-3 3 0-16,-3 4 144 0,-2 3-144 0,-3 2-144 16,1 3 144-16,-2 2-208 0,2 0 208 0,0 3-144 15,2 1 144-15,3 1-128 0,2 0 128 0,3 1-128 0,2 0 128 16,3-1-128-16,4-3 128 16,4-2-128-16,1-2 128 0,5 0-128 0,-1 1 128 0,3-2 0 0,1-2-144 0,2 0 144 15,1-1 0-15,-2-1-144 0,0-3 144 0,-1-2 0 16,-4-1 0-16,-1 0 0 0,-8-4 0 0,0 0 0 15,0 0 0-15,0 0 224 0,0 0-32 0,0 0-16 16,0 0 208-16,-10 0 64 0,0 0 0 0,-4-1 0 31,0 0-272-31,-2-1-48 0,0 0-128 0,-1 1 192 0,1 0-192 0,0 0 0 0,1-1 0 0,2 0 0 16,1-1-304-16,1 0 0 0,1 0 0 0,3-1 0 16,3 1-368-1,4 3-80-15,-2-5-16 0,2 5 0 0,7-8-2464 16,5-1-496-16,5-3-112 0</inkml:trace>
  <inkml:trace contextRef="#ctx0" brushRef="#br0" timeOffset="72270.58">21835 15245 12895 0,'0'0'576'0,"0"0"112"0,0 0-560 0,0 12-128 16,1 1 0-16,-1 2 0 0,0 0 3472 0,0 0 672 16,0 0 128-16,0-1 16 0,0-1-2416 0,0 0-480 15,1 2-112-15,1-1 0 0,1 0-320 0,0 2-64 0,1-3-16 0,3-1 0 16,-1 0-208-16,2-2-32 0,0-3-16 0,2-1 0 15,2-2-16-15,1-4 0 0,0-3 0 0,2-1 0 16,-1-3-32-16,0-3-16 0,0-2 0 0,0-4 0 16,-3-3-304-16,-1-2-48 0,-3-3-16 0,-1-2 0 15,-4-3-16-15,-2 2-16 0,-2 0 0 0,-3 5 0 16,-2 5 64-16,-4 1 16 0,-4 3 0 0,0 3 0 16,-4 2-16-16,1 4 0 0,-3 2 0 0,0 3 0 15,0 1-224-15,1 2-160 0,0 4 32 0,3 1 0 31,1 1-256-31,3 2-32 0,0 2-16 0,1 2 0 16,1-1-400-16,2 3-64 0,2 0-32 0,3 0 0 16,1-2-1376-16,2 0-288 0,4-2-48 0,2-2-16 0,4 0-576 15,3-2-112-15,3-3-32 0,3-1 0 0</inkml:trace>
  <inkml:trace contextRef="#ctx0" brushRef="#br0" timeOffset="72477.12">22031 15450 11967 0,'12'3'1072'0,"-1"0"-864"0,-2-2-208 0,-9-1 0 0,0 0 3232 0,0 0 608 15,0 0 112-15,0 0 16 0,0 0-1664 0,0 0-352 16,0 0-64-16,0 0-16 0,0 0-752 0,0 0-160 15,0 0-16-15,0 0-16 0,0 0-160 0,0 0-16 16,7-4-16-16,0 0 0 0,0-2 0 0,0-1 0 16,2 0 0-16,1-2 0 0,0-1-256 0,2-1-48 15,4 0-16-15,0 0 0 0,1 0-160 0,2 1-48 16,-1 0 0-16,-1 3 0 0,1 1 96 0,-2 3 16 16,-1 1 0-16,-3 4 0 0,-2 1 32 0,-1 3 16 0,-2 1 0 15,1 3 0-15,-1 1-160 0,-2 1-16 0,1 1-16 0,-1 3 0 16,-1 0-176-16,1 2 0 0,-1-2 0 0,1 0 0 31,1-1-512-31,0-2-144 0,-3-3-32 0,1 0-12832 0,0-1-2576 0</inkml:trace>
  <inkml:trace contextRef="#ctx0" brushRef="#br0" timeOffset="73484.02">19524 16172 32191 0,'-8'-10'1424'0,"4"3"304"0,-2-1-1392 0,1 0-336 16,-1 2 0-16,-2 1 0 0,-1 3 432 0,-2 4 16 0,-5 4 0 0,1 3 0 15,-4 2 32-15,1 4 16 0,-4 4 0 0,0 2 0 16,-1 2-208-16,-2 2-32 15,0 4-16-15,1 0 0 0,0 1-96 0,4-1-16 0,1-1 0 0,5 0 0 16,3-4 64-16,4 0 16 0,4-1 0 0,3 0 0 16,3-2-16-16,5 0 0 0,4 0 0 0,4-1 0 15,5-3 16-15,4 0 0 0,3-3 0 0,3-3 0 0,0-2-80 16,4-6 0-16,1-3-128 0,3-3 192 16,1-6-352-16,1-2-80 0,2-3-16 0,2-4 0 15,0-3-256 1,-1-3-64-16,-2-4-16 0,-3-3 0 0,-4-7-16 0,-5-3 0 15,0-6 0-15,-2 1 0 0,-6 0 320 0,-2-1 64 0,-1 1 16 0,-5 3 0 0,-3 3 336 0,-3 5 80 16,-5 4 16-16,-3 4 0 0,-2 3 672 16,-2 5 144-16,-2 3 32 0,-1 5 0 0,-2 2-64 0,0 5-16 15,0 2 0-15,0 2 0 0,0 1-480 16,0 4-80-16,-2 8-32 0,0 2 0 0,0 4-400 0,2 4 0 16,-1 3 0-16,0 4 0 0,1 3 0 0,1 2 0 0,0 2 0 0,0 2 0 15,0 1 128-15,3 1-128 0,-1 1 128 0,3 0-128 16,2-4 0-16,2-2 0 0,0-4 128 0,3-2-128 15,1 0 0-15,4-2 0 0,-1-5 0 0,3-2 0 16,2-2-288-16,4-2-32 0,4-4-16 0,3-4 0 31,4-5-464-31,3-3-96 0,2-3 0 0,7-6-16 16,2-4-400-16,3-2-80 0,-1-4-16 0,-3-2 0 16,-4-5-288-16,-1-1-64 0,-3-2-16 0,-5-1 0 15,-5-4 816-15,-3 1 176 0,-2 1 16 0,-8 2 16 0,-4 2 1520 0,-3 4 320 0,-6 3 48 0,-2 4 16 16,-4 1 736-16,-1 4 160 15,-1 2 16-15,-1 4 16 0,-6 2-736 0,1 2-160 0,-2-1-32 0,0 6 0 16,2 1-512-16,-2 4-96 0,-1 3-32 0,2 0 0 16,-2 3-240-16,1 1-48 0,0 3-16 0,4-1 0 0,1 1-208 0,3 0 0 15,1 1 128-15,3 1-128 0,4-2 0 16,3 0 0-16,3-2 0 0,3-1 0 0,2-2 0 0,5-2-160 16,1-2 160-16,3-2-128 0,3-4-112 0,1-2-16 15,2-5 0-15,0-3 0 0,1-3 256 0,2-4 0 16,0-4 0-16,1-4 0 0,-2-4 0 0,1-1 0 15,1-2 0-15,-2 2 160 0,-3-1-160 0,-3 5 128 16,-6 4-128-16,-3 3 128 0,-5 4 80 0,-1 4 16 0,-4 7 0 16,0 0 0-16,0 0 192 0,0 0 32 15,0 0 16-15,-6 10 0 0,0 2-128 0,-1 4-16 0,-1 3-16 0,2 1 0 16,-1-1-304-16,2 2 0 0,-1 0 0 0,1 1 0 31,0-2 0-31,2 0-192 0,0-1 192 0,2-2-192 16,1-1-496-16,2-4-80 0,2-2-32 0,3-3 0 15,2 0-1280-15,2-4-256 0,3-2-48 0,2-3-16 16,6-2-96-16,1-3-32 0,3-2 0 0</inkml:trace>
  <inkml:trace contextRef="#ctx0" brushRef="#br0" timeOffset="74012.8">20988 16186 20271 0,'2'-14'896'0,"0"7"192"0,1-1-880 16,-3 8-208-16,2-9 0 0,-2 9 0 15,0 0 3232-15,0 0 608 0,0 0 112 16,0 0 16-16,0 0-2352 0,0 0-464 15,0 0-112-15,0 0-16 0,-8 6-512 0,0 2-96 0,1 3-32 0,-2 3 0 16,1 2-160-16,-3 2-32 16,0-1-16-16,0 2 0 0,0 0-176 0,-1 1 0 0,-1 0 0 0,1 1 128 0,0-1-128 15,2 1 0-15,-5-1 0 0,4-3 0 0,0 0 0 0,2-5 0 32,0-2 128-32,-1-1-128 0,0-5 128 0,1-1-128 0,9-3 192 0,-9 0-64 0,9 0 32 0,-8-4 0 0,8 4 0 15,-4-10 0-15,2-2-160 0,3 0 0 0,4 1 0 0,3-3 0 31,3-3-192-31,6 0 16 0,3-2 16 0,4 0 0 0,3 0 160 0,5 1-208 0,5-1 80 0,3 1 128 16,4 0-192-16,1-2 192 0,0-1-160 0,-4-1 160 31,-3 0 0-31,-2 2 0 0,-3 2 0 0,-5 2 0 16,-4 2 0-16,-5 2 0 0,-2 2 0 0,-6 3 160 16,-5 3 272-16,-6 4 48 0,0 0 16 0,0 0 0 15,0 0 224-15,0 0 48 0,-12 5 16 0,-2 4 0 0,-4 1-464 16,1 3-112-16,-3 3-16 0,1 0 0 0,0 1-192 0,2 1 0 15,1 2 0-15,1-1 0 0,2-2 0 16,4 1 0-16,4 0 0 0,3-1 0 0,0 0 0 0,5-1-160 16,1 0 160-16,4-2-128 0,-2-1 128 15,4-1-208-15,-1-1 80 0,3-1 128 0,1-1-400 0,1-2 32 16,0-3 16-16,-2 0 0 0,1 2 160 0,-1-3 48 16,-1 0 0-16,-3 0 0 0,-8-3 144 0,0 0 0 15,0 0 0-15,0 0 0 0,0 0 320 0,0 0 64 16,-10 3 0-16,-2 0 0 0,-2 3 32 0,-3 0 16 15,-2 2 0-15,-1 1 0 0,-4 0-432 0,0 1 0 16,-1-2-144-16,-3 1 144 16,0 0-1488-16,-2 1-192 0,0 0-48 0,3 0 0 15,1 1-1856-15,0 0-368 0</inkml:trace>
  <inkml:trace contextRef="#ctx0" brushRef="#br0" timeOffset="74399.82">19562 16991 32655 0,'-18'-5'1440'0,"8"2"304"0,0-1-1392 0,2-1-352 0,8 5 0 0,0 0 0 0,-1-7 720 0,1 7 80 15,11-7 16-15,7 1 0 0,6 0-464 0,10 0-96 16,10 0 0-16,9-2-16 0,4-3-112 0,8 0-128 16,6-3 176-16,13 1-176 0,10 2 304 0,3-2-48 15,-2-2-16-15,11 1 0 0,9 2-240 0,-1 0 176 16,-5-3-176-16,6 1 160 0,5-1-160 0,-6 0 0 0,-7 1 144 16,-2 2-144-16,-1 1 0 0,-12 2 144 0,-10 2-144 15,-15 2 0-15,-11-1 0 0,-9 1 0 0,-11 1 0 0,-5-3 0 16,-11 3-208-16,-7-2-48 0,-6 1-16 0,-8-2 0 31,-6-2-432-31,-5 4-96 0,-8 0-16 0,-6 2 0 16,-6-1-432-16,-7 1-96 0,-5 3 0 0,-6 1-16 15,-10 1 176-15,0 3 32 0,-3 4 16 0,-1 3-10784 0</inkml:trace>
  <inkml:trace contextRef="#ctx0" brushRef="#br0" timeOffset="74729.17">19657 17135 31503 0,'-32'1'1392'16,"13"0"288"-16,1-1-1344 0,0-1-336 0,3 0 0 0,1 0 0 0,4 0 1056 0,10 1 144 15,0 0 16-15,0 0 16 0,0 0-352 0,15-8-80 16,5-1-16-16,9-1 0 0,10-2-592 0,8 0-192 16,8-1 0-16,7-1 0 15,4-2 192-15,13-1-64 0,12-1 0 0,5-2-128 0,1 0 272 0,13-1-48 16,11-2-16-16,2 0 0 0,0 0-64 0,8-1-16 15,9-1 0-15,3-1 0 0,1 2-128 0,-6 4 0 0,-4 5 144 16,-10 4-144-16,-9 3 128 0,-13 5-128 0,-14 1 160 16,-15 2-160-16,-13 2 288 0,-12 0-32 0,-8-1-16 0,-11-1 0 15,-7 0 432-15,-6-1 96 0,-7-1 0 0,-9 2 16 16,0 0-208-16,0 0-64 0,-3-7 0 0,-2 2 0 16,-4 0-32-16,-1 1-16 0,0-1 0 0,-1 0 0 15,-1 1-464-15,2 0 0 0,1 2 0 0,9 2 0 31,0 0-352-31,0 0-64 0,0 0-16 0,0 0 0 16,0 0-2032-16,0 0-416 0,9 10-64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30:57.06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B0F0"/>
    </inkml:brush>
  </inkml:definitions>
  <inkml:trace contextRef="#ctx0" brushRef="#br0">2332 638 18543 0,'0'0'816'0,"0"0"176"0,0-7-800 0,0 1-192 16,0 0 0-16,0 1 0 0,0-1 1328 0,0 6 208 16,-1-5 64-16,1 5 0 0,-1-5-400 0,1 5-80 15,0 0-16-15,0 0 0 16,0 0-224-16,0 0-48 0,-6 2-16 0,1 2 0 0,-2 3-432 0,0 1-96 0,1 2-16 0,-2 2 0 15,-1 3 96-15,0 1 16 16,1 2 0-16,0 3 0 0,-1 0 0 0,1-1 0 16,2 0 0-16,0 0 0 0,3-1-208 0,1-1-48 15,1 2 0-15,1-2 0 0,0-3-128 0,2 0 0 0,1-2 0 0,2-1 128 16,0-2-128-16,1-1 192 0,1-2-192 16,2-1 192-16,1-2-48 0,1-2 0 0,1-1 0 0,1-1 0 15,2-2 48-15,1 0 0 0,3-3 0 16,-3-2 0-16,0-1 0 15,-1-1 16-15,1-3 0 0,-1 0 0 0,-4-2-16 0,0-3 0 16,1 0 0-16,-3-3 0 0,-1-2 16 0,-3-1 0 0,-3-2 0 0,-1-1 0 16,-2 1-80-16,-1 0 0 0,-2-1-128 0,-1 8 192 15,1-2-192-15,-2 1 128 16,-2 2-128-16,0 2 0 0,-1 2 144 0,0 2-144 16,-2 2 128-16,-3 1-128 0,0 1 256 0,0 4-48 15,1 0 0-15,-1 5 0 0,1 1-208 0,3 2 0 0,-1 3-144 0,1 1 144 16,0 0-144-16,1 3 144 0,2 1-128 0,-1 1 128 15,2 1 0-15,2 2-160 16,2 0 160-16,2-2 0 0,2-1-128 0,0 1 128 0,1-2 0 0,3 0 0 16,2-2-144-16,0 0 144 0,1-1 0 0,3 0-144 15,2-1-16-15,0-2 0 0,0 0 0 0,3 0 0 32,0-2-1808-32,3-1-352 0,2-2-80 0</inkml:trace>
  <inkml:trace contextRef="#ctx0" brushRef="#br0" timeOffset="463.35">2884 521 15663 0,'0'0'1392'0,"-1"-5"-1120"0,1 5-272 0,1-6 0 0,-1 6 3376 0,2-4 608 0,-2 4 128 0,5-3 32 0,1 1-2752 0,-6 2-560 0,7 0-96 0,0 2-32 16,1 0-48-16,-1 3-16 15,-2 3 0-15,1 0 0 0,0 2-288 0,1 2-64 16,-2 1-16-16,0 1 0 0,-1 2-144 0,0 1-128 16,-3 1 192-16,-1 5-192 0,-1 1 192 0,-2-2-64 15,2 0 0-15,-3-3-128 0,-1-3 144 0,2-1-144 0,0-3 0 0,0-1 144 16,0-3-144-16,1-3 0 0,2-5 144 16,0 0-144-16,0 0 128 0,0 0-128 15,0 0 160-15,0 0-160 0,2-8 0 0,3-2 0 0,0-1-128 16,1-2 128-16,-1-3-256 0,2-2 64 0,1-2 16 0,0-2 0 15,0-1-48-15,-4 5-16 0,2-2 0 0,-2 0 0 0,1 1 240 0,-2 3-192 16,0 1 192-16,0 3-192 16,-1 2 192-16,-1 1 192 0,-1 2-48 0,0 1 0 15,0 6 480-15,0 0 80 0,0 0 32 0,-5 6 0 0,2 2-416 0,1 0-96 16,-1 2-16-16,0 2 0 0,2 2-48 0,1 0-16 16,-1 1 0-16,1 1 0 0,0-2-144 0,1 4 160 31,2-1-160-31,0-1 160 0,0-2-160 0,2-1 0 0,0-1 0 0,3-1 0 15,-2-1 0-15,2-1 0 0,1-1 0 0,1-2 0 0,0-1-320 0,1-1-64 16,1 0 0-16,1 0 0 16,1-3-1984-1,1-1-416-15,1-3-80 0</inkml:trace>
  <inkml:trace contextRef="#ctx0" brushRef="#br0" timeOffset="728.82">3335 437 30575 0,'0'0'1344'0,"0"0"304"0,0 0-1328 0,0 0-320 16,0 0 0-16,0 0 0 0,0 0 1264 0,0 0 176 0,0 0 32 0,0 0 16 16,0 0-656-16,0 0-128 0,7 4-16 0,-1 3-16 0,0 0-368 0,-2 3-80 15,0 2-16-15,1 4 0 0,-2 0 48 0,-2 1 0 16,0 3 0-16,0 3 0 16,1 1-64-16,-4 2-16 0,0 2 0 0,0-1 0 0,-2 2-48 15,-3 5-128-15,-1-2 192 0,-2-2-64 16,-1-4-128-16,-1 0 160 0,-4 2-160 15,0-4 160-15,0-2-368 0,-1-1-80 0,1-1-16 16,-1-1 0 0,1-3-784-16,-2-3-176 0,1 0-16 0,0-3-9872 15,-1-2-1968-15</inkml:trace>
  <inkml:trace contextRef="#ctx0" brushRef="#br0" timeOffset="999.58">2823 414 27647 0,'-4'0'2448'0,"-1"-1"-1952"0,-2-1-496 0,-1 1 0 0,1 2 240 16,-2 2-48-16,-2-1-16 0,0 2 0 16,0 2 720-16,0 1 160 0,0 3 32 0,-1 1 0 0,1 5-624 0,3-1-112 15,0 5-32-15,1 2 0 0,-2 3 0 0,1 3 0 16,3-1 0-16,0 2 0 0,2 1-192 0,-2 6-128 15,4 0 160-15,0-3-160 0,1-1 0 0,2-2 0 16,3-3 0-16,0 0 0 0,3-2 128 0,2-1-128 16,1-2 0-16,1-1 144 0,2-1-144 0,2-3 0 15,0-1 0-15,3-3 0 16,2-1-384-16,2-4-128 0,3-3 0 0,2-1-9536 16,2-2-1888-16</inkml:trace>
  <inkml:trace contextRef="#ctx0" brushRef="#br0" timeOffset="1156.48">3727 604 30399 0,'0'0'2704'0,"3"-6"-2160"0,2 1-544 0,2-1 0 32,1 1-384-32,0 1-192 0,0-1-48 0,3 1 0 0,-1 0 384 0,1 2 80 0,0 0 16 0</inkml:trace>
  <inkml:trace contextRef="#ctx0" brushRef="#br0" timeOffset="1345.45">3727 862 36863 0,'-11'-3'1632'0,"11"3"336"16,0 0-1584-16,0 0-384 0,0 0 0 0,0 0 0 0,0 0 768 15,0 0 64-15,-5-1 0 0,5 1 16 0,0 0-32 0,0 0-16 16,0 0 0-16,7 1 0 0,2 0-560 0,2 0-112 15,2 0-128-15,1 1 176 0,0-1-176 0,3-1 0 16,3-1 0-16,-2-1 0 16,1 0-1952-16,0 0-272 0,-1-1-48 0</inkml:trace>
  <inkml:trace contextRef="#ctx0" brushRef="#br0" timeOffset="2246.58">4876 497 23039 0,'0'0'1024'0,"0"0"192"0,0 0-960 15,-3-1-256-15,3 1 0 0,0 0 0 0,-7-2 1168 0,2 2 192 0,-2 1 48 0,2 2 0 16,-2 3-192-16,0 2-16 0,1 1-16 0,1 2 0 16,1 3-528-16,0 2-96 0,0 2-32 0,1 3 0 15,0-2 64-15,-1 2 16 0,1 1 0 0,0 8 0 16,2-4-224-16,2 0-64 0,-1-2 0 0,1-2 0 15,0-2-128-15,2-2-48 0,3 1 0 0,-2-3 0 16,2-3-16-16,0-1-128 0,3-1 192 0,1-1-64 16,0-5 16-16,1 0 0 0,3-1 0 0,-1-3 0 15,-1-3 32-15,2 0 0 0,-1-2 0 0,6-4 0 16,-2-3-176-16,-1 0 0 0,-3-1 0 16,0-3 256-16,-2 0 0 0,-1-2 16 0,-1-1 0 15,-2-4-112-15,-1-1-32 0,-2-2 0 0,-4-8 0 16,0 6-128-16,-1 2 0 0,-1-1 0 15,-1 2 0-15,-4 2 0 0,-1 1 0 0,0 4 0 16,-2 1-176-16,-5 0 176 0,0 2-128 0,-6 5 128 0,2 3 0 16,2 3 0-16,0 3 0 0,1 1 0 0,0 2 0 15,2 2 0-15,2 1 0 0,0 1 0 0,2 2 0 16,1 0 0-16,3 4-128 0,0 1 128 16,2-1 0-16,0 0 0 0,3 0 0 0,1 2 0 15,1-3 0-15,2 0-128 0,0 2 128 0,5-1 0 16,-4-2 0-16,6 0 0 0,2-1 0 0,0-3 0 15,1 0 0-15,3-2 0 0,-1-1 0 16,2 0 0-16,6-2 0 0,0-1 0 0,-1 0 0 0</inkml:trace>
  <inkml:trace contextRef="#ctx0" brushRef="#br0" timeOffset="2996.67">5556 550 19695 0,'0'0'864'0,"2"-5"192"0,-1-1-848 16,1 1-208-16,1-1 0 0,-1 1 0 0,-1 0 1600 0,-1 5 256 15,0 0 64-15,0 0 16 0,0 0-160 0,0 0-48 0,0 0 0 0,0 0 0 16,0 0-832-16,-3 7-192 16,-2 2-16-16,0 3-16 15,-1 2-208-15,2 1-32 0,-2 2-16 0,2 2 0 0,1 1-144 0,-2 8-16 0,1-4-16 16,3 6 0-16,2-3-240 0,0-4 0 15,1-2 0-15,2 0 0 16,3-2 176-16,1-3-176 0,1 0 160 0,0-4-160 0,2-1 0 16,2-2 0-16,3-3 0 0,-3-2 0 0,2-3 0 0,-2 0 0 15,-1-2 160-15,0-3 0 0,-1-2 0 16,0-2 0-16,-1-2-16 0,-1-2 0 16,-1-2 0-16,0-3 0 0,-2-1 16 0,-1-8 0 0,-2 1 0 15,-4-7 0-15,-1 1-160 0,-1 4 0 0,0 7 0 16,-2 1 128-16,0 2 0 0,-3-1 0 0,-2 3 0 15,0 2-128-15,-1 3 0 16,1 2 0-16,-3 0 0 0,1 5-256 16,1 2 64-16,-3 9 16 31,2 5-528-31,-1-1-96 0</inkml:trace>
  <inkml:trace contextRef="#ctx0" brushRef="#br0" timeOffset="3279.05">5888 427 30351 0,'0'0'1344'0,"0"0"272"0,0 0-1296 0,0 0-320 0,2-5 0 16,-2 5 0-16,4-4 960 0,-4 4 112 0,4-4 16 0,-4 4 16 15,9 1-96-15,-2 1-32 0,-7-2 0 0,8 7 0 16,1-1-464-16,1 4-80 0,-1 2-32 0,-1 4 0 0,1 1-128 0,-2 1-16 15,-2 2-16-15,0 4 0 0,-3 1 16 0,-2 3 0 16,2 1 0-16,-2 1 0 0,0 0-64 0,-1 7-16 16,-2-2 0-16,-2 0 0 15,-1-3-176-15,-2-2 192 0,0-1-192 0,-2-2 192 16,-2 0-64-16,-1-3 0 0,0-1 0 0,-9 3 0 0,-1 0-128 16,1-6 0-16,-1-1 0 15,1-1-1856-15,0-3-384 0,-5-3-96 0,3 0-8848 16,-1-3-1760-16</inkml:trace>
  <inkml:trace contextRef="#ctx0" brushRef="#br0" timeOffset="3578.78">5393 479 13823 0,'-2'-5'1216'0,"-1"1"-960"0,3 4-256 0,-4-5 0 15,1 2 3232-15,3 3 608 0,-6-3 112 0,1 2 16 16,-1 1-2064-16,1 2-432 0,-1 1-64 0,1 3-32 16,-2 1-704-16,1 2-144 15,-1 4-16-15,3 1-16 0,0 2-112 0,1 5 0 0,-1 1-16 0,-1 1 0 16,2 2-112-16,0 2 0 0,1 1-16 0,-2 8 0 16,2-3-240-16,0-3 0 0,2 1 0 0,1-2 0 15,1-1 0-15,1-1 0 0,2-2 0 0,5 3 0 0,2-3 0 16,2-4 0-16,-1-3 0 0,2-1 0 0,0-3-240 15,2-2 32-15,9-4 0 0,3-1 208 16,-1-4 0-16</inkml:trace>
  <inkml:trace contextRef="#ctx0" brushRef="#br0" timeOffset="3830.6">6308 472 21183 0,'-5'-13'1888'0,"5"13"-1504"0,0 0-384 0,0 0 0 0,0 0 0 0,0 0 3600 0,0 0 656 0,0 0 128 0,0 0 32 0,0 0-3056 15,0 0-592-15,-1 7-128 0,1 3-32 16,2 2-320-16,0 2-64 0,-2 0-16 0,2 2 0 16,0 2-16-16,1 1-16 0,0-1 0 0,-1 2 0 0,0-1-176 0,2 5 0 15,-1-1 144-15,-1-1-144 0,0 0 0 0,-1-2 0 16,1-2 0-16,-1-2 0 15,1 1-448 1,-2-2-176-16,-2-2-16 0</inkml:trace>
  <inkml:trace contextRef="#ctx0" brushRef="#br0" timeOffset="3988.69">6173 792 34271 0,'0'-12'1520'0,"0"12"304"0,1-6-1456 16,1 1-368-16,2-2 0 0,-1 2 0 0,1-1 368 0,2 1 0 0,0-2 0 0,3 2 0 0,2-1-112 0,2 2 0 16,3-2-16-16,0 2 0 0,1-2-240 15,0 3 0-15,1 0 0 0,3 1 0 16,0-2-1536-16,1 2-320 0,-1 0-48 0</inkml:trace>
  <inkml:trace contextRef="#ctx0" brushRef="#br0" timeOffset="4952.68">7481 481 11055 0,'0'0'976'0,"0"0"-784"0,0 0-192 0,0 0 0 15,0 0 1536-15,1-5 256 16,0 0 48-16,-1 5 16 0,0 0-176 0,2-7-16 0,0 1-16 0,1 0 0 15,-1 2-544-15,-1-2-96 0,0 0-32 0,0 0 0 16,-1 6-80-16,2-6-32 0,-2-2 0 0,0 1 0 16,-1 2-80-16,0-2-16 0,0 1 0 0,0-1 0 15,0 0-160-15,-4 1-32 0,0-1-16 0,1 2 0 16,0 0-80-16,0 1-16 0,-2-2 0 0,1 2 0 16,-2 0-160-16,0 1-48 0,-2 2 0 0,0-1 0 15,0 1-256-15,1 1 128 0,2 2-128 0,-4 1 0 16,0 1 0-16,1 2 0 0,0 0 0 15,1-1 0-15,-1 1 0 0,0 2 0 0,1-1 0 0,1 2 0 16,-1 0 0-16,1 1 0 0,1 1 240 16,-1 1-16-16,1 1 0 0,1 4 0 15,1-1-48-15,0 6-16 0,1 2 0 0,1 9 0 0,2 2-160 16,1 0 0-16,1 1 0 0,2-1 0 0,1 1 0 16,-1 2 144-16,3-1-144 0,-3 1 0 15,3 0 0-15,0 3 0 0,-1-2 128 0,2 10-128 0,0-3 144 16,-3-3-144-16,1 6 160 0,-1-2-160 15,0-9 0-15,-2-2 0 0,-2-3 272 0,1-3 32 16,-2-2 0-16,-2 1 0 0,-1-1-304 16,-2-6 0-16,0-4 0 0,-1-1 176 0,1-3-32 0,-2-1 0 0,-1-3 0 15,1-1 0-15,-3-2 0 16,1-2 0-16,-2 0 0 0,2-2 16 0,-1-1 0 16,-1 0 0-16,-1-2 0 0,0 0-160 0,0-1 0 0,1 1 0 15,1-1 0-15,2-1 160 16,2 0-160-16,-1-2 160 0,7 4-160 15,-4-3 0-15,4 3 0 16,0 0-2000-16,0 0-432 0,-1-5-96 0,1 5-8592 0,0 0-1712 0</inkml:trace>
  <inkml:trace contextRef="#ctx0" brushRef="#br0" timeOffset="6397.69">6761 736 4607 0,'0'0'400'0,"-2"-4"-400"0,0-2 0 0,1-1 0 15,0 3 2624-15,0 0 448 16,-1-2 96-16,0 0 16 16,1 0-864-16,0 1-160 0,0-1-48 0,1 2 0 15,0-1-272-15,0 5-64 0,0 0-16 0,0 0 0 16,0 0-608-16,0 0-128 0,0 0-32 0,0 0 0 0,0 8-416 0,0 2-64 0,-1 3-32 15,2 1 0-15,0 2-144 0,-1 1-16 0,0 1-16 0,0 1 0 16,-1-2-160-16,0 2-16 0,0 0-128 0,0-1 192 16,0 0-192-16,1 0 0 0,0-3 128 0,1-1-128 15,1-1 0-15,-1 2 0 0,-1-1 0 0,1-2 0 16,-1-3-192-16,1-1-128 0,0 0-16 0,1 0-16 16,-1-1-2464-16,1-1-480 0</inkml:trace>
  <inkml:trace contextRef="#ctx0" brushRef="#br0" timeOffset="6682.84">6490 1166 27583 0,'0'0'1216'0,"0"0"256"0,-6 0-1168 0,6 0-304 0,0 0 0 0,0 0 0 0,0 0 0 16,0 0 0-16,0 0 0 0,0 0 1824 0,6-3 304 0,4 1 64 0,2-2 16 31,2 1-1568-31,4-1-304 0,1-1-64 0,3 1-16 0,0-2 0 0,4 1-16 0,1-1 0 0,2 0 0 16,1-1-80-16,-1 0-16 15,1 1 0-15,1-1 0 16,0 2-144-16,-1-1 0 0,0 1 144 0,-4 0-144 16,-1 2 0-16,-3 2 0 0,-3-1 0 0,-1 1 0 15,-4 1-368-15,-2 0-144 0,-2 1-16 16,-2 1-16-16,-8-2-672 0,4 4-144 0,-4-4-32 0,0 7 0 15,-3 0-1376-15,-1 0-288 0,-5 2-48 0</inkml:trace>
  <inkml:trace contextRef="#ctx0" brushRef="#br0" timeOffset="7052.5">6380 1459 21183 0,'0'0'1888'0,"0"-6"-1504"0,0 0-384 0,1-1 0 16,0 0 1216-16,1 1 160 0,-1 0 32 0,1 1 16 15,1-1 48-15,-3 6 0 0,0 0 0 0,4-3 0 16,-4 3-560-16,0 0-96 0,0 0-32 0,0 0 0 16,0 0-208-16,3 7-64 0,-2 1 0 0,-1 3 0 15,0 3-208-15,-1 0-48 0,-1 1-16 0,-1 1 0 16,0-1-48-16,-1 0 0 0,1 0 0 0,1-1 0 15,0 0 0-15,0 1-16 0,1-1 0 0,0-1 0 0,1-2-48 0,1 0-128 16,2 0 192-16,-1-2-64 0,1 0 0 16,1-3-128-16,2 0 192 0,1-2-64 0,-1 1-128 15,3-1 192-15,0-1-192 0,2 0 192 0,-1-3-192 0,3 0 128 16,0 0-128-16,1-3 128 0,1 0-128 0,-1-1 0 16,0-2 0-16,9-5 0 31,-2-1-336-31,-2 0-160 0,-5 1-16 0,-3 0-16704 15</inkml:trace>
  <inkml:trace contextRef="#ctx0" brushRef="#br0" timeOffset="7246.06">6370 1491 22111 0,'-8'-8'976'0,"8"8"208"0,-3-5-944 0,1 1-240 16,-1 0 0-16,3 4 0 0,0-6 1984 0,2 1 368 0,-1-1 64 0,2 1 16 15,1-1-1264-15,2 1-240 0,2-1-48 0,0 1-16 16,2-1-624-16,2 1-240 16,2 0 176-16,5 2-176 0,0 0 0 0,-2-1 0 0,-2 2 0 31,-2 1-1840-31,0 1-464 0,2 1-80 0,-7 0-10432 0</inkml:trace>
  <inkml:trace contextRef="#ctx0" brushRef="#br0" timeOffset="7428.13">6413 1530 22111 0,'0'0'1968'0,"0"0"-1584"0,0 0-384 0,0 0 0 0,0 0 1600 0,0 0 256 16,0 0 32-16,0 0 16 0,0 0-1520 15,0 0-384-15,5-4 0 0,3-1 1648 16,2 2 256-16,1 0 48 0,1-1 16 16,1 2-1504-16,3-1-288 0,1 0-176 0,0-1 192 0,0 0-192 0,1 0-272 15,-2 1 64-15,5-2 16 0,-2 0 192 0,-3 1 0 0,0 0-10528 16,-1-1-2208-1</inkml:trace>
  <inkml:trace contextRef="#ctx0" brushRef="#br0" timeOffset="7632.76">6796 1362 10127 0,'0'0'896'0,"0"0"-704"0,0 0-192 0,0-8 0 16,0 3 0-16,0 5 0 0,0 0 0 16,0 0 5024-16,0 0 976 15,0 0 192-15,0 0 32 0,0 0-4160 0,0 0-832 16,0 0-160-16,0 0-48 0,3 7-816 0,-1 1-208 0,0 3 0 0,0-2 640 0,2 3 64 15,-2 1 32-15,0 6 0 16,0 1-592-16,1-2-144 0,-1-1 0 16,0-2 0-16,0 0 192 0,1-2-192 0,2-1 192 15,-3-1-560-15,1 0-96 0,1-1-32 0,-1-1 0 16,0-1-2112-16,-1 0-416 0,1-2-96 0</inkml:trace>
  <inkml:trace contextRef="#ctx0" brushRef="#br0" timeOffset="7829.16">6730 1464 24879 0,'0'-5'2208'0,"1"-3"-1760"0,0-1-448 0,1 0 0 16,-2-1 800-16,3 2 80 0,3-1 16 0,0 0 0 0,2 0 160 0,2 2 32 16,2-2 16-16,0 2 0 0,2 2-720 15,0-1-160-15,-1 2-32 0,-1 0 0 16,0 2-192-16,0 2-256 0,-3 1 48 0,0 3 16 15,-3 1-2704-15,1 1-544 0</inkml:trace>
  <inkml:trace contextRef="#ctx0" brushRef="#br0" timeOffset="8000.83">6698 1685 8287 0,'0'0'368'0,"0"0"80"0,-5-3-448 0,5 3 0 16,-2-4 0-16,2-1 0 0,0 1 5488 0,2-1 1008 15,3 1 208-15,0 0 32 0,3-1-4496 0,2 1-896 16,3-1-176-16,0 1-32 0,5-2-768 0,-2 1-160 16,4-1-16-16,1 2-16 0,1 1-176 0,0-1 0 15,1 2 0-15,5 0 0 0,-2 1 0 0,-2 1 0 0,-2 1-16528 16</inkml:trace>
  <inkml:trace contextRef="#ctx0" brushRef="#br0" timeOffset="8328.91">7210 1926 23951 0,'0'0'2128'0,"-3"9"-1696"0,0 1-432 0,0 1 0 0,1 0 496 0,1-1 16 15,-1 0 0-15,4-2 0 16,-1 1 752-16,3 0 144 0,-1 0 48 0,5-1 0 0,1-1-1168 15,1-1-288-15,0-2 0 0,1-1 1104 0,1 0 176 16,2-4 16-16,-1-1 16 0,0 0-816 0,-1-2-176 16,0-3-16-16,1-3-16 0,-1 0-288 15,-4-1 0-15,-1 0 0 0,-4-1 688 0,-1-1 80 16,-3 0 0-16,-2 0 16 0,-3 0-400 0,0 0-64 0,-2 2-32 0,-2 3 0 16,-1 0 0-16,-1 2 0 0,-1 3 0 0,0 2 0 15,-2 2-288-15,3 2 0 0,-2 2 128 0,3 0-128 16,0 2 0-16,2 2-224 0,0-2 32 0,3 0 16 31,0 0-1440-31,5-1-304 0,1-6-48 0,0 0-14352 0</inkml:trace>
  <inkml:trace contextRef="#ctx0" brushRef="#br0" timeOffset="9232.87">7650 238 4607 0,'0'0'400'0,"0"0"-400"0,0 0 0 0,0 0 0 15,0 0 2656-15,0 0 448 0,-1-6 96 0,1 1 0 32,1-1-912-32,0 1-192 0,2-1-48 0,0 1 0 15,2-2-720-15,0 2-160 0,1-1-16 0,2 2-16 16,-1-1-256-16,1 2-48 0,2 1-16 0,2 1 0 0,2 2-656 0,-2 3-160 0,-1 2 0 31,-1 1 592-31,0 3 96 0,-3 2 16 0,0 0 0 16,-2 2-464-16,0 1-96 0,-1 0-16 0,-1 2 0 15,-1-1-128-15,-2 1 160 0,-3-2-160 0,0 2 160 0,0-3-160 16,-1-3 0-16,2-1 0 0,0-2 128 16,0-2 0-16,-1-1 0 0,-1 0 0 0,4-5-128 15,0 0 0-15,0 0 0 0,0 0 176 0,0 0 0 16,0 0 0-16,0 0 0 0,0 0-176 0,0-7 0 15,2-2 0-15,3-4 0 0,0-2 0 16,1-1 0-16,-1-2 0 0,1-1 0 0,0 1 0 16,2-1-192-16,0 1 192 0,-3 2-160 0,1 1 160 15,-1 4 0-15,0 1-144 0,-1 2 144 0,-3 4 0 16,-1 4 0-16,0 0 0 0,0 0 256 16,0 0-64-16,-4 11-16 0,-1 1-176 0,1 0 0 0,0 1 0 15,-2 1 256-15,2 1 32 16,-1-1 0-16,3-1 0 0,1 1-288 0,0-2 128 0,1-2-128 0,1 0 0 15,2 0 128-15,0-1-128 0,0-2 0 0,5-1 0 16,0-3 0-16,1-1 0 0,0-1 0 31,3-1-368-31,1-3-176 0,0-1-32 0</inkml:trace>
  <inkml:trace contextRef="#ctx0" brushRef="#br0" timeOffset="10997.96">8461 923 16575 0,'0'0'1472'15,"-1"-4"-1168"-15,-1-4-304 0,1 0 0 16,1 4 928-16,1-3 128 0,-1 1 32 0,0-1 0 0,-1-1 672 0,1 2 144 16,0 0 16-16,0 2 16 0,0-1-656 0,0 5-144 15,0 0-32-15,0 0 0 0,0 0-272 0,0 0-64 16,0 0-16-16,-3 7 0 0,1 4-304 0,1 1-48 16,-2-1-16-16,1 2 0 0,-1 0-96 0,1 3-32 15,0 0 0-15,0 2 0 0,-2 0-48 0,1-1-16 16,0 1 0-16,0-2 0 0,-1 0-192 0,2-2 176 15,1-2-176-15,0-1 160 0,-1-2-160 0,1-1 0 16,2-3 144-16,-1-5-144 0,0 0 160 0,0 0-32 0,0 0-128 0,0 0 192 16,0 0 0-16,0 0 0 0,0 0 0 0,0-7 0 15,0-1-32-15,1-3-16 0,0-4 0 16,3-1 0-16,0-3-144 0,0-2 128 16,-1-1-128-16,2-1 128 0,0-1-128 0,1-1 0 0,-1-2 144 15,2 1-144-15,-1 1 0 0,0 0 0 0,-1 2 0 0,1 2 128 16,-1 4-128-16,1 1 0 0,-2 3 0 15,1 3 0-15,-2 3 224 0,0 2-32 0,-3 5 0 0,0 0 0 16,0 0-64-16,5 6 0 0,0 2-128 0,1 5 192 16,-2 0-192-16,0 3 0 0,1 2 0 0,-1 2 0 15,0 2 128-15,-1 1-128 0,-2 0 0 0,2 1 144 16,2 1-144-16,-2 0 0 0,-1-5 0 0,1 0 0 16,1-2 128-16,0-3-128 0,1-3 128 0,-1-1-128 0,0-2 0 0,1-2 0 15,-1-3 0-15,-4-4 0 0,7 0 0 0,-1-2 0 16,2-4 192-16,-1 0-64 0,0-3 0 15,1-3 0-15,-1-3 0 0,0-3 0 16,0-2-128-16,1-2 0 0,-1-1 144 0,2 0-144 16,-2 0 0-16,-1 0 0 0,1-1 0 0,0 0 128 0,-2 2-128 0,2 3 0 15,-2 1 0-15,2 3 0 0,-1 1 0 0,0 5 0 16,-2 1-144-16,-2 2 144 0,-2 6 0 0,0 0 0 0,0 0 0 16,0 0 0-16,0 0 0 0,7 7 0 0,-1 2 0 0,-2 1 0 15,-1 1 0-15,1 2 0 0,-1 1 0 0,0 2 0 16,2 0 0-16,-3 1 0 15,0-2 0-15,0 1 0 0,0 2 0 0,1-1 0 0,0-2 0 0,1-1 0 16,1 1 0-16,0-1 0 0,1-1 0 16,2 2-176-16,2 1 176 15,-1-3 0-15,-1 0-12416 0,2-1-2512 0</inkml:trace>
  <inkml:trace contextRef="#ctx0" brushRef="#br0" timeOffset="11586.18">8993 969 2751 0,'0'0'128'0,"-2"-4"16"0,2 4-144 0,-3-5 0 0,0 0 0 0,3 5 0 0,0 0 6400 0,0 0 1264 15,0 0 240-15,0 0 48 16,0 0-5440-16,0 0-1088 0,-2 9-208 0,1-1-64 16,1 2-736-16,0 1-160 0,0 1-16 0,0 2-16 0,1 0-224 0,1 1 144 0,0-1-144 0,0-1 128 31,0 0-128-31,0 0 0 0,-1-1 0 0,1-1 0 31,-1 0-352-31,2-1-96 0,-1 0-32 0,0-2 0 16,-1-3-1056-16,-1-5-224 0,0 0-32 0,0 0-16 15,2-6-544-15,-1-2-96 0,0-1-32 0,0-1 0 16,-1-2 512-16,0-1 112 0,-1-2 0 0,0-1 16 0,0 0 2544 0,1-1 496 16,-3 2 96-16,3-1 32 0,0 2 400 0,1 2 64 0,1 1 32 0,0 1 0 0,0 0-96 15,1 1 0-15,2 2-16 0,-2 0 0 16,1 0-464-1,2 3-96-15,0 0 0 0,2 0-16 0,1 1-432 0,1 1-64 16,-1 1-32-16,-2 0 0 0,2 2-112 0,-1 2-32 16,-2 1 0-16,1 1 0 0,-1 0-240 0,-3 2-48 0,0 1-16 15,-2 0 0-15,-1 1-160 0,-1 1 128 16,-2 0-128-16,0 1 128 0,-4 1 0 0,0-1-128 16,1 0 192-16,-1-1-64 0,2 0-128 0,0-1 0 15,0-2 0-15,0 0 128 0,3-1-128 16,2-6 0-16,0 0 0 0,0 0 0 0,0 0 0 15,6 4 0-15,1 0 0 0,3 0 0 0,1-2 0 16,1 0 0-16,0 0 0 0,1-1 0 0,0 2 0 16,0-1 0-16,6 1 0 0,-4 1 0 0,-3 0 0 0,-1-1 0 15,-1 0-144-15,-2 1 144 0,-3 0 0 16,-5-4 0-16,0 7 0 0,0 0 0 0,-5-1 0 16,-2-1 224-16,-2 1 160 0,-1-2 16 0,-3 1 16 15,0-2-176-15,-1 1-48 0,-2 0 0 0,1-1 0 16,0 0-192-16,0 1 144 0,2-1-144 0,0-1 128 15,0 0-128-15,2 0-176 0,1 0 48 0,1-2 0 16,1-2-1488-16,3 0-304 0,0-1-48 16,3-1-14400-16</inkml:trace>
  <inkml:trace contextRef="#ctx0" brushRef="#br0" timeOffset="11814.29">9453 696 35135 0,'0'0'1552'0,"-2"-5"320"0,0 0-1488 0,2 5-384 0,0 0 0 0,0-5 0 16,0 5 960-16,0 0 112 0,0 0 16 0,0 0 16 0,0 0-880 0,1 9-224 0,0 1 0 15,0 1 512-15,0 2 48 0,1 1 16 0,1 2 0 16,-1 0-448-16,-1 2-128 0,0 0 0 0,0 5 0 16,0 2 0-16,0-3 0 0,0-3 0 15,0-1 0-15,1 1-272 0,0-1 16 0</inkml:trace>
  <inkml:trace contextRef="#ctx0" brushRef="#br0" timeOffset="11987.79">9398 912 20271 0,'-8'-11'896'0,"6"7"192"15,0-2-880-15,1 1-208 0,2-1 0 0,0 2 0 0,1-1 3232 0,3 1 608 0,0-1 112 0,3 1 16 0,3 0-2832 0,2-2-576 16,3 1-112-16,-1 0-32 0,9 1-416 0,1-1 0 0,2 2 0 0,0 1 0 16,1 1-128-16,0 0-64 15,0 0-16-15</inkml:trace>
  <inkml:trace contextRef="#ctx0" brushRef="#br0" timeOffset="12221.24">10003 598 24879 0,'0'0'1088'0,"0"-3"256"15,-1-1-1088-15,0-2-256 0,-1 3 0 0,2 3 0 0,0 0 2368 0,0 0 432 16,0 0 80-16,0 0 0 0,0 0-1488 0,0 0-304 0,-1 8-64 0,0 0-16 16,-1 2-656-16,2 2-128 0,0 1-32 15,0 1 0-15,0 1-48 0,0 4-16 0,3 0 0 0,-2-1 0 16,0 1-128-16,1 1 0 0,0-1 0 0,3 4 0 0,-4-1 0 0,3-3 0 15,-1 0 0 1,1-2 0 0,-1-2-384-16,0-1-176 0,1-3-16 0,-1 0-16 15,-1 0-3024-15,1-2-608 0</inkml:trace>
  <inkml:trace contextRef="#ctx0" brushRef="#br0" timeOffset="12669.59">9999 663 30399 0,'-9'-18'2704'0,"7"9"-2160"0,0-1-544 0,0 0 0 16,1 0 256-16,2 2-64 0,2 0-16 0,0-1 0 15,2-1 768-15,3 1 144 0,2 1 48 0,2 1 0 16,2 0-576-16,4 1-112 0,2 0-32 0,1 3 0 16,0 1-224-16,-2 0-64 0,0 2 0 0,0 5 0 0,-6 0-128 15,-1 2 0-15,-1 1 0 0,-2 2 192 16,-2 1 0-16,-2 1 0 0,-3 1 0 15,-2 2-192-15,-4 4 0 0,-3 0 0 0,-7 7 0 0,-1-1 0 16,0-5 0-16,3-2 0 0,1-2-272 0,1-3-96 16,0-3-16-16,4-1 0 0,0-1 384 0,3-2 0 15,0-1 0-15,3-5 0 0,3 5 0 16,1 0 0-16,3 1 0 0,3-1 0 0,-1-1 0 16,2 1 0-16,1-1 0 0,1 0 0 0,1 1 0 15,1-1 0-15,0 1 0 0,-2-1 0 0,-1-1 0 16,-2 1 0-16,0 0 0 0,-2 1 192 0,-1 1 64 15,-2-3 16-15,-2 1 0 0,-3-4 176 0,2 4 48 0,-2 0 0 16,0-4 0-16,-2 5 80 0,-2-1 0 16,-3 1 16-16,-4 0 0 0,-2-2-144 0,-2 1-48 15,-3-1 0-15,-1 0 0 0,-1 1-240 0,1-1-160 0,-1 0 192 0,1-1-192 16,2-2 0-16,0 3 0 0,2 0 0 0,-1-2 0 16,3 0 0-16,3-1 0 0,2 1 0 31,3-1-4272-31,5 0-848 0</inkml:trace>
  <inkml:trace contextRef="#ctx0" brushRef="#br0" timeOffset="13064.51">10377 886 23039 0,'0'5'2048'16,"1"3"-1648"-16,1 1-400 0,1-1 0 0,-1 1 0 15,0-1 1984-15,0 0 320 0,0 0 64 0,2 0 16 0,-4-8-1264 16,5 8-256-16,1 1-48 0,1-2-16 0,1-1-352 0,1-2-80 15,-1-2-16-15,0 1 0 0,1-2-176 0,0-2-48 16,0-2 0-16,-4 0 0 0,2-1 32 0,-2-3 0 16,1 0 0-16,-2 1 0 0,0-1 16 0,-1 0 0 15,0-3 0-15,-1 1 0 0,1 0 64 0,-2 0 16 16,-1 2 0-16,0 0 0 0,-1 0 192 0,1 2 32 16,0 5 16-16,0 0 0 0,0 0-496 15,0 0 0-15,0 0 0 0,0 0 640 0,-1 5 16 0,-2 3 16 0,3 2 0 16,1 2-544-16,2 3-128 15,0 4 0-15,1 11 0 0,1 2 0 0,-2-4 0 0,1 2 0 16,-1 1 0-16,-2-1 0 0,-2-2 0 0,1 0 0 16,0-1 0-16,0 1 0 0,-1-4 0 15,-1-2 0-15,2-2 0 0,0-2 0 0,0-3 144 0,0-1-144 16,0-2 0-16,0-4 0 0,0-2 0 16,0-6 240-16,0 0-32 0,0 0 0 0,-4 1 0 15,-1-2-208-15,0-2 0 0,1-1 0 16,-2-3 0-16,2-1-256 0,-1 1 48 0,2-4 16 31,0-1-1808-31,1-2-368 0,-1 0-64 0,3-1-14144 0</inkml:trace>
  <inkml:trace contextRef="#ctx0" brushRef="#br0" timeOffset="13570.52">10826 748 32191 0,'4'-7'704'0,"2"0"160"0,-3 0 32 0,4 2 0 0,2-1-720 0,0 2-176 0,2 0 0 0,2 2 0 16,0 1 720-16,-1 1 112 0,0 1 32 0,3 6 0 0,1 1-688 16,-3-1-176-16,-2 3 0 0,-1 2 624 0,-1 1 80 0,-3 1 32 0,-1-1 0 15,-2 1-464-15,-3 0-80 0,-2 1-32 0,-6 6 0 16,-3 0-160-16,2-5 0 0,2-2 0 15,-1 0 192-15,1-3 0 0,1-3 0 0,-1 0 0 16,2-2-192-16,0-3 0 16,5-3 0-16,0 0 128 0,0 0 0 0,0 0 0 0,0 0 0 15,1-5-128-15,2-1-176 16,1-2 48-16,12-14 0 16,5-3-256-16,0 0-64 0,-3 1 0 0,-2 4 0 31,-1-1-48-31,-2 2-16 0,-3 1 0 0,-1 4 0 0,-3 2 512 0,0 2 128 0,-4 2 16 0,1 3 0 15,-3 5-144-15,0 0 0 0,0 0 0 16,0 0 976-16,0 0 176 0,0 0 16 16,-5 9 16-16,1 1-944 0,3 1-240 0,0 1 0 0,1-1 176 0,1 0-16 15,1 0 0-15,2 1 0 0,0 0-160 0,-1-1 0 0,4-1 0 0,1 0 0 16,2-2 0-16,1 0 0 16,0 0 0-16,1-2 0 0,1 0 0 0,1-2 128 0,1 0-128 0,0-2 0 15,3 0-128 1,-2-1-128-16,-1-2 0 0,1 0-16 15,0 0-1776-15,1-1-368 0,-2-3-64 0</inkml:trace>
  <inkml:trace contextRef="#ctx0" brushRef="#br0" timeOffset="13889.83">11479 391 32015 0,'0'0'704'0,"0"0"128"0,6-4 48 0,-2 0 32 0,-4 4-720 0,5-5-192 15,0 1 0-15,0 1 0 0,0 2 1008 0,2 0 160 16,0-2 48-16,1 3 0 0,0 3-512 0,0-1-80 0,0-1-32 0,0 2 0 16,0 2-176-16,1 0-32 0,-1 2-16 0,1 0 0 15,-1 2-192-15,0 1-48 16,-1 1 0-16,2 10 0 0,-2 0-128 0,-1 3 0 0,0 4 0 15,-3 2 224-15,-2 6 16 0,-2 3 0 0,-1 4 0 16,-5 2-112-16,-5 15 0 0,-5-3-128 16,-7 15 192-16,0-3-192 0,1-11 0 0,-1-6 0 15,0-5-192-15,-4-5-64 0,2-4-32 0,-9 3-7840 32,-2-4-1552-32,-1-5-320 0</inkml:trace>
  <inkml:trace contextRef="#ctx0" brushRef="#br0" timeOffset="14420.49">8377 580 18879 0,'-7'-7'832'0,"7"7"192"0,0 0-832 0,0-3-192 0,-1-2 0 0,1 1 0 0,-2 1 0 16,0-1 0-16,2 4 0 0,0 0 2912 0,-4 2 544 16,-3 1 96-16,1 1 32 0,-2 5-2384 0,0 2-480 15,-1 2-80-15,-4 10-32 0,0 5-480 16,-2 7-128-16,0 4 0 0,3 0 992 15,-1 3 176-15,2 2 48 0,2 3 0 0,2 4-896 0,1 1-192 16,2-2-128-16,3 1 192 16,-1 0-192-16,2-1 0 0,3-2 0 0,4 10 0 15,5-5 0-15,1-5 0 0,2-6 0 0,3-6 0 0,2-3 0 16,5-3 0-16,13-2 0 0,5-4 0 0,-4-7 0 0,2-5-17216 16</inkml:trace>
  <inkml:trace contextRef="#ctx0" brushRef="#br0" timeOffset="15282.95">12269 892 20271 0,'0'0'896'0,"-1"-6"192"0,1 0-880 0,-1-2-208 0,-1 1 0 0,0-1 0 15,-2 0 1760-15,2 1 304 0,-3-1 64 0,0 0 16 0,0 0-480 0,-1 2-112 16,0-1-16-16,-1 2 0 0,2 1-544 0,-2 1-112 15,-1 1-32-15,-1 1 0 0,0 0-208 0,-2 1-32 0,1 1-16 0,0 1 0 16,0 1-336-16,-1 3-64 0,1 0 0 16,-3 2-16-16,0 2-176 0,-1 2 0 15,0 1 144-15,-2 4-144 16,0-1 0-16,4 0 0 0,-1-1 0 0,2 5 0 16,4 0 0-16,0-5 0 0,3 1 0 15,3-2 0-15,2-1 0 0,1-2 0 0,2-1-128 0,1-2 128 0,3-3 0 16,1 0-144-16,1-3 144 15,2-2-192-15,0-2 16 0,0-3 16 0,0-1 0 0,1-1 160 16,0-3 0-16,0-3 0 0,-1-1 0 0,-1-3 0 16,0-1 0-16,0 0 128 0,0-3-128 0,0-2 144 0,-1 0-144 15,-3-2 192-15,1 0-192 16,-3 0 144-16,0 0-144 0,-2 0 0 0,0 3 144 16,0 1-144-16,-1 2 128 0,-1-1-128 0,-1 1 128 0,0 4-128 15,0 3 0-15,0 3 0 0,-1 2 496 0,1 2 64 16,-3-1 16-16,3 6 0 0,0 0-336 0,0 0-64 15,0 0-16-15,-3 10 0 0,1 2-160 16,0 0 0-16,1 2 0 0,1 0 0 0,1 1 0 16,-1 2-192-16,0-1 192 0,0 1-128 0,1-1 128 15,0 0 0-15,4 3 0 0,0 1 0 0,-1-2 0 0,2-2 0 16,1 0-368-16,-1-3 0 0,2 0 0 0,0-1 0 31,-1-1-1504-31,2 0-304 0,1-1-64 0</inkml:trace>
  <inkml:trace contextRef="#ctx0" brushRef="#br0" timeOffset="15768.34">12449 785 20271 0,'-2'-8'1792'31,"1"-3"-1424"-31,0-1-368 0,1-1 0 0,0 1 1792 0,0 0 272 0,1 2 64 0,0 2 16 16,2 0-480-16,0 1-112 0,2 2-16 0,3 0 0 0,2 3-1216 15,0-1-320-15,0 3 0 16,1 2 512-16,0 1 32 0,-1 3 16 0,1 2 0 0,-1 3-560 16,-2 1 0-16,-1 0 0 0,0 1 192 0,-2 0-192 15,-2 1 192-15,0 1-192 0,-2 0 160 0,-1 1-160 16,-2 0 128-16,-2 4-128 0,1-1 0 16,1-5 0-16,0-2 0 0,-1-3 0 0,2-2 0 15,0 0-144-15,1-7 144 0,0 0 0 0,0 0 0 16,0 0 0-16,0 0 0 0,7-2 0 0,-1-3 0 0,3-1 0 15,-2-4 128-15,2-1 16 0,0-2 16 16,5-7 0-16,0-2-160 0,-3 1 0 0,0 1 0 16,0 0 0-16,-1 2-144 0,-1 0 144 0,-2 3-208 15,-3 0 208-15,0 3 0 0,-2 2 0 0,0 3 0 16,0-1 272-16,-2 3 112 0,0 5 0 0,-5-4 16 16,0 3-400-16,1 2 0 0,-1 3 0 15,-1 1 896-15,1 2 112 0,-2 0 16 0,1 3 0 16,-2 2-768-16,0 3-256 0,2-1 144 0,-1 6-144 15,3 0 0-15,0-4 0 0,2 2 0 16,2-3 144-16,1 0-144 0,1 0 160 0,3-1-160 16,1-2 0-16,3 0 0 0,-3-1 0 0,5-1 0 0,3-3 0 15,-2-1 0-15,1 0 0 16,3-3-448-16,0-1-192 0,2-2-48 0,1-1 0 16,0-1-2432-16,0-1-480 0</inkml:trace>
  <inkml:trace contextRef="#ctx0" brushRef="#br1" timeOffset="21463.02">4677 1484 5519 0,'-1'-2'496'0,"1"2"-496"0,0 0 0 0,0 0 0 16,0 0 1856-16,0 0 256 0,0 0 64 0,0 0 16 16,-7 1-640-16,2 0-128 0,0 0-16 0,5-1-16 0,-6 1-64 0,0 1-16 15,6-2 0-15,-6 3 0 16,6-3-352-16,-7 2-64 0,7-2 0 0,0 0-16 16,-5 3-128-16,5-3-32 0,-6 2 0 0,6-2 0 0,0 0-160 15,0 0-48-15,0 0 0 0,0 0 0 0,0 0-512 16,0 0 0-16,0 0 0 15,0 0 496-15,0 0-16 0,0 0 0 0,0 0 0 0,0 0-240 16,0 0-48-16,0 0-16 0,7-5 0 0,1-4-176 0,1 0 0 0,4-3 0 16,3-1 224-1,3-3 16-15,4-2 0 0,-1-3 0 16,2-3-112-16,2-4-128 0,3 1 176 0,13-14-176 16,2-4 0-16,-3 4 0 0,3-2 0 0,2-1 240 0,1-1-64 15,1-3-16-15,0 0 0 0,-2 0-160 0,-3 2 0 16,0 0 0-16,-2-1 0 0,3 0 0 0,-7 11 128 15,1-3-128-15,1 4 0 0,-3 2 0 0,-2 2 0 0,-2 2 128 0,-1 2-128 16,-3 4 0-16,5-4 0 0,-4 1 0 16,-5 5 0-16,-3 5 0 0,-3 3 0 0,-4 1 0 0,-3 3 128 0,-3 0-128 0,-3 4 0 15,0-1 0-15,-5 6 0 0,0 0 0 0,0 0 0 16,0 0-192-16,0 0 192 16,0 0-256-16,0 0 80 0,0 0 16 0,0 0 0 15,-6 1-96-15,6-1 0 0,-5 5-16 0,5-5 0 16,-6 2-176-1,6-2-16-15,-4 4-16 0,4-4 0 16,0 0-352-16,0 0-80 0,0 0-16 0,0 0 0 0,-5 5-400 0,5-5-80 0,0 0 0 16</inkml:trace>
  <inkml:trace contextRef="#ctx0" brushRef="#br1" timeOffset="21844.13">5745 329 16287 0,'0'0'352'0,"0"0"80"0,-3-6 16 0,-1 2 16 0,4 4-464 0,-2-3 0 0,-2-1 0 0,1 0 0 0,-1-1 1008 0,1 1 96 15,3 4 32-15,-3-3 0 0,-2 0-400 0,2-1-80 16,3 4-16-16,0 0 0 16,-6-2 0-16,6 2 0 0,0 0 0 0,0 0 0 15,-6-2-128-15,6 2-16 0,0 0-16 0,0 0 0 16,0 0-160-16,0 0-16 0,0 0-16 0,0 0 0 0,0 0-96 0,0 0 0 16,0 0-16-16,0 0 0 0,0 0-16 0,0 0 0 15,0 0 0-15,4 2 0 0,4 0-160 0,0-2 160 16,0-3-160-16,3 0 160 0,2-2-160 0,1 1 128 15,0-2-128-15,0 1 128 0,2 1-128 0,-1-2 0 16,1-1 0-16,-1 2 128 0,-1-1-128 0,0 2 0 16,-2 0 0-16,-1-1 0 0,0 2 0 0,-3 1 128 15,0 1-128-15,-1 0 0 0,-7 1 176 0,0 0-48 0,0 0-128 0,0 0 192 16,1 7 304-16,-1 2 48 16,-1 1 16-16,-3 2 0 0,0 1 64 0,0 3 16 0,-4 1 0 0,0 1 0 15,-1-1-288-15,2 1-48 16,-2-1-16-16,2-1 0 0,1-1-288 0,0 0 0 0,2-3 0 0,1 1 0 15,0-1 0-15,1 0 0 0,0-1 0 0,1 0 0 16,0-2-384 0,1 1-144-16,0-1-32 0</inkml:trace>
  <inkml:trace contextRef="#ctx0" brushRef="#br1" timeOffset="24580.67">4761 1823 12207 0,'0'0'528'0,"0"0"128"0,0 0-528 0,1-5-128 0,-1 0 0 0,0-1 0 15,0 6 992-15,0-5 160 0,0-1 48 0,0 6 0 16,0 0-240-16,0-5-32 0,0 5-16 0,0 0 0 15,0 0-272-15,0 0-64 0,-1-6-16 0,1 6 0 16,0 0-64-16,0 0-16 0,-6-1 0 0,-1 1 0 0,1 2-48 0,-1 3-16 16,0 1 0-16,-1 3 0 0,-2 1 160 0,0 2 16 15,-1 3 16-15,3 0 0 0,-2 3 32 0,2 0 16 16,-2 1 0-16,1 2 0 0,0 0-352 0,3-1-80 16,0-1-16-16,3 0 0 0,-2-2-208 0,4-1 144 15,1-1-144-15,1 0 128 0,-1-3 48 0,5-1 0 16,-1-1 0-16,4-3 0 0,1 0 80 0,2-1 0 15,1-4 16-15,1-2 0 0,0-2-64 0,4-3-16 16,-2-1 0-16,2-2 0 0,-2-1 0 0,0-2-16 16,1-1 0-16,-3-1 0 0,-1-2-32 0,0 1 0 0,0-1 0 15,0-2 0-15,-3 0 96 0,-1-3 16 16,-3-2 0-16,0 0 0 0,-3-1-48 0,-2 1 0 16,-1 0 0-16,-1 0 0 0,-3 1-48 0,0 1-16 15,-1 2 0-15,0 3 0 0,-2 2 48 0,0 2 0 0,1 1 0 0,-1 3 0 16,-1 3-48-16,-1 1 0 15,-2 2 0-15,0 2 0 0,-2 2-144 0,0 2 192 0,-3 2-192 0,1 2 192 16,2 1-192-16,0 2 0 0,0 0 0 0,0 1 0 16,2-1 0-16,2 1-144 0,2 1 144 0,2-1 0 15,1 0-144-15,2 0 144 0,2-1 0 0,2-1-144 16,2-1 144-16,1 0 0 0,1-1-144 0,1-1 144 0,2-2 0 0,2 0 0 16,-2-2 0-16,3-1 0 0,0 0 0 0,1-2 0 15,2 0 0-15,-1-1 0 0,1-1-432 0,0 0 48 16,1-2 0-16,-1 1 0 31,-1-1-1808-31,0 0-368 0,1-1-64 0,-1 0-10608 0</inkml:trace>
  <inkml:trace contextRef="#ctx0" brushRef="#br1" timeOffset="24818.51">4971 1934 28559 0,'0'0'2544'0,"0"0"-2032"0,0 0-512 0,-3 6 0 31,0 0-464-31,0 2-192 0,0-1-48 0,0 2 0 0,1 0 1520 0,1 2 288 0,-1-1 64 0,1 1 16 16,1 1-416-16,-2 1-96 0,0 1-16 0,2 1 0 16,2-2-416-16,0 0-96 0,-2 0-16 0,1 4 0 15,1 0-128-15,-1-2 0 0,1-2 0 16,1-2-448-16,0-1-128 0,0-1-32 0,0-2-8848 15,1 1-1760-15</inkml:trace>
  <inkml:trace contextRef="#ctx0" brushRef="#br1" timeOffset="25221.81">5027 2030 21183 0,'-4'-13'944'0,"4"13"192"0,0-4-912 0,0-1-224 15,2-2 0-15,-1 0 0 0,0 1 1152 0,0-1 192 16,1 1 48-16,1 0 0 0,1 1 112 0,0 0 32 15,0 1 0-15,1 0 0 0,0 2-864 16,2 0-160-16,0 1-48 0,-1 1 0 0,0 1-304 0,0 2-160 16,-1 2 160-16,-1 0-160 0,-1 1 128 0,0 0-128 15,-3 1 0-15,-2 1 0 0,-1 2 128 0,-1 1-128 16,-2 1 0-16,0 1 144 0,-2-1-144 0,0 0 160 16,1-1-160-16,0-1 160 0,0-1-160 0,1-2 0 15,0 0 0-15,2 0 0 0,1-2 208 0,3-5-32 0,0 0-16 0,0 0 0 16,0 0-160-16,0 0 192 0,0 0-192 0,3 6 192 15,-3-6-192-15,6 4 160 16,1-1-160-16,1 1 160 0,-1-2-160 0,2 0 128 16,1 2-128-16,0 0 128 0,-1-2 0 0,0 1 0 0,-1 1 0 15,0 0 0-15,-1 0 0 0,-2 1-128 16,0-1 192-16,-1 1-64 0,-4-5 64 0,3 6 0 16,0 0 0-16,-3-6 0 0,-4 5 128 0,1 1 16 15,-1-1 16-15,-2 1 0 0,-2-1 16 0,2 0 0 16,-4-1 0-16,0 0 0 0,-1 1-176 0,0-2-48 15,0-1 0-15,0 0 0 0,1 1-144 0,0-2 0 16,0-1 0-16,1 0 0 0,2-1-224 0,-1 0-128 16,1-1-32-16,3 0 0 15,1-2-1856-15,1-3-368 0,2 2-80 0</inkml:trace>
  <inkml:trace contextRef="#ctx0" brushRef="#br1" timeOffset="25839.02">5219 1744 25791 0,'0'0'2304'0,"0"0"-1856"0,-3-4-448 0,3 4 0 0,0 0 864 16,0 0 80-16,-1-5 16 0,1 5 0 0,2-6 384 0,0 2 64 16,2-2 32-16,0 2 0 0,3 0-816 0,0-1-176 0,1 1-16 0,1 0-16 15,1 0-224 1,2 1-64-16,-3-2 0 0,2 2 0 15,0 0-128-15,1 1 0 0,-1 0 0 0,0 1 0 16,-3 0-1952-16,0 1-272 0,-8 0-48 0,0 0-11552 0</inkml:trace>
  <inkml:trace contextRef="#ctx0" brushRef="#br1" timeOffset="25997.94">5193 1847 12895 0,'0'0'1152'0,"0"0"-928"0,0 0-224 16,0 0 0-16,-5 0 3328 0,5 0 608 15,0 0 128-15,0 0 32 0,0 0-2416 0,0 0-464 0,0 0-112 0,0 0-16 0,0 0-688 16,8-1-144-16,2-1-16 0,1-1-16 16,1 0-224-16,2 0 144 0,0-3-144 0,1 0 128 31,2-2-1840-31,0-1-368 0,2-3-80 0,1-1-6192 0,1 0-1248 0</inkml:trace>
  <inkml:trace contextRef="#ctx0" brushRef="#br1" timeOffset="26286.24">5573 1581 2751 0,'0'0'256'0,"0"0"-256"0,0 0 0 0,0 0 0 0,0 0 4128 0,0 0 784 0,0 0 144 0,0 0 48 31,-3 5-2912-31,-1 2-576 0,0-1-112 0,1 4-32 0,0 2-464 0,1 1-112 0,-1-1 0 0,2 0-16 16,1 1-320-16,0-1-64 15,1-1-16-15,2 0 0 0,1 1-96 0,2-1 0 0,1-2-16 0,2-1 0 32,-1-2 80-32,1 0 0 0,0-3 16 0,4-1 0 15,0-2-16-15,1-1 0 0,0-2 0 0,1-3 0 16,-2 0-128-16,0-2-48 0,-1-2 0 0,-1 0 0 15,0-1 144-15,-1-1 32 0,-1-3 0 0,-3-1 0 0,-1 0 192 0,-2-2 64 16,-2 1 0-16,-1 0 0 0,-2 1-144 0,-1 0-32 16,-3 1 0-16,1 1 0 0,-2 1-192 0,1 2-32 15,-2 2-16-15,-1 2 0 0,-1 1-112 0,-1 3-32 16,0 2 0-16,-2 3 0 0,1 2-272 0,0 1-64 16,0 2-16-16,2 0 0 15,0 3-736-15,1 1-144 0,1 0-16 0,2 2-16 16,0 2-2400-16,2 0-464 0</inkml:trace>
  <inkml:trace contextRef="#ctx0" brushRef="#br0" timeOffset="32329.21">13759 1020 3679 0,'0'0'160'0,"0"0"32"0,0 0-192 0,-5-2 0 0,5 2 0 0,0 0 0 15,-4-3 4192-15,4 3 800 0,0 0 144 0,0 0 48 16,0 0-2592-16,0 0-512 0,0 0-96 0,0 0-32 16,0 0-800-16,6-2-176 0,1 0-16 0,1 1-16 15,2 1-272-15,2-1-48 0,0-1-16 0,2-1 0 0,3 1-128 0,-1-1-32 16,1 0 0-16,-1-1 0 0,1 2-144 16,-1-1-48-16,0-3 0 0,-1 3 0 0,-2 0-128 0,0 0-128 15,2 2 192-15,-4 0-192 16,-1 0 0-16,-4 0 0 0,1 1 0 0,-2 0 0 15,-5 0-720 1,0 0-112-16,0 0 0 0,0 0-16 0,6 4-2000 16,-6-4-400-16,1 7-80 0</inkml:trace>
  <inkml:trace contextRef="#ctx0" brushRef="#br0" timeOffset="32504.01">13848 1159 8287 0,'0'0'736'0,"-5"5"-592"0,0-1-144 0,0 1 0 0,3 0 2784 0,2-5 528 16,0 0 96-16,-2 5 32 0,2-5-2752 15,0 0-560-15,0 0-128 0,2 4 2896 0,3-1 560 0,1-1 96 0,2 2 32 16,1-4-2368-16,1 0-448 0,1-1-112 16,3 0-16-16,1-3-512 0,0 0-128 15,0 1 0-15,-1-1 144 0,2 1 0 0,0 0 0 0,1-1-7280 32,-2 1-1456-32,1 0-304 0</inkml:trace>
  <inkml:trace contextRef="#ctx0" brushRef="#br0" timeOffset="32851.49">15085 700 28511 0,'5'-12'624'0,"-3"5"128"0,-1-1 16 0,1 2 48 0,3-1-656 0,-1 0-160 0,-2 1 0 0,-1-1 0 15,-1 7 1712-15,0 0 304 0,0 0 64 0,0 0 16 0,0 0-1680 0,0 0-416 0,0 0 0 16,0 7 1072-16,0 2 128 0,1 1 16 16,-1 2 16-16,0 3-896 0,1 2-176 0,-1 0-32 0,2 5-128 15,0 1 0-15,0-2 0 0,-1-1 0 31,0 0 176-31,0-3-176 0,1 0 160 0,-2 2-160 0,0-2 0 16,0-3 0-16,3 7 0 16,-2-2-608-1,-1-2-224-15,-1-4-32 0</inkml:trace>
  <inkml:trace contextRef="#ctx0" brushRef="#br0" timeOffset="33119.58">14810 1145 34431 0,'0'0'768'0,"0"0"144"0,0 0 48 0,0 0 0 0,0 0-768 31,0 0-192-31,0 0 0 0,0 0 0 0,8 2 0 0,3-2 1280 0,2 0 208 0,4-2 48 0,2 0 16 16,3 0-1152-16,4-2-224 0,1 1-48 0,3-1-128 15,2-1 128-15,3 1-128 0,2-2 0 0,13-2 0 16,-1 0 0-1,-7 0 0-15,-3 2 0 16,-3-1 128-16,-3 2-128 0,-4 0 0 0,7 4 0 47,-6 1-368-47,-7 3-176 0,-8 2-32 0,-5 0-16912 0</inkml:trace>
  <inkml:trace contextRef="#ctx0" brushRef="#br0" timeOffset="33490.93">14811 1492 28511 0,'0'0'1264'0,"3"-6"256"0,-3-2-1216 0,1 2-304 15,1 1 0-15,0-2 0 0,0 0 0 16,2 3 0-16,-4 4 0 0,0 0 2128 0,0 0 368 0,0 0 80 15,0 0 16-15,0 0-1808 0,0 0-352 16,4 5-80-16,-2 7-16 0,-1 3-336 0,-2 0 0 0,-1 5 0 16,-1 1 0-16,-1-6 0 0,1 3 0 15,-1 2 384-15,-1-2 16 0,1 0 0 0,-1-1 0 16,2 1-272-16,0 0-128 16,0-1 0-16,1 3 128 0,2-2-128 0,2-4 0 0,0-3 0 15,1-2 176-15,1-3 0 0,2 0 0 0,3-2 0 16,2 0-176-16,0-3 0 0,1 0 0 15,1 0 288-15,6-3 32 0,2-2 0 0,-4 0 0 16,0 0-320-16,-1-2 0 0,1 1 0 0,4-3 0 16,0 0 0-16,-3 0 0 0,-1 1 0 31,-2-1-2048-31,-1 0-432 0,0 1-80 0,0-1-8448 0,-3-1-1680 0</inkml:trace>
  <inkml:trace contextRef="#ctx0" brushRef="#br0" timeOffset="33737.36">14827 1509 33855 0,'-6'-11'1504'0,"6"11"304"0,-2-6-1440 0,1-1-368 16,1 0 0-16,1-1 0 0,2-1 0 15,2 1 0-15,1 2 0 0,3-1 1312 0,2 0 192 0,1 2 32 0,3-1 16 16,1 0-1200-16,1 0-352 0,-1 2 144 0,7-2-144 15,0 1 0-15,-3 2 0 0,-1 0 0 16,-3 2-256-16,0 0-112 0,-3 1-16 0,-1 2-7312 31,-3 1-1456-31,-2 0-304 0</inkml:trace>
  <inkml:trace contextRef="#ctx0" brushRef="#br0" timeOffset="33927.22">14870 1569 29247 0,'0'0'1296'0,"0"0"272"16,-5 0-1248-16,5 0-320 0,-5-1 0 0,5 1 0 0,-6 0 1248 16,6 0 192-16,0 0 32 0,0 0 16 15,0 0-192-15,0 0-32 0,0 0-16 0,0 0 0 16,0 0-736-16,8 0-128 0,2-2-48 0,5 1 0 0,3-1-336 0,-2 0 0 0,2 0 0 16,1 0 0-1,0-1-128-15,2-1 0 0,6 0 0 0,-1-2 128 0,-1 1 0 0,3-1-11776 31,-3 1-2416-31</inkml:trace>
  <inkml:trace contextRef="#ctx0" brushRef="#br0" timeOffset="34157.71">15425 1400 30751 0,'0'0'672'0,"0"0"144"0,0 0 16 0,1-5 48 0,-1 5-704 0,1-6-176 0,-1 6 0 0,0 0 0 15,1-5 1712-15,-1 5 304 0,0 0 64 0,0 0 16 0,0 0-1680 31,0 0-416-31,0 0 0 0,4 4 1056 0,-1 2 128 0,-1 0 32 0,0 3 0 0,1 3-800 0,-1 1-160 16,-1 1-16-16,0 0-16 16,0 1-64-16,0 2-16 0,0-1 0 0,0 0 0 0,-1-1-144 15,2 1 0-15,-2 0 0 0,1-1 128 16,0 1-128-16,0-2 0 0,0 0 0 0,0 1 128 16,0-4-480-16,0-1-96 0,0 0-32 0,0-2 0 15,3 0-1616-15,-4-1-320 0,2-1-64 0</inkml:trace>
  <inkml:trace contextRef="#ctx0" brushRef="#br0" timeOffset="34361.93">15350 1520 33231 0,'1'-13'1472'0,"1"8"304"0,-1-2-1424 0,1 0-352 0,0 0 0 0,2-1 0 0,2-1 640 16,2 0 48-16,0 2 16 0,2 0 0 0,1 0-224 15,3 2-32-15,1 1-16 0,-1-1 0 16,3 2-432-16,-1 0 0 0,1 1 0 0,1 4 0 0,-1 0 0 16,-3 1 0-16,-1 5-7312 31,-3 1-1520-31,-3 0-288 0</inkml:trace>
  <inkml:trace contextRef="#ctx0" brushRef="#br0" timeOffset="34544">15280 1816 7359 0,'0'0'656'0,"0"0"-528"16,0 0-128-16,0 0 0 0,0 0 5648 0,0 0 1104 16,0 0 224-16,0 0 32 0,0 0-5600 0,7-2-1136 0,0 0-272 15,3 0 1632-15,1-1 272 0,1 0 48 0,9-1 16 16,1-2-1584-16,-2 0-384 0,1 0 0 16,2 1 192-16,-2-1-32 0,1 1-16 0,15-4-8032 31,-2-1-1616-31,7-6-320 0</inkml:trace>
  <inkml:trace contextRef="#ctx0" brushRef="#br0" timeOffset="35209.58">16283 461 27759 0,'0'0'1216'0,"1"-4"272"0,-1 4-1184 0,1-6-304 15,-1 1 0-15,0 5 0 0,0 0 0 0,-2-6 0 0,-2 1 128 0,-2 0-128 16,0 2 416-16,-2 1 32 0,0-1 0 0,-1 3 0 16,0 2-288-16,-1-1-160 0,-2 0 192 0,-1 1-192 15,0 0 0-15,0 1 0 0,-1 1 0 0,-2-1 0 16,0-1 144-16,0 2-16 0,0-1-128 0,1 0 192 16,0 0 128-16,2 1 32 0,-1-1 0 0,2 0 0 15,1 0 112-15,1-2 32 16,2 1 0-16,-2 1 0 0,2 0-496 0,3 0 0 0,1 0 0 15,4-3 656-15,0 0 48 0,-4 4 0 0,2 2 0 16,2-6-576-16,-1 6-128 0,1 2 0 16,1 0 480-16,0-2 64 0,0 2 16 0,1 3 0 15,1 1-560-15,-1 0 0 0,1 6 0 0,0 1 0 16,0-1 0-16,0 7 0 0,-1 1 448 0,0-1-32 16,1 1 0-16,-2 1 0 15,-1 4-208-15,-1 1-32 0,-2 3-16 0,-3 13 0 16,-2 3-160-16,1-5 0 0,1 0 0 0,-1-2 128 0,3-1-128 15,-2-3 192-15,2-3-64 0,0 1-128 0,0-3 0 0,1-3 144 0,0 4-144 16,0-2 0-16,1-4 0 16,1-5 0-16,0-3 512 0,1-1 16 15,0-4 16-15,1-3 0 0,0-2-160 0,1-2-16 0,1-2-16 0,1 0 0 16,2-1-352-16,-1-3 0 16,2 2 0-16,0-3 416 0,3-1 16 0,2-1 0 15,3 1 0-15,0-2-432 0,3 0 0 0,1-3 128 0,2 0-128 16,-1-1-176-16,1-1-64 0,0 1-16 15,3-4 0-15,0-1 256 0,-3 1 0 16,-2-1-13056 0,-3 0-2752-16</inkml:trace>
  <inkml:trace contextRef="#ctx0" brushRef="#br0" timeOffset="36580.71">16687 925 14735 0,'-5'-11'1312'0,"5"11"-1056"0,-1-5-256 0,-1-2 0 16,0 0 1984-16,1 2 320 0,1 5 80 0,0 0 16 16,-1-6-624-16,1 6-128 0,0 0-32 0,0 0 0 15,0 0-656-15,0 0-128 0,0 0-16 0,-2 8-16 0,-1 2-416 0,1 1-96 16,0 1-16-16,0 1 0 0,1 2-48 0,-2-1-16 16,1 0 0-16,0 2 0 0,2-1 16 15,-3 0 0-15,1 0 0 0,-1-1 0 0,2-2-224 16,0-4 0-16,0-2 0 15,0 0 672-15,1-6 96 0,0 0 0 0,0 0 16 0,0 0-128 0,0 0-16 16,0 0-16-16,1-10 0 0,2-3-496 16,1 0-128-16,0-4 0 15,0-3 464-15,1-1 80 0,0 1 16 0,2-11 0 0,0 0-560 16,-1 3 0-16,0 3 0 0,-1 2 160 0,1 2-160 0,-2 2 128 16,0 2-128-16,0 4 0 15,0 3 0-15,-2 3 0 16,-2 7 160-16,0 0-160 0,0 0 192 0,5 10-192 0,-1 3 0 0,1 0 0 0,-1 3 0 15,0 1 0-15,1 1 0 0,-1 1 0 0,1 2-144 16,-2 1 144-16,0-1 0 0,0-1 0 0,2 2 0 16,-1-1 0-16,2-3 0 0,-4-3 0 15,1-1 0-15,1-3 0 0,-1-4 0 0,0-1 0 16,-3-6 0-16,0 0 176 0,0 0-176 0,8-5 192 16,0-1-192-16,-2-2 0 0,1-2 0 15,0-6 256-15,1-1 32 0,1 0 0 0,0-2 0 16,0-2-288-16,-1 0 0 0,1 1 128 0,2-4-128 0,-1 2 0 15,0 4 0-15,-2 3 0 0,-2 2 0 0,1 2 0 16,-2 2 0-16,1 4 0 0,-6 5 0 0,0 0 0 16,0 0 0-16,8 3 0 0,-2 3 0 15,0 0 0-15,-2 2 0 0,0 2 0 16,1 1 0-16,-2 1 128 0,0 2-128 0,2 1 0 0,-2 2 0 16,-1-2 0-16,3 5 0 15,-1 1 0-15,-1-1 0 0,2-2 0 0,-2 0 0 0,0 0 0 16,1-1-240-16,0 2 80 0,2-1 160 0,0-3 0 0,0-2-8464 31,-1-1-1776-31,2 0-368 0</inkml:trace>
  <inkml:trace contextRef="#ctx0" brushRef="#br0" timeOffset="36793.08">17197 1085 30463 0,'0'0'1344'0,"0"0"288"0,0 0-1312 0,0 0-320 0,0 0 0 0,0 0 0 0,0 0 0 16,0 0 0-16,-2 5 0 16,0 2 1408-16,1 0 192 15,2 2 64-15,-1 1 0 0,0 1-1312 0,0 1-352 0,1 1 128 0,0 1-128 0,-1-1 0 16,0 0 0-16,1-1 0 0,-1 5 0 16,0-2 0-16,0-2 0 0,1-1 0 31,0-1-976-31,-1-2-304 0,0-1-48 0,0-3-8720 0,0-5-1728 15</inkml:trace>
  <inkml:trace contextRef="#ctx0" brushRef="#br0" timeOffset="37200.86">17172 1167 18431 0,'0'0'1632'0,"0"0"-1312"0,-1-6-320 0,2-2 0 16,1 0 0-16,0 2 0 0,2-1 0 15,-1 0 3520-15,1 2 640 0,3-1 128 0,0 2 32 0,0 1-2944 16,3-1-592-16,-1 1-112 0,5 1-32 0,1 2-512 0,-3 1-128 0,0 0 0 15,-1 1 448-15,-1 3 48 0,-2 0 16 16,-1 2 0 0,-1-1-368-16,-2 2-144 0,-1 0 128 0,-2 2-128 15,-1 0 0-15,-2 1 128 0,-2 0-128 0,-3 3 0 16,-2 0 0-16,1-1 0 0,-1-2 0 16,0-1 0-16,1-1 0 0,3 0 0 0,-2-3-176 0,2 0 176 15,5-6 0-15,0 0 0 0,0 0 0 0,0 0 0 16,0 0 0-16,0 0 128 0,0 0-128 0,5 3 0 15,2-2 0-15,3 2 128 0,0-1-128 16,-2 0 0-16,1 0 0 0,-1 0 0 0,0 1 0 16,-2-1 0-16,1 0 0 0,-2 1 0 0,0 2 0 15,-5-5 0-15,4 4 0 0,-4-4 0 0,3 6 0 0,-3-6 0 0,-2 6 0 16,2-6 0-16,-3 7 0 0,-3-3 0 0,1 1 0 16,-2-2 320-16,1 0-16 0,-1-1 0 0,-3 1 0 15,1-1-96-15,1 0-16 0,-1 0 0 0,0 0 0 16,0-1-192-16,0 1 128 0,1-1-128 0,-5 0-7936 31,2 0-1632-31,2-2-336 0</inkml:trace>
  <inkml:trace contextRef="#ctx0" brushRef="#br0" timeOffset="37405.69">17598 939 37775 0,'0'0'3360'0,"0"0"-2688"16,0 0-544-16,0 0-128 0,0 0-144 0,0 0-64 15,0 0-16-15,0 0 0 0,0 0 224 0,0 0 0 16,1 7 0-16,0 0 0 0,-1-7 0 0,2 7 0 16,1 3 0-16,1 1 0 15,-2-3-640-15,0 0-96 0,0-1-16 0,0 0-9744 0,1 0-1968 16</inkml:trace>
  <inkml:trace contextRef="#ctx0" brushRef="#br0" timeOffset="37880.18">17726 883 3679 0,'1'-11'320'0,"1"7"-320"0,0-2 0 0,1 1 0 16,1-2 5264-16,2 1 992 0,1 0 192 0,0 1 32 15,2 0-4064-15,2 2-816 0,1 1-176 0,9 1-16 0,-2 1-1136 16,-2 1-272-16,-2 2 0 16,-2 3 768-16,-1 0 112 0,-2 2 16 0,-1 4 0 0,-3 1-720 15,-2-1-176-15,-3 2 0 0,-4-1 176 0,-1 1 0 16,-3 1 0-16,-1 2 0 0,-3 1-176 0,-1-2 0 16,1-1-192-16,-2 2 192 0,2-3 0 15,3-3 0-15,1-3 0 0,3-3-224 0,4-5 80 16,0 0 16-16,0 0 0 15,0 0 128-15,5-3 0 0,4-3 0 0,6-7 0 0,3 0 0 16,-2-1 0-16,2-1 0 16,0-2-400-16,-2 1-160 0,3-2-16 0,-2-1-16 0,-1-1 208 0,-3 2 32 0,-1 0 16 0,-2 3 0 15,-1 2 336-15,-3 0 0 0,0 2-144 0,-3 3 144 16,-1 1 544-16,-2 7 160 0,0 0 48 0,0 0 0 16,0 0 160-16,0 0 48 0,-6 2 0 0,-2 6 0 15,0 2-768-15,1-1-192 0,-1 2 0 16,1 1 240-16,2 1 16 15,1 0 0-15,0 1 0 0,2 0-256 0,1-1 0 0,1-1 0 0,3 2 0 16,2 1 0-16,0-3 0 0,2-1 0 16,-1-1-192-16,3-3 32 0,1 0 0 0,5-3-7440 31,2-2-1488-31,2 0-288 0</inkml:trace>
  <inkml:trace contextRef="#ctx0" brushRef="#br0" timeOffset="38117.61">18591 569 34095 0,'-6'-12'3024'0,"5"7"-2416"15,-1 1-480-15,1-1-128 0,1 5 272 0,0 0 48 16,0 0 0-16,0 0 0 0,0 0-320 0,0 0 0 0,0 9 0 16,1 1 1024-16,0 2 160 15,0 1 32-15,0 2 0 16,2-1-832-16,-1 3-144 0,-1 1-48 0,1 6 0 15,-1 1 0-15,0-1-16 0,0 0 0 0,1-1 0 0,-1-1-176 16,0-1 0-16,0 0 0 0,0 0 0 0,-1-2 0 0,1-3-144 16,-1-1 144-16,0 0-208 31,-1-3-1520-31,1-1-320 0,0-2-48 0</inkml:trace>
  <inkml:trace contextRef="#ctx0" brushRef="#br0" timeOffset="38292.12">18483 847 36447 0,'0'0'1616'0,"-1"-5"336"0,0-2-1568 0,0 0-384 0,1 1 0 0,1 0 0 15,-1 6 752-15,4-4 64 0,2-2 16 0,3 2 0 16,3 0-448-16,3-1-64 16,3 2-32-16,7 1 0 0,1 1-288 15,0 1 0-15,-1 0 0 16,1 0-1088-16,2 1-288 0,-1-1-48 0</inkml:trace>
  <inkml:trace contextRef="#ctx0" brushRef="#br0" timeOffset="38846.87">19881 537 31903 0,'0'0'1408'0,"0"0"304"0,0 0-1376 0,0 0-336 0,0 0 0 0,0 0 0 16,-5 2 576-16,1 1 32 0,2 4 16 0,2 2 0 0,-2 3-288 0,1 1-48 16,0 2-16-16,1 2 0 15,0 2-272-15,0 6 128 0,0-1-128 0,0 1 0 0,2 2 128 0,-1-2-128 16,0-2 0-16,1 0 0 0,1-1 0 0,0 0 0 15,0-2 0-15,1-2 0 32,-2-4-352-32,1-1-176 0,-1 0-48 0,2 0 0 0,-2-4-2640 0,0-1-544 0</inkml:trace>
  <inkml:trace contextRef="#ctx0" brushRef="#br0" timeOffset="39274.44">19854 671 29487 0,'-2'-7'2624'0,"0"0"-2112"15,1-2-512-15,1 0 0 0,0-1 624 0,1 0 16 0,2 0 0 0,0 2 0 16,1-1 544-16,2 2 112 0,0 1 32 0,2-2 0 16,2 1-704-16,1 1-144 0,0 0-32 0,1 1 0 15,1 0-240-15,3 1-48 0,-3 2-16 0,-1 2 0 16,-2 0-144-16,-2 3 0 0,-3 1 144 0,1 2-144 16,-2 2 0-16,-2 0 0 15,-1 2 0-15,-2 1 0 0,-1 1-208 0,-2 4-16 0,-2 0 0 0,0 0 0 16,-1-2 32-16,0-1 16 0,2-2 0 0,-1 0 0 15,0-1 176-15,-1-2 0 0,4 0 0 16,-2-2 0-16,2 0 0 0,3-6 160 0,0 5-160 16,2 0 0-16,-2-5 0 0,4 5 0 15,0 1 176-15,2 0-176 0,1 0 192 16,5 1-192-16,0 2 0 0,1 0 0 0,-1 0 0 0,0 1 160 0,0 0-160 16,-1-1 128-16,1 5-128 0,-2-1 0 15,-2-1 0-15,-3-1 0 0,-2 0 144 0,-2-1-144 16,-2-1 160-16,-1-1-160 15,-2 0 224-15,-2 0-48 0,-1 0-16 0,-6-1 0 0,-1 0-160 16,-1-2 0-16,0 2 0 16,1-2 528-16,-2 0 80 0,-2-3 16 0,-3 0 0 0,0-1-496 0,3-2-128 0,1 0 0 15,2 2 128-15,1-2 0 0,2-2 0 0,1-2 0 16,3 1-128-16,1 1 0 0,3-1 0 31,4 4-2816-31,0 0-592 0,2-5-112 0</inkml:trace>
  <inkml:trace contextRef="#ctx0" brushRef="#br0" timeOffset="39732.87">20117 916 28559 0,'0'0'2544'0,"0"0"-2032"0,-3 7-512 0,1 0 0 0,0-1 176 16,1 1-176-16,-1-3 192 0,2 3-192 0,1 0 704 0,1 2 16 31,0-1 16-31,3-1 0 0,2-1-240 0,1 0-48 0,0-1-16 0,1 0 0 0,0-2-112 0,2 0-32 15,0-2 0-15,3-1 0 0,-4-1-64 0,2-1-16 16,-1 0 0-16,0-3 0 0,-1-1-48 0,-2-1-16 16,0-1 0-16,-1 0 0 0,-3-2 160 0,1 1 16 15,-1 0 16-15,-1 1 0 16,-2 0 176-16,0-1 16 0,-1 1 16 0,-1 0 0 16,0 1-544-16,-1 1 0 0,2 6 0 15,0 0 960-15,0 0 64 0,-5 1 32 0,5-1 0 16,-5 7-816-16,1 1-240 0,-1 0 0 0,2 6 128 15,1 2-128-15,0 3 0 0,-1 1 0 0,3 8 0 16,0 2 0-16,0-3 0 0,2 2 0 16,1 1 0-16,-3-2-128 0,0 0 128 0,1-2 0 15,-1 2 0-15,1-4 0 0,1-2 0 0,0-2 0 16,-1-3 0-16,1 0 0 0,-1-3 0 0,-1-1 0 16,0-2 0-16,0-1 0 0,-1 0 0 0,-2-3 128 15,3-7-128-15,-2 4 0 0,2-4 0 16,-4 2 240-16,-3-1 16 0,7-1 16 0,-9-2 0 0,1-1-272 15,-1-1 0-15,1-1 0 0,0 0 176 0,0-1-32 16,-1 1 0-16,-4-9 0 31,3 0-496-31,2 0-96 0,4 1-32 0,1-2-18592 0</inkml:trace>
  <inkml:trace contextRef="#ctx0" brushRef="#br0" timeOffset="40485.69">20839 636 25791 0,'0'-11'1152'0,"0"5"224"0,0 0-1104 0,4-2-272 0,1 0 0 0,1 2 0 16,-2-2 1072-16,2 0 144 0,0 1 48 0,2-1 0 16,1 1-96-16,1 1-16 15,1 0 0-15,4 1 0 0,0 1-576 0,1 3-112 0,-2 1-16 0,-3 3-16 16,0 0-176-16,-1 5-48 15,0 1 0-15,-1 5 0 0,-2-1-64 0,-1 1-16 0,-2 2 0 0,0 3 0 16,-3 1 32-16,-2 1 0 0,-2 1 0 16,-3 3 0-16,-1-2-160 15,-3-4 0-15,3-1 0 0,0-2 192 0,0-1 16 0,2-4 0 0,1-3 0 16,0 0-208-16,2-1 128 0,2-7-128 0,0 0 0 16,0 0 176-16,0 0-176 0,0 0 192 15,0 0-192-15,7-5 0 0,0 0 0 0,3-2 0 16,1-4 288-16,2-2-48 0,2-2-16 0,5-10 0 0,0-1-224 15,-1 2 0-15,-1-2 0 0,-2 1 0 0,-5 5-160 16,-1 1 32-16,-2 0 0 0,-2 1 128 16,0 2 0-16,-2 3 0 0,-3 0-128 0,-1 4 128 15,0-2 0-15,0 3 0 16,-2 3 400-16,2 5 112 0,-4-1 32 0,4 1 0 16,-5 6-416-16,1 0-128 0,0 2 0 0,0 6 0 0,1 3 0 0,-1-2 0 0,0 1 0 15,3-1 0-15,0 2 0 0,1 2 0 0,2 0 0 31,2-1 0-31,1-3 0 0,1-1 0 0,4 2 0 16,3-3 0-16,-2 0 0 0,0-4 0 0,1-2-352 0,1-2 32 16,1 0 0-16</inkml:trace>
  <inkml:trace contextRef="#ctx0" brushRef="#br0" timeOffset="40798.11">21405 373 24879 0,'0'0'2208'16,"-1"-7"-1760"-16,-1 0-448 0,2-2 0 0,0 0 1136 0,1 1 144 0,1 3 16 0,1-1 16 15,2 2-112-15,-5 4-32 0,8-1 0 0,-1 1 0 16,1 1-640-16,0 1-128 0,2 3-16 0,0 0-16 16,-1 1-208-16,-1 1-32 0,-1 2-128 0,0 0 192 15,-3 1-192-15,-1 0 128 0,-1 0-128 0,-2-1 0 16,-1 1 144-16,-3 0-144 0,0-1 128 0,-1 1-128 15,-2-1 160-15,0-2-160 0,1 0 192 0,-1-1-192 16,1-1 256-16,1-1-48 0,0 0-16 0,5-4 0 16,0 0 288-16,0 0 48 0,0 0 16 0,0 0 0 15,0 0-80-15,0 0-16 0,0 0 0 0,8 1 0 16,3-1-256-16,3-1-64 0,0 1-128 0,9 0 192 0,0 0-192 16,-3 0 0-16,11 0 0 46,-4 2-576-46,-3 1-176 0,-4 2-16 0</inkml:trace>
  <inkml:trace contextRef="#ctx0" brushRef="#br0" timeOffset="41079.64">20821 1157 35759 0,'0'0'1584'0,"0"0"336"0,-6-1-1536 16,6 1-384-16,0 0 0 0,0 0 0 0,0 0 416 0,0 0 16 0,8-3 0 0,2 0 0 15,2-1 128-15,3 1 16 0,5 0 16 0,3-1 0 16,4 2-432-16,2 0-160 0,3-1 0 0,1-2 144 16,0 0-144-16,1-1 128 0,-1 1-128 0,-1-1 128 15,-2 1-128-15,-1 0 0 0,-1 1 0 0,-1 1 0 16,-3-1 0-16,-2 2 0 0,-4 1 0 0,0 2 0 47,-7 4-336-47,-5 1-160 0</inkml:trace>
  <inkml:trace contextRef="#ctx0" brushRef="#br0" timeOffset="41418.21">20977 1374 28559 0,'0'0'2544'15,"0"-4"-2032"-15,0 4-512 0,2-6 0 16,3-1 672-16,-1 2 32 0,1-1 16 0,2 2 0 0,2 0 416 0,2-1 80 16,2 2 0-16,5 1 16 0,0 2-976 0,0 1-256 0,-2 1 0 15,-1 1 608-15,-2 3 80 0,-2-2 16 0,0 5 0 16,-2 1-576-16,-5-1-128 0,-2 2 0 16,-3 1 160-16,-1 1 0 0,-3 1 0 0,-2 1 0 15,-5 0-160-15,0 0 128 0,-3 1-128 0,-1 1 128 16,-1-1-128-16,3-3 0 0,2-2 0 15,3-1 0-15,3-2 0 0,0-1 144 0,3-1-144 16,3-6 288-16,0 0-16 0,0 0 0 0,3 4 0 16,4 0 176-16,2-1 16 0,2-1 16 0,6-3 0 15,3-1-480-15,0-2 0 0,0 0 0 16,0-1 256-16,1-1-64 0,0-1 0 0,8-2 0 16,1-2-192-16,-4-2 0 0,0 1 0 15,0-1-2080-15,-1-1-464 0,-1 0-80 0,1-2-13616 16</inkml:trace>
  <inkml:trace contextRef="#ctx0" brushRef="#br0" timeOffset="42098.58">21905 395 15023 0,'0'0'656'0,"0"0"160"0,0 0-656 0,0 0-160 15,0-6 0-15,0 6 0 0,0-5 0 0,0-3 0 0,0 4 0 16,0 4 2368-16,0 0 432 16,3-7 80-16,0 3 32 0,2-1-1600 0,0 2-320 0,0 0-64 0,2-2-16 0,1 0-32 0,0 1-16 0,2 0 0 31,1 0 0-31,2-1-192 0,0 0-32 0,1 1-16 0,0-1 0 16,-1 0-112-16,1 1-32 0,-1 2 0 0,0-1 0 15,-1 0-64-15,0-1-16 0,0 1 0 0,0 1 0 16,0 1-400-16,-1 0 0 0,-2 1 0 15,0 0 624-15,0 0 32 0,-3 1 16 0,1 0 0 16,0 1-352-16,-2 1-80 0,-5-3-16 0,5 9 0 16,0 1-224-16,-3-1 0 0,0 1 0 15,1 0 128-15,-2-1 0 0,0 1-128 0,0 1 192 16,0 0-192-16,0 1 0 0,0 1 128 0,0 1-128 16,-1 1 0-16,0 3 0 0,0 2 0 0,0 7 0 0,0 3 0 15,0-4 0-15,0 2 0 16,0-1 0-16,0 2 0 0,0 1 0 0,3 5 0 15,-1 10 0-15,0-7 0 0,0-1 0 0,1-3 0 16,1-2 0-16,-2-3 0 0,0 0 0 0,1-2 0 0,1-1 0 16,-1-2 0-16,-1 5 0 0,0-4 0 15,0-3 0-15,-2 0 0 0,-2-3 0 0,1-2 144 16,-1 1-144-16,0-4 128 0,-1-2 96 0,-1 0 16 0,0 0 0 0,-2-2 0 16,0-1 80-16,-2-1 32 0,0-1 0 0,0 0 0 15,-2 0-80-15,-1-2-16 0,0 0 0 16,-1-1 0-16,-2 0-96 0,-1 0-32 0,1-2 0 0,1 1 0 15,-2 0-128-15,2 0 0 0,-1-2 0 0,1 0 0 32,0 0-640-32,1 0-16 0,0 0 0 0,-1 0 0 15,0-1-2288-15,0 0-464 0</inkml:trace>
  <inkml:trace contextRef="#ctx0" brushRef="#br0" timeOffset="43964.27">2259 3851 13823 0,'0'0'608'0,"0"-6"128"0,1-2-592 0,1 0-144 31,1 0 0-31,0 1 0 0,0-1 1840 0,1 1 336 0,-2 1 64 0,1-1 0 0,0 1-464 0,1-1-112 32,-1 2 0-32,-1-1-16 0,1-1-256 0,1 3-48 15,-4 4-16-15,0 0 0 0,0 0-480 0,0 0-80 0,0 0-32 0,0 0 0 16,0 0-256-16,5 7-48 0,-3 0-16 0,1 3 0 15,-1 2-176-15,-1 3-48 0,0 1 0 0,0 2 0 16,2 3-192-16,0-2 144 0,-1 1-144 0,0 0 128 0,1 1-128 0,3-1 0 16,0-2 0-16,2-1 0 15,1-3 0-15,1-1 0 0,2 0 0 0,-1-5 0 16,0 0 128-16,0-2 0 0,1-3 0 0,0-1 0 0,1 0-128 0,3-3 0 16,-2-3 0-16,0-2 0 0,0 1 128 0,-2-1-128 0,2-3 192 0,-2-2-64 31,-1-2-128-31,-1-1 192 0,-1-1-192 0,-2-2 192 15,0-1-192-15,-1 0 192 0,-2-2-192 0,-1-1 192 16,-2-1-192-16,-1 1 0 0,-2 2 0 0,0 2 0 0,-1 1 0 16,-1 3 0-16,0 1 0 0,-2 2 0 0,0 3 0 15,-1 2 0-15,1 2 0 0,-1 2 0 0,-1 2 0 0,1 2 0 16,-2 2 0-16,1 0 0 0,2 2-208 0,-1-1 80 16,0 1 128-16,4 1-208 0,-1 0 208 0,0 1-144 15,3 0 144-15,2 0-128 0,4 0 128 0,0 0-160 16,1-1 160-16,0-1-160 0,2-1 32 0,1 0 0 15,0-1 0-15,1 0 0 16,1-1-512-16,1 1-112 0,1-2-16 0,1-1 0 16,0-1-2352-16,3-2-464 0</inkml:trace>
  <inkml:trace contextRef="#ctx0" brushRef="#br0" timeOffset="44423.7">3035 3648 27647 0,'0'0'2448'0,"1"-6"-1952"0,-1 6-496 0,1-6 0 16,0-1 448-16,-1 7-16 0,3-4 0 0,-3 4 0 0,6-4 272 15,-1 2 64-15,-5 2 16 0,8 0 0 16,0 2-384-16,-1 2-80 0,0 0 0 0,1 4-16 16,-2 3-176-16,1 1-128 0,-1 0 144 0,-1 1-144 15,-1 0 128-15,0 3-128 0,-3 1 0 0,0 1 144 16,-1-2-16-16,-1 1-128 0,0-1 192 0,1-1-64 15,-2-3-128-15,1-1 0 0,1-2 0 0,0-3 0 0,0 0 128 0,0-6-128 16,0 0 128-16,0 0-128 0,0 0 160 0,0 0-160 16,0 0 192-16,7-7-192 0,0-1 0 0,-1-2 0 15,1-2 0-15,-1-1 0 0,2-1 0 0,0-3 0 16,1-1-144-16,-1-1 144 0,-1-1-144 0,1 0 144 16,-1 2-160-16,0 1 160 0,-2 3 0 0,1 1 0 15,-3 1 0-15,1 3 0 0,-3 2 0 0,0 2 256 16,0-1-16-16,-1 6-16 0,0 0 496 0,0 0 112 15,0 0 0-15,-5 5 16 0,2 0-448 0,-2 2-80 0,0-1-32 0,1 3 0 16,1 2-288-16,-1 1 0 0,2 1 0 0,0 1 0 16,1-1 128-16,1 1-128 15,1-1 0-15,1 0 0 0,2 2 0 0,1-2 0 16,0-2 0-16,2 0 0 0,1 0 0 0,0 0 0 0,1-3 0 16,1-1 0-16,1 0 0 0,1-2 0 0,0-1-144 0,2-1 144 31,0-1-832-31,1-1-96 0,2 0-16 0,-1-3 0 0,1-2-2496 15,-1-2-496-15</inkml:trace>
  <inkml:trace contextRef="#ctx0" brushRef="#br0" timeOffset="44679.16">3557 3488 24879 0,'-5'-10'1088'0,"5"10"256"0,-3-5-1088 0,0 0-256 16,1 1 0-16,0 0 0 15,2 4 1984-15,0 0 320 0,0 0 80 0,0 0 16 16,0 0-1088-16,0 0-224 0,0 0-32 0,0 0-16 15,0 0-672-15,6 6-144 0,0 4-32 0,-1 1 0 0,1 3-192 16,-1 2 128-16,1 0-128 0,-2 4 0 0,0 3 192 0,-3 2-48 16,0 2-16-16,-2 1 0 0,-2 3 64 15,0 1 0-15,-1 1 0 0,-3 0 0 0,-3 0-192 0,-1-1 192 0,0-2-192 0,1-1 192 16,-2 1-192-16,0-2 0 16,0-5 0-16,-1-2 0 0,-1-2-208 0,-2-2-128 0,0-3-32 0,-1-1 0 31,1 0-464-31,-1-4-112 0,0-1-16 0,1-2 0 15,1-3-2096-15,-2-2-416 0</inkml:trace>
  <inkml:trace contextRef="#ctx0" brushRef="#br0" timeOffset="45086.58">2892 3578 2751 0,'0'0'128'0,"0"0"16"0,-4-4-144 0,1 0 0 0,-1 0 0 0,-1 1 0 0,1 0 4240 0,-1 0 816 0,0 1 176 0,-1 2 16 32,0 0-2096-32,-1 2-416 0,1 2-96 0,-1 1-16 0,-2 2-1264 15,2 1-256-15,-2 3-48 0,1 3-16 0,0 3-336 0,2 3-80 16,0 0-16-16,2 3 0 0,-1 1-160 0,3 2-48 0,0-1 0 0,2 0 0 16,1 2-240-16,1-1-160 0,3-1 192 0,0 1-192 15,2-3 128-15,1-1-128 16,0-2 0-16,2-2 0 0,0 0 0 0,1-3 128 15,0-2-128-15,2-2 0 16,2-2-144-16,2-2-144 0,2-3-32 0,1 0 0 0,0-3-2784 16,2-1-560-16</inkml:trace>
  <inkml:trace contextRef="#ctx0" brushRef="#br0" timeOffset="45718.95">4279 3849 25791 0,'0'0'1152'0,"0"0"224"0,-5-3-1104 0,2 0-272 0,-1 0 0 0,1-1 0 0,3-1 1792 16,7 0 288-16,6 2 64 0,-2-1 16 0,-3 1-704 0,0 1-144 16,-1-2-32-16,1 2 0 0,0-1-768 15,1 1-144-15,0-2-48 0,1 1 0 0,4 0-192 0,0 0-128 16,1-2 160-16,0 3-160 15,-3 1 0-15,0 0 0 0,0 0-128 0,0 0 128 16,-2 1-1776-16,-1 1-240 0,-2 0-48 0,0 2-8320 16,-7-3-1664-16</inkml:trace>
  <inkml:trace contextRef="#ctx0" brushRef="#br0" timeOffset="45861.5">4236 4046 31039 0,'0'0'1376'0,"-6"1"288"0,6-1-1344 0,0 0-320 0,0 0 0 0,0 0 0 15,0 0 864-15,0 0 96 0,0 0 32 0,0 0 0 0,8-1-352 0,2 0-80 16,2 1-16-16,10-4 0 0,0 1-544 0,-2 0 0 0,1-2 0 16,0 0 0-16,1-1 0 15,-1 1 0-15,1-1-10784 16,0 0-2192-16</inkml:trace>
  <inkml:trace contextRef="#ctx0" brushRef="#br0" timeOffset="46584.1">5735 3686 4607 0,'0'0'400'0,"0"0"-400"0,-2-4 0 0,0-2 0 0,2 6 4736 0,-2-4 880 16,-2-3 160-16,1 4 48 0,0 2-3424 0,0 1-672 31,3 0-144-31,0 0-32 0,2 5-704 0,-2 2-144 0,0 1-16 0,0 2-16 15,0 1-224-15,0 0-64 0,0 1 0 0,0 0 0 0,1 1-64 0,1 0 0 32,0-1-16-32,1 5 0 0,1-2-160 0,0-1-16 0,0-1-128 0,3-2 192 15,0 0-32-15,1-3-16 0,1 0 0 0,1-2 0 16,1-3 64-16,-1-1 16 16,0-2 0-16,0-1 0 0,1-2 112 0,0-2 32 15,0-1 0-15,0-2 0 0,0-2-112 0,0-1-32 0,0 0 0 0,1-1 0 16,-3-1-64-16,-2 0-16 0,1-2 0 0,0 1 0 15,-3 0 0-15,0-2 0 0,-1 1 0 0,-1-1 0 16,0 1-144-16,-2 1 0 0,-1 2 0 0,-1 2 0 16,-2 1 0-16,0 2 0 0,-1 3 0 0,-1 1 0 15,1-1 0-15,-2 3 0 0,0 3-176 0,-2 2 176 16,0-2-128-16,1 2 128 0,-1 4-128 0,1-1 128 0,1-3 0 0,0 2-128 16,2 1 128-16,1 1 0 0,-1 0 0 0,3-1-160 15,1 0 160-15,2 0 0 0,3-1-160 0,-1 1 160 16,2-2-128-16,1 0 128 0,2-2-208 15,1 0 32-15,1 1 16 0,2-1 0 16,2-2-784-16,2-1-144 16,3 1-48-16,2-2 0 0,1-2-2496 0,1-2-496 0</inkml:trace>
  <inkml:trace contextRef="#ctx0" brushRef="#br0" timeOffset="46929.94">6538 3519 27231 0,'0'0'1216'0,"0"0"240"0,0 0-1168 16,-5 0-288-16,-1 1 0 0,0 1 0 0,-2 2 624 0,0 0 64 0,0 1 16 16,1 3 0-16,-1 2 128 0,1 1 16 0,1 0 16 15,0 1 0-15,1 2-368 0,2 0-80 0,0 0-16 16,2 0 0-16,0 2-192 0,1-1-32 0,2-1-16 0,2 1 0 0,0-2-160 0,2-2 128 16,1 0-128-16,2-1 128 0,0-3 0 0,2 0 0 15,-1-1 0-15,1-3 0 0,1-1 16 0,1-1 0 16,0 0 0-1,0-2 0-15,1-2 32 0,-2-2 0 16,-3 0 0-16,-2-3 0 0,1-1 48 0,-1 0 16 0,-2-2 0 0,-3-2 0 16,2-2-48-16,-2 0 0 0,-2 0 0 0,-1 1 0 0,-2 1-192 0,0 1 176 15,-1 3-176-15,-2 0 160 16,0 0-160-16,-2 3 0 0,-1 0 0 0,-1 3 0 0,-1 2 0 0,-1 2-224 16,0 0 48-16,2 2 16 15,-1 2-416-15,1 0-64 0,-1 0-32 0,2 0 0 16,1 2-1968-16,1 0-400 0,0 1-80 0</inkml:trace>
  <inkml:trace contextRef="#ctx0" brushRef="#br0" timeOffset="47255.32">6775 3439 26719 0,'-4'-9'2368'0,"4"9"-1888"0,-1-7-480 0,1 2 0 0,0-1 1536 0,0 1 224 32,1-1 32-32,-1 6 16 0,3-5-432 0,-1 0-96 0,-2 5 0 15,0 0-16-15,6-2-544 0,1 2-96 0,0 2-32 0,0 2 0 0,1 0-336 0,1 4-80 16,0 1-16 0,-1 2 0-16,1 2-160 0,0 3 192 0,0 3-192 0,-2 1 192 0,0 1-48 0,-3 2 0 31,-2 2 0-31,-1 1 0 0,-2 3-16 0,-3 2 0 15,-1 1 0-15,-2 0 0 0,-2 0 0 0,-2-1 0 0,-2 1 0 0,-1-1 0 16,-2 0-288-16,0-1-64 0,-3-2-16 0,1 1 0 16,0-3-608-16,-3-3-128 0,1-2-32 0,0-1 0 15,2-1-1232 1,-1-4-256-16,-3-3-64 0,1-2-11664 0</inkml:trace>
  <inkml:trace contextRef="#ctx0" brushRef="#br0" timeOffset="47531.04">6317 3441 30351 0,'-7'-11'1344'0,"7"11"272"0,0 0-1296 0,0 0-320 0,-4-3 0 0,-4 1 0 0,0 4 0 16,-1 2 0-16,1 3 0 0,0-1 1088 0,1 3 128 15,0 2 48-15,0 3 0 0,2 3-832 0,-2 4-176 0,2 3-16 16,0 1-16-16,1 2-96 0,0 2 0 0,0 3-128 0,2 0 192 16,1 1-192-16,1-1 0 15,1 0 128-15,1-1-128 0,2-2 0 0,0 1 0 16,2-2 0-16,-1-3 0 0,2-1 0 0,1-2 0 0,3-3 0 0,2-3 0 31,-2-1-624-31,2-4-64 0,2-3-16 0,4-1 0 16,2-2-2384-16,3-1-496 0</inkml:trace>
  <inkml:trace contextRef="#ctx0" brushRef="#br0" timeOffset="47903.79">7291 3440 20271 0,'0'0'896'0,"0"0"192"0,0 0-880 0,0 0-208 16,0 0 0-16,0 0 0 0,3-6 2048 0,-3 6 352 0,0 0 80 0,0 0 16 15,0 0-400-15,0 0-80 0,2-5-16 0,-2 5 0 16,0 0-784-16,0 0-176 15,0 0-16-15,0 0-16 0,0 0-592 0,1 6-112 16,0 2-32-16,0 2 0 0,-1 1-112 0,1 1-32 0,1 1 0 16,-1 4 0-16,1 1-128 0,-1 1 0 15,1-1 144-15,-1 2-144 0,0 2 0 0,0 0 0 0,1-2 0 0,-1 2 0 16,-2 0 0-16,-1-1 0 0,2-2-192 16,-1 0 64-1,-1-2-720-15,0 0-144 0,1-2-32 0,-1 0-10592 0,-1-3-2128 0</inkml:trace>
  <inkml:trace contextRef="#ctx0" brushRef="#br0" timeOffset="48124.17">7143 3704 33119 0,'0'0'1472'0,"0"0"288"0,0 0-1408 0,0 0-352 0,0 0 0 0,0 0 0 16,0 0 128-16,0 0-128 0,0 0 128 0,6-4-128 15,-1 1 224-15,4 1-32 0,3 0 0 0,1 0 0 0,2-1-64 0,-1 1 0 0,0 0-128 0,2 0 192 16,2-2-192-16,-2 2 0 0,2-1 0 0,2 2 0 16,1 0-784-16,2 0-112 0,-3-2 0 0,1 1-13456 15</inkml:trace>
  <inkml:trace contextRef="#ctx0" brushRef="#br0" timeOffset="49403.75">8638 3254 17503 0,'0'0'768'0,"0"0"176"0,2-5-752 0,-1 1-192 16,-2-1 0-16,0-2 0 0,2-1 1184 0,0 2 208 0,2 1 32 0,-1 0 16 0,0-2 112 0,2 1 32 16,-3 0 0-16,1-1 0 15,-1 0-624-15,-1 0-112 0,0 1-16 0,-1-1-16 0,1-2-96 0,-3 3-16 16,1-1 0-1,-1 1 0-15,0 0-288 0,-1 1-64 0,0 2-16 0,4 3 0 16,-6-3-112-16,1 1-32 0,-2-1 0 0,1 2 0 16,0 2-192-16,0 1 176 0,-1-1-176 0,0 0 160 0,0 1-16 0,1 0 0 15,1 0 0-15,-1 2 0 16,1 0 48-16,-1 2 16 0,1-1 0 0,-1 2 0 0,1 0 16 0,-3 4 0 16,1-1 0-16,0 1 0 0,1 2-48 0,2 1-16 15,-1-1 0-15,2 2 0 0,1 2-160 0,1 0 192 16,0 1-192-16,1 1 192 0,1 0-192 15,0 2 0-15,0 2 144 0,1 2-144 0,1 0 0 0,1 2 0 16,-1 2 0-16,0 1 0 0,1 1 0 0,-1 0 0 16,0 4 0-16,1 0 128 0,-2 1-128 0,0-1 0 0,-1 0 0 15,0 2 0-15,-1-3 0 0,1 0 128 16,0 0-128-16,0-1 0 0,-1-1 0 16,2-1 144-16,-1-4-144 0,-1 0 0 0,-1-3 128 0,-1-1-128 15,1-3 0-15,0-3 0 0,-1-1 192 0,0-3-192 16,1-2 192-16,-1-1-192 0,-2-1 240 0,1-3-64 15,-1 0-16-15,-1-3 0 0,5-3 96 0,-5 2 32 16,-2-2 0-16,2 0 0 0,-1-1-48 0,1-1-16 16,-2-1 0-16,0-1 0 0,1 1-96 0,-1 0 0 15,1-2-128-15,-1 1 192 0,1 0-192 0,2 0 0 16,-1 1 0-16,1 1 0 0,-1 0 0 0,5 2-256 16,0 0 16-16,-5 0 16 15,5 0-2016-15,-3 3-384 0,0 1-96 0,1 2-8128 0,-1 0-1632 0</inkml:trace>
  <inkml:trace contextRef="#ctx0" brushRef="#br0" timeOffset="49710.16">8307 4654 25391 0,'-6'11'1120'0,"5"-4"240"0,1 0-1088 0,-1 1-272 0,0 0 0 0,2 0 0 0,1-1 672 16,3 1 80-16,0 0 16 0,2-1 0 0,2 1 208 0,1-1 48 15,0-3 16-15,2-1 0 0,0-2-160 16,2-1-48-16,1-2 0 0,1-1 0 0,-2 0 64 16,-1-4 16-16,1-1 0 0,-2 0 0 0,-1-1-224 15,-1-1-48-15,-2-1-16 0,-1-1 0 0,-2-1 0 0,0-2 0 16,-2 1 0-16,-3 1 0 0,-3 0-32 0,0 0 0 16,-3 2 0-16,-2 0 0 0,0 2-128 0,-2 1-16 15,-1 2-16-15,0 3 0 0,0 1-432 0,-3 2 128 0,1 1-128 0,-1 1 0 16,2 3 0-16,2 0 0 0,1 2 0 0,0 0-176 15,2 1-544-15,1 0-112 0,3-1-32 0,1 0 0 16,2 1-1824-16,0-8-352 0,5 5-80 0</inkml:trace>
  <inkml:trace contextRef="#ctx0" brushRef="#br0" timeOffset="50564.86">8622 2737 3679 0,'0'0'320'0,"-3"-6"-320"0,0-1 0 0,1-1 0 15,1 0 4464-15,2-1 816 16,1 0 160-16,0 0 48 0,2 1-3664 0,-2 0-736 0,1 1-128 0,3 0-48 16,0 2-80-16,1-1-32 0,0 2 0 0,1 0 0 15,1 4-160-15,0 1-48 0,-2 2 0 0,1 1 0 16,0 3-160-16,-2 1-48 0,-1 3 0 0,-2 2 0 15,0 0-144-15,0 2-48 0,-2 2 0 0,-1 0 0 0,-2 2-64 0,-2 1-128 16,-1 1 176-16,-1 0-176 16,1-2 192-16,-1-1-192 0,1-5 192 0,0-1-192 0,1-1 176 0,1-2-176 15,0-2 160-15,3-7-160 0,0 0 208 16,0 0-48-16,0 0-16 0,0 0 0 0,0 0 48 16,4-7 16-16,1-2 0 0,2-3 0 0,2-3-208 0,2-3 0 15,1-1 0-15,1 0 0 0,1-2 0 0,-2-1 0 0,2-2 0 0,-2 0 0 16,-2 1 0-16,-1 2 0 15,1 2 0-15,-2 2 0 0,-2 3 0 0,-2 2 0 16,-2 2 0-16,0 2 0 0,-2 8 160 0,0 0 96 16,0 0 0-16,0 0 16 0,0 0-144 0,-4 8-128 0,-2 1 192 0,1 2-192 15,-1 2 0-15,1 1 0 0,-2 0 0 0,2 2 0 16,0 0 0-16,2 2 0 0,0 0 0 0,2-2 0 16,1 1 0-16,1-2 0 0,0-1 0 0,2 1 0 15,2-1 0-15,1-2-256 0,2-2 32 0,1-1 0 16,2-1-1568-1,2 0-320-15,1-1-64 0,2-1-11840 0</inkml:trace>
  <inkml:trace contextRef="#ctx0" brushRef="#br0" timeOffset="51143.1">9132 3485 27183 0,'0'0'1200'0,"-2"-6"256"0,0 1-1168 0,-1 0-288 16,3 5 0-16,0 0 0 0,-3-2 768 0,3 2 80 15,0 0 32-15,-5 4 0 0,0 1-176 0,1 3-16 16,-1 2-16-16,1 2 0 0,1 2-336 0,0 1-64 0,1 0-16 0,1 1 0 16,0 2-64-16,1-1-32 0,-1 1 0 0,3-1 0 15,0-4-160-15,2-1 0 0,0-1 144 0,2 1-144 16,-1-1 0-16,2-1 144 0,0-1-144 0,1-2 0 0,0 0 208 16,2-2-64-16,1-1-16 0,0-3 0 0,1-2 48 0,0-1 0 31,0-3 0-31,0-1 0 0,0-2 48 0,0-2 16 15,-1-2 0-15,-2 1 0 0,0-2 0 0,-1-2 0 16,-2 0 0-16,0-3 0 0,-1-1-112 0,-2-2 0 0,0 1-128 16,-2-8 192-16,-2 1-192 0,-2 2 128 15,-1 0-128-15,-3 3 0 0,0 4 160 0,-3 0-160 0,-3 3 160 16,-2 3-160-16,1 2 272 0,-1 3-32 0,-2 2-16 0,1 1 0 16,-1 3-48-16,2 2-16 0,-1 1 0 0,1 3 0 15,3 1-160-15,1 2 128 0,1 1-128 0,2 2 128 16,2 2-128-16,1 0 0 0,2 1 0 0,1 0 0 15,1 0 0-15,1 0 0 0,1-1 0 0,2 0 0 16,1 0 0-16,3 0 0 0,1-1 0 0,2-1 0 0,1-2 0 0,2-1 0 16,1-1 0-16,3 0 0 0,0-3-256 0,2 1 64 15,1-2 0-15,2-2 16 16,2-2-1488-16,1 0-288 0,-1-1-64 0,1-1-13344 16</inkml:trace>
  <inkml:trace contextRef="#ctx0" brushRef="#br0" timeOffset="51581.84">9701 3379 29663 0,'0'0'1312'0,"3"-5"272"0,0 0-1264 0,2 1-320 0,0 0 0 0,2 1 0 15,0 0 560-15,2 1 48 0,-1 1 16 0,1 2 0 16,2 2 16-16,-1 2 16 15,0-1 0-15,-1 3 0 0,1 1-384 0,-3 2-80 16,0 1 0-16,-2 4-16 0,-1-2-176 0,1 0 192 0,-2 0-192 0,-1 1 192 16,-1 1-48-16,2 0 0 0,-3-1 0 0,0 1 0 0,-4-2-144 0,2-1 192 15,0-1-192-15,-1-1 192 0,-1-1-192 0,2-3 160 16,2-6-160-16,0 0 160 0,-2 6-160 0,2-6 192 16,0 0-192-16,0 0 192 0,0 0-48 0,0 0 0 15,1-7 0-15,1 0 0 0,2-1-144 0,0-2 0 16,-1-3 0-16,2-2 0 0,-1-1 0 0,2-2 0 15,-2 1 0-15,1-1 0 0,0 1-144 0,-1 1 144 32,1 3 0-32,-2 2 0 0,-1 2 0 0,0 3 0 0,-1 0 0 0,-1 6 0 0,0 0 304 0,0 0 64 15,0 0 16-15,0 0 0 16,0 0-128-16,-2 9-32 0,-1 1 0 0,0 1 0 0,0 1-224 0,0 1 144 16,1 0-144-16,0 0 128 0,0 2-128 0,0-1 0 15,2 0 0-15,2 1 128 0,0-1-128 0,1-1 0 0,3-1 0 0,-1-1 0 16,1-1 0-1,0-1 0-15,3-2 0 0,0-2 0 16,1 1-560-16,1-3 16 0,0-1 0 0,1-2 0 16,0-2-1824-16,1-1-352 0,0-2-80 0</inkml:trace>
  <inkml:trace contextRef="#ctx0" brushRef="#br0" timeOffset="51846.76">10221 3263 11967 0,'0'0'1072'0,"-4"-6"-864"0,-1 1-208 0,2 0 0 0,3 5 4352 0,-3-4 816 0,3 4 160 0,0 0 48 16,0 0-3376-16,0 0-656 0,0 0-144 0,0 0-32 16,-2 9-624-16,2 1-128 0,3 2-32 0,-1 1 0 0,1 0-192 0,2 2-32 15,0 2-16-15,1 2 0 16,-2 2 112-16,0-1 32 0,1 4 0 0,-4-1 0 16,0 0-128-16,-2 1-32 0,0 0 0 0,-5 0 0 15,1-1 0-15,-2 1-128 0,-2 0 192 0,-1-1-64 0,1-1-128 0,-4-1 160 0,0-1-160 16,0-2 160-1,0 0-496-15,-4-4-112 0,1-1 0 0,-1-2-16 16,1-2-432-16,-1-1-96 0,1-3-16 0,-1 0 0 16,2-2-1648-16,-2-1-336 15</inkml:trace>
  <inkml:trace contextRef="#ctx0" brushRef="#br0" timeOffset="52089.2">9595 3306 31327 0,'0'0'2784'0,"0"0"-2224"16,0 0-560-16,0 0 0 0,0 0 176 0,0 0-176 0,0 0 160 0,-4 7-160 15,0 3 704-15,0 1 32 0,-2 1 16 0,1 4 0 16,-1 1-208-16,2 3-32 16,0 1-16-16,0 1 0 0,1 1-176 0,1 1-48 0,1 0 0 0,0 3 0 0,0 1-128 0,1 0-16 15,2-3-128-15,1 1 192 16,0-2-192-16,3-1 0 15,2-1 128-15,-1-2-128 0,-1-3 0 0,3-1 0 16,2-2 0-16,2-1 0 0,2-2-192 0,3-3-128 16,-1-3-16-16,5 0-16 15,4-2-2048-15,-1-2-416 0,0-3-64 0</inkml:trace>
  <inkml:trace contextRef="#ctx0" brushRef="#br0" timeOffset="52279.6">10473 3467 33167 0,'0'0'2944'0,"0"0"-2352"0,0 0-464 0,0 0-128 15,0 0 0-15,0 0 192 0,-6-3-64 0,6 3 0 16,0 0 144-16,0 0 48 0,0 0 0 0,0 0 0 0,0 0-320 0,-3 5-144 16,2 3 16-16,1-1 0 15,0-7-2560-15,2 5-496 0</inkml:trace>
  <inkml:trace contextRef="#ctx0" brushRef="#br0" timeOffset="52764.24">10924 3373 3679 0,'0'0'320'0,"-2"-5"-320"0,-3 0 0 0,1 0 0 15,-2 1 5248-15,1 0 960 0,-2-1 208 0,0 2 48 16,-1 1-4032-16,-1 1-816 0,-2 1-144 0,-1 2-48 15,0 1-368-15,0 1-80 0,-1 2-16 0,0 2 0 16,2 0-384-16,0 3-64 0,2 2-32 16,-2 0 0-16,1 0-224 0,1 0-32 0,1-1-16 0,3 0 0 15,0 0-208-15,2 1 0 0,1-4 0 0,1 1 0 16,2-1 0-16,1 0 128 0,1-1-128 0,2 0 0 16,0-1 128-16,2-3-128 0,0 0 0 0,2-3 0 15,2 1 0-15,1-2 0 0,0-3 0 0,2-2-160 16,0-1 0-16,0-2 0 15,-2-1 0-15,0-2 0 0,1-1 16 0,-1-2 0 0,0-3 0 16,-1-1 0-16,-2-3 0 0,1 0 0 0,-1 0 0 0,0-1 0 0,0-2 144 0,-1 1 0 16,-3 2 0-16,0 1-128 0,-2-1 128 0,-1 3 0 15,-3 5 0-15,1 0 0 0,-1 2 416 0,-1 2 16 16,-2 2 0-16,1 1 0 0,0 1-48 0,-1 1 0 16,4 4 0-16,0 0 0 0,-5 0-208 15,1 4-48-15,-1 1-128 0,1 3 192 0,2 1-192 0,-3 0 0 16,2 2 0-16,1 2 0 15,1-1 0-15,0 2 0 0,1 1 0 0,1 2 0 0,0-2 0 0,1 2 0 0,1-2 0 0,2 1 0 16,-1-1 0-16,0 0 0 0,1 1 0 16,0-2 0-16,2-1 0 0,0-1 0 0,-1-1 0 0,2 0 0 31,0-1-416-31,-1-1-32 0,2 0 0 0,1 0 0 16,1-4-2096-16,-1 1-416 0,0-2-96 0</inkml:trace>
  <inkml:trace contextRef="#ctx0" brushRef="#br0" timeOffset="53283.09">11125 3409 3679 0,'1'-12'320'0,"0"6"-320"16,-1 0 0-16,3-2 0 0,0 0 5504 0,1 1 1024 0,2-2 192 0,0 1 64 0,1 0-4608 0,1 1-928 15,-1 0-176-15,1 2-48 0,1 0-80 0,0 1-32 16,1 1 0-16,0 0 0 0,-2 2-384 0,2 1-80 15,-1 0 0-15,0 1-16 16,0 2-208-16,-2 0-32 16,0 1-16-16,0 2 0 0,-2 0-176 0,1 2 0 0,-2-1 144 0,-1 1-144 0,-1 1 0 0,0 1 144 15,-1 1-144-15,-1 0 0 0,-1 1 192 0,-2 0-192 16,0-1 192-16,0 0-192 0,-1 0 192 0,2 0-192 16,-1-2 192-16,1 0-192 0,0-1 144 0,-1-2-144 15,3-6 0-15,0 0 144 0,0 0-144 16,0 0 0-16,0 0 0 0,0 0 128 0,0 0-128 0,0 0 0 0,0 0 0 0,0 0 128 15,5-5-128-15,0-2 0 16,3-2 0-16,-3-1 0 0,2-1-160 0,1-1 160 0,-1-1-208 0,2 0 80 16,0 1 128-16,0 0 0 15,0-1 0-15,-2 0 0 0,1 2 0 0,-1 3 0 16,-2 0 0-16,0 1 0 0,-2 1 272 0,-1 1-16 16,-2 5 0-16,0 0 0 0,0 0 160 0,0 0 32 0,0 0 0 15,0 0 0-15,0 0-240 0,-4 5-32 0,-2 1-16 0,2 2 0 16,-1 0-160-16,1 1 160 0,0 0-160 0,-1 2 160 0,1 2-160 0,0-1 0 31,2 0 0-31,2 0 0 0,0-1 0 0,1 0 0 16,2-2 0-16,0-1 0 0,1 0 0 0,2-1 0 15,-1-1 128-15,3 0-128 0,2-2 0 0,-2 0 0 16,1-1 0-16,2-1 0 0,2 0 0 0,0-1-272 0,0-1 64 0,0-1 16 31,1 0-1472-31,2-2-272 0,-1-2-64 0,2 0-14256 0</inkml:trace>
  <inkml:trace contextRef="#ctx0" brushRef="#br1" timeOffset="59483.79">5610 4393 2751 0,'0'0'128'0,"0"0"16"0,0 0-144 0,-5 3 0 0,0-1 0 0,-1-1 0 15,2-1 2880-15,4 0 560 0,-6 2 96 0,2 0 32 16,-1-1-1840-16,0 1-384 0,1-1-64 0,4-1 0 15,0 0-144-15,-6 2-32 0,2-1 0 0,4-1 0 16,0 0-112-16,0 0-32 0,0 0 0 0,0 0 0 16,0 0-224-16,0 0-48 15,0 0-16-15,0 0 0 0,0 0-352 0,0 0-64 0,0 0 0 0,0 0-16 16,0 0-64-16,5-6-16 0,3 0 0 0,2-1 0 0,-3 0 0 0,1-2 0 16,2-3 0-16,2-2 0 15,4 0 16-15,0-2 0 0,1-3 0 0,3-2 0 16,0-2 16-16,5-3 16 0,1-3 0 15,4-3 0-15,2-1-64 0,2-1-16 0,1-3 0 0,6-2 0 0,3-2-128 0,1 0 0 16,1-1 0-16,-2 0 128 0,1-2-128 16,2-1 0-16,2-1 0 0,0 1 0 0,5 1 0 15,-1 0 0-15,-1 0 0 0,-3 2 0 16,-4 2 0-16,0 2 0 0,-3 1 0 0,-2 2 0 16,-3 4 0-16,-2 3 128 0,-4 1-128 0,0 2 0 0,-1 4 0 0,-3 2 0 15,-3 3 0-15,-2 2 0 0,-3-1 128 16,-1 3-128-16,-5 2 0 0,-2 3 128 15,-2 0 32-15,-2 2 0 0,-1 0 0 0,-6 5 0 0,0 0-32 16,0 0-128-16,0 0 192 0,0 0-64 0,0 0-128 0,0 0-144 0,0 0 144 0,0 0-208 16,-8 2-80-16,2 1-16 15,-2-1 0-15,0 2 0 16,-1 2-496-16,1-2-96 0,0 0-32 0,-1 1 0 16,-1-3-576-16,0 1-112 0,0 1-32 0,2-2 0 0,0 0-192 0,1-1-32 0,0 0-16 0,0-1 0 31,-1-1 160-31,3 0 48 0,-1 0 0 0,1-1 0 0,-1 0 1232 0,2-1 256 0,-3 0 64 15,3-1 0-15,-2-2 1152 0,1 1 224 0,-1-1 48 0,1 1 16 0,-2-2 416 16,2 0 96-16,-1 4 16 0,2 0 0 0,-1-2-272 16,2 1-48-16,1-1-16 0,2 5 0 15,0 0-368-15,0 0-80 0,1-6-16 16,1 1 0-16,2-1-464 0,1 1-112 0,2 0-16 16,0 2 0-16,3 0-112 0,1 0-16 0,0 1-16 15,1 1 0-15,0 0 0 0,-1 1 0 16,0 0 0-16,2 2 0 0,-1 1-16 0,0 1 0 0,-2 0 0 0,-2 2 0 0,0 2-32 0,-2 2-16 15,-3 2 0-15,-1 2 0 16,-2-1-64-16,-2 2-16 0,-1 3 0 0,-4 2 0 16,-3 1-160-16,-2 1-192 0,-2 2 32 0,1 1 16 31,-2 0-2000-31,1 0-400 0,-1-1-80 0</inkml:trace>
  <inkml:trace contextRef="#ctx0" brushRef="#br1" timeOffset="60561.29">5652 4701 18655 0,'0'0'832'0,"0"0"160"0,0-5-800 0,0-1-192 0,0 1 0 0,0 1 0 31,0 4 1104-31,0 0 176 0,1-6 48 0,-1 6 0 0,0 0-48 16,0 0-16-16,0 0 0 0,0 0 0 0,0 0-640 16,0 0-128-16,0 0-32 0,0 11 0 0,-1 2-464 15,-2 2 0-15,1 1 0 0,0 3 912 16,1-1 96-16,-2 0 16 0,0 0 0 0,1 0-720 0,1 0-144 15,0-2-32-15,2 0 0 0,1-2-128 0,2-2 0 16,-2-2 144-16,1-1-144 0,0-2 240 0,3-2-32 16,0 1 0-16,2-3 0 15,1-2 16-15,1 0 0 0,-1-2 0 0,2-2 0 0,-4-2-48 0,3-1-16 16,1-2 0-16,0-2 0 0,0-1 16 0,0-2 0 16,1 0 0-16,-1-2 0 0,-1 1-16 0,-1 0 0 15,-1-2 0-15,-2 0 0 0,0-2-16 0,-1 0 0 16,-1 0 0-16,-2 0 0 0,-1 3-144 0,-1 1 160 15,-1 0-160-15,1 3 160 0,-3 2-160 0,0 0 128 16,1 1-128-16,0 3 128 0,-2 1-128 0,-2 2 0 16,-1 1 144-16,2 0-144 0,5 1 192 0,-4 2-16 15,-4 1-16-15,2 1 0 0,1 0-160 0,0 3 0 0,1-2 0 16,1 1 0-16,1 0 0 0,0 1 0 16,2-1 0-16,2 1 0 0,0 0-224 0,1-1 80 0,0 2 16 0,2-1 0 15,1-1 128-15,2 0-160 0,0-1 160 0,1 1-160 31,-2-3-224-31,2 0-64 0,1-2 0 0,0 2 0 0,1-1-1936 16,1 0-400-16,0-1-80 0</inkml:trace>
  <inkml:trace contextRef="#ctx0" brushRef="#br1" timeOffset="60813.22">5966 4874 29487 0,'0'0'1296'0,"0"0"288"0,0 0-1264 0,0 0-320 0,-3 7 0 0,1-1 0 0,-1 2 528 0,1 0 48 15,1 1 16-15,0 0 0 0,0 2 256 0,1 2 48 16,-1-1 16-16,1 1 0 0,0 1-576 0,0-2-112 0,0 0-32 0,0 0 0 16,0 1-192-16,0-1 0 15,0 0 128-15,0-1-128 16,1-1-320-16,0-2-128 0,0 0 0 0,0-1-16 15,-1-7-2320-15,0 0-464 0,0 0-80 0</inkml:trace>
  <inkml:trace contextRef="#ctx0" brushRef="#br1" timeOffset="61219.8">5958 4985 19007 0,'0'0'832'0,"-1"-6"192"0,1-2-832 0,0 0-192 0,0 1 0 0,1-1 0 16,1 0 1696-16,0 0 288 0,0 1 64 0,1 0 16 15,2 1-496-15,0 0-96 0,2 2-32 0,-1-2 0 16,2 1-544-16,1 0-128 0,0 2 0 0,1 0-16 0,-1-1-176 0,0 2-16 15,0 1-16-15,1 3 0 0,-2 0-224 0,-2 2-32 16,-1-1-16-16,-2 3 0 0,0 0-96 0,-2 2-32 16,-1 1 0-16,-2-1 0 0,-1 2 48 0,-2 1 16 15,0 0 0-15,-3 1 0 0,1 1-48 0,-2-1-16 16,1-1 0-16,1-1 0 0,0-2-144 0,0 1 128 16,2-2-128-16,1-2 128 0,4-5-128 0,0 0 0 15,0 0 0-15,0 0 0 0,0 0 0 0,4 6 0 16,-4-6 0-16,6 3 0 0,2 0 0 0,1 0 0 15,0-2 0-15,-1 0 0 0,0 0 0 0,0 0 128 16,-1 1-128-16,1 0 0 0,-1 1 128 0,-2 0-128 16,-5-3 128-16,6 4-128 0,-3 1 192 15,-3-5-64-15,1 6 0 0,-1 1 0 0,-2-2 176 0,0 1 16 16,-4-1 16-16,1 1 0 0,-1-1 80 0,0 1 16 16,-2-2 0-16,-1 1 0 0,-1-1-176 0,0-1-16 0,0 1-16 0,1-2 0 15,-1 0-224-15,1 0 144 16,-2-2-144-16,2 1 128 0,1-1-128 0,1 0-256 0,-1-1 64 0,1 0 16 15,3-2-1232-15,1 0-256 16,-1-2-64-16,3-1-10064 0,0-1-2032 0</inkml:trace>
  <inkml:trace contextRef="#ctx0" brushRef="#br1" timeOffset="61416.15">6244 4685 31615 0,'0'0'1408'0,"0"0"272"0,0 0-1344 0,0 0-336 16,0 0 0-16,4-6 0 0,-1 2 480 0,3 1 32 16,-1-1 0-16,1 2 0 0,-6 2-16 0,7-2 0 15,2 0 0-15,1 1 0 0,0 0-496 16,0 1 0 0,0 0 0-16,0 0 0 15,1 1-1600-15,-2 0-256 0,0 0-48 0,-1 0-11760 0</inkml:trace>
  <inkml:trace contextRef="#ctx0" brushRef="#br1" timeOffset="61570.27">6281 4816 23951 0,'0'0'2128'0,"-5"3"-1696"0,5-3-432 16,-4 3 0-16,4-3 1200 0,0 0 144 0,0 0 48 0,0 0 0 16,0 0-336-1,0 0-64-15,0 0-16 0,3 6 0 0,-3-6-512 0,8 2-96 16,1-3-32-16,3-1 0 0,1-1-560 0,2-2-112 15,3-1-32-15,2-3 0 0,0-2-2496 0,3-2-496 0,1-2-96 0,1-1-7440 16</inkml:trace>
  <inkml:trace contextRef="#ctx0" brushRef="#br1" timeOffset="61839.41">6660 4604 2751 0,'0'0'256'0,"0"0"-256"0,0 0 0 0,0 0 0 0,0 0 4352 0,0 0 832 16,0 0 176-16,0 0 16 0,0 0-2576 16,0 0-528-16,-2 6-96 0,0 3-32 0,0 1-896 0,-1 0-176 15,1 0-48-15,1 0 0 16,-1-1-560-16,1 1-112 0,1 0-32 0,1 0 0 0,0 0 16 0,1-1 0 15,2 0 0-15,0-3 0 16,1-1-16-16,2-2 0 0,0-1 0 0,0-1 0 16,3-2 0-16,0-1-16 0,-1-2 0 0,1-1 0 15,0-1 16-15,-1-2 0 0,-1-2 0 0,0 0 0 16,0 0 176-16,-5-1 32 16,0-2 16-16,-2-2 0 0,-1-1 96 0,-2 1 32 15,-2-1 0-15,-1 1 0 0,0 1-176 0,-2 2-48 16,0 2 0-16,-1 2 0 0,-3 1-128 0,2 3-16 0,0 2-16 0,2 1 0 15,-3 1-288-15,1 2 0 0,0 2 0 0,1 3 0 16,1 2-448-16,0 1 0 0,2-1 0 0,-1 4 0 16,2 0-1472-16,2 0-272 0,-2 0-64 0,2 0-15280 15</inkml:trace>
  <inkml:trace contextRef="#ctx0" brushRef="#br0" timeOffset="67398.73">12378 3428 26543 0,'0'0'1168'0,"0"0"256"0,0 0-1136 0,0 0-288 15,0 0 0-15,0 0 0 0,6-4 864 0,-2 1 112 16,2 1 32-16,0 0 0 0,3-2 0 0,1 2 0 0,2-1 0 0,2 1 0 16,1-1-480-16,1 1-80 15,-2 1-32-15,2 0 0 0,0 0-240 0,1 0-48 0,0 0-128 0,1 0 192 16,-2 1-528-16,1 0-112 0,-3 1-32 16,5 1-9824-1,-5 0-1952-15</inkml:trace>
  <inkml:trace contextRef="#ctx0" brushRef="#br0" timeOffset="67568.46">12434 3644 32255 0,'-11'-2'1424'0,"11"2"304"0,-5 0-1392 0,5 0-336 0,0 0 0 0,0 0 0 15,0 0 816-15,0 0 80 0,0 0 32 0,0 0 0 16,0 0-48-16,7-2-16 0,2 0 0 0,1 1 0 16,4 0-576-16,0-1-112 15,1 1-32-15,3 0 0 0,1 0-144 0,3 0 0 16,2 0 0-16,1 0 0 31,7-1-2768-31,-1-2-496 0</inkml:trace>
  <inkml:trace contextRef="#ctx0" brushRef="#br0" timeOffset="68183.36">14243 3247 19343 0,'0'0'1728'0,"1"-6"-1392"0,0-1-336 0,1 0 0 0,0 1 816 0,0 0 80 15,1 1 32-15,-3 5 0 0,2-5 896 0,-2 5 176 0,0 0 48 0,0 0 0 16,0 0-896-16,0 0-192 0,1 6-16 0,0 3-16 16,-2 1-496-16,0 3-112 0,1 2 0 0,-1 7-16 15,-1 0-304-15,-1-1 0 0,1 1 0 16,0 2 256-16,-1 2 0 0,-2-3 0 0,3 3 0 16,1-1-256-16,-2-4 0 0,0-2 0 15,2-1 0-15,0-3-224 0,1-2 32 0,1 0 16 16,0 0-1616-1,1-2-336-15,-2-3-64 0,-2 0-11056 0</inkml:trace>
  <inkml:trace contextRef="#ctx0" brushRef="#br0" timeOffset="68485.85">13861 3786 8287 0,'-15'-3'368'0,"7"2"80"0,-1 0-448 0,0 0 0 0,2 0 0 0,0-1 0 16,0 1 4864-16,7 1 880 0,0 0 176 0,0 0 32 0,0 0-3456 0,0 0-704 16,0 0-144-16,0 0-32 15,10-1-944-15,2 1-192 0,5 0-32 0,3 0-16 0,3-1-192 0,3 0-48 16,4 0 0-16,3 0 0 0,1 0-32 0,3 0-16 0,2 0 0 0,4-1 0 16,4 1-144-16,3 0 0 0,1-1 144 0,1 1-144 15,-3 0 0-15,1 0 144 0,-3 1-144 0,2-1 0 16,-3 1 0-16,0 1 0 15,-2 0 0-15,-4 1 0 16,-5 0 0-16,-3 2 0 0,-6-2 0 0,-4 1-192 0,-4 1-576 0,-5 1-128 0,-2-1 0 0,-6 2-16 16,-1 0-496-16,-5 2-80 0,-4 0-32 0,-4 2-7952 31,0 3-1600-31</inkml:trace>
  <inkml:trace contextRef="#ctx0" brushRef="#br0" timeOffset="68884.53">13924 4102 27871 0,'-1'-11'1232'0,"1"11"256"0,0-6-1184 0,1 1-304 0,0-1 0 0,-1 6 0 16,3-4 576-16,-3 4 48 0,0 0 16 0,0 0 0 15,0 0 288-15,0 0 64 16,0 0 16-16,4 7 0 0,0 3-656 0,-2 2-128 0,-1 1-32 0,-1 3 0 0,-1 3 96 0,-1 1 16 16,-2 1 0-16,0 0 0 0,0 2 16 0,-2 1 0 15,1 0 0-15,-3 1 0 16,1 0-128-16,2-2-32 0,0 0 0 0,1-2 0 16,0-1-160-16,0-2 192 0,4-2-192 0,1-3 192 15,1-2 64-15,1-1 32 0,2-1 0 0,2-2 0 0,1 0 64 16,0-2 16-16,2-1 0 0,2-2 0 0,3-2-160 0,1-1-16 15,2-1-16-15,2-2 0 0,-1 0-176 0,2-2 128 16,0 1-128-16,0-1 128 0,0 0-128 0,0-1 0 16,-1 1-192-16,0-1 192 15,0 0-880-15,1 1-48 0,-4-2-16 0,-2-1 0 16,-2 0-1600-16,-2 1-320 0,-3 0-64 0,-2-1-10640 0</inkml:trace>
  <inkml:trace contextRef="#ctx0" brushRef="#br0" timeOffset="69107.05">13906 4135 31327 0,'-9'-13'2784'0,"6"7"-2224"16,0 0-560-16,2-1 0 0,1 0 560 0,1 1 0 0,-1-1 0 0,3 1 0 15,2-1 128-15,3 2 16 0,2-1 16 0,3 1 0 16,2 0-464-16,2 1-112 0,3-1-16 0,0 2 0 15,-2 1-128-15,0 1 0 0,0 0 0 0,-2 2 0 16,0 1-1264-16,-2 1-272 0,-1-1-64 0,-2 2-16 16,-2 0-1648-16,-3 2-320 0,4 2-64 0,-10-8 0 0</inkml:trace>
  <inkml:trace contextRef="#ctx0" brushRef="#br0" timeOffset="69284.39">13927 4275 11967 0,'0'0'528'0,"-7"-3"112"0,1 2-512 0,0 0-128 15,1 0 0-15,5 1 0 0,0 0 4416 0,0 0 864 0,0 0 160 0,0 0 48 16,0 0-3344-16,0 0-672 16,0 0-128-16,10-1-16 0,-2-1-880 0,5 0-160 15,0-1-32-15,2 1-16 0,3 1-112 0,0 0-128 0,2 0 176 0,0 0-176 16,0-1 0-16,0-1 0 0,-1 1 0 0,1 0 0 31,0 1-1408-31,1 0-400 0,0-1-80 0,1-1-12960 0</inkml:trace>
  <inkml:trace contextRef="#ctx0" brushRef="#br0" timeOffset="69511.05">14506 4094 19343 0,'0'0'1728'0,"0"0"-1392"0,1-5-336 0,1-1 0 0,0 1 1984 0,0 0 336 16,-2 5 64-16,0 0 16 16,0 0-208-16,0 0-32 0,0 0-16 0,0 0 0 15,0 0-1120-15,0 0-240 0,2 6-32 0,2 2-16 0,-2 0-384 0,-1 2-80 16,0 2-16-16,-1 3 0 15,0 1-32-15,0 2-16 0,-1-1 0 0,0 2 0 0,0 1-208 0,0 2 176 16,0-1-176-16,0 0 160 0,-1-2-160 0,1 0 0 16,0-1 144-16,0-1-144 0,0 0-160 0,1-2-96 15,0 0-32 1,0-2 0-16,-1-2-1632 0,1-1-336 0,0-2-64 0,0-1-7968 16,-1-1-1584-16</inkml:trace>
  <inkml:trace contextRef="#ctx0" brushRef="#br0" timeOffset="69696.63">14388 4227 27647 0,'-5'-12'1216'0,"4"7"256"0,1-3-1168 0,1-1-304 0,1 0 0 0,1 1 0 16,0-1 1152-16,3-1 192 16,0 2 16-16,3 2 16 0,2-1-656 0,2 2-128 0,3 0-16 15,0 1-16-15,2-2-560 0,-1 2 0 16,0 2 0-16,-1 2 0 0,0 1-304 0,-1 2-64 15,1 0-16-15,-3 3 0 16,-2 0-2768-16,-1 2-560 0</inkml:trace>
  <inkml:trace contextRef="#ctx0" brushRef="#br0" timeOffset="69881.08">14358 4472 24879 0,'0'0'1088'0,"-5"0"256"0,5 0-1088 0,0 0-256 0,-6-2 0 0,6 2 0 16,0 0 1840-16,0 0 304 0,0 0 64 0,0 0 16 15,7-2-1072-15,0 0-224 0,3-1-32 0,0 1-16 16,3-2-544-16,3 2-96 0,-1 0-32 0,3-1 0 16,1-2-208-16,-1 1 176 15,2-1-176-15,0 1 160 0,-1 1-160 0,-1-1 0 0,1 2 0 0,-1 0 0 16,-3-1-512-16,0-1-144 16,2 0-32-16,-2 1 0 0,0-1-2560 0,-3 2-512 0</inkml:trace>
  <inkml:trace contextRef="#ctx0" brushRef="#br0" timeOffset="71985.02">15650 3124 15663 0,'0'0'1392'0,"0"0"-1120"0,2-8-272 0,-6 2 0 0,-3 0 1152 0,0 0 192 15,6-1 16-15,1 7 16 0,0 0-640 0,0 0-128 32,6-4-32-32,-1-1 0 0,-5 5-96 0,3-5-32 15,0-1 0-15,-2 2 0 0,1-1-112 0,-2 5-16 0,1-5-16 16,-2-2 0-16,0 1 16 0,-1 0 0 0,-3 0 0 16,2-1 0-16,-2-1-64 0,1 1 0 0,-1-2 0 0,-1 1 0 15,-1 2 32-15,0-1 0 16,-2 0 0-16,0 1 0 0,0 0-96 0,1 2-32 0,-1 1 0 0,-9-4 144 0,10 5-160 15,2 1 0 1,-3 1 0-16,1 1 112 0,1 0 0 0,-2 1 16 16,1 1 0-16,0 3 0 0,2-2 0 0,-1 2 0 0,2 0 0 0,-3 2-112 0,3 1-32 0,-1 1 0 0,1 1 0 15,0 1-128-15,1 1 160 32,0 2-160-32,2 2 160 0,0 2-32 0,0 2 0 0,1 1 0 0,1 1 0 15,0 2 80-15,0 1 16 0,0 3 0 0,0 1 0 16,0 0 32-16,1 2 0 0,0 2 0 0,0 3 0 0,-1 2 64 15,0 3 32-15,1 3 0 0,-1 1 0 16,0 1-96-16,0-1-32 0,-1 1 0 0,0 2 0 16,-1-1-64-16,0 0-16 0,-1 1 0 0,2-1 0 15,0-1-144-15,0 1 192 0,-1-4-192 0,0-2 192 0,-2-4-192 0,1-1 192 16,1-2-192-16,0-5 192 0,-3-2-64 0,2-3-128 16,-1-4 192-16,-1-2-64 0,1-3 192 0,-1-1 48 15,0-3 0-15,-1-2 0 0,1-2 160 0,-2-1 48 16,1-3 0-16,-2 0 0 0,0-3-112 0,-1-1-16 15,2 1 0-15,-2-2 0 0,-1-3-256 0,0 1-48 16,0-1-16-16,1-1 0 0,-3 1-128 0,2 0 0 16,3-2 0-16,0 2-176 15,1 0-1456-15,1 1-288 0,5 3-64 0,0 0-9680 16,0 0-1936-16</inkml:trace>
  <inkml:trace contextRef="#ctx0" brushRef="#br0" timeOffset="72298.67">15197 4784 18431 0,'-4'5'1632'0,"-1"3"-1312"0,-2 1-320 0,-1 2 0 16,1 0 2176-16,0 1 352 0,0 1 80 0,2 2 16 16,0-1-1040-16,2 1-208 0,1 1-32 0,1-2-16 15,0 0-752-15,1 2-160 0,1-2-32 0,0-1 0 0,3-1-64 0,2-1-32 16,-1-2 0-16,3-2 0 0,1-2 112 0,0-2 32 15,1-1 0-15,2-4 0 0,1-1 64 0,1-3 16 16,-1-4 0-16,-1-1 0 0,-1 0 224 0,0-3 48 16,-2 0 16-16,-2-1 0 0,-3-3-224 0,0 1-32 15,-2-2-16-15,-2 1 0 16,-4 1 0-16,0 1 0 0,-1 3 0 0,-3 1 0 0,-1 0-192 16,-1 2-32-16,-1 2-16 0,0 3 0 0,-1 0-288 0,0 3-144 0,0 1 16 15,0 2 0 1,-1 1-464-16,2 3-96 0,-3-1-16 0,4 2 0 15,1-1-1984-15,1 0-384 0,3-2-96 0</inkml:trace>
  <inkml:trace contextRef="#ctx0" brushRef="#br0" timeOffset="72989.77">15472 2536 26655 0,'3'-18'1184'0,"-1"11"240"0,1 0-1136 0,2-1-288 0,-1 0 0 0,0 1 0 16,2 0 768-16,-1 3 112 0,0 0 16 0,-5 4 0 15,6-1-192-15,1 4-16 0,-2 3-16 0,1 2 0 16,-1 3-544-16,0 1-128 0,-1 1 0 16,0 1 0-16,-3 2 0 0,-1 1 160 0,-1 2-160 0,-3 1 160 0,0 0-160 15,-2-2 0-15,1 0 144 16,-1-1-144-16,0-1 128 0,0-3-128 0,2-4 160 0,-1-1-160 0,1-3 192 0,1-1-48 31,3-4-16-31,0 0 0 0,0 0 320 0,0 0 64 0,0-7 16 0,3-2 0 0,0-1 192 0,4-3 48 16,1-4 0-16,2 0 0 15,2-1-416-15,1-2-80 0,1-2-16 0,2-2 0 0,0-1-256 16,1 0 0-16,-3 0 128 0,1 3-128 0,2 3 0 0,-3 1 0 16,-3 3 0-16,-1 2 0 0,-2 4 0 0,-2 2 0 31,-1 3 0-31,-5 4 0 0,0 0 0 0,0 0 128 0,0 0 0 0,-3 9-128 16,-1 2 192-16,0 2-192 0,0 0 192 0,-1 2-192 0,-2 1 144 0,1 1-144 15,0 1 0-15,2 0 144 0,-1-1-144 0,3-1 0 16,1 0 0-16,1-3 0 0,0-1 0 0,2-2 0 0,3-1 0 0,1-1 0 15,1 0 0-15,2-2 0 16,2-3 0-16,1-1 0 16,1 1-176-16,0-3-112 0,1-3-32 0,2 0 0 31,0-1-1904-31,2-1-384 0,2 0-80 0</inkml:trace>
  <inkml:trace contextRef="#ctx0" brushRef="#br0" timeOffset="74238.67">16127 3334 17503 0,'-2'-4'1552'0,"2"4"-1232"16,-4-4-320-16,4 4 0 0,-3-2 1840 0,-1 1 304 15,4 1 64-15,-6 2 16 16,1 3-896-16,-1 1-176 0,3 3-48 0,-4 2 0 0,2 2-784 0,-1 3-176 15,0-1-16-15,-1 7-128 0,-1 0 0 0,2-2 0 0,-1-1 0 16,1-2 336 0,1 1-32-16,1-3-16 0,-2 0 0 0,3-3-288 0,1-4 0 0,1 0 0 31,1-8 832-31,0 0 128 0,0 0 0 0,0 0 16 0,0 0-784 0,0 0-192 16,4-6 0-16,4-4 1104 0,-3-4 176 0,4-1 48 0,5-8 0 15,2-3-1072-15,-2-2-256 16,-3 6 0-16,0-2 240 0,1 0-16 0,0-1 0 0,-1 3 0 15,0 2-224-15,-1 2 0 0,-1 1 0 0,-1 3 0 16,-1 2 144-16,1 1-144 0,-1 3 128 0,-2 4-128 0,-5 4 0 16,0 0 128-16,6 4-128 0,-1 4 0 0,0 3 0 0,-2 2 0 31,0 2-144-31,1 1 144 0,-2 3 0 0,0 2-128 16,-1 1 128-16,0 2 0 0,2 0 0 0,0 0 0 0,-2 0 0 0,0 1 0 15,1-2 0-15,0-2 0 0,0-3 0 0,4 2 0 16,-3-3 0-16,-2-5 0 0,3-2 0 15,-1-4 0-15,-3-6 0 0,0 0 0 0,8 1 144 16,0-2 32-16,0-4 0 0,0-4 0 0,4-11 0 16,1-3-176-16,-1 1 0 0,3-9 0 15,0 0 0-15,-2 3 0 0,0 3 0 16,-2 1 240-16,0 5 16 0,-2 1 0 0,1 3 0 0,-2 1-256 16,-3 5 0-16,1 2 0 15,-4 3 304-15,-2 4 16 0,0 0 0 0,0 0 0 16,0 0-320-16,3 6 0 0,1 2 0 0,-1 5 0 0,-1 2 0 15,-1 1 0-15,0 0 0 0,0 1 0 0,0-1 0 16,1 2 0-16,0 1 0 0,1-1-144 0,0 1 144 16,0 0-128-16,0 2 128 0,1-2 0 15,2-3 0-15,-1-2 0 16,2-1-3136-16,1-1-560 0,-1 1-96 0</inkml:trace>
  <inkml:trace contextRef="#ctx0" brushRef="#br0" timeOffset="74456.97">16677 3592 28559 0,'0'0'2544'0,"0"0"-2032"15,0 0-512-15,0 0 0 0,0 0 0 0,0 0 0 0,-4 4 0 0,0 1 1520 16,1 2 208-16,0 1 32 0,0 2 16 16,1 1-1344-16,0 1-272 0,2 0-160 0,-2 1 192 0,1 1-192 0,1 1 128 15,-1-1-128-15,0-1 128 0,-1 0-128 0,1 1 0 16,1-3 0-16,0 0 0 15,0 0-512-15,1-2-144 0,2 0-32 0,-1-2 0 16,-2-7-1936-16,0 0-400 0,0 0-80 0,0 0-8480 0</inkml:trace>
  <inkml:trace contextRef="#ctx0" brushRef="#br0" timeOffset="74824.14">16679 3682 9215 0,'1'-8'816'0,"0"-1"-656"16,-1 0-160-16,1 0 0 0,1-1 3552 0,-1 0 672 15,1 1 144-15,-1 0 32 16,2 1-2080-16,1 1-400 0,-1 0-96 0,1 1-16 0,2 0-768 0,0 2-144 0,1-1-48 0,2 2 0 15,1 0-384-15,0 2-80 0,-1-1 0 0,1 2-16 16,-1 2-192-16,-1 0-48 0,0 1 0 0,-2 1 0 16,0 2-128-16,-3 1 0 0,0 0 0 15,-2 1 0-15,-1 1 128 0,-1 0-128 16,-1 2 0-16,-1 0 128 0,-2 2-128 0,1-2 0 0,0-1 144 0,0 0-144 16,-1-2 0-16,-2 1 144 0,2-1-144 0,0-2 0 15,2 1 144-15,0-1-144 0,3-6 0 0,0 0 144 0,0 5-144 16,0-5 0-16,3 6 0 0,0 0 0 0,-3-6 0 15,6 6 0-15,0-2 0 0,1 2 0 0,0-1 0 0,-1 1 0 16,0-1 0 0,-1 1 0-16,1-1 0 0,-2 1 0 0,-1-1 0 0,1 1 0 0,-3-1 0 0,0 1 0 15,-1-6 0-15,0 6 0 0,0-6 208 0,-1 6 64 16,-1-1 16-16,-2 0 0 0,0-1 160 0,-2-2 48 16,0-1 0-16,-1 0 0 0,1 0-112 0,-3 1-32 0,-1-2 0 15,-1 0 0 1,-1-2-224-16,1 1-128 0,0 0 128 0,0 0-128 0,0-1-224 0,1 1-112 15,0 0-32-15,0-1 0 32,1-1-1968-32,2 0-400 0,1-1-80 0</inkml:trace>
  <inkml:trace contextRef="#ctx0" brushRef="#br0" timeOffset="75024.17">17050 3443 21183 0,'0'0'1888'0,"-2"-7"-1504"0,-1 1-384 0,2 0 0 0,0 2 2992 0,1 4 528 32,0 0 96-32,0 0 32 0,0 0-2864 0,0 0-560 15,0 0-224-15,0 0 176 0,-1 7-176 0,0 0 0 0,0 1 0 0,1 1 0 16,0 0-1632-16,1-1-208 0,0 0-32 0,1-1-11552 16</inkml:trace>
  <inkml:trace contextRef="#ctx0" brushRef="#br0" timeOffset="75490.57">17219 3286 3679 0,'2'-13'320'0,"0"7"-320"15,-1-1 0-15,1 1 0 0,0-1 5264 0,2 1 992 16,1-1 192-16,0 2 32 15,2 0-4144-15,2 1-832 0,1 0-160 0,1 2-48 16,1 1-592-16,0 1-128 0,1 2-32 0,-3 1 0 16,1 1-288-16,-1 3-64 0,-1 1-16 0,-1 7 0 15,0 0-176-15,-3-1 0 0,-3 1 0 16,-3 0 176-16,-2 2 0 0,-1 0 0 0,-5 6 0 16,0-1-176-16,3-4 0 0,-3-4 0 15,2-2 0-15,2-2 0 0,-1-2 0 0,2-3-176 0,4-5 176 0,0 0 0 16,0 0 0-16,0 0 128 0,0 0-128 0,0 0 192 15,0 0-64-15,6-7 0 0,0-3-128 0,3-2 0 16,3-2 0-16,1 0 0 0,2-1 0 0,-1-1 0 16,0 0 0-16,2-1-128 15,-2 1 128-15,-1-1 0 0,-1 1 0 0,-1-1 0 0,-1 4 0 0,-2 1 0 16,-4 1 0-16,1 2 0 0,-2 3 480 0,-1 1 32 16,-2 5 0-16,0 0 0 0,0 0 32 0,0 0 16 15,0 0 0-15,-4 5 0 0,-1 1-368 0,2 3-192 16,0 1 192-16,-1 2-192 0,1 1 0 0,3 0 0 15,-2 1 0-15,4-1 0 0,-1-1 0 0,2 0 0 16,3 0 0-16,1 0 0 0,0 0 0 0,3-1 0 16,1-1 0-16,1 1 0 15,1-3-512-15,2-1-16 0,-1-2 0 0,4-1 0 16,-1-1-1840-16,2-3-352 0,0-1-80 0</inkml:trace>
  <inkml:trace contextRef="#ctx0" brushRef="#br0" timeOffset="75720.53">18077 3053 24879 0,'-3'-16'2208'0,"2"11"-1760"0,-1-1-448 0,-1 1 0 16,1-1 1776-16,2 6 272 0,0 0 48 0,-2-4 16 0,2 4-400 15,0 0-80-15,0 0-16 0,0 0 0 0,0 0-1024 0,0 0-208 16,-3 6-32-16,1 3-16 16,-1 2-336-16,2 2 0 0,0 2 0 0,1 0 0 15,0 0 0-15,1 4 0 0,-1 1 0 0,0 2 0 16,0 0 0-16,0 1 128 0,0 0-128 0,0-1 0 15,-1 0 0-15,1-1 0 0,0-2-160 0,0-1 160 32,-1 0-832-32,1-1-48 0,-1-1-16 0,0-1-6560 0,0 0-1312 0,0-3-272 0</inkml:trace>
  <inkml:trace contextRef="#ctx0" brushRef="#br0" timeOffset="75878.47">17924 3296 31615 0,'-3'-15'1408'0,"2"10"272"0,1-2-1344 0,1 1-336 0,0-1 0 0,1 0 0 0,2 2 656 0,0-1 64 16,3 0 16-16,1 0 0 16,5 1-288-16,1 2-64 0,1 0-16 0,3 1 0 15,1 1-368-15,1 1 0 16,2 0 0-16,2 0 0 0,-1-1 0 0,1 1 0 0,1 1 0 0,2-1-192 16,0-1-2016-16,1 0-416 0,1 0-64 0</inkml:trace>
  <inkml:trace contextRef="#ctx0" brushRef="#br0" timeOffset="76116.74">18617 2930 25791 0,'0'0'2304'0,"0"0"-1856"16,0-4-448-16,0 4 0 0,-1-7 1376 0,1 7 176 0,0 0 48 0,0 0 0 16,0 0-240-16,0 0-32 15,0 0-16-15,0 8 0 0,1 1-1008 0,-1 2-304 16,0 1 128-16,-1 2-128 0,0 3 128 0,0 3-128 0,0 2 160 0,0 2-160 15,-1 1 176 1,-2 2-176-16,1 0 192 0,1-1-192 0,1 1 144 0,0-3-144 0,-2-1 0 0,2-2 144 16,1-1-144-16,0-4 0 0,0-1 0 0,1-2 0 31,1-1-480-31,-1-1-176 0,0-1-48 0,0-1-9920 0,0-3-2000 0</inkml:trace>
  <inkml:trace contextRef="#ctx0" brushRef="#br0" timeOffset="76580.7">18552 3062 28559 0,'-2'-8'2544'0,"1"-2"-2032"15,1 0-512-15,1 0 0 0,0-1 768 0,2 1 48 32,0 0 16-32,1 1 0 0,2 2 128 0,1-1 16 0,1 1 16 0,3 2 0 0,2 0-592 0,2 3-112 15,0 1-32-15,2 1 0 0,-1 2-256 0,2 2 128 0,-1 0-128 0,1 2 0 16,-1 0 128-16,-4 2-128 15,-2 0 0-15,-3 0 0 16,0 2 0-16,-2 1 0 0,-4 0 128 0,-2 1-128 16,-4 2 0-16,-1-1 160 0,-5 1-160 0,0 0 128 15,0 1-128-15,1-2-144 0,0-1 144 0,0-1-208 16,1-3 208-16,1-1-176 0,2 1 176 0,2-2-160 16,3-6 160-16,0 0 0 0,0 0 0 15,2 6 0-15,1 0 0 0,3 0 0 0,0 0 0 0,3-1 0 0,2 1 0 16,1-1 160-16,1 2-160 0,1-1 0 0,-1 2 128 15,-1 0-128-15,0 0 0 0,0-1 0 16,-1 2 0-16,-1-1 0 0,-1 1 0 0,-2-1 0 0,0 1 128 16,-3-1-128-16,0 0 0 15,-3-2 320-15,-2 1-48 0,-3 2 0 0,0-2 0 0,-4 1 144 0,0-1 32 16,-3-1 0-16,-3 0 0 0,-2-2-32 0,-2-1 0 16,0 0 0-16,-1-2 0 0,0 0-192 0,0 0-32 15,1-1-16-15,0 0 0 0,1-1-176 0,1 0 128 16,2-2-128-16,1 1 128 0,1 0-128 0,1 0 0 15,2-1-160-15,1-1 160 16,3 2-1680-16,5 2-240 0,-2-4-64 0,2 4-14304 0</inkml:trace>
  <inkml:trace contextRef="#ctx0" brushRef="#br0" timeOffset="77021.14">18902 3346 11967 0,'0'0'1072'0,"0"0"-864"0,-4 5-208 0,-2-1 0 0,0 3 3168 0,0 0 592 15,2 1 112-15,-1 1 32 0,2 1-2432 0,1 0-464 16,1 0-112-16,1 1 0 16,1 0 48-16,1 0 16 0,1-2 0 0,3 1 0 0,2-1-320 0,0-1-48 15,1-2-16-15,0 1 0 0,0-1-272 16,1-1-64-16,1-2-16 0,-2 0 0 0,-1-3-96 0,1-2 0 16,-1 0-128-16,0-1 192 15,-1-1-48-15,0-2-16 0,-1-1 0 0,0 0 0 0,-1-3 0 0,0 0-128 16,-1-1 192-16,0 0-64 0,-2 2 96 0,0-1 16 15,0 1 0-15,-1 2 0 0,-1 0 208 0,0 2 32 16,0 5 16-16,0 0 0 0,0 0-128 0,0 0-32 16,0 0 0-16,-3 4 0 0,0 3-336 0,-1 1 0 15,1 3 0-15,1 3 0 0,0 1 0 0,-1 3 0 0,0 3 0 0,0 2 0 16,0 2 0-16,-2 1 0 16,0 4 0-16,-1 1 0 0,1 2 0 0,-1-2 0 15,1-3 0-15,-1 1 0 0,1-3 0 0,-1 0 0 16,2-2 0-16,-1-2 0 0,1-4 0 0,2-2 0 0,-3-3 0 0,4-2 0 15,-2-2 0-15,1-3 224 0,2-6-48 0,0 0-16 16,0 0 112-16,0 0 32 0,0 0 0 0,0 0 0 16,0 0 0-16,-6 0 0 0,1-3 0 0,0-1 0 15,0-2-176-15,0 0-128 0,2-3 192 16,0 0-192-16,0-1-128 0,0 0-144 16,2-1-32-16,0-1 0 0,1 0-1744 0,1-1-368 0,1-1-64 0</inkml:trace>
  <inkml:trace contextRef="#ctx0" brushRef="#br0" timeOffset="77210.49">19245 3270 30399 0,'-3'-15'1344'0,"3"8"288"0,0 1-1312 0,1-1-320 0,0 2 0 0,2-1 0 16,-1 1 448-16,1-1 0 0,0 2 16 0,-3 4 0 15,6-4-320-15,-1 3-144 0,-5 1 128 0,7 0-9664 16,-7 0-1920-16</inkml:trace>
  <inkml:trace contextRef="#ctx0" brushRef="#br0" timeOffset="77688.07">19634 2935 22111 0,'0'0'1968'0,"5"-5"-1584"15,2 0-384-15,2 2 0 0,1 0 1424 0,1 2 208 0,1 1 32 16,0 3 16-16,-1-1-928 0,1 2-192 16,-1 1-48-16,0 2 0 0,0 5-192 0,-1 0-64 15,-1 1 0-15,-2 1 0 0,0 1-128 0,-3 2-128 16,0-2 144-16,-3 4-144 0,-2 1 224 0,-4-1-48 15,1 0-16-15,-2 0 0 0,0-2 0 0,-1 1 0 0,2-3 0 0,-1 0 0 16,1-3-160-16,0-2 128 0,1-1-128 16,0-3 128-16,4-6-128 0,0 0 160 0,0 0-160 0,0 0 160 15,0 0 16-15,0 0 0 0,0 0 0 0,5-4 0 16,0-4-32-16,3-1 0 0,2 0 0 0,1-2 0 16,1-1-144-16,1-1 0 0,0 0 0 0,1-2 0 15,-1-4 0-15,0-1-192 0,0 0 64 0,-1 2 128 16,0 1 0-16,-3 2 0 0,0 0 0 0,-1 0 0 15,-2 1 0-15,-1 3 0 0,-2 2 0 16,-1 2 576-16,-2 7 256 0,0 0 32 0,0 0 16 16,0 0-384-16,0 0-80 0,0 0-16 0,0 0 0 0,-2 8-400 15,0-1 0-15,1 0 0 0,1 1 0 0,0 1 0 16,0-2 0-16,0 7 0 0,2-1 0 16,0 0 0-16,1-1 0 0,2-1 0 0,0 0 0 15,2-1 0-15,3 0 0 0,1 0 0 16,0 0 0-16,10-4-7488 31,-3 2-1536-31,4-5-320 0</inkml:trace>
  <inkml:trace contextRef="#ctx0" brushRef="#br0" timeOffset="78004.34">20199 2735 25791 0,'-5'-18'1152'0,"2"11"224"0,2 0-1104 0,0-1-272 0,1 0 0 0,1 1 0 15,3-1 960-15,-2 1 144 0,2 2 32 0,3 0 0 16,1 1-336-16,1 2-64 0,1 2-16 0,2 2 0 16,3 0-480-16,-3 3-112 0,0-1 0 0,-1 2-128 15,-2 0 128-15,-2 2-128 0,0 1 0 0,-2 1 0 16,-3-2 128-16,-2 3-128 0,-2 3 144 0,-2-1-144 0,-1 1 240 0,-3 0-48 16,-2 0-16-16,-1-1 0 0,0-2-48 0,1-1-128 15,1-3 192-15,2 0-64 0,-1 0 192 0,1-3 48 16,3-1 0-16,4-3 0 0,0 0 208 0,0 0 32 15,0 0 16-15,0 0 0 0,0 0-48 0,8 0 0 16,3 0 0-16,2 0 0 0,2 0-368 16,2 0-80-16,0-1 0 0,2 1-128 0,0 0 0 15,1 1-272-15,1 0 16 0,-1 3 16 16,0 0-736 0,0 0-160-16,-1 3-16 0,-2-1-6256 0,0 0-1232 0,-3 2-256 0</inkml:trace>
  <inkml:trace contextRef="#ctx0" brushRef="#br0" timeOffset="78305.34">19534 3559 25791 0,'0'0'2304'0,"-7"-2"-1856"15,2 4-448-15,5-2 0 0,0 0 960 0,0 0 80 16,0 0 32-16,0 0 0 0,0 0 112 0,12 3 32 15,0 0 0-15,4-1 0 16,4-1-368-16,4 2-64 0,5-1-16 0,2 0 0 0,2 0-352 0,0-1-80 16,1-1-16-16,-2 0 0 0,0-1-112 0,-1 0-16 31,2-1-16-31,4 1 0 0,-4 1-176 0,-5 0 0 0,-2 0 0 0,-2 1 144 0,-4 0 0 16,-3 0 0-16,-2 2 0 15,-6 2-144-15,-2-1 0 0,-7-4 0 16,1 7-2992-16,-4 1-624 0,-4-1-128 0</inkml:trace>
  <inkml:trace contextRef="#ctx0" brushRef="#br0" timeOffset="78611.2">19657 3891 24879 0,'0'0'2208'0,"2"-6"-1760"0,1 0-448 0,3-1 0 0,2 2 752 0,0-2 64 16,1 1 16-16,2 1 0 15,1-1 512-15,1 2 128 16,1 0 0-16,0 0 16 0,2 2-448 0,1 1-80 15,-2 1-32-15,0 1 0 0,-1 1-432 0,-2 2-96 16,-1 0-16-16,-1 3 0 0,-2 0-224 0,-3 3-160 16,0 0 192-16,-3 1-192 0,-1 0 192 0,-2 0-64 15,-3 1 0-15,0 1-128 0,-4 1 224 0,-2 1-64 16,-3 2-16-16,-2-2 0 0,-3-2-144 0,1-1 128 16,-1 0-128-16,0 0 128 0,2-1-128 0,2-1 0 15,2-2 0-15,2-2 0 0,2-2 0 0,5-1 0 16,3-3 0-16,0 0 0 0,0 0 256 0,7 2-16 0,4 0-16 0,4-2 0 15,2-2 32-15,3-1 16 16,2-1 0-16,2-1 0 0,0 1-272 0,3-3 0 0,-1 0 0 0,2-2 0 31,1 0-1280-31,2-1-320 0,1-2-64 0,3-1-15024 0</inkml:trace>
  <inkml:trace contextRef="#ctx0" brushRef="#br0" timeOffset="79013.28">20680 2762 19695 0,'0'0'864'0,"2"-6"192"0,0-2-848 0,3 2-208 15,-3 1 0-15,2 0 0 0,1 1 1600 0,1 1 288 0,2 1 48 0,1-1 16 16,0 0-320-16,1 1-64 16,-2 1-16-16,2 1 0 0,-1 0-592 0,0 1-112 0,0 0-16 15,1 2-16-15,-1 3-352 0,1 0-64 0,-1 2-16 0,0 2 0 16,1 3-224-16,0 1-160 0,0 3 192 0,0 3-192 16,-1 1 0-16,1 3 0 0,0 3 0 0,0 3 0 15,-1 2 0-15,-1 3 0 0,-3 3 0 0,0 4 0 16,-2 6 0-16,-3 2 0 15,-2 1 0-15,-5 3 0 0,-3 3 144 0,-4 2-144 0,-4 4 0 0,-3 0 144 16,-3 1 32-16,-2-2 0 0,-3-3 0 0,-1-4 0 0,1-4-48 0,-3-2-128 16,-2-3 192-16,-1-5-64 0,0-5-128 0,-1-2 0 15,-1-1 0-15,-4-3 128 16,0-2-704-16,-3-2-128 0,-5-5-48 0,-6-3-10144 16,-5 0-2032-16</inkml:trace>
  <inkml:trace contextRef="#ctx0" brushRef="#br0" timeOffset="79599.58">16186 3014 21183 0,'-6'-15'1888'0,"2"9"-1504"0,-1 0-384 0,-1-1 0 15,2-2 352-15,-3 0 0 16,2 2 0-16,1 0 0 0,-1 2 480 0,1 0 112 0,-2 2 16 0,1 2 0 15,-1 0-192-15,1 2-16 0,-3 0-16 0,0 3 0 16,0 2-256-16,-3 3-48 0,-2 3-16 0,1 1 0 16,-2 0 80-16,1 2 16 0,-4 4 0 0,1 3 0 0,-2 5-16 0,2 2 0 15,-3 5 0-15,0 3 0 16,1 1-160-16,0 4-16 0,0 3-16 0,3 2 0 0,2 2-144 16,2 2-32-16,2 2 0 0,2 2 0 0,4 1-128 0,2-1 160 15,2 0-160-15,5-1 160 0,2-2-160 0,3-1 192 16,3-2-192-16,1-3 192 0,3-2-48 0,1-1 0 15,2-3 0-15,4-3 0 0,0-2-144 0,2-2 0 16,3-2 144-16,2-1-144 16,2-5-1744-16,-1-3-432 0,0-3-64 0</inkml:trace>
  <inkml:trace contextRef="#ctx0" brushRef="#br0" timeOffset="80591.17">21606 3115 23951 0,'0'0'2128'0,"6"-5"-1696"0,-1-2-432 0,1 1 0 15,-1 0 704-15,0-1 48 0,-2 1 16 0,-1-1 0 0,-1 1 272 0,0 0 64 32,-2 1 16-32,-1-1 0 0,0 0-304 0,-3-1-64 0,0 0-16 0,-3 2 0 15,-2-1-112-15,-1 2-32 0,-1 1 0 0,-3-1 0 0,-3 2-112 0,-2 1-32 0,-1 2 0 0,-1 1 0 16,0 2-176-16,2 0-32 0,-1 2-16 0,0 1 0 16,2 1-224-16,-1 2 144 15,4 1-144-15,-1 1 128 0,4 0-128 0,2 1 0 0,2-1 0 16,3 2 0-16,0-2 0 0,2 0 0 0,2 0-128 0,0 0 128 15,4 0 0-15,1-1 0 0,2-1 0 0,3-2 0 16,1-2 0-16,3-1 0 0,-2-3 0 16,3-1 0-16,1-3 0 0,2-2 0 0,0 0 176 0,3-3-176 15,0-1 160-15,0-1-160 0,2-1 160 0,0-2-160 16,0-1 176-16,-1-3-176 0,0-2 192 0,-2-2-192 16,0-3 240-16,-1-3-64 0,-2-1-16 0,-1-1 0 0,-2 1-160 0,-1 0 192 15,-1 1-192-15,-1 2 192 0,-3 1-64 16,-2 1-128-16,-1 1 192 0,-1 2-64 0,0 5 256 0,-1 2 32 15,-1 1 16 1,-1 3 0-16,-2 3-16 0,3 5 0 16,-3-3 0-16,3 3 0 0,-5 0-416 0,-2 5 0 15,0 2 0-15,1 4 0 0,-2 2 0 0,0 1 0 0,0 2 0 0,0 3-176 0,0 0 176 0,2-1 0 16,0 1 0-16,3 1-128 0,1 2 128 0,2-1 0 16,0-2 0-16,1-1 0 0,2 1-144 0,1-1 0 15,2-2 0-15,0 1 0 31,2-3-448-31,1-1-96 0,2-1-16 0,-1-1 0 0,1-1-1648 0,1-1-336 0,0-1-64 0,1-2-12192 16</inkml:trace>
  <inkml:trace contextRef="#ctx0" brushRef="#br0" timeOffset="81047.77">21884 2925 20271 0,'0'-15'1792'0,"0"8"-1424"16,-1-2-368-16,1 0 0 0,1 1 1792 0,1-1 272 15,-1-1 64-15,1 0 16 0,0 1-576 0,1 1-112 16,2 2-32-16,0 0 0 0,3 1-512 0,1 3-96 16,0 1-32-16,0 2 0 0,1 1-480 0,1 2-112 15,0 3 0-15,1 3-16 0,-3 0-176 0,1 1 0 16,-1 1 144-16,-1 1-144 0,-3 0 0 0,0 3 0 16,-3-1 0-16,-1 3 128 0,-2 1-128 0,-3 1 0 15,0-1 128-15,-3-2-128 0,0 0 0 0,-1-2 144 16,-2 0-144-16,2-2 0 0,-3-1 128 0,3-2-128 15,0-2 0-15,1-2 0 0,2-1 0 0,5-5 0 16,-5 3 0-16,5-3 0 0,0 0 0 0,0 0 128 16,0 0-128-16,3-7 160 0,2 0-160 0,1-2 0 0,4-2 0 0,-1-1 0 15,4 0 0-15,1-5 128 16,1-3-128-16,2-1 0 0,-1-1 0 0,1 0 0 0,0-1 0 16,-1 0 0-16,-1 0 0 0,-2 1 0 0,-2 2 0 0,-1 2 0 15,-2 2 208-15,-3 2 64 0,-1 1 16 0,-3 2 0 16,-1 2 352-16,-1 1 64 0,-1 3 0 15,2 5 16-15,-5-1-288 0,0 1-64 0,-2 1-16 0,-1 3 0 16,1 4-352-16,-1 1 128 0,0-1-128 0,1 3 0 16,0 3 0-16,1 0 0 0,2-1 0 0,1 1 0 0,2 1 0 0,2 0 0 15,1 0 0-15,1 1 0 16,2-2 0-16,1 2 0 0,4-4 0 0,0 0 0 16,1-1 0-16,1-1 0 0,1-3 0 0,3 0 128 0,0-2-128 0,1-1 0 15,0-2 0-15,1 0-128 16,0 0-1520-16,-1-2-288 0,-1 0-64 0</inkml:trace>
  <inkml:trace contextRef="#ctx0" brushRef="#br0" timeOffset="82967.64">11035 5629 2751 0,'0'0'256'0,"0"0"-256"0,0 0 0 0,-4-1 0 16,0 0 2432-16,1-2 448 0,3 3 96 0,0 0 16 15,-4-1-752-15,4 1-160 0,0 0-32 0,0 0 0 16,0 0 208-16,0 0 48 0,0 0 0 0,0 0 0 16,0 0-768-16,0 0-160 0,0 0-32 0,0 0 0 15,0 0-416-15,8 0-96 0,2 0 0 0,1 0-16 16,0 0-368-16,1-1-64 0,3 1 0 0,0 0-16 0,2-1-240 0,0 0-128 15,0 0 160-15,0 1-160 0,0 0 0 0,-1 1 0 16,0 0 0-16,-2 0 0 16,0 0-1024-16,1 1-320 0,-2 1-48 0,-1 0-9184 15,-1 1-1840-15</inkml:trace>
  <inkml:trace contextRef="#ctx0" brushRef="#br0" timeOffset="83150.7">10993 5867 27647 0,'0'0'2448'0,"0"0"-1952"0,0 0-496 0,0 0 0 16,0 0 1232-16,0 0 160 0,0 0 16 0,0 0 16 16,8-1-576-16,1 0-112 0,3 0-32 0,2 0 0 15,2-1-304-15,1 0-64 0,3-1-16 16,2 3 0-16,0-1-128 0,0 0-48 16,0 0 0-16,1 0 0 0,-2 0-144 0,0 0-144 0,-1 0 144 0,-2 0-10992 15,0 0-2064-15</inkml:trace>
  <inkml:trace contextRef="#ctx0" brushRef="#br0" timeOffset="83724.7">12575 5355 27647 0,'0'0'2448'0,"0"0"-1952"15,-1-5-496 1,1 5 0-16,0 0 720 0,-1-4 48 0,1 4 16 0,0 0 0 16,0 0 416-16,0 0 80 0,0 0 0 0,0 0 16 15,-3 4-752-15,0 3-160 0,1 1-16 0,0 1-16 16,1 2-208-16,0 1-144 0,0 0 192 0,1 1-192 15,0 0 144-15,0 1-144 0,0 2 0 0,-1-1 144 16,-1 1-144-16,1 0 0 0,1 1 0 0,-3 0 0 31,0 2-576-31,-2 2-160 0,1-1-32 0,-3-1-9712 0,0 2-1936 0</inkml:trace>
  <inkml:trace contextRef="#ctx0" brushRef="#br0" timeOffset="84050.51">12111 5831 28911 0,'0'0'1280'0,"0"0"256"0,-5 1-1216 0,5-1-320 16,0 0 0-16,0 0 0 0,0 0 576 0,0 0 48 0,0 0 16 0,0 0 0 15,0 0 192-15,0 0 64 16,9 1 0-16,3 0 0 0,3-1-288 0,2-1-48 15,5 0-16-15,4 0 0 0,1-1-32 0,4-1-16 0,2-1 0 0,5 1 0 16,6 0-176-16,0-2-16 0,-2 0-16 0,1-1 0 16,0 1-160-16,-8 0-128 0,-1 1 144 0,3 1-144 15,-1-1 128-15,0 2-128 0,2 0 0 0,-2 1 0 16,0 0 0-16,-4 1 0 0,-3 0 0 0,-5 1 0 0,-3 0-160 16,-4 1-128-16,-2 0-32 0,-4 2 0 15,-4-1-592-15,-1 1-128 0,-3 2-32 0,-3 1 0 16,-3-1-1552-16,-4 2-304 0,-4 2-64 0,-4-1-9376 15</inkml:trace>
  <inkml:trace contextRef="#ctx0" brushRef="#br0" timeOffset="84394.53">12168 6235 14735 0,'0'0'1312'0,"2"-5"-1056"15,-1-1-256-15,2-1 0 0,0 0 2112 0,1-2 384 0,2 0 64 0,0 0 0 16,0 1-608-16,0 2-128 16,0-2-32-16,1 3 0 0,-2-1-256 0,1 2-64 0,-6 4-16 0,4-4 0 15,-4 4-528-15,0 0-96 16,0 0-32-16,0 0 0 0,0 0-480 0,2 6-80 0,-2 2-32 0,-1 0 0 16,0 3-208-16,-1 3 176 0,-3 0-176 0,1 1 160 0,-2 2-160 0,1 0 128 15,-2 2-128-15,2 1 128 0,-1 0-128 16,1-2 0-16,-1 1 144 0,3 0-144 0,0 0 0 0,1-3 0 15,0-2 0-15,2 0 0 0,3-3 0 0,0-3 0 16,2 0 0-16,3 0 0 0,1-2 0 16,1 0 128-16,2-1-128 0,1-1 0 0,1-3 0 0,3-1 128 15,1-1-128 1,0 0 0-16,1-2 0 0,2 1 0 0,3-1-192 0,1-2 64 31,-3 0-752-31,3-2-144 0,0 1-16 0,-1-1-10144 0,-2-1-2016 0</inkml:trace>
  <inkml:trace contextRef="#ctx0" brushRef="#br0" timeOffset="84632.49">12226 6185 11967 0,'-13'-13'528'0,"8"8"112"0,0-1-512 0,1 0-128 16,2-2 0-16,2 1 0 0,2 2 4176 0,2-1 816 0,3 1 144 0,1-1 48 0,0 1-3680 0,2-1-736 31,2 1-128-31,3 0-48 0,0 1-432 0,2 1-160 0,0 0 0 0,2 1 144 16,1 0-144-16,-1 1 0 0,0 0 0 0,0 1 0 15,-2 1-416-15,-1 0-112 0,-3 2-32 0,-1 2 0 16,-1 0-2848-16,-2 0-576 16</inkml:trace>
  <inkml:trace contextRef="#ctx0" brushRef="#br0" timeOffset="84823.16">12221 6301 27983 0,'0'0'1232'0,"0"0"272"0,-6-1-1200 0,6 1-304 0,0 0 0 0,0 0 0 31,0 0 864-31,0 0 112 16,0 0 32-16,0 0 0 0,0 0-240 0,0 0-64 0,7 3 0 0,0-2 0 0,1-1-480 0,2-1-96 15,1 0-128-15,2 0 176 0,2 0-176 0,1 0 0 16,1-2 0-16,1 1 0 31,1 1-576-31,2 0-128 0,2-1-48 0,1 0-9024 0,1 1-1808 0</inkml:trace>
  <inkml:trace contextRef="#ctx0" brushRef="#br0" timeOffset="85073.61">12836 6146 26031 0,'2'-10'1152'0,"1"5"240"0,3 0-1120 0,-3-1-272 16,-3 1 0-16,1-1 0 0,2-1 1616 0,0 1 272 15,-3 2 48-15,0 4 16 0,0 0-176 0,0 0-48 16,0 0 0-16,0 0 0 0,0 0-896 0,0 0-192 16,0 0-48-16,0 0 0 0,-3 8-384 0,1 0-80 15,0 1 0-15,-1 2-128 0,1 2 192 0,-1 3-64 16,1 0 0-16,-1 1-128 0,0 0 176 0,0 1-176 0,1 1 160 0,0-1-160 16,0 0 0-16,-2 0 128 15,2-1-128-15,2-1 0 0,-2 0 0 0,2-1 0 16,0 0 0-16,0-2 0 15,2-1-288-15,-2-1-96 0,1-1-32 0,2-1 0 16,-1-2-2064-16,0 0-400 0,-2-7-96 0,0 0-12288 0</inkml:trace>
  <inkml:trace contextRef="#ctx0" brushRef="#br0" timeOffset="85285.25">12703 6233 33343 0,'-6'-15'1472'0,"4"9"320"0,1-3-1440 0,1 0-352 0,1 0 0 0,1 1 0 0,1-1 496 0,1 0 16 16,1-1 16-16,2 3 0 16,2 1-32-16,2-1-16 0,0 1 0 0,2 0 0 0,1 0-480 0,3 0 0 15,0 1 0-15,2 0 0 0,2 2 0 0,4 1 0 16,-3 1 0-16,0 1 0 16,-2 1-704-16,-1 1-96 0,-4 2-16 0,-2 3 0 15,-4 1-2416-15,-3-1-480 0</inkml:trace>
  <inkml:trace contextRef="#ctx0" brushRef="#br0" timeOffset="85506.18">12608 6519 20271 0,'0'0'1792'16,"0"0"-1424"-16,0 0-368 0,0 0 0 0,0 0 2576 0,0 0 448 31,0 0 96-31,0 0 16 0,0 0-1584 0,0 0-304 0,8-1-64 0,2-1-16 0,2 1-544 0,1 0-112 16,1-1-32-16,2 0 0 0,-1 0-304 0,2-1-176 31,1-1 192-31,4 2-192 0,2 0 0 0,1-1 0 0,-2 0 0 0,0 0 0 31,1 1-1472-31,0-1-384 0,0 1-96 0,-2-1-12896 0</inkml:trace>
  <inkml:trace contextRef="#ctx0" brushRef="#br0" timeOffset="87180.05">13827 5152 8287 0,'0'0'736'0,"0"0"-592"0,4-3-144 0,1 0 0 16,1 0 1664-16,0-1 288 0,-6 4 64 0,5-3 16 0,-5 3 192 0,6-2 32 15,-6 2 16-15,0 0 0 0,0 0-1024 0,0 0-208 16,0 0-32-16,0 0-16 0,0 0-384 16,0 0-80-16,-6 1-16 0,-1 1 0 0,-2 1-224 0,-1 1-48 15,0 0-16-15,-2 0 0 0,-2 1-96 16,-1-1-128-16,1 0 176 0,1 0-176 0,-2 0 128 0,2 0-128 15,0-1 0-15,1 0 0 0,0-1 128 0,1 1-128 0,0-1 0 0,1 0 0 16,2 0 128-16,-1-1-128 16,2-1 0-16,0 0 0 0,2 0 192 0,5 0-32 15,0 0 0-15,0 0 0 0,0 0 240 0,0 0 48 0,0 0 16 16,0 0 0-16,0 0-144 0,0 0-48 0,0 0 0 16,0 0 0-16,0 0-48 0,0 0-16 0,0 0 0 15,0 0 0-15,0 0-16 0,0 0-16 0,0 0 0 0,0 0 0 0,0 0-176 16,3 7 192-16,-1 1-192 0,0 0 192 15,1 2-192-15,-2 1 0 0,0 3 144 0,0 1-144 16,0 1 128-16,0 3-128 0,0 1 160 0,0 4-160 16,-1 3 176-16,0 2-176 0,-1 2 192 0,-1 3-192 15,0 2 144-15,-2 4-144 0,-1 1 0 0,-1 1 144 0,1 0-144 0,-1 1 128 16,-2 0-128-16,-1-1 128 16,1 0-128-16,0-4 192 0,1 0-192 15,0-2 192-15,1-1 64 0,0-2 0 0,1 0 16 0,0-2 0 16,1-2 32-16,2-2 0 15,-2 1 0-15,1-4 0 0,1-1-96 0,1-1-16 0,0-2 0 16,1-2 0-16,0 1-16 0,1-3-16 0,0-3 0 0,1-2 0 0,0-1-32 16,1-2-128-16,1-1 192 0,0 0-64 15,1-2 0-15,0-2 0 0,1 0 0 0,1-2 0 0,2 0-128 0,0-1 192 0,0-1-192 0,1-1 192 32,1-2-192-32,0 1 0 0,0 0 0 0,2-1 0 0,1 0 0 0,0-2 0 0,1 0 0 0,-1-1 0 15,1 2-304 1,2-1-144-16,-1 1-16 0,3 0-16 15,1 1-1840-15,1 0-368 0,1-1-80 0</inkml:trace>
  <inkml:trace contextRef="#ctx0" brushRef="#br0" timeOffset="87934.49">14173 5542 25791 0,'-2'-5'2304'0,"2"5"-1856"16,-1-5-448-16,0 1 0 0,1 4 640 0,0 0 48 0,-1-5 0 0,1 5 0 15,0 0 672-15,0 0 144 0,0 0 32 0,-2 6 0 16,-2 0-912-16,1 4-176 16,1 1-48-16,0 2 0 0,-1 3-64 0,0 0-16 0,0 2 0 0,0-1 0 0,-1 0-64 15,1-1 0-15,-1 1-16 0,0-1 0 0,1 1-112 0,0-1-128 16,-1-2 176-16,2-2-176 0,0-2 192 0,1-3-192 16,-1 0 192-16,2-7-192 15,0 0 272-15,0 0-48 0,0 0-16 0,0 0 0 16,0 0 240-16,0 0 32 0,0 0 16 0,0-8 0 15,1-2-208-15,0-2-32 0,0-2-16 0,0-1 0 16,1-2-112-16,2-2-128 0,0-2 176 0,1-1-176 0,0-1 128 0,0 2-128 16,2 2 0-16,0 1 0 0,-2 2 0 0,1 1 0 15,0 3 0-15,0 2 0 0,-2 3 0 0,0 1 0 16,-4 6 0-16,0 0 0 0,0 0 0 0,9 4 0 16,0 2 0-16,0 2 0 0,-1 0 0 0,-1 1 0 15,1 1-128-15,1 2 128 0,-2 1 0 0,2 1 0 16,-1-2 0-16,1 0 0 0,0 1 0 0,-2 0 0 0,1 0 0 15,1 0 0-15,0-2 0 0,-1-2 0 0,1-1 0 0,0 0 0 16,0-2 0-16,-2 0 0 0,0-2 0 0,0 1 0 16,-1-4 0-16,1-1 0 15,-7 0 0-15,6-2 0 0,0-2 128 0,2 0-128 0,-3-3 0 16,1 0 0-16,-2-4 128 0,2-1-128 0,0-3 144 16,2-1-144-16,0-1 144 0,0 1-144 0,1-1 128 15,0 1-128-15,-1-1 0 0,-1 2 128 0,1 1-128 0,0 1 0 0,-1 2 176 16,0 2-48-16,0 1-128 0,-2 1 192 15,0 3 80-15,-5 4 16 0,0 0 0 0,0 0 0 16,0 0-144-16,5 0-16 0,-5 0-128 0,4 4 192 16,1 2-192-16,-1 0 0 0,0 3 0 0,-1 1 0 0,0 0 0 15,0 1 0-15,1 1 0 0,-1 1 0 0,0 2 0 0,1 0 0 16,0 1 0-16,0 5 0 0,1-2 0 0,-1 0 0 16,0 1 0-16,-1-2 0 15,1 1-720-15,1-1-48 0,-1-1 0 0,0 0 0 16,2-2-2384-16,1-2-496 0,0-1-80 0</inkml:trace>
  <inkml:trace contextRef="#ctx0" brushRef="#br0" timeOffset="88158.8">14830 5771 2751 0,'0'0'256'15,"0"0"-256"-15,0 0 0 0,0 0 0 0,0 0 6720 0,0 0 1280 16,0 0 272-16,0 0 48 0,0 0-5520 0,0 0-1120 0,0 0-208 0,-2 5-64 15,0 2-960-15,1 2-208 16,1 0-48-16,0 1 0 0,0 0-192 0,1 2 0 0,0 3 0 0,0-1 0 16,0-1 0-16,0 0 0 0,0-1 0 0,0 2 0 0,3-1-192 15,-4-1-144-15,1 0-32 0,0-2 0 32,0-1-1936-32,0-2-384 0,0-1-64 0,-1-6-11024 0</inkml:trace>
  <inkml:trace contextRef="#ctx0" brushRef="#br0" timeOffset="88554.03">14847 5895 2751 0,'-3'-7'256'0,"2"0"-256"0,1-1 0 0,0 0 0 16,0-1 4976-16,1 1 944 0,-1-1 192 0,1 0 32 15,2 0-3088-15,-1 2-624 0,1 0-128 0,2 0-32 16,-2 2-928-16,1-1-192 0,3 2-48 0,-3 0 0 16,2-1-544-16,0 2-112 0,2 2-32 0,0 0 0 15,-1 1-256-15,1 0-160 0,0 1 192 0,1 2-192 0,-3 3 144 0,1 0-144 16,-2 2 0-16,0 1 144 0,-2 1-144 0,-1 1 0 15,-2 0 0-15,0 1 128 0,-1 0-128 0,-2 0 128 16,-2 0-128-16,-1 0 128 16,-3 0-128-16,0 0 128 0,-1-1-128 0,2-1 128 0,-1-1-128 15,1-1 0-15,0-2 0 0,3 0 0 0,0-2 0 0,5-4 128 16,0 0-128-16,0 0 0 0,0 0 0 0,0 0 0 16,0 0 0-16,5 5 0 0,0-1 0 0,2-1 0 15,1-1 0-15,0 1 0 0,0-1 0 0,0 0 0 0,1 0 0 0,-2 2 0 16,0-1 0-16,0 1 0 0,0 1 0 0,0-1 0 15,-1-1 0-15,0 2 0 16,-6-5 0-16,4 4 0 0,-4-4 0 0,0 0 0 0,1 7 0 16,-1-1 0-16,0-6 0 0,-3 6 256 0,-1-2-32 0,-2 1-16 15,1-2 176-15,-3 0 48 0,-1 1 0 0,-1-2 0 16,0 0-192-16,-1 0-48 0,0-1 0 0,0 0 0 16,0 0-192-16,2 1 0 0,-1 0 0 15,1-2-160-15,0-2-528 0,1-1-96 16,2 1-32-16,1 0-11280 0,1-1-2240 15</inkml:trace>
  <inkml:trace contextRef="#ctx0" brushRef="#br0" timeOffset="88722.64">15184 5707 31327 0,'0'0'2784'0,"0"0"-2224"16,-4-2-560-16,4 2 0 15,0 0 992-15,0 0 96 0,0 0 0 0,0 0 16 0,0 0-784 0,0 0-176 0,0 0-16 0,0 0-128 16,4 6 0 0,0 1 0-16,0 1 0 0,0 0-10480 0,2 1-2192 0</inkml:trace>
  <inkml:trace contextRef="#ctx0" brushRef="#br0" timeOffset="89420.49">15788 5364 25791 0,'1'-15'1152'0,"1"9"224"0,2-2-1104 0,-2 0-272 0,2 1 0 0,2-1 0 0,-1 1 720 0,2 1 96 16,0 0 16-16,0 2 0 0,1 2 48 0,0 1 16 0,-1 1 0 0,1 2 0 15,0 2-432-15,-2 3-80 0,1 2 0 0,1 2-16 16,-4 1-192-16,0 2-48 0,-1 1 0 0,-2 2 0 16,-1 2 0-16,-1-1 0 15,-3 1 0-15,0 0 0 0,-2-1-128 0,1 2 192 0,-1-1-192 0,1-2 192 16,-2 0-192-16,2-3 192 15,-1-1-192-15,1-2 192 0,-1-2-192 0,1-2 0 0,0-3 144 0,5-4-144 16,0 0 320-16,0 0 0 0,0 0 0 16,0 0 0-16,2-9 240 0,2 1 32 0,4-4 16 0,0-3 0 15,2-1-288-15,1-2-64 0,4-2-16 16,-2-1 0-16,2-1-240 0,1-1 128 0,-1 2-128 0,0 1 0 0,0 0 0 0,-1 2 0 16,-3 4 0-16,-1 2 0 0,-2 2 144 0,-2 2-144 15,0 3 128-15,-6 5-128 16,0 0 496-16,0 0 16 15,0 0 0-15,0 0 0 0,0 0-256 0,-5 4-32 16,0 3-16-16,-1 0 0 0,1 2-208 0,-1 1 128 0,0 1-128 16,0 2 0-16,2 2 0 0,2 0 0 0,-1-1 0 0,3 1 0 15,2-1 0-15,1 0 0 0,2 0 0 0,3 0 0 16,1-2 0-16,2-1 0 0,-2-1 0 0,3-2 0 16,1 1 0-16,1-1-256 0,1-3 48 0,0 1 16 31,3-2-736-31,-1 1-144 0,0-2-16 0,-1-2-10624 0,1-2-2128 0</inkml:trace>
  <inkml:trace contextRef="#ctx0" brushRef="#br0" timeOffset="89721.66">16231 5122 29487 0,'-3'-15'1296'0,"3"10"288"0,-2-3-1264 0,1 0-320 15,0 0 0-15,1 0 0 0,1 0 816 0,0 3 96 16,-1 5 32-16,4-5 0 0,1 2-304 0,0 2-48 15,2 1-16-15,-1 1 0 0,1 1-384 0,0 2-192 0,-1 1 160 0,0 2-160 16,-2-1 160-16,1 2-160 0,-2 1 160 16,-2 1-160-16,-1-2 128 0,-1 3-128 15,-2 3 0-15,-2 0 144 0,0 0 0 0,-2 1 0 0,-1-2 0 0,1 0 0 16,-1-1 48-16,0-1 16 0,2-1 0 0,0-2 0 16,2-2 176-16,0 0 16 0,4-6 16 0,0 0 0 15,-1 5-80-15,1-5-16 16,0 0 0-16,6 5 0 0,2-3-192 0,1 0-128 0,2 0 160 0,2-1-160 15,0 0 0-15,1 1 0 0,3-2 0 16,0 1 0-16,5 1-1536 0,-1 1-208 0,-1 0-48 0,-1 2 0 16,-2 0-1664-16,-1 1-352 0</inkml:trace>
  <inkml:trace contextRef="#ctx0" brushRef="#br0" timeOffset="90025.31">15683 5856 8287 0,'-8'3'736'0,"0"0"-592"16,2 0-144-16,0 1 0 0,6-4 5024 0,0 0 976 16,0 0 192-16,0 0 32 0,0 0-3840 0,0 0-768 15,8 3-144-15,4-1-48 16,2-1-528-16,4-1-128 0,0-1 0 0,3 1-16 0,2 0-400 0,3 1-80 15,-2-2-16-15,3-1 0 0,3-1-112 0,1-1-16 0,0 1-128 0,1 0 192 16,1 0-192-16,-1 1 128 0,-3 0-128 0,-1 0 0 16,-4 0 0-16,-2 1 128 0,-2-1-128 0,-4 2 0 15,-1 2-272-15,-2-1-112 0,-3 2 0 16,-2-1-16-16,0 0-1856 0,-8-2-368 0,0 0-80 0,1 7-7136 16,-1 2-1424-1</inkml:trace>
  <inkml:trace contextRef="#ctx0" brushRef="#br0" timeOffset="90377.68">15766 6138 20271 0,'0'0'1792'0,"-2"-3"-1424"0,0-5-368 16,1 3 0-16,1-1 2880 0,3-1 496 0,-1-1 96 0,4-1 32 31,0 2-1904-31,3 2-368 0,1-1-80 0,1 1 0 16,1-1-704-16,1 1-128 0,0 0-16 0,3 2-16 15,1 1-288-15,2 1 128 0,-2 2-128 0,-2 1 0 0,-1 1 0 16,0 3 0-16,-3-1 0 0,-3 3 0 16,-1 2 0-16,-3-1 0 0,-3 2 0 0,-2 0 0 0,-3 1 0 0,-3 1 0 15,-1 1 0-15,-3 2 0 16,-3-1 0-16,0 2 0 0,-1-1 0 0,0 0 0 0,1-2 0 16,1-1 0-16,0 0 0 0,1-2 0 0,2-2 192 15,3 0-192-15,2-4 192 0,1 0-192 0,1-1 528 0,3-4 0 16,0 0 0-16,0 0 0 0,0 0-80 0,0 0 0 15,4 2-16-15,4 1 0 0,1-1-176 0,2-1-16 16,0-1-16-16,2 0 0 0,2 0-224 0,3-1 0 16,1-1 0-16,3-1 0 0,1 1 0 0,1 0-128 15,1 0 128-15,1 1 0 16,-1 0-544-16,-1-1 0 0,-2-1 0 0,-2 0 0 16,0 1-2048-16,-3 1-416 0,0 1-64 0</inkml:trace>
  <inkml:trace contextRef="#ctx0" brushRef="#br0" timeOffset="90973.91">17120 5276 3679 0,'0'0'160'0,"-2"-7"32"0,0 0-192 0,1 1 0 0,1-1 0 0,0 1 0 0,-1 0 5696 0,1 6 1088 16,0 0 208-16,0 0 48 0,0 0-3792 0,0 0-768 15,0 0-160-15,0 0-16 16,0 0-1312-16,-5 6-256 0,2 1-48 0,-1 2-16 0,-1 2-352 0,1 2-80 16,0 2-16-16,1 0 0 0,1 2-16 0,-1-2 0 15,0 3 0-15,2 0 0 16,-1 2-208-16,1-1 144 0,1-2-144 0,1 1 128 0,0 0-128 15,1-3 0-15,2 0 0 0,-1 1 0 0,0-1-160 0,1-2-64 16,0-2-16-16,0-1 0 16,2-1-2048-16,-2-1-400 0,1-2-96 0,-2 0-12496 0</inkml:trace>
  <inkml:trace contextRef="#ctx0" brushRef="#br0" timeOffset="91146.97">16942 5495 17503 0,'-8'-13'768'0,"6"9"176"0,0-1-752 16,1-1-192-16,1-1 0 0,2 1 0 0,0 0 3872 0,3 1 736 16,-1-2 160-16,3 2 32 0,1 0-3264 0,5 1-640 0,3 0-128 0,3 0-16 15,3 2-608-15,4 0-144 0,-2 0 0 0,4-2 0 0,0 1 0 0,1 1 0 16,0 0-160-16,-1-1 160 16,2 2-1952-16,-1-1-288 0,1 0-64 0</inkml:trace>
  <inkml:trace contextRef="#ctx0" brushRef="#br0" timeOffset="91392.07">17942 5141 30399 0,'0'0'2704'0,"0"-5"-2160"16,1-1-544-16,-1 6 0 0,0 0 1360 0,0 0 176 15,0 0 16-15,0 0 16 0,0 0-304 0,0 0-64 16,0 0-16-16,0 0 0 0,-1 6-896 0,0 3-288 15,1 2 160-15,0 2-160 16,0 5 0-16,0-1 0 0,-1 2 0 0,0 1 0 0,-2 2 0 0,1-1 0 16,1 1 0-16,0 0 0 0,-1-2 0 15,1 2 0-15,0-1 0 0,1-1 0 16,0-1-832 0,1-2-32-16,0-1-16 0,1-3 0 0,0-2-2624 0,2-1-528 0</inkml:trace>
  <inkml:trace contextRef="#ctx0" brushRef="#br0" timeOffset="91847.13">17943 5233 23951 0,'-5'-19'1056'0,"2"10"224"0,1-2-1024 0,0-1-256 16,0-1 0-16,2 0 0 0,1 0 2368 0,1 0 400 0,0 2 96 0,4 2 16 16,1-1-1264-16,2 1-240 15,1 0-48-15,1 1-16 0,2 2-800 0,2 1-176 0,-1 2-16 16,2 1-16-16,1 2-176 0,-1 0-128 0,0 1 144 0,-2 1-144 15,-4 1 0-15,-1 2 0 16,-3 0 0-16,0 1 0 0,-2 0 0 0,-1 2 0 0,-2 1 0 0,-1 1 0 16,0 1 0-16,-3 2-128 0,-1 1 128 0,-1 1-160 15,-3-1-32-15,-1 0-16 0,0-1 0 0,0 1 0 16,1-1 208-16,0-2 0 0,1-1-160 0,2-1 160 16,0-3 0-16,2 1 0 0,1-2 0 0,2-5 0 0,0 0 0 0,0 0 160 15,4 7-16-15,2-1 0 0,2-1-144 0,1-1 128 16,1 0-128-16,1 0 128 0,-1-1-128 0,0 1 0 15,0 0 0-15,1 0 0 16,-2 2 0-16,0 0 0 0,-1 0 0 0,2 1 0 0,-2 1 0 0,0 0 0 16,-3 1 0-16,-1 0 0 0,-2 1 0 0,-2-1 128 15,-1 0-128-15,-3 1 128 0,0-1 48 0,-3 0 0 0,0-2 0 16,-2 0 0-16,-1 0 96 0,-1-1 32 16,-2 1 0-16,-2-2 0 0,3 0-112 0,-1-2 0 15,-1 0-16-15,-2 1 0 0,2-2-176 0,0-1 160 0,0 0-160 0,0-1 160 16,-3 0-160-1,4 0-192-15,-1-2 32 0,6 0 16 16,1-3-1296-16,3 2-256 0,2-1-48 0,6-2-9712 0,2-2-1920 16</inkml:trace>
  <inkml:trace contextRef="#ctx0" brushRef="#br0" timeOffset="92261.11">18237 5381 22111 0,'0'0'1968'0,"0"0"-1584"0,0 0-384 0,-5 6 0 0,2 1 976 0,0 1 112 16,-1 1 32-16,2 1 0 15,1 0 96-15,-1 0 0 0,1-2 16 0,2 3 0 16,1-1-432-16,1 0-96 0,2-1 0 0,1 0-16 0,1 0-240 0,3-3-64 16,2 0 0-16,2-2 0 0,2 1-80 0,1-1-32 15,1-2 0-15,0-2 0 16,-1-1-80-16,0-1 0 16,-2-1-16-16,0-2 0 0,-2 0 16 0,-1-2 0 0,-1-2 0 0,-3 0 0 0,0 1 32 0,-1-2 16 15,-2-1 0 1,-1 1 0-16,-2 1 176 0,0 2 32 0,-1 1 16 0,-1 6 0 15,0 0 0-15,0 0 0 0,-2-5 0 0,2 5 0 0,0 0-208 0,0 0-32 16,0 0-16-16,-6 8 0 0,2 2-208 0,0 2 0 16,-1 4 0-16,2 0 0 15,0 3 0-15,-1 2 0 0,1 1 0 0,1 2 0 0,1 1 0 16,0 2 0-16,-1-2 0 0,1 2 0 16,0 0 0-16,-2-2 0 0,1-1 0 0,0-2 0 0,-1-2 0 0,1-1 0 15,1-1 0-15,0 0 0 0,0-3 0 0,-1-1 0 16,-1-3 160-16,1-1-32 0,0-2 0 0,0 0 16 15,0-2 0-15,-1-1 0 0,3-5 48 0,0 0 16 16,-5 3 0-16,-2 0 0 0,0-3 16 0,-1-2 0 16,0 0 0-16,-2-1 0 0,-1 0-96 0,0-2 0 15,0-2-128-15,1 0 192 16,1-1-576-16,-1 1-128 0,2-3-32 0,1 1 0 16,3 0-2192-16,2-1-432 0,2 0-96 0</inkml:trace>
  <inkml:trace contextRef="#ctx0" brushRef="#br0" timeOffset="92438.09">18724 5502 35935 0,'0'0'1600'0,"0"0"320"0,0 0-1536 0,0 0-384 0,0 0 0 0,0 0 0 16,0 0 768-16,0 0 96 0,0 0 16 0,0 0 0 15,0 0-304-15,0 0-64 0,0 0-16 0,0 0 0 16,2 7-496-16,-2-7 0 0,0 0 0 0,4 5 0 15,-2 1-1856-15,-2-6-320 0,2 5-64 0</inkml:trace>
  <inkml:trace contextRef="#ctx0" brushRef="#br0" timeOffset="93195.05">19376 4989 7359 0,'-1'-6'656'0,"0"-1"-528"0,1 1-128 0,1-1 0 0,0 1 4880 0,2-2 944 15,-1 0 192-15,1 1 48 0,1 0-3712 0,3 0-752 32,1 2-128-32,2-1-48 0,0 2-672 0,3 1-144 0,-1-1-32 0,2 3 0 0,0 2-224 0,2 3-48 0,-2 0-16 15,-1 3 0-15,-1 0-96 0,-1 3-32 16,-1 0 0-16,-2 3 0 0,-2 2-16 0,-2 0 0 16,-1 0 0-16,-2 1 0 0,-1 0-144 0,-1 0 128 0,0-2-128 0,-3 1 128 15,-2 1 0-15,1 0 0 16,-2 0 0-16,1-2 0 0,-2-1-128 0,1-1 128 15,2-1-128-15,-1-2 128 0,1-2-128 0,0-2 160 0,1 1-160 0,4-6 160 16,0 0 0-16,0 0 0 0,0 0 0 0,0 0 0 16,0-6-16-16,2-1 0 0,1-2 0 0,3-2 0 15,2-1-144-15,3-2 0 0,0 0 0 0,2-2 128 16,2-3-128-16,2-1 0 0,0-3 0 0,2 2 0 16,0 1 0-16,-2 2 0 0,0 0 0 0,-3 2 0 15,-2 1 0-15,-1 3-176 0,-2 1 176 0,-2 2-192 16,-3 2 192-16,-1 1 0 0,-3 6 0 0,0 0 128 0,0 0 64 0,0 0 32 31,0 0 0-31,-4 5 0 0,-2 0-224 0,1 3 0 0,-2-1 0 0,1 3 0 0,-1 0 0 16,2 3 0-16,-2 3 0 0,3 0 0 0,0 1 0 0,2-1 0 15,1 2 0-15,2 0 0 0,1-2 0 0,3-1 0 32,0 0 0-32,2-2 0 0,1 0 0 0,0-1 0 0,4-1 0 0,-1 1 0 0,3-3 0 0,0 0-128 15,1-1 128-15,2-2-208 16,0-1-1392-16,1-2-256 0,0-1-64 0,0-2-9104 15,1-2-1824-15</inkml:trace>
  <inkml:trace contextRef="#ctx0" brushRef="#br0" timeOffset="93654.74">19878 4644 24879 0,'1'-17'1088'31,"0"10"256"-31,1-2-1088 0,2 0-256 0,1 1 0 0,2 0 0 0,0 0 1472 0,4-1 224 0,4 1 48 0,-2 0 16 0,1 1-896 0,3 3-176 32,-1 2-48-32,2-2 0 0,-1 2-144 0,0 1-48 15,-1 2 0-15,-2 1 0 0,-1 2 16 0,-2 0 0 16,-3 2 0-16,-3 0 0 0,-2 0-272 0,-2 0-48 15,-3 2-16-15,-1 0 0 0,-3-1-128 0,0 1 192 16,-2 1-192-16,-1 0 192 0,-1-2-192 0,1 1 192 16,-1-1-192-16,1-1 192 0,0 1-192 0,1-2 0 15,2 0 0-15,0-1 0 0,2 0 0 0,4-4 128 16,0 0-128-16,0 0 0 0,0 0 128 0,1 6-128 0,2 2 0 0,3-2 128 16,0 0-128-16,3-1 0 15,0 2 0-15,0 0 0 0,1 0 0 0,1 1 0 16,1 0 0-16,0 1 0 0,0-1 0 0,-1 3 0 0,-1-2 0 0,-2-1 0 15,-2-2 0-15,0 1 0 0,-4 0 144 0,-1-2-144 0,-1-5 288 0,-2 7-16 16,-2-2 0-16,-1-1 0 16,-4-2 192-16,-1 0 48 0,-1 0 0 0,0-1 0 15,-1 0-192-15,0 0-48 0,0 2 0 0,0-2 0 16,0-1-272-16,0 0 128 0,1 0-128 0,0 1 0 0,0-1 0 0,1 1 0 16,0 0-192-16,1 1 48 15,-1 2-2288-15,1 0-464 0,2 1-96 16</inkml:trace>
  <inkml:trace contextRef="#ctx0" brushRef="#br0" timeOffset="93972.26">19336 5486 29487 0,'0'0'1296'0,"0"0"288"0,0 0-1264 0,0 0-320 0,0 0 0 0,0 0 0 15,6 0 960-15,3 0 128 16,1 0 16-16,2 0 16 0,2 0-48 0,4 0-16 16,2 0 0-16,3-1 0 0,3 0-480 0,3-1-112 0,2 0-16 0,2 0 0 15,3 0-192-15,0 0-32 16,1-2-16-16,-1 1 0 0,-1 0-80 0,-1-2 0 0,-3 1-128 0,-1 1 192 0,-3-1-192 15,-2 3 0-15,-4 0 0 0,-1 0 0 0,-3 0 0 16,-4 0-256-16,-2 1 16 0,-3 2 16 16,-8-2-1888-1,0 0-368-15,0 0-80 0,-2 8-12352 0</inkml:trace>
  <inkml:trace contextRef="#ctx0" brushRef="#br0" timeOffset="94318.63">19729 5655 14735 0,'-5'-2'1312'16,"-2"0"-1056"-16,-1 0-256 0,-1 0 0 0,-1 1 3584 0,-1 2 672 0,0 3 128 15,-3 0 32-15,0 3-2496 0,0 0-512 0,0 3-80 16,-1 2-32-16,1 3-736 0,1 0-160 16,0 3-16-16,2 0-16 0,2 1-112 0,2 1-32 0,2 1 0 0,0 0 0 15,1-1-64-15,2-2-16 0,2-1 0 0,1-1 0 0,1 0-144 0,1-2 192 16,3-1-192-16,2-2 192 0,-1 0-64 15,3-2 0-15,1-2 0 0,1-2 0 0,2-1-128 0,0 0 192 16,0-3-192-16,2-1 192 0,-4-1-16 16,0 0 0-16,0-2 0 0,-3 0 0 0,-2-1 128 15,-1-2 16-15,-3 1 16 0,-2-2 0 0,-2-1 64 16,-2 1 16-16,-5-1 0 0,-1 1 0 0,-2 2-112 16,-1 1-32-16,-1 0 0 0,-1 1 0 0,-2 1-272 0,2 0 0 15,-1 0 0-15,1 2 0 0,0 2-208 0,3 0 0 16,1 0 0-16,0 1 0 15,2 1-624-15,1-1-112 0,7-3-16 0,0 0-16 16,-3 4-2704-16,3-4-544 0</inkml:trace>
  <inkml:trace contextRef="#ctx0" brushRef="#br0" timeOffset="94996.12">20370 4681 25391 0,'0'0'1120'0,"0"0"240"16,0 0-1088-16,0 0-272 0,3-5 0 0,-3 5 0 0,3-5 880 0,2 0 112 15,0 0 32-15,2-1 0 16,0 2 176-16,2-1 32 16,1 2 16-16,1 0 0 0,0-2-480 0,1 1-112 0,2 1-16 0,0-1 0 0,0 1-160 0,0 0-32 15,1 0-16-15,0 0 0 0,1 1-112 0,-1 0 0 16,0 0-16-16,0 0 0 15,-2 0-64-15,-1 1-16 0,-1 0 0 0,-1 1 0 16,0 0-16-16,-3 0 0 0,1 1 0 0,-1 0 0 0,-7-1-80 0,5 4 0 31,1-1-128-31,-4 1 192 0,-2-4-192 0,3 7 144 0,-1-1-144 0,0 0 128 16,-2 1 0-16,0 0-128 0,0 1 192 0,0 1-64 16,-2 1-128-16,1 1 160 0,-1 2-160 0,0 1 160 15,0 4-160-15,0 1 0 0,-1 0 144 0,1 1-144 16,0 1 0-16,0 2 144 0,0 1-144 0,-1 3 0 15,1 1 0-15,0 4 0 0,0 2 0 0,1 1 0 16,0-1 0-16,-1 1 0 0,4 3 0 0,-1 0 0 0,0-2 0 0,0 0 0 16,0 1 0-16,0-2 0 0,0-1 0 0,0-1 0 15,0 0 0-15,0-1 0 0,1-2 0 16,-1-3 0-16,-1-1 128 0,0 0-128 16,-1-2 0-16,-1-2 160 0,0-1-160 0,0-4 128 0,0-1 112 0,-1-2 16 15,-2-2 0-15,1-2 0 0,-2-1 176 0,0-1 32 0,-2-3 16 16,-1 1 0-16,-2-4-112 0,-1 0-32 15,-1-1 0-15,-1 0 0 0,-1-1-160 0,0-1-48 0,-2-1 0 0,1 0 0 16,-2 0-128-16,1 0 0 0,0 1 0 0,0 1 0 31,0 0-576-31,3 0-80 0,-1 0-32 0,3 3 0 16,0 0-2288-16,1 0-464 0,1 0-80 0</inkml:trace>
  <inkml:trace contextRef="#ctx0" brushRef="#br0" timeOffset="96265.4">9612 5782 11055 0,'0'-6'976'0,"0"0"-784"0,-3-2-192 0,6 0 0 15,-2-1 1792-15,2-1 304 0,0 1 64 0,1-1 16 16,-1 0-96-16,1 0-16 0,1 0 0 0,-1 1 0 16,-1 1-432-16,2 1-96 0,-1 0 0 0,1 2-16 15,-1 1-304-15,-4 4-64 0,0 0-16 0,0 0 0 0,0 0-672 0,4 8-128 16,1 1-16-16,-2 2-16 0,-1 2-304 0,-1 1 128 16,0 4-128-16,2 0 0 15,-3 0 176-15,0 2-176 0,-3 1 160 0,3 0-160 0,0 0 0 0,3 0 128 16,-2 1-128-16,1-1 0 0,1-3 0 0,3-1 0 15,0-2 0-15,1-2 0 0,0 1 0 0,0-5 176 16,2-1-176-16,1-2 160 0,0-3-32 0,1-2-128 16,0-2 192-16,0 0-64 0,0-4 32 0,0 0 0 15,-1-2 0-15,0-1 0 0,0-3-16 0,-1-2 0 16,1 0 0-16,-1-1 0 0,-1-3-144 0,-2 0 192 16,0-3-192-16,-2 0 192 0,0-1-192 0,-1 2 128 15,0-1-128-15,-2 0 128 0,-1 1-128 0,-1 3 0 0,0 1 0 0,-1 3 0 16,-1 1 0-16,-2 3 0 0,1 1 0 0,-1 3 0 15,1-1-176-15,4 5 176 0,-5 0-128 0,-1 1 128 16,1 0-160-16,0 2 160 0,1 0-192 0,0 2 192 16,1 2-192-16,1 0 192 0,1-1-192 0,1 1 192 15,1 0-192-15,1 1 64 0,1 0 128 0,3-2-208 16,1 1-368-16,0 0-80 0,3-1-16 0,1 0 0 16,1-1-1632-1,1 0-336-15,2-1-64 0</inkml:trace>
  <inkml:trace contextRef="#ctx0" brushRef="#br0" timeOffset="96725.04">10232 5610 24415 0,'4'-10'1088'0,"-4"10"208"0,3-5-1040 0,0 0-256 16,-3 5 0-16,6-2 0 0,1-1 1024 0,0 1 160 15,-1-1 32-15,2 3 0 0,0 1-320 0,0 3-48 16,0 0-16-16,0 3 0 0,0 0-480 0,-2 3-96 15,0 1-32-15,-2 1 0 0,0 2-224 0,0 0 0 16,-3 0 0-16,0 1 0 0,-1 0 160 0,-2 0-160 16,-2 2 160-16,0-1-160 0,-1 0 192 0,0-2-48 0,0-2-16 0,0-1 0 15,1-2-128-15,1-1 160 0,-1-3-160 0,4-5 160 16,0 0-32-16,0 0 0 0,0 0 0 0,0 0 0 16,0 0 48-16,1-5 0 0,3-2 0 15,0-2 0-15,0-2-176 0,3-1 0 0,1-2 144 0,-1 0-144 16,0-2 0-16,1 0 0 0,-1-2 0 0,1 2 0 15,0-1 0-15,-2 2 0 0,0 1 0 16,-1 3 0-16,0 3 0 0,-2 1 0 0,-3 7 0 16,0 0 0-16,0 0 288 0,0 0 144 0,0 0 16 0,0 0 16 0,-4 3-144 15,-1 4-16-15,0 1-16 16,-1 2 0-16,2-1-128 0,1 2-32 0,0 0 0 0,0 2 0 0,1-1-128 0,1 1 0 16,2 0 0-16,0 0 0 0,-2 0 0 15,3 0 0-15,3-4 0 0,1 1 0 16,1-1 0-16,0-1 0 0,1 0 0 0,1-2 0 15,1-3-384-15,1 1-96 0,1-2-32 0,1-2 0 16,1-1-2272-16,2-1-464 0</inkml:trace>
  <inkml:trace contextRef="#ctx0" brushRef="#br0" timeOffset="96963.38">10702 5457 24879 0,'-12'-14'1088'0,"8"8"256"0,1 0-1088 15,0 0-256-15,-2 1 0 0,2 0 0 0,3 5 1984 0,-3-3 352 0,3 3 64 16,0 0 16-16,0 0-1136 0,0 0-208 0,0 0-48 0,0 0-16 0,2 8-752 0,1 3-128 16,0 1-128-16,1 0 144 15,0 2 64-15,2 3 16 0,-2 0 0 0,0 3 0 0,2 2 32 0,-4 2 0 16,0 3 0-16,1 1 0 0,-2 2-128 16,-1 0 0-16,-3-1-128 0,-1 9 192 15,-1-4-192-15,-1-2 144 0,1-2-144 0,-2-3 128 0,-2-1 0 0,0-1 0 0,-2-2 0 0,0-1 0 31,0-2-128-31,1-6 0 16,-3 0-160-16,-1 2 160 16,-1-1-960-16,-1 0-112 0,1-1-16 0,0-3 0 15,-2-2-2176-15,-3 1-448 0</inkml:trace>
  <inkml:trace contextRef="#ctx0" brushRef="#br0" timeOffset="97233.58">10184 5522 29487 0,'-14'-13'2624'0,"9"8"-2112"0,-1 0-512 0,0-1 0 0,-1 2 544 15,-1 1 0-15,1 2 0 0,-1 1 0 0,0 1 304 16,0 4 64-16,-1 3 16 0,1 2 0 16,0 2-464-16,2 3-80 0,-1 4-32 0,1 4 0 0,0 2-160 0,2 4-48 15,-1 3 0-15,2 2 0 16,0 2-144-16,0 3 192 0,3 0-192 0,0 1 192 0,3-1-192 0,1-1 0 15,0-1 0-15,3-1 0 0,2-2 128 0,2-2-128 16,1-3 0-16,2-1 128 0,2-2-128 0,0-3 0 16,2-2 0-16,3-4 128 15,1-4-1888-15,2-3-384 0,0-4-80 0,4-3-16 0</inkml:trace>
  <inkml:trace contextRef="#ctx0" brushRef="#br0" timeOffset="106964.19">2232 7774 11967 0,'0'0'1072'0,"-6"2"-864"0,0-1-208 0,0 0 0 0,2 0 1984 0,4-1 336 16,-5 0 80-16,5 0 16 16,0 0-608-16,0 0-112 0,-4-2-32 0,4 2 0 0,0 0-240 0,-2-5-48 15,2-2-16-15,2 0 0 0,-1 1-576 0,2-1-112 0,3-1-32 16,-1 0 0 0,2-4 0-16,2-2-16 15,2-1 0-15,1-3 0 0,1-1-368 0,3-3-64 0,4-3 0 0,-1-2-16 0,3-5-16 0,0-2 0 16,2-4 0-16,-1-1 0 0,0-2-160 0,-1-1 160 15,-1 1-160-15,-1 1 160 16,-2 3-160-16,-4 0 0 0,-2 3 0 0,-3 1 0 16,-3 5 0-16,0 1 0 0,-3 5 0 0,-2 5 0 0,-1 2-352 15,-2 4 0-15,-1 2 0 0,-2 4 0 16,-1 3-32-16,-1 3-16 0,-2 3 0 0,1 4 0 0,-1 3 32 0,-2 3 16 16,-1 4 0-16,-1 2 0 0,2 2 144 0,1 1 16 0,0 1 16 0,2 2 0 15,3 0 176-15,1-2-128 0,2 1 128 0,2-1-128 16,3-1 128-16,3-1 0 0,2-1 0 15,0-1 0-15,2-1 0 0,1 0 0 0,-1-2 144 16,1 0-144-16,-1-2 336 0,1-1-32 0,-1 0-16 0,-1-2 0 0,-2-2 272 0,0-1 48 31,1 0 16-31,-4 0 0 0,-2-1-80 0,1-1-16 16,-2 2 0-16,-1-1 0 0,-3-1 64 0,0 0 16 16,-3 1 0-16,-1 0 0 0,-1-1-96 0,-2 1-32 0,-4 0 0 0,0-1 0 0,-3 0-288 0,2 0-48 15,-2-2-16 1,2 0 0-16,0-2-256 0,1 0-64 15,2-1-16-15,2 1 0 16,4-2-1712-16,0 1-320 0,2-1-80 0,4-1-13904 0</inkml:trace>
  <inkml:trace contextRef="#ctx0" brushRef="#br0" timeOffset="107238.86">2630 7563 21359 0,'0'0'944'0,"4"-5"208"0,2 0-928 0,0-1-224 0,2 1 0 0,0-2 0 16,-1 0 1440-16,1 0 240 0,-1-1 48 0,0 0 16 15,1 0-416-15,0-1-96 0,0-1-16 0,-1 0 0 16,0 1-672-16,-1 0-144 0,1 2-16 0,-1 0-16 16,-3 0-112-16,0 2-32 0,-1 1 0 0,-2 4 0 0,0 0 64 0,0 0 16 15,0 0 0-15,0 0 0 0,0 0 336 0,0 0 64 16,-5 0 0-16,-1 3 16 0,0 1-432 0,-1 2-96 16,-3 0 0-16,1 2-16 0,1 0-176 0,-1 1 160 15,0 0-160-15,2 2 160 0,1-1-160 0,-1 1 192 16,2-1-192-16,0 0 192 0,2-1-192 0,3 0 0 15,0 0 0-15,2-2 0 0,2 0-368 0,1-1 48 16,2 0 16-16,3-2 0 16,1 0-1920-16,3-2-384 0,3-1-80 0,3-2-11424 15</inkml:trace>
  <inkml:trace contextRef="#ctx0" brushRef="#br0" timeOffset="108048.36">3082 7327 30175 0,'-8'-8'1344'0,"8"8"256"0,-4-3-1280 0,-2 1-320 15,0 0 0-15,-1 1 0 0,1 1 1344 0,-1 2 192 0,0 1 32 0,-1 3 16 16,-1 0-336-16,1 4-64 0,1 0-16 0,-1 2 0 0,-2 1-800 0,1 3-176 16,1 1-16-16,-1 2-16 15,3-1-32-15,0-1-128 0,3 1 192 0,1-2-64 0,2 1-128 16,2-1 0-16,0-1 0 0,3-3 0 0,0-1 0 0,3-2 0 16,0-3 0-16,0-1 0 0,2-2 0 0,1-1 0 15,1-3 0 1,2-2 0-16,1-3-288 0,1-2 64 15,0-3 16-15,0-2 0 0,2-2 208 0,0-4-176 0,0-4 176 0,-1-1-160 0,0-3 160 0,0-1-128 0,-1-3 128 0,1-3-128 16,0-1 128-16,0 1-208 16,-3 1 80-16,-1 2 128 15,-2 4 0-15,-1 3 0 0,-3 2 0 0,-2 6 0 16,0 1 240-16,-2 4 160 0,-2 4 48 0,-1 1 0 16,0 6 176-16,0 0 32 0,0 0 16 0,-5 4 0 0,-2 2-432 15,-1 4-96-15,1 2-16 0,-2 4 0 0,-1 2-128 0,0 3 0 0,-1 2 0 0,0 3 0 16,2 0 0-16,2-2 0 15,-1 0 128-15,2 2-128 0,2-2 0 0,1 0 0 16,2 0 0-16,1-1 0 0,1-2 0 0,2-2 0 0,0 0 0 0,3-4 0 16,2 0-192-16,0-2 192 0,3-4-192 0,1-1 192 0,2-1-432 15,0-2 48-15,1-1 0 0,2-2 0 16,0-3-256 0,2-4-32-16,-2-1-16 0,-1-1 0 15,-2-3 176-15,1-2 48 0,-1-2 0 0,-1-3 0 0,-1 0 112 0,-1-1 32 0,-1-1 0 0,-1 4 0 16,-2 2 320-16,-2 2-176 0,0 1 176 0,-2 3-128 15,-1 3 128-15,-2 4 0 0,0 0 128 0,0 0-128 16,0 0 256-16,0 0 0 0,0 0-16 0,-1 6 0 0,-1 3-240 16,0 0 176-16,-1 0-176 0,3 0 160 0,-1-1-160 0,1 2 0 15,0 0 144-15,1-1-144 16,2-1 0-16,0-2 0 0,1 0 0 0,2-1 0 0,1 0 0 16,2-1 0-16,0-1 0 0,3 0 0 15,-1-3 0-15,2-1-192 0,1-2 192 0,1 0-192 16,1-1 192-16,1-3-192 0,-2-1 192 0,1 0-192 0,-1-2 192 0,1-2 0 15,1-1 0-15,-4 1 128 0,1 0-128 0,-2 1 176 0,-2 1-176 0,-2 3 192 16,-1 0 0-16,-4 2 0 0,-3 5 0 0,0 0 0 16,0 0 224-16,0 0 48 15,0 0 16-15,0 0 0 16,-2 7-256-16,1 3-48 0,2 0-16 0,-1 1 0 0,0 0-160 0,0 1 0 16,0 0 0-16,2-1 0 0,-1-1 0 0,3-1 0 15,0 0 0-15,3-2 0 0,1 0 0 0,5 0 128 16,-5-5-128-16,3 0 0 0,1-1 128 0,-1-1-128 15,0-1 128-15,-1-3-128 0,0-2 272 0,0 0-16 16,-1-2-16-16,-1-1 0 0,-2 0 80 0,1-2 0 16,-4-1 16-16,-1-1 0 0,1 0-80 0,-2 0 0 15,0-1-16-15,-1 0 0 0,-2 0-48 0,-3-1-16 16,2 3 0-16,-3 1 0 0,0 3-176 0,-1 0 0 16,1 2 0-16,-2 2 0 15,-1 1-416-15,-1 0-16 0,-1 2 0 0,1 4 0 16,0-1-1584-16,0 4-320 0,1 2-64 0,0 1-14288 0</inkml:trace>
  <inkml:trace contextRef="#ctx0" brushRef="#br0" timeOffset="108314.84">4021 7431 17503 0,'0'0'768'0,"4"5"176"0,1 2-752 0,0-1-192 0,0 2 0 0,1-1 0 16,0-2 2384-16,0-1 448 0,-2 1 96 0,0-2 16 15,-4-3-816-15,6 3-144 16,-1-1-48-16,2-2 0 0,-1-2-560 0,0 0-112 0,1-1-32 0,-1-3 0 0,2 0-496 0,0-2-96 15,1-1-32-15,-1-1 0 0,0 1-256 0,1-1-48 16,0 0-16-16,2-1 0 16,-1 0-112-16,1 1-32 0,-2 2 0 0,1 0 0 0,0 3-144 0,0 2 160 15,0 0-160-15,-2 2 160 0,-2 1-160 0,1 1 160 16,-7-1-160-16,8 5 160 0,-2 0-32 0,-1 3-128 16,-1 0 192-16,0 1-64 0,0-1-128 0,-3 1 0 15,0 1 144-15,0-1-144 0,0-1 0 0,0-1 0 16,-1 0-160-16,0-7 160 15,0 0-768-15,0 0-64 0,0 0 0 0,0 0-11712 16,0 0-2368-16</inkml:trace>
  <inkml:trace contextRef="#ctx0" brushRef="#br0" timeOffset="108468.9">3917 6995 30399 0,'-16'-11'1344'0,"9"8"288"0,-3-1-1312 0,-1 1-320 0,-1 1 0 0,0 1 0 16,1 1 864-16,1 1 96 16,0-1 32-16,0 2 0 0,-1 1-2896 15,0 3-576-15</inkml:trace>
  <inkml:trace contextRef="#ctx0" brushRef="#br0" timeOffset="108650">3321 7263 34095 0,'0'0'3024'0,"-4"-2"-2416"16,4 2-480-16,0 0-128 16,0 0 512-16,0 0 64 0,0 0 32 0,0 0 0 0,8-3 256 0,-2 0 48 15,2 0 16-15,4 1 0 0,5 1-560 0,1 0-112 16,-1 0-32-16,3 1 0 0,0-1-224 0,3 1-192 16,1-1 48-16,2 0-11760 15,1-2-2336-15</inkml:trace>
  <inkml:trace contextRef="#ctx0" brushRef="#br0" timeOffset="109399.68">5154 7383 28511 0,'-7'-14'1264'0,"3"7"256"0,1 0-1216 0,10-2-304 16,11 0 0-16,-3-2 0 0,-10-1 512 0,-2 1 64 15,-1-2 0 1,-2 0 0-16,0-1 384 0,1 1 96 15,2 3 16-15,0 0 0 0,2 0-384 0,1 3-80 16,1 0-16-16,2 3 0 0,-2 2-128 0,1 0-16 0,-1 2-16 0,-1 3 0 0,1 2-176 0,-1 4-16 16,0 2-16-16,-2 2 0 0,1 1-64 0,-5 3-16 31,0 1 0-31,-5 1 0 0,1 2-144 0,-4 2 160 16,-2 4-160-16,-3 0 160 0,-3 2-160 0,-2-3 0 0,-2 0 0 0,2-4 0 15,0-3-192-15,1-2 48 16,2-3 0-16,1-3 0 0,2-2 416 0,1-1 96 0,2-3 16 0,2-2 0 15,2 0 128-15,5-3 16 16,0 0 16-16,0 0 0 0,0 0-160 0,0 0-16 0,0 0-16 0,7 0 0 16,4-1-352-16,3-1 0 0,3 1 0 0,3 0 0 15,2 1 0-15,1-2 0 0,1 0 0 0,1 0 0 16,-2-2-160-16,1 2 160 0,-2-1-192 0,0 0 192 16,-1-1-1776-16,-1 2-240 0,0 0-48 0,0-1-15056 15</inkml:trace>
  <inkml:trace contextRef="#ctx0" brushRef="#br0" timeOffset="110045.18">6514 7170 15663 0,'0'0'1392'0,"0"0"-1120"16,2-5-272-16,-2 5 0 15,2-5 1136-15,5 1 160 0,3 1 48 0,-1 1 0 0,-9 2 848 0,0 0 176 0,0 0 48 0,1 5 0 16,-2 1-880-16,0 3-160 16,-2 2-32-16,-1 7-16 0,-2 1-496 0,0 2-80 15,0 2-32-15,0 2 0 0,-1-1-144 0,-1 2-48 16,1 2 0-16,-1-1 0 0,0 1-240 0,1-2-48 0,-1-1-16 0,1-2 0 15,1-2-96-15,1-2 0 0,0-4-128 16,0 0 192-16,2-4 64 0,1-2 16 16,0-3 0-16,2-6 0 0,0 0-96 0,0 0-32 0,0 0 0 15,0 0 0-15,0 0-16 0,6-1-128 0,1-1 192 0,1-3-64 16,0-2-128-16,2-2 0 0,2-1 144 0,2-2-144 16,0-1 0-16,0-2 0 0,2 1 0 0,-1 1 0 15,0 0 0-15,3 2-160 0,-5 2 160 0,0 2 0 16,-3 3-128-16,0 2 128 15,-1 1 0-15,0 2 0 0,-1 1 0 0,-2 2 0 0,0 3 0 16,-1 0 0-16,0 0 0 0,-2 1 128 0,-1 0-128 16,-1 0 144-16,-1 1-144 0,-1 0 192 15,-2 1-192-15,-1 0 192 0,-2 1 0 0,-2-1 0 0,-1 0 0 0,1 0 0 0,-2-1-64 0,-2-1 0 16,-3-1 0-16,0-2 0 16,-2 0-128-16,2-1 0 0,-2-1 0 0,2 0 0 15,0-1-304-15,0-2-144 0,1-1-16 0,3 0-16 16,-1-2-2048-16,3-1-416 0,3 1-64 0</inkml:trace>
  <inkml:trace contextRef="#ctx0" brushRef="#br0" timeOffset="110356.36">6739 7500 11967 0,'0'0'528'0,"4"-5"112"0,-1 1-512 0,1-1-128 0,2-2 0 0,1 0 0 16,0-1 3856-16,0-1 752 0,1 0 128 0,0 0 48 0,1 0-2688 0,0-1-544 15,-1 1-96-15,-1 0-32 16,1-1-560-16,0 2-112 0,-2-1-32 0,1 2 0 15,-3 0-304-15,1 0-64 16,-1 1-16-16,-2 0 0 0,-2 6-64 0,0 0-16 0,0 0 0 0,0 0 0 16,0 0 176-16,0 0 16 15,0 0 16-15,-6 3 0 0,-1 0-272 0,-1 2-48 16,1 2-16-16,-1 1 0 16,-1 0-128-16,2 2 0 0,0 2 144 0,1 1-144 0,2-1 0 0,-1 0 0 15,0 0 0-15,2 0 0 0,2-1 0 0,1 0 0 16,2 1 0-16,1-2 0 0,1 0 0 0,1-1 0 15,1-2 0-15,1 1 0 0,3-1-320 0,2-3 32 0,1-2 0 16,6 0 0 0,-1-3-880-16,4-2-176 0,3-4-48 0,1-1 0 15,2-3-2240-15,-1-3-448 0,0-3-80 0,-2-3-32 0</inkml:trace>
  <inkml:trace contextRef="#ctx0" brushRef="#br0" timeOffset="110546.67">7256 7214 9215 0,'5'-8'816'0,"0"-3"-656"0,1-1-160 0,-2-1 0 15,1 1 4208-15,-3 1 800 0,1 0 176 0,-1 2 16 16,-1 1-1744-16,-1 2-336 0,2 0-80 0,-2 6-16 15,0 0-1264-15,0 0-256 0,0 0-48 0,0 0-16 16,0 0-800-16,0 0-176 0,-3 7-16 0,2 2-16 16,-1-1-160-16,1 6-16 0,0-1-16 0,0 3 0 15,-1 1-48-15,-1 3-16 0,1 0 0 0,0 2 0 0,1 0-176 0,-1-1 0 16,-1-1 0-16,1 1 128 0,0 0-128 0,0 0 0 16,1 0 0-16,0-1 0 15,-2-1-592-15,1 0-112 0,0-1 0 0,1-2-16 16,0 1-2496-16,0-3-496 0,0-1-112 0</inkml:trace>
  <inkml:trace contextRef="#ctx0" brushRef="#br0" timeOffset="111095.18">7214 7343 26719 0,'0'0'2368'0,"-2"-6"-1888"0,0 1-480 15,2-1 0-15,1 1 896 0,0-1 64 0,2 1 32 0,0-1 0 16,1 1-64-16,3-1-16 0,2-1 0 0,1 2 0 15,2-1-624-15,2 1-128 0,1-1-32 0,2 1 0 16,-1 2-128-16,3 0 0 16,0 2 0-16,0 1 0 0,-2 1 160 0,0 2 0 0,-2-1 0 0,-2 2 0 0,-2 3 192 15,-1 2 32 1,-1 1 16-16,-2-1 0 0,-3 2 48 0,-2 2 0 0,1-1 0 0,2 1 0 16,-5 0-128-16,2 0-32 0,1-1 0 0,1 2 0 15,-2-3-160-15,2 0-128 0,2-2 192 0,0 0-192 0,1 0 144 0,1-3-144 16,-1-2 0-16,2-2 144 15,1-1-144-15,0-2 0 0,0-1 0 0,0-1 0 0,1-2 128 0,0-1-128 16,0-2 128-16,0-3-128 0,-2 0 128 0,-1-1-128 16,1-1 0-16,-1-1 128 0,0 0-128 0,-1-1 0 15,0-2 144-15,-1 2-144 0,0 1 0 16,-2 1 0-16,0 1 0 0,-2 2 0 0,-1 3 0 0,0 1 144 16,-1 6-144-16,0 0 0 0,0 0 352 15,0 0-32-15,0 0-16 0,-2 6 0 0,0 0-304 0,-1 2 128 16,1 2-128-16,0 0 0 0,1 1 0 0,0 1 0 0,0 0 0 0,1 0 0 15,1 0 0-15,1 0 0 0,0-1 0 16,2 0 0-16,0 0 0 0,1-2 0 0,1-1 0 0,2-2 0 16,-1 1 0-16,3-3 0 15,1 0 0-15,1-3 0 0,2-1 0 0,1-1 0 16,1-4 0-16,1 1 0 0,-1-2 0 0,1-1 0 16,-2-3 144-16,1-1-144 0,-2-1 256 0,-1-1-32 15,-2-2-16-15,0-1 0 0,-1-2-16 0,-2 2-16 16,-3 0 0-16,1 2 0 0,-2-1-48 0,0 2 0 15,-3 4 0-15,0 1 0 0,-1 1-128 0,0 2 160 16,0 5-160-16,0 0 160 16,-4-4-528-16,4 4-96 0,0 0-32 0,-5 3 0 15,-2 1-2176-15,1 3-432 0,0 1-96 0</inkml:trace>
  <inkml:trace contextRef="#ctx0" brushRef="#br0" timeOffset="111646.04">8102 7362 24879 0,'0'0'2208'0,"0"0"-1760"0,0 0-448 0,0 0 0 15,6-3 1472-15,-1 0 224 0,1-1 32 0,0 1 16 0,1-1-256 0,0-2-48 16,0 1-16-16,1-3 0 16,0 0-672-16,1 0-144 0,-1-1-32 0,1 0 0 15,-1 0-128-15,0-1-16 0,-2 0-16 0,1-1 0 16,-2 0-96-16,0 1 0 0,-2 2-16 0,-1 1 0 0,-1-1-32 0,-1 2 0 15,0 0 0-15,0 6 0 0,-3-4 80 0,3 4 16 16,-6 1 0-16,-1 1 0 0,0 1-208 0,-1 3-32 16,-1 2-128-16,0 2 192 0,0 1-192 0,0 1 0 15,0 1 0-15,2 1 0 0,-1 2 0 0,1-1-128 16,1-1 128-16,0 1 0 0,1-1 0 0,1 0 0 16,2 0-128-16,2-1 128 0,1-4 0 0,3 1 0 15,-2 1-128-15,2-3 128 0,2-1 0 0,1-2-192 16,2 0 192-16,3-2-160 0,-1-2-128 0,4-1-32 0,2 0 0 0,2-3 0 31,1-3-144-31,1-2-48 0,1-1 0 0,1-2 0 0,0-3 240 0,-1-1 32 16,1-2 16-16,-1-1 0 0,-2-2 224 0,-2-1-144 15,0 0 144-15,-5 1-128 0,0 2 128 0,-3 1 0 16,-2 3 0-16,-2 3 128 0,-2 1 112 0,-2 2 16 0,-2 2 16 0,0 6 0 16,0 0 272-16,0 0 48 0,-4 2 16 0,-2 1 0 15,-1 2-416-15,-1 1-64 0,-1 3-128 0,-1 1 176 16,-1 2-176-16,0 1 128 0,-1 1-128 0,-2 5 128 15,2-1-128-15,1-2 0 0,2 1 0 0,2-1 0 0,3 1 0 16,2-3 0-16,1-1 0 0,1 0 0 0,3 0 0 16,0-2 0-16,2-2 0 0,0 0 0 0,2 0 0 0,0-2 0 15,3-2 0-15,1 0 0 16,1-3-416-16,2-1-16 0,0-1 0 0,2-2 0 16,4-2-1680-16,-1-1-320 0,0-3-80 0,-1-2-8160 15,3-2-1616-15</inkml:trace>
  <inkml:trace contextRef="#ctx0" brushRef="#br0" timeOffset="111930.38">8758 7271 11967 0,'-10'4'1072'0,"6"-1"-864"0,-2 1-208 0,-2 2 0 0,2 0 2640 16,-2 0 496-16,-1 1 80 0,1 1 32 0,-1 0-1328 0,2-1-272 0,-2 2-48 0,2 0-16 15,-1-1-384-15,1-1-80 0,2 0-16 0,0 0 0 16,1-2-304-16,4-5-64 16,0 0-16-16,0 0 0 0,0 0-128 0,0 0-16 15,0 0-16-15,0 0 0 0,0 0-64 0,8-1-16 16,1-2 0-16,-1-3 0 0,3 0-64 0,1-2-16 15,2-1 0-15,1 1 0 0,2 0-144 0,1-1-16 0,0 1-16 0,-2 2 0 16,0 0 112-16,-2 4 32 0,0 0 0 0,0 2 0 16,-3 2 48-16,-2 2 16 15,1 3 0-15,-1 1 0 0,0 0-112 0,-1 2 0 0,-1 2-16 0,1 0 0 16,-2 1-160-16,-1 0-16 0,-1 0-128 16,1-1 192-16,-2-1-192 0,-1-1 128 0,2 0-128 0,-2-4 0 15,1-1 0-15,-3-5 0 0,0 0-208 16,0 0 64-1,7-1-2608-15,0-4-512 0</inkml:trace>
  <inkml:trace contextRef="#ctx0" brushRef="#br0" timeOffset="112401.65">10086 7036 33567 0,'0'0'1488'0,"-6"0"304"0,-4 0-1424 0,0 2-368 15,3 1 0-15,2 4 0 0,3-1 544 0,3 3 32 0,2 2 16 0,2 7 0 16,-3 0 208-16,0 2 32 0,0 1 16 0,0 2 0 16,-2 0-336-16,1 0-64 0,0 1 0 0,1-1-16 15,-2-1-240-15,1-1-32 0,-1-2-16 0,0 0 0 16,0-2-144-16,0-1 0 16,0-1 0-16,0 0 128 0,0-2-512 0,1-1-96 15,0-1-32-15,-1-2 0 0,0-9-3072 0,0 6-640 0</inkml:trace>
  <inkml:trace contextRef="#ctx0" brushRef="#br0" timeOffset="112850.33">10064 7085 25791 0,'2'-8'2304'0,"0"-3"-1856"0,0-2-448 0,4 1 0 16,1-1 960-16,2 1 80 16,0 0 32-16,1 1 0 0,1 2-112 0,1 1 0 15,1 3-16-15,2 0 0 0,-1 2-192 16,1 1-48-16,1 1 0 0,-1 2 0 0,-2 1-256 0,-2 4-48 0,-1 0-16 0,-2 3 0 15,0 1-112-15,-5 2-16 0,0 1-16 0,-2 3 0 16,-1-1-240-16,-3 3 176 0,-1 0-176 0,-6 2 160 16,-4 1-160-16,0 1 0 15,-1-1 0-15,0-1 0 0,-1-3 0 0,2 0 0 0,0-4 0 0,3-1 0 16,3-2 0-16,0-1 0 0,1-3 0 0,4-1 192 0,3-5 0 0,0 0 16 16,0 0 0-16,0 0 0 15,9 4-208-15,2 1 128 16,2-2-128-16,5 0 0 0,0 0 0 0,2 1 0 0,0-1 0 0,0 0 0 0,0 1 0 0,-3-1 0 15,2 2-128-15,-3 2 128 16,0 0 0-16,-3-1 0 0,-2 1 0 0,-2 1 0 16,-3-1 256-16,-1 1-32 0,-3 0-16 15,-2 0 0-15,0 0 208 0,-3 0 32 0,-4-2 16 0,0 1 0 0,-2 0 48 16,-1-1 16-16,0 0 0 0,-2 0 0 16,-2-1-160-16,0-1-48 0,0-1 0 15,0 1 0-15,-4-2-160 0,3 0-32 0,-1-1-128 0,4 0 192 0,0-2-192 0,0 0 0 16,-1-1 0-16,2 0 0 15,3 0-496-15,0-1-80 0,-1 0-32 0,4 0 0 16,5 3-2144-16,0 0-448 0,-1-6-64 0</inkml:trace>
  <inkml:trace contextRef="#ctx0" brushRef="#br0" timeOffset="114604.03">10488 7153 11967 0,'0'0'1072'0,"0"0"-864"0,0 0-208 0,0 0 0 16,2-4 1344-16,2 0 240 0,-2-2 32 15,-2 6 16-15,2-5-256 0,-1-1-48 0,0 1-16 0,0 0 0 0,2 1-400 0,-3-2-80 16,-3 0 0-16,2-1-16 0,-1 0 16 0,-1 2 0 15,-2-2 0-15,1 1 0 16,0-1-144-16,-2 1-32 0,0 0 0 0,-2 2 0 0,-1-1-192 0,-1 2-32 16,0 0-16-16,-1 0 0 0,0 2-160 0,-1 1-48 15,-1 0 0 1,0 1 0-16,-2 1-32 0,0 0-16 0,0 1 0 0,-1 4 0 0,-1-2 176 0,-2 2 48 31,-1 0 0-31,-2 3 0 0,-1 1-48 0,0 3 0 0,-1-1 0 0,1 0 0 0,1 0-80 0,2 1-32 16,1 1 0-16,3 0 0 15,0 2 32-15,3-1 0 0,1 1 0 0,2-1 0 16,1 1 32-16,3-1 16 0,0 0 0 0,3-1 0 0,1-1-176 0,3 1-128 0,0-1 192 0,2 1-192 31,2 0 176-31,0 0-176 0,2-1 160 0,0 1-160 0,3-3 160 0,1-1-160 0,1-1 160 0,3-2-160 16,2 0 128-16,2 0-128 0,2-3 0 0,2 0 0 16,0-2 160-16,1 0-160 15,0-1 160-15,0 0-160 0,-2-4 128 16,-2 0-128-16,1 0 0 0,-1-1 0 0,-2-1 128 0,-2 1-128 0,-1 1 0 0,-2-1 144 15,-1-2-144-15,-1 1 0 16,-1-2 0-16,-1 2 128 0,-2-2-128 0,0 3 0 0,-3-1 0 0,-4 4 0 16,0 0 128-16,0 0-128 15,4-5 128-15,-4 5-128 0,0 0 0 0,0 0 0 0,0 0 128 16,0 0-128-16,-4-2 0 0,0 0 0 0,1 0 0 16,-4 2-176-16,3 0 176 0,-2 1 0 15,1-1 0-15,-3 0 0 0,-2 1 0 0,-1 0 0 16,0 1 0-16,-1-1 0 0,-1 0 0 0,-1-1 0 15,0 0 0-15,0 0 0 0,-5-1 0 0,2 0 0 0,-4 0 0 0,0-1 0 16,-2-1 0-16,0-2 0 16,-1 1 0-16,2-2-128 0,2-1 128 0,0-1 0 15,1-1 0-15,1 0 0 0,3 1 0 0,2-1 0 16,1-1 128-16,2-1-128 0,2-2 128 0,3-1-128 0,1 0 160 0,2-1-160 16,2-4 176-16,2 1-176 0,3 1 192 0,1-1-192 15,3 0 0-15,2-1 0 16,3 1 0-16,1 2-192 0,3-2 64 0,3 4 128 0,0 1-208 0,2 1 80 15,-2 1 128-15,1 1-128 0,-1 0 128 16,-1 2-128-16,0 3 128 0,-4 0 0 0,1 1 0 0,-2 0 0 0,-2 2 0 16,-1 1 0-16,-1 0 0 0,-2 1 0 15,-1 0 0-15,-1 1 0 0,-7-1 0 0,5 1 128 0,-5-1-128 0,0 0 0 16,0 0 0-16,0 0-128 16,0 0-32-16,0 0 0 0,-2 6 0 0,-1-1 0 0,-3 0 160 15,-1-1-208-15,0-1 80 0,-2 1 128 0,0-1-176 0,-1 0 176 16,-1 1-128-16,-1 1 128 0,-1-2 0 0,-1 2 0 15,-1-1 0-15,1 1-128 16,0 0 128-16,-1 1 0 0,0-1 0 0,0 2-128 0,-1 0 128 0,1 2 0 16,-1 2 0-16,1 0 0 0,0 0 208 0,0 2-16 15,2 2-16-15,1 0 0 0,1 0-48 0,2 2 0 16,3-3 0-16,1 2 0 0,2-1 16 0,2 0 0 0,2-1 0 0,2-1 0 16,2 0-16-16,2 0 0 15,3 0 0-15,2 0 0 0,2-2-128 0,2 0 160 0,4-2-160 0,2 0 160 16,1-1-160-16,1-1 0 0,3-3 144 0,-1 0-144 15,0-1 0-15,3-2 0 0,0-2 0 0,-2-2 0 16,-1 0-160-16,1-1-96 0,-1-1-32 0,1-1 0 16,-1-3-1712-16,-1 0-352 0,3-1-64 15,-2-1-13344-15</inkml:trace>
  <inkml:trace contextRef="#ctx0" brushRef="#br0" timeOffset="115149.65">11198 7483 26719 0,'0'0'2368'0,"0"0"-1888"0,0 0-480 0,0 0 0 31,0 0 320-31,0 0-16 0,0 0-16 0,0 0 0 0,0 0 608 0,-7 3 128 16,1-3 32-16,-3-2 0 0,-1 1-96 0,-1-1-32 0,-2 0 0 0,0-1 0 16,-2-2-224-16,0 1-32 0,-2-2-16 0,1 0 0 15,-2-2-112-15,0-1-32 0,-1-2 0 0,1 1 0 16,1-1-48-16,0-1-16 16,1-1 0-16,0-2 0 0,2-3-32 0,2 2-16 0,2-2 0 0,2-1 0 0,2 1-144 15,1-2-16-15,3 0-16 0,2 0 0 0,1 1-224 16,2 2 0-16,3-1 0 0,0 3 0 15,2-1 0-15,2 4 0 0,1 1-128 0,1 3 128 0,-1 0-208 0,2 3 64 16,0 2 16-16,-1 2 0 0,0 2 128 0,0 2-160 16,-1 2 160-16,0 0-160 0,-2 2 160 15,-3 2-192-15,-1 1 192 16,-3 1-192-16,-2 1 64 0,-2 2 0 0,-5 3 0 0,-3 2 0 16,-3 3-64-16,-4 3 0 0,-1 1 0 0,-2 0 0 31,-2 0-272-31,2-2-64 0,1-2-16 0,2-2 0 0,0-4 288 0,5-2 64 0,1 0 16 15,2-4 0-15,2-3 640 0,1 0 128 0,3-3 32 0,3-4 0 0,0 0-208 16,0 0-32-16,0 0-16 0,0 0 0 0,9 2-112 0,-2 0-32 16,1-2 0-16,2 0 0 0,2 0-224 0,3 0 128 0,2-2-128 0,2 0 0 15,2 0 0-15,2-1 0 0,2-1 0 0,3 1 0 32,0-1-1280-32,2-1-192 0,1 0-32 0,-3-1-10080 0,1 0-2032 15</inkml:trace>
  <inkml:trace contextRef="#ctx0" brushRef="#br0" timeOffset="115387.02">11682 7080 34095 0,'0'0'3024'0,"0"0"-2416"15,0 0-480-15,0 0-128 0,0 0 576 0,0 0 112 16,0 0 16-16,0 0 0 0,0 0 240 0,0 0 48 15,0 0 16-15,-2 8 0 0,1 5-608 0,1 0-112 16,0 1-32-16,0 4 0 0,0-2-112 0,1 3-16 0,1 0-128 16,1 0 192-16,-1 0-192 0,2 0 128 15,0-1-128-15,-1 0 0 0,2-1 0 0,-2-2 0 16,0-1 0-16,0-1 0 0,-1 0-176 0,0-2-128 16,0-2-16-16,0 0-16 15,1 0-2352-15,0-1-448 0,-3-2-112 0</inkml:trace>
  <inkml:trace contextRef="#ctx0" brushRef="#br0" timeOffset="115700.58">11626 7170 14735 0,'-7'-12'1312'0,"5"5"-1056"0,1-3-256 0,1 1 0 0,1 1 4304 0,1-1 816 16,3 1 144-16,0 0 48 15,2 1-3680-15,0 0-736 0,3 2-128 0,2 0-48 0,2 2-272 16,2 2-48-16,3 0-16 0,-1 2 0 0,0 1-240 0,1 2-144 15,-1 2 160-15,1 2-160 0,0 0 240 0,-2 2-48 16,1 1-16-16,-3 1 0 0,1 3-32 0,-3-2 0 16,-2 0 0-16,1 3 0 0,-5-1-16 0,-2 3-128 15,-3-1 192-15,-3 1-64 0,-3 0 64 0,-3 1 16 16,-1 0 0-16,-3-2 0 16,-2-1-48-16,0-1-16 0,-2 1 0 0,-2-3 0 0,0-1-16 0,-1-1-128 15,1-1 192-15,-1-1-64 0,-2-2-128 0,1 1-256 16,2-2 64-16,-1-2 16 15,2 0-464-15,1 0-112 0,3-2-16 0,2 1-10832 16,3-2-2176-16</inkml:trace>
  <inkml:trace contextRef="#ctx0" brushRef="#br0" timeOffset="115862.35">12188 7321 27647 0,'11'-6'1216'0,"-6"3"256"0,1-1-1168 0,3 1-304 0,1 0 0 0,2 0 0 15,1-2 2384-15,1 1 432 16,2-1 64-16,0 1 32 0,2 1-1616 0,0 0-320 0,3 0-64 0,1 2-16 0,0 1-576 0,1 0-128 16,2 1-32-16,-1 0 0 15,0 0-160-15,-1 2-224 0,-1-2 48 0,0 1-12160 16,-1-1-2432-16</inkml:trace>
  <inkml:trace contextRef="#ctx0" brushRef="#br0" timeOffset="117247.21">3204 8131 5519 0,'0'0'240'0,"0"0"64"0,-4-4-304 0,0 1 0 0,4 3 0 0,0 0 0 0,0 0 2352 0,0 0 400 31,-4-5 96-31,4 5 16 0,0 0-2368 0,0 0-496 0,2-5 0 16,4 0-128-16,-1 2 384 0,2 1 96 0,2 1 16 0,0-2 0 0,4 1 336 0,2 1 80 15,3-1 16-15,0 0 0 0,1 0-112 0,4-1-32 16,2 1 0-16,-2 0 0 16,1-1-160-16,0 0-48 0,3 1 0 0,0 1 0 15,0 0-80-15,3 0-32 0,2 0 0 0,2 0 0 16,1-1-128-16,2 0-16 0,4 0-16 0,-1 0 0 0,-1 0-176 0,2 0 0 15,0-2 144-15,1 1-144 0,2 1 128 0,2-1-128 16,1 0 128-16,3 1-128 0,1 0 272 0,-1-1-16 16,-3-2 0-16,0 1 0 0,2-1 144 0,1 2 32 15,2 0 0-15,1 1 0 0,1-1-80 0,1 2-16 0,-5-3 0 0,2 1 0 16,-1-2-80-16,-1 1 0 0,5 3-16 0,0 0 0 16,0 0-112-16,0-1 0 15,-1 0-128-15,-1 0 192 0,-1-1-16 0,-1-1-16 0,2 2 0 0,1 1 0 0,3 0 64 0,-1 0 16 16,0 0 0-16,-2-1 0 0,-2-2-96 0,1 2-16 15,-9 1 0-15,3 0 0 0,4 0-128 0,2 0 0 16,0 1 144-16,-1-1-144 0,-1 0 0 0,-2-1 144 16,2 0-144-16,2 1 0 0,2 0 176 0,2 2-176 15,0-1 160-15,-2 0-160 0,0-1 192 0,-4 0-64 16,0 0-128-16,3 0 192 0,14 2-192 0,-2-2 144 16,-1 0-144-16,-2 0 128 0,-2-1-128 0,-2 0 0 31,-3 0 0-31,1 0 128 0,2 1-128 0,1 0 0 0,2 0 0 0,-1-1 0 0,0 0 0 0,-4 0 0 15,-1 0 0-15,1 1 0 0,-2 0 0 0,5-2 0 16,5 1 0-16,-3 0 128 0,-7 0-128 0,-1 0 128 16,-1-1-128-16,0 1 128 0,0 1 0 0,3 0 0 0,5 1 0 15,0-1 0-15,-6-1-128 0,0 0 0 0,-1-2 0 0,0 2 128 32,-1-1-128-32,5 2 0 0,1 0 0 0,0-1 0 0,-11 0 0 15,-1 1 0-15,1 0 0 0,0 0 0 0,-1 0 0 16,4 0 128-16,-2 0-128 0,3 1 0 0,13-1 144 15,-5-1-144-15,-15 1 160 0,2 0-160 0,-3 0 256 16,0 0-64-16,-2 1 0 0,5-1 0 0,-1 0-64 16,2-1 0-16,0-1-128 0,11 1 192 15,-4 0-192-15,-3 0 176 0,-4-1-176 0,-2 0 160 0,-1 2-160 16,-2-1 0-16,1-1 144 0,-1 1-144 0,-1 0 128 0,-1 0-128 16,-4 0 128-16,-1 0-128 0,1 0 256 0,-2 1-32 15,-3-1 0-15,-3 1 0 0,0 1-32 0,-1 0-16 16,-2 1 0-16,-1 1 0 0,-1 0-32 0,1-1 0 15,-2 0 0-15,-1 0 0 0,-1 1-144 0,-3 0 128 16,1 1-128-16,-4-2 128 0,1 0-128 0,-4 0 0 16,-3 0 0-16,-2 0 128 0,0-1-256 0,-1 0-64 0,-6 0-16 0,0 0 0 31,6 1-1792-31,-6-1-368 0,0 0-64 0,0 0-12400 0</inkml:trace>
  <inkml:trace contextRef="#ctx0" brushRef="#br0" timeOffset="118195.97">14024 8438 13535 0,'0'0'592'0,"0"0"128"0,1-5-576 0,1-1-144 16,0 0 0 0,0 0 0-16,-2 6 2016 0,4-5 368 15,-1-1 80-15,0 1 16 0,-3 5-368 0,4-6-64 0,-4 6 0 0,3-4-16 16,-3 4-688-16,0 0-144 0,3-5-32 0,-3 5 0 0,0 0-688 0,0 0-144 16,0 0-16-16,0 0-16 0,0 0-304 0,0 0 0 15,0 0 0-15,0 0 0 16,4 6-384-16,-2 1-144 0,-1 2-32 0,0 2 0 15,0 1-2304-15,-1 0-464 0,0 1-80 0,1 0-7856 0</inkml:trace>
  <inkml:trace contextRef="#ctx0" brushRef="#br0" timeOffset="118323.98">14081 8757 15663 0,'0'0'1392'0,"-1"9"-1120"16,0 0-272-16,0 1 0 0,-2-2 1536 0,2 2 240 0,-1 0 48 15,1 0 16-15,0 0-320 0,0 1-64 0,0 1-16 0,0 0 0 16,1 0-1088-16,0 2-224 15,-1 0-128-15,1 0 160 16,0 0-1824-16,0 2-352 0,-2-1-80 0,2 1-8128 16</inkml:trace>
  <inkml:trace contextRef="#ctx0" brushRef="#br0" timeOffset="118455.79">14062 9192 3679 0,'-2'11'320'0,"2"-11"-320"15,-2 7 0-15,-1 2 0 0,-1 1 4752 0,1 0 880 0,0 0 192 0,-1 1 16 16,1 1-3728-16,0 0-768 15,-2 0-128-15,3 1-48 0,0 1-496 0,2 0-96 16,-2-1-32-16,1 0 0 16,-2 0-816-16,3 2-176 0,0-1-16 0</inkml:trace>
  <inkml:trace contextRef="#ctx0" brushRef="#br0" timeOffset="118591.94">14123 9645 13823 0,'-2'7'1216'0,"-3"0"-960"16,0 1-256-16,-1 1 0 15,1 0 4224-15,0-1 816 0,1 0 144 0,1 1 48 0,-1 1-3680 0,1-1-720 16,1-1-160-16,1 0-32 0,1 0-448 0,0-1-192 16,1 1 176-16,1-2-176 15,-2-6-1920-15,4 4-496 0,-4-4-80 0</inkml:trace>
  <inkml:trace contextRef="#ctx0" brushRef="#br0" timeOffset="119001.49">14145 8485 26831 0,'0'0'1184'0,"0"0"256"0,3-3-1152 0,0-1-288 0,-3 4 0 0,6-6 0 0,0 1 256 0,3 0 0 16,1 1 0-16,2 0 0 0,1-1 192 0,3 2 16 16,1 2 16-16,3-1 0 0,0-1-480 0,2 1-160 15,-1-1 0-15,0 1 0 16,1-1-2208-16,1 1-432 0,1 0-80 0</inkml:trace>
  <inkml:trace contextRef="#ctx0" brushRef="#br0" timeOffset="119325.93">14994 8385 17503 0,'9'0'1552'0,"3"0"-1232"0,2-1-320 16,2 1 0-16,-1-1 752 0,1 1 80 0,3 0 32 0,1 0 0 16,0 0-176-16,2 0-48 0,0 0 0 0,1-1 0 15,0 0-480-15,1 0-160 0,0 0 0 0,3 0 0 32,-1 0-480-32,3-1-208 0,0 1-32 0,2 0-16 0,1 1-1088 0,2 0-224 0,4 0-32 0,0-1-16 31,1 0 640-31,-1-1 128 0,-3-3 32 0,1 2 0 0,-1 1 1456 0,-1-1 288 0,-1-2 64 0,1 2 16 15,-1-1 832-15,1 0 176 0,1 1 16 0,0 1 16 0,0 0-192 0,-1-1-32 16,-1 0-16-16,-3 0 0 0,-1-1-800 0,-1 1-144 16,-2 0-48-16,-1 0 0 0,1-1 32 0,-2 1 0 31,-1 1 0-31,0 0 0 0,-1-1 16 0,0 0 0 0,0 1 0 0,0 1 0 0,1 0-64 0,1 0 0 16,3-1 0-16,0 1 0 0,2 0-176 0,-1-1-144 15,1 0 192-15,-3 0-192 0,3-1 0 0,0 2 0 16,0-1 0-16,2 1 0 15,0 0-368-15,1 0-176 0,1-1-32 0,3-2-6752 16,3 2-1344-16</inkml:trace>
  <inkml:trace contextRef="#ctx0" brushRef="#br0" timeOffset="119462.87">17679 8216 2751 0,'12'-1'256'0,"2"0"-256"0,3 1 0 0,1 0 0 15,0-1 4448-15,4 0 848 16,-1-1 160-16,1 1 48 0,2 0-3120 0,-2 1-608 0,0 0-128 0,1 0-32 15,1 0-1104-15,-2 0-240 16,0 0-32-16,0 0-16 0,0 0-224 0,1 1-256 0,1 0 48 0,0-1-8336 16,0 2-1664-16</inkml:trace>
  <inkml:trace contextRef="#ctx0" brushRef="#br0" timeOffset="119620.09">18790 8220 13823 0,'30'0'608'0,"-13"0"128"0,0 1-592 0,3-1-144 15,-1 0 0-15,2 0 0 0,0-1 1088 0,-1 0 176 16,1 0 32-16,0 0 16 0,1 0-480 0,0 0-80 16,2 0-32-16,-1 1 0 0,1-1-528 0,2 1-192 15,1 0 144-15,2 0-144 0,0 0-128 0,2 0-128 16,1 0 0-16</inkml:trace>
  <inkml:trace contextRef="#ctx0" brushRef="#br0" timeOffset="119833.73">20216 8268 15663 0,'27'-1'688'0,"-14"-1"144"0,3 1-656 0,0 0-176 16,1-1 0-16,-1 1 0 0,1-1 1696 0,-1 0 304 15,1-1 64-15,-1 1 16 0,1 0-1216 0,0 1-240 16,1 0-48-16,1 0-16 16,-1 0-560-16,3 1 0 0,2 0 0 0,3 1 0 15,2-1-576-15,3 0-112 0,2 0-16 0,0 1-16 16,-1 0-560-16,-1 0-96 0,-1-1-32 0,-1 0 0 15,1 0 608 1,-3 1 112-16,1 1 32 0,-2 2 0 0,0-3 352 0,-1 1 80 0,0 0 16 0,2 1 0 16,0 0-752-16,1-2-128 0</inkml:trace>
  <inkml:trace contextRef="#ctx0" brushRef="#br0" timeOffset="120001.09">21427 8268 2751 0,'11'0'256'0,"4"0"-256"15,3 0 0-15,3 0 0 0,3 1 3248 0,1 0 592 0,1 0 128 0,-1 0 32 16,0 0-2656-16,0 0-544 15,1 0-96-15,-1 2-32 0,-1 0-480 0,0 1-192 16,1-2 128-16,-1 2-128 0,0-1 0 0,1 0 0 0,1 1 0 0,-1-1 0 16,1 0 0-16,0 1 0 0,1 0 0 0,0-1 0 15,-2 1 0-15,-1-2 0 0,0-2-224 0,-2 0 80 16,-1 0-1040-16,-1 0-208 0,-1-2-32 0</inkml:trace>
  <inkml:trace contextRef="#ctx0" brushRef="#br0" timeOffset="120254.13">22471 8330 17391 0,'0'0'768'0,"0"0"160"0,0 0-736 0,0 0-192 15,0 0 0-15,0 0 0 0,-2-5 1360 0,2 5 240 16,0 0 64-16,0 0 0 0,-3-5-544 0,3 5-96 0,0 0-32 0,0 0 0 16,0 0-704-16,0 0-144 0,0 0-16 0,0 0-128 31,3 8-400-31,-1 0-192 0,1 0-48 0,-1 0-7072 16,0 1-1424-16</inkml:trace>
  <inkml:trace contextRef="#ctx0" brushRef="#br0" timeOffset="120381.34">22459 8598 8287 0,'-9'7'368'0,"9"-7"80"0,-1 7-448 0,0 1 0 0,-2-2 0 0,1 2 0 0,-1 0 1088 0,0 0 144 15,-1 1 32-15,0 0 0 16,-2 1-880-16,2 1-192 0,0 0-16 0,0 3-16 0</inkml:trace>
  <inkml:trace contextRef="#ctx0" brushRef="#br0" timeOffset="120656.21">22442 9026 2751 0,'0'0'128'0,"0"0"16"0,-2 7-144 0,1 0 0 0,-1-1 0 0,-1 1 0 0,2 0 4288 0,0-1 832 0,-2 1 176 0,1-1 16 16,0 2-3264-16,-1 0-672 0,1 0-128 0,0-1-32 16,-1 3-464-16,-1-1-112 0,1 1 0 0,0 0-16 15,-1 0-416-15,2 1-80 0,0 0 0 16,0 1-128-16,0 0 128 0,-1 0-128 15,2 1 0-15,0-1 0 0,-2-1 0 0,1 1 0 16,0-1 0-16,0 3 0 0,0-2 0 0,1 0 0 0,0 0-160 0,1 0 160 16,0-1-272-16,0 1 64 15,-2-1 16-15,4 0 0 0,-2-2 32 0,1 0 16 0,0-2 0 0,0 2 0 16,2 0-176-16,-2 0-48 0,-1-2 0 0,1 1 0 0,0-1 48 0,-1-7 16 31,-1 6 0-31,1-6-11024 0</inkml:trace>
  <inkml:trace contextRef="#ctx0" brushRef="#br0" timeOffset="121538.14">14025 9886 22287 0,'0'0'976'0,"0"0"224"0,0 0-960 0,0 0-240 16,0 0 0-16,0 0 0 0,0 0 1488 0,0 0 256 0,0 0 48 0,0 0 16 0,0 0-352 0,0 0-80 31,0 0-16-31,0 0 0 0,5-2-816 0,2 1-160 0,1-1-48 0,2 1 0 0,1 0-336 0,2 0 0 16,1 1 0-16,3 0 0 15,0-1-1872-15,4 0-448 0,2 0-96 0</inkml:trace>
  <inkml:trace contextRef="#ctx0" brushRef="#br0" timeOffset="121672.88">14763 9861 23551 0,'0'0'1040'0,"0"0"224"0,7 0-1008 0,-1 0-256 0,0 0 0 0,0 0 0 0,0 0 0 0,0 0 0 16,2-2 0-16,0 2 0 0,1 0 0 0,2 0 0 0,1-1 0 0,3 0-7008 15,2 0-1328 1</inkml:trace>
  <inkml:trace contextRef="#ctx0" brushRef="#br0" timeOffset="121806.87">15625 9810 2751 0,'22'-1'256'15,"-12"1"-256"-15,1-1 0 0,1 0 0 16,2 1 2144-16,0-1 384 0,-1-2 80 0,1 1 16 16,0 1-1008-16,1 0-192 0,-1 0-32 0,3 0-16 15,-1 0-928-15,2 0-176 0,1-1-32 0,1 1-16 31,2 1-736-31,3 1-128 0</inkml:trace>
  <inkml:trace contextRef="#ctx0" brushRef="#br0" timeOffset="121932.31">16775 9792 16575 0,'11'-2'1472'0,"2"1"-1168"15,2 0-304-15,3 1 0 0,2 0 384 0,0 0 32 16,2-1 0-16,1 0 0 0,1 0-208 0,3-2-32 15,4 1-16-15,-1 0 0 16,-1-2-672-16,-1 0-144 0</inkml:trace>
  <inkml:trace contextRef="#ctx0" brushRef="#br0" timeOffset="122121.46">17795 9756 1839 0,'17'1'160'16,"4"0"-160"-16,3 1 0 0,3 0 0 15,-1-1 1888-15,-1-1 352 0,-5-1 64 0,1-2 0 0,1 1-976 0,1-1-208 16,1 0-32-16,2 0-16 0,-1 1-624 15,0 1-112-15,2 0-16 0,0 0-16 16,2 0-112-16,2-1-32 0,0-1 0 0,9 1 0 16,-3 0 0-16,-1 0 0 0,-3-2 0 0,-1 1 0 0,-3 1-160 0,1 0 0 15,1-2 0-15,0 1-7216 0</inkml:trace>
  <inkml:trace contextRef="#ctx0" brushRef="#br0" timeOffset="122524.16">19335 9697 8287 0,'11'0'736'0,"2"0"-592"16,1 0-144-16,3-1 0 0,0-1 1728 0,2 1 320 16,1 0 64-16,1 0 16 0,-2 0-864 0,3-1-176 15,0 1-48-15,1 0 0 0,2 1-720 0,0 0-160 16,4 0-32-16,-2 0 0 0,3 0-128 0,1 0 0 0,-1-1 0 0,0-1 0 16,-1 1-256-16,-1 1 32 15,0 0 0-15,-1-1 0 16,2 2-448-16,-1 0-96 0,2 1 0 0,2 0-16 0,2 1-672 0,2 0-128 0,2 1-16 15,-1-2-16-15,-2-1-64 0,-2-1-16 0,-4-1 0 16,-2 0 0-16,-3 0 1696 0,-2-2 528 0,-2 0 16 0,-3 1 0 0,-2 0 1568 16,0-2 320-16,-3-1 64 0,0 1 16 15,0-2-848-15,0 2-192 0,0-1-16 0,0 2-16 16,2 0-864-16,0 0-192 0,1 0-16 0,3 2-16 16,2-1-352-16,2 1 0 0,2 0 0 0,3 0 0 15,2 1 0-15,2 0 0 0,-3 0 0 0,2 1 0 0,-1 0 0 0,-1 0 0 16,2 0 0-16,0 1-128 0,-2 1 128 0,1 1 0 15,0-2 0-15,0 1 0 0,2 2-160 0,0-2 0 16,-1-2 0-16,-1-1 0 16,1-1-352-16,-3-1-64 0,-1 1 0 0,-2-2-16 15,0 0-240-15,-1-1-32 0,0 0-16 0,0 2 0 16,2 0-240-16,-3 0-48 0,0 0-16 0,0 1 0 16,0-1 496-16,2 1 112 0,1 0 0 0,-1 1-4016 0</inkml:trace>
  <inkml:trace contextRef="#ctx0" brushRef="#br0" timeOffset="122753.95">22224 9611 6447 0,'11'-5'272'0,"-5"3"80"0,0 0-352 0,2 0 0 0,1-1 0 0,0-1 0 15,0 1 2576-15,0 1 448 0,1 0 96 16,2-1 16-16,-3 1-1408 0,2 0-288 15,0 1-48-15,0 0-16 0,0 0-544 0,2 1-128 0,1 0 0 16,0 1-16-16,0 0-112 0,1 0 0 0,-1 0-16 0,0-1 0 0,0 0-240 0,0 1-64 16,-2 0 0-16,-1 0 0 0,-1 0-256 0,0 1 0 15,-3-2 0-15,1 0 0 32,-1 0-1792-32,-2 0-480 0</inkml:trace>
  <inkml:trace contextRef="#ctx0" brushRef="#br1" timeOffset="127408.37">14001 8546 2751 0,'0'0'128'0,"0"0"16"0,3-3-144 0,1-2 0 16,1 0 0-16,-1-1 0 0,2 1 1152 0,-3-1 192 16,-1 2 32-16,0-1 16 0,1 0-432 0,0-1-96 0,-3 6-16 0,3-5 0 31,0-1 16-31,0 2 0 0,-3 4 0 0,2-4 0 15,-2 4-80-15,0 0-16 0,2-6 0 0,-2 6 0 16,0 0-16-16,0 0-16 0,0 0 0 0,0 0 0 0,0 0-96 0,0 0 0 0,0 0-16 0,0 0 0 16,-2-5-16-16,2 5 0 0,0 0 0 15,0 0 0-15,0 0-208 0,0 0-32 0,0 0-16 0,0 0 0 16,0 0-160-16,0 0-48 16,0 0 0-16,0 0 0 0,0 0-144 0,-5 5 192 15,1 1-192-15,0 0 192 0,-1 3 16 0,1 1 16 16,1 1 0-16,-1 1 0 0,1 2 96 0,0 2 32 0,2-1 0 15,-3 3 0-15,1 0-160 0,0 2-16 16,-1 0-16-16,2 2 0 0,0 2-32 0,0 2-128 0,0 0 192 16,0 0-64-16,2 3-128 0,0 0 128 0,0 0-128 15,0 3 128-15,0 2-128 0,0 1 160 0,2 1-160 0,-1-1 160 0,-1 0-160 0,0 2 0 16,0 3 144-16,0-1-144 16,0-2 0-16,0 0 128 0,0 1-128 15,0-2 0-15,0 0 160 0,0 0-32 0,-1-3-128 0,1-2 192 16,-2 0 128-16,1 0 32 0,1-1 0 0,-1-2 0 0,0 0-32 15,1-2 0-15,0 0 0 0,1-1 0 0,-1-2-80 0,1-2-32 16,-1-1 0-16,1-3 0 0,1-1-48 0,-1-2-16 16,0-2 0-16,0-1 0 0,0-1-16 15,0-2 0-15,0-1 0 0,-1-7 0 0,0 0-128 0,0 0 160 0,0 0-160 16,0 0 160 0,0 0-576-16,0 0-112 0,0 0-32 0,0 0 0 15,0 0-2640-15,3-6-544 0</inkml:trace>
  <inkml:trace contextRef="#ctx0" brushRef="#br1" timeOffset="128558.8">14132 8521 10303 0,'0'0'448'0,"0"0"112"0,0 0-560 0,0 0 0 0,0 0 0 0,0 0 0 0,0 0 528 16,0 0 0-16,0 0 0 0,0 0 0 0,0 0 176 0,0 0 48 15,0 0 0-15,0 0 0 0,0 0-176 0,0 0-48 16,0 0 0-16,0 0 0 0,7-4 48 16,-1 2 0-16,0 0 0 0,3 2 0 0,1-3-80 15,2 2-16-15,1 1 0 0,3-2 0 16,1 0-112-16,3 1-32 0,2-1 0 0,1 1 0 15,0-1 0-15,2 1 0 0,-1-3 0 0,1 1 0 16,3 0-144-16,0-1-48 0,2 1 0 0,1 1 0 0,-1 0-144 0,3-1 0 16,2 1 0-16,0 0 128 0,0 0-128 0,-1 1 0 15,0-3 0-15,-2 1 128 0,-1 0-128 0,0 0 128 16,-1-1-128-16,2 1 128 0,0 0-128 0,0 0 0 0,0 1 144 0,2 2-144 16,2-1 0-16,3 0 128 15,-3 0-128-15,2-1 0 0,-2 0 0 0,0-1 128 16,2 1-128-16,-3 0 0 0,0 0 0 0,0 1 128 15,-1 1-128-15,2 0 0 0,2 0 208 0,-1 0-16 0,3 0-16 0,-1-1 0 16,-3-2 144-16,-1 1 16 0,-2 0 16 0,0-1 0 16,1-1-16-16,0 2 0 0,1 1 0 0,1 0 0 15,0 0-96-15,0 0-32 0,1 1 0 0,-1-1 0 16,1 0-208-16,0-2 176 0,-3 0-176 16,0 1 160-16,0 0-160 0,-1-1 0 0,-1 2 0 0,0 1 128 15,0 0-128-15,2 1 160 0,1-1-160 0,3-1 160 16,1 0-160-16,-1-1 0 0,1-1 144 0,-2-1-144 15,-2 1 0-15,1 0 128 0,-1 1-128 16,0 1 0-16,-2-2 0 0,0 2 128 0,-1 0-128 0,0 0 0 16,-1 0 0-16,1 1 128 0,-1 0-128 15,-1-1 0-15,-1-1 0 0,-2-1 144 0,1 2-144 0,-1-1 0 0,2 0 128 0,2-1-128 16,-2 2 0-16,2-1 0 16,0 2 0-16,1 0 0 0,2-1 0 0,1 1 0 0,1 0 0 15,-1-1 0-15,-2-1 0 0,-2 0 0 0,0 0 128 16,-1-1-128-16,-1 0 0 0,0 1 0 15,0 1 0-15,-1 0 0 0,1-1 0 0,1 0 0 0,1 1 128 0,0 0-128 16,2 0 0-16,0 0 0 0,2-1 0 0,-4 0 0 16,0-2 0-16,-1 2 0 0,0 0 0 0,-1 0 0 15,2 0 0-15,0 0 0 16,1 2 0-16,0 0 0 0,1 2 0 0,2-2 0 16,1 0 0-16,2-2 0 0,0 0 0 0,-3 0 0 0,-2 0 0 0,-2 0 0 0,0-1 0 0,-1 0 0 15,-2 0 0-15,0 1 0 0,-1-1 128 16,0 0-128-16,-2 1 0 0,2 0 0 0,3 1 128 15,-1 0-128-15,0 1 0 0,2 0 0 0,1-2 0 0,-1 1 0 16,-1 0 0-16,-1 1 0 16,0 1 0-16,1 0-144 0,0 2 144 0,0-1 0 15,0 0 0-15,0 1 0 0,-1 0 0 0,2 0 0 0,2 0 0 16,-1 0 0-16,-1-1 0 0,-2-1 0 0,0-1 0 0,-1 0 0 16,-4 0 0-16,-1 0 128 15,-1 0-128-15,-1-1 0 0,1-1 0 0,0 2 0 16,-2 0 0-16,-2 0 128 0,1 0-128 0,0 0 0 0,0 2 0 0,0-2 128 0,1-2-128 0,1 4 0 15,1 0 0-15,1-2 128 16,-1-1-128-16,1 0 0 0,0-2 0 0,0 2 0 0,-1-1 0 16,-1 1 0-16,0 0 0 0,-2 0 0 0,-2-1 0 0,1 0 0 15,0 1 0-15,-1 1 0 0,2 0 0 0,-2 0 0 16,0 0 0-16,-1 0 0 0,0 1 0 16,-2-1 0-16,-1 0 0 0,-1 2 0 0,-1-1 0 15,0 0 0-15,-4 0 0 0,1 0 0 16,-2-1 0-16,-6 0 0 0,0 0-160 0,0 0 160 15,0 0-768-15,0 0-32 0,0 0-16 0</inkml:trace>
  <inkml:trace contextRef="#ctx0" brushRef="#br1" timeOffset="128936.39">20032 8264 25791 0</inkml:trace>
  <inkml:trace contextRef="#ctx0" brushRef="#br1" timeOffset="129453.78">19925 8347 5519 0,'-4'-7'240'0,"4"7"64"31,0 0-304-31,0 0 0 0,0 0 0 0,0 0 0 0,0 0 1920 0,0 0 336 0,0 0 64 0,0 0 16 0,2-4-800 0,1 1-144 16,2-3-48-16,1 3 0 15,2-1-496-15,1 1-96 0,1-1-32 0,1 0 0 0,2 2-352 0,1 0-80 16,2-1-16-16,0 1 0 0,2 0-80 0,2 1-32 16,2 0 0-16,0 0 0 0,0-1-160 0,-3 2 128 0,0 0-128 0,-1 0 128 15,-1-1-128-15,-1 1 0 16,-3 0 0-16,-2 0 128 0,-1 0-128 0,-3 0 0 15,0 0 0-15,-7 0 128 16,0 0-496-16,0 0-96 0,0 0-32 0,0 0-6128 0,0 0-1232 0</inkml:trace>
  <inkml:trace contextRef="#ctx0" brushRef="#br1" timeOffset="129930.39">20251 8317 5519 0,'0'0'496'0,"0"0"-496"16,1-6 0-16,1 0 0 0,0 2 2304 0,1-1 384 0,-1 1 64 0,1 1 0 0,-3 3-816 0,3-4-160 16,3 1-48-16,-3 0 0 15,1-1-512-15,-4 4-128 16,0 0 0-16,0 0-16 0,0 0-208 0,0 0-32 0,0 0-16 0,0 0 0 0,0 0-288 0,0 0-48 16,4 5-16-16,0 0 0 0,0 1-144 0,-1 0-48 15,-1 1 0-15,0 1 0 0,-1 2-48 0,2-1-16 16,-1 1 0-16,0 1 0 0,0 1-16 0,-1 2 0 15,0 0 0-15,0 1 0 0,1 3-192 0,-1 0 176 16,-1 0-176-16,0 1 160 0,0 2-160 0,-1 1 192 16,-2 0-192-16,2 2 192 0,0 1-192 0,-1 1 0 0,0 0 144 0,0 2-144 15,-1 1 0-15,1 2 144 0,0 0-144 0,1 1 0 16,0 1 0-16,0 0 0 0,0-1 0 0,1 1 0 16,1 2 0-16,-1 0 0 0,-1-1 0 0,1 1 0 15,1 2 0-15,0-2 128 0,0-1-128 0,0 0 0 16,0-1 256-16,0-1-64 15,0-1-16-15,0 0 0 0,1-1 96 0,-1 1 32 16,0 0 0-16,0-1 0 0,0-3 64 0,0 1 16 0,1-1 0 16,-2 0 0-16,0-2-128 0,0-1 0 15,0-2-16-15,0-1 0 0,-1-3 16 0,0-2 0 16,0 0 0-16,0-2 0 0,-1-2-16 0,-1-1 0 0,0 0 0 0,0-1 0 0,-2-2-48 0,1-2 0 16,0 1 0-16,-2-1 0 0,1-1-64 0,-1-2 0 15,1 0-128-15,-1 0 192 16,1-1-512-16,-1-1-96 0,1 0-32 0,5-1-11296 15,0 0-2272-15</inkml:trace>
  <inkml:trace contextRef="#ctx0" brushRef="#br1" timeOffset="131429.67">14078 9911 8063 0,'0'0'352'0,"0"0"80"0,0 0-432 0,0 0 0 15,0 0 0-15,0 0 0 0,-6 1 1088 0,6-1 128 0,0 0 16 0,0 0 16 0,0 0-288 0,0 0-64 32,0 0-16-32,0 0 0 0,0 0 224 0,0 0 48 0,0 0 16 0,0 0 0 15,0 0-176-15,0 0-32 0,0 0-16 16,0 0 0-16,7 0-272 0,0 0-48 0,2-1-16 0,1 0 0 16,1 0-160-16,2 0-48 0,3-1 0 0,1-2 0 15,4 1-112-15,3 0-32 0,3-2 0 0,0 1 0 16,3 0-16-16,0 0-16 0,-2 1 0 0,2 0 0 0,1-2-96 0,0 2 0 15,1 0-128-15,1-1 192 0,1 1-192 0,2 1 0 0,2 0 128 0,2-1-128 16,1 2 0-16,-2 0 0 16,1 1 0-16,0-1 0 15,-1-1 0-15,2 1 0 0,0 0 0 0,1 1 0 0,4 0 0 0,0 0 0 0,3-1 0 0,-1 0 0 16,-3-1 0-16,0 1 0 0,0 0 0 0,0 0 0 16,1 1 0-16,1 0 0 0,2 0 0 15,-1 1 0-15,2 0 0 0,-3 0 0 0,-2-1 0 0,0 0 0 16,1 0 0-16,0 0 0 15,-1 0 0-15,1 0 0 0,1 0 128 0,2 0-128 0,-2 0 0 0,-1 0 0 0,-3-1 240 16,0 0-48-16,2 1-16 0,-1 0 0 16,0 0-176-16,2 0 192 15,3 0-192-15,-1 0 192 0,0-1-64 0,0 0-128 16,-4 0 192-16,0 0-64 0,0 0-128 0,1 0 0 0,-3 0 144 0,-1 1-144 0,1-2 128 16,0 2-128-16,0 0 128 0,-2 0-128 15,1-2 0-15,-1 0 0 16,-2-1 0-16,2 2 128 0,1 0-128 0,-1-1 0 15,2 2 0-15,3 0 128 0,2 0-128 0,2 0 0 16,-1-2 0-16,-2 1 0 0,2-1 0 0,-1 1 0 16,1 1 0-16,1 0 128 0,1 1-128 0,-1 0 0 0,-2 0 0 0,-2-1 0 15,-3 0 0-15,-2-1 0 16,-2 0 0-16,0 0 0 0,-2 0 0 0,-1 0 0 0,-2 0 0 0,1-1 128 16,1 2-128-16,1-1 0 0,-1 0 0 0,1-1 0 15,0 0 0-15,2-1 128 0,-2-1-128 0,1 1 0 16,1 0 0-16,-1 0 0 0,1 2 0 0,1 0 0 15,2 0 0-15,1 0 0 0,-2 0 0 0,1-1 0 16,2 0 0-16,-4-1 0 0,-4-1 0 0,-1 2 0 16,-2 1 0-16,-1 0 0 0,-3-2 0 0,1 2 0 0,0 0 0 0,2 0 0 15,1 0 0-15,1 0 128 16,0 1-128-16,0-1 0 0,0-1 0 0,1 0 0 0,-2 0 0 0,-1 0 0 16,0 0 0-16,2 0 0 0,-5-1 0 0,2 2 0 15,0 1 0-15,1 0 0 0,2 0 0 0,0 0 0 16,1 0 0-16,0 0 0 0,-2-1 0 0,0 0 0 15,-4-1 0-15,0 0 0 0,-3 0 0 0,-1-1 128 16,-3 1-128-16,-1 0 128 0,-3 0 32 0,-1 1 16 0,0-2 0 0,1 2 0 16,-1 0-16-16,1 0 0 15,0 0 0-15,-1 0 0 0,-1 1-32 0,4 0 0 16,-3-1 0-16,1 1 0 0,-3 0-128 0,-3 0 0 0,-1 0 144 16,1 0-144-16,-2 1 0 0,1 0 128 15,-2-1-128-15,0 1 0 0,-1 0 0 0,1 0 0 0,-8-1-192 0,4 3 64 31,0 0-1744-31,2 1-352 0,-2 0-64 0</inkml:trace>
  <inkml:trace contextRef="#ctx0" brushRef="#br1" timeOffset="132377.93">20575 8542 3679 0,'0'0'320'0,"0"0"-320"0,0 0 0 0,0 0 0 0,-1-6 2128 15,1 1 368 1,0 5 64-16,1-6 0 0,1 1-512 0,-2 5-128 15,0 0 0-15,0 0-16 0,1-6-368 0,-1 6-64 16,2-5 0-16,-2 5-16 0,0 0-304 0,0 0-64 16,0 0-16-16,0 0 0 0,0 0-416 0,0 0-80 15,0 0 0-15,0 0-16 0,0 0-304 0,0 0-64 16,0 0-16-16,6 2 0 0,-6-2-48 0,6 5 0 16,-2 1 0-16,0 3 0 0,-2 2-128 0,0 1 160 15,0 0-160-15,0 2 160 0,1 1-160 0,-1 2 160 16,-1 1-160-16,0 2 160 0,0 5-160 0,0 1 0 0,-1 3 144 0,0 3-144 15,0 1 0-15,0 0 144 0,-1 1-144 0,-1 2 0 16,-1 1 176-16,-1 2-176 0,0-1 160 0,0 3-160 16,-1 2 128-16,2-1-128 0,-4-2 0 0,3 2 144 15,1 0-144-15,-2 1 0 0,1-2 0 0,0-1 128 16,2-1-128-16,0-2 0 0,0-1 144 0,0-2-144 16,-1-1 0-16,2 0 144 0,0-5-144 0,0 0 0 15,-1-3 192-15,0-2-64 0,1-1 0 0,0-2-128 16,-1-2 192-16,1-3-192 0,0-1 192 0,0-2-192 15,0-1 192-15,0-2-192 0,0-1 192 0,0-2-192 0,-1 0 0 16,2-6 0-16,0 0-192 0,-4 5 48 16,1 0-784-16,-1-2-160 0,-1 0-16 0,0-1-16 15,-3-2-1696-15,1-2-352 0,0 1-64 0,-1-1-3840 16,0-1-768-16</inkml:trace>
  <inkml:trace contextRef="#ctx0" brushRef="#br1" timeOffset="132628.78">20372 9786 11055 0,'0'0'976'16,"0"0"-784"-16,0 0-192 0,-1-6 0 0,0 1 2624 0,1 5 496 15,0 0 80-15,0 0 32 0,0 0-1376 0,0 0-256 16,0 0-64-16,0 0-16 0,0 0-624 0,0 0-112 16,0 0-16-16,1 7-16 0,1 3-112 0,0 0 0 0,1 2-16 0,1 2 0 15,-1 0-304-15,0 0-48 16,2 0-16-16,0 0 0 0,2-1 0 0,0-1-16 0,-2-1 0 0,2 0 0 16,0-1 0-16,2-2 0 0,0-3 0 15,1-2 0-15,0 0 112 0,0-3 32 0,0-3 0 0,-1 0 0 16,2-2 64-16,0-3 32 0,0-2 0 0,2-2 0 15,-4-2-208-15,4-1-32 0,-2 0-16 0,0-2 0 16,-3 0-224-16,1 0 0 16,-1 0 0-16,-2 0 0 15,0 3-448-15,-2 2-192 0,0 3-48 0,-2 2 0 16,-1 2-2080-16,-1 5-432 0,0 0-64 0,0 0-10000 0</inkml:trace>
  <inkml:trace contextRef="#ctx0" brushRef="#br1" timeOffset="133094.07">20339 10365 5519 0,'0'0'496'0,"0"-5"-496"0,1-2 0 16,1 1 0-1,0-1 4608-15,0 2 816 0,-1-1 160 0,-1 6 48 0,0 0-3440 0,0 0-672 16,0 0-144-16,0 0-32 0,0 0-624 0,0 0-128 0,3 7-16 0,-1 2-16 16,-1-1-96-16,0 4-16 0,0 4 0 0,-1 0 0 15,-1 2-176-15,1 0-32 0,1 1-16 0,-1 0 0 16,0 1-80-16,1 0-16 15,2-2 0-15,-2 1 0 0,-1-2-128 0,1-2 128 0,0-1-128 0,1-1 128 16,0-2 16-16,1-2 0 16,0-1 0-16,0-3 0 0,-3-5 144 0,6 4 32 15,0-2 0-15,2-2 0 0,-3-1 144 0,2-2 48 16,-1-3 0-16,0-2 0 0,2 0 0 0,0-3 16 16,-1-4 0-16,2-1 0 0,0-3-176 0,-1-1-32 15,0 0-16-15,1 1 0 0,0-1-176 0,0 0-128 0,0 0 144 0,-1 2-144 16,0 2 0-16,-1 3 0 15,-1 0 0-15,0 1 0 0,-3 1-128 0,0 1-80 0,1 3-16 0,-1 2 0 32,-1 0-1696-32,-2 5-352 0,0 0-64 0,0 0-8608 15,0 0-1712-15</inkml:trace>
  <inkml:trace contextRef="#ctx0" brushRef="#br1" timeOffset="133454.95">20460 10801 12895 0,'0'0'1152'0,"0"0"-928"15,-1-5-224-15,1-1 0 0,0 6 3648 0,4-5 672 16,2-1 144-16,3 1 16 0,-1-1-2912 0,2 1-592 16,2 0-112-16,2 1-32 0,-1 0-160 0,1 2-32 15,0 0-16-15,0 2 0 0,-3 0-320 0,-2 1-64 16,1 1-16-16,-3 2 0 0,-2 0-224 0,0 2 0 15,-2 1 128-15,-2 2-128 0,-2 0 0 0,-1 1 176 16,-1 1-176-16,-3 1 160 0,-3 0-160 0,1 0 192 16,-2 0-192-16,0-1 192 0,0 0-32 0,1-1 0 0,-2 0 0 15,3-2 0-15,1-2 96 0,1 0 0 16,2-3 16-16,4-3 0 0,0 0 368 0,0 0 80 16,0 0 16-16,0 0 0 0,0 0-160 0,0 0-16 0,0 0-16 0,5 2 0 15,3-1-320-15,3-1-64 0,2 1-16 0,1-1 0 16,2-1-144-16,0 0 0 15,1-1 0-15,0 0 0 16,0-1-320-16,1-1-112 0,-1 2-16 0,1-1 0 16,-3 1-1840-16,1-2-368 0,-2 1-80 0,0-1-12704 0</inkml:trace>
  <inkml:trace contextRef="#ctx0" brushRef="#br1" timeOffset="133753.71">20306 10205 14735 0,'-4'-10'640'0,"4"10"160"0,0 0-640 0,-2-6-160 0,2 6 0 0,3-5 0 15,-1-1 3616-15,1 2 688 0,1 0 144 0,2-1 32 16,2 2-3200-16,2 1-640 0,2 0-128 0,2-1-32 16,1 0-304-16,3 1-176 0,2 1 192 0,1 0-192 0,0 1 192 0,1 0-64 31,0-1 0-31,1 1-128 16,-1 0-1728-16,0 0-464 0,1 0-96 0</inkml:trace>
  <inkml:trace contextRef="#ctx0" brushRef="#br1" timeOffset="134714.32">20838 9878 4607 0,'0'0'192'0,"0"0"64"0,0 0-256 0,0 0 0 16,-2 6 0-16,2-6 0 0,-2 5 3136 0,2-5 592 16,0 0 112-16,0 0 32 0,0 0-1888 0,0 0-368 15,0 0-80-15,0 0 0 0,0 0-400 0,3 5-80 16,-3-5-16-16,0 0 0 0,7 1-144 0,-7-1-16 15,0 0-16-15,6-3 0 0,1 0-160 0,0-1-48 16,0-2 0-16,1-1 0 0,1-2-64 0,1-1-16 16,0-1 0-16,1-2 0 0,1-3-80 0,1 0-32 15,1-3 0-15,1-2 0 0,0-2-144 0,0-3-48 16,4-4 0-16,1-3 0 0,1-2-144 0,0-5-128 0,0-2 192 16,-1-6-192-16,0-3 0 0,-2-3 0 0,-2-5 0 0,0-3 0 15,-2-1 144-15,-1-5-144 16,-2 0 0-16,-2-1 144 0,0 0-144 0,-5 0 0 0,-2 3-160 0,0 3 160 15,-4-1-256-15,-1 3 32 0,-2 3 16 0,-3 3 0 16,-2 3 64-16,-1 4 16 0,-4 3 0 0,-3 3 0 16,-2 2-16-16,-2 3 0 0,-1 3 0 15,-2 3 0-15,-3 4 144 0,2 0-208 0,2 5 80 16,-2 2 128-16,3 3-192 0,1 0 192 0,1 3-160 0,2 3 160 0,1 2-128 16,2 2 128-16,0 0 0 0,3 3-144 0,0 0 144 15,2 2 0-15,1 1-144 16,1 1 144-16,1 1-128 0,2-1 128 0,6 0-160 0,0 0 160 0,0 0-208 0,0 0 48 15,0 0 16-15,0 0 0 16,0 0-832-16,0 0-176 0,-4 7-16 0,4-7-8368 16,-1 6-1680-16</inkml:trace>
  <inkml:trace contextRef="#ctx0" brushRef="#br1" timeOffset="135057.79">20974 7854 10127 0,'-1'-12'448'0,"-1"8"96"0,1-2-544 0,-1 1 0 0,-2-1 0 0,-2 1 0 16,0 0 3504-16,-2 2 592 16,-2 1 112-16,-1 1 16 0,-2 1-2560 0,0 1-512 0,-2 1-96 0,1 1-32 15,0 2-608-15,-2 0-128 16,1 1-32-16,-3 0 0 0,1 2 0 0,-1 0-16 16,-1 0 0-16,1 1 0 0,0 0-64 0,2 0-16 0,-1-3 0 0,2 1 0 15,0 0-160-15,2-2 192 0,1 1-192 0,0-1 192 16,3-1-48-16,2 1 0 15,1-1 0-15,1 0 0 0,0-2 16 0,5-2 0 16,0 0 0-16,0 0 0 0,0 0 320 0,6 6 64 0,1 0 16 0,3-1 0 16,1 1-112-16,1 0 0 0,2 1-16 0,1 0 0 0,1-1-288 0,1 2-144 15,-1-1 160 1,0-1-160-16,-2 1 0 0,-1-1 0 0,-1 0 0 0,-1-1 0 16,-1 1-704-16,-1-1-128 0,0 0-16 0,-1-1-16 15,-3 1-2736-15,2-2-560 16,6 1-96-16,-1-2-32 0</inkml:trace>
  <inkml:trace contextRef="#ctx0" brushRef="#br1" timeOffset="135924.78">20876 7140 21183 0,'0'0'944'0,"0"0"192"0,-7-1-912 0,1 1-224 0,-1 1 0 0,0 4 0 0,1 0 896 0,0 3 144 16,1 2 32-16,0 1 0 0,1 0-496 0,-3 2-112 15,2 1-16-15,-1 2 0 0,1-1-128 0,0 1-48 16,2 1 0-16,-1-2 0 0,0 1 48 0,2-1 0 16,1 1 0-16,0-2 0 0,0-1-16 0,0 0 0 15,1-3 0-15,0-1 0 0,0-1 32 0,0-3 16 16,0 0 0-16,0-5 0 0,0 0 208 0,0 0 32 15,0 0 16-15,1-7 0 0,0-2-64 0,1-3-16 0,0 1 0 0,2-2 0 16,0-3-304-16,-1-1-64 0,3-3-16 0,-1-2 0 16,2-3-144-16,1-1 0 15,-1 0 0-15,3-7 128 0,-1 1-128 0,-1 8 0 16,0 2 0-16,-2 3 0 0,1 2 0 0,-2 2 0 0,1 2 0 0,-2 3 0 16,-1 3 0-16,2 0-144 0,-5 7 144 0,0 0 0 15,0 0 0-15,4 5-128 16,0 4 128-16,-2 3 0 0,-1 3 0 0,0 1 0 0,-1 2 0 0,-1 0 0 15,1 3 128-15,0 1-128 0,0 0 0 0,1-1 144 16,0 0-144-16,0-1 0 0,0 0 144 16,1-3-144-16,1-1 0 0,0-3 0 0,0-2 0 0,1-1 0 15,0-1 128-15,0-3-128 0,-4-6 128 0,6 4-128 0,-6-4 208 16,8 0-16-16,-1-3-16 0,2-1 0 0,1-2 48 0,1-2 16 16,0-3 0-16,2-3 0 15,1-2-32-15,1-2 0 0,0-1 0 0,-1-1 0 0,2 0-80 0,-3 1 0 16,0 1-128-16,0 0 192 0,0 3-192 0,-2 1 128 15,-3 2-128-15,-1 3 0 0,-2 3 192 0,0 0-64 16,-5 6-128-16,0 0 192 0,0 0-64 16,0 0-128-16,0 0 176 0,4 7-176 0,0 1 0 15,-2 2 0-15,-1-1 0 0,0 2 0 0,-1 2 0 0,1-1 0 16,1 0 0-16,-2 1 0 0,0 2 0 0,1 1 0 16,2-1 0-16,-1 1 0 15,-1-1-416-15,1 0-32 0,1 0-16 0,2-1 0 16,-1-1-624-16,1-1-128 0,0 1-32 0,2-2 0 15,-1-1-2368-15,1-1-480 0</inkml:trace>
  <inkml:trace contextRef="#ctx0" brushRef="#br1" timeOffset="136213.88">21436 7295 17503 0,'2'-6'1552'0,"0"-1"-1232"15,1-1-320-15,2 2 0 0,0-1 1648 0,2 1 272 0,1-1 48 16,0 0 16-16,2 2-112 0,0 2-16 0,1-1 0 0,1 2 0 0,-3-1-928 0,0 3-192 31,-3 2-32-31,1 2-16 0,-4 1-432 0,1 1-96 16,-2 2-16-16,-1 1 0 0,-2 2-16 0,-2 0-128 15,-3 1 192-15,-1 1-64 0,0 0-128 0,-2 2 192 0,-1-1-192 0,-1 0 192 16,1-1-64-16,1 1 0 0,-1-2 0 0,3-2 0 16,0-2 256-16,2-1 32 15,0-1 16-15,2-2 0 0,3-4 304 0,0 0 64 0,0 0 16 0,0 0 0 0,0 0-256 0,10 1-48 16,3-1-16-1,4-1 0-15,1-2-320 0,3-1-176 0,2-1 192 0,1-1-192 16,0 0-208-16,0-1-160 0,0-1-16 0,0 1-16 16,-1-1-2992-16,0 0-608 0</inkml:trace>
  <inkml:trace contextRef="#ctx0" brushRef="#br1" timeOffset="137528.73">13945 10138 4607 0,'0'0'400'0,"0"0"-400"0,0 0 0 0,-4 6 0 16,4-6 2208-16,-3 6 352 0,3-6 80 0,-3 4 16 0,3-4-656 0,-5 5-128 16,5-5-16-16,0 0-16 0,-5 3-480 0,-1-1-80 15,1 0-32-15,5-2 0 0,-7 3-368 0,1-2-80 16,-2 0-16-16,0-1 0 15,0 0-128-15,1-1-16 0,-3-2-16 0,0 1 0 0,0-1 112 0,0-3 32 16,-1-1 0-16,-1-2 0 16,-2-2 0-16,-1-1 0 0,1-2 0 0,0-4 0 15,-3 0-192-15,2-1-16 0,-2-3-16 0,1-3 0 16,-1-1-128-16,0-2-32 0,-1-1 0 0,1-4 0 16,-1-2-160-16,-1-4-32 0,1-3-16 0,-1-2 0 0,0-2-176 15,2-2 0-15,-1-5 0 0,0 1 0 0,1-2 0 0,-1-1 0 16,2-2 0-16,0 1 0 0,2 0 0 0,2-1 0 0,1 0 0 0,1 4-176 15,1 2 176-15,2 3 0 16,0-2 0-16,1 4-128 0,3 0 128 0,1 3 0 0,1 1-144 0,1 2 144 16,2 2 0-16,4 3-176 15,0 1 176-15,3 2-128 0,2 4 128 0,2 2-208 0,1 0 80 0,2 3 128 0,0 2-208 0,0 3 80 16,-2 0 128-16,0 4-208 0,0 2-32 0,-1 1 0 16,-1 1 0-16,0 2 0 15,-1 2-176-15,0 1-32 0,0 2-16 0,-2 2 0 16,-3 1 16-16,1 0 0 0,0 0 0 0,-7 0 0 15,0 0-48-15,6 2 0 0,-6-2 0 0,6 3 0 16,-6-3 112-16,0 0 0 0,0 0 16 0,0 0 0 16,0 0-48-16,4 6-16 0,-4-6 0 0,0 0 0 15,0 0-464-15,0 0-112 0,0 0-16 0,0 0 0 32,0 0-640-32,0 0-128 0,0 0-16 0,0 0-16 0,0 0-32 0,0 0 0 0,0 0 0 0,0 0 0 15,0 0 688-15,-2-5 128 0,0 0 16 0,2-1 16 0,-4 0 640 0,3-2 128 16,0 0 32-16,1 0 0 0,-3 0 496 0,2 0 96 15,-1 0 32-15,-1 2 0 16,0-1 1456-16,1 2 304 0,0 0 48 0,2 5 16 16,-6-3-320-16,2 1-48 0,-1-1-16 0,5 3 0 15,0 0-576-15,-4-3-112 0,4 3-16 0,0 0-16 16,0 0-448-16,0 0-96 0,0 0-16 16,0 0 0-16,0 0-128 0,0 0-16 0,0 0-16 0,0 0 0 0,0 0-16 15,0 0 0-15,7-2 0 0,1 0 0 0,2-1-144 0,1-1-48 16,4 0 0-16,-1 0 0 0,1-1-64 0,2 0-16 15,-1 0 0-15,1 2 0 0,-1 1-128 0,0 1 0 16,-2 0 144-16,-1 2-144 0,-2 1 0 0,-2 1 0 16,-1 0 0-16,-2 3 128 0,-1 1-128 0,-3 0 0 15,-2 3 128-15,0 2-128 0,-2 1 0 0,-1 3 128 16,-1 0-128-16,-3 2 0 0,0 0 0 0,0 0 0 16,-3 1 0-16,1 0 0 15,1-2-448-15,-1 1-144 0,1-3-48 0,2 0-9408 16,-1-3-1904-16</inkml:trace>
  <inkml:trace contextRef="#ctx0" brushRef="#br1" timeOffset="138417.19">13799 7688 24879 0,'0'0'2208'0,"0"0"-1760"0,0 0-448 0,0 0 0 16,-6 1 0-16,0 2 0 0,1 2 128 0,1 1-128 15,-2 2 272-15,0 2 32 0,1 0 0 0,-1 1 0 16,0 1-16-16,0 1 0 16,3 1 0-16,-1 1 0 0,0 0 64 0,1-1 16 15,0 2 0-15,0-2 0 0,1-2-80 0,0 0-16 0,1-1 0 0,0-2 0 0,0-2 96 16,0-1 16-16,1-6 0 0,0 0 0 16,0 0 192-16,0 0 64 0,0 0 0 0,0 0 0 15,0 0 80-15,0 0 32 0,2-7 0 0,0-3 0 16,0-3-304-16,2-2-48 0,0-2-16 0,0-2 0 15,2-2-176-15,0-2-32 0,1-3-16 0,1-2 0 0,1-1-160 0,0 2 0 16,1 1 0-16,1 0 0 16,1 2 0-16,1 2 0 0,-1 2 0 0,-1 4-176 0,1 3 176 0,-2 3-192 15,-2 2 192-15,1 4-192 0,-1 0 192 16,0 5-128-16,-2 3 128 0,2 2-128 0,-1 4 128 0,-1 2 0 16,1 1 0-16,0 3-128 15,-2 0 128-15,0 3 0 0,1 1 0 0,-1 1 0 16,0 1 128-16,0-1-128 0,-1 0 128 0,0-2-128 0,1 0 0 0,1-2 128 0,-2-2-128 0,1-2 0 31,-1-2 0-31,1-2 144 0,-2-4-144 0,1 0 0 0,-4-5 240 0,0 0-64 0,0 0-16 0,6-1 0 16,0-4 224-16,1 0 64 15,-2-3 0-15,2-2 0 0,0-2-160 0,0-3-32 0,1-3 0 0,1-2 0 16,1-3-128-16,0-1-128 0,0 0 192 0,-1 1-192 16,1 0 128-16,0 2-128 15,0 2 0-15,-1 3 0 0,0 1 0 0,0 4 0 16,-3 2 0-16,0 3 0 0,-2 1 0 0,-4 5 0 0,0 0 0 0,6 0-144 15,-6 0 144-15,6 6 0 0,0 1 0 16,-2 1 0-16,0 3 0 0,0 1-128 0,-2 1 128 0,0 0 0 0,0 0 0 0,1 1 0 16,-1 1 0-16,1 1 0 0,-1 1 0 0,0-1 0 15,1 1 0-15,-1-1-128 0,1-1-208 16,0 0-48-16,0-3 0 0,0 0 0 16,1 0-544-16,1-1-112 0,0-1-32 0,2 0-9872 31,-2 0-1968-31</inkml:trace>
  <inkml:trace contextRef="#ctx0" brushRef="#br1" timeOffset="138604.92">14424 7725 25919 0,'0'0'1152'0,"0"0"224"0,0 0-1104 0,0 0-272 0,0 0 0 0,0 0 0 16,0 0 1136-16,0 0 160 15,0 0 48-15,0 0 0 16,2 8-672-16,1 0-128 0,-2-1-32 0,0 2 0 0,2 1-368 0,-2 0-144 15,-1 0 0-15,1 1 144 16,1 1-144-16,-2 0 0 0,2 1 0 0,-1-1 128 0,1 1-128 0,0-2-224 16,0-2 48-16,0 1 16 15,1-1-912-15,-1-1-176 0,0-2-32 0,-2-6-11792 16</inkml:trace>
  <inkml:trace contextRef="#ctx0" brushRef="#br1" timeOffset="139015.92">14514 7718 19343 0,'0'0'1728'0,"3"-7"-1392"16,-1 0-336-16,0 1 0 0,0-1 1248 0,1 2 176 16,1-2 48-16,0 2 0 0,-1-1 256 0,2 1 64 15,-1 0 16-15,2 2 0 0,-6 3-720 0,5-2-128 0,-5 2-48 0,7-1 0 16,-7 1-512-16,6 1-96 0,-6-1-32 0,5 5 0 16,-2 2-272-16,-1 1 128 15,1-1-128-15,-2 2 0 0,-2 1 0 0,-2 1 0 0,0 1 0 0,0 0 0 16,-2-1 0-16,2-1 0 0,-1-1 0 0,0 0-144 15,1-2 144-15,0 1 0 0,1-1 0 0,-1-2 0 16,3-5 0-16,-1 6 0 0,1-6 0 0,0 0 0 0,2 6 0 16,-2-6 0-16,3 7 0 0,0-2 0 15,1 0 0-15,2 0-128 0,-1 1 128 0,1 0 0 16,-1 1 0-16,1 1 0 0,-1-1 0 0,1 2-128 16,0 0 128-16,-2-1 0 0,-1-1 0 0,-1 1 0 0,-1 0 0 0,-1-2 128 15,0-6-128-15,-3 6 176 16,-2-2 304-16,-2 1 64 0,-2-2 16 0,-2 0 0 0,-1-2 192 0,-1 0 32 15,-1-1 16-15,-2 0 0 0,0-1-320 0,-1 0-64 16,2 0-16-16,0 0 0 16,2-1-208-16,1 0-64 0,2-1 0 0,3 2 0 0,0 0-128 0,7 1 0 15,0 0 0-15,0 0 0 16,0 0-2048-16,0 0-304 0,0 0-48 0,0 0-13872 0</inkml:trace>
  <inkml:trace contextRef="#ctx0" brushRef="#br1" timeOffset="139284.66">14376 7736 16575 0,'0'0'1472'0,"0"0"-1168"16,0 0-304-16,0-5 0 0,1-3 1440 0,0 2 224 16,1-1 64-1,1 1 0-15,2 1-448 0,0-1-64 0,1 0-32 0,3-1 0 0,-2 2-720 0,3 0-144 16,1 2-16-16,1 1-16 0,2 0-288 0,-1 2 0 16,-3 0 0-16,0 2 0 15,-2 1-1856-15,0 2-448 0</inkml:trace>
  <inkml:trace contextRef="#ctx0" brushRef="#br1" timeOffset="140264.09">13980 9982 8399 0,'0'0'368'0,"0"0"80"0,1-6-448 0,0 1 0 0,0-1 0 0,1 1 0 16,0-1 1792-16,1 1 272 0,-2-1 48 0,1 2 16 15,-2 4-208-15,2-6-32 0,-2 6-16 0,0 0 0 16,0 0-368-16,2-4-80 0,-2 4-16 0,0 0 0 0,0 0-224 16,0 0-48-16,0 0-16 0,0 0 0 0,0 0-480 0,0 0-80 15,0 0-32-15,0 0 0 0,0 0-368 0,0 0-160 16,4 5 128-16,-1 2-128 0,-1 2 192 15,0 1-64-15,1 1 0 0,-1 1 0 0,-1 1-128 0,0 3 160 16,0 3-160-16,0 3 160 0,-2 2 16 0,0 3 0 0,0 1 0 0,0 4 0 16,-1 2 0-16,-1 3 0 15,0 1 0-15,0 2 0 0,1 0-176 0,-1 3 128 0,2 3-128 0,-1 1 128 16,0-1-128-16,0 1 0 0,-1 0 144 0,2 1-144 31,0-2 144-31,0-1-144 0,0 0 192 0,1-2-192 0,1-2 0 0,0-3 0 16,0 0 0-16,0-4 0 0,2-2 192 0,-2-3-192 15,-1-2 192-15,0-2-192 0,1-2 224 0,-1-2-64 0,-1-2-16 0,0-3 0 0,0-1 0 16,-1-4 0-16,0-2 0 0,1-1 0 0,1-8-16 0,-2 6-128 31,2-6 192-31,0 0-64 0,0 0-432 0,0 0-80 0,-6 0-32 0,2-4 0 16,0-2-448-16,0-2-96 0,2-2 0 0,1-2-9456 16,0-2-1872-1</inkml:trace>
  <inkml:trace contextRef="#ctx0" brushRef="#br1" timeOffset="140650.53">13995 10138 14735 0,'-3'-6'1312'0,"0"1"-1056"0,-1 0-256 0,0 2 0 0,-2 2 1504 0,0 2 240 16,-1 1 48-16,-1 3 16 15,0 0-960-15,-2 3-192 0,-1 1-32 0,0 1-16 0,0-1-272 0,1 4-48 16,0-1-16-16,0 0 0 0,0-1 0 0,1-1 0 0,1-2 0 0,1 0 0 16,1-1 272-16,1-2 48 15,5-5 16-15,0 0 0 0,0 0 432 0,0 0 96 16,0 0 16-16,0 0 0 0,2-7 0 0,3-3 16 0,2-1 0 0,3-4 0 0,2-1-752 0,1-3-160 31,0-2-16-31,0-1-16 0,0-1-96 0,0 0 0 0,1 1-128 0,0 2 192 16,-1 3-192-16,-1 1 0 0,0 3 0 0,-1 3-160 0,-1 2 160 0,-1 4 0 15,-2 2 0-15,1 3 128 0,0 1-128 16,0 4 0-16,-2 1 0 0,0 3 0 16,-1 3 0-16,1 3 0 0,-2 0 0 0,0 2-128 15,0 0-48-15,-1 0 0 16,0 0 0-16,1-1 0 0,-1 0-432 0,0-2-96 0,2 1 0 0,0-3-9616 16,1-1-1920-16</inkml:trace>
  <inkml:trace contextRef="#ctx0" brushRef="#br1" timeOffset="141219.43">13655 11476 11967 0,'2'-11'528'0,"0"7"112"0,-1-1-512 0,0-1-128 0,0 1 0 0,0-1 0 16,-1 6 3328-16,0 0 640 0,0 0 128 0,0 0 32 16,0 0-2080-16,0 0-432 0,0 0-80 0,0 0 0 15,-1 9-928-15,0 2-176 0,-1 2-48 0,0 2 0 0,0 3-128 0,1 1-16 16,-1 1-16 0,0 0 0-16,0 2-16 0,-1 2 0 0,2-1 0 0,-1 0 0 0,0 0-208 0,1 0 128 15,0-1-128-15,0-1 0 16,-1-1 128-16,2-2-128 0,2 0 0 0,0-3 0 0,0 0-176 0,1-2-128 15,1-1-16-15,0-3-16 16,1-2-2048-16,2-1-416 0,0-2-80 0,-1-1 0 0</inkml:trace>
  <inkml:trace contextRef="#ctx0" brushRef="#br1" timeOffset="141667.25">13707 11585 23039 0,'-3'-8'2048'0,"-1"-1"-1648"16,1 0-400-16,1-1 0 0,1 0 1280 0,1 0 160 15,1 1 32-15,0 2 16 0,1-1-192 0,3 0-32 16,0 1-16-16,3 0 0 0,1 2-592 0,2 0-112 0,1 2-32 0,2 0 0 16,2 0-112-16,0 2-16 0,0 0-16 0,0 1 0 15,-2 0-112-15,-2 2 0 16,-1 3-16-16,-2-1 0 0,-1 2-112 0,-3-1-128 0,0 2 176 0,-2 0-176 16,-3 2 192-16,-2 2-192 0,-3 0 192 0,0 1-192 0,-3 2 160 0,-1-1-160 15,-1-1 128-15,2 0-128 0,-5 0 0 0,4-2 128 16,-1 0-128-16,1-1 0 15,0-2 0-15,1 1 0 0,2-1 128 0,0-2-128 0,1 0 144 0,5-5 0 16,0 0 0-16,0 0 0 0,0 0-144 16,0 0 0-16,0 0 0 0,4 5 0 0,2-1-128 0,1 0 128 15,1-1 0-15,2-1 0 0,1 0 0 0,0 2 0 16,1-1 0-16,0 0 0 0,1 1 0 0,-1-1 0 16,-2 1 0-16,-1 2 0 0,-1-1 0 0,-2 2 0 15,0 1 0-15,-2-1 0 0,-1 0 0 0,-2 1 0 16,-1-1 0-16,-1 1 0 15,-3 1 256-15,-1-1-16 0,-3-1-16 0,-2 1 0 0,-2-1 80 0,-2-1 16 16,-2 1 0-16,0-1 0 0,-1 1-96 0,0-2-16 16,-2 0 0-16,0-2 0 15,1 2-16-15,0-2 0 0,-1-1 0 0,2-1 0 16,0 0-320-16,2 0-80 0,2 0-16 0,1-1 0 16,2 0-352-16,2-1-80 0,2 0-16 0,6 1 0 15,0 0-2736-15,0 0-560 0,2-11-96 0,7 1-9008 0</inkml:trace>
  <inkml:trace contextRef="#ctx0" brushRef="#br1" timeOffset="142168.81">13954 11813 11967 0,'0'0'1072'0,"0"0"-864"0,0 0-208 0,-1 7 0 0,-1-1 2864 0,1 1 528 32,0-1 96-32,0 2 32 0,0 0-1968 0,1 0-384 0,0-1-80 0,1 1 0 0,1 0 640 0,1-1 128 31,2 0 16-31,0 1 16 0,2-4-1744 0,-1-1-336 0,1 0-80 0,2-1-16 15,2-1 560-15,1-1 112 0,-1-1 32 0,1-1 0 0,0-2-192 0,-1 0-32 16,0-2-16-16,0 0 0 0,-1-2-32 0,0-1 0 16,-1-1 0-16,-2 0 0 0,0-1 112 0,0 0 32 31,-3 0 0-31,0 0 0 0,0 3 16 0,-2-1 0 0,-1 1 0 0,0 2 0 0,-1 0 80 0,-2 1 32 16,1 0 0-16,1 5 0 15,0 0 32-15,0 0 16 0,0 0 0 0,0 0 0 16,-6 1-288-16,6-1-176 0,-4 5 192 0,1 1-192 15,-1 2 0-15,2 2 0 0,0 2 0 0,1 3 0 0,0 3 0 16,1 2 0-16,1 2 0 0,0 4-144 0,0 2 144 0,0 1 0 16,0 2 0-16,1 1-128 15,1 0 128-15,-1 1 0 0,-1 0 0 0,0 0 0 16,1-1 0-16,-1-1 0 0,0-2 0 0,1 1 0 16,0-4 0-16,-1 0 0 0,-1-3 0 0,0-2 0 15,-1-1 0-15,1-3 0 0,-2 0 0 0,0-4 0 16,0-2 176-16,-2-1-48 0,1-3 0 0,-2-1 0 0,1-2 0 15,-2-1 0-15,0-3 0 0,-1-2 0 0,0-1 128 0,0-1 0 16,-2-3 16-16,1-2 0 0,1-1-144 0,0-2-128 16,0-2 192-16,2 0-192 0,2-2 144 0,0 0-144 15,3-2 0-15,1 1 144 0,3-1-144 0,0 2 0 16,2-2 0-16,1 1 0 0,2 0-320 0,1 1 64 16,1 1 16-16,1 1 0 15,1 1-496-15,1-1-96 0,1 3-32 0,3 3 0 16,0 0-2096-16,2 1-432 0</inkml:trace>
  <inkml:trace contextRef="#ctx0" brushRef="#br1" timeOffset="143714.94">19017 9818 9215 0,'0'0'400'0,"0"0"96"0,0 0-496 0,0 0 0 0,0 0 0 0,0 0 0 0,0 0 864 15,0-6 80-15,0 1 16 0,0 5 0 0,0 0-16 0,0 0 0 16,1-5 0-16,-1 0 0 0,0 5-48 0,0-6-16 16,0 1 0-16,0 5 0 0,0-6 80 15,1 2 32-15,-1 4 0 0,0 0 0 0,0-6-128 0,0 1-32 16,0-1 0-16,0 6 0 0,0 0-144 0,0 0-48 0,0 0 0 0,0 0 0 15,0 0-192-15,0 0-64 16,0 0 0-16,0 0 0 16,0 0-176-16,0 0-32 0,0 0-16 0,0 0 0 15,0 0-160-15,-1 9 0 0,0 0 0 0,0 1 0 16,-1 1 0-16,1 2 0 0,0 2 0 0,0 2 128 16,-1 1 0-16,0 1 0 0,-2 2 0 0,3 1 0 15,-3 1 112-15,2 4 16 0,0 1 0 0,-1 2 0 16,0 1-112-16,0 2-16 0,1 1 0 0,-2 1 0 0,0 0-128 0,1 2 0 15,-1-1 144-15,1 0-144 0,0 2 0 0,0-3 128 16,1-2-128-16,1 0 0 0,0-1 0 0,1 0 144 16,1-4-144-16,0 0 0 0,0-2 256 0,0-2-64 15,1-2-16-15,-1-2 0 0,0-1 144 0,0-2 48 16,-1-1 0-16,0-2 0 0,0 0-48 0,0-3 0 16,0-1 0-16,0-1 0 0,-1-1-64 0,0-2-32 15,0 0 0-15,1-6 0 0,0 0-96 0,0 0 0 16,0 0-128-16,0 0 192 0,0 0-64 0,0 0-128 15,-5 3 176-15,5-3-176 0,0 0 0 0,0 0-272 16,0 0 16-16,0 0 16 16,-5-1-592-16,0-1-112 0,2-1-16 0,1-1-16 15,-4 0-1888-15,3-2-368 0,1 0-80 0</inkml:trace>
  <inkml:trace contextRef="#ctx0" brushRef="#br1" timeOffset="144139.56">18963 9868 22111 0,'0'0'1968'0,"0"0"-1584"15,0 0-384-15,-6-1 0 0,0-1 160 0,-1 3-160 16,0 5 192-16,0-1-192 0,-3 1 288 0,0 1-48 15,0 2-16-15,0 1 0 0,0 1-224 0,1 0 128 16,2 0-128-16,0-1 0 0,1 0 336 0,0-1-16 0,2-2-16 0,0-1 0 16,4-6 432-16,0 0 96 15,0 0 0-15,0 0 16 0,0 0 416 0,0 0 80 16,0 0 0-16,0 0 16 0,3-9-432 0,0-1-96 16,1-2 0-16,2 0-16 0,-1-1-320 0,3-2-64 0,0 0-16 0,0 0 0 15,3-1-144-15,0 2-16 16,0 0-16-16,-1 1 0 0,0 1-240 0,0 2 128 0,0 3-128 0,-1 0 0 15,-1 3 0-15,-1 2 0 16,1 2 0-16,0 2 0 0,-1 2 0 0,-1 2 0 16,2 2 0-16,-1 2 0 0,1 1 0 0,0 1 0 0,-4 2-128 15,2 0 128-15,-1-1 0 0,1 0 0 0,-1-1 0 0,2 1 0 16,-2-1-400 0,2-1-32-16,-1 0 0 0,2-1 0 0,1-1-2032 0,1 1-416 0,1-1-64 0</inkml:trace>
  <inkml:trace contextRef="#ctx0" brushRef="#br1" timeOffset="145230.39">18843 11151 3679 0,'0'0'160'0,"2"-5"32"0,4 0-192 0,-2-1 0 0,-2 0 0 0,-1-1 0 0,-1 1 3296 0,-1-2 608 31,0 0 128-31,-2 1 32 0,-2 0-1952 0,1 0-400 0,-2 1-80 0,1 0-16 0,-1 2-320 0,-1 1-64 15,-2-1-16-15,0 2 0 0,-1 1-400 0,-1 1-96 16,0 1-16-16,-2 2 0 0,0 2-304 0,0 1-64 16,-1 2-16-16,1 2 0 0,0 2-16 0,1 1-16 15,0 2 0-15,1-1 0 16,1 2-160-16,1 1-128 0,1-1 192 0,2 2-192 0,0-2 128 0,2 2-128 16,2-1 0-16,1-1 0 0,1-2 176 0,2 1-176 15,1-3 160-15,2-1-160 0,1-1 176 0,2-2-176 16,2 1 192-16,2-1-192 0,1-3 0 15,2 0 0-15,4-2 0 0,-1-1-144 16,2-1-272-16,0-2-48 0,1-2-16 0,0-1 0 16,0-1-400-16,-1 0-80 0,0-2 0 0,-3 1-16 15,-1-2 0-15,-3 0 0 0,-2 0 0 0,-2 2 0 16,-3-1 720-16,-1 2 256 0,-5 5-144 0,0 0 144 0,0 0 512 0,0 0 192 0,0 0 48 0,0 0 0 16,0 0-128-16,0 0-32 0,-6 4 0 0,2 2 0 15,1-1-304-15,-1 2-64 0,1-1-16 16,1 2 0-16,0 0-80 0,0-1 0 0,1 1-128 0,1 0 192 15,1 1-32-15,1-3-16 16,-2-6 0-16,3 6 0 0,0-1 128 0,-3-5 32 16,7 5 0-16,-1-2 0 0,0-2 16 0,0-1 0 15,2-1 0-15,-1-1 0 0,-1-2-64 0,1 0 0 0,0-3 0 0,-1 1 0 0,0-2-64 0,-1 0-32 32,0 0 0-32,0-1 0 0,1-1 0 0,-2 0 0 0,0 0 0 0,0 0 0 0,-1 1 64 0,0 2 16 31,-1 0 0-31,1 1 0 0,-2 0 208 0,-1 6 32 0,0 0 16 0,0 0 0 0,0 0-112 15,0 0 0-15,0 0-16 0,0 0 0 0,0 0-368 0,0 0 0 16,-7 4 0-16,3 3 128 16,0 1-128-16,1 2 0 0,0 1 0 0,1 1 0 15,-1 2 0-15,1 1 0 0,0 3 0 0,1 3 0 0,-1 1 0 0,1 1 0 16,0 1 0-16,-1 2 0 0,1 1 0 0,1 2 0 0,-2-1 0 0,2 1-128 16,-1 1 128-16,1-1 0 15,0 1 0 1,0-1 0-16,0-2 0 0,0 1 0 0,0-1 0 0,0 1 0 0,0-4 0 0,0-2 0 15,0-2 0-15,0-1 0 0,-1-1 128 16,1-3-128-16,-1-1 128 0,0-3-128 0,-1-2 144 0,-1-1-144 16,0-1 192-16,0-2-192 0,3-5 256 0,-6 2-48 15,0 0-16-15,-1-1 0 0,-1-4 48 0,0-1 0 0,-3-1 0 0,0-3 0 0,-2-1-64 0,2-2-16 32,-2 0 0-32,2-3 0 0,1-3 80 0,2 0 16 0,0-3 0 0,3 1 0 15,3-1 48-15,2 2 16 0,1 0 0 0,3 0 0 0,0-1-192 0,3 1-128 16,4 2 192-1,-1 0-192-15,1 2 0 0,1 1 0 16,1 2 0-16,0 0-144 16,-1 2-240-16,0 1-32 0,0 2-16 0,2 0 0 15,-1 2-1360-15,0 0-288 0,-1 2-48 0,0 1-9376 16,0-1-1872-16</inkml:trace>
  <inkml:trace contextRef="#ctx0" brushRef="#br0" timeOffset="153232.76">19152 10181 19583 0,'0'0'864'0,"0"0"176"0,0 0-832 16,0 0-208-1,0 0 0-15,0 0 0 0,0 0 736 0,0 0 96 0,4-5 32 0,1 2 0 0,-5 3 256 0,6-4 48 16,1-2 16-16,1 2 0 0,0 0-512 0,2-1-96 16,0-1-32-16,1 1 0 15,2-2-64-15,0 0-16 16,0-2 0-16,1-1 0 0,0-1-144 0,1-1-16 15,-1-1-16-15,1-2 0 0,-3 0-16 0,3-4 0 0,-1-1 0 0,0-2 0 0,1-1-48 0,-1-3-16 32,0-4 0-32,1-3 0 0,-2-4-64 0,0-3-16 0,-1-3 0 0,0-3 0 0,0-3-128 0,-1-4 128 0,-1-3-128 15,0-1 128 1,-1-1-128-16,0-2 160 16,-1-2-160-16,-2-1 160 0,-3-2-160 0,1 3 0 15,-2 1 144-15,-1 2-144 0,-1 2 160 0,-2 2-32 0,-2 2-128 0,0 3 192 16,-2 2-192-16,0 3 0 0,-2 2 0 0,-1 1 0 15,-1 4 0-15,-1 1-128 0,-1 1 128 0,1 2 0 16,-3 0-192-16,1 3 192 0,-1 2-192 0,-1 4 192 16,0 2-176-16,-1 3 176 0,1 3-160 0,-1 2 160 0,-2 3 0 15,0 2 0-15,2 3 0 0,-1 1 0 0,2 2 0 0,0 0-144 16,0 2 144-16,2 2 0 0,1 0 0 0,0 1 0 16,0 0 0-16,2 1-128 0,1 0 128 0,2 0 0 15,0 0 0-15,1 0-128 0,6-2 128 0,0 0 0 16,-4 5 0-16,4-5-128 0,0 0 128 0,0 0 0 15,0 0 0-15,0 0 0 0,0 0 0 0,0 0 0 16,0 0 0-16,0 0 0 0,0 0-352 0,0 0 16 0,0 0 0 16,5 1 0-1,1-1-784-15,-1-1-160 0,2-1-16 0,1-3-7488 16,0 1-1504-16</inkml:trace>
  <inkml:trace contextRef="#ctx0" brushRef="#br0" timeOffset="153497.19">19390 8092 5519 0,'0'0'240'0,"3"-4"64"0,-1 1-304 0,-2 3 0 0,2-4 0 0,-2 4 0 15,-1-5 3712-15,1 5 672 0,-4-2 144 0,-2 1 16 16,0-1-2624-16,-3 3-544 0,-2 1-96 0,-3 0-32 16,-4 2-496-16,-2 0-112 0,-3 3 0 0,-1-2-16 15,-1 3-288-15,-1-1-48 0,0 1-16 0,1 0 0 0,0 0-64 16,2-1-16-16,2 0 0 0,2-1 0 0,1 0 32 0,1-1 0 16,2 1 0-16,2-2 0 15,0 1 80-15,2-2 16 0,3 1 0 0,1 0 0 16,2-2-128-16,5-2-32 0,0 0 0 0,0 0 0 15,0 0 112-15,4 4 32 0,3 0 0 0,2 0 0 0,1-1 48 16,3 2 16-16,3-1 0 0,1 2 0 0,-1 0-368 0,2 2 128 16,-1 1-128-16,2 0 0 15,0 0 0-15,0 2 0 0,-2 2 0 0,1 0-192 16,-3 1-2368-16,-1-2-464 0</inkml:trace>
  <inkml:trace contextRef="#ctx0" brushRef="#br0" timeOffset="154664.47">18598 7487 14735 0,'-3'-11'640'0,"3"11"160"16,0-6-640 0,0 1-160-16,0-1 0 0,0 1 0 0,0-1 2208 0,0 6 416 0,0 0 64 15,0 0 32-15,0 0-736 0,0 0-128 0,0 0-48 0,0 0 0 16,-2 6-976-16,0 0-208 0,0 2-48 0,0 2 0 0,0 2-256 15,1 1-64-15,1 0-16 0,0 1 0 0,-1-2-48 0,1 1-16 32,0 0 0-32,0 0 0 0,-1-1 64 0,0 0 16 0,1 1 0 0,0-2 0 0,0-2-80 0,0-1-16 0,0-8 0 0,0 7 0 15,0-7 64-15,0 0 16 0,0 0 0 0,0 0 0 16,0 0 144-16,0 0 48 0,0 0 0 0,2-6 0 16,2 0-16-1,-1-2 0-15,-1-2 0 0,1-2 0 0,2-1-224 0,0-3-64 16,0-1 0-16,0-2 0 0,1-2-128 0,0-1 0 15,0-1 144-15,0 0-144 16,0 1 0-16,-1 2 0 0,0 1 0 0,-1 4 128 0,1 2-128 0,-2 1 0 16,0 3 0-16,0 2 0 0,0 2 0 0,-3 5 0 15,0 0 128-15,0 0-128 0,0 0 0 0,0 0 0 16,5 4 0-16,1 3 0 0,-1 2 0 0,1 1 0 16,-1 1 0-16,1 2 0 0,-2 0 0 0,3 1 0 15,-1 2 0-15,1-1 0 0,-1-1 0 0,-1 1 0 16,1-1 0-16,1 0 0 0,0-1 0 0,-1 0 0 15,0-1 0-15,-1-1 0 0,1-3 0 0,-1 0 0 16,0-1 0-16,0-2 0 0,-5-5 0 0,7 4 0 16,-2-1 0-16,2-2 0 0,-7-1 0 0,9-3 0 15,-2-2 0-15,1-1 0 0,1-2 128 0,1-2-128 0,1-3 160 0,0-3-160 16,0-1 144-16,0-2-144 0,0-2 128 16,0 1-128-16,0 1 128 0,0 0-128 0,0 2 0 15,0 2 128-15,-1 2 48 0,0 1 0 0,-2 1 0 0,1 2 0 16,-1 1 16-16,0 3 16 0,-2 0 0 0,0 2 0 15,-6 3-64-15,0 0-16 0,6 1 0 0,1 2 0 16,-7-3-128-16,6 7 0 0,0 0 0 0,-1 1 0 16,-1 2 0-16,-1 2 0 0,-1 1 0 0,0 1 0 15,1 0 0-15,-2 2 0 0,0-2 128 0,0 1-128 16,0 0 0-16,-1-1-224 0,0 0 48 0,1 0 16 16,0 1-480-1,0-1-80-15,2-1-32 0,-1-1 0 0,1 0-1792 0,3 1-352 0,0-2-80 16,2-3-11936-16</inkml:trace>
  <inkml:trace contextRef="#ctx0" brushRef="#br0" timeOffset="154945.39">19366 7570 11967 0,'0'0'528'0,"0"0"112"0,0 0-512 0,0 0-128 16,0 0 0-16,-5 0 0 0,-1 1 3920 0,1 2 752 16,-1 0 160-16,2 1 32 0,0 2-3008 0,0-1-576 15,-1 1-128-15,2 0-32 0,0 2-592 0,1 0-112 16,1-2-32-16,1 2 0 0,1 0 0 0,1-2-16 15,2 2 0-15,0 0 0 0,2-1 16 0,0 0 0 0,2-3 0 0,1 0 0 16,2-2-96-16,-3 0-16 0,2-1 0 0,2-1 0 16,-3-2-16-16,1-1 0 0,0-2 0 0,-1-1 0 15,0-2 128-15,-2-2 0 0,1-3 16 0,-1-1 0 16,-1-5 0-16,0-1 0 0,-3 0 0 0,-2 2 0 0,-1 1-80 0,-1 2-32 16,-2 2 0-1,-1 2 0-15,0 2-112 0,-1 2-32 0,-1 3 0 0,-1 2 0 0,-1 0-288 16,-1 4-64-16,-1 1-16 0,1 2 0 15,-1 3-1440-15,1 1-272 0,1 2-64 0,-1 1-15152 16</inkml:trace>
  <inkml:trace contextRef="#ctx0" brushRef="#br0" timeOffset="165112.21">19898 10000 5519 0,'0'0'496'0,"0"0"-496"16,0 0 0-16,0 0 0 0,1-4 1584 0,0-2 208 0,1 1 64 15,0-1 0-15,-1 0-560 0,1 0-96 0,-1 1-32 0,0-1 0 16,0 1 112-16,0 0 32 0,0 1 0 0,-1 4 0 16,2-6-272-16,0 2-48 0,-2 4-16 0,0 0 0 0,0 0-208 0,0 0-64 15,0 0 0-15,0 0 0 0,0 0-192 0,0 0-64 16,0 0 0-16,2 9 0 0,-2 2-48 0,-2 2-16 16,0 0 0-16,-1 3 0 15,0 1-192-15,-2 4-64 16,0 2 0-16,-1 1 0 0,1 1-128 0,-2 0 160 0,1 0-160 0,-1 1 160 0,0-3-160 15,2 0 0-15,0-1 0 0,1-1 128 0,-1-3-128 0,0 0 0 16,2-2 0-16,1-1 128 16,-1-2-128-16,2-2 160 0,-1-2-160 0,1-2 160 0,1-1 16 0,0-6 0 15,0 0 0-15,0 0 0 0,0 0 288 0,0 0 64 16,0 0 16-16,0 0 0 0,6-4 16 0,-1-3 0 16,1-2 0-16,0-2 0 0,1-1-256 0,-1-1-48 15,2-3-16-15,0-1 0 0,1-2-112 0,0-2-128 16,-1-1 176-16,1 1-176 0,1 2 128 0,1-1-128 15,-1 1 0-15,0 0 0 0,0 1 0 0,-3 0 0 16,2 2 0-16,-1 1 0 0,-1 3 0 0,0 2 0 16,-1 1 0-16,-1 2 0 15,-1 0-576-15,1 3-32 0,-5 4 0 0,0 0 0 0,4-5-2192 0,-4 5-432 0,0 0-96 16</inkml:trace>
  <inkml:trace contextRef="#ctx0" brushRef="#br0" timeOffset="165331.98">19894 10170 20271 0,'0'0'1792'0,"0"0"-1424"0,0 0-368 0,0 0 0 0,0 0 1344 0,0 0 208 15,0 0 48-15,0 0 0 0,0 0-400 0,4 7-80 32,-1 1-16-32,1 1 0 0,1 0-208 0,1-1-32 0,2 1-16 0,1 0 0 15,0 0-288-15,1 1-64 0,1 0-16 0,1 0 0 0,0-1-160 0,0 1-48 16,0 0 0-16,0-1 0 0,0-1-272 0,-1-2 0 15,0 2 128-15,-1 0-128 32,0-3-1600-32,0 0-384 0,-1-2-80 0</inkml:trace>
  <inkml:trace contextRef="#ctx0" brushRef="#br0" timeOffset="166539.39">1367 8994 27647 0,'-3'-3'2448'0,"0"1"-1952"0,3 2-496 0,0 0 0 15,0 0 384-15,0 0-32 0,0 0 0 0,8-5 0 0,0 1 384 0,2 1 80 32,3 1 16-32,3 0 0 0,5 0-512 0,3-1-80 0,2 1-32 0,1-1 0 15,3 0-208-15,1-1 176 0,-1 2-176 0,0-1 160 0,0 1-160 0,0-1 0 16,-3 1 0-16,0 1 128 0,-2 0-128 0,-3 1 0 16,-3 1 0-16,-3 1 0 15,-1 2-1376-15,-3-1-352 0,-4 1-80 0,-1 2-6912 16,-7-6-1392-16</inkml:trace>
  <inkml:trace contextRef="#ctx0" brushRef="#br0" timeOffset="166928.15">1392 9079 23039 0,'-16'-11'1024'0,"9"7"192"0,-2-3-960 0,2 2-256 16,0-1 0-16,0 2 0 0,2 0 1280 0,1-1 192 0,4 5 64 0,0 0 0 15,-2-5-368-15,4-1-64 16,-2 6-16-16,6-5 0 0,3 0-640 0,0 2-128 0,2 1-16 0,2 0-16 15,3 1-112-15,2 1-32 0,2 2 0 0,1-1 0 16,0 0-144-16,-1 1 0 16,-1 1 0-16,1 1 0 0,-1-1 0 0,-3 1 0 0,-2 2 0 0,-1 3 0 0,-2-2 0 0,-2 3 0 15,-4 1 0-15,-1 1 0 0,-1 1 0 0,-3 1 0 16,-3 2 0-16,0 3 0 0,-5 3 0 0,-1 0 0 16,-5 1 0-16,-2 0 0 0,-3-1-144 0,0-1 144 15,0-1-192-15,-1-4 192 0,1-1 0 0,2-2 0 16,-1-2 0-16,3-2 0 0,0-2 0 0,2 1 192 15,2-2 0-15,1-2 0 0,2-1 320 0,3 1 64 32,5-4 16-32,0 0 0 0,0 0-112 0,0 0-32 15,0 0 0-15,0 0 0 0,6 1-80 0,3-1-32 0,2 0 0 0,4-1 0 0,1-2-160 0,4 1-48 16,-1-1 0-16,4 0 0 16,3-2-128-16,1 1 0 0,-1-3 0 0,-1 1 0 0,1-1 0 15,-1-1-192-15,-1 0 64 0,1 0 128 16,2 0-1824-16,-1-1-240 0,2-2-48 0,-2 1-8240 0,0 1-1632 15</inkml:trace>
  <inkml:trace contextRef="#ctx0" brushRef="#br0" timeOffset="167484.4">2047 9110 11055 0,'0'0'480'0,"0"0"112"0,0 0-464 0,0 0-128 16,0 0 0-16,0 0 0 0,0 0 3760 0,0 0 720 0,-6 2 160 0,3 3 32 16,-1 1-2816-16,-1 3-544 0,1 3-112 0,1 3-32 15,-1 0-496-15,0 4-96 0,-2 1-32 16,3 0 0-16,-1 1-128 0,1 1-32 15,1 1 0-15,0-1 0 0,-1-1-224 0,1-1-160 0,-1-1 192 0,2-2-192 16,1 1 176-16,0-5-176 0,0-3 160 0,1-1-160 0,0-2 416 0,-1-7-16 16,0 0 0-16,0 0 0 0,0 0 128 0,7-6 32 15,0-3 0-15,-1-2 0 0,1-1-128 0,-1-4-32 16,2-5 0-16,1-2 0 0,-2-3-224 0,0-2-48 0,1-3-128 16,0 0 192-16,-2 0-192 0,2 3 128 15,0 0-128-15,-2 4 0 0,0 3 0 0,0 4 0 16,0 2 0-16,-1 5 0 0,0 2 0 0,-2 3 0 15,-3 5 0-15,0 0 0 0,0 0-192 0,4 9 192 16,0 2-192-16,-1 2 192 16,0 1-160-16,0 4 160 0,-3 2-128 0,1 2 128 0,-1 1 0 15,0 1 0-15,-1 1 0 0,1 1 0 0,1-1 0 0,0-1 0 16,1-2 0-16,-1-2 0 16,1-2 0-16,0-3 0 0,2-3 0 0,-1-2 0 15,-1-2 0-15,3-3 0 0,-5-5 0 0,6 1 0 16,1-3 192-16,-1-2-48 0,1-4 0 0,2-2 0 15,-3-2 48-15,3-2 16 0,0-4 0 0,1-2 0 16,0-1-80-16,0-1 0 0,0 0-128 0,0 2 192 16,-1-1-192-16,0 2 0 0,-1 2 128 0,-1 4-128 0,-2 1 0 0,1 3 0 15,-2 2 0-15,0 2 0 0,-4 5 0 0,0 0 0 16,0 0 0-16,0 0 0 0,5 8-176 0,-2 2 176 16,0 3-160-16,1 1 160 0,-1 2 0 0,0-1 0 15,-1 2-128-15,2 0 128 0,0 2 0 0,1 0 0 16,0-1 0-16,2 0-144 0,-1-2 144 0,2-1-160 15,1-2 160-15,0-2-160 0,0-1-144 0,1-1-16 16,1-2-16-16,0-1 0 16,1-3-688-16,2-1-128 0,1-1-16 0,0-2-16 15,-1-2-2160-15,-1-2-432 0</inkml:trace>
  <inkml:trace contextRef="#ctx0" brushRef="#br0" timeOffset="167734.82">2655 8885 20271 0,'-1'-6'1792'0,"0"1"-1424"15,-1-2-368-15,1 2 0 0,1 5 3120 0,0 0 544 16,0 0 112-16,0 0 32 0,0 0-2272 0,0 0-448 16,0 0-80-16,0 0-32 0,8 6-672 0,2 3-144 15,0 1-32-15,1 3 0 0,1 3 16 0,2 0 0 16,-1 4 0-16,0 2 0 0,-1 1 112 0,-2 2 32 16,-2 2 0-16,-3 2 0 0,-2 2-32 0,-3 2 0 15,-3 2 0-15,-3 3 0 0,-4 1-32 0,-4 3-16 16,-2 0 0-16,-2-2 0 0,-1-3-80 0,-2-1-128 15,-1-2 176-15,0 1-176 0,-1-1 0 0,-3-4-272 16,-2-1 16-16,-1-3 16 16,-2 0-368-16,0-4-80 0,-2-4-16 0,-1-1 0 15,0-3-2048-15,-1-2-432 0,0-3-80 0</inkml:trace>
  <inkml:trace contextRef="#ctx0" brushRef="#br0" timeOffset="168034.9">1195 8809 32079 0,'-10'-14'1408'0,"7"8"320"0,1-1-1392 0,-2 1-336 15,0 0 0-15,1 2 0 0,0 0 352 0,3 4 0 16,-7 0 0-16,-1 4 0 0,1 4 32 0,-2 3 0 0,-1 2 0 0,-1 6 0 15,-1 3-384-15,0 3 144 0,0 2-144 0,0 5 0 0,-2 6 224 0,4 2-64 16,2 4-16-16,1 3 0 16,2 1-144-16,1 1 192 0,4 2-192 0,1 0 192 15,2-3-192-15,2-1 0 0,4 0 0 0,3-3 128 0,1-3-128 0,4-2 0 16,4-3 144-16,1-2-144 0,2-4 0 16,2-4-128-16,3-2 0 0,4-5 0 15,3-1-1920-15,6-5-368 16,5-3-80-16</inkml:trace>
  <inkml:trace contextRef="#ctx0" brushRef="#br0" timeOffset="168580.67">2874 9649 19343 0,'-3'-10'848'0,"3"10"192"0,0 0-832 0,0 0-208 0,0 0 0 0,0 0 0 0,0 0 1456 0,0 0 240 16,0 0 48-16,0 8 16 0,0 2-624 0,0 2-128 16,0 4-32-16,-1 0 0 15,0 3-320-15,-2 1-64 0,3 0-16 0,-2 1 0 16,0-1-160-16,0 2-32 0,1 1-16 0,0-1 0 0,-2-1-80 0,1-1-16 15,0-1 0-15,1-2 0 0,0-2-112 0,0-3-32 0,0-2 0 0,1-3 0 16,0-7 512-16,0 0 112 16,0 0 16-16,0 0 0 0,0 0 128 0,0 0 16 15,0 0 16-15,7-6 0 0,1-4-272 0,2-3-48 16,1-5-16-16,3-3 0 0,-1-2-320 0,3-2-64 16,0-4-16-16,2 0 0 0,1 0-192 0,-2-1 128 15,0 1-128-15,-1 3 0 0,0 2 0 0,-2 3 0 16,-3 3 0-16,-1 4 0 0,-3 3 0 0,0 3-288 15,-3 2 32-15,-4 6 16 16,0 0-1440-16,0 0-304 0,0 0-48 0,0 0-16 16,0 10-576-16,-2 2-128 0,-1 2-32 0</inkml:trace>
  <inkml:trace contextRef="#ctx0" brushRef="#br0" timeOffset="168771.6">2878 9874 9215 0,'0'0'400'0,"0"0"96"0,0 0-496 0,0 0 0 0,3-6 0 0,-3 6 0 15,4-4 5104-15,2 1 912 0,0 1 192 0,1 2 48 16,4 2-4192-16,2-1-832 16,1 1-160-16,2 1-48 0,-1 2-544 0,2 0-112 0,0 2-32 0,1-1 0 15,-1 1-80-15,0-1-32 0,-2 1 0 0,1 0 0 16,-2-1-224-16,0 1 144 0,-1-2-144 0,0 1 128 0,-1-1-288 0,-1 1-64 16,0-1-16-16,-1 1-10768 15,-2-2-2176-15</inkml:trace>
  <inkml:trace contextRef="#ctx0" brushRef="#br0" timeOffset="169208.21">3555 9230 29487 0,'0'0'1296'0,"0"0"288"0,0 0-1264 0,0 0-320 0,0 0 0 0,2-5 0 0,0 0 1280 0,-2 5 192 16,5-4 32-16,0 1 16 0,2-1-592 0,2 2-112 16,1-1-32-16,2 1 0 15,1-2-464-15,2 2-112 0,2 1-16 0,-1 0 0 16,4 1-192-16,1 0 0 0,1 1 0 0,-1 0 0 0,-2 1 0 0,-1 0-208 15,0 1 16-15,-2 0 0 16,0 1-2224-16,-3 1-432 0,-3-1-96 0,-2 2-10912 0</inkml:trace>
  <inkml:trace contextRef="#ctx0" brushRef="#br0" timeOffset="169366.5">3598 9394 31327 0,'0'0'2784'0,"0"0"-2224"16,0 0-560-16,0 0 0 0,0 0 800 0,0 0 48 15,0 0 16-15,0 0 0 0,5-4-48 0,3 0-16 0,0 1 0 0,2 1 0 16,2 1-544-16,2 0-96 0,0 0-32 0,5-1 0 16,2 1-320-16,1 0-80 0,1 0-16 15,2 0-16224-15</inkml:trace>
  <inkml:trace contextRef="#ctx0" brushRef="#br0" timeOffset="175936.94">4534 9082 18431 0,'-1'-15'1632'0,"1"10"-1312"0,0-2-320 0,0 1 0 0,0-1 880 0,0 0 96 0,0 2 32 0,0 1 0 15,0 4 304-15,0 0 64 16,0 0 16-16,0 0 0 0,0 0-464 0,0 0-96 0,-3 7 0 0,-1 4-16 0,1 1-512 16,-1 4-112-1,-1 0 0-15,1 3-16 0,-2 2-48 0,1 2-128 16,-1 0 192-16,1 1-64 0,0 2-128 0,1-2 0 16,0 0 144-16,0-2-144 0,1-2 0 0,1-3 128 15,0-1-128-15,0-4 0 0,2-2 288 0,0-1-16 16,0-4 0-16,0-5 0 0,0 0 480 0,0 0 80 0,0 0 32 0,0 0 0 15,4-5 48-15,-2-3 16 0,0-3 0 0,0-3 0 0,3-4-352 0,-1-2-80 16,2-1-16 0,0-2 0-16,1-3-224 0,1-2-64 0,0 0 0 0,0-1 0 0,2-1-192 15,1 1 144-15,-1-1-144 0,0 4 128 0,-1 2-128 0,0 5 0 16,-1 1 0-16,0 4 0 16,-3 4 0-16,1 3 0 0,0 3-128 15,0 3 128-15,-6 1-128 0,7 4 128 0,-2 4-160 0,1 4 160 0,-1 2-192 16,1 3 192-16,-3 1-208 0,0 3 80 0,-1 1 128 15,1 1 0-15,-1 1 0 0,1 0 0 16,1-1 0-16,2-1 0 0,-1 0 0 0,1-3 0 16,-1-2 0-16,1-1 0 0,-1-2 0 0,2-3 0 15,0-3 0-15,-1-3 0 0,1-1 0 0,-1-1 0 0,2-3 192 16,0-3 0-16,0-1 16 0,-1-1 0 16,2-2 112-16,0-4 32 0,-1-2 0 0,-1-3 0 0,2-1-80 0,1-3-16 15,-1-1 0-15,0 0 0 0,0-1-128 0,0 1-128 16,-1 0 144-16,0 3-144 0,-1 1 0 0,0 3 0 15,-2 2 0-15,0 2 0 0,-1 2 0 0,0 4 0 16,-4 4 0-16,0 0 0 0,0 0 0 0,0 0 0 16,0 0 0-16,2 9 0 0,-1 2-176 0,0 1 176 15,-1 1-160-15,0 1 160 0,0 2 0 0,0 0 0 16,1 2 0-16,0-1 0 0,0 1 0 0,1-1-144 0,3 1 144 0,-2 0 0 16,0-2-304-16,1 1 32 15,0-2 0-15,1 0 0 16,0 0-384-16,1-1-80 0,-1-1-16 0,2-1 0 15,0-1-1632-15,1-1-336 0,1-1-64 0,0-1-7216 0,-1-1-1456 0</inkml:trace>
  <inkml:trace contextRef="#ctx0" brushRef="#br0" timeOffset="176238.67">5174 9343 14735 0,'5'-12'1312'0,"-2"7"-1056"0,2-2-256 0,1 0 0 16,-2-2 1952-16,3 1 336 0,2 1 64 0,-2 2 16 0,0-3-336 0,0 2-64 15,0 0-16-15,0 2 0 0,-1-1-480 0,2 3-112 16,0 0-16-16,-2 2 0 0,0 1-736 0,-1 2-160 15,0 3-16-15,0 0-16 0,0 2-160 0,-2 1-16 16,-1 1-16-16,-1 2 0 0,-1 0-32 16,-2 3 0-16,-1 1 0 0,-3 0 0 0,0 1-64 0,-2 0 0 15,-1 1-128-15,0 0 192 0,1-3-192 0,-1-1 128 16,0-1-128-16,1-3 0 0,1 2 240 0,0-4-48 0,3-1-16 16,-2-2 0-16,6-5 256 0,0 0 48 15,0 0 16-15,0 0 0 0,0 0 0 0,0 0 0 16,6 4 0-16,2-3 0 0,1-1-224 0,1-1-32 15,1 0-16-15,2 0 0 0,1-2-224 0,0 1 0 16,0 0 0-16,3 0 0 0,0-1 0 0,1 1 0 16,-1 0-208-16,1 0 64 15,0 0-608-15,-2 1-112 0,2 0-32 0,-4 1 0 16,0 0-2368-16,0 0-464 0</inkml:trace>
  <inkml:trace contextRef="#ctx0" brushRef="#br0" timeOffset="176791.14">6023 8910 24879 0,'0'0'2208'0,"0"0"-1760"0,0 0-448 0,0 0 0 15,0 0 768-15,0 0 80 0,0 0 16 0,0 6 0 0,-3 0-16 0,0 3 0 16,-1 2 0-16,1 3 0 0,0 3-320 0,0 1-64 15,-1 2-16-15,0 6 0 0,1-1-16 0,-1 0-16 16,1 3 0-16,0-2 0 0,-1 0-224 0,1 1-64 16,0-1 0-16,1-2 0 0,-3 0-128 0,2-2 160 31,1-3-160-31,-1 0 160 0,0-2-160 0,1-3 128 0,0-2-128 0,1-1 128 31,0-1-752-31,-1-2-144 0,2-8-48 0,0 0-9104 0,0 0-1808 0</inkml:trace>
  <inkml:trace contextRef="#ctx0" brushRef="#br0" timeOffset="176949.47">5776 9220 29375 0,'0'0'1296'0,"0"0"272"0,-1-3-1248 0,1 3-320 0,0 0 0 0,0 0 0 16,1-8 640-16,1 3 80 0,-2 5 16 0,6-2 0 15,1-2-144-15,3 1-16 0,3 0-16 0,3-1 0 0,-1 0-288 0,5 2-48 16,2 0-16-16,2-1 0 0,5 1-208 0,-1 0 176 15,3 0-176-15,1-2 160 16,1 1-864-16,0 0-160 0,-2-2-32 0,0 0-13792 16</inkml:trace>
  <inkml:trace contextRef="#ctx0" brushRef="#br0" timeOffset="177518.29">6616 8966 24879 0,'0'0'2208'0,"0"0"-1760"16,-6 0-448-16,-1 3 0 0,-1 2 752 0,1 3 64 15,-1 1 16-15,-1 2 0 0,1 3-224 0,1 0-32 0,-2 1-16 0,1 2 0 16,-1-1 128-16,2 2 16 0,-2 0 16 0,1 2 0 16,1 1-272-16,0-1-48 0,3-2-16 0,-1-2 0 15,2 0-64-15,1-2-32 0,-1-1 0 0,2-3 0 16,2-2 256-16,1-3 48 0,-2-5 16 0,0 0 0 16,0 0 32-16,6 2 16 0,1-3 0 0,-1-3 0 15,1-4-16-15,1-3 0 0,2-3 0 0,2-4 0 16,-2-3-304-16,2-2-64 0,2 0-16 15,0-4 0-15,1-4-128 0,-1 0-128 0,0 1 144 0,-1 2-144 16,-1 1 0-16,-1 2 0 0,-1 5 0 0,-2 3 0 16,-1 2 0-16,-2 4 0 0,1 6 0 0,-3 1-160 0,-3 4 160 0,0 0 0 15,0 0 0-15,4 7-128 16,0 3 128-16,-2 1 0 0,0 5 0 0,0 1 0 0,-1 3 0 0,0 1 0 16,-1 1 0-16,0 0 0 0,0 1 0 0,2 0 0 15,-1-1 0-15,0 0 0 0,0-2 0 0,1 0 0 16,1-2 0-16,1-2 0 0,0-3 176 0,2-1 64 15,-1-2 16-15,1-2 0 0,-2-3-256 0,1 0-256 16,2-2 48-16,0-2 16 0,0-2 192 0,1-1 240 16,0-2-48-16,1-2-16 0,0-3-176 0,1-3 192 15,0-2-192-15,1-3 192 0,1-1-48 0,2-1 0 0,-1-2 0 16,1-1 0-16,0-1-144 0,2 0 0 16,-3 2 0-16,0 2 128 0,0 2-128 0,-1 3 0 15,-2 3 0-15,-2 2 0 0,-1 2 128 0,-2 0 0 0,0 3 0 0,-5 4 0 16,0 0-128-16,0 0 0 15,5 4 144-15,-5-4-144 0,3 7 0 0,0 3 144 0,-1 2-144 0,0 2 0 16,0 1 128-16,-2 2-128 0,1-1 0 0,-1 2 0 16,-1 1 0-16,1-1 0 0,0 2 0 0,0 1 0 15,0-2 0-15,0-1 0 0,2 1-128 0,1-2 128 16,-1-2-272-16,1 0 32 0,0 0 16 0,3-2 0 16,0-2-1920-16,3 0-384 0,-1-2-80 0,1-2-8912 15,2 0-1776-15</inkml:trace>
  <inkml:trace contextRef="#ctx0" brushRef="#br0" timeOffset="177787.43">7272 9325 11967 0,'0'0'528'0,"-6"6"112"0,0 2-512 0,0 0-128 0,1-1 0 0,-1 3 0 0,1 2 3264 0,0-1 640 16,1 0 112-16,1 0 16 16,0 0-2224-16,2-1-448 0,1-1-80 0,1-1-32 0,1-1-176 0,-2-7-48 0,4 6 0 0,0-2 0 15,3 0 64-15,1-2 16 16,0-1 0-16,2-2 0 0,1-2-256 0,0-4-48 15,0-2-16-15,1 0 0 0,1 0-176 0,-1-2-32 0,-1-2-16 0,0 0 0 16,-1-2-48-16,-2-2 0 0,-1 0 0 0,-3 0 0 16,0 2 0-16,-1 1-16 0,-3-1 0 0,-3 3 0 15,-1 2-336-15,0 1-160 0,-2 2 160 0,0 2-160 16,-2 3 0-16,0 2 0 0,1 2 0 0,-2 4 0 16,-1 3-1168-16,0 2-336 0,0 0-64 15,1 4-17952-15</inkml:trace>
  <inkml:trace contextRef="#ctx0" brushRef="#br0" timeOffset="180955.1">7859 9123 15663 0,'-14'-3'688'0,"10"2"144"0,4 1-656 0,0 0-176 16,0 0 0-16,0 0 0 0,-5-1 1344 0,5 1 256 15,0 0 32-15,0 0 16 0,0 0-80 0,0 0-16 0,0 0 0 0,0 0 0 16,0 0-640-16,6-1-128 0,1 0-16 0,3 1-16 16,2-1 96-16,3 0 32 15,1-1 0-15,3 2 0 0,2 0-320 0,0 0-64 16,0-1-16-16,1 0 0 0,-4 0-160 0,2-1-48 16,1 0 0-16,-1 1 0 0,-2-2-112 0,0 2-32 0,-3 0 0 0,0 0 0 15,-3 1-128-15,-1 0 128 0,-2 0-128 0,-3 0 128 16,-6 0-128-16,0 0 0 0,0 0 0 15,0 0 0-15,0 0-576 0,0 0-160 0,0 0-32 0,0 0 0 16,0 0-1904-16,0 0-384 0,0 0-80 0</inkml:trace>
  <inkml:trace contextRef="#ctx0" brushRef="#br0" timeOffset="181639.02">8585 8888 19343 0,'1'-7'1728'0,"2"0"-1392"15,0-1-336-15,0-1 0 0,-1 0 784 0,1 1 96 16,-3 0 16-16,0 0 0 0,0 2 688 16,-3 0 144-16,1 1 16 0,-1 0 16 0,-3 2-704 0,0 1-144 0,-3 0-16 0,0 2-16 15,-1 1-448-15,-1 3-96 16,-1 0-16-16,-1 2 0 0,-1 1-320 0,-1 2 0 16,-3 4 0-16,0 0 0 0,-1 1 0 0,2 1 0 15,-1 1 0-15,2 0 0 0,1 1 0 16,2-1 0-16,2 2-144 0,3 1 144 15,2-2 0-15,3 1 0 0,1-1 0 0,4 0 0 0,1-3 0 0,2-1 0 16,2 0 0-16,3-2 0 0,2 0 0 0,2 0 0 0,3-4 0 0,1 0 0 16,1-2 208-16,0-1-32 0,0-2-16 0,0-1 0 15,-2-1 208-15,2-2 32 0,0-2 16 0,0 0 0 0,-1-1-416 0,-2-1-256 32,0 1 48-32,-2-2 0 0,-2 0 208 0,-1 1 0 0,-2 0 144 0,-3 1-144 0,-1 0 272 0,-5 5-32 15,0 0-16-15,0 0 0 16,0 0 160-16,0 0 48 0,0 0 0 0,0 0 0 15,0 0-432-15,-5 6 0 16,1 0 128-16,1 2-128 0,0 0 0 0,2 1 0 0,1-1 0 0,0 2 0 16,1 0 0-16,3 0 0 0,0 0 0 15,2-2-176-15,-1-3 176 0,3 1 0 0,1-1 0 0,1 0 128 0,2-3 48 0,1-1 16 16,1-1 0 0,0-1 0-16,1-2 16 0,-1-2 16 0,-1 0 0 0,0-2 0 15,0-1-16-15,-2 0 0 0,-2-2 0 0,1 0 0 16,-1-1-32-16,-1 1-16 0,0 0 0 0,-3 1 0 15,-1 0-32-15,0 2-128 0,-2 0 192 0,-1 2-64 16,-1 5 128-16,0 0 32 0,0 0 0 0,0 0 0 16,-5 3-128-16,-1 3-32 0,2 3 0 0,-3 2 0 15,0 2-128-15,1 6 0 0,0 4-160 0,0 4 160 16,-2 1-128-16,1 4 128 0,1 1 0 0,0 2-144 16,1 2 144-16,0-1 0 0,1-1 0 0,1-1 0 0,1-2 0 0,0 1 0 15,1-5 0-15,1-1 0 0,1-1 0 0,1-4 0 16,-2-4 0-16,0 0 0 0,0-5 0 0,1-2 0 15,0-3 0-15,-1-2 128 0,0-6 0 0,0 0 0 16,0 0 0-16,-6 0 0 0,0-2 288 0,-2-2 64 16,-1-3 16-16,0-1 0 0,1-1-176 0,-1-1-16 15,0-1-16-15,0 0 0 0,1 0-288 0,0 1 0 16,1 1 0-16,2 1 0 0,-1 2-128 0,2 0-144 0,0 2-32 16,4 4-12816-1,0 0-2560-15</inkml:trace>
  <inkml:trace contextRef="#ctx0" brushRef="#br0" timeOffset="182989.34">9377 8825 6447 0,'4'-4'576'0,"-1"-3"-576"15,1 0 0-15,2-1 0 0,-1-1 1984 0,1-1 304 16,-1 0 48-16,1 0 16 0,-1 1-304 0,0 0-48 15,-2 0-16-15,0 0 0 0,-1 1-448 0,1 2-80 0,-3 0-32 0,0 6 0 16,0-4-144-16,0 4-48 16,-5-3 0-16,0 3 0 0,-3 1-560 0,-1 3-112 15,-2 3-32-15,-2 4 0 0,-3 3-384 0,-2 3-144 16,-2 1 0-16,0 3 144 0,-3 4-144 0,1 4 192 16,0 1-192-16,2 2 192 0,2 1-192 0,2 1 0 0,3 1 0 0,3-1 128 15,3-1-128-15,3 1 0 0,3-1 0 0,3-1 0 16,3-2 0-16,2-1 0 0,4 1 0 0,3-2 128 15,1-4-128-15,3-3 128 0,1-3-128 0,3 0 128 16,3-3 0-16,0 0-128 0,-1-2 192 0,1-1-64 31,3-1-640-31,1-3-128 0,-1-3-16 0,3-1-14192 0</inkml:trace>
  <inkml:trace contextRef="#ctx0" brushRef="#br0" timeOffset="183458.81">9770 9001 24879 0,'-6'-17'1088'0,"4"10"256"0,0-1-1088 0,2 2-256 0,2-1 0 16,2 1 0-16,-1-1 896 0,1 2 128 15,2 0 32-15,0 1 0 0,1 0-224 0,1 2-64 0,0 1 0 0,1 2 0 16,0 1-448-16,0 3-80 15,0 1-32-15,-1 3 0 0,0 1-208 0,-1 2 176 0,0 1-176 0,-2 3 160 16,-3-1-160-16,-1 2 160 16,-2 0-160-16,-2 1 160 0,-1 0 0 0,-2-1 0 0,-2 1 0 0,2-1 0 15,-1-2-160-15,1-3 128 0,1-2-128 16,1-2 128-16,-1-1 0 0,2-1 0 0,3-6 0 0,0 0 0 0,0 0 192 16,0 0 16-16,0-7 16 0,2-1 0 0,2-2 128 0,4-2 32 15,1-1 0 1,1-2 0-16,1-4-336 0,1-1-176 15,1-2 192-15,1-1-192 0,1-1 128 0,-2 1-128 0,-1 0 0 0,-1 3 0 0,-1 2 0 16,-2 3 0-16,-2 1 0 0,-1 3 0 16,-2 3 272-16,-1 2-48 0,-2 6-16 0,0 0 0 0,0 0 144 15,-5 6 32-15,-3 3 0 0,1 2 0 16,-3 1-384-16,1 3 144 0,-1 3-144 0,1 0 0 0,1 1 0 0,2 1 0 0,1 0 0 16,2-2 0-16,2 1 0 0,-1-2 0 0,2-2 0 0,2-1 0 15,2 1 0-15,3-2 0 16,0-2 0-16,2 0 0 0,1-1 0 0,2-1 160 0,0-2-160 0,3 0 128 15,1-3-128-15,3 0-256 16,1-3 64-16,3-1 16 16,2-1-1728-16,3-3-336 0,0-2-80 0</inkml:trace>
  <inkml:trace contextRef="#ctx0" brushRef="#br0" timeOffset="183656.4">10286 9029 23951 0,'0'0'2128'15,"0"0"-1696"1,0 0-432-16,-2-5 0 0,-1-1 1376 0,3 6 192 0,0 0 32 0,0 0 16 0,0 0-208 16,0 0-64-1,4-5 0-15,-4 5 0 0,7-2-912 0,2 1-192 0,0 1-48 0,2 1 0 0,1 1-192 16,2 1 0-16,3-1 128 0,-1 1-128 0,2-1-240 16,0 1-80-16,0-1-32 0,1 0 0 31,1-1-2640-31,-1-1-528 0</inkml:trace>
  <inkml:trace contextRef="#ctx0" brushRef="#br0" timeOffset="184007.94">10815 8802 11055 0,'0'0'976'0,"1"-5"-784"16,-1 5-192-16,1-6 0 0,0 0 3648 0,-1 6 672 16,0 0 144-16,0 0 16 0,0 0-2272 0,0 0-464 15,0 0-80-15,0 0-32 0,0 0-928 16,0 0-192-16,0 0-48 0,-1 8 0 15,-1 3-272-15,0 3-48 0,-2 2-16 0,0 3 0 0,0 1 64 16,-2 2 0-16,0 1 0 0,-1 1 0 0,-1 1-192 0,2-1 192 16,0 1-192-16,3-2 192 0,-2-2-192 0,3-3 0 15,0 0 144-15,1-2-144 0,1-1 224 16,1-2-32-16,0-2 0 0,1 0 0 0,2-3 240 0,-1-2 32 16,1 1 16-16,2-3 0 0,0 0-16 0,1-1 0 15,1-3 0-15,1-1 0 0,0 0-96 0,2-2-32 16,3 0 0-16,-3 0 0 0,1 0-160 0,1-1-48 15,-2 0 0-15,2-1 0 0,0 1-128 0,1 1 0 16,-1-1 0-16,0 3 0 0,0 1 0 0,0 0-192 16,1 0 32-16,-2 0 16 15,0 0-576-15,0 1-112 0,0 1-32 0,-1 0 0 16,-2-1-1632-16,0 0-336 0,1 0-64 0,-2 0-11344 0</inkml:trace>
  <inkml:trace contextRef="#ctx0" brushRef="#br0" timeOffset="184662.8">11354 8584 19231 0,'0'0'848'0,"0"0"176"0,0 0-816 0,0-5-208 0,0 5 0 16,-1-6 0-16,0 1 1456 0,1 5 240 16,0-4 48-16,0 4 16 0,0-5-288 0,0 5-48 15,1-4-16-15,-1 4 0 0,0 0-400 0,2-5-96 16,-2 5-16-16,5-4 0 0,-5 4-128 0,5-3-48 15,1-1 0-15,0 2 0 0,1 1-208 0,-1 1-32 0,2 0-16 0,0 1 0 0,-1 1-160 0,1 2-48 32,1 0 0-32,0 2 0 0,0 0-96 0,-1 2-32 0,2 2 0 15,0 1 0-15,1 2-128 0,1 1 0 0,-2 2 0 0,0 0 128 0,-1 2-128 16,-3 3 0-16,-1 2 0 0,-2 2 0 16,-2 1 0-16,-3 3 0 0,-2 3 0 0,-5 1 0 15,-3 2 0-15,-3 3 0 0,-1 0 0 0,-2-1 0 16,0 0 128-16,-1-2-128 0,0 0 0 0,1-2 128 0,0-2-128 15,-1-4 160-15,1-1-160 0,-1-2 160 0,0-2-160 0,0-1 192 16,1-2-192-16,-1-3 192 0,-1-2-64 0,2-2-128 16,-1-2 192-16,2-1-64 0,2-2-128 15,2-1 160-15,1 0-160 0,2-2 160 0,1-2-32 16,1 0-128-16,3-1 192 0,5-1-64 16,0 0 0-16,0 0-128 0,-6 1 192 0,6-1-64 0,0 0-128 0,0 0 128 15,0 0-128-15,0 0 128 0,0 0-128 0,0 0 192 16,0 0-192-16,0 0 192 0,0 0-192 0,0 0 128 15,0 0-128-15,0 0 128 0,0 0 0 0,0 0 0 16,0 0 0-16,0 0 0 0,0 0-128 0,0 0 0 16,0 0 0-16,0 0 0 0,0 0 0 0,7 0 0 15,-7 0 0-15,0 0 0 0,0 0 0 0,0 0-176 0,0 0 48 0,0 0 0 16,0 0-128-16,0 0-32 16,0 0 0-16,0 0 0 15,0 0-1632-15,0 0-336 0,0 0-64 0,0 0-8656 0,0 0-1728 16</inkml:trace>
  <inkml:trace contextRef="#ctx0" brushRef="#br0" timeOffset="187102.22">5260 10363 6447 0,'0'0'272'0,"-7"-1"80"0,0 0-352 0,-1 0 0 0,0 0 0 0,2 0 0 0,-1 1 2912 15,0 0 512-15,0 0 96 0,0 0 32 0,2 0-1328 0,5 0-272 16,-6 0-48-16,6 0-16 0,0 0-736 0,0 0-160 0,0 0-32 0,0 0 0 0,0 0-112 15,0 0-16-15,0 0-16 0,6 4 0 16,1-1-176-16,3 0-16 0,1-1-16 0,2-1 0 16,2-1-80-16,1 1-16 0,2-1 0 0,2 0 0 15,1-1-144-15,-1 0-48 0,2 0 0 0,2 0 0 16,-1 0-160-16,0-1-32 0,-1 1-128 0,0 0 192 0,0-1-192 16,0 1 0-16,-1 0 128 0,-3 0-128 0,0 1 0 0,-5 0 128 31,-1-1-128-31,-1 0 0 0,-2-2 128 0,-2 3-128 0,-7 0 0 0,0 0 144 0,0 0-144 0,0 0-192 15,0 0 32-15,0 0 16 32,0 0-352-32,0 0-64 0,0 0-16 0,0 0 0 0,0 0-512 0,-6 4-128 0,2-2 0 0,4-2-8688 0,-5 3-1728 0</inkml:trace>
  <inkml:trace contextRef="#ctx0" brushRef="#br0" timeOffset="187419.58">6105 10185 24767 0,'0'0'1088'0,"1"-5"240"0,0-2-1072 0,0 0-256 15,1 1 0-15,0 0 0 0,-2 6 1328 0,2-5 208 16,-2 5 32-16,0 0 16 0,0 0-176 0,0 0-16 15,0 0-16-15,0 0 0 0,0 0-800 0,0 0-144 16,-2 6-48-16,1 3 0 0,0 2-384 0,0 2 128 16,0 3-128-16,0 0 0 0,0 2 128 0,0-1-128 15,-4 2 128-15,2 1-128 0,-1 1 0 0,0 0 128 16,1 0-128-16,-1-3 0 0,-1 0 128 0,2-2-128 16,1-1 128-16,0-1-128 0,-1-1 0 0,1-1 128 0,1 0-128 0,0-1 0 31,0-1-1440-31,0-1-368 0,1-1-80 0,0-2-12928 0</inkml:trace>
  <inkml:trace contextRef="#ctx0" brushRef="#br0" timeOffset="187893.18">6057 10301 23039 0,'-5'-11'1024'0,"3"4"192"0,-2-1-960 0,1-2-256 16,-1-1 0-16,3-1 0 0,-2-1 1936 0,6 1 352 0,-1 1 64 0,3-1 16 0,1 0-1040 0,2 1-208 15,1 0-32-15,4 3-16 16,1 0-592-16,0 1-112 16,0 0-32-16,2 2 0 0,-1 0-192 0,1 3-144 0,-1 0 192 0,-1 1-192 15,1 2 0-15,-1 1 0 0,-1 1 0 0,-1 2 0 0,-2-1 0 0,-1 3 0 16,-2 0 0-16,-3 2 0 0,-2 1 0 0,-3 2 0 16,-2 1 0-16,-3 2 0 0,-1 0 0 0,-3 2-144 15,-1-1-16-15,-1-1 0 0,-1-1 160 0,1-1 0 16,-1-1-144-16,2-1 144 0,-1-1 0 0,1-2 0 0,1-3 0 0,1-1 0 15,2 0 0-15,1-1 0 16,6-3 0-16,0 0 128 0,0 0-128 0,0 0 0 0,0 0 0 0,10 1 128 16,-1 0-128-16,2 0 0 15,1-1 144-15,1 1-144 0,0 1 0 0,1-1 0 0,-2 0 0 0,0 1 128 16,0 0-128-16,0 1 0 0,-1 1 0 0,-1 0 0 16,-1 2 0-16,-3 0 0 0,0 2 0 0,-2 0 0 15,-2-1 128-15,-1 1 0 0,-1-1 0 0,-1 0 0 16,-2 0 224-16,-1 0 48 15,-3-1 16-15,-1 1 0 0,0-1-48 0,-1 1-16 0,-4-2 0 16,-1 2 0-16,2-1-144 0,-2-1-16 0,0 1-16 0,-1-2 0 16,2 0-176-16,0 2 0 0,0-3 144 0,1 0-144 15,1 1 0-15,2-2 0 0,1-1 0 0,4 0 0 16,-2-1-688-16,6 0-96 0,0 0-32 0,0 0 0 16,0 0-2480-16,9-4-496 0,3-3-112 0</inkml:trace>
  <inkml:trace contextRef="#ctx0" brushRef="#br0" timeOffset="188323.2">6339 10448 4607 0,'0'0'400'0,"0"0"-400"0,0 7 0 0,0 0 0 0,0 1 3488 0,0 1 608 16,0 1 128-16,0 0 32 0,0 1-2016 0,1 0-416 15,0 0-80-15,1 0-16 0,1-2-384 0,0 0-64 16,1 0-32-16,2-1 0 0,0-2-112 0,2 1-32 16,1-2 0-16,1 1 0 0,0-3-176 0,2-1-32 15,0 0-16-15,1-4 0 0,1 0-336 0,0-1-64 0,-1-1-16 0,0-3 0 16,-2-1-128-16,-1-1-16 15,-1-2-16-15,-2-1 0 0,1-1 16 0,-2 0 16 16,-1 0 0-16,0 1 0 0,-2 0-16 0,-1 1 0 16,-1 1 0-16,0 1 0 0,-1 1 64 0,0 3 16 0,-1 0 0 0,1 5 0 0,0 0 48 0,0 0 0 15,0 0 0-15,-5 2 0 0,-1 2-304 16,1 2-144-16,-1 3 160 0,1 2-160 16,-2 3 0-16,2 4 0 15,-2 2 0-15,1 2 0 0,1 1 0 0,-1 1 0 0,0 3 0 0,-1-1 0 16,1 1 0-16,0 1 0 0,1-2 0 0,0 1 0 0,1-2 0 15,-1-1 0-15,1-2 0 0,1-1 0 16,-1-2 0-16,1-2 0 0,1 0 0 0,0-4 0 0,0-1 0 16,-1-2 0-16,2-1 0 0,-1-1 0 0,0-3 176 0,-1 0-176 15,3-5 192-15,0 0-192 16,-7 1 256-16,0 0-64 0,1-3-16 16,-1-2 0-16,1 0-48 0,-1-1 0 15,0-1 0-15,1-1 0 0,-1 0-128 0,1-1 0 0,0-1-160 0,1 0 160 31,-1-1-624-31,4 0-16 0,-3-1-16 0,4 0 0 0,0 2-1520 0,1-1-288 0,2 0-64 0,3 0-16 16,-2-3-1088-16,4 1-208 0</inkml:trace>
  <inkml:trace contextRef="#ctx0" brushRef="#br0" timeOffset="188571.9">6819 10417 27647 0,'0'0'2448'0,"0"0"-1952"0,-3-4-496 0,3 4 0 15,0 0 1360-15,0 0 176 0,0 0 48 0,0 0 0 16,0 0-496-16,0 0-112 16,0 0-16-16,0 0 0 0,0 0-384 0,0 0-96 0,0 0-16 0,0 0 0 0,0 0-464 0,0 0 128 15,2 6-128-15,0 0 0 0,-2-6-160 0,3 6-80 31,-3-6-16-31,3 6 0 0,-3-6-2752 0,6 5-544 0</inkml:trace>
  <inkml:trace contextRef="#ctx0" brushRef="#br0" timeOffset="189062.27">7054 10250 27983 0,'4'-17'1232'0,"0"11"272"0,0-3-1200 0,2 0-304 0,-1 0 0 0,1 1 0 16,0 0 1216-16,1 0 192 0,1 1 48 15,-1 1 0-15,2 1-176 0,0 0-48 0,-1 2 0 0,0 1 0 16,1 1-672-16,1 1-144 0,-1 1-32 0,1 2 0 16,0 2-240-16,0 2-144 0,-2 1 160 0,0 2-160 0,-1 1 128 0,-2 2-128 15,0 1 0-15,-2 2 144 0,-2 0-16 0,-1 3-128 16,0 1 192-16,-2-2-64 0,-2 0-128 0,0-1 128 15,0 0-128-15,-1-2 128 0,0-1-128 0,0-1 0 16,1-3 144-16,1-2-144 0,-1-1 0 0,2-1 144 16,2-6-144-16,0 0 0 0,0 0 192 0,0 0-64 15,0 0 0-15,0 0-128 0,0 0 176 0,-3-6-176 16,2-1 160-16,2-1-160 0,2-3 0 0,0 0 0 16,3-3-208-16,2 0 64 0,-1-2-32 0,2-2 0 15,1 0 0-15,1 1 0 0,0 1 176 0,-1 2 0 16,-1 1-144-16,0 1 144 0,-2 2 0 0,0 3 0 15,-3 2 0-15,-4 5 0 0,0 0 0 0,0 0 208 16,0 0-16-16,0 0-16 0,0 0 32 0,0 0 16 16,0 0 0-16,-1 8 0 0,-1 0-80 0,-1 1-16 0,-1 0 0 15,1 1 0-15,-1 0-128 0,-1 1 192 0,2 0-192 0,0 0 192 16,0 0-192-16,2 0 0 0,1-1 0 16,1 0 0-16,2-3 0 0,0 1 0 0,1-1 0 15,4-1 0-15,-1 1 128 0,1-2-128 0,1 1 0 0,2-2 128 16,1-1-128-16,2 0 0 0,1-1 0 15,1-1 128-15,2-2-1296 0,2-1-272 16,2-2-48-16</inkml:trace>
  <inkml:trace contextRef="#ctx0" brushRef="#br0" timeOffset="189828.16">8057 10279 5519 0,'0'0'496'0,"0"0"-496"15,0 0 0-15,-5 1 0 0,0-1 3216 0,5 0 560 16,0 0 96-16,-5 2 32 0,-2 0-1344 0,7-2-272 0,0 0-48 16,0 0-16-16,0 0-624 0,0 0-128 0,0 0-32 0,0 0 0 0,0 0-288 0,5 7-64 15,-1-1-16-15,3-1 0 0,1-3-352 0,0 0-64 32,2 0-16-32,1-1 0 0,0-2-256 0,1 1-48 0,1-1-16 0,1 1 0 0,-2 0-176 0,1 0-144 15,-1-1 192-15,1 1-192 0,0 0 0 0,-1 0 0 16,1 0 0-16,-1 1 0 15,-1-1-1568-15,0 0-320 0,2-1-64 0,0 1-8800 0,0-1-1776 0</inkml:trace>
  <inkml:trace contextRef="#ctx0" brushRef="#br0" timeOffset="190398.28">8633 10053 24879 0,'0'0'2208'0,"2"-5"-1760"0,0-1-448 0,1 2 0 0,-3 4 1488 0,0 0 224 16,0 0 32-16,0 0 16 0,0 0-48 0,0 0-16 15,0 0 0-15,0 0 0 0,5 6-976 0,-3 3-192 0,0 2-32 0,-1 2-16 0,1 2-240 16,-2 0-48-16,0 1-16 0,0 3 0 16,-2 2-48-16,0 0-128 0,0 1 192 0,0 0-64 0,-2 0-128 0,2-1 128 31,0 0-128-31,0-3 128 0,-1-2-128 0,2-3 0 0,0-1 144 0,0-2-144 0,0-2 144 0,0-3-144 31,1-5 192-31,0 0-192 0,0 0 224 0,0 0-64 16,0 0-16-16,0 0 0 0,3-6 80 0,1-3 16 15,0-2 0-15,1-3 0 0,2-4-64 0,1-2-16 0,-1-2 0 0,2-1 0 16,1-1-160-16,1-1 128 16,1-2-128-16,1 3 128 0,-3 1-128 0,1 2 0 0,0 3 0 15,-1 3 0-15,-2 3 0 0,0 3 0 16,-2 2 0-16,1 5 0 0,-7 2 0 0,6 6-176 16,0 3 176-16,-1 3-128 0,0 2 128 0,0 4-160 0,-1-2 160 0,-1 3-160 15,0 2 160-15,1 1 0 16,-1 0 0-16,0-1 0 0,0-2 0 0,1 2 0 0,0-1 0 0,1-1 0 15,-1-3 0-15,1-1 0 16,1-3 0-16,1-2 0 0,-1-3 0 0,2 0 0 0,-2-4 0 0,1-2 128 16,1-2 32-16,1-2 16 0,-1-3 0 0,2-1 0 15,1-4 16-15,0-4 16 0,1-1 0 0,2-3 0 16,2-2-64-16,-1-1-16 0,0-2 0 0,-1 1 0 16,0 0-128-16,0 1 0 0,-2 1 144 0,-1 3-144 15,-1 3 0-15,-3 3 0 0,-1 2 0 0,-1 3 128 0,0 2-128 0,-5 5 192 16,0 0-64-16,0 0 0 0,4 5-128 0,-1 3 0 15,0 1 0-15,0 2 0 0,0 1 0 0,-1 1 0 16,1 1 0-16,-1 2 0 0,0 0 0 0,0 2 0 16,0-2 0-16,2 0 0 0,0 0 0 0,0 0 0 15,1-2 0-15,0 0 0 0,1 1 0 0,-1-1-160 16,1-1 160-16,0 0-160 16,1-1-480-16,1 1-80 0,-2-1-32 0,1-1 0 15,1-1-2240-15,-1-1-448 0,1 1-80 0</inkml:trace>
  <inkml:trace contextRef="#ctx0" brushRef="#br0" timeOffset="190628.71">9442 10385 23951 0,'0'0'1056'0,"0"0"224"0,-1-6-1024 0,1 6-256 0,0 0 0 0,0 0 0 16,0 0 2752-16,0 0 512 15,0 0 80-15,0 0 32 0,0 0-1904 0,0 0-384 0,0 0-80 0,2 10-16 0,2 1-720 0,-4 0-144 16,1 0-128-16,0 2 192 15,0 0-192-15,0 3 0 0,0 0 0 0,-1 0 128 0,0 2-128 16,-1 0 0-16,0-2 144 0,1 1-144 0,-1-3-160 0,2-1-96 16,-1-1-32-16,0-2 0 15,0-2-784-15,1-2-144 0,-1-6-48 0,0 0 0 16,0 0-2272-16,0 0-464 0</inkml:trace>
  <inkml:trace contextRef="#ctx0" brushRef="#br0" timeOffset="191043.82">9488 10471 6447 0,'1'-13'272'0,"1"7"80"31,-1-1-352-31,0-1 0 0,0-2 0 0,1 1 0 0,0 0 5008 0,0 1 944 0,1 0 176 0,-1 1 32 0,1 1-3280 0,3 0-640 0,-3 2-144 16,2-1-32-16,2 1-816 0,1 1-160 0,1 1-48 0,0 0 0 15,1 1-592-15,1 1-128 0,0 1-32 16,1 1 0-16,1 0-96 0,-2 1 0 0,0 1-16 0,-2 2 0 16,-1 1-176-16,-1 0 128 15,-2 3-128-15,-1-1 128 0,-3 0-128 0,-2 0 160 16,-3 0-160-16,-1 1 160 0,-3-1-160 0,0 0 128 0,-3 1-128 15,0-1 128-15,0-1-128 0,0 0 0 16,1-1 144-16,1-2-144 0,0 1 128 0,1-2-128 16,1-1 128-16,3 1-128 0,4-4 0 0,0 0 0 0,0 0 0 0,0 0 128 0,0 0-128 0,4 5 0 15,2-1 128-15,1-1-128 0,1 0 128 0,2 2-128 16,1-1 160-16,0 1-160 0,1 1 128 16,0 1-128-16,2-1 0 0,-1 2 0 0,0-2 0 0,-1 2 0 15,-1 0 0-15,-1 0 0 0,-1-1 128 0,-3 1-128 16,0 0 0-16,-3-1 0 15,-2 1 192-15,-1 0-64 0,-2-1-128 16,-1 1 192-16,-3-1 96 0,-1-3 16 16,-4 1 0-16,-1-2 0 0,-2 0-48 0,1-1 0 0,-1 1 0 0,-2-2 0 15,1 0-112-15,-1-1-16 0,-1-1-128 0,2 0 192 0,-1-2-192 0,2 1 128 0,1 0-128 0,1 0 0 16,1-2 0-16,2 1 0 0,1 0-176 0,2 0 176 47,0-2-864-47,3 1-48 0,1-2-16 0,2 2 0 0,1-1-3072 0,4 0-608 0</inkml:trace>
  <inkml:trace contextRef="#ctx0" brushRef="#br0" timeOffset="191311.56">10167 10280 31327 0,'0'0'2784'0,"0"0"-2224"15,0-5-560-15,1 0 0 0,-1 5 912 0,6-6 80 16,-2 2 16-16,2-1 0 0,2 2-288 0,4 1-48 16,1 0-16-16,2 1 0 0,1 0-336 0,2-1-80 15,0 1-16-15,-1 1 0 0,0 0-224 0,-1 1 0 16,0 1 0-16,-1-1 0 15,-2 1-2048-15,-1 1-336 0,-2 0-80 0</inkml:trace>
  <inkml:trace contextRef="#ctx0" brushRef="#br0" timeOffset="191478.21">10198 10413 31439 0,'0'0'1392'0,"0"0"288"15,0 0-1344-15,0 0-336 0,4-6 0 0,2 2 0 16,0-1 992-16,4 1 128 0,2 0 32 0,2-1 0 0,1 2-368 0,1 0-64 15,2-1-16-15,2 1 0 0,1 1-512 0,1 0-192 16,1-1 144-16,1 1-144 16,1 0-784-16,2 0-240 0,0-1-64 0,3-2-9616 15,3-1-1936-15</inkml:trace>
  <inkml:trace contextRef="#ctx0" brushRef="#br0" timeOffset="191771.05">10987 10144 26143 0,'0'0'1152'0,"0"0"256"0,0 0-1136 0,0 0-272 16,-5-3 0-16,5 3 0 0,-5 0 992 0,-2 1 144 16,-1 1 16-16,1 2 16 0,-1 2-560 0,1 3-112 15,1 1-32-15,-1 2 0 0,1 2-224 0,0 2-48 0,2 1-16 0,0 2 0 16,2 0-176-16,2-1 160 0,2 0-160 0,3-1 160 16,0-2 272-16,3-1 48 15,1-1 16-15,3 0 0 0,2-2 176 0,2-3 32 16,1-1 16-16,2-2 0 0,1-1-96 0,1-2-32 15,0-2 0-15,-2-1 0 0,1-4-32 0,0 0-16 0,-1-3 0 0,-2-2 0 16,0-1 32-16,-2-3 0 0,-2-2 0 16,-1-3 0-16,-4 1-128 0,-1 0-32 0,-3-2 0 0,-1 0 0 0,-1 0-176 0,-2 1-48 15,-3 1 0-15,0 1 0 0,-4-3-64 0,-1 4 0 16,-2 2-128-16,-1 3 192 16,-2 3-352-16,-3 4-80 0,1 1-16 0,-4 6 0 15,1 2-1680-15,-2 3-352 0,-2 1-64 0</inkml:trace>
  <inkml:trace contextRef="#ctx0" brushRef="#br0" timeOffset="194840.75">3351 12161 7359 0,'-3'-10'320'0,"3"10"80"0,-2-7-400 0,0 2 0 0,1-1 0 0,1 6 0 0,0-4 3984 0,0 4 720 15,0 0 144-15,0 0 16 0,0 0-2992 0,0 0-592 16,0 0-128 0,-1 9-32-16,-1 2-800 0,1 2-176 0,0 1-16 15,0 3-128-15,1 0 256 0,0 2-64 0,-1 1-16 0,0 1 0 0,0 2-48 0,1-1 0 16,0 0 0-16,0-1 0 15,-1-2-128-15,1 0 160 0,1-2-160 0,-1-3 160 16,-1-1 48-16,1-2 16 0,0-2 0 0,0-3 0 16,0-6 368-16,0 0 80 0,0 0 16 0,0 0 0 15,0 0 208-15,0 0 32 16,3-6 16-16,0-4 0 0,1-1-224 0,-1-3-32 0,1-4-16 0,2-2 0 0,0-3-304 16,2-2-64-16,0-3-16 0,2 0 0 0,0-2-144 0,1-1-16 15,-1 0-128-15,-1 3 192 0,2 1-192 0,-1 4 0 16,-2 2 0-16,0 4 0 0,-2 1 0 0,1 4 0 0,-2 4 0 0,2 0 0 15,-1 5-144-15,-6 3 144 0,5 3 0 0,2 3-144 16,-2 3 144-16,1 3-160 16,-1 4 160-16,1 1-160 0,-2 2 160 0,2 2 0 0,-2 1 0 15,0 2-128-15,0 1 128 0,1 2 0 0,-3-1 0 0,3 0 0 32,-1-3 0-32,1 0 0 0,-1-5 0 0,1-1-128 0,0-3 128 0,1-3 0 0,-2-2 0 0,1-2 0 15,1-3 0-15,-6-4 176 16,6-1-176-16,2-2 192 0,0-2 144 0,1-2 48 15,-1-3 0-15,2-4 0 0,0-3-32 0,2-3 0 16,1-2 0-16,1-2 0 0,-1-3-160 0,1 0-48 16,0-1 0-16,0 3 0 0,-1 2-144 0,-1 2 0 15,-1 5 144-15,-1 1-144 0,-1 4 0 0,-2 3 0 16,0 1 0-16,0 4 0 0,-2 2 0 0,-5 1 0 16,6 4 0-16,-1 4 0 0,1 2 0 0,-2 2-160 15,0 2 160-15,0 2 0 0,-1 3 0 0,-1 1 0 0,0 1 0 0,1 1 0 16,-1 2 0-16,0 0-128 0,0 2 128 0,1-3 0 15,0-1-192-15,0-1 0 0,1-3 16 0,1 0 0 32,-1-1-336-32,2-1-80 0,0-2-16 0,2-2 0 0,0-1-2304 0,0-1-464 15,1-1-80-15</inkml:trace>
  <inkml:trace contextRef="#ctx0" brushRef="#br0" timeOffset="195159.33">4173 12397 25791 0,'0'0'1152'0,"2"-4"224"0,2-2-1104 0,0 1-272 16,3-1 0-16,-1 1 0 0,1 0 1408 0,-1 2 240 16,2 0 32-16,-1 2 16 0,2 1-640 0,-1 1-128 15,0 1-32-15,0 1 0 0,-1 3-448 0,0 1-112 16,-1 0-16-16,-2 1 0 0,-1 1-128 0,-2 0-48 16,-2 2 0-16,-1 2 0 0,-1-1 48 0,-1 0 0 15,-1-1 0-15,-1 1 0 0,-1 0-64 0,0-1 0 0,1-1 0 16,-1-2 0-16,0-2 48 0,2 0 0 15,-1-2 0-15,6-4 0 0,0 0 112 0,0 0 32 0,0 0 0 0,0 0 0 16,0 0 0-16,0 0 16 16,0 0 0-16,0 0 0 0,0 0-32 0,8 0-16 0,2 0 0 0,1 0 0 15,1-1-288-15,2 0 160 0,2 0-160 0,-1-1 128 16,2-1-128-16,0 1 0 0,1 0-160 0,-1 0 160 31,0 0-672-31,1-1-32 0,1 1-16 0,2 1 0 16,-4-1-2432-16,0 0-496 0,1-1-80 0</inkml:trace>
  <inkml:trace contextRef="#ctx0" brushRef="#br0" timeOffset="195639.06">4970 12119 2751 0,'-4'-17'128'0,"3"10"16"0,0-1-144 0,0-2 0 16,2 0 0-16,0 1 0 15,1 1 7296-15,2 1 1408 0,-1 0 304 0,1 3 48 0,2 1-6464 0,0 0-1296 16,1 2-256-16,1 1-48 0,1 3-752 0,-1 2-240 0,1 2 128 0,0 1-128 16,0 3 0-16,-2 3 0 0,0 0 0 0,-1 2 0 15,-2 3 0-15,-2 2 0 0,-1 1 0 0,-2 1 0 16,-1 1 0-16,-2 1 0 0,-2 0 0 0,1-3 0 16,-2-2-192-16,1-3 48 0,0-2 16 0,0-4 0 15,2-2 128-15,0-2 0 0,0-1 0 0,4-6 0 16,0 0 256-16,0 0 0 0,0 0-16 15,0-7 0-15,2-3-48 0,2-3 0 0,1-3 0 0,3-1 0 16,2-3-192-16,2-1 0 0,2-2 0 0,3-2 0 0,0-3 0 0,1 2 0 16,0 2-144-16,-4 2 144 0,2 1 0 0,-4 3-144 15,-2 3 144-15,-1 2 0 0,-1 2 0 0,-3 2 0 16,-1 2 0-16,-4 7 0 16,0 0 208-16,0 0 32 0,0 0 0 0,0 0 0 0,-5 9-240 0,1 1 0 15,-1 1 128-15,1 3-128 0,-1 3 0 0,0 1 0 16,1 3 0-16,0 1 0 0,1 1 0 0,0 0 0 15,1 1 0-15,2-1 0 0,2-1 0 0,1 0 0 0,0-3 0 0,3 0 0 16,2-2 0-16,3-3 0 16,-1-1 0-16,2-2 0 0,0 0 0 0,2-3 0 0,-2-3 0 0,2 0 0 31,2-3-496-31,-1-1-32 0,2-2-16 0,0-1 0 16,1-3-2144-16,0 0-416 0,-1-3-96 0</inkml:trace>
  <inkml:trace contextRef="#ctx0" brushRef="#br0" timeOffset="195900.27">5495 11995 27647 0,'-1'-7'2448'0,"1"-1"-1952"16,0 3-496-16,1-2 0 0,0 1 1232 0,1 0 160 15,-2 6 16-15,3-4 16 16,0-1-176-16,-3 5-32 0,8-1-16 0,0 1 0 16,0 1-720-16,1 1-144 0,0 3-16 0,1 1-16 0,1 3-176 0,-1 2-128 15,0 2 144-15,-2 3-144 0,0 0 160 0,-1 3-160 16,-4 2 160-16,-1 3-160 0,-3 4 288 0,-1 2-32 15,-2 3-16-15,-4 2 0 0,-3 1-80 16,-2 0-16-16,-3-2 0 0,1-1 0 0,1-1-144 0,-1-2 192 16,1-3-192-1,0-1 192-15,-1-2-192 0,1-1 0 0,0-4 144 0,-2-2-144 0,0-2-192 0,-2-2-96 16,1-2-32-16,-2 0 0 16,-1-1-1968-16,-1-3-400 0,-3 0-64 0</inkml:trace>
  <inkml:trace contextRef="#ctx0" brushRef="#br0" timeOffset="196216.63">4780 11902 23039 0,'0'0'2048'0,"-1"-6"-1648"0,0 0-400 0,0 1 0 16,1 5 1072-16,0 0 128 0,-3-5 16 0,3 5 16 0,-6-1 224 16,0 3 32-16,-2 3 16 0,0 1 0 15,1 3-928-15,-2 4-176 0,-1 3-32 0,-1 2-16 16,-1 4-160-16,0 3-16 0,0 1-16 0,-1 4 0 0,1 6 0 0,1 2 0 16,1 1 0-16,3 2 0 0,-2 0-160 0,3 0 0 15,2-1 0-15,2-1 128 0,2-1-128 0,2-2 0 16,2-2 144-16,2-2-144 0,-1-2 128 0,5-3-128 15,1 0 160-15,4-4-160 0,1-2 128 0,5-3-128 16,2 0 0-16,4-4 144 16,0-3-1680-16,3-2-352 0,1-2-64 0</inkml:trace>
  <inkml:trace contextRef="#ctx0" brushRef="#br0" timeOffset="196914.15">6054 12300 27471 0,'0'0'1216'0,"0"0"256"0,0 0-1184 0,0 0-288 0,0 0 0 0,0 0 0 16,0 0 1152-16,0 0 160 0,0 0 32 0,7-2 16 0,0 0-448 0,3 0-80 15,1 0-32-15,3 2 0 0,0-2-384 0,1 1-80 16,2 0-16-16,1 0 0 0,1 0-192 0,1 0-128 0,0 1 128 0,1 0-128 16,0 1 0-16,-2 0-256 15,1 0 32-15,-2 1 16 16,-2 1-2384-16,-1 0-480 0,-2 1-80 0</inkml:trace>
  <inkml:trace contextRef="#ctx0" brushRef="#br0" timeOffset="197103.86">6106 12484 18431 0,'-6'-1'1632'0,"1"0"-1312"16,5 1-320-16,0 0 0 16,-6-1 3008-16,6 1 512 15,0 0 128-15,0 0 0 0,0 0-2288 0,0 0-464 0,0 0-80 0,0 0-32 16,8 1-336-16,3 0-64 0,2 0 0 0,3 0-16 0,2 0-192 0,1-1-48 15,0 0 0-15,2-1 0 0,2 0-304 0,0 0-64 16,0 0-16 0,1 0-10320-1,0 0-2080-15</inkml:trace>
  <inkml:trace contextRef="#ctx0" brushRef="#br0" timeOffset="198358.3">7999 12186 5519 0,'0'0'496'0,"1"-7"-496"0,-1 0 0 0,2-2 0 15,2 0 2512-15,-1 0 416 0,-1 0 80 0,0 1 0 16,-1-1-784-16,0 1-176 0,1 0-16 0,-1 3-16 16,-1 5-432-16,0 0-96 0,0 0-16 0,0 0 0 15,0 0-368-15,0 0-80 0,0 0 0 0,0 0-16 16,0 9-496-16,-1 2-112 0,-2 1-16 0,1 2 0 0,0 3-160 0,-1 1-32 16,-1 0-16-16,1 0 0 0,0 0 32 0,-2 1 16 15,0 0 0-15,0-1 0 0,1 0-80 0,2-2-16 16,-1 0 0-16,0-3 0 0,1-2-128 0,0-1 0 15,1-2 144-15,1-8-144 0,0 0 192 16,0 0-48-16,0 0 0 0,0 0 0 0,0 0 304 0,0 0 64 16,0 0 16-16,3-8 0 0,0-3-16 0,1-2-16 15,0-4 0-15,2-1 0 0,-1-3-208 0,1-2-32 0,-1-3-16 0,2 0 0 16,-1-3-240-16,0 1 128 16,2-1-128-16,-1 3 0 0,1 1 0 0,0 3 0 15,0 3 0-15,-2 2 0 0,1 3 0 0,-1 2 0 0,0 3 0 0,0 3 0 16,-2 2 0-16,-4 4 0 15,5 3 0-15,1 3 0 0,0 2-144 0,-1 1 144 0,-2 4-208 0,0 0 80 16,0 1 128-16,1 3 0 16,-2 0-144-16,1 1 144 0,-1 0 0 0,1 2 0 0,-1 0 0 0,0 0 0 15,1-1-128-15,1-2 128 16,-1 1 0-16,1-3 0 0,0-2 0 0,0-1 0 0,0-2 0 0,1-1 0 16,-1-3 0-16,-4-6 0 15,0 0 0-15,7 2 0 0,-7-2 0 0,6-2 160 0,1-3-32 0,0-1-128 0,-1-3 224 16,2-2-64-16,1-2-16 0,1-4 0 15,1-2-144-15,1-1 192 0,0-4-192 0,1 2 192 0,0 2-192 0,-1 0 0 16,0 1 144-16,1 1-144 0,-2 3 0 0,-2 2 0 16,-1 2 0-16,0 2 128 0,0 4 0 15,-3 0 0-15,-5 5 0 0,6 1 0 0,0 3-128 16,0 1 128 0,-2 2-128-16,0 1 128 0,0 2-128 0,-2 2 144 0,1 2-144 0,-2 0 160 0,2 2-160 0,-1 2 128 15,1 3-128-15,0-1 128 0,1 0-128 0,-1-1 0 16,0 1 0-16,-1 0 0 0,1 0 0 15,1-2 0-15,-2 1 0 0,2-2 0 0,-1-3-240 0,0-1-128 0,2-1-16 0,0 0-16 32,1-1-1792-17,2-1-368-15,-2 0-64 0,2-2-13312 0</inkml:trace>
  <inkml:trace contextRef="#ctx0" brushRef="#br0" timeOffset="198570.79">8678 12298 30639 0,'0'0'1344'0,"0"0"304"0,0 0-1328 0,0 0-320 0,0 0 0 0,0 0 0 16,0 0 928-16,0 0 112 15,-4 6 32-15,1 1 0 0,1 2-496 0,0 1-112 0,-1 0-16 0,2 1 0 0,1 2-192 0,0 0-64 16,1 2 0-16,1 0 0 0,-2 0-192 0,1 1 0 16,0-1 128-16,-1 1-128 0,0-3 0 0,0 1 128 15,0-2-128-15,0 0 0 31,0-1-352-31,0-1-160 0,0-1-48 0,0-1 0 0,1-2-2112 0,-1-6-416 16,0 0-96-16,0 0-9200 0</inkml:trace>
  <inkml:trace contextRef="#ctx0" brushRef="#br0" timeOffset="198984.07">8686 12411 18879 0,'0'-12'832'0,"0"12"192"0,-1-7-832 0,1-2-192 0,1 0 0 0,1 0 0 0,0 0 2368 15,0 1 448-15,1-1 64 0,2 0 32 16,-1 1-1024-16,2 2-208 0,-1-1-32 0,3 2-16 15,1 0-784-15,0 2-144 0,1 1-48 0,1 1 0 16,0 0-304-16,3 2-64 0,-3 0-16 0,0 2 0 16,0 1-96-16,-3 2-32 0,-1 1 0 0,-2 2 0 15,1 1-144-15,-3 1 192 0,-3 0-192 0,-1 1 192 0,-3 2-192 0,-2 0 0 16,-1 0 144-16,-2 2-144 0,-1-2 128 16,0 0-128-16,-1-1 128 0,0 0-128 0,0-4 0 0,2 1 144 15,1-1-144-15,2-2 0 0,0-3 304 0,2 1-48 16,4-5-16-16,0 0 0 0,0 0 80 0,0 0 32 15,0 0 0-15,0 0 0 0,8 1-112 0,2 0-32 16,1-1 0-16,1 1 0 0,0 0-208 0,0 1 0 16,1 0 0-16,1 1 0 0,1-1 0 0,-2 1 0 15,-2 1 0-15,-1 2 0 0,-3 1 0 0,0 0 0 16,0 1 0-16,-4 0 0 0,-1-1 0 0,-2 2-128 16,-1-1 128-16,-2 0 0 0,-2-1 0 0,-2 0 0 0,-4-1 0 15,0 0 0-15,-1-1 240 0,-2 0 0 0,0-2 0 16,-2 0 0-16,-2 0-48 0,0-1 0 15,2-1 0-15,0 0 0 0,1-1-64 0,2 0-128 16,-1 0 176-16,1 0-176 0,2-1 0 0,2 0 0 0,0-1 0 0,2-1 0 31,1 1-560-31,1 0-112 0,2-2-32 0,3 4 0 0,0 0-2944 16,1-6-608-16</inkml:trace>
  <inkml:trace contextRef="#ctx0" brushRef="#br0" timeOffset="201182.19">9569 12011 15663 0,'1'-5'1392'16,"1"-2"-1120"-16,1 0-272 0,1 2 0 0,0-3 2192 0,0 2 384 16,0-2 80-16,0 1 16 15,-2 1-304-15,0-1-64 0,1 2-16 0,-3 5 0 0,2-6-816 0,-2 6-144 16,0 0-48-16,0 0 0 0,0 0-576 15,0 0-128-15,0 0-32 0,0 0 0 0,0 0-384 0,-3 8-160 16,-1 1 128-16,1 3-128 0,1 1 0 0,0 2 0 0,-1 2 0 0,1 1 0 16,0 2 0-1,0 0 0-15,0 0 0 0,0 1 0 0,1 0 0 0,0-2 0 0,1 0 0 0,0 0 0 16,0-2 0-16,1 1 0 0,0-3 0 16,3 1 0-16,-2-2 0 0,1-1 0 15,-1-2 0-15,2 0 0 16,-1-2-384-16,0 1-176 0,1-3-16 0,-1-1-16 15,-3-6-1760-15,4 5-336 0,-4-5-80 0,0 0-11424 0</inkml:trace>
  <inkml:trace contextRef="#ctx0" brushRef="#br0" timeOffset="201460.7">9443 12216 20271 0,'0'0'1792'0,"0"0"-1424"0,0-7-368 0,1 0 0 0,2 1 2240 0,-1 0 368 31,2 1 80-31,3 0 0 0,2 0-1376 0,2 1-288 0,1-1-48 0,2 1-16 0,4-1-448 0,2 2-80 16,1 0-32-16,4-1 0 16,1 1-16-16,1 0-16 0,1 0 0 0,-1-1 0 0,1 1-96 0,-2 1-16 15,-1 0 0-15,-2 0 0 0,-5 1-256 16,-1 1 0-16,-2 0 128 0,-2 0-128 0,-2-1 0 0,-4 1 128 0,0 0-128 0,-7 0 0 16,0 0 0-1,0 0 0-15,0 0 0 0,0 0-192 0,0 0 0 16,0 0 16-16,0 0 0 0,0 0 0 0,0 0-112 0,-5-3-32 0,5 3 0 0,-5-1 0 31,1 0-448-31,4 1-112 0,-5-1-16 0,5 1-13888 16</inkml:trace>
  <inkml:trace contextRef="#ctx0" brushRef="#br0" timeOffset="203941.59">10827 11927 6447 0,'0'0'576'0,"0"0"-576"0,3-6 0 0,1-1 0 0,-1 1 2464 16,-1-2 384-16,-1 2 80 0,1 1 16 16,1-1-480-16,-1 1-96 0,-1 1 0 0,-1 4-16 15,1-6-432-15,-1 6-64 0,0 0-32 0,0 0 0 0,0 0-608 0,0 0-112 16,0 0-16-16,0 0-16 0,0 0-528 0,2 9-96 15,0 1-32-15,0 2 0 0,-1 1-32 0,0 1-16 16,-1 3 0-16,-1 2 0 0,0 0-48 0,-2 2 0 0,1 0 0 0,1 1 0 16,-1 0-128-16,1 0-48 0,-1 0 0 0,-1-1 0 15,1-1-144-15,1-3 0 0,0 0 0 0,0-3 128 16,0-1-128-16,1-2 0 16,0-2 0-16,0-1 128 0,0-8-128 0,0 0 160 0,0 0-160 0,0 0 160 0,0 0-160 0,0 0 192 15,0 0-192-15,0 0 192 16,0 0-192-16,0 0 0 0,0-9 0 0,0-1 0 15,1-2 0-15,0-2 0 0,-1-3 0 0,2 0 0 0,-1-3 0 0,0-1 0 32,2-1 0-32,-2-1 0 0,0-1 0 0,1 1 0 0,0 0 0 15,1 1 0-15,1 1-128 0,-1 1 128 0,1 1 0 0,2-1 0 16,-2 4 0-16,3 2 0 0,0 0 0 0,0 3 0 16,1 0 0-16,1 4 0 0,1 0-144 0,0 2 144 0,1 1 0 0,0 2 0 15,0 0 0-15,1 2 0 0,1 2 0 16,0 1-128-16,-1 3 128 0,-1 2 0 0,-2 0 0 0,-1 2 0 15,-2 2 0-15,0 2 0 0,-3 1 0 16,0 3-160-16,-3-1 160 0,-2 1-192 0,-2-2 192 0,-2 1-208 16,0-2 80-16,-2-1 128 0,-1 0-144 0,2-3 144 15,-2-1 0-15,1-2 0 16,0-1 0-16,2-2 0 0,-1 0 0 0,2-1 0 0,-1 0 0 0,6-4 0 0,0 0 0 0,0 0 144 16,0 0-144-16,0 0 0 0,0 0 0 0,0 0 0 15,8 3 0-15,1 0 0 0,-1 0 0 0,3 1 0 16,3-1 0-16,-1 1 0 0,-1 1 0 0,1 0 0 15,0 2 0-15,1 1 0 16,-2 0 0-16,-4 1 0 0,1 1 0 0,-1 0 0 16,-1 0 0-16,-3 0 0 0,-1 0 0 0,-1 1 0 0,-2-1 0 0,-2 0 128 15,-1-2 0-15,-5 1-128 16,1 0 192-16,-3 0-64 0,-1-2 96 0,-4 1 16 0,0-2 0 0,-2-1 0 0,2 0-112 16,-3-2-128-16,1 0 176 0,-1-1-176 0,1-2 0 0,0 0 0 15,1-1 0-15,1 1 0 16,2-2-336-16,2 0-176 0,2-1-48 0,3-1 0 31,1 1-2112-31,5 3-416 0,1-7-96 0</inkml:trace>
  <inkml:trace contextRef="#ctx0" brushRef="#br0" timeOffset="204361">11231 12282 11967 0,'0'0'1072'0,"0"0"-864"0,0 7-208 0,0 0 0 16,0 1 2288-16,1-2 400 0,1 1 96 15,0-1 16-15,-1 1-1040 0,2 0-208 0,-1-2-32 0,-2-5-16 16,4 5-368-16,-4-5-80 0,6 3-16 0,0-2 0 16,3-1-464-16,-1-2-80 0,0 0-32 0,0-3 0 15,0-1-128-15,1-1-16 0,0-1-16 0,-1-1 0 0,1 0-48 0,-1-1 0 16,0-1 0-16,-1-1 0 0,1-1 192 0,-4 0 16 16,-1 2 16-16,0 1 0 0,-1 2 160 0,-1 0 48 15,0 1 0-15,-1 2 0 0,0 5 16 0,0 0 16 16,0 0 0-16,0 0 0 0,-3 4-224 0,0 4-48 15,-1 1-16-15,1 3 0 0,2 1-432 0,-1 3 0 16,1 4 0-16,0 1 0 0,1 2 0 0,1 4 0 16,-2-1 0-16,0 2-176 0,-1 0 176 0,1 2 0 15,0 0 0-15,0-2 0 0,-1 0 0 0,1-3 0 16,-1-1 0-16,-1-2 0 0,1-2 0 0,0-2 0 16,0-3 0-16,0-3 0 0,-1-1 0 0,0-1 128 15,0-1-128-15,0-3 128 0,-1-1 0 0,4-5 0 0,0 0 0 0,-6 3 0 16,-2-3 48-16,0-2 16 0,-1-1 0 0,2-2 0 15,-1 1-192-15,0-2 160 0,1 0-160 0,-1-2 160 16,0 0-352-16,2-2-80 0,0-1-16 16,3-1 0-1,-2 0-656-15,4-1-128 0,1-2-16 0,3-1-11200 16,1 0-2224-16</inkml:trace>
  <inkml:trace contextRef="#ctx0" brushRef="#br0" timeOffset="204596.29">11778 12000 27647 0,'1'-11'2448'0,"-1"11"-1952"15,0-5-496-15,0 5 0 0,1-6 1296 0,-1 6 176 16,0 0 16-16,0 0 16 0,0 0-224 0,0 0-64 16,0 0 0-16,0 0 0 0,0 0-640 0,2 11-128 0,0 2-16 0,-1 2-16 31,0 0-208-31,-1 4-32 0,0 0-16 0,-1 2 0 0,0 1-160 0,-1 0 192 15,0 1-192-15,0-1 192 0,-1-2-192 0,1 0 128 0,0-1-128 0,1-2 128 16,1 1-272-16,-1-3-64 0,-1 0-16 0,-1-2 0 31,1-1-1584-31,0-1-320 0,-1-2-64 0</inkml:trace>
  <inkml:trace contextRef="#ctx0" brushRef="#br0" timeOffset="204802.91">11653 12226 31327 0,'-3'-13'2784'0,"2"8"-2224"0,1-2-560 0,1 1 0 16,0-2 832-16,1 0 64 0,2 2 16 15,0-1 0-15,1 1-96 0,2-1-32 0,0 0 0 0,3 1 0 16,2 0-432-16,2 2-96 0,1 1 0 0,3-2-16 0,2 2-240 0,1 0 0 31,2 0 0-31,1 1 0 0,1 0 0 0,4 1 0 0,-1-1-144 0,2 2 144 31,0-1-2144-31,0-1-336 0,-3 0-64 0</inkml:trace>
  <inkml:trace contextRef="#ctx0" brushRef="#br0" timeOffset="205469.02">12410 11868 11055 0,'0'0'480'0,"0"-5"112"0,-2-3-464 0,-1 0-128 0,-1 2 0 0,1 0 0 16,0 1 4912-16,-3 0 960 15,0 2 192-15,-2 1 32 0,0 1-3856 0,0 2-784 0,0 1-160 0,-2 1-16 0,-1 3-672 16,-1 2-128-16,-2 3-32 0,1 3 0 0,0 1-144 0,0 2-48 15,0 2 0-15,-1 1 0 0,2 2-80 0,-1 1-32 32,2-1 0-32,1-1 0 0,3 0-144 0,0 1 0 0,1 0 0 0,2-1 0 0,1-2 0 15,2-2 0-15,1 1 0 0,2-2 0 0,1-1 0 16,2-3 128-16,1-1-128 0,4-2 0 16,-2-2 0-16,4 0 0 0,0-2 0 0,1-1 0 0,1-1-240 0,1-2 32 15,0-1 0-15,1-2 0 0,-1-1-16 0,-1-3 0 31,-1-1 0-31,1-1 0 0,0-4 32 0,-1 1 16 16,-2-3 0-16,-1 2 0 0,-2 0 176 0,-2 1 0 0,-1 0-144 0,-1 1 144 16,-1 3 0-16,0 0 128 0,-2 1 0 0,-1 6 0 0,0 0 272 0,0 0 48 15,0 0 16-15,0 0 0 0,0 0-208 16,-5 3-64 0,3 1 0-16,-2 2 0 0,0 0-192 0,2 2 0 0,0 1 0 15,1 1 0-15,0 1 0 0,1 0 0 0,1 0 0 0,0-2 0 16,1 0 0-16,2 0 0 0,-1-1 0 0,1-2 0 15,2 0 0-15,0-1 0 0,1 0 0 0,1-2 0 16,0 1 0-16,1-1 0 0,0-2 0 0,0-1 0 16,0-2 0-16,-1-2 0 0,2 1 0 0,-2-1 0 15,0-3 0-15,-1-1 0 0,0-1 0 0,-3 1 0 16,2-2 0-16,-2 1 128 0,1 0-128 0,-2 0 0 16,0 3 192-16,0 0-64 0,-3 6-128 0,0 0 192 15,0 0 128-15,0 0 32 0,0 0 0 0,0 0 0 16,0 0-160-16,0 0-48 0,0 0 0 0,1 9 0 0,-1 2-144 0,1 1 0 15,-1 1 0-15,0 3 0 0,0 0 0 0,0 4 0 16,1 2 0-16,-2 1 0 0,-1 1 0 0,-1 3 0 16,1 1 0-16,0 0 0 0,-1-1 0 0,2 0 0 15,-2-1 0-15,3-1 0 0,-3 0 128 0,2-2-128 16,-1-1 0-16,1-2 128 0,0-4-128 0,-1-2 128 0,0-2-128 16,0-2 128-16,0-2 32 0,0-1 0 15,2-7 0-15,-5 4 0 0,0-2 16 0,-2-1 0 16,-1-1 0-16,1-1 0 0,-1-2-48 0,-1-1 0 0,-1-2 0 0,0-1 0 15,-1 0-304-15,0-3-64 0,0 0-16 0,0 1 0 32,0 0-384-32,3-1-64 0,0-1-32 0,1 0 0 15,2 2-2080-15,3-1-432 0,2 1-80 0</inkml:trace>
  <inkml:trace contextRef="#ctx0" brushRef="#br0" timeOffset="205841.07">12791 11918 14735 0,'1'-6'1312'0,"1"-2"-1056"16,1 2-256-16,2-1 0 0,0 2 3152 0,1-1 576 15,0 1 112-15,0-1 32 0,0 1-2016 0,2 0-384 16,1 2-96-16,0 1-16 0,-1 1-176 0,1 1-32 16,0 0-16-16,1 2 0 0,0 0-368 0,0 2-80 15,-1 3-16-15,-1 1 0 0,1 1-240 0,1 2-48 16,-2 2-16-16,-2 1 0 0,1 4-48 0,-2 0 0 0,0 2 0 0,-1 3 0 16,-4 3-48-16,0 2-16 0,-3 3 0 15,-3 3 0-15,0 2-96 0,-3 3-32 0,-2 0 0 16,-2 1 0-16,0-3-128 0,-3 0 0 0,0-2 0 0,-3-1 0 31,-2-3-304-31,-1 0-80 0,0-2-32 0,-2-1 0 0,-2-4-1344 16,-3-1-272-16,0-1-48 0,-3-2-14688 0</inkml:trace>
  <inkml:trace contextRef="#ctx0" brushRef="#br0" timeOffset="206283.25">11079 11745 2751 0,'-9'-11'256'0,"6"6"-256"0,-1 0 0 0,-2-1 0 0,1 1 5536 16,-1 1 1056-16,-1 0 224 0,0 2 32 0,-1 0-4672 0,-1 1-960 16,0 1-176-1,0 2-32-15,-1 2-112 0,0 3-32 0,-1 3 0 0,-1 2 0 0,0 2-304 0,-2 3-64 16,1 1-16-16,0 6 0 15,0 1 32-15,-2 3 16 0,0 5 0 0,0 4 0 0,0 0-272 0,0 4-48 16,1 2-16-16,0 2 0 16,3 1-192-16,3 0 0 15,-1 0 0-15,3 0 0 0,3-1 128 0,3-4-128 16,1-1 0-16,2-1 0 0,4-1 0 0,3-3 0 16,2-2 0-16,3-2 0 15,4-3-320-15,5-3-144 0,6-3-48 0,6-2-10624 16,6-4-2144-16</inkml:trace>
  <inkml:trace contextRef="#ctx0" brushRef="#br0" timeOffset="207071.14">13171 12244 20783 0,'0'0'912'0,"0"0"208"0,-1-5-896 0,0-1-224 16,0 1 0-16,1-1 0 0,0 0 1472 0,1-1 240 0,0-1 48 16,1 2 16-16,1-1-432 0,0 1-96 0,1 0-16 0,3-1 0 0,-1 2-592 0,1 1-112 15,1-1-16-15,-1 3-16 0,1 1 16 0,0 1 0 16,0 2 0-16,-1 1 0 0,0 2-192 0,-2 1-48 0,1 3 0 0,-2 1 0 15,-2 0-16-15,0 1 0 0,-2 0 0 0,-2 1 0 16,0 0-48-16,-1 2-16 16,0 0 0-16,-3-1 0 0,0 0-64 0,-1 0-128 0,0 0 176 15,1-2-176-15,0-2 128 0,1-1-128 0,0-3 0 0,0 0 0 16,5-5 160-16,0 0-160 16,0 0 128-16,0 0-128 0,0 0 128 0,0 0-128 15,3-7 128-15,3-2-128 0,-1-2 0 0,3-1 0 16,0-1 0-16,0-1 0 0,1-2 0 0,2 1 0 0,3-3 0 15,-3 2 0-15,2-2 0 0,-2 3 0 0,-2 2 0 16,0 2 0-16,-2 2 160 0,-2 2 0 0,-1 3 0 16,-4 4 0-16,0 0 272 0,0 0 48 15,0 0 16-15,-4 5 0 0,0 3-160 0,-2 3-16 16,0 1-16-16,-1 1 0 0,2 1-304 0,0-1 0 16,1 1 128-16,1 0-128 0,0 1 0 0,5-1 0 0,-1 0 0 15,2 2 0-15,1-4 0 0,3-1 0 0,1-2 0 0,2-1 0 0,1-1 0 16,-2-1 0-16,5-3 0 0,0-1 0 15,2 0-544-15,2-3-64 0,0-2-16 0,-1-2-11488 0,2 0-2304 0</inkml:trace>
  <inkml:trace contextRef="#ctx0" brushRef="#br0" timeOffset="209242.26">14344 12196 7647 0,'0'0'336'0,"0"0"80"0,0 0-416 0,0 0 0 0,0 0 0 0,0 0 0 0,0 0 832 16,0 0 96-16,0 0 16 0,0 0 0 15,0 0-528-15,0 0-96 0,0 0-32 0,0 0 0 0,0 0-128 0,0 0-32 16,0 0 0-16,0 0 0 0,0 0 640 15,0 0 112-15,0 0 16 0,0 0 16 0,0 0 576 0,0 0 112 16,0 0 32-16,0 0 0 0,0 0-416 16,0 0-96-16,0 0-16 0,0 0 0 0,-6 0-416 0,6 0-96 15,0 0-16-15,-5-1 0 0,5 1-272 0,0 0-64 16,0 0-16-16,0 0 0 0,0 0-96 0,0 0 0 16,0 0-128-16,0 0 192 0,0 0-192 0,0 0 144 15,0 0-144-15,0 0 128 0,0 0-128 0,0 0 0 16,0 0 144-16,0 0-144 0,0 0 0 0,0 0 128 15,0 0-128-15,0 0 0 0,0 0 0 0,0 0 144 16,0 0-144-16,0 0 0 0,-3-4 192 0,3 4-192 16,0 0 192-16,0 0-192 0,-5-2 144 0,5 2-144 15,-5-2 0-15,5 2 144 0,-5-2-144 0,5 2 0 0,0 0 0 0,0 0 128 16,0 0-128-16,0 0 0 0,0 0 0 0,0 0 0 16,0 0-128-16,0 0 128 0,0 0-160 0,0 0 160 15,0 0 0-15,0 0-144 0,0 0 144 0,0 0 0 16,0 0 0-16,0 0 0 0,0 0 0 0,6-2 0 0,-6 2 0 15,0 0 0-15,0 0 0 0,0 0 0 0,0 0 0 16,0 0 0-16,0 0 0 0,0 0 0 0,0 0 0 0,0 0 0 16,0 0 0-16,0 0 128 15,0 0 16-15,0 0 16 16,0 0 0-16,0 0 0 0,-6-3 224 0,1 2 64 0,0 0 0 0,5 1 0 16,-5-1-64-16,-1 1-16 0,1 0 0 0,5 0 0 15,-5 0-176-15,5 0-48 0,-5 0 0 0,5 0 0 16,0 0-144-16,0 0 160 0,0 0-160 0,0 0 160 0,0 0 32 15,0 0 16-15,0 0 0 0,0 0 0 0,0 0 48 0,10 1 16 16,1-1 0-16,2 0 0 16,1 0-80-16,3 0-32 0,0 0 0 0,2 0 0 0,0-1-160 0,2 1 0 15,1-1 0-15,2 1 0 0,1 0 0 0,1 0 0 0,-1 0 0 0,1 1 0 16,2 0 0-16,-2 0 0 16,-2 2 0-16,-2-1 0 0,-1 0 0 0,-3 0 0 15,-4 0 0-15,-1 1 0 0,-1-1 0 0,-4 0 0 0,-1 1 128 0,-7-3-128 16,0 0 0-16,0 0 128 0,0 0-128 0,0 0 0 15,-5 4 0 1,0-2-144-16,-1 0 0 0,-1-1 0 0,-2 0-48 0,1 0 0 16,0 0 0-16,2-1 0 0,-4 0-448 0,2 0-112 0,2 0-16 0,0-1-9344 15,6 1-1888-15</inkml:trace>
  <inkml:trace contextRef="#ctx0" brushRef="#br0" timeOffset="210046.97">15331 11930 19343 0,'6'-17'848'0,"-4"11"192"0,-2-3-832 0,0 0-208 16,0 0 0-16,0-1 0 0,-2 0 2320 0,1 0 432 15,-1 3 64-15,0 0 32 16,-2 1-1056-16,0 0-224 0,-3 1-32 0,1 0-16 0,-2 2-688 0,-1 1-128 0,-1 1-16 15,-2 2-16 1,-1 2-272-16,-1 1-48 0,-3 3-16 0,0 1 0 16,-2 2-144-16,-1 2-16 0,0 1-16 0,3 1 0 15,-3 3 16-15,3 0 0 0,0 1 0 0,4 1 0 16,-1 1-176-16,2 1 0 0,1-1 0 0,3 1 128 16,1 0-128-16,3 0 0 0,2-1 0 0,4-2 0 0,0 0 0 15,2 0-144-15,3-2 144 0,3-1 0 0,2-1-304 0,2-3 48 16,4-3 16-16,4 0 0 15,2-1-336-15,3-2-80 0,3-1-16 0,0-3 0 16,-2-2-320-16,1-2-64 0,-3-1-16 0,1-2 0 16,-2-1 208-16,-1-3 32 0,-2-1 16 0,-2 0 0 0,-1 1 496 0,-3-1 80 15,-3-1 32-15,-2 1 0 0,-2 1 448 0,-1 2 80 16,-4 2 32-16,0 0 0 0,-2 2 736 0,-2 4 128 0,0 0 48 0,0 0 0 16,0 0-256-16,0 0-48 0,-3 3-16 0,-3 1 0 15,2 2-672-15,-1 1-128 16,1 0-16-16,1 2-128 0,-1 0 128 0,2 1-128 15,2 1 0-15,1 0 0 0,0-1 0 0,1 0 128 16,2-1-128-16,0 1 0 0,3-1 192 0,-1-1-192 0,2-2 192 0,2 1-192 16,1-1 192-16,1-2-192 15,1-1 192-15,3 1-192 0,-3-2 128 0,2-1-128 0,1-2 0 16,-1-1 0-16,-1-2 0 0,1 0 0 0,-2-2 128 0,-1-1-128 16,-1-2 128-16,-1-1-128 0,-1-1 144 0,-2 0-144 0,0 0 192 0,-3 1-64 15,0 1-128-15,-1 2 192 16,-1-1 208-16,-1 2 48 0,-1 2 0 0,0 4 0 0,0 0 128 0,0 0 16 15,0 0 16-15,0 0 0 0,-5 1-336 16,0 2-64-16,1 3-16 0,0 3 0 0,-1 2-192 16,1 2 0-16,-1 2 0 0,2 3 0 0,1 2 0 0,-3 3 0 15,1 2 0-15,0 4 0 0,-1-2 0 0,1 2 0 16,-2 0 0-16,3 2 0 0,-2-1 0 0,1 0 0 16,1-1 0-16,1 1 0 0,0-1 0 0,0-3 0 15,2-3 0-15,-1-2 0 0,0 0 0 0,0-3 0 0,0-3 0 16,0-2 0-16,0-2 0 0,-1-2 0 15,-1-2 128-15,1-2-128 0,-1-1 208 0,3-4-48 0,-7 2-16 0,1-4 0 16,-2 0 48-16,-1-1 16 16,0-1 0-16,0-3 0 0,-2-1-64 0,1 1-16 0,-1-2 0 0,1 0 0 15,1-1-128-15,1 0 0 0,1 0 0 16,0 0 128-16,1-1-128 0,2 0-144 0,1 1 144 16,2 1-208-16,0 0-432 0,2 0-96 0,1-1-16 0,1 0 0 31,2-1-1952-31,1 0-400 0,3 0-80 0,2 0-13040 0</inkml:trace>
  <inkml:trace contextRef="#ctx0" brushRef="#br0" timeOffset="210497.03">16172 11869 8287 0,'3'-17'368'0,"1"9"80"0,-1-1-448 0,0-1 0 15,-1 0 0-15,3 1 0 0,-2 2 5760 0,2-1 1056 16,-1 0 224-16,-1 2 32 16,-1 1-4560-16,-2 5-912 0,0 0-176 0,0 0-32 15,0 0-656-15,0 0-128 0,0 0-32 0,4 7 0 0,-2 2-256 0,-1 2-64 16,-2 2-16-16,0 3 0 0,-1 4-112 0,-2 2-128 0,0 0 176 0,-3 4-176 15,0-2 192-15,-2 1-64 0,-2-1 0 0,2-1-128 16,-2-2 128-16,1-2-128 16,1-1 0-16,3-3 0 0,-1-1 160 0,3-2-160 15,0-1 128-15,1-1-128 0,1-1 128 0,1-2-128 16,2-1 128-16,-1-6-128 0,3 6 192 0,2-2-64 16,0-1 0-16,2 0 0 0,0-1 32 0,3 0 0 15,1-2 0-15,0 0 0 0,0 0-160 0,1-1 192 0,1 0-192 0,0 0 192 16,0-1-192-16,1 0 0 0,-1 1 0 0,2 0 128 15,0-1-128-15,2 0 0 16,-2 1 0-16,0 0 0 0,1 0-208 0,-1 1 16 16,0 0 16-16,-2 0 0 15,0 0-400-15,-1 1-64 0,-1 1-32 0,-1 0 0 16,0 0-1568-16,0 0-304 0,-1 1-64 0,-2-1-13136 0</inkml:trace>
  <inkml:trace contextRef="#ctx0" brushRef="#br0" timeOffset="210797.64">16787 12083 32255 0,'0'0'2864'0,"0"0"-2288"0,0 0-576 0,0 0 0 0,0-6 576 0,3 1 0 16,-3 5 0-16,4-5 0 0,0 2 640 0,1 0 128 15,3 0 16-15,2 1 16 0,-1 0-736 0,3 1-128 16,1 0-48-16,1 1 0 0,2 0-192 0,1 0-32 16,3 0-16-16,0 0 0 0,-1 0-224 0,1 0 176 0,-1 0-176 0,1-1 160 15,0 0-160-15,-1-1 0 16,-3 1 0-16,0 0 128 0,-3-1-128 0,-2 0 0 16,-1 0 0-16,-3 1 0 0,0-1 0 0,-2 1-320 15,-5 1 48-15,0 0 16 16,0 0-2016-16,0 0-400 0,0 0-80 0</inkml:trace>
  <inkml:trace contextRef="#ctx0" brushRef="#br0" timeOffset="211656.88">17947 11933 16575 0,'0'0'1472'0,"0"0"-1168"15,0 0-304-15,0 0 0 0,0 0 2128 0,0 0 368 0,0 0 80 0,3 5 16 0,-2 1-992 0,-1 1-208 16,-1 0-48-16,0 1 0 15,-2 1-560-15,2 1-112 0,-3 0-32 0,1-1 0 0,-1 2-256 0,1 0-64 16,0-1-16-16,-2 4 0 0,1-3-144 0,-1 0-32 16,1-2 0-16,0 1 0 0,0-1-128 0,2 0 160 31,0-1-160-31,-1-3 160 0,3-5-160 0,0 0 192 0,-4 6-192 0,4-6 192 0,0 0 32 0,0 0 16 16,0 0 0-16,-2-4 0 0,1-1 272 0,0-2 48 15,1 0 16-15,1-2 0 16,1-2-128-16,2-2-32 0,1-2 0 0,2-1 0 0,-2-2-256 0,2-1-160 15,0 0 192-15,1-1-192 0,0-1 0 0,0 2 0 16,-1 1 0-16,0 1 0 0,-1 3 128 0,1 2-128 16,-1 2 0-16,-2 2 0 0,0 1 240 0,1 3-64 15,-5 4-16-15,0 0 0 0,0 0-160 0,6 1 0 0,0 4 0 16,-1 0 0-16,0 3-128 0,-1 1 128 16,1 2 0-16,-1 2 0 0,0 2 0 0,1 1 0 0,-1-2 0 0,-1 1 0 15,2 2 0-15,0-1 0 0,0 0 0 16,0-2 0-16,1 0 0 0,-1-1 0 15,1 0 0-15,-1-2 0 0,1-3 0 0,-1 0 0 0,2-1 0 0,-1-3 0 16,1-1 0-16,0-2 0 0,-2-1 0 0,2-2 128 0,2-1 48 0,-3-3 0 31,3 0 0-31,0-3 0 0,1-1 32 0,1-2 16 0,0-2 0 0,1-2 0 0,1 1 0 0,1 0 0 16,1-2 0-16,-2 2 0 0,0-1 32 0,-1 2 16 16,-1 1 0-1,-2 1 0-15,0 3 112 0,-1 1 0 0,-1 2 16 0,0 1 0 0,-2 3-176 16,-5 2-32-16,0 0-16 15,6 3 0-15,-1 3-176 0,0 0 128 16,-2 3-128-16,0 1 128 0,0 2-128 0,2 0 0 0,-2 0 0 0,0 2 0 16,1 0 0-16,-1 1 0 0,0 1 0 0,2-2 0 0,-1 0 0 0,1-1 0 0,-1 0 0 0,0-1 0 47,1-1-320-47,0 0-112 0,2-1-16 0,-1-1 0 15,2 1-1232-15,1-1-256 0,0-1-48 0,1-2-16 16,0 0-1392-16,1-2-256 0</inkml:trace>
  <inkml:trace contextRef="#ctx0" brushRef="#br0" timeOffset="211943.57">18709 12091 28911 0,'0'0'1280'0,"0"0"256"0,0 0-1216 16,-5 5-320-16,0 0 0 0,-1 3 0 0,2 2 528 0,-2-1 48 0,1-1 16 0,0 2 0 0,1 0 112 0,1 1 32 15,-1 1 0-15,2 0 0 0,1-1-96 0,1 2-32 16,1-2 0-16,1-2 0 0,2 0 16 0,2 0 0 15,-1 0 0-15,2-1 0 0,3-2-80 0,0 0-16 16,1-3 0-16,1-1 0 0,2-1-176 0,-1-1-32 16,-1-1-16-16,0-2 0 0,0-3 48 0,-1 0 16 15,-2-3 0-15,-3-1 0 0,1-1 96 0,-3-2 32 16,-1-1 0-16,-2-1 0 0,-1 1-64 0,-1-1-16 16,-3 1 0-16,-1 2 0 0,0 2-144 0,0 2-16 15,-3 1-16-15,-1 1 0 0,0 2-240 0,-1 2 0 16,-1 1-144-16,0 3 144 15,0 0-1296-15,0 5-176 0,0 0-16 0,0 2-11328 16,0 1-2272-16</inkml:trace>
  <inkml:trace contextRef="#ctx0" brushRef="#br0" timeOffset="214138.54">1555 13773 10127 0,'0'0'448'0,"0"0"96"0,-1-6-544 0,1-1 0 15,1 2 0-15,-1-2 0 0,0 0 2448 0,0 2 384 0,0-1 80 0,0 1 16 16,0-1-1088-16,0 2-224 0,0 4-32 0,0 0-16 16,0-6-272-16,0 6-48 0,0 0-16 0,0 0 0 15,-3-1-208-15,-2 1-32 0,-1 3-16 0,-1 0 0 16,0 2-544-16,-1 2-112 0,-1 2-32 15,0 1 0-15,-2 4-160 0,0 1-128 0,0 0 144 16,1 1-144-16,0 2 128 0,5-1-128 0,-2 1 0 0,3 1 144 0,1-2-144 16,0 0 0-16,2-1 0 0,4 0 0 15,0-3 0-15,2 0 0 16,3-2 0-16,2-1 128 0,1-2 80 0,2-3 16 0,1 0 0 0,1-2 0 16,-1-1 80-16,3-2 16 15,0-1 0-15,1-2 0 0,-2-3-112 0,1-2-16 0,-1-1 0 0,1-2 0 16,-2-2 0-16,-1 0 0 15,1-2 0-15,-2-2 0 0,-2 0-32 0,-1-1-16 16,-2-1 0-16,-2 0 0 0,-1-1 16 0,-2-1 0 16,-3 0 0-16,0 0 0 0,-1 0-32 0,-3 1-128 15,-2 2 192-15,-2 0-64 0,0 3-128 0,0 3 128 16,-3 1-128-16,0 3 128 0,0 2 32 0,-1 3 0 16,-2 1 0-16,0 3 0 0,-2 2-160 0,0 3 0 0,1 2 0 15,0 0 0-15,2 2-176 0,1 1 176 0,2 0-128 16,3 1 128-16,-1 0-144 0,2 2 144 0,3 0-160 0,1 0 160 15,1-2-176-15,2 0 176 0,2 1-192 0,2-1 192 0,0-2-160 0,3-1 160 16,1 1-128-16,0-1 128 0,4-2-256 0,-1-1 48 16,1 0 0-16,1-1 0 15,0 0-288-15,2-2-48 0,-1-1-16 0,2-1 0 16,0-1-1440-16,2 0-304 0,-1-2-48 0,0 0-11936 0</inkml:trace>
  <inkml:trace contextRef="#ctx0" brushRef="#br0" timeOffset="214565.37">2091 13678 27647 0,'0'0'2448'0,"2"-6"-1952"15,1 1-496-15,4 0 0 0,-3 1 320 0,3-1-16 0,0 2-16 0,0 1 0 16,1 1 640-16,0 2 128 0,-1 1 32 16,2 2 0-16,1 2-512 0,-2 2-80 0,-1 0-32 0,2 2 0 15,-2 2-208-15,-1 1-64 0,0-1 0 0,-2 2 0 16,0 1 0-16,-3 1-16 0,-1-1 0 0,-1 2 0 15,-2-1-48-15,1 2 0 0,0-2 0 0,-1 1 0 16,-2-3-128-16,0-2 0 0,-1-1 0 0,1-2 0 16,-1-2 0-16,3-3 0 0,3-4 0 0,0 0 0 15,0 0 144-15,0 0 0 0,0 0 0 0,0 0 0 16,1-8-144-16,2-2 0 0,2-1 144 0,1-2-144 0,2-2 0 0,1-3 0 16,1-1 0-16,0-1-192 0,1-2 192 0,0 0 0 15,-1 0 0-15,0 0 0 0,-2 3 0 0,-1 2 0 16,-2 3 0-16,1 2 0 0,-2 3 240 0,0 3 80 15,-3-1 0-15,-1 7 16 0,0 0 304 0,0 0 64 16,0 0 16-16,-2 7 0 0,-2 1-368 0,1 3-80 16,0 1-16-16,0 2 0 0,1 1-256 0,0 3 0 15,1-1 128-15,1 1-128 0,1-1 0 16,1 1 0-16,2-1 0 0,0-1 0 0,1-2 0 0,2 1 0 16,1-1 0-16,1-1-144 0,0-2-32 0,2-2 0 15,3-2 0-15,0-2 0 16,0-1-432-16,2 0-96 0,0-3 0 0,2-1-16 15,0-2-1696-15,1-2-336 0,2-1-64 0,-3-3-11168 0</inkml:trace>
  <inkml:trace contextRef="#ctx0" brushRef="#br0" timeOffset="-214692.72">2686 13591 29663 0,'0'0'1312'0,"-3"-5"272"0,0 1-1264 0,1-1-320 0,2 5 0 0,0 0 0 0,0 0 1296 0,0 0 208 31,0 0 32-31,0 0 16 0,0 0-656 0,0 0-144 0,0 0-32 0,6 8 0 15,-1 2-512-15,2 2-208 0,-2 2 176 0,2 3-176 16,-2 2 304-16,1-1-48 0,-2 2 0 16,0 2 0-16,-1 2 64 0,-3 3 16 0,-2 0 0 15,-2 3 0-15,-1 0-128 0,-2-2-16 16,-1 3-16-16,0-1 0 0,-3-3-176 0,-1 0 160 16,-1-1-160-16,-1-1 160 0,2 1-160 0,-2-2-192 15,-1-2 32-15,0-1 16 0,3-3-640 16,-3 0-128-16,-2-4-32 0,2-2 0 0,-3-2-2000 0,2-2-384 0,-1-4-96 0,1-1-16 0</inkml:trace>
  <inkml:trace contextRef="#ctx0" brushRef="#br0" timeOffset="-214423.02">2177 13539 27471 0,'-7'-9'1216'0,"7"9"256"0,-4-4-1184 0,-1-1-288 0,0 1 0 0,-1 2 0 15,1 1 688-15,-1 2 80 0,-4 1 0 0,2 2 16 16,-1 4 48-16,0 2 16 0,-2 2 0 0,-1 3 0 16,0 3-320-16,0 2-64 15,0 3-16-15,1 2 0 0,1 3-112 0,0 1-16 16,0 2-16-16,1 0 0 0,1 1-304 0,3 0 160 16,2 1-160-16,1 0 128 0,2-1-128 0,4-1 0 0,1-3 0 0,3 0 0 15,2-1 0-15,2-3 0 16,3-2 0-16,3-2 0 15,1-4-400-15,3-4-64 0,1-4-16 0,4 0 0 16,2-3-1520-16,4-3-304 0,3-1-64 0,3-3-16 0</inkml:trace>
  <inkml:trace contextRef="#ctx0" brushRef="#br0" timeOffset="-214153.37">3267 13854 13823 0,'0'0'608'0,"0"0"128"0,0 0-592 0,0 0-144 16,5-5 0-16,-5 5 0 0,0 0 4800 0,6-4 912 15,0 0 192-15,2 2 48 0,1 0-4688 0,2 1-944 16,2 1-176-16,1-1-144 0,3 1 0 0,0 0 0 15,2-1 0-15,-1 0 0 16,0 1-1168-16,-2 0-304 0,-1 1-48 0,2 0-8080 16,-3 0-1632-16</inkml:trace>
  <inkml:trace contextRef="#ctx0" brushRef="#br0" timeOffset="-213995.52">3270 14017 34095 0,'0'0'3024'0,"-5"0"-2416"0,-1-1-480 0,1 0-128 15,5 1 528-15,0 0 96 0,0 0 16 0,0 0 0 16,0 0-128-16,0 0-32 16,0 0 0-16,0 0 0 0,0 0-480 0,9 0 128 15,4 0-128-15,2 0 0 0,3 0-144 0,1 0-80 0,4 0-16 0,2-1 0 16,0 0-1600-16,0-1-320 0,1 0-64 0</inkml:trace>
  <inkml:trace contextRef="#ctx0" brushRef="#br0" timeOffset="-213425.49">4581 13713 11967 0,'0'0'1072'0,"-1"-5"-864"0,-1 0-208 15,2 5 0-15,-2-6 3344 0,1 2 624 16,1 1 128-16,0 3 32 0,0 0-2272 0,0 0-464 0,0 0-96 16,0 0-16-16,0 0-336 0,-5 4-80 15,0 4-16-15,-1 3 0 0,2 1-448 0,-1 2-80 0,1 3-32 0,1 0 0 16,-1 2-64-16,2 0-16 15,0 2 0-15,0-1 0 0,0 0-64 0,1 0-16 16,1-2 0-16,0-1 0 0,2 1-128 0,1-2 0 0,0-1 0 0,3-2 0 16,-1-1 192-16,2-1-32 0,1-2-16 0,0-2 0 15,1-1 48-15,2-2 0 0,0-1 0 16,1-2 0-16,2-2 32 0,0-3 16 0,1-1 0 0,1-2 0 0,-1-1-112 0,-1-1 0 16,1-4-128-1,-2-1 192-15,-1-2-64 0,-1-2-128 0,-1-2 176 16,-2-1-176-16,-2 0 176 0,-1-2-176 0,-3-1 160 0,-2 1-160 0,-2 0 208 0,-3 1-48 15,0 0-16-15,-3 2 0 0,-2 1-16 16,-1 3-128-16,-1 2 192 0,-2 2-64 0,-2 2 144 16,1 2 32-16,-2 2 0 0,2 3 0 0,0 1-176 0,1 3-128 15,2 1 144-15,-1 4-144 0,1 0 0 0,2 3 0 0,1 1 0 16,2 1-160-16,0 2 160 0,4 2-192 0,-2-1 192 0,4 1-192 16,1 1 192-16,2 0-208 15,2 1 80-15,0-2 128 0,3-1-192 0,0 1 192 16,3-3-160-16,1 0 160 15,1-2-448-15,4-1 16 0,2-1 0 0,4-1 0 16,3-2-1488-16,1-1-320 0,3-3-48 0,0-2-7984 0,1-1-1600 0</inkml:trace>
  <inkml:trace contextRef="#ctx0" brushRef="#br0" timeOffset="-211217.51">4838 14186 4607 0,'0'0'400'0,"0"0"-400"15,0 0 0-15,0 0 0 0,0 0 2848 0,2-5 480 32,-2 5 112-32,1-5 16 0,-1 5-1088 0,1-6-192 0,-1 6-64 0,0 0 0 15,0-5-192-15,0 5-64 0,0 0 0 0,0 0 0 0,0-6-416 0,0 6-96 0,0 0 0 0,0 0-16 31,0 0-608-31,0 0-112 0,0 0-32 0,-3 9 0 0,-2 1-304 0,1 2-64 16,1 1-16 0,-1 2 0-16,2 0-192 0,0 0 128 0,-1 1-128 0,0-1 0 15,1 2 0-15,0-2 0 0,0 2 0 0,0-2 0 0,0-2 0 16,1 0 0-16,1 0 0 0,0-2 0 0,0 0 0 0,0-2 0 16,0-1-176-16,0 0 176 0,1-2-2176 0,-1-6-320 15,0 0-64-15,0 0-12048 0</inkml:trace>
  <inkml:trace contextRef="#ctx0" brushRef="#br0" timeOffset="-210794.34">4802 14276 28559 0,'-1'-4'2544'0,"-1"-3"-2032"16,1-1-512-16,0 1 0 0,0-2 832 0,0 1 80 15,0 0 16-15,2 2 0 0,1-1 32 0,1 2 16 16,2-1 0-16,0 3 0 0,2-2-560 0,0 2-112 15,2 1-32-15,1 1 0 0,0 0-128 0,1 2-16 0,-1 0-128 0,0 2 192 16,0 2-192-16,-2 0 176 16,-1 2-176-16,-1 0 160 0,-2 2-160 0,-1 1 128 0,-2 0-128 0,-2 1 128 15,-2 0-128-15,-1 1 160 16,-3 2-160-16,0-1 160 0,1-1-160 0,-1 0 0 0,2 0 0 0,-3-2 0 16,1-1 0-16,2-3 0 0,0 1 0 0,2-2 0 15,3-5 128-15,0 0-128 16,0 0 0-16,0 0 128 0,0 0-128 0,6 6 0 0,-1-2 0 0,2-1 128 15,0 1-128-15,3-1 0 16,1 0 144-16,-1 1-144 0,-1-1 0 0,0 1 0 0,-1 1 0 0,-1-2 0 16,0 3 0-16,-2-1 0 15,0 1 0-15,-2-1 0 0,-3-5 0 0,1 7 144 0,-1 0-144 0,-2 0 0 16,-1 0 240-16,-2-2-64 0,0 1-16 0,-3-1 0 16,-3 1 224-16,0-1 32 0,-1 1 16 0,-1-2 0 15,-2 1-96-15,1 0-16 0,1-2 0 0,-1-1 0 0,-2 1-160 16,1-2-32-16,-1 0-128 0,2-1 192 15,2 0-192-15,1-1 0 0,2-2 0 0,3 1 0 16,-1 0-1552-16,5-1-304 0,2-3-64 0,3-1-14784 0</inkml:trace>
  <inkml:trace contextRef="#ctx0" brushRef="#br0" timeOffset="-203187.84">6093 13708 10127 0,'0'0'448'0,"0"-4"96"0,0-3-544 0,0 1 0 16,0-1 0-16,0 1 0 0,1-2 2736 0,-1 1 432 16,0-2 96-16,1 3 0 0,0 0-1040 0,-1 6-224 15,1-4-32-15,-1 4-16 16,0 0-656-16,0 0-128 15,0 0-16-15,0 0-16 0,0 0-624 0,6 8-112 0,-2 2-16 0,0 2-16 0,1 1-176 0,-2 2-16 16,-1 2-16-16,2 1 0 16,-1 2-32-16,1 0 0 0,0 1 0 0,-1 0 0 15,-1 0 0-15,-2 1 0 16,1 1 0-16,0 0 0 0,0-1-128 0,0 0 128 0,1-2-128 0,-1-2 128 0,-1 0-128 16,1-1 160-16,0-2-160 0,-1-1 160 15,0-1-160-15,1-2-256 0,0-1 64 16,-1 0 16-16,0-1-848 15,-1-2-160-15,1-7-32 0,0 0-8640 0,0 0-1728 0</inkml:trace>
  <inkml:trace contextRef="#ctx0" brushRef="#br0" timeOffset="-202989.86">5891 13925 27359 0,'0'0'1216'0,"-5"-3"240"0,-1-1-1168 0,6 4-288 15,0 0 0-15,0 0 0 0,-3-4 880 0,3 4 112 16,0 0 32-16,0 0 0 0,0 0-160 0,8-3-32 15,1 1 0-15,3-1 0 0,2 0-464 0,4 1-112 16,2 1 0-16,4-1-16 0,2-1-80 0,4 2-16 16,0-1 0-16,0 1 0 0,-2 0-144 0,-2 1 0 0,-2-1 144 0,0 1-144 15,1-1 0-15,-2 0-208 16,-1-1 16-16,-4 1 16 16,1-1-2000-16,0 0-416 0</inkml:trace>
  <inkml:trace contextRef="#ctx0" brushRef="#br0" timeOffset="-202444.56">7520 13546 3679 0,'0'0'320'0,"0"0"-320"16,4-6 0-16,1 1 0 0,4-1 3216 0,-2 2 576 16,-4-2 112-16,-3 6 32 0,0-5-1664 0,0 5-336 0,0 0-64 0,0 0-16 15,0 0-160-15,0 0-32 16,0 0-16-16,0 0 0 0,0 0-752 0,0 0-128 15,-2 7-48-15,0 3 0 0,-2 1-400 0,2 4-64 0,0 1-32 0,-1 3 0 16,-1 2 32-16,1 1 0 0,0 1 0 0,-1 0 0 16,1 0-96-16,0 1-16 0,-2 0 0 0,2 1 0 0,0-2-144 15,1 0 128-15,0 0-128 0,2-1 128 0,0-1-128 0,2-1 0 16,-1-3 0 0,0 0 0-16,0-4 0 0,0 0 0 0,0-3-144 0,1-1 144 15,-1-2-1808-15,0 0-256 0,-1-7-48 0,0 0-11440 0</inkml:trace>
  <inkml:trace contextRef="#ctx0" brushRef="#br0" timeOffset="-202143.83">7058 14055 5519 0,'-5'1'496'15,"-1"0"-496"1,1 0 0-16,-1 1 0 0,0 1 4272 0,6-3 752 0,0 0 160 0,0 0 16 15,-3 5-3216-15,3-5-656 0,1 6-128 0,2-1-32 0,4 1-272 0,2-2-64 32,4 1-16-32,2-1 0 0,5-2 0 0,1-1 0 0,4-1 0 0,5-1 0 15,4-1-448-15,3 0-96 0,5-3-16 0,3 2 0 16,3 0 0-16,1-2 0 0,-2 0 0 0,0-1 0 16,2-2-64-16,-1 3-32 0,1-1 0 15,-1 1 0-15,2-1-160 0,-3 1 160 16,-3 1-160-16,-6 0 160 0,-4 1-160 0,-4 0 0 15,-3 0 0-15,-5 2 0 0,-5 1-160 0,-1 0-112 0,-4 1-32 0,-4 2 0 32,-8-3-736-32,4 5-160 0,-4 2-16 0,-4 0-16 0,-3 3-1456 15,-4 2-272-15,-5 2-64 0</inkml:trace>
  <inkml:trace contextRef="#ctx0" brushRef="#br0" timeOffset="-201812.42">7241 14450 9215 0,'0'0'400'0,"0"0"96"0,0 0-496 0,0 0 0 16,1-7 0-16,1 1 0 0,1-1 3424 0,-1 1 592 0,1 1 112 0,-3 5 32 15,3-6-2096-15,1 2-400 16,-4 4-96-16,0 0-16 0,0 0-592 0,0 0-128 16,0 0-32-16,3 7 0 0,0 1-240 0,-3 2-48 15,0 2-16-15,-3 3 0 0,0 0-224 0,-2 3-32 16,0 2-16-16,-2 2 0 0,1-2-64 0,0 2-16 15,2 2 0-15,-2 0 0 16,2-1-144-16,0-1 0 0,2 0 144 0,1-1-144 0,1-1 0 0,2-3 0 16,2 1 0-16,1-4 0 0,2-3 288 0,2-1-16 15,0-1 0-15,4-3 0 0,1 0 192 0,1-2 48 16,2 0 0-16,3-3 0 0,0-1-288 0,4-1-48 16,0-3-16-16,0 1 0 0,1-1-160 0,-1-2 0 15,-2-1 144-15,-1 1-144 0,-1-2-240 0,-1 0-112 16,-3 2-32-16,-1-2 0 15,-2 0-704-15,-1 1-160 0,-2-1-32 0,-1 1-9248 16,-2 0-1856-16</inkml:trace>
  <inkml:trace contextRef="#ctx0" brushRef="#br0" timeOffset="-201575.12">7211 14495 23951 0,'0'0'2128'0,"0"0"-1696"16,0-7-432-16,0 7 0 0,1-5 1680 0,3 0 256 16,0 1 48-16,2 1 16 0,1-1-1488 0,3 1-320 15,2 0-48-15,3 1-16 16,1-2-128-16,3 2 0 0,3-1 0 0,0-1 0 16,2 1 0-16,0 1 0 0,2-1 0 0,-2 0 0 0,-1 2-192 0,-1 0-64 15,-5 1 0-15,0 1-8960 16,-4 2-1776-16</inkml:trace>
  <inkml:trace contextRef="#ctx0" brushRef="#br0" timeOffset="-201384.79">7260 14651 31439 0,'0'0'1392'0,"0"0"288"0,0 0-1344 0,0 0-336 0,0 0 0 0,0 0 0 15,0 0 720-15,0 0 80 16,0 0 16-16,5-4 0 0,2 3-368 0,2-2-64 15,1 2 0-15,2 1-16 0,1 0-368 0,3 0 0 0,3-1 0 0,2 0 128 16,2-1-128-16,2 0 0 16,3-1 0-16,-1 0 0 0,1 0-512 0,-1-2-64 0,0 2 0 0,0-2-16 31,1-1-2864-31,-2 1-576 0</inkml:trace>
  <inkml:trace contextRef="#ctx0" brushRef="#br0" timeOffset="-201159.38">7977 14489 20271 0,'0'0'896'0,"0"0"192"0,-3-4-880 0,3 4-208 0,-4-4 0 0,4 4 0 0,-4-5 2784 0,4 5 512 0,0 0 96 0,0 0 32 31,0 0-1824-31,-6 1-352 0,2 1-80 0,0 3-16 16,1 1-784-16,1 3-176 0,1 2-16 0,1 2-16 0,1 3-160 16,0-1 0-16,0 2 0 0,1 0 128 0,0 0 16 0,1 0 0 15,-3 2 0-15,2-1 0 0,0-1-144 0,0 0 0 0,-1-2 144 0,0 0-144 16,0-1 0-16,0-1 0 15,0 0 0-15,0-1 128 0,0-2-432 0,0 0-80 16,0-1 0-16,1-1-16 0,-2-2-2288 0,0-6-448 0,0 0-80 0</inkml:trace>
  <inkml:trace contextRef="#ctx0" brushRef="#br0" timeOffset="-200958.74">7769 14599 32591 0,'-2'-15'1440'0,"2"8"304"0,0 0-1392 0,1-2-352 15,1-1 0 1,1 1 0-16,2 0 448 0,1 1 0 0,2-1 16 0,3 1 0 16,5 1-192-16,1 1-32 0,2-1-16 15,2 2 0-15,1-1-224 0,0 2 0 0,0 2-144 0,-2 2 144 16,-2-1 0-16,-1 2 0 0,-3 1-128 0,-2 2 128 16,-3 2-832-16,-1 1-128 0,-3 2-32 0,-2 2 0 15,-1 4-1888-15,-4 0-368 0,-1 1-80 0</inkml:trace>
  <inkml:trace contextRef="#ctx0" brushRef="#br0" timeOffset="-200790.35">7699 14875 13823 0,'0'0'1216'0,"0"0"-960"15,0 0-256-15,0 0 0 16,0 0 3872-16,0 0 736 0,0 0 128 0,0 0 48 16,7 0-2816-16,3 0-560 0,1-1-128 0,1 1 0 0,3-1-768 0,1 0-160 15,3 0-32-15,3-1 0 16,3 0-192-16,3-2-128 0,-1 0 128 0,1 0-128 15,-2-2 0-15,-1 1 0 0,1-1 0 0,-1 1 0 16,0-1-1888-16,1-1-448 0,-2-1-96 0</inkml:trace>
  <inkml:trace contextRef="#ctx0" brushRef="#br0" timeOffset="-200178.3">9011 13574 22111 0,'0'0'1968'0,"2"-6"-1584"16,-2-2-384-16,2-1 0 0,2 0 544 0,-1-1 32 0,0 0 0 0,-1 1 0 16,0-1 400-16,-1-1 96 0,0-1 16 0,-1-1 0 0,-1 1-192 0,0 1-16 15,-2 0-16-15,0 1 0 0,0-1-208 0,-2 2-32 16,1 0-16-16,0 2 0 0,-1 1-160 0,0 0-16 16,-1 1-16-16,0 1 0 0,-2 1-96 0,0 2-32 15,0 0 0-15,0 2 0 16,-1 1-288-16,0 1 128 0,-1 1-128 0,0 0 0 0,-1 0 0 15,1 4 0-15,0 1 0 0,1 1-192 0,-2 1 192 0,1 1 0 16,0 0 0-16,1 2 0 0,1 2 0 0,2 0 0 16,-1 1 0-16,2 0 0 0,-1 1 144 0,2 1-144 15,-1 0 0-15,2 3 144 0,1 4-144 0,1-1 0 16,0 1 144-16,2 3-144 0,1 2 144 0,0 3-144 16,0 1 192-16,2 3-192 0,0 2 144 0,1 3-144 0,1 1 0 0,-1 1 144 15,0 1-144-15,-2 3 0 16,0-1 0-16,0 1 128 0,-2 0-128 0,0 2 128 15,0-2-128-15,-1 0 128 0,0 0-128 0,0-2 0 16,0-3 144-16,0-2-144 0,0-2 0 0,-1-2 144 0,0-1-144 0,0-3 0 16,-3-1 304-16,1-5-48 0,-1-1-16 0,0-3 0 15,-2-2 144-15,-1-2 48 0,-2-2 0 0,1-2 0 16,-1-3-176-16,0-2-16 0,-2-2-16 0,0 0 0 16,0-3-32-16,1-1 0 15,-1-3 0-15,1 0 0 0,0-2 0 0,0 0-16 0,0-1 0 16,1 0 0-16,1 1-176 0,2-1 0 15,0-1 144-15,1 0-144 16,5 2-1744-16,0 0-432 0,0 0-64 0,0 0-8896 0,0 0-1792 0</inkml:trace>
  <inkml:trace contextRef="#ctx0" brushRef="#br0" timeOffset="-199801.46">8660 15361 28559 0,'0'0'2544'0,"0"0"-2032"0,0 0-512 0,0 0 0 16,0 0 736-16,0 0 48 0,6-4 16 0,-6 4 0 16,5-3-352-1,4-1-64-15,0 0 0 0,-9 4-16 0,10-3 48 0,-10 3 16 0,11-1 0 0,-2 0 0 16,-9 1-64-16,0 0-16 0,9 3 0 0,-9-3 0 16,7 4 16-16,-7-4 0 0,6 9 0 15,-1 0 0-15,-3 1-176 0,0 1-16 0,-4 2-16 0,0-1 0 16,-1 0 96-16,-1 2 0 0,0 0 16 0,1-1 0 15,-2-1-80-15,3 0 0 0,0 0-16 0,1-1 0 16,-2-1 80-16,3-1 0 16,0 0 16-16,0-9 0 0,3 9 112 0,-3-9 32 15,0 0 0-15,5 10 0 0,1-3-64 0,-6-7-16 0,0 0 0 0,13 6 0 0,0-3-160 0,0-1-48 16,-1-2 0-16,2-1 0 0,0-1 0 0,1 0-128 16,2 0 192-1,-2-1-64-15,1 1-128 0,-2 0 0 0,-1-1 144 0,0-1-144 16,-2 1 0-16,0 0 0 0,-1-1-192 0,0 0 64 15,0 0-1504-15,0-2-288 0,0 1-64 0,1-1-15328 0</inkml:trace>
  <inkml:trace contextRef="#ctx0" brushRef="#br0" timeOffset="-198954.1">8972 13079 22687 0,'0'-14'1008'0,"2"8"208"0,-1 0-976 0,0-1-240 16,0 1 0-16,1-2 0 0,1 0 624 0,0 2 80 16,-1 1 0-16,1 1 16 0,1 0 96 0,-4 4 16 15,6-2 0-15,1 1 0 0,0 2-400 0,0 3-80 16,-2 0-16-16,1 1 0 0,-1 2-80 0,0 2-32 16,-1 1 0-16,-1 2 0 0,0 1-48 0,-2 0-16 0,-1 0 0 0,0 2 0 15,-2 0 0-15,0 3 0 0,-1-1 0 0,0 0 0 16,0-2-160-16,-1 0 160 15,1-3-160-15,0-2 160 0,0-4-160 0,1 1 192 16,2-7-192-16,0 0 192 0,0 0 224 0,0 0 48 16,0 0 16-16,0 0 0 0,0 0 160 0,4-6 16 0,0-3 16 15,3-2 0-15,0-2-272 0,1-1-48 0,1-3-16 0,1 0 0 16,1-2-208-16,-1-1-128 0,1-2 128 0,0 3-128 16,-2-1 0-16,1 2 128 15,-1 3-128-15,0 2 0 0,-1 2 0 0,-3 2 0 0,0 2 0 0,-2 2 0 16,-2-1 240-16,-1 6-32 0,0 0 0 0,0 0 0 15,0 0 0-15,-6 8 0 0,1 2 0 0,-1 1 0 16,1 0-208-16,1 1 0 0,-1 1 0 16,1 1 0-16,-1 1 0 0,3-1 0 0,0-1 0 0,2-1 0 0,0-1 0 0,2 0 0 15,1 0 0-15,2 0 0 0,0-2 0 0,2-1 0 16,1-2 0-16,0 0 0 0,2-2 0 0,1 0 0 16,3-3 144-16,0-1-144 15,0-1-240-15,2-2-128 0,-1 0-16 0,3-1-16 16,-1-3-2192-16,1 0-432 0</inkml:trace>
  <inkml:trace contextRef="#ctx0" brushRef="#br0" timeOffset="-194809.98">9850 13951 4607 0,'0'0'400'0,"2"-5"-400"16,0-2 0-16,-1 1 0 0,1-1 2656 0,-1-1 448 16,0 0 96-16,0-1 0 0,1 1-960 0,1-1-192 15,-1 3-32-15,0-1-16 0,-1 1-416 0,0 0-96 16,0 1-16-16,-1 5 0 0,0 0-448 0,0 0-80 15,0 0-32-15,0 0 0 0,0 0-368 0,-4 5-80 16,1 4-16-16,-2 2 0 0,1 3-448 0,-1 3 0 0,0 0 0 0,-1 2 0 16,1 2 0-16,0 0 0 15,2 1 0-15,-1 1 0 0,-1 1 144 0,2 0-144 0,-2-1 128 0,0-2-128 16,2-1 0-16,0-2 0 16,-1-3 128-16,2-2-128 0,1-1 128 0,1-2-128 0,1-2 192 0,0-1-64 15,-1-7 336-15,0 0 64 0,0 0 16 0,0 0 0 16,0 0 208-16,7-5 32 0,-1-1 16 0,-1-3 0 0,1-2-368 0,2-4-80 15,-1-1-16-15,0-3 0 0,1-3-144 16,1-1-16-16,0-2-16 0,-1-2 0 0,1 0-160 0,0-1 128 16,1 1-128-16,0 1 128 0,-1 2-128 0,-1 4 0 15,-1 2 0-15,-1 4 0 0,-2 2 0 0,0 2 0 16,0 4 0-16,-4 6 0 0,0 0-176 0,0 0 176 16,0 0-128-16,4 8 128 0,-1 2-192 0,1 2 64 15,-2 2 0-15,0 2 0 0,-1-1 128 0,1 1 0 16,-2 2-144-16,1 0 144 0,1 0 0 0,0 1 0 15,0 0 0-15,0 1 0 0,0-2 0 0,3 1 0 16,-1-4 0-16,1 0 0 0,-1-3 0 16,0-1 0-16,2-2 0 0,-1-2 0 0,1-1 0 0,0-2 0 15,1-2 0-15,0-1 0 0,-1-2 192 0,2-1-64 0,0-2 0 0,0-3 0 16,2-1 0-16,1-3 0 0,-1-3 0 0,1-1 0 16,0-2 0-16,1 0-128 0,-1-2 192 0,0 0-64 15,-1 1-128-15,0 0 128 0,0 1-128 0,-1 2 128 16,-3 1-128-16,2 2 0 0,-1 1 0 0,-2 2 0 15,0 3 128-15,-5 6-128 0,0 0 192 0,0 0-64 16,0 0-128-16,0 0 0 0,4 7 0 0,0 2 0 16,1 1 0-16,-2 1 0 0,0 1-160 0,1 1 160 15,-1 0 0-15,1 1 0 0,0 2 0 16,-1-1 0-16,3 2 0 0,-3-1 0 0,0 1 0 0,2-1 0 0,-1 1 0 16,1-2-144-16,1 1 144 0,-1-2-128 15,2-1-272-15,-1 0-48 0,0-1-16 0,0 0 0 16,-1 1-1472-16,2-1-304 0,-1-1-48 0,1-1-8208 15,0-1-1632-15</inkml:trace>
  <inkml:trace contextRef="#ctx0" brushRef="#br0" timeOffset="-194566.51">10511 14188 23951 0,'0'0'2128'0,"1"-6"-1696"0,-1 1-432 0,0 5 0 16,0-6 1568-16,0 6 224 0,0 0 64 0,0 0 0 15,0 0-512-15,0 0-80 16,0 0-32-16,0 0 0 0,0 0-848 0,3 9-160 0,-1 0-32 0,-1 3-16 16,-1 1-176-16,1 2 128 0,-1-1-128 0,0 1 128 15,0 1-128-15,0 0 192 0,0 1-192 0,0-1 192 16,0 0-192-16,0-1 0 0,-1-1 144 0,1 0-144 16,0-2 0-16,0-1 0 0,-1-1 0 0,1-2 0 15,0 0-832-15,1-1-64 0,-1-7-32 0,0 0 0 16,0 0-2464-1,0 0-480-15</inkml:trace>
  <inkml:trace contextRef="#ctx0" brushRef="#br0" timeOffset="-194173.02">10536 14309 2751 0,'2'-11'128'0,"0"4"16"0,-2 0-144 0,-2-1 0 0,0-1 0 0,0 0 0 16,-1-1 5472-16,2 1 1056 0,0 0 224 0,1 0 32 16,0 2-3920-16,1 0-800 0,0-1-144 0,2 2-48 0,0 2-832 0,-3 4-160 15,5-3-48 1,3 1 0-16,2 0-512 0,1 2-96 0,1 0-32 0,2 2 0 0,-1 0-192 0,1 1 176 15,-2 3-176-15,0-1 160 0,-1 1-160 0,-1 0 128 16,-5 2-128-16,1 0 128 16,-2 0-128-16,-2 1 0 0,-2 0 144 0,-2 1-144 0,-1-1 128 0,-2-1-128 15,0 3 128-15,-1-2-128 16,0-2 128-16,-2-1-128 0,1 1 160 0,2-3-160 16,-1 1 144-16,2-1-144 0,4-4 128 0,0 0-128 15,0 0 208-15,0 0-32 0,0 0-16 0,0 0 0 16,0 0-32-16,7 5 0 0,1-1 0 0,2 0 0 15,1 0-128-15,0 0 0 0,0 1 144 0,1-1-144 0,-2 1 0 16,0 1 0-16,-1-1 0 0,1 1 0 0,-3-1 0 0,-2 3 128 16,1-1-128-16,-3 0 0 0,-1 1 0 0,-1 0 128 15,-2-2-128-15,-1 1 0 0,-1-1 320 0,-2-1 0 16,-1 1 0-16,-3-2 0 0,-1 0 112 0,-1 1 16 16,-3-2 0-16,-2-1 0 0,1 0-192 0,-2 0-16 15,0-1-16-15,-1 0 0 0,-1-1-224 0,2 0 144 16,0-1-144-16,3 0 128 0,1-2-128 0,2 1-272 15,1 0 64-15,2 0 16 16,3-2-1344-16,1 0-256 0,3 0-48 0,2-2-9984 16,3 0-2000-16</inkml:trace>
  <inkml:trace contextRef="#ctx0" brushRef="#br0" timeOffset="-193878.59">10958 14081 27647 0,'0'0'1216'0,"-1"-5"256"0,1-1-1168 0,0 6-304 0,2-4 0 0,-2 4 0 15,3-6 1136-15,1 3 160 0,-4 3 48 0,6-2 0 16,2 0-576-16,3 1-128 16,1-1 0-16,2 2-16 0,1 0-288 0,-1 0-48 0,1 2-16 0,1-1 0 15,-1 0-128-15,1-1-16 0,-1 0-128 0,0 0 192 0,0-1-192 0,-2 0 128 16,-1-2-128-16,-1 1 0 0,0 0 160 0,-4 0-160 15,-1 0 160-15,-6 2-160 0,0 0 176 0,0 0-176 16,0 0 192-16,0 0-192 16,0 0-288-16,0 0-160 0,0 0-48 0,0 0 0 15,0 0-2560-15,0 0-512 0</inkml:trace>
  <inkml:trace contextRef="#ctx0" brushRef="#br0" timeOffset="-193064.5">11840 13862 23375 0,'0'0'1024'0,"0"-5"240"0,0-1-1008 0,0 6-256 0,1-5 0 0,0 2 0 0,-1 3 1280 0,0 0 224 15,0 0 32-15,0 0 16 16,0 0-560-16,-2 5-112 0,-1 3-32 0,0 5 0 0,-1 0-640 0,1 1-208 0,0 2 128 0,1 0-128 16,-1 1 208-16,1-1-16 15,0 1 0-15,1 0 0 0,-1-1 64 0,-1-1 0 16,2 0 0-16,0-2 0 0,0-2-32 0,1 0 0 0,0-4 0 16,0-1 0-16,0-6 256 0,0 0 48 0,0 0 16 0,0 0 0 0,0 0 208 0,0 0 32 31,3-7 16-31,1 1 0 0,-1-4-112 0,0-2-32 0,1-3 0 0,-1-1 0 15,0-4-320-15,2-2-64 0,-1-2-16 0,-1-2 0 16,3-2-112-16,-1 1-16 0,3-1-128 0,-2 2 192 16,0 1-192-16,1 5 0 0,-1 1 0 0,1 2 0 15,0 3 0-15,-2 4 0 0,1 2 0 0,-1 3 0 16,1 2-176-16,-6 3 176 0,6 2-160 0,1 2 160 16,-1 3-192-16,1 2 192 15,0 2-208-15,-1 2 80 0,0 1 128 0,-1 0 0 0,0 2 0 0,-1 0-128 0,0 0 128 16,1 1 0-16,0 3 0 0,0 0 0 15,0 0 0-15,1-2 0 0,-1 0 0 0,1-1 0 16,0-3 0-16,1-2 0 0,-1-1 0 0,1-1 0 16,0-2 0-16,0-2 0 0,-1-3 0 0,0 0 0 0,-6-3 0 0,8-1 128 0,-1-3-128 0,0-1 128 15,2-4 0-15,0-2 16 16,1-2 0-16,0-3 0 16,1 0-16-16,1-4 0 0,-1-2 0 0,1 0 0 15,0-1-128-15,0 1 128 0,0 1-128 16,-1 2 128-16,-1 2-128 0,-1 1 192 0,-1 3-192 0,-1 3 192 15,0 3-48-15,-1 1 0 0,-2 3 0 16,-4 3 0-16,0 0-144 0,0 0 0 0,0 0 0 0,7 5 0 0,-2 3 0 16,-1 1 0-16,1 2 0 0,-1 1 0 0,0 0 0 0,-1 1 0 0,-1 0 0 0,0 3 0 0,0-1 0 0,1 2 0 31,-1 0 0-31,0 1 0 0,0-1-240 0,-1 1 32 16,2 0 0-16,0-2 0 15,0 0-448-15,0 0-96 0,1-3-16 0,1 0 0 16,2 1-1760-16,3-2-352 0,-1-1-80 0,2-1-7376 15,1-2-1472-15</inkml:trace>
  <inkml:trace contextRef="#ctx0" brushRef="#br0" timeOffset="-192783.08">12556 14108 11967 0,'0'0'528'0,"-3"5"112"0,-2 1-512 0,0 1-128 0,1 2 0 0,-1 0 0 16,2 1 3040-16,-1 1 576 15,-1 0 112-15,3 1 32 0,-1-1-2096 0,2 0-400 16,-2-1-96-16,2 0-16 0,1-1-192 0,3-1-32 0,0-1-16 0,2 0 0 15,2-2 80-15,0-1 16 0,0-1 0 0,3-2 0 16,-1-2-320-16,1-2-64 16,0 0-16-16,0-1 0 0,0-3-96 0,-2 1-32 0,1-2 0 0,-1-2 0 15,-3-2 112-15,1-1 32 16,-2-2 0-16,-2 1 0 0,0 0-192 0,-2-1-48 0,-2 1 0 0,0 1 0 16,-2 0-144-16,-1 2-48 0,1 1 0 15,-1 2 0-15,-2 3-192 0,-2 0 128 0,0 3-128 0,1 1 0 0,-2 1 0 0,0 2-208 16,1 1 16-16,0 3 0 15,0 1-368-15,2 0-64 0,1 2-16 0,1 1 0 16,0 1-1456-16,3 0-288 0,2 0-64 0,0-1-8512 16,3 0-1712-16</inkml:trace>
  <inkml:trace contextRef="#ctx0" brushRef="#br0" timeOffset="-192480.15">12828 14087 29487 0,'0'0'1296'0,"-2"-6"288"15,2 2-1264-15,0 4-320 0,0-6 0 0,0 6 0 16,3-4 1216-16,0 0 192 0,1-1 48 0,2 2 0 0,4 0-688 0,1 0-128 16,0 1-16-16,2 1-16 15,3-1-352-15,0 1-80 0,1 0-16 0,0 0 0 0,0 1-160 0,-1 0 160 16,1-2-160-16,-2 1 160 0,0 0-160 0,-2-1 0 15,-1 1 0-15,-1 0 0 16,-2 0 0-16,-2 0 0 0,-7 1 0 0,7-1 0 0,-7 1-272 0,0 0-96 31,0 0-16-31,0 0 0 16,0 0-592-16,0 0-128 0,0 0-32 0,0 0-13904 0</inkml:trace>
  <inkml:trace contextRef="#ctx0" brushRef="#br0" timeOffset="-191282.54">13943 13843 7359 0,'0'0'656'0,"0"0"-528"0,4-3-128 0,1 1 0 0,1 0 2208 0,-1-1 416 16,1-1 64-16,-1 1 32 0,1-1-448 0,-2-1-96 15,1 1 0-15,0-1-16 0,-1 1-608 0,1 0-112 16,-2-1-32-16,2 1 0 0,-3-2-544 0,1 2-112 15,-3 4-32-15,2-6 0 0,-2 1-160 0,1 1-48 16,-1 4 0-16,1-6 0 0,-1 1-80 0,0 0-32 16,0 0 0-16,0-1 0 0,-1 2-80 0,0-2 0 15,1 6-16-15,-2-4 0 0,-1-1-48 0,1 1-16 16,-3 0 0-16,1 0 0 0,-3 1-48 0,1 1-16 0,-2 0 0 16,1 1 0-16,-3-1-176 0,0 2 0 0,-1 2 0 0,-3 1 0 15,-1 1 0-15,-2 1 0 16,0 0 0-16,-2 2 0 0,1 0 0 0,0 3-144 15,-2 0 144-15,2 2 0 0,2 2 0 0,0-2 0 0,3 1 0 0,1 1 0 16,1 2-144-16,3 0 144 0,0-1 0 0,1 2-144 16,3-2 144-16,0 1 0 0,2-1 0 0,2 1 0 15,1-1 0-15,2-2 0 0,3 0 0 0,2-1 0 0,0-1 0 0,3-1 0 16,4 0 0-16,1-1 0 0,3-1 0 16,2-3-128-16,2 1 128 0,1-3 0 0,0-2-208 15,1-1 32-15,-1-2 16 0,-1 0 0 0,0-2-64 0,0 0-16 16,0-1 0-16,-2-1 0 0,-2 1 80 0,-3-2 16 15,0 0 0-15,-3 1 0 0,-2 0 144 0,-3 2 0 16,-2 1 0-16,0-1 0 16,-6 4 160-16,0 0 16 0,0 0 0 0,0 0 0 0,0 0 176 0,0 0 32 15,0 0 16-15,0 0 0 0,-4 7-272 16,1 1-128-16,0-1 0 0,1 2 128 0,0 0-128 0,0 0 0 16,1-1 0-16,1 2 0 0,1 0 0 0,1-1 0 15,1-1 0-15,0-1 0 0,1-1 0 0,1-1 128 16,0 0-128-16,2-2 192 0,-1-1 32 0,2-1 16 15,0-1 0-15,0-1 0 0,-1-2 16 0,2-1 0 16,0-2 0-16,0 0 0 0,-2-1-32 0,1-1 0 16,0-2 0-16,-2 2 0 0,0-2 64 0,-2 1 16 15,1 0 0-15,-2 2 0 0,0 2-64 0,-1 1-16 16,-2 4 0-16,0 0 0 0,0 0-32 0,0 0 0 0,0 0 0 16,0 0 0-16,0 0-192 0,-2 8 0 0,0 2 0 0,1 3 0 15,0 2 0-15,1 1 0 0,0 2 0 16,1 2-160-16,1 1 160 0,0 2 0 0,-1 0 0 0,1 0-128 15,-1 0 128-15,0 0 0 0,-1 0 0 0,0 0 0 16,0-1 0-16,0-1 0 0,0-1 0 0,-1-2 0 0,-2-2 0 16,1-2 0-16,-1 0 0 0,0-3 128 0,-2-3 0 0,2 0 0 31,0-1 0-31,-1-3 0 0,0-1 112 0,-2 1 16 16,-1-3 16-16,-1-1 0 0,0-2 48 0,0-1 0 15,-1 0 0-15,0-1 0 0,0-2-176 0,0 0-16 0,-1-2-128 0,2 0 192 0,0 0-192 0,-1 2 0 16,3-2-144-16,-1 0 144 15,1 1-592-15,2-1-32 0,1-1 0 16,1 0 0-16,0 1-1552 0,4-1-304 0,0-1-64 0,2 1-8928 16,3-1-1792-16</inkml:trace>
  <inkml:trace contextRef="#ctx0" brushRef="#br0" timeOffset="-190776.47">14666 13821 3679 0,'0'0'320'0,"5"-6"-320"0,-4 1 0 16,3-2 0-16,2-1 2720 0,-1 1 480 0,-2-1 80 0,1 1 32 15,-2 1-688-15,0-1-144 0,1 0-32 0,-2 2 0 0,4 1-528 0,-5 4-96 32,0 0-32-32,0 0 0 0,1-5-496 0,-1 5-96 0,0 0-32 0,0 0 0 0,0 0-672 0,0 0-144 15,0 0-32-15,1 7 0 16,-2 0-192-16,0 3-128 0,1 2 128 0,-2 2-128 0,-2 0 176 0,1 1-48 15,0 1 0-15,-1 0 0 16,0 2 0-16,0-1-128 0,-1 1 192 0,2 0-64 16,1-2 48-16,0 0 0 0,2-2 0 0,0-2 0 0,0-1 144 15,1-1 48-15,2-1 0 0,0-1 0 0,2-1 96 0,0 0 32 0,1-3 0 0,1 0 0 32,3 0-128-32,0-1-32 0,1 0 0 0,3-2 0 0,1-1-128 0,0-1-16 0,2-1-16 15,-1-1 0-15,2 0-176 0,-2-2 128 0,0 1-128 16,0-1 128-16,1 1-128 0,-2 0 0 0,-1-2 0 0,0 3 0 15,-2-1-320-15,-1 1-80 0,-3 1-32 0,0 0 0 16,-1 0-1504-16,-7 2-304 16,0 0-64-16,0 0-8640 0,5-2-1712 15</inkml:trace>
  <inkml:trace contextRef="#ctx0" brushRef="#br0" timeOffset="-190275.72">15193 13550 10127 0,'0'0'896'0,"0"0"-704"0,1-6-192 0,0 0 0 0,1-1 2368 0,0 1 448 15,-2-1 96-15,-2 2 16 16,1-2-544-16,0 0-96 0,-1 1-32 0,1 0 0 16,1 6-576-16,1-5-112 0,-1-1-32 0,1 1 0 0,0-1-384 0,1 2-64 15,-2 4-32-15,5-5 0 0,-5 5-352 16,5-2-80-16,-5 2-16 0,7-2 0 0,0 1-208 0,-1 2-32 15,1 0-16-15,-1 1 0 0,1 2-128 0,0 0-32 16,-1 0 0-16,0 3 0 0,-1 1-192 0,1 3 144 0,-1 1-144 0,1 1 128 16,-2 2 0-16,0 2 0 15,1 2 0-15,-1 2 0 0,0 2 0 0,-1 2 0 16,-1 1 0-16,0 4 0 0,-1 0-128 0,-1 3 0 16,-1 3 0-16,-2 1 128 0,-3 2-128 0,-1 1 0 0,-3-1 144 0,0 3-144 15,-1-1 144-15,-6-2-144 16,0 1 192-16,-3-4-192 0,-1-2 208 0,-2-1-64 0,-1-1-16 0,-1-2 0 15,-3 1-256-15,-2-3-64 16,-3-1-16-16,-2-1 0 16,-3 0-640-16,-6 0-128 0,-4-2-32 0,-3 1 0 15,-4-3-2496-15,-3-1-496 0</inkml:trace>
  <inkml:trace contextRef="#ctx0" brushRef="#br0" timeOffset="-189481.94">9722 13672 5519 0,'-6'-10'496'0,"4"6"-496"15,0-3 0-15,1 1 0 0,-1-1 1824 0,0 0 272 0,1 1 48 16,0-1 16-16,-1 1-240 0,1 0-32 0,1 1-16 0,0 0 0 16,0 5-464-16,0 0-112 0,0-4-16 0,0 4 0 15,-2-6-272-15,2 6-64 0,0 0-16 0,0 0 0 16,0 0-256-16,-5-1-48 16,0 1-16-16,-2 1 0 0,-1 1-256 0,1 3-48 0,-1 0-16 0,0 3 0 0,-1 1-32 0,0 3-16 15,-1 2 0-15,0 2 0 0,-1 0-80 0,-2 3-16 16,0 2 0-16,1 1 0 0,-1 3-144 0,1 4 0 15,0 1 0-15,0 2 0 0,-1 2 160 0,1 1-160 16,1 0 192-16,1 2-192 0,1 1 0 0,3 0 0 16,3 1 0-16,1-2 0 0,1-1 128 0,2 2 32 15,2-3 0-15,3 0 0 0,1-3-32 0,2-1-128 16,1-2 192-16,2-1-64 0,0-1 128 0,3-2 32 16,0-2 0-16,1-1 0 0,2-2 64 0,2-2 16 15,1-3 0-15,2-2 0 0,0-2-16 0,0-1 0 16,0-3 0-16,0-1 0 0,1-4-96 0,0-1-32 15,-2 0 0-15,-3-2 0 0,0-1-96 0,-2 0 0 16,-2-2-128-16,-2 1 192 0,-1 0-64 0,-2 2-128 0,-2-1 176 16,-2-1-176-16,-6 3 176 0,0 0-176 0,0 0 160 0,0 0-160 31,0 0-272-31,0 0-160 0,0 0-16 0,0 0-16 16,0 0-1504-16,0 0-288 0,0 0-64 0,0 0-12080 0</inkml:trace>
  <inkml:trace contextRef="#ctx0" brushRef="#br0" timeOffset="-188675.71">16107 13619 27647 0,'2'-15'1216'0,"-1"8"256"0,-2 0-1168 0,1-1-304 16,3 1 0-16,-1 1 0 0,-1 0 2176 0,-1 6 368 15,0 0 80-15,0 0 0 0,0 0-1168 0,0 0-240 16,0 0-64-16,0 0 0 0,0 0-768 0,0 0-144 0,1 8-48 0,0 3 0 16,0 2-192-16,0 2 144 0,0 3-144 15,0 1 128-15,-1 1-128 0,0-1 0 0,0 1 144 0,2 1-144 16,0 0 160-16,-1 0-32 0,0-1-128 0,0-2 192 0,1 1-192 16,0 0 0-1,0-1-192-15,0 0 192 0,0-3-416 0,-1-1 32 0,-1-2 0 0,0-1 0 31,0-1-1856-31,0-3-384 0,-1 0-64 0,1-7-12864 0</inkml:trace>
  <inkml:trace contextRef="#ctx0" brushRef="#br0" timeOffset="-188519.66">15930 13827 35007 0,'0'0'3120'0,"0"0"-2496"0,1-5-496 0,1-1-128 0,-2 6 0 0,6-4 0 16,-1-1 0-16,3 2 128 0,1 0-128 0,3 1 192 0,1 0-64 0,5 2 0 15,5 2-128-15,1-2 0 16,0 0-176-16,3 1 176 0,0 0 0 0,0 0 0 0,-2 0 0 0,0-1 0 16,0 0-2032-16,1 0-304 0</inkml:trace>
  <inkml:trace contextRef="#ctx0" brushRef="#br0" timeOffset="-187969.11">17330 13420 24767 0,'0'0'1088'0,"0"0"240"0,0 0-1072 0,0 0-256 15,-2-4 0-15,2 4 0 0,0 0 1360 0,0 0 224 16,0 0 32-16,0 0 16 0,0 0-704 0,-1 6-144 16,-1 4-16-16,1 2-16 0,1 2-560 0,0 1-192 15,1 4 144-15,0 0-144 0,0 1 0 0,0 2 0 16,1 0 0-16,-1 0 0 0,1 0 0 0,-1 1 128 16,0-2-128-16,0-1 0 0,0-1 0 0,0-2 0 0,0 0-224 0,1-2 80 31,-1 0-2288-31,1-3-448 0</inkml:trace>
  <inkml:trace contextRef="#ctx0" brushRef="#br0" timeOffset="-187528.74">17340 13438 33983 0,'-4'-17'1504'0,"4"10"304"0,1-2-1440 0,0-1-368 16,0 0 0-16,1 0 0 0,4 0 256 0,-1 1-32 15,0 1 0-15,4 0 0 0,0 2 144 0,4 2 16 16,1 1 16-16,0 0 0 0,0 2-208 0,1 1-32 15,-1 3-16-15,-1 0 0 0,-1 1-144 0,-2 2 192 16,-1 0-192-16,-2 2 192 0,-3 0-192 0,-1 1 0 16,-3 0 0-16,-2 1 0 0,-2 0 0 0,-3 0-224 15,-2 1 32-15,-1 0 0 0,-1 1 192 0,0 0 0 16,0-1-160-16,0 0 160 0,0-2 0 0,0-1 0 16,2-2 0-16,1 0 0 0,1-1 128 0,3 0-128 15,4-5 0-15,0 0 128 0,0 0-128 0,4 4 192 16,3 1-192-16,2-2 192 0,1 0 0 0,2 1 0 15,0-1 0-15,2 1 0 0,3 1-192 0,0 0 0 16,0 2 144-16,-1-1-144 0,0 3 0 0,-1 0 0 16,-1 0 0-16,-1 1 0 0,-3 0 0 0,0 1 128 15,-2 0-128-15,-1 0 0 0,-3 1 128 0,-1-1-128 0,-2-1 128 0,0-1-128 16,-3 0 320-16,-1 0-16 16,-3 1 0-16,0-1 0 0,-3-2 80 0,-1 1 0 15,-2-1 16-15,-1-1 0 0,-1 0-80 0,-3-2-32 16,-1 0 0-16,0-2 0 0,-1 0-112 0,1-2-32 15,0 1 0-15,1 0 0 0,3-1-304 0,0 0-64 0,2-1-16 0,3 0 0 16,2-1-1392-16,7 2-288 0,0 0-48 0,-1-6-14448 16</inkml:trace>
  <inkml:trace contextRef="#ctx0" brushRef="#br0" timeOffset="-187115.39">17669 13716 8287 0,'0'0'368'0,"0"0"80"0,-5 6-448 0,0-1 0 0,1 1 0 0,1-2 0 16,0 3 3888-16,3-7 688 0,0 0 144 0,0 6 16 16,1 3-2880-16,3-2-576 0,-1-2-112 0,1-1-16 15,2 0-240-15,2-2-32 0,0-1-16 0,2-1 0 0,1-2-320 0,1-1-64 16,2-2-16-16,0 0 0 16,-2-2-80-16,1 0 0 0,0-1-16 0,1-1 0 0,-1-1 32 0,-1-1 16 0,-1 0 0 0,-1-1 0 15,-1 0 112-15,-3 1 32 0,0 1 0 0,-2 1 0 16,-2 1-64-16,-1 3-16 0,-1 5 0 0,0 0 0 15,0 0-64-15,0 0-16 16,0 0 0-16,0 0 0 0,-2 10-400 0,0 2 0 0,0 2 0 0,0 2 0 16,1 1 0-16,-1 2 0 0,0 2 0 0,1 0 0 15,0 0 0-15,1 1 0 16,0 0 0-16,1 1 0 0,0 0 0 0,0 0 0 0,0-1 0 0,1-2 0 16,-1-2 0-16,0 0 0 15,0-2 0-15,0-2 0 0,0-3 0 0,0-1 0 0,1-3 0 0,-2 0 0 16,0-7 128-16,0 0-128 0,0 0 128 0,0 0-128 0,-4 3 256 15,-2-1-48-15,0-2 0 0,0-1 0 0,-2 0 32 0,-1-1 0 16,-1 0 0 0,-1-2 0-16,0 0-240 0,0 0 128 15,-1-2-128-15,0 1 0 16,0-2-304-16,1 0-144 0,1 0-48 0,1-2 0 0,2 0-1456 0,2-1-288 0,0-1-64 0,4 0-8896 16,2-1-1792-16</inkml:trace>
  <inkml:trace contextRef="#ctx0" brushRef="#br0" timeOffset="-186880.19">18241 13376 19343 0,'0'0'1728'0,"1"-4"-1392"16,-1-3-336-16,0 2 0 0,2-2 3232 0,-2 7 576 16,0 0 112-16,0 0 32 0,0 0-2256 0,0 0-448 0,0 0-96 15,0 0 0-15,0 8-768 0,2 2-160 0,-1 2-32 0,0 2 0 16,0 3-64-16,1 0 0 15,0 2-128-15,-1 2 192 0,0 0-48 0,1 1-16 0,-1 0 0 0,1 0 0 0,-1 1-128 0,0-1 0 16,0 0 0 0,0-1 128-16,0-3-128 0,0 0 0 0,1-3 0 0,-2-1 0 31,0-2-1424-31,0 0-224 0,-2-3-32 0,2-2-8928 0,0-7-1776 0</inkml:trace>
  <inkml:trace contextRef="#ctx0" brushRef="#br0" timeOffset="-186673.77">18115 13575 22111 0,'0'0'1968'0,"-1"-5"-1584"0,2-2-384 0,1 1 0 0,2 0 2352 0,2-1 384 16,0 1 80-16,3-1 0 16,3 2-2208-16,4 0-448 0,1 1-160 0,4 0 0 15,3 0 0-15,4 1 0 0,4 0 0 0,1-1-144 16,1 0-272-16,-1 0-48 0,-1-2-16 0,1 1 0 15,0-2-1984-15,0-2-400 0,0-2-80 0,0 0 0 16,1 0-448-16,1 0-64 16</inkml:trace>
  <inkml:trace contextRef="#ctx0" brushRef="#br0" timeOffset="-186056.21">18911 13317 4607 0,'6'-5'400'0,"-1"0"-400"15,-1-1 0-15,0 1 0 0,-2-1 3360 0,-1 1 592 16,-2-1 112-16,1 6 32 0,-3-5-1600 0,-2 0-304 16,-1 2-64-16,-2 1-16 0,-2 1-608 0,0 2-128 15,-1 0-32-15,-1 2 0 0,-2 2-384 0,-1 1-64 16,-2 2-32-16,0 1 0 0,0 1-384 0,0 2-80 15,-1 1-16-15,1 1 0 0,2 2-128 0,0 0-16 16,2 2-16-16,3-1 0 0,1 0-224 0,4 1 0 16,1-2 0-16,2 1 0 0,4-1 0 0,1-1 0 0,2 0 0 0,2-2 0 15,2-2 176-15,2-1-176 16,2-1 192-16,2-1-192 0,4-1 176 0,1-1-176 0,0-2 160 0,2-1-160 16,0-2 0-16,-1-1 0 15,-2-2-128-15,0-1 128 0,0-2-256 0,-3 1 48 0,-1-1 16 16,-2-2 0-16,-2 0 192 0,-1 0 0 0,-3-3 0 0,-1 2-144 15,-2 0 144-15,0 2 0 16,-2 0 0-16,-2 6 128 0,1-4 80 0,-1 4 32 0,0 0 0 16,0 0 0-16,0 0 0 0,-6 0 0 0,1 2 0 0,-1 2 0 15,1 1-240-15,2 1 0 0,-3 1 0 16,3 1 0-16,-1-1-160 0,2 2 160 0,1-1-128 0,1 1 128 16,0 0 0-16,2-1-128 0,1 0 128 0,0 0 0 15,1-2 0-15,2 1 0 0,-1-2 0 0,2 0 0 0,1-2 0 16,0-1 128-16,-1-1-128 0,2-1 128 0,1-1-128 0,1-1 128 15,-4-1-128-15,3-2 128 0,-1 0-128 0,0-2 176 16,-1 0-176-16,-1-1 192 0,0 0-64 0,-1 1-128 16,0-1 192-16,-1 1-64 0,0 1 64 15,-2 0 16-15,-1 2 0 0,-2 4 0 0,0 0 160 0,0 0 16 16,0 0 16-16,0 0 0 0,0 0-112 0,0 0-32 0,0 0 0 16,0 0 0-16,0 6-256 0,-1 2 0 0,0 1 0 0,0 2 0 15,0 1 0-15,0 2 0 16,0 2 0-16,0 0 0 0,0 1 0 0,-2 1 0 15,1 2 0-15,-1 1 0 0,0 0 0 0,-1 1 0 16,1 0 0-16,0 0 0 0,-1-1 0 0,1-1 0 16,0-3 0-16,-1 1 0 0,0-2 0 0,1-1 160 15,-1-2-160-15,1-2 192 0,1-1-32 0,0-3 0 0,-2-1 0 0,4-6 0 16,-4 3 48-16,-1-1 16 16,-2 0 0-16,0-4 0 0,1 0 0 0,-1-1 0 0,2-3 0 0,-1 2 0 0,0-3-224 15,0 1-128-15,1-1 128 0,-1 0-208 31,1-3-1136-31,0 0-208 0,1 0-48 0,-1 0-10624 0,1 0-2128 0</inkml:trace>
  <inkml:trace contextRef="#ctx0" brushRef="#br0" timeOffset="-185130.94">19473 13166 3679 0,'0'0'320'0,"0"0"-320"15,0 0 0-15,-1-4 0 0,0-1 2816 0,1 5 512 0,-1-5 80 0,0 0 32 16,1 5-800-16,1-4-144 0,0 0-48 0,-1 4 0 15,0 0-528-15,0 0-96 16,1-5-32-16,1 0 0 0,-2 5-448 0,5-4-112 16,-5 4-16-16,6-2 0 0,1 1-416 0,-2 1-96 0,-5 0 0 0,8 1-16 15,-1 1-368-15,0 3-64 0,0 0 0 0,1 3-16 16,-1 1-240-16,1 3 144 16,1 2-144-16,0 2 128 0,1 0-128 0,-1 3 0 0,-1 2 144 0,0 2-144 15,-2 2 160-15,0 3-32 0,-3 0-128 0,-1 3 192 0,-2 2-64 16,-2 1 0-16,-1 1-128 0,-4 3 192 0,-1 0-48 0,-5 1-16 15,-2-1 0-15,-3 0 0 0,-1-1-128 0,-4-1-144 16,-3-3 144-16,-3-1-208 16,-4-3-512-16,-5-3-112 0,-4-1 0 0,-2 0-16 15,-1-4-1472-15,-1-2-304 0,0-1-48 0,1-2-11200 16</inkml:trace>
  <inkml:trace contextRef="#ctx0" brushRef="#br0" timeOffset="-184728.73">17190 13153 11967 0,'0'0'528'0,"-2"-6"112"0,1-1-512 0,-2-1-128 0,1 0 0 0,-3 2 0 16,2 0 2848-16,-1 2 544 0,-2-1 96 0,0 2 32 0,-1 2-1728 16,0 1-320-1,0 2-80-15,-3 1-16 0,-1 3-496 0,-2 2-112 0,-3 0 0 0,0 7-16 0,-1 3-256 0,1 6-48 16,0 0-16-16,-2 3 0 0,0 3-144 0,-1 4-32 15,3 1 0-15,2 4 0 0,0 1-256 0,4 2 128 16,3 2-128-16,2 0 0 0,3 0 128 0,3 0-128 16,3-1 0-16,2-1 0 0,5-2 160 0,3-3-160 15,2-1 128 1,3-1-128-16,3 1 0 0,3-4-144 0,3-4 0 0,4-3 0 16,2-3-720-16,6-1-144 0,3-4-16 0,6-5-13408 0</inkml:trace>
  <inkml:trace contextRef="#ctx0" brushRef="#br0" timeOffset="-184003.37">20045 13363 16575 0,'-1'-6'1472'0,"0"-1"-1168"0,-1-3-304 0,1 0 0 0,-2 0 1536 0,2 0 256 0,0 0 64 0,0 1 0 15,1 1-192-15,0 0-48 16,1 2 0-16,1 1 0 0,2 1-688 0,0 0-144 15,3 2-16-15,0 1-16 0,0 2-448 0,3 1-96 16,2 2-16-16,0 2 0 0,0 2-192 0,0 1 0 16,2-1 0-16,-3 3 0 0,-2 3 0 0,1 0 0 0,-1-1 0 0,-2 0 0 15,-3 1 0-15,-2-1 176 0,-2 0-176 16,-1 0 160-16,-1 0-160 0,-1 1 192 0,-2-3-192 0,0-2 192 0,-1 0-64 0,1-1-128 16,-1-1 192-1,1-3-64-15,5-4 16 0,0 0 0 16,-6 1 0-16,6-1 0 0,-4-2 48 0,1-3 16 0,0 0 0 0,3-2 0 15,3-1-48-15,0-1-16 0,2-2 0 0,2 0 0 16,2 0-144-16,-1 0 128 0,1-4-128 16,2 0 128-16,0-1-128 0,0-1 0 15,0 1 0-15,-2 1 0 0,-2 3 0 0,-2 2 0 0,0 1 0 16,-2 2 0-16,-2 1 160 0,-1 6 0 0,0 0 0 0,0 0 0 16,-5 1 96-16,-2 2 0 0,-1 1 16 0,2 1 0 15,-1 3-272-15,2 1 0 16,-1 0 0-16,2 1 0 0,2 1-128 0,0-1 128 0,2-1 0 0,2 1-144 15,1-1 144-15,2-1 0 0,3 0-144 0,2-1 144 16,3 0 0-16,2-1-144 0,-2 0 144 0,2-2 0 31,-2 1-480-31,3-2 16 0,-1-2 0 0,2-1 0 0,-1-2-1520 0,2 1-320 0,-1-1-48 16,2-2-10704-16</inkml:trace>
  <inkml:trace contextRef="#ctx0" brushRef="#br0" timeOffset="-183475.71">20593 12844 11967 0,'0'0'528'0,"0"-6"112"0,1 0-512 0,1 0-128 16,4 2 0-16,-1-2 0 0,0 0 2320 0,0-1 432 0,2 3 96 0,-1-3 16 16,0-1-1264-16,1 2-240 15,0-1-48-15,2 1-16 0,0-1-352 0,2 0-80 0,1 2-16 0,-1 0 0 16,0 2-208-16,-1 0-64 0,0 1 0 0,0-1 0 16,-2 2-96-16,1 1-32 0,-1 0 0 0,0 1 0 15,0 1-128-15,0 0-16 0,-8-2-16 16,7 4 0-16,0 2-80 0,-1-1-16 0,-2 1 0 0,1 0 0 15,-2 2 0-15,0 1-16 0,0 0 0 0,-1 0 0 16,-1 2 16-16,0 3 16 0,0 0 0 0,0 2 0 0,0 2 32 0,0 2 0 16,-1 3 0-16,-1 2 0 15,-1 1-48-15,0 1-16 0,-1 4 0 0,-1 0 0 0,1 2-176 0,-1 2 128 16,0 2-128-16,1 3 128 0,0 1-128 16,-1 1 0-16,1 2 0 0,1 0 0 0,0 0 0 0,1 0 0 15,-1-3 0-15,2-1 0 0,0-1 0 16,2-1 128-16,-1-4-128 0,0-2 0 0,0-4 288 0,-1-1-32 15,0-3 0-15,0-3 0 0,0-2 240 0,-1-3 32 16,-1-1 16-16,-1 0 0 0,1-5-192 16,-3-2-32-16,-2 0-16 0,0-1 0 0,-1-2-32 15,-1 1 0-15,-5-2 0 0,0 1 0 0,0-2-128 16,-1 0-16-16,-2 0-128 0,0 1 192 0,-3 0-432 0,0-2-80 0,0 1-32 0,1-1 0 16,2 0-2240-1,-1 0-448-15,1-1-96 0</inkml:trace>
  <inkml:trace contextRef="#ctx0" brushRef="#br0" timeOffset="-182289.66">9397 13585 15599 0,'0'0'688'0,"-2"-4"144"0,1-1-656 0,1 1-176 15,-2 0 0-15,0-1 0 0,1 1 560 0,1 4 80 16,-1-6 0-16,1 6 16 0,0 0 256 0,0-5 48 15,-1 0 16-15,0 1 0 0,-2 1-400 0,-1 0-96 16,4 3-16-16,-4-2 0 0,-1 1-144 0,-3 1-48 16,0 0 0-16,-1 1 0 0,-1 0-48 0,-1 2-16 15,0-1 0-15,0 0 0 0,-2 0-80 0,2 1 0 16,0 1-128-16,0-1 192 0,1-1-192 0,0 2 176 0,1-3-176 0,1 1 160 16,0 0 32-16,3 0 16 0,0-1 0 0,5-1 0 15,0 0 240-15,0 0 32 0,0 0 16 0,0 0 0 16,0 0-48-16,0 0-16 0,0 0 0 0,0 0 0 15,0 0-64-15,0 0-16 0,0 0 0 0,0 0 0 16,0 0-32-16,0 6-16 0,0-6 0 0,1 8 0 16,0-1-80-16,-1 2-16 0,-1 0 0 0,1 2 0 15,0 1-16-15,0 2-16 16,0 2 0-16,0 1 0 0,0 3 0 0,0 3 0 0,0 2 0 0,0 3 0 0,-1 2-48 0,0 3 0 16,-1 3 0-16,0 2 0 15,0 3-128-15,0 2 0 0,2 1 0 0,-1 0 128 0,0 0-128 0,-1 0 0 16,1 0 0-16,0 21 0 15,1-7 0-15,1-6 0 0,1-7 0 0,0-3 128 0,1-4-128 0,0 0 0 16,0-5 144-16,2-2-144 0,-1-3 256 0,1-1 0 16,-2-3-16-16,0-3 0 0,0-2 0 0,-1-1 0 15,1-3 0-15,-1-1 0 0,0-3 32 0,0-3 16 16,-2-8 0-16,4 9 0 0,-4-9 176 0,5 7 48 16,-5-7 0-16,0 0 0 0,9 3-144 0,-9-3-32 15,11 1 0-15,-1 0 0 0,-1-3-176 0,0 1-32 16,2-1-128-16,0 0 192 0,-1-3-192 0,2 2-128 15,2 2 128-15,1-2-208 16,0-2-1456-16,3 2-304 0,2 1-48 0,-4 1-14048 0</inkml:trace>
  <inkml:trace contextRef="#ctx0" brushRef="#br0" timeOffset="-180964.69">21737 13112 14735 0,'0'0'1312'0,"0"0"-1056"15,0 0-256-15,0 0 0 0,-1-5 1712 0,1 0 272 0,1 0 64 0,0-1 16 16,-1 1-960-16,1 0-192 0,0 0-32 0,0-1-16 16,1 1-160-16,-1-1-48 0,1 1 0 0,-2-2 0 15,1 0-80-15,-1-1 0 0,-1-1-16 0,-1 0 0 16,-1 0 16-16,1 1 16 0,-1-1 0 0,-1 1 0 0,-1 0 48 0,0 1 16 15,-2 0 0-15,-1 1 0 0,0 0-80 0,-3 2-32 16,-2 0 0-16,0 2 0 0,-1 1-256 0,-4 2-48 16,2 1-16-16,-2 1 0 0,0 0-96 0,-2 1 0 15,0 2-128-15,1 0 192 0,-2 2-192 0,4 1 176 16,0 1-176-16,3 1 160 0,1 0-160 0,2-1 0 16,1-2 0-16,2 1 0 0,2 0 0 0,0 0 0 15,3-1 0-15,2 0 0 0,1 0 0 0,2-1 0 16,1-2 0-16,3 1 0 0,0-2 0 0,2-1 0 15,1 0 0-15,2-2 0 0,1-1 0 0,1-3 0 16,1 0 0-16,2-2 0 0,-1-2 144 0,2-2-144 16,-2-1 160-16,2-1-160 0,-2-2 176 0,0-1-176 15,0-2 192-15,-2 1-192 0,-1-1 144 0,-1-2-144 16,0-2 0-16,-3 0 144 0,-1 1-144 0,0-2 0 0,-2 1 0 0,0 1 128 16,-1 0-128-16,-2 3 0 0,1 1 144 0,-2 1-144 15,-1 3 192-15,0 1-48 0,1 3 0 0,-1 1 0 16,0 6 112-16,0 0 32 0,0 0 0 0,0 0 0 15,-6 2-112-15,1 4-32 0,-1 2 0 0,2 2 0 16,-2 2-144-16,1 2 0 0,-1 2 0 0,2 3 0 16,-1 1 0-16,0 0 0 0,1 0 0 0,2-1 0 15,0 1-144-15,2 0 144 0,2 1 0 16,0-1 0-16,1-3 0 0,1 1 0 0,2-1 0 0,-1 0 0 0,3-3-384 0,1-1 48 16,0-2 0-16,2-1 0 15,1-1-2096 1,1-1-432-16,2-3-80 0</inkml:trace>
  <inkml:trace contextRef="#ctx0" brushRef="#br0" timeOffset="-180489.86">21945 12906 25791 0,'-1'-5'2304'0,"0"-1"-1856"15,-1 1-448-15,2-2 0 0,1 1 800 0,0 0 64 0,-1 6 16 0,4-5 0 16,-1 0-112-16,3 2-32 15,1 1 0-15,0 3 0 0,3 0-464 0,0 1-80 0,0 3-32 0,1 1 0 16,-1 2 96-16,0 2 32 0,0 1 0 16,-3 1 0-16,-1 1 16 0,-2 0 0 0,1 1 0 0,-4 1 0 15,-3 1-112-15,-2 1-32 0,0 1 0 0,-2-1 0 16,-2 2-16-16,0-3 0 0,0-1 0 16,0-2 0-16,0-1-144 0,0-2 192 0,0-2-192 0,2-2 192 0,-1 0-64 0,2-3 0 31,-1-1 0-31,6-2 0 0,0 0 32 0,0 0 0 0,-3-3 0 0,2-3 0 0,2 0-160 0,1-3 192 15,0-2-192-15,3-2 192 0,2-3-192 0,2-1 0 16,0-2 0-16,1-1 0 0,2 0 0 0,0 1 0 16,0-1 0-16,-1 1 0 0,-2 2 0 0,-1 1 0 15,-2 3 0-15,0 2 0 0,-3 1 144 0,-1 2 160 16,0 3 16-16,-2 5 16 16,0 0 320-16,0 0 64 0,0 0 16 0,0 0 0 0,-7 4-416 0,0 3-96 15,2 1-16-15,-1 0 0 16,1 1-208-16,0 1 128 0,2 0-128 0,1 1 0 0,-1 0 0 15,2-1 0-15,2 0 0 0,2 0 0 0,1 0 0 0,0 1 0 0,2 0 0 0,2-2 0 16,0-2-192-16,1-1 192 0,1-1-192 0,1-1 192 31,1 0-896-31,0-1-64 0,0-2 0 0,2 0-16 16,-1-1-1904-16,0-1-384 0</inkml:trace>
  <inkml:trace contextRef="#ctx0" brushRef="#br0" timeOffset="-180174.19">21169 13112 12895 0,'0'0'1152'0,"0"0"-928"0,0 0-224 0,0 0 0 15,0 0 3904 1,0 0 752-16,0 0 144 0,0 0 16 0,0 0-3328 0,0 0-656 31,0 0-144-31,0 0-32 0,0 0-320 0,0 0-64 16,0 0-16-16,0 0 0 0,0 0-256 0,0 0-256 15,0 0 64-15,0 0-9648 16,0 0-1920-16</inkml:trace>
  <inkml:trace contextRef="#ctx0" brushRef="#br0" timeOffset="-178383.69">8619 15267 10079 0,'0'0'448'0,"0"0"80"0,0 0-528 0,0 0 0 0,0 0 0 0,0 0 0 0,0 0 1072 0,0 0 96 16,3-8 32-16,-3 8 0 15,0 0-224-15,0 0-32 0,0 0-16 0,0 0 0 0,0 0-384 0,0 0-80 16,0 0-16-16,0 0 0 0,0 0 48 16,0 0 0-1,0 0 0-15,5 4 0 0,-5-4 0 0,6 4 0 0,-6-4 0 0,4 7 0 0,0-1-64 16,1 3-16-16,-2 0 0 0,0 1 0 16,1 0-160-16,-2 1-48 15,-1 0 0-15,0 0 0 0,0 0-208 0,0 1 0 0,0 0 0 0,0-1 0 16,1-1 0-16,-1 1 144 0,-1 0-144 0,0 0 128 15,0-1-128-15,0 0 0 0,1-3 0 0,-1 3 128 16,0-10-128-16,0 0 0 0,0 8 144 0,0-8-144 0,0 0 0 16,0 0 0-16,0 0 0 0,0 0 0 0,0 0 128 0,0 0-128 15,0 0 128-15,0 0-128 0,0 0 128 0,0 0-128 0,0 0 128 0,0 0-128 32,0 0 0-32,0 0 144 0,0-9-144 0,1 2 0 0,-1 0 192 0,1-4-192 0,0 0 192 0,0 2-192 15,0-2 192-15,0-4-64 0,0-1 0 16,1 6-128-1,-1 0 240-15,-1-1-64 0,0 0-16 0,1-4 0 0,1 1 80 0,0 6 16 16,-2 0 0-16,0-2 0 0,2 2 80 0,-2 8 32 16,0 0 0-16,0 0 0 0,0 0-16 0,0 0 0 15,0 0 0-15,0 0 0 0,0 0 16 0,0 0 0 16,0 0 0-16,0 0 0 0,-5 7-176 0,2 0-16 16,-1 2-16-16,2 1 0 0,0 1-160 0,0 1 0 15,-1 1 0-15,1 1 0 0,0 3 0 0,0-1 128 16,1 1-128-16,-1 6 0 0,0-3 0 0,1-3 128 0,1-1-128 15,1-8 0-15,-1 1 0 0,0 0 0 16,0 0 0-16,0-2 0 0,0-7 128 0,0 7-128 0,0-7 0 0,2 6 128 16,-2-6-128-16,0 0 0 0,0 0 144 0,0 0-144 15,0 0 192-15,0 0-16 16,0 0-16-16,0 0 0 0,0 0-16 0,2-6 0 0,0-1 0 16,0 0 0-16,-1-1-144 0,1-5 160 0,0-1-160 0,-1 3 160 15,-1-3-160-15,1-1 0 0,0-2 0 0,0 1 0 16,0-1 0-16,0 2 0 0,0 0 0 0,3-6 0 15,-1 3 0-15,0 3 0 0,-3 2 0 16,0 5 0-16,0 0-144 0,0 3 144 0,0 5 0 0,0 0 0 16,0-7 0-16,0 7-128 0,0 0 128 0,0 0 0 0,0 0 0 0,0 0-160 15,0 0 160-15,0 0-128 16,-2 7 128-16,0 0 0 0,0 2 0 0,-1 1 0 0,1 0 0 0,1 1 0 16,0 1 0-16,-1 7 0 0,-2-2 0 15,2-3 0-15,1 0 0 0,-1 0 0 0,1 0 0 0,0 1 0 16,0-2 0-16,1 0 0 0,0-1 0 0,0-1 0 15,0 0 0-15,0 5 0 0,2-5 0 0,1-3 0 16,-3-8 0-16,1 7 0 0,-1-7 0 0,0 0 128 0,4 9-128 0,-4-9 0 16,0 0 0-16,0 0 144 15,0 0-144-15,0 0 0 0,0 0 128 0,3 4-128 0,-3-4 0 0,0 0 0 16,0 0 0-16,0 0 128 16,0 0-128-16,0 0 0 0,0 0 0 0,0 0 0 0,0 0 0 15,0 0 0-15,0 0 0 0,0 0 0 0,0 0 0 0,0 0 0 16,0 0-256-16,0 0-96 15,0 0-32-15,0 0 0 0,0 0-240 0,0 0-48 0,0 0-16 0,0 0 0 16,0 0-160-16,0 0-48 0,0 0 0 0,0 0 0 31,0 0-208-31,0 0-48 0,9 0-16 0,-9 0 0 16,0 0 80-16,8 0 0 0,0-1 16 0</inkml:trace>
  <inkml:trace contextRef="#ctx0" brushRef="#br0" timeOffset="-175918.76">3920 16733 15951 0,'0'0'704'0,"0"0"144"0,0 0-672 0,0 0-176 0,0 0 0 0,0 0 0 0,0 0 1936 0,0 0 368 0,0 0 64 0,0 0 0 16,0 0-384-16,0 0-64 0,0 0-32 15,0 0 0-15,0 0-720 0,0 0-144 0,0 0-16 16,0 0-16 0,0 0-416-16,0 0-96 0,0 0-16 0,12 0 0 15,-1-1-240-15,2 0-48 0,4 1-16 0,1 1 0 16,-4 1-160-16,3 0 0 0,2-4 0 0,-1 4 128 0,2 0-128 0,-1 0 0 15,0 0 0-15,1 1 0 16,0 1-816-16,-1-1-32 0,-1 0-16 0,0 2-9616 16,-1 0-1920-16</inkml:trace>
  <inkml:trace contextRef="#ctx0" brushRef="#br0" timeOffset="-175724">3867 16983 33855 0,'0'0'1504'0,"0"0"304"0,0 0-1440 0,0 0-368 0,0 0 0 0,0 0 0 16,0 0-208-16,8-3-112 0,0-2-32 0,2 3 0 15,1 1 224-15,2 0 128 0,2-1-160 0,3 1 160 16,1 0 0-16,-1-1-144 0,1 1 144 0,0 0 0 16,0-1-496-1,2 1-16-15,2 0 0 0,-2 0-13280 0</inkml:trace>
  <inkml:trace contextRef="#ctx0" brushRef="#br0" timeOffset="-175080.21">5504 16623 11967 0,'-8'-7'528'0,"3"2"112"0,-1-1-512 0,6 6-128 15,0 0 0-15,-6-4 0 0,6 4 3072 0,-6-3 576 0,6 3 112 0,0 0 16 16,0 0-2160-16,-7 1-432 15,0 0-96-15,7-1 0 0,-7 7-528 0,2 2-112 0,-1 2 0 0,2 1-16 0,-1 2 16 0,0 3 0 16,0-2 0-16,0 1 0 16,0 2-80-16,1 1-16 0,0-1 0 0,3 2 0 15,0-2-192-15,1-2-32 0,1-1-128 0,2-1 192 16,2-1-16-16,1-1-16 0,3 0 0 0,1-1 0 0,1-2 96 0,1-1 0 16,1 0 16-16,3-3 0 0,0-2 96 0,3 0 16 15,2-5 0-15,1 0 0 0,0 1-144 0,2-2-32 16,-2-3 0-16,0 0 0 0,-1-1-64 0,-2-3-16 15,-3-1 0-15,-1-1 0 0,2-1 48 0,-6-1 0 16,-1-2 0-16,-2-2 0 0,-3-3 16 0,-1-1 16 16,-1-1 0-16,-3-2 0 0,-3-1-32 0,0 1-16 15,-3 2 0-15,-1 1 0 16,-2 0-32-16,0 2-128 0,-1 2 192 0,-1 3-64 0,-2 2-128 0,0 2 0 0,-2 3 0 0,-2 2 128 16,-2 3 48-16,0 2 0 0,-1 1 0 0,-1 2 0 15,2 0-176-15,2 4 0 16,0 0 0-16,2 3 0 0,0 1 0 0,3 1 0 15,2 2 0-15,2-1 0 0,0-2-144 16,4 1 144-16,-1 0 0 0,4-1 0 0,2 2-144 0,2-1 144 16,2 0 0-16,3-1-144 0,3 0 144 0,2-1 0 15,0-2-144-15,3-2 144 0,4 1 0 0,2-2 0 0,-2-1 0 0,1 1 0 16,1-2-256-16,0-2 64 0,0-2 0 0,-1-1 16 31,-2 1-672-31,0-1-144 0,1 0-32 0,1-2 0 16,-1 1-2240-16,0-1-448 0,6-1-80 0,-2 0-32 0</inkml:trace>
  <inkml:trace contextRef="#ctx0" brushRef="#br0" timeOffset="-174717.46">5880 16896 21183 0,'0'0'1888'0,"0"0"-1504"0,0 0-384 0,0 0 0 0,0 0 1232 0,0-8 176 16,0 8 48-16,0 0 0 0,0 0 144 0,0 0 48 15,0 0 0-15,0 0 0 16,0 0-704-16,0 0-144 0,0 0-32 0,0 0 0 0,3 9-256 0,-2 1-48 15,-1-1-16-15,0 2 0 0,0 1-256 0,1 0-64 16,-1 0-128-16,1 1 192 0,-1 1-192 0,0-1 0 16,0 0 128-16,0-1-128 0,0-1 0 0,0 0 0 15,-1 1 0-15,1 0 0 16,-1-1-368-16,1-1-112 0,-1-1-32 0,1-9 0 16,0 9-1760-16,0-9-352 0,0 0-80 0,0 0-16 15,0 0-864-15,0 0-160 0</inkml:trace>
  <inkml:trace contextRef="#ctx0" brushRef="#br0" timeOffset="-174318.85">5924 17027 17503 0,'-1'-13'768'0,"1"4"176"0,1-2-752 0,0-1-192 0,1 0 0 16,0 0 0-16,0 1 2016 0,-1-1 368 0,0 0 80 0,1 1 16 15,1 2-576-15,0 0-112 0,1 0-32 0,2 3 0 16,-6 6-640-16,9-7-128 0,2 1-32 0,-3 2 0 16,2 2-448-16,1 2-112 0,1-1-16 0,0 2 0 15,2 1-112-15,-2 1-16 0,-2 2-16 0,0 0 0 16,-4 2-32-16,0 1 0 0,-6-8 0 0,3 9 0 0,-2 1-16 0,-2 1-16 15,-3-1 0-15,-3 1 0 0,-2 0-16 0,-2 1 0 16,-1 0 0-16,-1 1 0 0,-1-2-160 0,0-2 160 16,2 1-160-16,2 0 160 0,2-2-160 0,1-3 0 15,7-5 0-15,0 0 128 0,0 0-128 0,0 0 0 16,0 0 0-16,0 0 0 0,0 0 0 0,0 0 0 16,8 8 0-16,2-2 0 15,2-2 0-15,1-1 0 0,-2 0 0 0,1-1 0 0,0 0 0 0,-1 0 0 16,-1 0 0-16,1 1 0 0,-2-1 0 0,2 1 0 0,0 0 0 0,-4 2 0 15,-7-5 0-15,7 6 0 0,-7-6 0 0,4 7 0 16,-4-7 0-16,0 0 0 0,2 9 0 0,-5-2 128 16,3-7 32-16,-8 8 0 0,-1 0 0 15,-2-2 0-15,-2 1-16 0,-3-1 0 0,0-2 0 0,-2 0 0 16,0 1-144-16,1-1 128 0,-2 1-128 16,2-1 128-16,0 0-128 0,1 0-192 0,-2-1 32 15,3-1 16 1,1 0-528-16,2 1-96 0,1-2-32 0,2 0 0 15,3 0-2288-15,6-1-464 0,0 0-96 0</inkml:trace>
  <inkml:trace contextRef="#ctx0" brushRef="#br0" timeOffset="-173783.68">6607 16640 19007 0,'0'0'832'0,"0"0"192"0,-2-8-832 0,1 3-192 0,1-1 0 16,0 6 0-16,0-5 1344 0,0 5 240 0,0 0 32 0,0 0 16 0,0 0 32 0,0 0 0 15,0 0 0-15,0 0 0 0,0 0-528 0,0 0-112 32,0 0 0-32,0 0-16 0,-3 11-496 0,2 0-112 0,1 2-16 0,-2 2 0 15,0 2-144-15,4-2-48 0,-2 3 0 0,0-1 0 0,2 2-64 0,-2 0 0 16,1-1-128-16,1 0 192 0,-2-1-192 0,1-1 128 16,0-2-128-16,1 0 0 0,3-1 128 0,-2-1-128 0,-1-1 0 15,1-1 0-15,-1-1 0 0,-2-9 0 0,3 8 0 16,-1 0 0-1,-2-8-768-15,0 0-112 0,2 9-16 0,-2-9 0 16,0 0-2208-16,0 0-448 16</inkml:trace>
  <inkml:trace contextRef="#ctx0" brushRef="#br0" timeOffset="-173516.5">6407 16839 26719 0,'0'0'2368'0,"-3"-6"-1888"15,3 6-480-15,0-7 0 0,3 0 896 0,-3 7 64 16,6-8 32-16,1 3 0 0,3 2-512 0,2-1-96 16,4 1-32-16,0 0 0 0,3 1-96 0,2 0-32 15,1 1 0-15,0-1 0 0,0-1 96 0,-1 1 0 16,-2-2 16-16,-1 1 0 0,0 0-80 0,-1 1 0 16,0 0-16-16,-2 1 0 0,-1-1-240 0,-2 0 176 15,-1 0-176-15,-3 1 160 0,-8 1-160 0,9-1 0 16,-9 1 144-16,0 0-144 0,0 0 144 0,0 0-144 0,0 0 192 0,0 0-192 15,0 0 192-15,0 0-192 0,0 0 192 16,0 0-192 0,0 0-352-16,-2-6-176 0,-1 2-48 0,3 4 0 15,0 0-1536-15,0 0-304 0,0 0-64 0,0 0-9920 0</inkml:trace>
  <inkml:trace contextRef="#ctx0" brushRef="#br0" timeOffset="-171621.79">8152 16508 3679 0,'0'0'320'0,"0"0"-320"0,0 0 0 0,0 0 0 15,3-8 1472-15,-3 8 208 0,3-8 48 0,-3 8 16 0,5-7-544 16,-5 7-112-16,3-8-32 0,-3 8 0 15,5-9 176-15,-1 2 48 0,-4 7 0 0,4-8 0 0,1 1-64 0,-5 7-16 16,4-7 0-16,-4 7 0 0,0 0 80 0,2-8 0 16,-2 8 16-16,0 0 0 0,0 0-192 0,0 0-32 15,0 0-16-15,0 0 0 0,0 0-256 0,0 0-48 16,0 0-16-16,0 0 0 0,-2 9-432 0,2 2-96 16,-2 1-16-16,1 2 0 0,0 1-192 0,1 4 0 15,1 2 0-15,2-1-160 0,-2-1 160 0,3 1 0 0,-1 4 0 16,1-1 0-16,2 0 0 0,-1 0 0 0,0-2 0 15,0-1 0-15,1-2 0 0,-2 0 0 0,-1-1 0 0,2-2 128 16,-2-3-128-16,-1-1 144 0,0 0-144 0,0-2 160 16,-2-2-160-16,1 0 0 0,-1-7 0 0,-3 9 0 15,3-9-192-15,-3 7-128 0,-2-1-32 0,-1-1 0 32,1 1-736-32,-2-2-160 0,-1 0-32 0,0-1-7872 0,-1 0-1600 0</inkml:trace>
  <inkml:trace contextRef="#ctx0" brushRef="#br0" timeOffset="-170998.27">7930 16905 7359 0,'0'0'656'0,"-9"0"-528"15,-1 0-128-15,1 0 0 0,0 0 2016 0,1 0 368 0,-1-1 80 0,1 0 16 16,0 1-640-16,1 0-128 16,-2-1-32-16,1 1 0 0,8 0-272 0,-8-1-48 0,1-1-16 0,7 2 0 15,0 0-272-15,-7 0-64 0,2-1-16 0,5 1 0 16,0 0-224-16,0 0-32 0,0 0-16 0,0 0 0 16,0 0-320-16,0 0-64 0,0 0-16 0,0 0 0 15,0 0-128-15,0 0-16 0,12 3-16 0,3-1 0 16,5 0-16-16,4-1 0 0,3 1 0 0,3-2 0 0,3-2 128 0,5 1 32 15,2-1 0-15,3 0 0 0,2-2-128 0,7 2-32 16,1 0 0-16,2 0 0 0,0-3-144 0,-2 1 0 16,-5-2 0-16,-1 2 0 0,-1 1 0 0,-2-1 0 15,-3 1 0-15,0 0 128 0,-1 1 64 0,-1-2 0 16,-2 0 0-16,-4 1 0 16,-2-2 0-16,-3 1 16 0,-4-3 0 0,-2 2 0 15,-3 0-16-15,-2 1 0 0,0-2 0 0,-4 2 0 0,-1 0-64 0,-2 0 0 16,-10 4-128-16,0 0 192 0,0 0-16 0,0 0-16 15,0 0 0-15,0 0 0 0,0 0-32 0,0 0-128 0,-6-3 192 0,-2 1-64 16,0 2-272-16,0 2-64 16,1 1-16-16,-2 2 0 15,0-1-464-15,0 2-80 0,1-1-32 0,-1 3 0 16,0 1-1600-16,1-1-320 0,-2 1-64 0,2 1-10928 16</inkml:trace>
  <inkml:trace contextRef="#ctx0" brushRef="#br0" timeOffset="-170462.76">7981 17271 23663 0,'0'0'1040'0,"0"0"240"0,-1-10-1024 0,1 2-256 0,1 0 0 0,0 1 0 0,-1 7 1136 0,0-5 176 0,0 5 32 16,0 0 16-16,0 0-336 0,0 0-80 0,0 0-16 0,0 0 0 31,0 0-240-31,0 0-48 0,0 0-16 0,0 0 0 0,0 0-240 0,-3 10-64 16,0 1 0-16,0 1 0 15,-1 0-112-15,1 1-16 0,-1 0-16 0,0 0 0 16,2 2 0-16,-2-1 0 0,1 0 0 0,2 0 0 16,0-2-48-16,1 0-128 0,-1-2 192 0,3 1-64 0,1 0 16 15,-1 0 0-15,1-1 0 0,1-1 0 0,2 0 64 0,1-1 16 16,-1-1 0-16,2-2 0 0,-8-5-16 0,11 7 0 15,-1-2 0-15,0 0 0 0,0-2-64 0,-1 0-16 16,2-1 0-16,0-1 0 0,0 1 0 0,2-2-128 16,-1 0 192-16,0 0-64 0,-2-2-128 0,0 0 0 15,-1 0 144-15,2 0-144 0,0-1 0 0,0-1 0 16,-1 1 0-16,0 0 0 16,-1-2-384-16,-1 1-112 0,-1-3-16 0,0 2 0 15,0-1-560-15,-2 1-112 0,0-2-32 0,-2 1 0 16,0-1-2128-16,-2 1-432 0</inkml:trace>
  <inkml:trace contextRef="#ctx0" brushRef="#br0" timeOffset="-170231.5">8057 17305 5519 0,'0'0'240'0,"-7"-5"64"0,-1-1-304 0,2 1 0 0,2 0 0 0,4 5 0 15,0 0 3792-15,-3-6 704 0,-1-1 144 0,4 7 32 16,-1-9-2560-16,1 3-512 0,0 6-112 0,2-8-16 15,2 3-576-15,1-1-112 0,1 1-16 0,0 0-16 0,-6 5-416 0,12-5-80 16,-4-2 0-16,3 3-16 0,1-1-112 0,1 2-128 16,1 0 176-16,-1 1-176 0,0-1 128 0,-1 2-128 15,-1 0 0-15,0 2 0 0,0-1-160 0,-11 0-96 16,10 4 0-16,-10-4-16 16,8 5-1920-16,-8-5-384 0,0 0-80 0</inkml:trace>
  <inkml:trace contextRef="#ctx0" brushRef="#br0" timeOffset="-170040.51">8021 17394 18431 0,'0'0'1632'0,"0"0"-1312"0,-8 2-320 0,8-2 0 15,0 0 2624-15,0 0 448 0,0 0 80 0,0 0 32 16,0 0-1872-16,0 0-368 16,0 0-80-16,0 0-16 0,0 0-544 0,10-5-112 0,2 2-32 15,3 0 0-15,1-1-160 0,3 1 0 0,2 0 144 0,2-1-144 16,1 0 0-16,2 0-128 0,1-1 0 0,0 2 0 31,2 0-2048-31,2-2-416 0,-1-1-80 0</inkml:trace>
  <inkml:trace contextRef="#ctx0" brushRef="#br0" timeOffset="-169817.33">8618 17187 24879 0,'0'0'1088'0,"0"0"256"0,0 0-1088 0,-2-8-256 0,2 8 0 0,-3-7 0 0,3 7 1456 0,0 0 224 16,0 0 48-16,0 0 16 0,0 0-384 0,0 0-80 15,0 0 0-15,0 0-16 0,-6 5-704 0,3 1-144 16,1 3-32-16,1 2 0 0,1-1-144 0,2 2-48 16,0 1 0-16,1 0 0 15,0 1 0-15,-1-1 0 0,-1 1 0 0,1 0 0 0,-1 1-192 0,0-1 176 0,3-1-176 0,-3 0 160 16,0 1-160-16,0-1 0 16,0-1 0-16,0-1 128 15,0-1-320-15,0-1-80 0,0-1-16 0,-1-8 0 16,1 10-1632-16,-1-10-320 0,0 0-64 0,2 10-7504 0,-2-10-1520 0</inkml:trace>
  <inkml:trace contextRef="#ctx0" brushRef="#br0" timeOffset="-169612.4">8488 17308 27647 0,'-8'-13'2448'0,"4"5"-1952"16,1-2-496-1,0 0 0-15,-1 0 1168 0,2 1 144 0,2 0 32 0,1 2 0 0,0 0-496 16,3 0-80-16,1 2-32 0,3 1 0 0,1-1-560 0,2 2-176 15,1 0 0-15,3 0 0 0,2 2 0 0,0 1 0 32,1 0 0-32,1 2-192 0,-1 2 192 0,-1 0-176 0,-4 2 176 0,0 0-160 15,-1 3-736-15,-2 0-128 0,-2 1-48 0,-4 0 0 16,0 0-2032-16,-4 1-416 16,-4 1-64-16</inkml:trace>
  <inkml:trace contextRef="#ctx0" brushRef="#br0" timeOffset="-169438.22">8413 17539 26719 0,'-11'1'2368'0,"11"-1"-1888"16,-9 1-480-16,9-1 0 16,0 0 1568-16,0 0 224 0,0 0 32 0,0 0 16 15,0 0-752-15,0 0-128 0,0 0-48 0,0 0 0 16,0 0-416-16,12 3-96 0,1-1-16 0,1-2 0 16,1-1-144-16,1-1-48 0,2-2 0 0,2-1 0 15,2 0-192-15,0-2 128 0,1 0-128 0,0 0 0 16,2-1-288-16,0-1-160 0,1-2-16 0,1 0-16 15,3 0-1952-15,1 0-384 0,1-1-64 0</inkml:trace>
  <inkml:trace contextRef="#ctx0" brushRef="#br0" timeOffset="-168326.02">9894 16061 13295 0,'0'0'576'0,"4"-6"144"0,-1-1-576 0,1 0-144 0,2 1 0 0,-3-1 0 16,1 1 864-16,-4 6 144 0,6-8 16 0,-6 8 16 15,3-9 208-15,-3 9 32 0,2-8 16 0,-2 8 0 0,-2-7-192 0,2 7-32 16,0 0-16-16,-5-6 0 0,-2 2-528 15,7 4-96-15,-9-2-32 0,1 1 0 0,-1 1-208 0,0 0-32 16,0 1-16-16,-1 1 0 0,-1 0-144 0,0 1 0 0,-1 1 144 0,0-1-144 16,0-1 208-16,-1 0-16 0,-3 2-16 0,2-1 0 15,0 0 128-15,1-1 16 0,-2 1 16 0,2-1 0 16,1-1 80-16,0 0 16 0,1-1 0 0,0 1 0 16,0 0-48-16,1 0-16 0,1 0 0 0,1 1 0 15,8-2 0-15,-6 2 0 16,6-2 0-16,-7 2 0 0,7-2-32 0,0 0 0 0,0 0 0 0,0 0 0 15,0 0 32-15,-6 2 0 16,6-2 0-16,0 0 0 0,0 0-32 0,0 0 0 0,-6 6 0 0,6-6 0 0,0 0-80 16,-4 6 0-16,4-6-16 0,-5 8 0 0,1-1-32 15,4-7 0-15,-2 9 0 0,-2 0 0 16,2 0-32-16,2 1-16 0,-2 0 0 0,1 1 0 0,0 0-160 0,1 0 160 16,0 1-160-16,0 1 160 0,-1 1-160 0,1 2 192 15,0-1-192-15,0 3 192 0,1 1 0 16,-1 1 0-16,0 2 0 0,1 2 0 15,0-1-192-15,1 3 0 0,-2 0-160 0,0 1 160 0,0 3 0 0,1-1 0 16,0 2 0-16,3 0 0 0,-4-1 0 16,2 3 0-16,0 2 0 0,0 1 0 0,2 1 0 0,-2-1 0 15,0 0 0-15,0 0 0 0,2-2 0 0,-3 0 0 16,-1-2 0-16,0 1 0 0,0 0 0 0,0 1 0 0,0-2 0 0,0-1 0 16,-1-1 0-16,-1-2 0 0,0 1 0 0,1-1 0 15,-1-2 0-15,0-1 0 16,0-3 128-16,-1-1-128 15,1-1 160-15,1-1-32 0,1-2 0 0,-1-1 0 0,0-3 80 0,1 1 16 16,-1-1 0-16,1-1 0 0,0-2-224 0,0-1 0 0,0-9 0 16,0 10 0-16,0-2 128 0,0-8-128 0,0 10 176 15,0-10-176-15,1 8 160 0,-1-8-160 16,1 8 128-16,-1-8-128 0,0 0 160 0,0 0-160 16,0 0 192-16,0 0-192 0,0 0 128 0,0 0-128 15,0 0 0-15,0 0 0 0,0 0 144 0,0 0-144 16,0 0 0-16,0 0 144 0,0 0-144 0,0 0 0 15,0 0 0-15,7 8 128 0,-7-8-128 0,0 0 0 16,8 4 0-16,-8-4 0 0,10 2 0 0,-10-2 0 0,11 3 0 16,0-2 0-16,1-1 0 0,-3 0 0 0,3-1 0 15,1 0 0-15,1-1 0 0,1 2 0 0,0-2 0 0,1 0 0 16,0-1 0-16,1-1 0 16,-1 1 0-16,1 1 0 0,-3-1 0 0,0-1 0 0,0 1 0 0,-2 0 0 15,0 1 0-15,0-1 0 0,-1 1 0 0,-1 1 0 16,-10 1 0-16,11-2 0 0,0 0 0 0,-11 2 0 15,0 0 0-15,0 0 0 0,0 0 0 0,0 0 0 16,9-1 0-16,-9 1 0 0,0 0 0 0,0 0 128 16,0 0-128-16,0 0 0 0,0 0 0 0,0 0 0 15,0 0 0-15,0 0 0 0,0 0 0 0,0 0-176 16,0 0-160-16,0 0-48 0,0 0 0 0,0 0 0 16,0 0-480-16,0 0-96 0,0 0-32 0,0 0 0 15,0 0-2656-15,0 0-544 0,4-10-96 16,-4 10-32-16</inkml:trace>
  <inkml:trace contextRef="#ctx0" brushRef="#br0" timeOffset="-166617.04">10498 16524 17039 0,'0'0'752'0,"0"-8"160"0,0-1-720 0,0 0-192 0,1-1 0 0,0 0 0 0,0 0 1344 0,2 1 224 15,-3 2 48-15,0-1 16 0,2 0-64 0,0 1-16 16,0 0 0-16,-2 7 0 0,0 0-320 0,0 0-64 16,0 0-16-16,0 0 0 0,0 0-304 0,0 0-64 15,0 0-16-15,0 0 0 0,0 0-384 0,-2 11-64 16,-1 4-32-16,-1 2 0 0,0 1-80 0,1 0-16 15,-1 1 0-15,1 1 0 0,0 0-48 0,1-2-16 16,-1 1 0-16,2 1 0 0,-1-2-128 0,1 0 128 0,1-4-128 0,0 1 128 16,0-3-128-16,0-2 0 0,0-10 144 0,1 10-144 15,-1-10 224-15,0 0-32 0,0 0 0 16,0 0 0-16,0 0 208 0,0 0 48 16,0 0 0-16,5-9 0 0,-1-2 64 0,-1-2 0 0,1-4 16 15,-1-1 0-15,0-1-208 0,0-2-32 0,2-2-16 0,0-3 0 16,2 0-80-16,0 0-32 0,-1-2 0 0,3 3 0 15,-2 2-160-15,0 3 0 0,0 2 144 0,-1 4-144 16,0 1 0-16,-2 4 0 0,1 2 0 0,-5 7 0 0,0 0 0 16,0 0 0-16,0 0 0 0,6 7 128 15,1 3-128-15,-3 1 0 0,0 2-128 0,-1 2 128 16,0 3 0-16,3 1-128 0,-2-1 128 0,1 2 0 16,-2 1 0-16,0 0-128 0,-1 1 128 0,2-1 0 0,0-1 0 0,2-2 0 15,-1-1 0-15,3-2 0 16,-1 0 0-16,1-5 0 0,0-3 0 0,1 0 0 0,-1-4 0 0,-1-1 0 15,-7-2 0-15,9-1 0 0,0-2 0 0,-2-1 0 16,1-5 0-16,0-1 128 0,-2-2-128 0,4-1 176 16,-1-2-176-16,0-1 192 0,-1-4-48 15,0-2 0-15,1 1 0 0,1 0 0 0,0 1-144 0,-2 2 0 0,-3 0 0 0,1 3 0 16,-2 3 128-16,0 2 0 0,0 2 0 0,-4 8 0 16,0 0 0-16,0 0 0 0,0 0 0 15,0 0 0-15,0 0-128 0,0 0 192 0,3 9-192 0,-1 2 192 16,0 3-192-16,1 0 0 0,-2 1-192 0,1 0 192 15,-1 2-128-15,0 0 128 16,1 2 0-16,1-2 0 0,-1 1 0 0,0 0 0 0,0-1 0 0,1 1 0 16,1-2-144-16,-1 0-16 0,0 0 0 0,3-3 0 15,-2 0-768-15,2-1-160 16,-1 1-16-16,2-2-16 0,1 0-2400 16,0-2-464-16</inkml:trace>
  <inkml:trace contextRef="#ctx0" brushRef="#br0" timeOffset="-166024.81">11111 16620 33407 0,'0'0'1472'0,"-8"-1"320"0,8 1-1440 0,-6 1-352 0,6-1 0 0,-6 6 0 16,2 0 640-16,0 2 48 0,2 1 16 0,1 1 0 15,0 2-416-15,1 0-80 0,1 1-16 0,1 0 0 0,-1 1-192 0,1 1 0 0,-1-2 0 0,1 0 0 16,-1 1 0-16,0-3 128 0,0-1-128 0,2-1 0 15,0 0 0-15,-2-2 0 0,-1-7 0 0,1 6 0 32,-1-6-704-32,0 0-96 0,3 6-16 0,-3-6 0 15,0 0-32-15,0 0-16 0,0 0 0 0,0 0 0 0,1-9 560 0,0-1 112 0,-1-2 32 0,0 0 0 16,0 0 448-16,-1-3 96 16,0-1 0-16,1-2 16 0,-3 1 432 0,1 0 64 0,-1 2 32 0,1-2 0 15,-1 2 80-15,0-1 16 0,-1 2 0 0,1 1 0 16,1 1-112-16,2 1-16 0,0 1 0 0,2 2 0 0,0 2-320 0,-2 6-80 15,0 0-16-15,9-5 0 0,-1 2-480 0,-8 3 128 32,12 1-128-32,0 2 0 0,-1 2 0 0,0 1 0 15,-1 3 0-15,0 1 0 0,-5-1-128 0,1 1 128 0,-3 0 0 0,0 2 0 16,0 0 0-16,-2 1 0 16,-2-1 0-16,-2 2 0 0,1 0 0 0,-1-1 0 0,-3-2-128 0,1-1 128 15,-1-1 0-15,2-2-128 0,0-1 128 0,4-6 0 0,0 0 0 16,-6 5 0-1,6-5 0-15,0 0 0 0,0 0 0 0,0 0 0 0,0 0 0 16,0 0 0-16,0 0 0 0,0 0 0 0,10 2 0 0,0 1 0 16,-1 0 0-16,-2 0 0 0,1 2 0 0,-1-1 0 15,-7-4 0-15,8 7-128 0,0-1 128 0,-2 1 0 16,-1-1 0-16,-5-6 0 0,5 8 0 0,-5-8 0 16,1 10 0-16,-1-2 0 0,0-8 0 0,0 0 0 15,-4 9 0-15,0-3 192 0,4-6-48 0,-9 7-16 16,0-1 112-16,1 0 16 0,-1-3 0 0,-2 0 0 15,-2 1-96-15,-2-1-16 0,1-1 0 0,1 2 0 0,-2-2-144 16,3-1 0-16,0 0 0 0,1-1 0 16,2-1-880-16,2 1-48 0,7 0-16 0,0 0-11728 15,-6-3-2368-15</inkml:trace>
  <inkml:trace contextRef="#ctx0" brushRef="#br0" timeOffset="-165824.61">11432 16591 37263 0,'0'0'1648'0,"0"0"336"0,-2-6-1584 0,2 6-400 15,0-8 0-15,0 8 0 0,0 0 384 0,5-5-16 16,-5 5 0-16,10-4 0 0,0 3-160 0,2 0-16 0,2 0-16 0,-1 2 0 16,0 1-176-16,1 1 0 0,1 0 0 0,-1 0 0 15,0 0-288-15,2 1-96 0,1-2 0 0,-1 0-16 31,-1-1-2368-31,0 1-480 0,2 0-80 0</inkml:trace>
  <inkml:trace contextRef="#ctx0" brushRef="#br0" timeOffset="-165086.96">12325 16378 23039 0,'0'0'2048'0,"0"0"-1648"16,-3-5-400-16,3 5 0 0,0 0 1344 0,0 0 176 0,0 0 32 0,0 0 16 15,0 0-640-15,0 0-128 0,-5 8-32 0,0 3 0 16,1 4-272-16,0 0-64 0,0 2-16 0,1 0 0 16,-1 2-144-16,2 0-16 0,0-1-16 0,1 1 0 15,-2-1 80-15,2-2 32 0,1-3 0 0,0-1 0 16,1-1-64-16,-1-1-16 0,0-10 0 0,0 10 0 16,0-10 128-16,0 0 32 0,0 0 0 0,0 0 0 15,0 0 112-15,0 0 32 16,0 0 0-16,7-8 0 0,0 0 0 0,0-4 0 0,0-5 0 0,1-2 0 0,-1-2-352 0,0-4-64 15,0-1-16-15,1-3 0 0,0-2 0 0,1 1 0 16,-1-7 0-16,0 5 0 16,0 3-144-16,1 4 128 0,-2 5-128 0,-1 3 128 0,0 4-128 0,-1 3 0 15,-1 3 144-15,-4 7-144 0,0 0 128 16,0 0-128-16,0 0 128 0,4 11-128 0,0 1 0 16,0 4 0-16,-1 1 0 0,-1 2-192 0,0 1 192 0,1 1 0 15,-2 2 0-15,1 0-128 0,-1 0 128 0,1 1 0 16,0 1 0-16,2-3 0 0,0-4 0 0,1 0 0 15,0-3 0-15,1-2 0 0,-1-3 0 0,2-1 0 16,1-1 0-16,1-3 0 16,0 0 0-16,-9-5 0 0,9-1 0 0,0-2 128 0,-1 1-128 0,0-1 144 0,0-3-144 0,0-1 160 15,-1-3-160-15,3-3 192 0,-2-3-192 0,2-1 192 16,-1-3-64-16,0-1-128 0,1-1 192 0,1 1-64 16,-1 1-128-16,0 2 160 0,-1-1-160 0,-1 2 160 15,-1 3 32 1,0 3 0-16,-2 1 0 0,0 4 0 0,-1 0 0 0,-4 6 0 0,0 0 0 0,0 0 0 15,0 0-192-15,0 0 0 16,9 6 0-16,-2 0 128 0,-2 1-128 0,1 2 0 16,-2 0 0-16,0 1 0 0,0 1 0 0,0 3 0 0,-2-2 0 0,2 0 0 0,-1 0 0 0,0 2 0 15,1 2 0-15,-2 0 0 0,0 1-320 16,1-1 16-16,-1-1 0 0,2 1 0 16,-2-1-1456-16,0 0-288 0,-1-3-64 0,3 0-16 15,0 2-1360 1,-1-3-272-16</inkml:trace>
  <inkml:trace contextRef="#ctx0" brushRef="#br0" timeOffset="-164779.99">12886 16573 16575 0,'-7'2'1472'0,"-2"1"-1168"0,0 2-304 0,0 1 0 32,0 3 3376-32,1 0 608 0,0 1 128 0,1 1 32 0,2 0-2768 15,0 0-544-15,2 0-128 0,2 1 0 16,0-1-64-16,1 1 0 0,0-3 0 0,2 0 0 15,3-1-176-15,0-1-32 0,4 0-16 0,2-3 0 16,2-1-48-16,1-1-16 0,2 0 0 0,1-4 0 16,3 1-144-16,1-2-16 0,-1-2-16 0,-1-2 0 15,-3-1 16-15,-1-2 16 0,-1 0 0 0,-2-3 0 16,-2-1 144-16,-2-1 32 0,-1-1 0 0,-3 3 0 0,-1 0 0 0,-3 2 16 16,-1 1 0-16,-3 1 0 0,-1 0 0 0,-2 2 0 15,-1 2 0-15,-1 2 0 0,-2 1-192 16,-4 2-32-16,-1 2-16 0,-2 2 0 0,-1 1-160 0,2 0 0 15,0 2 0-15,2 0 0 0,1 2-272 0,-1 0 16 16,1-1 0-16,3 1 0 16,2 0-1392-16,3 0-272 0,1 0-48 0,5-9-16 15,0 9-1088-15,0-9-208 0</inkml:trace>
  <inkml:trace contextRef="#ctx0" brushRef="#br0" timeOffset="-164258.54">13475 16468 19343 0,'0'0'1728'0,"0"0"-1392"0,0 0-336 0,0 0 0 16,0 0 1920-16,0 0 304 0,0 0 64 15,0 0 16-15,0 0-672 0,0 0-128 16,0 0-32-16,0 0 0 0,0 0-544 0,0 0-112 0,12-1-32 0,0-1 0 16,1-1-144-16,4 0-16 0,1 2-16 0,2-1 0 15,0-1-176-15,1 1-48 0,0-2 0 0,0 2 0 16,-1 0-128-16,-2 0-16 0,1 0-16 0,-1 0 0 15,-3 1-224-15,-1 1 128 0,-2-1-128 0,0 1 0 0,-12 0 128 0,9-2-128 16,-9 2 0-16,0 0 144 0,0 0-144 16,0 0-176-16,0 0 48 0,0 0 0 15,0 0-816-15,0 0-144 0,0 0-48 0,0 0-10048 16,0 0-2000-16</inkml:trace>
  <inkml:trace contextRef="#ctx0" brushRef="#br0" timeOffset="-163472.71">14506 16206 26719 0,'1'-16'2368'0,"-1"7"-1888"0,0-1-480 0,-1 1 0 0,1 2 640 0,-4 0 48 15,1 2 0-15,-1-1 0 0,-3 1-48 16,-1 0-16-16,-1 2 0 0,0 1 0 0,-1-2-32 0,0 4 0 0,-1 3 0 0,0 1 0 15,-1 2-80-15,-2 0-32 0,-1 1 0 0,-1 3 0 16,-2 1-128-16,1 3-32 0,1 0 0 0,-1 2 0 16,2-1-96-16,0 3-32 0,-1 0 0 0,3 2 0 15,1 0-64-15,1 0 0 0,1 0-128 0,2-2 192 16,2 0-192-16,2-1 128 0,2-1-128 0,2-1 0 0,0 1 0 16,4-3 0-16,2-1 0 0,3-1 0 0,1-1 0 0,3-1 128 15,2-3-128-15,3 1 0 0,2-4 0 0,2-1 0 16,2 1 0-1,-1-3 0-15,1-3-240 0,-4 1-144 0,-1-1-16 16,0-2-16-16,-2 0-192 0,1-1-32 0,-3-1-16 0,-1-1 0 0,0 1 880 0,-3 0 176 16,-1-3 48-16,-2 1 0 15,-2 1-1280 1,-3 3-240-16,-3 5-48 0,0 0-16 0,1-8 1264 0,-1 8 240 0,0 0 48 0,0 0 16 16,0 0 208-16,-9-1 32 0,2 2 16 0,-1 4 0 0,0 0-208 0,2 2-32 15,-1-1-16-15,2 4 0 0,-1-1-240 0,2 1-32 16,0-1-16-16,4-9 0 0,-1 10-144 0,1-2 128 15,3 1-128-15,-3-9 128 0,6 9 48 0,0-2 0 16,-1-1 0-16,-5-6 0 0,10 3 0 0,1-1 0 0,-1-4 0 0,1 0 0 16,-1 0 64-16,1-1 16 15,-1-2 0-15,0 0 0 16,0-3-64-16,1 0 0 0,-2 0 0 0,1 0 0 0,-2-1 320 0,0 0 48 16,-1-2 16-16,-1 1 0 0,-2 2-80 0,1 0-16 15,-5 8 0-15,3-8 0 0,-1 1-96 0,-2 7 0 16,0 0-16-16,0 0 0 15,0 0-112-15,0 0 0 0,0 0-16 0,0 0 0 0,-5 6-240 16,0 4 0-16,1 2 0 0,1 1 0 0,-2-1 0 0,2 4 0 16,1 0 0-16,-2 3-160 0,2 4 160 0,0 0 0 15,0 1 0-15,0 4 0 0,-1 1 0 0,1 1 0 16,0 1 0-16,0-1-128 0,0 0 128 0,-1-1 0 16,2-3 0-16,-1-2 0 0,0-1 0 0,1-2 0 15,0-4 0-15,0 0 0 0,0-2 0 0,-1-2 0 16,2-2 0-16,0-2 0 0,0-1 0 0,0-8 0 15,0 0 128-15,-4 8-128 0,4-8 144 0,-5 5-144 16,-2-2 192-16,7-3-192 0,-10 2 224 0,0-4-64 0,0 0-16 0,0-1 0 16,0-3-144-16,1 0 160 0,-2-1-160 0,0 1 160 15,-3-2-336-15,2 0-64 0,2-1-16 16,2 1 0 0,0-1-448-16,3 1-112 0,0-2-16 0,3-1 0 0,1 0-1616 15,3-1-336-15,1-2-64 0,3-2-13776 0</inkml:trace>
  <inkml:trace contextRef="#ctx0" brushRef="#br0" timeOffset="-163113">14962 16245 34607 0,'0'0'1536'0,"4"-10"320"0,0 1-1488 0,-4 9-368 15,3-9 0-15,-3 9 0 0,4-7 128 0,-4 7-128 16,0 0 128-16,0 0-128 0,0 0 496 0,0 0 16 15,0 0 16-15,0 0 0 0,0 0-272 0,5 10-48 16,-3 0-16-16,-1 2 0 0,-2 3-64 0,0 4 0 0,-1 1-128 0,-2 2 192 16,0 1 16-16,1 0 0 0,-3 0 0 0,2 1 0 15,-2 1-208-15,3 0 0 0,1-2 0 0,0-4 0 16,-1-2 0-16,3-2 176 0,3-1-176 16,-1-2 160-16,0-4 128 0,0 0 32 0,3-1 0 0,-5-7 0 15,0 0 0-15,10 3 0 0,-1-1 0 0,2 0 0 16,2 1-64-16,-2-3-16 15,2-3 0-15,1 1 0 0,0 0-112 0,2-1 0 0,0-1-128 0,3 1 192 16,-3 1-192-16,0 0 0 0,-3-2 0 0,0 2 0 16,0 0-256-16,0 1-112 0,-4-1-16 0,1 1 0 31,0-2-1712-31,1 1-336 0,0 0-80 0,0-1-13216 0</inkml:trace>
  <inkml:trace contextRef="#ctx0" brushRef="#br0" timeOffset="-162673.74">15470 16000 13823 0,'0'0'1216'0,"0"0"-960"16,0 0-256-16,0-7 0 0,0 7 2176 0,0-9 400 0,0 2 80 15,0 7 16-15,1-9-480 0,0 1-80 0,-1 8-32 0,0 0 0 16,3-9-480-16,-3 9-112 0,0 0-16 0,4-7 0 16,-4 7-368-16,0 0-80 0,4-7 0 0,-4 7-16 15,0 0-256-15,0 0-48 16,0 0-16-16,10-1 0 0,-1 1-368 0,-9 0-80 0,11 4-16 15,-1 3 0-15,-1 2-96 0,-1 2 0 0,1 2-128 0,1 2 192 16,0 2-192-16,1 1 0 0,-1 4 128 16,-1 3-128-16,-1 1 0 0,-3 4 128 15,-2 4-128-15,-3 1 0 0,-2 0 144 0,-2 4-144 16,-4 3 128-16,-4 2-128 0,-2 1 144 0,-2 1-144 0,-1 1 160 0,-1-1-160 0,1-1 256 0,-2 1-32 16,-1-2-16-16,-1-3 0 15,-2 0-208-15,0-4 0 0,1 0 0 0,-1-5-160 31,-2-3-224-31,-4-2-64 0,-3-2 0 0,-3-1 0 16,-3-2-704-16,-1-2-128 0,-2-5-48 0,-2 3-10688 0,-2-1-2128 0</inkml:trace>
  <inkml:trace contextRef="#ctx0" brushRef="#br0" timeOffset="-161960.28">10246 16160 9215 0,'0'0'816'0,"4"-9"-656"15,-1 1-160-15,0-2 0 16,0-1 2304-16,2 2 448 0,-2 1 64 0,2 1 32 0,-3-2-992 0,1 1-192 16,-3 8-32-16,0 0-16 0,2-9-400 0,-2 9-96 15,0 0-16-15,0-7 0 16,0 7-272-16,0 0-48 0,0 0-16 0,-5-5 0 0,-3 3-128 0,0 2-48 15,0 2 0-15,-1 1 0 16,-3 3-192-16,0 3-32 0,-3 2-16 0,2 2 0 0,0 5-160 0,-3 4-48 16,-1 3 0-16,-1 2 0 0,2 2-144 0,0 4 160 0,0 4-160 0,0 4 160 15,1 1-160-15,1 3 0 0,1 1 144 0,0 0-144 16,2 1 0-16,3 0 0 0,2 1 0 0,2 1 128 16,0-3-128-16,4-1 0 0,3-2 0 15,1-4 128-15,2-1-128 0,1-4 128 0,3-3-128 16,2 0 128-16,3 0-128 0,0-3 0 0,1-4 128 0,4-2-128 15,2-2 128-15,0-4-128 0,1-1 160 0,3-3-160 16,-3-3 192-16,0-3-64 0,-1 0-128 16,-1-3 192-16,-1-2-192 0,-2-1 176 15,0-2-176-15,-3 1 160 0,0-1-160 0,-2 1 0 0,0-3 0 16,-2 1 0-16,-11 3 0 0,9-3 0 0,-9 3 0 16,0 0 0-1,6-6-384-15,-6 6-128 0,0 0 0 0,0 0-16 16,5-8-2416-16,-5 8-496 0</inkml:trace>
  <inkml:trace contextRef="#ctx0" brushRef="#br0" timeOffset="-161202.78">16348 15892 14511 0,'0'0'640'0,"0"0"128"0,0-8-608 0,0 8-160 0,-2-8 0 0,2 8 0 15,-1-8 1104-15,1 8 192 0,-2-8 48 0,2 8 0 0,-3-9 384 0,3 9 64 16,-1-8 32-16,1 8 0 0,-3-5-352 0,3 5-64 16,0 0 0-16,-6-3-16 0,6 3-352 0,-8-3-64 15,-1 3-16-15,-1 4 0 0,0 0-256 0,0 4-64 16,0 2-16-16,0 2 0 0,-2 2-208 0,0 3-32 15,1 0-16-15,-3 4 0 0,1 2-176 0,-1 3-16 16,1 0-16-16,1 0 0 0,2 1-32 0,1 1-128 16,1 4 192-16,1 0-64 0,4-1-128 0,-1 0 0 15,4 0 0-15,4 0 128 0,-1 1-128 0,4-2 0 0,1-1 0 16,3-2 0-16,3 0 0 0,0-3 0 0,0-2 0 16,2-1 0-16,0-3-208 0,2-1-80 15,-1-2-16-15,3-2 0 16,2-2-1488-16,1-3-288 0,1-2-64 0,1-4-7808 0,-2-2-1568 0</inkml:trace>
  <inkml:trace contextRef="#ctx0" brushRef="#br0" timeOffset="-160713.72">16575 16104 31327 0,'-3'-14'2784'0,"2"6"-2224"0,0-1-560 0,3 2 0 0,3 0 192 0,0 0-64 15,2 2 0-15,-2-1-128 0,5 2 192 0,0 1-192 16,1 1 192-16,-1 0-192 0,0 2 240 0,1 3-64 16,-2-1-16-16,1 2 0 0,2 2 96 0,-4 1 32 15,-1 2 0-15,-1 2 0 0,-2 2-32 0,-1 0 0 16,0 0 0-16,-2 0 0 0,-1 0-96 0,-2 1-32 16,-2 2 0-16,0-2 0 0,-2 0 48 0,0 0 0 15,-3-1 0-15,1-1 0 0,1-1-176 0,-1-1 192 16,1 0-192-16,1-3 192 0,6-7-192 0,-7 6 192 0,7-6-192 0,0 0 192 15,0 0-32-15,0 0 0 0,0 0 0 0,-2-8 0 16,2 1-16-16,2-2 0 0,1-1 0 0,5-1 0 16,0-3-144-16,2-2 160 0,0-1-160 0,1-2 160 15,1-2-160-15,1 1 0 0,-1 0 0 0,1 2 0 16,-1 0 0-16,-1 3 0 0,-1 1 0 0,-1 3 0 16,-4 3 192-16,-5 8-32 15,0 0-16-15,0 0 0 0,0 0 240 0,0 0 32 0,0 0 16 0,0 0 0 16,0 0-208-16,-2 10-32 0,-2-1-16 0,-1 4 0 15,0 0-176-15,-1 1 192 0,1 1-192 0,-1 1 192 16,1-3-192-16,-2 0 0 0,4 0 144 0,1 0-144 0,0-1 0 0,1 0 0 16,2-1 0-16,1-1 128 0,1-2-128 0,2 1 0 15,2-2 0-15,2-2 0 0,-9-5 0 0,12 6 0 16,0-2-128-16,-1 1 128 16,2-3-736-16,2-1-64 0,0-1-16 0,1 1 0 31,-1-2-1856-31,1-2-368 0,2-2-80 0</inkml:trace>
  <inkml:trace contextRef="#ctx0" brushRef="#br0" timeOffset="-160519.11">17032 16082 30863 0,'0'0'1360'0,"0"0"304"0,0 0-1344 0,0 0-320 0,-1-6 0 0,1 6 0 16,0 0 736-16,0 0 80 0,0 0 16 0,7-6 0 15,-1 2-384-15,4 1-80 16,2 1-16-16,0 1 0 0,2 0-352 0,0 0 0 0,1 0 0 0,1 0 0 15,-1 1 0-15,1 0 128 0,-1 0-128 0,1 1 0 32,0 0-448-32,-1 0-176 0,-2 0-16 0,1-1-16 0,-1 0-1984 15,-1 0-400-15,-2 0-80 0</inkml:trace>
  <inkml:trace contextRef="#ctx0" brushRef="#br0" timeOffset="-160172.87">17513 15890 11055 0,'2'-7'976'0,"0"-1"-784"0,1 1-192 0,-1 0 0 16,-2 7 3552-16,3-7 672 0,-3 7 128 0,0 0 16 0,4-6-2112 16,-4 6-416-16,0 0-96 0,0 0-16 15,0 0-656-15,0 0-144 0,0 0-32 0,0 0 0 0,3 9-320 16,-3 1-80-16,-3 1-16 0,1 1 0 0,-1 1-96 0,0 1-32 0,-3 0 0 0,1 3 0 16,-1-1-96-16,1 2 0 15,-2 1-16-15,2-2 0 0,-1 0-112 0,2-1-128 16,-1 1 176-16,3-2-176 0,0-2 160 15,1 0-160-15,0-2 128 0,1 0-128 0,0-11 208 0,3 11-32 16,0-3-16-16,-3-8 0 0,7 8 32 16,1-1 16-16,0-3 0 0,2-1 0 0,-1-2-16 0,2-1 0 0,1-1 0 0,-1 0 0 15,0-1-48-15,0 0-16 0,0-1 0 0,1-1 0 16,0 1-128-16,-1-1 128 16,-1-2-128-16,0 2 128 0,0-2-128 15,-2 2 0-15,1-1 0 0,-1 2 0 16,1 0-432-16,-1 1-16 0,-8 2 0 0,9-3 0 15,-2 1-640-15,-7 2-144 0,10-1-32 0,-1 0 0 0,-9 1-1952 0,10 0-400 0,-1 0-80 0</inkml:trace>
  <inkml:trace contextRef="#ctx0" brushRef="#br0" timeOffset="-159734.25">17961 15699 24879 0,'0'0'1088'0,"-3"-8"256"0,1 0-1088 0,2 8-256 0,-2-8 0 0,2 8 0 15,-1-8 320-15,1 8 16 0,-1-7 0 0,1 7 0 16,0 0 704-16,0 0 144 0,2-9 32 0,-2 9 0 15,3-7-96-15,-3 7-16 0,0 0 0 0,0 0 0 16,0 0-176-16,10-2-32 0,-1 1-16 0,-9 1 0 16,11 2-304-16,-1 2-48 0,-10-4-16 0,11 5 0 15,-1 2-192-15,0 1-32 0,0 1-16 0,0 1 0 0,-1 0-96 0,1 1-32 16,2 2 0-16,-3 3 0 0,0 0-16 0,1 2 0 16,0 0 0-16,-1 6 0 0,-2 0 16 0,-1 2 0 15,-2 2 0-15,-3 1 0 0,-4 3-144 0,0 1 160 16,-2 1-160-16,-1 2 160 0,-3-2-160 0,1 0 128 15,-2-2-128-15,-1-3 128 0,-1-2-128 0,0-1 192 16,-1 1-192-16,0-4 192 0,-2-1-64 0,-1-1 0 16,-3-2 0-16,1-1 0 0,-1-4 0 0,-2-2-128 0,-2-2 192 15,0-1-64-15,0-1-384 0,1-2-96 0,1-1-16 16,1-1 0 0,1 1-1808-16,1-2-352 0,2-1-80 0,3-1-13584 0</inkml:trace>
  <inkml:trace contextRef="#ctx0" brushRef="#br0" timeOffset="-158883.6">19002 15746 8287 0,'0'0'368'0,"0"0"80"0,0 0-448 0,0 0 0 0,4-8 0 0,-4 8 0 0,2-8 3296 0,-2 8 576 16,1-8 112-16,-1 8 32 0,0 0-1712 0,0 0-352 15,2-7-64-15,-2 7-16 0,0 0-384 0,0 0-80 16,0 0 0-16,0 0-16 0,0 0-496 0,0 0-112 16,0 0-16-16,0 0 0 0,-2 12-416 0,0 3-96 15,2 2 0-15,0 0-16 0,-1 1-240 0,1 3 144 16,0 2-144-16,0 1 128 0,1-1-128 0,-1-1 0 0,-1-1 0 15,1 1 128-15,1 0-128 0,0-2 0 0,-1-2 0 0,2-1 128 16,0 0-128-16,-1-3 0 0,0-2 0 0,2-1 0 31,0-1-368-31,0 0-96 0,-3-10-32 0,5 10 0 16,-5-10-2160-16,5 6-432 0,-5-6-96 0</inkml:trace>
  <inkml:trace contextRef="#ctx0" brushRef="#br0" timeOffset="-158684.85">18845 15980 30575 0,'0'0'1344'0,"-5"-5"304"0,5 5-1328 0,-5-5-320 0,5 5 0 0,0 0 0 0,0 0 496 0,0 0 16 15,6-8 16-15,4 4 0 0,2 1-208 0,3 0-64 16,2 0 0-16,1 1 0 0,4 0-32 0,1-2-16 16,2 1 0-16,1 1 0 0,0 1-16 15,2 0-16-15,-1 0 0 0,0-1 0 0,-1 2-176 0,2 0 0 16,0 0-160-16,1 0 160 15,-2-1-1952-15,0 0-288 0,-2-1-64 0</inkml:trace>
  <inkml:trace contextRef="#ctx0" brushRef="#br0" timeOffset="-158287.68">20240 15583 26943 0,'-6'-11'1200'0,"6"11"240"0,-2-9-1152 0,1 2-288 0,1 7 0 0,0 0 0 16,0 0 528-16,0 0 48 0,0 0 16 0,0 0 0 16,0 0 304-16,0 0 64 0,0 0 16 0,0 0 0 15,0 10-432-15,-1 1-96 0,1 1 0 0,-2 4-16 0,1 1-64 16,0 3-16-16,-1 2 0 0,0 0 0 0,1-1-160 0,0 1-48 16,-1-1 0-16,0 0 0 0,1 0-16 0,-2-1-128 15,1-1 192-15,1 1-64 0,0 0-128 0,0-2 0 0,0-4 0 16,1-1 0-16,0-1-208 0,0-2-32 0,-1-1 0 15,1-9 0 1,0 0-944-16,0 0-192 0,0 0-32 0,0 0-16 16,0 0-1648-16,0 0-336 0,0 0-64 0</inkml:trace>
  <inkml:trace contextRef="#ctx0" brushRef="#br0" timeOffset="-157856.92">20128 15786 8287 0,'-8'-14'368'0,"2"3"80"0,1-4-448 0,-1-1 0 15,1 1 0-15,-1-2 0 0,2 2 4384 0,0 1 800 0,1 1 144 0,2 1 48 16,1 0-3024-16,4 2-608 0,0 0-112 0,4 2-32 0,-1-1-672 0,4 1-144 15,3 0-16-15,1 2-16 0,2-1-272 0,0 3-48 16,1 1-16-16,-1 0 0 0,1 1-144 0,-2 1-16 16,0 1-16-16,-3 2 0 0,-2 3-240 0,-1 0 144 15,-1 1-144-15,-2 0 128 0,0 2-128 0,-2 0 0 16,-5-8 0-16,4 12 0 0,-2 0 0 0,-1 1 128 16,-2 0-128-16,-1 2 0 0,-4 0 0 0,0 0 0 15,-2-1 0-15,-1-1 0 0,2 0 128 0,-2-1-128 16,0-2 0-16,1-1 128 0,0-2-128 0,1 0 0 15,7-7 144-15,-5 7-144 0,5-7 0 0,0 0 0 0,0 0 0 0,0 0 128 16,5 6-128-16,3 1 0 0,1-2 0 0,3 1 0 31,0-2 0-31,-1 2 0 0,2 0 0 0,1 1-128 16,0 1 128-16,1 0 0 0,-2 3 0 0,0-1 0 16,-2 0 0-16,-1 1 0 0,-1-1 0 0,-1 0 0 0,-3-1 0 15,-1 0 0-15,-4-9 0 0,2 10 128 0,-2-1 16 0,0-9 16 0,-5 9 0 0,0-1 0 16,-1-1 112-16,-3-1 32 15,-2-1 0-15,0 0 0 0,1-1-16 0,-2 1 0 0,-2-2 0 0,-1-1 0 16,-1-1-128-16,0-1-32 16,-2 0 0-16,0 0 0 0,1-1-128 0,0-1 0 0,1-1 0 15,2 0-176 1,0-2-288-16,3 1-64 0,1-2-16 0,4 2 0 0,0-3-1520 0,5 0-304 0,1 7-64 0,9-11-13024 16</inkml:trace>
  <inkml:trace contextRef="#ctx0" brushRef="#br0" timeOffset="-157418.7">20525 15883 15663 0,'0'0'1392'0,"-3"9"-1120"31,-2-3-272-31,1 3 0 0,-1 0 1792 0,1 0 288 0,0 0 64 0,-1-2 16 0,1 1-624 0,4-8-128 16,-5 9-32-16,2 0 0 0,3-9-320 0,-1 8-64 16,1-8-16-16,1 9 0 0,-1-9-256 15,0 0-48-15,7 7-16 0,0-2 0 16,2-4-144-16,1 1-48 0,0-4 0 0,0 0 0 15,1-1-64-15,2 0-16 0,-1-2 0 0,2 0 0 16,0-3-16-16,0 1-16 0,-1-1 0 0,-2-2 0 16,-1-1 144-16,0-1 16 0,-3-2 16 0,-1 2 0 15,-1 2 0-15,-2 2 0 0,-1-1 0 0,-2 9 0 16,0 0-128-16,0 0-16 0,0 0-16 0,0 0 0 16,0 0-176-16,0 0-16 0,0 0-16 0,-3 10 0 15,-1 2-160-15,2 1 0 0,0 2 0 0,0 2 0 0,0 1-144 16,1 1 144-16,-1 2 0 0,1 1 0 0,-1 0 0 0,1 1-128 15,0 0 128-15,1 2 0 0,0 0 0 0,1 0 0 16,0-1 0-16,1 0 0 0,2-4 0 16,-2 0 0-16,0-1 0 0,0-1 0 0,0-3 0 15,1-2 0-15,-2-2 0 0,1-2 0 0,-2-9 0 0,0 0 176 16,0 0-176-16,0 0 160 0,0 0 16 0,0 0 0 16,0 0 0-16,0 0 0 0,-9 0 16 0,0-2 0 0,-1-2 0 15,-1-1 0-15,-1-2-192 0,-1 1 0 0,0-2 0 16,1 0 0-1,-2 0-768-15,1-1-96 0,1 0-16 0,1-1 0 16,0-1-1392-16,1-1-288 0,3-1-48 0,0-3-8368 0,3 0-1680 0</inkml:trace>
  <inkml:trace contextRef="#ctx0" brushRef="#br0" timeOffset="-157165.78">21073 15530 28559 0,'7'-13'2544'15,"-1"5"-2032"-15,-4-1-512 0,2 2 0 16,1-1 1072-16,-5 8 112 0,0 0 32 0,0 0 0 0,0 0-128 0,0 0 0 16,0 0-16-16,0 0 0 0,0 0-640 0,-1 9-128 15,-4 2-32-15,2 3 0 0,1 2-272 0,-1 2 0 16,-1 1 0-16,1 1 0 16,0-1 176-16,-1 3-176 0,1 1 160 0,0 1-160 0,-1-2 128 0,3-2-128 15,0 1 0-15,1-2 144 0,0-2-144 0,1-2 0 16,0-1 0-16,2-1 0 0,0 0 0 0,0-4-224 15,1-1 32-15,-1-1 0 16,-3-7-1888-16,5 7-368 0,-5-7-80 0,0 0-11680 0</inkml:trace>
  <inkml:trace contextRef="#ctx0" brushRef="#br0" timeOffset="-156974.64">20870 15732 33983 0,'0'0'1504'0,"0"-8"304"0,1-2-1440 0,2 2-368 0,-3 8 0 0,5-9 0 16,3 1 0-16,2 3-256 0,3 1 32 16,3-1 16-16,3 0 208 0,4 0 0 15,5 2 0-15,1 1-144 0,2-2 144 0,2 1-128 0,0 0 128 0,0 0-128 32,-1-2-640-32,-2 0-112 0,-2-3-16 0,2 0-16 15,0 1-2096-15,-1-1-400 0,1 0-96 0</inkml:trace>
  <inkml:trace contextRef="#ctx0" brushRef="#br0" timeOffset="-156325.54">21625 15505 19231 0,'0'0'848'0,"0"0"176"0,0-8-816 0,0 8-208 0,-2-9 0 0,2 9 0 0,-6-6 1856 0,-2 0 320 0,1 1 64 0,-1 1 0 16,0 2-512-16,0 1-96 0,-2 1-32 0,-1 2 0 15,0 3-576-15,-1 0-112 0,-3 3-16 16,0 1-16 0,1 0-448-16,0 4-96 0,2 0-16 0,1 1 0 15,0 3-64-15,1-1 0 0,0 1-16 0,4 0 0 0,-2 1-240 0,4-2 176 0,0 0-176 0,4-2 160 16,0-1-160-1,3 0 160-15,0-1-160 0,2 1 160 0,2-4-160 0,2 0 192 0,1-1-192 0,2-1 192 16,2-3-192-16,4-1 160 0,2-1-160 0,0 0 160 16,0-2-160-16,0-3 0 0,1 0 144 0,-1-2-144 15,0-3 0 1,-3-1 0-16,0-1 0 0,-3 0 0 0,0 0 0 0,-4 2 0 0,0-1 0 0,-1 1 0 0,-4 0 0 16,1 3 144-16,-6 5-144 0,0 0 0 0,0 0 144 0,0 0-144 15,0 0 0-15,0 0 144 0,0 0-144 0,0 0 160 16,0 0-160-16,-6 9 160 0,1-2-160 0,0 0 0 15,1 1 0-15,1 0 0 0,-1 1 0 0,2 0 0 16,1 0 0-16,1 0 0 0,2-1 0 0,-2-8 0 31,4 10 0-31,-1-1 0 0,-3-9 0 0,7 7 0 0,0-3 0 0,-7-4 0 0,10 3 144 0,0 0 0 16,-1-3 0-16,1-3 0 0,0 2 0 0,-2-1 0 16,-8 2 0-1,10-6 0-15,0-2 80 0,-1 0 16 0,-2 0 0 0,-1 0 0 16,1-2 16-16,-1 0 0 0,0 1 0 0,-2 0 0 15,1 0-32-15,0 2 0 0,-3 0 0 0,-2 7 0 16,5-5-48-16,-5 5-16 0,0 0 0 0,0 0 0 16,0 0-160-16,0 0 192 0,0 0-192 0,0 0 192 15,0 0-192-15,-1 10 0 0,0-1 0 0,0 1 0 16,-1 2 0-16,1 2 0 0,0 1 0 0,1 2 0 16,0-1 0-16,-2 2 0 0,1 0 0 0,-1 3 0 15,0 1 0-15,-2-1 0 0,1-2 0 0,0 1 0 16,-1-1 0-16,1 1 0 0,0-1 0 0,-1 0 0 15,1-3 128-15,1 0-128 0,-2-2 128 0,1-2-128 0,1-1 192 0,0-1-32 16,0-1-16-16,2-9 0 0,0 0 48 16,0 0 16-16,0 0 0 0,0 0 0 0,0 0 48 0,0 0 16 15,0 0 0-15,0 0 0 0,-8-4-80 0,3 0 0 16,-2 0-16-16,1-2 0 0,0-1-176 0,0 0 0 16,1-1 0-16,0 0 0 15,2 0-496-15,0-1-128 0,-2 0-16 0,3-1-16 16,1 0-2160-16,0 1-448 0,0-1-64 0,3 2-13616 0</inkml:trace>
  <inkml:trace contextRef="#ctx0" brushRef="#br0" timeOffset="-155461.36">22240 15314 10127 0,'0'0'896'0,"0"0"-704"0,0 0-192 0,0 0 0 0,0 0 1536 15,0 0 288-15,-2-6 48 0,2 6 16 16,0 0-224-16,0 0-64 0,0 0 0 0,0 0 0 0,1-8-240 15,-1 8-48-15,0 0-16 0,0 0 0 0,0 0-176 0,3-7-32 16,-3 7-16-16,0 0 0 0,0 0-176 0,0 0-48 16,0 0 0-16,0 0 0 0,5-6-272 15,-5 6-64-15,0 0-16 0,0 0 0 0,9-1-192 16,-9 1-48-16,0 0 0 0,9 4 0 0,-1 1-64 0,-2 1 0 0,1 3-16 0,-2 1 0 16,1 1-176-16,-1 2 192 0,2 2-192 0,-1 4 192 15,-2 4-192-15,0 4 0 16,1 0 0-16,-2 4 0 0,-1 2 0 0,-2 3 0 0,0 3 0 0,-1 0 0 15,-2 1 0-15,-2 1 0 0,0-3 0 0,-1 1 0 16,-3-1 128-16,0 0-128 0,-1-2 0 16,-2-2 128-16,-3-2 16 0,0-2 0 0,-1-3 0 0,-1-1 0 15,-3 0-144-15,0-4 0 0,0-2 0 0,-5-2 0 16,-2 0-400-16,-3-2-16 0,-2 1 0 0,0-3 0 16,-1-1-288-16,0 1-64 0,0-2-16 0,0 0 0 31,0-1-1840-31,0 1-384 0,-1-1-64 0</inkml:trace>
  <inkml:trace contextRef="#ctx0" brushRef="#br0" timeOffset="-154518.58">19878 15555 11343 0,'0'0'496'0,"0"0"112"0,5-5-480 0,-5 5-128 0,6-7 0 0,-6 7 0 16,5-5 1120-16,-5 5 208 0,6-8 32 0,-6 8 16 0,5-7-240 0,-5 7-48 16,5-6-16-16,-5 6 0 0,0 0-272 15,0 0-48-15,4-7-16 0,-4 7 0 0,0 0-32 16,0 0-16-16,0 0 0 0,0 0 0 0,6-5-48 0,-6 5 0 0,0 0 0 0,0 0 0 16,0 0-176-16,0 0-32 0,0 0-16 15,0 0 0-15,0 0-128 0,0 0-32 0,0 0 0 16,0 0 0-16,0 0 0 0,0 0-16 0,0 0 0 0,0 0 0 15,0 0 16-15,0 0 0 0,0 0 0 0,0 0 0 16,0 0 32-16,0 0 16 16,-8 4 0-16,1 2 0 0,0 0-48 0,0 1 0 0,2-1 0 0,-2 4 0 15,-2 1-48-15,3 2-16 16,-3 0 0-16,1 1 0 0,-2 1-64 0,0 2 0 0,0 0-128 0,-2 4 192 0,-1 1-192 16,1 2 144-16,0 3-144 15,1 1 128-15,0 1-128 0,2 2 160 0,1 2-160 0,1 1 160 16,0 0-160-16,2 2 192 0,0 1-192 0,2 0 192 15,1 0-192-15,1 1 192 0,2-3-192 0,2-2 192 16,3-2-192-16,1 0 160 0,2-2-160 0,2 0 160 0,0-2 32 0,3-2 0 16,2-3 0-16,0-3 0 15,1-3 0-15,0-2 0 0,0 0 0 0,0-3 0 0,1-2 0 0,2-1 0 16,1-4 0-16,0 2 0 0,0-4-32 0,-3 0 0 0,2-1 0 16,-1-1 0-16,-1-1-32 15,0 0-128-15,-3 0 192 0,0-1-64 0,-3-1-128 0,-1-1 160 16,-2 1-160-16,-9 3 160 0,0 0-32 0,0 0-128 0,6-6 192 15,-6 6-64 1,0 0-128-16,0 0 0 0,0 0 0 0,0 0 0 16,0 0-1328-16,0 0-288 0,0 0-64 0,0 0-9200 0,0 0-1824 0</inkml:trace>
  <inkml:trace contextRef="#ctx0" brushRef="#br0" timeOffset="-153286.9">22872 15301 13647 0,'0'0'592'0,"0"0"144"0,6-6-592 0,-6 6-144 0,4-8 0 0,-4 8 0 15,0 0 1392-15,2-8 240 0,-2 8 48 0,0-6 16 16,0 6-544-16,0 0-96 0,-2-7-32 0,2 7 0 16,-6-6 0-16,0 3-16 0,-1 0 0 0,7 3 0 15,-8-1-208-15,0 1-32 0,0 1-16 0,-2 1 0 16,2 0-272-16,-1 2-48 0,-1 1-16 0,0 3 0 15,0 3-64-15,0 1-16 0,-4 3 0 0,0 2 0 16,-1 0-80-16,1 5 0 0,0 4-16 0,-2 2 0 16,1 4-48-16,1 3 0 0,-1 3 0 0,3 2 0 15,-1 3-16-15,1 2-16 0,0 3 0 0,1 0 0 0,2 2-32 16,2-1 0-16,1-2 0 0,2 1 0 0,4-1-128 0,3-2 0 16,-1-2 144-16,2-2-144 0,3-5 176 0,1-3-48 15,0-3 0-15,2-3 0 0,2-1 0 0,2-3-128 16,-1-1 192-16,2-5-64 0,2-4-128 0,0-2 0 15,1-2 0-15,1-2-176 16,1-2-1728-16,1 0-336 0,-1-5-80 0,2-2-11296 0</inkml:trace>
  <inkml:trace contextRef="#ctx0" brushRef="#br0" timeOffset="-151829.2">23052 15538 19343 0,'0'0'1728'0,"-4"-7"-1392"0,-1-1-336 0,0 0 0 0,1-1 1312 0,1 0 192 16,-1 0 32-16,2 0 16 0,1 1-208 0,1-1-32 0,0-1-16 15,2 1 0 1,3 0-464-16,0 2-80 0,1-2-32 0,0 2 0 0,3 2-208 0,1 0-32 0,-1-1-16 0,0 2 0 16,-9 4-48-16,11 1-16 0,-2 2 0 0,-1 2 0 15,-2 3-272-15,-1 2-128 0,0 1 128 0,-2 2-128 16,-3 2 0-16,0 2 0 0,0-1 0 0,-1 2 0 16,-1 0 128-16,-2-1-128 0,0 1 0 0,-2-1 128 15,1 1-128-15,0-2 128 0,2 0-128 0,-2-3 128 16,0-2-128-16,2-1 0 0,0-1 144 0,3-9-144 0,0 0 0 0,0 0 144 31,0 0-144-31,0 0 0 0,0 0 208 0,0 0-64 0,0 0-16 0,5-6 0 16,2-1 96-16,0-2 16 0,2-3 0 0,1-3 0 0,0 0-80 0,1-3-16 15,1-1 0-15,0-2 0 0,-2 0-144 0,0 1 128 16,0 0-128-16,-1 1 128 0,-2 2-128 0,-1 1 192 16,-3 4-192-16,2 2 192 0,-2 2-16 0,-3 8 0 15,0 0 0-15,0 0 0 0,0 0 144 0,0 0 48 16,0 0 0-16,0 0 0 15,-8 5-240-15,2 4-128 0,0 1 128 0,1 2-128 0,-1 0 0 0,2 1 0 0,-1 0 0 16,2 1 0-16,1-1 0 0,2 0 0 0,0 1 0 0,2 0 0 16,0-2 0-1,2-1 0-15,1 0 0 0,1-1-128 0,0-2-64 16,3 0-16-16,1-2 0 0,2-1 0 31,0-2-560-31,3 1-128 0,2-2 0 0,2-1-16 16,0-1-1424-16,1-1-288 0,-1-1-48 0,0-2-10912 0</inkml:trace>
  <inkml:trace contextRef="#ctx0" brushRef="#br0" timeOffset="-151514.23">23453 15243 29087 0,'-8'-18'1280'0,"5"9"272"0,0 1-1232 0,2-1-320 16,1 1 0-16,0 2 0 0,0 6 208 0,0 0-16 31,4-7 0-31,3 3 0 0,-7 4-16 0,10-4-16 15,-1 2 0-15,-9 2 0 0,9 1-160 0,-9-1 160 16,8 6-160-16,-3 0 160 0,0 1-160 0,-1 2 0 16,-4-9 0-16,-2 12 0 0,-1 0 0 0,-2 1 128 15,-2 0-128-15,-2 0 128 0,-1 1 64 0,0 0 16 0,0-3 0 0,1-1 0 16,1-1 176-16,-1-2 16 0,0 0 16 0,2-2 0 16,7-5 176-16,0 0 48 0,-6 5 0 0,6-5 0 15,0 0-208-15,0 0-48 0,0 0 0 0,0 0 0 16,0 0-192-16,11 5-64 0,2-1 0 0,2-2 0 15,2-1-128-15,0-1 0 0,2-1 144 0,0 1-144 16,1-1 0-16,-1 1-128 0,2-1 0 0,-3 1 0 31,-3 0-528-31,1 1-112 0,-3 0 0 0,-1 1-16 0,-2 0-1584 0,-1 2-320 16,-9-4-64-16</inkml:trace>
  <inkml:trace contextRef="#ctx0" brushRef="#br0" timeOffset="-151259.18">23057 15851 30287 0,'0'0'1344'0,"0"0"272"0,0 0-1296 0,0 0-320 16,0 0 0-16,0 0 0 0,0 0 208 0,0 0-16 0,0 0-16 0,8 6 0 15,2-3 176-15,2-2 32 16,3-2 16-16,4 0 0 0,2-1 0 0,3-1 0 0,2 0 0 0,3 0 0 15,2 0-80-15,1-1 0 0,-3 0-16 16,0-1 0-16,0 2-176 0,-4 0-128 0,0 1 192 0,-3-1-192 16,-5 1-160-16,-3 1-144 0,-2 0-16 0,-2 1-16 31,-10 0-1760-31,0 0-336 0,0 0-80 0</inkml:trace>
  <inkml:trace contextRef="#ctx0" brushRef="#br0" timeOffset="-150881.14">23111 16067 11967 0,'0'0'1072'0,"0"0"-864"0,-2-8-208 0,1-1 0 16,2 0 4512-16,1 2 864 0,-2 7 160 0,7-9 32 16,-1 0-4016-16,1 1-800 0,0 2-176 0,3 0-16 0,0 1-208 0,1 2-32 15,-2 0-16-15,1 2 0 0,-1 1-32 16,0 2 0-16,-9-2 0 0,8 7 0 0,-2 1-272 0,-2 1 160 0,0-1-160 0,-3 2 128 31,-2 1-128-31,-2 1 0 0,-1 0 0 0,-2 3-176 0,-1 0 176 0,-2 1 0 0,-2-1 0 0,1 0 0 16,1 0 0-16,-3-2 144 0,1-2-144 0,0-1 0 15,1-1 144-15,3-3-144 0,1 0 0 0,6-6 144 16,0 0 272-16,0 0 48 0,0 0 16 0,0 0 0 16,0 0 96-16,0 0 0 0,0 0 16 0,11-1 0 15,0 1-272-15,1-3-48 16,1-1-16-16,3 0 0 0,0-1-256 0,1 1 0 0,0 0 0 0,1 0 0 15,0 0 0-15,0-1 0 0,3 1 0 0,-1 1 0 16,-1-1-448-16,-1 1-128 0,0 0-48 16,1-2 0-1,-1 1-1424-15,0-1-272 0,-2 0-64 0,0-1-7760 16,-2 1-1552-16</inkml:trace>
  <inkml:trace contextRef="#ctx0" brushRef="#br0" timeOffset="-150628.34">23781 15677 22111 0,'0'0'1968'0,"-5"-6"-1584"0,5 6-384 0,-3-7 0 15,3 7 2624-15,0 0 448 16,0 0 96-16,0 0 16 0,10-6-2624 15,0 2-560-15,-1 2 0 0,2 0 0 0,2 0 0 0,1 2 0 16,2 1 0-16,0 0 128 16,1-1-128-16,-2 0 160 0,0 0-160 0,0 1 160 15,-2-1-624-15,0 0-128 0,0-1-32 0,1 0-9024 16,-1-1-1808-16</inkml:trace>
  <inkml:trace contextRef="#ctx0" brushRef="#br0" timeOffset="-150262">24285 15292 28671 0,'-3'-12'1280'0,"3"12"256"0,0-9-1232 0,0 3-304 0,0 6 0 16,0 0 0-16,0 0 624 0,0 0 64 0,0 0 16 0,0 0 0 16,0 0-48-16,0 0 0 15,0 0 0-15,0 0 0 0,0 0-240 0,-4 9-48 0,0 3-16 0,-1 1 0 16,0 2-176-16,-2 1-48 0,-1 0 0 0,1 3 0 15,-2 3 128-15,0 1 0 0,1 0 16 0,2-1 0 16,0 0-272-16,2-3 0 0,2-2 0 0,1 1 0 16,0 0 0-16,2-3 192 0,2-3-64 0,1-1-128 15,2-2 496-15,2-1-16 0,0-2 0 0,3 0 0 16,1-1-80-16,2-1-16 0,-2-1 0 0,2-1 0 0,0-2-80 16,3 0-32-16,0-1 0 0,1 0 0 0,0-1-80 15,-2-2-32-15,1 0 0 0,-2 0 0 0,-2-1-160 0,-1 1 128 16,0-1-128-16,-4 2 128 0,-8 3-128 0,9-3 0 15,-1-1 0-15,-8 4 0 16,0 0-448-16,0 0-32 0,0 0 0 0,0 0 0 16,0 0-1824-16,0 0-352 0,0 0-80 0,0 0-12144 15</inkml:trace>
  <inkml:trace contextRef="#ctx0" brushRef="#br0" timeOffset="-149876.45">24473 15093 13823 0,'-4'-15'1216'0,"2"4"-960"0,0-1-256 0,1 1 0 0,-1-1 3824 0,2 2 720 16,0 1 128-16,2 0 48 0,0 0-3632 0,-2 9-704 15,3-8-160-15,-3 8-32 0,6-8 112 0,-6 8 16 16,10-3 0-16,0 0 0 0,0 2 48 0,-2 2 16 15,-8-1 0-15,9 6 0 0,0 0-48 0,-2 3 0 16,-2 0 0-16,0 0 0 0,-2 1-176 0,-1 1-32 16,-2 1-128-16,0-1 192 0,-1 0-192 0,-1 0 0 15,0 1 0-15,0-1 0 0,1-2 128 16,1-9-128-16,0 11 0 0,0-2 144 0,0-9 112 0,0 0 32 16,4 8 0-16,-4-8 0 0,0 0 160 0,7 6 48 15,-7-6 0-15,10 4 0 0,0-2-224 0,1 1-32 16,0-2-16-16,0 0 0 0,1-1-96 0,0 0-128 15,0 0 176-15,3 0-176 0,-3 0 128 0,2 1-128 0,0-1 0 0,0 1 0 16,-1 0-160-16,-4 1-96 0,-9-2 0 0,10 4-16 31,-2-1-816-31,-8-3-144 0,8 7-48 0,-1 0 0 16,-7-7-2576-16,6 11-528 0</inkml:trace>
  <inkml:trace contextRef="#ctx0" brushRef="#br0" timeOffset="-149613.6">24143 15814 24879 0,'0'0'2208'0,"0"0"-1760"0,0 0-448 0,0 0 0 0,0 0 1280 0,0 0 192 16,0 0 16-16,0 0 16 0,0 0-240 0,0 0-48 31,0 0-16-31,14 1 0 0,3-2-560 0,5 0-96 0,1 0-32 0,3-2 0 15,2 0-128-15,2-1-48 0,2 0 0 0,-1 0 0 16,-2 0-144-16,-1-1-48 0,0 1 0 0,-2-1 0 0,-2 1-144 0,1 1 0 16,-7-1 0-16,0 2 0 15,-4 0-800-15,-3 1-32 0,-2 1-16 0,-9 0 0 32,0 0-2496-32,0 0-496 0</inkml:trace>
  <inkml:trace contextRef="#ctx0" brushRef="#br0" timeOffset="-149282.2">24237 16052 24879 0,'0'0'1088'0,"0"0"256"0,0-6-1088 0,3-2-256 0,0 0 0 0,2 1 0 16,2-1 1888-16,1 1 320 0,-3 1 64 0,4 0 16 0,2 1-1216 0,-1 0-240 16,1 1-64-16,0 1 0 0,1-1-288 0,-1 2-64 15,-1 3-16-15,-1 0 0 0,-9-1-128 0,0 0-16 16,7 5-16-16,-7-5 0 0,0 0-240 0,5 11 0 15,-4 0 128-15,-2 0-128 0,-4-1 0 0,-2 1 144 16,-3 0-144-16,-1 0 128 0,0 0-128 0,-2 0 128 16,-1 1-128-16,1 0 128 0,1 0-128 0,1 0 0 15,1-2 144-15,2-1-144 0,3-4 128 0,5-5-128 16,-6 7 160-16,6-7-160 0,0 0 384 0,0 0-32 16,7 7 0-16,3-3 0 0,2-2 48 0,1-1 16 0,2-1 0 15,1-1 0-15,3-2-224 0,-2 0-32 0,3-1-16 16,-1 1 0-16,-2 0-144 0,1-2 0 0,0 1 144 0,1-2-144 15,2 0 0-15,0-1-320 0,-1 1 64 0,0-2 16 32,-1 0-720-32,0-1-160 0,1 1-32 0,-1 0 0 15,-2-1-2544-15,3 0-512 0</inkml:trace>
  <inkml:trace contextRef="#ctx0" brushRef="#br0" timeOffset="-148839.77">24869 15182 19343 0,'0'0'1728'0,"-1"-6"-1392"16,1-2-336-16,0 8 0 0,1-7 2256 0,-1 7 384 15,0 0 80-15,0 0 16 0,4-6-1808 0,-4 6-352 0,0 0-80 0,9-2-16 16,-9 2 48-16,10 1 16 0,-1 1 0 0,-1 3 0 16,1 3-32-16,1 3 0 0,1 2 0 15,0 4 0-15,-1 2-208 0,1 1-48 0,1 2-16 0,-1 5 0 16,-1 0-48-16,0 5-16 0,0 6 0 0,-2 0 0 15,-3 2 80-15,-2 2 0 0,0-2 16 0,-2 1 0 16,-2 0-96-16,-2-3-32 0,0 0 0 0,-2-4 0 16,-1-1-144-16,-3-3 160 0,-1 0-160 0,0-3 160 15,-2-5 32-15,0-3 0 0,-1-3 0 0,0-3 0 16,-1-1-192-16,-1-2 0 0,-1-1 0 0,-1-2 0 16,1-1-448-1,-3-2-112-15,-3 0-16 0,2-2-16 0,2-2-688 16,0-2-144-16,-1-4-32 0,2-2-8512 0,0 0-1696 0</inkml:trace>
  <inkml:trace contextRef="#ctx0" brushRef="#br0" timeOffset="-147994.62">25038 14879 14735 0,'0'0'1312'0,"0"0"-1056"16,1-8-256-16,-1 8 0 0,0 0 768 0,2-8 112 0,0 1 16 0,-2 7 0 0,0 0 192 0,0 0 32 15,4-7 16-15,-4 7 0 16,7-7 0-16,-7 7 0 0,0 0 0 0,8-5 0 0,1 1-192 0,-9 4-48 15,9-4 0-15,-1 1 0 0,0 0-192 0,0 0-32 16,-8 3-16-16,11-2 0 16,-1 0-208-16,0 0-64 0,-1 1 0 0,0 0 0 15,-9 1-192-15,11-3-64 0,0 2 0 0,0 1 0 0,-11 0 128 0,9 3 32 16,1-3 0-16,-1 2 0 16,-9-2-96-16,10 3 0 0,0-1-16 0,-1 2 0 0,-9-4-176 15,10 5 192-15,-2 1-192 0,0 0 192 16,-2 2-192-16,-2 0 160 0,2-1-160 0,-2 1 160 0,-3 1-160 0,0 0 128 15,-1-9-128-15,0 11 128 0,0 0 0 0,-1 0 0 0,0 2 0 0,1 0 0 16,-2 2-128-16,1 1 128 0,1-1-128 0,-1 1 128 16,-1-1-128-16,2 0 0 0,3 1 144 0,0 0-144 15,-2 2 128 1,1-1-128-16,2 1 160 0,-2 0-160 0,0 0 144 0,0 1-144 0,-1 1 128 0,0 1-128 16,-1 0 160-16,0 1-160 0,0 0 192 0,0 1-192 15,-1-2 192-15,1 1-192 0,0 1 192 0,-1 2-192 16,0 1 192-16,0 1-64 0,0-1 0 0,-1 2-128 15,-1-2 208-15,0-1-64 0,-1 0-16 0,-2 0 0 0,1 0 0 16,-1 2-128-16,1-1 192 0,-1 0-64 0,0 2 0 0,0-2-128 16,0-1 192-16,-1 0-64 0,0 2-128 0,2 1 160 15,-4-4-160-15,1 0 160 0,1 0-32 0,-2 1-128 16,0-1 192-16,1 0-64 0,2-2-128 0,-1 2 192 16,-2 3-192-16,2-1 192 0,0-2-192 15,2 2 160 1,-2-2-160-16,1-1 160 0,1-2 0 0,-1 0 0 0,1-2 0 0,-1 2 0 0,2 0 32 0,0-2 0 15,-3-4 0-15,2-1 0 0,-2-3 0 0,0-2 16 16,2 0 0-16,-1-1 0 0,0 0 32 0,0-2 0 0,0 0 0 16,6-6 0-16,-7 5 64 0,-1 0 16 0,1-2 0 15,7-3 0 1,-9 1-16-16,0 0 0 0,-1 0 0 0,0-1 0 0,0-2-112 0,0 0-32 0,-1 1 0 0,-1 0 0 16,0-2-160-16,-1 2 128 0,0 0-128 15,-4 0 128 1,1-1-128-16,-3 1 0 0,-3 0 0 0,3 1 0 15,2 0 0-15,-1 1-256 0,1 0 64 0,0 1 16 32,3 0-336-32,0 2-64 0,-2-5 0 0,3 2-16 0,1 1-432 15,2 0-64-15,0-1-32 0,1 0 0 0,0 1-1488 0,-2 1-288 0,2 0-64 0,-1-1-11984 16</inkml:trace>
  <inkml:trace contextRef="#ctx0" brushRef="#br0" timeOffset="-87150.78">7296 18304 17503 0,'0'0'768'0,"0"0"176"0,0 0-752 0,0 0-192 0,1-9 0 0,-1 9 0 15,3-6 640-15,-3 6 112 0,0 0 16 0,0 0 0 16,0 0-272-16,5-7-48 0,-5 7-16 0,0 0 0 16,0 0 176-16,0 0 32 0,0 0 16 0,0 0 0 15,0 0 96-15,0 0 16 0,0 0 0 0,1 9 0 16,-2 1-144-16,0 2-32 0,0 2 0 0,-2 3 0 15,1 1-256-15,1-5-48 0,0 1-16 0,1 2 0 0,0 3-16 0,0 1-16 16,1 0 0-16,1-1 0 0,1 1-240 0,2 14 0 16,2-7 128-16,0-5-128 15,1-5 0-15,2-2 0 0,0-4 128 0,1-3-128 0,0-1 368 0,1-3 16 16,0-2 16-16,1-2 0 0,3-2 112 0,-1-1 0 16,0-5 16-16,1 0 0 15,-1-2-192-15,1-2-32 0,-2-3-16 0,-1-1 0 0,-3-3-64 0,1-2-16 16,0-1 0-16,-5 9 0 0,-1-3-48 0,1-2-16 0,-2-1 0 0,0 1 0 15,1-1 0-15,-2 1 0 0,-1 3 0 0,0-10 0 16,-2 6 112-16,-2 6 0 0,-1 3 16 16,-1 3 0-16,-1 2 48 0,5 5 16 0,-9-4 0 0,2 3 0 15,7 1-144-15,-10 1-48 0,0 2 0 0,1-1 0 16,1 1-144-16,2 0 0 0,6-3 0 0,-8 6 0 16,1-1-144-16,7-5 144 0,-4 7 0 0,1 0 0 15,-1-1-160-15,4-6 160 0,0 9-128 16,2 0 128-16,-2-9-208 0,4 10 32 0,3-2 16 0,0-1 0 15,1-1-464-15,1-1-80 0,0-2-32 0,0 0 0 16,2-2-608-16,2-1-112 0,-1 0-16 0,1-1-16 16,1-2-1664-16,2 0-336 0</inkml:trace>
  <inkml:trace contextRef="#ctx0" brushRef="#br0" timeOffset="-86533.62">8128 18379 15663 0,'0'0'1392'0,"0"0"-1120"0,2-9-272 0,1 1 0 16,0 1 1952-16,-3 7 336 0,5-8 64 0,-1 1 16 16,1 1-1232-16,-5 6-240 0,5-7-64 0,-5 7 0 0,7-5-272 0,-7 5-64 15,7-5-16-15,-7 5 0 16,8-2-64-16,-8 2-16 0,0 0 0 0,11 2 0 0,-11-2-16 0,7 8 0 15,-2 0 0-15,0 2 0 0,-2 1 0 0,-2 1-16 16,-1 1 0-16,0-4 0 0,-1 2-112 0,0 2-32 16,-1 1 0-16,-2 2 0 0,0 0-96 0,0 2 0 15,-1-2-128-15,-3 13 192 0,3-8-192 0,1-5 0 16,0-4 0-16,2-3 0 0,2-9 128 0,0 0-128 16,0 0 0-16,0 0 144 0,0 0 96 0,0 0 16 15,0 0 0-15,7-4 0 0,-1-4 128 0,2-3 16 16,0-3 16-16,0-4 0 0,1-3-256 0,-3 9-160 15,1-3 192-15,-1-2-192 0,1 1 144 0,-2-1-144 16,-1 2 0-16,1 1 144 0,-1 1-144 16,1-6 128-16,-1 5-128 0,-1 6 128 0,-3 8 128 15,0 0 32-15,0 0 0 0,0 0 0 16,0 0-144-16,0 0-16 0,0 0-128 0,-1 10 192 0,0-1-192 0,0 2 144 0,-1 2-144 0,1-6 128 16,0 3-128-16,0 1 0 0,1 1 0 0,0 1 0 15,0 1-208-15,1-1 16 0,1-1 16 0,2 9 0 16,2-4-192-16,0-3-32 0,2-4-16 0,-1-3 0 15,0-1-352 1,2-2-64-16,0-2 0 0,1-1-16 0,0-1-1408 0,2-2-288 16,1-1-48-16</inkml:trace>
  <inkml:trace contextRef="#ctx0" brushRef="#br0" timeOffset="-86249.53">8508 18263 26719 0,'0'0'1184'0,"0"-7"240"16,0-1-1136-16,0 8-288 0,1-9 0 0,-1 9 0 0,0 0 848 0,0 0 112 0,0 0 32 0,0 0 0 15,7-4-288-15,-7 4-48 0,9 0-16 0,-9 0 0 16,10 4-240-16,0 2-48 0,-1-1-16 0,-1 3 0 16,1 1 96-16,-1 1 16 0,-2 1 0 0,0 1 0 15,-2 2 64-15,-1 4 0 0,0 1 16 0,-3-5 0 16,-1 3-208-16,-2 5-32 0,0 4-16 0,-2 0 0 15,-2 0-272-15,-1 1 160 0,-1-2-160 0,-7 20 128 16,1-10-128-16,-1-5 128 0,2-5-128 0,1-4 128 0,-1-4-128 16,1-2 0-16,0-2 0 0,-3-1 128 15,1-1-512 1,-2-2-128-16,-3-1 0 0,-1-1-16 0,0-2-2160 0,0-2-416 0,0-2-96 0</inkml:trace>
  <inkml:trace contextRef="#ctx0" brushRef="#br0" timeOffset="-85915.49">8063 18217 28559 0,'0'0'1264'0,"-2"-9"272"0,0 2-1232 0,2 7-304 0,-4-8 0 0,4 8 0 15,-4-7 384-15,4 7 0 0,-7-4 16 0,7 4 0 16,-9-1 240-16,2 2 32 0,7-1 16 0,-9 7 0 16,0-1-352-16,0 4-64 0,0 2-16 0,1 1 0 15,-1 2 96-15,0 0 16 0,0 2 0 0,-1 1 0 16,-1 2-32-16,2 3 0 0,2 3 0 0,3-11 0 0,1 5-48 0,1 2-16 16,1 3 0-16,1 1 0 0,1 1-272 15,2 0 160-15,2 1-160 0,7 21 128 0,1-10-128 0,1-7 0 16,1-6 0-16,-1-4 0 0,1-2 0 0,2-4 0 15,0-1 0-15,4-3-176 32,1-2-784-32,2-1-144 0,2-4-48 0</inkml:trace>
  <inkml:trace contextRef="#ctx0" brushRef="#br0" timeOffset="-85376.57">9087 18401 21183 0,'0'0'1888'0,"0"0"-1504"0,0 0-384 15,0 0 0-15,0 0 2176 0,0 0 352 0,0 0 80 0,0 0 16 0,0 0-1104 0,0 0-224 16,0 0-32-16,0 0-16 0,0 0-704 0,0 0-144 0,0 0-16 0,9-2-16 15,1 0-144-15,2-1-32 16,2 1 0-16,2-1 0 0,2 0-192 0,1-1 0 16,-2 1 128-16,2 0-128 15,-1-1-400-15,-1 1-128 0,1 0-32 0,-3 1 0 16,-3 0-528-16,-1 2-96 0,-2 0-32 0,-9 0 0 16,0 0-2096-16,6 7-416 0</inkml:trace>
  <inkml:trace contextRef="#ctx0" brushRef="#br0" timeOffset="-85171.7">9027 18626 28559 0,'0'0'2544'0,"0"0"-2032"0,0 0-512 0,0 0 0 16,0 0 1296-16,0 0 176 0,0 0 16 0,0 0 16 15,0 0-384-15,9-3-80 0,1 0-16 0,2 0 0 16,1-2-640-16,5 1-128 0,2-1-16 0,3 1-16 16,1-3-224-16,4 1 0 0,-3-1 0 0,2 1 0 15,1-1 0-15,-1 0 128 0,-1 0-128 0,-4-1 0 16,-2 1-128-16,-3 2-80 0,0 0-16 0,-3 1 0 31,-2 1-608-31,-2 1-112 0,-1 0-16 0,-9 2-16 16,0 0-1984-16,0 0-400 0</inkml:trace>
  <inkml:trace contextRef="#ctx0" brushRef="#br0" timeOffset="-80229.78">10283 18325 18191 0,'0'0'800'0,"0"0"176"0,3-8-784 0,-3 8-192 0,4-8 0 0,1 0 0 0,-2 1 400 0,-3 7 48 16,3-7 0-16,-3 7 0 16,4-8 64-16,-4 8 0 0,3-8 16 0,-3 8 0 0,3-8 64 0,-3 8 16 15,3-7 0-15,-3 7 0 16,0 0 160-16,0 0 48 0,0 0 0 0,0 0 0 15,0 0 16-15,0 0 16 0,0 0 0 0,0 0 0 16,0 0-272-16,0 0-48 0,0 0-16 0,0 0 0 0,-4 7-192 0,2 2-64 16,-3 1 0-16,2 1 0 0,-1 1-112 0,0 1-16 15,1 3-128-15,1-1 192 0,0 1-192 0,1 1 176 16,1 1-176-16,1-8 160 0,0 2-160 16,1 0 0-16,0 1 144 0,3 0-144 0,-1 1 176 0,2-2-48 15,0-1 0-15,6 7 0 0,-1-4 256 0,1-5 64 16,-1-2 0-16,1-3 0 0,1-1-64 0,0-3-16 15,0-3 0-15,0-1 0 0,0-1-48 0,1-3-16 0,-1-2 0 0,1-1 0 0,0-2-112 0,1-2-32 16,-4-1 0-16,-5 6 0 16,1-2-16-16,-1-2 0 15,1-2 0-15,-1 1 0 0,-1-1-144 0,-1 1 128 16,0 0-128-16,1-11 128 0,-1 7-128 0,-2 3 160 16,-4 4-160-16,-1 2 160 0,0 1-160 0,0 3 128 15,-2 0-128-15,5 6 128 0,-8-3-128 0,-1 2 160 16,-1 1-160-16,1 2 160 0,0 0-160 0,0 2 0 0,1-1 0 15,0 1-176-15,0 1 176 0,4 0-128 0,-3 1 128 0,3 0-128 16,4-6 128-16,-3 9-128 0,0-1 128 0,3-8-128 16,-1 10 128-16,2-2 0 0,-1-8-144 0,5 9 144 15,0-1-256-15,2-1 32 0,1-2 0 0,1 1 0 32,2-1-416-32,2-1-96 0,-1 0-16 0,2-2 0 15,-2 0-1744-15,2-1-368 0,1-1-64 0</inkml:trace>
  <inkml:trace contextRef="#ctx0" brushRef="#br0" timeOffset="-79229.56">11113 18306 4607 0,'0'0'400'0,"0"0"-400"15,0 0 0-15,1-7 0 0,-1 7 2448 0,1-8 416 16,-1 0 80-16,0 8 0 0,0-7-1040 0,0 7-224 0,0-8-32 0,0 8-16 15,0-9-288-15,0 9-64 16,-2-8-16-16,2 8 0 0,-2-8-224 0,2 8-32 16,0 0-16-16,0 0 0 0,-2-9-224 0,2 9-64 0,0 0 0 0,0 0 0 15,0 0-208-15,0 0-48 0,0 0-16 0,0 0 0 16,0 0-192-16,0 0-48 0,0 0 0 0,0 0 0 16,0 0 64-16,0 9 0 0,0-1 0 0,-1 2 0 15,0 0-48-15,-1 1 0 0,1 1 0 0,0 0 0 16,0 2-80-16,1-1 0 0,-3 0-128 0,1 2 192 15,-1 1-192-15,1-1 128 0,0-1-128 0,2-5 0 16,0 0 128-16,0 1-128 0,0 0 0 0,0 0 0 0,0 0 0 0,0 0 128 16,1-1-128-16,-1 8 0 0,-1-5 0 15,1-1 176-15,2-2-176 0,-2-9 160 0,0 0-160 0,2 9 192 16,-2-9-192-16,0 0 192 0,0 0 0 0,6 6 0 16,-6-6 0-16,8 5 0 0,-8-5 128 15,10 1 16-15,-10-1 16 0,11 0 0 0,-2-1-128 0,0-2-32 16,0 1 0-16,0 0 0 0,0-1-64 0,-1-1 0 15,2 1-128-15,0 1 192 0,0 0-192 0,0 0 0 16,0-2 128-16,1 2-128 0,-1 0 0 0,0 0 0 0,0-1 0 16,-2 2 0-16,1 0 0 0,-9 1-192 0,10-1 48 0,-10 1 0 31,9 0-576-31,-9 0-112 0,0 0-32 0,9 1 0 16,-9-1-1760-16,0 0-336 0,0 0-80 0,0 0-16 0</inkml:trace>
  <inkml:trace contextRef="#ctx0" brushRef="#br0" timeOffset="-78888.84">11411 18287 1839 0,'0'0'160'0,"0"0"-160"0,0 0 0 0,0 0 0 16,0 0 1440-16,0 0 256 0,0 0 48 0,0 0 16 0,0 0-1184 0,0 0-224 0,0 0-48 0,0 0-16 15,0 0-160-15,0 0-128 16,0 0 192-16,0 0-192 0,0 0 0 0,0 0 0 0,0 0 0 0,0 0 0 31,0 0-480-31,0 0-96 0,0 0-32 0</inkml:trace>
  <inkml:trace contextRef="#ctx0" brushRef="#br0" timeOffset="-78426.46">11426 18282 2751 0,'0'0'256'0,"0"0"-256"0,0 0 0 0,0 0 0 0,0 0 1984 0,0 0 336 16,0 0 80-16,0 0 16 15,0 0-1360-15,0 0-272 0,0 0-48 0,0 0-16 0,0 0 80 0,0 0 16 16,0 0 0-16,0 0 0 0,2-8 112 0,-2 8 32 16,0 0 0-16,0 0 0 0,0 0-112 0,0 0-16 15,-1-7 0-15,1 7 0 0,0 0-192 0,0 0-32 16,0 0-16-16,0 0 0 0,-3-8-80 0,3 8 0 0,0 0-16 15,0 0 0-15,0 0 112 0,0 0 32 0,-2-7 0 0,2 7 0 16,0 0 64-16,0 0 32 0,0 0 0 0,0 0 0 16,0 0-176-16,0 0-48 0,0 0 0 0,0 0 0 15,0 0-144-15,5-6-48 0,-5 6 0 0,0 0 0 16,0 0-32-16,0 0-16 0,7-3 0 16,-7 3 0-16,0 0-16 0,9 1-16 0,-9-1 0 15,9 3 0-15,-1 1 16 0,-8-4 16 0,6 9 0 0,1-1 0 16,-2 0-32-16,1 0-16 0,-2 2 0 0,2 2 0 15,-1 0-48-15,-1 4-16 0,-1 0 0 0,0 3 0 16,-1 2-32-16,-1-9-128 0,-1 3 192 0,0 3-64 16,-1 1-128-16,-1 1 192 0,-1 0-192 0,0 1 192 0,-1 0-192 15,-6 17 128-15,2-8-128 0,0-4 128 0,0-4-128 16,-1-4 0-16,1-2 0 0,-3-3 0 0,-2-1-224 0,-1-1-32 16,0-1 0-16,-4 0 0 15,0-1-448-15,-2 0-80 0,-1-1-32 0,0 1 0 16,-1 0-1296-16,1-1-272 0,1-1-48 0,3-1-16 15,-1-1-848-15,0-1-160 0</inkml:trace>
  <inkml:trace contextRef="#ctx0" brushRef="#br0" timeOffset="-77943.3">10949 18290 19119 0,'0'0'832'16,"0"0"192"-16,0 0-816 0,0 0-208 0,0 0 0 0,3-8 0 0,-3 8 496 0,0 0 48 15,3-8 16-15,-3 8 0 0,0 0 256 0,0 0 48 16,0 0 16-16,0 0 0 0,-3-6-32 0,3 6 0 16,0 0 0-16,0 0 0 0,-7-3-112 0,7 3-32 15,-10 0 0-15,1 3 0 0,0 0-112 0,0 3-16 16,0 1-16-16,-1 2 0 0,0 1-224 0,-1 3-32 15,0 3-16-15,0 2 0 0,0 3 16 0,5-8 0 0,0 4 0 0,-1 3 0 16,0 1-16-16,2 2 0 0,1 0 0 16,0 1 0-16,2-1-160 0,0 19-128 15,2-6 192-15,2-6-192 0,2-5 176 0,4-3-176 16,1-3 160-16,2-3-160 0,2 0 288 0,3-1-32 0,0-2-16 0,3 1 0 16,2-2-112-16,1-1-128 0,1-1 176 0,1-2-176 31,0 0-288-31,2-3-160 0,0-3-48 0,1-2 0 15,2-4-2128-15,0-1-416 0,-2-3-96 0</inkml:trace>
  <inkml:trace contextRef="#ctx0" brushRef="#br0" timeOffset="-76838.85">12497 18230 3679 0,'0'0'320'0,"0"0"-320"0,0 0 0 0,0 0 0 0,0 0 1744 0,-1-7 288 0,1 7 48 0,0-8 16 15,0 8-416-15,0-9-80 0,0 9 0 0,0-7-16 0,0 7-112 0,0 0 0 16,2-8-16-16,-2 8 0 0,0 0-128 16,0 0-32-16,1-8 0 0,-1 8 0 0,0 0-160 0,0 0-48 15,0 0 0-15,0 0 0 0,0 0-288 0,0 0-64 16,0 0-16-16,0 0 0 0,-3 9-256 0,0 1-48 16,-1 2-16-16,2 0 0 0,0-1-208 0,1 1-64 0,0 0 0 15,0 1 0-15,-1 2-128 0,2 0 192 0,0-1-192 0,2 2 192 16,-1-1-192-16,0 1 0 0,-1-1 144 15,1-6-144-15,0 1 0 0,0 1 128 16,1 0-128-16,-1 0 0 0,0 0 0 0,2 0 0 16,-1 0 0-16,1 6 128 0,-1-3-128 0,2-3 0 0,-2-3 128 0,-2-8-128 15,0 0-160-15,0 0-96 0,0 0-32 0,0 0 0 32,0 0-736-32,0 0-128 0,0 0-48 0,0 0 0 15,0 0-1648-15,0 0-336 0,0 0-64 0</inkml:trace>
  <inkml:trace contextRef="#ctx0" brushRef="#br0" timeOffset="-76579.37">12255 18343 16575 0,'0'0'736'0,"0"0"160"0,0 0-720 0,-6-5-176 0,6 5 0 0,0 0 0 0,0 0 2128 0,0 0 400 16,0 0 80-16,0 0 16 0,0 0-1920 0,0 0-384 15,13 0-80-15,-1 0-16 0,2 0 80 0,1 1 16 16,3 2 0-16,3-1 0 0,1 0 0 0,1 0 16 0,2-1 0 0,2-1 0 15,0 0-16-15,1-1-16 0,-2-1 0 16,-3 0 0-16,0-2-80 0,-1 1-16 16,-1 0 0-16,0 0 0 15,-2-1-208-15,-2 1 176 0,0 1-176 0,-2 0 160 0,-3-1-160 16,2 1 160-16,-3 0-160 0,-2 0 160 0,0 1-160 0,0 0 0 0,-9 1 0 0,9-3 0 31,-9 3-512-31,9-2-64 0,-9 2-32 0,0 0 0 16,0 0-2192-16,8-3-432 0</inkml:trace>
  <inkml:trace contextRef="#ctx0" brushRef="#br0" timeOffset="-75690.38">13971 17792 7359 0,'0'0'656'0,"0"0"-528"15,5-6-128-15,1 1 0 0,-6 5 1520 0,7-6 272 16,-1 1 48-16,-6 5 16 0,8-6-416 0,0 2-80 16,-8 4-16-16,6-6 0 0,1 1-320 0,-2-1-64 15,-5 6 0-15,6-6-16 0,-6 6 16 0,4-8 16 16,-4 8 0-16,3-8 0 0,-1 0-80 0,-2 2-32 0,0 6 0 16,-3-9 0-16,1-1-256 0,-1 2-48 0,0 1-16 0,-2 0 0 15,2 1-160-15,0 0-48 0,-1 1 0 0,1 0 0 16,3 5-80-16,-4-5-32 0,-2 0 0 0,6 5 0 15,-4-4-224-15,4 4 144 0,-7-5-144 0,7 5 128 16,0 0-128-16,-7-1 0 0,1 0 0 0,6 1 128 16,-7 0-128-16,7 0 160 0,-10 2-160 0,3 1 160 15,7-3-160-15,-8 3 192 0,8-3-192 0,-8 5 192 16,1 1-192-16,0 1 0 0,0-1 144 0,2 2-144 16,-2 0 0-16,2 0 128 0,-1 2-128 0,1-1 0 15,-1-2 128-15,1 1-128 0,0 2 160 0,2 0-160 0,0 0 176 16,-1 2-176-16,1 1 192 0,0 2-192 0,-2-1 192 0,2 1-192 15,0 2 192-15,0 2-192 0,-1 0 144 0,1 3-144 16,0 3 0-16,0 0 144 16,2 1-16-16,0 2-128 0,0-1 192 0,1 3-64 0,0 2 16 0,1 0 0 15,1 0 0-15,1 0 0 0,-2 1 96 0,1-1 16 16,0-3 0-16,0-11 0 0,1 2 16 0,-1 2 16 16,-1 2 0-16,0 1 0 0,0 0-64 0,1 1-16 15,-1-1 0-15,3 20 0 0,-2-7-80 0,-1-8 0 16,0-5-128-16,0-5 192 0,-1-2-16 0,0-3-16 15,-1-4 0-15,0-1 0 0,0-1 96 0,1-9 32 16,0 0 0-16,-3 9 0 0,3-9 0 0,-5 7 0 0,5-7 0 16,-6 3 0-16,-3-1-96 0,1-2-32 0,0-1 0 0,0 0 0 15,-1-1-32-15,0-2 0 0,0 1 0 0,1-1 0 16,-1-2-128-16,0 2 0 0,0-1 144 0,1 1-144 16,-1 0 0-16,1-1-256 0,-1 1 32 0,0 0 16 31,0 0-544-31,2 1-96 0,-2-1-32 0,0 2 0 15,1 0-1856-15,1 1-368 0,0 1-80 0,7 0-16 0</inkml:trace>
  <inkml:trace contextRef="#ctx0" brushRef="#br0" timeOffset="-75155.36">13410 18991 6447 0,'0'0'576'0,"0"0"-576"0,4-8 0 0,1 0 0 16,-2 1 3344-16,0-1 560 0,1 0 128 0,-4 8 0 15,3-9-2512-15,-3 9-512 16,4-7-112-16,-4 7 0 0,0 0 240 0,0 0 48 16,6-7 16-16,-6 7 0 0,0 0-240 0,0 0-64 0,0 0 0 15,0 0 0-15,0 0-144 0,0 0-48 0,0 0 0 16,0 0 0-16,-1 10-256 0,0 0-64 0,0 1-16 0,-1 1 0 15,0 1-176-15,0 0-48 0,0 1 0 0,0 0 0 16,-1-1-144-16,3 1 192 0,0-8-192 0,0-6 192 16,0 0-192-16,0 0 160 0,0 0-160 0,0 0 160 0,0 0 64 15,0 0 16-15,0 0 0 0,0 0 0 0,0 0 288 0,0 0 64 16,0 0 16-16,0 0 0 0,0 0-384 0,0 0-80 16,0 0-16-16,0 0 0 0,0 0-128 0,0 0 128 15,0 0-128-15,0 0 128 16,0 0-128-16,0 0 0 0,0 0 0 0,0 0 0 0,0 0 0 0,0 0 0 0,0 0 0 0,0 0 0 31,0 0-304-31,0 0-80 16,0 0-32-16,0 0 0 0,0 0-2064 15,0 0-400-15,0 0-96 0,0 0-16 0,0 0 2992 0</inkml:trace>
  <inkml:trace contextRef="#ctx0" brushRef="#br0" timeOffset="-73449.31">13560 18756 2751 0,'0'0'256'0,"0"0"-256"16,0 0 0-16,0 0 0 15,0 0 832-15,0 0 128 0,0 0 32 0,0 0 0 0,-6-5-672 0,6 5-144 16,0 0-32-16,0 0 0 16,-5-6 368-16,5 6 80 0,0 0 16 0,-5-5 0 15,5 5 464-15,0 0 80 0,-4-6 32 0,4 6 0 0,0 0 112 0,0 0 32 16,0 0 0-16,-6-5 0 0,6 5-368 0,0 0-64 16,0 0 0-16,0 0-16 0,0 0-224 15,0 0-32-15,0 0-16 0,0 0 0 0,0 0-32 0,0 0 0 16,-4-6 0-16,4 6 0 0,0 0-128 0,0 0-48 0,0 0 0 0,0 0 0 15,0 0-64-15,-6 7-16 0,2-1 0 16,1 3 0-16,-1 0 0 0,2 1-16 0,0 1 0 16,1 1 0-16,0 1-112 0,0 2-32 0,-2 0 0 0,3-6 0 15,0 2-160-15,0 0 160 0,-1 0-160 0,1 1 160 16,-1-1-160-16,1 0 128 0,0 0-128 0,-1 6 128 16,1-2-128-16,0-4 160 0,-1-2-160 0,1-9 160 15,-1 8-160-15,1-8 192 0,0 0-192 16,0 0 192-16,-3 8-64 0,3-8-128 15,0 0 192-15,0 0-64 0,0 0 0 0,0 0-128 0,0 0 192 0,0 0-64 0,0 0 48 0,0 0 0 16,-6-8 0 0,2 1 0-16,0-1 16 0,2 0 0 0,0 0 0 0,0-1 0 0,-1 0-192 0,0-1 0 15,1-1 0-15,1 4 0 0,0-1 0 16,0-2 0-16,0-1 0 0,0 0 0 0,0 0 0 0,1 0 0 16,0 1 0-16,0-8 0 0,0 4 0 0,0 3 0 15,0 1 0-15,1 2 0 0,-1 8 0 0,0 0 0 16,0 0 0-16,2-7 0 0,-2 7 0 15,0 0 160-15,0 0-160 0,0 0 160 0,0 0-16 0,0 0 0 0,0 0 0 0,0 0 0 32,0 0-16-32,0 0-128 0,0 0 192 0,0 11-64 0,-1 0-128 15,0 0 192-15,0 1-192 0,-2 1 192 0,0 2-192 0,2-5 192 16,0 1-192-16,0 1 192 0,-1 1-192 16,0 2 192-16,-1 0-192 0,1 2 192 15,1-1-192-15,-1 13 128 0,-1-6-128 0,2-3 128 0,-1-4-128 0,1-2 0 0,-1 0 144 0,2-13-144 16,0-1 0-16,0 0 0 0,0 0 0 0,0 0 128 15,0 0-128 1,0 0 144-16,0 0-144 0,0 0 160 0,0 0 32 0,0 0 16 0,0 0 0 0,0 0 0 16,0 0-16-16,0 0-16 0,0 0 0 0,0 0 0 0,0 0-176 0,0 0 128 15,0 0-128-15,0 0 128 16,0 0-128-16,0 0 0 0,0 0 0 0,0 0 0 16,0 0 0-16,0 0 0 0,0 0 0 0,0 0 0 15,0 0 0-15,0 0 0 16,0 0 0-16,0 0 0 0,0 0 0 0,0 0 0 0,0 0 0 0,0 0 0 15,0 0 0-15,0 0 0 0,0 0 0 0,0 0 0 0,0 0 0 0,0 0 0 32,0 0 0-32,0 0 0 0,0 0 0 0,0 0 0 0,0 0 0 0,0 0 0 15,0 0 0-15,0 0 0 0,394 0 0 0,-394 0 128 16,0 0-128-16,0 0 0 0,0 0 0 0,0 0 0 16,0 0 0-16,0 0 0 0,0 0 0 0,0 0 0 15,0 0 0-15,0 0 0 0,0 0 0 0,0 0 0 16,0 0 0-16,0 0 0 0,0 0 0 0,0 0 0 15,0 0 0-15,0 0 0 0,0 0 0 0,0 0 0 0,0 0 0 16,0 0 0-16,0 0 0 0,0 0 0 0,0 0 0 16,0 0 0-16,0 0 0 0,0 0 0 0,0 0 0 0,0 0 0 15,0 0 0-15,0 0 0 0,0 0 0 16,0 0 0-16,0 0 0 0,0 0 0 0,0 0 0 0,0 0 0 16,0 0 0-16,0 0 0 0,0 0 0 0,0 0 0 15,0 0 0-15,0 0 0 0,0 0-160 0,0 0 160 16,0 0 0-16,0 0-144 0,0 0 144 0,0 0-192 15,0 0 192-15,0 0-192 0,0 0 192 0,0 0 0 16,0 0-144-16,0 0 144 0,0 0-128 0,0 0 128 16,0 0-160-16,0 0 160 0,-109-7-128 0,120-1 128 0,-1 3 0 0,-3 0-144 15,0-1 144-15,-7 6-192 0,0 0 192 0,4-7-192 16,-4 7-64-16,0 0 0 0,0 0-16 0,0 0 0 31,-2-7-352-31,2 7-64 0,-8-5-16 0,0 3 0 16,-2 1-1632-16,-2 1-336 0,-3 2-64 0</inkml:trace>
  <inkml:trace contextRef="#ctx0" brushRef="#br0" timeOffset="-72546.98">13522 18834 14735 0,'0'0'1312'16,"0"0"-1056"-16,0 0-256 0,0 0 0 0,0 0 896 0,0 0 128 15,0 0 32-15,0 0 0 0,-1-7-672 0,1 7-128 0,0 0-16 0,0 0-16 16,0 0 96-16,0 0 32 16,0 0 0-16,0 0 0 0,0 0 288 0,0 0 48 0,0 0 16 0,-5 6 0 15,-2 1-256-15,4 1-64 0,-1 0 0 0,3-2 0 16,0 0-224-16,0 2-160 0,0 0 192 0,0 1-192 15,0 0 144-15,0-1-144 0,0 1 0 0,-2 6 144 0,1-2-144 0,1-2 0 16,1-11 0-16,0 10 128 0,0-10-128 0,2 8 192 16,-2-8-192-16,0 0 192 0,0 0 192 0,0 0 32 15,0 0 16-15,0 0 0 0,0 0-112 0,0 0 0 16,0 0-16-16,0 0 0 0,0 0-112 0,0 0 0 16,0 0-16-16,0 0 0 0,0 0 16 0,0 0 0 15,0 0 0-15,0 0 0 0,0 0 32 0,0 0 16 16,0 0 0-16,0 0 0 0,0 0 48 0,0 0 16 15,0 0 0-15,0 0 0 0,0 0-112 16,0 0 0-16,0 0-16 0,0 0 0 0,7-5-176 16,-7 5 0-16,0 0 0 0,10-2 128 0,0-1-128 15,0 2 0-15,-1 1 0 0,2 1 128 0,0 1-128 16,2 0 0-16,0-1 0 0,1 0 0 0,1 0 0 0,2 1 0 0,-1 0 0 0,2 1 0 31,1-2 0-31,-1 1 0 0,0 0 0 0,1 0 0 0,-2 1 0 16,0-2 0-16,-2 0 0 0,1-1 0 0,-2 0 0 0,-1 1 0 15,-1 0 0-15,-2-1 0 0,-10 0 0 0,0 0 0 0,9-1 0 0,-9 1 0 16,0 0 0-16,0 0 0 16,0 0-144-16,0 0 144 0,0 0 0 0,0 0 0 0,0 0 0 0,0 0 0 15,-11 0 0-15,0 1 0 0,0 1 0 0,0 0 0 0,-1 0-208 0,-2 1 64 16,-1-1 16-16,0 1 0 16,-2-1 128-16,0 2 0 0,-2 0 0 0,-1-1-128 0,0 1 128 0,3-1 0 15,-1-1 0-15,1 0 0 0,0-2 0 0,2 0 0 16,0 0 0-16,3-1 0 0,1 0 0 0,1 1 144 15,2-1-144-15,8 1 0 0,-9 0 256 16,9 0-64 0,0 0-16-16,0 0 0 0,0 0 112 0,0 0 32 0,0 0 0 15,0 0 0-15,0 0-144 0,0 0-32 0,0 0 0 0,0 0 0 16,0 0-144-16,11 0 0 0,0 0 0 0,1-1 0 16,1-2 0-16,4-1 0 0,-3 1 0 0,4-1 0 15,0-2 0-15,3 0 0 0,0-2 0 0,0 0 0 16,0 0 0-16,-2 1 0 0,-2 0 0 0,0 2 0 15,-4-1-432-15,-2 2 48 0,-2-1 0 0,-2 2 0 32,-7 3-208-32,0 0-48 0,0 0 0 0</inkml:trace>
  <inkml:trace contextRef="#ctx0" brushRef="#br0" timeOffset="-72072.91">13546 18763 6447 0,'0'0'576'15,"0"0"-576"-15,0 0 0 16,-3-7 0-16,3 7 1488 0,0 0 192 0,-3-6 48 0,3 6 0 0,0 0-336 16,0 0-64-16,-7-4-16 0,7 4 0 15,-8-1-352-15,8 1-80 0,-8 6-16 0,0 0 0 16,0 1-320-16,2 2-64 0,0 2-16 0,1 2 0 0,0 0-176 0,0 3-32 16,0 1-16-16,3-6 0 0,0 2-240 0,1 2 0 15,0-1 0-15,1 0 0 16,0 1-1856-1,-1 10-400-15</inkml:trace>
  <inkml:trace contextRef="#ctx0" brushRef="#br0" timeOffset="-70703.41">13850 17234 4607 0,'0'0'400'0,"0"0"-400"0,0 0 0 0,0 0 0 0,-3-5 2608 0,3 5 432 16,-1-4 96-16,-2-1 0 16,2-1-1088-16,1 6-208 0,-2-5-48 0,2 5-16 15,2-8-432-15,2 1-64 0,-4 1-32 0,3 0 0 16,-3 6-480-16,3-4-80 0,0-1-32 0,2 1 0 0,-1-2-176 0,2 2-32 0,0 1-16 0,0 1 0 15,0-1-48-15,5 1-16 16,-1 1 0-16,-1 2 0 0,-9-1-64 0,11 7-16 16,-2 0 0-16,-2 3 0 0,-2 1 32 0,-1 1 0 15,1 1 0-15,-2 1 0 0,-2 2-128 0,-1 0 0 0,0-1-16 0,-1 1 0 16,-1-1-176 0,-1-1 192-16,-1-1-192 0,1 1 192 15,0-2-192-15,-1-1 0 0,1-2 0 0,0-3 0 16,3-6 144-16,0 0-144 0,0 0 160 0,0 0-160 15,0 0 160-15,0 0-160 0,0 0 160 0,0 0-160 16,0 0 304-16,0 0-48 0,0 0 0 0,9-5 0 16,-1-3-48-16,2-1-16 0,0-2 0 0,-1-1 0 15,1-2-192-15,3-1 176 0,0 0-176 0,2-1 160 0,-1-3-160 16,-1 0 0-16,-1 0 0 0,-1 2 0 0,-1 0 0 16,-1 2 128-16,-2 3-128 0,-3 3 0 0,-1 1 128 0,-1 3-128 15,-2 5 128-15,0 0-128 0,0 0 496 0,0 0 16 16,0 0 0-16,0 0 0 0,-7 4-208 0,-1 4-48 15,-1 1 0-15,0 2 0 0,1 1-256 0,0 1 128 16,-1 0-128-16,1 3 0 0,3-1 0 0,1-1 0 16,1 0 0-16,-1-1 0 0,2-1 0 0,1 0 0 15,1-1 0-15,3 0 0 0,-1-1 128 0,3-1-128 16,0-2 0-16,3 0 0 0,1 0 0 0,0-2-144 0,2-1 16 16,2 1 0-16,0-3-224 0,2-1-32 0,1 0-16 15,0-1 0 1,1-1-432-16,-1-1-64 0,2-1-32 0,-2-1-10144 0,1 2-2048 15</inkml:trace>
  <inkml:trace contextRef="#ctx0" brushRef="#br0" timeOffset="-69353.07">14782 17862 18303 0,'0'0'816'0,"0"0"160"0,0 0-784 0,4-8-192 0,-1-1 0 0,-3 9 0 0,0-7 592 0,0 7 80 16,4-9 16-16,-4 9 0 16,0 0 224-16,0 0 48 0,0 0 16 0,-5-7 0 15,5 7-80-15,-7-4 0 0,-2 2-16 0,0 2 0 0,0 2-240 0,0 1-32 16,-2 2-16-16,0 1 0 0,-1 3-304 0,-2 1-64 15,0 1-16-15,-1 2 0 0,2 3 16 0,1 0 0 16,0 1 0-16,2 1 0 0,1 2-224 0,3-1 176 16,0-2-176-16,3 1 160 0,1-2-160 15,2 1 0-15,1-2 0 0,2 1 0 0,3-2 0 0,0-1 160 0,3-1-160 0,2 0 160 16,3-2 96-16,3-1 32 0,0-3 0 16,3-1 0-16,1 0-48 0,3-4-16 0,0-4 0 0,-2 0 0 15,-1-1-32-15,-1-4 0 0,-1-2 0 0,-2-1 0 16,1-1-48-16,0-1-16 0,-3 0 0 15,0-2 0-15,-5 1-128 0,0-1 192 0,-2-3-192 16,-1 0 192-16,-3-1-64 0,-1-2 0 0,-2-2 0 16,-2 0 0-16,-1 1 0 0,-1 2-128 0,-5 2 192 0,1 3-64 15,-1-1-128-15,-2 4 160 0,-2 2-160 0,-2 2 160 0,1 1-160 16,-2 3 192-16,-1 0-192 0,0 4 192 0,1 1-192 0,-4 4 0 16,0-1 144-16,2 2-144 0,-1-1 0 0,3 3 0 15,-1 1 0-15,4-1 0 16,1 1-144-16,3 0 144 0,4 0-160 0,1 1 160 15,2 0-128-15,1 0 128 0,2 1 0 0,2 0-144 0,2 0 144 0,1 0 0 16,2-2 0-16,2 0 0 0,2 0 0 0,1-1-128 16,1-2 128-16,0 1 0 0,1-3-256 0,-3 1 16 15,1-2 16-15,2-1 0 16,-1-2-384-16,0 0-80 0,2 0-16 0,-1-1 0 16,1-1-1712-16,-1 0-336 0,1 0-80 0,1-1-16 0</inkml:trace>
  <inkml:trace contextRef="#ctx0" brushRef="#br0" timeOffset="-68863.01">15362 17771 26719 0,'0'0'2368'0,"6"-6"-1888"0,-6 6-480 15,9-4 0-15,2 0 1088 0,-1 3 112 0,-2 0 16 0,2 2 16 0,0 2-1072 0,0 2-160 16,1 3-144-16,-1 1 144 15,-1-1-160-15,-1 2 160 0,-3 1 0 0,-2 1-144 0,-2 0 144 0,1 1 0 16,-4-1 160-16,0 1-160 0,-2 1 176 16,-3 3-176-16,-2-1 192 0,0 2-192 0,-1-3 240 0,2 1-64 15,-2-2-16-15,1-2 0 16,-1-1-160-16,0-2 128 0,2-3-128 0,0 1 128 0,8-7-128 0,-6 4 160 16,6-4-160-16,0 0 160 0,0 0-32 0,0 0 0 0,0 0 0 0,0 0 0 15,6-5-128-15,3-3 0 16,1-2 0-16,0-2 0 0,2-2 0 0,3-3 0 0,2-2-160 0,-1-1 160 15,-1-1-224-15,3 1 48 0,-4 0 16 0,3 3 0 16,-4 0 160-16,-1 1 0 0,-2 0 0 0,-1 3 0 16,-3 2 128-16,-1 2 16 0,-3 3 0 0,-2 6 0 15,0 0 400-15,0 0 80 0,0 0 16 0,0 0 0 16,-8-3-96-16,1 3-16 0,-2 3 0 0,0 1 0 31,-1 2-400-31,0 1-128 0,1 3 0 0,1 1 0 0,0 0 128 0,0 1-128 0,2 0 0 0,0 0 0 16,1 2 0-16,1-1 0 15,1 1 0-15,2 2 0 0,1-1 0 0,2-1 0 0,1-2 0 0,2 0 0 16,0-1 0-16,3 0 0 0,-1-1 0 0,1-1 0 0,2-1-368 16,0-3-16-16,1-1-16 0,1-2 0 31,0-1-1520-31,3-1-288 0,0-2-64 0</inkml:trace>
  <inkml:trace contextRef="#ctx0" brushRef="#br0" timeOffset="-68573.27">15862 17744 21183 0,'0'0'1888'0,"-3"-7"-1504"15,0-1-384-15,3 8 0 0,-2-7 2112 0,2 7 336 0,-2-7 80 0,2 7 16 16,0 0-1440-16,0 0-272 0,0 0-64 0,0 0-16 16,0 0-464-16,0 0-96 0,0 0 0 0,8 7-16 15,-3 2-48-15,1 1 0 0,-1 2 0 0,1 2 0 16,-2 3 208-16,0-1 48 0,0 2 0 0,-3 2 0 15,-1 0 48-15,-2 2 16 0,-2 4 0 0,0-1 0 16,-3-2-176-16,0 0-16 0,-2-2-16 0,-2-2 0 16,1-1-112-16,0-2-128 0,0 0 176 0,1-2-176 0,1 0 144 15,-1-2-144-15,1-1 0 0,0-1 144 0,1 0-144 0,0-1 0 16,-1-3 144-16,1 0-144 16,-1-1-176-16,-2 0-96 0,-2-3-32 0,-1-1 0 15,-2-1-656-15,0 0-144 0,0-1-32 0,-1 0 0 16,0-2-1568-16,-3-1-320 0,1 0-64 0</inkml:trace>
  <inkml:trace contextRef="#ctx0" brushRef="#br0" timeOffset="-68291.6">15306 17611 10127 0,'0'0'448'0,"-6"-3"96"16,-2 1-544-16,8 2 0 0,-9-1 0 0,0 1 0 0,1 2 4736 0,-1 2 832 0,-1 2 160 0,0 0 32 16,0 4-4544-16,0 1-928 0,0 1-288 0,-1 4 160 15,1 0-32-15,1 3 0 0,-2 2 0 0,0 1 0 16,1 0 192-16,1 2 48 0,0 0 0 0,1 4 0 16,2 0-32-16,1 1 0 0,3-1 0 0,2 1 0 0,3-3-208 0,3 1-128 31,2-3 160-31,2-1-160 0,1-1 176 0,3 0-176 0,1 0 192 0,4-2-192 0,3-4 0 15,1-2-304-15,1-4 48 0,2-2 0 32,-1-1-1616-32,2-4-320 0,2-2-64 0</inkml:trace>
  <inkml:trace contextRef="#ctx0" brushRef="#br0" timeOffset="-68085.37">16019 17966 33167 0,'0'0'2944'0,"0"0"-2352"16,0 0-464-16,0 0-128 0,0 0 592 0,0 0 112 0,-6 6 0 0,0-2 16 31,6-4-912-31,-7 7-176 0,1 0-32 0,1-2-16 16,5-5-880-16,-4 7-176 0,0-2-48 0</inkml:trace>
  <inkml:trace contextRef="#ctx0" brushRef="#br0" timeOffset="-67552.63">16780 17909 19343 0,'0'0'848'0,"0"-9"192"0,-1 2-832 15,1 7-208-15,0 0 0 0,0-8 0 0,0 8 2656 0,-4-8 480 0,-2 2 112 0,-1 0 16 0,-1 2-2048 0,-1 1-384 0,-1 0-96 0,-1 2-16 16,-1 1-336-16,0 2-80 0,-1 1-16 0,-3 0 0 16,1 1-96-16,-1 2-32 0,-2 0 0 0,0 2 0 15,3 1 32-15,-2 1 16 0,3 0 0 0,-1 0 0 16,3 0-208-16,3-1 128 0,-1 1-128 0,2 1 0 16,3 1 0-16,1-1 128 0,2-1-128 0,1-1 0 15,1-9 0-15,2 11 0 0,-2-11 128 0,7 11-128 16,1-2 176-16,2-4-16 0,2 0 0 0,1-2 0 15,1-1-160-15,3-2 0 0,0-1 144 0,0-2-144 16,-1-1 128-16,1-3-128 0,-2-2 160 0,1-1-160 16,-2-3 192-16,0-1-64 0,0-3-128 0,1-3 192 15,-1-2-64-15,-2 0-128 0,-1 0 176 0,0 0-176 16,-1-1 192-16,-1 4-192 0,-1 1 192 0,-3 1-192 16,-2 2 240-16,0 2-64 0,-1 1-16 0,-2 2 0 15,-1 1 304-15,0 1 64 0,1 8 16 0,-4-6 0 16,1 0-96-16,3 6-32 0,-6-3 0 0,6 3 0 15,-7-1-288-15,7 1-128 0,-9 3 128 0,2 3-128 0,1 0 0 0,-1 3 0 16,1 1 0-16,0 2 0 0,1 2-144 0,0 3 144 16,2 0 0-16,1 2 0 0,-1 0-176 0,3 1 176 15,2 1-160-15,0-1 160 0,0 2-384 0,2-1 0 16,3-1 16-16,0-2 0 16,-1-2-496-16,1-1-96 0,-1-2-32 0,1-2 0 15,1-1-1776 1,0-2-368-16,1 0-64 0</inkml:trace>
  <inkml:trace contextRef="#ctx0" brushRef="#br0" timeOffset="-67069.69">16937 17875 30575 0,'0'-12'1344'0,"0"3"304"0,1 0-1328 0,1 0-320 0,0-1 0 0,2 2 0 0,2 1 144 0,1 3-144 0,-1-2 192 0,2 1-192 15,0 1 224-15,1 0-64 0,2 3-16 0,0 0 0 0,0 1-144 16,3 1 0-16,-2 0 0 0,-1 4 128 0,-1-2 64 0,0 1 16 16,-1 2 0-16,0 2 0 15,-2 1 112-15,-2 2 0 0,0 3 16 0,-2-1 0 0,-1 0 80 0,-2 1 16 16,0 4 0-16,-3 0 0 0,0 0-96 16,-2 1-16-16,0-1 0 0,0-2 0 15,0-2-192-15,0-2-128 0,1-1 128 0,0-1-128 0,-1-2 0 16,5-8 144-16,0 0-144 0,0 0 0 15,0 0 192-15,0 0-192 0,0 0 192 0,0 0-192 0,0 0 256 0,0 0-48 16,0 0-16-16,0 0 0 0,9-8-48 0,0-2-16 16,2-2 0-16,0-3 0 0,2-3-128 0,1-1 0 15,1-3 0-15,-1 0 0 0,1-2 0 0,0 2 0 16,1 2 0-16,-4 0 0 0,0 2 0 0,-2 3 0 0,-1 2 0 0,-2 2 0 16,-2 1 0-16,1 4 240 0,-6 6-16 0,0 0 0 31,0 0 192-31,0 0 32 0,0 0 16 0,0 0 0 0,0 0-160 15,-8 7-48-15,0 3 0 0,1 2 0 16,-2 0-128-16,1 1-128 0,-1 0 192 0,2 3-192 16,-1-2 128-16,2 2-128 0,2 2 0 0,2 1 0 15,1-2 0-15,2 0 0 0,3-1 0 0,2 0 0 16,0-2 0-16,3-1 0 16,1-2 0-16,1-1 0 0,0-1 0 0,1-2 160 0,1-2-160 0,0-2 128 15,0 0-128-15,0-1 0 0,1-2 0 0,1-1-176 16,2-3-336-16,-1 0-64 0,1-3 0 0</inkml:trace>
  <inkml:trace contextRef="#ctx0" brushRef="#br2" timeOffset="40284.5">5053 17440 3679 0,'0'0'320'0,"0"0"-320"0,0 0 0 0,9 1 0 0,1 0 816 0,1-1 80 16,1 0 32-16,4 0 0 0,3-1 80 16,4 0 16-16,6-1 0 0,-2-1 0 0,3 0 208 0,1-2 48 15,1 0 16-15,2-1 0 16,2 1-208-16,2-1-32 0,-1 1-16 0,4 1 0 15,3-1-400-15,0 2-96 0,-1-2-16 0,-5 1 0 16,-4 0-320-16,-4-1-64 0,-5 1-16 0,-2-1 0 0,-2 1-128 0,-2 1 128 16,-2 1-128-16,-1-1 128 0,-5 1-128 0,-1 0 0 0,-10 2 0 0,10-1 0 15,-10 1 0-15,0 0 128 0,0 0-128 16,0 0 128-16,0 0-128 0,0 0 0 16,0 0-192-16,0 0 192 15,-10 2-928-15,0 0-64 0,-1 3-16 0,-3-1-7584 0</inkml:trace>
  <inkml:trace contextRef="#ctx0" brushRef="#br2" timeOffset="40764.12">5132 17517 9215 0,'-12'-2'816'0,"12"2"-656"0,-9-1-160 0,9 1 0 0,0 0 1264 0,0 0 208 15,0 0 64-15,0 0 0 16,0 0-416-16,0 0-80 0,0 0-16 0,0 0 0 0,13 0-320 0,2 0-64 16,1 0 0-16,5 0-16 0,4-1-176 0,1-1-16 15,1-1-16-15,5-1 0 0,1 0 80 0,4 1 16 16,1-1 0-16,4 0 0 0,3-1-128 0,5-1-32 0,2 1 0 0,1-1 0 16,-1-1 32-16,-3 1 0 0,-1-1 0 0,-4 1 0 15,-4-1-112-15,-2 2-16 0,-5 0 0 0,-2 1 0 16,-4 0-128-16,-3 0-128 0,-4 1 144 0,-5 1-144 15,-2-1 144-15,-5 2-144 0,-8 1 128 0,0 0-128 16,0 0 0-16,0 0 0 16,0 0-224-16,-7-2 80 31,-4 1-1712-31,-5 1-320 0,-5 0-80 0</inkml:trace>
  <inkml:trace contextRef="#ctx0" brushRef="#br2" timeOffset="42001.91">4249 17759 19231 0,'0'0'848'0,"0"-8"176"0,-1 0-816 0,0-2-208 0,1-1 0 0,0-1 0 16,-2 0 0-16,1-2 0 0,-1-1 128 0,0 0-128 15,0-1 448-15,0 0 32 0,-1 1 16 0,0-2 0 16,0 2 272-16,1 1 64 0,-3-1 16 0,2 2 0 15,-1 0 192-15,-1 4 48 0,-1 1 0 0,1 4 0 0,2 0-256 0,3 4-64 16,-5-3 0-16,-1 3 0 0,6 0-320 0,-7 6-64 16,1 0 0-16,0 4-16 0,0 1-144 0,-2 4-32 15,0 1 0-15,1 4 0 16,0 1-64-16,0 4-128 0,2 4 176 0,-1 0-176 0,1 1 176 0,2 2-176 16,0 1 160-16,2 0-160 0,1 1 0 0,3 0 128 15,0 0-128-15,1-1 0 0,2-1 0 0,-1-1 176 16,1-2-176-16,-1-2 160 15,1-2 160-15,-2 0 48 0,-1-2 0 0,0-1 0 0,-1-2-208 0,-2-2-32 16,-1 0-128-16,0-2 192 0,-2-2-64 0,1-2-128 0,-2-1 176 0,-1-3-176 16,0-1 176-16,-1 0-176 0,0-2 160 0,-2 0-160 31,-1-3-240-31,1-1-144 0,-1-2-16 0</inkml:trace>
  <inkml:trace contextRef="#ctx0" brushRef="#br2" timeOffset="42487.45">3984 18017 19343 0,'0'0'1728'0,"0"0"-1392"0,0 0-336 0,0 0 0 0,3-8 960 0,1 3 128 0,-4 5 32 0,3-7 0 0,1 2-272 0,3-1-48 16,-1 1-16-16,2 0 0 0,0 1-336 0,2 1-80 16,0-1-16-16,1 1 0 0,-3 0-352 0,2-1 128 15,0 1-128-15,2 0 0 0,-1 0 0 0,0-1-256 16,-1 2 32-16,0-1 16 31,0-1-1056-31,0 1-208 0,-2 0-32 0,-1 0-16 0,1-1-336 0,-8 4-64 0,6-4 0 0,-6 4-16 16,0 0 640-16,6-6 128 0,-6 6 16 0,6-6 16 0,-6 6 752 0,3-8 128 15,-3 8 48-15,2-8 0 0,-2 8 208 0,2-7 240 16,-2 7-48-16,4-8-16 0,-4 8 1360 0,0 0 256 0,5-8 64 16,-5 8 16-16,0 0 32 0,0 0 0 0,0 0 0 0,6-2 0 15,-6 2-752-15,7 0-160 0,-7 0-32 0,8 4 0 16,-1 2-320-16,1 2-64 0,1 0 0 15,-1 2-16-15,-1 1-16 0,0 1 0 0,-1 1 0 0,4 0 0 16,-2-1-96-16,-1 0 0 16,-1 0-16-16,-1 0 0 0,-1-1-240 0,0-1-64 0,-1-1 0 0,1-1 0 15,-4-8-128-15,0 0 0 16,0 0 144-16,0 0-144 0,0 0 160 0,0 0-32 16,0 0-128-16,0 0 192 0,0 0 240 0,0 0 32 0,0 0 16 0,0 0 0 15,0 0 48-15,3-11 16 0,-1-3 0 16,0 0 0-16,-1-2-224 0,1-1-32 0,-2-1-16 0,4 2 0 15,-2-1-272-15,0 3 0 0,0 2 0 0,0 2 0 16,0 2 0-16,0 1 0 0,-2 7 0 0,0 0 0 0,4-7-176 0,-4 7-80 16,0 0-32-16,7-4 0 15,-7 4-2144-15,7-2-448 16,-7 2-64-16</inkml:trace>
  <inkml:trace contextRef="#ctx0" brushRef="#br2" timeOffset="42764.98">4585 17905 18431 0,'-4'9'1632'0,"0"2"-1312"0,-3 1-320 0,2 1 0 0,-1-1 928 0,1 1 112 15,-1 0 32-15,1 0 0 0,0-2-416 0,1-2-80 0,0 1 0 0,0-2-16 16,4-8 192-16,-2 10 32 16,2-10 16-16,-1 10 0 0,1-10-128 0,0 0-32 0,0 0 0 0,0 0 0 15,0 0-128-15,0 0-16 16,9 0-16-16,-9 0 0 0,9-7-32 0,-3 0-16 0,1-2 0 0,-2-3 0 0,-1-3 64 0,-1-1 16 31,0-2 0-31,-1-2 0 0,-1 0-208 0,-1-1-48 0,-1 1 0 0,-1 4 0 16,0 3-256-16,-1 2 0 15,-2 1 0-15,1 3 0 0,4 7 0 0,-8-6 0 0,0 2 0 0,1 2 0 16,7 2-416-16,-10 1-192 0,2 1-32 0,-1 1-9520 16,2 2-1888-1</inkml:trace>
  <inkml:trace contextRef="#ctx0" brushRef="#br2" timeOffset="43236.67">4720 18023 9215 0,'0'0'400'0,"0"0"96"0,0 0-496 0,0 0 0 0,0 0 0 0,3 8 0 16,-3-8 2928-16,0 0 480 0,0 0 112 0,0 0 0 15,0 0-1952-15,0 0-400 0,0 0-80 0,0 0 0 16,0 0-240-16,0 0-32 0,-5-4-16 0,0-3 0 15,2-1 16-15,1-1 0 0,1-1 0 0,1-1 0 16,2 0-176-16,1 0-16 0,0 1-16 0,1 1 0 16,0 1-352-16,-4 8-64 0,7-5 0 0,-7 5-16 0,9-1-176 15,-9 1 0-15,0 0 144 0,7 8-144 16,-1-1 176-16,-1 2-48 0,-1 1 0 0,-1 1 0 0,0 0-128 0,2 0 0 16,-1-1 144-16,0 0-144 0,-4-10 0 0,5 11 0 15,-1-2 0-15,1-2 0 0,-5-7 0 0,6 7 0 16,-6-7 0-16,0 0 128 0,10 3-128 0,-1-3 0 15,0-2 0-15,-1-2 128 0,0-1 32 0,1-1 16 16,-1-4 0-16,2-1 0 0,-1-1 96 0,1-3 32 16,-1-1 0-16,1-1 0 0,0-1-128 0,0 1-32 0,-1 3 0 0,-1 2 0 15,0 1-144-15,-1 2 0 0,-2 3 0 16,-5 6 128-16,0 0 64 0,0 0 0 16,0 0 0-16,0 0 0 0,0 0 80 0,6 11 32 15,-4 0 0-15,-1 3 0 0,-1 1-304 0,-1-1 0 0,1-1 128 0,0 0-128 16,0-1 0-16,2-1 0 0,0-3 0 0,1 1 0 15,-3-9 176-15,0 0-176 0,0 0 160 0,5 8-160 16,-5-8 0-16,0 0 0 0,0 0-176 16,11 1 176-1,-1-3-832-15,1-3-32 0,0-2-16 0,1-3 0 16,0-1-1936-16,2-2-400 0,2-2-80 0</inkml:trace>
  <inkml:trace contextRef="#ctx0" brushRef="#br2" timeOffset="43755.26">5399 17786 2751 0,'0'0'256'0,"5"-5"-256"15,1-1 0-15,-1 2 0 0,-5 4 4160 0,8-6 768 0,-3 1 176 0,-5 5 16 16,4-8-2816-16,-4 8-576 0,0 0-128 0,-2-7 0 16,2 7-528-16,-4-4-112 15,-1 1 0-15,-3 0-16 0,-1 3-256 0,-1 2-48 0,-1 0-16 0,0 2 0 16,-1 3-304-16,0-1-48 0,0 1-16 0,2 1 0 15,-1 0-128-15,2 1-128 16,1 0 192-16,3-2-192 0,-1-1 0 0,6-6 0 0,-3 9 0 0,3-9 0 16,0 0 0-16,5 9 0 0,0-4 0 0,2 1 0 15,3-1 0-15,-1 0 0 0,4-2 0 0,-1 1-144 16,1 1 144-16,1-1 0 0,2 1 0 0,-1 0 0 16,-1 1 0-16,1-1 0 0,-2 1 0 0,-1 0 0 15,-2 1 0-15,-1-1 0 0,-2 3 0 0,-1 0 0 0,-6-9 0 0,2 11 0 16,-3-1 144-16,-2 0-144 0,-4 0 304 15,0 0-48-15,-1 0-16 0,-3-2 0 0,-2 2-80 0,-1-1-16 16,-1-1 0-16,-1-2 0 0,1 1-144 0,0-2 0 0,0-1-160 0,2-2 160 31,1 0-896-31,2-1-96 0,1-1-16 0,9 0 0 16,-7-4-1952-16,7 4-400 0,-4-8-80 0</inkml:trace>
  <inkml:trace contextRef="#ctx0" brushRef="#br2" timeOffset="44026.36">5558 17862 7359 0,'25'-12'320'0,"-7"4"80"16,1 0-400-16,2-3 0 0,-5-1 0 0,1 0 0 0,-3-1 2752 0,-1-1 448 0,0 1 112 0,-2-2 16 16,-2 2-1296-16,-1 1-256 15,-2 0-48-15,-1 1-16 0,-2 1-400 0,-1 2-80 0,-2 1-16 0,0 7 0 16,0 0-80-16,-3-6-32 16,-1 1 0-16,4 5 0 0,-7-4-304 0,-2 3-64 0,1 1-16 0,1 2 0 15,-2 2-336-15,0 1-80 0,0 2-16 0,-1 2 0 16,-1 2-128-16,2 1-32 0,-1-1 0 0,1 1 0 15,0 0-128-15,2 0 0 0,1 0 0 16,1 0 0-16,3 1 0 0,0 1 0 0,1-3 0 0,1 0 0 0,1-2 0 0,2 1 0 16,0-1 0-16,1-1 0 0,3-2 0 0,1 1-256 15,2-3 64-15,1 0 16 16,-1-2-800-16,3-1-176 0,-1-2-16 0,2-1-16 16,-1-3-2128-16,1 0-416 0,0-2-96 0,1 0-7024 0</inkml:trace>
  <inkml:trace contextRef="#ctx0" brushRef="#br2" timeOffset="44843.81">5907 17680 14735 0,'0'0'1312'0,"0"0"-1056"16,-8 0-256-16,1 2 0 0,1-1 2176 0,-1 2 384 0,1 0 80 15,-2 2 16-15,0 0-1152 0,1 2-224 0,-1 0-64 0,2 2 0 16,1 1-352-16,-1 0-80 0,1 0-16 0,-1 2 0 16,3 1-336-16,0 0-80 0,1 1-16 0,-2-1 0 15,3 0-208-15,2-1-128 0,3 0 160 0,-1-1-160 16,2-1 128-16,2-1-128 0,0-2 0 0,1-2 0 0,2-1 160 15,1 0-160-15,0-3 160 0,1-2-160 16,2-1 144-16,-1-3-144 0,-1-3 128 0,1 0-128 16,0-3 176-16,0-3-48 15,0-1-128-15,1-3 192 0,1-2 64 0,1-5 16 0,0-2 0 0,-2-3 0 0,0-2 0 0,-3 0 0 32,0 2 0-32,-1-1 0 0,-1 1-272 0,-1 4 128 15,-2 3-128-15,-2 3 0 0,-2 3 400 0,-1 4-16 16,-2 2-16-16,0 3 0 0,1 8 272 0,0 0 64 15,0 0 16-15,0 0 0 0,0 0-416 0,-8 1-96 0,2 5-16 16,0 3 0-16,0 2-192 0,-1 2 0 16,-1 2 0-16,3 3 0 0,-4 1 0 0,3 0 0 0,-2 1 0 0,2 2 0 15,3 1 0-15,0 2 0 0,2-2 0 0,1 0 0 16,0-2 0-16,2 0 0 0,1-3 0 0,2 0 0 16,0-2 0-16,2-2 0 0,0-2 0 0,2-1 0 15,1-3 0-15,0-1 0 0,0-3 0 0,1-1 0 16,1-3-128-16,0-1 128 0,-2-2 0 0,1-1 0 15,0-5-192-15,1-2 64 0,0-3 128 0,1-3-208 16,2 0-80-16,-1-1-16 0,-3 1 0 0,0 0 0 16,-2 2 112-16,-4 1 32 0,2 1 0 0,-3 4 0 0,0 4 160 15,-4 5 0-15,0 0 0 0,0 0 128 0,0 0 64 0,0 0 0 16,0 0 16-16,-5 9 0 16,0 0-208-16,0 0 128 0,1 1-128 0,1 1 0 0,-2-1 0 0,2 0 0 15,0 0 0-15,-1 0 0 16,2-1 0-16,1 1 0 0,1-10 0 0,1 8 0 0,-1-8 0 0,3 9 0 15,-3-9 0-15,8 7 0 0,1-4 0 0,0-1 0 16,-9-2 0-16,12 0 0 0,0-3-192 0,0 0 192 16,0-3-192-16,0 0 192 0,1-2-176 0,2 0 176 0,-2-1-160 15,2-2 160-15,1-3-320 0,-1 0 48 16,-1 0 0-16,0 0 0 0,-3 3 96 0,-2 3 32 0,0 1 0 0,-9 7 0 16,0 0 144-16,0 0 0 0,0 0 0 0,0 0 128 15,0 0 0-15,0 0 16 0,0 0 0 0,-1 12 0 16,-1 0-144-16,0-1 0 0,1-1 0 0,0-1 0 15,1-9 0-15,-2 10 0 0,2-1 0 0,0-9 0 16,2 8 0-16,-2-8 0 0,0 0 0 0,0 0 0 16,5 6 0-16,3-3 128 0,1-3-128 0,-2-1 0 15,1-2 128-15,0-2-128 0,-2 0 0 0,2-2 128 16,0-3 32-16,-1-3 0 0,-1-2 0 0,-1-1 0 0,0 1 48 0,-2 0 16 16,-2-2 0-16,0 1 0 15,-2 1-224-15,-1 3 128 0,-1 1-128 0,-2 1 0 0,0 3 0 0,-3 0 0 16,-2 3 0-16,-1 2 0 0,-2 4 0 0,1 1-320 15,-4 1 64-15,2 3 0 16,0 1-352 0,-2 0-64-16,3 3-16 0,1 1 0 0,0 2-2912 15,1-2-592-15</inkml:trace>
  <inkml:trace contextRef="#ctx0" brushRef="#br2" timeOffset="45040.39">6484 17671 8287 0,'15'0'736'0,"-6"0"-592"0,1-2-144 0,2 1 0 0,2 1 2176 0,-2 1 416 16,-1 2 80-16,0 0 16 0,-4-2-512 0,1 0-80 0,-8-1-32 15,8 0 0-15,-8 0-496 0,8 1-96 16,-8-1-32-16,9 1 0 0,-9-1-800 0,10 0-144 0,-1-1-48 0,-1 0 0 16,0-1-256-16,0-1-64 0,0-1-128 0,1 0 192 15,0 0-192-15,2 0 176 0,-3 0-176 0,1 1 160 16,-1-1-160-16,-8 4 0 0,7-4 0 0,-7 4 0 16,0 0 0-16,0 0 0 0,0 0 0 0,0 0-176 15,0 0-1664-15,0 0-336 0,0 0-64 16</inkml:trace>
  <inkml:trace contextRef="#ctx0" brushRef="#br2" timeOffset="45209.5">6153 17452 33231 0,'-6'-10'1472'0,"6"10"304"0,-5-7-1424 0,5 7-352 0,0 0 0 0,0 0 0 16,6-9-192-16,1 3-128 0,3 0 0 0,3 1-9328 15,3-1-1856-15</inkml:trace>
  <inkml:trace contextRef="#ctx0" brushRef="#br2" timeOffset="47008.07">6943 17399 13823 0,'0'0'1216'0,"0"0"-960"0,2-7-256 0,-2 7 0 0,0 0 640 0,5-7 96 0,-5 7 16 16,6-5 0-16,-6 5 48 0,8-5 16 0,-8 5 0 0,0 0 0 16,0 0-80-16,6-5-16 15,-6 5 0-15,0 0 0 0,0 0-96 0,0 0-32 16,0 0 0-16,0 0 0 0,0 0 96 0,0 0 16 16,3 6 0-16,-1 0 0 0,-1 2-128 0,0 2-32 0,0 1 0 0,0 2 0 15,0 1-256-15,0 2-48 16,1 12-16-16,0-2 0 0,1-4-224 0,0-2 176 0,0-3-176 0,0 1 160 15,0-3-160-15,0-1 128 0,0-1-128 0,-1-2 128 0,-1 0-128 16,1-3 0-16,1 0 0 0,0-1 0 16,-3-7 128-16,2 7-128 0,-2-7 128 0,0 0-128 0,0 0 0 0,0 0-320 15,0 0 48 1,0 0-8560-16,0 0-1696 16</inkml:trace>
  <inkml:trace contextRef="#ctx0" brushRef="#br2" timeOffset="48803.32">6030 18157 11055 0,'0'0'480'0,"-10"3"112"0,0 0-464 0,0 1-128 0,1-1 0 0,2-1 0 15,-1-1 1328-15,8-1 240 0,-9 0 48 0,9 0 16 16,0 0-288-16,0 0-64 0,0 0-16 0,0 0 0 16,0 0-528-16,0 0-96 0,0 0-32 0,0 0 0 15,6-7-288-15,1-1-64 0,4 1-16 0,5 2 0 16,3-2-32-16,4-1 0 0,3 0 0 0,2-2 0 16,5 1 48-16,-3 0 0 0,3 0 0 0,3 1 0 15,-1 0-16-15,4-2 0 0,3-3 0 0,4 1 0 0,3-2-80 0,4 0-16 16,0 0 0-16,1-2 0 0,-5 0-144 0,0-1 0 15,-1 2 144-15,-2 0-144 0,0 1 0 0,-1 1 0 16,0 0 0-16,-3 1 0 0,-4 3 0 0,-5-1 128 16,-5 0-128-16,-5 0 0 0,-3 2 128 0,-3 1-128 15,-4 0 128-15,-4 2-128 0,0-2 0 0,-4 4 144 16,-1 0-144-16,-3-1 0 0,-1 4-128 0,-2-1-144 0,-1 0-32 0,-2 2 0 31,-2 0-208-31,-1 2-32 0,-2-2-16 0,-3 3 0 16,-3 1-320-16,0 0-64 0,-4 1-16 0,-5-1-9264 15</inkml:trace>
  <inkml:trace contextRef="#ctx0" brushRef="#br2" timeOffset="49166.82">6007 18180 17967 0,'0'0'784'0,"0"0"176"0,0 0-768 0,-8 2-192 0,8-2 0 0,0 0 0 0,0 0 320 0,0 0 32 15,0 0 0-15,0 0 0 0,0 0 32 0,0 0 16 16,0 0 0-16,0 0 0 0,0 0 112 0,10 3 0 16,0 0 16-16,3-3 0 15,4-2 64-15,2-1 16 0,3-1 0 0,5-2 0 0,4 1 0 0,1-2 0 16,-1-2 0-16,4 1 0 0,2-3-96 0,3 1-32 0,5-2 0 0,3-2 0 31,5-1-112-31,3-3-32 0,0-3 0 0,-1 1 0 0,-1-5-144 0,-1 1-16 0,-2 0-16 0,1 3 0 16,-1 3-160-16,-5 2 0 0,-2 2 0 0,-4 0 128 15,-7 3-128-15,-5 2 0 16,-5 0 144-16,-3 1-144 0,-6 1 288 0,-3 3-16 16,-2 1 0-16,-2 1 0 0,-2 0-144 0,-3 1-128 15,0-1 192-15,-4 2-192 16,-1-2-400-16,1 1-192 0,-1 2-48 0,0-2-12976 0</inkml:trace>
  <inkml:trace contextRef="#ctx0" brushRef="#br0" timeOffset="-151283.35">2503 1156 1839 0,'0'0'0'0,"0"0"160"0,0 0-160 0,0 0 0 0,0 0 0 0,0 0 0 16,-2-5 2608-16,1 0 480 0,1 5 112 0,0-5 0 15,-3-1-1664-15,3 6-352 0,0 0-64 0,-1-5-16 16,1 5-96-16,0 0-32 0,0 0 0 0,0 0 0 15,0-6-160-15,0 6-48 0,0 0 0 0,0 0 0 0,0 0-16 0,0 0-16 16,0 0 0-16,0 0 0 0,0 0-32 16,-1 10-16-16,-2 0 0 0,2 2 0 0,0 0-16 0,1 1 0 15,0 1 0-15,0 0 0 0,0 1-128 16,0 1-32-16,1-1 0 0,0-1 0 0,-1 1-288 0,3-1-64 16,-1-1-16-16,1-1 0 0,-2-2-16 0,0 0 0 15,1-1 0-15,1-1 0 0,-2-2 0 0,-1-6-128 16,1 8 192-16,-1-8-64 0,0 0-128 0,0 7 192 15,0-7-192-15,0 0 192 0,0 0-192 0,0 0 0 16,0 0-192-16,0 0 192 16,0 0-2240-16,0 0-320 0</inkml:trace>
  <inkml:trace contextRef="#ctx0" brushRef="#br0" timeOffset="-149958.4">2573 4252 3679 0,'0'0'320'0,"0"0"-320"16,0 0 0-16,0 0 0 0,0 7 2928 0,-1-2 512 16,1-8 96-16,-2 0 32 0,2-1-1600 0,-1-2-320 15,1 2-64-15,0-1-16 0,0 5-304 0,0 0-64 16,0-4-16-16,0 4 0 0,0 0-288 0,0 0-64 0,0 0-16 16,0 0 0-16,0 0-48 0,0 0-16 0,0 0 0 0,4 6 0 15,-2 0-64-15,1 2-16 0,0 1 0 0,1 2 0 16,-2 2-96-16,0 1-32 15,0 0 0-15,2 1 0 0,0-1-128 0,-1 0-32 16,0 1 0-16,-1-1 0 0,0 0-112 0,1 1-16 0,-2-1-16 0,0-2 0 16,1-2-112-16,-1 0-128 0,0 0 176 0,0 0-176 15,0-2 160-15,-1 1-160 0,0-2 128 0,1-1-128 16,-1-6 0-16,0 0 0 0,0 0 128 0,0 0-128 16,0 6-128-16,0-6-64 15,0 0-16-15,0 0 0 16,0 0-2352-16,0 0-480 0</inkml:trace>
  <inkml:trace contextRef="#ctx0" brushRef="#br0" timeOffset="-146522.81">1711 14309 3679 0,'0'0'160'0,"0"0"32"0,0 0-192 0,0 0 0 16,0 0 0-16,0 0 0 0,0 0 2400 0,0 0 432 0,0 0 96 0,-5-4 16 15,5 4-1536-15,-3-6-320 16,3 6-48-16,-4-7-16 0,4 7-304 0,-2-8-64 0,1 0-16 0,1 8 0 16,-2-10-112-16,2 1-16 15,1 2-16-15,0-1 0 0,-1-2-112 0,2 1 0 0,0-1-16 0,-1 4 0 16,2-2-16-16,-1 0 0 0,1-1 0 0,0 2 0 16,2-1 32-16,-1 0 0 0,1 1 0 0,-1-1 0 15,0 1-48-15,1 1 0 0,-1 0 0 0,2 2 0 16,-2 1-80-16,-4 3 0 0,7-3-16 0,-2 2 0 15,-5 1-240-15,8 0 128 0,-3 1-128 0,-5-1 0 16,6 6 160-16,-2 0-160 0,1 2 160 0,-2 2-160 16,0 1 272-16,0 2-32 0,-1 2-16 0,-2 0 0 15,0 3-96-15,0-1 0 0,-2 1-128 0,-1-1 192 0,1 2-192 0,0-2 144 16,0-2-144-16,0 0 128 0,-1 0-128 0,0-2 0 16,0-2 144-16,-1-1-144 0,1 0 160 0,1-2-32 15,-2 1-128-15,0-1 192 0,1 0 0 0,0-2-16 16,-1 0 0-16,4-6 0 0,-1 5 16 0,1-5 0 15,0 0 0-15,-1 6 0 0,1-6 64 0,0 0 32 16,0 0 0-16,0 0 0 0,0 0-64 0,0 0-16 16,0 0 0-16,0 0 0 0,6 4-64 0,-1-1-16 15,2 0 0-15,-1-1 0 0,1-2-128 0,0-1 128 16,-1 0-128-16,2-2 128 0,2 1-128 0,-1-1 0 0,-1 0 0 0,2-1 0 16,1 0 128-16,1 0-128 15,3-1 0-15,-2 2 128 0,1-3-128 0,-2 1 192 0,4-1-192 0,-1 2 192 16,0 0-192-16,2-1 0 0,1 2 144 0,-3-3-144 15,-2 1 0-15,-1-1 128 0,1 2-128 0,0 0 0 16,-4-1 0-16,0 2 0 0,-1 0-160 16,0 0 160-16,-8 3-2304 0,0 0-336 0,7 0-80 0</inkml:trace>
  <inkml:trace contextRef="#ctx0" brushRef="#br0" timeOffset="-143967.27">7760 18889 9551 0,'0'0'416'0,"0"0"96"0,0 0-512 0,0 0 0 0,0 0 0 0,0 0 0 0,0 0 720 0,0 0 48 15,0 0 0-15,0 0 0 0,-7 4 64 0,7-4 0 0,0 0 16 0,-8 2 0 16,8-2-80-16,0 0 0 0,-8 2-16 0,8-2 0 16,-8 2-240-16,8-2-64 15,-7 1 0-15,7-1 0 0,0 0-80 0,-8 2-32 0,8-2 0 0,0 0 0 16,-8 0 80-16,8 0 16 15,0 0 0-15,0 0 0 0,-6-4 256 0,6 4 48 16,-2-3 16-16,-1-2 0 0,2 1-32 0,0 0 0 16,1-2 0-16,0 0 0 0,1-1-160 0,0 0-48 0,3-5 0 0,-1 1 0 15,1 1-304-15,1 2-64 16,-1 0-16-16,2 1 0 0,0 2-128 0,1-1 160 0,-2 1-160 0,2 0 160 16,0 1-16-16,0 0 0 0,-7 4 0 0,8-4 0 0,-8 4-144 0,9-2 192 15,-9 2-192-15,10-2 192 0,-10 2-192 0,8 0 128 16,-8 0-128-16,9 3 128 15,-9-3-128-15,7 6 0 0,-7-6 0 0,5 8 128 16,0 2-128-16,-3 0 0 0,-1 1 0 0,-2 2 0 0,-1 2 0 0,1-6 0 16,-2 2 0-16,0 1 0 15,-1 1 0-15,-1 0 0 0,0 1 0 0,-1 1 0 16,1-1 0-16,-6 10 0 0,2-5 0 0,1-4 0 16,2-3 0-16,0-2 128 0,1-1-128 0,0-1 0 0,5-8 128 15,-5 6-128-15,5-6 0 0,-6 7 128 0,6-7-128 16,0 0 0-16,0 0 144 0,0 0-144 0,0 0 160 0,0 0-32 15,0 0-128-15,0 0 192 0,0 0 48 0,0 0 0 0,0 0 0 16,0 0 0 0,0 0-48-16,0 0 0 0,0 0 0 0,0 0 0 0,0 0-192 0,0 0 176 0,0 0-176 0,0 0 160 15,9-4-160-15,-1 1 0 16,0 1 0-16,0 0 128 0,1 0-128 0,1 0 0 16,1-2 0-16,-1 1 0 0,1 0 0 0,1-1 0 15,1 1 0-15,-1 0 0 0,-1-2 0 0,0 1 0 16,-1 1 0-16,2-1 0 0,0 0 0 0,-1 1 0 0,-2-1 0 0,-9 4 0 15,10-3 0-15,-1 1 0 0,-9 2 0 0,8-2 0 16,-8 2 0-16,0 0 128 16,0 0-128-16,8-3 0 0,-8 3 0 0,0 0 128 0,0 0-128 15,0 0 0-15,0 0 0 0,0 0-176 16,0 0 16-16,9-2 0 16,-9 2-736-16,0 0-128 0,0 0-48 0</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44:10.919"/>
    </inkml:context>
    <inkml:brush xml:id="br0">
      <inkml:brushProperty name="width" value="0.05292" units="cm"/>
      <inkml:brushProperty name="height" value="0.05292" units="cm"/>
      <inkml:brushProperty name="color" value="#FF0000"/>
    </inkml:brush>
    <inkml:context xml:id="ctx1">
      <inkml:inkSource xml:id="inkSrc47">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10-30T13:45:08.044"/>
    </inkml:context>
    <inkml:brush xml:id="br1">
      <inkml:brushProperty name="width" value="0.05292" units="cm"/>
      <inkml:brushProperty name="height" value="0.05292" units="cm"/>
    </inkml:brush>
  </inkml:definitions>
  <inkml:trace contextRef="#ctx0" brushRef="#br0">2598 1043 38463 0,'12'-12'848'0,"-6"10"176"0,1-2 48 0,1-2 0 0,0-4-864 15,0-1-208-15,2 0 0 0,0-2 0 0,3-5 144 0,0-1-16 0,-2-1 0 0,-2 0 0 16,-1-2 0-16,0 2-128 16,-2 0 192-16,1 0-64 0,-4 1-128 0,-2 3 0 0,2 2 144 15,-3 2-144-15,-1 1 128 0,-2 2-128 0,1 1 128 0,-1 3-128 16,0 0 368-16,-1 3 0 16,4 2 0-16,-6 1 0 0,-1 1-176 0,2 2-48 0,-1 0 0 0,1 4 0 0,-2-1-144 0,1 2 0 15,3 0 0-15,-1 0 0 0,0 1 0 0,2 0 0 16,0-1 0-16,1 1 0 0,1 1-144 0,2-2 144 31,0 0 0-31,2-1 0 0,-1-1-272 0,1 1 48 0,2-1 16 0,-1-1 0 16,1 0-528-16,2-2-96 0,-1 1-32 0,3 0 0 31,-2-1-2336-31,3 1-480 0</inkml:trace>
  <inkml:trace contextRef="#ctx0" brushRef="#br0" timeOffset="577.52">2402 777 18879 0,'-5'-9'832'0,"5"9"192"0,0 0-832 0,-1-5-192 15,-2 1 0-15,3 4 0 0,-2-4 960 0,1-1 160 16,-1 2 32-16,2 3 0 0,0 0 288 0,0 0 64 16,0 0 16-16,0 0 0 0,0 0-784 0,0 0-160 0,0 0-16 15,-1 8-16 1,1 0 80-16,0 3 16 0,-1 0 0 0,1 2 0 15,0 0-48-15,0 1 0 0,0 0 0 0,1 2 0 16,1-1-208-16,1-1-64 0,2 0 0 0,0-1 0 0,-4 0-64 0,4-1 0 16,1 0-16-16,1-1 0 15,-2 0 0-15,2-1 0 0,0-1 0 0,-1-2 0 0,1-2 16 0,-1-1 0 16,2 0 0-16,-1-2 0 0,-1 0-128 0,1-1 0 16,-2 1-128-16,3-2 192 0,-8 0-64 0,0 0-128 15,4-4 176-15,1-1-176 0,-1-2-128 0,0 0-144 16,-2 0-32-16,0 0 0 15,0 0-2144-15,0 1-432 0,-1 0-96 0</inkml:trace>
  <inkml:trace contextRef="#ctx0" brushRef="#br0" timeOffset="1042.77">2748 1163 27647 0,'-8'-6'1216'0,"8"6"256"0,-3-3-1168 0,3 3-304 0,-4-3 0 0,1-1 0 0,0 0 1200 0,-1 0 176 15,2-2 32-15,1 2 16 0,1-1-208 0,2 1-32 16,2-1-16-16,0 1 0 0,1 0-816 0,2-1-160 16,1 2-48-16,-2 0 0 0,4 0-144 0,-1 2 0 15,0 1 144-15,0 1-144 0,-1 2 0 0,0 0 144 16,-8-3-144-16,6 8 0 0,-2 0 128 0,-3 2-128 16,-4 1 0-16,0 1 0 0,-2 1 224 0,-1 1-64 15,-3 2-16-15,-1 0 0 0,-2-1 32 0,-1 1 0 0,-2-1 0 16,1-1 0-16,0 1 16 0,2-3 16 0,-1-2 0 0,4-2 0 15,2 2 224-15,0-3 32 0,4-3 16 0,-1 2 0 16,4-6 80-16,0 0 16 16,0 0 0-16,0 0 0 0,8 2-368 0,3-1-64 0,3-2-16 0,1 0 0 15,2-1-128-15,2-1 0 0,4 1 0 0,3-1 0 16,0 0-160-16,3-2-64 0,-3 1-16 0,1-1 0 16,-1 0-1504-16,-4 1-304 0,-2-1-64 0,-2 1-9424 31,-1-1-1888-31</inkml:trace>
  <inkml:trace contextRef="#ctx0" brushRef="#br0" timeOffset="1548.09">2295 958 13535 0,'0'0'592'0,"0"0"128"0,0 0-576 0,0 0-144 32,0 0 0-32,0 0 0 0,0 0 1664 0,0 0 320 0,0 0 48 0,0 0 16 0,0 0-416 0,0 0-80 15,9 2-16-15,-2 1 0 16,-7-3-432-16,6 4-80 15,2 3-32-15,0-2 0 0,0 1-144 0,-1 0-16 0,1 0-16 16,0-1 0-16,-1 2-304 0,1-1-64 0,1 1-16 0,-1-2 0 0,-2 1-224 0,0 1-32 31,-1-2-16-31,0 1 0 0,-1-2-160 0,0 0 0 0,0 0 0 16,0-1 0-16,-4-3 0 0,6 3 128 0,-1 2-128 0,1-3 0 16,0 0-256-16,1-1-144 0,-2 0-32 0,2-1 0 15,2 0-1936-15,1 0-400 0,-5 1-80 0</inkml:trace>
  <inkml:trace contextRef="#ctx0" brushRef="#br0" timeOffset="2346.4">3282 747 21823 0,'0'0'960'0,"6"-3"208"0,-3-2-928 0,1 0-240 0,0-1 0 0,0 0 0 0,0-1 1408 0,1 0 256 15,-1 1 32-15,2 0 16 0,-1 2-208 0,1 0-32 16,-1-1-16-16,2 2 0 0,1 1-752 0,0-1-128 16,-1 1-48-16,2 2 0 0,0 2-240 15,-1 2-48-15,1 0-16 0,-1 3 0 0,1 2-224 16,-3 0 176-16,0 0-176 0,-2 2 160 0,-1 2-32 0,0 3-128 15,-1 0 192-15,-2 1-64 0,-1-1 64 0,-1 1 0 16,-2-1 0-16,0 0 0 0,-3-1-48 0,2-1 0 0,-1-3 0 0,1 0 0 16,-1 0-144-16,2-3 0 0,1-3 144 0,3-5-144 15,-4 5 128-15,4-5-128 0,0 0 160 0,0 0-160 16,0 0 144-16,6-2-144 0,0-3 128 16,2-1-128-16,0-2 0 0,2-3 0 0,-2-2 128 15,2-2-128-15,1-3 0 0,1-2-176 0,1-2 48 0,0 0 0 16,0 0-16-16,-1 1 0 0,-1 1 0 0,-2 3 0 15,-3 1 144-15,-1 4 0 0,-2 2 0 0,-1 2 128 16,1 1 320-16,-2 3 80 0,-1 4 16 0,0 0 0 16,0 0 80-16,-6 1 16 0,6-1 0 0,-6 5 0 15,-2 2-368-15,1 1-64 0,3 1-16 0,-1 2 0 16,1 0-192-16,2 2 0 0,1 0 0 0,2 0 0 16,1 0 0-16,2 0 0 0,2-1 0 0,3 1 0 0,1-2 0 15,0-3 0-15,1 1 0 0,0-1 0 0,1-2-240 16,2 0 80-16,1-2 16 15,5 1-656-15,-1-3-128 0,0-1-32 0</inkml:trace>
  <inkml:trace contextRef="#ctx0" brushRef="#br0" timeOffset="2943.31">2336 785 13823 0,'0'0'1216'0,"0"0"-960"0,0 0-256 0,0 0 0 0,0 0 1664 0,0 0 304 0,2-5 48 0,-2 5 16 16,0 0-288-16,0 0-48 0,0 0-16 0,8 2 0 16,-2 3-544-16,-1 0-112 0,1 2-32 0,-1 0 0 0,-1 2-288 15,3 3-48-15,2 1-16 0,-1 2 0 0,-2-1-80 0,0 0-32 0,1 1 0 0,1-1 0 32,-1 1-256-32,-1 1-48 0,4 0-16 0,-1 0 0 15,-1-2-208-15,-1 0 144 0,1-1-144 0,1 1 128 0,1-2 0 16,-1-1 0-16,-2-1 0 0,1-3 0 15,0-1 32-15,-1-2 0 0,1-2 0 0,1 0 0 16,0-2 64-16,1-3 16 0,-2-1 0 0,3-3 0 16,1-1 32-16,1-3 16 0,-4-3 0 0,1 0 0 0,0-4-16 0,0 0 0 15,0-1 0-15,1-6 0 0,-1 1-272 0,-2 3 0 0,-1 2 0 16,-2 1 160-16,-2 3-32 16,0 2 0-16,0 2 0 0,-3 1-128 0,0 3-256 15,0 2 64-15,0 5 16 16,-3-6-736-16,3 6-160 0,0 0-16 0</inkml:trace>
  <inkml:trace contextRef="#ctx0" brushRef="#br0" timeOffset="3528.89">3868 569 21599 0,'2'-11'960'0,"-2"6"192"0,0 0-928 16,1-2-224-16,1 1 0 0,0-1 0 0,0 0 1792 0,0 1 320 15,0-1 64-15,0 2 16 0,0 0-496 0,-2 5-96 16,3-4-32-16,3 1 0 0,-1 0-1248 0,-5 3-320 0,8 2 0 0,-1 0 816 16,0 2 96-16,1 2 32 0,2 7 0 0,1 3-752 15,-2 1-192-15,-1 2 0 16,1 1 144-16,-2 2 0 0,-2 3 0 0,0 0 0 0,-4 2-144 0,-2 1 160 15,-1 1-160-15,-3 0 160 0,0-1-32 0,-1-2-128 16,-2-2 192-16,-5 9-64 0,-3-3-128 16,1-5 0-16,0-3 0 15,-1-3-272-15,-1-2-96 0,1-3-16 0,-9 1 0 0,0-2 384 16,2-2 0-16,1-2-16960 0</inkml:trace>
  <inkml:trace contextRef="#ctx0" brushRef="#br0" timeOffset="3871.35">3358 472 9215 0,'-16'-11'816'0,"10"8"-656"15,2-2-160-15,-2 3 0 0,-2-1 4448 0,2 1 864 0,-1-1 160 0,2 1 32 16,-3 1-3728-16,0 1-752 16,-2 0-160-16,2 2-32 0,-1 2-64 0,-1-1-32 0,0 3 0 0,0 3 0 0,-2 3-352 0,3 0-80 15,-1 5-16-15,-2 3 0 0,2 2 64 0,0 3 16 16,1-1 0-16,0 3 0 0,2 0-208 0,-2 9-32 16,3-1-128-16,0-2 192 0,2-2-192 0,2-1 0 15,3-1 0-15,0-2 0 0,0 0 128 0,1-1-128 16,3-2 176-16,0 0-176 15,2 0 224-15,0-2-64 0,3-3-16 0,2 0 0 16,2-2-144-16,2-2 0 0,3-1 0 0,3-2 128 31,4 0-592-31,3-3-128 0,3-1-32 0,1-1-10400 0,0-3-2096 0</inkml:trace>
  <inkml:trace contextRef="#ctx0" brushRef="#br0" timeOffset="4087.16">4446 721 36799 0,'0'0'1632'0,"0"0"336"0,3-7-1584 0,3 1-384 16,0 3 0-16,0-1 0 0,-1-1-144 0,2 2-112 15,1 1-32-15,0 0 0 0,2 1 288 0,1-1 256 16,0 2-64-16,5-1 0 0,-1 2-192 15,-4 2 0-15</inkml:trace>
  <inkml:trace contextRef="#ctx0" brushRef="#br0" timeOffset="4249.85">4391 920 34095 0,'0'0'3024'0,"0"0"-2416"0,0 0-480 0,0 0-128 0,0 0 272 0,0 0 48 0,0 0 0 0,0 0 0 15,0 0 704-15,0 0 160 0,9-1 32 0,-2-2 0 16,2 1-608-16,1 1-112 0,1 1-32 0,1 0 0 16,0-1-320-16,2 0-144 0,-1 1 128 0,1 1-128 15,1-1-1024 1,3 0-272-16,0 0-64 0</inkml:trace>
  <inkml:trace contextRef="#ctx0" brushRef="#br0" timeOffset="5138.35">5890 857 4607 0,'0'0'192'0,"2"-7"64"0,-2 1-256 0,2-1 0 15,1 2 0-15,-1-1 0 0,-2 6 5264 0,0 0 1008 0,0 0 208 0,0 0 48 16,0 0-4224-16,0 0-832 0,0 0-160 0,0 0-32 15,0 0-672-15,0 0-128 0,3 7-32 0,0 3 0 16,-1 2-96-16,0 1-32 0,0 0 0 0,-1 0 0 16,0 2-32-16,0-1-16 15,1 0 0-15,0 1 0 0,1-1-272 0,0 0 160 0,1-2-160 0,0 0 128 16,0-1 16-16,2-1 0 0,-2-1 0 0,2-1 0 0,2-2 0 16,-1-1 0-16,1-2 0 0,1-1 0 0,1-1 0 0,0-1 0 15,-1-2 0 1,2-1 0-16,3-3-144 0,-3 0 192 0,0-1-192 0,0-2 192 0,0-3-192 0,-1-1 192 15,-2-1-192-15,1-2 192 16,0 1-192-16,-1-2 192 0,-2-1-192 0,0-1 192 16,-3-1-192-16,0 2 0 0,-2-1 0 0,-1 1 0 0,-1 1 0 0,0 1 0 15,0 3 0-15,-3 1 0 0,-2 2 0 16,1 2 0-16,0 2 0 0,1 1 192 0,1 2 0 16,3 3 0-16,-6-1 0 0,0 2-192 0,0 0 0 0,6-1 144 0,-5 3-144 31,0 2 0-31,5-5 0 0,0 0 0 0,-1 8 0 0,0 0 0 0,2 0-160 0,-1-8 160 0,4 8 0 31,3-1-128-31,1 1 128 0,-3-1 0 0,3-2 0 0,0 0-192 16,2-2 192-16,-3 0-192 0,3 1 192 15,-1-2-736-15,1 0-32 0,1-1-16 0,0 0 0 16,0-2-1968-16,1 0-400 0,0 0-80 16</inkml:trace>
  <inkml:trace contextRef="#ctx0" brushRef="#br0" timeOffset="5451.07">6628 602 27983 0,'0'0'1232'0,"3"-7"272"0,-1 2-1200 0,-2 5-304 16,3-6 0-16,-3 6 0 0,0 0 0 16,0 0 0-16,0 0 0 0,0 0 1360 0,0 0 224 0,2 7 32 0,0 2 16 15,-2 0-992-15,0 4-192 0,0 0-32 16,-1 2-16-16,-1 1-16 0,-1 1-16 15,0 2 0-15,0 5 0 0,0 0-368 0,1-4 0 0,1-1 0 0,1-3 320 0,0 0 0 16,1-2 0-16,2-2 0 16,2-1-320-16,0-1 0 0,-1-2 0 15,1-2 592-15,0-1 48 0,2-2 16 0,1-1 0 16,0-1-400-16,2 0-64 0,1 0-32 0,1-1 0 0,2-3-160 16,-2 0 0-16,-2 0 144 0,0-1-144 15,1 2 0-15,0 1-208 0,0 0 16 0,0 0 16 16,-2-1-672-1,1 0-144-15,-1 1-32 0,0 1 0 0,0 0-2112 16,-2 0-416-16,0 0-96 0</inkml:trace>
  <inkml:trace contextRef="#ctx0" brushRef="#br0" timeOffset="5766.31">6925 586 19343 0,'-1'-17'848'0,"1"10"192"0,0-2-832 0,1 1-208 16,0 0 0-16,3 0 0 0,-3 0 2816 0,1 2 512 0,0 0 96 0,2 2 32 15,1 0-1664-15,-5 4-320 16,7-3-64-16,-1 3 0 0,3 1-704 0,-2 2-144 0,0 0-32 0,3 2 0 16,1 3-208-16,-2 1-32 0,1 2-16 0,4 9 0 15,1 1-272-15,-3 0 0 0,0 1 0 16,-2 1 288-16,-2 1 0 0,1 7 0 0,-4 2 0 15,-2-8-144-15,-3 4-16 0,-2-2-128 0,-2 1 192 16,-1-1-192-16,-3 1 176 0,-3 0-176 0,-6 5 160 16,-6 1-160-16,-1-5 0 0,-14 10 0 31,-2-2-992-15,-7 3-224-16,9-10-64 0</inkml:trace>
  <inkml:trace contextRef="#ctx0" brushRef="#br0" timeOffset="6056.34">6437 569 28799 0,'0'0'1280'0,"-4"-4"256"0,-1 2-1232 16,0 1-304-16,-1 2 0 0,1 1 0 0,-2 3 368 0,-1 3 16 0,1 3 0 15,-2 2 0-15,-1 2 112 0,1 4 16 16,1 2 16-16,0 3 0 0,0 3-144 0,1 2-16 16,2 1-16-16,-1 3 0 0,2 1-160 0,2 0-48 15,2 0 0-15,1-1 0 0,2-2-144 0,3 0 0 0,1-3 0 0,4-1 0 16,1-2 0-16,3-1 0 0,0-2-176 0,5-2 176 16,1-4-288-16,3-1 32 0,4-3 0 0,3-4 0 15,2-2-1744-15,3-1-352 16,-2-5-64-16</inkml:trace>
  <inkml:trace contextRef="#ctx0" brushRef="#br0" timeOffset="6335.51">7589 609 34095 0,'-5'-17'3024'0,"4"11"-2416"0,0 1-480 0,0 0-128 0,1 1 528 0,0 1 96 16,-1-1 16-16,1 4 0 0,0 0 176 0,0 0 32 16,0 0 16-16,0 0 0 0,0 0-320 0,2 6-64 15,0 3-16-15,0 2 0 0,1 3-208 0,-1 1-32 0,0 2-16 0,0 2 0 16,2 0-208-16,-2 9 176 0,0-1-176 0,0 1 160 16,-1-1-160-16,0 0 0 0,-1-1 0 0,0 0 0 15,-1-1 0-15,0-1-320 0,-1-2 48 0,2-2 16 31,-1-1-1536-31,0-2-288 0,0 0-64 0,0-2-8800 16,-2-2-1776-16</inkml:trace>
  <inkml:trace contextRef="#ctx0" brushRef="#br0" timeOffset="6502.47">7410 928 33567 0,'0'0'736'0,"0"0"160"0,5-5 16 0,-1-1 48 0,1 1-768 0,1-1-192 16,2-1 0-16,2 0 0 0,3 1 336 0,0 1 48 16,5-1 0-16,3 0 0 0,2-1-384 0,-2 3 0 0</inkml:trace>
  <inkml:trace contextRef="#ctx0" brushRef="#br0" timeOffset="7433.4">8671 612 23199 0,'0'0'1024'0,"1"-5"224"0,0 1-992 15,0-1-256-15,0 1 0 0,2 0 0 16,-2-1 640-16,1 1 96 0,-2 4 16 0,2-5 0 0,0 1 256 0,2 0 48 16,-2-1 16-16,0 1 0 0,0-1-432 0,0 1-64 0,1-1-32 0,-1-1 0 15,-1 1-80-15,0-1-16 0,-1 1 0 16,0-1 0-16,-1 1-128 0,0-1-48 0,0 1 0 0,-1-1 0 15,-1-1-32-15,0 2-16 0,0-1 0 0,-2 1 0 16,-1-1-32-16,-2 2-16 0,-1 0 0 0,0 0 0 16,0 1-32-16,-1 1 0 15,0 0 0-15,-3 1 0 0,-1 1-144 0,6 0 0 16,-1 1 0-16,0 1 144 0,0 1 0 0,1 0 0 0,-4 4 0 16,2 1-144-1,1 1 0-15,0 0 0 0,1 2 208 0,0 3 16 0,2 1 0 0,1 3 0 16,0 1-16-16,0 2 0 0,2 1 0 0,0 9 0 15,0 1-208-15,-1 5 0 0,0 3 0 0,1-1 384 16,-1-1 16-16,2-1 16 0,-1 4 0 0,2 3-192 0,0 0-32 16,-1 1-16-16,2 14 0 15,2 0-176-15,0-7 0 0,1 0 0 0,-2-1 272 0,1-1 32 16,2-3 0-16,-1-1 0 0,1-3-112 16,0-1 0-16,-2-10-16 0,0 0 0 0,0 1-176 0,0-3 192 0,0 1-192 0,-1-2 192 15,-1-3-192-15,0-1 128 0,0 1-128 0,-1-4 128 31,-2-2-128-31,2-3 192 0,-1 1-192 0,0-4 192 0,-3 3-192 16,1-4 160-16,-1-2-160 0,-1-2 160 0,-2-2-32 0,2 0-128 0,-2-3 192 0,-1 0-64 31,-2-2 0-31,0-1 0 0,-1-1 0 0,-1-2 0 16,-1-2-128-16,-1 1 0 0,0-2 0 0,1-1 0 16,-1-1-448-16,2 0 48 0,0-3 0 0,-11-9 0 31,2 0-304-31,2 1-48 0,3 1-16 0</inkml:trace>
  <inkml:trace contextRef="#ctx0" brushRef="#br0" timeOffset="8140.28">7470 904 5519 0,'0'0'240'0,"0"0"64"16,0 0-304-16,0 0 0 0,0 0 0 0,0 0 0 0,0 0 2880 0,0 0 512 15,0 0 96-15,4-3 32 0,1-1-1664 0,0 0-336 0,3 1-64 0,0 1-16 16,1-2-416-16,2 1-64 0,0 0-32 0,3 1 0 0,0-2-32 16,1 1-16-16,2 0 0 0,-1-1 0 0,3 0-224 15,-1 0-32-15,0 0-16 0,1 1 0 0,1 0-208 16,-1-1-32-16,-2 2-16 0,1 0 0 16,-2 0-160-16,-1 0-48 0,-3-2 0 0,0 3 0 15,0 0-144-15,-1 1 0 0,-2 0 144 0,-3-2-144 0,-6 2 0 16,6-1 0-16,-6 1 0 0,0 0 128 0,0 0-128 15,0 0 128-15,0 0-128 32,-6 1-304-17,6-1-128-15,-4 3-16 0</inkml:trace>
  <inkml:trace contextRef="#ctx0" brushRef="#br0" timeOffset="13036">8057 2267 15663 0,'0'0'688'0,"0"0"144"0,0-4-656 0,0-2-176 16,0 1 0-16,0 5 0 0,0 0 3008 0,0 0 576 15,0 0 128-15,0 0 0 0,0 0-2064 0,0 0-432 0,0 0-64 0,0 0-32 16,0 0-640-16,-3 5-128 0,0 3-32 16,-1 3 0-16,1 3-96 0,1 2-32 0,-1 0 0 0,0 2 0 15,-1 0 96-15,-2 7 16 0,3-3 0 0,-2-1 0 16,-1-2-80-16,2 2-16 16,0-1 0-16,2-1 0 0,1-3-16 0,0 1 0 15,0-4 0-15,2-2 0 0,1-2 176 0,2-2 16 0,0 0 16 0,0-1 0 16,2-1 112-16,0-2 32 0,2 0 0 0,1-2 0 15,2-1-80-15,0-1-16 0,2-2 0 0,0 1 0 16,2-1-448-16,0 0 128 0,-2-1-128 0,0 1 0 0,1 0 0 0,-1 0 144 16,-2 0-144-16,0 1 128 0,-1 1 32 15,-1 0 0-15,0 0 0 0,-2 1 0 16,0 1-496-16,-1 0-112 0,-6-1 0 0,0 0-16 16,7 1-1776-16,-7-1-368 0,0 0-64 0</inkml:trace>
  <inkml:trace contextRef="#ctx0" brushRef="#br0" timeOffset="14021.01">8294 263 15663 0,'1'-4'1392'0,"0"-1"-1120"15,1 0-272-15,1 0 0 0,0 1 624 0,0-1 64 16,1-1 16-16,2 1 0 0,-1 2 560 0,3 0 112 15,0 1 32-15,1 1 0 0,-1-1-400 0,1 4-80 0,-1 1-16 0,0 2 0 16,-1 3-272-16,0 1-64 0,-2 0-16 0,0 2 0 16,-1 1-304-16,-1 1-64 0,0 0-16 0,-2 0 0 15,-1 2 32-15,-1-2 16 0,-2-2 0 0,0 2 0 16,-1-1-224-16,2-2 0 0,-2-2 0 16,1-2 208-16,0 0 0 0,3-6 0 0,0 0 0 0,0 0-208 15,0 0 0-15,0 0 0 0,0 0 464 0,0 0 48 16,0 0 16-16,0 0 0 0,4-9-16 15,3-1-16-15,0-3 0 0,1-4 0 16,1-2-240-16,1-2-64 0,-1 3 0 0,0-2 0 0,1-2-192 0,0 0 128 16,-1 0-128-16,1 0 0 15,-1 4 0-15,0 0 0 0,-2 3 0 0,0 3 0 0,-3 2 144 0,0 2-144 16,-2 1 128-16,-1 4-128 0,-1 3 288 0,0 0-32 16,0 0 0-16,-3 10 0 0,-2 2-64 0,1 2 0 15,-2 3-16-15,1 0 0 0,1 2-48 0,0 1-128 16,0 0 192-16,0 0-64 0,1-1 0 0,1 1 0 15,0-2 0-15,2-2 0 0,0-1-128 0,1-2 0 16,1-1 144-16,2-2-144 0,2-1 128 0,0-3-128 0,2 0 128 0,2-2-128 0,1-2 144 16,1 0-144-16,1 0 192 0,3-2-192 31,0-2-448-31,1 0-192 0,-1-1-32 0</inkml:trace>
  <inkml:trace contextRef="#ctx0" brushRef="#br0" timeOffset="37734.18">9322 930 3679 0,'0'0'320'0,"0"0"-320"0,4-5 0 0,-3-1 0 0,0-2 2672 15,0 0 464 1,0 0 80-16,0 1 32 0,0-1-1136 0,0 0-240 0,1 0-32 0,1 0-16 15,-1 1-576-15,0 2-112 0,-1-1-32 0,-1 6 0 16,1-5-144-16,0-1-48 0,-1 6 0 0,0 0 0 16,0 0-128-16,0 0-16 15,0 0-16-15,-5 1 0 0,-1 2-336 0,0 2-64 0,-1 2-16 0,1 1 0 16,-2 2-144-16,0 2-16 0,-1 2-16 0,1 3 0 16,1 2-160-16,1 0 0 0,2-2 0 0,1 1 160 0,1-2 0 15,0 1 0-15,4-1 0 0,-1-1-160 0,1-2 0 31,1-1 144-31,7 0-144 0,0-1 0 0,-2-2 0 0,2-3 0 16,1-1 224-16,0-2-32 0,0-1 0 0,3-6 0 0,0-3-192 31,0 0 0-31,-1-3 0 0,0-3 288 0,-1-3 16 16,0 0 0-16,-1-3 0 0,0-2-176 0,-1-2-128 16,-1 0 192-16,-1-9-192 0,-1-1 0 15,-1 4 0-15,-3 2 0 0,-2 0 192 0,0 3-64 0,-2 2 0 16,-1 4-128-16,0 2 224 0,-3 3-64 0,-1 1-16 0,-3 3 0 15,-1 2-144-15,-1 3 0 0,0 3 0 16,0 2 416-16,-1 1 48 0,-1 2 16 0,-1 1 0 16,1 3-480-16,0 2 0 0,0 1 0 0,-3 5 0 15,2 1 0-15,2-3 0 0,3 0 0 16,3-1 0-16,1 1 0 0,1-2 0 0,2-1 0 16,2-1 0-16,0 0 0 0,1-1 0 0,4 1 0 15,3-1 0-15,1-1 0 0,1-2 0 16,1-1 208-16,0-1-48 0,1 0-16 0,0-2 0 15,0-1-144-15,1-1 0 0,0-1 0 0,6-1 0 0,0-1 0 16,-4 0 0-16,-1 1 0 16,1 0-3328-16,-2-1-688 0,-2 1-144 0</inkml:trace>
  <inkml:trace contextRef="#ctx0" brushRef="#br0" timeOffset="38023.44">9565 1048 9215 0,'0'0'816'0,"0"0"-656"0,0 0-160 0,0 0 0 16,0 0 3440-16,0 0 656 0,0 0 128 0,0 0 16 15,0 0-1856-15,0 0-368 0,0 0-80 0,4 8-16 16,-2 0-928-16,0 1-192 0,0-1-32 0,0 2-16 15,2 1-256-15,-1 1-48 0,-1 0-16 0,2 2 0 16,-2 0-224-16,0 0-32 0,0 1-16 0,0-2 0 0,1-1-160 0,-2 0 0 16,0 0 144-16,0 0-144 0,0-2 0 15,0 0 0-15,0-1 0 0,0 0 0 16,-1-2-1776 0,0 0-272-16,0-7-48 0,4 5-7376 0,-4-5-1488 0</inkml:trace>
  <inkml:trace contextRef="#ctx0" brushRef="#br0" timeOffset="38417.85">9568 1216 26543 0,'1'-6'576'0,"0"-3"128"0,0-2 32 0,1-1 16 0,0 1-608 0,2-1-144 0,0-1 0 0,3-1 0 0,0 0 0 15,1 2 0-15,0 1 0 0,-1 0 2064 0,1 2 384 16,1 0 80-16,0 1 16 16,-1 2-1712-16,0 2-352 0,1 1-64 0,1 2-16 0,0 2-400 0,-1 1 0 0,-2 2 0 15,-1 2 448-15,-3 0 0 0,-1 1 0 0,-1 1 0 16,-2 0-448-16,-2 2-192 15,-1 0 0-15,-4 3 16 0,-2 2 176 16,0-3 0-16,0-1 0 0,1 0 0 0,2-1 144 16,0-1-16-16,3-2-128 0,0-1 192 0,4-6-192 0,-4 4 192 0,4-4-192 15,0 0 0-15,2 6 0 0,4-2 0 16,2 2 256-16,5-3-64 16,-1-1-16-16,1 0 0 0,1 0-176 0,2 1 0 0,-1-1 0 0,4 0 128 15,-2 0-128-15,-2 0 0 0,-3 1 0 16,-2-1 0-16,-2 1 0 0,-1-1 0 0,-2 2 0 0,-5-4 0 0,0 0 128 15,0 0-128-15,0 0 128 0,-1 5 176 0,-1 1 16 16,-2-1 16-16,-7 2 0 16,-1-1-336-16,0-1 0 0,-2-1 0 0,0 1 384 0,1-2 0 15,0 0 0-15,-4 0 0 16,1 0-384-16,0-2 0 0,3-1 0 16,2-1-640-16,2-2-192 0,0 0-32 0,4 0-7216 31,1-2-1456-31,2 0-272 0</inkml:trace>
  <inkml:trace contextRef="#ctx0" brushRef="#br0" timeOffset="38638.33">10145 725 34095 0,'1'-11'3024'0,"-1"11"-2416"16,0 0-480-16,0 0-128 0,0 0 192 0,0 0 32 15,0 0 0-15,0 0 0 0,0 0 576 0,0 0 112 0,6 4 32 0,-2 5 0 16,-1 1-560-16,1 2-96 0,-1 0-32 0,0 3 0 0,-1 0-128 0,1 3-128 31,-2 0 144-31,0 2-144 0,0-1 128 0,1 1-128 0,0-2 0 0,1 1 0 16,-1 0-128-16,0-2-128 0,0 0-32 0,0-2 0 31,1-2-1312-31,-1-1-272 0,0-1-48 0,0-2-8352 16,1-1-1664-16</inkml:trace>
  <inkml:trace contextRef="#ctx0" brushRef="#br0" timeOffset="38809.57">10050 971 11055 0,'0'0'480'0,"-2"-4"112"0,-1-3-464 0,1 2-128 0,2 5 0 0,0-6 0 15,1 1 5120-15,2-1 992 0,0 2 208 0,4 0 32 16,1-2-4272-16,3 2-864 0,3-1-160 0,4 1-32 16,1-1-672-16,5 2-128 0,1-2-32 0,0-1 0 15,0 1-192-15,1-1 0 0,-2 1 0 0</inkml:trace>
  <inkml:trace contextRef="#ctx0" brushRef="#br0" timeOffset="39365.01">11263 673 31039 0,'0'0'688'0,"0"0"144"0,0 0 16 0,0 0 16 0,0 0-688 16,0 0-176-16,0 0 0 0,0 0 0 16,0 0 624-16,0 0 80 0,0 0 32 0,0 0 0 0,0 10-560 0,0 2-176 0,0 4 0 0,1 6 0 15,0 1 0-15,1-2 0 16,-2 1 0-16,0 0 256 0,0 0-48 0,0 0-16 0,0 0 0 15,-2-1-192-15,1-2 144 16,0 0-144-16,0 1 128 0,-3 0-128 0,3-7 0 0,-2 3-6864 31,1-1-1360-31,-3-2-272 0</inkml:trace>
  <inkml:trace contextRef="#ctx0" brushRef="#br0" timeOffset="39703.82">10896 1155 18431 0,'0'0'1632'0,"-6"-1"-1312"15,-1 0-320-15,1 0 0 16,-1 1 1520-16,1 0 224 0,6 0 48 0,0 0 16 0,0 0 80 0,0 0 16 0,0 0 0 0,0 0 0 31,0 0-752-31,0 0-128 0,0 0-48 0,9-4 0 0,3 1-384 0,6 0-80 0,4 0 0 0,8-2-16 16,5 0-192-1,5-2-48-15,1-2 0 0,3-1 0 16,-6 2-80-16,1-1-32 0,2-1 0 0,3 0 0 0,3 0 16 0,3 1 0 16,2 0 0-16,-1 2 0 0,13-3-160 0,-7 1 0 15,-5 1 144-15,-6 2-144 0,-4 1 0 0,-5 0 0 0,-3 0 0 0,-3 2 128 16,-3 2-128-16,-5 0 0 0,-4 0 0 0,-4 2 128 31,-3 1-480-31,-4 0-96 0,-8-2 0 0,0 0-16 16,-1 7-496-16,-5 1-112 0,-4-1-16 0,-2 1 0 15,-2 1-160-15,-3 1-32 0,0 0-16 0,-2 1-7968 16,-1 0-1584-16</inkml:trace>
  <inkml:trace contextRef="#ctx0" brushRef="#br0" timeOffset="40092.94">11153 1445 22687 0,'0'0'1008'0,"0"-5"208"0,0-3-976 0,1-1-240 0,1 3 0 0,2-3 0 15,1 0 0-15,-2 2 0 0,2 0 0 16,-1 1 2624-16,-1 2 464 0,-3 4 112 0,0 0 0 16,0 0-2192-16,0 0-448 0,7 0-96 0,-7 0-16 0,4 7-448 15,-2 1 0-15,0 3 0 16,-2 4 512-16,-3 0 16 0,0 2 0 0,0 0 0 15,-1 1-288-15,0 1-64 0,-1-2-16 0,-3 5 0 0,1 1-160 16,3-2 0-16,1 0 0 0,-1-2 144 0,3-3 0 16,1-1 0-16,1-1 0 0,1-3-144 0,2-1 0 15,0-3 0-15,4 3 0 0,2-2 0 16,-1-1 0-16,2-3 0 0,-2-2 512 0,2-1 32 16,2-2 0-16,0 0 0 0,1 0-368 0,1-2-176 15,0-1 160-15,1 0-160 0,5-1 0 16,-2-1 0-16,-2 1 0 15,0-1-496-15,-3 2-192 0,-2-1-32 0,4-5-7168 32,-3 0-1440-32,-4-1-272 0</inkml:trace>
  <inkml:trace contextRef="#ctx0" brushRef="#br0" timeOffset="40302.51">11177 1429 30175 0,'-11'-11'1344'0,"9"7"256"0,-3-2-1280 0,2-1-320 0,1 1 0 0,3-2 0 0,2 0 0 16,1 3 0-16,0-2 0 0,4 1 1600 0,0-1 256 15,3-1 64-15,3 1 0 0,0-1-1472 0,2 0-272 16,2 2-176-16,3-1 192 0,1 2-192 16,-4 0 0-16,-1 2 0 15,0 0-224-15,-2 0-80 0,-1 2-16 0,-2 1 0 16,-3 1-2560-16,0 2-528 0,-1-1-112 0</inkml:trace>
  <inkml:trace contextRef="#ctx0" brushRef="#br0" timeOffset="40529.25">11188 1500 29599 0,'0'0'640'0,"0"0"144"0,-3-3 32 0,3 3 16 0,-4-3-656 0,4 3-176 16,0 0 0-16,0 0 0 0,0 0 1120 0,0 0 192 0,4-6 32 15,1 2 16-15,3 0-704 0,2-1-144 16,2 0-16-16,7 1-16 0,0 0-480 0,-1-2 0 0,1 2 0 16,-1-1 208-16,1 0-48 0,0 0-16 0,4 0 0 15,0 1-144-15,-1 1 0 0,-1-1 0 16,-2 1-3536-16,-2 1-752 0</inkml:trace>
  <inkml:trace contextRef="#ctx0" brushRef="#br0" timeOffset="40777.08">11720 1290 32479 0,'0'0'704'0,"0"0"160"0,3-5 32 0,-3 5 16 0,1-6-720 0,-1 6-192 0,2-4 0 0,-2 4 0 0,0 0 0 16,0 0 0-16,5-2 0 16,-5 2 1680-16,6 2 304 0,-1 1 64 0,1 3 16 15,-2 0-1520-15,1 3-304 0,0 2-64 0,-4 5-16 0,0 1-160 16,0 0 0-16,1 0 0 0,-2 1 320 0,1-1 16 15,0 1 16-15,0 0 0 0,-2-1-224 0,2 0-128 16,-1-2 128-16,2 3-128 16,0-3 0-16,0-2 0 0,1-2 0 31,-1-1-512-31,0-1-192 0,0 0-16 0,3 0-7328 16,-2-3-1456-16,0 0-288 0</inkml:trace>
  <inkml:trace contextRef="#ctx0" brushRef="#br0" timeOffset="40982.94">11639 1394 24879 0,'-8'-17'1088'0,"6"10"256"0,-1-3-1088 0,2-1-256 16,0-1 0-16,-1 1 0 0,2 0 1872 0,2 1 320 16,0 0 64-16,4-1 16 0,3 1-1824 15,1 1-448-15,3 1 0 0,-1 2 768 0,5 0 64 0,2 1 16 16,-1 1 0-16,0 2-688 0,-1 1-160 15,1 2 0-15,1 3 0 0,-2 1 0 0,-2 2 0 0,-2 0 0 32,-2 2-2624-32,-3 1-512 0,-2 0-96 0,-3 2-5488 15,-1 1-1104-15</inkml:trace>
  <inkml:trace contextRef="#ctx0" brushRef="#br0" timeOffset="41157.46">11666 1580 19807 0,'0'0'880'0,"-5"2"176"0,-1 1-848 0,1-1-208 0,5-2 0 0,0 0 0 15,0 0 1680-15,0 0 304 0,-3 4 48 0,3-4 16 0,0 0-1648 16,0 0-400-16,0 0 0 0,0 0 1808 0,8 2 288 16,3-1 48-16,3-1 16 0,-1-1-1552 0,2 0-304 15,3-3-64-15,6-1-16 0,2-1-224 16,-2 0 0-16,1-2 0 16,0 2-336-16,3-1-112 0,0-1-32 0,2-2-9824 15,1-2-1984-15</inkml:trace>
  <inkml:trace contextRef="#ctx0" brushRef="#br0" timeOffset="42096.23">12675 428 4607 0,'0'0'400'0,"0"0"-400"16,0 0 0-16,0 0 0 15,0 0 2240-15,6-2 352 0,-6 2 80 0,4-4 16 16,0 0-928-16,-4 4-176 0,0 0-48 0,6-3 0 16,-6 3-256-16,4-5-48 0,-4 5-16 0,0 0 0 15,4-4-96-15,-4 4-32 0,0 0 0 0,0 0 0 16,0 0-240-16,0 0-48 0,0 0-16 0,0 0 0 15,0 0-272-15,0 0-64 0,-4-4-16 0,-1 1 0 16,-1 2-208-16,0 1-32 0,-2 1-16 0,0 2 0 16,0 1-48-16,-2 1-128 0,-1 2 192 0,-1 2-64 15,-1 1-128-15,1 3 192 0,-1 2-192 0,2 2 192 16,0 4-64-16,-1 2-128 0,-2 3 192 0,-5 11-64 0,0 2-128 16,1 1 0-16,-1-2 0 15,-4 11 0-15,4-2 0 0,0-1 0 0,5 1 0 0,4-1 0 16,3-2 0-16,1-2 0 0,4 2 0 0,2-3 0 0,2 0 128 15,2-4-128-15,7 7 128 0,3-1-128 16,0-5 0-16,1-3 0 16,2-3 608-16,0-2 96 0,3 0 0 0,7-1 16 0,-1-4-576 15,-3-4-144-15,0-3 0 0,0-3 352 0,-2-1 32 16,0-3 16-16,-2-1 0 0,-3-2-240 0,0-3-160 16,-3 0 192-16,0 0-192 0,-1-1 0 15,-3-2 0-15,-2 0 0 0,-7-2 192 0,0 0-64 16,0 0 0-16,0 0-128 0,0 0 256 0,0 0-64 0,0 0-16 15,0 0 0-15,0 0-176 16,-5 3 0-16,1-1 0 0,-2 1-1728 0,0 0-368 0,1 0-80 0</inkml:trace>
  <inkml:trace contextRef="#ctx0" brushRef="#br0" timeOffset="50904.12">12508 485 7247 0,'0'0'320'0,"0"0"64"0,0 0-384 0,0 0 0 0,0 0 0 0,0 0 0 15,5-3 656-15,2 1 48 0,-3 1 16 0,3-2 0 16,-1 0 0-16,-1 0 0 0,1-1 0 0,0 2 0 15,0 0-16-15,-1 0-16 0,0-1 0 0,0-1 0 0,-1 2 96 0,-4 2 32 16,6-2 0-16,-6 2 0 0,0 0-224 0,0 0-32 16,0 0-16-16,0 0 0 0,0 0-192 15,0 0-32-15,0 0-16 0,0 0 0 0,0 0 64 0,0 0 16 16,0 0 0-16,0 0 0 0,0 0-64 0,0 0-16 16,0 0 0-16,0 0 0 0,0 0-64 0,0 0-16 15,-7 1 0-15,1 1 0 0,0 0-32 0,1 1 0 16,-2-1 0-16,1 1 0 0,-1 0-192 0,1 2 176 15,0-1-176-15,-1 1 160 0,1-1-160 0,-1 1 128 16,0 1-128-16,-1-1 128 0,-1 1-128 16,1-1 0-16,0 1 0 0,3-2 128 0,1 0-128 15,-1-1 192-15,1 1-64 0,0 1-128 0,1-2 0 0,3-3 0 16,0 0 640-16,0 0 80 16,-4 4 32-16,4-4 0 0,0 0-208 0,-2 6-32 0,2-6-16 0,0 0 0 15,-2 5-112-15,2-5-32 0,-1 6 0 0,2 1 0 16,1-1-80-16,-1 3-16 0,0-1 0 0,0-1 0 15,0 2-64-15,0 2-32 0,0 0 0 0,1 1 0 16,1 3-160-16,-1-1 192 0,0 1-192 0,-1 3 192 16,1 2-64-16,0 1-128 0,0 1 192 0,-1 3-64 15,-1 1 0-15,0 2 0 0,0 0 0 0,-1 3 0 16,-1 3-128-16,-1 1 192 0,2 2-192 0,-4 14 192 16,-1 0-192-16,2-8 0 0,-1 0 0 15,1-1 336-15,1-1 48 0,-1-1 0 0,3 6 0 0,-2-2-384 16,2-6 0-16,0-5 0 15,2-4 288-15,0-1-16 0,0-2 0 0,1-3 0 0,0-3 48 0,2 0 16 16,-1-5 0-16,2 1 0 0,2-3-336 16,-1-2 0-16,0-3 0 0,2-2 576 0,1 0 32 15,1-3 16-15,1 0 0 16,2-2-336-16,1-1-64 0,-3-1-16 0,4-1 0 0,2 0-208 16,-2-1 0-16,0-1 0 0,-1 1 128 0,0 0 0 0,1-1-128 15,-1 2 192-15,-1 2-192 0,-1-1 0 0,0 1 0 0,-1 0 0 16,-2 0 0-16,1 1 0 0,-1 0 128 0,0 2-128 15,-2-1 0-15,0 0 0 0,-1 1 0 16,0 1 0-16,-6-4 0 0,5 3 0 16,1 0 0-16,-6-3 0 0,0 0-256 0,0 0 0 0,5 3 0 0,-5-3 0 31,8 4-352-31,-1-2-64 0,-7-2-16 0,9-2-7120 31,-2-2-1408-31,4-3-304 0</inkml:trace>
  <inkml:trace contextRef="#ctx0" brushRef="#br0" timeOffset="51655.92">12823 836 24191 0,'0'0'528'0,"0"0"112"0,0 0 32 0,0 0 0 0,0 0-544 0,0 0-128 16,0 0 0-16,0 9 0 0,-2 1 768 0,1 2 112 0,-2 0 16 0,1 8 16 0,0 2-720 31,-2-1-192-31,2 1 0 0,0-1 672 0,1-1 96 0,0 1 32 0,1-2 0 0,0-1-528 0,0-3-96 16,-1-1-32-16,1 0 0 0,0-3-144 16,1-3 0-16,-2-2 0 0,1-6 1008 0,0 0 160 15,0 0 48-15,-3-5 0 0,2-2-976 16,0-3-240-16,1-3 0 0,1-4 928 0,0-2 144 15,2-1 16-15,0-4 16 0,-1 0-832 0,1-1-272 16,2 0 160-16,1-3-160 0,1 3 0 16,-3 4 0-16,1 3 0 0,-1 5 0 0,1 3-224 0,-3 3 32 15,0 2 0-15,-2 5 0 0,0 0 16 16,0 0 0-16,4 9 0 16,1 3 176-16,-1 1 0 0,0 3 0 0,-2-1-224 0,0 0-16 0,0 0 0 0,1 2 0 15,1 3 240-15,-1 0 0 0,1-4 0 0,1 2 0 16,-1-1 0-1,2-5 0-15,-1-2 0 0,2-4 0 0,-2-1 0 0,2-3 0 0,1-2 0 16,0-4 144-16,3-2 32 0,-1-3 0 0,5-9 0 31,0-1-176-31,-2-1 0 0,2-2 0 0,-3-1 256 0,0-1 0 0,-1-1 16 0,1 2 0 0,0 2-272 0,-1 3 0 16,-2 2 0-16,-2 3 0 0,0 1 0 16,-1 3 0-16,-3 3 0 0,0 1 0 0,-3 5 0 15,0 0 128-15,0 0-128 0,0 0 0 0,3 8 0 0,0 2 0 16,-1 1 0-16,-1 2 0 0,-1 2 0 15,0 2 0-15,0-1 0 0,0 3 0 0,-1 3 128 0,1 0-128 16,1-1 0-16,2-1 0 0,-1-3 128 0,2 1-128 16,-2-2 0-16,3 2 0 0,1-3 0 15,-1-1 0-15,2-3 0 16,1-3-2240-16,1-1-512 0,-3-1-112 0,2-2-7040 16,1-2-1408-1</inkml:trace>
  <inkml:trace contextRef="#ctx0" brushRef="#br0" timeOffset="51873.41">13376 1021 23551 0,'0'0'1040'0,"0"0"224"0,0 0-1008 0,0 0-256 0,0 0 0 0,0 0 0 16,-6 1 832-16,2 1 112 0,0 3 16 0,0 1 16 15,1 2-208-15,1 2-32 0,1 0-16 0,1 1 0 16,0 1-432-16,0 1-96 0,1 0 0 0,0 5-16 15,0-1-176-15,1 1 0 0,0-3 0 16,2-1 0-16,-1-3 0 0,0-2 0 0,4 2 0 0,-1-2 0 16,1-3 0-16,0-2-8944 15,-1-1-1808-15</inkml:trace>
  <inkml:trace contextRef="#ctx0" brushRef="#br0" timeOffset="52253.73">13424 1139 8287 0,'-2'-14'736'0,"1"9"-592"15,0-2-144-15,0 0 0 0,0-1 3280 0,1 0 624 16,-4-1 128-16,3 1 32 0,0-1-1504 0,1-1-320 15,0 1-48-15,1 1-16 0,1 1-832 0,2 0-192 16,0 3-16-16,1-1-16 0,-1 2-576 0,1 1-112 16,2 0-32-16,1 0 0 0,2 2-272 0,0 2-128 0,-2-1 128 0,1 1-128 15,-1 1 0-15,0 3 0 0,-2 0 0 0,0 3 0 16,-3 1 0-16,-1 1 0 0,-1 0 0 0,-2 1 0 16,-2 2 128-16,0 1-128 0,-5 1 0 0,1 1 128 15,0-1-128-15,-1-2 0 0,1-1 0 0,0-2 0 16,0-3 0-16,1 0 0 0,0-1 0 0,1-2 128 15,1 0-128-15,4-5 0 0,0 0 0 16,0 0 272-16,0 0 32 0,0 0 0 0,0 0 0 16,7 3-128-16,-1-1-32 15,2 0 0-15,1 0 0 0,1 1-144 0,0-1 0 0,-1 0 0 0,1 1 0 16,0 2 0-16,-2-3 0 0,-1 1 0 16,-7-3 0-16,0 0 0 0,4 6 0 0,-4-6 0 0,0 0 0 15,-1 6 0-15,-1 1 0 0,-3-2 320 16,0 1 48-16,-3-2 0 0,0 1 0 0,0-1-112 0,-2 1-32 15,0-1 0-15,-3 0 0 0,-2 1-224 16,2-2 0-16,1-1 0 16,1 0-176-16,2 0-80 0,-1-1 0 0,4-1-16 15,0-1-1952-15,6 1-384 0,0 0-80 0</inkml:trace>
  <inkml:trace contextRef="#ctx0" brushRef="#br0" timeOffset="52413.73">13664 1004 32831 0,'0'0'720'0,"7"-3"160"0,-1-1 16 0,2-1 16 0,1 1-720 0,1-2-192 16,2 2 0-16,6 0 0 0,3 0 0 16,-1 2 0-16,1 1 0 15,0 0-2000-15,0 1-432 0</inkml:trace>
  <inkml:trace contextRef="#ctx0" brushRef="#br0" timeOffset="53018.09">14130 725 30863 0,'0'0'672'0,"0"0"144"0,0 0 16 0,0 0 64 0,0 9-720 47,-2 3-176-47,0 2 0 0,0 0 0 0,0 2 0 0,-1 1 256 0,0 2 32 0,0 1 0 0,0 1 0 0,-2 0-160 0,2 0-128 0,0-2 144 0,0-1-144 31,1-3 128-31,0-1-128 0,0-3 0 0,1-1 144 16,0-3-144-16,1-7 160 0,0 0-160 0,0 0 160 0,0 0 144 0,0 0 16 0,0 0 16 0,0 0 0 16,0-7 224-16,0-3 32 15,0-2 16-15,1-3 0 0,1-1-352 0,1-3-80 0,0-1-16 0,2-2 0 16,1-1-160-16,0 0 160 15,1 0-160-15,1-6 160 0,2 2-160 0,-3 5 0 0,1 2 0 0,-1 5 0 0,1 1 0 32,-1 5-160-32,-1 1 160 0,0 1-128 0,-1 3 128 15,1 2 0-15,2 4-144 0,1 1 144 16,-2 2 0-16,1 1 0 0,-1 2 0 0,0 2-128 16,-2 0 128-16,1 2-128 0,-1 2 128 0,0 1 0 15,-1 1 0-15,-1 0 0 0,1 0 0 0,-1-1 0 16,0-1 0-16,3 2 0 0,-1-2 0 0,1-2 0 15,-1-2 0-15,1-2 0 0,0-2 0 0,2-1 0 16,2-3 128-16,0-2-128 0,-2-3 0 0,0-4 0 16,2-3 208-16,-2-2 32 0,1-1 0 0,0-2 0 15,-1 1-112-15,1 0-128 0,1-2 176 0,-1-2-176 16,-1 0 192-16,-1 2-64 0,1 0 0 0,0 2-128 16,1-1 0-16,-3 4 0 0,0 2 0 15,-3 2 480-15,0 3-16 0,-3 4 0 0,0 0 0 16,0 0-464-16,7 3 0 0,1 4 0 0,-3 5 0 15,2 2 0-15,-2 1 0 0,0 0 0 16,-2 0 0-16,0 2 0 0,-1 0 0 0,1 7 0 0,0-1 0 16,-3-5 0-16,2 0 0 0,0-3-240 0,0 0-80 15,2-1-32-15,0-1 0 16,1-2-1904-16,1-2-384 0,2-2-80 0</inkml:trace>
  <inkml:trace contextRef="#ctx0" brushRef="#br0" timeOffset="53301.94">14821 921 12895 0,'0'0'576'0,"0"0"112"16,-6 4-560-16,-1 2-128 0,0-1 0 0,1 2 0 0,-1 2 2736 0,1-1 512 15,-1 2 96-15,2 1 32 0,0 1-1776 0,1 2-336 16,-1 1-80-16,3-2-16 0,0 0-576 0,2-1-112 16,1 1-32-16,2-1 0 0,3-1-448 0,0-3 0 0,3 0 0 15,1 0 864-15,1-4 80 0,0-3 16 0,0-1 0 16,0-1-576-16,0-1-96 0,0-2-32 0,-1-2 0 15,-1-2-16-15,0 1-16 0,-2-4 0 0,0-8 0 16,-3 1-224-16,0 3 0 0,-3 2 0 16,-1 1 400-16,-1 1 48 0,-3 1 0 0,-2 0 0 15,-2 2-448-15,0 3 0 0,1 1 0 16,-1 3 304-16,-1 1-32 0,0 0 0 0,1 3 0 16,-1-1-432-16,1 3-96 15,0 1 0-15,2 1-16 0,-1 2 272 0,4-1 0 0,5 2 0 0</inkml:trace>
  <inkml:trace contextRef="#ctx0" brushRef="#br0" timeOffset="53485.01">15064 952 25791 0,'0'0'1152'0,"0"0"224"0,0 0-1104 0,4-5-272 0,-2 0 0 16,1 0 0-16,2 0 752 0,0 1 80 15,3 2 32-15,2 1 0 0,1 0-416 0,2 0-96 0,2 1-16 0,2 0 0 16,-1 0-336-16,3 0 0 16,1-1 0-16</inkml:trace>
  <inkml:trace contextRef="#ctx0" brushRef="#br0" timeOffset="53777.93">15827 658 10127 0,'0'0'448'0,"1"-7"96"15,-1 0-544-15,0-2 0 0,-1 0 0 0,0 1 0 0,-2 1 4096 0,1-1 720 0,-1 1 144 0,-2 2 32 16,0-1-2896-16,-1 3-576 0,0 1-112 0,-2 2-32 16,-1 1-752-16,-1 2-160 0,-2 2-16 0,-1 1-16 0,-1 3-272 0,0 1-160 15,-2 1 192-15,1 1-192 0,-1 2 176 0,1 2-176 0,0 0 160 16,0 1-160-1,3-1 0-15,2 2 0 0,1-2 0 0,3 1 0 16,1-2 0-16,2 2 0 0,1-1 0 0,2 1 0 0,2-3 160 0,3 0-160 0,1-2 160 16,3 0-160-1,1 1 0-15,2-4 128 0,2-2-128 0,4 0 0 16,3-1-576 0,2 0-176-16,-2-2-16 0,1-1-16 0,0 0-2016 0,0-1-400 0,1-2-64 15</inkml:trace>
  <inkml:trace contextRef="#ctx0" brushRef="#br0" timeOffset="54210.3">15964 906 14911 0,'0'0'656'15,"0"0"144"-15,0 0-640 0,3-4-160 0,-1-1 0 0,-2 5 0 16,0 0 2432-16,-2-6 448 0,0 2 80 0,-1 0 32 0,3 4-2400 16,0 0-464-16,-6 0-128 0,0 1 1424 0,0 2 272 15,2 0 48-15,1 4 16 0,0 0-1408 16,1 1-352-16,2 0 0 0,0-1 144 0,1 1-144 16,2 0 192-16,0-1-192 0,1 1 224 0,3-1-64 15,-1-1-16-15,5 0 0 0,2-2-144 16,0-2 0-16,0 0 0 0,1-2 208 0,1-2 16 15,-2 0 0-15,0-1 0 0,-2-3-96 0,0 1-128 16,0-3 176-16,-2-2-176 0,0 2 0 0,-2 0 0 16,-1 0 0-16,-2 0 416 0,-1 2-32 0,-1-1 0 15,-2 7 0-15,0-5 160 0,0 5 32 16,0 0 0-16,-4-5 0 0,4 5-576 0,0 0 0 16,-5 3 0-16,-3 2 0 0,3 2 0 0,0 1 0 15,1 3 336-15,-1 4-32 0,2 3-16 0,-2 12 0 16,-1 2-288-16,1-2 0 0,-1 1 0 15,-1 2 0-15,1-3 0 0,-1 0 0 0,2-1 0 0,0-3 0 0,2-1 0 16,1-2 0-16,1-1 0 16,1-3 0-16,0-1 160 0,1-2 0 0,0-1 0 15,1-3 112-15,-1-1 32 0,0-3 0 0,0-1 0 0,-1-7 0 0,0 0 0 16,0 0 0-16,0 0 0 0,0 0 80 0,-6 1 0 16,-2-2 16-16,-1-2 0 0,1-2-112 0,-1 0-32 15,-1-1 0-15,0 0 0 0,0-1-256 0,1 1 0 16,0-2 0-16,0-3 0 0,-1-1 0 15,2 1 0-15,2 0-12912 16,2 0-2512-16</inkml:trace>
  <inkml:trace contextRef="#ctx0" brushRef="#br0" timeOffset="54623.62">16406 650 24879 0,'1'-11'2208'0,"-1"11"-1760"0,3-5-448 0,0-1 0 0,-1 2 320 0,1-1-32 16,0 1 0-16,-3 4 0 0,0 0 800 0,0 0 176 15,0 0 16-15,0 0 16 16,0 0-592-16,0 0-112 0,0 0-16 0,5 5-16 15,-2 3-352-15,0 1-64 0,-2 1-16 0,-1 2 0 16,-2 2-128-16,-1 3 192 0,0 1-192 0,-1 3 192 16,-1-2-192-16,1 1 160 0,-1 0-160 0,1-1 160 0,1-1-160 0,1 0 160 15,0-2-160-15,1 0 160 0,1-1 96 0,1-1 0 0,2 1 16 16,-1-3 0-16,1-2 80 0,2-1 16 0,0 0 0 16,2-1 0-16,-1-1 112 0,2 0 32 15,2-1 0-15,1-2 0 16,0-1-176-16,2 0-16 0,1-2-16 0,1 0 0 0,-1-1-144 0,1-1-32 15,0-1 0-15,0-1 0 0,2 1-128 16,-2 0 128-16,-1 0-128 0,1 1 128 0,-3 0-384 0,-1-1-96 0,-1 1-16 0,-2 1 0 31,0 0-2656-31,-1 0-544 0</inkml:trace>
  <inkml:trace contextRef="#ctx0" brushRef="#br0" timeOffset="56204.8">16939 449 11343 0,'0'0'240'0,"0"0"48"0,0 0 16 0,0 0 32 0,0 0-336 0,0 0 0 0,0 0 0 0,0 0 0 16,0 0 1200-16,0 0 160 0,2-5 48 0,-2 5 0 15,0 0 96-15,0 0 32 0,0 0 0 0,2-5 0 0,-2 5-1232 16,0 0-304-16,0 0 0 0,0 0 1824 15,0 0 304-15,0 0 64 0,0 0 16 16,0 0-1440-16,0 0-304 0,7 1-48 0,3 6-16 0,1 4-400 16,0 1 0-16,-3 1 0 0,2 3 464 0,2 5 16 15,1 5 0-15,2 6 0 0,0 3-480 16,-1 0 0-16,-2 3 0 0,1 11 256 0,-4 0-32 16,-4 2-16-16,-4 2 0 15,-3-2-48-15,-6 2-16 0,-4 1 0 0,-3-2 0 0,-4-3-16 16,-5 0 0-16,-6-4 0 0,-13 11 0 0,-3-1-128 15,0-6 0-15</inkml:trace>
  <inkml:trace contextRef="#ctx0" brushRef="#br0" timeOffset="56963.22">12821 639 8287 0,'0'0'736'0,"0"0"-592"0,-2-6-144 0,0 0 0 0,-1 1 1216 0,-1 0 224 15,0 1 32-15,4 4 16 0,-7-4 80 16,1 3 16-16,-2 1 0 0,0 1 0 0,1 2-576 0,-1 0-112 15,-2 2-32-15,0 2 0 0,0 1-320 0,0 2-64 16,1 0-16-16,-1 3 0 16,2 2 80-16,-2 3 16 0,-2 2 0 0,0 2 0 0,0 4-96 15,1 1-16-15,-1 2 0 0,1 2 0 0,0 2-144 0,1 2-48 0,0 2 0 0,2 3 0 16,2-3-48-16,2 1-16 0,1 0 0 16,2-2 0-16,2-3-192 0,1-2 176 0,3 0-176 0,1 0 160 15,2-3-16-15,2-1 0 16,1-1 0-16,7 3 0 0,2-4-144 15,3-3 0-15,3-3 0 0,1-4-1872 0,7-2-416 16</inkml:trace>
  <inkml:trace contextRef="#ctx1" brushRef="#br0">14751 17925 0,'0'0'0</inkml:trace>
  <inkml:trace contextRef="#ctx0" brushRef="#br0" timeOffset="57766.13">17498 529 5519 0,'-2'-4'496'0,"1"-2"-496"16,-1 0 0-16,2-1 0 15,1-1 2144-15,0 2 336 0,-1-1 64 0,0 1 16 0,-1 0-96 0,0 1-16 16,1 5 0-16,-2-5 0 16,0 1-848-16,2 4-192 0,-5-4-16 0,5 4-16 15,-5-1-560-15,-2 2-112 0,0 1-32 0,-1 2 0 0,1 3-400 0,-3 1-80 16,-1 3 0-16,3 1-16 0,-3 5 32 0,-2 4 16 16,-1 2 0-16,-2 10 0 0,-1 1-224 15,3-2 0-15,1 1 0 0,-2 8 272 0,4-3 16 16,3-2 0-16,1 0 0 0,3-6-288 0,2 0 0 15,2-2 128-15,6 4-128 0,2-2 0 16,0-4 0-16,5-4 0 0,1-3 240 0,3-1-16 16,4-1 0-16,2-4 0 0,2-2-480 0,2-2-112 15,2-1-16-15,6-4 0 0,-1-3 384 0,-4-1 0 0</inkml:trace>
  <inkml:trace contextRef="#ctx0" brushRef="#br0" timeOffset="58207.92">17726 726 22111 0,'-6'-19'976'0,"4"12"208"16,-2-3-944-16,3 0-240 0,-1-1 0 0,2 1 0 0,0 1 1152 0,2-1 176 0,-1 1 32 0,3 2 16 16,1 0-368-16,2 2-80 0,0 0-16 0,2 3 0 15,1 1-480-15,1 2-112 0,2 1 0 0,2 6-16 0,1 2-304 16,-6 0 0-16,0 2 0 0,-2 2 256 0,-3 2-16 15,-1 0 0-15,-1 2 0 0,-3 0-64 0,-3 1-16 16,-1 0 0-16,-6 4 0 0,0 0-160 16,1-4 0-16,1-3 0 0,-2-3 144 0,2-1 0 15,1-2 0-15,3-2 0 0,0-4-16 0,4-4-128 16,0 0 192-16,0 0-64 0,0 0-128 16,0-5 0-16,1-3 0 0,2-4 448 0,1-1 64 15,3-1 16-15,2-2 0 0,1-1-528 0,1-3 0 16,1-2 0-16,2-6 0 0,-1 2 0 15,-1 4 0-15,-2 2 0 0,-1 4 0 0,-2 2 0 16,-2 3 0-16,-1 4-144 0,-1 1 304 0,-3 6 64 16,0 0 16-16,0 0 0 0,-2 8-240 0,-3 1 0 0,1 2 0 15,-1 1 240-15,1 1 0 0,1 0 0 0,1 3 0 16,-1 0-240-16,2 0 0 0,1-1 128 0,2 1-128 16,3 1 0-16,-1-2 0 0,3-1 0 15,1-2 0-15,1-1 0 0,2 0 0 0,3-3 0 16,1-1-368-16,2 0-16 0,0-2 0 0,5-4 0 15,1-1 384-15,-1-1 0 0</inkml:trace>
  <inkml:trace contextRef="#ctx0" brushRef="#br0" timeOffset="58402.81">18172 765 11967 0,'-3'-5'1072'16,"-1"1"-864"-16,1-1-208 0,0 1 0 0,3 4 3760 0,-4-4 704 15,4 4 144-15,0 0 16 16,-2-5-3024-16,2 5-592 0,0 0-128 0,0 0-32 0,8-1-672 16,2 0-176-16,1 1 0 15,1 0 0-15,2 1 0 0,2 1 144 0,6 2-144 0,2-1 0 16,-2-2 0-16</inkml:trace>
  <inkml:trace contextRef="#ctx0" brushRef="#br0" timeOffset="58700.98">18571 562 25503 0,'0'0'560'0,"0"-5"112"0,0-1 32 0,0 1 16 0,1 0-576 15,-1 1-144-15,0-2 0 0,0 6 0 0,0 0 1616 0,0 0 304 0,0 0 48 0,0 0 16 16,0 0-1600-16,0 0-384 0,0 0 0 0,0 8 560 0,2 2 16 16,-2 2 16-16,0 3 0 15,0 0-400-15,-2 0-64 0,1 2-128 0,-2 5 176 16,-3 6-176-16,3-1 0 0,1-4 0 15,0-2 176-15,-1-3 0 0,2 0 0 0,0-2 0 16,1-1-176-16,0-2 160 0,1-2-160 0,2 0 160 16,0-2-160-16,0-3 0 0,3 0 0 0,0-2 512 0,1-2 64 15,-7-2 0-15,8 2 16 0,0-2-240 16,2-2-48 0,-2 0-16-16,4-1 0 0,1-1-288 0,-1-1 0 0,0 1 0 0,-1 0 0 0,2 2 0 0,-1 0 0 0,11 0 0 62,2 1-1056-62,-1 1-112 0</inkml:trace>
  <inkml:trace contextRef="#ctx0" brushRef="#br0" timeOffset="59070.89">18953 409 23039 0,'-2'-6'2048'15,"1"-1"-1648"-15,-2 0-400 0,2 2 0 0,-1-3 640 0,0 2 64 16,1-2 0-16,-3 1 0 0,3 0 608 0,0 1 128 16,1 6 32-16,0 0 0 0,1-6-352 0,-1 6-64 15,0 0-16-15,0 0 0 0,5-4-464 0,0 3-80 16,2 1-32-16,1 2 0 0,0 2-208 0,3 0-64 0,0 2 0 15,3 0 0-15,-1 2-192 0,1 1 128 16,1 1-128-16,10 8 0 0,-2 3 0 0,-5 1 0 0,-5-2 0 16,-2 5 352-16,-5 3-32 0,0 0 0 0,-3 3 0 15,-2 2-144-15,-1-1-48 0,-2 0 0 0,-3 8 0 16,-1-3 16-16,-2-2 0 0,0-2 0 0,0-1 0 16,-1-4-144-16,-1-2 192 0,0-2-192 0,-1-2 192 15,-1-1-416-15,-1-1-80 0,2-5-16 0,-1 1 0 31,-2-3-1664-31,2 1-352 0,-3-2-64 0,2-1-12288 0</inkml:trace>
  <inkml:trace contextRef="#ctx0" brushRef="#br0" timeOffset="60780.39">19575 762 7359 0,'0'0'656'0,"-4"0"-528"0,0 0-128 0,-1 0 0 15,1-1 2160-15,4 1 400 0,-5 0 64 0,5 0 32 0,0 0-320 0,0 0-64 16,0 0-16-16,0 0 0 0,0 0-640 0,0 0-128 16,0 0-16-16,0 0-16 0,0 0-576 15,9-2-112-15,1-1-32 0,2 1 0 16,3-2-288-16,1 2-64 0,2 1-16 0,1 0 0 15,3 0-192-15,3 0-48 0,-3 0 0 0,1-2 0 0,0 1-128 0,-1 0 128 16,-1 1-128-16,-1-1 128 0,-2-2-128 16,0 3 0-16,-2 0 144 0,0 0-144 0,-1-1 0 0,-2 0 0 15,-2 1 0-15,0-1 0 0,-2 2 0 0,-2 0 0 0,-7 0 0 32,0 0-2960-32,0 0-672 0,0 0-128 0</inkml:trace>
  <inkml:trace contextRef="#ctx0" brushRef="#br0" timeOffset="61016.53">19725 571 8287 0,'-2'-14'736'0,"1"8"-592"16,0 0-144-16,0-1 0 0,-1 1 3904 0,1 1 736 0,0-2 160 0,0 3 16 0,1 4-3856 16,0 0-768-16,0 0-192 0,0 0 1904 0,-2 4 336 15,0 4 64-15,0 3 0 0,0 3-1648 0,-1 3-336 16,0 0-64-16,1 3 0 0,-1 2 96 0,2 7 32 15,1-1 0-15,1 1 0 16,2-1-128-16,-1-2 0 0,1 1-16 0,0-1 0 16,2-3-112-16,-1-1-128 0,1 0 176 0,-1-3-176 15,0-3 224-15,1-1-64 0,-2 0-16 0,0-1 0 32,0-2-1408-32,-1-1-272 0,-1-1-64 0</inkml:trace>
  <inkml:trace contextRef="#ctx0" brushRef="#br0" timeOffset="66319.49">21161 0 38127 0,'-131'458'832'0,"129"-451"192"0,-2 2 16 0,-1 1 32 0,-3 1-864 0,-1 1-208 0,-2 1 0 0,0 1 0 0,0-2 0 0,0-1-160 0,0-1 32 0,1-2 0 16,2-1 128-16,0 2 0 0,1-4 0 0,2 0 0 16,5-5 272-16,0 0-16 0,0 0 0 0,0 0 0 15,0 0 96-15,0 0 16 0,0 0 0 0,5 4 0 16,2 0-368-16,-2 1 128 0,4 0-128 0,1 2 0 15,2 1 0-15,-3-2 0 0,1 2 0 0,0 0 0 0,-1 0 0 16,-3 1 0-16,-1 0 0 16,-1-1 0-16,-1 1 0 0,-2-2 144 0,-2 0-144 0,0 1 0 15,-3-2 288-15,-3 0-48 0,-2-1-16 0,-1 1 0 16,-1-1 16-16,-2 1 0 0,-1-2 0 0,-1 0 0 0,0 1-240 0,0-2 176 16,-2 0-176-16,2 0 160 0,2 0-432 15,-2-1-96-15,3-1-16 0,1-1 0 31,1-1-1584-31,2-1-320 0,2-1-64 0</inkml:trace>
  <inkml:trace contextRef="#ctx0" brushRef="#br0" timeOffset="66747.28">20762 465 15663 0,'0'0'1392'16,"0"0"-1120"-16,0 0-272 0,0 0 0 0,0 0 1168 0,0 0 176 0,0-6 48 0,0 6 0 0,0 0 672 0,0 0 144 16,0 0 32-16,0 0 0 0,0 0-1056 0,0 0-208 15,0 0-32-15,0 0-16 0,0 0-224 0,0 6-32 16,0 2-16-16,-1 5 0 0,0 3-528 0,1 0-128 0,1 2 0 16,-1 2 656-16,1-2 112 0,1 1 0 0,-1 1 16 15,-1-2-528-15,1 6-128 16,0-7 0-16,0 2-128 15,-1-3 128-15,2 0-128 16,-1-2 0-16,0-1 0 0,2-1 0 0,-1-1 0 0,-1-2-240 0,2-1 80 16,3-2 160-16,-4-1 0 0</inkml:trace>
  <inkml:trace contextRef="#ctx0" brushRef="#br0" timeOffset="67319.25">20751 477 2751 0,'0'0'256'0,"0"0"-256"0,0 0 0 0,0 0 0 0,-4-2 2944 16,4 2 560-16,-4-2 96 0,4 2 32 0,0 0-2912 16,-3-5-576-16,3-1-144 15,0 6 2528-15,4-7 480 0,0 1 80 0,2-1 32 0,-1 3-2032 0,2-2-384 16,0 1-96-16,3-2-16 0,1 2-160 0,3-1-48 15,-1 0 0-15,2 0 0 0,3 1 128 0,-2-1 0 16,2 3 16-16,4 0 0 16,4-1-528-16,-5 2 0 0,-3 1 0 15,-3 2 1024-15,-2 1 80 0,-2 2 32 0,-3 0 0 16,-2 0-864-16,-2 2-272 0,-2-1 160 0,-1 2-160 0,-3 1 0 0,-2 0 0 0,-4 1 0 0,-9 4 0 16,-3 4 0-16,-1-2 0 0,4 0 0 31,0 0-3728-31,-1 2-784 0</inkml:trace>
  <inkml:trace contextRef="#ctx0" brushRef="#br0" timeOffset="68001.16">21008 788 11055 0,'0'0'480'0,"0"0"112"0,0 0-464 0,0 0-128 0,0 0 0 0,0 0 0 16,0 0 3376-1,0 0 656-15,-5 2 128 0,1 1 16 0,0 2-2192 0,-1 1-432 0,0 3-80 0,0 2-32 0,1-1-752 16,-1 0-160-16,1 1-16 0,1 0-16 0,1 0-144 0,0 0-32 31,2 0 0-31,2-1 0 0,0-3-128 0,0 2-48 16,1-1 0-16,5-2 0 0,3 0-144 15,-3-2 0-15,2 0 0 0,1-4 320 0,1-1 16 16,0-2 16-16,0 0 0 0,0-2-128 0,0-3-32 16,-1-1 0-16,0-1 0 0,-1 0 128 0,0-2 32 15,-1 0 0-15,-2 0 0 0,2-1-32 0,-2 1-16 16,-1 1 0-16,-1 1 0 0,-2 2-32 0,-1 0 0 16,0 2 0-16,-2 6 0 0,0 0 176 0,0 0 16 0,0 0 16 0,0 0 0 15,0 0-256-15,-2 5-48 0,-1 2-16 16,0 2 0-16,-1 3-160 0,1 2 0 0,0 3 0 0,-1 0 0 15,0 1 0-15,0 2 0 0,-2 2 0 16,1 2 0-16,1 0 0 0,0 0 0 0,0 0 0 0,0 1 0 16,2-2 0-16,0-1 0 0,0-3 0 0,-1 2 0 15,1-2 0-15,1-2 0 0,1-3 0 0,-1-1 0 16,0-3 128-16,0-1-128 0,0-3 128 0,0 0-128 16,1-6 160-16,0 0-160 0,0 0 192 0,0 0-192 15,0 0 288-15,0 0-48 0,0 0-16 0,-7 0 0 16,-1-2-48-16,1-3-16 0,-1 1 0 0,0-2 0 15,1 0-160-15,1-1 0 0,-1-1 144 0,1 1-144 16,-1-2-176-16,0 0-96 0,0 0-32 0,1-2 0 0,2 0 304 16,0 0 0-16,0-1-12784 15,3 1-2736-15</inkml:trace>
  <inkml:trace contextRef="#ctx0" brushRef="#br0" timeOffset="68448.35">21593 452 29487 0,'0'0'2624'0,"0"0"-2112"0,0 0-512 0,0 0 0 15,0 0 1040-15,0 0 112 0,0 0 0 0,0 0 16 0,0 0-928 0,0 0-240 16,0 0 0-16,2 7 1680 0,-1 3 304 16,0 1 48-16,0 5 16 0,2 3-1648 15,-2 1-400-15,-1-1 0 0,0 1 448 0,0 1 0 0,0 0 0 0,0 0 0 16,0 5-448-16,0-3 128 0,0-1-128 0,1-1 0 16,-1-3 0-16,0-2 0 15,0-1 0-15,0-2 0 16,-1 0-1184-16,0-2-320 0,1-2-64 0,-1-1-16 15,-1-3-1616-15,2-5-320 0</inkml:trace>
  <inkml:trace contextRef="#ctx0" brushRef="#br0" timeOffset="68636.98">21469 681 30399 0,'-8'-12'2704'0,"5"7"-2160"0,-1 0-544 0,2-1 0 15,2 0 1072-15,0 0 96 16,0 1 32-16,2-3 0 0,4 2-960 0,0 0-240 15,4 2 0-15,2-1 1200 0,4 0 192 0,1 1 32 0,10 1 16 0,1 0-1152 16,-1 0-288-16,-1 0 0 0,0 1-256 16,0 0-96-16,1 0-32 0,3 0 0 31,0-2-2176-31,-5 1-432 0,3-1-80 0</inkml:trace>
  <inkml:trace contextRef="#ctx0" brushRef="#br0">22278 396 9215 0,'0'0'816'16,"-1"-5"-656"-16,1 5-160 0,-4-7 0 0,-2 0 4480 0,0 2 848 0,-2 2 176 0,-3-3 48 16,0 3-4448-16,-1 1-880 0,0 2-224 15,-1 1 2288-15,-1 4 400 0,0 1 96 0,0 1 16 16,-1 1-2064-16,1 1-416 0,0 1-64 0,0 1-32 0,0 1-16 16,0 2 0-16,1 0 0 0,1 3 0 0,1 1-208 0,4-2 0 15,1 3 0-15,2 3 0 0,0 0 0 16,3-2 0-16,2-2 0 0,3 0 0 0,1-2 128 15,3 1-128-15,3-3 0 0,3-1 0 16,0-3-160-16,2-2 32 0,2-4 0 16,0-1-288-16,0-3-48 0,1-2-16 0,14-10 0 31,-3-2-176-31,-5 1-48 0,-5 2 0 0,-5 1 0 0,-4 1 416 0,-2 1 80 16,-3 2 16-16,-2 0 0 0,-4 6 192 0,0 0 0 0,0 0 0 15,0 0 896-15,0 0 208 0,-6 3 48 0,2 1 16 16,-1 1-896-16,0 2-272 0,1 0 128 0,0 4-128 15,2 1 0-15,1-1 0 0,1 1 0 16,1-1 144-16,1 0-144 0,1-1 192 0,0 0-192 16,2-2 176-16,2 0-176 0,1-1 160 0,1-1-160 15,-1-1 208-15,2-2-48 0,1-1-16 0,0-1 0 16,1-1-144-16,2-1 192 0,-1-2-192 0,2-7 192 16,1-1-192-16,-3 0 0 0,-1-1 0 15,-2-1 192-15,-1-2 16 0,-2 2 0 0,0 1 0 0,-2 1-208 16,0 1 0-16,-2 0 128 0,-1 3-128 15,-1 0 192-15,-1 2 0 0,0 5 0 0,0 0 0 16,0 0-192-16,0 0 0 0,0 0 0 0,-3 4 176 16,0 4-16-16,-1 0 0 0,2 5 0 0,0 1-160 0,1 3 0 15,0 2 0-15,1 2 0 16,0 2 0-16,0-2 0 0,-1 0-144 0,1 0 144 0,0 1 0 0,0-1 0 16,-1-1 0-16,1-2 0 0,0 0 0 0</inkml:trace>
  <inkml:trace contextRef="#ctx0" brushRef="#br0" timeOffset="72923.44">22681 433 28511 0,'0'0'624'16,"0"0"128"-16,0 0 16 0,0 0 48 0,0 0-656 0,1-4-160 0,1 0 0 0,-2 4 0 0,0 0 896 0,2-5 128 0,1 2 48 15,0 0 0-15,-3 3-176 0,0 0-48 16,0 0 0-16,4-3 0 0,-4 3-272 0,6-1-48 0,-2 1-16 0,2 1 0 16,-1 1-160-16,2 0-32 0,-1 1-16 0,5 1 0 15,-2 3-96-15,2 0-16 0,0-1 0 16,1 3 0-16,-1-1 32 0,0 3 0 0,0 0 0 0,0 3 0 16,-3 3-32-16,-1-1 0 0,-4 5 0 0,0 4 0 15,-4 5-64-15,-1 1 0 0,-3 3-128 0,0 1 192 16,-4 2-64-16,-4 10-128 0,-1-2 176 0,-2-2-176 15,-1-2 160-15,0-2-160 0,3-1 128 0,-2-3-128 16,1-5 128-16,-1 0-128 0,2-10 128 0,1 1-128 16,-1-1 176-16,0-2-48 0,0-1-128 0,-1-1 192 15,-2 0-192-15,0-2 0 0,0-2 0 0,-5 2 0 32,1-2-640-32,2-2 0 0,2-3-16 0,2 0 0 15,-1-2-1824-15,5-2-352 0,1 1-80 0,3-3-11776 0</inkml:trace>
  <inkml:trace contextRef="#ctx0" brushRef="#br0" timeOffset="73664.1">20297 472 18079 0,'0'0'800'0,"0"0"160"0,-1-6-768 0,1 6-192 0,-1-4 0 0,0 0 0 0,1 4 832 0,-1-5 112 16,0 1 16-16,1 4 16 0,0 0 352 0,0 0 64 31,0 0 16-31,0 0 0 0,0 0-624 0,0 0-112 16,0 0-32-16,0 0 0 0,-6 3-112 0,2 4-16 15,-2 2-16-15,1 3 0 0,-2 2 48 0,2 2 16 0,-2 5 0 0,0 4 0 16,2 2-176-16,-3 4-16 16,0 2-16-16,-1 3 0 0,1 0-160 0,-2 11-16 0,0-3-16 0,3-1 0 15,2-1-160-15,3 2 192 0,1-2-192 0,3 0 192 0,2-1-192 0,4-2 0 16,1 1 144-16,2-4-144 15,1-1 0-15,2-3 144 0,3-1-144 0,-1-3 0 0,-1-7 176 16,1-1-176-16,3 0 160 0,2 0-160 16,2-3 0-16,0-3 0 0,4-2 0 0,3-1 0 15,10 0 0-15,-2-3-192 0,0-3 16 0,3-3 0 16,-3-3 176-16,-9-1 0 0,-2-1 0 31,-5-1-1808-31,-3 0-336 0,-5-1-64 0,-2-2-6816 0,-3 1-1344 0</inkml:trace>
  <inkml:trace contextRef="#ctx0" brushRef="#br0" timeOffset="74741.25">23270 400 3679 0,'0'0'320'0,"0"0"-320"15,0 0 0-15,0 0 0 0,7-3 1664 0,-1 0 272 0,-6 3 48 0,4-5 16 16,-4 5-448-16,4-5-80 0,-1-2-32 0,-3 7 0 16,4-3 48-16,-1-2 16 0,-1-2 0 0,0 0 0 15,-2 7-240-15,2-7-48 0,-2-2-16 0,0 2 0 16,0 7 96-16,0 0 32 0,-2-6 0 0,0 0 0 15,-2 3-304-15,4 3-48 0,-7-2-16 0,0 2 0 16,-1 1-448-16,-1 4-112 16,-2 4-16-16,-1 1 0 0,-1 0-224 0,-1 2-160 15,-2 1 192-15,0 4-192 0,-1 0 320 0,0 5-32 0,-1 4-16 16,5-1 0-16,0 5-64 0,-1 3-16 0,2 1 0 16,1 2 0-16,3 4-192 0,-2-2 0 15,1 1 0-15,0 7 0 0,2-4 128 0,3-2-128 16,1-2 0-16,2-2 0 0,1-1 0 0,2-2 0 15,1-3 0-15,3 0 0 0,0-10 0 0,2 1 128 0,1 0-128 0,1-2 0 16,1-1 0-16,1-1 0 0,0-3 128 0,1 0-128 16,6 1-224-16,1-1-96 0,2-4 0 0,0-1-16 15,1-2-1840-15,2-2-384 0,1 0-64 0</inkml:trace>
  <inkml:trace contextRef="#ctx0" brushRef="#br0" timeOffset="75264.81">23267 611 28559 0,'-2'-9'2544'0,"2"1"-2032"0,2-1-512 0,0-2 0 0,3 1 0 31,-1 2 0-31,2-1 0 0,0 0 1200 0,3 2 144 16,3 1 16-16,1 1 16 0,2 2-704 0,-2 3-144 0,0 1-16 0,2 6-16 16,-2 2-496-1,-4 0 0-15,1 5 0 0,-1 0 384 0,-1 1-32 16,-3 1 0-16,0 6 0 0,-3 0-352 16,-2 2 0-16,-2-1 0 0,1 0 224 0,-5-3-32 15,1-2 0-15,-2-2 0 0,0-3-192 0,3-1 144 16,-1-2-144-16,-1-2 128 0,2-3-128 0,4-5 192 15,0 0-192-15,0 0 192 0,0 0 0 0,0 0 16 16,0 0 0-16,0-6 0 0,2-4-208 0,3-1 0 0,2-2 0 16,0-4 192-16,1 0 0 15,2-3 0-15,1-5 0 0,0-1-192 0,-1 3 0 0,-2 7 0 16,-3-1 0-16,1 3 0 0,-2 1 0 0,0-1-160 16,-1 6 160-16,-1 0 0 0,0 2 0 15,-2 1 304-15,0 5 80 0,0 0 32 0,0 0 0 0,-3 7-256 0,1 1-160 16,-2 2 192-16,2 1-192 0,0 1 144 15,0 0-144-15,0 3 0 0,1-2 144 16,-1 2-144-16,2 1 0 0,2-3 0 0,1 0 0 16,-1 1 0-16,1-1 0 0,2-2 0 0,0-2 0 0,2 0-224 15,1-2 32-15,0-1 0 0,1 0 0 16,0-3-736-16,1 1-144 0,2-2-16 0</inkml:trace>
  <inkml:trace contextRef="#ctx0" brushRef="#br0" timeOffset="75599.56">23652 342 30863 0,'-5'-17'1360'0,"4"10"304"0,-1 1-1344 16,1 1-320-16,1-1 0 0,0 6 0 0,3-6 320 0,-3 6 0 15,5-3 0-15,2 1 0 0,-1 1-16 0,2 4-16 0,0 0 0 16,-1 2 0-16,1 2-160 0,-1 2-128 0,-2 1 192 0,0 2-192 15,-2 1 0-15,-2-2 0 0,-1 0 0 16,-2-1 192-16,-2 0-64 0,1-1 0 0,-1-2-128 16,-1 1 368-16,1-1-48 0,-2-3 0 0,2 0 0 15,0 1 384-15,4-5 80 0,-5 3 16 0,5-3 0 16,0 0-32-16,0 0-16 0,0 0 0 0,0 0 0 0,0 0-608 16,0 0-144-16,7 3 0 0,2 0 336 15,1-1 48-15,2-2 0 0,6 1 0 0,0 0-384 16,1 0 0-16,-2 0 0 31,1-1-1488-31,-2 1-368 0,1 0-80 0</inkml:trace>
  <inkml:trace contextRef="#ctx0" brushRef="#br0" timeOffset="75883.08">23321 1033 36863 0,'-10'-2'3264'16,"4"0"-2608"-16,6 2-528 0,0 0-128 0,0 0 192 0,0 0 16 16,0 0 0-16,0 0 0 0,0 0 304 0,7-2 48 15,4 2 16-15,5 0 0 0,2 0-416 0,3 0-160 0,2-1 128 0,2 0-128 0,-1-1 0 0,2 0 128 16,3 0-128-16,-3-1 0 0,2 0 0 0,-2 2 0 15,-1 2 128-15,0-1-128 0,-1-2 0 0,-3 1 0 16,-4 2-192-16,-1 1 192 16,-3 0-896-16,-2-1-48 0,-3 3-16 0,-3 0 0 15,-5-4-2176-15,0 8-432 0,-2 1-80 0</inkml:trace>
  <inkml:trace contextRef="#ctx0" brushRef="#br0" timeOffset="76232.06">23470 1298 22111 0,'0'0'1968'0,"0"0"-1584"16,0 0-384-16,0 0 0 16,-4-4 2048-16,2-3 320 0,0-2 64 0,2 3 0 0,1 0-832 0,1 2-160 0,1-2-32 0,2 2-16 15,0-1-848-15,3 1-160 16,0 0-48-16,3 0 0 0,-2 2-160 0,0 1-48 0,0 0 0 16,0 1 0-1,0 0 16-15,-1 2 0 0,-2 0 0 0,0 3 0 0,-6-5-144 16,3 7 0-16,-1 2 0 0,-2 1 0 0,-1 0 128 15,-2 1-128-15,-2 0 0 0,-1 2 128 0,-2 0-128 16,-1 1 0-16,-1-2 144 0,0 1-144 0,1 0 0 0,0 0 0 0,-2-2 0 16,2 0 128-16,1-2-128 15,2-1 176-15,0-2-176 0,3 0 192 0,3-6 224 16,0 0 48-16,0 0 16 0,0 0 0 0,0 0-480 16,6 4 0-16,0 0 0 0,3-2 544 0,1-1 16 15,2-1 0-15,-2-1 0 0,2-1-400 0,1-2-160 16,2 1 128-16,5-2-128 0,0-1 0 15,-1 1 0-15,-3-1 0 16,2-1-352-16,0 2-160 0,2-2-16 0,4-1-7760 16,1-1-1552-16,-1 0-304 0</inkml:trace>
  <inkml:trace contextRef="#ctx0" brushRef="#br0" timeOffset="76457.02">23989 903 37839 0,'-4'-5'832'0,"2"-2"160"0,1 0 32 0,1 2 64 0,0 1-880 0,1-1-208 0,1 1 0 0,4-2 0 0,3 2 0 15,-2 1 0-15,4-1 0 0,3 2 192 0,4 0 0 16,2 0 0-16,1 2 0 0,1 1-384 0,1 0-96 15,1 0-16-15,6 2 0 0,0-1 304 0</inkml:trace>
  <inkml:trace contextRef="#ctx0" brushRef="#br0" timeOffset="76792.21">24449 558 29247 0,'-6'-10'1296'0,"6"10"272"0,-2-5-1248 0,0 1-320 0,-1 0 0 0,3 4 0 0,0 0 1104 0,0 0 176 16,0 0 16-1,0 0 16-15,0 0-544 0,-3 3-96 0,1 2-32 0,0 3 0 0,1 3-288 0,-2 1-64 16,2 1-16-16,-1 2 0 0,0-1 48 0,1 5 16 16,-1-1 0-16,1 3 0 0,-2-1-160 0,2-1-48 15,1-2 0-15,1 4 0 16,2-3-128-16,-1-4 0 0,1-1 0 15,0 0 192-15,2-2 0 0,0-2 0 0,1 0 0 16,-2-1-64-16,2-3-128 0,-1 0 192 0,1-2-64 0,-1-1 0 0,2-1 0 16,-1-1 0-16,1 0 0 0,2-1 0 0,-3-1-128 15,3-1 192-15,1 0-64 16,1-2-128-16,1 1 0 0,0-1 144 0,5-1-144 0,-1-1 0 0,-1 2 0 16,0-1 0-1,0 1-2160-15,1-1-496 0,-1 2-96 0</inkml:trace>
  <inkml:trace contextRef="#ctx0" brushRef="#br0" timeOffset="77198.85">24617 373 31327 0,'-2'-12'2784'0,"1"4"-2224"0,-1-3-560 0,4 0 0 0,0 1 0 0,1 0 0 0,1 0 0 0,0 2-144 15,2 0 720-15,1 1 160 0,1 2 32 0,0 0 0 16,1 1-192-16,1 2-48 0,0 1 0 0,1 1 0 16,0 1-176-16,0 2-32 0,-1 2-16 0,-1 0 0 15,-2 2-128-15,0 0-32 0,0 4 0 0,-4 0 0 16,-1 0-144-16,-2 1 192 0,-2 1-192 0,-1-2 192 15,-3-2-48-15,0 1 0 0,-2-1 0 0,-3 1 0 16,1-2-144-16,1-2 0 0,1 1 0 16,2-2 320-16,0 0 48 0,2-2 0 0,4-3 0 15,0 0-96-15,0 0-16 0,0 0 0 0,0 0 0 16,7 7-96-16,1-4-32 0,3 0 0 0,8 1 0 16,1-2-128-16,-3 0 0 0,2-1 0 15,0-1-368-15,0 1-96 0,-1-1-32 0,1 1 0 16,-1 0-2512-16,-2 2-496 0,-1-1-96 0</inkml:trace>
  <inkml:trace contextRef="#ctx0" brushRef="#br0" timeOffset="77433.38">24241 1022 37151 0,'0'0'816'0,"0"0"160"0,0 0 48 0,0 0 16 0,0 0-832 0,0 0-208 0,5 4 0 0,3 0 0 16,1-1 480-16,4 0 48 15,2 1 16-15,12-1 0 0,1-1-544 16,-2-1 0-16,1 0 0 0,2 0 320 0,-1 0-64 0,1 2 0 0,-2-2 0 16,0 0-256-16,-2 0 0 0,-2 0-176 0,-1 1 176 31,-2 0-976-31,-2 1-96 0,-4-1-16 0,-2 0-10016 0,-3 0-2016 15</inkml:trace>
  <inkml:trace contextRef="#ctx0" brushRef="#br0" timeOffset="77742.83">24361 1284 30863 0,'0'0'672'0,"0"0"144"0,0 0 16 0,0 0 64 0,0 0-720 0,0 0-176 0,0-6 0 0,0 1 0 0,2-1 1088 0,1 1 176 0,3 0 32 0,1 1 16 16,1 1-800-16,2 0-144 15,1 1-48-15,2 1 0 0,0 1-320 16,-1 0 0-16,0 1 0 0,-4 1 320 0,0 2-16 16,-2 0 0-16,-6-4 0 0,4 6-176 0,-4-6-128 0,0 7 144 0,-1 1-144 15,-3 1 240-15,0 0-48 0,-3-1-16 0,0 2 0 16,-3-2-32-16,1 1 0 0,0 0 0 0,1-1 0 16,1 0-144-16,0-1 128 15,3-2-128-15,-1 0 128 0,5-5 48 0,0 0 0 16,0 0 0-16,0 0 0 0,0 0 64 0,4 6 16 0,-4-6 0 15,7 6 0-15,2-1-128 0,1-1-128 0,0-3 176 0,3-2-176 0,3 1 176 0,-1 0-176 16,0-2 160-16,2 0-160 16,-1-1-256-16,2 0-128 0,0-2-48 15,1 0 0-15,1-2-2432 0,2-1-480 0</inkml:trace>
  <inkml:trace contextRef="#ctx0" brushRef="#br0" timeOffset="78138.53">24915 443 21183 0,'0'0'1888'15,"0"-6"-1504"-15,1-2-384 0,1 0 0 16,3 2 1856-16,-3 0 320 0,1 0 48 0,2 0 16 0,-5 6-816 0,5-3-144 0,2-2-48 16,-1 2 0-16,2 1-272 15,-1 1-48-15,1 1-16 0,4 4 0 0,2 2-704 16,-2 0-192-16,0 3 0 0,0 2 384 0,0 2 64 16,-1 6 0-16,-2 10 0 0,-1 4-448 15,-2 1 0-15,0 1 0 0,-3 2 320 0,0 2 0 16,-4 2-16-16,-2-2 0 0,-4 11-160 0,-2-3-16 15,-2-2-128-15,-2-2 192 0,-1-1-48 0,-1-5-16 16,-3-3 0-16,-5 5 0 0,-1-4-128 16,4-5 0-16,0-5 0 0,0-3 0 0,2-1 0 15,-1-5 0-15,0 0 0 0,2-2 0 0,1-5 0 16,3-1 0 0,0-3-3376-16,2-1-704 0</inkml:trace>
  <inkml:trace contextRef="#ctx0" brushRef="#br0" timeOffset="78995.91">25033 226 13071 0,'0'0'576'0,"0"0"128"0,0 0-576 0,3-5-128 0,-3 5 0 0,3-4 0 0,-1-2 1504 0,2 2 272 15,-1-1 48-15,0 1 16 0,1 0-448 0,-1-1-96 16,0 0-16-16,2 0 0 15,0 0-336-15,2 0-80 0,-1 1-16 0,2 1 0 16,0-1-208-16,1 1-32 0,-1 0-16 0,1 1 0 0,0-1-32 0,0 1-16 16,0 0 0-16,-1 0 0 0,2 1-112 0,0 1-32 15,0 0 0-15,-2 1 0 0,-1 0-96 16,1 0-32-16,0 1 0 0,-2 0 0 16,-6-2 48-16,6 4 16 0,-1 0 0 0,0 1 0 0,-5-5-48 0,4 5-16 0,1 2 0 0,-2-1 0 31,-1 1-96-31,0-1-32 0,1 2 0 0,-1 1 0 0,-1 1 0 0,0 0 0 0,1 1 0 0,-1 1 0 15,0 1 48-15,-1 1 16 16,0 3 0-16,0-2 0 0,0 1 32 0,0-1 0 0,0 0 0 16,-1 1 0-16,0-1 16 15,0 2 0-15,0-1 0 0,-2 10 0 0,-1-3-256 0,2 2 0 16,-1 2 0-16,-2 2 256 0,1 1 0 16,0 1 0-16,0 3 0 0,1 0-256 0,0 9 128 0,1-3-128 15,-1 0 0-15,0-3 128 0,1 1-128 16,2 1 0-16,-2 0 0 0,1-2 128 0,1 1-128 0,0-1 0 0,0-2 0 0,1-2 224 0,-1-1-48 31,0-1-16-31,-1 1 0 0,-1-2 32 0,1-3 16 0,0-2 0 0,0 0 0 0,-1-1-16 0,0-1-16 16,-2 1 0-1,1-3 0-15,0-1-32 0,0-2 0 16,-2-1 0-16,1-1 0 0,-1-1 16 0,0-3 0 16,-3 0 0-16,0-1 0 0,2 0 48 0,-1-1 16 0,0 0 0 0,-1-3 0 0,-1 0-48 0,0-1-16 15,-1-2 0-15,-4 0 0 0,-1 1-160 16,-1-3 0-16,1 0 0 0,-1-1 256 0,1-1 32 0,0 0 0 0,-1 0 0 31,2 0-288-31,1 0-272 0,0-1 48 0,-17 0-19760 31,16 0 8736-31</inkml:trace>
  <inkml:trace contextRef="#ctx0" brushRef="#br0" timeOffset="79683.03">23694 2135 33983 0,'0'0'1504'0,"0"0"304"0,0 0-1440 0,0 0-368 15,0 0 0-15,0 0 0 0,0 0 576 0,0 0 32 0,0 0 16 0,0 0 0 0,0 0 256 0,0 0 48 32,0 0 16-32,0 0 0 0,0 0-752 0,0 0-192 0,0 0 0 0,0 0 0 15,0 0-960-15,0 0-288 0,7 5-48 0,-3-1-9680 16,1 0-1936-16</inkml:trace>
  <inkml:trace contextRef="#ctx0" brushRef="#br0" timeOffset="80187.03">24123 2089 12895 0,'2'-15'1152'0,"-2"9"-928"0,1 1-224 0,-2-2 0 15,0 0 3840 1,-1 1 736-16,0-2 144 0,-2 1 16 0,0 1-2864 0,-2-1-576 0,-1 1-112 0,-1 1-32 31,-2 1-64-31,0 1-32 0,0 0 0 0,-3 2 0 0,0 1-592 0,0 1-112 0,-2 2-32 0,2 0 0 31,0 1-128-31,0 3-48 0,0 1 0 0,1 0 0 0,-1 1-144 0,2 1 128 0,-1 1-128 0,2 1 128 16,3 1-128-16,1 1 0 16,2-1 0-16,1-1 0 0,1-1 0 0,4 0 0 15,-1-1 0-15,2 0 0 16,2-2 0-16,2 0 0 0,1-1 0 0,4-3 0 0,2-2 0 15,0-2 0-15,1-1 0 0,-2-1-224 0,1-2 80 16,1-4 16-16,-1-1 0 0,0-1 128 0,-1-2 0 16,1-2 0-16,0-2 0 0,-2-1 0 0,1-2 0 15,-1-1 0-15,0-1 0 0,-2-2 0 0,0-2 144 16,-1-1-144-16,0-1 0 0,-2 1 128 0,0 2-128 16,-1 2 0-16,-1-3 0 0,-2 3 0 15,-2 5 0-15,1 3 0 0,-1 0 864 0,-1 4 64 16,-1 2 16-16,-1 1 0 0,2 7-448 0,0 0-96 0,0 0-16 0,0 0 0 15,0 0-384-15,0 0 128 0,-5 6-128 0,1 2 0 16,-1 3 0-16,2 4 0 0,0 1-192 16,0 4 192-16,2 3-128 0,0 0 128 0,0 0 0 0,2 0 0 15,-1 0 0-15,0-1 0 0,1-1 0 0,1 1 0 16,0-1 0-16,0 0 0 0,1-2 0 0,0-2 0 31,2 1-416-31,-1-3-16 0,2 0 0 0,0-1 0 16,1-1-1504-16,1-1-304 0,0-1-64 0,1-2-8896 0,0-1-1792 0</inkml:trace>
  <inkml:trace contextRef="#ctx0" brushRef="#br0" timeOffset="80676.48">24412 1988 27071 0,'-1'-11'1200'0,"1"5"240"0,0 0-1152 15,0-1-288-15,1 0 0 0,0 1 0 0,2-1 1200 0,-1 2 176 16,1-1 32-16,1 2 16 0,1 1-272 0,0 0-48 15,2 2-16-15,1 2 0 0,0 2-608 0,-1 0-128 0,1 0-32 0,1 3 0 16,-1 0-96-16,0 3-32 0,0 1 0 0,-3 1 0 16,0 1-64-16,-2 1-128 0,-1 2 176 0,-1-1-176 15,-2 0 176-15,-1 2-176 0,-2 0 160 0,-2 1-160 16,-1-1 176-16,1 1-176 0,-1-1 192 0,1-2-192 16,-1-2 176-16,2-1-176 0,0-1 160 15,3-1-160-15,-1-2 0 0,3-7 128 0,0 0-128 0,0 0 0 16,0 0 0-16,0 0 128 0,0 0-128 15,0 0 0-15,0 0 192 0,6-6-64 0,3 0-128 0,1-4 192 16,0-2-192-16,1 0 128 0,1-3-128 0,1 0 0 0,0-3 128 16,1 0-128-16,-1-1 0 0,0 0 0 0,0 0 0 15,-1 1 0-15,-2-1 0 0,0 3 0 0,-1 0 0 16,-3 2 0-16,-2 1 0 0,-1 2 0 0,1 1 384 0,0 2-32 16,-6 3 0-16,0 0 0 0,2 5 80 0,0 0 16 15,-4 0 0-15,-1 2 0 0,-1 3-304 0,-1 1-144 16,2 3 160-16,-3 1-160 0,2 1 0 0,-1 3 0 15,-1 0 0-15,2 0 0 0,-1 0 0 0,3 2 0 16,-1 0 0-16,3 1 0 0,0-1 0 0,2 1 0 16,1-2 0-16,2-1 0 0,2-1 0 0,0 1 0 15,3-2 0-15,2 0 0 0,0-1 128 0,3-1-128 16,1-1 0-16,3-3 0 0,0-1 0 0,2-2 0 0,0-1 0 0,1-2 0 31,3-2-448-31,-5-1-64 0,1-3-32 0,-2-1 0 16,-2 0-2496-16,0-2-496 0</inkml:trace>
  <inkml:trace contextRef="#ctx0" brushRef="#br0" timeOffset="85516.45">2478 4014 4607 0,'0'0'192'0,"0"0"64"0,0 0-256 0,0 0 0 16,0 0 0-16,0-6 0 0,-1 0 2880 0,1 0 544 15,1 1 96-15,-1 0 32 0,0 5-1744 0,0 0-336 16,0 0-80-16,1-5-16 0,-1 5-800 0,0 0-176 0,0 0-16 0,0 0-16 15,0 0-128-15,0 0-32 16,0 0 0-16,0 0 0 0,0 0-64 0,0 0-16 0,0 0 0 0,0 0 0 16,0 0-128-16,0 0 0 15,0 0 144-15,0 0-144 0,0 0 0 0,0 0 0 0,0 0 0 0,0 0 0 16,0 0 0-16,-4 3 128 0,4-3-128 0,0 0 0 16,0 0 0-16,0 0 0 0,0 0 0 0,0 0 0 15,0 0 0-15,0 0 0 0,0 0 0 0,0 0 0 16,0 0 0-16,0 0 0 15,0 0 0-15,0 0 0 0,0 0 0 0,0 0 0 0,0 0 0 0,0 0 0 16,0 0 0-16,0 0 0 0,0 0 0 0,0 0 0 16,-6 1 0-16,6-1 0 0,0 0 0 0,0 0-128 31,-5 0-320-31,5 0-64 0,0 0-16 0,0 0-6544 0,0 0-1312 0</inkml:trace>
  <inkml:trace contextRef="#ctx0" brushRef="#br0" timeOffset="87030.75">2478 3969 2751 0,'0'0'256'0,"0"0"-256"0,0 0 0 0,-1-6 0 16,1 1 2896-16,0-1 544 31,1 1 96-31,0-1 32 0,-1 2-1424 0,0 4-288 0,0 0-48 0,2-6-16 16,-2 0-368-16,0 0-80 0,0 6 0 0,0 0-16 15,0 0-96-15,0 0-16 0,0 0 0 0,0 0 0 16,0 0-256-16,0 0-48 0,0 0-16 0,0 0 0 15,-2 6-336-15,-1 2-80 0,0 0-16 0,0 4 0 16,2 2-176-16,-1 1-32 0,0 2-16 0,1 0 0 16,0 1-48-16,1 2-16 0,0 0 0 0,1 2 0 0,2 0-176 0,0 0 0 15,2-1 144-15,-1-1-144 0,2-1 0 0,0-2 0 16,3-1 0-16,-1-2 0 0,-2-1 0 0,2-2 144 16,1-2-144-16,-1-1 0 0,0-3 256 15,1 0-64-15,2-2-16 0,-2-2 0 0,1-2 48 0,2-1 16 16,-1-3 0-16,1-1 0 0,-1-3-64 0,0-1-16 15,0-1 0-15,0-1 0 0,0-3-32 0,-1-1 0 16,0-1 0-16,-1-3 0 0,-3-1-128 0,-1 0 192 16,-1 0-192-16,-1-1 192 0,0-1-192 0,-1 1 0 15,-2 1 0-15,-1 2 0 0,-2 2 0 0,1 3 0 16,-2 0 0-16,-1 3 0 0,1 1 0 0,-1 3 0 16,-2 0 128-16,0 4-128 0,0 1 0 0,0 2 0 15,0 1 0-15,0 1 128 0,-1 1-128 0,0 2 0 16,1 0 0-16,2 2 0 0,-2 3-160 0,2-2 160 0,2 2 0 15,1 0-144-15,-1 0 144 0,3 0 0 0,2 0-144 0,0 0 144 16,1-1 0-16,1-1 0 16,3 0 0-16,0 0 0 0,-1 0-192 0,2-2 192 0,0 0-192 0,0-1 192 15,2 1-448-15,1-2 48 0,1-4 0 0,3 0 0 16,0-1-1536-16,-1 0-304 0,3 0-64 16,-1-1-12592-16</inkml:trace>
  <inkml:trace contextRef="#ctx0" brushRef="#br0" timeOffset="87367.65">3122 3894 23951 0,'0'0'1056'0,"0"0"224"0,0 0-1024 0,0 0-256 16,0 0 0-16,0 0 0 0,0 0 1952 0,0 0 336 15,0 0 64-15,0 0 16 0,0 0-912 0,0 0-176 16,0 0-48-16,-2 8 0 0,0-1-784 0,1 2-144 0,0 2-48 15,0 1 0-15,-1 3 32 0,1 1 0 16,-2 2 0-16,1-1 0 0,-1 1-128 0,1 1-32 16,0 0 0-16,0 0 0 0,0 0-128 0,1 0 0 0,1-2 144 0,0 0-144 15,0-3 0-15,3 0 0 16,0-2 0-16,0-1 0 0,-1-2 0 0,1 0 144 16,1-2-144-16,0-2 0 0,2 1 336 0,0-2-32 15,1-2-16-15,2-1 0 0,1 0-48 0,-1-1-16 0,1-2 0 16,1 0 0-16,1-1-96 0,2-1 0 0,-1 1-128 0,1 0 192 15,2-2-192-15,-1 1-128 16,0 0 128-16,10-2-208 31,1 2-464-31,-2-1-96 0,-5 1 0 0</inkml:trace>
  <inkml:trace contextRef="#ctx0" brushRef="#br0" timeOffset="87682.04">3551 3801 29599 0,'-5'-13'1312'0,"5"13"272"0,-3-4-1264 16,1 0-320-16,2-2 0 15,0 6 0-15,-3-4 1328 0,3 4 208 0,0 0 32 0,0 0 16 16,0 0-352-16,0 0-64 0,0 0-16 0,0 0 0 0,7 3-736 0,0 4-160 15,-1-1-16-15,2 4-16 0,1 3-32 0,1 3 0 0,0 1 0 0,1 3 0 0,0 1 64 0,0 1 16 16,-2 0 0-16,0 2 0 16,0 3 64-16,-3-1 16 15,-2 0 0-15,-1 1 0 0,-2-1-112 0,-2 2-32 16,-2-1 0-16,-1 1 0 0,-4-2-208 0,-1 2 176 0,-2-1-176 0,-1 2 160 0,-2-3-416 0,-2 1-96 16,0-1-16-1,-2-1 0 1,-3-1-592-16,1-2-128 0,1-1-32 0,-2-1 0 0,-2-2-1664 0,-2-3-336 0,0-1-64 0</inkml:trace>
  <inkml:trace contextRef="#ctx0" brushRef="#br0" timeOffset="88047.29">3059 3829 25791 0,'0'0'2304'0,"-5"-4"-1856"0,-1-2-448 0,-1 2 0 0,0-1 864 0,0 2 80 0,0 1 16 0,0 1 0 16,-2 1-80-16,0 1-16 0,0 2 0 0,0 3 0 0,0 0-272 15,-2 4-48-15,0 3-16 0,0 3 0 0,0 1-160 0,0 3-48 16,0 2 0-16,0 4 0 0,1 1 48 0,0 2 0 15,-1 0 0-15,2 2 0 0,0 2-208 0,3-1-32 16,2 0-128-16,2 0 192 0,2 0-192 0,1 0 0 16,4-3 128-16,0 1-128 0,3-1 0 0,1-1 128 15,2-1-128-15,1-4 0 0,1-2 0 0,1-3 0 16,0 0 0-16,2-4 0 16,1-3-496-16,2-2-32 0,2-2-16 0,0-3 0 15,3-1-480-15,3-4-112 0,1-3-16 0,3-2-13376 0</inkml:trace>
  <inkml:trace contextRef="#ctx0" brushRef="#br0" timeOffset="88268.95">3947 4045 25791 0,'0'0'2304'0,"0"0"-1856"0,-2-6-448 0,2 1 0 15,0 5 2496-15,5-5 384 0,-1-1 96 0,2 1 16 0,0 2-2416 0,3 0-576 16,2-2 0-16,1 4 0 0,1 0 0 0,1 0 0 16,-1-1 144-16,1 2-144 0,-1 2-176 0,1 0-96 15,-3 2-32-15,0 0-10368 16,-2 1-2064-16</inkml:trace>
  <inkml:trace contextRef="#ctx0" brushRef="#br0" timeOffset="88441.36">3929 4236 33343 0,'0'0'1472'0,"0"0"320"0,0 0-1440 0,0 0-352 0,0 0 0 0,0 0 0 16,0 0 1104-16,0 0 160 0,0 0 16 0,0 0 16 15,0 0-384-15,0 0-80 0,8 1 0 0,-1-2-16 16,3-1-560-16,0-1-128 0,1 0 0 16,1 1-128-16,1 0 0 0,2 0 0 15,3-1-160-15,-1-1 160 16,-1 1-2208-16,0 0-320 0,-1-1-64 0</inkml:trace>
  <inkml:trace contextRef="#ctx0" brushRef="#br0" timeOffset="89649.03">5011 3807 20271 0,'0'0'896'0,"0"0"192"0,-4-3-880 0,1-2-208 0,3 5 0 0,-1-5 0 0,1-1 944 0,1 2 144 15,0-1 16-15,0 0 16 16,0 0 320-16,-1 5 64 0,0 0 16 0,0 0 0 0,0 0-480 0,0 0-80 16,0 0-32-16,0 0 0 0,-7 5-32 0,1 4-16 15,-2 2 0-15,-4 8 0 16,0 3-704-16,2-1-176 0,2 2 0 15,-1 1 544-15,2 2 80 0,-2 2 16 0,3-2 0 16,0-1-448-16,1 2-64 0,3-1-128 0,1 1 176 0,1-1-176 0,3-3 0 16,2-2 0-16,1 0 128 0,1-2-128 15,2-5 0-15,2-3 0 0,1-2 352 16,2-4 32-16,2-1 16 0,5-6 0 0,1-2-400 0,-3-1 0 0,2-4 0 16,1-2 384-1,-1-2-16-15,-1-4 0 0,-2-2 0 0,-3-2-96 0,-2-1-16 0,0-1 0 0,-3-1 0 16,-3-2 80-16,-3-1 16 0,-2 1 0 0,-3-2 0 15,-3 0-96-15,-3 0-32 0,-3 3 0 0,-2 3 0 16,-2 2-64-16,-1 4-16 16,-2 0 0-16,2 4 0 0,-6 2-144 0,3 3 0 0,1 1-160 0,-1 3 160 31,2 4-512-31,0 2-16 0,2 2 0 0,1 3 0 16,-1 3-2352-16,3 4-480 0,4 1-96 0</inkml:trace>
  <inkml:trace contextRef="#ctx0" brushRef="#br0" timeOffset="100781.15">2409 6142 4607 0,'0'0'400'0,"0"0"-400"15,0 0 0-15,0 0 0 0,0 0 3024 0,0 0 528 16,0 0 96-16,0 0 32 0,5-6-1552 0,0-1-304 0,-1 2-64 0,2-2-16 31,-1 1-176-31,-1-1-32 0,1-1-16 0,-1-1 0 16,1 2-416-16,-1 0-80 0,-2 1 0 0,0 0-16 0,1-1-144 0,-2 2-32 15,-1 5 0-15,0 0 0 0,0 0-64 0,-5-2 0 16,-1 1-16-16,-2 1 0 0,-1 2-176 0,-1 2-48 0,-2 4 0 0,-2 2 0 0,0 2-288 16,-1 1-64-16,0 1-16 0,1 3 0 15,-1 1-32-15,2 0-128 16,0 2 192-16,1 1-64 0,2-1-128 0,2 0 192 15,3 0-192-15,0-1 192 0,2-1-192 0,2-2 0 16,1 0 0-16,2-2 0 0,3-1 0 0,0-1 0 0,1-2 0 0,2 0 0 0,3-1 0 0,1-1 0 31,3-3 0-31,1-1 0 0,3-1-256 0,1-2-16 16,-2-1-16-16,4-2 0 16,2-3-1280-16,-2-1-256 0,-3-3-48 0,2-1-14496 0</inkml:trace>
  <inkml:trace contextRef="#ctx0" brushRef="#br0" timeOffset="101043.98">2654 6001 22111 0,'0'0'1968'0,"-1"-5"-1584"0,1 1-384 0,0 4 0 16,-1-7 2512-16,0 3 432 0,1 4 64 0,0 0 32 15,0 0-1248-15,0 0-256 0,0 0-64 0,0 0 0 32,0 0-576-32,9 1-112 0,-2 2-16 0,2 4-16 0,0 2-304 0,0 3-48 0,1 2-16 0,-1 4 0 31,1 2-16-31,-1 2-16 0,-2 2 0 0,-2 1 0 0,0 3-16 0,-2 3 0 15,-3 2 0-15,-1 1 0 0,-2 2-112 0,-3-1-32 16,-2 0 0-16,-2-1 0 0,-1-1-64 0,-1-1 0 16,-1-1-128-16,-1 0 192 0,-2-4-192 0,1-1 0 15,1 0-192-15,-3-3 192 16,1-2-480-16,-1 0 16 0,2-5 0 0,-3-2 0 16,-2-1-1472-16,0-1-304 0,-4-5-48 0,1-1-9360 15,-1-4-1888-15</inkml:trace>
  <inkml:trace contextRef="#ctx0" brushRef="#br0" timeOffset="101262.12">2136 6083 34719 0,'0'0'1536'0,"-6"2"320"0,2 3-1472 0,-3 2-384 0,0 2 0 0,-1 2 0 16,0 3 336-16,1 3 0 0,-1 3 0 0,-1 3 0 15,-2 2 192-15,1 4 48 16,1 0 0-16,3 3 0 0,-2 2-336 0,5 1-64 15,3-1-16-15,1 0 0 0,2 0-160 0,5-1 0 0,1-2 0 0,2-2 0 16,0 0-208-16,2-4-32 0,2-1 0 0,4-3 0 16,0-3-544-1,1-5-112-15,4-3-32 0,3-3-9680 0,5-4-1936 0</inkml:trace>
  <inkml:trace contextRef="#ctx0" brushRef="#br0" timeOffset="102028.85">4666 6265 21183 0,'0'0'1888'0,"0"0"-1504"0,-7 2-384 0,0 1 0 0,-2 1 2064 0,17 3 352 15,16 2 64-15,-12 4 16 16,-20-3-1968-16,-2 3-384 0,-2-1-144 0,1 3 0 0,1 0 368 0,-1 1-48 0,2 1 0 0,1-2 0 16,0 2-96-16,1-1-32 0,1 1 0 0,2-2 0 15,-1 3-192-15,3-3 0 0,2-2 0 0,2-3 0 16,1-2 0-16,3-2 256 0,-1-2-64 0,2-3 0 16,2-3 288-16,1-1 48 15,1-5 16-15,2-2 0 0,1-1-240 0,0-1-48 0,0-2-16 16,1-2 0-16,-1 0-48 0,1-1-16 15,-2 3 0-15,-2 0 0 0,-2 1-176 0,0 4 192 0,-2 1-192 0,-1 2 192 0,-2 3-192 0,-4 3 192 32,0 0-192-32,5 3 192 0,1 3-16 0,-1 2 0 15,1 0 0-15,1 2 0 0,-3 0-176 0,3 0 0 0,0 0 0 0,2-1 0 0,-1 0 0 0,1-2 0 16,0 0 0-16,1-2 0 16,0 0 0-16,0-3 0 0,1-2 0 0,0-2 0 0,0-3 192 15,-1 0-32-15,0-2-16 0,-1-2 0 0,-2-2 288 0,-1-1 48 16,-2-1 16-16,-1-2 0 0,-2-3 96 0,-1 1 32 15,-1-2 0-15,-2 0 0 16,0 0-384-16,-2 2-80 0,-2 1-16 0,-1 2 0 16,1 0-144-16,-1 2 0 0,1 2 0 0,2 2 0 15,0 2 0-15,0 1-304 0,0 3 48 0,5 2 16 32,0 0-2128-32,-3 4-416 0,2 3-96 0,1 1-12832 0</inkml:trace>
  <inkml:trace contextRef="#ctx0" brushRef="#br0" timeOffset="102494.91">5085 6453 7359 0,'0'0'656'0,"6"-4"-528"16,-2-1-128-16,3-2 0 0,1 1 4976 0,2-3 960 15,-1-1 192-15,1-1 32 0,1-1-3408 0,0-1-672 16,1-2-144-16,0 1-16 0,0-1-704 0,0 0-128 16,-1 0-16-16,-1 1-16 0,-2-2-416 0,0 2-96 15,-2 1-16-15,1 2 0 0,-3 2-272 0,0 1-64 16,-2 2-16-16,-2 6 0 0,0 0-48 0,0 0 0 0,0 0 0 0,0 0 0 15,0 0 0-15,-5 6-128 0,1 4 192 16,2 1-64-16,-3 1-128 0,1 1 0 16,-2 2 0-16,0 0 0 0,3-1-128 0,0 2 128 15,1-1 0-15,2 0 0 0,1-1 0 0,1-1 0 16,2-1 0-16,0-1 0 0,2-2 0 0,0-1 0 16,2-3-144-16,0 0 144 0,-1-3 0 0,3-1 0 0,0-2 0 0,2-3 0 15,1 0 0-15,1-1 0 16,-1-2 0-16,-2-2 0 0,1-2 0 0,0-1 0 0,0-2 0 15,-1-2 0-15,0 0 0 0,0-1 0 0,-1 1 0 0,-1 2 0 16,0-1 0-16,-3 3 0 0,0 1 128 0,-2 1-128 16,-2 3 0-16,1 1 0 0,-3 6 128 0,0 0-128 0,0 0 240 0,0 0 0 15,0 0 0-15,0 0 0 0,-3 7-96 16,2 1-16-16,-1 2 0 0,1 0 0 0,0 2 144 0,-1 2 32 16,2-1 0-16,0 1 0 0,1 0-496 0,0 0-112 15,1-2-16-15,1-1 0 0,1 0 320 0,-1-1 0 16,1-2 0-16,3 1 0 0,0-1 192 0,0-2 112 15,0 0 16-15,2-3 0 16,1-2-912-16,2 0-176 0,-1-2-48 0,2-1 0 31,0-1-832-31,0-2-160 0,2-1-48 0,-2-3-9808 0,-1-1-1968 0</inkml:trace>
  <inkml:trace contextRef="#ctx0" brushRef="#br0" timeOffset="102695.44">5517 6101 17503 0,'-7'-5'1552'0,"-2"0"-1232"15,-1-1-320-15,1 0 0 0,0-1 2368 0,2 0 400 0,1 1 96 16,2-1 16-16,0 1-640 0,2-1-112 16,1 0-16-16,1 1-16 0,0 0-768 0,1 1-160 0,1-1-16 0,1 1-16 0,-1-1-304 15,-2 6-48-15,1-6-16 0,-1 6 0 0,0 0-272 16,0 0-64-16,0 0-16 0,0 0 0 0,0 0-288 0,0 0-128 16,0 0 0-16,0 0 128 15,-4 5-528-15,0 2-112 0,1 1-32 0,1 0 0 16,0 3-2272-1,0 0-464-15,2 0-96 0</inkml:trace>
  <inkml:trace contextRef="#ctx0" brushRef="#br0" timeOffset="102932.56">5897 5961 33167 0,'0'0'2944'0,"0"0"-2352"0,0 0-464 0,0 0-128 0,0 0 1296 0,0 0 240 16,0 0 64-16,0 0 0 0,0 0-128 0,0 0 0 0,1 8-16 0,-1 0 0 15,-1 3-752-15,1 5-128 16,1 1-48-16,-1 3 0 0,0 1-240 0,0 3-48 16,1 2-16-16,-1 0 0 0,0 3-224 15,0-1 144-15,1 2-144 0,0 0 128 0,0-4-128 0,-1-1 0 16,0-2 0-16,0-1 0 0,0-1 0 0,1-2 0 16,1-4 0-16,-1-1 0 0,0-3-1488 0,1-3-384 0,0 0-80 0,0-2-16 15,-2-6-1824-15,0 0-368 0</inkml:trace>
  <inkml:trace contextRef="#ctx0" brushRef="#br0" timeOffset="103108.42">5803 6287 29487 0,'0'0'2624'0,"-3"-4"-2112"16,0-1-512-16,3 5 0 0,-1-6 1696 0,2 1 224 15,0-1 64-15,2 1 0 0,3-1-816 0,1 1-144 16,3-1-48-16,2 2 0 0,3-1-688 0,1 1-144 15,2 0-16-15,2 0-128 0,2 1 0 0,1 1 0 16,-1 0 0-16,3 1 0 16,2 1-1168-16,0 0-304 0,-3 0-48 0,-1 1-9552 0,-1 0-1904 0</inkml:trace>
  <inkml:trace contextRef="#ctx0" brushRef="#br0" timeOffset="103405.46">6226 6324 27647 0,'0'0'2448'0,"0"0"-1952"0,6-6-496 0,2 0 0 16,1-1 784-16,0-2 64 0,1 1 16 0,-1-1 0 16,1 0 416-16,0 0 96 0,0-1 16 0,0 0 0 0,-1 1-384 0,0-1-80 15,-2-1-16-15,0 0 0 0,-3 1-256 0,1 1-48 16,-2 1-16-16,-1 2 0 0,-2-1-128 0,-1 2-16 16,-1-1-16-16,-1 3 0 0,-2 1-64 0,0 0-16 15,-2 4 0-15,-1 0 0 0,0 1-160 0,-2 4-48 16,-2 1 0-16,0 3 0 0,-1 0-144 0,1 3 0 15,1-1 144-15,0 1-144 0,1 0 128 0,2 2-128 16,0-2 160-16,2 0-160 0,2 1 0 0,2-1 0 16,1-1 0-16,2-1 0 0,1-1 0 0,2 0 128 15,2-1-128-15,1 0 0 0,1-1 0 0,3-1 0 16,3-2 0-16,0 0 0 0,0-3-256 0,3-1 0 0,1-1 0 0,2-2 0 31,1-1-1984-31,1-2-400 0</inkml:trace>
  <inkml:trace contextRef="#ctx0" brushRef="#br0" timeOffset="104104.26">7669 5864 26319 0,'0'0'1152'0,"-1"-4"256"0,1-3-1120 0,-1 2-288 0,-3 1 0 0,4 4 0 16,0 0 1040-16,0 0 160 0,0 0 16 0,0 0 16 15,0 0 160-15,2 6 16 16,-1 4 16-16,0 3 0 0,0 6-720 0,0 2-128 15,-1 2-48-15,2 2 0 0,0 1-240 0,1 3-48 0,-3 2-16 0,0 0 0 0,-2-1-64 16,1 1-16-16,0 0 0 16,0-1 0-16,0-4-144 0,-1-2 0 0,0-3 144 0,1-2-144 0,-1-3 128 15,1-1-128-15,1-4 128 0,0-4-128 16,1-1 240-16,-1-6-32 0,0 0 0 0,0 0 0 0,0 0 96 0,7-7 16 16,0-2 0-16,0 0 0 0,2-5-128 0,-1-1 0 15,2-3-16-15,1 0 0 16,1-1-176-16,2 1 0 0,2 0 0 0,0 1 128 15,1 2-128-15,0 0 0 0,2 2 0 16,2 2 0-16,-3 2-176 0,1 3 176 0,0 1-128 0,-3 4 128 0,-1 2-128 0,-3 3 128 16,-1 2-128-16,-1 1 128 0,-2 1 0 0,-2 0-160 0,-2 2 160 0,-3 1 0 31,1 3 0-31,-4-2 0 0,1 1 0 0,-5 1 0 0,-2 2 0 0,-2-2 176 0,-2 0-176 0,-2-1 160 16,-3-1-160-16,-1-1 192 15,-3-1-192-15,-1 0 192 0,0-2-192 16,0 0-144-16,1-3 144 0,1 0-208 15,1-3-1200-15,3-1-256 0,0-3-32 0,4-2-9648 16,3 0-1936-16</inkml:trace>
  <inkml:trace contextRef="#ctx0" brushRef="#br0" timeOffset="104373.83">8177 6130 30287 0,'0'0'1344'0,"-2"9"272"0,0 1-1296 0,0 1-320 0,-3 1 0 16,2 0 0-16,0-1 752 0,1 0 80 0,-1-1 0 0,1 0 16 15,1-1 272-15,1 0 48 0,0-1 16 0,2 0 0 0,1-1-656 0,2-1-128 16,0 0-16-16,2-3-16 0,1-1-80 16,0-1-16-16,3-2 0 0,1-1 0 0,2-1-16 0,0-2 0 31,2-1 0-31,0-2 0 0,-2-2 16 0,-2-1 0 16,-2-1 0-16,-2-1 0 0,-3 0 112 0,0-3 0 0,-3 1 16 0,-3 1 0 15,-4 0-128-15,-1 2-16 0,-3-1-16 0,-2 3 0 16,0 3-48-16,-3 0 0 0,-1 1 0 0,-1 4 0 15,-1 1-192-15,1 1 0 0,-2 2 0 0,2 2 0 16,0 1-240-16,3 2 64 0,0 0 16 0,2 1 0 31,1 1-400-31,2 1-80 0,2 1 0 0,1 2-16 0,3 0-2240 0,4 0-448 0,2 0-96 0</inkml:trace>
  <inkml:trace contextRef="#ctx0" brushRef="#br0" timeOffset="104754.38">8571 6100 27647 0,'0'0'2448'0,"0"0"-1952"0,0 0-496 0,0 0 0 16,-4 6 1168-16,0 2 144 16,2 1 32-16,-2-1 0 0,-2 2-192 0,2 0-48 15,0 1 0-15,1 0 0 0,1-1-416 0,0 1-96 0,1 1-16 0,2 0 0 16,1-1-336-16,1-1-80 0,2 0-16 0,1-1 0 16,1-1-144-16,1-2 160 0,1 0-160 0,2-2 160 15,2-2-160-15,0-2 0 0,1-1 144 0,1-2-144 16,3-3 128-16,0 0-128 0,-2-2 128 0,2-2-128 15,2-2 0-15,-1-2 144 0,-1-2-144 0,0-1 0 16,-5-3 160-16,1 0-160 0,0 4 128 0,-3-1-128 16,-4 2 144-16,-3 2-144 0,0 1 160 0,-3 3-160 15,-2 2 432-15,-2 3-16 0,3 4 0 0,-5 0 0 16,-3 2 80-16,2 2 16 0,-1 3 0 0,0 3 0 16,0 2-368-16,-1 2-144 0,0 3 128 0,2-1-128 0,-1 1 0 15,3 0 0-15,-1 2 0 0,3-1 0 16,2-2 0-16,1 0 0 0,1-2 0 0,4-2 0 0,3-1 0 0,1-1-176 15,1-1 48-15,1-3 0 16,3 0-512-16,2-3-112 0,1-2-16 0,2-2 0 16,1-2-1616-1,1-2-336-15,2-1-64 0,0-3-12512 0</inkml:trace>
  <inkml:trace contextRef="#ctx0" brushRef="#br0" timeOffset="105014.93">9202 6155 11055 0,'-4'6'976'0,"-2"2"-784"16,0 0-192-16,0-1 0 0,0 2 3040 0,0 0 560 15,0 0 112-15,0-2 32 0,1 1-1440 0,1-1-272 0,-2-2-64 0,1 0-16 16,5-5-432-16,0 0-96 0,0 0-16 0,0 0 0 0,0 0-400 16,0 0-96-16,0 0-16 0,5-5 0 15,1-1-240-15,1-2-48 0,1-2-16 0,0-1 0 16,3-1-256-16,2-1-48 0,0-2-16 0,1 0 0 0,0 0-16 0,1 0-16 16,-1 2 0-16,-1 2 0 15,-1 1-48-15,-1 2 0 16,-2 2 0-16,0 1 0 0,-1 4 0 0,-2 1-16 15,-6 0 0-15,6 5 0 0,-1 0-176 0,1 3 0 0,-1 2 0 0,2 1 0 0,-3 1-160 0,2 0 160 16,0 1-208 0,1 0 80-1,1 1-384-15,0-2-80 0,3-1-16 0,1-1 0 16,2-2-592-16,1 0-112 0,2-2-32 0,1-3 0 0,2-1-2016 0,2-2-416 0,1-2-64 16</inkml:trace>
  <inkml:trace contextRef="#ctx0" brushRef="#br0" timeOffset="105428.52">9827 6075 12895 0,'11'-21'1152'0,"-5"13"-928"0,-3-3-224 0,0 0 0 0,-1 0 2880 0,0 1 544 15,-4 0 96-15,1 1 32 16,-2 1-736-16,-1 1-160 0,-3-1-32 0,-2 2 0 16,-2 3-640-16,-1 2-128 0,-2 2-16 0,-3 4-16 0,0-1-960 0,0 4-192 15,-3 2-32-15,1 2-16 0,-2 2-304 0,1 2-64 0,2 3-16 0,0 1 0 32,2 0-240-32,2 0 144 0,3-2-144 0,1 1 128 0,2-1-128 0,3-1 0 0,2 0 0 0,1-2 0 15,4-2 0-15,2-1 0 0,3-1 144 0,1-2-144 16,3-1 0-16,3-3 0 0,1-1 0 0,3-2 128 15,1-2-128-15,3-2 0 0,0-3-176 16,1-2 176-16,3-4-256 0,-4-4 32 0,0-1 16 16,-1-4 0-16,-2-4-16 0,1-4 0 0,1-1 0 0,-1-3 0 15,-2-4-16-15,-3 0 0 16,-1 0 0-16,-1 1 0 0,0 1 240 0,-4 1 0 16,-1 3-160-16,-1 3 160 0,-2 3 0 0,-3 2 208 15,1 4-16-15,-3 2-16 0,-1 3 304 0,-1 2 64 16,0 1 16-16,-1 5 0 0,3 5-128 0,-4-3-32 15,-2 2 0-15,2 3 0 0,-3 4-272 0,0 3-128 16,2 3 0-16,-1 4 128 0,2 3-128 0,0 3 0 16,-1 2-160-16,2 3 160 0,1 0-128 0,1 1 128 15,0-1 0-15,2 1-144 0,0-2 144 0,1 0 0 0,1 0 0 0,3-2 0 16,0-1 0-16,1-2 0 0,1-2 0 0,0-3-128 31,1-2-320-31,1 0-48 0,0-3-16 0,0-1-12832 0,0-3-2576 16</inkml:trace>
  <inkml:trace contextRef="#ctx0" brushRef="#br0" timeOffset="106978.35">10330 6101 23263 0,'0'0'1024'0,"0"0"224"0,0 0-992 0,-2-5-256 16,-3 1 0-16,2-2 0 0,2 2 1008 0,2-3 144 0,2 0 48 0,-1-1 0 15,2 0 192-15,-1 1 32 0,0-2 16 0,1 1 0 16,-1-3-736-16,-1 0-160 0,-1-1-32 0,0 0 0 0,-1-4 0 15,-2 3 0-15,-1 0 0 0,-3 1 0 16,-1 1 48-16,-2 1 0 0,-1 3 0 0,-1 3 0 0,-2 1-80 0,-3 3-16 16,-1 2 0-16,-1 1 0 15,-1 4-240-15,-1 2-48 0,-1 1-16 0,2 1 0 16,1 1-160-16,3 1 0 0,1 0 0 0,3-1 128 0,1 0-128 0,3 0 0 16,3 0 0-16,0-1 0 0,4 2-160 0,4-1 160 15,-2-1 0-15,3 0-144 16,2-1 144-16,2-2-192 0,1 1 192 15,2-3-192-15,2-2 192 0,2-2-128 16,-2-1 128-16,1-2-128 0,2-2 128 0,0-1-160 0,1-2 160 0,-2-1-160 0,0-1 160 0,-2-2 0 0,0-1 0 0,-1 0 0 16,-4 1 0-16,0 0 0 15,-1 1 128-15,0 0-128 16,-5 2 128-16,1 0-128 0,0 0 128 0,-2 3-128 0,-2 4 368 0,0 0 0 16,0 0 0-16,0 0 0 0,0 0 32 0,0 0 16 0,-5 6 0 0,1 0 0 15,1 2-416 1,-1 1 0-16,2 1 0 0,1 1 0 0,1 0 0 0,1 0 0 0,1 0 0 0,2 0 0 15,0 1 0-15,2-2 0 16,2-2 0-16,1 0 0 0,0-2-144 16,1-1 144-16,1-2-192 0,1 0 192 0,0-3-336 0,1 0 32 0,1-2 16 0,0-2 0 0,1-4 32 15,0 0 16 1,0-3 0-16,1-3 0 0,2-1 240 0,1-2 0 16,-1-1 0-16,-1 0 0 0,-5 1 0 0,0-1 0 15,1 1 0-15,-2 3 0 0,-4 1 0 0,-2 2 128 16,0 1-128-16,-3 2 160 0,-1 3 176 0,-1 5 48 15,0 0 0-15,0 0 0 0,0 0-32 0,0 0 0 16,0 0 0-16,0 0 0 0,0 0-352 0,-2 9 144 16,0-1-144-16,2 2 0 0,1 1 0 0,-1 0 0 15,-1-1-160-15,2 0 160 0,2 0 0 0,3 0 0 16,-6-1 0-16,2-2 0 0,4 1-144 0,1-1 144 16,-1-2 0-16,1 0 0 0,3-1-256 0,0-1 64 15,0-2 16-15,1-1 0 0,0 0 32 0,0-2 0 0,0-2 0 0,1-1 0 16,0 0 144-16,0-3-128 0,0 1 128 0,-1 0-128 15,-1-1 128-15,-1 2 0 0,-1-1-144 16,-2 2 144-16,1 0 0 0,-4 1 0 0,-3 4 0 0,0 0 0 16,0 0 0-16,0 0 0 0,0 0 0 0,0 0 0 15,0 0 0-15,0 0 192 0,2 6-192 16,1 1 192-16,-2 1-192 0,0-1 0 0,0 0 0 0,0 1 128 16,1-1-128-16,2 0 0 0,-1 0 0 0,1-1 0 0,3 0 0 15,-1-2 0-15,1-1 0 0,1 0 0 0,1-2 0 0,-1-1 0 16,3-1 0-16,0-2 0 0,0-1 0 0,0-2 0 15,2 0 0-15,-1-2 0 0,0-1 128 0,0 1-128 16,0-2 128-16,-1-2-128 0,-1-2 128 0,0 0-128 16,-1 0 0-16,-2-1 128 0,-1 1 80 0,-1 1 16 15,1 1 0-15,-3 2 0 0,-1-1 160 0,0 3 48 16,0 2 0-16,-2 6 0 0,-2-5 80 0,2 5 0 16,0 0 16-16,0 0 0 0,0 0-288 0,-4 6-64 15,0 3-16-15,-1 3 0 0,2 1-160 0,0 3 0 16,-1 4 0-16,2 3 0 0,1 3 0 0,0 1 0 15,0 4 0-15,0 1 0 0,1 2-128 0,0 0 128 0,-1 1 0 0,1 1 0 16,1 1 0-16,0-1 0 0,0-1 0 16,1-1 0-16,0-1 0 0,-1-2 0 0,2-2 0 15,-3-2 0-15,1-1 0 0,0-3 0 0,0-4 0 0,1-1 0 16,-2-4 0-16,0 0 0 0,0-5 0 0,0-2 128 16,0-7-128-16,0 0 0 0,0 0 144 15,-4 4-144-15,-2-1 0 0,0-3 144 0,-1-3-144 0,-1 0 0 16,0-2 0-16,-2-3 0 0,0-1 0 0,2-1 0 31,-2-1-272-31,1 0-112 0,1-1-32 0,0 0 0 0,1 0-1616 0,2-1-320 0,-1 0-64 0,4-1-9824 16,1 1-1968-16</inkml:trace>
  <inkml:trace contextRef="#ctx0" brushRef="#br0" timeOffset="107465.75">12126 6141 31791 0,'0'0'1408'0,"0"0"288"0,0 0-1360 0,-3 1-336 16,-5-2 0-16,2 2 0 0,-2 1 256 0,-1-1 0 0,-2 0-16 0,-1-1 0 16,-1-1 720-16,0 0 128 0,-2-2 48 0,1 1 0 15,0 0-368-15,-2-1-64 0,1-3 0 0,0 0-16 16,-1-2-224-16,2-1-32 0,0-2-16 0,0-1 0 0,2-1 48 0,1 0 16 15,0-2 0 1,1-1 0-16,3-4-48 0,0 1-16 0,2-1 0 0,1-2 0 0,4-2-144 0,0-2-16 16,1 1-16-16,3-2 0 0,1 1-240 0,3 0 0 15,1 3 128-15,-1 2-128 0,3 3 0 0,2 1 0 16,-1 4 0-16,1 3-160 16,1 2 160-16,-2 4-208 0,0 3 80 15,-1 2 128-15,-2 2-368 0,-1 4 48 0,-3 2 16 0,-2 4 0 16,-3 2-128-16,-5 4-16 0,-3 3-16 15,-4 3 0-15,-4 4 192 0,-3 2 32 0,-6 3 16 0,-2 0 0 16,2 0-192-16,1-1-32 0,2-1-16 0,2-2 0 0,4-5 128 0,2-3 16 0,3-3 16 16,4-5 0-1,1-3 624-15,3-2 112 0,2-2 16 0,1-7 16 16,0 0 256-16,0 0 48 0,6 0 16 0,4-2 0 0,0-1-272 16,3-1-48-16,4-3-16 0,3-1 0 0,3-2-304 0,4-1-144 0,4 0 128 15,3 1-128 1,3-1-160-16,-1 0-112 0,-1-1-32 0,-1 1 0 31,-1 1-2800-31,-2 1-560 0</inkml:trace>
  <inkml:trace contextRef="#ctx0" brushRef="#br0" timeOffset="108230.5">13879 5735 32015 0,'0'0'1408'0,"0"0"320"0,-6-3-1392 0,2 1-336 16,-1 0 0-16,0 1 0 0,-2 0 304 0,1 2-16 15,-5 1 0-15,0 2 0 0,-2 2 368 0,0 1 80 16,1 4 16-16,0 2 0 0,0-1-368 0,-1 1-80 16,2 0-16-16,1 2 0 0,2 3-288 0,2 0 128 15,0 0-128-15,3 2 0 0,3-1 128 0,1 0-128 0,1-2 0 16,1 0 0-16,2-2 128 0,1-1-128 0,3-2 0 0,2-1 0 15,0-1 0-15,3-2 128 0,3-2-128 0,2-1 0 16,3-4 144-16,0-1-144 16,-1-2 0-16,1-2 144 0,1-3-144 0,-2-1 0 15,1-1 144-15,-2 0-144 0,-1-4 0 0,-1 1 0 0,-3 0 0 16,-1 1 0-16,-1 1 0 0,-4 2 0 0,0 1 0 0,-3 1 0 16,-1 1 0-16,-5 5-160 0,0 0 160 15,0 0 0-15,0 0-224 0,6 7 64 0,-2 0 16 16,2 2 0-16,-1 1 144 0,2 0-128 0,-1 0 128 0,2 0-128 15,2-2 128-15,1 0 0 0,0 0 0 0,2-3-128 0,1 0 128 16,2-3 0-16,0-1 0 0,2-1 0 0,0-2 144 16,-1-3-144-16,1 0 192 0,-2-3-192 0,0-1 432 0,-3-2-32 15,-3-2 0-15,-3 0 0 0,0-1 288 0,-4-2 48 16,-2 0 16 0,-2-1 0-16,-2 2-176 0,-4 1-48 0,-1-1 0 0,-3 3 0 0,-4 1-160 0,-1 4-48 15,-3 1 0-15,-1 3 0 0,-2 2-320 16,-1 1 0-16,-1 4 0 0,2 3 0 0,1 1-304 0,2 6-16 15,2 2-16-15,1 3 0 16,2 2-1488-16,3 2-288 0,2 1-64 0,2 2-14656 0</inkml:trace>
  <inkml:trace contextRef="#ctx0" brushRef="#br0" timeOffset="108903.99">14563 5996 19343 0,'0'0'1728'0,"0"0"-1392"16,-5 2-336-16,0-1 0 0,-1 1 2416 0,1-1 400 0,-1 1 96 0,2 0 16 16,4-2-1728-16,0 0-352 15,-4 2-64-15,4-2-16 0,0 0-16 0,0 0-16 0,0 0 0 16,0 0 0-16,0 0-112 0,0 0-32 0,2-5 0 0,2-2 0 0,2 1-112 0,-1-3-32 16,2-2 0-16,-1 0 0 0,2-1-112 0,1-2-16 15,0-2-16-15,1 1 0 0,-1-1 96 0,1 3 32 16,-1 1 0-16,1 1 0 0,1 2-128 0,-1 1-32 15,-1 3 0-15,0 2 0 0,-1 0-272 0,0 3 160 16,0 3-160-16,-2 1 128 0,1 1-128 0,0 2 0 0,0 1 0 0,0 1-176 31,2 2 176-31,-1 0-128 16,2 0 128-16,2 0-128 0,-2 0-48 0,1-3 0 0,1 0 0 0,2-2 0 16,-1-2-320-16,2-2-64 0,2-3-16 0,0-2 0 15,0-2-144 1,0-2-48-16,1-3 0 0,0-2 0 0,-1-3 384 0,0-1 64 0,-2-2 0 0,1-2 16 15,-2-3 304-15,0-2 0 0,2-2 0 0,-3-2 0 16,0-2 320-16,0 0-16 0,-1 1-16 0,-1 1 0 16,-2 3 528-16,-1 2 96 0,-2 5 32 0,0 0 0 15,-3 4 16-15,0 2 0 0,-1 5 0 0,-1 1 0 16,-2 3-384-16,1 4-64 0,0 0 0 0,0 0-16 0,-6 5-368 0,1 4-128 16,-1 3 0-16,-1 2 144 0,0 3-144 0,-2 2 0 15,0 3 0-15,1 3-176 0,0 1 176 0,0 2 0 16,1-1 0-16,2 2-128 0,0-2 128 0,3 0 0 15,1-2 0-15,2-1 0 0,1-3 0 0,3-1 0 16,1-2 0-16,3-2 0 0,1-3-320 0,3-2 0 16,2-2 16-16,2-2 0 15,1-3-176-15,2-2-32 0,2-3-16 0,-1-1 0 0,-2-2 144 0,2-4 48 16,-1-4 0-16,0-1 0 0,0-1 48 0,-3 0 16 16,0-1 0-16,-3 1 0 0,-1 1 272 0,-2 1-128 15,-2 1 128-15,-1 2 0 0,-3 2 0 0,0 0 0 0,-2 3 128 0,-3 4-128 16,0 0 448-16,0 0-16 15,0 0 0-15,0 0 0 0,-2 6-240 0,-2 3-32 16,1 1-16-16,0 1 0 0,1 1-144 0,1 1 0 16,-1 0 0-16,2 2 0 0,0-1 0 0,2-2 0 15,1-1 0-15,1-1 0 0,3 0 0 0,-1-1 0 16,3-3 0-16,1 1 0 0,1-3-336 0,2 0-48 0,2-3-16 0,1-2 0 16,2-2-1968-16,0-1-400 15,2-4-80-15</inkml:trace>
  <inkml:trace contextRef="#ctx0" brushRef="#br0" timeOffset="109050.4">15644 5501 3679 0,'-21'-14'320'0,"10"7"-320"0,-4-2 0 0,-2 1 0 0,0-2 6768 0,-1 1 1280 15,2 1 256-15,-1 3 48 0,1-2-6320 0,0 3-1264 16,2 0-256-16,2 2-64 16,1 0-208-16,2 2-48 0,-2 1-16 0,1 1 0 15,1 1-1568-15,3 1-304 0,-3 3-64 0</inkml:trace>
  <inkml:trace contextRef="#ctx0" brushRef="#br0" timeOffset="109231.79">14985 5665 13823 0,'0'0'608'0,"-4"0"128"0,-2-2-592 0,2 1-144 16,4 1 0-16,0 0 0 0,0 0 5216 0,0 0 1008 0,0 0 208 0,0 0 32 15,0 0-4768-15,10-4-960 0,3 1-192 16,3 2-32-16,5 1-320 0,5-1-64 0,3-1-128 15,4-2 192-15,3 1-192 0,0-1-288 16,-1-2 64-16,0 1-17056 0</inkml:trace>
  <inkml:trace contextRef="#ctx0" brushRef="#br0" timeOffset="110421.77">15857 5826 20271 0,'0'0'1792'0,"-3"5"-1424"0,-3 1-368 0,-1 1 0 0,0 1 1904 0,0 3 304 16,-2 1 64-16,1 0 16 15,2 0-1744-15,0-2-352 0,4-2-64 0,1-1 0 0,-1-1 480 0,2 1 96 16,0-1 32-16,2-1 0 0,-2-5-48 0,0 0-16 16,0 0 0-16,5 1 0 0,3-2-64 15,0-3-16-15,0-1 0 0,5-5 0 0,-1-2-256 0,1-2-48 16,-2-3-16-16,2-2 0 0,2-1-80 0,1-2-32 15,0 0 0-15,0 0 0 16,-2 0-32-16,-1 2 0 0,-2 2 0 0,-1 4 0 16,-1 2-128-16,-1 2 192 0,-2 3-192 0,-1 4 192 0,-5 3-192 0,0 0 160 0,5 5-160 0,1 3 160 15,-2 1-160-15,-1 3 0 0,1 3 0 0,-1 2 0 16,1 1 0-16,2-1 0 0,-1 0-128 16,2-1 128-16,1 1 0 0,-1-2 0 15,2 0 0-15,0 0 0 0,1-3 0 0,1-1 0 16,1-2 0-16,0-2 0 0,-1-1 0 0,-1-3 0 0,2-1 0 0,0-2 0 0,0-1 0 0,0-2 0 15,2-4 0-15,-1-1 0 0,0-3 0 0,0-2 0 16,0 0 128-16,1-1-128 16,-1-3 0-16,1 0 0 15,-3-2 0-15,0 0 128 0,-1 1-128 0,-1-1 0 16,-2 3 0-16,0 0 0 0,-1 3 0 0,-3 2 0 16,0 2 0-16,-2 3 0 0,-1 6 240 0,0 0-48 15,0 0 0-15,0 0 0 0,0 0 0 0,-5 4-16 16,-1 1 0-16,2 3 0 0,-2 1-176 0,1 2 0 15,-1 2 0-15,2 0 0 0,0 2 0 0,0-1 0 16,1 0 0-16,1 1 0 0,1-1 0 0,1 0 0 0,0-1 0 0,2-1 0 16,0 1 0-16,2-2 0 0,2-2 0 15,1 0 0-15,0-1 0 0,2-3 0 0,1-2 0 16,2-1 0-16,1-2-176 0,2-1 48 0,0-1 0 0,1-3 0 16,2-3 128-16,1 0-192 0,-2-2 192 0,1-1-192 15,0-1 192-15,-1-2 0 0,1 0 0 0,-3-2-128 16,-2-2 128-16,-1 0 0 0,-2 0 0 0,-1 0 0 15,-1 2 0-15,-2 1 0 0,0 2 128 0,-2 2-128 16,0 1 176-16,-1 3-48 0,-2 1 0 0,-1 6 0 16,0 0 240-16,0 0 32 0,0 0 16 0,0 0 0 0,-4 6-240 15,-1 1-48-15,0 2-128 0,-1 1 192 0,1 1-192 0,0 2 0 16,1 1 0-16,0 2 0 0,-1-2 0 0,2 0 0 16,1 2 0-16,1-2 0 0,1-2 0 0,1-1 0 15,0 0 0-15,1-2 0 0,1 1 0 0,2-1 0 16,1 0 0-16,1-3 0 0,-1 0 0 0,3-2 0 15,0-1 0-15,1 0 0 0,2-3 0 0,1-3-192 16,3-1 192-16,-1-3-208 0,0 0 48 0,2-3 16 16,1-2 0-16,-1-3 0 0,1 0 144 0,-1-2-192 15,0 1 192-15,-1-1-192 0,-1 1 192 0,-2-1 0 16,-1 0 0-16,-1 0 0 0,-1 2 0 0,-1 2 0 0,-3 2 0 16,-1 1 128-16,-2 1 64 0,-1 2 0 0,-2 3 16 0,0 4 0 15,0 0 144-15,0 0 32 16,0 0 0-16,-6 4 0 0,-2 2-256 0,0 2-128 0,2 0 128 0,-1 3-128 15,0 0 0-15,3 3 0 0,-3-1 0 0,3 1 0 16,1 0 0-16,0 1 0 16,2-1 0-16,1-1 0 0,1 0 0 0,3 0 128 0,1-2-128 0,3-3 0 15,-3 1 0-15,4-1 128 16,1-2-128-16,2 0 0 0,-2-1 0 0,2 0 0 0,3-3 0 0,1-1 0 16,3-2-1296-16,-1-1-336 15,0-3-64-15,1 0-10080 0,1-4-2032 16</inkml:trace>
  <inkml:trace contextRef="#ctx0" brushRef="#br0" timeOffset="110582.57">17162 5488 12895 0,'-13'-11'1152'0,"7"7"-928"15,0-3-224-15,-3 0 0 0,-2 0 4240 0,0-1 816 16,0 0 144-16,0 2 48 16,1-1-2976-16,1 2-592 0,4 0-112 0,-2 2-32 0,1 0-752 0,0 0-144 15,6 3-48-15,0 0 0 0,0 0-592 0,0 0 0 16,0 0-144-16,0 0 144 15,6 5-1808-15,1 0-240 0,3 1-64 0,1-1-13120 0</inkml:trace>
  <inkml:trace contextRef="#ctx0" brushRef="#br0" timeOffset="110810.07">17391 5352 28559 0,'0'0'2544'0,"0"0"-2032"16,0 0-512-16,0 0 0 0,0 0 1104 0,0 0 128 0,0 0 32 0,-6 2 0 0,2 1-16 0,1 4 0 31,-1 1 0-31,2 6 0 0,1 0-544 0,0 4-128 0,1 0 0 16,0 3-16-16,2 1-272 0,-1 1-48 15,0 1-16-15,2 3 0 0,-1 1-224 0,0 0 0 0,-2-1 128 0,2 2-128 0,-2 0 0 0,0-1 0 16,0-1 0-16,-2-3 0 31,1-1-1072-31,0-1-256 0,1-1-48 0,0-2-15264 0</inkml:trace>
  <inkml:trace contextRef="#ctx0" brushRef="#br0" timeOffset="111318.56">17179 5767 15663 0,'-8'-8'688'15,"6"3"144"-15,1-1-656 0,1-1-176 0,0 1 0 0,2 1 0 16,2-2 3424-16,4 1 656 0,1-1 128 0,3 2 16 0,3-1-3328 0,3 2-656 0,3-1-240 0,4 2 144 0,2 1-144 15,4 0 0 1,1 1 0-16,0 1 0 0,0 1 0 0,-2 0 0 16,-3 0 0-16,-3 1 128 0,-2 1-128 0,-2 2 0 0,-3-1-192 15,-2 1 192-15,-2-1-128 0,-1 1 128 16,-2 2 0-16,-1 0 0 0,0-2 0 0,-1 1 0 0,-1-1 0 16,0 1 0-16,-1-2 0 0,1 0 0 0,0 0 0 0,-1-2 0 15,1-3 128-15,1 0-128 0,-1-1 0 0,0-2 128 0,1 0 32 16,0-2 0-16,2 0 0 0,-1-1 0 15,0 1-16-15,0-2 0 16,-1-1 0-16,1 0 0 0,0 0 112 0,0 1 32 0,-1-2 0 0,-2 1 0 0,0 0 256 0,-1 3 48 16,0-1 16-16,-2 3 0 0,-3 4 224 0,0 0 64 31,0 0 0-31,0 0 0 0,0 0-240 0,0 0-32 16,-2 5-16-16,-1 4 0 0,0 1-432 0,0 2-176 15,-2 1 128-15,1 5-128 0,1 0 0 0,-1 5 128 16,1 2-128-16,-1 2 0 0,-2 3 0 0,1 1 0 15,-2-2 0-15,1 1 0 0,-1 0 0 0,0-2 0 0,1 1 0 0,-1-2 0 16,2 0 0-16,-1-1 0 0,2-3 128 0,0-1-128 16,2-1 0-16,0-1 0 0,1-3 144 0,0-3-144 15,0-2 128-15,0-2-128 0,1-1 160 0,0-3-160 16,0-6 176-16,0 0-176 0,-3 6 192 0,3-6-192 0,0 0 224 16,0 0-64-16,-6 0-16 0,-1-1 0 0,0-3-144 0,-2 1 0 15,-1-1 0-15,0-1 128 16,0 0-464-16,1-1-112 0,0 2 0 0,2-3-16 15,0 1-2480-15,1-1-512 0</inkml:trace>
  <inkml:trace contextRef="#ctx0" brushRef="#br0" timeOffset="112083.85">18935 5471 13823 0,'0'0'608'0,"0"0"128"0,0 0-592 0,0 0-144 15,0 0 0-15,-6 5 0 0,-2 0 2544 0,-1 2 464 0,-1 2 112 0,-1 1 16 16,-1 2-1664-16,0 1-320 0,0 1-64 0,1 2 0 16,0 0-288-16,1 2-48 0,0-1-16 0,4 1 0 15,0 4-288-15,4 0-64 0,1-1-16 0,3-1 0 16,5-3-160-16,-1-1-16 0,5-3-16 0,2-1 0 16,1-2-48-16,1-2-128 0,1-3 192 0,2-2-64 15,2 0 0-15,1-5 0 16,2-2 0-16,0-3 0 0,0-2 0 0,1-4 0 15,3-1 0-15,-1-1 0 0,0-2-128 0,0 0 128 0,-3-3-128 0,-2 0 128 16,-4 1-128-16,-1 3 160 0,-4 0-160 0,-3 4 160 0,-3 1-160 16,-2 3 0-16,-3 2 0 0,-1 6 128 15,0 0-128-15,0 0 0 0,-6 4 0 0,2 3 0 0,0 2-128 0,2 3 128 16,1 2-160-16,1 1 160 0,3 0-128 0,1-1 128 31,1 1 0-31,3-1-144 0,2 0 144 0,2-1 0 16,1-2 0-16,3-2 0 0,-1-2 0 0,1-2 0 0,0-3 0 0,-1-2 0 0,1-2 144 15,-2-2-144-15,0-4 192 0,-1-1-192 16,0-1 320-16,-2-1-32 0,-2-2-16 0,0-2 0 16,-2-3 304-16,-3 0 64 0,-2-1 16 0,-2-1 0 0,-2 0-144 0,-2 2-48 15,-3 0 0 1,-2 3 0-16,-2 0-128 0,-1 3-16 0,-1 1-16 0,-4 5 0 16,-2 1-304-16,-1 3 0 0,-1 3 0 0,0 2 0 0,3 3 0 15,-3 3-144-15,0 2 16 0,2 1 0 16,3 3-304-16,1 4-48 0,3 2-16 0,3 1 0 0,4 0-2080 15,4 1-432-15,4 0-64 0,6-2-11280 0</inkml:trace>
  <inkml:trace contextRef="#ctx0" brushRef="#br0" timeOffset="112994.64">19735 5712 15663 0,'0'0'1392'0,"0"0"-1120"0,0 0-272 15,0 0 0-15,0 0 1648 0,0 0 272 0,0 0 48 0,0 0 16 16,-3-3-400-16,3 3-80 16,-3-5-16-16,3-1 0 0,2 1-272 0,0-1-48 15,0-1-16-15,2 0 0 0,2-2-288 0,0-1-64 16,2-1-16-16,2 0 0 0,0-1-336 0,1-1-64 16,1 1 0-16,0 0-16 0,1-1-80 0,-1 1-16 15,2 1 0-15,-1 3 0 0,-2 1 48 0,-1 1 0 0,-1 2 0 0,-1 3 0 16,1 1-64-16,-1 3 0 0,-2 2 0 0,0 1 0 15,-1 2-256-15,1 1 128 0,-2 1-128 0,1 2 0 16,-2 1 0-16,0 0 0 0,3 1 0 0,0 1 0 16,2-1-352-16,1-1-32 0,2-2 0 0,3-1 0 15,2-1-672-15,3-1-144 16,5-2-16-16,1-1-16 0,5-2-1952 16,-2-2-384-16,3-2-80 0,-2-2 0 0,-4-4 1152 0,-1-1 224 0,-2-2 48 15,-3-1 16-15,-3-3 592 0,0-1 112 0,-2-2 32 0,0 0 0 16,-1-1 3328-16,-3 0 656 0,-2-1 144 0,-2 1 32 15,-3 2 0-15,-1 1 16 0,-1 2 0 0,-2 2 0 0,-1 0-624 0,-3 2-128 16,0 0-32-16,-4 5 0 0,0 2-624 0,0 2-128 16,-4 2-16-16,0 1-16 0,-1 3-688 0,-2 2-128 15,0-1-16-15,-2 4-16 0,1 2-288 0,-2 2 160 16,1 0-160-16,2 1 128 0,-1-1-128 0,3 0 0 16,2 1 0-16,2-1 0 0,2 1 0 0,4-1 0 15,3-2 0-15,1-2 0 0,2-1 0 0,4-1 0 16,1-1 0-16,2-2 128 0,2-1-128 0,2-2 0 15,2-1 144-15,0-3-144 0,2-3 128 0,-1-4-128 0,1-2 128 16,-1-2-128-16,2-2 128 0,-2-4-128 0,2-2 160 0,-2-2-160 16,0-2 192-16,-1-1-64 0,0-4-128 0,1-1 192 0,-1-2-64 0,0 1-128 15,-2-1 176-15,-1 2-176 16,-2 2 240-16,-1 3-64 16,-3 3-16-16,0 3 0 0,-2 2 288 0,-1 3 48 15,-1 1 16-15,-1 4 0 0,-2 2-32 0,1 7 0 0,0 0 0 0,0 0 0 16,-6 2-480-16,1 3 0 15,-1 1 0-15,-1 3 0 0,1 3 0 0,-1 3 0 0,0 4-128 0,0 2 128 0,-1 1-160 0,2 2 160 16,-2 3-128-16,2-1 128 16,3-1 0-16,1 0 0 0,1-2 0 0,-1 0 0 15,4-2 0-15,-2-2 0 0,0 1 0 0,1-1 0 16,3-1 0-16,3-3-128 0,1 0 128 0,3-3 0 16,0-2-384-16,3-1 0 0,2-1 0 0,3-3 0 15,2-2-112-15,2-3-16 0,2-4 0 0,1-1 0 16,-1-4 176-16,-1-2 16 0,-2-2 16 0,-1-3 0 0,-2 0 160 0,-2-2 144 15,-1 0-208-15,-2-1 80 0,-1 0 128 0,-2 2 0 0,-2 0 0 0,-1 1 0 32,-2 1 320-32,0 3-16 0,-4 1 0 0,0 3 0 0,-1 2 320 0,-1 6 64 15,0 0 16-15,0 0 0 0,0 0-384 0,0 0-64 16,-4 5 0-16,0 3-16 0,-2 2-240 0,1 1 0 16,-1 1 0-16,2 1 0 0,-1 2 0 0,3-1 0 0,-1 0 0 0,1-1 0 0,-1-1 0 15,3 1 0-15,0-1 0 0,3-1 0 16,-1-1 0-16,2-2 0 0,1 0 0 15,0 0 0-15,1-3-240 0,1 0-32 16,0-1-16-16,2-2 0 0,0-2-1360 0,0-2-272 0,2-2-48 0,2-3-16 16,0-2-2016-16,0-2-416 0</inkml:trace>
  <inkml:trace contextRef="#ctx0" brushRef="#br0" timeOffset="113108.58">21013 5326 3679 0,'-4'-20'320'0,"2"11"-320"0,-2 0 0 0,-1-1 0 0,-3-2 4992 15,-1 0 912-15,-1 0 192 0,-1 1 48 0,-1 0-3440 0,1 1-672 16,0 1-144-16,1 1-32 0,1 2-976 0,0 1-208 31,1 2-32-31,-1 1-16 0,3 2-624 0,0 0 0 16,6 0 0-16,0 0 0 15,-2 5-2112-15,2-5-320 0,2 8-80 0</inkml:trace>
  <inkml:trace contextRef="#ctx0" brushRef="#br0" timeOffset="113817.1">21168 5123 18431 0,'0'0'1632'0,"0"0"-1312"15,0 0-320-15,0 0 0 0,0 0 2688 0,0 0 448 16,0 0 112-16,0 0 16 0,-5 1-1376 0,5-1-272 16,-5 4-48-16,1 4-16 0,-1 2-784 0,-1 3-176 15,1 4-16-15,-1 1-16 0,1 2-288 0,0 1-48 16,-1 2-16-16,1 1 0 0,0 0-32 0,-1 1-16 16,1 0 0-16,1 1 0 0,2 1-160 0,0-1 0 15,1-1 0-15,1 0 128 0,2-3-128 0,1 0 0 16,2-1 0-16,0-3 128 0,3 0-128 0,2-3 192 15,1 0-192-15,2-3 192 0,1-2-192 0,2-4-256 16,0 0 64-16,1-4 16 16,-1-2-208-16,2-3-32 0,1-3-16 0,-1-2 0 15,2-3 0-15,1-2 0 0,-3 0 0 0,0-5 0 0,1-3 128 0,-1-2 32 0,-2-1 0 0,-1 0 0 16,0 1 272-16,-2 2 0 0,-1 3 0 0,-2 3 0 16,-3 3 160-16,-2 2 96 0,-2 2 0 0,1 3 16 15,-4 5 352-15,0 0 64 0,0 0 16 16,0 0 0-16,-5 4-480 0,0 3-96 0,-2 3 0 15,1 2-128-15,-1 1 0 0,1 1 0 0,1 1 0 0,1 1 0 16,-1 1 0-16,1-1 0 0,0-1 0 0,2 1 0 16,2-2 0-16,1 0 0 0,0 0 0 0,3-2 0 15,0 0 128-15,2-1-128 0,1-1 0 0,3-1 0 16,2-1 0-16,3-1 128 0,0-2-128 0,2 0 0 0,0-3 0 0,2-2 0 16,3-3 0-16,-3-2 0 0,-1-1-176 0,1-4 176 15,0-2-192-15,-1 0 192 0,0-2-192 0,1-1 64 16,0-3 128-16,0 1-208 0,-1-1 208 0,-2 0-176 15,-1 1 176-15,-2 2-160 0,-2 1 160 0,-1 3 0 16,-3 3 0-16,0 1 0 0,-3 2 0 0,-4 5 0 16,0 0 0-16,0 0 128 0,0 0 0 0,0 0 16 15,-1 6 0-15,1 1 0 0,-2 2-144 0,1 0 0 16,0 2 0-16,0 2 0 0,1 0 0 0,0 0 0 0,1-1-128 0,1 0 128 16,2-1 0-16,3 0 0 15,0 0 0-15,0-1 0 0,2 0 0 0,2-2 0 16,1-3 0-16,3 0 0 0,-1-2 128 0,1-1-128 15,1-2 128-15,-2-2-128 0,0-1 176 0,-2-3-48 16,-1-2-128-16,-1 0 192 0,-1-3 64 0,-1-2 0 0,-2-2 0 16,0-3 0-16,-3 0-32 0,-2-1 0 0,-2 0 0 0,-2 1 0 15,-2 1-48-15,-1 2-16 0,-4 2 0 0,-1 2 0 16,-1 2-160-16,-2 2 0 0,-3 1 0 0,2 2 0 0,-1 3-160 0,2 2-16 16,-1 3 0-16,0 1 0 15,2 3-464-15,0 2-80 0,0 1-32 16,2 2-10864-16,0 1-2176 15</inkml:trace>
  <inkml:trace contextRef="#ctx0" brushRef="#br0" timeOffset="114322.03">22202 5639 17503 0,'0'0'1552'0,"0"0"-1232"16,0 0-320-16,8 4 0 0,-2-2 1664 0,0-2 288 15,2-2 48-15,0 0 16 0,0-1 192 0,-1-2 32 16,1-1 16-16,0-1 0 0,2-1-1024 0,1 1-208 15,-1-2-32-15,1 0-16 0,1 1-416 0,2-1-96 0,-2 1-16 0,1-1 0 16,1 0-144-16,0 1-48 0,2 1 0 0,-3 1 0 16,-1 2-64-16,-1-1-32 0,0 3 0 0,-1 2 0 15,-2 1-160-15,-1 1 0 0,1 3 0 0,0 0 128 16,-2 2-128-16,3 1 0 0,-1-1 0 0,1 1 0 16,0 1 0-16,-1 0 0 0,2-2 0 0,1 0 0 15,1-2 0-15,2-1 0 0,-1-2 0 0,0-2 0 16,0-1 160-16,3-1-160 0,0-3 192 0,-1 1-192 0,-1-2 192 0,-2 0-64 15,0-3 0-15,-1-2-128 16,0-2 192-16,-1-2-64 0,-1-1 0 0,-2-2-128 0,1-3 160 0,-1 2-160 16,-2 0 128-16,-2 2-128 0,0 2 0 0,-2 1 0 15,-1 2 128-15,-1 2-128 0,-2 1 0 0,1 1 0 16,-2 3 0 0,-1 1-176-16,0 3 16 0,-1 4 0 0,0 0 0 0,-1 2 0 15,1 3-16-15,0 2 0 0,1 2 0 16,1 1 0-16,1 3 16 0,1 0 0 0,1 1 0 0,1 0 0 0,1 1 16 0,1-2 0 15,2-1 0-15,0-1 0 0,0-1 144 0,0 0 0 16,1-1 0-16,0 1 0 0,0-2 0 16,-2 0 0-16,0-3 160 0,0 0-160 0,-1-1 288 15,-1-2-32-15,-1-5-16 0,0 0 0 0,-5 3 64 0,-1 0 16 0,-2-2 0 0,-1 0 0 16,-4-1-64-16,0-1-16 16,-2 0 0-16,-3 0 0 0,-1-2-240 0,-1 2 0 15,1 0 0-15,-2 0 0 0,-1-1-240 0,-1 0-144 0,0-1-16 0,-1-1-16 16,0-3-2640-16,0-1-528 0</inkml:trace>
  <inkml:trace contextRef="#ctx0" brushRef="#br0" timeOffset="114483.04">21754 4997 32591 0,'-8'-12'1440'0,"6"8"304"0,-2-1-1392 0,1 2-352 0,-1 0 0 0,4 3 0 16,-6-1-640-16,6 1-208 0,-5 0-48 0,-1 0-8224 16,1 1-1648-1</inkml:trace>
  <inkml:trace contextRef="#ctx0" brushRef="#br0" timeOffset="114670.15">21187 5258 32255 0,'0'0'2864'0,"0"0"-2288"0,2-5-576 0,-1-3 0 16,4 0 1024-16,1 0 112 16,3 1 16-16,2-1 0 0,2 0-320 0,4 2-64 0,3-1-16 0,4 3 0 15,3 0-304-15,3 2-48 0,1 1-16 0,3 0 0 16,2 1-256-16,2 0-128 0,-1 0 0 0,-1 1 128 31,-2 0-1104-31,-2-1-240 0,-1 0-32 0,-1-1-15568 0</inkml:trace>
  <inkml:trace contextRef="#ctx0" brushRef="#br0" timeOffset="121292.73">23102 5402 20671 0,'0'0'912'0,"-4"-1"192"0,-2 1-880 0,1 0-224 16,-1 0 0 0,1 0 0-16,0-1 1392 0,5 1 224 0,0 0 48 0,0 0 16 0,-6-1 0 0,6 1 0 15,0 0 0-15,0 0 0 16,0 0-720-16,0 0-160 0,0 0-32 0,6-1 0 0,0 0-176 0,3 1-32 16,3 0-16-16,2 0 0 0,4 0 32 0,1 0 16 15,3 0 0-15,8-1 0 0,1-1-592 16,1 1 0-16,0 1 0 0,1-1-192 15,0 0 192-15,-1-1 176 0,-3 0-48 0,1 0 0 16,-2-2-128-16,-1 1 192 0,1 0-192 0,-4 0 192 0,-1 1-192 0,-2 1 0 16,-1-1 0-16,-3 0 0 0,-1 1 128 0,-3 0-128 0,-4-1 0 0,-2 1 128 15,0 0-128-15,-7 1 0 16,0 0 144-16,0 0-144 0,0 0-448 16,0 0-144-16,0 0-48 0,0 0-10960 15,0 0-2208-15</inkml:trace>
  <inkml:trace contextRef="#ctx0" brushRef="#br0" timeOffset="123386.67">6749 7703 11967 0,'0'0'1072'0,"0"-6"-864"0,0-2-208 16,1 0 0-16,1 2 1888 0,0-1 336 0,0 1 64 0,0 0 16 16,0-1-528-16,1 2-112 15,-3 5 0-15,0 0-16 0,0 0-304 0,0 0-64 0,0 0-16 0,0 0 0 16,0 0-432-16,5 3-96 0,-1 3-16 0,0 3 0 15,-2 3-224-15,0 2-48 0,-1 2-16 0,0 2 0 16,-1 1-112-16,0 1-32 0,0 0 0 0,0 4 0 16,0 0-96-16,1 0 0 0,1-1-16 0,-1 1 0 0,1-3-176 15,0 0 0-15,0-1 0 0,2-3 0 16,1-1 144-16,-2-3-144 0,3-1 160 0,-1-1-160 0,2-3 256 0,1-3-32 16,-1 0-16-16,2-2 0 0,0-2 32 0,1-2 0 15,0-1 0-15,1-1 0 0,2-5-64 0,-1-2-16 16,1-2 0-16,2-2 0 0,-1-2-16 0,0 0 0 15,-1-5 0-15,1-2 0 0,-2-3-144 0,-2 1 160 16,-2-1-160-16,1-1 160 0,-1 0-160 0,-2 0 0 16,-2 2 0-16,-2 2 128 0,-1 2-128 0,-1 3 0 15,-2 4 0-15,0 2 0 0,-2 1 160 0,0 3-160 16,-2 4 192-16,1 2-192 0,-2 0 208 0,0 3-64 16,-2 2-16-16,0 1 0 0,0 1-128 0,2 2 0 0,-1 2 0 15,1 1 0-15,1 1 0 0,0 0 0 0,1-1 0 16,1 1 0-16,2 0 0 0,2 0 0 0,1-1 0 0,0 0 0 15,0-1 0-15,3-2 0 0,-1-1 0 0,3-1 0 16,0 1 0-16,1-2 0 0,-1 1 0 16,2-2 0-16,1-1 0 0,-1 0-192 0,1-1 64 0,2-1 128 15,2-1-816-15,-1 0-32 0,-1-1-16 0,1 0-10592 16,1-1-2128-16</inkml:trace>
  <inkml:trace contextRef="#ctx0" brushRef="#br0" timeOffset="123817.74">7633 7620 23951 0,'0'0'2128'0,"0"0"-1696"0,0 0-432 0,-4-4 0 16,1 0 1504-16,-2 3 224 0,-1 2 32 0,1 1 16 15,-1 2-608-15,1 1-112 0,-2 2-32 0,1 3 0 0,0 2-128 0,0 1-48 16,0 1 0-16,0 3 0 0,1-1-400 0,0 2-64 16,2-2-32-16,1 1 0 0,0-1 0 0,2 2 0 15,0-1 0-15,2 1 0 0,1-3-352 0,2 1 0 0,0-2 0 0,1-1-192 16,-1-2 192-16,3-1 192 0,1-2-32 0,0-3-16 16,1 0-16-16,2-3-128 0,2 0 192 15,-1-2-64-15,-1-1-128 0,0-2 160 16,1-2-160-16,0-1 160 0,0-3-16 0,-1-2 0 15,-1-3 0-15,0-2 0 0,-1 0 0 0,-2-3 0 16,-1-1 0-16,-2-1 0 0,-1-2 80 0,-2 1 16 16,-1-1 0-16,-2 2 0 0,-1 2-240 0,-2 0 0 0,-1 2 0 15,-2 3-160-15,0 2 160 0,-2 2 0 0,-1 1 0 0,0 4 0 16,-1 0 0-16,0 3-160 0,1 1 160 0,-2 2-160 31,0 1-224-31,1 3-64 0,0 0 0 0,0 2 0 16,1 2-1168-16,2-1-240 0,2 3-64 0,0 2-8864 0,1-1-1776 15</inkml:trace>
  <inkml:trace contextRef="#ctx0" brushRef="#br0" timeOffset="124117.72">7866 7564 20271 0,'0'-12'896'0,"-1"6"192"0,0-1-880 0,1 1-208 15,1-1 0-15,0 0 0 0,-1 1 3264 0,0 1 592 16,0 5 128-16,0 0 32 0,3-5-2112 0,2 2-432 16,-5 3-64-16,6-1-32 0,0 1-736 0,0 2-128 15,2 0-48-15,1 4 0 0,1 1-224 0,0 3-48 16,-3 0-16-16,2 3 0 0,0 1-48 0,1 1 0 16,-3 1 0-16,1 4 0 0,0 2 16 0,-2 1 0 15,-1 2 0-15,-1 0 0 0,0 0 0 0,-2 3 0 0,-2 0 0 16,0 3 0-16,-2-1-144 0,-3-1 192 0,-1 0-192 0,-7 7 192 15,-2-3-192-15,-1-3 160 0,-4-2-160 0,-2-2 160 32,-4-2-496-32,-1 0-112 0,-2-1 0 0,1-2-16 15,-1-1-2128-15,1-2-416 0,0-3-96 0</inkml:trace>
  <inkml:trace contextRef="#ctx0" brushRef="#br0" timeOffset="124471.93">7445 7511 26719 0,'0'0'2368'0,"0"0"-1888"16,0 0-480-16,-5-3 0 15,-1 0 688-15,-1 3 32 0,1 0 16 0,1 3 0 0,-2 0 368 0,1 2 80 0,-2 3 16 0,1 3 0 16,0 2-480-16,-1 3-80 16,0 0-32-16,2 3 0 15,-1 3-160-15,1 0-48 0,-1 3 0 0,1 2 0 0,2-1-128 0,2 1-16 16,-1 0-16-16,1 0 0 0,2 1-112 0,3-2-128 16,0 0 176-16,1-1-176 0,1-1 144 0,1-1-144 15,2 0 0-15,1-3 144 0,0-2-144 0,2-2 192 16,3-2-192-16,-1-1 192 0,1-2-192 0,4-2-176 15,2 0 48-15,1-2 0 16,0-3-1680-16,2-2-336 0,1-2-64 0</inkml:trace>
  <inkml:trace contextRef="#ctx0" brushRef="#br0" timeOffset="125785.52">8505 7724 11055 0,'0'0'480'0,"0"0"112"0,0 0-464 0,0 0-128 15,0 0 0-15,0 0 0 0,0 0 3840 0,0 0 768 16,0 0 128-16,0 0 48 0,0 0-2128 0,0 0-416 15,0 0-96-15,0 0-16 0,0 0-912 0,0 0-176 16,7-1-32-16,-1 0-16 0,2-1-480 0,1 1-112 0,1 0-16 0,1 0 0 16,0-2-240-16,2 1-144 0,0 0 160 15,1 0-160-15,1 0 128 0,-1-1-128 0,0 2 0 0,-1 0 0 16,1 0 0-16,-2 0-160 0,-1 0 0 0,-1 1 0 16,1-1-2416-1,-3 1-496-15</inkml:trace>
  <inkml:trace contextRef="#ctx0" brushRef="#br0" timeOffset="125969.16">8552 7893 25791 0,'0'0'2304'0,"0"0"-1856"0,0 0-448 0,0 0 0 0,0 0 2240 0,0 0 336 16,0 0 80-16,0 0 16 0,0 0-1408 0,0 0-288 15,0 0-48-15,5-4-16 0,0 1-464 0,2 1-80 16,-1 1-32-16,4-2 0 0,0 2-336 0,3-1-192 15,2 0 32-15,0 0 0 16,-1 1-2832-16,4-2-560 0</inkml:trace>
  <inkml:trace contextRef="#ctx0" brushRef="#br0" timeOffset="127019.63">10023 7641 24527 0,'0'0'1088'0,"2"-6"224"15,0 0-1056-15,1-1-256 0,-2 0 0 0,1 3 0 0,0 0 1008 0,2-1 144 16,0 2 16-16,0 0 16 0,-4 3 320 0,0 0 64 15,5-2 16-15,-1 2 0 0,-1 2-624 0,1 2-112 16,0 1-16-16,-1 3-16 0,1 1-320 0,-1 1-64 16,-1 3-16-16,0 1 0 0,-1 1-160 0,0 0-48 15,1 2 0-15,0-1 0 0,0 1-64 0,1-2-16 0,1-1 0 0,-1 1 0 16,0-2-128-16,2-2 0 0,-2 0 0 0,2-1 128 16,2-3-128-16,1 0 128 0,-1-2-128 0,2 0 128 15,0-2-128-15,1 0 192 0,1-3-192 16,-1-1 192-16,1-2-192 0,0-1 192 15,0-3-192-15,1-1 192 0,-1-2-192 0,0-2 192 0,-2-1-192 0,1-3 192 16,-1-3-192-16,0-1 128 0,-2-2-128 16,-1-1 128-16,0-1-128 0,-2 1 0 0,1 1 0 0,-4 2 0 15,-2 1-160-15,0 3 160 16,-2 3 0-16,0 2-144 0,0 2 144 0,-4 2 0 0,2 3 160 16,-2 3-160-16,1 1 208 0,-2 2-48 0,-1 1-16 0,0 2 0 15,2 0-144-15,0 2 0 0,0 1 0 0,1 1 0 16,-1 1 0-16,2 0 0 0,-1-1 0 0,3 1 0 15,1-1 0-15,1-1 0 0,1 1 0 0,2 0 0 16,0 0 0-16,1-2 0 0,3 0 0 0,0 1 0 0,3-2-176 16,1 0 176-16,-1-2-128 0,1 0 128 15,0-1-560-15,2-1-16 0,1-1-16 0,1 0 0 16,1-1-1776 0,-1-1-336-16,1-1-80 0</inkml:trace>
  <inkml:trace contextRef="#ctx0" brushRef="#br0" timeOffset="127554.95">10500 7868 8287 0,'0'0'736'0,"0"0"-592"0,0 0-144 0,0 0 0 0,0 0 4448 0,0-4 864 15,-2 0 160-15,2 4 32 0,0 0-2704 0,0 0-560 16,0 0-96-16,0 0-32 0,0 0-912 0,0 7-192 15,-1 1-48-15,0 1 0 0,0 1-448 0,0 2-80 16,-1 1-32-16,0 1 0 0,1 1-176 0,0 0-32 16,0 1-16-16,1 0 0 0,-1 0-176 0,0 1 0 0,0-1 0 0,0 0 128 15,0-2-128-15,1 0 0 16,0 1 0-16,0-2 0 0,0-1-256 0,0-1-96 16,1-1-16-16,0-1 0 15,-1-2-1872-15,1 0-368 0,-1-7-80 0,0 0-12416 0</inkml:trace>
  <inkml:trace contextRef="#ctx0" brushRef="#br0" timeOffset="127975.01">10468 8010 23951 0,'-3'-14'1056'0,"2"7"224"0,0-1-1024 0,1-1-256 16,-1-1 0-16,1-1 0 0,1 0 2368 0,0 0 400 15,1 0 96-15,0 1 16 0,3 1-1264 0,-2 1-240 0,2 1-48 0,0 1-16 16,2 1-816-16,0 1-176 0,2 2-16 15,1 1-16-15,0 1-288 0,1 2 0 0,-2 2 0 0,1 1 0 16,-2 2 0-16,1 0 0 0,0 1 0 0,-2 2 0 16,-3 1 0-16,-1 2 0 0,-3 0 0 0,-2 1 0 0,-3 0 0 0,-2 1 0 15,-1 1 0-15,2-2 0 0,-3-1-144 0,1-1 144 16,1-1-128-16,0 0 128 0,1-1 0 16,1-1 0-16,2-1 0 0,2-2 0 0,1-6 0 15,3 6 0-15,-3-6 0 0,9 5 0 0,4 0-128 0,0-2 128 16,0-1-128-16,2-1 128 0,-1 0 0 0,1 1 0 15,3-2 0-15,-2 0 0 0,0 1 0 0,-3 0 0 16,-1 1 0-16,-2 0 0 0,-2 0 0 16,-3 2 192-16,1-1 0 0,-6-3-16 0,0 0 128 15,0 0 16-15,-3 5 16 0,-1 0 0 0,-3-1 176 0,-1 1 48 16,-4-1 0-16,-3 0 0 0,-1 2-144 0,-3-1-32 16,1 0 0-16,1-1 0 0,0 0-176 0,1 1-32 15,-2-1-16-15,2 1 0 0,0-1-160 0,3 1 0 16,0-3 0-16,1 0 0 0,1 0 0 0,2-1 0 15,0 0 0-15,3 1 0 16,0-2-1232-16,6 0-176 0,0 0-48 0,0 0 0 16,0 0-2320-16,0-5-480 0</inkml:trace>
  <inkml:trace contextRef="#ctx0" brushRef="#br0" timeOffset="128470.4">11009 7714 21183 0,'0'0'1888'0,"0"0"-1504"0,0 0-384 16,0 0 0-16,0 0 2192 0,0 0 368 16,0 0 80-16,0 0 16 0,0 0-672 0,0 0-128 15,0 0-16-15,0 0-16 0,6 1-864 0,2-1-160 16,2 0-32-16,2-1-16 0,1 0-368 0,3 0-80 16,0 0-16-16,2 1 0 0,0-1-288 0,1 0 0 0,0-1 128 0,-1-1-128 15,1 2 0-15,-1 1 0 0,-3-1 0 0,-1 0 0 31,1 0-576-31,-3 0-64 0,-2-1 0 0,-1 1-16 16,-2 0-2160-16,0-1-416 0,-7 2-96 0,0 0-10528 0</inkml:trace>
  <inkml:trace contextRef="#ctx0" brushRef="#br0" timeOffset="128673.29">11080 7802 14735 0,'0'0'640'0,"0"0"160"0,0 0-640 0,0 0-160 0,-4 1 0 0,4-1 0 16,0 0 3424-16,0 0 656 0,0 0 128 0,0 0 16 15,0 0-2112-15,0 0-416 0,0 0-96 0,9 2 0 16,0-1-896-16,1-1-160 0,1 0-32 16,1 0-16-16,2-1-288 0,-1-1-48 15,0 1-16-15,1 0 0 0,2-1-144 0,-1 0 0 16,2 0-192-16,-1-1 192 16,1 1-864-16,-1-1-48 0,1 0-16 0,0-1-9680 15,1 0-1936-15</inkml:trace>
  <inkml:trace contextRef="#ctx0" brushRef="#br0" timeOffset="129071.8">11899 7586 12895 0,'0'0'576'0,"0"0"112"0,-6 3-560 0,1 0-128 0,-1 2 0 0,1-1 0 0,0 2 2640 0,1 0 496 31,-1 1 112-31,3 0 16 0,-2 0-1264 0,2 3-240 0,0 1-48 0,2 0-16 16,2-1-880-16,0 0-176 0,1 0-48 0,1 0 0 0,2-1-128 0,2 1-16 0,-1-1-16 15,3 0 0 1,3-1-96-16,2-2-16 0,1 0 0 0,3-2 0 16,-3 1-32-16,4-3-16 0,-1-1 0 0,1-1 0 0,-2-1 48 15,0 0 16-15,0-2 0 0,-2-1 0 0,0-3 80 0,-1 0 16 16,0-1 0-16,0-1 0 0,-2-2 32 15,0-2 16-15,-5-2 0 0,-1-1 0 0,0-2-32 0,-1-2 0 16,-3 0 0-16,-2 0 0 0,-1 0-32 0,-1 1-16 16,-2 0 0-16,-2 2 0 0,-1 3 96 0,-3 2 16 15,-1 1 0-15,-2 1 0 0,-1 2-256 0,-3 2-64 16,0 1 0-16,-2 2 0 0,-1 2-192 0,0 1 0 16,-2 1-144-16,-1 1 144 0,0 2-320 0,0 0 16 0,0 0 16 0,1 3 0 31,3 1-656-31,-1 0-128 0,3 1-16 0,2 1-16 0,0 0-2320 0,3 0-464 0</inkml:trace>
  <inkml:trace contextRef="#ctx0" brushRef="#br0" timeOffset="137489.98">7182 8976 19119 0,'0'0'832'0,"0"0"192"0,1-5-816 0,-1-2-208 16,-1 0 0-16,1 1 0 0,0-1 832 0,1 1 128 15,-1 0 32-15,1 2 0 0,-1-3 288 0,1 2 64 16,-1 5 16-16,0-6 0 0,0 6-384 0,0 0-80 0,-1-5 0 16,1 5-16-16,0 0-112 0,0 0-32 15,0 0 0-15,0 0 0 0,-6 5-288 0,1 4-48 0,-1 1-16 16,1 2 0-16,0 1-224 0,2 2-160 0,0 3 192 0,2 0-192 15,-1-1 144-15,0 1-144 0,1-1 0 0,0 1 144 16,1-1-144-16,0-1 0 0,0-1 0 0,1 0 128 16,3-2-128-16,0 0 0 0,0-2 0 0,3-1 128 15,1-2 0-15,1-2-128 16,-2 0 192-16,3-3-64 0,2-1 64 0,1-3 0 0,1-2 0 0,0-3 0 16,0 0-48-16,1-3 0 0,1-2 0 0,-3-1 0 0,2-1 0 0,-2-3 0 15,0-2 0-15,0-3 0 16,-3-1-16-16,-1-1 0 0,-1-2 0 0,-3 0 0 0,-3 0-128 15,-1 1 128-15,-2 1-128 0,0 2 128 0,-3 1-128 0,-3 2 128 16,-1 3-128-16,0 2 128 0,-3 3 64 0,0 1 16 16,-1 1 0-16,-2 3 0 0,1 3 96 0,-1 2 16 15,-2 1 0-15,3 2 0 0,-2 1-320 0,2 2 0 16,1 2 0-16,2 1 0 0,1 2 0 0,1 2 0 0,-1-1 0 16,4 1 0-16,2 0 0 0,1 1 0 0,1 0 0 15,2-1 0-15,3 0 0 0,0-1 0 16,-1-2 0-16,3 1-144 0,2-1 144 0,0-1 0 15,2-2 0-15,1 0-128 0,1-3 128 0,3 0-128 16,-2-2 128-16,2-2-128 16,2-1-480-16,2-1-96 0,3-2 0 0,1 0-10688 0,0-2-2144 0</inkml:trace>
  <inkml:trace contextRef="#ctx0" brushRef="#br0" timeOffset="137895.57">7846 8799 26943 0,'0'0'1200'0,"-4"-2"240"0,-1 0-1152 0,5 2-288 0,0 0 0 0,-4 2 0 16,-2 1 1216-16,0 3 192 0,0 1 48 0,1 2 0 0,-1 2-480 15,1 2-80-15,-2 3-32 0,2 0 0 0,1 1-368 0,2 0-80 16,1 0-16-16,1 1 0 16,1 1-160-16,0 0-48 0,4 0 0 0,0-2 0 0,1 1-192 0,1-2 128 0,3-1-128 0,2-2 0 15,3-2 176-15,-1-2-176 16,-1-3 192-16,3-1-192 0,2-3 192 0,0-1-64 16,-2-2 0-16,0-3-128 0,-2-1 256 0,0-4-48 0,0-1-16 0,-2-2 0 0,-2-3 128 15,-1-3 32 1,-1-2 0-16,-2-1 0 0,-4-1-96 0,-1 0 0 0,-1-2-16 0,-1 1 0 15,-4 2-112-15,0 3 0 0,-1 2-128 0,-1 2 192 0,-3 2-192 0,0 2 0 16,-1 2 0-16,0 4 0 0,-2 0 0 0,-2 3-192 31,0 1 48-31,0 3 0 16,0 1-496-16,1 1-80 0,0 2-32 0,1 1 0 16,2 2-2208-16,2-2-448 0,1 3-96 0</inkml:trace>
  <inkml:trace contextRef="#ctx0" brushRef="#br0" timeOffset="138150.5">8152 8703 11055 0,'0'0'480'0,"5"-3"112"0,-2-3-464 0,0 2-128 0,0 0 0 0,-3 4 0 16,5-5 5152-16,-5 5 1008 0,5-2 208 0,2 2 32 15,-1 1-4224-15,1 4-864 0,-2 0-160 0,1 4-48 16,-1 3-544-16,2 2-112 0,-2 4-32 0,1 3 0 15,-1 3-96-15,0 1-32 0,-2 2 0 0,-2 1 0 16,-1 2-64-16,-2 2-16 0,-1 2 0 0,-3 1 0 16,-1 0-80-16,-3 1-128 0,0-2 176 0,-1-1-176 0,-1-1 0 0,1-2 0 15,-1-1 0-15,-2-2-192 16,-2 0-192-16,-1-4-48 0,2-3 0 0,0-2 0 16,0-2-1584-16,1-3-320 0,-3-2-64 0</inkml:trace>
  <inkml:trace contextRef="#ctx0" brushRef="#br0" timeOffset="138432.01">7751 8691 30399 0,'-4'-3'2704'15,"-1"0"-2160"-15,-2-1-544 0,0 2 0 0,1 1 768 0,-1 1 32 0,-1 2 16 0,1 3 0 16,0 2-80-16,-2 3-16 15,2 2 0-15,-1 4 0 0,-2 2-400 0,1 3-64 0,2 2-32 0,0 3 0 16,-1 0-224-16,2 3 144 0,0 0-144 0,2 2 128 16,0 1-128-16,2 0 0 0,1-1 0 0,2-2 128 15,1-1-128-15,3-2 0 0,4 1 0 0,-1-4 0 16,2-2 0-16,2-3 0 0,3-1 0 0,1-3 0 0,3-1-304 0,3-2 16 16,-1-2 0-16,7-2 0 31,4-3-1584-31,4-3-320 0,1-2-64 0</inkml:trace>
  <inkml:trace contextRef="#ctx0" brushRef="#br0" timeOffset="138583.62">8700 8888 29487 0,'0'0'1296'0,"1"-5"288"0,0-3-1264 0,1 1-320 0,2 1 0 0,3 0 0 15,2 1 256-15,2 0-16 16,1 2 0-16,2 0 0 15,1 0-2288-15,-1 1-464 0</inkml:trace>
  <inkml:trace contextRef="#ctx0" brushRef="#br0" timeOffset="138747.97">8642 9082 21183 0,'0'0'1888'0,"-5"-1"-1504"15,5 1-384-15,0 0 0 0,0 0 4000 0,0 0 736 16,0 0 128-1,0 0 48-15,0 0-3248 0,0 0-640 16,0 0-128-16,0 0-16 0,8-4-592 0,3 2-112 16,1-1-32-16,3 1 0 0,4-1-144 0,2 1 0 0,2-1 0 0,3 0 0 31,3-2-2432-31,-1 1-432 0</inkml:trace>
  <inkml:trace contextRef="#ctx0" brushRef="#br0" timeOffset="139517.99">10398 8718 7359 0,'0'0'656'0,"-4"-3"-528"0,-2 3-128 0,-2 0 0 15,1 3 4944-15,-3 0 960 0,0 1 192 0,-1 4 48 16,0 0-4192-16,0 2-832 15,1 1-160-15,-1 2-48 0,-3 7-272 0,2-1-64 0,1 1-16 0,2 0 0 16,1 0-288-16,4-2-48 0,-2 1-16 0,4-1 0 16,1-1-80-16,2 1 0 0,1-2-128 0,4 0 192 15,-1-3-32-15,3-1-16 0,0-2 0 0,2-1 0 16,-1-1 48-16,4-3 0 0,1-1 0 0,-1-2 0 0,2-2-48 0,2-2 0 16,-1-1 0-16,0-1 0 0,0-3 0 0,1-1 0 15,-1-1 0-15,0-4 0 0,-2-2 0 0,0 0 0 16,0-2 0-16,-2 0 0 0,-1-2-16 0,-3-1-128 15,-1-1 192-15,-3-1-64 0,-1-1-128 0,-2 1 192 16,-3 0-192-16,-3 2 192 0,-3 2-192 0,-1 1 0 16,-1 2 0-16,-4 3 0 0,0 1 0 0,-1 2 0 15,-2 2 0-15,0 3 0 0,0 2 176 0,0 2-48 16,-2 1-128-16,2 2 192 0,3 1-192 0,1 2 128 16,0 0-128-16,2 2 0 0,2 1 0 0,1 1 128 15,2 1-128-15,2 1 0 0,1-1 0 0,2 1 128 16,1 1-128-16,2-1 0 0,1 0 176 0,2 1-176 15,0 0 192-15,3 0-192 0,2-1 144 0,-1-1-144 0,3 0 0 0,0-1 144 16,1-1-144-16,2 0 0 0,-2-2 0 16,1 0 0-16,0-2 0 0,2 0 0 0,0-2 0 0,2-1 0 31,-3-2-1536-31,4 1-192 0,2 0-48 0,-2-2-14528 0</inkml:trace>
  <inkml:trace contextRef="#ctx0" brushRef="#br0" timeOffset="139724.16">10778 8938 30399 0,'0'0'2704'0,"0"0"-2160"16,-4 4-544-16,1 0 0 16,3-4 832-16,-3 7 64 0,2 2 16 0,1 1 0 0,0 0 32 0,1 1 0 15,1 1 0-15,1 1 0 0,0 0-384 0,1 0-80 16,-1 0-16-16,0 0 0 0,1 0-336 0,-1-1-128 0,-1-1 0 15,0 0 144-15,1-1-320 0,0 0-64 0,-2 0-16 0,0-2 0 32,0 1-2688-32,0-1-560 0,0 0-96 0</inkml:trace>
  <inkml:trace contextRef="#ctx0" brushRef="#br0" timeOffset="140137.07">10795 9063 19343 0,'-1'-6'1728'0,"0"0"-1392"15,1-1-336-15,1 0 0 0,0-3 2864 0,1 1 496 0,1 1 96 0,0 0 32 16,-1 1-1776-16,1 0-368 0,2 1-64 0,1 0 0 16,2 2-608-16,1 0-112 0,0 2-32 0,-1 1 0 15,2 2-384-15,0 0-144 0,-1 1 0 0,0 2 144 0,-1 0-144 16,-2 3 0-16,0 0 144 0,-2 2-144 0,-2 0 0 0,-1 1 144 16,-2 1-144-16,-1 0 0 0,-2 1 192 0,-1 0-192 15,0-1 192-15,-3 0-192 0,1-2 160 0,1 0-160 16,0 1 128-16,2-3-128 0,-2 0 128 0,3-2-128 15,3-5 128-15,0 0-128 16,0 0 192-16,0 0-64 0,3 6 0 0,4-2 0 16,-1 0 0-16,1-1-128 0,2-1 192 15,1 0-64-15,1 1-128 0,0-1 0 16,1 0 0-16,0 1 0 0,-1 1 0 0,1-1 0 0,-1 0 0 0,0 0 0 16,-2 2 0-16,-1-1 0 0,-3 1 128 0,0 0-128 0,-5-5 368 0,1 7-16 15,-1-7 0-15,-3 6 0 0,-2 1 128 0,0-2 32 16,-3 0 0-16,-1 0 0 0,-1 0-144 0,-1-1-32 15,-1 1 0-15,0-2 0 0,-1-1-144 0,0 0-48 16,-2 0 0-16,1 0 0 0,0-1-144 0,-1 0 0 16,1-2 0-16,1 0 128 0,1-2-336 0,2 1-80 15,1-1-16-15,1-3 0 16,2-1-1520-16,1-1-304 0,4-1-64 0,1-2-9696 16,2-2-1936-16</inkml:trace>
  <inkml:trace contextRef="#ctx0" brushRef="#br0" timeOffset="140357.35">11404 8680 3679 0,'0'0'320'0,"0"0"-320"0,0 0 0 0,0 0 0 16,0-5 7312-16,0-1 1392 0,1 1 288 0,-1 5 48 15,5-5-6768-15,2 2-1360 16,2 0-272-16,3 0-48 0,2 2-352 0,2 0-80 0,2 0-16 15,2 1 0-15,0 0-144 0,-1 0 0 16,1 1 0-16,0 1 0 0,-2 0-208 0,-2 0-80 0,-3 0-16 0,-1 0 0 31,-1 1-3088-31,-2 1-608 0</inkml:trace>
  <inkml:trace contextRef="#ctx0" brushRef="#br0" timeOffset="140801.21">11442 8810 15663 0,'0'0'688'0,"0"0"144"0,-5 1-656 0,5-1-176 15,0 0 0-15,0 0 0 16,0 0 3488-16,0 0 672 0,0 0 128 0,0 0 16 16,0 0-2448-16,6 7-480 0,1-3-96 0,4-1-32 15,3-2-752-15,5-1-160 0,-1-1-16 0,6-1-16 0,1-1-304 0,1-2 0 16,1 1 128-16,1-4-128 0,1 0-160 0,-1-2-96 16,0-1 0-16,-1-1-16 15,1 1-288-15,-2 0-48 0,0-2-16 0,0 2 0 0,-3 0 272 0,0 2 48 0,-2 0 16 0,-4 1 0 16,-2 1 288-16,-3 2 0 0,-3 2 0 15,-2 0 144-15,-7 3 368 0,0 0 80 0,0 0 16 0,0 0 0 16,0 0 32-16,0 0 16 16,1 8 0-16,-1 1 0 0,0-1-448 0,1 0-80 15,1 2-128-15,1 0 176 0,2 0-16 0,0 1 0 0,4-1 0 16,0 0 0-16,1-1 240 0,2-3 48 0,0-1 16 0,1-2 0 16,0-1 64-16,2-2 16 0,0-1 0 0,0-2 0 0,0-3-112 0,-1 0-32 15,0-3 0-15,-1-1 0 0,0-2 64 0,-4-1 16 16,0-2 0-16,-1 0 0 0,-3-1 64 0,0-2 16 31,-3 0 0-31,-2 0 0 0,-3-1-176 0,-1 0-48 0,0 2 0 0,-3-1 0 16,-2 4-96-16,-1 2-32 0,-1 1 0 0,0 3 0 0,-3 2-208 0,0 3 0 15,0 2 0-15,-3 2-160 16,0 1-224-16,-2 2-64 0,0 1 0 0,1 4 0 16,0 3-1280-16,-3 2-256 0,0 5-48 0,1 2-10752 15,3 0-2144-15</inkml:trace>
  <inkml:trace contextRef="#ctx0" brushRef="#br0" timeOffset="143251.6">7088 10247 7359 0,'0'0'656'0,"3"-5"-528"16,1-1-128-16,-2-1 0 0,1-1 2496 0,1 1 448 15,-1-1 112-15,1 1 16 0,1-1-752 0,-1 1-144 16,0 0-16-16,1 2-16 0,-2 0-512 0,0 1-96 16,-3 4-32-16,0 0 0 0,0 0-544 0,0 0-128 15,0 0 0-15,0 0-16 0,0 0-240 0,5 7-32 16,-2 1-16-16,-1 2 0 0,1 2-208 0,-3 3-64 0,1 0 0 0,-1 3 0 15,0 0-48-15,1 2-16 0,-1 1 0 0,0-1 0 16,0 0-32-16,1 0-16 16,1-2 0-16,0 0 0 0,0-3-144 0,3 1 0 0,-2-2 0 0,2-1 0 15,0-1 144-15,2-1-144 0,-1-2 160 0,1-2-160 16,-1-2 192-16,2 0-48 0,1-2-16 0,2-1 0 0,-2-2 0 16,1-1-128-16,1-2 192 0,1-2-64 15,0 0 0-15,1-3-128 0,-2-1 192 0,1-1-64 16,-1-2 0-16,0-2-128 0,-1-3 192 0,0-1-64 0,0-2-128 0,-4-1 192 15,1-1-192-15,-1 0 192 0,-2-1-192 0,-2 0 0 16,-1 0 0-16,0 2 0 0,-1 2 0 0,-1 3 0 16,-1 0 0-16,-1 3-176 0,-2 2 176 0,0 2-128 15,-1 2 128-15,0 1-128 0,-1 2 128 0,1 1 0 16,-1 3 0-16,1 2-128 0,0 0 128 0,0 1 0 16,1 1-144-16,0 2 144 0,1 1 0 0,1-1-176 15,-1 1 176-15,3 0-128 0,1 0 128 0,0 1 0 16,3-1-144-16,0 0 144 0,0 0 0 0,2-2 0 15,0 1-144-15,1-1 144 0,0 0 0 0,1-2 0 16,0-1 0-16,2 0 0 0,1 0-224 0,0 0 16 16,0-2 0-16,1 0 0 15,0 0-560-15,1-2-128 0,1 1 0 0,0-1-10080 0,1-1-2016 16</inkml:trace>
  <inkml:trace contextRef="#ctx0" brushRef="#br0" timeOffset="143724.91">7836 10067 18431 0,'0'0'1632'0,"2"-6"-1312"16,1-1-320-16,0 2 0 0,1-1 2176 0,1 1 352 16,-2-1 80-16,0 1 16 0,1 0-576 0,-4 5-128 15,0 0 0-15,0 0-16 0,0 0-832 0,0 0-176 16,0 0-16-16,0 0-16 0,4 7-384 0,-1 2-80 0,-2 3-16 0,0 2 0 16,-1 3-192-16,-1 1-64 0,0 1 0 0,-1 1 0 15,-1 1-128-15,1 0 192 0,-1-1-192 0,1 1 192 16,-2 0-192-16,0 0 128 0,0-1-128 15,2-1 128-15,2-2-128 0,1 0 0 0,0-2 144 0,1-1-144 16,2 0 128-16,-1-3-128 0,0-1 128 16,2-3-128-16,-1 0 320 0,1-3-16 0,1 0 0 0,1-2 0 15,0 0 16-15,1-1 0 0,-1-2 0 0,1-1 0 16,2-2-144-16,0 0-32 0,0 0 0 0,1-2 0 16,-1 1-144-16,0-1 0 0,0 1 0 0,-1 0 128 15,-1 2-128-15,0-1 0 0,0-1-160 0,-1 2 160 16,0 0-608-16,0 0-32 15,-2 1 0-15,1 1 0 0,-1 1-1280 0,2 0-256 0,-1 0-48 0,1 0-16 16,-7 0-1344-16,8 0-256 0</inkml:trace>
  <inkml:trace contextRef="#ctx0" brushRef="#br0" timeOffset="144741.1">8165 10018 22111 0,'0'0'1968'0,"0"0"-1584"16,-3-5-384-16,1 0 0 0,0 1 1456 0,1-2 208 0,1 1 32 15,1-1 16-15,1 1 16 0,-2 5 0 0,2-6 0 0,0 2 0 0,0-1-448 16,-2 5-64-1,3-4-32-15,-3 4 0 0,5-5-416 0,-1 1-64 0,-4 4-32 0,6-1 0 16,-6 1-208-16,6 0-32 0,1 1-16 0,0 1 0 16,-2 2-224-16,2 0-64 0,-1 1 0 0,1 3 0 0,-1 0-128 0,1 2 0 15,2 3 0-15,-1 1 128 0,-1 2-128 0,1 1 0 16,1 3 0-16,0 2 0 0,-2 1 0 0,0 0 0 0,-2 1 0 0,-1 2 0 16,-3-1 128-16,-2 0-128 0,-3 2 128 0,0-1-128 15,-3 1 0-15,-1-1 128 0,-3-1-128 0,0 1 0 16,-2-3-160-16,-1 1-112 0,-1-1-32 15,-2 0 0 1,-1 0-400-16,-2 0-64 0,-1-3-32 0,0 0 0 16,0-1-1632-16,1-1-320 0,-4-2-64 0,1-3-7232 0,0-2-1472 0</inkml:trace>
  <inkml:trace contextRef="#ctx0" brushRef="#br0" timeOffset="145062.1">7742 10016 20271 0,'-7'-9'1792'0,"7"9"-1424"16,-3-6-368-16,0 1 0 0,1 0 2624 0,2 5 464 15,0 0 96-15,0 0 16 16,0 0-1936-16,0 0-384 0,-5 0-80 15,-1 3-16-15,1 1-32 0,-1 3-16 0,1 3 0 0,-2 3 0 0,2 3-432 0,-1 3-96 0,1 1-16 0,-1 3 0 32,-2 4-64-32,2 2 0 0,-1 1-128 0,2 0 192 0,-1 2-192 0,2 0 0 0,1 0 128 0,1-1-128 15,4-1 0-15,0-1 0 16,2-1 0-16,1-2 0 0,0-2 0 16,2 0 0-16,0-2 0 0,3-4 0 0,1 0 0 0,1-3-160 15,3-2 0-15,-1 0 0 16,2-4-816-16,4 0-176 15,4-2-16-15,4-4-14512 0</inkml:trace>
  <inkml:trace contextRef="#ctx0" brushRef="#br0" timeOffset="145283.15">8728 10161 23039 0,'0'0'2048'0,"2"-6"-1648"0,0 1-400 0,2-1 0 16,4 3 2304-16,2-1 384 0,1-1 80 0,1 1 16 15,1-1-2352-15,2 2-432 0,2 0-176 0,0 0 16 16,1 0 160-16,0 2 0 0,-1 1 0 0,1 1-128 16,-2-1-1424-16,0 1-288 0,-2 2-48 0</inkml:trace>
  <inkml:trace contextRef="#ctx0" brushRef="#br0" timeOffset="145456.79">8734 10335 13823 0,'0'0'608'0,"-7"0"128"0,2-3-592 0,-1 2-144 0,6 1 0 0,0 0 0 0,0 0 5248 0,0 0 1024 16,0 0 208-16,0 0 48 0,0 0-4352 0,0 0-848 15,0 0-176-15,7-1-48 0,3 0-784 0,2 0-144 16,2 0-48-16,4 0 0 0,1 0-128 0,3-1-176 15,2-1 48-15,0 2-12176 0,0-2-2432 0</inkml:trace>
  <inkml:trace contextRef="#ctx0" brushRef="#br0" timeOffset="146277.79">10633 9895 11967 0,'0'0'1072'0,"-1"-6"-864"31,1 6-208-31,-1-4 0 0,1 4 4000 0,0 0 752 0,0 0 160 0,0 0 16 0,0 0-3440 0,0 0-688 31,0 0-144-31,0 0-16 0,4 7-112 0,-1 3-16 16,1 1 0-16,0 3 0 0,-1 1-304 0,0 1-64 0,0 2-16 0,2 1 0 0,-1 1 0 0,1 0 0 15,-1 4 0-15,2-2 0 16,-3-2-128-16,1 0 0 16,1 0 0-16,0-3 128 0,2-2-128 0,-1-1 0 0,2-3 144 0,0 0-144 0,-1-2 256 0,1-1 0 15,0-3-16-15,1-1 0 16,1-2 112-16,1-1 32 0,0-3 0 0,1-3 0 15,0-1-64-15,1-3 0 0,-1-1 0 16,0-1 0-16,-1-1-64 0,0-2-32 16,0-4 0-16,0-2 0 0,-1-1-96 0,-2-1 0 0,-2-1-128 0,0-1 192 0,-2-1-192 15,0-2 144-15,-2 3-144 0,-1 1 128 16,-1 1-128-16,-1 3 0 0,-1 2 144 0,-2 1-144 16,1 3 0-16,-1 3 0 0,-1 1 0 0,1 3 0 0,-1 0 0 0,0 3 144 0,-1 2-144 0,1 1 0 15,-1 1 0-15,2 2 0 0,0 2 0 0,-1 0 0 16,1 1 0-1,0 1 0-15,2 3-144 0,1 0 144 16,0-1-144-16,1 1 144 0,1-1-160 0,1-1 160 16,1 1-160-16,1 0 160 0,-1-1-160 0,3-1 160 15,-1 0-224-15,2 1 48 0,0-2 16 0,0 1 0 16,2-2-432-16,0 1-96 0,0-2-16 0,2 0 0 16,1-1-2784-16,1-1-560 0</inkml:trace>
  <inkml:trace contextRef="#ctx0" brushRef="#br0" timeOffset="147146.07">11775 9910 9215 0,'0'0'816'0,"0"0"-656"15,-4-2-160-15,4 2 0 0,0 0 5856 0,0 0 1136 0,0 0 240 0,0 0 32 0,0 0-4848 0,0 0-976 31,0 0-192-31,0 0-32 0,5-2-672 0,3-1-128 0,1 1-32 0,2 0 0 0,1-1-384 0,3 1 0 16,2-2 128-16,3 2-128 0,3 0 0 0,-1 1 0 16,1 0-160-16,0 0 160 31,0-2-848-31,-1 2-80 0,-1 0-16 0,-3 1 0 16,-3 0-3024-16,-3 0-592 0</inkml:trace>
  <inkml:trace contextRef="#ctx0" brushRef="#br0" timeOffset="147327.01">11790 10032 28559 0,'0'0'2544'0,"0"0"-2032"0,0 0-512 0,0 0 0 15,0 0 832-15,0 0 80 0,0 0 16 0,0 0 0 16,0 0 288-16,0 0 64 0,0 0 16 0,0 0 0 16,0 0-752-16,7 5-160 0,2-3-16 0,2 0-16 0,1-1-352 15,4-1 0-15,1-2 0 0,5 0 0 16,4-2-1632-16,2 0-400 0,3-3-80 0,1 0-12576 15</inkml:trace>
  <inkml:trace contextRef="#ctx0" brushRef="#br0" timeOffset="147643.96">12490 9836 25167 0,'0'0'1104'0,"0"0"240"0,-6 4-1072 0,-1 0-272 16,-1 2 0-16,1 0 0 0,-2 2 800 0,0 2 96 15,0 1 32-15,-1 1 0 0,-1-1 368 0,3 2 80 16,0 1 16-16,1 1 0 0,1-1-496 0,1 0-112 15,2-1-16-15,2 1 0 0,2-1-192 0,1 0-64 16,2 0 0-16,2-1 0 0,4-1-64 0,2-1-32 16,-1-1 0-16,2-1 0 0,3-4-128 0,1-1-32 0,1-1 0 0,1-2 0 15,-1-3-16-15,2-1-16 0,-1-3 0 0,1 0 0 16,1-3 0-16,-1-2 0 0,0-3 0 0,-1-1 0 16,-1-3 80-16,-2-1 16 0,-2-2 0 0,1-1 0 15,-3-2 32-15,-2 2 16 0,-3 0 0 0,-1 1 0 16,-3 1-16-16,-2 2 0 0,-2 2 0 0,-2 1 0 15,-4 1 16-15,0 2 0 0,-3 2 0 0,-2 2 0 16,-4 2-368-16,0 2 144 0,-4 1-144 0,-1 3 0 0,-1 3 0 0,-1 2-144 16,-1 3-16-16,-1 2 0 31,1 1-320-31,-1 2-64 0,-1 3-16 0,0-1 0 0,2 0-1552 0,2 2-320 0,3-1-64 16,2 0-14912-16</inkml:trace>
  <inkml:trace contextRef="#ctx0" brushRef="#br0" timeOffset="149128.25">7699 11346 15663 0,'0'-5'1392'0,"1"-1"-1120"0,0-1-272 0,1 0 0 0,-1 0 1104 0,0 0 176 0,0-1 16 0,2 2 16 15,-1-3 176-15,0 3 48 0,1 1 0 0,1 1 0 16,0-2-352-16,-2 1-64 16,1 1-16-16,-3 4 0 0,0 0-464 15,0 0-80-15,0 0-32 0,0 0 0 0,0 0-208 0,0 0-32 16,0 0-16-16,0 0 0 0,0 0-80 0,6 5-32 15,-6-5 0-15,0 0 0 0,5 4-32 0,-5-4 0 16,0 0 0-16,0 0 0 0,0 0 0 0,5 4 0 0,-5-4 0 0,0 0 0 16,0 0-128-16,0 0 0 0,0 0 0 0,0 0 0 15,5 5 0-15,-5-5 0 16,0 0 0-16,0 0 0 0,6 1 128 0,-6-1-128 16,0 0 0-16,5-1 128 0,1-1-128 0,-6 2 128 15,0 0-128-15,3-4 128 0,-3 4-128 0,3-4 0 16,1-3 0-16,-1 2 0 0,-1-1 128 0,0 1-128 0,1-1 0 0,-1 2 128 15,0 0-128-15,-2 4 0 16,0-5 0-16,0 5 0 0,1-4 176 0,-1 4 0 16,0-7 0-16,0 7 0 0,0 0 128 0,0 0 16 15,0 0 16-15,0 0 0 0,0 0 64 0,0 0 16 0,0 0 0 0,-5 2 0 16,-2 2-272-16,2 1-144 0,-2 4 160 0,1 1-160 16,2 0 160-16,-3 2-160 0,1 2 160 0,-1 2-160 15,2-1 128-15,-1 1-128 0,3 1 0 0,-1 1 144 16,0-1-144-16,2 2 0 0,1-2 0 0,2 0 0 15,0-2 0-15,1 1 0 0,2-2 0 16,0 0 0-16,3 0 0 0,-1-2 0 0,2-2 0 0,1-2 0 0,2 0 128 0,1-2-128 16,3-3 128-16,1 0-128 0,0-1 144 0,3-1-144 15,0-3 160-15,0-1-160 0,1-1 144 0,0-3-144 16,0-1 128-16,-3-3-128 0,0-2 176 0,-1-1-48 16,-2-3-128-16,-2-1 192 0,-1-2-64 0,-1-1 0 15,-3 0-128-15,1-1 192 0,-3-2-192 0,-2-2 176 16,-1 1-176-16,-1 1 160 0,-2 0-160 0,-1 2 0 15,-3 1 144-15,0 2-144 0,-2 3 0 0,1 1 0 16,-4 3 0-16,-1 2 0 0,-1 2 0 0,-2 1 144 16,-2 3-144-16,-1 1 0 0,0 3 128 0,-2 3-128 0,-1 0 0 0,0 0 0 15,2 3 0-15,0 0 0 16,2 2 0-16,1 1 0 0,3-2 0 0,1 3 0 0,1 1 0 0,3 1 0 16,1 3 0-16,3-3 0 0,1 0-128 15,1 0 128-15,2 0 0 0,2 0 0 0,1 0-160 0,2-1 160 16,0-1 0-16,2 0 0 0,2-1 0 0,1-1 0 15,3-2 0-15,0 0 0 0,0-2 0 16,1 1 0-16,1-2 0 0,0-1-192 0,1-1 32 0,0-1 16 31,1 0-608-31,1-1-112 0,-3-1-32 0,1 0 0 16,0-1-2432-16,-1 0-480 0</inkml:trace>
  <inkml:trace contextRef="#ctx0" brushRef="#br0" timeOffset="149570.31">8494 11153 20271 0,'0'0'1792'0,"0"0"-1424"0,2-7-368 0,0 0 0 16,1-1 1984-16,-1 0 336 0,0 2 64 16,-2 6 16-16,0 0-336 0,0 0-64 0,1-7-16 0,-1 7 0 15,0 0-880-15,0 0-176 0,0 0-32 0,0 0-16 16,-1 7-512-16,0 2-112 0,-1 2 0 0,-1 1-16 16,1 2-112-16,0 1-128 0,-1 3 176 0,-1 1-176 15,1-4 128-15,0 3-128 0,0 1 0 0,0-1 0 16,1-1 128-16,1-1-128 0,0-1 0 0,1 1 0 0,1-2 144 0,1-1-144 15,0-1 0-15,2 1 144 0,-1-4-144 0,1 0 160 32,2-2-160-32,-1-2 160 0,1 1 80 0,1-1 16 0,0-2 0 0,2-2 0 0,2 0-96 15,1-1-16-15,0-2 0 0,1-1 0 0,2 2-144 0,-1-2 0 16,3-1 144-16,-3-1-144 0,2 1 0 0,-1-2-128 16,1 1 0-16,-2 0 0 15,2 1-512-15,-2 1-112 0,-1-1-16 0,1 1 0 16,-2 1-1296-16,-1 1-272 0,-1 0-48 0,-4 0-7888 15,1 1-1568-15</inkml:trace>
  <inkml:trace contextRef="#ctx0" brushRef="#br0" timeOffset="149919.51">8850 11109 12895 0,'0'-8'1152'0,"0"-2"-928"15,1-1-224-15,2 0 0 16,-1 2 2848-16,0-1 528 0,-1-1 96 16,1 1 32-16,1 1-1216 0,-1 1-240 0,1 2-64 0,0 1 0 15,-3 5-512-15,6-3-128 16,0 1 0-16,-1 3-16 0,1 0-672 0,1 2-128 16,1 2-16-16,-1 2-16 0,2 0-224 0,0 1-32 0,0 2-16 0,1 2 0 0,-1 3-32 0,-1 2-16 15,0 0 0-15,0 3 0 16,-1 1 64-16,1 1 16 0,-1 2 0 15,-2 1 0-15,0 1-32 0,-5 0 0 0,0 2 0 0,-5 1 0 16,0 3-96-16,-2-1 0 16,1-1-128-16,-3 0 192 0,-2 1-64 0,-1-1-128 0,0-1 176 15,-5-2-176-15,-1-2 0 0,-1 1-192 0,-2-2 0 0,-1-1 0 32,-1-2-512-32,0 0-80 0,1-3-32 0,-2-1 0 15,4-3-1504-15,-1-2-304 0,1-2-64 0,1-2-12176 0</inkml:trace>
  <inkml:trace contextRef="#ctx0" brushRef="#br0" timeOffset="150283.03">8402 11017 15663 0,'0'0'1392'0,"-2"-6"-1120"16,-2-2-272-16,2 3 0 0,-1 1 2704 0,-1-1 496 0,0 2 80 0,4 3 32 15,-6 1-2288-15,0 1-448 16,-1 3-80-16,-1 1-32 0,0 2 160 0,-2 2 16 16,0 2 16-16,0 3 0 0,0 3-160 0,0 2-48 15,0 2 0-15,0 1 0 0,0 4-128 0,2 3-16 16,-1 2-16-16,0 0 0 0,2 1-288 0,2 1 160 0,1 1-160 0,0 0 128 15,2-2-128-15,2 0 0 16,1 0 0-16,2-2 128 0,1-2-128 0,1-1 0 0,1-1 144 0,1-2-144 16,2-2 176-16,2-2-48 0,2-1 0 15,3-3 0-15,0-1-128 0,3-2 0 0,2-3 0 0,1-2 0 16,1-3-848-16,2-1-48 0,1-3-16 0,0-1-8944 16,2-3-1776-16</inkml:trace>
  <inkml:trace contextRef="#ctx0" brushRef="#br0" timeOffset="150999.48">9447 11228 23951 0,'0'0'2128'0,"0"0"-1696"0,0 0-432 15,0 0 0-15,0-5 2080 0,0 5 336 16,0 0 64-16,0 0 16 0,3-5-672 0,-3 5-128 0,5-4-32 0,2 0 0 16,2 1-896-16,0 1-192 15,0 1-48-15,2-2 0 0,3 1-352 0,-1 0-176 0,2 1 160 0,1 0-160 16,-2-1 0-16,1 1 128 0,1 1-128 15,-2 0 0-15,0-2 0 0,0 2-240 16,-3 0 48-16,-2 0 16 16,0 0-656-16,-2 2-144 0,-7-2-32 0,0 0 0 15,0 0-2160-15,0 0-432 0,0 0-96 0</inkml:trace>
  <inkml:trace contextRef="#ctx0" brushRef="#br0" timeOffset="151188.17">9436 11366 23039 0,'0'0'2048'0,"0"0"-1648"0,0 0-400 0,0 0 0 15,0 0 1536-15,0 0 240 0,0 0 32 0,0 0 16 16,0 0 96-16,0 0 32 0,1 6 0 0,-1-6 0 16,0 0-608-16,5 3-112 0,2-1-16 0,0 1-16 0,3-2-576 0,2-1-112 15,2-1-32-15,0 1 0 0,1 0-288 0,2-1-48 16,-1-2-16-16,2 2 0 16,0 0-128-16,-1 0 0 0,1 0 0 0,-1 0 0 0,0 0-256 15,-1 0-96-15,0 0-16 0,-3-1 0 16,-1 0-2464-16,-1 0-496 0</inkml:trace>
  <inkml:trace contextRef="#ctx0" brushRef="#br0" timeOffset="183483.31">10534 11086 1839 0,'0'0'160'0,"0"0"-160"15,6-4 0-15,-3-2 0 0,1-1 2704 0,-1 1 512 16,1-1 112-16,1 1 0 0,-2-1-1152 0,-1 0-256 16,-1 0-32-16,0 0-16 0,-1 2-176 0,0-1-32 15,0 6-16-15,0 0 0 0,0 0-448 0,0 0-96 0,0 0-16 0,-4-2 0 16,0 1-288-16,-2 3-64 0,1 1-16 0,-2 4 0 16,1 2-400-16,-1 1-96 0,0 2-16 0,1 1 0 15,-1 2-48-15,0 1-16 0,2 1 0 0,-1 2 0 16,1 1-144-16,0 1 160 0,2 0-160 15,1 1 160-15,1 0-160 0,1-1 0 16,0-2 0-16,1 0 0 0,1-1 0 0,1-2 0 0,1-2 0 0,1 0 128 0,2-2-128 16,2-2 128-16,-3-3-128 0,3 0 128 0,1-3-128 0,2 0 192 15,2-3-192-15,2-2 192 16,-3 0-64-16,2-5 0 0,1-2 0 0,-1-3 0 16,-1-2 16-16,2-2 0 0,-3-5 0 0,-1-1 0 15,-1-2-16-15,-1-1 0 0,-2-2 0 0,-1 1 0 0,-1-1-128 0,-3 0 192 16,-2 2-192-16,-1 2 192 0,-2 1-48 0,-1 3 0 0,-3 0 0 15,0 3 0-15,-2 1 368 0,-2 3 80 16,-1 2 16-16,-1 1 0 0,-2 1-368 0,-3 3-80 0,2 1-16 0,-1 3 0 16,1 1-144-16,1 2 0 15,1 1 0-15,-1 3 0 16,2 1 0-16,1 2 0 0,2 1 0 0,2 1-176 0,0 1 176 0,3 1-192 16,0-1 192-16,4 2-192 0,3-1 192 0,-1 0-128 15,3-1 128-15,3 1-128 0,1-2 128 0,1 0 0 0,2-3 0 16,1 1 0-16,0-2 0 0,2 0 0 0,-1-1 0 15,0-2 0-15,2 1 0 0,0-2 0 0,2-2-160 0,-2-1 160 32,1-2-832-32,-1 0-48 0,0-1-16 0,-1-1-10192 0,0-1-2048 15</inkml:trace>
  <inkml:trace contextRef="#ctx0" brushRef="#br0" timeOffset="190521.55">11972 11193 31327 0,'0'0'1392'0,"0"0"272"0,0 0-1328 0,0 0-336 0,0 0 0 0,6-5 0 15,-1 0 432-15,3 0 16 16,1 1 0-16,1 0 0 0,1-1 368 0,1 1 80 0,2 0 0 0,0 0 16 15,2-1-640-15,0 0-128 0,2 1-16 0,1-1-128 16,0 1 128-16,1 1-128 0,-1-1 0 16,0 1 0-16,0 1 0 0,-2 0-320 0,-1-1 32 0,0 3 16 31,-3 2-1968-31,-3 0-400 0,-1 0-80 0,-3 2-6240 0,-6-4-1232 0</inkml:trace>
  <inkml:trace contextRef="#ctx0" brushRef="#br0" timeOffset="190663.87">12068 11328 28511 0,'-15'3'1264'0,"8"-1"256"0,0 1-1216 0,1-1-304 15,0-1 0-15,6-1 0 16,-5 1 1664-16,5-1 256 16,0 0 64-16,0 0 16 0,0 0-528 0,0 0-128 0,0 0 0 0,5 2-16 0,3 0-1072 15,2 0-256-15,2-2 0 0,1 0 0 0,1-2 128 16,3 1-128-16,1-1 192 0,2-1-192 0,2-2-176 0,4 0-144 16,0-3-16-16,3 1-11552 15,0-2-2304-15</inkml:trace>
  <inkml:trace contextRef="#ctx0" brushRef="#br0" timeOffset="191202.71">14273 10715 23039 0,'0'0'2048'0,"0"0"-1648"15,0-6-400-15,0 6 0 0,0 0 896 0,0 0 112 16,0 0 16-16,0 0 0 0,-4-7 592 0,4 7 128 16,0 0 32-16,0 0 0 0,-2 7-832 0,-1 0-176 15,-1 3-16-15,3 3-16 0,0 3-224 0,1 1-32 16,0 3-16-16,0 1 0 0,-1 1-208 0,1 1-64 16,-1 1 0-16,1-2 0 0,-1 0-192 0,0 0 128 15,-2-1-128-15,1 0 0 0,0-2 0 0,0-1 0 16,0-3 0-16,2 0 0 15,-4 1-1600-15,2-2-272 0,-1-1-48 0,0-1-13104 0</inkml:trace>
  <inkml:trace contextRef="#ctx0" brushRef="#br0" timeOffset="191550.95">13544 11377 27647 0,'-13'0'2448'0,"7"0"-1952"0,0-1-496 0,-1 1 0 0,1-1 544 0,0 1 16 15,6 0 0-15,-4-1 0 0,4 1 368 0,0 0 80 16,0 0 16-16,0 0 0 16,0 0-96-16,0 0-16 0,5-2 0 0,4 0 0 0,4 0-464 0,5 0-112 15,3 0-16-15,5 0 0 0,6 0 48 0,7-1 0 16,5 0 0-16,5 1 0 0,5-1-176 0,3 0-48 15,4-1 0-15,2 1 0 0,8 0-144 0,3-1 128 16,1 0-128-16,5 0 128 0,0-2-128 0,4 2 0 0,2-1 0 0,-1 1 0 16,-5-1 0-16,-1 2 128 0,-5 1-128 0,-3 1 0 15,-5 1 0 1,-6 0 0-16,-7 1 0 0,-7 1 0 0,-6 0 0 0,-6 1 0 16,-7 0 0-16,-5-1 0 0,-5 1-560 0,-5 2-32 15,-4-1-16-15,-4 2 0 0,-5 0-768 16,-4 1-160-16,-4-1-16 0,-8 3-8672 0,-3 1-1728 0</inkml:trace>
  <inkml:trace contextRef="#ctx0" brushRef="#br0" timeOffset="191974.94">13940 11810 11055 0,'0'0'976'0,"3"-7"-784"15,-1 2-192-15,0-2 0 0,2 0 3328 0,1 1 608 0,-1-1 128 0,0 2 32 16,1 0-2192-16,-5 5-432 16,5-3-96-16,-5 3-16 0,0 0-80 0,0 0 0 15,0 0-16-15,2 6 0 0,2 1-624 0,-2 3-128 0,-2 2-32 0,-1 3 0 16,0 1-80-16,-4 3-16 15,2 1 0-15,-1 2 0 0,-2 1-112 0,0 1-16 16,-1 2-16-16,1-2 0 0,1 1-112 0,-1-2 0 16,1-1-128-16,1 0 192 0,0-1-192 0,4-3 0 15,-1 0 0-15,1-2 0 0,2 0 208 0,2-3 0 16,-1-1 0-16,1-2 0 0,2-1-208 0,2-1 128 0,1-1-128 16,2-2 0-16,4-2 176 0,-2-1-176 15,2-1 192-15,3 0-192 0,1-2 128 0,2-1-128 16,1-1 0-16,1-2 0 0,1 1 0 0,0-2-176 15,0-1 32-15,2-1 0 16,-1-2-944-16,0 0-176 0,-2-1-32 0,-1 0-9904 16,-2-1-1968-16</inkml:trace>
  <inkml:trace contextRef="#ctx0" brushRef="#br0" timeOffset="192209.72">13895 11797 35071 0,'0'0'1552'0,"0"0"320"0,2-7-1488 0,3 0-384 0,2 0 0 0,2 0 0 0,2 0-160 0,3 1-96 16,0-2-32-16,3 2 0 0,3 0 512 0,3 2 96 16,1-1 32-16,3 2 0 0,-1 0-352 0,2 0 128 15,-3 1-128-15,1 1 0 0,1 1 0 0,-2 0 0 16,-2 1 0-16,-2 0 0 15,-3 2-2208-15,-4 0-512 0,-2 0-96 0,-3 2-32 0</inkml:trace>
  <inkml:trace contextRef="#ctx0" brushRef="#br0" timeOffset="192393.74">13932 11960 32255 0,'0'0'2864'0,"0"0"-2288"0,0 0-576 0,0 0 0 0,0 0 256 0,0 0-48 16,0 0-16-16,9 0 0 0,1-1 96 0,1 0 16 15,2 0 0-15,3 1 0 16,0 0 64-16,3-1 16 16,2 1 0-16,0 0 0 0,1-1-208 0,2 1-48 0,1 0 0 0,2-1 0 31,-1 0-1296-31,2-1-272 0,0-2-48 0,0 1-12960 0</inkml:trace>
  <inkml:trace contextRef="#ctx0" brushRef="#br0" timeOffset="192633.27">14715 11716 3679 0,'0'0'160'0,"0"0"32"0,0 0-192 0,-2-5 0 16,2 5 0-16,0 0 0 0,0 0 6944 0,0 0 1344 15,0 0 272 1,0 0 48-16,0 0-5776 0,0 0-1152 0,0 0-224 0,0 0-48 0,-1 7-688 0,1 3-128 16,0 1-16-16,0 4-16 15,1-1-176-15,1 2-16 0,-1 2-16 0,-1 2 0 0,0 1-144 0,0 1-16 16,-1 1-16-16,-1 0 0 0,1-2-176 15,1 0 0-15,1 1 0 0,-1-4 128 0,-1 0-128 0,1-1 0 16,-1-2 0-16,1-1 0 16,1-2-352-16,-1-1-96 0,0-1-32 0,0-1 0 15,0-1-1632-15,-1-2-336 0,1-6-64 0,0 0-8432 16,0 0-1664-16</inkml:trace>
  <inkml:trace contextRef="#ctx0" brushRef="#br0" timeOffset="192826.03">14506 11826 4607 0,'-3'-7'400'0,"2"-2"-400"16,0-1 0-16,2-1 0 0,3-1 6992 0,-2 0 1328 15,2 0 256-15,4 1 48 0,2-2-6384 0,2 2-1280 0,2 0-256 0,3 2-64 16,2 0-384-16,2 1-64 16,2 3-32-16,3 0 0 0,0 2-160 0,1 2 0 15,0 1 0-15,-3 2 0 0,-2 1-144 0,-2 3-16 16,-2 0 0-16,-2 2 0 15,-2 1-1760-15,-1 2-336 0,-5 2-80 0,-2 1-7504 0,-4 2-1488 0</inkml:trace>
  <inkml:trace contextRef="#ctx0" brushRef="#br0" timeOffset="192984.25">14514 12122 27647 0,'0'0'2448'0,"0"0"-1952"16,0 0-496-16,0 0 0 0,0 0 2240 0,0 0 336 15,0 0 80-15,8-1 16 0,0-2-1568 0,2 1-304 16,2-1-64-16,2 1-16 0,1 1-352 15,4 0-80-15,2 0-16 0,2 0 0 0,1 0-272 0,2 0 0 16,-2-2 0-16,2 1 0 16,0-1-1168-16,-2 0-352 0,0-2-64 0,1 0-14992 0</inkml:trace>
  <inkml:trace contextRef="#ctx0" brushRef="#br0" timeOffset="194022.13">16612 10303 23951 0,'0'0'2128'0,"0"0"-1696"0,6-4-432 0,-1 0 0 0,1 1 1008 0,-2-1 112 31,0 2 32-31,1 0 0 0,-5 2-672 0,4-2-128 0,-4 2-32 0,0 0 0 0,0 0 432 0,0 0 80 16,0 0 0-16,0 0 16 16,0 0-208-16,0 0-32 0,-4-3-16 0,-3 0 0 0,-2 2-368 0,-2 1-80 15,-2 1-16-15,0 2 0 0,-4-1-128 0,1 0 0 16,-2 0 0-16,0 0 0 0,-1 2 0 0,0-1 0 16,2 0 0-16,-1 2 0 15,0-2 0-15,1 1 0 0,0 1 0 0,2-1 0 0,1-1 0 16,0 2 0-16,1-1 0 0,1 0 0 15,0-1 0-15,1 0 0 0,2 0 0 0,2 1 0 0,-1-1 192 16,2 0 0-16,2 1 0 0,4-4 0 0,-4 2 0 0,4-2 0 0,0 0 0 0,-4 4 0 16,4-4 32-1,-2 7 16-15,1-2 0 0,1 2 0 0,0-7 16 0,0 8 16 16,0-1 0-16,1 1 0 0,0 0-80 0,-1 1 0 0,0-2-16 0,1 2 0 0,0 1 16 16,0 1 16-16,-1 1 0 0,0 2 0 15,0 2-16-15,0 1-16 0,-1 2 0 0,0 2 0 16,0 3 16-16,0 1 0 0,0 4 0 0,-2 2 0 0,-1 2-192 15,0 4 0-15,0 4 0 0,-1 2 128 0,0 2-128 16,-1 1 0-16,1 4 0 16,-1-2 128-16,0 0-128 0,0 1 0 15,1 0 0-15,0-1 0 0,2-2 0 0,0-1 0 0,0-1 0 0,0-3 0 16,0-4 0-16,-1-2 0 0,2-1 128 0,0-3-128 0,1-3 0 0,0-3 128 16,1-1-128-1,1-3 128-15,0-1 64 0,1-3 16 16,-1-1 0-16,2-3 0 0,0-1-48 0,-1-1-16 15,1-2 0-15,3-1 0 0,-3-2-144 0,2 0 128 16,-1-1-128-16,-4-5 128 0,5 4-128 0,2-2 0 0,0-1 0 0,0 0 0 16,1-1 0-16,1-1 0 0,3-1 0 15,0-1 0 1,2 0-480-16,3-1 32 0,0-2 0 0,5 1 0 16,3-2-1920-16,2 1-384 0,4-2-80 0,1 0-12592 0</inkml:trace>
  <inkml:trace contextRef="#ctx0" brushRef="#br0" timeOffset="194893.35">17214 10748 19343 0,'0'0'1728'16,"-2"-4"-1392"-16,-2-1-336 0,1 1 0 15,3 4 1408-15,0 0 224 16,0 0 32-16,0 0 16 0,0 0-272 0,0 0-64 0,-6 1-16 0,2 4 0 15,0 1-304-15,0 3-64 0,1 3-16 0,1 1 0 16,0 3-384-16,-1 0-80 0,1 2-16 0,-1-1 0 16,0 0-144-16,0-1-16 0,1 0-16 0,0-1 0 15,0-1 0-15,0 1 0 0,-1-3 0 0,2-1 0 16,-1-2 32-16,1-2 0 0,1-1 0 0,0-6 0 16,0 0 16-16,0 0 16 0,0 0 0 0,0 0 0 0,0 0 16 0,2-5 0 15,0-2 0-15,2-3 0 0,-1-1-192 0,0-2-48 16,1-4 0-16,-1-2 0 0,0-3-128 0,2-1 0 0,-2-1 144 15,1 0-144-15,3 1 0 0,-2 1 0 16,0 2 0-16,-2 4 0 0,0 2 0 0,0 3 0 0,-1 3 0 0,1 2 0 16,-3 6 0-16,0 0 0 0,0 0 0 0,5 7 128 0,-1 0-128 0,0 4 0 15,1 3 0-15,0 1 0 0,-1 3 0 0,0-1 0 16,0 1 0-16,1 0 0 16,-1 2 0-16,2 0 0 0,0-2 0 0,1-1 0 0,1 0 0 15,-1-3 0-15,1-2 0 0,-1-1 0 16,0-2 0-16,2-2 0 0,0-4 0 0,0-1 0 0,1-2 0 15,1-3 0-15,0-4 128 16,1-2-128-16,0-2 144 0,1-3-144 0,-1-2 192 0,0-4-192 16,0-3 192-16,0-2-64 0,-1 0 0 0,0 0-128 0,0 0 160 0,-1 0-160 31,-3 4 128-31,-1 2-128 0,1 2 0 0,-1 3 128 0,-3 2-128 0,0 3 0 16,-1 2 256-16,-2 7-16 15,0 0-16-15,0 0 0 0,0 0-64 0,0 0-16 0,5 10 0 0,-1 1 0 0,-1 1-144 0,1 3 0 0,-1 0 144 0,0 2-144 16,-2 0 0-16,3 2 0 15,-2 1 0-15,1 1 0 16,1-2 0-16,0 2 0 0,-2-1 0 0,3-1 128 0,-1-2-128 16,0 0 0-16,1-2-176 0,0 1 176 15,1-2-640-15,-1-1-48 16,1-2 0-16,0-1 0 0,2-1-2432 0,0-1-480 16,-1-2-112-16</inkml:trace>
  <inkml:trace contextRef="#ctx0" brushRef="#br0" timeOffset="195472.72">17844 10918 20271 0,'0'0'1792'0,"-5"-1"-1424"15,-1-1-368-15,1 2 0 0,5 0 3200 0,-6 3 560 0,2 0 112 0,-1 1 32 16,3 2-2768-16,-2 2-560 0,1 0-96 0,1 2-32 16,0 1-192-16,1 1-64 15,1 0 0-15,0 2 0 0,0-1-192 0,0 1 0 16,1-1 0-16,0-1 0 0,0-1 0 0,1 0 0 0,1-1 0 0,-1-1-160 31,0-1-352-31,0-3-64 0,-2-5 0 0,0 0-16 16,0 0 16-16,0 0 0 0,0 0 0 0,0 0 0 0,0 0 320 0,2-5 64 0,0-2 0 0,-2-2 16 15,0-2 176-15,0-1 0 0,-2-2 0 0,1-1 0 16,0-2 128-16,-1 0 64 0,0-1 16 0,1 1 0 16,-1 2 240-16,0 1 64 0,2 1 0 0,2 2 0 15,0-2 0-15,1 5 16 16,0-1 0-16,1 2 0 0,1 2-144 0,3 1-48 0,0 2 0 0,0 1 0 15,2 1-80-15,1 1 0 0,0 1-16 0,0 3 0 16,-1-1-112-16,-1 2-128 0,-2 0 176 0,0 2-176 0,-1 1 128 0,-2 1-128 16,-2 1 0-16,-1 1 0 15,-1 1 0-15,-1 2 160 0,-2 0-160 0,-1 0 128 0,-3 1-128 0,2-2 0 16,0-1 144-16,-1 0-144 16,-1-2 0-16,1-1 0 0,1-1 0 0,1-1 0 15,0-2 0-15,3 1 0 0,1-7 0 0,0 5 0 0,0-5 0 0,5 7 0 16,0-4 0-16,2 1 0 0,0-1 0 0,2 0 0 15,0 0-176-15,0 1 176 0,0 0-144 0,-1 2 144 16,2-3-128-16,-1 1 128 0,0 1 0 0,-1-1 0 16,-3 1 0-16,1-1-128 0,-2 1 128 0,-1 1 0 0,-3-6 0 0,0 0 0 15,0 0 0-15,-1 7 256 0,-1-1-64 0,-1 0-16 16,-2-2 288-16,0-1 64 0,-3 0 16 0,-1 0 0 16,-1-1-80-16,-1 0-16 0,0-1 0 15,-1 0 0-15,0-1-256 0,-1 0-48 16,-1-1-16-16,-1-1 0 0,1 1-128 0,0-1-176 0,-1 0 48 0,2-1 0 31,1 0-704-31,1 0-144 0,1-2-32 0,1 1-10976 0,2 0-2208 0</inkml:trace>
  <inkml:trace contextRef="#ctx0" brushRef="#br0" timeOffset="195665.58">18202 10857 40031 0,'0'0'1776'0,"0"0"352"16,0 0-1696-16,0 0-432 0,0 0 0 0,0 0 0 0,0 0 176 0,0 0-48 16,0 0-128-16,0 0 192 0,0 0 64 0,0 0 16 15,0 0 0-15,-2 8 0 0,0-2-272 0,0 1 0 16,1 1-128-16,0-1 128 31,1 1-784-31,0 0-64 0,1-2-16 0,1 1 0 0,0-1-2608 0,-2-6-528 0</inkml:trace>
  <inkml:trace contextRef="#ctx0" brushRef="#br0" timeOffset="195997.59">18502 10581 29887 0,'0'0'1328'0,"1"-5"272"0,-1-1-1280 0,1 1-320 15,-1 0 0-15,0 5 0 0,0 0 1088 0,0 0 144 16,0 0 48-16,0 0 0 0,0 0-416 0,0 0-80 16,3 8-16-16,0 2 0 0,-1 1-400 0,-1 1-96 15,-1 1-16-15,0 2 0 0,-1 2-32 0,0 1-16 0,-2 0 0 0,-1 3 0 16,1 0 16-16,-1 1 0 16,0-1 0-16,1-1 0 0,-1 0-224 0,2-2 176 0,1 0-176 0,1-3 160 15,0 0 80-15,1-3 16 16,1-1 0-16,2-3 0 0,-1 0 32 0,1-2 16 0,2-1 0 0,1 0 0 15,-1-2-128-15,4-1-32 16,0-2 0-16,1 0 0 0,1-1-144 0,3 0 0 16,0-1 0-16,1 1 128 15,2-4-544-15,1 2-112 0,-1-2-32 0,2 1 0 0,1 0-1936 0,1-1-400 16,0 1-80-16</inkml:trace>
  <inkml:trace contextRef="#ctx0" brushRef="#br0" timeOffset="196774.72">19399 10750 15663 0,'0'0'1392'0,"0"0"-1120"0,0 0-272 0,0 0 0 0,0 0 3312 0,0 0 592 15,-3-1 128-15,3 1 32 0,0 0-1808 0,0 0-352 16,0 0-80-16,0 0-16 0,3-5-1008 0,3 2-208 15,3-2-32-15,3 1-16 0,4-1-224 0,1 2-64 16,0-2 0-16,4 0 0 16,0 1-256-16,1-1 160 0,2 1-160 0,2 0 128 0,-1-1-128 15,0 1 0-15,0 0-160 0,-2 0 160 16,-1 0-1616-16,-3-1-240 0,-1 1-32 0,-3-1-8704 16,-1 1-1744-16</inkml:trace>
  <inkml:trace contextRef="#ctx0" brushRef="#br0" timeOffset="197012.37">19635 10519 29487 0,'0'0'2624'0,"0"0"-2112"0,-6-3-512 0,2 1 0 15,4 2 912-15,0 0 80 0,-6 1 16 0,6-1 0 16,-4 3 336-16,0 2 80 0,0 0 16 0,1 3 0 0,1 2-848 0,1 2-160 16,-1 0-48-16,0 2 0 15,1 3-112-15,2 0-16 0,-1 1-16 0,0 1 0 16,0-2-240-16,0 1 176 0,0 0-176 0,2-1 160 15,0 1-160-15,0-2 0 16,0 0 0-16,1-2 0 0,1-1 0 0,0 0-192 16,1-3 0-16,0 0 16 0,2-1-1680 0,-1-1-352 0,1-3-64 0,1-2-13344 15</inkml:trace>
  <inkml:trace contextRef="#ctx0" brushRef="#br0" timeOffset="197255.28">20196 10356 35935 0,'1'-15'1600'0,"0"10"320"0,0 0-1536 0,0 0-384 0,-1-1 0 0,0 6 0 16,0 0 576-16,0 0 32 0,2-5 16 0,-2 5 0 16,0 0 352-16,0 0 80 0,0 0 16 0,0 0 0 15,4 6-688-15,-1 4-144 0,0 2-32 0,1 4 0 0,-1 1-64 0,0 3-16 16,1 1 0-16,0 2 0 0,-1 1-128 0,2 3 0 15,-2-1 0-15,0 0 0 0,1-1 0 0,0-1 0 16,-1-1 0-16,1-1 0 0,-2 0-192 0,0-3-128 16,0-3-32-16,0 0 0 15,-1-2-1536-15,-1 0-304 0,0 0-64 0,-1-2-14160 0</inkml:trace>
  <inkml:trace contextRef="#ctx0" brushRef="#br0" timeOffset="197485.06">19957 10864 35007 0,'0'0'3120'0,"0"0"-2496"0,0 0-496 0,0 0-128 15,0 0 720-15,0 0 128 0,0 0 32 0,0 0 0 16,2-5 144-16,3 1 16 0,1 1 16 0,4 0 0 16,2 1-752-16,4 0-160 0,2 0-16 15,4 1-128-15,4 0 128 0,2 0-128 0,3-1 0 0,1 2 0 16,0-2 128-16,1 1-128 0,-2 0 0 0,-3 0 0 15,1 0 0-15,0 1 0 0,-3-1 0 16,-1 0 0-16,-2-2-800 0,-2 3-64 0,-3 0-16 0,-3 2 0 16,-3 1-2480-16,-2 1-496 0,-3 1-112 0</inkml:trace>
  <inkml:trace contextRef="#ctx0" brushRef="#br0" timeOffset="197862.87">20061 11198 32255 0,'0'0'2864'0,"0"0"-2288"16,0 0-576-16,0 0 0 0,-2-5 784 0,2-1 48 0,0 1 16 0,0-1 0 16,4 1 304-16,1 0 48 15,2 0 16-15,2-1 0 0,3 2-656 0,0 1-128 16,3 1-32-16,1 0 0 0,0 1-208 0,2 1-64 16,-2 1 0-16,0 3 0 0,-1-1-128 0,-2 1 128 0,-2 2-128 0,-1 0 128 15,-2 2-128-15,-3-1 0 0,-1 1 144 0,-3 2-144 16,-2 2 0-16,-3 3 0 0,-2-1 0 0,-3 3 128 15,-3 0-128-15,-4 2-192 0,-1-2 64 0,-2 2 0 16,-2-1-144-16,1-1-32 0,2-2 0 0,1-2 0 16,3-2 304-16,2-1 0 0,2-3 0 0,1-1 0 15,3-2 288-15,1 0 112 0,5-4 32 0,0 0 0 16,0 0-32-16,0 0 0 0,0 0 0 0,7 1 0 16,2 0-256-16,3 0-144 0,2-1 160 15,5 0-160-15,3-2 0 0,2 0 128 0,1-2-128 0,2 0 0 16,-2-1 0-16,1 1 0 0,1-1 0 0,0-1 0 15,1 2 0-15,-1-1 0 0,0 1 0 0,-1 1 0 16,-1-1-304-16,0 1-48 0,-1-1-16 0,0 0 0 16,0 1-2784-16,-1-1-560 0</inkml:trace>
  <inkml:trace contextRef="#ctx0" brushRef="#br0" timeOffset="198335.39">21399 10529 31327 0,'0'0'2784'0,"0"0"-2224"0,0 0-560 0,0 0 0 16,0 0 1120-16,0 0 112 0,0 0 32 0,0 0 0 0,0 0-464 0,-3 7-96 15,0 3 0-15,-1 2-16 0,1 1-304 0,2 3-48 16,-2 0-16-16,1 3 0 0,2 1-176 0,-2 0-144 0,2 1 192 0,0 1-192 16,2 0 144-16,-2-1-144 0,1-1 0 0,0 0 144 15,2-3-144-15,-2 0 0 16,1-1 0-16,2-1 0 0,-1-2-288 0,0-2-96 15,1-1 0-15,0-1-16 16,-1-3-2160-16,-3-6-416 0,0 0-96 0</inkml:trace>
  <inkml:trace contextRef="#ctx0" brushRef="#br0" timeOffset="198777.35">21369 10638 13823 0,'-6'-17'1216'0,"4"8"-960"0,0-3-256 0,-1-1 0 0,1-2 4336 0,2 0 816 0,0-1 160 0,0 2 48 0,2-1-3280 0,3 3-656 31,1 1-128-31,3 1-16 0,2 1-384 0,1 0-80 16,5 3-16-16,2 0 0 0,3 2-528 0,1 0-96 15,0 1-32-15,-1 3 0 0,-2 1-144 0,-2 1 128 0,0 2-128 0,-5 1 128 0,-1 2-128 0,-1 0 0 16,-4 1 0 0,-2 2 0-16,-1 2 0 0,-3 4 0 0,-2 0 0 0,-4 3 0 15,-3-1-368-15,-1 3 48 0,-5 0 16 0,1-1 0 16,-1-1-16-16,0-3 0 0,-1-1 0 0,3-2 0 0,2-2 320 0,-1-2 0 15,4-2 0-15,0 0 0 0,3-3 0 16,4-4 192-16,0 0-16 0,0 0-16 16,0 0 96-16,4 7 0 0,1-3 16 0,3 1 0 0,2-2-272 0,1 1 0 0,1 1 128 0,1-1-128 15,1-1 0-15,0 2 0 0,1 0 0 16,0 1 0-16,-3 2 0 0,-2-2 0 16,-2 1 128-16,-1-1-128 0,-2 1 160 0,0 0-32 0,-3-1 0 0,-1 2 0 31,-2-2 128-31,-1 1 32 0,-3 0 0 0,0-1 0 0,-6 1 80 0,0-1 16 0,-2 0 0 0,-2-1 0 15,-1 1-128-15,-3-2 0 16,-1 0-16-16,1-1 0 0,-1 0-240 0,0-1 176 0,0 0-176 0,2 0 160 0,0-1-336 16,3 0-64-16,0-1-16 0,3 0 0 31,1-1-480-31,2 0-96 0,2 0-32 0,2-2-11584 16,5 3-2320-16</inkml:trace>
  <inkml:trace contextRef="#ctx0" brushRef="#br0" timeOffset="199206.25">21740 10834 21183 0,'0'0'1888'0,"0"0"-1504"0,-3 8-384 0,1-1 0 15,0 0 2288-15,-1 2 384 0,1-1 80 0,1 0 0 16,0-1-1552-16,1 0-320 16,0 0-64-16,1 0-16 0,1-1-96 0,3 1-32 0,-1-1 0 0,2-1 0 15,1-2-352-15,1 1-64 0,1-2 0 0,0-1-16 16,1-1-80-16,-1-1-16 0,1 0 0 0,0-3 0 15,0 0-144-15,-2-3 192 16,1 1-192-16,-2-2 192 0,0-1-64 0,0-1-128 0,-2 1 192 0,-2 0-64 16,1 0 48-16,-2 2 0 0,0 1 0 0,-2 6 0 15,0-5 240-15,0 5 48 0,0 0 16 0,0 0 0 16,0 0-112-16,0 0-32 0,0 9 0 0,1 3 0 16,1 1-336-16,1 3 0 0,0 1 0 0,1 4 0 15,2 2 0-15,-2 2 0 0,1 0 0 0,-2 1 0 0,0 2 0 0,-1-2 0 16,-1 1 0-16,-1-2 0 0,-1 0 0 0,1-1 0 15,-3-2 0-15,1 0 0 0,0-2 0 0,-2-1 128 16,1-4-128-16,0 0 0 0,-2-4 160 0,1-1-32 16,-2-3-128-16,2-1 192 0,-3-1 16 0,2-1 0 15,-2-3 0-15,0 0 0 0,-1-2 112 0,-1 0 0 0,0-2 16 16,1 0 0-16,-1 0-144 0,0-3-48 16,-1 0 0-16,0-2 0 0,0 0-144 0,1 1 0 0,2-1-192 0,2-1 192 31,0 0-640-31,2-1 0 0,0 0 0 0,2 1 0 15,1-1-1808-15,2-1-368 0,3-1-80 0,1-2-13088 0</inkml:trace>
  <inkml:trace contextRef="#ctx0" brushRef="#br0" timeOffset="199451.81">22269 10741 35247 0,'0'0'1552'0,"0"0"336"0,0 0-1504 0,5-4-384 0,-5 4 0 0,3-4 0 15,-3 4 752-15,0 0 80 16,0 0 0-16,0 0 16 0,3-6 96 0,-3 6 16 0,0 0 0 0,0 0 0 0,0 0-768 0,0 0-192 16,0 0 0-16,0 0 0 0,0 0 0 0,0 0-144 15,0 0 0-15,0 0 0 31,0 0-864-31,0 0-160 0,0 0-48 0,0 0 0 16,0 0-2480-16,6 0-496 0</inkml:trace>
  <inkml:trace contextRef="#ctx0" brushRef="#br0" timeOffset="199811.62">22659 10381 27647 0,'0'0'2448'0,"0"0"-1952"16,0 0-496-16,0 0 0 0,0 0 1168 0,0 0 144 0,0 0 32 0,0 0 0 15,0 0-320-15,0 0-48 16,0 0-16-16,3 6 0 0,-2 4-448 0,-1 2-112 0,0 2-16 0,-1 1 0 16,0 4-160-16,-1 1-32 0,0 0-16 0,-2 4 0 15,1-2 0-15,0 0 0 0,1 2 0 16,-2-2 0-16,2 0-32 0,0-2 0 0,1-2 0 0,0 0 0 0,1-3 64 0,1 1 16 31,1-4 0-31,1-1 0 0,1-1 224 0,1-3 32 16,2-1 16-16,0-1 0 0,3 1-176 0,-1-2-16 0,3 0-16 0,1-3 0 15,2-1-96-15,0-1-32 0,0-3 0 0,2 1 0 16,-1-3-160-16,3 2 0 0,0-1 144 0,0 0-144 16,-2 0-144-16,0-1-112 0,-3 1 0 0,1-1-16 31,-4 0-688-31,0 0-128 0,-2 1-16 0,-1 0-10816 0,-2 0-2160 0</inkml:trace>
  <inkml:trace contextRef="#ctx0" brushRef="#br0" timeOffset="200181.82">22999 10205 32767 0,'6'-17'1456'0,"-1"11"288"0,0-2-1392 0,2 3-352 0,1-2 0 16,0 1 0-16,2 1 0 0,2 2 0 0,0 0 0 15,2 2 0-15,0 1 304 0,0 4 144 16,1-1 16-16,-2 1 16 0,-2 2-160 0,-1 0-48 16,-3 3 0-16,-1 1 0 0,-3 1-272 0,-2 1 160 0,-2 1-160 0,-3 2 128 15,-2-1-128-15,-5 1 128 0,0 1-128 0,-1-1 128 16,0 0-128-16,1-2 0 0,1-2 0 0,-1-2 0 15,2-2 0-15,3-1 128 0,1-2-128 0,0-1 192 16,5-3 272-16,0 0 64 0,0 0 16 0,0 0 0 16,0 0 32-16,0 0 16 0,0 0 0 0,0 0 0 15,8 2-240-15,0-2-48 0,1-2-16 0,3 0 0 16,4 1-288-16,0-1 128 0,1-1-128 0,0-1 0 16,0 0-160-16,3-2-144 0,-3 2-16 0,4 0-16 31,2-1-1712-31,0 2-352 0,-1 0-64 0,0-1-12896 0</inkml:trace>
  <inkml:trace contextRef="#ctx0" brushRef="#br0" timeOffset="200763.25">23627 9945 11967 0,'-3'-12'1072'0,"3"12"-864"16,0-5-208-16,0-3 0 0,-2-1 3760 0,2 3 704 0,2 0 144 0,1 2 16 15,0-4-3264-15,3 2-656 0,-1 0-128 0,3 0-16 16,1 1 288-16,1 0 64 0,2 1 16 0,1 1 0 16,1-1-272-16,3 2-48 0,0 0-16 0,2 1 0 15,1-1 32-15,0 1 0 0,-2 0 0 0,1-1 0 16,0 2-224-16,-2 0-32 15,1-1-16-15,-2 1 0 0,-1 1 0 0,-1 1 0 16,-1-1 0-16,-1 1 0 0,-2 0-96 0,0 1-32 0,-1 1 0 0,-1 0 0 16,-2 0-48-16,1 2-16 0,-1 1 0 0,1-1 0 15,0 4-160-15,-1 1 128 0,0 0-128 0,-1 1 128 16,0 1-128-16,-2 2 128 0,0-1-128 0,0 2 128 16,2 4-128-16,-4 0 160 0,0 2-160 0,0 1 160 15,-2 1-32-15,-1 3-128 0,-1 1 192 16,-2 4-64-16,0 2-128 0,-2 3 128 0,0 1-128 0,-1 4 128 0,-3 0-128 0,1 2 0 0,0 2 0 0,0 1 0 15,1 1 0-15,0-1 0 16,1-2 128-16,-2 0-128 16,0 0 0-16,1 0 0 0,0-1 0 0,0-1 0 0,2 1 0 0,0-3 0 15,2-3 0-15,-1 0 0 0,2-4 0 0,0-3 0 0,2-3 0 0,1-1 0 32,0-2 128-32,1-2-128 0,0-4 0 0,1-2 128 15,0 0 48-15,-1-2 0 0,0-2 0 0,-1 1 0 16,0-4 128-16,-1-2 16 0,-3-1 16 0,0-2 0 15,-2 0 32-15,-2-1 0 0,-2 0 0 0,-1-1 0 0,-2-2-144 0,-1-1-32 16,-2 0 0-16,1 0 0 0,-3-1-192 0,1 1 0 16,1-1 0-16,-1 0 0 15,1-2-320-15,-2 2-128 0,-2 0 0 0,-1 0-16 16,0 0-1712-16,-2-1-352 0,-2 0-64 0</inkml:trace>
  <inkml:trace contextRef="#ctx0" brushRef="#br0" timeOffset="204856.92">5463 13272 21247 0,'0'0'944'0,"2"-7"192"0,-2 0-912 0,0 1-224 16,-2-1 0-16,4 1 0 0,-1-1 944 0,0 0 144 15,0 1 16-15,0 0 16 0,1 1 192 0,0 0 32 16,2 1 16-16,-4 4 0 0,0 0-432 0,0 0-96 0,0 0 0 0,0 0-16 16,0 0-304-16,0 0-48 0,3 9-16 0,-1 2 0 15,-1 1-16-15,0 2-16 0,-1 3 0 0,0 0 0 16,0 1-288-16,0 0-128 0,0 0 128 0,0 1-128 15,1 0 0-15,1-1 128 16,0-1-128-16,0 0 0 0,1 0 0 0,2-2 0 0,-1-1 0 16,2-2 0-16,0-1 128 0,1-1-128 0,0-3 128 0,3 0-128 15,1-2 352-15,1-1-16 0,1-3 0 0,1-1 0 0,-1-2-96 16,1-3-32-16,1 0 0 0,-1-2 0 16,1-1-32-16,0 0-16 0,-3-5 0 15,0 0 0-15,-1 0-32 0,-1-2-128 0,-3-2 192 0,-1-2-64 16,-2 0-128-16,0-2 160 0,-1-1-160 15,-2 2 160-15,-1 0-160 0,-1 1 0 0,-1 2 0 0,0 1 0 0,-2 3-160 0,1 1 160 16,0 3 0-16,-2 3-144 0,0 1 144 0,0 2 0 16,1 1 0-16,-2 1 0 15,0 2 0-15,-1 1 0 0,0 0-144 0,0 3 144 0,0-1 0 0,2 2-176 32,2 0 176-32,-1 2-128 0,2 0 128 0,0-1-192 15,1 1 192-15,1 0-192 0,2-1 192 0,2 0-128 0,2 0 128 0,0-2-128 0,1 1 128 0,2-2 0 0,-1 0 0 0,-1 0-128 16,1-1-144-16,1 0-32 0,1-1 0 0,0 0 0 31,-1-2-704-31,5 0-144 0,-1-3-16 0,1 1-9232 16,2 0-1840-16</inkml:trace>
  <inkml:trace contextRef="#ctx0" brushRef="#br0" timeOffset="205195.89">6427 13108 21183 0,'0'0'944'0,"0"0"192"0,1-7-912 0,-1 2-224 0,0 5 0 0,0 0 0 16,0 0 2368-16,0 0 416 15,0 0 96-15,0 0 0 0,-5 3-1632 0,0 1-336 16,0 3-64-16,-1 1-16 0,1 0-448 0,-1 3-112 16,1 3-16-16,-1 1 0 0,1 3 0 0,-1 1 0 15,2 0 0-15,-1 1 0 0,1 0-48 0,1 0-16 16,2 0 0-16,-2-2 0 0,2-1 0 0,1-2-16 0,0 0 0 0,1-1 0 15,2-2 208-15,-1-2 32 0,1-2 16 0,0 0 0 16,2-1 32-16,0-3 16 0,2-1 0 0,0 1 0 16,0-1-128-16,1-2-32 0,0-1 0 0,0 1 0 0,2-3-128 0,0 0-48 15,1 0 0-15,1-1 0 0,0 0-144 0,1 1 0 16,-1 1 144-16,0-1-144 0,1-2 0 0,0 1-240 16,-3 1 48-16,0 0 0 31,1 0-592-31,-1 1-112 0,0-1-32 0,1 1 0 0,-4 1-2208 0,2 0-448 0,0 0-96 0</inkml:trace>
  <inkml:trace contextRef="#ctx0" brushRef="#br0" timeOffset="205538.73">6812 13033 6447 0,'0'0'576'0,"0"-6"-576"16,-2-1 0-16,1 0 0 0,0 2 4928 0,1 5 896 0,0-6 160 0,0 6 32 16,0 0-3872-16,0 0-784 0,3-5-144 0,1 0-48 15,-4 5-16-15,7-2 0 0,0 1 0 0,0 2 0 16,1 1-560-16,1 2-112 0,0 1-32 0,0 2 0 16,2 0-48-16,0 3-16 0,-1 2 0 0,2 4 0 15,3 0-32-15,-4 4-16 0,-1-1 0 0,0 3 0 16,1 2-16-16,-5 2-16 0,-4 3 0 0,-1-2 0 15,-2 2-48-15,-2 0-16 0,-4-1 0 0,-1 2 0 0,-4-1-240 16,-3-1 176-16,0 0-176 0,-2-1 160 0,0 0-160 16,-1-1-272-16,-2-2 64 0,2-1 16 15,-2-1-256-15,2-2-64 0,-2 0 0 0,2-3 0 32,-1 0-464-32,1-2-112 0,1-3 0 0,-2-1-16 0,-1-1-2112 0,-1-1-432 0,-24 0-64 0,8-7-32 15</inkml:trace>
  <inkml:trace contextRef="#ctx0" brushRef="#br0" timeOffset="205885.79">6279 13030 24767 0,'0'0'1088'0,"0"0"240"0,-5-6-1072 0,2 2-256 0,3 4 0 0,0 0 0 0,-6-1 640 0,0 0 64 32,-1 2 0-32,-1 1 16 0,1 1 304 0,-2 3 48 15,-1 1 16-15,0 4 0 0,0 3-480 0,-1 1-96 16,-1 3 0-16,1 0-16 0,0 3-32 0,1 2 0 0,-1 4 0 0,2 0 0 0,1 2-176 0,0-1-32 16,1 1-16-16,2-2 0 0,0 0-80 0,3-1-16 15,1 1 0-15,1 0 0 16,1 0-144-16,3-2 0 0,0-2 144 0,1 0-144 0,2-1 0 15,1-2 144-15,1-3-144 0,2 0 0 0,1-2 0 0,1-1-192 16,1-5 0-16,2 0 0 16,2-3-544-16,3-3-96 0,3-2-32 0,5-2-9216 15,2-2-1840-15</inkml:trace>
  <inkml:trace contextRef="#ctx0" brushRef="#br0" timeOffset="207241.13">7731 13258 18431 0,'0'0'816'0,"0"0"160"16,0 0-784-16,0 0-192 0,-2-5 0 0,2-1 0 0,0 6 2592 0,3-5 480 16,-1 1 80-16,1-1 32 0,-3 5-1840 0,6-4-384 15,-1 0-64-15,2 2 0 0,0 0-608 0,3 1-112 16,2 0-32-16,3 0 0 0,0-1-144 0,3 0 0 15,-1 2 0-15,2 0 0 0,-1 0 0 0,-1 0 0 16,1 0 0-16,-2 3 0 16,0-2-1888-16,-2 1-304 0,-2 0-64 0,-1 0-10352 0</inkml:trace>
  <inkml:trace contextRef="#ctx0" brushRef="#br0" timeOffset="207423.47">7732 13370 31903 0,'0'0'1408'0,"0"0"304"0,-6-2-1376 0,6 2-336 16,0 0 0-16,0 0 0 0,0 0 640 0,0 0 64 16,0 0 16-16,0 0 0 0,0 0 0 0,0 0 0 0,0 0 0 0,8 0 0 15,2-1-448-15,3 1-80 0,1 0-32 0,6-1 0 16,0 0-160-16,3 0 0 0,1 0 0 0,1-1 0 31,3 1-1152-31,-2-3-304 0,2 0-64 0,-3 0-13712 0</inkml:trace>
  <inkml:trace contextRef="#ctx0" brushRef="#br0" timeOffset="207932.35">9694 12895 20271 0,'0'0'1792'0,"0"-5"-1424"31,1-1-368-31,6 1 0 0,8-1 1184 0,-5 2 160 0,-7 0 48 15,-3 4 0-15,0 0 208 0,0 0 32 0,0 0 16 0,0 0 0 16,0 0-672-16,0 0-128 0,-6 4-16 0,1 4-16 0,1 3-480 0,2 1-80 16,-2 2-32-16,2 2 0 0,1 0-224 0,0 4 0 15,0 1 0-15,1 2 0 0,0 2 0 0,0 0 0 16,0 2 128-16,-2-1-128 0,0 2 0 0,0-3-288 16,1-1 64-16,0-1 16 15,0-2-480-15,0 0-80 0,0-3-32 0,1-2-8896 0,-2-1-1776 16</inkml:trace>
  <inkml:trace contextRef="#ctx0" brushRef="#br0" timeOffset="208265.02">9114 13505 29487 0,'0'0'1296'0,"-5"-2"288"0,-2 1-1264 0,7 1-320 16,-5-2 0-16,5 2 0 0,0 0 256 0,0 0-16 0,0 0 0 0,0 0 0 16,0 0 336-16,0 0 80 15,10 0 16-15,4 0 0 0,4 0-304 0,5-1-64 0,6 0-16 0,5-1 0 0,4-1 16 0,3 1 0 32,1 2 0-32,2-3 0 0,3 0-32 0,2 0 0 0,4-1 0 0,1 0 0 0,1-1-128 0,-1 0-16 31,-4 2-128-31,1-2 192 0,0 2-192 0,-2 0 128 0,-2-2-128 0,1 2 0 0,-2 0 128 0,-3 1-128 15,-3 1 0-15,-3 1 0 0,-6 0 0 0,-5 0 0 0,-4 0 0 0,-4 1 0 16,-4 0 0-16,-2 1 0 0,-3 1 0 0,-4 2 0 47,-1 0-960-47,-4 1-128 0,-4-1-16 0,-2 1-16 0,-3-2-2256 0,-3 2-448 0</inkml:trace>
  <inkml:trace contextRef="#ctx0" brushRef="#br0" timeOffset="208691.45">9374 14003 5519 0,'8'-10'240'0,"-6"5"64"0,0-3-304 0,-1 0 0 16,2 0 0-16,1 0 0 0,-1 1 4416 0,0 2 832 0,1-1 176 15,-2 1 16-15,0-1-2928 0,-2 6-592 16,0 0-112-16,0 0-16 0,0 0-784 0,0 0-160 0,0 0-16 0,0 0-16 16,0 0-448-16,-1 10-96 0,-1 2-16 0,0 3 0 15,-2 1-80-15,0 3-32 0,-2 1 0 0,1 2 0 16,0 1-144-16,0 1 0 0,1 1 144 0,0-1-144 15,2 1 0-15,0-1 0 0,1-1 0 0,1-1 0 0,1-1 0 0,1-1 0 16,0-2 0-16,2-1 0 0,0 0 0 0,1-2 144 16,2-3-144-16,1-2 0 0,-1-2 288 15,2 0-48-15,1-2-16 0,1-2 0 0,1-1-96 0,1 0-128 16,2-3 176-16,0-2-176 0,2 0 0 0,0 0 0 16,1-1 0-16,-1-1 0 15,1-2-336 1,0 0-80-16,-1 1-16 0,0-1 0 0,0 0-1696 15,0-1-352-15,-1 1-64 0,-1-1-10784 0</inkml:trace>
  <inkml:trace contextRef="#ctx0" brushRef="#br0" timeOffset="208943.59">9359 14006 23951 0,'-10'-8'1056'0,"3"4"224"0,0 0-1024 0,2 0-256 16,-1-2 0-16,2 2 0 0,1 0 1168 0,3 4 176 16,0 0 48-16,0 0 0 0,0 0-368 0,4-5-80 15,3 0-16-15,2 2 0 0,3 0-736 0,-1 0-192 0,3-1 0 0,2 2 0 0,4-1 0 0,-1 1 0 16,2-1 0-16,0 1 0 0,1 1 0 0,0 0 0 16,-1 0 0-16,0 0 0 15,-2-1-400-15,1-1-176 0,-2 3-16 0,-2 0-8624 16,-1 1-1728-16</inkml:trace>
  <inkml:trace contextRef="#ctx0" brushRef="#br0" timeOffset="209132.5">9449 14148 11967 0,'0'0'1072'0,"0"0"-864"0,0 0-208 0,0 0 0 0,0 0 4368 0,0 0 832 15,0 0 176-15,0 0 16 0,0 0-3888 16,0 0-784-16,0 0-144 0,0 0-48 0,0 0-112 0,7 3-32 15,3-3 0-15,2 0 0 0,4 0-208 0,1-2-48 0,2 1-128 0,2-1 192 16,3 0-192-16,0-1 0 0,4-1 0 0,-1 0 0 16,3-2-2144-1,0 1-320-15,-2-2-64 0</inkml:trace>
  <inkml:trace contextRef="#ctx0" brushRef="#br0" timeOffset="209380.28">10157 13955 11967 0,'0'0'1072'0,"-1"-5"-864"0,-2 1-208 0,-1 0 0 0,1 0 4624 16,3 4 880-16,0 0 192 0,0 0 16 15,-3-2-3760-15,3 2-752 16,0 0-160-16,-6 2-16 0,1 2-320 0,2 1-64 16,-1 2-16-16,2 3 0 0,0-1-368 0,0 4-64 0,1 0 0 0,-1 1-16 15,0 1-48-15,1 2-128 16,1 2 192-16,1-1-64 0,-1 1-128 0,1 0 128 0,2-2-128 0,-2 3 128 15,1-1-128-15,0-2 0 16,0 0 0-16,0-1 128 0,2-2-128 0,-1-2 0 0,0-1-192 0,0-1 192 31,0-2-720-31,-1 1-32 0,2-2 0 0,1-2 0 16,-2 1-2144-16,-3-6-432 0,0 0-96 0</inkml:trace>
  <inkml:trace contextRef="#ctx0" brushRef="#br0" timeOffset="209599.63">10033 14049 30399 0,'-2'-15'2704'0,"1"8"-2160"16,-1-1-544-16,2-2 0 0,2-1 768 0,0 1 64 15,0 0 0-15,1 0 0 0,2 1-528 0,0 1-112 16,2 2 0-16,2-1-16 0,2 1-176 0,2 0 128 16,2 2-128-16,1 0 128 0,0 2-128 0,1 2-144 15,-1 1 144-15,1 2-208 16,-2 0-208-16,0 1-32 0,-1 3-16 0,-1-1 0 15,-4 4-848-15,-1 1-160 0,-1 3-48 0,-3-1 0 16,-1 1-1712-16,-2 1-352 0</inkml:trace>
  <inkml:trace contextRef="#ctx0" brushRef="#br0" timeOffset="209767.67">10019 14344 29375 0,'0'0'1296'0,"0"0"272"0,0 0-1248 0,0 0-320 0,-5 3 0 16,5-3 0-16,-3 5 1120 0,3-5 160 0,0 0 48 0,0 0 0 15,0 0-208-15,0 0-32 16,0 0-16-16,3 6 0 0,-3-6-544 0,8 4-96 0,1-1-32 0,2-1 0 16,2-2-272-16,2 0-128 0,3-2 0 0,2 0 128 0,2-1-128 0,1-2-192 15,1 0 32-15,0-1 16 16,-1 1-368-16,-1-1-80 0,-1 2-16 0,-1-2 0 16,-1 0-2320-16,-2-1-464 0</inkml:trace>
  <inkml:trace contextRef="#ctx0" brushRef="#br0" timeOffset="210779.72">11387 12835 19343 0,'0'0'1728'0,"0"0"-1392"0,0 0-336 0,3-3 0 0,3-1 976 0,-6 4 128 0,0 0 32 0,0 0 0 16,0 0-240-16,-3-3-64 0,-1 1 0 0,0 1 0 15,-3 0-384-15,0 1-96 16,-2 0-16-16,0 1 0 0,0 0-80 0,-1 1 0 0,-2 1-16 0,0 1 0 0,1-1-48 0,-1 1 0 15,-1 1 0-15,1-1 0 0,-4 1-64 16,1 0 0-16,-2-1-128 0,1 1 192 0,-1-2-48 0,1 0-16 16,-2 1 0-16,2-2 0 0,0-2 16 15,3 1 0-15,-2 0 0 0,3 0 0 0,0-2 32 0,2 1 0 16,1 0 0-16,1 0 0 0,2-1 224 0,0 0 48 16,1-1 16-16,5 2 0 0,0 0 48 0,0 0 0 15,0 0 0-15,0 0 0 0,0 0-144 0,0 0-32 0,0 0 0 16,0 0 0-16,-5 0-80 0,5 0 0 15,0 0-16-15,0 0 0 0,0 0-16 0,0 0 0 32,0 0 0-32,0 0 0 0,-3 4-32 0,3-4 0 0,0 0 0 0,-2 8 0 0,-1 0-16 0,2 0-16 15,1 1 0-15,-1 1 0 16,1-1-32-16,0 2 0 0,0 2 0 0,1 1 0 0,0 3-128 0,1 0 192 16,-1 2-192-16,0 2 192 15,-1 2-192-15,0 1 128 0,0 3-128 16,0 1 128-16,-1 2-128 0,0 3 0 0,-2 2 0 0,2 2 128 15,-1-1-128-15,1 2 0 0,-1 2 0 0,2 1 0 16,-2 2 0-16,0-1 0 0,0 1 0 0,1 0 0 0,0 0 0 0,1-2 0 0,-1-2 0 0,1 0 0 16,0-1 0-16,1-1 0 15,0-2 128-15,0-1-128 16,0-2 0-16,2-2 160 0,-1-2-160 0,-2 1 160 0,2-2-32 0,-1-1-128 16,0-1 192-16,0-2-64 0,0-2-128 0,2-1 160 15,-2-3-160-15,1 1 160 0,0-2-160 0,1 0 160 16,1-3-160-16,-1 0 160 0,0-3-16 0,2-2 0 15,-1 2 0-15,2-3 0 0,0 0-144 0,1-1 128 16,-1-2-128-16,2 0 128 0,1 0-128 0,0-2 128 16,-1-1-128-16,3 0 128 0,0-1-128 0,3 1 0 15,0-2 144-15,1 0-144 0,2 0 0 0,0-1 0 16,2-2 0-16,2 1 0 16,2 0-528-16,4-3-128 0,0 1-32 0,4-1-11488 0,2 1-2304 0</inkml:trace>
  <inkml:trace contextRef="#ctx0" brushRef="#br0" timeOffset="212226.3">12007 13088 26543 0,'0'0'1168'0,"0"0"256"0,0 0-1136 0,0 0-288 16,0 0 0-16,0 0 0 0,-5 1 688 0,1 2 80 16,0 2 0-16,-1 0 16 0,-1 2 0 0,2 2 0 0,-1 2 0 0,2 1 0 15,-1 1-416-15,-1 2-96 16,1 3-16-16,1 0 0 0,0-2 64 0,0 2 16 0,0 0 0 0,0-1 0 31,-1-1-16-31,2 0-16 0,0-2 0 0,1-1 0 0,-1-1-128 0,0-2-32 0,2-1 0 16,-1-1 0-1,0-2 192-15,1-6 48 0,0 0 0 0,0 0 0 0,0 0 64 0,0 0 32 0,0 0 0 0,0 0 0 0,0 0-32 16,5-4 0-16,-1-4 0 0,2-2 0 0,0-2-144 0,3-2-48 31,-2-4 0-31,1-1 0 0,1-7-96 0,1 0-32 16,0-1 0-16,1 1 0 0,1 1-128 0,-3 1 0 0,0 0 144 0,-1 4-144 0,0 4 0 16,0 2 0-1,-2 2 0-15,0 2 128 0,-2 2-128 0,1 4 144 0,-5 4-144 16,0 0 160-16,0 0-160 0,0 0 0 15,5 5 0-15,0 5 0 0,-1 3-176 0,0 2 176 0,0 0-128 0,-1 3 128 16,0 0 0-16,1 2-128 0,-1 1 128 0,-1 1 0 16,0-1 0-16,2 0 0 0,-1 0 0 15,1-3 0-15,1 0 0 0,-2-3 0 0,1-1 0 16,0-2 0-16,1-3 0 0,-1-3 0 0,0-1 0 0,1-2 0 16,-5-3 0-16,9-1 176 0,1-1-176 15,0-4 192-15,-1-3-48 0,2-2 0 0,-2-3 0 16,2-3 0-16,2 0 16 0,-1-4 0 0,0-2 0 0,0-1 0 15,0-1-160-15,-2 1 0 0,2-1 0 0,-3 3 0 16,0 3 0-16,-1 3 0 0,-1 0 0 0,0 2 0 16,-2 1 176-16,1 3-48 0,-2 4-128 0,0 2 192 15,-4 4-16-15,0 0-16 0,0 0 0 0,0 0 0 16,4 6-160-16,0 0 0 0,-3 2-160 0,2 1 160 0,-1 2 0 16,0 2 0-16,-1 1 0 0,0 0 0 0,1 1 0 15,1 0 0-15,-1 2 0 0,0 0-144 0,0 1 144 0,3-1 0 16,-3 1-144-16,1-1 144 0,2 0-320 0,-1-1 0 15,-1-2 0-15,2 0 0 16,-1-1-1280-16,2-1-256 0,0-1-64 0,2-1-9664 16,-2 0-1920-16</inkml:trace>
  <inkml:trace contextRef="#ctx0" brushRef="#br0" timeOffset="212824.3">12640 13317 13823 0,'0'0'1216'0,"0"0"-960"16,0 0-256-16,0 0 0 0,0 0 4096 0,0 0 784 0,0 0 160 0,0 0 16 15,-2 6-3712-15,1 2-736 0,1 0-160 0,0 1-16 0,0 0-224 0,0 1-32 16,1-1-16-16,0 2 0 16,0 0-160-16,-1 0 0 0,0-1 0 0,0 0 128 15,0 0-128-15,0 0 0 0,0-1 0 0,0-3 0 16,0-6 128-16,0 0-128 0,0 0 0 0,0 0 128 15,0 0-128-15,0 0 160 0,0 0-160 0,0 0 160 0,0 0-16 0,0 0 0 16,0 0 0-16,-3-4 0 0,0-2 128 0,2 0 32 16,-1-2 0-16,1-2 0 0,-1-1 208 0,1-1 64 15,0-1 0-15,0-2 0 0,1 0-160 0,0 1-32 16,1 1 0-16,0-1 0 0,0 3-80 0,1 1-32 16,0 2 0-16,2 0 0 0,0 1-144 15,1 1-128-15,2 0 192 0,0 2-192 0,-1 1 0 0,1 1 0 16,1 2 0-16,-1 0 0 0,1 2 0 0,0 0 0 0,-3 2 0 0,2 1-144 15,-1 0 144-15,-1 2-128 16,-1 1 128-16,1 2-128 0,-3-1 128 0,-1 1 0 16,-2 0-144-16,0 0 144 0,0 0-144 0,-2 0 144 15,1-2-192-15,-1 1 192 0,0-1-160 0,0-1 160 0,1-1-128 0,0 0 128 16,2-6 0-16,0 0 0 0,0 0 0 0,0 0 0 16,0 6 0-16,0-6 0 0,0 0 0 0,4 6 0 15,0-1-144-15,-4-5 144 16,5 5-160-16,2 0 160 0,-1 1-128 0,3-2 128 0,-4 0 0 0,2 2-144 0,0-1 144 0,-1 1 0 15,0-1 0-15,-1 1-128 16,-5-6 128-16,0 0 0 0,0 0 0 0,2 7 0 0,-1-1 320 0,-2 1-16 16,-1-2 0-16,-2 1 0 0,0-2 128 0,-2 1 16 15,1-1 16-15,-2 0 0 0,-1 0-144 0,1-1-48 16,-1 0 0 0,0-1 0-16,1 1-272 0,-2-2 0 0,0 0 128 15,2 0-128-15,0-1-176 0,0 1-80 0,-2-2-32 0,3-1 0 16,-1-3-720-1,3 1-144-15,0-3-16 0,3 1-10656 0,-1-2-2128 0</inkml:trace>
  <inkml:trace contextRef="#ctx0" brushRef="#br0" timeOffset="213004.64">13054 13258 30399 0,'0'0'2704'0,"0"0"-2160"0,0 0-544 0,0 0 0 16,0 0 1120-1,0 0 112-15,0 0 32 0,0 0 0 0,0 0-720 0,0 0-144 0,0 0-16 0,-3 6-16 16,-1-2-224-16,2 2-144 0,0-1 192 0,0 2-192 16,0 0-240-16,1-1-144 0,1 1-48 0,0-7-10160 31,0 6-2032-31</inkml:trace>
  <inkml:trace contextRef="#ctx0" brushRef="#br0" timeOffset="213469.55">13577 13052 21023 0,'0'0'928'0,"6"-5"192"0,-4 0-896 0,2-1-224 0,2 1 0 0,-1-1 0 16,1 0 1104-16,-1 1 176 0,0 2 48 0,-5 3 0 16,0 0 416-16,5-2 96 0,-5 2 16 0,0 0 0 0,0 0-816 0,0 0-144 15,6 4-48-15,-2 2 0 16,-1 1-352-16,-2 2-80 0,-1 2-16 0,-1 2 0 15,0 3-96-15,-1 0-32 0,-1 1 0 0,-1 1 0 0,0 2-80 0,0 1-32 16,-1 2 0-16,2-2 0 0,0-1-160 0,-1 0 128 16,2-2-128-16,1 0 128 0,0-1-128 0,1-2 0 15,1-2 144-15,1-1-144 0,2-2 288 0,-1-1-16 16,1-2 0-16,2-1 0 0,-1-1 48 0,2-1 16 16,1-1 0-16,-1-1 0 0,2 0-128 0,1-2-16 15,1 0-16-15,1-2 0 0,0 1-176 0,1 0 0 0,-2-1 144 0,4 0-144 16,0 0 0-16,0-1-160 0,1 0 16 0,-2 1 0 31,-1-1-1440-31,1-1-272 0,-1 0-64 0,0 1-9200 16,-1 0-1824-16</inkml:trace>
  <inkml:trace contextRef="#ctx0" brushRef="#br0" timeOffset="213818.32">13949 12883 31903 0,'-4'-15'1408'0,"2"8"304"0,2 0-1376 0,0-1-336 0,0 0 0 0,0 1 0 0,3 0 0 0,1 1 0 16,2 2 0-16,0 1 0 16,1-2 336-16,0 3 0 0,1 1 0 0,0 1 0 0,0 1-144 15,0 1-16-15,0 2-16 0,-1 0 0 0,-2 2-160 0,0 0 160 16,-2 1-160-16,-2 2 160 0,-2 2-160 0,-1 1 0 0,-3-1 144 0,0 1-144 15,-2 0 176-15,1 0-48 0,-1 0 0 0,0-1 0 16,0-1 128-16,0-2 0 16,0-1 16-16,2 1 0 0,1-2 96 0,0-1 16 0,2 1 0 0,2-6 0 15,0 6-16-15,0-6 0 0,0 0 0 0,7 6 0 16,1-2-128-16,3-1-32 0,2 0 0 0,0-2 0 16,2 0-208-16,2-1 0 0,0-1 0 0,2 0 0 31,1-1-384-31,1 1-160 0,0-1-32 0,1 1-16 15,0 1-2736-15,0 1-528 0</inkml:trace>
  <inkml:trace contextRef="#ctx0" brushRef="#br0" timeOffset="214151.51">13373 13681 29487 0,'0'0'1296'0,"0"0"288"0,9-1-1264 0,4-1-320 0,1-2 0 0,2 1 0 15,1-1 0-15,2-1 0 0,1 0 0 0,4-1 0 0,2 1 1312 0,3-1 256 16,0 1 48-16,3-1 16 0,1 1-1632 0,2-2-320 0,3 2-64 15,0-1 0-15,1-1 640 0,-2 2 144 16,-2-1 32-16,-3 2 0 0,-1 0-176 0,-3-1-16 16,-4 2-16-16,-2 0 0 0,-4 0-224 0,-2 2 144 15,-3 0-144-15,-3 0 128 0,-2 1-128 0,-8 0 0 0,0 0-192 0,0 0 192 16,0 0-960-16,0 0-80 0,-5 6-16 0,-2-1 0 16,-4 2-2016-16,-3-1-384 0</inkml:trace>
  <inkml:trace contextRef="#ctx0" brushRef="#br0" timeOffset="214598.44">13644 13920 30575 0,'1'-11'1344'0,"-1"11"304"0,4-7-1328 0,0 0-320 0,2 0 0 0,0-1 0 15,2 1 336-15,0 2 0 0,-2 0 0 0,4 1 0 0,1 1 176 0,1 1 48 16,2-1 0-16,1 2 0 16,-2 1-192-16,0 0-48 0,-2 1 0 0,0 2 0 15,-2-1-128-15,-1 2-16 0,-3 1-16 0,0 1 0 0,-2 1-160 0,-2 2 128 16,-3 0-128-16,-3 4 128 0,-1 0-128 0,-3 1 192 15,-1 1-192-15,-2 1 192 0,-2-1-64 16,-1 2 0-16,0-2 0 0,1 1 0 16,0-2-128-16,2-1 128 0,0-1-128 0,2-2 128 0,3-1 48 0,0-1 0 15,2-2 0-15,1 1 0 0,2-3 368 0,2-4 80 0,0 0 16 0,0 0 0 16,0 0 64-16,0 0 0 16,4 5 16-16,3-2 0 0,1-1-416 0,1-1-96 15,2 0-16-15,2-1 0 0,1-1-64 0,4 0 0 0,3 1-128 0,2-2 192 16,1 0-192-16,0-2 0 0,0 1 0 15,-1 0 0-15,-1-1 0 0,-1 1 0 0,-1 0 0 0,-1 1 0 32,-2-1-768-32,1 1-64 0,-3 0 0 0,0 0-11472 0,-3 0-2304 0</inkml:trace>
  <inkml:trace contextRef="#ctx0" brushRef="#br0" timeOffset="-214424.43">15091 13085 3679 0,'2'-10'320'0,"-2"10"-320"0,2-8 0 0,1 1 0 15,1 1 2992-15,0-1 528 0,2 1 96 16,-1-1 32-16,1 0-1152 0,-1 1-240 0,2-1-32 0,-3 2-16 0,2-1 32 0,-2 2 16 15,-4 4 0-15,3-5 0 0,-3 5-464 0,0 0-80 32,0 0-32-32,0 0 0 0,0 0-752 0,0 0-160 0,0 0-16 0,4 8-16 0,-3 1-464 0,-1 2-80 15,0 2-32-15,-1 3 0 0,1 0-160 0,-1 3 0 16,-1-1 0-16,1 2 0 0,0 2 0 0,0 1 0 16,1 0 0-16,0 2 0 0,-1-2 0 0,1-1-304 15,0-1 48-15,0-2 16 16,1 1-1488-16,0-1-288 0,-1-3-64 0,1-1-8912 15,0-2-1776-15</inkml:trace>
  <inkml:trace contextRef="#ctx0" brushRef="#br0" timeOffset="-214219.5">14961 13364 22111 0,'0'0'1968'0,"0"-7"-1584"0,-1 1-384 0,1-1 0 0,1 1 2880 0,1 0 512 16,1 0 80-16,3 1 32 15,2 1-2928-15,2 0-576 16,2 1-144-16,3 1-16 0,5 0 160 0,1 0 0 16,4-1 0-16,4 1 0 0,1 2 0 0,1-1 0 15,-1-1 160-15,0 0-160 0,-2-1 0 0,0 1-240 16,-1-1 32-16,0 0-9872 16,-2-1-1968-16</inkml:trace>
  <inkml:trace contextRef="#ctx0" brushRef="#br0" timeOffset="-213818.2">16350 12840 28559 0,'-1'-5'2544'0,"0"-1"-2032"0,1 0-512 0,0 0 0 16,0 2 336-16,0 4-16 0,0-6-16 0,0 6 0 15,0 0 1040-15,0 0 192 0,0 0 64 0,0 0 0 16,0 0-608-16,0 0-112 0,0 0-32 0,0 0 0 0,3 7-464 0,0 2-80 15,-2 3-32-15,-1 2 0 0,0 2-32 0,0 1-16 16,-1 2 0-16,-1 2 0 0,1 2-48 0,0 0-16 16,0 1 0-16,0 0 0 0,0 0-160 0,0 0 128 15,-1 0-128-15,1 0 128 0,1-1-128 0,1 0 0 16,-1 2 0-16,1-5 0 0,1-1 0 0,0-1 0 16,0-2-224-16,1 1 80 15,0-3-1504-15,-1-1-288 0,0-2-64 0,0-1-8832 16,1-1-1776-16</inkml:trace>
  <inkml:trace contextRef="#ctx0" brushRef="#br0" timeOffset="-213567.41">16074 13410 33567 0,'0'0'1488'0,"0"0"304"0,0 0-1424 0,0 0-368 15,0 0 0-15,0 0 0 0,0 0 640 0,2-4 48 0,4-1 16 16,2 2 0-16,4 1-192 0,2 0-48 0,5 0 0 0,2-1 0 15,1 1-80-15,2 0-32 0,2 0 0 0,1 0 0 0,1-1-96 0,2 1-32 16,1 0 0-16,2 1 0 16,2 0-80-16,0 0-16 0,0-2 0 0,-1 1 0 0,-2-1-128 0,-2 1 0 15,-5 0 0-15,-2-1 128 0,-1 2-256 0,-3 2-64 16,-2-1-16-16,-4 1 0 16,-2 2-1984-16,0 0-400 0,-4 1-80 0,-2 3-12272 0</inkml:trace>
  <inkml:trace contextRef="#ctx0" brushRef="#br0" timeOffset="-213203.29">16526 13530 29663 0,'-15'-6'1312'0,"8"4"272"0,-2 2-1264 0,0-1-320 15,-4-1 0-15,1 3 0 0,0 3 928 0,-1 0 128 0,-1 3 32 0,-1 0 0 16,1 3-128-16,0 2 0 0,1 3-16 15,-2 1 0-15,-1 4-320 0,0 1-64 0,3 1-16 0,1 1 0 16,0 1-224-16,2 0-32 0,1-1-16 0,3 2 0 16,1-2-128-16,3 0-16 0,1 0-128 0,2-2 192 15,1-3-32-15,3 0-16 0,1-1 0 0,4-2 0 0,2 0-144 0,2-3 160 16,0-2-160-16,1-2 160 0,3-2-32 0,-1-2-128 16,2-3 192-16,-1 0-64 0,-1-4 0 0,0-2 0 15,-2-1 0-15,0-3 0 0,-2-2 0 0,-2-1 0 16,-2-1 0-16,-4-3 0 0,-3 2 144 0,-2 1 32 15,-2 0 0-15,-3 1 0 0,-3-1 48 0,-2 4 16 16,-1 1 0-16,-2 0 0 0,-2 2-176 16,0 0-48-16,-1 3 0 0,-2 2 0 0,0 1-144 0,2 1-192 15,-4 2 32-15,1 1 16 32,2 2-368-32,1-1-64 0,2 1 0 0,2 1-16 0,0-2-1648 15,3 1-320-15,2-1-64 0,4 1-13728 0</inkml:trace>
  <inkml:trace contextRef="#ctx0" brushRef="#br0" timeOffset="-212777.32">17582 12818 19343 0,'-2'-11'1728'0,"2"11"-1392"16,0-6-336-16,0 0 0 0,-1 2 2640 0,1 4 464 0,1-3 96 0,1-1 0 15,-2 4-1664-15,0 0-320 0,0 0-80 0,0 0-16 16,0 0-352-16,-2 9-64 0,1 1 0 0,-2 2-16 16,-1 2-432-16,2 3-96 0,-1 2-16 0,1 0 0 0,-1 0-144 0,2 2 0 15,-1 1 144-15,1 0-144 0,0 0 0 0,0 0 0 16,0-1 0-16,0 0 0 0,1-1-160 0,1-3-96 15,0 0-32-15,0-2 0 32,0-1-656-32,1-1-128 0,0-4-16 0,1 1-9248 0,-1-2-1840 0</inkml:trace>
  <inkml:trace contextRef="#ctx0" brushRef="#br0" timeOffset="-212334.22">17520 12919 28559 0,'-6'-16'2544'0,"5"8"-2032"15,0-1-512-15,2-2 0 0,3 0 864 0,-3 0 80 16,2-2 16-16,1 1 0 0,3 0-192 0,0 1-48 16,2 0 0-16,-1 1 0 0,3-1-64 0,1 1-16 15,1 3 0-15,1 0 0 0,2 1-240 0,0 1-48 0,1 3-16 0,-2 1 0 16,0 2-192-16,-3 1-144 0,-1 3 192 0,-3 0-192 16,-1 3 0-16,-1 1 0 0,-3 0 0 0,-2 2 0 15,-2 0 0-15,-2 2 0 0,-3 0-192 16,-1 1 48-16,-1 3-16 0,-3-2 0 15,-1 1 0-15,-1 0 0 0,1-2 160 0,1 0 0 0,0-1 0 0,1-2 0 16,3-2 0-16,1 0 0 0,0-2 0 0,1-2 0 0,2 0 128 0,3-5 0 16,0 0 0-1,0 0 0-15,0 0 64 0,4 4 0 0,2 1 16 0,0-1 0 16,3 1-208-16,1 1 144 0,2-2-144 16,0 1 128-16,0 0-128 0,2 1 0 0,-1 0 0 0,1 1 128 0,-3 1-128 0,1-1 0 15,-1 1 0-15,-1 1 0 0,-2-1 0 0,-2 0 0 16,-1 0 0-16,-1 0 0 0,-4-1 192 0,0 1-32 15,-4-1-16-15,-1-2 0 0,-1 1 48 0,-3-1 0 16,-2 1 0-16,-2-1 0 0,-1 0-32 0,-2-1 0 0,-1 0 0 16,-1 1 0-16,0-2-160 15,2 0-256-15,-1 1 64 0,1 0 16 16,-2-2-512-16,2-1-96 0,0-2-32 0,4 0 0 16,2 0-1952-16,4 0-400 0,1-1-80 0</inkml:trace>
  <inkml:trace contextRef="#ctx0" brushRef="#br0" timeOffset="-211903.26">17842 13080 25791 0,'0'0'2304'0,"0"0"-1856"0,0 0-448 0,-5 5 0 0,5-5 912 0,-3 5 96 15,3-5 16-15,-2 7 0 0,0-1-448 0,1 1-96 32,1 1-16-32,0-2 0 0,0-6 112 0,2 7 32 15,2-2 0-15,2 0 0 0,1-1-64 0,1 1-16 16,1-2 0-16,1 0 0 0,1-2-240 0,1-1-48 0,-1-1-16 15,1 0 0-15,-1-1-96 0,0-3 0 16,-1 0-128-16,0-2 192 0,-1 1-48 0,1-2-16 0,-5-1 0 0,2-1 0 16,-2 0 128-16,0 2 32 15,-2-1 0-15,0 0 0 0,-1 2 96 0,-1 2 32 16,-1 5 0-16,0 0 0 0,0 0-16 0,0 0 0 0,0 0 0 0,0 0 0 16,0 0-256-16,-3 8-144 15,1 3 160-15,0 1-160 0,0 1 0 0,0 2 0 0,2 3 0 0,2 2 0 16,0 3 0-16,1 0 0 15,0 1 0-15,-2 0-160 0,2 2 160 0,-2-1 0 0,0-1 0 0,0-1 0 0,-1-1 0 0,0 0 0 16,0-1 0-16,0-1 0 16,-1-1 0-16,0-3 0 0,0 0 0 0,0-2 0 0,-1-1 0 15,1 0 176-15,-1-3-176 0,0-1 192 0,0-1-16 16,0-3 0-16,2-5 0 0,-5 5 0 0,1-2 16 16,-1-1 16-16,1-1 0 0,-3 1 0 0,0-2-16 15,-1-1-16-15,0-1 0 0,-1-1 0 0,1-3-176 0,-1 0 128 16,0-2-128-16,0-1 128 31,0-1-448-31,0 0-112 0,-1-1-16 0,1-1 0 0,0-1-1792 0,1-2-384 0,2-3-64 0,1 2-13248 0</inkml:trace>
  <inkml:trace contextRef="#ctx0" brushRef="#br0" timeOffset="-211684.15">18258 12972 32255 0,'0'0'2864'0,"0"0"-2288"0,0 0-576 0,0 0 0 16,0-6 1040-16,0 6 112 0,0 0 0 16,0-6 16-16,0 6-544 0,0 0-112 0,0 0-32 0,0 0 0 15,0 0-480-15,0 0 0 0,0 0 0 0,0 0 0 0,0 0-144 0,0 0-128 16,0 0-32-16,0 0 0 31,0 0-1680-31,0 0-352 0,0 0-64 0,0 0-11680 0</inkml:trace>
  <inkml:trace contextRef="#ctx0" brushRef="#br0" timeOffset="-211333.6">18566 12674 9215 0,'3'-12'816'0,"-1"7"-656"16,1-2-160-16,0 1 0 0,0 0 3664 0,0 1 704 15,1 0 144-15,-4 5 32 0,4-2-2464 0,-4 2-480 16,0 0-112-16,0 0-16 0,0 0-576 0,0 0-128 16,3 7-32-16,1 1 0 0,-1 2-416 0,-1 2-96 0,-2 0-16 0,-1 4 0 15,-2 3-208-15,-1 0 144 0,0 1-144 0,-2 2 128 16,0 0 32-16,-1 1 0 0,2 0 0 0,-1 0 0 0,2-3-160 16,1-1 0-16,0-1 0 0,1-2 0 15,1-1 192-15,1 0-64 0,0-4 0 16,1-1 0-16,1-3 352 0,2 0 64 0,0-2 16 0,3 0 0 15,1-2-176-15,1-1-16 0,1-1-16 0,2-1 0 0,3-2-176 0,0-1-48 32,1-1 0-32,2-1 0 0,0 2-128 0,0 0 0 0,1-1 0 0,0 2 128 0,-2-1-352 0,0 1-80 15,-3-2-16-15,-1 2 0 16,-1 1-624-16,-1 0-128 0,-3-1-16 0,-1 1-16 16,-2-1-1840-16,-5 2-384 0</inkml:trace>
  <inkml:trace contextRef="#ctx0" brushRef="#br0" timeOffset="-210856.76">18877 12455 31727 0,'0'-24'1408'0,"1"13"288"0,3 1-1360 0,1-1-336 16,1-1 0-16,2 1 0 0,0 1 0 0,0 2 0 16,-1-2 0-16,2 2 128 0,0 1 336 0,0 3 80 15,-1 1 16-15,1 3 0 0,0 0-176 0,0 1-16 16,0 0-16-16,-1 1 0 0,-1 1-96 0,-1 2-32 16,-1 0 0-16,-2 1 0 0,1-1-224 0,-2 2 144 15,-1-1-144-15,-1 2 128 0,0 0-128 0,0 1 0 16,-1-1 0-16,0 1 128 0,0 1-128 0,0 0 0 15,-2-2 0-15,2 1 0 0,0-1-144 0,1 0 144 16,0 0-192-16,1-2 192 0,-1-6-160 0,2 8 160 0,2-1-128 16,0-1 128-16,2 0-144 0,0-1 144 0,1 1-160 0,1-1 160 15,-1 0-160-15,1 0 160 16,0 1-160-16,-1-1 160 0,1 0 0 0,0-1 0 0,-1 1-128 16,1 1 128-16,-1-2 0 0,-2 1 0 0,-5-5 0 0,0 0 0 15,0 0 0-15,0 0 0 0,0 0 192 0,-2 5-192 16,-2 0 512-16,-3-2 0 0,-1-1 0 0,-2-1 0 15,-1 0-176-15,-2 2-32 0,-1-3-16 0,0 0 0 16,0 1-288-16,1 0 128 0,-1-1-128 0,1 0 0 16,1-1 0-16,1 2 0 0,0 0 0 0,1 1 0 15,1-3-432-15,1 2-80 0,-2 0-32 0,4 2 0 16,6-3-2496-16,0 0-496 16</inkml:trace>
  <inkml:trace contextRef="#ctx0" brushRef="#br0" timeOffset="-210255.08">19336 12191 24879 0,'0'0'2208'0,"3"-5"-1760"0,1-1-448 0,2 1 0 16,-2-2 320-16,2 2-32 0,1 0 0 0,1 0 0 0,-1-1 624 16,0 1 128-16,0 1 32 0,1-1 0 0,-1 0-384 15,1 1-80 1,0 2-16-16,2 0 0 0,-3 0-208 0,3 1-32 0,0 1-16 0,1 1 0 0,0-1 0 0,1 1 0 16,-3 0 0-16,1 1 0 0,0 0 16 0,0 2 0 15,0-2 0-15,-1 1 0 0,-2 0 16 0,1 2 0 31,0-1 0-31,-1 2 0 0,0-1-32 0,-2 2 0 0,1 1 0 0,-1 0 0 0,1 1-80 0,-1 1-32 16,1 0 0-16,1 0 0 0,-4 0 0 0,1 2 0 16,0 1 0-16,-1 2 0 15,0 4-16-15,0 2 0 0,-1-1 0 0,-1 2 0 0,0 1-32 0,-1 2-16 16,-1 3 0-16,-2 1 0 0,0 3-160 0,-1 4 160 16,-2 0-160-16,1 2 160 15,-1 2-160-15,1 1 0 0,-2 0 144 0,2 1-144 0,1 1 0 0,1 2 0 16,0 1 0-16,1 1 0 0,-1-2 176 0,2-1-48 15,2-1 0-15,-1 0 0 0,0-2 0 0,1 0 0 16,3 0 0-16,-2-4 0 0,1-2 64 0,1-1 0 0,-1-2 0 0,0-2 0 16,0-2 160-16,1-3 32 0,-1-2 16 15,-1-3 0-15,-1-3-16 0,-1-1-16 0,0-3 0 0,0-1 0 16,-1-2-64-16,-2-1-16 0,-1-2 0 0,-2 0 0 16,-1-1-48-16,0-2-16 0,-3 0 0 0,-1-1 0 15,-1-1-48-15,-1-1-16 0,-2-1 0 0,1 0 0 16,-1 0-160-16,-1 0 0 0,1 1 0 0,-1 1 0 15,1-1-208-15,0 0-128 0,-2 2-32 0,1-1 0 16,-1 0-1328 0,2 1-272-16,-1 1-48 0,1 0-10704 0,-2 0-2128 0</inkml:trace>
  <inkml:trace contextRef="#ctx0" brushRef="#br0" timeOffset="-152250.8">2588 11567 6623 0,'0'0'288'0,"0"0"64"0,0 0-352 0,0 0 0 0,1-6 0 0,0 0 0 0,0-1 1632 15,0 0 256-15,1 0 48 0,-1-1 16 0,0 0-224 0,1 1-32 16,-2-1-16-16,1-1 0 15,0 0-576-15,-1-1-112 0,0 0-32 0,0 1 0 16,0-1-240-16,-1 0-48 0,0 0-16 0,-2-1 0 0,0 0-176 0,0-1-32 16,-1-1-16-16,-2-2 0 0,1 1-80 0,-1-3-16 0,1 0 0 0,-1-1 0 15,-1 1-64-15,-1-2-16 16,0 1 0-16,0 3 0 0,0 1 176 0,0 0 16 16,0 2 16-16,-2 2 0 0,2 1 32 0,0 2 0 0,1 1 0 0,1 2 0 15,-1 1-240-15,2 2-32 0,-2 1-16 0,1 1 0 16,1 1-208-16,1 3 0 0,-1 2 0 15,1 3 0-15,-1 1-208 0,2 4 64 0,0 4 16 16,1 3 0-16,0 1 128 0,2 2 0 0,0 5 0 16,2 1 0-16,0 2 0 0,1 1 0 15,-1 0 160-15,2 0-160 0,-1 0 160 0,0 0-160 16,0-1 160-16,3 15-160 0,-4-8 128 0,0-3-128 0,1-6 0 0,-1-3 144 0,-1-1 32 0,0-1 0 16,-1-3 0-16,0-1 0 0,-1-2 32 0,1 0 16 31,-1-4 0-31,0-2 0 0,-2 0-96 0,2-2-128 0,-1 0 176 15,0-2-176-15,-1-3 192 0,-1 0-64 0,1 0 0 0,3-7-128 16,0 0 0-16,-5 4 0 0,5-4-192 0,-7 1 48 31,7-1-1840-31,-9-3-384 0,0-2-64 0,1-3-10784 0</inkml:trace>
  <inkml:trace contextRef="#ctx0" brushRef="#br0" timeOffset="-152077.78">2246 11721 19343 0,'0'0'848'0,"-1"-6"192"0,0 1-832 0,1-1-208 0,1 1 0 0,0-2 0 16,1 0 1792-16,1 1 304 0,1 0 64 0,0 1 16 0,2-1-1056 0,0 2-208 0,2 1-32 0,1-2-16 0,1 1-416 0,2-1-96 16,2 2-16-16,1 0 0 15,3 0-336-15,1 0 0 0,-1 2 0 0,2 0 0 32,1 0-384-32,0 0-80 0,-1 2-32 0,1-2-12992 0</inkml:trace>
  <inkml:trace contextRef="#ctx0" brushRef="#br0" timeOffset="-151760.96">2680 11487 22111 0,'0'0'1968'0,"2"-4"-1584"0,-2-1-384 0,0 5 0 0,2-6 1360 0,1 2 192 15,-3 4 48 1,4-4 0-16,-4 4-320 0,8-1-64 16,0 2-16-16,1 3 0 0,1-1-576 0,-1 4-112 15,1 0-32-15,0 3 0 0,0 0-224 0,-1 1-64 0,-1 1 0 0,-2 1 0 16,0 1 0-16,-1 0 0 0,0 1 0 0,-1 1 0 15,2-1-16-15,-2 0-16 0,0 1 0 0,0-3 0 16,-2-4-160-16,0 0 0 0,-2-3 144 0,0-6-144 16,0 0 384-16,0 0 16 15,0 0 0-15,0 0 0 0,0 0 480 0,0 0 80 0,1-7 32 0,0-3 0 0,0-2-352 0,0-2-80 16,2 0-16 0,0-2 0-16,0-1-320 0,2-2-64 0,-1 1-16 0,2 0 0 15,0 0-144-15,1 2 0 0,0-1 0 0,2 2 0 0,-1 1-256 0,1 1-64 16,2 2-32-16,0 1 0 15,0 0-512-15,1 2-96 0,1 1-32 0,0 2 0 16,0-1-1760-16,1 2-336 0,-1 1-80 0,1-1-10848 16</inkml:trace>
  <inkml:trace contextRef="#ctx0" brushRef="#br0" timeOffset="-151497.79">3207 11481 19807 0,'-4'13'880'0,"2"-5"176"0,-2 1-848 0,1 2-208 16,0 1 0-16,0 1 0 0,-2 0 512 0,2 0 64 0,0 0 16 0,0 1 0 15,2-2 160-15,1-1 16 0,1-2 16 0,2-3 0 16,-3-6 304-16,5 6 48 16,2-3 16-16,0-1 0 0,2-3-48 0,2-1 0 15,0-1 0-15,2-3 0 0,2-1-528 0,-1-1-96 0,-1-2-32 0,0-2 0 16,-1-3 0-16,1 0 0 16,-4-3 0-16,-1-1 0 0,-1-2-80 0,-3-1-32 0,-2 0 0 15,-1 1 0-15,-2 1-80 0,-2 2 0 16,-2 3-16-16,-2 2 0 0,-1 2-240 0,-1 2-192 0,0 2 48 0,-2 3 0 31,-2 2-240-31,1 1-32 0,0 2-16 0,1 2 0 0,0 3-624 16,0 1-128-16,0 3-32 0,1 2-13616 0</inkml:trace>
  <inkml:trace contextRef="#ctx0" brushRef="#br0" timeOffset="-151035.2">3444 11571 9215 0,'0'0'816'0,"0"0"-656"0,0 0-160 0,0 0 0 0,0 0 2112 0,0 0 384 0,0 0 64 0,0 0 32 16,0 0-912-16,0 0-176 0,0 0-32 0,0 0-16 16,0 0-176-16,0 0-16 0,0 0-16 0,0 0 0 15,0 0-336-15,0 0-64 16,3-7-16-16,0-1 0 0,2-2-320 0,-1-2-80 0,2-3-16 0,-1-1 0 16,1-2-256-16,0 0-160 0,0-1 192 0,2 2-192 15,-3 2 288-15,2 2-48 0,-2 2-16 0,1 2 0 16,-2 2 288-16,-1 2 64 0,-3 5 16 0,0 0 0 15,0 0-208-15,7 2-32 0,-2 2-16 0,1 3 0 16,-2 2-144-16,1 1-16 16,-1 1-16-16,-1 1 0 0,1 1-160 0,-1 0 0 0,0-1 144 0,2 0-144 0,-1-1 0 0,1-1 0 15,-1-1 0-15,1-1 0 0,1-3 0 0,1 0 144 16,-1-4-144 0,2-1 0-16,0-1 304 0,0-3-48 0,2-1-16 0,0-3 0 0,0-1-16 0,1 0 0 15,0-4 0-15,0-1 0 0,1-3-96 0,0-1 0 16,1-1-128-16,0 1 192 0,-1-1-192 0,-1 2 144 15,0 2-144-15,-1 2 128 0,-3 2-128 0,2 3 0 16,-2 1 0-16,-1 4 0 0,0 1-160 0,-6 2 160 16,5 3 0-16,1 3-144 0,-1 0 144 0,0 3-128 15,-1 0 128-15,2 1-128 0,-2 1 128 0,1 1 0 0,1-1 0 0,-1-1 0 16,1-1 0-16,-1-1 0 16,0 0 0-16,0-1 0 0,2-3 0 0,1-1 0 15,0-1 0-15,0-4 0 0,2 0 128 16,1-2-128-16,0-2 160 0,1 0-160 15,4-3-352-15,-4 0-160 0,-1-1-48 0,0-1-11040 0,-1-2-2224 16</inkml:trace>
  <inkml:trace contextRef="#ctx0" brushRef="#br0" timeOffset="-150067.65">4503 11238 20271 0,'5'-8'1792'0,"0"-2"-1424"0,2-2-368 0,1 0 0 15,2 0 800-15,0-1 96 0,-1 2 0 0,-1 0 16 0,-4 0 480 0,1 0 80 16,-2 0 32-16,-1 0 0 15,-2 0-656-15,-1 1-128 0,-1 0-16 0,-3 0-16 0,0 1-80 0,-2 3-16 16,1 1 0-16,-4 3 0 0,0 2-416 0,0 1-176 16,0 2 128-16,0 3-128 0,-1 3 0 0,1-1 0 15,0 2-224-15,2 0 80 0,0 0 144 0,1 1 0 16,2 1 0-16,1 0-128 0,1-1 128 0,2 1 0 16,2 2-144-16,2-1 144 0,3-1 0 0,1 0 0 0,0-1 0 0,2-1 0 15,-1 0 0-15,1 0 160 0,0 0-16 16,2 0 0-16,2-2 96 0,0 2 16 15,0 0 0-15,0 0 0 0,0-1 64 0,-1 0 0 16,-2-1 16-16,-2 1 0 0,-1 0-144 0,-3 0-48 16,-1-1 0-16,2-1 0 0,-5 1 80 0,-4 0 16 0,2 2 0 0,-4-2 0 15,-1 0-64-15,-1 1-16 16,-2-1 0-16,-1-1 0 0,-1 1-160 0,1 0 160 0,0-1-160 0,0-1 160 0,0-2-384 16,0 0-80-16,1-2-16 0,2 0 0 31,-1 0-704-31,2-2-128 0,3-2-48 0,4 2-8976 0,-1-7-1808 0</inkml:trace>
  <inkml:trace contextRef="#ctx0" brushRef="#br0" timeOffset="-148898.8">4800 11265 20383 0,'16'-9'896'0,"-9"4"192"0,2-5-864 16,1-1-224-16,1 0 0 0,0-1 0 0,0 0 1920 0,0 0 320 0,-1-1 80 0,-1 2 16 16,-1 0-704-16,-2 1-144 15,-2-1-16-15,-1 2-16 0,-3 1-560 0,0 2-96 16,-3 0-32-16,3 6 0 0,-6-3-112 0,-1 2-16 15,-1 1-16-15,0 2 0 0,-2 2-432 0,-1 3-192 0,0 2 160 0,0 2-160 16,-1 0 0-16,1 2 0 0,0 0 0 0,0 1 0 16,1 3 0-16,1-1 0 0,1 0 0 0,2-1 0 15,0 1 0-15,2-1 0 0,2-2 0 0,0-1 0 16,4-1 0-16,1-1 0 0,2-1 0 0,2-1 0 16,2-3 0-16,2 0 0 15,1-3 0-15,3-1 0 0,2 0-448 0,3-3 32 0,3-4 0 0,-1-1 0 16,3-4-768-16,-1-4-160 15,3 1-16-15,-1-4-16 0,-1-3-736 0,1 1-128 0,-3-1-48 0,-1 0 0 32,-4 0 496-32,-1 0 112 0,-5 0 16 0,-3 2 0 0,-4 2 1664 0,-1 1 272 0,-2 4 96 0,-2 1 16 15,-2 1 928-15,-3 3 192 0,0 1 32 0,-3 3 16 16,0 1-16-16,-1 2-16 16,1 1 0-16,-2 2 0 0,-1 3-736 0,0 0-144 0,1 3-16 0,0 2-16 15,0 1-304-15,1 3-64 0,0 1-16 0,2 1 0 16,-2 2-224-16,3 1 176 0,2 1-176 0,2-1 160 0,2-2-160 15,0 0 0-15,0 0 0 16,3-2 0-16,2-2 0 0,0 0 0 0,2-3 144 0,0-3-144 16,2-1 0-16,2-2 144 0,3-1-144 0,2-3 0 0,1-2 0 0,3-3 0 15,1-2 0-15,1-4 0 16,0-3 0-16,0-4-192 0,-1-3 0 0,-1-2 0 16,-1-1-16-16,-2-2 0 0,-1-2 0 0,-2-3 0 15,-2-1 208-15,-1-1 0 0,-1 0 0 0,0 1-144 16,-4 2 272-16,0 2 64 0,-2 3 16 0,0 3 0 15,-2 4 480-15,-1 1 80 0,-1 4 32 0,1 2 0 16,0 3 0-16,-1 1 0 0,0 6 0 0,0 0 0 16,0 0-448-16,0 0-96 0,0 0 0 0,0 0-16 15,-4 9-240-15,-1 0 0 0,2 3 0 0,0 2 0 0,-2 3 0 0,1 1 0 16,-1 2 0-16,2 1-160 0,0 2 160 0,0 0 0 16,-1 1 0-16,2 1 0 0,0-2 0 0,2-1 0 15,-2-1-144-15,4-2 144 0,-2-1-256 0,2-2 32 16,1-1 0-16,3-3 0 0,0-2-112 0,3-1-32 15,0-3 0-15,1-3 0 16,2-1-48-16,1-4-16 0,0-2 0 0,2-3 0 0,0-1 96 16,1-2 16-16,-1-1 0 0,0 0 0 0,0-1 48 0,-2 0 16 15,-1-1 0-15,-1 2 0 0,-2 0 256 0,0 3 0 16,-4 1-128-16,-2 2 128 0,-3 5 0 0,0 0 0 0,0 0 0 16,0 0 0-16,0 0 192 0,-2 6-16 15,0 3 0-15,-1 1 0 0,0 0-176 0,-1 1 0 16,0 0 0-16,1 0 128 0,2-1-128 0,1 2 0 0,0 0 0 0,3-1 0 15,0-2 0-15,3-2 0 0,0 0 144 16,3-2-144-16,1 0 176 0,2-2-48 0,2-2 0 16,3-2 0-16,0-2 0 0,2-2-128 0,-3-1 192 0,2-3-64 15,-2-2-128-15,1-2 0 0,-2-1 144 0,1-3-144 16,-4-1 144-16,2-1-144 0,-2-2 192 0,-2-1-192 16,-2 0 176-16,-3 1-176 0,1 1 160 0,-5 2-160 15,0 4 0-15,-1 2 0 16,-2 2 0-16,-1 2 0 0,-3 4 0 0,-1 2 0 0,0 2 0 0,-1 2 0 15,0 4 0-15,-2 0 0 0,1 2-128 0,0 2 128 0,-2 1-176 16,1 1 176-16,0 0-160 0,0 0 160 0,1 0-256 0,3-1 64 16,0-1 0-16,3-2 0 0,1-3-32 0,2-5 0 15,0 0 0-15,3 5 0 0,-3-5 16 0,5 3 0 16,2-2 0-16,0-2 0 0,-1-1 16 0,2 0 16 16,0-2 0-16,-2 0 0 0,1-2 176 0,-1 0-192 15,1-1 192-15,-1 1-192 0,-2-1 48 0,-1 0 0 16,1 1 0-16,-4 6 0 0,0 0 144 0,0 0-160 15,-2-6 160-15,2 6-160 0,0 0 160 0,-4-2-160 16,-1 1 160-16,-2 1-160 0,-1 1 160 0,-1 2-128 16,1 1 128-16,0 0-128 0,-3-1 128 0,1 2 0 0,1-2 0 0,0 0-128 15,1 1 128-15,-1-1 0 0,0 0 0 16,1 1-128-16,2-1 128 0,-1 1 0 0,1 1 0 0,0-1 0 16,2 0 0-16,-1 2 128 0,1-1-128 0,-1 2 0 15,1 0 0-15,0 0 144 0,0 0-144 0,1 1 0 16,1-1 0-16,1 1 0 0,-3 0 0 0,3-1 0 15,0 0 0-15,1 0 0 0,1-1 0 0,2 1 0 32,0-1-2208-32,2 0-400 0</inkml:trace>
  <inkml:trace contextRef="#ctx0" brushRef="#br0" timeOffset="-148235.29">5900 11051 9215 0,'0'0'400'0,"0"0"96"0,0 0-496 0,0 0 0 16,0 0 0-16,0 0 0 0,0 0 4272 0,0 0 752 0,0 0 160 15,-1 5 16-15,-2 2-3712 0,-1 2-736 0,1 1-160 0,0 1-16 16,-2 1-400-16,1 1-176 0,0 0 160 16,-2 1-160-16,1 0 160 0,0-1-160 0,1 1 160 0,-1-1-160 15,1-1 160-15,0-2-160 0,0-1 160 0,1-2-160 16,0-2 160-16,3-5-160 0,0 0 160 0,0 0-160 16,0 0 224-16,0 0-48 0,0 0-16 0,0 0 0 15,0 0 0-15,0 0 0 16,-5-5 0-16,2-1 0 0,0 0-160 0,1-2 0 0,-1-1 0 0,2-1 0 15,0 0 0-15,0-1-272 0,1 0 32 0,1-1 16 16,-2 1-160-16,1-1-48 0,0 0 0 16,0 1 0-16,0 2 144 0,0 0 32 0,-1 2 0 0,1 0 0 0,-1 2 256 0,1 5 0 15,0 0-128-15,0 0 128 0,0 0 208 0,0 0 112 32,0 0 0-32,-6 2 16 0,1 1-80 0,-1 1 0 0,0 3-16 0,-1 1 0 0,1 1-32 0,-1 0 0 15,0 2 0-15,2 0 0 0,-1 2-48 0,2-1-16 16,-2 1 0-1,3 0 0-15,0-1-144 0,1 0 160 0,1 0-160 0,-1-2 160 16,1 1-160-16,2-1 0 0,2-1 144 16,-1 0-144-16,1-3 208 0,0 1-16 0,3-3-16 0,-2 1 0 0,3-3 208 0,0-1 32 0,-1-3 16 0,2 0 0 15,1-3-144 1,1 0-32-16,1-2 0 0,-3-2 0 16,1-1-80-16,0-2-32 0,1-1 0 0,-4-2 0 0,0-2 16 0,-1 1 0 15,-1-2 0-15,-2-1 0 16,-1 1 96-16,-1 0 0 0,-1 3 16 0,-1 0 0 0,-2 3 0 0,0 1 0 0,-1 1 0 0,-2 3 0 15,-1 1-80-15,-1 2-32 0,0 2 0 0,-1 2 0 16,0 1-352-16,0 1-64 0,1 1 0 0,-2 3-16 31,0 0-720-31,1 2-144 0,1 1-16 0,2 2-9568 0,-1-2-1904 0</inkml:trace>
  <inkml:trace contextRef="#ctx0" brushRef="#br0" timeOffset="-147961.39">5894 11207 11967 0,'3'14'1072'0,"-2"-8"-864"16,0 0-208-16,0 1 0 0,1 0 1600 0,1-1 288 16,-1 1 48-16,0-2 16 0,0 1 224 0,-2-6 64 15,0 0 0-15,0 0 0 0,0 0-304 0,0 0-48 16,0 0-16-16,0 0 0 0,6-1-592 0,0-3-128 0,1 0-32 0,-1-3 0 16,2-1-624-16,1-2-128 0,1-1-32 0,1-1 0 15,0 1-208-15,0-3-128 0,0 1 128 0,1 0-128 16,-1 0 0-16,-1 2 0 0,0 1 0 0,-1 3 128 15,-3 1-128-15,1 1 0 0,-3 2 0 0,-4 3 0 16,0 0-192-16,6 3 64 0,-2 2 0 0,-1 0 0 16,1 3 128-16,-1 0-160 0,-1 0 160 0,1 1-160 15,2 0 160-15,-1 0 0 0,0 0-144 0,-1-2 144 16,0 1-256-16,0-1 32 0,1-2 0 0,-1 1 0 16,-3-6-1168-16,0 0-224 0,0 0-48 0,0 0-13328 15</inkml:trace>
  <inkml:trace contextRef="#ctx0" brushRef="#br0" timeOffset="-147682.45">5481 10794 22111 0,'-19'-8'976'0,"11"4"208"0,-3 1-944 0,-2 1-240 15,1 1 0-15,0 1 0 16,-1 2-848-16,1 1-224 0,0 2-32 0,0 0-16 15,0 2 288-15,2-1 64 0,-1 2 16 0,1 1 0 16,0 1-288-16,2 0-64 0,2 0-16 0,0-2 0 0,2 0 1120 0,-2-1 0 16,2-2 192-16,2 1 0 0,2-6 1552 0,0 0 320 15,0 0 64-15,0 0 16 0,-1 5 160 0,1-5 16 0,0 0 16 0,0 0 0 16,0 0-752-16,0 0-160 0,6 2-16 0,2-1-16 16,2 1-784-16,3-4-160 0,1 0-16 0,4-1-16 15,3 0-416-15,3-1 128 0,1 1-128 0,4 0 0 16,1-2-2016-16,3 2-480 0</inkml:trace>
  <inkml:trace contextRef="#ctx0" brushRef="#br0" timeOffset="-147457.41">6404 10777 34719 0,'0'0'1536'0,"0"0"320"0,0 0-1472 0,0 0-384 0,0 0 0 0,0 0 0 15,0 0 480 1,0 0 32-16,0 0 0 0,3 6 0 0,-2 3 16 0,0 2 16 16,1 5 0-16,-1 0 0 15,0 2-304-15,0 2-64 0,0 0-16 0,0 4 0 0,0 0-160 0,-1 2 0 0,0 2 0 0,1-1 128 16,0 0-128-16,0-1-256 0,1-1 64 0,0-2 16 31,0-1-1696-31,1-1-352 0,1-2-64 0</inkml:trace>
  <inkml:trace contextRef="#ctx0" brushRef="#br0" timeOffset="-146636.42">2171 12197 23551 0,'0'0'1040'0,"0"0"224"0,0 0-1008 0,0 0-256 16,0 0 0-16,0 0 0 0,0 0-256 0,7 0-112 15,-2 1-16-15,1 1 0 0,-1 0 208 0,2 1 48 0,-1-2 0 0,2 0 0 16,0 0 128-16,1 0-128 15,-1 0 128-15,3 0-128 0,2 0 128 0,-1 0 0 0,0-1 0 0,2 0 0 16,1-1 288-16,4 0-16 16,1-1 0-16,3-1 0 0,2-1 48 0,4 0 16 15,-2-1 0-15,3-1 0 0,3 1 16 0,2-2 0 0,2 1 0 16,2-1 0-16,4-2-144 0,4 1-16 0,5-1-16 16,22-3 0-16,-8-1-176 0,-1 1 0 0,-3 0 0 0,4 2 128 0,3 0-128 0,3-1 0 15,3-1 0-15,0 1 128 0,-1-1-128 0,5 1 0 16,3 0 0-16,5-2 128 0,1-2 0 0,3 1-128 15,1 0 192-15,5-2-64 0,6-1 48 16,-3-2 0-16,-3 2 0 0,4-1 0 0,5 0 16 0,-3 2 0 16,-3-1 0-16,2 1 0 0,3-2 176 0,-2 2 32 15,0-2 16-15,-34 6 0 0,7-1 96 0,6-1 0 16,6 0 16-16,3 1 0 0,-2 0-144 0,2 1-48 16,1 0 0-16,-3 1 0 0,-6-1-112 0,-3 1-32 15,-2 2 0-15,-1 2 0 0,0 2-192 0,-7-1 128 16,-11 1-128-16,-5 0 0 0,-5 1 128 0,-6 1-128 15,-5 0 0-15,-4 1 144 0,-6 1-144 0,-4 1-192 16,-6 1 32-16,-3 0 16 16,-6-1-624-16,-3 1-112 0,-6-1-16 0,0 0-16 15,-8 4-1936-15,-4 0-384 0,-4 2-80 0</inkml:trace>
  <inkml:trace contextRef="#ctx0" brushRef="#br0" timeOffset="-145957.87">2176 12420 11055 0,'-28'1'480'0,"12"2"112"0,-1 0-464 0,-1 0-128 16,0-3 0-16,0 0 0 0,5 0 2944 0,1 1 560 16,0 1 112-16,2 1 32 0,2-1-2960 0,8-2-688 15,0 0 0-15,0 0 0 0,0 0 0 0,0 0 0 16,8 4-128-16,3-2 128 0,2-2-176 0,4 0 176 0,0 0-208 0,2-2 80 15,2-2 128-15,2-1-128 0,3 1 128 0,4 0-128 16,2-1 128-16,2 3 0 0,2 0 128 0,6 0-128 0,4-2 192 0,3 1-48 16,0-2 0-16,3-1 0 0,-2-1 176 0,5 2 16 15,3-1 16-15,4 2 0 0,7 0-64 0,-1-2-16 16,-2-2 0-16,2 1 0 0,3 0-96 0,2 1-32 16,7-1 0-16,0 0 0 15,-2 1-144-15,1-2 0 0,0-2 144 0,6 1-144 0,5 1 0 0,-1-1 128 16,-3-1-128-16,2 0 0 0,3-1 128 0,2-1-128 15,0-1 128-15,-1-2-128 0,0-1 128 16,3-1-128-16,8 1 160 0,-4-1-160 16,-5 2 128-16,4 0-128 0,3 0 0 0,-3 1 144 15,-5-1 144-15,-2 0 32 0,0 3 0 0,1-1 0 0,-2-2 64 0,-2-1 32 0,-5 2 0 0,3 2 0 16,2 1-144-16,-3-2-16 16,-7-2-16-16,-2 2 0 0,-3 0-96 0,0 2-16 0,1 1 0 0,-1 0 0 15,-4-1 128-15,-2 1 0 0,-5 1 16 0,-5 2 0 16,-2-2 0-16,-1 0 0 0,0 0 0 15,-4 2 0-15,-4-1 80 0,-5 1 16 0,-5 0 0 16,-6-1 0-16,-5-1 48 0,-3 1 16 0,-2 1 0 0,-4 0 0 16,-5 2-96-16,-3-1-16 0,-2 1 0 0,-6 5 0 15,3-7-128-15,-3 7-16 0,0 0-16 0,0-8 0 16,0 2-352-16,0 6-80 0,0 0-16 0,0 0 0 16,-8-4-1648-1,8 4-336-15,-9 1-64 0</inkml:trace>
  <inkml:trace contextRef="#ctx0" brushRef="#br1" timeOffset="87809.42">11125 11471 8287 0,'0'0'736'0,"0"0"-592"0,0 0-144 0,0 0 0 16,0 0 1280-16,0 0 240 0,0 0 32 0,6-1 16 0,-6 1-544 0,5-2-96 0,-5 2-32 0,6-4 0 15,-6 4-144-15,5-3-48 16,-5 3 0-16,5-4 0 0,-5 4-128 0,3-5-48 16,-1 0 0-16,-2 5 0 0,1-6-128 0,-1 1-16 15,0-1-16-15,0 6 0 0,-2-5-32 0,1-1 0 0,0 1 0 0,-1 0 0 16,-1 1 48-16,0 1 0 0,-1-1 0 0,-1 1 0 15,5 3 0-15,-4-2 16 0,-3 0 0 0,2 1 0 16,-2 1-176-16,0 1-32 0,-2 1-16 0,-1 1 0 16,0 2-32-16,-1 0 0 0,-2 2 0 0,0 1 0 15,-1 1-144-15,1 1 0 0,1 0 144 16,1 0-144-16,0 0 128 0,1 1-128 16,1 0 160-16,2 0-160 0,0 0 192 0,2 0-64 0,0 0-128 0,2-1 192 0,1-1 0 15,2-1 0-15,1 0 0 16,2-1 0-16,1-2 192 0,2 1 48 0,0-1 0 15,3 0 0-15,1-2 144 0,2-1 16 0,2-1 16 16,2 0 0-16,2-1-240 0,0-1-48 0,1-1-16 0,1-1 0 0,0-1-112 0,-2 0-32 16,0-2 0-16,-2 1 0 0,-2-1-160 0,-2 2 128 15,-2 0-128-15,-2-1 128 0,0 0-128 0,-1 0 0 16,-7 5 0-16,0 0 128 0,0 0-128 0,0 0 0 31,0 0 0-31,0 0 0 0,0 0-512 0,0 0-144 0,-4 6-32 0,1 0-9392 16,-1 1-1888-16</inkml:trace>
  <inkml:trace contextRef="#ctx0" brushRef="#br1" timeOffset="88953.96">11170 10286 13647 0,'0'0'592'0,"0"0"144"0,0 0-592 0,0 0-144 0,0 0 0 0,0 0 0 15,0 0 944-15,0 0 144 0,0 0 48 0,0 0 0 16,0 0-112-16,0 0 0 0,0 0-16 0,0 0 0 0,0 0-160 0,0 0-16 0,0 0-16 0,0 0 0 16,0 0-128-16,0 0-32 0,0 0 0 0,0 0 0 15,0 0-256-15,0 0-48 0,0 0-16 0,0 0 0 16,0 0-64-16,0 0-16 0,0-4 0 0,0 4 0 15,-1-6-16-15,-1 2-16 0,0 0 0 0,-1 0 0 16,-2 1 16-16,0 1 0 0,-1 0 0 0,1 0 0 16,-2 2 0-16,-1 2 0 0,1-1 0 15,-2 1 0-15,-1 1-240 0,-1 3 144 0,0 0-144 0,-1 2 128 0,0-1-128 16,1 2 0-16,-1 4 0 0,2-1 0 0,1-1 256 16,1 1-16-16,3-1-16 0,-2 1 0 15,3-1-224-15,0 0-240 0,2-1 48 16,2 0 16-16,1-3 176 0,2 0 256 15,0 0-64-15,2-2-16 0,2-1 80 0,2 0 0 16,0-1 16-16,2-1 0 0,1-1 368 0,1-1 80 16,1-1 16-16,3-1 0 0,0 0-592 0,2-1-144 15,-1-2 0-15,-1 1 0 0,0-2 128 0,-2 1-128 16,-1-2 192-16,-2 1-64 0,-1 0-128 0,-1 2 0 0,-2-1 144 0,-1 2-144 16,-2 0 0-16,-5 3 128 0,0 0-128 0,0 0 0 15,0 0 0-15,0 0 0 0,0 0 0 0,-1 6 0 31,-1 2-656-31,0 0-112 0,-2-1 0 0,0 2-14736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38:58.970"/>
    </inkml:context>
    <inkml:brush xml:id="br0">
      <inkml:brushProperty name="width" value="0.05292" units="cm"/>
      <inkml:brushProperty name="height" value="0.05292" units="cm"/>
      <inkml:brushProperty name="color" value="#00B0F0"/>
    </inkml:brush>
    <inkml:context xml:id="ctx1">
      <inkml:inkSource xml:id="inkSrc12">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3-10-30T13:39:03.496"/>
    </inkml:context>
    <inkml:brush xml:id="br1">
      <inkml:brushProperty name="width" value="0.05292" units="cm"/>
      <inkml:brushProperty name="height" value="0.05292" units="cm"/>
      <inkml:brushProperty name="color" value="#FF0000"/>
    </inkml:brush>
  </inkml:definitions>
  <inkml:trace contextRef="#ctx0" brushRef="#br0">2482 831 22687 0,'0'0'1008'0,"0"0"208"0,0 0-976 0,3-7-240 16,0-1 0-16,0 1 0 0,1-1 384 0,-1 1 16 31,1 1 16-31,1-1 0 0,-2-1 544 0,1 1 96 0,1-1 32 0,-1 0 0 0,1-1-448 0,-1 3-96 16,0-2-16-16,1 0 0 0,-3 0-144 0,1-2-48 15,-1 1 0 1,2-3 0-16,-2-1-336 0,0-7 0 0,-1 6 0 0,-1-2 256 0,-1 1 0 15,-2-2-16-15,0 3 0 0,-1 1-80 0,1 1-16 16,-1 0 0-16,-2-1 0 0,1 4 192 0,-1 2 48 0,1 1 0 0,-1 2 0 31,1 3-64-31,-1 2 0 0,-4 1 0 0,2 4 0 16,1-1-128-16,1 3-16 0,0 3-16 0,-1 3 0 0,2 4-32 0,-1 2-128 16,2 3 192-16,-1 2-64 15,2 1 128-15,-3 11 32 0,3 0 0 0,0 1 0 16,1 0-48-16,1-1-16 0,1-1 0 0,1 0 0 0,-2 0-96 0,2 2-128 15,1-4 176-15,-1 0-176 0,0-2 192 0,0 0-64 0,-1-2 0 0,2 0-128 16,1-3 192-16,-3-3-192 16,-3-1 192-16,3-3-192 0,-1-4 160 0,0 0-160 15,-2 0 128-15,0-3-128 0,-2-3 0 0,0-1 0 0,-1-1 0 16,0-3 0 0,0-2-1488-16,2 1-384 0,-4-4-80 0,0-4-13536 0</inkml:trace>
  <inkml:trace contextRef="#ctx0" brushRef="#br0" timeOffset="167.22">2249 1049 32255 0,'0'0'2864'0,"0"-5"-2288"0,0-1-576 0,4 1 0 0,-1-1 304 16,1 1-48-16,1-1-16 0,0 1 0 16,1-2 496-16,1 1 96 0,2 0 32 0,3 1 0 15,0-1-480-15,3 1-112 0,0 0-16 0,3 2 0 16,3 0-256-16,-2 1 0 15,1-1 128-15,0 1-128 16,0 0-1152-16,-2 0-304 0,0 0-48 0</inkml:trace>
  <inkml:trace contextRef="#ctx0" brushRef="#br0" timeOffset="465.88">2673 853 18431 0,'0'0'816'0,"3"-6"160"0,-2-2-784 0,2 3-192 16,1-1 0-16,1 1 0 0,2-1 2848 0,-2 2 528 0,3 1 96 0,1 0 32 0,0 3-1648 0,1 2-320 15,-1 0-64-15,2 2 0 16,0 2-672-16,0 2-128 0,-1 2-32 0,0 2 0 0,1 2-272 0,-1 0-64 16,0 0-16-16,-4 2 0 0,-1-1-112 0,-1 2-32 15,-1 0 0-15,-3 2 0 0,-1 1-144 0,1-2 160 16,0-1-160-16,-2-2 160 0,-1-3-160 0,1-2 128 16,1-2-128-16,-1-1 128 0,-2-2 0 0,4-5 0 15,0 0 0-15,0 0 0 0,0 0 304 0,-3-4 48 16,-1-3 16-16,1-3 0 0,2-2-96 0,2-2-16 15,2-3 0-15,2 0 0 0,2-2-224 0,2 0-160 16,0 1 192-16,2-1-192 0,0 1 0 0,0 1 0 0,0-1 0 0,0 4 0 16,0 2 0-16,2 1 0 0,-5 1-176 0,1 2 176 31,0 0-672-31,0 2-32 0,0-1 0 0,-1 2 0 16,1 1-2048-16,0 1-432 0,-1 0-80 0</inkml:trace>
  <inkml:trace contextRef="#ctx0" brushRef="#br0" timeOffset="718.4">3146 871 12895 0,'-1'8'1152'0,"0"2"-928"16,-1 1-224-16,1 1 0 0,0 1 2656 16,1 3 480-16,0-1 112 0,0-1 16 0,0-2-1264 0,1 0-240 15,2-1-48-15,0 0-16 0,1-1-528 0,2-1-96 16,0-1-32-16,2-2 0 0,-1 0-64 0,1-3-16 16,0-3 0-16,3-2 0 0,1-1-192 0,1-3-32 15,2-3-16-15,-1 0 0 0,0-4-80 0,0 0-32 16,-2-2 0-16,-1-2 0 0,-1 0-160 0,-3-2-16 15,-2-1-16-15,-6-4 0 0,-3 2-416 16,0 4 0-16,-3 2 0 0,-2-1 192 16,1 4-64-16,-1 3 0 0,-2 4 0 0,0 0-304 0,0 4-64 15,0 2-16-15,-3 4 0 0,0 3 256 0,3 1 0 0</inkml:trace>
  <inkml:trace contextRef="#ctx0" brushRef="#br0" timeOffset="1146.9">3493 1041 23951 0,'0'0'1056'15,"0"0"224"-15,0 0-1024 0,3 6-256 0,0 1 0 0,-3-7 0 0,0 0 1984 16,2 5 320 0,-2-5 80-16,0 0 16 0,0 0-544 0,0 0-128 0,0 0 0 0,6-3-16 0,-1-2-832 0,3-2-176 15,1-1-16-15,0-1-16 16,1-3-368-16,1-1-80 0,0-1-16 0,1-2 0 15,-1 1-80-15,2 1-128 0,-2-1 176 0,0 4-176 16,-2 0 144-16,0 4-144 0,0 1 0 0,-3 3 144 0,-6 3-144 0,0 0 128 16,6 3-128-16,-1 3 128 15,-5-6 64-15,3 9 16 0,-1 0 0 0,0 2 0 0,-1-1-208 0,0 1 144 16,1 1-144-16,0 2 128 0,1-3-128 16,0-1 0-16,2-3 0 0,-1 0 0 0,3-3 0 15,-2-2 0-15,3 0 128 0,2-4-128 0,2-1 192 0,1-3-192 0,0-1 192 16,1-1 32-16,0-2 16 0,1-2 0 15,4-4 0 1,0-2-240-16,-4 2 0 0,-1 0 0 0,-2 4 320 16,-1 1 0-16,-1 1 16 0,-2 3 0 15,0 1-112-15,-2 3-32 0,-6 3 0 0,6 2 0 0,-1 3-192 16,0 3 0-16,0 1 0 0,-3 1 272 16,1 1 16-16,-1 2 0 0,1-1 0 0,0-1-288 0,1 1 0 15,0 1 0-15,2 0 0 0,-1-2 0 0,3-3 0 0,1-2 0 0,1-2-192 16,1 2-1264-16,1-5-240 0,2-4-48 0</inkml:trace>
  <inkml:trace contextRef="#ctx0" brushRef="#br0" timeOffset="1988.05">5380 904 9215 0,'5'-11'816'32,"2"-3"-656"-32,-2 1-160 0,1 3 0 0,-3 1 0 0,-1 1 5440 0,-2 3 1040 15,0 5 224-15,0 0 32 0,-4-5-4464 0,4 5-896 16,-8-1-176-16,0 2-48 0,-1 3-704 0,-1 0-160 15,-1 2-32-15,-5 6 0 0,2 1-256 0,5-4 0 16,3 1 0-16,-2-2 192 0,3 2 0 16,0-1-16-16,2 1 0 0,2 0-176 0,1 1 0 0,1-2 0 15,2-3 0-15,2 2 0 16,2 1 0-16,1-1 0 0,1-2 0 0,1 0 0 16,1-1 0-16,1 2 0 0,1 0 0 15,-1 0 0-15,-1 0 0 0,-1-1 144 0,-1 1 0 0,-2-1 0 0,-1 1 0 0,-1 0 160 0,0-2 16 16,-3 2 16-16,-1-2 0 15,-1-5 128-15,-3 8 32 0,-2 0 0 0,0-2 0 16,-2 0-224-16,-1-1-32 0,-5 1-16 0,0 0 0 16,0 1-80-16,0 0-16 0,-4-1 0 0,2 0 0 0,1-2-128 0,0 0 0 15,2 0 0-15,2-1-176 32,2-1-208-32,2 2-64 0,6-4 0 0,6-6 0 31,7-1-1408-31,4 1-304 0,1-2-48 0,1 0-16 0,-1 0 1360 0,2-1 272 15,1-1 48-15,6-1 16 0,-2 0 528 0,1 0 0 0,0 0 0 0,9-4 0 0,1 0 0 16,-4 3 0-16,-2 0 0 16,-3 0 832-16,-2 0 208 0,0 0 48 0,-7 1 16 15,-2 0-288-15,-3 0-64 0,-2-1-16 0,1 1 0 0,-3 0-592 0,-4 0-144 0,-1 2 0 16,-2 2 576 0,-1 2 96-16,-3-1 16 0,-2 3 0 15,0 1-112-15,-3 1 0 0,0 1-16 0,-6 4 0 0,-1 3-560 0,0 0 0 0,0 1 0 16,-2 1 256-16,1 2-48 15,0 2-16-15,0 0 0 0,2 0-192 0,1 1 176 0,1 1-176 0,3 0 160 16,3 1-160-16,-1-1 0 0,3 1 0 0,1-3 128 16,2-1-128-16,3-1 0 0,3 0 0 15,2-1 0-15,1-1 0 0,2-2 0 0,3 1-160 0,2-2 160 16,1-3-1520-16,3-1-208 0,1-2-32 0,2-2-16 16,3-3-1680-1,2 2-320-15</inkml:trace>
  <inkml:trace contextRef="#ctx0" brushRef="#br0" timeOffset="2816.46">6117 890 37439 0,'0'0'832'0,"-7"-2"160"0,2 4 32 0,-3-1 16 0,-1-1-832 0,0 2-208 15,0 3 0-15,-1 0 0 0,-1 1 848 0,0-1 128 16,0 3 32-16,1 2 0 16,1 1-512-16,0 2-112 0,1 1 0 0,2 7-16 0,1 1-368 15,2-2 0-15,2-1 0 0,2-3 192 16,1 2-16-16,4-3-16 0,4 1 0 0,2-2-160 0,0-3 0 15,2-1 0 1,2-4 0-16,1 1 160 0,2-4-160 0,1-3 160 16,0-3-160-16,-1-1 0 0,2-3 0 0,5-7 0 15,-1-5 0-15,-2-1 0 0,0-2 0 16,-1-3 0-16,0 0-320 0,-4-1 48 0,-1-1 16 16,1-2 432-16,-3-1 80 0,0 1 32 0,-2 0 0 0,-2 2-288 15,-1-1 0-15,-2 4 128 0,0 1-128 0,-2 2 0 16,-4 3 0-16,0 4 0 0,-1 2 768 15,-1 4 80-15,-2 3 32 0,2 5 0 0,-7 1-704 16,2 2-176-16,-1 4 0 0,1 2 272 0,-2 3 32 16,1 3 0-16,-2 3 0 0,0 1-304 0,1 3 0 15,-1 4 0-15,-2 8 0 0,1 1 0 16,1-3 0-16,3-2 0 0,1-3 0 0,1-2 0 16,2 0 0-16,5-1 0 0,1-2 0 0,2-7 0 15,4-2 0 1,-1-2-448-16,3-3 16 0,2-3 0 0,3-3 0 15,3-2-32-15,2-2-16 0,1-4 0 0,1-3 0 0,1-2 288 0,-2-2 192 0,-1-2-208 16,-2-4 80-16,-1-3 128 0,-3 0 0 0,0 1 0 0,-2 0 0 16,-3 2 0-16,-1 5 0 0,-5 3 0 15,-2 3 288-15,-1 3 32 0,-3 5 16 0,0 0 0 16,-5 4-336-16,0 1 0 0,0 2 0 16,-1 3 416-16,0 1 16 0,-1 0 0 0,2 1 0 15,-1 2-432-15,2 0 0 0,-2 0 0 0,2 7 0 0,2-2 0 16,1-4 0-16,3-2 0 0,0-2 0 0,2-1 0 15,2-3 0-15,1 0 0 0,0-3-224 0,3-1 32 16,1-2 0-16,2-2 0 16,2-2 192-16,-1-1 0 0,0-3 0 0,5-6-352 0,0-2-32 15,-2 0 0-15,1-3 0 0,-4-1 384 0,0 1 0 0,-1 2 0 16,0-1 0-16,-2 3 0 0,-4 3 0 0,-1 3 0 16,-3 4 0-16,-3 4 0 0,0 0 128 0,0 0-128 31,0 0 208-31,0 0-32 0,-1 7-16 0,0 11 0 0,1 0-160 15,0-5 0-15,1 0 0 0,1 1 0 0,2 1 0 0,0-2 0 0,4-2 0 16,-1 1 0-16,3-3 0 16,2-2 0-16,5-1 0 0,-1-2 0 0,1-2 0 0,-2 0 0 15,2-4 0-15,-3-1 0 0,0-2 0 0,0-3 0 16,-2-2 0-16,-3-1 160 0,-1-1-32 0,-1-10-128 16,-3 1 0-16,-1 3 0 15,-3 3 0-15,-4 0 464 0,-1 1-16 0,-2 3 0 16,-2 3 0-16,-2 0-208 0,-1 2-48 0,-2 3-16 0,-8 2 0 15,0 2-176-15,3 0 0 16,2 3 0 0,0 0-576-16,2 3-160 0,0-2-32 0,3 4 0 0,1 2-2784 0,1 1-560 0</inkml:trace>
  <inkml:trace contextRef="#ctx0" brushRef="#br0" timeOffset="3084.79">7234 1135 28559 0,'0'0'2544'0,"0"0"-2032"0,0 0-512 0,0 0 0 0,5-3 1408 0,-1-1 192 0,2-2 48 0,-2-1 0 32,1 0 336-32,0-1 64 0,2-1 0 0,-1-1 16 0,2-1-960 0,1 0-192 15,0 0-32-15,2 1-16 0,0 1-480 0,2-1-112 16,1 0-16-16,1 2 0 0,1 1-256 0,-2 4 0 16,-1 0 128-16,1 3-128 0,-1 1 0 0,-1 2 0 15,-1 2 0-15,0 1 0 0,-1 3 0 0,-1 1 160 16,-2 1-160-16,1 0 128 0,0 1-128 15,-2-1 0-15,-1 0 144 0,0-2-144 0,-2 0 0 0,2-2 144 16,-1-1-144-16,0-2 0 0,-4-4 0 0,0 0 0 0,0 0 0 0,0 0-144 31,3-4-544-31,-1-3-96 0,0 0-32 0</inkml:trace>
  <inkml:trace contextRef="#ctx0" brushRef="#br0" timeOffset="3232.12">6997 596 16575 0,'-31'-13'736'0,"21"9"160"16,-2-3-720-16,0 0-176 0,-1 1 0 0,0-1 0 0,-1 1 4160 0,1 0 784 0,-1 0 176 0,-7 0 16 15,2 3-4112-15,4 1-816 0,2 2-208 16,1 1-208-16,-1 1-96 0,2 2-16 0</inkml:trace>
  <inkml:trace contextRef="#ctx0" brushRef="#br0" timeOffset="3385.03">6437 702 34095 0,'0'0'3024'31,"0"0"-2416"-31,0 0-480 0,0 0-128 0,0 0 0 0,0 0 1456 0,9-1 272 0,2 0 48 0,3 1 16 16,0 0-1184-16,5 0-224 0,2 0-64 0,11-1 0 15,2-2-320-15,-4-1 0 0,-1 0 0 31,2 0-1184-31,0 0-304 0,1-3-64 0</inkml:trace>
  <inkml:trace contextRef="#ctx0" brushRef="#br0" timeOffset="3923.51">8608 733 35535 0,'0'0'1568'0,"0"0"336"0,0 0-1520 0,0 0-384 16,-3-4 0-16,3 4 0 0,0 0 256 0,0 0 0 16,0 0-16-16,-3 8 0 0,1 3 272 0,-1 1 48 15,2 1 16-15,0 3 0 0,0 4-336 0,2-1-64 0,-1 3-16 0,0 0 0 0,-1 0-160 16,0 1 0-16,0 1 144 0,-1 0-144 15,-1 1 0-15,1 0 0 0,-1-2 0 0,1-1 0 16,3-1-448-16,-1-2-144 0,-1 0-48 0,0-4-10592 16,1-3-2128-16</inkml:trace>
  <inkml:trace contextRef="#ctx0" brushRef="#br0" timeOffset="4398.52">9218 1214 33807 0,'0'0'1488'0,"0"0"320"0,0 0-1440 0,6 4-368 0,1 0 0 0,1 2 0 0,-2 1 704 15,1 1 80-15,-1 2 16 0,0 0 0 0,-2 0 64 0,1 1 16 0,-2 1 0 16,-1 0 0 0,-1 0-368-16,2 1-80 0,-3-1-16 0,-4 2 0 15,1-1-208-15,-3 0-32 0,-2 0-16 0,-4 1 0 31,-5 1-752-31,-3 0-160 0,-2 1-16 0,-1-1-11200 0,-2 0-2224 0</inkml:trace>
  <inkml:trace contextRef="#ctx1" brushRef="#br0">7480 17739 0,'0'0'0</inkml:trace>
  <inkml:trace contextRef="#ctx0" brushRef="#br0" timeOffset="5070.22">10793 867 29087 0,'0'0'640'0,"0"0"128"0,0 0 16 0,-6 2 48 0,0 1-672 0,-1 1-160 16,1 2 0-16,-2 3 0 0,-1 3 576 0,0 0 96 0,1 1 16 0,-1 4 0 15,-1 2-320-15,1 2-64 0,2 2-16 0,0 1 0 16,0-2 16-16,3 1 0 0,3-1 0 0,0 0 0 16,1-1-112-16,1-1-32 0,3-1 0 0,4 1 0 0,1-3-160 15,-1-5 0-15,1-1 0 0,1-3 320 0,2-3 16 16,-1-2 16-16,1-2 0 0,1-2-32 0,2-1-16 16,0-2 0-16,1-3 0 15,-1-3 16-15,0-1 0 0,1-2 0 0,1-8 0 0,0-2-320 16,-4 0 0-16,-2-2 0 0,-2-1 208 0,-1-1-16 15,-3-2 0-15,-2 1 0 0,0-1-192 0,-3 3 0 16,-3 1 0-16,-1 3 0 0,-3 3-144 0,0 2 144 16,-4 3-208-16,-6 2 80 0,-2 2 128 0,1 4 0 0,-1 4 0 15,-1 3 0-15,3 3 128 0,0 1-128 0,2 2 176 16,2 0-176 0,-1 1 160-16,3 1-160 0,1 1 160 0,3 0-160 0,0 1 0 0,2 0 144 0,4 3-144 15,2 1 0-15,2 0 0 0,2-1 0 16,3 0 176-16,1-1-48 15,1 1 0-15,1-1 0 0,1-1-128 0,1-1 0 0,3-1 0 0,3-1 128 16,1-1-128 0,-2 0 0-16,9-1-7744 31,-3-2-1568-31,4 0-304 0</inkml:trace>
  <inkml:trace contextRef="#ctx0" brushRef="#br0" timeOffset="5305.17">11218 1133 29487 0,'0'0'1296'0,"0"0"288"0,0 0-1264 0,0 0-320 0,0 0 0 0,0 0 0 0,3 9 1296 16,-1 0 208-16,-1 1 32 0,0 1 16 0,-1 1-384 0,-1 2-80 0,0 1 0 0,-1 1-16 16,0 1-640-16,0 0-128 15,-2-2-32-15,1 1 0 0,-1-1-272 16,0-1 160-16,2 0-160 0,0-1 128 15,0-1-128-15,1-1 0 0,-1-1 0 0,1-1 0 16,1-2-400-16,0 0-112 0,0-7-32 0,0 0 0 16,0 0-2624-16,0 0-528 0,0 0-96 0</inkml:trace>
  <inkml:trace contextRef="#ctx0" brushRef="#br0" timeOffset="5697.02">11210 1211 32591 0,'2'-5'704'0,"0"-2"160"0,2 2 32 0,-1-2 32 0,0 1-736 0,2 1-192 0,0-1 0 0,1 1 0 0,0 1 1152 0,2-1 208 32,0 2 48-32,-1 0 0 0,3-2-640 0,0 3-112 15,-1 1-16-15,0 1-16 0,-2 0-272 0,1 3-48 0,-1 2-16 0,-2 0 0 16,0 2-64-16,-2 0-16 0,-1 1 0 0,-2 5 0 0,-1 0-208 0,0 0 0 0,-2-1 0 16,-2 1 144-16,0 0-16 0,1-2 0 0,0 1 0 31,-1-1-128-31,-1 0 0 0,2-1 0 0,-1-1 0 15,2-1 0-15,0-2 0 0,0 0 0 0,2 0 0 16,1-6 0-16,0 0 0 0,0 0 0 0,5 2 0 16,0 1 0-16,1-1 0 0,-1-1 0 0,2 0 0 15,1 0 0-15,0 0 0 0,1 0 0 0,0 0 0 16,3 2 0-16,-4-1 0 0,-1 0 0 0,0 0 0 16,-1 2 0-16,-6-4 0 0,4 4 0 0,-4-4 0 15,0 0 0-15,0 0 256 0,-1 8-32 0,1-3-16 16,-6 0 64-16,1-1 16 0,-3 1 0 0,-1 1 0 15,-2-2-96-15,1 1-32 0,1-2 0 0,-2-1 0 16,-2 0-160-16,1 1 128 0,-1-2-128 0,1 0 128 0,-1-1-128 16,0-1 0-16,1-1 0 15,-1-2-1344-15,2 0-288 0,0-2-64 0,3 0-16432 0</inkml:trace>
  <inkml:trace contextRef="#ctx0" brushRef="#br0" timeOffset="5874.4">11783 920 37263 0,'8'-10'1648'0,"-4"5"336"0,2 2-1584 0,1-1-400 16,3 0 0-16,6-2 0 0,1-1 0 0,-4 4 0 0,2 1 0 16,-1 1-176-16,0 1-112 0,1 0-32 0,-1 2 0 31,0-1-2384-31,-1 1-496 0</inkml:trace>
  <inkml:trace contextRef="#ctx0" brushRef="#br0" timeOffset="6040.41">11818 1068 35935 0,'0'0'3200'0,"0"0"-2560"0,0 0-512 0,0 0-128 0,0 0 0 16,0 0 0-16,0 0 0 0,8 1 896 0,0-1 176 15,0 0 16-15,5 0 16 0,1-1-656 0,3 0-128 16,4 0-16-16,2 0-16 0,3 0-288 15,1 0 0-15,2-2-208 0,4-1 80 0</inkml:trace>
  <inkml:trace contextRef="#ctx0" brushRef="#br0" timeOffset="6725.42">13258 788 23951 0,'-9'-5'2128'0,"9"5"-1696"0,-6 1-432 0,-1 2 0 16,-1 0 640-16,0 1 32 0,-1 3 16 0,-2 3 0 0,-1 2-256 0,1 2-48 16,0 3-16-16,0 1 0 15,1 2 144-15,1 2 48 0,1 2 0 0,2 5 0 0,2 0-560 0,4-2 0 0,0-3 0 16,3-1 352-16,2-2-32 0,2-2-16 0,2-3 0 31,0 0-80-31,5-2-16 0,-1-3 0 0,2-2 0 16,2-2 368-16,0-3 80 0,3-1 16 0,2-3 0 0,0-2-160 0,1-1-16 0,-1-4-16 15,-1-2 0-15,-1-1-192 0,-2-2-32 0,-1-1-16 0,-3-3 0 0,-1-3-16 16,-2-2 0-16,-4-3 0 0,0 0 0 16,-3-2-64-16,-2 0-16 0,-2-2 0 0,-2 2 0 0,-1 0-144 15,-4 0 0-15,-3 2 144 16,-2 2-144-16,-4 3 160 0,-2 4-32 0,0 2-128 16,-3 3 192-16,-2 1-64 0,-1 3-128 0,2 1 176 15,-3 7-176-15,1 3 0 0,4-1 0 0,4 3 0 0,1 2 0 0,4-1 0 16,3 1 0-16,1 2 0 0,4 0 0 0,2 1 0 31,2 0 0-31,3 2 0 0,3-2 0 0,0 1 0 0,3-1 0 0,1-1 0 16,1-1 0-16,3 0 0 0,-1-1 0 0,2-2 0 15,2-1 192-15,1-1-192 0,-1 0 192 0,7-1-192 16,-1-1 0-16,-2 0 0 16,-1-2 0-1,-1 0-880-15,-2-2-272 0,-1-3-64 0</inkml:trace>
  <inkml:trace contextRef="#ctx0" brushRef="#br0" timeOffset="7123.27">14050 675 29487 0,'0'0'1296'0,"-1"-4"288"15,1-1-1264-15,0 5-320 0,0 0 0 0,0-6 0 0,0 6 1120 0,0 0 160 16,0 0 48-16,0 0 0 0,0 0-1072 16,0 0-256-16,0 7 0 0,1 0 1088 0,-1 4 176 0,-1 1 16 0,0 3 16 15,-1 2-912-15,0 3-192 0,-1 0-48 0,0 5 0 16,1 2-144-16,0-3 0 0,-1 0 0 16,1 0 0-16,1-2 160 0,0-2-160 0,1-1 160 15,0-2-160-15,1 1 0 16,0-4 144-16,3 1-144 0,-1-3 0 0,2-2 0 0,-1-1 0 15,1-2 384-15,2-3 16 0,0 0 0 0,1-2 0 16,3-1-48-16,0-2-16 0,0-1 0 0,3-2 0 16,1 1-336-16,-3 0 0 0,1 0 0 15,0-1 0-15,2 1 0 0,-2 0 0 0,4 0 0 32,3 0-336-32,-1 1-144 15,-2 1-32-15</inkml:trace>
  <inkml:trace contextRef="#ctx0" brushRef="#br0" timeOffset="7453.97">14497 582 24879 0,'-1'-7'2208'15,"0"0"-1760"-15,-2-1-448 0,2 0 0 0,-1 1 1728 0,1 0 272 0,0 0 48 0,1 1 16 16,0 1-432-16,0 5-96 0,0 0 0 0,0 0-16 16,0 0-816-16,8 1-144 0,-2 3-48 0,5 5 0 15,1 3-512-15,0 1 0 0,-2 2 0 16,1 1 448-16,0 1-32 0,0 3 0 0,0 0 0 16,-1 2-128-16,-1 0-32 0,-1 2 0 0,-3 8 0 15,-3 3-256-15,-2-3 0 0,-3 1 0 16,-2 1 320-16,-4 0 16 0,-2 0 0 0,-2-2 0 15,-3 0-336-15,-1 0 0 0,-2-1 0 0,-2-1 0 16,0-2-400 0,0-1-160-16,0-1-16 0,-1-2-16 15,-9 3-496-15,2-4-112 0,0-6-16 0,1-2 0 0,-2-3-2064 0,1-4-432 0</inkml:trace>
  <inkml:trace contextRef="#ctx0" brushRef="#br0" timeOffset="7723.03">13954 545 23039 0,'-7'-15'2048'0,"3"10"-1648"16,-1-1-400-16,-3 3 0 0,-1 2 0 0,1 1 0 0,-3 3 0 16,1 4 2208-16,1 3 352 15,-1 4 80-15,-2 5 16 16,0 0-1696-16,0 5-352 0,0 1-64 0,-3 12-16 0,2 2-528 0,0 7 0 0,2-2 0 15,2-3 544-15,1-2 0 0,3 1 0 0,3-3 0 16,3 0-416-16,2-3-128 0,2-1 0 0,6 1 0 0,3-2 0 16,-1-6 0-16,2-3 0 15,1-4 0-15,3-4 0 0,-2-2 0 0,3-3-10864 16,0-3-2080-16</inkml:trace>
  <inkml:trace contextRef="#ctx0" brushRef="#br0" timeOffset="9225.87">4660 2573 3679 0,'0'0'320'0,"0"0"-320"0,2-6 0 0,0 1 0 0,1-2 1632 16,1 1 256-16,2-2 48 0,-1 0 16 15,1 2-96-15,-1-1-32 0,2 1 0 0,0-1 0 16,-1-1-304-16,1 2-64 0,-2-1-16 0,0 2 0 16,-2-1-16-16,0 2 0 0,-3 4 0 0,0 0 0 15,0 0-272-15,0 0-64 16,0 0-16-16,0 0 0 0,0 0-192 0,-5 7-48 0,-3 2 0 0,0 4 0 0,0 3-544 0,-2 1-112 15,-1 2-32-15,1 1 0 0,1 1-144 16,0 1 160-16,2 0-160 16,1-1 160-16,2 0-160 0,1-1 0 0,1 2 0 0,2-3 0 15,2-1 0-15,3-2 128 0,0-1-128 0,2-2 0 0,3-1 0 0,1-2 128 16,2-4-128-16,1 0 0 0,3-3 208 0,0-2-32 16,2-2-16-16,0-2 0 15,0-2 32-15,-1-3 0 0,2-3 0 0,0-1 0 0,0-2-16 0,-2-1 0 16,-1-3 0-16,-3 0 0 0,-1-4 16 0,-1 0 16 0,-1-1 0 0,-2-3 0 15,-2-2-48-15,-3-1-16 16,0-1 0-16,-4 2 0 0,0-1-144 16,-5 2 128-16,0 0-128 0,-2 2 128 15,-1 3-128-15,-2-1 0 0,-2 2 0 0,0 3 128 0,-1 5 0 16,0 3-128-16,-3 3 192 0,0 2-64 0,-1 2-128 0,-1 3 0 0,-3 1 0 0,0 4 0 0,1 2 0 0,1 2 0 31,0 2 0-31,1 0 0 0,2 2 0 0,2 1 0 16,3 3 0-16,4-2 0 0,1 1-128 0,4-1 128 15,3 0 0-15,1 0 0 0,2-1 0 0,1 0 0 16,3 0 0-16,2-1 0 0,1 0 0 0,3-1 0 0,-1-1 0 0,1-1 0 16,3-3 0-16,-1-2 0 15,1-2 0-15,1 0 0 0,-2-1 0 0,3-1 0 0,-1-2 0 0,1 0 0 16,0 1-1264 0,-2-3-272-16,1 0-64 0,1-1-14272 0</inkml:trace>
  <inkml:trace contextRef="#ctx0" brushRef="#br0" timeOffset="9443.87">5201 2608 19343 0,'0'0'848'0,"0"0"192"0,0 0-832 0,0 0-208 15,0 0 0-15,0 0 0 0,-3 6 2640 0,2 1 496 0,1 1 80 0,1 1 32 16,-1 1-1936-16,1 0-384 0,1 0-80 0,0 2-16 15,-1 2-432-15,2-1-80 0,-2-1-32 0,1 1 0 16,2 1-160-16,-1-1-128 0,0 0 144 0,1 0-144 0,-2 0 0 0,0 0 0 16,1-1 0-16,-2-1 0 15,1-1-2640-15,-1-2-624 0</inkml:trace>
  <inkml:trace contextRef="#ctx0" brushRef="#br0" timeOffset="9893.04">5285 2687 31615 0,'-2'-15'1408'0,"2"9"272"0,-1 0-1344 0,1-2-336 0,1-1 0 0,0-1 0 16,1 3 944-16,1-2 112 0,0 0 32 0,1 1 0 15,1 3 0-15,0 1 0 0,2-1 0 0,0 1 0 16,2 2-720-16,1 0-144 0,-1 1-32 16,1 2 0-16,0 2-192 0,0 1 0 15,-4 3 0-15,1-1 0 0,-2 3 0 0,-1 2 128 0,-3 2-128 0,-1 2 0 16,-1-2 0-16,-3 2 0 0,-2 3 0 0,-2-1 0 15,-1-1 0-15,-1-1 0 16,0 1 0-16,2-2 0 0,-1-2 0 0,1-3 0 0,2 0 0 16,0-2 0-16,2-1 0 0,4-6 0 15,0 0 0-15,0 0 0 0,0 0 0 0,0 0 176 0,0 0-176 0,0 0 160 0,7 0 0 0,3 0 0 16,0-1 0-16,1 0 0 0,1-2-160 0,1 2 0 31,1 1 144-31,-2 0-144 0,-1 0 0 0,-1 0 0 0,0 1 0 0,-2 0 0 0,0 1 0 0,-1 0 0 16,-7-2 0-16,5 4 0 0,-5-4 0 15,3 7 0-15,-1-1 0 0,-4 1 128 0,2 0-128 0,-3-1 176 16,-1 0-176-16,-4-1 192 0,0 2 0 0,0-1 16 16,-2 1 0-16,-2-2 0 0,-3 0-64 15,1-1-16-15,0 1 0 0,0 0 0 0,0-2-128 0,1 1 0 16,-1 0 0-16,-1-2 128 0,1-2-128 0,1 0 0 16,1 0 0-16,1-1 0 15,0-2-560-15,2 1-80 0,3 0-32 0,3-2 0 16,1-1-3168-16,2-3-624 0</inkml:trace>
  <inkml:trace contextRef="#ctx0" brushRef="#br0" timeOffset="10067.36">5832 2418 27647 0,'0'0'2448'31,"1"-6"-1952"-31,1 1-496 0,2 0 0 0,0 1 2000 0,1 0 304 0,2-2 64 15,0 2 16-15,0-1-1888 0,2 2-496 0,1 0 128 0,1 1-128 16,-1 0 0-16,1 1 0 0,0 1 0 0,1 0 0 16,-1 3-1600-16,0 0-368 0,-2 1-64 15</inkml:trace>
  <inkml:trace contextRef="#ctx0" brushRef="#br0" timeOffset="10241.62">5831 2587 33167 0,'0'0'1472'0,"0"0"304"0,-6 0-1424 0,6 0-352 0,0 0 0 0,0 0 0 16,0 0 976-16,0 0 128 0,0 0 32 0,0 0 0 16,0 0-496-16,0 0-112 0,7-1-16 15,3 0 0-15,-1 0-320 0,3 0-64 16,2 1 0-16,1-1-128 0,3 1 0 0,0 0 0 16,-1-1 0-16,2 0 0 31,1-2-2240-31,3 1-544 0</inkml:trace>
  <inkml:trace contextRef="#ctx0" brushRef="#br0" timeOffset="15617.01">7248 2140 10127 0,'0'-13'896'0,"0"13"-704"0,1-4-192 0,0-1 0 0,0-2 1952 0,0-1 352 15,1 2 80-15,2-1 16 0,-2 0-416 0,0 2-96 16,-2 5-16-16,3-4 0 16,1-1-144-16,-4 5-48 0,0 0 0 0,0 0 0 0,0 0-624 15,0 0-128-15,0 0-32 0,6 3 0 0,-1 3-240 16,-1 2-48-16,-1 3-16 0,-1 2 0 0,0 1-192 0,-1 3-32 15,-1 1-16-15,0 4 0 16,0 3-32-16,0 0-16 0,-1-1 0 0,1 1 0 0,0 1-112 0,0-2-32 16,0-1 0-16,0-1 0 0,0-2-160 0,1-3 128 15,0-1-128-15,0-1 128 0,1-2-128 0,-2-1 128 16,0-2-128-16,0 0 128 0,0-2-320 0,0 0-64 16,0-2 0-16,0-6-16 15,0 7-2864-15,0-7-560 0</inkml:trace>
  <inkml:trace contextRef="#ctx0" brushRef="#br0" timeOffset="15917.17">6940 2621 16575 0,'-22'-5'736'0,"14"4"160"0,1-1-720 0,1 0-176 15,-1 1 0-15,2 0 0 0,-1 0 3456 0,2-1 672 0,4 2 128 0,0 0 32 0,0 0-2304 0,0 0-464 16,0 0-96-16,0 0-16 0,0 0-816 0,10 1-160 15,4 3-48-15,1-1 0 0,5-3-160 0,5 0-32 16,3-1-16-16,3-2 0 0,1 1 16 0,2 0 16 16,3-1 0-16,4-2 0 15,0 0-208-15,3 1 176 0,3 1-176 0,1 0 160 0,1-3-160 0,-1 0 192 32,-1-2-192-32,0 1 192 0,-2 1-192 0,-4-1 0 0,0 1 0 0,-3 1 0 15,-4 1 0-15,-4 1 0 0,-3 0 0 0,-4 1 0 31,-3 2-608-31,-5 1 0 0,-4 1 0 0,-4 1 0 16,-7-3-736-16,0 0-128 0,-5 5-48 0,-2 3-8864 0,-4 1-1776 0</inkml:trace>
  <inkml:trace contextRef="#ctx0" brushRef="#br0" timeOffset="16297.44">6997 2908 24879 0,'0'0'2208'16,"0"0"-1760"-16,5-4-448 0,0 0 0 15,-1-1 1088-15,-4 5 128 0,0 0 16 16,6-4 16-16,0 2 288 0,0-1 48 0,-6 3 16 0,0 0 0 16,0 0-576-16,5 4-128 15,0 0 0-15,-3 3-16 0,-1 0-480 0,-1 3-80 0,-1 1-32 0,-2 4 0 0,-2 1-48 0,1 2-16 31,0 0 0-31,-1 1 0 0,-3 1 48 0,2-1 16 0,-1-2 0 0,0 2 0 16,2 0-96-16,1-2-32 16,0-2 0-16,1-2 0 0,-1 0-32 0,1-1 0 15,3-1 0-15,3-1 0 0,1-1 16 0,1-2 0 0,1-1 0 0,1-2 0 16,0 0-144-16,4 0 128 0,1-1-128 0,3-2 128 16,-2-3-128-16,1-1 0 0,2-1 0 15,-1-2 0-15,1 1 0 0,3-3 0 16,1 0 0-16,-1-2-176 15,-2-1-432-15,1-1-96 0,-1-1 0 0,0 0-16 0,-1 0-1456 0,0 0-272 0,-2 2-64 0,-3 3-7856 16,-3 0-1584-16</inkml:trace>
  <inkml:trace contextRef="#ctx0" brushRef="#br0" timeOffset="16512.06">6966 2922 34031 0,'0'0'1504'0,"-4"-5"320"0,4 5-1456 0,0 0-368 16,0-6 0-16,0 6 0 0,4-6 384 0,3 2 0 15,-1-1 0-15,4 2 0 0,3 1 0 0,3-1 0 16,1-1 0-16,1 1 0 0,-2 0-384 0,2-1 144 16,1 1-144-16,1 2 0 0,-2-1 0 0,0 1 0 0,-3 0 0 0,0 1-192 31,-2 0-2000-31,-1 1-400 0,-3 0-80 0</inkml:trace>
  <inkml:trace contextRef="#ctx0" brushRef="#br0" timeOffset="16688.32">7111 3043 31215 0,'0'0'1376'0,"0"0"288"0,0 0-1328 0,0 0-336 31,0 0 0-31,0 0 0 0,0 0 784 0,0 0 96 0,0 0 16 0,0 0 0 0,0 0 64 0,6-5 0 16,-1-1 16-16,4 1 0 15,-2 2-640-15,1 0-128 0,3-1-16 0,2 1-16 0,0-1-176 0,0-1 0 16,0 1 0-16,1 1 0 16,2-1-1680-16,-1 1-320 0,1-1-64 0,-2 0-12976 0</inkml:trace>
  <inkml:trace contextRef="#ctx0" brushRef="#br0" timeOffset="16920.12">7621 2828 24879 0,'0'0'2208'0,"0"0"-1760"0,0 0-448 0,0 0 0 0,-3-3 2016 0,3 3 320 16,0 0 64-16,0 0 16 0,0 0-592 0,0 0-112 15,0 0-32-15,0 0 0 0,-4 6-832 0,1 3-160 0,-1 2-48 0,2 1 0 16,0 2-176-16,2 1-32 0,0 1-16 0,-1 4 0 0,0 0-160 16,0 0-16-16,1 0-16 0,-1 1 0 15,-2-1-224-15,2 1 128 16,-1-1-128-16,1-1 0 0,0-3 0 0,1 1 0 0,-1 0 0 0,0-1 0 15,0-3-624 1,-1-2-64-16,4-2-16 0,-2-1 0 16,0-3-2208-16,0-5-448 0,0 0-96 0</inkml:trace>
  <inkml:trace contextRef="#ctx0" brushRef="#br0" timeOffset="17097.18">7528 2983 31615 0,'-6'-10'1408'0,"6"10"272"0,-2-7-1344 0,4-1-336 15,0-1 0-15,2 1 0 0,-3 1 512 16,4-1 16-16,0-1 16 0,3 2 0 16,0-1-128-16,3 1-32 0,1 1 0 0,2-1 0 15,1 0-384-15,1 2 0 0,-2 1 0 0,0-1 0 32,1 3-1504-32,-2 1-176 0,1 2-48 0,-4 0-11968 0</inkml:trace>
  <inkml:trace contextRef="#ctx0" brushRef="#br0" timeOffset="17277.21">7403 3218 34719 0,'0'0'1536'0,"0"0"320"0,0 0-1472 0,0 0-384 0,0 0 0 0,0 0 0 0,0 0 512 0,0 0 48 16,6 0 0-16,3 0 0 0,0-2-48 0,2 2-16 31,2 0 0-31,5 2 0 0,0-2-368 0,2 0-128 16,1-2 0-16,-1 1 144 0,2-1-144 0,1 0 0 0,0-1-192 0,2-1 192 31,2 0-2096-31,0-3-288 0,2-1-64 0</inkml:trace>
  <inkml:trace contextRef="#ctx0" brushRef="#br0" timeOffset="17889.07">8554 1939 29487 0,'0'0'2624'0,"2"-4"-2112"15,-1 1-512-15,-1-2 0 16,0 0-368-16,0-1-176 0,-1 1-32 0,-1 0-16 0,-1 1 896 0,0 1 176 16,-2 0 32-16,-2 2 16 0,0 1-128 0,-1 1-16 15,0 2-16-15,-3 1 0 0,-3 0-240 0,-1 3-128 16,-1 0 160-16,-2 0-160 0,-1 2 128 0,1 0-128 16,-1 0 0-16,-3 1 144 0,2-3-144 0,2 0 0 0,3 0 144 15,2-3-144-15,2 0 384 0,1 1 0 16,1-2 0-16,3 0 0 0,2 1-384 0,4-4 0 0,0 0 0 15,-4 3 448-15,4-3 32 16,0 0 0-16,0 0 0 0,0 0-176 0,0 8-48 0,2-1 0 16,0 0 0-16,0 0-80 0,2 0-32 0,-1 1 0 0,1 1 0 15,1 2 0-15,-1 1 0 16,1 1 0-16,-1 2 0 0,0 1 112 0,1 3 32 0,-2 0 0 16,-1 4 0-16,-1 3 80 0,-1 2 16 0,0 5 0 15,-2 4 0-15,-1 0-128 0,-1 5-32 0,-2 2 0 0,-4 2 0 16,0 1-224-16,0-3 144 0,-1-1-144 0,1-1 128 15,3-10-128-15,-1 0 0 0,0-1 144 0,0 3-144 16,0-2 0-16,1-4 0 0,2-1 0 16,0-3 480-16,1 4 32 0,2-9 0 0,0 0 0 15,0-4-192-15,2-2-48 0,0 0 0 0,3-1 0 0,0-1-272 16,1-1 0-16,1-2 0 0,0 0 160 0,2-1-32 16,-1-1 0-16,4 0 0 0,2-2-128 15,1-1 0-15,0 1 0 16,2-3-1472-16,8-2-320 0,3-1-64 0,1-4-15472 0</inkml:trace>
  <inkml:trace contextRef="#ctx0" brushRef="#br0" timeOffset="18851.79">9145 2411 20271 0,'0'0'1792'0,"0"0"-1424"16,-5-2-368-16,-1 2 0 0,1 3 1552 0,-2 2 240 15,3-1 64-15,-2 3 0 0,1 2-896 0,-1 0-160 16,2 4-32-16,-2 0-16 0,3 2 160 0,-1 4 48 15,0-2 0-15,0 2 0 0,2-1-368 0,-2 0-64 16,2 0-16-16,0 0 0 0,0-2-224 0,1 0-48 16,0-3-16-16,1-2 0 0,0-1-32 0,0-3-16 0,0-7 0 0,0 0 0 0,0 0 16 0,0 0 16 15,0 0 0 1,0 0 0-16,0 0 144 0,0 0 32 16,3-6 0-16,0-3 0 0,2-4-96 0,-1-3-16 0,-1-1 0 0,3-4 0 15,-1-2-272-15,2-4 128 16,1 0-128-16,-2-2 0 0,3-2 0 0,-1 1 0 0,-2 0 0 0,1 1 0 15,-1 4 0-15,0 3 0 16,-2 4 0-16,0 4 0 0,1 2 0 0,0 3 0 0,-2 4 0 0,-3 5 0 16,0 0 160-16,0 0-32 0,0 0 0 0,5 6 0 15,0 3-128-15,-1 2 192 0,-1 2-192 0,0 3 192 16,-1 0-192-16,-1 3 0 0,1 2 0 0,0-1 0 16,1-1 0-16,-1 1 0 0,0 0 128 0,0 1-128 15,-1 0 0-15,1-1 0 0,-2-3 0 0,3 0 0 16,0-4 0-16,0-2 0 0,-1-3 0 0,4-1 128 15,1 1-128-15,-7-8 0 0,7 2 0 16,-1-3 0-16,0-2 0 0,1-3 0 0,5-8 0 16,1-4 0-16,-1 1 0 0,0-3 0 0,-1-1 0 15,0-1 0-15,0-1 0 0,0 0 0 0,-2 5 0 0,0 1 0 16,-1 0 0-16,-1 1 0 0,1 1 0 0,-1 3 0 16,-1 2 160-16,1 4-160 0,0 0 368 0,-2 3-48 15,-5 3 0-15,6 4 0 0,-1 3-64 0,1 2 0 16,-3 1-16-16,0 1 0 0,-1 0-80 0,1 4-16 15,-2 1 0-15,0 0 0 0,0 2-16 0,0 0-128 16,-1 1 192-16,1 1-64 0,-1 1-128 0,1-1 0 0,0-3 144 0,0 1-144 16,2-1 0-16,-2-1 0 0,1-2 0 0,-1-1 0 31,0 0-624-31,0 0-144 0,2-1-16 0,2-2-7632 16,0-2-1520-16,1 0-304 0</inkml:trace>
  <inkml:trace contextRef="#ctx0" brushRef="#br0" timeOffset="19051.84">9674 2570 31215 0,'0'0'1376'0,"0"0"288"0,0 0-1328 0,0 0-336 0,0 0 0 0,0 0 0 16,0 0 880-16,-1 6 96 0,-3 0 32 0,2 1 0 0,2 2-112 0,1 1-32 15,1 2 0-15,-2-1 0 16,0 1-560-16,1 0-112 0,0 1-32 0,0-1 0 0,1-2-160 0,-1-1 0 15,-1 2 0-15,3-1 0 16,-3 0-352-16,1 0-160 0,0-1-16 0,0-1-16 16,0-2-2416-16,-1-6-496 0,0 7-80 0</inkml:trace>
  <inkml:trace contextRef="#ctx0" brushRef="#br0" timeOffset="19502.52">9668 2649 26431 0,'-1'-12'1168'0,"1"6"240"0,1 0-1120 15,1-1-288-15,2-2 0 0,1 2 0 0,0 0 1472 0,1 0 224 0,-1 0 48 0,3-1 16 16,2 1-560-16,1 2-112 0,0 2-32 0,0-1 0 16,1 1-544-16,1 0-96 0,-1 0-32 0,0 2 0 15,0 4-128-15,-3 0-48 0,0 1 0 0,-1 1 0 16,-3 0-80-16,1 2-128 0,-1-1 176 0,-3 3-176 16,-2 1 160-16,-1 1-160 0,-2 1 128 0,0 2-128 15,-5 1 128-15,0-1-128 0,1-1 0 0,-6 2 128 16,1-2-128-16,2-2 0 0,3-2 0 15,0-2 0-15,2 0 0 0,0-3 0 0,5-4 0 16,0 0 0-16,0 0 0 0,0 0 0 0,5 5 0 16,1-2 0-16,1-2 0 0,1 0 0 0,0 0 0 0,3 0-176 15,-2-1 176-15,2 1-128 16,0 1 128-16,0-1 0 0,0 3 0 0,-1 0 0 16,-1 0 0-16,-1 0 0 0,-2 1 0 0,0-1 0 15,-6-4 0-15,0 0 0 0,2 8 0 0,-2-2 128 16,0-6 192-16,-5 7 64 0,0-1 0 0,-1 0 0 15,0-1 64-15,-2 1 32 0,-2-2 0 0,-1 1 0 0,0-1-176 0,0-1-48 16,-1 2 0-16,0-2 0 0,-1-1-96 0,0 1-32 16,-1-2 0-16,2 0 0 0,0 0-128 0,1-1-176 0,0 0 48 0,2-1 0 31,0-1-1536-31,1-1-320 0,1 1-48 0,2-1-15168 0</inkml:trace>
  <inkml:trace contextRef="#ctx0" brushRef="#br0" timeOffset="19701.46">10169 2439 27647 0,'0'0'2448'0,"0"0"-1952"0,0 0-496 16,0 0 0-16,0 0 2208 0,0 0 352 0,0 0 64 0,0 0 0 0,0 0-1664 0,0 6-320 31,0 3-80-31,0-1-16 0,0 0-96 0,0 0 0 0,0 0-16 0,0 0 0 0,-1 1-304 0,1-1-128 15,0 1 0-15,0 1 128 16,0-2-128-16,1-1 0 0,-2 0 0 0,1-1 0 31,0-6-1328-31,0 0-288 0,0 0-64 0,0 0-9392 0,0 0-1888 0</inkml:trace>
  <inkml:trace contextRef="#ctx0" brushRef="#br0" timeOffset="20214.68">10517 2207 20271 0,'0'0'1792'0,"3"-6"-1424"16,0 1-368-16,2 0 0 0,-1 1 1088 0,1-1 160 16,-2 0 32-16,0 1 0 0,1-1 688 0,-4 5 144 15,0 0 16-15,4-3 16 0,0 0-752 0,-4 3-160 16,0 0-16-16,0 0-16 0,0 0-496 0,0 0-80 16,0 0-32-16,3 8 0 0,-3 2-272 0,-2 2-64 0,0 2-16 0,-1-1 0 15,0 1-32-15,-2 1 0 0,0 3 0 0,-1 1 0 16,1 2-208-16,-1 1 144 0,0 0-144 15,0-1 128-15,1-2-128 0,0 0 0 0,1-2 0 0,1-2 0 16,0-1 0-16,2-1 0 0,0 0 0 0,1-4 0 16,1-1 0-16,1-1 0 0,-2-7 0 0,5 6 0 15,1 1 0-15,1-2 0 16,0-1-128-16,5-2 128 0,1-1 0 0,-1-1 0 0,1 0 0 16,2 0 0-16,0 0 0 0,-1 0-144 0,5-3 144 15,2 1 0-15,-1-1 0 0,-5 2 0 16,0 0 0-16,-1 1 0 0,-1 0 0 0,-1 0 0 15,-1-1 0-15,-1 1 0 0,0 0 0 0,1 0 0 16,-1 1 0-16,-3 1 0 0,0-1 0 0,0-1-416 16,-7 0 32-16,6 2 0 0,1-4 0 31,-7 2-304-31,0 0-48 0</inkml:trace>
  <inkml:trace contextRef="#ctx0" brushRef="#br0" timeOffset="21528.82">11804 2236 24879 0,'-2'-14'1088'0,"1"9"256"0,-2-1-1088 0,0 1-256 0,3 5 0 0,0 0 0 16,-2-8 2080-16,2 8 352 0,0 0 80 0,0 0 16 0,0-6-976 0,0 6-192 0,0 0-32 0,0 0-16 16,0 0-800-16,1 6-144 0,0 3-48 15,0 2 0-15,0 1-128 0,0 2-16 0,1 3-16 0,-1 0 0 16,-1 2-160-16,1 0 0 16,-1-1 0-16,1 0 128 0,-1-1-128 0,0 1 0 0,0-4 144 0,0 1-144 15,0-3 0-15,1-1 0 0,-1 0 0 0,-1 3-8064 31,1-2-1552-31,-1-2-320 0</inkml:trace>
  <inkml:trace contextRef="#ctx0" brushRef="#br0" timeOffset="21800.62">11585 2412 30399 0,'0'0'2704'0,"0"0"-2160"15,0 0-544-15,0 0 0 0,-2-5 1008 0,2 5 80 16,3-5 32-16,2 1 0 0,1 1-336 0,2-1-64 16,4 1-16-16,3 0 0 15,3 0-320-15,3-1-80 0,3 2-16 0,1 0 0 0,3 0-288 0,0-1 128 16,2 1-128-16,2 1 0 0,1-1 128 0,0 0-128 16,1 1 0-16,-1 0 0 0,-1-2 0 0,-2 2 0 15,-2 0 0-15,-5-1 0 0,-2 0-336 0,-1 0-32 0,-1-1 0 0,-4 1 0 16,-3 0 112-16,-2 0 32 15,-1 0 0-15,-2-1 0 16,-7 3-544-16,0 0-96 0,4-4-32 0,-4 4 0 16,2-4 32-16,-1-1 0 0,-1 1 0 0,0 4-8336 0,0 0-1664 0</inkml:trace>
  <inkml:trace contextRef="#ctx0" brushRef="#br0" timeOffset="22829.66">13194 2066 23151 0,'0'0'1024'0,"-2"-5"208"0,0 0-976 0,1 1-256 0,1 4 0 0,-1-6 0 16,1 6 1488-16,0 0 256 0,0 0 48 0,0 0 16 15,0 0-208-15,0 0-32 0,0 0-16 0,0 0 0 16,0 0-784-16,1 8-176 0,-1 1-16 0,0 2-16 16,0 1-112-16,0 2-32 0,0 1 0 0,0 2 0 0,0-1-96 0,0 3 0 15,0 2-16-15,0 0 0 16,0-1-160-16,0-1-16 0,0 1-128 0,0 0 192 15,0-1-192-15,1-1 128 0,0 0-128 0,0-3 0 0,0 0 0 16,0-1 128-16,0-2-128 0,1-1 0 16,-2-1-384-1,1 0-112-15,0-1-16 0,0-2-16 0,-1-7-2416 0,1 7-496 0,-1-7-80 0</inkml:trace>
  <inkml:trace contextRef="#ctx0" brushRef="#br0" timeOffset="23081.94">12891 2542 23951 0,'-17'-3'1056'0,"11"2"224"0,-1 1-1024 0,2 0-256 0,5 0 0 0,0 0 0 0,0 0 2160 0,0 0 368 16,0 0 80-16,0 0 16 0,0 0-1136 0,0 0-208 0,8 1-64 0,2 1 0 16,0 0-688-16,4-1-144 0,5-1-16 0,0 0-16 15,2 0-144-15,1-1-16 0,1-1-16 16,1 0 0-16,1 0-176 0,1-2 192 0,1 1-192 0,1 1 192 15,-1 0-192-15,2-1 0 0,-1 1 0 0,0 1 128 16,-2 1-128-16,0 0 0 0,-3 0-160 0,-2 1 160 16,-2 1-1920-16,-2 3-304 0,-3 0-48 0,-2 3-8160 15,-2 1-1648-15</inkml:trace>
  <inkml:trace contextRef="#ctx0" brushRef="#br0" timeOffset="23432.57">13036 2839 22111 0,'-6'-10'976'0,"6"10"208"0,-3-6-944 0,1-1-240 16,1 0 0-16,1 0 0 15,1-1 2048-15,1 0 384 0,0 1 64 0,3 0 0 16,0 0-1216-16,2 2-256 0,2 1-64 0,2 0 0 0,2 1-624 0,-1 2-128 0,-1 2-16 0,0 0-16 16,-1 0 48-16,0 2 16 15,-1 2 0-15,-2 1 0 0,0 2-240 16,-2 2 0-16,-1 0 0 0,-3 1 0 0,-3 0 160 0,-2 1-160 15,-1 2 160-15,-1 2-160 16,-3-1 128-16,0 2-128 0,-4 0 0 0,-1 1 144 16,-2-1-144-16,1 1 0 0,0-3 0 0,1 0 0 15,0-4 0-15,2-1 208 0,1-3-48 0,3 0-16 0,1-2 416 0,3-1 80 16,4-4 0-16,0 0 16 0,0 0-192 16,0 0-32-16,0 0-16 0,0 0 0 0,7-2-224 0,2-1-64 15,2 1 0-15,1 0 0 0,4-1-128 0,0 0 0 16,3 0 144-16,2-1-144 0,1-1 0 0,2 1 0 15,0-3 0-15,8 3 0 0,1 0 0 16,-3-1 0-16,-3 1 0 16,-2 0-1680-16,1 0-416 0,-1 0-80 0,-2-1-14112 0</inkml:trace>
  <inkml:trace contextRef="#ctx0" brushRef="#br0" timeOffset="23747.37">13927 2176 18431 0,'-2'-12'1632'0,"1"7"-1312"0,0 0-320 0,-1-1 0 0,1 1 3568 0,0 0 640 15,1 5 128-15,0 0 16 0,0 0-2816 0,0 0-560 16,0 0-112-16,0 0-32 15,0 0-192-15,-2 8-64 0,0 1 0 0,0 3 0 0,-2 1-272 0,2 4-64 16,1 0-16-16,-1 2 0 0,0 0-64 0,-2 1-16 16,3 2 0-16,0 1 0 0,1-1-144 0,0 0 0 15,1-1 144-15,0-3-144 0,0 0 0 0,2-2 0 16,-1 1 0-16,-1 2 0 0,1-3 0 16,1-2 0-16,1 0 0 15,-1-1-3952-15,0-2-800 0</inkml:trace>
  <inkml:trace contextRef="#ctx0" brushRef="#br0" timeOffset="24184.2">13868 2283 24879 0,'-2'-8'2208'0,"1"-1"-1760"0,0-1-448 0,-1-2 0 16,1-1 0-1,2 2 0-15,1 0 0 0,0 0 2544 0,2 2 416 16,0 2 96-16,2 3 16 0,0-1-2096 0,4-1-400 0,-1 1-96 0,4-1-16 15,3 2-464-15,-2 0 0 0,2 2 0 16,1 1 256-16,-1 2-32 0,-1 0-16 0,-2 3 0 16,-2 0-208-16,-1 0 128 0,-1 2-128 0,-3 2 0 0,-1 1 128 0,-2 2-128 15,-2 2 0-15,-2 0 144 0,-2 1-144 0,-3 1-272 16,-1 1 64-16,-1 1 16 0,-2 2-80 0,0-1-16 16,-1-3 0-16,0-2 0 0,0-1 144 0,1-2 144 15,2-1-208-15,2 0 80 0,0-2 128 0,2-2 0 16,4-5 0-16,0 0 128 0,0 0 0 0,0 0 16 15,0 0 0-15,0 0 0 0,0 0-144 0,7 6 128 16,2-1-128-16,1-1 128 0,1 0-128 16,0 0 0-16,0-1 0 0,0 2 0 0,2-2 0 15,-4 2 0-15,2-1 0 0,0 1 0 0,-1 1 0 0,-1 1 0 0,-1-1 0 0,-2 1 128 16,-1 0 64-16,-2 1 16 16,-1-1 0-16,-2-1 0 0,-1 1 48 0,-1-2 16 0,-2 1 0 15,-2-1 0-15,-2 3 112 0,-2-2 32 0,-2-2 0 16,0 0 0-16,0 1-160 0,-1-1-48 15,0 1 0-15,-2-2 0 0,0 0-208 0,1 1 0 16,0-2 128-16,0-1-128 0,2 1 0 0,2-1 0 0,1-1 0 31,3 0-3168-31,6 0-672 0</inkml:trace>
  <inkml:trace contextRef="#ctx0" brushRef="#br0" timeOffset="24651.48">14180 2466 26431 0,'0'0'1168'0,"-3"8"240"0,2-1-1120 0,-4-1-288 0,2 1 0 0,0 4 0 0,0 0 0 16,2-2 0-16,1-1 0 15,0 2 1488-15,1 0 240 0,0-2 64 0,2 0 0 0,0-1-1232 0,4 1-240 16,-3-1-64-16,4-2 0 0,-1-1-128 0,2 1-128 0,0-3 192 0,3-2-192 16,0-1 0-16,-2-1 0 0,0-3 0 31,-2 0 320-31,0-2-32 0,0 1-16 0,0-3 0 15,-3-1-80-15,1-1 0 0,-2 0-16 0,2-1 0 16,-4 0-176-16,0 2 0 0,0 1 0 16,-1 2 848-16,1 3 144 0,-2 4 32 0,0 0 0 15,0 0-384-15,0 0-80 0,0 0-16 0,0 0 0 0,0 0-544 16,-3 8 0-16,3 2 0 16,1 2 192-16,1 2-192 0,-2 1 192 0,1 10-192 0,0 2 0 15,-1 0 0-15,-1-1 0 0,0 0 0 0,-1 2 0 16,2-1 0-16,0 1 0 0,-2-2 0 0,1 1 0 15,1-3 0-15,0-2 0 0,0-2 0 0,0-3 0 16,0 0 128-16,-2-1-128 0,0-1 0 16,2-6 0-16,-2 0 0 0,-1-2 272 0,3-7 0 15,0 0 0-15,-5 2 0 0,-2 0-16 0,1-1-16 0,-2-2 0 0,2-2 0 16,-3-1-64-16,0-2-16 0,0-1 0 0,0 1 0 16,0-1-160-16,1 1 0 0,-1-3 0 0,1 0 0 15,0 0-512-15,1-1-16 0,-1-1-16 0,1-1 0 16,1-1-1872-1,1-1-368-15,2-1-80 0</inkml:trace>
  <inkml:trace contextRef="#ctx0" brushRef="#br0" timeOffset="24865.54">14542 2269 33695 0,'0'0'1488'0,"0"0"304"0,0 0-1424 0,0 0-368 0,0 0 0 0,0 0 0 0,0 0 0 16,0 0 0-16,0 0 0 0,5-3 1104 0,-5 3 160 15,0 0 16-15,0 0 16 16,0 0-1040-16,6 3-256 0,-6-3 0 0,5 7 0 0,0 0 0 16,-2-1 0-16,-3-6 0 15,0 0-3584-15,0 0-784 0</inkml:trace>
  <inkml:trace contextRef="#ctx0" brushRef="#br0" timeOffset="25300.41">14874 2022 3679 0,'0'0'160'0,"2"-6"32"0,-1-1-192 0,2 0 0 0,-1 2 0 16,0-1 0-16,-1-2 5648 0,1 3 1088 16,-2 5 224-16,2-6 32 15,-2 6-4224-15,0 0-848 0,0 0-160 0,0 0-32 0,0 0-864 0,0 0-160 0,0 0-48 0,0 0 0 16,6 6-272 0,-3-1-64-16,2 2-16 0,-4 1 0 0,0 2-32 0,0 3 0 0,-2 2 0 0,0 3 0 15,0 0 0-15,-3 2 0 0,2 1 0 0,0 1 0 31,0 1-128-31,0 1-16 0,-1-3-128 0,2 0 192 0,0-1-192 16,0 0 128-16,1-1-128 0,0-2 0 0,0-1 192 0,1-2-48 0,0-2-16 0,1-1 0 31,1-2 48-31,0-2 0 0,0 1 0 0,3 0 0 0,0-3 0 16,2 0 0-16,1-2 0 0,1-1 0 0,-1 0-176 0,2 0 0 16,2-2 0-16,-1 0 128 0,2 0-128 0,2 0 0 15,-2 0 0-15,1 0 128 0,2-2-128 0,-1 1 0 16,1 0 0-16,-1 0 0 15,0 0-368-15,-2 0-48 0,0 0-16 0,1 0 0 16,-6 0-1360-16,2 1-288 0,-2-1-48 0,0-1-16 16,0 1-1296-16,-1-1-256 0</inkml:trace>
  <inkml:trace contextRef="#ctx0" brushRef="#br0" timeOffset="25715.91">15155 1932 29663 0,'-3'-15'1312'0,"3"9"272"0,0-3-1264 0,1 0-320 0,2-1 0 0,1-2 0 16,2 0 0-16,-1 2 0 0,2 1 0 15,0 2 1408-15,2 0 240 0,0 2 32 0,1-1 16 16,1 2-1056-16,0-1-224 0,0 2-32 0,3 2-16 15,0 0-368-15,0 2 0 0,-2 0 0 16,-3 0 352-16,-2 2 0 0,1 1 0 0,-1 0 0 16,-4 2-352-16,0 0 144 0,-2 1-144 0,-3 6 0 15,-2 1 0-15,-3-1 0 0,0 1 0 0,-1-2 0 16,-1 0 0-16,0-1 0 0,-1-1 0 16,0-1 0-16,1-2-192 0,1 0 192 0,-1-2-192 0,1 1 192 0,3-3 0 15,5-3 0-15,0 0 0 0,0 0 0 16,0 0 0-16,0 0 0 15,0 0 128-15,0 0-128 0,0 0 0 0,8 3 0 0,2 0 0 0,-1-2 0 16,2 0 0-16,-1-1 0 0,1 0 0 16,0 0 0-16,13-2 0 31,4-3-336-31,-2 1-80 0,-3-1-16 0</inkml:trace>
  <inkml:trace contextRef="#ctx0" brushRef="#br0" timeOffset="26435.36">15558 1574 21183 0,'0'0'1888'0,"0"0"-1504"0,0 0-384 0,2-5 0 0,1-1 480 0,-3 6 32 0,2-5 0 0,3-3 0 0,1 2-512 0,-1 2 0 0,2 1 0 16,1-1 1648-1,-1 1 224-15,2 0 48 0,1 0 16 0,0 0-1184 0,1 1-240 0,1-1-64 0,0 0 0 16,1-1 48-16,1 1 0 15,-2 1 0-15,2-2 0 0,0 1-496 0,-2 1 0 0,-1 0 0 32,0-2 768-32,-1 3 48 0,-1 0 16 0,0 1 0 0,-1 0-672 15,-3 1-160-15,-5-1 0 0,0 0 448 0,7 4 64 0,-7-4 16 16,5 5 0-16,0 1-336 0,0-1-64 0,-3 1 0 0,0 2-128 16,1 1 0-1,-2-1 0-15,0 0 0 0,1-1 336 0,-1 2-32 0,0 1-16 16,0 1 0-16,-1 1-144 0,1 1-16 0,1-1-128 0,-1 2 192 0,-1 0-32 15,1 0-16-15,0 1 0 0,-1 0 0 16,0 3-16-16,0 0-128 0,0 2 192 0,1 2-64 16,0 0-128-16,0 1 0 0,1 5 0 0,-1 0 128 0,1 3-128 0,-1-1 0 0,-1-2 0 15,0 2 0-15,0 1 0 0,-1 0 0 16,-2-1 0-16,1 3 0 0,0 2 0 0,0-1 0 0,0 0 0 0,-1 0 0 16,1 0 0-16,0-2 0 15,1-2 0-15,0-2 128 0,0 0-128 0,0-4 0 0,-2-2 0 0,1-2 128 16,1-2 32-16,-1-2 0 15,0-3 0-15,-3 0 0 0,1-1-160 16,1-2 0-16,-2-1 0 0,1-4 624 0,-1 1 80 0,0-1 32 0,-1 1 0 16,0-1-368-16,0 1-80 0,1-2-16 15,-3 1 0-15,0-1-272 0,1 1 0 0,-1-1 0 32,-1 0 208-32,0 0-16 0,1-1 0 0,-2 0 0 15,1 1-192-15,-2-2 0 0,1 0 0 0,-4 1 0 16,-2-1 0-16,3 1 0 0,-1-2 0 15,-1 0-256-15,1-1-128 0,1-1-48 0,-8 2 0 32,0 0-1232-32,4 0-256 0,2 0-64 0</inkml:trace>
  <inkml:trace contextRef="#ctx0" brushRef="#br1" timeOffset="35435.25">2856 4206 3679 0,'0'0'160'0,"0"0"32"0,0 0-192 0,0 0 0 15,0 0 0-15,0 0 0 0,4-5 2368 0,-2-1 448 0,2 1 64 0,-1-2 32 16,-1 1-992-16,1-1-208 0,0 1-48 0,1 0 0 0,-2-1-272 0,1 2-64 15,0-1-16-15,1 1 0 16,0-1-224-16,-2 3-64 0,2-1 0 0,-4 4 0 0,4-5 0 0,-4 5 0 16,0 0 0-16,0 0 0 0,0 0-624 0,0 0-128 15,0 0-16-15,4 6-16 0,1 0 32 0,-2 4 16 16,-2 1 0-16,1 3 0 0,2 0 32 0,-2 1 0 16,-1 2 0-16,0 0 0 15,1 4-80-15,1-1-16 0,0-1 0 0,-1-1 0 16,0 1-224-16,2-1 128 0,-2-1-128 0,2-2 0 15,-1-2 128-15,1-1-128 0,1-1 0 0,-1 0 0 0,-1-3 144 0,2-2-144 0,0-1 128 0,-1-1-128 16,-4-4 224-16,7 0-32 16,-1-1-16-16,1-1 0 0,0-2 16 0,0-1 16 15,1-2 0-15,1 0 0 0,-3-2 48 0,1-1 0 0,0-1 0 0,-1-2 0 16,0-3 0-16,0-1 0 0,1-2 0 0,-2 0 0 16,0 0-112-16,-1-1-16 0,-1-1 0 0,1 1 0 15,-2-1-128-15,-2 2 0 0,0 1 0 0,0 1 128 16,1 2-128-16,-1 3 0 0,-1 3 0 0,-1 1 0 15,-2 1 0-15,0 1 0 0,-1 3-160 0,-1-1 160 16,1 2-160-16,-1 2 160 0,-1 1-160 0,1 2 160 16,-1-1-144-16,1 2 144 0,-1 2-128 0,2 0 128 15,-2 2-144-15,3 0 144 0,-1-2-160 0,2 2 160 0,1 0 0 0,1-2-144 16,1 1 144-16,0-1 0 0,0-6 0 16,2 8-160-16,1-1 160 0,1-2 0 0,1 0 0 0,0-1 0 31,1 0 0-31,0 0 0 0,1-1 0 0,1-1 0 0,1 0 0 0,-1 1 0 0,1-2-384 0,1 0 48 15,0 0 0-15,0 0 0 32,0-2-1888-32,1 2-368 0,0-1-80 0,0 0-11456 15</inkml:trace>
  <inkml:trace contextRef="#ctx0" brushRef="#br1" timeOffset="35800.23">3256 4423 9215 0,'0'0'400'0,"0"0"96"0,0 0-496 0,0 0 0 16,0 0 0-16,0 0 0 0,-1-5 3760 0,1 5 656 0,-1-5 128 0,1 5 16 16,0 0-1808-16,0 0-352 15,0 0-80-15,0 0-16 0,0 0-1024 0,0 0-192 16,-3 7-64-16,2 1 0 0,0 1-416 0,0 2-96 0,0 3 0 0,0-1-16 16,0-1-176-16,1 1-48 0,0 1 0 0,0 1 0 0,0-1-144 0,0 1-128 15,1 1 144-15,0-2-144 16,-1-1 0-16,0 1 0 0,0-2 0 0,1-1 0 15,0-1-480-15,0-3-192 0,0 1-32 16,2-1-16-16,-3-7-2544 0,0 0-496 0,2 6-96 0</inkml:trace>
  <inkml:trace contextRef="#ctx0" brushRef="#br1" timeOffset="36210.75">3278 4497 28799 0,'-6'-12'1280'0,"5"6"256"0,0 0-1232 15,0-2-304-15,0-1 0 0,1 1 0 0,0 0 1216 0,1 0 192 0,0 0 48 0,1 2 0 0,2 1-320 0,1 0-64 16,3-1-16-16,-2 2 0 0,2 1-672 0,1-1-144 16,1 2-32-16,1 1 0 0,1 2-80 0,-1 1 0 15,0 2-128-15,0 0 192 0,-2 0-192 0,1 3 0 16,-4 1 0-16,0 0 0 0,-3 1 0 0,-2 1 0 16,-2 1 0-16,-1 1 144 0,-5 1-144 0,-1 2 192 15,0-2-192-15,-1 0 192 0,-1-2-192 0,1 0 0 0,1-1 0 0,1-1 0 16,-1-1 0-16,1-3 0 0,3-2 144 0,4-3-144 15,0 0 192-15,0 0-48 0,0 0 0 16,0 0 0-16,0 0-144 0,6 3 0 0,1-1 0 0,3-1 128 16,1 0-128-16,1 0 0 0,1 0 0 0,1 1 0 15,-1-1 0-15,-1 2 0 0,0 0 0 0,-1 1 0 16,-1 0 0-16,-1 0 0 0,-3 0 0 0,0 2 0 0,-2-1 0 16,-4-5 0-1,4 6 0-15,-4-6 0 0,-2 7 176 0,0-1 0 0,-2 0 0 16,-2-1 0-16,0 1 208 0,-3-2 64 15,-1 0 0-15,-2 1 0 0,-2-1-192 0,-1 0-16 0,2-1-16 16,-2 0 0-16,-1-1-224 0,2 1 128 0,0-1-128 0,2-1 0 16,1-2-144-16,1 1-128 0,1 0-32 15,1 0 0 1,3-1-1376-16,0-2-288 0,2 0-48 0,3-2-9312 0,2-1-1872 0</inkml:trace>
  <inkml:trace contextRef="#ctx0" brushRef="#br1" timeOffset="36398.22">3683 4243 14735 0,'0'0'1312'0,"2"-6"-1056"15,1 2-256-15,1-1 0 0,1 1 4272 0,1 0 784 0,1-1 176 0,1 1 16 0,1 1-3888 0,2-1-784 16,2 2-144 0,0 1-48-16,-1 0-224 0,1 2-160 0,-1 0 192 0,2 1-192 15,-2 0-240-15,0 2-144 0,-1-1-48 0,-1 1-9808 16,-3 2-1952-16</inkml:trace>
  <inkml:trace contextRef="#ctx0" brushRef="#br1" timeOffset="36556.05">3753 4404 18431 0,'-4'-2'1632'0,"4"2"-1312"16,0 0-320-16,0 0 0 0,0 0 3808 0,0 0 688 15,0 0 144-15,0 0 32 0,5-3-2832 0,3 2-560 0,-1-1-128 0,1-1 0 16,0 1-496-16,2 0-80 15,2 1-32-15,1-1 0 0,0 0-352 0,2-1-64 0,-1 1 0 0,0 0-128 16,2 0 0-16,-1 0-256 0,-1 2 32 0,1-2-12000 16,-3 1-2384-16</inkml:trace>
  <inkml:trace contextRef="#ctx0" brushRef="#br1" timeOffset="37220.6">4840 4062 28559 0,'0'0'2544'0,"0"0"-2032"0,0 0-512 0,4-6 0 15,-4 6 416-15,5-5-16 0,-5 5 0 0,0 0 0 16,0 0 528-16,0 0 96 0,0 0 32 0,2 6 0 16,-1 2-624-16,-1 1-128 0,-1 5-32 0,0 0 0 15,0 2 32-15,-2 2 0 0,0 1 0 0,1 5 0 16,1-1-96-16,0-1-16 0,0 0 0 0,1-1 0 0,1-2-192 0,0-1 128 16,1-3-128-16,2-2 0 0,1-2 208 0,-1-1-48 15,2-1-16-15,-1-4 0 0,2-1 112 0,0-1 32 16,2-3 0-16,0-1 0 0,1-1-96 0,0 0-32 15,1-2 0-15,0-3 0 0,1-2 0 16,0 0 0-16,0-4 0 0,-1 1 0 0,-1-2-160 0,0-1 160 16,0-2-160-16,-2-2 160 0,-1 0-160 15,0-2 0-15,-3 0 0 0,-2 1 0 0,2 0 0 0,-2 3-144 16,-2 2 144-16,-1 3-208 0,-1 1 208 0,-1 1 0 16,0 3 0-16,-1 0 0 0,-2 2 0 0,1 1 0 15,-1 1 0-15,0 2 0 0,-1 2 0 0,2 1 128 16,-1-2-128-16,6 0 0 0,-5 3 0 0,5-3 0 15,0 0 0-15,0 0 0 0,-4 6 0 0,2-1-192 0,2-5 192 0,1 7-192 16,-1-7 192-16,3 7 0 16,1-2-160-16,1 1 160 0,1-1-144 0,0 1 144 15,1-1-192-15,2 1 192 16,1-3-592-16,1 1-16 0,-1 0 0 0,2-1 0 16,2-2-2400-16,0-1-496 0</inkml:trace>
  <inkml:trace contextRef="#ctx0" brushRef="#br1" timeOffset="37820.97">5498 4002 13823 0,'0'0'1216'0,"2"-7"-960"32,-2 1-256-32,1-1 0 0,1-1 1920 0,0 1 352 0,0-1 64 0,3 0 16 15,-4 1-96-15,2 0-16 16,1 0 0-16,-1 2 0 0,-1 0-512 0,-2 5-96 0,0 0-32 0,0 0 0 0,3-4-560 0,-3 4-112 16,0 0-32-16,0 0 0 0,0 0-416 15,0 0-96-15,1 7 0 0,1 1-16 16,-2 3-128-16,-2 3-32 15,0-1 0-15,0 2 0 0,-1 2-16 0,-1 0-16 0,1 2 0 0,0 0 0 16,0-1-176-16,-1 1 128 0,1 0-128 0,1-2 128 0,0 0-128 16,0-2 0-1,2 0 0-15,2-2 128 0,-1-2-128 0,1-1 0 0,1-1 144 0,-1-3-144 16,4 1 192-16,-6-7-16 16,4 4-16-16,3 1 0 0,1-2-16 0,0-1 0 0,3 0 0 0,0 0 0 15,1-3-144-15,2 0 160 16,-1-1-160-16,1 0 160 0,-1 0-160 0,2-1 0 15,-3 1 0-15,0-1 128 0,-1 0-128 0,-1-1 0 0,-1 2 0 0,-1-1-176 16,0 0-352-16,0-1-80 0,-2 1-16 0,0 1 0 16,-1 0-1488-16,0-1-288 0,-1 1-64 0,-4 2-8368 15,5-2-1680-15</inkml:trace>
  <inkml:trace contextRef="#ctx0" brushRef="#br1" timeOffset="38169.11">5843 3872 10127 0,'-1'-8'896'0,"1"0"-704"16,-2-2-192-16,2 1 0 0,2 0 4240 0,-2 1 816 16,0 1 176-16,0 0 16 0,1-1-2752 0,1 3-544 15,0-1-112-15,-1 3-32 0,1 0-432 0,-2 3-96 16,0 0 0-16,0 0-16 0,5-1-560 0,1 1-128 15,0 1 0-15,1 1-16 0,-3 2-272 0,3 2-48 0,0 0-16 16,1 3 0-16,1 2-16 0,3 6 0 0,0 1 0 0,0 2 0 16,0 0 16-16,-1 1 0 0,-1 1 0 0,1 1 0 15,-1 0-16-15,0 1 0 0,-1 3 0 0,-3-2 0 16,-3 1-208-16,-2 1 0 0,-1-1 0 0,-4 1 0 16,-2-2 256-16,-4 0 16 0,-2 1 0 0,-2-1 0 0,-3 1-400 15,-2 0-96-15,-3-1-16 0,-2 0 0 16,-2-1-656-16,-1-1-128 15,0 1-16-15,-2-5-16 0,0-1-160 0,-2-2-16 0,0-1-16 0,-1-3 0 16,-2-2-2576-16,1-4-512 0,1-2-96 0</inkml:trace>
  <inkml:trace contextRef="#ctx0" brushRef="#br1" timeOffset="38505.12">5397 3894 4607 0,'0'-5'400'0,"2"-2"-400"15,-2-1 0-15,0 2 0 0,-2-1 3856 0,1 0 688 0,0 2 144 0,0-1 32 16,1 6-2080-16,0 0-400 16,-2-4-96-16,2 4-16 0,0 0-608 0,-7 0-128 0,1 1-32 0,-1 2 0 15,1 1-608-15,-1 2-128 0,0 3-32 0,2 3 0 16,-3 1-144-16,2 4-16 0,-2 1-16 0,0 1 0 0,-1 4-96 0,2 2 0 15,-1 1-16-15,0 2 0 16,1-2-32-16,0 1 0 0,0 1 0 0,2-1 0 0,0 0-16 0,2-2-16 16,1-1 0-16,2 1 0 0,1-1-112 0,2 0 0 31,1-2-128-31,0 0 192 0,2-3-192 0,0-3 144 0,3 0-144 16,1-1 128-16,1-2-128 0,2-2 0 0,1-2 0 0,4 0-176 31,1-2-1232-31,3-1-256 0,2-4-64 0,2-1-9408 0,2 0-1904 0</inkml:trace>
  <inkml:trace contextRef="#ctx0" brushRef="#br1" timeOffset="39613.69">6518 4150 23327 0,'0'0'1024'0,"0"0"224"0,0 0-992 0,0 0-256 16,0 0 0-16,0 0 0 0,0 0 1664 0,0 0 304 0,0 0 48 0,0 0 16 0,0 0-304 0,8 1-64 15,-1-1-16-15,0 0 0 0,2 0-880 0,1 0-192 16,1 0-16-16,2 0-16 0,-1 0-272 0,0 2-48 15,2-4-16-15,-1 2 0 0,0 0-80 0,1 0-128 16,1 0 176-16,0 0-176 0,0-1 0 0,0 1 0 16,-2 0 0-16,-2 0 0 0,0-1 0 0,-1 1-272 15,-1 0 16-15,-2 0 16 16,-7 0-2080-16,0 0-432 0,7 0-64 0,-7 0-11568 16</inkml:trace>
  <inkml:trace contextRef="#ctx0" brushRef="#br1" timeOffset="39845.36">6530 4320 23039 0,'0'0'2048'0,"0"0"-1648"0,0 0-400 0,0 0 0 0,0 0 1344 0,0 0 176 0,0 0 32 0,0 0 16 32,0 0-288-32,0 0-48 0,0 0-16 0,0 0 0 15,8 1-208-15,-3 0-48 0,1 0-16 0,2-1 0 16,1-1-560-16,2 0-128 0,0 0 0 0,1 1-16 0,0-1-240 0,0 0 176 0,1-2-176 0,0 1 160 15,1 0-160-15,0 0 0 16,0-2 144-16,-1 2-144 0,-1 0 0 0,1-1 0 16,-2-1 0-16,0 2 0 0,-2 0-256 0,0-1-32 15,-1 1 0-15,-1-1 0 16,-2 2-400-16,-5 1-80 0,3-3 0 0,-3 3-16 16,0 0-2240-16,0 0-448 0</inkml:trace>
  <inkml:trace contextRef="#ctx0" brushRef="#br1" timeOffset="41882.49">8339 3772 8287 0,'0'0'368'0,"0"0"80"0,0 0-448 0,1-4 0 0,0-3 0 0,0 1 0 15,0 0 2912-15,0 0 496 16,-1 1 112-16,1-1 0 0,2 1-1344 0,-3 5-288 16,0-6-48-16,0 6-16 15,3-5-544-15,-3 5-96 0,0 0-32 0,0 0 0 0,0 0-160 0,0 0-32 0,0 0-16 0,0 0 0 0,0 0-304 0,0 0-64 31,0 0-16-31,0 9 0 0,-1-1-96 0,0 3-16 16,1 2 0-16,-2 0 0 0,-2 2-64 0,1 3-32 16,0 2 0-16,-1 0 0 0,0 2-160 0,1 0-48 0,-1-1 0 0,2 1 0 0,-1 0-144 0,2-2 0 15,0-1 0-15,1-2 128 16,-1-1-128-16,1-1 0 16,0 0 0-16,1-1 0 0,0-1-176 0,-1-1-64 15,0-1-16-15,1 1 0 0,0 0 256 16,-2-2 0-16,1-2-11680 15,0-1-2496-15</inkml:trace>
  <inkml:trace contextRef="#ctx0" brushRef="#br1" timeOffset="42201.43">7813 4278 26719 0,'0'0'2368'0,"0"0"-1888"16,0 0-480-16,0 0 0 0,0 0 1152 0,0 0 128 16,0 0 16-16,0 0 16 0,0 0-368 0,0 0-80 15,8-2-16-15,3 1 0 0,3 0-368 0,5-1-80 16,3 1-16-16,1-1 0 0,1 0 0 0,1 0 0 16,3-2 0-16,2 1 0 0,1 0-112 0,4 0-16 15,0-1-16-15,2 1 0 0,3 0-112 0,2-1 0 16,2 1-128-16,1 1 192 0,-4-3-192 0,1 2 128 0,0 0-128 0,-3 0 0 15,-5 0 0-15,-1 1 128 0,-3 0-128 0,-1 1 0 32,-6 1-352-32,-1 0-112 0,-3 1-32 0,-4 0 0 15,-2 1-880-15,-4 2-176 0,-9-4-48 0,4 5-8384 0,-3 2-1696 16</inkml:trace>
  <inkml:trace contextRef="#ctx0" brushRef="#br1" timeOffset="42597.08">8011 4572 25791 0,'2'-6'2304'0,"2"1"-1856"16,-1-2-448-16,1 0 0 0,2 0 624 0,-1 0 16 15,1 3 16-15,0-1 0 0,1 0 944 0,-2 2 192 16,-5 3 48-16,7-2 0 15,1 2-880-15,-2 3-160 0,-6-3-32 0,7 3-16 16,-2 5-368-16,0 0-80 0,-3 2-16 0,-1 2 0 16,-1 2 16-16,-1 0 0 0,0 1 0 0,-3 1 0 15,-2 1-48-15,1 2-16 0,-1 0 0 0,1-1 0 0,-1 1-64 16,1 1-16-16,-1-2 0 0,2 0 0 16,-1-1-160-16,3-3 128 0,0-2-128 0,1 0 128 0,1-3 64 15,1 0 0-15,2-1 0 0,0-2 0 0,3 0-48 0,-3-2 0 16,3-1 0-16,1 1 0 0,3-3-16 0,1-1-128 0,0-1 192 0,3-2-64 15,-1 1-128-15,2-1 0 0,2-1 0 0,0-1 128 16,2 1-128-16,1-2 0 0,0 1 0 16,0-2 0-16,1 4 0 0,0-3-224 15,-1 0 48-15,-1 0 16 0,-2 1-736 0,-1-1-128 16,-4 1-48-16,-1-1 0 0,0 1-2640 0,-3-1-544 0</inkml:trace>
  <inkml:trace contextRef="#ctx0" brushRef="#br1" timeOffset="42829.19">8054 4538 33167 0,'0'0'1472'15,"0"-6"304"-15,0-2-1424 0,2 2-352 0,1-2 0 0,2 1 0 0,0 0 0 0,3 0 0 0,2-1 0 0,2 2-192 31,2-1 464-31,2 2 96 0,1-1 16 0,1 2 0 16,1 1-384-16,-1 0 0 0,1 2 0 0,-1 1-128 31,-4 0-1040-31,0 1-208 0,-1 2-32 0,-2 0-12304 0</inkml:trace>
  <inkml:trace contextRef="#ctx0" brushRef="#br1" timeOffset="43014.66">8061 4689 33695 0,'0'0'1488'0,"0"0"304"0,0 0-1424 0,0 0-368 16,5-4 0-16,-1 0 0 0,1-1 272 0,1 2-16 15,3 0 0-15,3-2 0 0,3 1-256 16,-1-1 0-16,1 1 0 0,3 1 432 0,1-1 16 16,-1 1 16-16,2 0 0 0,2-1-464 0,2 0-240 15,1 3 32-15,0-2 0 16,-1-1-2864-16,0 0-560 0,21-4-112 0,-9 1-32 0</inkml:trace>
  <inkml:trace contextRef="#ctx0" brushRef="#br1" timeOffset="43254.61">8675 4480 29487 0,'0'0'1296'0,"0"0"288"0,0 0-1264 0,0-5-320 0,0-2 0 0,0 7 0 0,0 0 1552 0,0 0 256 16,0-5 48-16,0 5 16 15,0 0-400-15,0 0-64 16,0 0-32-16,0 0 0 0,0 0-800 0,0 0-176 0,3 9-16 0,-1 0-16 0,1 1-48 0,-1 2 0 15,1 2 0-15,-1 1 0 16,0 0-112-16,0 3-16 0,0 0-16 0,1-1 0 0,-2 1-176 0,1 1 128 16,-1-2-128-16,1 0 128 0,-1 1-128 0,-1 0 0 15,-1-2 0-15,1 1 0 16,0-2-288-16,0 1-144 0,0-3-16 0,-2-1-16 16,-1 0-1856-16,-1-1-368 0,2-2-80 0,-2-1-13520 0</inkml:trace>
  <inkml:trace contextRef="#ctx0" brushRef="#br1" timeOffset="43438.44">8526 4600 35871 0,'-2'-11'1600'0,"2"6"320"0,1-3-1536 0,1 0-384 0,0 3 0 0,3-3 0 16,1-1 192-16,3 2-48 0,0 0 0 0,2 2 0 0,1-2 112 0,2 1 32 15,3 1 0-15,0 1 0 16,2 0-288-16,1 2 0 15,-2 1 0-15,2 1 0 0,-1 0-192 0,0 1 48 0,-2 2 16 0,-1 2 0 32,-3-1-2208-32,-2 3-432 0,-2-1-96 0,-4 3-10608 0</inkml:trace>
  <inkml:trace contextRef="#ctx0" brushRef="#br1" timeOffset="43626.45">8487 4913 13823 0,'0'0'608'0,"0"0"128"0,0 0-592 0,0 0-144 15,0 0 0-15,4-5 0 0,2 0 4864 16,2 0 960-16,0 0 176 0,2-1 32 0,3 1-4160 0,1-1-832 16,3 2-160-16,1-2-48 0,1 1-496 0,3 1-96 15,1-2-32-15,1 2 0 0,0-1-208 0,3 1 128 16,0-2-128-16,1 1 0 0,-6 0-208 0,1 1-144 0,-1-3-32 0,0 0 0 31,0-2-2752-31,0 0-576 0</inkml:trace>
  <inkml:trace contextRef="#ctx0" brushRef="#br1" timeOffset="44589.33">9599 3676 16575 0,'0'0'1472'0,"0"0"-1168"0,5-9-304 0,-2 2 0 15,2 1 2752-15,-2 0 480 0,-1-1 96 0,-1 3 32 16,-1 4-2192-16,0 0-432 0,0-6-96 0,0 6 0 16,0 0-80-16,0 0-16 0,-3-5 0 0,0 0 0 0,-4 3-224 0,0 1-32 15,-1 0-16-15,-1 2 0 0,-4 0-112 0,-1 1-32 16,0 0 0-16,-1 1 0 16,-2-2-128-16,1 1 0 0,-1 1 0 0,2-1 0 0,-1 0 0 0,1 0 0 15,1 0 0-15,-1 0 128 0,2 0-128 0,0 1 0 16,-1-1 0-16,3 1 0 0,1-1 128 0,1 0 0 15,0 1 0-15,3-1 0 0,6-2 128 0,-5 3 0 16,5-3 16-16,0 0 0 0,0 0 32 0,0 0 0 16,0 0 0-16,0 0 0 0,0 0 48 0,0 7 16 15,0-7 0-15,2 5 0 0,-2-5-160 0,3 7-16 16,0-2-16-16,-3-5 0 0,3 6 0 0,0-1 0 16,1 1 0-16,-1 0 0 0,-1 1-16 0,2 1 0 15,-2-1 0-15,0 2 0 0,0 0 0 0,-1 1 0 16,0 2 0-16,-1 2 0 0,0 2 0 0,-1 2 0 0,-1 3 0 0,0 2 0 15,0 2-32-15,-3 2-128 0,-1 3 192 0,-1 1-64 16,0-1-128-16,2 2 0 0,-2 4 0 16,2-1 0-16,-1-1 0 0,2-1 0 0,0 0 128 15,1-1-128-15,1 1 0 0,0-1 0 0,0-3 0 0,1 0 0 16,0-2 0-16,-1-1 0 16,1-2 0-16,-1 0 0 0,0-3 0 0,1 1 0 0,1-2 144 0,0 1-144 15,-1-3 128-15,0 0-128 0,1-1 128 0,-1-3-128 0,-3-1 0 0,2-1 144 16,1-1-144-16,0-1 0 0,0 0 144 0,0-1-144 15,-2 1 0-15,1-3 144 0,-2 0-144 0,2 0 128 16,-1-1-128-16,2 0 128 0,0-1-128 0,-1 2 0 16,-1-2 144-16,1 3-144 0,0-3 0 0,0 2 0 15,-1-3 0-15,3-4 128 0,0 0-128 0,-1 6 0 16,0-1 0-16,1-5 0 0,0 7 0 0,1 0 0 16,-1-7 0-16,1 5 0 0,1 1 0 0,-2-6 0 15,0 0 0-15,0 0 0 0,0 0 0 0,3 5 128 16,-3-5-128-16,3 6 128 0,-3-6-128 0,0 0 0 0,5 4 128 15,2 0-128-15,-2 1 0 0,3-3 128 16,1 0-128-16,1 0 0 0,1 0 0 16,1-1 128-16,0-1-128 0,2 0 0 0,0-1 0 0,2-2 0 15,0 1 0-15,3-1 0 0,1 0 0 0,1-1 0 0,0 1 0 16,1 0 0-16,1-1 0 0,1 1 0 0,0-1 0 0,-1-1 0 16,3 1 0-16,-1-1 0 0,0 2 0 0,-1 0 0 15,-1 0 0-15,-1-1 0 0,-4 2 0 0,1 0 0 16,-5 0 0-16,-1-1 0 0,-3 1 0 0,-1 1 128 0,-1 2-128 15,-8-1 0 1,0 0 0-16,0 0 0 0,0 0 0 0,0 0 0 0,5-1-160 16,-5 1 160-1,0 0-576-15,0 0 0 0,0 0 0 0,0 0 0 16,0 0-1376-16,0 0-288 0,0 0-48 0,0 0-8576 0,0 0-1712 16</inkml:trace>
  <inkml:trace contextRef="#ctx0" brushRef="#br1" timeOffset="47827.87">10499 3886 20271 0,'-3'-4'1792'0,"1"0"-1424"0,-2-2-368 0,3 1 0 15,-1-1 1088-15,1 1 160 0,0 0 32 0,0 2 0 16,0 1 432-16,0 1 80 0,0 1 32 0,-1 1 0 16,1 0-880-16,0 2-176 0,0 3-48 0,1 1 0 15,-1 3-288-15,0 1-64 0,0 1-16 0,-1 3 0 16,1 0-64-16,-2 1-16 0,2 1 0 0,-1-2 0 0,0 1-32 15,-1-1-16-15,0 1 0 0,1-2 0 0,1-1-64 16,-1-2-16-16,1-1 0 0,0-1 0 0,-2 0-144 0,3-2 192 16,-1-1-192-16,1-6 192 0,0 0-48 0,0 0 0 15,0 0 0-15,0 0 0 0,0 0 64 0,0 0 16 16,0 0 0-16,-1-7 0 16,2-3-80-16,0 0-16 0,2-2 0 0,-2-2 0 0,2-3-128 0,0-1 192 15,2-3-192-15,-2-1 192 0,1-1-192 0,2 0 128 16,-1 1-128-16,2 1 128 0,-1 2-128 0,0 1 0 0,0 3 0 0,-1 3 0 15,0 2 0-15,0 2 0 0,-1 3 0 0,1 0 128 16,-5 5 0-16,0 0-128 0,0 0 192 0,6 7-64 16,1 2-128-16,-1 1 0 0,-2 2 0 0,1 2 0 15,0 2 0-15,0 0 0 0,1 1 0 0,-2 0 128 16,0 1-128-16,0-1 0 0,0 2 0 16,1-2 128-16,0-2-128 0,1-1 0 0,-1-3 0 15,1-1 0-15,-1-1 0 0,1-2 0 0,-2-2 128 0,-4-5-128 16,0 0 0-16,8 3 128 0,-3-2-128 0,-5-1 128 15,6-3 0-15,0-2-128 16,3-2 192-16,-1-3-64 0,1-1 0 0,-2-4-128 0,1-4 192 0,1-1-64 0,-1-1-128 16,-1-1 0-16,0 0 144 0,2 1-144 15,-3 3 0-15,1 1 0 0,-2 3 0 0,1 2 0 16,1 2 0-16,-4 3 0 16,1 2 0-16,-4 5 0 0,0 0 192 0,0 0-16 0,0 0-16 0,6 6 0 15,-2 3-160-15,1 2 128 0,-2 1-128 0,0 3 128 0,-1-1-128 0,1 1 0 16,0 2 0-16,-2 0 128 0,0 1-128 15,0 1 0-15,0-1 144 0,1 0-144 0,1-1 0 0,-1-2 0 16,1-1 0-16,0 1 0 0,1-3-208 0,-1 0-112 0,1-1-32 0,1 0 0 31,-1-1-1888-31,2-2-368 0,-2 0-80 0,2-1-13376 0</inkml:trace>
  <inkml:trace contextRef="#ctx0" brushRef="#br1" timeOffset="48455.37">11071 4040 31791 0,'0'0'1408'0,"0"0"288"0,0 0-1360 0,0 0-336 0,0 0 0 0,0 0 0 15,0 0 1008-15,0 0 128 0,0 0 16 0,0 0 16 16,7 3-720-16,-7-3-160 0,5 5-32 0,-5-5 0 15,4 9-256-15,-1 0 160 0,-1-2-160 0,-1 2 128 0,0 0 48 0,-1 0 0 16,0 0 0-16,-1-2 0 0,-1 0-32 0,0-1 0 16,0 1 0-16,2-7 0 0,-5 6 48 0,2-2 16 15,3-4 0-15,-4 3 0 0,-2 1-16 0,1-2-16 16,5-2 0-16,-6-1 0 0,0-2-48 0,1 1 0 16,2-2 0-16,0-2 0 0,-1 0 0 0,3-2-128 15,1-1 192-15,0-1-64 0,1-2 0 0,0 0-128 16,4 1 192-16,-1-2-64 0,2 0 0 0,0 0-128 15,1-1 192-15,2 1-64 0,1 1-128 0,-1 1 0 16,0 0 0-16,1 2 0 0,2 2 0 0,0 0 0 16,-1 1-176-16,-1 3 176 0,0 0 0 0,-1 1-160 15,-1 1 160-15,0 1 0 0,-1 2 0 0,-1 0-128 0,-6-2 128 0,4 5 0 16,-4-5 0-16,2 8-128 16,-1 0 128-16,-1 1 0 0,-2-1-144 0,0 1 144 15,0 1 0-15,-2-1-144 0,1 0 144 0,-1-2-208 0,0 0 80 0,1 0 128 16,0-1-160-16,3-6 160 0,0 0 0 0,0 7-144 0,0-7 144 15,2 5-128-15,-2-5 128 0,7 5-128 16,-1-2 128-16,2-1-192 0,2 3 192 0,-1-2-192 16,-2-1 192-16,2 1 0 0,1 2 0 0,0-1-128 15,-1-2 128-15,-1 2 0 0,0 0 0 0,-2 2 0 16,-2-1 0-16,-1 1 0 0,-3-6 0 0,3 6 0 16,-3-6 0-16,0 8 0 0,-3-1 128 0,0-1-128 15,-1 0 288-15,-2-2-16 0,-2-1 0 16,1 2 0-16,0-1-16 0,-3 1 0 0,0-2 0 0,0 0 0 15,-1 0-112-15,2 1-16 0,-1-2-128 0,0 0 192 16,-2 0-192-16,2-1 0 0,1 1 0 0,1-2 0 16,1 0-336-1,0-2-112-15,1 1-32 0,6 1 0 0,-4-2-2048 16,4 2-416-16,-1-4-64 0</inkml:trace>
  <inkml:trace contextRef="#ctx0" brushRef="#br1" timeOffset="48661.16">11544 3977 36399 0,'0'0'1600'0,"0"0"352"0,0 0-1568 0,0 0-384 0,0 0 0 0,0 0 0 16,0 0 0-16,0 0-224 15,0 0 32-15,3 5 0 0,-3-5 320 0,2 7 64 0,0-1 0 0,1 0 16 16,-3-6-400-16,0 0-64 15,2 7-32-15,3 0 0 0,0-3-2784 0,-5-4-576 0</inkml:trace>
  <inkml:trace contextRef="#ctx0" brushRef="#br1" timeOffset="49092.14">11919 3719 17503 0,'0'0'768'0,"4"-5"176"0,0 0-752 0,-1 0-192 15,1 0 0-15,0 2 0 0,-4 3 3296 0,6-3 624 16,-6 3 128-16,0 0 32 0,6 1-2208 0,-6-1-432 0,6 5-96 0,-2 3 0 15,-2 2-768-15,1 1-160 0,-2 1-32 0,-1 1 0 0,-3 3 32 0,1 0 0 16,0 2 0-16,1 0 0 0,-3 2-64 16,0 1-16-16,1-1 0 0,0 0 0 0,0 0-144 0,1-3-48 15,0 0 0-15,1-2 0 0,0-1-16 0,1 0-128 16,1-3 192-16,2-3-64 0,1 0 32 0,0-1 0 16,0-2 0-16,3 0 0 0,-2-1 32 0,2-2 16 15,1 0 0-15,1-1 0 0,0-2-48 0,5 0-16 16,-1-1 0-16,0-1 0 0,0-1-144 0,2 0 128 15,-2 1-128-15,0-3 128 0,0 1-128 0,-1-1 0 16,0 0 0-16,0 1 0 16,-1 1-592-16,-1-1-48 0,-2 1-16 0,0 1 0 15,-3-1-1664-15,1 2-336 0,-6 2-64 0,0 0-13024 0</inkml:trace>
  <inkml:trace contextRef="#ctx0" brushRef="#br1" timeOffset="49452.31">12222 3592 31439 0,'0'-17'1392'0,"1"9"288"0,0 0-1344 0,1-2-336 31,1 1 0-31,0 0 0 0,0 0 800 0,2 2 96 0,-1-1 0 0,1 2 16 0,1 3-80 0,1 1 0 15,0 1-16-15,2 1 0 0,1 0-576 0,-2 2-112 16,-1 1-128-16,1 3 176 0,-1-1-176 0,-1 3 0 16,-1 1 144-16,-2 1-144 0,0 1 0 0,-2 1 128 15,-2 0-128-15,-1 1 0 0,-2 1 0 0,-1 1 0 16,-4-2 0-16,2 1 128 0,-1-2-128 0,0-1-160 0,1-1 160 0,0-2-208 16,0-2 208-16,3 0 0 15,0-2 192-15,4-4-192 0,0 0 432 0,0 0-32 16,0 0 0-16,0 0 0 0,0 0-80 0,0 0 0 15,0 0-16-15,7 1 0 0,2-1-304 0,2 0 0 0,1 0 0 16,3 0 0-16,0 0 0 0,3 0 0 0,0 0-160 0,1 2 160 31,0-1-832-31,0 1-64 0,1 0 0 0,0 1 0 16,-2 2-2736-16,-2-2-544 0</inkml:trace>
  <inkml:trace contextRef="#ctx0" brushRef="#br1" timeOffset="49753.57">11806 4337 38703 0,'0'0'1712'0,"-4"-1"352"0,4 1-1648 0,0 0-416 31,0 0 0-31,0 0 0 0,0 0 0 0,0 0-304 0,5-1 48 0,4 0 16 0,2 1 560 0,3-1 128 15,5-1 0-15,1 1 16 16,5 0-272-16,4-1-64 0,0 1-128 0,2-1 192 0,0-1 0 0,-2 0-16 16,0-1 0-16,0 0 0 0,-7 2-176 0,0-1 160 0,-2 1-160 0,-2 0 160 15,0 0-160-15,0 1 0 16,-2 1 0-16,-2 0 0 0,3-1 0 0,-3 2 0 16,-3 1-192-16,-1 1 192 0,-2 1-2128 0,-3 0-304 0,-1 1-64 0,-4 3-12992 15</inkml:trace>
  <inkml:trace contextRef="#ctx0" brushRef="#br1" timeOffset="50099.94">11951 4579 33567 0,'-10'-4'1488'0,"10"4"304"0,0 0-1424 0,0-6-368 15,2 1 0-15,1 1 0 0,0-2 672 0,2 1 64 0,0-1 16 0,3 2 0 0,2-1 80 0,2 2 0 31,2 0 16-31,1 2 0 0,1-2-544 0,-1 3-112 0,1 0-32 0,-1 1 0 0,-3 2-160 0,-2 0 0 16,0 1 144-16,-1 2-144 16,-3-1 0-16,0 2 0 0,-2 1 0 0,1 2 128 0,-5-2-128 0,-3 3 0 15,-1 1 128-15,-3 1-128 0,-1 0 0 0,-2 2 0 16,-2-1 0-16,0 1 0 16,-7 2 0-16,1 1-208 0,2-3 48 0,0 0 16 0,3-2 144 0,3-2 0 15,0 0 0-15,4-3 0 0,1-2 304 0,5-6-16 16,0 5 0-16,0-5 0 0,0 0 80 0,8 2 16 0,1 0 0 0,2 0 0 15,1-3-192-15,2 0-48 16,2-1 0-16,0-2 0 16,1 0-144-16,0-1 0 0,2-1 144 15,1-1-144-15,1 0 0 0,1 0-160 0,-1 1 16 0,1-2 0 0,0 1-624 0,1 1-128 0,-1-2-32 0,1 1 0 16,0 0-2528 0,1 0-496-16</inkml:trace>
  <inkml:trace contextRef="#ctx0" brushRef="#br1" timeOffset="51401.95">13128 4073 26719 0,'0'0'1184'0,"-3"-3"240"0,3 3-1136 0,0 0-288 16,0 0 0-16,0 0 0 0,0 0 1424 0,0 0 240 0,0 0 32 0,2-4 16 31,-2 4-480-31,5-5-80 0,1 1-32 0,7-2 0 0,4 1-896 0,2 0-224 0,2 1 0 16,7 0 384-16,3-1 48 16,1 1 0-16,1 1 0 0,-3-1-304 0,-2 1-128 0,-3 0 128 0,0 0-128 15,-3 2 0-15,-3 0 0 0,-1 1 0 0,-1 0 0 31,-2 1-1856-31,-2 0-320 0,-2 1-48 0,-2 0-12656 0</inkml:trace>
  <inkml:trace contextRef="#ctx0" brushRef="#br1" timeOffset="51644.76">13388 3902 29487 0,'-7'-2'2624'0,"1"-2"-2112"0,-1-1-512 16,2 0 0-1,0 2 736-15,1 0 32 0,1 1 16 0,3 2 0 16,0 0 368-16,0 0 64 0,-6 5 0 16,3 2 16-16,2 0-784 0,1 3-144 0,-1 0-48 0,1 3 0 0,1 3 0 0,-1 0 0 0,1 2 0 0,1-1 0 15,1 1-80-15,1 1-32 16,-2-1 0-16,1 1 0 0,0 0-144 0,1 0 0 0,-1-2 144 0,0-1-144 16,1-1 0-16,0-1 0 15,1-2 0-15,1-1 0 16,-2-2-608-16,2-1-144 0,0-2-16 0,2 0-10384 0,-1-2-2080 0</inkml:trace>
  <inkml:trace contextRef="#ctx0" brushRef="#br1" timeOffset="51929.29">14019 3665 31327 0,'-1'-11'2784'0,"1"11"-2224"16,0 0-560-16,0 0 0 0,0 0 560 0,0 0 0 15,0 0 0-15,0 0 0 0,0 0 112 0,0 0 32 0,0 0 0 0,0 8 0 16,1 2-208-16,-1 0-48 16,0 2 0-16,1 0 0 0,1 4-160 0,-1 1-32 0,1 1-16 0,0 0 0 15,-1 1-240-15,0 0 144 16,0-1-144-16,2 1 128 0,-1 0-128 0,0-2 0 15,-1 1 0-15,0 0 0 16,1-3-320-16,-2 0-112 0,1 1-16 0,2 0-7024 16,-2-1-1408-16,0-2-272 0</inkml:trace>
  <inkml:trace contextRef="#ctx0" brushRef="#br1" timeOffset="52370.95">13983 3835 26719 0,'-5'-20'2368'0,"3"10"-1888"0,0-2-480 0,2-2 0 16,0-3 576-16,0 1 32 0,2-1 0 0,2 1 0 16,0-1 336-16,2 1 64 0,-1 1 16 0,3 2 0 15,3 1-160-15,0 2-32 0,0 1 0 0,1 2 0 0,1 0-320 0,1 3-80 16,0 1-16-16,0 2 0 0,0 2-208 0,1 3-32 16,-2-1-16-16,-1 1 0 0,-2 2-160 0,-1 0 0 15,-4 3 0-15,-1 2 128 0,-1 1-128 0,-3 3 0 16,-3-1 0-16,-1 2 0 0,-1 2 0 0,-5 0 0 15,0-2 0-15,-1 0 0 0,-1-2-224 0,1-1 80 0,1-1 16 16,1-1 0-16,0-1 128 0,3-2 0 16,0-2 0-16,2 0 128 0,4-6-128 0,0 0 0 0,0 0 0 15,0 0 320-15,0 0 64 0,0 0 0 16,6 3 0-16,3 0-384 0,0 0 0 0,1 0 0 16,1 0 0-16,1 1 144 15,1-1-144-15,1 1 0 0,2 2 0 0,-1-1 0 0,-1 2 0 0,1-1 0 16,-2 3 0-16,-2-1 0 0,-1-1 0 0,-2 0 0 15,-3 0 0-15,-1 1 0 0,-1 0 0 0,-3 0 0 16,-3 1 192-16,-1-3-192 0,-3 0 192 0,-2 1-192 0,-4-1 192 0,-1 1-64 16,-1-3 0-16,-1 1-128 0,1-1 176 0,-2-1-176 15,1 1 160-15,1-1-160 16,-1 0 0-16,2-1-192 0,1 1 16 0,2-2 0 16,0 1-480-16,2-1-112 0,0-1 0 0,2-1-16 15,7 1-2624-15,0 0-528 0</inkml:trace>
  <inkml:trace contextRef="#ctx0" brushRef="#br1" timeOffset="52814.59">14321 3966 2751 0,'0'0'256'0,"0"0"-256"0,0 6 0 0,0 1 0 0,-1-1 4832 0,0 2 928 16,-1 1 176-16,1-3 32 0,1 2-3504 0,0 0-704 0,0 0-144 0,3-1-16 16,-1 0-528-16,1-1-112 15,-3-6 0-15,7 7-16 0,0-3-352 0,1 2-64 16,0-2-16-16,-1-1 0 0,1-2-224 0,1-1-48 0,0 0-16 0,0-1 0 15,0-2-96-15,0 1-128 16,-1-2 176-16,0-2-176 0,0 1 192 0,-1-2-64 0,0-1 0 0,-1 1-128 16,1-2 192-16,-2 0-192 15,0 1 192-15,-3 1-192 0,1 0 320 0,1 2-32 0,-4 5-16 0,0 0 0 16,1-5 304-16,-1 5 48 0,0 0 16 16,0 0 0-16,0 0-272 0,0 0-48 0,-3 8-16 0,2 2 0 15,1 1-304-15,0 1 128 0,0 3-128 0,1 4 0 0,-1 1 128 16,2 2-128-1,-2 2 0-15,0 1 0 0,0 1 0 0,0 0 0 16,0 0 0-16,0 1 0 0,0-2 0 0,0-1 0 0,0-1 0 0,0-2 0 0,0-1 128 16,1-1-128-16,1-3 0 15,-1-1 0-15,0-4 176 0,-1-1-176 0,0-3 160 0,-1 0-160 0,0-2 208 0,1-5-48 16,-3 6-16-16,3-6 0 0,-6 2 112 0,1-1 0 16,-1 0 16-16,-1-1 0 0,1-2-64 15,-1 0-16-15,0-1 0 0,-1-1 0 16,1 0-192-16,1-1 0 0,-1 2 0 0,0-1 0 31,2-2-288-31,1 0-96 0,-1-2-32 0,2 0 0 0,0 1-1184 0,0 0-256 0,2-3-32 0,2-1-9680 0,2-2-1936 0</inkml:trace>
  <inkml:trace contextRef="#ctx0" brushRef="#br1" timeOffset="53026.38">14842 3869 35071 0,'0'0'1552'0,"0"0"320"0,0 0-1488 0,0 0-384 0,0 0 0 0,0 0 0 0,0 0 512 16,0 0 48-16,0 0 0 0,0 0 0 0,0 0 0 0,0 0 0 31,0 0 0-31,0 0 0 0,0 0-560 0,0 0 0 16,0 0-240-16,0 0 80 0,0 0-1712 0,0 0-352 0,0 0-64 0,0 0-7760 15,0 0-1536 1</inkml:trace>
  <inkml:trace contextRef="#ctx0" brushRef="#br1" timeOffset="53400.53">15288 3508 28559 0,'0'0'1264'0,"4"-3"272"0,-4 3-1232 0,6-4-304 0,-6 4 0 0,0 0 0 0,0 0 704 0,0 0 64 0,0 0 32 0,5 6 0 16,-2 2-176-16,0 3-48 16,-2 1 0-16,-2 1 0 15,-2 2-240-15,0 2-48 0,0 0-16 0,-3 3 0 0,1 1-32 0,-2 1-16 16,-1 1 0-16,1 0 0 0,0-2-224 0,1 0 176 15,0-1-176-15,2-3 160 0,0 0-160 0,3-2 160 16,1-1-160-16,1-2 160 0,0-1 176 0,3-3 48 16,0-1 0-16,2 0 0 0,2-2-48 0,-1 0 0 15,2-3 0-15,1-1 0 0,1-1-80 0,1-1-32 16,1-1 0-16,2-2 0 0,3 0-96 0,0 1 0 16,-2-3-128-16,0 1 192 0,-1-1-192 0,-1 2 0 15,-2-1 0-15,-1 1 0 0,-1 1 0 0,-2 0-288 16,-3 1 32-16,-5 2 16 15,0 0-784-15,0 0-176 0,0 0-16 0,0 0-9568 0,0 0-1904 0</inkml:trace>
  <inkml:trace contextRef="#ctx0" brushRef="#br1" timeOffset="54061.98">15604 3356 21183 0,'-5'-16'944'0,"3"9"192"0,1-3-912 0,0 1-224 0,-1-3 0 0,1 1 0 16,2 0 2064-16,2-1 368 15,0 1 80-15,1 1 16 0,1-1-960 0,0 2-192 0,3 1-32 16,-1 1-16-16,1 0-800 0,2 2-144 0,1 1-48 0,1 0 0 16,0 2-144-16,1 2-48 0,-1 0 0 0,-1 0 0 0,-3 0-144 0,1 1 192 15,-2 4-192-15,-2 0 192 16,0 2-192-16,-2 0 160 0,-2 1-160 0,-1 1 160 16,-1 1-160-16,-2 1 192 0,-3 0-192 0,1 0 192 15,-2-1-192-15,2-2 128 0,-3 0-128 0,1 0 128 16,1-2-128-16,0 1 0 0,2-1 0 0,4-6 128 0,0 5-128 0,0-5 0 15,0 0 0-15,1 8 0 0,3-1 0 0,2 0 0 16,-1-3 0-16,2 2 0 0,1-1 0 0,-2 1 0 16,2 1 0-16,0 0 0 0,-1 2 0 0,1-1 0 15,0-1 0-15,-1 1 0 0,0 0 0 0,-1-2 0 16,-2 0 0-16,-1-1 0 16,1 1 0-16,-4-6 0 0,1 8 0 0,-1-3 0 15,0-5 192-15,0 0 128 0,-4 6 0 0,1-1 16 0,-4 0 64 0,1-2 16 16,-2 0 0-16,0-1 0 0,1 1-192 0,-2-1-32 15,-1 0-16-15,0 1 0 0,0 2-176 0,-1-1-192 16,0 0 32-16,-1 2 16 16,0 1-1712-16,-1 0-320 0,-3 2-80 0,0 1-13616 0</inkml:trace>
  <inkml:trace contextRef="#ctx0" brushRef="#br1" timeOffset="54363.63">15021 4166 30399 0,'0'0'1344'0,"0"0"288"0,0 0-1312 0,0 0-320 0,0 0 0 0,0 0 0 0,0 0 1216 0,0 0 192 15,0 0 16-15,8 1 16 16,2-1-592-16,4 0-112 0,5 0-32 0,3 0 0 0,3-1-320 0,5-1-64 15,3-2 0-15,1 1-16 16,0 1-64-16,0-3-16 0,-1 1 0 0,1 0 0 0,-1-2-32 0,3 1-16 0,-3-2 0 16,0 0 0-16,0 2-176 0,-3 0 0 15,-1 1 144-15,-3 1-144 16,-2 1 0-16,-4 0 0 0,-2 2 0 0,-4 2 0 16,-3 0-400-16,-2 0-160 0,-3 1-16 0,-6-3-16 15,0 0-2448-15,-1 8-480 0,-5 1-112 0</inkml:trace>
  <inkml:trace contextRef="#ctx0" brushRef="#br1" timeOffset="54720.78">15425 4354 11055 0,'0'0'480'0,"0"0"112"0,-6-1-464 0,-1 1-128 0,0 1 0 0,1 1 0 15,-2 1 4688-15,0 4 928 0,1 2 176 0,-1 3 32 16,-1 1-3840-16,1 2-784 0,1 2-160 0,-1 1-16 0,0-2-464 15,2 4-96-15,-1 0-16 0,2 1 0 16,0-1-96-16,2 1-32 0,1 0 0 0,2-1 0 0,1-1-128 0,2-3-16 31,0-1-16-31,2-1 0 0,0 0-32 0,2-1-128 0,2-3 192 0,0-1-64 0,0-2 0 0,2-2-128 16,0 0 192-16,0-2-64 0,0-2 0 0,0-1-128 16,-1-1 192-16,0-2-64 15,-2-2 128-15,0-1 32 0,-2-2 0 0,-1-1 0 0,-2-1 128 0,-2 0 32 16,-1-1 0-16,-2 0 0 15,-1 0-64-15,-3 0 0 0,-1 1 0 0,0 2 0 16,-3-1-208-16,-1 2-48 0,-1 3-128 0,0 0 192 16,-2 1-192-16,1 2-240 0,-1 1 48 0,2 1 16 15,1 1-272-15,1 2-48 0,0 0-16 0,2 0 0 16,3 0-1872-16,5-4-384 0,0 0-80 0,0 0-13056 16</inkml:trace>
  <inkml:trace contextRef="#ctx0" brushRef="#br1" timeOffset="55462.26">16129 3233 20383 0,'0'0'896'0,"0"0"192"0,0 0-864 0,0 0-224 0,-1-4 0 0,0-1 0 16,1 5 1136-16,1-5 176 0,-1 5 32 0,2-6 16 15,2 1 160-15,0-1 16 0,0 2 16 0,2-1 0 0,-1 2-464 0,3 0-112 16,-2-2-16-16,0 2 0 0,1 0-176 0,0 1-32 16,2-1-16-16,0 1 0 0,1 0-240 0,0 0-48 15,1 0-16-15,1-1 0 0,1 1-128 0,1 0-32 16,1 0 0-16,0 0 0 0,1 0 0 0,-2 1 0 16,-1 1 0-16,0 0 0 0,-1 0 32 0,-1 1 0 15,-1 1 0-15,-1-1 0 0,-1 1-48 0,-2 0-16 16,1 1 0-16,-2 1 0 0,1-1-240 0,-6-3 176 0,5 5-176 0,0 1 160 15,-1-1-160-15,0 2 0 0,-2 2 144 0,1 3-144 16,-1 1 0-16,-1 0 0 0,2 2 0 16,-2 0 0-16,-1 0 128 0,0 1-128 0,-3 5 0 15,1 1 0-15,0 0 0 0,0 1 0 16,1-1 0-16,-3 0 144 0,1 1-144 16,0 2 0-16,1 2 0 15,-1 1 0-15,1 2 0 0,0 13 0 0,0 1 0 0,0-5 0 0,1 2 0 16,-1 2 0-16,1-2 0 15,0-1 0-15,0 11 0 0,1-1 0 0,0-6 0 0,0-2 0 0,0-1 0 0,1-3 0 16,0-4 0-16,2 3 0 0,-2-1 0 16,0-6 0-16,0-4 0 15,-1-1 128-15,0-3-128 0,-1-4 144 0,-1 1-144 16,-2-2 0-16,1-4 0 0,0-1 0 0,-2-1 592 0,1-1 32 16,-2 0 0-16,1-3 0 15,-2 0-336-15,1-2-64 0,-2 1-16 0,-1-2 0 0,-1 1-64 0,0-2-16 16,-1 0 0-16,0 1 0 15,0-1-128-15,0 0 0 16,0 1 0-16,0-2 0 0,0 0-192 0,0 0-64 0,1-1 0 0,1 0-16 16,-1 2-528-16,0-2-96 0,1 0-32 15,0 0 0-15,1 0-1920 16,2-1-384-16,-3 0-80 0</inkml:trace>
  <inkml:trace contextRef="#ctx0" brushRef="#br1" timeOffset="58970.83">4148 5833 8287 0,'0'0'368'0,"1"-5"80"0,0-3-448 0,-1 2 0 16,1 0 0-16,0 1 0 0,0-1 3280 0,2 1 576 15,-3-1 112-15,0 6 32 0,0 0-1760 0,0 0-336 16,0 0-80-16,0 0-16 0,0 0-592 0,0 0-112 15,0 9-16-15,-3 2-16 0,1 2-576 0,0 1-112 16,0 4-32-16,0 1 0 0,-2 0-32 0,2 2-16 0,-1 1 0 0,1 0 0 16,-1 0-64-16,2 0-16 0,0-1 0 0,1 0 0 15,1-1-224-15,0-4 0 16,2-2 0-16,0-2 0 0,1-1 192 0,3-4-48 0,-2-2-16 0,2-2 0 16,1-2 224-16,0-2 32 0,3-2 16 0,2-3 0 15,-1-1-80-15,1-3 0 0,0 0-16 0,2-2 0 16,-1 0-304-16,0-2 160 0,-2 1-160 0,0 1 128 15,-1 1-128-15,0 1 0 0,-2 1 0 0,0 3 128 16,-2 0-128-16,0 3 0 0,0 1 0 0,-1 2 0 16,-6 0-240-16,7 3 80 0,-1 0 16 0,1 2 0 0,0-1-16 0,-1 1 0 15,0-1 0-15,-1 2 0 0,2-1 160 0,2-1 0 16,-1 1-144-16,2-2 144 16,-3-1 0-16,1-2 0 0,-1 0 0 0,1-1 0 0,0-1 0 15,-1-1 0-15,2-1 0 0,-1-1 0 0,-1-2 208 0,-1 0-32 16,0-1-16-16,-1-1 0 15,0-2 128-15,-2 1 32 0,-2-1 0 0,-1 0 0 0,0-1-80 0,-1 1-16 16,-2 1 0-16,-2 1 0 0,0 2-224 0,-2 1 128 16,-1 2-128-16,1 1 0 0,-1 1-192 0,0 4-144 15,1-1-32-15,0 1 0 16,-3 1-1600-16,1 3-320 0,0 1-64 0,2 2-12944 0</inkml:trace>
  <inkml:trace contextRef="#ctx0" brushRef="#br1" timeOffset="59299.22">4751 5991 30927 0,'0'0'1360'0,"4"-6"304"0,0 0-1344 0,2-1-320 0,-1-1 0 0,2-1 0 16,-1 1 736-16,0-1 80 0,0 0 16 0,-1-1 0 16,0 0 144-16,0 1 48 0,1 1 0 0,-4-1 0 15,1 0-656-15,-1 0-128 0,-1 3-32 0,-1-1 0 0,0 2-208 0,0-1 144 16,0 6-144-16,0 0 128 0,0 0-128 0,0 0 0 15,-6-1 144-15,-2 2-144 16,-2 0 0-16,1 2 0 0,1 3 0 0,-2 2 0 0,0 2 0 0,0 1 128 16,1 1-128-16,1 1 0 0,2 0 240 0,0 0-32 15,2-1 0 1,2 0 0-16,-1-2-16 0,3 1 0 0,3-1 0 16,-1 0 0-16,-1-1-32 0,2-1-16 0,2-2 0 0,1 1 0 15,2-1-144-15,1 0 0 0,0-1 0 16,0 0 0-16,2-1-192 0,0-2-128 0,0 0-32 0,2-2 0 15,0-3-1408-15,2 0-288 0,3-2-48 0,3-2-13392 16</inkml:trace>
  <inkml:trace contextRef="#ctx0" brushRef="#br1" timeOffset="59888.35">5931 5569 25791 0,'0'0'2304'0,"-1"-4"-1856"0,1 4-448 0,0 0 0 16,-2-4 1424-16,7 0 192 0,5 2 48 0,0 2 0 15,-10 0-608-15,0 0-112 0,2 6-32 0,1 2 0 16,1 4-272-16,-1 3-64 0,-2 1-16 0,1 3 0 16,-2 0-256-16,0 0-48 15,-1 2-16-15,0 1 0 0,-1 1-48 0,0-1-16 0,0 0 0 0,-2 0 0 16,-1 6-48-16,0-4 0 0,2-2 0 0,0-4 0 0,1-3-128 0,0-2 160 15,1-3-160-15,0-2 160 0,0-3 48 16,1-5 16-16,0 0 0 0,0 0 0 16,0 0-64-16,0 0-16 0,0 0 0 0,2-5 0 0,3-4 80 15,0-3 16-15,2-1 0 0,2-4 0 0,-2 0-240 0,3-3 0 16,1-2-192-16,2-2 192 0,2 1-272 0,-2 0 48 16,-2 1 16-16,0 3 0 0,-2 2 208 0,-2 4-176 15,-1 3 176-15,-3 1-160 0,1 3 160 0,-4 6 0 16,0 0 0-16,0 0-128 0,0 0 128 0,0 0 0 15,-4 6 0-15,1 1 0 0,-4 1 0 0,2-1 144 16,-1 2-144-16,0 1 0 0,-1 0 160 0,2 1-160 16,-1 0 128-16,2 0-128 0,-1-1 176 0,3 0-48 0,1 1-128 15,1-2 192-15,1-1-192 0,1 0 128 16,2 0-128-16,2-2 0 0,0 0 128 0,0-1-128 16,1 1 0-16,1-2 144 0,2 0-336 0,2-1-64 0,0 0 0 0,2-1-16 31,3 0-1760-31,0-1-336 0,0-1-80 0,-1-3-13008 0</inkml:trace>
  <inkml:trace contextRef="#ctx0" brushRef="#br1" timeOffset="60216.87">6337 5768 21183 0,'0'0'1888'0,"-7"3"-1504"16,2 0-384-16,-1 0 0 0,1 1 2256 0,0 0 384 15,2 1 80-15,-1 1 16 0,4-6-1808 0,-3 7-352 16,0-2-80-16,1 1-16 15,2-6 176-15,-1 5 48 0,1-5 0 0,0 0 0 0,0 0-192 16,0 0-48-16,0 0 0 0,0 0 0 0,0 0-16 0,0 0-16 16,5-2 0-16,3-4 0 0,-2-1-192 0,0-2-48 15,1-2 0-15,0-1 0 16,1-1-192-16,0-2 176 0,0 2-176 0,-1-1 160 16,1-1-160-16,0 3 192 0,-2 1-192 0,2 3 192 15,0 1 16-15,-2 3 16 0,1 0 0 0,-1 3 0 0,-6 1 64 0,8 2 16 0,-1 3 0 0,-1 1 0 16,1 2-160-16,1 2-16 0,-1 1-128 15,2 1 192-15,-2-1-192 0,0 1 0 16,2-1 0-16,0 1 0 0,-1-1 0 0,1 0 0 0,-1 0 0 0,2-2 0 31,0-2-752-31,0-2-32 0,1 0-16 0,1-2 0 0,-1-2-2656 0,1-2-512 0</inkml:trace>
  <inkml:trace contextRef="#ctx0" brushRef="#br1" timeOffset="60516.26">6752 5576 22111 0,'0'0'1968'0,"0"0"-1584"0,-6 2-384 0,-2 1 0 0,1 1 1664 0,1 0 256 16,0 2 64 0,-1 1 0-16,1 2-1008 0,1 1-192 15,2 2-32-15,-2 1-16 0,2 1-160 0,0 0-48 0,2 0 0 0,-1 0 0 0,1 2-368 0,2-2-160 32,-1-1 128-32,3 1-128 0,1-2 128 0,0-2-128 0,2-2 128 0,2 0-128 0,3 0 128 0,1-1-128 15,-2-2 128-15,1-3-128 16,1-2 176-16,0-2-48 0,1-1-128 0,0-3 192 0,0-1-64 15,1 0 0-15,-1-3-128 0,0-2 192 0,0-3 176 0,-2 0 16 0,-3-3 16 0,-1 0 0 16,-3-2 64-16,-1 1 16 0,-3 2 0 0,0-1 0 16,-1 3-192-16,-1 1-32 0,-2 3-16 0,-2 3 0 15,-3-1 16-15,-1 3 0 0,-2 3 0 0,0 2 0 16,-1 1-256-16,-1 1-128 0,-1 2 128 0,2 3-208 31,0-1-256-31,0 3-48 0,1 2-16 0,1 3 0 16,1 3-2096-16,1 1-400 0</inkml:trace>
  <inkml:trace contextRef="#ctx0" brushRef="#br1" timeOffset="60931.41">7064 5729 14735 0,'0'0'1312'0,"0"0"-1056"16,3 8-256-16,1-1 0 0,0 2 2880 0,0 0 528 15,1 0 112-15,-2-1 0 0,-2-1-1984 0,1 0-416 16,3-1-80-16,-3 1-16 0,1-2 32 0,1 1 0 15,-1-1 0-15,0 0 0 0,-3-5-560 0,6 3-112 0,-1 0-32 16,2-2 0-16,-1-1-96 0,1-1 0 16,1-1-16-16,2-1 0 0,1-3-48 0,0 0 0 0,-3-3 0 0,2-1 0 15,0-1-192-15,0-2 144 0,0 0-144 0,-2-1 128 16,0 1-128-16,0 1 0 0,-2 2 144 16,-2 3-144-16,0 1 0 0,-4 6 144 0,0 0-144 0,0 0 0 15,0 0 416-15,0 0-32 0,0 0 0 0,0 0 0 16,5 7-128-16,-2 1-48 0,-1 0 0 0,2 0 0 0,0 0-208 0,2 0 0 15,0 1 0-15,2 0 0 0,1 0 0 0,-1-2 0 16,2-1 0-16,0-2 0 0,0 0 0 0,1-2 144 16,0-2-144-16,0-1 128 0,1-1 0 0,0-3 0 15,-1 0 0-15,0-3 0 0,0-1 192 0,3-4 48 16,-1-2 0-16,-2-2 0 0,-2-1-48 0,-3 0 0 16,-1-2 0-16,-2 1 0 0,-1 2-160 0,-1 1-32 15,-2 3-128-15,-2 0 192 0,-2 2-192 0,1 1 0 16,0 2 0-16,-2 3 0 0,-1-1-256 0,1 4-112 15,-2 1-16-15,-1 2 0 16,-2 2-1296-16,1 2-272 0,2 2-48 0,-1 4-9440 16,-2 3-1872-16</inkml:trace>
  <inkml:trace contextRef="#ctx0" brushRef="#br1" timeOffset="61112.91">7662 5866 19343 0,'0'0'848'0,"8"3"192"0,1-1-832 0,0 2-208 0,1 2 0 0,-1 0 0 0,1 1 4144 16,0-1 784-16,-2 1 144 0,-1 0 48 0,-3-1-2992 0,-1 2-592 16,-2-1-112-16,-1 0-16 15,-1 1-640-15,-2 1-128 0,-3 1-32 0,-1 0 0 16,-2-1-416-16,-5 2-192 0,-1 0 160 0,-2 4-160 16,-3-1-1872-1,-1 3-480-15,-2-1-80 0</inkml:trace>
  <inkml:trace contextRef="#ctx0" brushRef="#br1" timeOffset="61833.12">9367 5500 34431 0,'0'0'1536'0,"0"0"304"0,0 0-1472 0,0 0-368 0,-3-3 0 0,3 3 0 16,0 0 320-16,0 0 0 0,-3 6 0 0,-1 3 0 16,2 1 160-16,1 2 32 0,0 2 0 0,1 3 0 0,0 1-160 0,0 0-32 0,1 3 0 0,1 0 0 15,3 0-96-15,-2 0-32 0,1 1 0 0,1-2 0 16,-1-2-64-16,3 0-128 0,1-2 176 0,-1 0-176 31,1-5 192-31,0-1-64 0,-1-1 0 0,4-3-128 0,-1 0 336 0,1-4-32 0,-1-2-16 0,1-1 0 16,0-1 16-16,1-4 0 15,0-2 0-15,2 0 0 0,-1-5-64 0,-1-1-16 16,0-2 0-16,0-3 0 0,-1-1-48 0,-1-4-16 16,-1-1 0-16,0-1 0 0,-4 1-160 0,1 0 0 15,-3-2 144-15,0 5-144 0,-1 3 0 0,-1 1 0 0,-1 3 0 16,-1 1 0-16,-1 2 0 0,-1 2 0 16,0 3 0-16,-2 2 0 0,0 2 0 0,0 3 0 15,0 2 0-15,-1 1 0 0,1 2-160 0,0 0 160 16,1 1-192-16,0 0 192 0,0 2-160 0,0-1 160 15,1 2-128-15,0-2 128 0,2 1-384 0,0 0 0 16,2-2 0-16,3 1 0 16,-2-1-432-16,1 1-80 0,1-1 0 0,3-1-16 15,2 1-1440-15,2-2-272 0,1-1-64 0,3-2-11648 0</inkml:trace>
  <inkml:trace contextRef="#ctx0" brushRef="#br1" timeOffset="62156.28">10166 5419 21183 0,'2'-12'1888'0,"0"7"-1504"16,2 0-384-16,-2-1 0 16,0 0 1856-16,0 0 320 0,2 1 48 0,-4 5 16 0,0-6 64 0,0 6 32 15,0 0 0-15,0 0 0 0,0 0-896 0,0 0-176 16,0 0-48-16,3 4 0 16,-1 2-704-16,-1 2-128 0,0 0-48 0,-1 3 0 15,-1 3-144-15,0 0-16 0,-1 1-16 0,0 2 0 0,-2 3-160 0,1-2 160 16,0 1-160-16,2 1 160 0,-2 0-160 0,2-1 0 15,-1-1 0-15,2 0 128 0,2-1-128 0,2-1 0 16,0-3 0-16,2-2 0 0,-1-1 144 0,2-3-144 16,-1 1 160-16,2-2-160 0,1-3 192 0,1-1-48 15,0 0-16-15,1-2 0 0,1-1 48 0,0-2 0 16,1-1 0-16,0-3 0 0,0-2-176 0,2 0 160 16,1 1-160-16,0-1 160 0,-2 1-160 0,0 0 0 15,0 1 0-15,0 0-176 0,-1 2-336 0,0 0-80 16,-1 2-16-16,-1 1 0 15,-2-1-1664-15,1 1-336 0,-1 2-64 0,-1 1-8608 16,0 0-1728-16</inkml:trace>
  <inkml:trace contextRef="#ctx0" brushRef="#br1" timeOffset="62471.67">10635 5378 31039 0,'-3'-12'1376'0,"3"5"288"0,0-2-1344 0,0 0-320 0,0-2 0 0,1 1 0 16,1 0 1264-16,1 1 176 0,-3 0 32 0,2 1 16 0,1 2-16 15,1 0 0-15,-1 2 0 0,2 1 0 0,2 0-768 0,0 3-144 16,0 3-48-16,2 1 0 0,1 0-304 0,1 4-64 16,0 2-16-16,0 2 0 0,0 2-128 0,1 3 0 0,0 1 0 15,0 2 0-15,-2 4 160 0,0 0-160 16,0 1 192-16,-2 3-192 0,-4-1 320 0,-2 3-64 15,-1 2 0-15,-3 1 0 0,-2 1-112 0,-3 0-16 16,-2 0-128-16,-2 0 192 0,-2-2-192 0,-1 0 144 16,-4-1-144-16,-1-2 128 0,-5-1-400 0,-3-3-96 0,-2 0-16 15,2-1 0 1,-1-4-608-16,1-1-128 0,0-1-32 0,0-3 0 0,2-3-2016 0,-1-2-416 16,1-1-64-16</inkml:trace>
  <inkml:trace contextRef="#ctx0" brushRef="#br1" timeOffset="62766.58">10056 5325 21183 0,'0'0'944'0,"-2"-5"192"0,-2-2-912 0,1 2-224 16,3 5 0-16,0 0 0 0,-5-4 2656 0,-2 3 480 0,-1 2 112 0,1 4 16 0,-1 2-2048 0,-1 3-384 0,0 3-96 0,1 3-16 15,-2 3-208-15,1 3-64 16,0 1 0-16,0 3 0 0,-1 3-128 0,2 0-16 0,-1 3-16 16,1-1 0-16,3 0-160 0,0 1-128 0,4 0 144 0,1 0-144 31,1-3 0-31,4 0 128 0,1-3-128 0,2 1 0 16,0-3 0-16,0-2 0 0,2-3 0 0,2-3 0 15,2-3 0-15,1-1 0 0,4-3 0 0,0 0 0 16,5-2-640-16,2-3-128 0,4-2-32 0,3-2-10128 15,2-3-2016-15</inkml:trace>
  <inkml:trace contextRef="#ctx0" brushRef="#br1" timeOffset="62980.56">11181 5464 37951 0,'0'0'1680'0,"4"-5"352"0,-2-1-1632 0,2 0-400 16,2 3 0-16,1-1 0 0,0 1-192 0,2 1-112 15,2 0-16-15,-2 0-16 0,2 0 336 0,1 0 256 0,0 1-32 0,1 1-16 16,5 0-208-16,-1 0 0 0,1 1 0 0,-1 1 0 16,1-1-1952-16,0 0-384 0,-1 2-80 0</inkml:trace>
  <inkml:trace contextRef="#ctx0" brushRef="#br1" timeOffset="63186.03">11177 5653 35007 0,'0'0'1552'0,"0"0"320"0,-6-4-1488 0,2 0-384 0,4 4 0 0,0 0 0 15,0 0 128-15,0 0-128 0,0 0 128 0,0 0-128 16,0 0 448-16,4-3 0 0,3 1 16 0,2 0 0 0,0 0-464 0,2 0 0 15,2 0 0-15,2 0 0 16,2-1-1296-16,0-2-368 0,2 1-64 0,2-1-12928 0</inkml:trace>
  <inkml:trace contextRef="#ctx0" brushRef="#br1" timeOffset="63487.79">11780 5497 26431 0,'0'0'1168'0,"0"0"240"0,-2 6-1120 0,-3 3-288 0,-1 0 0 16,-1 1 0-16,0 0 320 0,1 0 0 15,0 0 0-15,1 1 0 0,0 0 800 0,2-2 160 0,2 1 48 0,0 0 0 16,1 1-304-16,1 0-64 0,1-1-16 0,3-1 0 16,0-1-304-16,2-1-48 15,0-1-16-15,2-2 0 0,1 0-32 0,2-2-16 16,1-2 0-16,2 0 0 0,0-2-160 0,2-3-48 16,-1-1 0-16,2-2 0 0,-1-2-48 0,2-2-16 15,-1-1 0-15,-2-4 0 0,-1-2 96 0,-1 0 16 0,-3-3 0 0,-3 0 0 0,-1 1 48 0,-4 1 16 16,-2 1 0-16,-2 3 0 15,-2-1 192-15,-1 4 32 0,-4 1 16 0,-1 2 0 0,-1 1-256 0,-2 2-48 16,-1 1-16-16,0 3 0 0,0 1-352 0,-2 2 0 16,1 2 0-16,0 2 0 0,-1 2 0 0,2 1-208 15,0 2 48 1,0 2 16-16,1 2-1216 0,1 1-240 0,3-1-64 0,-2 1 0 16,2 0-1216-16,2 1-256 0</inkml:trace>
  <inkml:trace contextRef="#ctx0" brushRef="#br1" timeOffset="64601.89">13494 5591 22111 0,'0'0'1968'0,"-4"-3"-1584"0,1 0-384 0,3 3 0 16,-3-6 2448-16,3 6 416 0,0 0 80 0,0 0 0 15,-1-5-1488-15,1 5-304 0,4-5-64 0,1 2-16 0,2 0-592 0,3-1-112 16,3 2-32-16,3 0 0 16,0 0-208-16,3 0-128 0,-1-2 160 0,2 2-160 15,3 0 128-15,2 0-128 0,0-2 0 0,2 2 144 0,2 0-144 0,-2 1-176 16,0 0 48-16,-2 1 0 16,-1-1-2032-16,-3 1-400 0,-2 1-64 15</inkml:trace>
  <inkml:trace contextRef="#ctx0" brushRef="#br1" timeOffset="64826.27">13594 5704 28559 0,'0'0'2544'0,"-6"1"-2032"0,2-2-512 0,4 1 0 16,0 0 880-16,0 0 80 0,0 0 0 0,0 0 16 15,0 0-352-15,0 0-80 16,0 0-16-16,0 0 0 0,9 0-208 0,2 1-32 0,1 0-16 0,2 0 0 15,1-1-272-15,3 0 0 0,1 0 0 0,3-1 0 16,2-1 0-16,1 0 0 0,0 1 0 0,1-1 0 31,0-2-800-31,-1-1-64 0,-1 0-16 0,-2-1-13712 16</inkml:trace>
  <inkml:trace contextRef="#ctx0" brushRef="#br1" timeOffset="65260.63">13799 5400 26719 0,'-13'-7'1184'0,"13"7"240"0,-2-3-1136 0,-2 0-288 0,-2-1 0 0,1 2 0 15,-1 0 1088-15,6 2 144 0,0 0 48 0,0 0 0 16,0 0-144-16,0 0-32 0,-5 2 0 0,5-2 0 15,0 0-736-15,0 0-160 0,2 7-16 0,2-1-16 16,3 0 0-16,2 1 0 0,2-1 0 0,3 1 0 16,1-1-176-16,3 2 192 0,2-1-192 0,1-1 192 15,-1 0-192-15,1-2 128 0,2-1-128 0,-2 1 128 16,1-2-128-16,-1-1 0 0,-1 0 0 0,0 0 0 16,-1-1 0-16,-2 0 0 0,0 0 0 0,-3 0-176 0,-1 0 176 0,-3-1 0 15,-1 1-144-15,-3 1 144 0,-6-1 0 0,0 0 0 16,0 0 0-16,0 0 0 0,0 0 0 0,0 8 192 15,-3 1-64-15,-1 2 0 0,-5 1 176 0,-1 2 16 16,-2 2 16-16,0 0 0 0,-1 2 16 0,-2 1 0 16,0 2 0-16,-2 1 0 0,1 3-32 0,1-2-16 15,-2 0 0-15,-1 2 0 0,2 0-304 16,4-5 0-16,2-1 0 0,-1-4 224 0,2 1-16 16,4-3 0-16,-4-1 0 0,2-1-208 15,3-1 0-15,3-1 0 16,1-3-2944-16,0-6-640 0</inkml:trace>
  <inkml:trace contextRef="#ctx0" brushRef="#br1" timeOffset="67189.82">16217 5218 8287 0,'-2'-9'368'0,"2"9"80"0,0-7-448 0,0 1 0 0,0 1 0 0,0-1 0 16,0 0 3856-16,0 0 688 0,0 1 144 0,0 0 32 15,0 5-2096-15,0 0-400 16,0 0-96-16,0 0-16 0,0 0-1040 0,0 0-224 0,0 0-32 0,1 7-16 16,-1 2-304-16,1 2-64 0,0 2-16 0,0 2 0 15,-1 1-208-15,0 1-32 0,0 1-16 0,0 1 0 16,0-1 32-16,0 1 16 16,0-1 0-16,0-1 0 0,0 0-48 0,0-2-16 0,-1 1 0 0,1-2 0 15,0 0-144-15,0-2 0 0,0-2 144 0,0-2-144 16,0-8 160-16,-1 7-32 0,1-7-128 15,0 0 192-15,0 0-64 0,0 0 0 0,0 0-128 0,0 0 192 16,0 0 32-16,0 0 0 0,0-8 0 0,0-2 0 16,0-2-96-16,1-2 0 0,0-2-128 15,3-3 192-15,-4-4-192 0,2-1 0 0,1-2 0 0,0-1 0 0,1 0 0 0,-1 0 0 16,0 2 0-16,1 3 0 16,-1 3 0-16,1 4 0 0,0 1 0 15,-1 3 0-15,0 2 0 0,-1 3 0 16,-2 6 0-16,0 0 0 0,0 0 160 0,0 0-16 0,6 6 0 0,-1 3 0 0,2 2-144 0,-1 2 128 0,-1 2-128 0,1 2 128 31,-1 0-128-31,1 1 0 0,-1 1 0 16,1-1 0-16,-1 2 0 0,-1-1 0 0,2-1 0 0,-1-2 0 15,1-1 0-15,1-1 0 0,-1-3 0 0,3-1 128 0,0-3-128 16,0-1 0-16,-1-3 0 16,2-3 0-16,-1-2 160 0,1-3-160 0,0-1 160 0,0-3-160 0,2-3 128 0,1-2-128 0,0-4 128 0,0-2-128 0,0-2 192 31,-1-3-192-31,0 0 192 0,-1 0-192 0,0 2 128 15,-2 2-128-15,-1 3 128 0,-1 1-128 0,0 3 0 16,-3 2 144-16,0 2-144 0,0 2 320 0,-2 3-16 16,0-1 0-16,-2 6 0 0,0 0-48 0,0 0-16 15,0 0 0-15,3 7 0 0,1-1-240 0,-1 2 0 16,0 1 0-16,3 2 0 0,-3 1 0 0,1 0 0 16,1 1 0-16,-1 2 0 0,1 1 0 0,-1 1 0 15,2-1 128-15,-1 0-128 0,-2-1 0 0,2-1 0 16,-1-1 0-16,2 1 0 0,-1-1 0 0,1 0 0 15,-1-2-192-15,2 0 192 16,-2-1-704-16,2 0-48 0,1 0 0 0,-1-1 0 16,0-2-2000-16,1 0-384 0,-1 1-96 0,1-2-12384 0</inkml:trace>
  <inkml:trace contextRef="#ctx0" brushRef="#br1" timeOffset="67788.66">16839 5323 5519 0,'0'0'496'0,"0"0"-496"0,-3-6 0 16,2 2 0-16,1 4 5600 0,0 0 1024 0,0 0 208 0,0 0 32 0,0 0-4704 15,0 0-944-15,0 0-192 0,3 9-48 16,-1 1-592-16,1 1-128 0,0 1-32 0,1 0 0 0,-2 1-224 0,0 0 0 16,0 1 128-16,0 0-128 0,1 0 0 0,-1-2 0 15,0 0 0-15,-1-1 0 0,-1-1 160 0,0-1-160 0,0-2 160 0,0-7-160 16,0 0 208-16,-1 6-48 15,1-6-16-15,0 0 0 16,0 0 48-16,0 0 0 0,0 0 0 0,0 0 0 0,-4-4 64 0,0-1 32 16,2-1 0-16,1-3 0 0,0-3 288 0,1-1 48 0,0 0 16 0,1-3 0 15,1 0-272-15,2-3-48 0,-1 0-16 16,2-1 0-16,0 2-176 0,0 1-128 0,2 2 192 0,-1 1-192 16,1 0 0-16,2 2 0 0,1 1 0 15,1 2 0-15,0 2 0 0,1 1 0 16,0 3 0-16,-1 1 0 0,-1 1 0 0,1 2 0 0,0 1 160 0,0 2-160 15,-5 1 128-15,2 2-128 0,0 0 128 0,-3 2-128 16,1 1 128-16,-3 1-128 0,-1 1 0 0,-2 0 128 16,-2 1-128-16,-1 0 0 0,-2 1 144 0,0-1-144 15,-2-1 0-15,1 0 0 0,-1-1 0 0,2-1-128 0,-1-1 128 0,2-2 0 16,-1 0 0-16,5-7-128 16,0 0 128-16,0 0 0 0,0 0 0 15,0 0 0-15,0 0 0 0,0 0 0 0,0 0 0 0,7 5-128 0,1-1 128 0,0-2-192 16,1 0 192-16,0-1-192 15,1 0 192-15,-1 2 0 0,0-1 0 0,-2-1-128 16,1 0 128-16,-3 1 0 0,2 1 0 0,-7-3 0 0,4 5 0 0,-4-5 0 16,4 5 0-16,-4-5 0 15,1 7 192-15,-1-7-16 0,-1 7-16 0,-1-1 0 0,-3 0 80 16,0-1 16-16,-2 1 0 0,-1-2 0 0,1 0-32 16,-3 1 0-16,-1-1 0 0,0 0 0 0,-1-2-80 0,-2 0-16 15,1-2 0-15,0 1 0 16,0 0-128-16,0 0 0 0,-1-1 0 0,1 0 0 15,1-1-400-15,1 0-112 0,0-1-32 0,2 0 0 16,1-2-1952-16,1 1-384 0,1-1-64 0</inkml:trace>
  <inkml:trace contextRef="#ctx0" brushRef="#br1" timeOffset="68330.36">17597 5205 2751 0,'0'0'256'16,"0"0"-256"-16,0 0 0 0,0 0 0 0,0-5 7168 0,0 5 1376 16,0 0 288-16,0 0 48 0,5-6-6432 0,2 2-1280 15,1 1-256-15,5-1-48 0,1 1-416 0,2 1-96 0,3 0-16 0,2-1 0 16,1 1-160-16,2 0-48 0,1 0 0 0,2 1 0 15,0-2-128-15,0 2 128 0,-1 0-128 0,-3 0 128 16,-1 0-128-16,0 0 0 0,-6 0 0 0,-3 0 128 16,-2 0-512-1,-1 1-96-15,-3 0-32 0,-1 0 0 0,-6 0-2384 0,0 0-496 0,0 0-80 16</inkml:trace>
  <inkml:trace contextRef="#ctx0" brushRef="#br1" timeOffset="68567.7">17682 5088 10127 0,'0'0'448'0,"0"-5"96"0,0 1-544 0,0 4 0 0,-2-5 0 0,2 5 0 0,0 0 5616 15,0 0 1008-15,0 0 208 0,0 0 32 0,0 0-4336 0,0 0-864 16,0 0-192-16,0 8-16 16,2 1-752-16,-2 1-160 0,1 1-32 0,-1 1 0 0,-1 1-64 0,1 2-32 15,0 1 0-15,0 0 0 0,1 2-192 0,1 0-32 16,-1 0-16-16,2 1 0 0,-1-1-176 0,1-1 0 15,0 0 0-15,0-2 0 0,0-2 0 0,1-1 0 0,-2-1 0 16,2-1 0-16,-2-1-1776 16,2-1-272-16,-1-3-64 0,-3-5-15296 0</inkml:trace>
  <inkml:trace contextRef="#ctx0" brushRef="#br1" timeOffset="69553.25">18986 4853 31327 0,'0'0'1392'0,"0"0"272"0,0 0-1328 0,0 0-336 15,0 0 0-15,0 0 0 0,0 0 832 0,0 0 112 0,0 0 16 0,-6 7 0 16,1 1-288-16,2 1-48 0,-3 2-16 0,3 3 0 16,1 0-224-16,0 2-32 0,1 2-16 0,1 0 0 15,0 0-192-15,0 0-144 0,0 1 192 0,1-1-192 16,1 0 128-16,-1-2-128 0,0 0 0 0,1-2 0 16,0-1 0-16,0-2 128 0,1-1-128 0,-3-1 0 15,1-2 144-15,-1-7-144 16,0 0 0-16,0 6 144 0,0-6-144 0,0 0 0 0,0 0 0 0,0 0 0 15,0 0-192-15,0 0 192 16,-4-3-160-16,1-1 160 0,-1-3-128 0,-1-1 128 0,1-2 0 0,-1-2-144 16,1-2 144-16,1-3 0 0,-1-2 0 0,2-3-128 15,-1 0 128-15,2-1 0 0,0-2 0 16,1 0 0-16,1 0 128 0,0-1 48 0,2 2 16 16,-1 1 0-16,0 0 160 0,1 2 32 0,1 2 16 0,1 3 0 0,0 1-80 0,2 2-32 15,2 4 0-15,-1 0 0 0,2 2-288 16,2 3 128-16,-2 0-128 0,2 3 0 0,3 1 0 0,-3 4 0 15,0 1 0-15,0 2 0 0,-1 0 0 0,-1 2 0 16,-2 1 0-16,-2 3 0 0,-1 1 0 0,-2 1 0 16,-2 0 0-16,-1 2 0 0,-3 0 0 0,-3 1 0 0,-3 0 0 0,1-2 0 15,-2 3 0-15,0 0-192 16,0-3 48-16,0-1 16 0,0-1 128 0,0-2-128 0,0-2 128 0,1-3-128 16,3-1 464-16,0-2 112 0,2 0 0 0,4-4 16 15,0 0-672-15,0 0-144 0,0 0-32 0,0 0 0 16,0 0 384-16,7 2 0 15,1-1-144-15,1 0 144 0,0 0 0 0,1 0 0 16,1-1 0-16,1 0 0 0,0 0 0 0,0 1 0 16,0 0 0-16,-1 2 0 0,0-1 0 0,-1 1 0 0,-2-1 0 15,0 3 0-15,-2-1 0 0,-1 0 0 0,-5-4 0 0,3 7 0 16,-2 0 0-16,-1-1 0 0,-2 0 0 0,-2-1 0 16,0 0 0-16,-1-1 176 0,-3 0-48 0,-1 1-128 15,0-1 208-15,-1 1-64 0,-1-2-16 16,0 0 0-16,1 1-128 0,-1 0 128 0,0-2-128 0,0 0 128 0,0 1-320 0,3-1-64 15,-1-1 0-15,1 0-16 16,2 0-1264-16,6-1-256 0,-5 0-64 0,5 0-9200 16,0 0-1840-16</inkml:trace>
  <inkml:trace contextRef="#ctx0" brushRef="#br1" timeOffset="69980.74">19286 5070 11055 0,'0'0'976'0,"0"0"-784"0,0 0-192 0,0 0 0 16,0 7 3776-16,0-1 720 0,1 1 144 0,0-2 32 15,2 1-2880-15,0-1-560 16,0 1-112-16,2-1-32 0,-2 1-192 0,2-1-64 16,1 0 0-16,0-2 0 0,2-1-288 0,0 0-64 0,0-1-16 0,0-1 0 0,1-1-96 15,-1 0-32 1,0 0 0-16,-1-2 0 0,0-2-112 0,1 0-32 16,-2-1 0-16,1 0 0 0,-2-2-16 0,1-1-16 15,-3-1 0-15,0 1 0 0,0-1 32 0,-1 1 16 16,0 1 0-16,-1 2 0 0,-1 1 160 0,0 5 16 0,0 0 16 15,0 0 0-15,0 0 96 0,0 0 16 16,0 0 0-16,0 0 0 0,0 0-336 0,0 0-176 16,-3 9 192-16,1 1-192 0,0 3 0 0,2 1 0 15,0 1 0-15,2 1 0 0,0 3 0 0,0 2 0 16,0 1 0-16,1-1 0 0,0 0 0 0,-1-2 0 16,0 0 0-16,0 0 0 0,-1-2 0 0,0 0 0 0,1-3 0 0,-1-1 0 15,-1-1 0-15,-1-2 0 0,-1-1 0 0,0-1 0 16,0-2 128-16,-1 0-128 0,-2-2 144 0,0 0-144 15,-3-2 192-15,0-1-48 0,1 1-16 0,-2-2 0 16,-1-2-128-16,-1 0 0 0,0 1 0 0,0-2 0 16,-1 0 0-16,1 0 0 0,0 0 0 0,1-1 0 15,1 0-464-15,2-1 16 0,-1 2 16 0,1-1 0 16,1-2-1168-16,1 3-256 0,3-3-32 0,2 1-9504 16,2-1-1888-16</inkml:trace>
  <inkml:trace contextRef="#ctx0" brushRef="#br1" timeOffset="70362.31">20019 4800 18431 0,'0'-12'1632'0,"0"7"-1312"15,0-3-320-15,1 0 0 0,0 4 3728 0,-1 4 688 0,1-7 128 0,-1 7 16 16,0 0-3312-16,0 0-672 0,0 0-128 0,0 0-16 16,0 9 16-16,-1 1 16 0,0 1 0 0,0 2 0 15,-1 3-464-15,-2 1 0 0,0 3 0 0,-1 1 0 16,0 1 0-16,-1 1 144 0,2 0-144 0,0-1 192 16,-1-2-192-16,2-1 0 0,1-3 144 0,1 0-144 15,1-2 352-15,1-1 0 0,0-2 0 0,1-1 0 0,1-2 208 0,1-2 32 16,-4-6 16-1,6 5 0-15,1-2-96 0,1-1 0 0,0-1-16 0,2-1 0 0,1-1-192 0,1-1-48 16,2-1 0-16,0-2 0 16,1 0-128-16,2-1-128 0,-1-1 144 0,2-1-144 15,-1-1 0-15,1 1 0 0,0 2-176 0,-4-1 176 32,2 2-720-32,-2 0-32 0,-2 1 0 0,-1 1 0 0,-2 0-1632 0,-2 3-336 15,0 2-64-15,1-1-13008 0</inkml:trace>
  <inkml:trace contextRef="#ctx0" brushRef="#br1" timeOffset="70669.98">19850 5342 23039 0,'0'0'1024'0,"0"0"192"16,-4 4-960-16,0 0-256 0,4-4 0 0,0 0 0 0,-3 6 2352 0,3-6 416 0,0 0 96 15,3 5 16-15,-3-5-1056 0,7 6-208 16,2-3-32-16,3 1-16 0,1-3-784 0,4 0-144 0,3 0-48 0,3-1 0 16,3-1-192-16,4 0-32 0,3-3-16 0,3 2 0 15,3-1-96-15,0 0 0 16,0-4-16-16,0-1 0 0,-1-1-80 0,-2 0-16 16,-1-1 0-16,-2 2 0 0,-2 1-144 0,-2 2 128 15,-6 0-128-15,-2 2 128 0,-4 0-128 0,-2 1 0 16,-3-1 144-16,-2 1-144 0,-5 1 0 0,-5 1-256 15,0 0 32-15,0 0 16 16,0 0-816-16,-4 5-176 0,-4 1-16 0,-2 2-16 16,-3 1-2320-16,-1 1-464 0</inkml:trace>
  <inkml:trace contextRef="#ctx0" brushRef="#br1" timeOffset="71118.74">19978 5621 26719 0,'0'0'1184'15,"0"0"240"-15,0 0-1136 0,0 0-288 0,0 0 0 0,1-5 0 0,1 0 1568 0,-2 5 256 16,5-5 48-16,0 0 16 0,2 1-384 0,1 1-80 16,1-1-16-16,2 1 0 0,3 1-688 0,0 0-144 15,0-1-16-15,3 2-16 0,0 0-32 0,1 1 0 16,-2 1 0-16,0 0 0 0,-3 0-144 0,-1 2-48 16,-2-1 0-16,-2 1 0 0,-2 0-128 0,-1 2-16 15,-2-1-16-15,-1 2 0 0,-2-6-160 0,1 7 160 16,-1 1-160-16,-1 1 160 0,-2 1-160 0,0 0 128 15,0 0-128-15,0 0 128 0,0-2-128 0,1 1 0 16,-3 0 0-16,3 0 0 0,1 1 0 0,1-2 0 16,0 0 0-16,1 1 0 0,2-1 0 0,2 0 0 0,0 1-128 0,1 0 128 15,0-1 0-15,2-1 0 0,0 1 0 16,-1 0 0-16,0-2 0 0,0 1 0 16,-1-1 0-16,0-1 0 0,-1 1 0 0,0-1 0 0,-5-5 0 0,3 6 0 15,0-1 0-15,-3-5 0 16,4 6 0-16,-4-6 0 0,0 0 128 0,0 0-128 0,2 7 192 0,-2-7-64 15,0 0 128-15,0 0 0 0,-1 7 16 16,1-7 0-16,0 0 48 0,-4 5 0 0,0 0 0 0,-2-2 0 16,0-1-64-16,-1-1-16 0,0 0 0 0,-2-1 0 0,0 0-240 0,-3-1 144 15,1 0-144-15,0 0 128 0,-1-1-400 16,1 0-96 0,-1 0-16-16,1-1 0 0,0 1-1216 0,1 0-256 0,0-1-64 0,2-1 0 15,2 2-1472 1,1-1-288-16</inkml:trace>
  <inkml:trace contextRef="#ctx0" brushRef="#br1" timeOffset="71753.78">21238 5161 34271 0,'0'0'1520'0,"0"0"304"0,0 0-1456 0,0 0-368 16,3-4 0-16,1-1 0 0,2 1 768 0,0 1 96 0,1-2 16 0,2 2 0 15,2 1-112-15,1 1-32 16,1 0 0-16,1 0 0 0,1-1-544 0,1 4-192 0,-1-1 0 16,1 0 144-16,-2 0-144 0,1 0 0 0,-2 0 0 0,0 0 0 15,-1 1-1584-15,-3 1-240 0,0-1-48 0,-2 1-8880 16,-7-3-1792-16</inkml:trace>
  <inkml:trace contextRef="#ctx0" brushRef="#br1" timeOffset="71928.58">21180 5308 31903 0,'0'0'1408'0,"0"0"304"0,0 0-1376 0,0 0-336 0,0 0 0 0,0 0 0 15,0 0 736-15,0 0 80 0,7-3 16 0,1 2 0 16,1 1-64-16,2-1-16 0,1 0 0 0,1 0 0 0,0 1-560 0,2 0-192 0,4-1 144 15,3 0-144-15,2 0 0 0,-1 0 0 0,2-1 0 32,0 1-3200-32,2-1-736 0</inkml:trace>
  <inkml:trace contextRef="#ctx0" brushRef="#br1" timeOffset="72262.89">22000 5107 5519 0,'0'0'496'0,"-6"1"-496"16,-1 1 0-16,0 0 0 0,2 3 5568 0,-3 0 1024 16,0-1 208-16,1 2 48 0,2-1-4736 0,-1 2-960 15,1-1-176-15,2 3-32 0,1 1 48 0,2 1 16 16,1 0 0-16,2 1 0 0,3-1-512 0,0 0-112 16,2-1 0-16,2 0-16 0,1-1-112 0,3-2 0 15,3 1-16-15,0-2 0 0,2-3 80 0,1-1 0 16,-1-1 16-16,1-2 0 0,-1-1-32 0,0-3-16 15,-1-2 0-15,3-3 0 0,-3-3 64 0,-1-3 16 16,1-2 0-16,-3-2 0 0,0 0 16 0,-3-1 0 0,-2-1 0 0,-4 1 0 16,-3 0 128-16,-2 3 16 0,-2-1 16 0,-3 1 0 0,-1 1-96 15,-2 0-32-15,-3 4 0 0,-1 1 0 16,-2 1-416-16,-1 2 128 0,-2 2-128 0,1 3 0 16,0 1 0-16,-1 4-192 0,0 2 0 0,-2 3 16 31,-2 0-1488-31,-1 3-320 0,-1 3-48 0,-1 0-16912 0</inkml:trace>
  <inkml:trace contextRef="#ctx0" brushRef="#br1" timeOffset="73274.07">8953 7328 25791 0,'0'-6'2304'0,"0"-2"-1856"0,0-1-448 0,0 1 0 0,2 2 608 0,-1-1 32 0,-1 1 0 0,1-1 0 16,0-1 864-16,0 2 176 0,-1-1 48 0,0 3 0 15,0 4-304-15,0 0-48 0,0 0-16 16,0 0 0-16,0 0-608 0,0 0-128 0,0 0-32 16,2 10 0-16,0 0-272 0,-1 4-64 0,-1 1-16 15,0 2 0-15,0-1-96 0,0 2-16 0,0 1 0 0,-1 0 0 16,1 2-128-16,0 0 128 0,0-1-128 0,0 0 128 0,0 0-128 0,0-2 0 16,0-1 0-16,1-1 0 15,1 0 0-15,-1-2-144 0,0 1 0 16,0-3 0-16,1-1-1600 0,1-1-320 15,-2-1-64-15,1-1-9168 16,-2-8-1824-16</inkml:trace>
  <inkml:trace contextRef="#ctx0" brushRef="#br1" timeOffset="73724.89">8976 7212 29487 0,'-5'-15'1296'0,"3"9"288"0,-1-3-1264 0,0 0-320 0,0 0 0 0,1-1 0 15,1 1 1200-15,1 0 176 0,1 1 32 0,2 0 16 16,3 1-544-16,-1 0-112 16,3 0-32-16,2 3 0 0,2 0-512 0,2 0-96 0,2 2-128 0,1 2 176 15,-1 1-176-15,-1 1 128 0,1 3-128 0,-2 1 128 0,-2 2-128 0,-1 1 0 16,-3 1 0-16,-2 1 128 0,0 3-128 0,-4 0 0 16,-2 2-192-16,-3 1 192 0,-4 2-320 0,-2 1 64 15,-2 0 16-15,-1-2 0 0,0 0 16 0,0-1 0 16,0-2 0-16,0-3 0 0,0-2 224 0,2-1 0 15,0 0 0-15,2-4 0 0,2-1 336 0,0 1-32 16,6-5-16-16,0 0 0 0,0 0-32 0,0 0-16 16,0 0 0-16,0 0 0 0,7 2-64 0,0 0-16 15,1 0 0-15,1 1 0 0,1-2-32 0,1 2 0 16,1-2 0-16,0 1 0 0,1 3-128 0,2 0 0 16,-3 2 0-16,1-1 0 0,-1 2 128 0,-1 1-128 0,-1 0 128 0,0 0-128 15,-1-1 176-15,-3 3-48 0,-3 0-128 0,0 0 192 16,-2-1 0-16,-3 0 0 15,-4-2 0-15,-1 1 0 0,-1 1 64 0,-3 1 0 16,-3-3 0-16,0 1 0 0,-1-1-32 0,-2 0 0 0,1-2 0 0,-1 1 0 16,1-1-96-16,-1 0-128 0,1-2 176 0,0 1-176 15,3-2-128-15,1-1-144 0,2-1-32 0,1 0 0 32,2-2-512-32,0 0-96 0,7 1-32 0,0 0-10768 0,0 0-2144 0</inkml:trace>
  <inkml:trace contextRef="#ctx0" brushRef="#br1" timeOffset="74144.13">9221 7569 10127 0,'0'0'896'0,"0"0"-704"16,-2 8-192-16,1 0 0 0,0 0 3344 0,0 1 640 15,-1-1 128-15,2 0 32 0,0-8-2160 0,2 8-416 16,-1 0-96-16,1-1 0 0,1-1-320 0,2 1-64 16,0-2-16-16,2 0 0 0,-1-2-432 0,3 0-64 15,2 0-32-15,1-3 0 0,0-2-96 0,1 0 0 16,2-1-16-16,-1-1 0 0,0-2-160 0,1-1-16 15,-3 0-16-15,-1-2 0 0,0 0 16 0,-1-1 0 16,-2 0 0-16,0 0 0 0,-1-1-16 0,-2 2 0 16,-1-1 0-16,-2 3 0 0,0 3 128 0,-2 4 16 15,0 0 16-15,0 0 0 0,0 0 128 0,0 0 32 16,0 0 0-16,0 0 0 0,-1 6-336 0,-1 3-64 0,-1 3-16 0,2 2 0 16,0 2-144-16,0 1 0 0,-1 3 0 0,1 1 0 15,-1 1 0-15,1 1 0 0,-1 0 0 16,1 0 0-16,-1-1 0 0,0 0 0 15,1 0 0-15,-1 0 0 0,-1-2 0 0,1-1 0 0,0-1 0 0,1-3 0 16,-1-3 0-16,0 0 128 0,-1-1-128 0,1-1 128 0,1-2-128 16,-2-1 160-1,-1 0-160-15,1 0 160 0,3-7-160 0,-4 4 128 0,-2-1-128 0,1 1 128 16,-2-1 0-16,-1 0 0 0,0-1 0 0,-1 0 0 16,0-2-128-16,0-2 0 0,-1 1 144 0,2-1-144 0,-1 0 0 15,1-1-288-15,-1-2 48 0,2 1 16 16,1-3-1280-16,2 0-256 0,-1-3-48 0,4-1-10400 15,3-3-2064-15</inkml:trace>
  <inkml:trace contextRef="#ctx0" brushRef="#br1" timeOffset="74335.55">9772 7409 37263 0,'0'0'1648'0,"0"0"336"0,6-5-1584 0,-1 0-400 15,2-1 0-15,2 2 0 0,-1-1 0 0,2 1 0 16,0 0 0-16,2-1-176 16,1 2 176-16,2 1 176 0,-1-1-48 0,0 2 0 0,2 0-1168 15,-4 1-240-15,0 0-64 0,-1 1-13952 0</inkml:trace>
  <inkml:trace contextRef="#ctx0" brushRef="#br1" timeOffset="74492.35">9825 7560 16575 0,'0'0'736'0,"0"0"160"0,0 0-720 0,0 0-176 0,-4-1 0 16,4 1 0-16,0 0 5072 0,0 0 992 15,0 0 192-15,0 0 32 0,0 0-4384 0,0 0-880 16,4-2-192-16,3 0-16 0,1-1-544 0,3 1-96 16,1 1-32-16,2 0 0 0,1 1-144 0,2 0 0 15,3-1 0-15,1 1 0 16,1-1-2480-16,-2 0-368 0</inkml:trace>
  <inkml:trace contextRef="#ctx0" brushRef="#br1" timeOffset="75143.53">11144 7394 19343 0,'0'0'1728'0,"0"0"-1392"15,0 0-336-15,0 0 0 0,0 0 3264 0,-9 0 576 16,-5 2 112-16,4 0 16 0,10-2-2304 0,0 0-448 15,0 0-112-15,7 0-16 0,2-2-384 0,4 0-96 16,2 1-16-16,1-1 0 0,3-1-256 0,2-1-48 16,1 1-16-16,1 0 0 0,0-1-80 0,3 1-32 15,-1 1 0-15,1 0 0 0,0 0-160 0,-2-2 0 16,-1 2 0-16,0 0 128 0,-1 0-128 0,3-1 0 16,-3 2 144-16,-3 0-144 0,-5 0 0 0,-5 0 0 0,-2 0 0 0,-2 0 0 31,-5 1-1232-31,0 0-320 0,0 0-64 0,0 0-15232 0</inkml:trace>
  <inkml:trace contextRef="#ctx0" brushRef="#br1" timeOffset="76558.32">12623 6919 24879 0,'0'0'2208'0,"0"0"-1760"0,0 0-448 16,0 0 0-16,0 0 1664 0,0 0 256 0,0 0 64 0,0 0 0 0,-5 4-1056 0,-2 3-208 31,3 2-32-31,0 1-16 0,-1 1-288 0,2 2-64 0,0 0-16 0,0 1 0 0,1 1-128 0,-2-1-32 16,2 0 0 0,-1 2 0-16,1-2-16 0,0 0-128 0,1 1 192 0,-1-3-64 0,-1-2-128 0,1-3 192 15,1 1-192-15,1 0 192 0,0-8-48 0,0 0 0 0,0 0 0 0,0 0 0 16,0 0 112-16,0 0 0 15,0 0 16-15,0 0 0 0,0 0 144 0,-4-6 32 16,0-1 0-16,3-2 0 0,-2-1-80 0,2-3-16 16,0-3 0-16,1-1 0 0,1-3-160 0,0-2-48 15,0-1 0-15,1 0 0 0,1 1-144 0,-1 0 0 0,0-1 0 0,1 3 0 16,2 1 0-16,-1 4 0 16,0 1 0-16,1 3 0 15,-2 2 0-15,0 1 0 0,1 2 0 0,-4 6 0 0,0 0 0 16,0 0 0-16,0 0 0 0,5 4 0 0,1 1 0 0,-1 2 0 15,1 3 0-15,-2 2 0 0,-1 2 0 0,2 1 0 16,-1 1 0-16,1 1 0 0,-1 2 0 0,0 1 0 16,3 0 0-16,-1-2 0 0,-1 0 0 0,1 0 0 15,-1-1 0-15,1-1 0 0,-1-2 0 0,-2-2 0 0,2-3 0 16,-1-1 0-16,-1-2 0 0,-3-6 0 0,0 0 0 0,0 0 0 16,0 0 192-16,6-1-64 0,-1-3 0 15,0-2 0-15,0-3 16 0,0-1 0 0,0-2 0 16,1-3 0-16,-1-3-16 0,1 0-128 0,0-2 192 0,1 0-64 15,-2 0-128-15,2 0 0 16,0 0 0-16,-1 1 0 0,0 1 0 0,0 3 0 0,-1 2 0 0,0 3 0 16,1 1 0-16,-1 2 0 0,0 3 0 0,-5 4 128 15,0 0-128-15,0 0 160 0,6 2-160 0,1 3 160 16,-2 0-160-16,1 3 0 0,-1 2 0 0,0 1 128 16,-2 1-128-16,1 0 0 0,1 0 0 0,-1 2 0 15,2 2 0-15,-2 0 0 0,1 1 0 0,-1 0 0 0,0-1 0 0,1-1 0 16,-2-1 0-16,1 0 0 0,0-1 0 0,0 0 0 15,-1-2 0-15,2 0 0 16,0-1-656-16,1-1-16 0,-1-2 0 0,2 1 0 16,0-1-2480-16,0-1-496 0,1 0-112 0</inkml:trace>
  <inkml:trace contextRef="#ctx0" brushRef="#br1" timeOffset="77223.23">13140 7099 11967 0,'0'0'528'0,"0"0"112"0,0 0-512 0,0 0-128 0,0 0 0 0,0 0 0 0,0 0 3712 0,0 0 720 15,2 7 144-15,-2 1 32 0,-2 1-2560 0,2 0-496 16,0 1-96-16,0 2-32 0,0-1-720 0,0-1-160 15,0 2-32-15,2 1 0 0,-2-1-160 0,0 0-32 16,0-1-16-16,1-1 0 16,-1-2-176-16,0 1-128 15,0-1 192-15,0 0-192 0,0-2 128 0,0-6-128 0,-1 7 0 0,1-7 0 32,0 0-240-32,0 0-144 0,0 0-48 0,0 0 0 0,0 0-288 15,0 0-64-15,0 0-16 0,0 0 0 16,0 0 96-16,-2-5 0 0,1 0 16 0,0-3 0 0,0-1 400 0,1-2 80 0,1-2 16 0,1-1 0 15,0-3 448-15,0 2 112 0,0 0 16 0,1-1 0 16,-2 2 416-16,3 0 96 0,-1 0 0 0,0 2 16 0,1 0-96 16,0 2-32-16,1 2 0 0,2 1 0 0,-1 1-272 0,-2 1-64 15,3 3-16-15,-1 2 0 0,2-2-192 0,0 2-48 0,-1 1 0 16,1 2 0 0,0 1-192-16,-2 3 176 0,1 1-176 0,-2 0 160 0,0 1-160 0,-2 0 128 0,-2 1-128 15,0 0 128-15,-1 0 0 0,-2 2-128 0,-2-1 192 0,-1 0-64 16,1-2-128-16,-1 1 192 0,0-1-192 15,1 0 192-15,-1 0-64 0,1-1-128 16,0-2 192-16,2 0-64 0,2-6-128 0,0 0 0 0,0 0 144 0,0 0-144 16,0 0 0-16,0 0 128 0,6 4-128 15,0-2 0-15,1 0 0 0,1-1 144 0,-1 0-144 0,2 0 0 0,0 1 0 0,1-1 0 16,1 0 0-16,0 0 0 0,-2 2 0 0,-1 0 0 16,0 0 0-16,-1 2 0 0,-3-1 0 0,-4-4 0 15,2 7 0-15,-2-1 0 0,-2 1 144 0,-2-1-16 16,-2 0-128-16,-1-1 192 15,-2 1 96-15,-1-1 16 0,-1 0 0 0,1-1 0 0,-2 1-32 0,-1-2 0 16,-1-1 0-16,1 0 0 0,0 2-144 0,1-2-128 16,0-1 144-16,1 0-144 0,0 0 0 0,1 0-160 0,1 0 0 0,1-1 0 31,1-1-2448-31,0 0-480 0</inkml:trace>
  <inkml:trace contextRef="#ctx0" brushRef="#br1" timeOffset="80663.67">12092 7028 5519 0,'0'0'240'0,"0"0"64"0,-2-6-304 0,1 0 0 16,0-1 0-16,1 1 0 15,1-2 4752-15,0 0 896 0,1 1 176 0,-1-1 48 0,3 1-3600 0,0 0-720 0,0-1-144 0,3 0-16 32,0 2-432-32,1-1-64 0,2 0-32 0,1 2 0 0,1-2-288 0,0 3-48 15,2-1-16-15,-1 1 0 0,0 2-160 0,1 1-32 16,-4 2-16-16,0 1 0 0,-2 1-96 0,-2 1-16 15,0 0 0-15,-2 3 0 0,-1 0-32 0,-2 2-16 16,-1 0 0-16,-1 1 0 0,-2 2-16 0,0 1-128 16,-2 0 192-16,0-1-64 0,-3-1-128 0,3-1 192 15,-1 0-192-15,2 0 192 0,-1-1-192 0,0-1 0 0,2-2 0 0,-2 0 128 16,5-6-128-16,-1 6 0 0,0 1 0 0,2-2 128 16,2 1-128-16,0-2 0 15,-3-4 0-15,6 6 0 0,2-2-128 0,0 2 128 0,1-1 0 0,-1 1 0 16,1-2 0-16,0 2 0 0,1-1 0 0,-3 2 0 0,0-1 0 0,0 1 0 15,-1 1 0-15,-1-2 0 0,-1 1 0 16,-4-7 0 0,0 8 0-16,-2 0 0 0,0 2 144 0,-3 0 0 0,0-1 0 0,-2 0 0 0,0-2 128 15,-3 1 32-15,-2-1 0 0,0-1 0 0,-1-1 0 0,0 0 0 16,-2 0 0-16,1-1 0 16,1 0-144-16,0 1-32 0,-1-2 0 0,1 0 0 0,0 0-128 0,-1-1 0 31,2 0 0-31,1-1 128 0,1 0-272 0,2-1-64 0,0 0-16 0,2 0 0 31,6 0-1792-31,0 0-352 0,0 0-80 0,0 0-13856 0</inkml:trace>
  <inkml:trace contextRef="#ctx0" brushRef="#br1" timeOffset="81141.63">11919 7681 23951 0,'-6'0'2128'0,"-3"0"-1696"16,0 0-432-16,0 0 0 0,1 0 1488 0,-1 1 224 15,0 2 32-15,1-3 16 0,2 0-160 0,0 0-16 16,6 0-16-16,0 0 0 0,0 0-624 0,0 0-128 16,0 0-32-16,0 0 0 0,0 0-464 0,0 0-80 0,0 0-32 0,8 4 0 15,4-2-80-15,2 0 0 0,6 0-128 0,4-1 192 16,6-1-64-16,4-1 0 0,5-1-128 0,2 0 192 16,6 0-192-16,1-2 0 0,4-2 128 15,-7 2-128-15,7-1 0 0,3 1 0 0,2-2 0 0,3 1 0 16,3-1 0-16,2 1 0 0,-1-2 0 0,-3 2 0 15,16-3 0-15,-5 2 0 0,-4 0 0 0,-4 1 0 16,-5-1 0-16,-5 2 0 0,-6 0 0 0,-11 3 0 0,-3 0 0 16,-2 0 128-16,-4 0-128 0,-2 1 0 0,-5 0 0 0,-4 1 0 15,-4-1 0-15,1 0 0 0,-5 0 0 0,-3 1-128 16,-6-1 128-16,0 0-208 16,0 0-240-16,-6 3-32 0,-1 0-16 0,-3 0 0 15,-2 0-336-15,-4 2-64 0,-1 0 0 0,-2 2-16 31,-1 0-2640-31,0 3-528 0</inkml:trace>
  <inkml:trace contextRef="#ctx0" brushRef="#br1" timeOffset="81649.45">12545 8030 25791 0,'0'0'2304'16,"0"0"-1856"-16,0-5-448 0,0-3 0 0,0-1 912 0,0 1 96 0,0 0 16 0,1 0 0 16,2 0 384-16,-1 2 96 0,0-2 16 0,1 1 0 15,1 2-416-15,-1-1-80 16,0 1 0-16,-3 5-16 0,0 0-336 0,6-4-64 0,-6 4-16 0,5-2 0 16,-5 2-272-16,0 0-64 0,7 2-16 0,-2 2 0 15,0 1-112-15,-2 3 0 0,-1 2-128 0,0 2 192 0,0 0-48 0,-2 1-16 16,-2 2 0-16,0 0 0 0,0 1-128 0,-1 2 160 15,-2 0-160-15,3-1 160 0,-2-1-160 16,0-1 0-16,0 0 144 0,1 1-144 16,1-2 0-16,-1-1 0 0,2-1 0 0,0-1 128 15,0-1-128-15,1 0 0 0,0-1 0 0,1 0 0 16,1-3 0-16,1 1 128 0,-1-1-128 0,1-1 0 0,1 1 0 0,2-2 0 0,1-1 0 0,-7-3 128 16,6 2-128-16,1 0 144 15,0-2-144-15,1 0 160 16,1-2-160-16,1 0 192 0,1-1-192 0,1 0 192 15,-1-1-64-15,1 2 0 0,0-2 0 0,0-1 0 16,3 1-128-16,0 0 192 0,0-3-192 0,2 3 192 0,0-1-192 0,2 1 0 0,0-1 144 0,0 2-144 31,-2-1 0-31,1 0 0 0,-2 1 0 0,1 0 128 0,-3 1-128 0,-2-1 0 16,-1 2 0-16,-1 0 0 0,0 0 0 0,-3 1 0 16,-7 0 0-16,5 0 0 15,-5 0-320-15,0 0-96 0,0 0-16 0,0 0 0 16,0 0-624-16,0 0-128 0,0 0-32 0,0 0 0 15,0 0-1712-15,0 0-336 0,-7 3-80 0,2 1-10608 0</inkml:trace>
  <inkml:trace contextRef="#ctx0" brushRef="#br1" timeOffset="97437.62">15463 7204 3679 0,'-7'-1'320'0,"5"2"-320"16,-3 0 0-16,1 0 0 0,-2 0 2752 0,1-1 464 15,-2 0 112-15,2 1 0 0,-1-1-1248 0,2 3-256 0,-2-2-48 0,6-1-16 16,-5 0-384-16,-1 2-80 15,2-1-16-15,4-1 0 0,0 0-416 0,0 0-96 0,-4 1 0 0,4-1-16 16,0 0-304-16,0 0-48 0,0 0-16 0,0 0 0 0,0 0-64 16,0 0-32-16,0 0 0 0,11 2 0 0,0-2-48 0,3-1-16 15,2-1 0-15,4 1 0 0,4 1-224 0,4-1 0 16,3-1 0-16,4-1 0 0,3 1 0 16,2-1 0-16,0 0-128 0,-1-1 128 0,3 0 0 0,3 1 0 15,4-2 0-15,-9 2 0 0,6 0 0 0,3-2 0 16,1-1 128-16,3-1-128 0,1 1 0 0,1 1 0 15,2-2 0-15,2 2 0 0,-1-1 0 0,1 0 0 16,2 0 0-16,-2 1 0 0,0 0 0 0,-1 2 0 16,-4 1 0-16,-1 0 0 0,-4 1 0 0,-2-1 128 15,-3 2-128-15,-3 0 0 0,-1 2 368 0,-6-1-32 16,-3 0 0-16,-4 0 0 0,-2 0-16 0,-3 0 0 0,-2 0 0 0,-2 0 0 16,-2 0-32-16,-3 0-16 0,-3-1 0 0,0 2 0 15,-2-2-80-15,-1 0 0 0,-2 0-16 0,-5 0 0 16,0 0-176-16,0 0 192 0,0 0-192 0,0 0 192 0,0 0-192 15,0 0-256 1,0 0 64-16,7 1 16 16,-1 1-1616-16,0 0-320 0,-1 1-64 0</inkml:trace>
  <inkml:trace contextRef="#ctx0" brushRef="#br1" timeOffset="98167.41">18449 6866 25167 0,'0'0'544'0,"18"-1"112"0,-18 1 32 0,4-4 32 0,2-2-576 0,-2 3-144 0,0 0 0 0,2-1 0 0,-1 1 752 0,1 1 112 0,0 0 32 0,1-2 0 31,0 3 656-31,-1 0 144 0,1 1 32 0,-1 1 0 31,1 1-1888-31,-7-2-368 0,7 5-80 0,-3 0-16 0,-2 2 624 0,-1 1 256 16,-1-1 0-16,-1 2-16 0,-1-1 48 0,0 0 16 16,-1 0 0-16,-1 1 0 0,0 0-160 0,-1 1-16 15,2-1-128-15,-1-1 192 0,0 0-192 0,1 1 0 16,1-1 0-16,1-1 0 0,0 0 128 0,2 0-128 0,-1-1 0 0,1 0 144 16,-1-6-16-16,0 0 0 0,0 0 0 0,5 6 0 15,1 1 64-15,-1-2 0 0,1 1 0 0,-1-1 0 16,2 2-64-16,0 1 0 0,-1-1 0 0,0 1 0 15,-1 1-128-15,1 1 0 0,-1 0 144 0,1 0-144 0,-1-1 304 0,-3 1-16 16,1-1 0-16,-1 0 0 0,-2 1 160 0,0 1 16 16,-2-2 16-16,-3 1 0 0,0-4 112 0,-1 0 32 15,1-2 0-15,-4 0 0 0,-3 1-160 0,-2-2-16 16,-2-2-16-16,1 1 0 0,-1 0-208 0,-1-1-32 16,0 0-16-16,2-1 0 0,-1-1-176 0,1 0 0 15,-1 1 144-15,0-3-144 0,-3-1 0 0,4 0 0 16,1-1 0-16,2 0 0 15,2-2-352-15,1 0-96 0,0 0 0 0,4-1-16 16,0-2-1568-16,2 0-304 0,1 0-64 0,2 3-8704 16,2-2-1744-16</inkml:trace>
  <inkml:trace contextRef="#ctx0" brushRef="#br1" timeOffset="98768.06">18494 6661 22911 0,'-9'-9'1024'0,"9"9"192"0,-4-5-960 0,0 1-256 0,-4 0 0 0,1-1 0 15,0 2 544-15,-2 0 64 0,0-1 16 0,-1 1 0 16,-1 1 304-16,1 1 64 0,0 0 16 0,0 1 0 15,-2 0-240-15,0 1-64 0,-1 0 0 0,0 1 0 16,-3 2-64-16,2 1 0 0,0 1-16 0,-1 2 0 0,1 2-16 0,0 1 0 16,0 0 0-16,-1 2 0 0,0 3-112 0,1 1-32 15,-2 3 0-15,0 1 0 0,-2 1-160 0,0 2-48 0,1 1 0 0,-1 3 0 16,5 2-256-16,0 0 128 0,0 1-128 0,2 1 0 16,2 1 0-16,0-1 0 15,1-2 0-15,2-2 0 0,2 1 160 0,2 1-160 16,1-2 128-16,2 0-128 0,1-2 208 0,3-2-32 15,0-1-16-15,4-1 0 0,0 0-160 0,2-1 192 0,2-1-192 0,4-2 192 16,1-2-192-16,3 0 128 0,1-3-128 0,4-1 128 16,-1-1 32-16,6-1 0 0,3-1 0 0,2-3 0 15,1-1-160-15,2-4 128 0,-2-2-128 0,2-2 128 16,-1-1-128-16,0-4 192 16,-3-4-192-16,0-1 192 0,-1-1-192 0,1-4 0 0,0-2 0 0,-2-3 128 15,-2-3-128-15,-2-3 0 0,-1-2 0 0,-5-1 128 0,-2 2-128 0,-4-3 128 16,-3-1-128-16,-3-2 128 15,-3 1 0-15,-2 1 0 0,-4 0 0 0,-3 0 0 16,-3 2 128-16,-4 0 0 0,-3-1 16 0,-3 1 0 0,-1 1 48 0,-3 2 0 16,-5-1 0-1,0 1 0-15,-2 3-96 0,-1 1-16 0,-3 2 0 0,0 2 0 0,1 2-208 0,-1 4 0 32,-1 2 0-32,1 5 0 0,0 2 0 0,-2 4-208 0,-2 3 32 0,1 3 16 0,-1 3-96 0,2 2 0 15,0 2-16-15,3 2 0 16,3 2-624-16,2 3-128 0,1 1-32 15,3 1-11152-15,3-2-2224 0</inkml:trace>
  <inkml:trace contextRef="#ctx0" brushRef="#br1" timeOffset="111847.96">18567 6809 8511 0,'0'0'384'0,"0"0"64"0,0 0-448 0,0 0 0 0,7-4 0 0,-3-2 0 15,0 0 1088-15,-1-1 128 0,0 0 32 0,-1 1 0 16,1-1 128-16,0 1 32 0,1 0 0 0,-1 1 0 0,0-2 48 0,1 1 16 16,-4 6 0-16,2-5 0 0,0-1-128 0,-2 6-32 15,0 0 0-15,0 0 0 0,0 0-272 0,0 0-48 16,0 0-16-16,0 0 0 0,-4-1-208 0,-1 2-64 16,-1 3 0-16,-1 2 0 0,-1 4-352 0,-2 1-80 15,-1 1-16-15,-1 2 0 0,0-2-96 0,0 2-32 0,0 0 0 0,0 1 0 16,0-1 0-16,1 0-128 15,-1 0 192-15,1 1-64 0,0-2 0 0,1-1 0 0,0-1 0 0,2-1 0 16,1 0 32-16,2-2 0 16,0-2 0-16,1 0 0 0,2-2 176 0,2-4 48 0,0 0 0 0,0 0 0 15,0 0 80-15,0 0 32 0,0 0 0 0,0 0 0 16,0 0-336-16,8-3-160 0,1-2 160 0,1 2-160 16,-1-1 0-16,1-2 128 0,1 1-128 0,0-1 0 15,-2 3 0-15,1 0 0 0,0-1 0 0,0 1 0 16,-1 0 0-16,-1 0 0 0,0 2 0 15,0 1 0-15,1 1 0 0,-4 2 0 0,2-1 0 0,0 2 0 0,0 2 128 0,-1 1-128 16,-1 1 0 0,-1 2 0-16,0 1 0 0,-2 1 128 15,-1 1-128-15,0 2 0 0,-2-1 0 0,0 1 128 16,-1 1-128-16,0-1 0 0,-3 1 0 0,1-2 128 0,-2 1-128 0,1-2 0 0,-1 0 0 0,1-2 144 16,-2 0-144-16,-1 0 128 0,0-5 32 15,-1 2 0-15,-1-2 0 0,0 1 0 0,-1 0 32 0,-2-1 16 16,-1 0 0-16,-2-1 0 0,0-1-16 0,-1-1 0 15,1 0 0-15,-1-1 0 0,0 1-64 0,0-2-128 16,1 1 176-16,-1 0-176 0,2-1 160 0,0-1-160 0,3-1 128 0,0-1-128 16,1 0 0-16,3-1 0 15,0 0 0-15,2 0 0 16,2-3-592-16,2 1-160 0,2-2-16 0,1 1-16 16,2-2-3152-16,2-1-624 0</inkml:trace>
  <inkml:trace contextRef="#ctx0" brushRef="#br1" timeOffset="112143.4">18490 6865 32767 0,'0'0'1456'0,"0"-5"288"0,0-2-1392 16,2 2-352-16,1-1 0 0,2 1 0 0,0 0 704 0,3 1 64 0,1-1 0 0,2 2 16 15,1 1 208-15,2 0 32 16,1-2 16-16,4 1 0 0,5-1-592 0,3-1-112 16,1 2-16-16,3-1-16 0,-1-1-112 0,1 1 0 0,-1 0-16 0,0 1 0 15,-3 0-176-15,-4 1 192 0,-2-1-192 0,-3 1 192 16,-1 1-192-16,-4 0 192 0,-2 0-192 0,-2 0 192 16,-3 0-192-16,-6 1 128 15,0 0-128-15,0 0 128 16,0 0-560-16,0 0-112 0,0 0-32 0,0 0-11520 0,0 0-2304 0</inkml:trace>
  <inkml:trace contextRef="#ctx0" brushRef="#br1" timeOffset="113332.77">2971 9436 15839 0,'0'0'704'0,"0"0"128"0,0 0-656 0,0 0-176 0,-2-5 0 0,-1 1 0 0,3 4 0 0,0 0 0 16,-1-4 0-16,1 4 0 16,0 0 0-16,0-6 128 0,1 1 0 0,-1 5 0 15,2-6 736-15,-2 6 144 0,2-5 16 0,1-1 16 0,-1 1 176 0,2-1 16 16,-1 1 16-16,0-1 0 0,-1 0-288 0,3-2-64 15,-2 0-16-15,0-1 0 0,1-1-192 0,-1-1-48 16,0 0 0-16,1-1 0 0,-1-1 0 0,0-1 0 16,0-2 0-16,2 0 0 0,0-4-144 0,-4 0-48 0,2-1 0 0,-1-1 0 15,0-2-64-15,0-1 0 0,-2-3-16 16,0 1 0-16,0-1-112 0,-1 2-32 0,-2-1 0 0,0 1 0 16,0 2 96-16,0 4 0 0,-2 4 16 0,0 1 0 15,2 3 128-15,1 2 32 16,-3 3 0-16,0 2 0 0,-1 3-192 0,1 2-48 0,-2 2 0 0,-1 4 0 15,0 2-256-15,-1 3 0 16,0 2-176-16,-1 3 176 0,1 4-192 0,1 4 64 0,0 3 128 0,1 5-208 16,1 3 208-16,1 3-192 0,1 4 192 15,1 1-192-15,1 2 192 0,1 0 0 0,0 0-160 0,1 0 160 16,0 0 0-16,1-2 0 0,0-1 0 0,2-2 0 0,-1-3 0 0,-1-2 0 16,-1 0 144-16,0-4-144 0,2-1 144 0,-4-2-144 15,0-2 192-15,0-3-192 0,-1-2 176 16,1-2-176-16,0-3 160 0,-1-1-160 0,-3-2 176 0,1-1-176 15,-1-2 192-15,1-1-192 16,0-2 0-16,0-1 0 0,-2-3-240 0,1-1 80 16,-2-2-1520-16,1-1-304 0,1-2-64 0,-1-3-8384 15,-1-1-1664-15</inkml:trace>
  <inkml:trace contextRef="#ctx0" brushRef="#br1" timeOffset="113490.16">2627 9593 3679 0,'0'0'320'0,"-4"-5"-320"0,0-1 0 0,2 1 0 0,1-1 5808 0,2 1 1088 16,1-1 208-16,2 1 64 0,3-1-4944 15,-1 1-992-15,0-1-192 0,2 1-32 0,3 1-208 0,2 0-32 16,2-3-16-16,2 3 0 16,1 0-496-16,4-1-112 0,2 1-16 0,0 1 0 0,0-1-128 0,1 1 0 15,2 0 0-15,-2 0 128 16,-1 1-480-16,-1 0-96 0,0 0-32 0,0-1-10000 31,-3-2-2000-31</inkml:trace>
  <inkml:trace contextRef="#ctx0" brushRef="#br1" timeOffset="113797.82">3199 9294 28559 0,'0'0'1264'0,"0"0"272"0,0 0-1232 0,0 0-304 16,1-6 0-16,-1 6 0 0,0 0 1088 0,0 0 176 16,6 3 16-16,2 1 16 0,0 3-304 0,0 1-64 0,2 3-16 0,0 2 0 15,1 1-432-15,-1 1-96 0,0 1 0 0,-1 1-16 16,-1 2 16-16,-2 2 0 0,1 0 0 0,-2 1 0 15,1-1-224-15,-1-1-32 0,-1-3-128 0,-1 0 192 16,0-2-192-16,0-2 144 0,0-3-144 0,-1-2 128 16,-2-8 32-16,0 0 0 0,0 0 0 0,0 0 0 15,0 0 400-15,0 0 80 0,0 0 0 0,1-6 16 16,0-4 16-16,0-3 0 0,-1-3 0 0,1-4 0 16,1-2-384-16,1 0-80 0,-1 0-16 0,1 1 0 15,3 0-192-15,-1 1 0 0,2 2 0 0,-1 0 0 0,3 3 0 0,-1 0 0 16,1 3-144-16,1 1 144 15,-1 0-528-15,0 2-16 0,2 2 0 0,0 1 0 16,1 1-1824-16,2 1-352 0,0 2-80 0,0 1-8448 16,-1-1-1680-16</inkml:trace>
  <inkml:trace contextRef="#ctx0" brushRef="#br1" timeOffset="114062.32">3692 9381 15663 0,'0'0'1392'0,"-1"8"-1120"15,-2 0-272-15,2 3 0 0,0 1 2960 0,0 2 544 0,1-1 96 0,0 0 32 16,0 0-1808-16,1-1-352 15,1 1-80-15,1-1-16 0,1-1-480 0,1-2-112 16,1 0-16-16,1-1 0 0,2-1 16 0,1-3 0 16,0-1 0-16,2 0 0 0,0-3-160 0,1-2-48 0,1 0 0 0,-1-1 0 15,0-5-192-15,-1-2-64 0,0-1 0 0,-1-4 0 16,-2-2 32-16,-1-1 0 0,-2-1 0 0,-1-1 0 16,-3-2-80-16,-2 0-16 0,-2 1 0 0,-2 1 0 0,-1 2-64 0,-3 1-32 15,-1 4 0-15,-1 1 0 16,-2 1-160-16,-1 3 0 0,-1 4 0 0,-2 1 128 0,0 0-416 0,-1 4-96 15,1 3 0-15,2 2-16 32,0 4-1712-32,3 2-352 0,2 3-64 0,0 0-14464 0</inkml:trace>
  <inkml:trace contextRef="#ctx0" brushRef="#br1" timeOffset="114506.05">4028 9582 14735 0,'0'0'1312'0,"0"0"-1056"15,0 0-256-15,0 0 0 0,0 0 3792 0,0 0 704 16,0 0 144-16,0 0 32 0,0 0-2560 0,0 0-496 0,0 0-96 0,0 0-32 16,0 0-496-16,0 0-96 15,0 0-32-15,0 0 0 0,3-5-288 0,1-3-64 16,-1-2-16-16,2-2 0 0,2-2-240 0,1-2-64 0,0-1 0 0,2-1 0 16,0 2-192-16,0 0 128 0,0 2-128 0,0 2 0 15,1 2 0-15,-1 1 128 0,-1 2-128 0,-2 3 0 16,0 2 144-16,1 2-16 0,-1 2 0 0,1 2 0 0,-1 3-128 15,-2 2 0-15,1 1 0 16,0 1 128-16,1 1-128 0,-1 0 128 0,1 1-128 0,-1 0 128 16,-1 0-128-16,1-1 0 0,0-1 0 0,1-2 128 0,-1-1-128 0,1-2 0 15,0-2 0-15,0-1 0 0,2 0 0 0,1-4 0 16,-1-2 0-16,1 0 0 16,-2-2 160-16,3-3-160 0,-1-1 192 0,1-3-192 0,1-1 224 0,2-2-64 15,-3 0-16 1,1-1 0-16,-1-1-16 0,1 3-128 0,-1 2 192 0,-1 2-64 0,-1 2-128 15,-3 2 160-15,0 3-160 0,-6 3 160 16,0 0 16-16,6 2 0 0,0 3 0 0,-1 4 0 0,0 2-176 0,-1 2 160 16,0 1-160-16,1 0 160 0,0 1-160 0,0-1 0 0,0 0 0 0,2 1 128 15,-1-2-128-15,1-1 0 16,0-2 0-16,-2-2 0 0,2-2 0 0,0 0 0 0,1-3 0 0,1-3 0 31,1-1-384-31,1-2-144 0,2-4-48 0,2-3-12800 0,2-3-2576 0</inkml:trace>
  <inkml:trace contextRef="#ctx0" brushRef="#br1" timeOffset="115032.08">6337 8940 25791 0,'1'-9'1152'0,"-1"6"224"0,2-3-1104 0,0 2-272 16,-2 4 0-16,0 0 0 0,3-5 1152 16,-1 2 192-16,-1 0 16 0,-1 3 16 15,0 0 160-15,0 0 16 0,0 0 16 0,-1 9 0 0,-3 4-896 0,0 2-176 16,0 4-48-16,-2 1 0 0,2 3-128 0,-2 1-16 15,3 2-16-15,-1 2 0 0,-2 0-96 0,-1 1 0 16,2 0-16-16,-1 0 0 0,2 0-176 0,0-2 0 16,-1-1 144-16,2-3-144 0,2-1 0 0,1-2 0 15,2-3 0-15,0-1 128 0,2-2-128 0,1-2 128 16,1-2-128-16,1-1 128 0,2-4 96 0,2-1 32 16,2-3 0-16,3-2 0 0,0-3-256 0,4-1 176 15,2-1-176-15,2-1 160 0,3-4-320 0,0-3-64 16,2 0-16-16,-2-2 0 15,0-2-1648-15,-2 0-336 0,-4 0-64 0,-4-1-8320 16,-2 0-1664-16</inkml:trace>
  <inkml:trace contextRef="#ctx0" brushRef="#br1" timeOffset="115198.62">6349 8982 30751 0,'0'0'1360'0,"-2"-5"288"0,1 1-1328 0,1 4-320 0,0-5 0 0,0 5 0 15,2-6 432-15,1 0 16 16,2 1 0-16,1 0 0 0,3 1-48 0,2 0 0 0,2 0 0 0,3 2 0 16,0 1-400-16,3 1-304 0,1 0 48 0,0 2 16 15,1-1-2848-15,-2 0-576 0</inkml:trace>
  <inkml:trace contextRef="#ctx0" brushRef="#br1" timeOffset="115374.33">6306 9194 14735 0,'0'0'1312'0,"0"0"-1056"0,0 0-256 16,0 0 0-16,0 0 5056 0,0 0 960 0,0 0 192 16,0 0 48-16,0 0-4208 0,0 0-832 15,3-5-160-15,3 1-32 0,2 0-544 0,3-1-96 16,2 2-32-16,3 0 0 0,3-1-352 0,3 1 0 0,0 0 0 0,3 1 0 16,3-1-176-16,1 0-96 0,1 0-32 0,1 1 0 31,0-1-2688-31,-3 2-528 0,0 0-128 0</inkml:trace>
  <inkml:trace contextRef="#ctx0" brushRef="#br1" timeOffset="115817.31">7021 9079 29599 0,'0'0'1312'0,"-4"-4"272"0,-1 0-1264 0,1 0-320 0,-2 1 0 0,1 1 0 16,-5 0 1040-16,0 2 160 0,-3 1 16 0,-1 1 16 15,-2 2 0-15,0 3 0 0,-2 2 0 0,-1 1 0 0,1 2-752 0,1 0-160 16,3 1-16-16,-2 1-16 15,3 1-96-15,1-1 0 0,2 1-16 0,1 1 0 16,2-1-32-16,0-2 0 0,3-1 0 0,2-1 0 0,0-1-144 0,2 0 128 16,3-1-128-16,0-2 128 15,0-2 96-15,3 0 16 16,0-3 0-16,2-1 0 0,1-2-112 0,2-1 0 0,1-3-128 0,0 0 192 0,0-2-192 16,1-1 176-16,1 1-176 0,-1-3 160 0,-1-2-160 0,0 1 160 15,-1 1-160-15,-1 1 160 16,0 1-160-16,-3 3 0 0,-1 0 144 0,-6 5-144 0,0 0 192 15,0 0-16-15,0 0-16 0,2 7 0 0,-1 2 144 0,-2 3 16 16,-2 3 16-16,-2 3 0 16,1 1-144-16,-1 1-48 0,-1 4 0 0,-1-1 0 0,1 2-144 0,-2 2 0 0,0 1 144 0,2 1-144 15,-2-1 0-15,2 0 144 16,-1-2-144-16,1-1 0 0,2 0 128 0,2-3-128 16,-1-1 0-16,1-5 0 0,2-2 0 0,0-2 0 0,2-3 128 0,0-1-128 0,0-1 208 15,-2-7-16-15,0 0 0 0,7 3 0 0,-1-2 64 0,1-1 16 31,-1-3 0-31,2-2 0 0,2-1-272 0,-1-3 0 0,2-2 0 0,2 0 0 16,1-2-432-16,3-2-192 0,0 0-32 0,2 1-16 16,0-1-2208-16,-1 0-448 0,1 0-96 0</inkml:trace>
  <inkml:trace contextRef="#ctx0" brushRef="#br1" timeOffset="116217.79">7989 8969 22575 0,'0'0'992'0,"4"-6"224"0,1-1-976 0,-1 1-240 15,2 0 0-15,-1 2 0 0,1-1 1280 0,-6 5 224 0,5-3 32 0,-5 3 16 0,0 0 432 0,7 1 96 16,-2 4 16-16,1 2 0 16,-1 2-800-16,0 3-144 15,-2 2-48-15,-1 3 0 0,0 1-400 0,0 1-96 16,-2 2-16-16,1 1 0 0,0 0-272 0,-1 1-48 15,-1 2-16-15,0 0 0 0,2 0-112 0,-2-1-16 16,-1-1-128-16,0 1 192 0,1-1-192 0,0-4 0 16,0-1 0-16,1-1 0 15,0-3-384-15,0-1-128 0,0-1-32 0,0-2 0 16,0-3-1904-16,0-7-384 0,0 0-80 0,0 0-7520 16,0 0-1520-16</inkml:trace>
  <inkml:trace contextRef="#ctx0" brushRef="#br1" timeOffset="116609">8010 8908 17503 0,'-6'-1'1552'0,"-2"-1"-1232"15,-4-1-320-15,-2 2 0 0,0 0 2592 0,-2 2 464 0,-2 1 80 0,-1 2 32 16,-1 1-1648-16,2 3-336 0,0 1-64 0,2 3-16 16,0 2-288-16,1 3-64 15,1 0-16-15,-1 5 0 0,2 4-320 0,1 0-64 0,0 1-16 16,2 3 0-16,-1 2-208 0,3 1-128 0,2 2 128 0,0-1-128 15,3 0 0-15,1 2 0 0,2-2 0 0,2-1 0 0,2-2 0 0,3-2 0 16,2 0 0-16,2-3 0 0,2-3 128 0,2-2 16 16,2-2 0-16,3-1 0 0,2-3 176 0,1-3 16 15,1-4 16-15,3-3 0 0,2-2-112 0,1-6-32 16,-2-2 0-16,3-4 0 0,1-1-16 0,-1-4-16 16,-2-4 0-16,1-3 0 0,0-1 128 0,-2-5 16 15,-1-2 16-15,-2-3 0 0,-2-3 48 0,-3-2 16 16,-5-4 0-16,-2-1 0 0,-6-1-32 0,-5 0-16 15,-3 2 0-15,-3 1 0 0,-5 4-32 0,-2 0 0 16,-2 6 0-16,-2 1 0 0,-3 3 48 0,-2 3 0 0,-2 1 0 16,-1 3 0-16,-2 2-368 0,-1 4 0 0,2 2 0 15,0 5 0-15,-1 1 0 0,-1 3-192 0,1 2 64 0,1 2 0 16,1 4-512-16,2 2-112 0,0 3-16 0,2 4 0 16,2 1-2080-16,1 5-416 15,3 2-96-15</inkml:trace>
  <inkml:trace contextRef="#ctx0" brushRef="#br1" timeOffset="116924.26">8579 9395 5519 0,'0'0'496'0,"0"0"-496"0,0 0 0 0,6 6 0 0,1-1 3456 0,-1 1 608 0,1-1 112 0,0 4 32 0,-2 2-1328 0,1 1-256 0,-1-1-48 0,0 1-16 16,-1 1-832-16,-1 2-192 0,1 0-16 15,-3-1-16-15,0 1-320 0,-1-1-64 0,-2 0-16 0,-2 1 0 16,-1-1-480-16,-2 0-112 0,1 2 0 0,-5-2-16 15,-3 0-496-15,0 3 0 0,-2-2 0 0,-2 1-12128 16,0-1-2448-16</inkml:trace>
  <inkml:trace contextRef="#ctx0" brushRef="#br1" timeOffset="117581.45">9368 9030 29487 0,'0'0'2624'0,"0"-7"-2112"16,-1-1-512-16,1-1 0 0,0 0 608 0,0-1 16 0,0 0 0 0,3 1 0 0,0 2 160 0,3-1 48 15,-1 1 0-15,1 2 0 16,2-1-144-16,1 3-32 0,1 3 0 15,0 1 0-15,-1 1-352 0,2 4-80 0,-4 2-16 16,1 3 0-16,0 2-208 0,-3 2 176 0,0 2-176 0,-3 1 160 0,-2 3-160 0,-2 2 0 16,-4 0 0-16,-1 3 0 15,0 1 0-15,-2 1 0 0,-1-2-160 0,1-2 160 0,3-1-128 0,-2-3 128 16,0-2 0-16,2-3-144 0,1-2 144 16,1-2 0-16,1-3 160 0,0-2-160 15,3-6 480-15,0 0 0 0,0 0 0 0,0 0 0 16,5 4 144-16,0-1 16 0,2-2 16 0,2-1 0 15,1-2-400-15,2-1-96 0,3 0-16 0,3-1 0 0,0 0-144 16,2 0 0-16,1 0 0 0,1 1 0 31,-1-1-528-31,1 0 16 0,0 2 0 0,-1 0 0 16,-1 0-1856-16,-2 1-384 0,0-1-64 0</inkml:trace>
  <inkml:trace contextRef="#ctx0" brushRef="#br1" timeOffset="118047.83">9447 8765 25279 0,'-19'-9'1120'0,"10"6"224"0,-2-1-1072 0,-1 0-272 16,-1-1 0-16,-3 0 0 0,-1 2 864 0,-1 2 112 15,2 1 32-15,0 2 0 0,1 1 80 0,-2 2 32 16,1 2 0-16,0 3 0 0,1 1-592 0,1 4-112 15,-1 1-32-15,2 4 0 0,1 2-160 0,0 4-32 16,1 3-16-16,0 3 0 0,0 2-176 0,2 3 0 0,2 3 0 0,0 1 128 16,1 0-128-16,3 2 0 0,3 0 0 0,1 0 0 15,0-4 0-15,4-2 0 0,2-2 0 0,3 0 0 16,2-1 0-16,3-2 192 0,1-1-192 0,5-3 192 16,2-3 176-16,3-3 32 0,-1-2 16 0,2-4 0 15,1 0-32-15,2-5 0 0,-2-4 0 0,3-3 0 0,1-3-128 0,2-4-48 16,1-4 0-16,1-3 0 15,1-2 32-15,-2-3 0 0,0-4 0 0,0-3 0 0,-1-5 112 0,-3-2 32 16,-3-3 0-16,-3-3 0 0,-3-4 0 16,-4-2 16-16,-5-5 0 0,-2-2 0 0,-3-2-80 0,-4 0 0 15,-4-1-16-15,-3 4 0 0,-3 3-112 0,-5 3-32 16,-4 5 0-16,-5 3 0 0,-3 3-16 0,-5 4 0 16,-4 1 0-16,-1 6 0 0,-1 2-144 0,0 4-192 15,0 3 32-15,1 5 16 0,1 2-48 16,3 6-16-16,1 1 0 0,2 3 0 15,1 2-624-15,3 5-128 0,3 2-32 0,1 3 0 16,3 3-2032-16,0 1-416 0</inkml:trace>
  <inkml:trace contextRef="#ctx0" brushRef="#br1" timeOffset="118382.84">10501 9329 29487 0,'0'0'2624'0,"-2"-4"-2112"0,0-1-512 0,2 5 0 0,0 0 960 0,0 0 96 0,0 0 16 0,0 0 0 16,0 0-496-16,0 0-112 0,0 0-16 0,7 6 0 0,-4 3 80 0,1 2 16 16,1 1 0-16,-1 1 0 15,-1 2-80-15,1 2-16 0,-3 0 0 0,-1 2 0 0,0 0-144 0,-1 1-48 16,-3 0 0-16,0-1 0 0,-1-1-112 0,-2 0-16 0,-2-2-128 0,-1 1 192 31,0-1-512-31,-1-1-128 0,0 2 0 0,0-4-16 16,0-2-2432-16,1 0-496 0</inkml:trace>
  <inkml:trace contextRef="#ctx0" brushRef="#br1" timeOffset="118855.64">11839 9006 17503 0,'-5'-10'1552'0,"1"7"-1232"16,-1-1-320-16,-1 2 0 0,0 0 1536 0,-1 0 240 16,-1-1 48-16,1 2 16 0,-2 1-256 0,0 0-48 0,-1 0-16 0,1 1 0 15,2 2-416-15,0 0-80 0,2 1 0 0,-1 2-16 16,1-1-464-16,0 1-96 15,5-6 0-15,-2 6-16 0,0 1-32 0,1 0 0 0,1-7 0 0,1 6 0 16,0 1 0-16,1-1 0 0,0 1 0 0,2 0 0 16,0-2-32-16,3 2-16 0,1-2 0 0,2 2 0 15,0-1-32-15,1 1 0 0,0 0 0 0,2-1 0 16,1 2-64-16,0-1 0 0,1-1-16 0,1 2 0 0,0 0-96 0,2-1-16 16,-2 1 0-16,1 1 0 0,-2 0 16 15,0 0 0-15,-2 1 0 0,-2 0 0 0,-2 0-144 0,-2 1 160 16,0-2-160-16,-3 0 160 0,0 0-16 0,-4-1 0 15,-3 0 0-15,-1 1 0 0,-4 1 48 0,-3-1 16 16,-4-2 0-16,-2 1 0 0,0-1-208 0,-1-1 176 16,-2 0-176-16,1-1 160 0,-1 0-160 0,0-2-224 15,-1-1 48-15,0 0 16 16,0-3-528-16,1-1-96 0,3 0-32 0,0-3 0 16,2 0-1296-16,3-2-272 0,1-3-48 0,2-2-13024 0</inkml:trace>
  <inkml:trace contextRef="#ctx0" brushRef="#br1" timeOffset="118981.36">11819 9043 3679 0,'10'-2'320'0,"-2"-2"-320"0,3-2 0 0,2 1 0 16,1 0 3840-16,2 1 688 0,0-2 144 0,4 2 16 16,-1-1-1744-16,2 1-368 15,0 0-64-15,0-1-16 0,1 2-1152 0,-2 1-256 16,-1 0-32-16,-1 0-16 0,-2 1-784 0,0 0-256 0,-3 0 160 0,-1 1-160 16,-2 0-2448-16,-2 0-576 0</inkml:trace>
  <inkml:trace contextRef="#ctx0" brushRef="#br1" timeOffset="119471.57">11808 8742 23951 0,'-17'-10'2128'0,"8"7"-1696"0,-3-2-432 0,-1 0 0 0,-1 1 1072 0,0 1 128 15,-1 1 16-15,-1 0 16 0,1 1 176 0,-2 1 16 16,0 2 16-16,-1 1 0 0,2 0-512 0,-1 3-96 15,0 0-32-15,-1 3 0 0,0 2-384 0,1 2-80 16,-1 2-16-16,2 1 0 0,-3 4-320 0,3 2 144 0,0 2-144 0,2 4 0 16,0 1 0-16,0 3 0 15,2 0 0-15,2 1 0 0,2 1 0 0,2 2 0 16,-1 0 0-16,4 1 0 0,1 1 0 0,2 0 0 0,2 0 0 0,1-2 0 16,4 0 0-16,0-2 128 0,1-2-128 0,3-1 160 15,3 1 112-15,0-3 32 0,1-2 0 0,4-3 0 16,3-1-96-16,3-1-16 0,2-1 0 0,2-3 0 15,1-4-192-15,0-1 128 0,0-4-128 16,0-2 0-16,3-2 144 0,1-1-144 0,1-3 128 0,1-2-128 0,1-4 128 0,3 0-128 16,-1-5 0-16,2-3 128 0,-1-3-128 0,-2-1 192 15,0-3-192-15,-2-3 192 0,-3-3 0 0,-1-1 0 16,-1-5 0-16,-4-3 0 0,-2-4 96 16,-1-2 32-1,-5-3 0-15,-2 0 0 0,-5 2 16 0,-4-1 16 0,-4 1 0 0,-4 2 0 0,-5 1-80 0,-3 1-16 16,-4 2 0-16,-4 3 0 0,-2 0-96 0,-4 3-32 15,-4 3 0-15,-1 3 0 0,-3 2-128 0,-2 2 0 16,-3 1-160-16,-3 5 160 0,-2 2-208 16,1 2 48-16,2 2 16 0,2 4 0 0,2-1-208 0,1 5-32 0,2 4-16 15,3 2 0 1,1 3-1728-16,4 2-352 0,3 2-64 0,2 1-13968 0</inkml:trace>
  <inkml:trace contextRef="#ctx0" brushRef="#br1" timeOffset="119865.56">12801 9120 16575 0,'0'0'736'0,"0"0"160"0,0 0-720 0,0 0-176 15,0 0 0-15,0 0 0 0,0 0 3072 0,0 0 592 16,6 2 112-16,3-1 32 0,2-1-1520 0,2 0-304 16,3 0-64-16,2 0-16 15,4 0-928-15,2 0-176 0,3-1-32 0,0 0-16 0,1-1-256 0,0 0-48 16,2 0-16-16,1-1 0 0,0 0-176 0,1 0-16 15,0 0-16-15,-2-1 0 0,3 1-96 0,1-1-128 32,-3-1 176-32,-1 3-176 0,-3-1 128 0,-1 0-128 0,-4 1 0 0,-2 1 0 0,-4-1 128 0,-2 1-128 15,-2 1 0-15,-2 0 0 0,-2 0 144 0,-1 0-144 16,-7 0 0-16,0 0 144 16,0 0-592-16,0 0-112 0,0 0-16 0,0 0-11808 0,0 0-2352 0</inkml:trace>
  <inkml:trace contextRef="#ctx0" brushRef="#br1" timeOffset="152790.24">4987 11019 12671 0,'0'0'560'0,"0"0"112"0,0-6-544 0,-1 1-128 15,1-1 0-15,0 1 0 0,-1 0 1712 0,1 5 304 16,0-5 64-16,0 1 16 0,0 4-272 0,0 0-48 15,0 0-16-15,0 0 0 0,0 0-544 0,0 0-96 16,0 0-32-16,0 0 0 0,0 0-384 0,2 6-96 0,-1 3-16 0,1 1 0 16,0 1-16-16,-1 2-16 0,0 1 0 0,1 3 0 15,-1-1-64-15,0 2-16 0,-1 1 0 0,0-1 0 16,-2 1-288-16,2 0-48 16,-1-2-16-16,0-1 0 0,0-1-128 0,1-1 0 0,-3 0 144 0,2-2-144 15,0-1 0-15,0-2 128 0,1-2-128 0,0-7 0 16,0 0 160-16,0 0-32 0,0 0-128 0,0 0 192 15,0 0 48-15,0 0 0 0,5-5 0 0,-1-4 0 16,-1-4 144-16,2-4 16 0,0-3 16 0,1-3 0 16,-1-3-176-16,1-3-48 0,-1 0 0 0,2-2 0 15,-2 0-192-15,1 1 0 0,-1 1 0 0,2 1 0 0,-3 2 0 0,3 2 0 16,1 2 0-16,-1 3 0 0,0 3 0 0,-1 4 0 16,0 4 0-16,-1 1 0 15,1 4 0-15,-6 3 128 0,0 0-128 0,7 4 192 0,-2 5-192 0,-1 2 176 0,1 2-176 16,-1 4 160-16,0 1-160 0,-1 4 160 15,1 2-160-15,-2 3 160 0,0 3-160 0,-1-2 0 16,1 0 144-16,0-3-144 0,0-1 0 0,0-2 128 16,2-3-128-16,0-3 0 0,-1-1 0 0,0-3 0 15,-1-2 0-15,0-3 128 0,-2-7 16 0,6 5 16 0,-1-4 0 0,2-2 0 16,-1-4-32-16,1-1 0 0,-1-4 0 0,3-3 0 16,-1-4 16-16,1-4 0 15,0-4 0-15,0-1 0 0,1-4-144 0,1 1 0 0,-1 2 0 0,0 1 0 16,0 3 0-16,0 2 0 0,0 2 0 0,-1 3 0 15,-2 3 0-15,-1 3 0 0,-2 2 0 0,1 3 0 16,-1 1 0-16,-4 4 0 0,0 0 0 0,0 0 0 16,4 7 0-16,1 3 160 0,-2 1-32 0,-1 3-128 15,-1 3 0-15,1 3 0 0,-2 2 0 0,0 3 0 16,0 1 128-16,0 1-128 0,0-1 0 0,1 1 0 0,1-1 0 16,0-2 0-1,0 0 0-15,2 0 0 0,-1-2 0 0,1-3 0 0,1 0 0 0,-1-2 0 0,0-3 0 0,1-1-176 31,0-2 32-31,1-2 0 0,-1-3-592 0,2-1-112 0,0-2-32 0,0-2 0 16,1 0-2880 0,1-3-576-16</inkml:trace>
  <inkml:trace contextRef="#ctx0" brushRef="#br1" timeOffset="153036.75">5656 11267 24927 0,'0'0'1104'0,"0"0"240"0,0 0-1088 0,0 0-256 0,0 0 0 0,0 0 0 0,0 0 1472 0,-3 5 256 15,-1 0 32-15,3 2 16 0,1 1-336 0,0 2-64 16,1 1-16-16,0 0 0 0,1 0-608 0,0 1-128 16,1 0-32-16,1 1 0 0,-1 0-272 0,-1 1-48 0,0 1-16 0,0 1 0 15,0-1-256-15,1-1 128 0,-1-1-128 0,-1-1 0 0,0 1-128 0,1-2-144 16,0 0-32-16,1-1 0 31,-2-1-2112-31,1 0-416 0,1-3-96 0</inkml:trace>
  <inkml:trace contextRef="#ctx0" brushRef="#br1" timeOffset="153461.85">5718 11390 17503 0,'-7'-9'768'0,"4"4"176"15,-3 0-752-15,3-1-192 0,0 0 0 0,0-1 0 0,-1 1 4128 0,1-1 800 0,-1 0 144 0,3 1 48 31,0-1-3088-31,3 1-624 0,3-1-112 0,1 1-16 16,0 1-704-16,3-1-144 0,-3 1-32 0,4 1 0 16,1-1-256-16,0 2-144 0,0 1 160 0,0 1-160 15,0-1 0-15,-1 2 128 0,-1 2-128 0,-1 1 0 16,-2 2 0-16,0 3 0 0,-3 1 128 0,-2 2-128 16,-3 2 0-16,-1 2-256 0,-3 3 48 0,1 1 16 31,-3 1-608-31,0-2-112 0,-1 2-32 0,3-3 0 0,-1-2 528 0,2-2 96 0,-1-2 32 0,1-1 0 15,0-2 288-15,2-3 0 0,0 0 176 0,3-5-176 0,0 0 448 0,0 0-32 16,0 0 0-16,0 0 0 0,0 0-208 0,0 0-32 16,6 0-16-16,2 0 0 0,0 0-160 0,0 1 0 15,1-1 144-15,0 0-144 0,0 1 0 0,0 0 0 16,-2 0 0-16,1 1 0 0,0 2 0 0,-1 0 144 16,0 0-144-16,-1 2 0 0,-2-1 288 0,-1 2-48 15,-1 1-16-15,0-1 0 0,-2 0 144 0,-3 0 16 16,0-1 16-16,0 1 0 0,-2-1 80 0,0 1 16 15,-3-2 0-15,-1 1 0 0,1 1-48 0,-2-2 0 0,0 1 0 0,0-2 0 16,0-1-224-16,1 1-48 16,-1-2-16-16,0 0 0 0,0-1-160 0,-1-1 0 15,0 0 0-15,0-1-176 16,0-1-528-16,2 0-128 0,1-2 0 0,0 0-16 16,3-2-2496-16,2-1-496 0</inkml:trace>
  <inkml:trace contextRef="#ctx0" brushRef="#br1" timeOffset="153700.81">6205 11082 14735 0,'0'0'640'15,"0"0"160"-15,0 0-640 0,0 0-160 0,2-6 0 0,1 2 0 0,1-1 4080 0,1 1 784 16,2 1 144-16,2-2 48 0,0 1-3312 0,4-1-656 15,0 1-128-15,1 0-16 0,1 0-688 0,2 1-128 16,-1-1-128-16,0 0 192 0,-2 2-192 0,-1 0-192 16,-1 1 32-16,-1 2 16 15,-2 1-3008-15,0 1-608 0</inkml:trace>
  <inkml:trace contextRef="#ctx0" brushRef="#br1" timeOffset="153890.85">6226 11267 21183 0,'0'0'1888'0,"0"0"-1504"0,0 0-384 0,0 0 0 16,0 0 2928-16,0 0 512 0,0 0 96 0,0 0 32 16,0 0-1504-16,9-1-288 0,-1-2-64 0,2 0-16 0,1-2-800 0,2 0-144 15,3-3-48 1,1 2 0-16,3-1-384 0,1 0-64 0,0 0-32 0,1 0 0 0,0 3-224 0,0-2 0 16,-1 1 0-16,0 0 0 15,-1 1-192-15,-2 1-128 0,2 0-16 0,-4 0-16 31,-1 1-1952-31,-1 0-400 0,-3 1-80 0</inkml:trace>
  <inkml:trace contextRef="#ctx0" brushRef="#br1" timeOffset="154825.32">7544 10968 23951 0,'0'0'1056'0,"-5"1"224"0,5-1-1024 0,0 0-256 0,0 0 0 0,0 0 0 0,0 0 2256 0,0 0 400 16,0 0 80-16,0 0 16 15,0 0-1344-15,0 0-256 0,11 0-48 0,3 0-16 0,3 0-336 0,-1-1-80 16,0 0-16-16,0-1 0 0,2 0-208 15,1-2-64-15,-2 1 0 0,1 0 0 0,-2 0-208 0,0-2-48 0,-1 3-128 0,-1 0 192 32,1 0-512-32,0-1-128 0,1 2 0 0,-1-1-11712 15,0 0-2320-15</inkml:trace>
  <inkml:trace contextRef="#ctx0" brushRef="#br1" timeOffset="155399.72">8108 10688 15663 0,'0'0'1392'0,"0"0"-1120"16,0 0-272-16,0 0 0 0,0 0 2848 0,0 0 512 0,-5 4 96 0,1 2 32 16,1 0-1264-16,-1 3-256 0,2 1-48 0,-1 2-16 0,2 1-832 0,0 2-176 15,1 0-16-15,0 0-16 16,0 2-352-16,0 0-64 0,-1 1 0 0,1 1-16 16,0-2-176-16,1 1-48 0,0-2 0 0,0 0 0 15,2-3-208-15,-2-2 128 0,0-1-128 0,2-2 0 0,-1-3 192 0,-2-5-48 16,0 0-16-1,0 0 0-15,0 0 80 0,0 0 16 0,3-4 0 0,2-4 0 0,-2-2-48 0,1-2-16 16,1-2 0-16,-1-4 0 0,0-3-160 16,1-2 128-16,0-2-128 0,1 0 128 15,-1-2-128-15,1 3-176 0,-1 2 48 0,1 2 0 0,-1 1 128 0,1 4-160 16,-1 3 160-16,1 3-160 0,-2 3 160 0,1 1 0 0,-5 5-144 0,0 0 144 31,6 3 0-31,0 4 0 0,-1 1 0 0,1 2 0 0,-2 2 0 16,1 2 0-16,-2 1 160 0,0 3-160 0,-1 2 192 15,1 2-192-15,0 0 192 0,0 0-192 0,0-1 144 0,1-3-144 16,-2-1 0-16,1-2 144 0,1 0-144 16,0-2 0-16,0-2 0 0,1-2 0 15,0-3 0-15,1-1 128 0,0-3-128 0,1-2 128 0,0-1 0 0,0-3-128 16,0-2 192-16,1-2-64 0,-1-4 0 0,2-3-128 0,1-5 192 16,0-2-64-16,1-3-128 0,0-1 128 0,1 2-128 0,-2 1 128 0,0 0-128 15,-1 2 0 1,-2 2-160-16,1 4 160 0,-1 1 0 0,-2 3-144 0,1 2 144 0,-2 2 0 0,-1 3 0 0,-3 4 0 31,0 0 0-31,0 0 128 0,0 0 0 0,5 7 0 16,-1 1 0-16,-1 2 0 0,0 1-128 0,-1 2 192 15,-1 2-64-15,0 0 0 0,-1 1-128 0,0 3 176 16,0 0-176-16,1 1 192 0,0 1-192 0,1-2 0 16,-2 0 144-16,1 0-144 0,2-2 0 0,-1 0 0 15,0-2-160-15,1-2 160 16,2 0-784-16,-1-2-48 0,2-3-16 0,1 0 0 15,2-2-1984-15,1-3-400 0,-1-3-80 0,2-1-11920 0</inkml:trace>
  <inkml:trace contextRef="#ctx0" brushRef="#br1" timeOffset="155669.78">8777 10890 24127 0,'0'0'1072'0,"0"0"208"0,-1 7-1024 0,-1 0-256 0,1 2 0 0,0 1 0 16,0 0 1600-16,1 1 256 0,-2 0 48 0,0 1 16 15,1 0-608-15,0 0-112 0,-1 0-32 0,2-2 0 0,0 0-432 0,2-1-96 16,0 0 0-16,1-3-16 0,1 0-144 0,2-2-32 15,1 1 0-15,-3-2 0 0,3-2-64 0,0-1 0 16,1 0-16-16,1-3 0 0,0-2 16 0,-2-1 16 16,0-2 0-16,-1-2 0 0,0-2 32 0,-1-2 0 15,0 0 0-15,-2-2 0 0,-2 1-64 0,-1-2-16 16,-2 3 0-16,-1 1 0 0,-2 1 48 0,1 1 16 16,0 1 0-16,-1 1 0 0,-3 2-160 0,2 3-48 15,-2 1 0-15,-1 0 0 0,1 5-208 0,-1 0 0 16,-1 1 128-16,0 3-128 0,0 0 0 0,1 2-208 0,-1 1 32 0,2-1 16 31,0 2-1312-31,0 1-256 0,2 0-48 0,0 0-10912 0,1 0-2192 0</inkml:trace>
  <inkml:trace contextRef="#ctx0" brushRef="#br1" timeOffset="156156.76">9208 10578 28959 0,'-3'-15'1280'0,"1"10"272"0,2-2-1232 0,0 0-320 0,2 1 0 0,-1 1 0 15,-1-1 1552-15,0 2 256 0,0 0 48 16,0 4 16-16,0 0-464 0,0 0-112 0,0 0-16 0,0 0 0 0,-5 10-768 0,1 4-176 15,-1 2-16-15,1 3-16 16,0 3-80-16,-4 1-16 16,-1 4 0-16,0 4 0 0,-1 4 48 0,-2 4 16 0,1 2 0 15,0 1 0-15,0 4-272 0,0-2 128 16,3-2-128-16,-2 1 0 0,0-1 144 0,0 0-144 0,1-1 0 0,0-2 144 0,-1-1-144 16,0-4-224-16,2-2 48 15,0-3 16-15,1 0-320 0,1-4-64 0,1-2-16 0,1-1 0 31,0-3-544-31,0-4-112 0,2-1-32 0,0-2 0 16,1-2-2688-16,1-3-544 0</inkml:trace>
  <inkml:trace contextRef="#ctx0" brushRef="#br1" timeOffset="156502.31">9099 11243 14735 0,'4'-17'1312'0,"0"9"-1056"0,-1-1-256 0,1 0 0 16,2-1 2768-16,0 1 496 0,2-1 112 0,1 2 16 0,2-1-1248 0,1 0-240 15,0 2-48-15,1-1-16 16,2 1-656-16,0 4-128 0,0-1-32 0,2 1 0 16,-3 1-576-16,1 2-112 0,-3 1-16 0,-1 3-16 0,-3 2-80 0,0 2-16 15,-2 1 0-15,-2 2 0 0,-3 1 16 0,-3 2 0 16,-4 2 0-16,-1 1 0 0,-3 3 80 0,-1 1 16 16,-2 1 0-16,-1 0 0 0,1-1-144 0,0-3-32 15,0-1 0-15,1-3 0 0,1-1 64 0,2-2 16 16,1-2 0-16,2-1 0 0,1-1 272 0,5-7 48 15,0 0 16-15,0 0 0 0,0 0-96 0,0 0-16 16,0 0 0-16,8 0 0 0,1-2-288 0,3 0-160 0,2-3 160 0,3-1-160 16,0 0 0-16,4-1 128 0,0 0-128 0,-1 2 0 15,-1-2 0-15,0 2 0 16,0-2 0-16,1 2 0 0,0 0-320 0,-2 1-48 16,-1 0-16-16,-1 0 0 15,1 1-1648-15,-2 0-336 0,1 0-64 0,-2 1-15088 0</inkml:trace>
  <inkml:trace contextRef="#ctx0" brushRef="#br1" timeOffset="157431.85">11008 10730 26719 0,'0'0'2368'0,"0"-6"-1888"0,-2-1-480 0,2 0 0 16,2-1 1984-16,-2 0 320 0,0 1 48 0,2-2 16 15,3 3-656-15,1 1-128 0,-2-1-32 0,1 2 0 16,-2 0-1040-16,0-1-192 0,0 1-64 0,-3 4 0 15,4-4-256-15,-4 4 0 0,4-2 0 0,-4 2 0 32,6 1-576-32,-6-1-112 0,4 4-16 0,0 0-16 15,1 3-2304-15,-1 1-464 0,-2 3-96 0</inkml:trace>
  <inkml:trace contextRef="#ctx0" brushRef="#br1" timeOffset="157624.21">11049 10902 13823 0,'0'0'608'0,"0"0"128"0,0 0-592 0,0 0-144 16,5 7 0-16,-2-2 0 0,0 1 3392 0,1-1 640 15,-1 1 128-15,0-1 16 0,2 1-1776 0,0 0-352 16,1 1-80-16,-1 2-16 0,1-1-736 0,1 0-160 0,-1 1-32 0,-2 1 0 16,0 1-432-16,-2 0-80 15,-2 0-32-15,-1 0 0 0,-2 0-224 0,-2 2-64 16,-4 0 0-16,-3 3 0 0,-3 1-448 0,-3 2-80 16,-3 0-32-16,-1 1 0 15,-2 1-2560-15,0 1-512 0</inkml:trace>
  <inkml:trace contextRef="#ctx0" brushRef="#br1" timeOffset="158841.54">12487 10591 14159 0,'0'0'624'0,"0"0"144"0,6-3-624 0,0-2-144 0,1 0 0 0,0-1 0 0,1 0 1952 0,-1-1 352 0,-2 2 80 0,0-2 16 16,-2-1-544-16,1 2-128 15,0-1 0-15,-1 0-16 16,1 1-432-16,-1-1-64 0,0 1-32 0,0-1 0 0,-1-2-176 0,-1 2-48 0,1-1 0 0,-2 1 0 16,0 1-256-16,0-1-64 15,-2 0-16-15,0 1 0 0,0-1-240 0,-1 2-32 0,-2-2-16 0,0 3 0 16,-2-1-64-16,0 2-16 15,-2 1 0-15,-1 1 0 0,-3 1-16 0,-2 2-16 16,0 1 0-16,-2 2 0 0,-3 1-224 0,0 3 0 16,-1 1 0-16,0 2 0 0,0 2 0 0,-1 3 0 15,1 2 0-15,2-1 0 0,1 3-160 16,1-1 32-16,3 0 0 0,3 1 0 0,1 0 128 0,2-2-128 0,3 0 128 0,3 0-128 16,2-2 128-16,2 1-128 0,2 0 128 0,4-2-128 15,2-1 128-15,3-1 0 0,2-3-144 0,3-3 144 0,2 0-192 0,2-1 48 16,3-2 0-16,3-1 0 15,0-2-256-15,2-2-48 0,-1-2-16 16,0-2 0-16,-1 0-240 0,-2-2-64 0,-2-1 0 0,-1-2 0 16,-2-1-512-1,-1 0-128-15,-2 0 0 0,-4 1-16 0,-2 1 1968 0,-2 0 400 0,-2 2 80 0,-2 1 0 0,-2 0-416 16,-4 5-96 0,0 0 0-16,0 0-16 0,0 0 64 0,0 0 16 15,0 0 0-15,0 0 0 0,0 0-272 0,-6 6-48 0,2 1-16 0,-1 1 0 16,2 2-240-16,-1 1 0 0,1-1 0 0,2 0 0 15,0 0 0-15,1 0 0 0,1-1 0 0,2-1 0 16,-1 0 0-16,1 0 0 0,0 0 0 0,2-2 0 16,0-1 0-16,1-2 144 0,-1-1-144 0,2-1 128 15,-1-1-128-15,2-1 192 0,0-2-192 0,0-2 192 16,-1 0-64-16,0-1-128 0,-1 0 192 16,1-2-64-16,-1 0 0 0,-1 0 0 0,-1-2 0 0,1 1 0 15,-2 1 224-15,-1 0 32 0,1 2 16 0,-2 0 0 0,-1 2-16 0,0 4-16 16,0 0 0-16,0 0 0 0,0 0-112 0,0 0-32 15,0 0 0-15,0 0 0 0,0 8-224 0,1 3 0 16,0 1 0-16,0 3 0 0,-1 4 0 0,0 2 0 16,0 1 0-16,0 2 0 0,0 3 0 0,0 2 0 15,-1 0 0-15,-1 1 0 0,-2 1 0 0,1 0 0 16,0 0 0-16,-1 0 0 0,0-1 128 0,0 0-128 16,-1-3 176-16,1-2-176 0,1-1 0 0,-1-3 0 0,1-3 0 15,0-4 0-15,0-2 304 0,0-2-48 16,0-2-16-16,0-1 0 0,-1-2 176 0,4-5 32 0,-5 2 16 0,-1-1 0 15,1-2-144-15,0 0-16 0,-2 0-16 16,1-3 0-16,1 1-288 0,0-1 128 0,0-2-128 16,0 1 0-16,2-3 0 0,-1 0-320 15,0-1 32-15,2 0 16 16,-1-2-1344-16,0-2-272 0,0 0-48 0,1-1-10864 0,1-3-2176 0</inkml:trace>
  <inkml:trace contextRef="#ctx0" brushRef="#br1" timeOffset="159025.6">13122 10676 17503 0,'1'-10'768'0,"-1"10"176"0,5-4-752 0,1 0-192 16,2-1 0-16,0 0 0 0,1 1 4128 0,1-1 800 16,1 0 144-16,-1 0 48 0,1 2-3472 15,1 0-688-15,1 0-144 0,0 0-32 16,1 1-624-16,-1 1-160 0,1 0 0 0,2 1 0 15,-2 1-1792-15,0 0-384 0,-1 2-64 0</inkml:trace>
  <inkml:trace contextRef="#ctx0" brushRef="#br1" timeOffset="159189.12">13214 10805 26719 0,'0'0'2368'0,"0"0"-1888"0,0 0-480 15,0 0 0-15,0 0 1888 0,0 0 288 0,0 0 48 0,0 0 16 16,0 0-752-16,0 0-144 0,7 3-16 0,2-3-16 15,2 0-624-15,2 0-128 0,2 0-32 0,3-1 0 16,0-2-304-16,2 0-64 0,0 0-16 0,2-1 0 16,0 0-2448-16,1 0-480 0</inkml:trace>
  <inkml:trace contextRef="#ctx0" brushRef="#br1" timeOffset="159443.09">14525 10516 33167 0</inkml:trace>
  <inkml:trace contextRef="#ctx0" brushRef="#br1" timeOffset="159837.17">14360 10423 26143 0,'0'0'1152'0,"0"0"256"0,-6-1-1136 0,0-1-272 0,4 0 0 0,2 2 0 15,0 0 1808-15,7-1 304 0,-7 1 64 0,6-2 16 16,2 0-752-16,1 0-160 0,2-2-16 0,2 1-16 16,2-1-432-16,3-2-96 0,1 2-16 0,2-2 0 15,3 0-256-15,0 0-64 0,1-1-16 0,2 1 0 16,-1-3-176-16,-1 1-48 0,-2 2 0 0,1 0 0 0,-5 2-144 15,-1 1 0-15,-2-1 0 0,-1 2 128 0,-2 0-128 0,-3 1 0 16,-2 0 0-16,-2 1 128 0,-6 0-128 0,0 0-256 16,0 0 64-16,0 0 16 15,0 0-480-15,0 0-112 0,0 0 0 0,0 0-16 16,0 0-1888-16,0 0-368 0,-4 3-80 0</inkml:trace>
  <inkml:trace contextRef="#ctx0" brushRef="#br1" timeOffset="160726.04">15386 10039 20895 0,'0'0'928'0,"0"0"192"0,0 0-896 0,0 0-224 16,0 0 0-16,0 0 0 0,0 0 1536 0,0 0 256 16,-4 4 48-16,2 2 16 0,1 1-816 0,0 3-144 0,-1 2-48 15,1 3 0-15,1 0-336 0,0 2-64 0,0 0 0 0,0 1-16 16,0 0-96-16,0 1-16 15,0 0 0-15,0-2 0 0,-2 0-48 0,2-1-16 0,0 0 0 16,0-2 0-16,0-2 0 0,2-1-16 0,-1-2 0 0,0-1 0 16,-1-3 144-16,0-5 16 0,0 0 16 0,0 0 0 15,0 0 208-15,0 0 32 0,0 0 16 0,2-6 0 16,-1-3-224-16,1-3-32 0,2-3-16 0,-1-2 0 16,-1-4-192-16,1-3-32 0,2-3-16 0,-1-1 0 15,2-3-160-15,-1 0 0 0,1 0 0 0,0 2 0 16,2 0 0-16,-3 4 0 0,2 3 0 0,0 4 0 15,-2 4 0-15,2 4 0 0,-2 2-192 0,1 3 192 0,-1 3 0 16,-5 2 0-16,7 1 0 0,1 3 0 0,-3 3-160 0,3 4 160 16,-1 1 0-16,0 2-144 0,0 1 144 15,-2 3 0-15,1 1 0 0,-1 2 0 16,1-2 0-16,-1 2 0 0,1 0 0 0,-1 0 0 16,0-1 0-16,-1 0 0 0,-1-2 0 0,1 0 0 15,-1-3 0-15,0 0 144 0,0-4-144 0,1-1 0 16,-1-3 128-16,0 0-128 0,-3-7 0 0,0 0 0 15,0 0 128-15,0 0-128 0,7-1 0 0,-2-2 0 0,1-4 192 0,1-3-192 16,-2-4 192-16,2-3-192 0,-1-4 176 0,2-3-176 16,1-3 160-16,0-1-160 0,0 2 0 0,1 0 0 15,-1 2 0-15,0 1 0 0,0 1 0 0,1 3 0 0,-4 4 0 16,3 2-160-16,-1 2 160 0,-1 3 144 16,0 3-16-16,0 1-128 0,-1 2 160 0,1 2-160 0,-2 1 128 0,2 1-128 15,-2 2 0-15,2 1 128 0,-1 2-128 0,-1 1 0 16,1 1 0-16,0 1 0 0,0 0 128 0,-3 1-128 15,0 0 0-15,1 0 0 0,-1 1 144 0,0 0-144 16,-1 2 0-16,1-1 0 0,0-1 0 0,-2 0 128 16,1 0-560-16,0-1-96 0,1-1-32 0,-1 0 0 15,0-1-1984-15,1 0-400 0,-1-1-64 0,1 0-11920 16</inkml:trace>
  <inkml:trace contextRef="#ctx0" brushRef="#br1" timeOffset="161125.47">16189 10188 21711 0,'0'0'960'0,"0"0"192"0,0 0-912 0,0 0-240 0,0 0 0 0,0 0 0 16,0 0 1008-16,3 9 144 0,-3 0 48 0,1 1 0 0,-1 1-112 0,0-1 0 15,0 1-16-15,0 0 0 0,-1 0-320 0,1 0-64 0,0 0-16 0,0 1 0 0,0 0-96 0,1-1-32 16,0-2 0-16,1 0 0 16,0-2-32-16,2 0 0 0,-4-7 0 0,5 5 0 0,-5-5 48 0,7 4 0 15,-1-3 0-15,2-1 0 0,-2-1-112 0,0-2-32 16,0 0 0-16,-1-3 0 0,1-3 32 0,-1-1 16 15,0 0 0-15,-2-1 0 0,-1-2 64 0,-1 0 16 16,-1 0 0-16,-1 1 0 16,0 0-256-16,-1 1-48 15,-1 1-16-15,-2 2 0 0,1 1-80 0,-2 3-16 16,0 0 0-16,-1 2 0 0,0 1-128 0,1 2-192 0,-2 1 32 0,-1 3 16 31,1 0-496-31,0 1-80 0,-1 0-32 0,1 2 0 16,0 0-2000-16,0-1-384 0,0 0-96 0</inkml:trace>
  <inkml:trace contextRef="#ctx0" brushRef="#br1" timeOffset="162164.84">14921 10170 26831 0,'0'0'1184'0,"-3"-5"256"0,1 0-1152 0,1-1-288 0,1 1 0 0,1-2 0 16,2-1 1280-16,2 1 208 15,0-2 48-15,2 1 0 0,1-1-224 0,2 2-32 16,2 0-16-16,1 1 0 0,-2 0-640 0,1 3-128 0,-1 1-32 0,0 0 0 0,-4 2-336 0,2 3-128 31,0 2 0-31,-1 2 144 0,-3 2-144 0,1 0 0 0,-2 1 0 0,0 1 0 16,0 1 0-16,-2 1 0 15,-1-1 0-15,-1 1 0 0,-1 1 0 0,0 0 0 0,-2 0 0 0,-1-2 128 16,1-1-128-16,0-1 0 16,-3-3 0-16,3 1 0 0,0-1 0 0,-1-1 0 0,1 1 0 0,1-2 0 0,2-5 0 0,-2 6 0 15,2-6 0-15,0 0 0 16,0 0 0-16,0 0 0 0,0 6 0 0,1 1 0 0,0 0 0 0,-1-7 0 0,3 6 0 0,0 1 0 15,1-1 0-15,-2 0 0 0,-2-6 0 0,3 7 0 16,0-1 0 0,0 2 0-16,-2 0 0 0,-1-1 0 0,-1 0 0 0,1 1 128 15,-4-2 0-15,3 2 0 0,-2-2 144 0,0 1 32 16,-2-1 0-16,0-1 0 0,-1-1 80 0,2 0 0 16,-4-1 16-16,2 0 0 0,-2 0-160 0,0-1-48 15,2 0 0-15,-4-1 0 0,1 0-48 0,0-1-16 16,1 1 0-16,0-1 0 0,-1 0-128 0,0-1 0 15,0 0 0-15,1 0 0 16,2 0-448-16,1-1-128 0,5 2-32 0,0 0 0 16,0 0-2528-16,0 0-496 0</inkml:trace>
  <inkml:trace contextRef="#ctx0" brushRef="#br1" timeOffset="162623.84">14897 10756 11967 0,'-20'0'528'0,"13"0"112"0,-3 0-512 0,-1 0-128 0,-1 0 0 0,0 0 0 15,-1 0 3968-15,1 0 752 0,1 0 144 0,1 0 48 16,3 0-2832-16,1 0-560 0,6 0-112 0,0 0-32 0,0 0-656 0,0 0-128 16,8-1-16-16,3 1-16 0,3-1-384 0,5 1-176 15,4-2 160-15,6-1-160 0,5 0 128 0,6 0-128 16,7-2 0-16,5 1 0 16,9-2 0-16,1 1 128 0,1-1-128 0,6 1 0 0,1-1 0 0,4 0 0 15,0 1 0-15,1-1 0 0,-2-1 0 0,1 1 0 16,0-1 0-16,0 0 0 0,0 0 0 0,-6-1 0 15,-5-1 0-15,-4 0 0 0,-2 2 128 0,-3-1-128 16,-3 0 0-16,-3 2 144 0,-2-1-144 0,-4 1 0 16,-4-1 0-16,-7 0 0 0,-2 1 0 0,-6 0 0 0,-3 1 0 0,-6-1 0 15,-3 2 0-15,-2-1 0 0,-2 2 144 0,-3 0-144 16,-4 3 0-16,0 0 0 0,0 0 0 0,0 0-128 31,0 0-512-31,-5-2-112 0,-3 1-16 0,-2 3-9808 0,-1 1-1968 0</inkml:trace>
  <inkml:trace contextRef="#ctx0" brushRef="#br1" timeOffset="163209.32">15234 11133 2751 0,'-5'-4'256'0,"1"-2"-256"15,1 0 0-15,-1-1 0 0,1-1 5488 0,1 2 1040 16,0-1 224-16,1 2 32 0,1-1-4160 0,2 1-832 0,1-1-160 0,3 1-32 16,0-1-624-16,3 2-112 15,2-1-32-15,1 2 0 0,0 1-288 0,0 1-64 0,-1 1-16 0,0 2 0 16,-1 1-336-16,-1 4-128 15,-2 2 0-15,-2 2 144 0,-1 2-144 0,-1 3 0 0,-3 1 0 0,-3 2 0 16,0 2 144-16,-2 2-144 0,-3 2 160 0,-1 1-160 16,-2 2 0-16,-1 0 128 0,-1 1-128 0,-1-1 0 15,-1-2 0-15,1-3 0 0,1-3 0 0,1-3 0 0,0-2 160 0,3-2-16 16,2-3 0-16,2-2 0 0,-1-3 432 0,6-5 64 16,0 0 32-16,0 0 0 15,0 0-96-15,0 0 0 0,7 1-16 16,2-2 0-16,2-1-304 0,4-1-64 0,1-3-16 0,2 1 0 0,0-2-176 15,1 0 0-15,1 1 0 16,1-2 0-16,0 0 0 0,0 2 0 0,1-2 0 0,0 3 0 16,0 0-496-16,-1 1-80 0,-1-1 0 0,1 2-16 15,-4 1-1712-15,2 0-352 0,-2-1-64 0,0 1-13024 16</inkml:trace>
  <inkml:trace contextRef="#ctx0" brushRef="#br1" timeOffset="163571.73">15768 10987 30351 0,'-2'-15'1344'0,"2"9"272"0,1-1-1296 0,0 1-320 0,0-1 0 16,2 2 0-16,-1 0 944 0,-2 5 112 15,0 0 32-15,0 0 0 0,0 0-256 0,0 0-32 0,0 0-16 0,0 0 0 16,4 6-496-16,0 2-96 15,-2 1-32-15,0 5 0 0,0 0-160 0,-1 2 0 16,-1 2 0-16,0 2 0 0,-1 2 0 0,0 1 0 16,-1 1 144-16,1 0-144 0,-1-1 0 0,0-1 144 15,1 2-144-15,0-2 0 0,0 0 144 0,1-3-144 16,1-2 0-16,0-3 144 0,2-1 112 0,-1-1 32 0,0-3 0 0,1-1 0 16,3-1 128-16,-1-2 32 0,2-2 0 0,2 1 0 15,2-2-160-15,0 0-32 0,0-1 0 0,2-1 0 16,1 0-128-16,3-1-128 0,-1 0 144 0,2 0-144 15,0-1 128-15,1-1-128 0,0 0 0 0,0 1 144 16,-1 0-144-16,0 0 0 0,-3-1-160 0,0 1 160 16,-1 0-768-16,-1 0-64 0,-1 1-16 0,-1 0 0 15,-2-1-2608-15,0 1-512 0</inkml:trace>
  <inkml:trace contextRef="#ctx0" brushRef="#br1" timeOffset="164222.73">17521 10488 33807 0,'0'0'1488'0,"0"0"320"0,3-4-1440 0,2 2-368 0,2 1 0 0,-1 0 0 16,-6 1 992-16,0 0 128 15,0 0 32-15,0 0 0 0,0 0-224 0,3 5-32 16,0 1-16-16,-2 3 0 0,0-1-496 0,-2 3-112 0,-2 2-16 16,-3 0 0-16,-1 1-256 0,-4 3 160 15,-4-1-160-15,-2 2 128 16,-5 1-720-16,-1 2-160 0,-3 1-16 0,0 1-16 16,0 3-2496-16,0-2-496 0,-23 21-112 0,16-13-16 0</inkml:trace>
  <inkml:trace contextRef="#ctx0" brushRef="#br1" timeOffset="165151.15">17619 10268 13407 0,'0'0'592'0,"0"0"128"0,0 0-576 0,0 0-144 0,-3 3 0 0,3-3 0 16,-3 3 1376-16,3-3 240 0,0 0 48 0,0 0 16 15,0 0-80-15,0 0 0 0,0 0-16 0,0 0 0 16,0 0-432-16,0 0-96 0,7-4-16 0,-1-2 0 16,0 1-320-16,-3-1-64 0,-3 6-16 0,4-5 0 15,0-2 0-15,-4 7 0 0,1-6 0 0,-1-1 0 0,-1 0 0 16,0 3-16-16,-3-2 0 0,4 6 0 16,-3-4-192-16,-1 1-48 0,-1 1 0 0,5 2 0 0,-4-2-192 0,-1 2-64 15,0 0 0-15,-1 3 0 0,2-1-128 0,0 1 0 16,-2 0 0-16,3 1 0 0,1 0-224 0,2-4 32 15,-3 5 0-15,3-5 0 16,0 5-1952-16,4 1-384 0,0-1-80 0</inkml:trace>
  <inkml:trace contextRef="#ctx0" brushRef="#br1" timeOffset="165492.21">18928 9793 25791 0,'0'0'2304'31,"0"-5"-1856"-31,-2-2-448 0,1 1 0 0,0-1 1344 0,1 7 192 0,0 0 16 0,-1-4 16 0,1 4-32 0,0 0-16 31,0 0 0-31,0 0 0 0,0 0-944 0,0 0-192 0,1 6-48 16,1 2 0-16,2 2-208 0,-1 2-128 15,-1 0 128-15,0 4-128 0,2 1 0 0,-3 3 144 0,0 2-144 0,0 1 0 0,-1 1 144 0,0 0-144 32,0 1 0-32,0-1 144 0,0 1-144 0,0-2 0 0,-1-1 0 0,2-1 0 15,-1-2-512-15,0-2-16 0,0-1-16 0,1-2 0 16,0-2-1328-16,0 0-272 0,0-3-48 0,-1-1-11888 16</inkml:trace>
  <inkml:trace contextRef="#ctx0" brushRef="#br1" timeOffset="165924.92">18807 9929 31903 0,'-9'-16'1408'0,"7"9"304"0,-1-4-1376 0,2 1-336 15,2 0 0-15,3 0 0 0,1 0 704 0,3 0 80 16,1 0 16-16,4 1 0 0,2 0 112 0,4-1 32 16,0-1 0-16,0 1 0 0,2 1-320 0,1 2-64 0,0 1-16 0,0 2 0 15,-2 3-208-15,-1 1-32 0,-3 0-16 0,-1 3 0 16,-2 1-288-16,-3 3 128 0,-3 0-128 0,-1 2 0 15,-3 1 0-15,-2 2 0 0,-2 1 0 0,-2 3 0 16,-3 1-160-16,0 2-96 16,-3 0 0-16,0-1-16 0,0 0-16 0,1-3 0 15,-1 0 0-15,0-2 0 0,1-2 288 0,2-2 0 0,0-2 0 16,3 0 0-16,3-7 0 0,0 0 144 0,0 0-144 0,0 0 192 16,0 0-16-16,0 0 0 0,0 0 0 0,8 3 0 15,-1-1-176-15,3 0 192 16,2-1-192-16,3-1 192 0,0 0-192 0,3 1 0 0,1 0 0 0,5 1 0 15,-2 0 0-15,0 2 0 0,1 0 0 0,-4 1 0 0,1 3 0 0,-2 0 160 16,-5 0-160-16,-2 0 160 0,-2 1-160 16,-1 0 128-16,-6 1-128 0,-1 1 128 0,-3-2 48 0,-3-1 0 15,-2 1 0-15,-3 0 0 0,-4 0-48 0,-1 0 0 16,-3-1 0-16,2 1 0 0,-3-1-128 0,1 0 160 16,-2-1-160-16,1 1 160 0,0-1-160 15,2-2 0-15,0 0 0 0,2-1 0 16,-1-1-272-16,3-1-96 0,2-2-16 0,2 0 0 15,2-1-544-15,2-2-112 0,2-1-32 16,3-3-10480-16,2-1-2096 0</inkml:trace>
  <inkml:trace contextRef="#ctx0" brushRef="#br1" timeOffset="166330.79">19381 10063 11967 0,'0'0'528'0,"0"0"112"0,3 5-512 0,0 3-128 15,1 0 0-15,-2 1 0 0,-1 1 3504 0,0-2 656 0,-1 1 144 16,0 0 32-16,0 1-2288 0,1-1-464 0,0-2-96 0,1 1-16 15,1 1-640-15,0-3-144 0,0 0-32 0,2-2 0 16,0 1-192-16,1-2-32 0,-6-3-16 0,7 1 0 0,2-2-128 0,0 0-32 16,0-1 0-16,1-2 0 0,0-1 0 0,-2-1-16 15,0 0 0-15,1-2 0 0,0 0-32 0,-1-1 0 16,0-2 0-16,0-2 0 0,-2 0 96 0,0 0 16 16,-2 1 0-16,0 1 0 0,-2 0 48 0,0 3 16 31,-1 2 0-31,0 0 0 0,-1 6 0 0,0 0 0 0,0 0 0 0,0 0 0 0,0 0-256 0,0 0-128 15,0 0 160-15,2 10-160 16,1 2 0-16,0 2 0 0,1 2 0 0,1 3 0 0,0 3-128 0,1 2 128 31,0 1 0-31,1 4 0 0,-2 0-128 0,2 2 128 0,-1 1 0 0,0 0 0 16,1 1 0-16,-2 0 0 16,0-1 0-16,-1 0 0 0,-1-4 0 0,1 0 0 0,-2-3 0 0,-1-3 0 15,-1-1 0-15,0-3 176 0,-1-2-176 0,-1-2 160 0,-2-3 32 16,1-1 16-16,-1-1 0 0,-1-2 0 0,0-3 80 15,-1-1 16-15,0 0 0 0,-2-2 0 0,0-1-80 16,-1 0-16-16,1-2 0 0,-1-1 0 0,0 0-208 16,0-1 0-16,2-3 128 0,-1-1-128 15,0 0-432-15,3-3-128 0,-2-2-16 0,3-1-16 16,0-1-1872-16,2-4-368 0,2-2-80 0</inkml:trace>
  <inkml:trace contextRef="#ctx0" brushRef="#br1" timeOffset="166526.26">19919 9984 34031 0,'0'0'1504'0,"5"-7"320"0,2 1-1456 0,2-1-368 0,0 0 0 0,4 1 0 16,0-1 304-16,2 2-16 0,2-1 0 0,-1 1 0 15,1-1 64-15,0 2 16 0,1-1 0 0,-1 1 0 16,-1 1-368-16,-1 0-160 0,-2 1 16 0,0 2 0 31,-1 1-2288-31,-2 2-464 0,-3-1-96 0</inkml:trace>
  <inkml:trace contextRef="#ctx0" brushRef="#br1" timeOffset="166668.34">19979 10064 23039 0,'0'0'2048'0,"0"0"-1648"0,0 0-400 0,0 0 0 0,0 0 1536 0,0 0 240 31,0 0 32-31,0 0 16 0,0 0-32 0,0 0 0 0,0 0 0 0,7 2 0 15,2 0-1024-15,0 0-224 0,4-2-32 0,1 1-16 0,1 0-288 0,2-1-48 16,1 0-16-16,2 0 0 16,1-1-1824-16,0 0-368 0,1-2-80 0</inkml:trace>
  <inkml:trace contextRef="#ctx0" brushRef="#br1" timeOffset="167744.09">21031 9668 7359 0,'-5'-4'656'0,"0"-2"-528"15,1-2-128-15,-1 1 0 0,1 0 3920 0,0-1 752 16,2 0 160-16,1-1 32 15,0 0-2336-15,2-1-464 0,2 1-80 0,3 1-32 0,3-2-880 0,0 0-176 16,3-1-48-16,3 1 0 0,-1 1-304 0,4-3-64 0,1 3-16 0,-1 1 0 16,1 1-32-16,0 0-16 15,-2 2 0-15,0 1 0 0,-2 2-112 0,-2 2-32 16,-2 1 0-16,-1 3 0 0,-2 1-272 0,-2 2 160 16,-3 1-160-16,-1 2 128 0,-1 1 0 0,-2 1-128 0,-2 3 192 0,-2 0-64 15,0 2-128-15,-5 1 192 0,0 2-192 16,0-1 192-16,-1-2-192 0,0 0 0 0,-1-2 144 15,2 0-144-15,-1-3 0 0,2-2 0 16,3-2 0-16,0-1 128 0,2-1-128 0,1-2 128 0,3-4-128 0,0 0 128 0,0 0 32 0,0 0 16 16,6 2 0-16,3-1 0 15,-2 1 16-15,2-2 16 0,2-1 0 0,2 1 0 0,-1 0-208 0,0 0 0 16,1 0 128-16,1 0-128 16,-2 1 0-16,0 1 0 15,1 0 0-15,-1 1 0 0,-2 1 0 0,-2 3 0 16,0 0 128-16,-1-1-128 0,-2 1 0 0,0 1 0 15,-3-1 0-15,-2 1 0 0,-2 0 176 0,-2 0-176 16,-1 0 192-16,-2 1-192 0,-2 0 256 0,-1 0-48 0,1-1-16 0,-4 1 0 16,0-2-64-16,0-1 0 0,-1 1-128 0,-1 0 192 15,-2-3-192-15,-1-1 0 16,0 2 0-16,0-2 0 0,1-1-192 0,3-1-96 0,-1-1-16 0,2 0 0 31,2-1-1120-31,2-2-240 0,0-2-32 0,5-1-9888 0,1-3-1968 0</inkml:trace>
  <inkml:trace contextRef="#ctx0" brushRef="#br1" timeOffset="168314.9">21490 9493 25791 0,'0'0'2304'0,"6"-1"-1856"15,0 0-448-15,-1 2 0 0,2 1 1456 0,-2 3 192 16,-1 0 32-16,-1 3 16 0,-1 1-544 0,-1 2-96 16,-1 1-32-16,0 2 0 0,0 1-368 0,-1 3-80 15,0 2 0-15,0 0-16 0,-1 1-240 0,-1-1-64 16,1 0 0-16,-1 0 0 15,0 0-64-15,0-3-32 0,2-1 0 0,-1-2 0 0,0-2-16 0,1-2 0 16,1-2 0-16,0-2 0 0,0-6 256 0,0 0 48 16,0 0 16-16,0 0 0 0,0 0 64 0,0 0 16 0,0 0 0 0,3-8 0 15,2-3-160-15,0-3-16 16,2-1-16-16,-1-5 0 0,2-3-208 0,0-3-144 0,-1-4 192 0,2 1-192 16,0 2 0-16,1 1 0 0,-2 0 0 0,0 3 0 15,1 3 0-15,-1 4 0 0,0 0 0 0,-2 3 0 16,0 4-160-16,-2 4 160 0,-4 5-160 0,0 0 160 15,0 0-224-15,7 6 48 0,-2 2 16 0,1 3 0 16,-2 2 160-16,0 2-160 0,1 1 160 16,-2 0-160-16,0 1 160 0,1 3 0 0,-1 1 0 0,0 0 0 0,0 0 0 0,0 0 0 31,-1 0 0-31,1-2 0 0,1 0 0 0,-1-2 0 0,0-3 0 0,1-2 0 0,-1-1 0 0,0-3 0 16,0-2 0-16,-3-6 0 0,0 0 0 0,7 1 128 15,1-3-128-15,1-2 128 0,2-4-128 0,0-3 144 16,0-3-144-16,1-4 160 0,2-2-160 15,1-3 128-15,1-2-128 0,1 0 128 0,2-1-128 0,1 1 0 0,-3 0 0 0,1 2 0 32,-1 2 0-32,-2 2 0 0,-1 0 0 0,-1 5 0 0,-3 3 0 0,-1 2 0 15,-1 3 0-15,-2 1 0 0,0 2 144 0,-6 3 0 16,0 0 0-16,0 0 0 0,5 3-144 0,0 2 0 0,-2 1 0 0,0 2 0 16,0 1 0-16,-1 1 0 15,0 2 0-15,0 1 0 0,-1 1 0 0,0 0 0 0,1 1 0 16,0 0 0-16,0 2 0 0,0 0 0 15,-1 1 0-15,3 1 0 16,-2-2-512-16,1 0-16 0,0-1-16 0,1-1 0 16,0-2-1552-16,0-2-304 0,2-1-64 0,1-2-8704 0,0-1-1744 0</inkml:trace>
  <inkml:trace contextRef="#ctx0" brushRef="#br1" timeOffset="168600.51">22337 9670 16575 0,'-3'6'1472'0,"-1"0"-1168"0,0 1-304 0,-1 2 0 0,1 1 1792 15,0 0 320-15,-1-2 48 0,-2 2 16 0,3 1-464 0,1-1-96 16,0-1-16-16,2 0 0 16,2-2-192-16,2 0-32 15,-3-7-16-15,5 6 0 0,2-2-352 0,0-1-80 0,2-2-16 0,0-1 0 0,1-1-96 0,0-1-32 32,1-5 0-32,0 1 0 0,1-1-160 0,-1-3-48 0,-1-1 0 0,-1-2 0 0,-2-1-64 0,0-2 0 31,-3 0-16-31,0-1 0 0,-3 2-176 0,-1 0-48 15,-2 0 0-15,-2 3 0 0,0 2-128 0,-2 3-16 0,0 0-128 0,-2 3 192 16,-1 1-192-16,0 3 0 0,1 2 0 0,-1 2-160 16,-1 3-80-16,0 2-16 0,1 4 0 0,-1 2 0 15,2 1-464-15,-1 3-112 0,1 0 0 0,0 3-16 0,2 1-2416 0,0 1-496 32,1 0-80-32</inkml:trace>
  <inkml:trace contextRef="#ctx0" brushRef="#br1" timeOffset="168982.2">21161 10227 29487 0,'-16'-1'2624'0,"-1"0"-2112"0,-1-2-512 0,2 1 0 16,2 1 1104-16,3 0 112 16,4 0 32-16,2 0 0 0,5 1 400 0,0 0 80 15,0 0 0-15,12 0 16 0,5 1-1040 0,3-1-224 0,5 0-32 0,5-2-16 16,3 0-256-16,5-2-48 0,7 0-128 0,7-1 192 16,5 1-192-16,4-1 128 0,2-3-128 0,3-1 0 0,0 0 0 15,4 2 128 1,2-2-128-16,3-2 0 0,0-2 0 0,-1-2 0 0,-3 1 0 0,-2 1 0 15,-1 1 0-15,-6 1 128 0,-3 0-128 0,-7 1 0 16,-5 2 0-16,-7 1 0 0,-6 1 0 0,-4 1 0 0,-7 1 0 16,-3 0 0-16,-4 1 0 0,-3 1 0 0,-4 1-384 15,-2 1 48-15,-7 0 0 0,0 0 0 16,0 0-1536-16,0 0-304 0,0 0-64 0,-4 8-13824 16</inkml:trace>
  <inkml:trace contextRef="#ctx0" brushRef="#br1" timeOffset="169578.52">21553 10704 17503 0,'-5'-11'768'0,"3"6"176"0,1-3-752 0,-1-1-192 0,1-1 0 0,0 0 0 16,1-1 2400-16,1 0 448 0,2-2 96 0,0 1 0 0,1 0-1056 0,3 0-224 15,2 0-32-15,2 1-16 16,1 1-640-16,1 2-128 0,0 1-16 0,0 1-16 0,-1 2-304 0,1 0-64 0,-2 3-16 0,0 2 0 16,-3 3-432-16,1 1 128 15,-2 3-128-15,-2 2 0 16,-1 1 0-16,-1 2 0 0,-1 1 0 0,-1 3 0 0,-2 0 0 0,-2 3 128 0,-3 1-128 0,0 1 0 31,-2 1 0-31,0 0 0 0,-3 0 128 0,0 0-128 16,-2 1 0-16,1-4-144 0,1-1 144 0,0-2-208 0,1-3 208 0,1-2 0 0,2-2 0 0,1-1 0 0,4-3 256 0,2-6-16 31,0 0 0-31,0 0 0 0,0 0 208 0,0 0 64 0,3 5 0 0,3-2 0 0,1-1-144 16,3-1-32-1,1-2 0-15,2 1 0 0,2-2-144 0,1-1-48 16,3-1 0-16,2 0 0 0,0 0-144 0,0-1 0 15,1 0 0-15,-1 0 128 0,-2 1-128 0,1 1 0 16,-1-2 0-16,-2 2 0 0,1 1-128 0,-5 0-64 16,-1 0-16-16,0 1 0 15,1 1-720-15,-2 0-144 0,-2 0-16 0,0 1-16 16,-2 1-2960-16,-7-2-592 0</inkml:trace>
  <inkml:trace contextRef="#ctx0" brushRef="#br1" timeOffset="169983.9">22227 10518 22111 0,'0'0'976'16,"2"-6"208"-16,1-3-944 0,0 2-240 0,1 2 0 0,-1 0 0 0,-3 5 2064 0,0 0 368 16,0 0 80-16,0 0 16 0,0 0-1344 15,0 0-272-15,-1 6-48 0,0 3-16 0,1 2-480 0,-2 2-112 16,-3 3 0-16,1 2-16 0,-2 1-48 0,1 2-16 15,-2 1 0-15,2 1 0 0,-1-1 0 0,2 1 0 16,-1 0 0-16,1-1 0 0,1-2 16 0,-1-2 0 16,3-1 0-16,-1-1 0 0,4-1 256 0,-2-2 48 0,1-1 16 0,2-1 0 15,-1-1-64-15,1-2-16 0,3-2 0 0,0 0 0 16,2-2-160-16,1 1-16 16,1-2-16-16,2-1 0 0,2-1-16 0,2-1 0 15,2 0 0-15,3 1 0 0,-1-2-96 0,3-1-128 0,2-1 176 0,0-1-176 16,1 1 160-16,-2 0-160 0,-1-1 128 0,-2 2-128 15,-2 0 128-15,-3 0-128 0,-3 0 0 0,-1 1 128 16,-2-1-128-16,-2 2 0 0,-2 0 0 0,-6 0 128 16,0 0-128-16,0 0 0 0,0 0 0 0,0 0 128 15,0 0-128-15,0 0-272 0,0 0 64 0,0 0 16 16,0 0-560 0,-3 7-96-16,3-7-32 0,-3 6 0 15,-1-2-2128-15,0 0-416 0,0 0-96 0</inkml:trace>
  <inkml:trace contextRef="#ctx0" brushRef="#br1" timeOffset="171516.72">4581 10514 11055 0,'0'0'480'0,"-2"-8"112"0,1 1-464 0,1 7-128 16,-1-8 0-16,1 8 0 15,1-8 1008-15,0 2 176 0,-1 6 32 0,2-8 16 0,-2 8-960 0,5-6-272 16,-5 6 0-16,0 0 128 0,5-6-128 0,-5 6 0 0,0 0 0 0,7-5 0 15,-7 5 0-15,0 0 0 16,0 0 0-16,7-3 0 0,-7 3 0 0,0 0-176 0,0 0 176 0,0 0-128 16,9 6 128-16,-3 1 0 0,-2 2 0 0,1 2-128 15,-2 1 128-15,0 1 0 0,-1 3 0 0,3 2 0 16,0 6 128-16,1-1 48 0,-1 1 16 0,1 2 0 16,-2 3 32-16,-2 5 16 0,-1 2 0 15,2 4 0-15,-1 3-64 0,1 4-16 0,-1 4 0 0,1 4 0 16,-1 2-160-16,-1 2 192 0,-1 3-192 15,2 4 192-15,2 1-192 0,0 2 128 0,-1 1-128 16,0-1 128-16,0-4 64 0,1-1 0 0,-1-1 0 0,2-1 0 16,-3-2 176-16,1 0 32 0,-1-4 16 0,3-5 0 15,-1-5 208-15,2-4 32 0,0-2 16 0,1 0 0 0,-1-5-80 0,1-2-16 16,0-3 0-16,0-2 0 0,0-1-240 16,0-3-48-16,-2-2-16 0,-1-1 0 0,1-4-80 15,-1-1 0-15,0-3-16 0,-1-2 0 0,-1-1-176 16,-1-1-256-16,-1-2 64 0,0-7-7440 15,0 0-1504-15</inkml:trace>
  <inkml:trace contextRef="#ctx0" brushRef="#br1" timeOffset="174294.58">4803 10527 5807 0,'0'0'256'0,"0"0"64"0,0 0-320 0,0 0 0 0,0 0 0 0,0 0 0 16,0 0 144-16,0 0-16 0,0 0-128 0,0 0 192 15,0 0-192-15,0 0 0 0,0 0 0 0,0 0 0 16,0 0 0-16,0 0-128 0,0 0 128 0,0 0 0 16,0 0 0-16,0 0 0 0,0 0 0 0,0 0 0 0,0 0 0 15,0 0 0-15,0 0 0 0,9-3 0 0,-9 3 0 0,10-2 0 16,-1-1 0-16,-9 3 0 0,11-3 0 0,-1 1 304 15,0 0-48-15,1 0 0 0,0-1 576 0,0 1 96 16,0-1 32-16,1 0 0 0,0-1-80 0,2 1-16 16,2 0 0-16,0 0 0 0,2 0-96 0,-1 0-32 15,1-2 0-15,1 1 0 0,2 0-160 0,2-1-48 16,0 1 0-16,1-1 0 0,0 1-112 0,1-1-32 0,2-2 0 0,-1 0 0 16,0 0-48-16,0-2-16 15,1-1 0-15,2 1 0 0,1-1-320 0,-1 1 144 0,2-2-144 16,2 2 0-16,1-2 0 0,3 1 0 0,0 0 0 0,0 1 0 15,1 0 0-15,-2-1 0 0,-3 0 0 0,0 0 0 16,0-1 0-16,0 2 0 0,1-2 0 0,0 1 0 16,0 1 0-16,3 0 0 0,1 0 0 0,1 0 0 15,-1 2 128-15,-3-2-128 0,-2-2 0 0,-1 1 0 16,0 0 128-16,0 0-128 0,0 0 0 0,1 2 0 0,-1-1 0 16,2 1 0-16,2-1 0 0,2 2 0 0,-1-2 160 0,1 1-160 15,-2 0 128-15,0 2-128 16,-3-2 0-16,-1 1 128 0,0 1-128 0,0-1 0 0,1 0 0 15,0 1 128-15,-1 2-128 0,0-1 0 0,1 1 0 0,1-1 0 16,0 2 0-16,-1 0 0 0,-1-2 0 16,-3 2 128-16,0 0-128 0,-3 0 0 0,1-1 0 0,-2 2 0 15,0 0 0-15,1 0 0 0,0-1 0 0,1 2 0 16,-1-1 0-16,1 1 0 0,1 0 0 0,1 0 128 0,1 0-128 0,2 1 0 16,-1-1 0-16,0 0 0 0,-5-1 0 0,3 0 0 15,-4 0 0-15,0 1 0 0,1-1 0 16,0 1 0-16,2 0 0 0,-1-1 0 15,0 1 0-15,0 0 0 0,2 1 0 0,1 0 0 16,2-1 0-16,1 0 0 0,0 0 0 0,-2 0 0 16,-2 0 0-16,-2 0 0 0,0-2 0 0,0 2 0 0,2-1 0 0,0 1 0 0,1-1 0 15,1-1 0-15,-1 1 0 0,3 1 0 0,1 0 0 16,0 0 0-16,0 0 0 0,0 0 0 16,-2 0 0-16,-1 1 0 0,-2 1 0 0,0-1 0 15,0 0 0-15,-1-1 0 0,2 0 0 0,2 0 0 16,-1-3 0-16,2 2 0 0,1 1 0 0,2-1 0 0,0 0 0 0,0-1 0 31,-2 1 0-31,-1-1 0 0,-3 0 0 0,2-1 0 0,-1 1 0 16,2 0 0-16,-2-1 0 0,2 1 0 0,0 0 0 0,2 1 0 0,4-1 0 0,-2 1 0 31,2-1 0-31,-3 0 0 0,-2-2 0 0,-1 2 0 0,0-1 0 0,1 0 0 16,-1 1 0-16,0 0 0 0,0-2 0 0,2 1 0 15,2 1 0-15,1-2 0 0,3 1 0 0,1-1 0 0,-4 1 0 0,-1-2 0 0,0-1 0 0,-1 1 0 31,-1 2 0-31,2-1 0 0,-3 0 0 0,3 3 0 0,2 0 0 0,1-2 0 16,1 0 0-16,0-2 0 0,-4 1 0 0,0-1 0 0,0 2 0 0,-1 0 0 31,0-1 0-31,1 2 0 0,0 0 0 0,0 0 0 16,2 1 0-16,2 0 128 0,3-1-128 0,-3-1 0 16,0 1 0-16,-2 0 0 0,-2-2 0 0,-1 3 0 0,1 0 0 15,0 0 0-15,-2 0 0 0,3 0 0 16,1 0 0-16,2 0 0 0,0 0 0 0,-2 0 0 0,1 1 0 0,-5-2 0 15,-1-1 0-15,1 1 0 0,0 2 0 0,-1-1 0 16,0-1 0-16,0 2 0 0,0 3 0 0,1-2 0 16,3-2 0-16,-1 1 0 0,1 0 0 0,0 0 0 15,-3-3 0-15,-2 0 0 0,0-1 0 0,0 0 0 16,-1 2 0-16,1 2 0 0,0-1 0 0,1 2 0 16,2-2 0-16,3 0 0 0,-1-1 0 0,1 0 0 15,-2 0 0-15,0 1 0 0,-2-2 0 0,-1 1 0 16,-1-1 0-16,1 1 0 0,1 0 0 0,-1-1 128 0,3 1-128 15,1 1 0-15,1-1 0 0,-1-1 0 0,-1 1 0 0,0 0 0 16,-3-2 0-16,-1 2 0 0,1 0 0 0,-2-1 0 16,1 0 0-16,-1 0 0 0,0-1 0 0,2 1 0 15,2-2 0-15,3 2 0 0,-1-3 0 0,1 2 0 16,-3 0 0-16,-1-1 0 0,-2-1 0 0,0 0 0 16,1 1 0-16,0-1 128 0,1 2-128 0,2-1 0 15,1 0 0-15,3 0 0 0,0 0 0 0,-1-1 0 16,-1-2 0-16,0 3 0 0,-3-1 0 0,0 0 0 15,0 1 176-15,1 0-48 0,0 1-128 0,0 0 192 0,4 1-192 16,1 0 144-16,1-2-144 0,-1 1 128 16,-1-1-128-16,-3 1 0 0,-1 0 0 0,1 0 128 0,-2-1-128 0,1 1 0 15,1 0 144-15,2 2-144 0,4 0 0 0,0-1 0 16,1 1 0-16,-1-1 0 16,-2-4 0-16,0 0 0 0,1-1 0 0,0 3 0 0,0 1 0 0,3 2 0 15,3 1 0-15,2-1 0 0,0-2 0 0,0-1 0 16,-4-2 0-16,0 1 0 0,-2 2 0 0,1 0 0 15,0 2 0-15,4 0 0 0,3 0 0 0,1-3 128 16,-5-2-128-16,-1 2 128 0,-2 0-128 0,-2 1 128 16,-2-1-128-16,2 2 128 0,2 1-128 0,1-1 0 0,0 1 0 0,2 0 128 15,-1-2-128-15,-2 1 0 0,-2-2 0 0,1 2 0 16,0-2 0-16,2 2 0 0,0 0 0 0,5-1 0 16,-1 1 0-16,1-1 128 0,-3 0-128 0,-1-1 0 15,-1 2 0-15,-1 0 128 0,-1-2-128 0,3 2 0 16,1-1 128-16,1 2-128 0,1-2 128 0,-3 0-128 15,-3 0 128-15,0 0-128 0,-1 0 160 0,1 0-160 16,0 1 192-16,2 0-48 0,3-2-16 0,3 1 0 16,2-1-128-16,-3-1 0 0,-1 2 0 0,0-1 128 0,-1 1-128 0,4-1 192 31,1 1-192-31,2-1 192 0,3 1-192 0,-3-1 0 0,-4 0 0 0,1-2-176 16,-2 3 176-16,2-1 0 0,2 1 128 0,3 0-128 0,1 2 0 0,-4-1 0 15,-4-1 0-15,0 1 0 0,-2-1 0 0,1 1 0 16,-2 0 0-16,5 0 128 0,4 3-128 15,-2-2 0-15,-5-2-128 0,0 0 128 0,-2-1 0 0,2 1 0 16,-1-1 0-16,2 3 0 16,4 1 0-16,3-1 0 0,-1-2 144 0,-4 1-144 0,-2-3 256 15,-1 1-64-15,-1 0-16 0,4 2 0 0,3 2-176 0,0-1 0 16,0 0 0-16,-2-1 128 0,-6-2-128 0,-2 1 0 16,1-1 0-16,0 4 128 15,0 1-128-15,4 0 0 0,2-1 0 0,-1-2 0 0,-2 1 128 0,-2-1-128 0,-3-1 128 0,0 2-128 16,-1 2 0-16,2 0 128 0,3 0-128 0,1-1 0 15,0 2 0-15,-1-2 128 0,-3-4-128 0,-2 1 0 16,-1 3 0-16,0 1 0 16,-1-1 0-16,3 1 0 0,3 0 0 0,-2-1 0 15,0 1 128-15,-2-1-128 0,-2 0 0 0,-2 0 128 16,-4 0-128-16,2-1 128 0,1 2-128 0,-2 0 0 0,-1 1 0 0,5 0-176 16,2 1 176-16,1-1 0 15,-1 0 0-15,-1 0 0 0,-2 0 0 0,-1 0 0 0,-1 1 0 0,2 2 0 0,0 0 0 0,0-1 0 16,4 0 0-16,2 0 0 15,1 1 0-15,-5-2 0 0,-1-1 0 0,-2 0 0 0,0 0 0 0,-3 0 0 16,1 0 0 0,-1 1 0-16,1 1 0 0,2 0 128 0,2 0-128 0,0 0 0 15,1-2 0-15,-2 0 0 0,-2-2 0 0,-3 2 0 16,1 0 0-16,0 3 0 0,-1 0 0 0,1 0 0 16,-1 1 0-16,1-1 0 0,2 0 0 0,-1-1 0 0,1-2 0 0,-1-1 128 0,-2 1-128 0,-3-1 0 31,-1 0 128-31,-1 0-128 0,1 1 160 0,1 1-160 15,0-2 144-15,1 1-144 0,-1 0 128 0,0 1-128 16,2 0 0-16,0 0 0 0,-1-1 128 0,-2-1-128 16,-4-1 0-16,0 0 192 0,-1 0-192 0,-1 0 192 15,-2 1-192-15,0 1 160 0,2 3-160 0,-1-2 160 16,-2-1-160-16,0 0 0 0,0 0 0 0,0 1 128 16,0 0-128-16,0-1 0 0,-1 0 0 0,-1 0 0 15,-1 0 0-15,-1-1 0 0,-3 0 0 0,1 1 0 16,-3 0 0-16,-2 1 0 0,-1-1 144 0,-1 0-144 15,-1-1 224-15,-9 1-32 0,9 1 0 0,-9-1 0 0,8 2 64 16,-8-2 0-16,9 2 0 0,-9-2 0 0,7 6-16 0,-2 0 0 16,-5-6 0-16,7 10 0 0,-2 0-240 0,2 0 0 15,-3 1 0-15,0 0 0 0,-1 0 0 0,0 1 0 16,-1 0 0-16,1-1 0 0,-1 1 0 0,0 1 0 16,-1 2 0-16,1-1 0 0,-1-1 0 0,2 3 0 15,-2-2 0-15,1 1 0 0,0 2 0 0,-1 0 0 16,-1 2 0-16,1 0 0 0,-1 0 0 0,0 1 0 15,0 2-160-15,0 2 160 0,0 0 0 0,-1 1 0 0,0 1 0 16,-1 2 0-16,0-2 0 0,-2 1 0 0,0 0 0 0,0 3 0 16,-2 1 0-16,2 2 0 0,-3 0 0 0,1 1 0 15,-1-1 128-15,1 1-128 0,1 0 128 0,1 4-128 16,-3-2 0-16,3-1 128 0,0-2-128 0,1 0 0 16,0 1 0-16,-1 1 128 0,2 2-128 0,0-1 0 15,0-1 0-15,0 5 0 0,-1 0 0 0,2 1 0 16,-1-1 0-16,0-2 0 0,0 1 0 0,1 0 0 15,-2 1 0-15,2 0 0 0,-1 0 128 0,0 0-128 16,0-2 0-16,-1 2 0 0,0 0 0 0,0-2 0 0,0-3 128 0,-1-2-128 16,1-3 128-16,0 0-128 0,-2-3 128 0,1 2-128 15,-2-2 128-15,2 1-128 0,3-2 384 0,-1-2 16 16,-2-2 0-16,1 0 0 0,0-1-80 0,-1-1-32 16,1-2 0-16,0-2 0 0,0 0-128 0,-2-2-32 15,0-2 0-15,-1-1 0 0,1-2 0 0,-3 0 0 16,0-3 0-16,1 1 0 15,-3-2-336-15,0 1-80 0,-2-4-16 0,0 0 0 16,-1 0-1584-16,2 1-320 0,-3-2-64 0</inkml:trace>
  <inkml:trace contextRef="#ctx0" brushRef="#br1" timeOffset="177637.23">4938 12497 2751 0,'0'0'256'0,"0"0"-256"0,0 0 0 0,0 0 0 0,0 0 1136 0,0 0 176 15,0 0 32-15,0 0 16 0,0 0-992 16,0 0-208-16,0 0-32 0,0 0-128 0,0 0 160 0,7 2-160 0,-7-2 128 0,9 2-128 15,-9-2 368-15,9 1-16 0,-9-1 0 0,9 0 0 32,-9 0 96-32,11 0 0 0,-1 0 16 0,-2 0 0 0,2 0-16 0,-2 0 0 15,-8 0 0-15,12 0 0 0,1 0 48 16,1 0 0-16,-2 0 0 0,1 0 0 0,0-1-112 0,4-1 0 0,0 0-16 0,2 1 0 16,0 0 0-16,0 1 0 0,2-1 0 15,0-1 0 1,-2 0 64-16,1-1 16 0,1 1 0 0,1 0 0 0,-2 0-112 0,4 0-16 0,-1-2 0 0,1 2 0 15,1 0-128-15,2 0-16 16,-1-1-16-16,4 1 0 0,3 0-160 0,0 0 0 0,1 0 0 0,-1-1 0 0,-2-1 0 0,-2 0 0 31,0-1 0-31,-1 1 0 0,1-2 0 0,0 2 0 16,-1 1 0-16,2 0 0 0,1 1 0 0,2 1 0 0,-1 0 0 0,1 0 0 16,0-1 0-16,1 0 0 0,0-2 0 15,-2 1 0-15,-3-1 0 0,1 0 0 0,-1 0 0 0,0 1 0 16,0-2 0-16,1 3 128 0,-1 0-128 0,3 0 0 15,0-1 192-15,1 1-64 0,1 0 0 0,0 0 0 0,-1 0-128 0,-1 0 0 16,-1-1 0-16,-1 0 128 0,-2 0-128 0,1-1 128 0,0 1-128 0,-1 0 128 16,2 0 0-16,1 1 0 15,-2 0 0-15,4 1 0 0,4 0 0 16,0 0-128-16,-1 0 192 0,0-2-64 0,-2 0 64 0,-1 0 0 0,0 0 0 16,0-1 0-16,1 2-64 0,-1 0-128 15,0 0 192-15,-1-1-64 0,0 2 48 0,3 0 0 0,4-1 0 16,0 1 0-16,-3 0-16 15,-1-1 0-15,-2-1 0 0,0 1 0 0,0 0-16 0,0 0 0 0,0-1 0 0,2 1 0 16,0 1-16-16,2 0-128 0,3 0 192 16,0 0-64-16,1 0-128 15,-2 0 128-15,-3-1-128 0,-1 1 128 16,0-1-128-16,1 1 128 0,-1 0-128 0,0 0 128 0,1 1-128 16,2 0 0-16,1-1 0 0,2 0 0 0,1 0 0 0,-4 0 0 15,-1 0 0-15,-3 0 0 0,0-1 0 0,1 1 0 16,1 0 0-16,1 0 0 0,0 0 0 0,3 0 128 15,1 0-128-15,2 0 0 0,1-1 0 0,-1-1 0 16,-3 1 0-16,-1 0 0 0,0 1 0 0,-1 0 0 16,1-1 0-16,-1-1 0 0,1 1 160 0,3 0-160 15,3 0 192-15,-1-2-192 0,-2 2 0 0,-2 1 0 16,-1 0 0-16,-1-1 0 0,1 0 0 0,0-1 0 16,-1 1 0-16,2 0 0 0,3 0 0 0,1 0 0 0,-1-1 0 15,1 1 0-15,-1-1 0 0,-1 0 0 0,-1-1 0 0,-1 1 0 16,1 0 0-16,1-1 0 0,2 1 0 15,0 0 0-15,2 0 0 0,-1-1 0 0,0 1 0 0,-2 0 0 16,-2-2 0-16,0 2 0 0,-1 0 0 0,2-1 0 16,-2 0 0-16,1 0 0 0,3-1 0 0,3 1 0 15,-1-2 0-15,0 2 0 0,-4-1 0 0,1 1 0 16,-1-1 0-16,0 0 0 0,0 1 0 0,3-1 0 16,3 1 0-16,1 1 0 0,2-2 0 0,-3 0 0 15,-5-1 0-15,1 1 0 0,0-1 0 0,-1 2 0 16,0-1 0-16,2 2 0 0,2 0 0 0,1-2 0 15,0 1 0-15,-3-1 0 0,-4 0 0 0,2 0 0 16,-4-1 128-16,2 2-128 0,-1-1 0 0,0 2 0 0,1 0 128 0,3 1-128 16,1-2 192-16,0 1-192 0,-1-3 0 0,-2 2 0 15,-1-3 0-15,1 3 0 0,-1 0 0 0,2 0 0 16,0 1 0-16,3 2 0 0,3 0 0 0,-1-1 128 16,-1-3-128-16,-1 0 160 0,-5-1-160 0,1 2 128 15,-1-1-128-15,0 2 128 0,-2 1-128 16,4 0 0-16,3-2 0 0,-1-1 128 0,2-2-128 0,-2 1 0 15,-4-3 144-15,1 2-144 0,1 1 240 0,-2 1-32 16,0 1 0-16,1 0 0 0,1 0-16 0,4 0 0 16,1-1 0-16,-2 2 0 0,-3-1-16 0,-1-2-16 15,0 1 0-15,-2 0 0 0,0 1 0 0,1 1 0 16,2-1 0-16,-2 0 0 0,4 1-16 0,1-1 0 0,-1 0 0 16,-2 1 0-16,-1-1-144 0,-2 1 160 0,0 0-160 0,-1 1 160 15,0-3-160-15,1 3 0 0,3 0 0 0,1 0 0 16,3-1 0-16,-5 1 0 0,-1-1 0 0,-2 1 0 15,-1-1 0-15,0 1 0 0,-1 0 0 0,0-1 0 16,2 1 0-16,2-1 128 0,3 1-128 0,-4 1 0 16,1-1 144-16,-3 1-144 0,-1-1 160 0,-2-1-160 15,0 2 160-15,-1 0-160 0,-1 0 160 0,4 1-160 16,-4 0 128-16,3 0-128 0,1 0 0 0,2-1 0 16,-1 0 0-16,0 0 128 0,-3 0-128 0,0 0 0 15,0-1 0-15,0 1 0 0,1 0 0 0,-2 0 0 16,-1 0 0-16,3 1 0 0,0 0 0 0,3 0 0 0,0-1 0 0,0 0 0 15,-3 0 128-15,-1 0-128 0,-2 0 0 0,0-2 0 16,0 2 0-16,0 0 0 0,0 0 0 0,2 0 0 16,0 0 0-16,2 0 0 0,3 1 0 15,0-1 0-15,1 0 0 0,-2-2 0 0,-4 1 0 0,1 1 0 16,-1 0 0-16,2-1 0 0,-1 0 0 0,-1-1 0 16,0 1 0-16,3 1 0 0,1-1 0 0,2 0 144 15,1-1-144-15,-1 1 128 0,-5-1-128 0,1 1 0 16,0 0 0-16,0-1 0 0,-1-1 0 0,-1 1 0 15,2-1 0-15,1 2 0 0,4-1 0 0,2 0 0 16,0-2 0-16,-2 1 0 0,-3-1 0 0,1 1 0 0,0 1 0 16,-1-1 0-16,1 0 0 0,2 1 0 0,-2 0 0 15,3 0 0-15,2 1 0 0,-1-1 128 0,-3-2-128 0,0 1 128 16,-2-1-128-16,0 2 0 0,-1 0 0 0,0 1 0 16,0-2 0-16,3 2 0 0,2 1 0 0,0-1 0 15,0-3 0-15,-3 1 0 0,-2 0 0 0,-1 0 0 16,-1 1 0-16,2 0 0 0,-3-2 0 0,1 3 0 15,2 1 0-15,0 0 0 0,4 1 0 16,-1-2 0-16,2-3 0 0,-4 1 0 0,-2 1 0 0,-1-2 0 16,1 0 0-16,0 0 0 0,-2 3 0 0,1 0 0 15,1 1 0-15,2 1 0 0,2-1 0 0,-1-1 0 0,2-2 0 0,-3 1 0 16,-3-1 0-16,-1-1 0 0,1 2 0 0,-1 0 0 16,-1 0 0-16,0 2 0 0,0 0 0 0,4 0 0 15,2 0 0-15,2 1 128 0,0 0-128 0,-1-1 192 16,-4 0-192-16,-1 0 192 0,-1 0-192 0,0-1 128 15,1 1-128-15,0 1 128 0,-1 1-128 0,1 1 0 16,2-2 0-16,2 0 0 0,0 0 0 0,-1-2 0 16,-3 0 0-16,-1 0 0 0,-2-1 0 15,0 1 128-15,-1-1-128 0,1 2 0 0,0 1 128 16,0 0-128-16,1 0 0 0,2 0 128 0,2-1-128 0,-1 1 160 0,1-1-160 0,-3 0 160 16,-3-1-160-16,-1 1 0 0,-1 1 0 0,0-1 0 15,0-1 0 1,-1 1 0-16,2 0 0 0,0 1 0 0,1 0 0 0,1 0 0 0,1 0 0 0,0 0 0 15,0-1 0-15,-2-1 0 0,-1-1 0 0,-2 0 0 16,-1 1 0-16,-1 0 0 0,0 0 0 0,1 1 0 16,-1 0 0-16,2 0 0 15,-1-2 0-15,2 1 0 0,-1 0 0 0,0 0 0 0,2 0 0 0,1-1 0 16,0 1 0-16,-2 0 0 16,-2-1 0-16,0 0 0 0,-1 1 0 0,1 0 0 0,-2 0 0 15,2 0 0-15,-2-1 0 0,0 2 0 16,0 1 0-16,0 0 0 0,0-1 0 0,2 1 0 0,1-1 0 0,-2 1 0 0,1-1 0 15,-1 0 0-15,1 0 0 0,-4 0 0 0,-1 0 0 16,-1 0 0-16,0-3 0 0,0 3 0 0,-3-1 0 0,1 1 0 16,1-1 0-16,0 1 0 0,1-1 0 0,-3 1 0 15,0-1 0-15,0 1 0 0,3-1 0 0,0 0 0 16,0-1 0-16,3 1 0 0,-1 0 0 16,0 1 0-16,0-2 0 0,-1 2 0 0,-2-1 0 0,0 1 0 15,0-1 0-15,0 0 0 0,-1 0 0 16,0 0 0-16,-1-1 0 0,1 2 0 0,0 0 0 15,0 0 0-15,-2-1 0 0,1 0 0 0,0-2 0 16,2 2 0-16,1 1 0 0,0 0 0 16,1-1 0-16,0 0 0 0,-1-1 0 0,0 1 0 0,0 0 0 0,0-1 0 0,-1-1 0 0,0 1 0 15,0 0 0-15,-2-1 0 16,0 1 0-16,1 0 0 16,0 0 0-16,1-1 0 0,-2 0 0 0,2 1 0 0,-1-1 0 15,0 2 0-15,-1-1 0 0,3 1 0 0,-1-2 0 0,1 2 0 16,1-1 0-16,1 1 0 0,-2-1 0 0,-1 1 0 15,0 0 0-15,-2 0 0 0,0-2 0 0,-2 0 160 16,-2 1-160-16,0 1 160 0,-1-1-160 0,-1 0 192 16,0-1-192-16,-1 0 192 0,0 1-64 0,0 0 0 15,0 1 0-15,-1-1 0 0,0 0-128 0,0 1 192 16,2 0-192-16,-4 1 192 0,1-1-192 0,1 0 0 0,-2 0 144 16,1 0-144-16,0 1 0 0,-1-1 144 0,0 0-144 0,-2 1 0 15,2 0 144-15,0 0-144 0,0 0 0 0,1 0 144 16,-2 0-144-16,1 0 0 0,-1 0 0 15,1 0 128-15,1-1-128 0,-2 1 0 0,1 1 0 0,1 0 0 16,-1-1 0-16,1 1 0 0,1 0 0 0,-1 1 0 16,-2 0 0-16,2 1 0 0,2-1 0 0,-4 0 0 15,0-1 0-15,-8 0 128 0,9 0-128 0,-9 0 128 16,7 0-128-16,-7 0-192 0,0 0 32 0,7 0 16 16,-7 0-416-1,0 0-80-15,0 0 0 0,0 0-16 0,0 0-1840 16,0 0-352-16,-8-9-80 0,8 9-16 0</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49:05.56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
  </inkml:definitions>
  <inkml:trace contextRef="#ctx0" brushRef="#br0">2729 13570 2751 0,'0'0'256'0,"0"0"-256"0,0 0 0 0,0 0 0 0,0 0 3200 0,0 0 608 15,0 0 112-15,0 0 32 0,0 0-2240 0,0 0-448 16,0 0-96-16,0 0-16 0,0 0-112 0,0 0-16 16,0 0-16-16,5-4 0 0,1 0-384 0,-2 0-80 15,0-2-16-15,-1 0 0 0,-1-1-16 0,-1 0 0 16,0 0 0-16,-1 0 0 0,-1 0-32 0,-1 0-16 16,-1-2 0-16,-1 1 0 0,-1 1 16 0,-2 0 0 15,1 0 0-15,-2 2 0 0,-1 2 32 0,0 0 16 16,-1 1 0-16,1 2 0 0,-1 2-16 0,-1 3-16 15,-3 0 0-15,1 2 0 0,0 1-320 0,1 1-176 16,1 4 192-16,-1-1-192 0,1 1 0 0,1 0 0 0,2 1 0 16,1 0 0-16,0 0 0 0,3 0 0 0,1-1 0 15,1 1 0-15,1-2-128 0,1-1 128 0,1 0 0 16,1 0-144-16,1-4 144 0,0 1 192 0,2-1-32 16,1-2-16-16,0 0 48 0,2-2 16 0,0-2 0 0,1-1 0 15,1-2-64-15,1-3-16 0,0 0 0 0,1-3 0 16,0-1 0-16,0-2-128 0,1-3 192 0,-1-1-64 15,1-2-128-15,2-2 0 0,-2-4 0 0,1 0 0 16,-3-1 0-16,1 1 0 0,-2 0 0 16,-1 2 0-16,-1 2 0 0,-3 3 0 0,0 0 0 0,-2 3 0 0,-1 1 336 0,0 2 48 15,-2 2 0-15,0 3 0 0,0 5-32 16,0 0 0-16,0 0 0 0,0 0 0 16,0 0-192-16,0 0-32 0,-5 1-128 0,0 1 192 15,2 3-192-15,0 1 0 0,-2 3 0 0,3 1 0 0,0 1 0 0,1 2-128 16,1 0 128-16,0 2 0 0,1-1 0 15,1-1 0-15,1 3 0 0,1-1 0 0,0 0-144 16,3 0 144-16,0-2 0 0,2-1-144 0,0-1 144 0,0 0-128 0,1-1 128 16,1-1-128-1,-1-2-464-15,1 0-96 0,0-3-16 0,1 0 0 16,-1-1-1632-16,0-3-336 0,0-2-64 0,1-3-16 0</inkml:trace>
  <inkml:trace contextRef="#ctx0" brushRef="#br0" timeOffset="318.16">3005 13195 24879 0,'0'-6'2208'0,"0"0"-1760"0,0-1-448 0,1 0 0 0,1 2 1264 16,2-1 160-16,-1 1 48 0,0 0 0 15,-3 5-736-15,6-3-144 16,-1 1-16-16,-5 2-16 0,8 1 16 0,-2 2 0 15,1 2 0-15,1 1 0 0,-1 4-64 0,1 3-16 0,1 3 0 0,0 1 0 0,-2 5-112 0,0 2-32 16,0 1 0-16,-1 1 0 0,0 3-96 0,-3 1 0 16,-1 1-16-16,-2 4 0 15,-2 0-48-15,-2 0 0 0,-2-1 0 0,-2 1 0 0,-1-1-64 0,-2-1 0 16,-3-1-128-16,1 0 192 0,-3-3-192 0,-1-2-208 16,0-1 32-16,-3-3 16 15,-1-1-384-15,-1-3-80 0,1 0-16 0,-3-1 0 16,0-3-1952-16,2-1-400 0,0-1-80 0</inkml:trace>
  <inkml:trace contextRef="#ctx0" brushRef="#br0" timeOffset="615.26">2455 13174 26431 0,'-11'-8'1168'0,"5"6"240"0,-2 0-1120 0,-2-1-288 0,0 2 0 0,-2 2 0 0,-1 3 0 0,-1 1 0 15,0 3-208 1,0 4 80-16,-2 3 640 0,1 4 144 0,0 3 32 0,0 5 0 16,1 2-112-16,1 4-32 0,1 4 0 0,1 2 0 0,1 2-256 0,1 1-48 0,1-1-16 0,4 0 0 15,-2 0-224-15,5-3 0 16,1-1 0-16,1-4 0 15,0-3 144-15,4-1-144 0,-1-3 128 0,4 0-128 16,1-4 0-16,1-2 0 16,2-4 128-16,1-2-128 0,1-3 0 0,2-2 0 0,1-2-160 0,2-4 160 31,2-2-1632-31,2-2-224 0,2-1-64 0</inkml:trace>
  <inkml:trace contextRef="#ctx0" brushRef="#br0" timeOffset="1043.6">2752 13202 4607 0,'0'0'400'0,"0"0"-400"0,0 0 0 16,0 0 0-16,0 0 3136 0,0 0 528 0,0 0 112 0,0 0 32 0,0 0-1776 16,0 0-368-16,0 0-64 0,0 0 0 15,0 0-480-15,-1 8-96 0,-2 4 0 0,0 1-16 16,2 3-560-16,0 0-96 0,1 2-32 0,0 1 0 16,1 0-320-16,0 2 128 0,2-1-128 0,-1 1 0 0,0 0 0 0,1 0 0 15,2-3 0-15,-1 2-128 16,2-1-2368-16,-2-3-448 15</inkml:trace>
  <inkml:trace contextRef="#ctx0" brushRef="#br0" timeOffset="28240.63">5356 13591 11967 0,'-5'-6'1072'0,"1"1"-864"0</inkml:trace>
  <inkml:trace contextRef="#ctx0" brushRef="#br0" timeOffset="28858.19">5370 13304 14735 0,'-6'-13'1312'0,"3"6"-1056"0,-1-3-256 0,0-1 0 15,1 0 896-15,1 0 128 0,1 0 32 16,-2 0 0-16,0 1-416 0,1 0-64 0,1 0-32 0,-1 1 0 16,0 1-64-16,-1 0-16 0,1-1 0 0,1 1 0 0,-1 2-224 15,2 6-48-15,-1-8-16 0,1 8 0 16,-2-8-176-16,-1 2 0 0,1 0 0 0,2 6 128 16,-2-5-128-16,2 5 0 0,-3-6 0 0,3 6 0 0,-2-4 192 0,2 4 16 0,0 0 0 0,0 0 0 31,0 0 48-31,0 0 16 0,0 0 0 0,0 0 0 15,-9 2-96-15,9-2-32 0,-7 6 0 0,3 1 0 16,2 1-144-16,-1 3 128 0,1 2-128 0,0 3 128 16,0 2 48-16,0 4 0 0,-1 4 0 0,1 0 0 15,0 3 16-15,1 1 0 0,0 4 0 0,0 2 0 16,-2 2-192-16,2 5 128 0,0 2-128 0,2 4 128 16,0 2-128-16,2 1 0 0,-1 1 0 0,0 0 128 15,0 0-128-15,2 2 0 0,0 2 0 0,1 1 128 0,2 1-128 0,0 3 0 16,-1-3 144-16,1 2-144 0,-1 0 128 15,1 1-128-15,1 0 160 0,-1 1-160 0,0 0 240 0,0 0-48 16,-1-2-16-16,1 1 0 0,-3 1 0 0,1-3 0 16,-2 1 0-16,0-1 0 0,-1 1-16 0,0 0 0 15,-2-1 0-15,-2-2 0 0,0-2 128 0,0-1 32 16,0 0 0-16,0-1 0 0,-3-5-80 0,3-1-16 0,-1-3 0 16,1 0 0-16,-4-3 144 0,3-3 16 0,1-1 16 15,-1-2 0-15,1-3 32 0,0 0 0 16,-1 0 0-16,0-2 0 0,1-3-96 0,0 1-16 0,0 0 0 15,1-2 0-15,0-3-320 0,-2-1 144 16,1-2-144-16,0 0 0 0,1-1 0 0,0-2 0 0,0-3 0 0,-1-2 0 31,-1-2-256-31,1-1-144 0,-1-1-48 0,3-9 0 16,0 0-1632-16,0 0-336 0,-7-1-64 0</inkml:trace>
  <inkml:trace contextRef="#ctx0" brushRef="#br0" timeOffset="29538.57">5294 13348 10943 0,'0'0'480'0,"0"0"96"0,-2-5-448 0,2 5-128 0,0 0 0 0,0 0 0 15,0 0 464-15,-6 0 80 0,1 1 16 0,-2 4 0 16,1 1 112-16,-1 2 32 0,0 1 0 0,-1 2 0 0,-3 2 128 0,0 5 48 0,0 1 0 0,0 4 0 31,-1 3-432-31,-2 0-64 0,1 3-32 0,-1 0 0 16,-2 3-176-16,2 0-48 0,0-1 0 0,1-1 0 16,-1-2-128-16,2-1 0 0,0-3 0 0,1-3 128 15,1-1-304-15,3-2-64 0,-1-2-16 0,2-3 0 16,1-2-464-16,2-2-112 0,-2 3 0 0,5-12-7040 0</inkml:trace>
  <inkml:trace contextRef="#ctx0" brushRef="#br0" timeOffset="29727.75">5302 13690 11967 0,'0'0'1072'0,"0"0"-864"16,-2 8-208-16,-1 3 0 0,0 2 1024 0,-1 2 176 15,-2 3 16-15,-2 0 16 0,-1 2-304 0,-4 2-64 16,-1 1-16-16,-1 0 0 0,-2 1-400 0,2 2-96 0,-2-2-16 0,1 1 0 15,-3 1-112-15,2-2-32 16,-1 2 0-16,1 1 0 0,2-2-192 0,1-1 144 16,-1-1-144-16,3-2 128 15,2-2-640-15,4-3-144 0,0-4-32 0,1-2 0 0,4-3-1600 0,1-7-320 0</inkml:trace>
  <inkml:trace contextRef="#ctx0" brushRef="#br0" timeOffset="29895.83">5312 14072 13295 0,'1'13'576'0,"-1"-5"144"0,0 4-576 0,-1 5-144 0,0 3 0 0,-4 3 0 16,1 1 576-16,-2 2 64 0,0 1 32 0,-2 0 0 0,-1 4-352 16,-1 0-80-16,-2 0-16 0,0 1 0 0,-1 0-16 0,0 1 0 15,-2 1 0-15,2-1 0 0,0-1-208 0,0 1 0 16,0-4 128-16,0-1-128 16,2-5-432-16,4-2-128 0,1-3-16 0,2-2-16 15,2-4-592-15,2-2-112 0,3-2-32 0</inkml:trace>
  <inkml:trace contextRef="#ctx0" brushRef="#br0" timeOffset="30044.82">5370 14726 10127 0,'-1'11'896'0,"0"3"-704"15,-3 4-192-15,1 4 0 0,-1 2 704 0,-3 2 128 16,1 1 0-16,-2 0 16 0,0 2-544 0,0 1-112 0,1 1-32 0,0-1 0 16,-1-2-160-16,1-1 0 0,-1-3 0 0,-4 8-176 15,2-4 176-15,1-4 0 0,2-1 0 0,1-1 0 16,3-5-352-16,2-2-32 0,1-3-16 15</inkml:trace>
  <inkml:trace contextRef="#ctx0" brushRef="#br0" timeOffset="30224.15">5311 15269 4607 0,'0'0'192'0,"0"0"64"0,2 9-256 0,0 1 0 16,-2 2 0-16,-2 1 0 0,0 3 3392 0,-5 2 640 0,0 4 128 0,0 4 32 0,-2 1-2720 16,-2 2-528-16,-2 0-112 0,-1 0-32 0,-2 1-208 0,2-2-32 15,-3 0-16-15,1-1 0 0,-1 2-160 0,1 0-16 16,-2-1-16-16,2 0 0 0,-1-2-96 0,3-1 0 15,-1 0-16-15,2-1 0 0,1-2-240 0,1-2 128 16,0-4-128-16,2-2 0 0,1-2 0 16,2-2-320-16,2-1 64 0,0-1 0 15,4-8-1776-15,0 0-336 0,0 0-80 0</inkml:trace>
  <inkml:trace contextRef="#ctx0" brushRef="#br0" timeOffset="32342.97">5176 13956 1839 0,'0'0'160'0,"0"0"-160"0,0 0 0 0,0 0 0 15,0 0 1840-15,0 0 336 0,0 0 64 0,0 0 0 0,0 0-1312 0,0 0-272 31,0 0-48-31,0 0-16 0,0 0-80 0,7 0-32 0,0-1 0 0,-7 1 0 16,6-1-16-16,1 1 0 0,-1-1 0 0,2-1 0 0,1 1-96 0,0 0-32 16,1 0 0-16,-1 0 0 0,1 0-32 0,2 0-16 0,1-1 0 0,0 1 0 15,1-1-288-15,1 1 160 16,2-2-160-16,2 2 128 0,0 0-128 0,3 0 0 0,0-1 144 0,4-1-144 16,0 1 0-16,4-1 0 15,1 1 0-15,1 1 0 0,3-1 0 16,-2 2 0-16,1-1 0 0,-2 0 128 0,0-1-128 15,2-1 0-15,-1 1 0 0,1-2 0 0,-1 1 0 16,3 0 0-16,3 0 128 0,1 1-128 0,1-1 0 0,-1 0 0 16,-2-1 0-16,1 2 128 0,-1 0-128 0,2 0 128 0,-1 0-128 0,2 0 128 0,0 0-128 15,2-1 0-15,2 1 0 0,-2 0 128 0,1 2-128 16,-1-2 0-16,-1 0 0 0,-1 0 128 0,0 0-128 16,0 1 0-16,-1 0 0 0,2 0 128 15,3-2-128-15,0 1 0 0,-1 0 0 0,-1 1 128 0,-2-1 32 0,-2-1 16 16,1 1 0-16,1 1 0 15,-1 0-176-15,2 0 0 0,1 0 0 0,1 1 0 0,1 0 0 0,0-1 0 16,-2 0 0-16,-1-2 0 0,-1 1 160 0,1 0-160 16,-1 0 192-16,3 0-192 0,0 1 208 0,0-1-64 15,1 2-16-15,1-1 0 0,0-1 0 0,-2 0-128 0,-2 0 192 0,0-2-64 16,2 2-128-16,-2 1 128 0,-7 0-128 0,4 0 128 16,3 0-128-1,1 0 128-15,0 0-128 0,1-2 128 0,0 1-128 0,-2 0 0 31,1-1 0-31,12 1 128 0,-1 0-128 0,-1 1 0 0,0 1 0 0,-1-1 0 0,-3 0 0 16,-2 0 0-16,0 0 0 0,-2-1 128 0,-1-2-128 0,0 2 0 0,1 1 0 0,1 0 0 31,1 0 0-31,1 0 0 16,-2-1 0-16,0-2 128 0,-1 1-128 0,1 1 0 0,0 0 0 0,4 1 0 0,-1-1 0 16,3 1 0-16,0 0 0 0,-3-1 128 0,-1-1-128 0,-1-1 0 15,-1 2 0-15,1 1 0 0,2-1 0 0,0 2 0 16,2 0 0-16,0 1 0 0,-1-2 0 0,-3-1 0 15,-1 0 0-15,-1-1 0 0,1 0 0 0,1 2 0 16,2 1 0-16,2 0 128 0,1 0-128 0,-3-1 0 16,-1-1 0-16,-2-1 0 0,0 1 0 0,-1 0 0 15,0 0 0-15,3 0 128 0,1 1-128 0,1 1 0 16,-1-2 0-16,0 1 0 0,-3-1 0 0,0-1 0 16,-1 0 0-16,-1 0 128 0,0 1-128 0,1 1 0 15,3 0 0-15,-1 0 0 0,-3 0 0 0,1 0 0 16,0-2 0-16,-3 0 0 0,-1 0 0 0,-1 1 0 15,2-1 0-15,-1 2 0 0,1 0 0 0,2 0 128 0,2 0-128 0,0-1 0 16,0-1 0-16,-3-1 0 16,-2 0 0-16,-1 1 0 0,1-1 0 0,0 1 0 0,0 0 0 15,1 0 0-15,2 1 0 0,2 0 128 16,-1-1-128-16,-1-2 0 0,-3 1 0 0,0 0 128 0,0-1-128 16,-2 1 0-16,0 0 0 0,-1 1 128 0,0-1-128 15,1 0 0-15,2 1 0 0,0 0 128 0,1 0-128 0,-2-1 0 16,0 1 128-16,-3-1-128 0,1-1 128 0,-1 2-128 0,1-2 144 15,0 2-144-15,2 0 160 0,1 0-160 0,1-2 176 0,2 1-176 16,0-1 192-16,-1 1-192 0,-1-2 128 16,0 1-128-16,0-1 0 0,-2 1 0 0,1-1 176 0,1 1-176 15,3 1 160-15,0-1-160 16,1 1 256-16,-2-1-64 0,-2 2 0 0,0-1 0 16,0-1-32-16,-3 0-16 0,1 0 0 0,-2 1 0 15,1 0-144-15,0-1 0 0,2 1 144 0,0 0-144 0,1 1 128 0,-3-1-128 16,-1-1 128-16,-1 0-128 0,1-1 128 0,0 1-128 15,-3-1 128-15,1 2-128 0,1 0 0 16,-1 0 144-16,-1 1-144 0,3 0 0 0,-2-1 160 16,0 1-160-16,-3 0 128 0,-2 1-128 0,-2-1 128 15,-3 1-128-15,0 0 128 0,-1 1-128 0,-3 0 0 0,0 1 0 0,-3 0 128 0,0-1-128 16,-1 1 0-16,-2 1 0 0,-2 0 0 16,1 0 128-16,-2 0-128 0,0 0 0 15,-1 0 0-15,-1 0 128 0,0 0-128 0,0 1 0 0,-2 0 0 0,-1 0 128 16,-1-1-128-16,0 0 0 0,-7-1 0 0,6 2 0 31,-1-1-512-31,-5-1-128 0,0 0-16 0,0 0-16 16,0 0-608-16,0 0-128 0,0 0-32 0,0 0-8080 0</inkml:trace>
  <inkml:trace contextRef="#ctx0" brushRef="#br0" timeOffset="32775.44">15128 13426 5519 0,'0'0'496'0,"0"0"-496"0,0 0 0 0,7-1 0 15,-3-1 1680-15,2 1 240 0,-6 1 64 0,0 0 0 0,0 0-416 0,0 0-80 16,0 0-16-16,3-1 0 16,-3 1-512-16,4-1-128 0,-4 1 0 0,0 0-16 15,0 0-240-15,0 0-32 0,4 1-16 0,0 1 0 0,-4-2-112 0,3 5-32 16,2-1 0-16,-2 2 0 0,0 1-32 0,2 1-16 0,-2 0 0 0,0 1 0 15,2 1 32-15,-2 1 0 0,1 2 0 0,1-1 0 16,-3 1-16-16,1 1 0 0,2 1 0 16,-1 1 0-16,1 2-96 0,-2 2-32 0,0 2 0 15,3 0 0-15,-2 1 0 0,0 1 0 16,0 1 0-16,-2 0 0 0,0 2-16 16,0 1 0-16,1 2 0 0,-2 2 0 0,0 1-48 0,0 1-16 0,0 0 0 0,-1 3 0 0,0 2 16 0,0 2 0 15,0 0 0-15,1-1 0 0,1 1 32 0,2 0 16 16,0-12 0-16,0 3 0 15,1-1 96-15,-1 1 16 16,1-1 0-16,-1 2 0 0,0-2-16 0,1-2 0 0,-1 0 0 0,2-2 0 16,-1 20-128-16,-3-27-32 15,1 0 0-15,-2-1 0 0,-1-1-144 0,0-2 192 0,0-1-192 16,-1-1 192-16,-2-2-192 0,0 6 0 0,0-2 0 0,1-5 128 31,-1-2-768-31,3-9-176 0,0 0-16 0,-5 6-14080 0</inkml:trace>
  <inkml:trace contextRef="#ctx0" brushRef="#br0" timeOffset="34866.17">5491 15180 10079 0,'0'0'448'0,"0"0"80"0,0 0-528 0,0 0 0 0,-6-2 0 0,6 2 0 0,-7-2 688 0,-1 1 16 0,1 0 16 15,7 1 0-15,-7 0-240 0,-1 0-48 16,8 0-16-16,-8 0 0 15,2 2-160-15,6-2-48 0,-8 2 0 0,8-2 0 0,-8 3-64 0,8-3-16 16,-7 5 0-16,7-5 0 0,-7 3-128 16,7-3 128-16,-8 4-128 0,8-4 128 0,0 0 80 0,0 0 16 0,-5 6 0 15,5-6 0 1,0 0-16-16,0 0 0 0,0 0 0 0,0 0 0 16,0 0-48-16,-3 6-16 0,3-6 0 0,0 0 0 0,0 0 80 0,0 0 16 0,0 0 0 15,0 0 0-15,5 7 192 0,-5-7 32 16,10 3 16-16,0 0 0 0,1-3-144 0,1 0-16 15,0-2-16-15,3 0 0 0,2 0-304 0,2 0 160 0,0 0-160 0,6-1 128 0,-2 1-128 0,3 0 0 16,2 0 0-16,0 0 128 0,1-2-128 0,-1 2 0 31,0 0 0-31,1-1 0 0,0-1 0 0,2 1 0 16,1 0 0-16,1 1 128 0,0-1-128 0,3 1 0 16,2 1 0-16,0-1 0 0,4-1 0 0,-5-1 0 15,0 1 0-15,0-1 0 0,0-1 0 0,1 1 0 16,0-1 0-16,1 2 0 0,0 0 0 0,3 1 0 0,3-2 0 15,0 1 0-15,1 0 0 0,-4-2 0 0,-2-1 0 0,0 0 0 16,-2 1 0-16,2 0 0 0,-1 1 0 0,2 1 0 16,1-1 0-16,1 2 0 0,1-1 0 0,-1-1 0 15,-3-1 0-15,0-1 0 0,0 1 0 0,-2 1 0 16,-1-1 0-16,1 2 0 0,0 1 0 0,2-1 0 16,1 1 0-16,0 0 0 0,1-2 0 0,-1 0 0 15,-3-1 0-15,1-1 0 0,-3 1 0 0,-1-1 0 16,3 1 0-16,-1 0 0 0,0 1 0 0,1-1 0 15,3 0 0-15,1 0 0 0,0-2 0 0,-1 0 128 16,-3 1-128-16,-2-1 128 0,0 0-128 0,0 0 128 0,2 1-128 16,-1 2 0-16,0-1 144 0,2 0-144 0,4 0 208 15,-2 0-16-15,1 1-16 0,-4-1 0 0,-3 0-176 0,-1-1 0 16,0 1 0-16,2-2 0 0,0 1 0 0,0 0 0 16,2 1 0-16,-10 1 0 0,5 0 0 0,4 0 0 15,0-2 0-15,-1 1 0 0,-1 0 0 0,0 0 0 16,0-1 0-16,1 1 0 0,0-1 0 0,2 1 0 15,0-1 128-15,0 1-128 0,1-1 0 0,2 2 0 16,-1-1 0-16,-2 1 0 0,-1 1 0 0,-1-1 0 16,-1 1 0-16,-2 0 0 0,-1-2 0 0,1 2 0 15,0 0 0-15,3 0 0 0,1-1 0 0,1 2 0 16,-1 0 0-16,0 0 0 0,-1-1 0 0,-2 0 0 16,-2 0 0-16,0 0 0 0,0 0 0 0,1 1 0 15,0 0 0-15,1 1 0 0,1 0 0 0,3 1 0 16,0 0 0-16,1-1 0 0,1 0 0 0,-3-1 0 15,-1 0 0-15,-1 0 0 0,-1 0 0 0,-1 1 0 16,-1 0 0-16,1 0 0 0,0-1 0 0,2 2 0 16,2 0 0-16,2 0 0 0,1-1 0 0,-2 0 0 0,1-1 0 0,-1 0 0 15,-3 0 0-15,-1-1 0 16,0 1 0-16,2 1 0 0,-3 0 0 0,2 0 0 16,2 0 0-16,1 0 0 0,0 0 0 0,0 0 0 0,-2 1 0 0,-1-3 0 15,-2 0 0-15,1-1 0 0,-1 0 0 0,0 2 0 16,-1 1 0-16,1 0 0 15,0 1 0-15,2 0 0 0,4 0 0 0,-1-1 0 16,2 0 0-16,-2-1 0 0,0-1 0 0,-3 1 0 0,-1 0 0 0,-1 0 0 16,0 0 0-16,-1-1 0 0,0 2 0 0,2 0 0 0,1 0 0 15,2 0 0-15,-1 0 0 0,0 0 0 16,0-1 0-16,0-1 0 0,-3 0 0 0,0 0 0 0,0-1 0 0,-1 2 0 16,-1 0 0-16,2 1 0 15,2 1 0-15,1 1 0 0,3-2 0 0,1 0 0 0,-7 0 0 0,0-1 0 16,0-2 0-16,1 1 0 15,0 1 0-15,0 0 0 0,-3-1 0 0,1 2 0 16,8-1 0-16,-2 1 0 0,2 0 0 0,-1 0 0 16,1-1 0-16,1-1 0 0,-3 1 0 0,0-1 0 15,-3 0 0-15,0-1 0 0,0 1 0 0,-1 0 0 16,0-1 0-16,-1 2 128 0,0 0-128 0,3 0 0 0,1 0 0 0,1-2 0 16,1 1 0-16,-2-1 0 0,1-1 0 0,-3 1 0 0,-8 0 0 0,2 1 0 15,0 0 0-15,0 1 0 0,1-1 0 0,2 1 0 16,1 0 0-16,2 0 0 0,1-3 0 0,2 2 0 0,8-1 0 0,-3-1 0 15,-3 1 0-15,-4 1 0 16,-2-1 0-16,-1 1 0 0,-8 1 0 0,1 1 0 16,0 0 0-16,3 0 0 0,0-2 0 0,4 1 0 15,2 1 0-15,2-1 0 0,-3 0 0 0,8-2 0 16,-4 1 0-16,-2 1 0 0,-1 0 0 0,-2-1 0 0,-2 1 0 0,1 1 0 31,0 0 0-31,1 0 0 0,1-1 0 0,0 0 0 16,1 0 0-16,0 0 0 0,1 0 0 0,-2 0 0 0,-2 0 0 0,-1-1 0 0,-3 1 0 0,0 1 128 0,-6 1-128 0,-1 0 0 15,2-1 0-15,1 1 0 16,3 0 0-16,-1 0 0 0,1 0 0 0,2 0 0 16,0 0 176-16,6-1-176 15,-2 0 240-15,-2 0-48 0,-3 0-16 0,0 1 0 0,-4-1 16 16,-1 1 16-16,-1-3 0 0,-2 3 0 0,-1 1 80 0,-2 1 16 16,0-1 0-16,-2-1 0 0,0 0-128 0,-1 0-32 0,-2 0 0 0,-1 0 0 31,-1 0-16-31,-2 0-128 0,1 0 192 0,-1 0-64 0,0 1 16 0,-2-1 0 15,1 0 0-15,-1 0 0 0,1 0-144 0,0-1 0 16,-1 1 0-16,0 1 128 0,-6-1-128 0,6 1 0 0,0-2 0 0,-6 1 0 31,0 0 0-31,5 1 0 0,-5-1 0 0,0 0 0 16,0 0-752-16,0 0-224 0,0 0-48 0</inkml:trace>
  <inkml:trace contextRef="#ctx0" brushRef="#br0" timeOffset="36293.73">10673 14811 8511 0,'0'0'384'0,"0"0"64"0,0 0-448 0,0 0 0 15,7-5 0-15,-7 5 0 0,0 0 704 16,4-6 32-16,-4 6 16 0,2-7 0 0,-2 7-112 15,0-7-32-15,0 7 0 0,0 0 0 16,-1-10-48-16,-1 5-16 0,2 5 0 0,-4-6 0 0,4 6 96 0,-6-4 0 16,2 0 16-16,4 4 0 0,-9-4-192 0,9 4-32 15,-9-2-16-15,2 1 0 0,7 1-128 0,-8 0-32 16,0 2 0-16,0 0 0 0,2 0-128 0,-1 0-128 16,-2 0 192-16,2 1-192 0,-2 1 304 0,0 0-48 15,0 1-16-15,0 2 0 0,1 1 16 0,1 1 0 16,-3-1 0-16,1 2 0 0,0 2-16 0,1 2 0 15,-1 1 0-15,0 0 0 0,1 1-80 0,0 0-16 16,-1 2 0-16,1 2 0 0,1 1-144 0,2-1 192 0,1-1-192 16,0 1 192-16,2-2-48 0,1-1 0 0,1 0 0 0,2-1 0 15,0 0 48-15,3-1 16 0,0-1 0 0,3-1 0 16,2 0 144-16,1-2 32 0,1-2 0 0,0 0 0 16,1-2-48-16,4-1 0 0,0 0 0 0,3-2 0 15,0 0-16-15,1-2-16 0,0-3 0 16,1-1 0-16,1-3 16 0,-2-1 16 0,-3-2 0 0,0-1 0 15,-3-2 80-15,0-1 16 0,-2-5 0 0,-1 0 0 16,-1-4 64-16,-1-1 16 0,-2-1 0 0,-2 0 0 16,-1-3 192-16,-2 0 32 0,-1-1 16 0,-3 0 0 0,-3 2-304 15,-1 0-64-15,-1-1-16 0,-3 2 0 0,-2 1-48 0,-2 3 0 16,-2 5 0-16,-1 2 0 0,-4 3-320 0,-2 2 0 16,-3 2 0-16,-3 3-192 15,0 0-496 1,-1 2-96-16,0 2-32 0,3 2 0 0,1 2-2064 0,2 0-432 0,0 1-80 0,3-1 0 0</inkml:trace>
  <inkml:trace contextRef="#ctx0" brushRef="#br0" timeOffset="37253.16">10493 13250 4607 0,'0'0'400'0,"0"0"-400"16,0 0 0-16,0 0 0 0,0 0 1296 0,-6 0 176 0,6 0 48 0,-4-1 0 16,-2-1-688-16,6 2-144 0,-4-1-32 0,-3 1 0 15,2 0-16-15,-1 0 0 16,0 0 0-16,0 1 0 0,1 1 32 0,-1 0 0 15,0 1 0-15,-1 0 0 0,0 1-160 0,1 1-16 0,-1 1-16 0,1 0 0 0,-2 2-96 16,0 2-32-16,2 2 0 0,-1 1 0 16,1 1-16-16,1 2 0 15,-2 0 0-15,2 3 0 0,-1 1-112 0,2 0-32 16,0 1 0-16,0-1 0 0,2 1 64 0,1-1 0 16,1-1 0-16,1 0 0 0,1-1-256 0,2 2 128 0,0 0-128 15,4-1 0-15,-2-1 288 0,3-2-32 0,2-2-16 0,1 0 0 0,0-1 32 0,1-2 16 16,1-1 0-16,0-1 0 15,1 0 224-15,1-2 32 0,-1-2 16 0,3-1 0 0,0 0-176 0,4-2-48 0,-1-1 0 0,4-1 0 16,-1-3 0-16,0-3 0 16,0-1 0-16,1-2 0 15,-3-2-16-15,-1-2 0 0,-1-2 0 0,-2 0 0 0,-3-3 192 16,1 0 16-16,-2-1 16 0,-2-1 0 0,-1 0-96 16,-1-2 0-16,-2-1-16 0,-3-1 0 15,-1-1-176-15,-1 0-48 0,-3 0 0 0,-1 1 0 0,-3 0-208 0,-1 1 144 16,-3 2-144-16,-1 1 128 0,-2 0 0 0,-1 1-128 15,-2 5 192-15,-3 1-64 0,-1 1-128 0,-3 2 0 16,-5 2 0-16,0 2-176 0,-3 2-16 0,1 3 0 16,-2 2 0-16,2 3 0 15,0 1-384-15,2 2-64 0,0 0-32 0,2 2 0 16,1 1-544-16,3 0-96 0,4-1-32 0,0 1-7376 16,5 0-1488-16</inkml:trace>
  <inkml:trace contextRef="#ctx0" brushRef="#br0" timeOffset="37851.43">10025 13265 8175 0,'0'0'352'0,"-5"0"96"0,-2-1-448 0,0 0 0 16,1 0 0-16,-1 0 0 0,1 0 1248 0,-1 1 160 16,-1-2 48-16,2 1 0 0,-1 0-416 0,2 1-80 15,-1 0 0-15,6 0-16 0,-5-1-144 0,5 1-32 16,0 0 0-16,0 0 0 0,0 0-128 0,0 0-48 0,0 0 0 16,0 0 0-16,0 0-224 0,0 0-48 0,0 0-16 0,0 0 0 15,0 0-32-15,6 0 0 0,2-1 0 16,2 0 0-16,1 0-144 0,1 0-128 15,2 0 192-15,4 1-192 0,2 0 192 0,3-1-64 0,4-1 0 0,4 1-128 0,2 0 0 16,0 0 0 0,0-1 0-16,1 0 0 0,1 1 0 0,3-2 0 0,0 1 0 0,3 1 0 15,1 0 0-15,4 0 0 16,3 0 0-16,1-1 0 0,-2-1 0 0,3 1 0 0,-2-1 0 16,1 0 0-16,-1-1 0 0,1 2 0 15,1 0 0-15,-2-1 0 0,-2-3 160 0,-3 1-160 0,-4-2 128 16,-4 0-128-16,0 0 128 0,-6 0-128 0,-2-1 0 0,-3 2 128 15,-3 0-128-15,-3 2 128 0,-4 0-128 0,-3 0 128 0,-2 1-128 0,-1 0 192 16,-6-1-192-16,-3 4 192 16,0 0-624-16,-2-5-112 0,-3 0-32 0,-3 1 0 15,-3 2-1728-15,-2 0-368 0</inkml:trace>
  <inkml:trace contextRef="#ctx0" brushRef="#br0" timeOffset="38183.69">10343 12975 15663 0,'0'0'1392'0,"0"0"-1120"16,0 0-272-16,-3-4 0 0,-2-1 576 0,1 3 48 0,-2 2 16 0,0 1 0 16,-3 1-288-16,-2 3-48 15,-3 3-16-15,-3 2 0 0,-3 2-288 0,0 2 0 16,-1 2 0-16,-2 0 0 0,-3 1 0 0,1 0 160 16,1 1-160-16,1 1 128 0,0 2-128 0,1 1 192 0,1 0-192 0,1-1 192 15,1-1-192-15,3-1 0 0,1-2 0 0,3-2-176 16,3-1-80-16,3-2-32 15,0-3 0-15,4-2 0 0,2-7-592 0,0 0-112 16,9 1-32-16</inkml:trace>
  <inkml:trace contextRef="#ctx0" brushRef="#br0" timeOffset="38369.44">10628 12938 9215 0,'0'0'816'0,"0"0"-656"0,0 0-160 0,0 0 0 0,-3 6 560 16,-4 0 80-16,-3 1 0 0,-2 3 16 0,-4 3 112 0,-2 1 0 15,-2 2 16-15,-2-1 0 0,-1 2-384 0,-1-1-80 16,-1 0 0-16,-1 0-16 16,2 1-16-16,1 0 0 0,-1 3 0 0,1 0 0 0,0 0-32 15,2-3 0-15,2-2 0 0,2-1 0 0,5-3-256 16,2-2 0-16,4-3 0 0,3 0 0 16,3-6-864-16,0 0-224 0,12-1-64 0</inkml:trace>
  <inkml:trace contextRef="#ctx0" brushRef="#br0" timeOffset="38649.12">10803 12934 2751 0,'0'0'256'0,"0"0"-256"16,0 0 0-16,2 7 0 0,-2 0 1840 0,-2 2 320 0,-4 2 64 15,-1 1 16-15,-2 0-1248 0,-1 3-240 0,-1-1-48 0,-2 1-16 16,-3 1-368-16,1-1-64 0,-2-1 0 0,2 1-16 16,2-2-112-16,1 0-128 0,0-1 176 0,3-2-176 15,2-2 160-15,4-2-160 0,3-6 128 0,0 0-128 16,7 4 224-16,4-5-32 0,4-3-16 0,3-1 0 15,2-3-176-15,0-2 192 0,2-2-192 0,1-2 192 16,2-4-192-16,0-2 0 0,0 1 0 0,-2-1 128 16,-1 2 320-16,-3 2 64 0,-5 4 16 0,-2 3 0 0,-3 2 224 0,-3 3 32 15,-6 4 16-15,0 0 0 0,0 0-176 0,-8 10-48 16,-3 3 0-16,-3 3 0 0,-3 3-384 0,-2 1-64 16,0 1-128-16,-2 2 176 15,0 2-1616-15,-1 4-320 16</inkml:trace>
  <inkml:trace contextRef="#ctx0" brushRef="#br0" timeOffset="39568.25">10118 15324 2751 0,'0'0'128'0,"0"0"16"32,0 0-144-32,0 0 0 0,0 0 0 0,0 0 0 0,-7-1 1536 0,7 1 288 0,0 0 48 0,-8-1 16 0,8 1-896 15,0 0-176-15,-7-1-48 0,7 1 0 16,0 0 144-16,0 0 32 0,0 0 0 0,0 0 0 0,0 0 32 0,0 0 16 15,0 0 0-15,0 0 0 0,0 0-496 16,0 0-112-16,0 0 0 0,0 0-16 16,0 0 80-16,0 0 0 0,0 0 16 0,11 3 0 0,2-1 48 0,4-2 16 0,0 0 0 0,6-1 0 31,6-1-256-31,1-2-48 0,1-3-16 0,3 1 0 16,4-3-80-16,-1 0-128 0,4 0 176 0,5 0-176 0,6 1 176 15,4-3-176-15,3-2 160 0,2 1-160 0,-4 1 144 0,1 0-144 16,0 0 128-16,4 1-128 0,1 3 128 0,-3-1-128 15,-2-1 128-15,-6 0-128 0,-4 1 0 0,-3 0 128 16,-3 1-128-16,-4 2 0 0,-3 0 128 0,-1 1-128 16,-1 1 0-16,-2-1 128 0,-4 0-128 0,-4 1 0 15,-5 1 0-15,-1-1 128 0,-5 2-128 0,-2 0 128 16,-10 1-128-16,0 0 128 0,0 0-128 0,0 0 0 16,0 0-192-16,0 0 192 15,0 0-688-15,-9 7-16 0,-1-2 0 0,-2 2 0 16,-3-1 0-16,-3 1 0 0,-5 1 0 0,1-1 0 15,-2 0-736-15,-2 1-160 0,-12 4-16 0,3 0-16 0</inkml:trace>
  <inkml:trace contextRef="#ctx0" brushRef="#br0" timeOffset="39865.58">10388 15359 5519 0,'0'0'240'0,"5"-7"64"0,-5 7-304 0,3-8 0 15,-3 8 0-15,0 0 0 0,0 0 2176 0,0 0 368 16,0 0 80-16,0 0 0 16,0 0-976-16,-9 1-208 0,-1 2-32 0,-1 5-16 15,-1 3-976-15,-2 5-192 0,-2 3-32 0,0 2-16 0,-2 1-176 0,0 0 128 16,-3-1-128-16,0 0 128 0,0 0-128 0,0 1 192 15,-1-4-192-15,1 0 192 0,1 0-192 0,2-2 0 0,0 0 0 0,5-1 128 16,1 2-128-16,3-4 0 0,2-2 0 16,4-2 128-16,3-9-336 0,0 0-80 0,0 0-16 0,0 0 0 31,0 0-1184-31,13 2-240 0</inkml:trace>
  <inkml:trace contextRef="#ctx0" brushRef="#br0" timeOffset="40049.08">10745 15317 11055 0,'0'0'976'0,"0"0"-784"0,-6 9-192 0,-2 4 0 16,-3 0 448-16,-3 3 32 0,-5 4 16 0,-2 2 0 0,-4 1 16 0,0 0 16 15,-3-2 0-15,2 0 0 0,1 0-96 0,-1 0-32 16,2 0 0-16,1 0 0 0,1 0-32 0,1-1-16 16,1 1 0-16,3 0 0 0,0-1-352 0,2-1 0 15,2-1 0-15,3-2 128 0,1-4-400 0,3-3-80 16,6-9-16-16,0 0-4592 15,0 0-928-15</inkml:trace>
  <inkml:trace contextRef="#ctx0" brushRef="#br0" timeOffset="40253.15">10960 15287 4607 0,'13'-5'400'16,"0"2"-400"-16,-4 2 0 0,-9 1 0 0,0 0 1824 0,7 9 288 0,-4 1 48 0,-4 0 16 15,-4 2-944-15,-5 2-176 16,-2 1-32-16,-1 3-16 0,-2 2-432 0,0 1-96 15,-3 0-16-15,1 0 0 0,-1-2-320 0,0 2-144 0,1 1 128 0,0-1-128 16,2 0 0-16,2-2 0 16,1-2 0-16,2-1 0 0,2-4-176 0,4-2-112 0,4-10-32 0,0 0 0 31,0 0-1216-31,11 4-240 0,3-5-48 0,6-4-2048 0,4-5-416 16</inkml:trace>
  <inkml:trace contextRef="#ctx0" brushRef="#br0" timeOffset="40347.78">11047 15497 4159 0,'33'-26'0'0,"2"-3"0"15,-1-1 0-15,-3 5 0 16,-4 4 0-16,-6 5 0 0,-5 5 3296 0,-4 3 720 0,-4 5 144 0,-8 3 16 0,0 0-2864 0,0 0-576 31,-1 11-112-31,-5 4-32 0,-3 4-240 0,-2 3-48 0,-3 3-16 16,-2 0 0-16,-4 2-288 0,-3 0 0 0,-1 2-176 0</inkml:trace>
  <inkml:trace contextRef="#ctx0" brushRef="#br1" timeOffset="44083.63">10697 15695 4607 0,'0'0'400'0,"0"0"-400"0,0 0 0 0,-1 7 0 0,1-7 1520 0,0 0 208 0,0 0 64 0,0 6 0 0,0-6-944 0,0 0-176 31,0 0-32-31,6 6-16 0,-6-6 400 0,6 3 96 0,0-1 16 0,0-1 0 0,1-1-176 0,2 0-48 31,-2-1 0-31,3-1 0 0,0 0-256 0,1-2-48 0,1 1-16 0,2-1 0 16,0-3-176-16,1 1-32 0,2-2-16 0,1 0 0 15,2-1-48-15,0-1 0 0,2 1 0 16,3-2 0-16,3-3-112 0,3 1-16 0,-2-1-16 16,2 0 0-16,-1-5 32 0,0-1 16 0,-2-1 0 0,1-1 0 15,-1-2-64-15,2-1-16 16,1-2 0-16,1-1 0 0,0-4-144 0,-1 0 192 15,0-1-192-15,2-1 192 0,0 0-192 0,-1-3 160 0,-1-1-160 0,-1-3 160 0,-5-2 32 0,-2-1 0 32,0 0 0-32,-1 1 0 0,-1-2-48 0,0 0 0 15,-2-3 0-15,-2 0 0 0,0 2 16 0,-2-2 0 16,0-2 0-16,-1 0 0 0,-4-1 80 0,0 1 16 16,-3-1 0-16,0 0 0 0,-1 0-112 0,-3-2-16 0,-2 1 0 0,-2 2 0 15,-2-1 16-15,-3 3 0 0,-2 0 0 0,0 1 0 16,-2 2-144-16,-1 1 0 0,-1 2 144 15,-3 1-144-15,-1 1 0 0,-1 1 0 0,1 3 0 0,-1 2 128 16,-3 1-128-16,2 1 128 0,-3 3-128 0,-1 3 128 16,-1 2-128-16,-1 4 176 0,-3 2-176 0,1 2 192 15,-1 3-192-15,1 0 0 0,1 4 0 16,2-1 0-16,-1 2-160 0,4 2 160 0,0 1 0 0,0 1-144 16,1 0 144-16,2 1-128 0,0 1 128 0,3 1-128 0,2 1-32 0,1 0 0 15,2 0 0-15,0 0 0 0,1 0-144 16,2 0-16-16,-1 1-16 0,7-1 0 15,0 0-272-15,-5 1-48 0,5-1-16 0,0 0 0 16,-6 2-480-16,6-2-112 0,0 0-16 0,0 0-9696 0</inkml:trace>
  <inkml:trace contextRef="#ctx0" brushRef="#br1" timeOffset="44440.16">11517 13126 21247 0,'0'0'944'0,"0"0"192"0,0 0-912 0,-7-2-224 15,0 0 0-15,-2 2 0 0,-6 1 0 0,1 2 0 16,-1 1 0-16,-3 1-160 0,-2 2 160 0,1 1-128 16,-2 0 128-16,-2 3-128 0,-3 4 128 0,1 0 0 15,1 4 0-15,-3-1 0 0,-1 2 0 0,-2 1 0 0,0 0 0 0,4-1 0 0,-3-1 0 0,5-3 128 31,3 1-128-31,4-3 0 0,3-2 0 0,5-2 0 16,2-1 0-16,3-2 0 0,1 0 576 0,3-7 32 0,6 5 16 16,4 0 0-16,4-1 32 0,0 1 16 0,3-2 0 0,3 1 0 0,2 1-288 0,1-1-48 15,-1 1-16-15,0 0 0 16,0 1-128-16,0-1-48 0,1 1 0 0,-1 1 0 0,-1 0-144 0,-1-1 160 16,-1 1-160-16,0 0 160 0,-2-2-160 0,-2 1 192 15,-1-1-192-15,-1 1 192 16,1-2-512-16,-2 2-80 0,-2-2-32 0,-2 0-11584 15</inkml:trace>
  <inkml:trace contextRef="#ctx0" brushRef="#br1" timeOffset="45247.47">11946 12953 11055 0,'0'0'976'0,"0"0"-784"0,-5-4-192 0,1 1 0 16,4 3 2384-16,0 0 432 0,-4-1 96 0,4 1 16 15,0 0-2032-15,0 0-416 0,-4 2-80 0,2 0-16 16,-2 4 112-16,2 0 16 16,-2 5 0-16,1 2 0 0,0 1-128 0,-1 1 0 0,1 2-16 15,1-1 0 1,1 1-176-16,0-1-48 0,0 2 0 0,1-2 0 15,-2 1-16-15,2-2-128 0,0 1 192 0,2-2-64 16,-2-1-128-16,1 0 160 0,1-3-160 0,-1-1 160 0,0-2 160 0,-1-7 48 16,0 0 0-16,0 0 0 0,0 0 144 0,0 0 16 15,0 0 16-15,0 0 0 0,0 0 16 0,3-9 0 16,0-3 0-16,-1-1 0 0,1-3-320 0,0 0-64 16,1-3-16-16,1-2 0 0,0-3-160 0,1-1 192 15,1-2-192-15,-1 1 192 0,1-1-192 0,-2 1 0 16,3 1 0-16,0 2 0 0,-2 2 0 0,3 1 0 15,-3 2 0-15,-1 3 0 0,1 2 0 0,-1 3 0 16,0 2 0-16,-1 3 0 0,-2-1 0 0,-2 6 0 16,0 0 0-16,0 0 0 0,7 1 0 0,-2 2-176 15,1 3 48-15,0 1 0 0,1 0 128 0,-1 3-128 0,-2 2 128 0,0 1-128 16,1 1 128-16,-1 0 0 16,1 0 0-16,-1 2 0 0,0-1 0 0,1 2 0 15,-1 0 0-15,1 0 0 0,-2-3 0 0,1 0 0 16,2-1 0-16,-2 0 0 0,1-4 0 0,0 0 0 15,1-2 0-15,-2-2 0 0,-4-5 0 0,0 0 0 16,7 3 0-16,-2-3 128 0,1-4 0 0,0 0 16 0,2-4 0 0,1-1 0 16,-2-2 48-16,2-2 16 0,0-3 0 0,1-2 0 15,0-1-16-15,1 1-16 0,0-2 0 0,0 1 0 16,0 0-16-16,0 3 0 0,0 2 0 0,0 0 0 16,-1 3 0-16,-2 3 0 0,0 0 0 0,-1 2 0 15,-2 3-32-15,-5 3 0 0,6-2 0 0,-6 2 0 0,0 0-128 0,5 4 0 16,0 3 0-16,-2 1 0 0,-1 0 0 0,0 3 0 0,-1 2 0 15,1-1 0-15,-1 0 0 0,0 0 0 16,-1 1 0-16,0-1 0 0,0 1 0 0,1 1 0 16,2-1 0-16,-1-1 0 15,1 0-256-15,0-1-128 0,2-1-16 0,-1-1-16 16,1-2-640-16,1 1-128 0,0-2-32 0,2-1 0 16,0-1-2464-16,0-1-496 0</inkml:trace>
  <inkml:trace contextRef="#ctx0" brushRef="#br1" timeOffset="45539.32">12619 12964 15711 0,'0'0'704'0,"0"0"128"0,0 0-656 0,-5 5-176 0,-1 2 0 0,1 2 0 15,-1-1 736-15,2 1 112 0,-2 0 32 0,2 0 0 0,-2 2 96 0,2-1 32 16,-1 0 0-16,2-1 0 0,1 0-112 0,1 0 0 16,1-1-16-16,1-1 0 15,0-1-48-15,1-1 0 0,2 1 0 0,0-2 0 0,-4-4-240 0,8 3-48 16,-1-2-16-16,2-1 0 0,0 0-128 0,2-3-16 15,-2-1-16-15,1-3 0 0,0 0 176 16,-2-3 32-16,-1-1 16 0,0-1 0 0,-2-1-16 0,-1-1-16 16,-1-1 0-16,-1 1 0 0,0-1-176 15,-4 2-16-15,-1 1-16 0,-3 1 0 16,-2 2-96-16,1 3 0 0,-1 0-16 0,0 3 0 0,-1 2-240 16,0 2 0-16,-1 2 0 0,0 2-160 15,-1 1-416-15,0 2-64 0,0 1-32 0,0 1 0 16,-1 2-2352-16,2 1-480 15</inkml:trace>
  <inkml:trace contextRef="#ctx0" brushRef="#br0" timeOffset="55823.28">4863 14735 8287 0,'0'0'368'0,"0"0"80"0,0 0-448 0,0 0 0 0,0 0 0 0,0 0 0 16,0 0 624-16,0 0 32 0,0 0 16 0,0 0 0 15,1-8-464-15,-1 8-80 0,0 0-128 0,0 0 176 16,7-7-176-16,-1 2 0 0,1 0 0 0,0 2 0 15,-7 3 0-15,10-3 0 0,-1 0 0 0,0-1-3248 16,0 2-672-16</inkml:trace>
  <inkml:trace contextRef="#ctx0" brushRef="#br0" timeOffset="56001.04">5066 14585 6623 0,'0'0'288'0,"-8"0"64"0,0-2-352 0,0 2 0 0,0 0 0 0,1 1 0 16,-2 1-128-16,2-1-112 0,-1 0-16 0,0 0 0 16,0 1-240-16,2 0-48 0</inkml:trace>
  <inkml:trace contextRef="#ctx0" brushRef="#br0" timeOffset="56203.1">4879 14614 5519 0,'0'0'496'0,"0"0"-496"0,-7 2 0 0,7-2 0 16,-8 0 1104-16,8 0 128 16,0 0 32-16,-9 0 0 0,9 0-112 0,0 0 0 0,0 0-16 0,0 0 0 15,0 0 64-15,0 0 16 0,0 0 0 0,0 0 0 16,0 0-352-16,0 0-64 0,0 0-16 0,0 0 0 16,0 0-304-16,0 0-64 0,0 0-16 0,0 0 0 15,8-5-208-15,1 1-64 0,-1 0 0 0,2 0 0 16,1 2-128-16,3 0 0 0,1 0 0 0,1 0 128 15,1-1-304-15,1 0-64 0,0 1-16 0,2 0 0 16,1-1-832-16,1 1-192 0,1 0-16 0,2-1-4576 16,1-2-912-16</inkml:trace>
  <inkml:trace contextRef="#ctx0" brushRef="#br0" timeOffset="56361.6">5460 14541 9215 0,'0'0'816'0,"0"0"-656"0,0 0-160 0,0 0 0 16,0 0 816-16,9 3 128 15,-9-3 16-15,0 0 16 0,0 0-336 0,10 3-64 16,-10-3 0-16,9 2-16 0,-9-2-336 0,10 1-64 16,-2-1-16-16,-8 0 0 15,10 0-144-15,2 0-192 0,3 0 32 0,-1 0-6496 0</inkml:trace>
  <inkml:trace contextRef="#ctx0" brushRef="#br0" timeOffset="56693.55">5930 14492 8287 0,'6'1'736'0,"2"-1"-592"15,0 0-144-15,1 0 0 16,1 0 1088-16,-3 0 192 16,2-1 48-16,-1 1 0 0,-1 0-448 0,1 0-96 0,-1-2-16 15,-1 2 0-15,1-1-368 0,1 1-80 16,-3 0 0-16,3 0-16 0,0 1-304 0,0-1 0 16,2 0 0-16,6-1 0 15,-1 0-512-15,0-1-144 0,3 0-48 0,-1-1 0 0,0-2-624 0,1 1-128 0,-1-1-16 0,2 2-16 31,0 0 464-31,3-1 112 0,-1 1 16 0,-6 1 0 0,2-1 688 0,1-1 208 0,1 2 0 0,0 0 0 0,-1 0 256 0,0 0 160 0,0-1 32 16,-1 2 16-16,0 0 352 0,-1 0 64 31,-2 0 16-31,0 0 0 0,-1 0-256 0,-2 1-64 16,0 0 0-16,-1 0 0 0,-1 0-128 0,-1 0-16 16,1 0-16-16,-1 1 0 0,0-1-224 0,-1 0-64 15,2 0 0-15,-2 0 0 0,-1 0-128 0,3 0 0 0,-1 0 0 0,1 0 128 16,-1 0-416-16,2 0-96 0,0 0 0 0,7-1-16 15,-1 0-512-15,0 0-112 0,-1-3 0 16</inkml:trace>
  <inkml:trace contextRef="#ctx0" brushRef="#br0" timeOffset="56824.27">7085 14422 7359 0,'0'0'320'0,"8"1"80"0,0-1-400 0,1 0 0 15,-1 0 0-15,1 0 0 0,-1 0 800 0,1 0 80 16,0 0 16-16,1 0 0 0,0 0-672 0,1 0-224 15,-1 0 144-15,1 0-3296 16,0 0-672-16</inkml:trace>
  <inkml:trace contextRef="#ctx0" brushRef="#br0" timeOffset="56981.04">7517 14393 4607 0,'8'0'400'0,"2"-2"-400"16,0 1 0-16,1 0 0 0,1 0 1216 0,-1 0 144 0,0 0 48 0,0 0 0 15,0 0-352-15,0 0-64 16,-1 0-16-16,0-1 0 0,-1 1-320 0,1 0-64 0,1-1-16 0,-2 1 0 15,0 0-304-15,0 0-64 16,0 0-16-16,0 0 0 0,2-1-192 0,2 1 0 0,-1 0 128 0,0 0-128 0,1-1-256 16,2-1-112-16,2 0-16 0,7 0 0 15,-1 0-1088-15,0 0-208 0</inkml:trace>
  <inkml:trace contextRef="#ctx0" brushRef="#br0" timeOffset="57122.96">8221 14311 2751 0,'7'0'256'0,"-1"0"-256"0,1 0 0 0,1 0 0 0,0-2 1840 0,1 2 320 16,0 0 64-16,0 0 16 0,-1-1-1520 0,0 1-288 0,1 0-64 0,0 0-16 16,1 0-352-16,-1 0 128 15,-1 0-128-15,8 0 0 16,0 0-288-16,1 0-128 0</inkml:trace>
  <inkml:trace contextRef="#ctx0" brushRef="#br0" timeOffset="57297.74">8829 14280 2751 0,'19'0'256'0,"-12"0"-256"16,0 0 0-16,2 0 0 0,0 1 1648 0,0-1 272 0,-1 0 64 0,-1 0 16 15,1 2-1296-15,1-2-256 16,-2 0-48-16,1 0-16 0,0 0-224 0,0 0-160 0,0 0 192 0,1 0-192 0,0 0 0 16,1 0 0-16,0 0 0 0,1 0 0 15,1-2 128-15,0 2-128 0,1-1 0 0,1 1-3408 16,2 0-768-16</inkml:trace>
  <inkml:trace contextRef="#ctx0" brushRef="#br0" timeOffset="57646.33">9750 14289 11679 0,'0'0'512'0,"7"1"128"0,-1-1-512 0,1 0-128 0,0 0 0 0,-3 0 0 0,1 0 672 0,-5 0 112 0,0 0 32 0,8 1 0 15,-2-1-336-15,-1 0-64 0,1 0-16 16,-1 0 0-16,1-1-400 0,1 0 128 0,2 1-128 0,1-1 0 16,0-1 0-16,2 1-272 0,2-1 32 0,9-2 16 31,-1 2-608-31,2-1-128 0,-1-1-32 0,1 2 0 16,0 1-128-16,4 0-32 0,0 0 0 0,1 0 0 15,-1 0 64-15,2 0 16 0,1 0 0 0,-10-1 0 0,1 1 544 0,-4-1 96 16,2 0 32-16,0 0 0 0,0 0 400 0,1 0 0 0,-1 0 0 0,-1 1 0 15,0 1 736-15,-1 0 128 16,-2 0 32-16,1 0 0 0,-2 0 0 0,0 0 0 16,1 0 0-16,-1 0 0 0,2 0-288 0,-1 1-48 0,1-1-16 0,-1 0 0 0,0 0-160 0,0 0-48 15,0 0 0 1,0 1 0-16,4-1-208 0,-3 0-128 0,1 0 128 16,-1 0-128-16,-1-1 0 0,2 0-160 0,-1 0 16 0</inkml:trace>
  <inkml:trace contextRef="#ctx0" brushRef="#br0" timeOffset="57854.83">11679 14241 11343 0,'0'0'496'0,"0"0"112"0,9-1-480 0,1 0-128 0,-1-1 0 0,0 1 0 15,1 0 576-15,-1 0 80 0,1 0 32 0,1 0 0 16,1 0-352-16,0 1-64 0,-1-1-16 0,-4 1 0 16,4-1-256-16,2 1 128 0,0 0-128 0,1 0 0 31,3 0-352-31,1 0-176 0,5-1-48 0</inkml:trace>
  <inkml:trace contextRef="#ctx0" brushRef="#br0" timeOffset="58360.03">11962 14174 7359 0,'0'0'656'16,"-7"-1"-528"-16,-2-1-128 0,0 2 0 0,1 0 128 0,8 0-128 0,-7-1 192 0,7 1-64 15,0 0 448-15,0 0 64 0,0 0 32 16,0 0 0-16,-7-1-288 0,7 1-48 16,0 0-16-16,0 0-3520 0,0 0-720 0</inkml:trace>
  <inkml:trace contextRef="#ctx0" brushRef="#br0" timeOffset="58694.29">11251 14244 9951 0,'0'0'448'0,"0"0"80"0,0 0-528 0,0 0 0 0,0 0 0 0,0 0 0 0,6-3 688 0,-6 3 16 16,10-5 16-16,-1 2 0 0,0 1-352 0,1 0-80 0,0-1-16 0,-3 2 0 15,3 0-128-15,2 1-16 0,3 0-128 0,1 0 192 16,-1 0-192-16,5 0 0 0,3 0-144 0,4-1-3952 15,1 0-800-15</inkml:trace>
  <inkml:trace contextRef="#ctx0" brushRef="#br0" timeOffset="58819.16">12153 14157 5519 0,'0'0'240'0,"7"-1"64"0,1 0-304 0,1 0 0 15,0 0 0-15,-1 0 0 0,0 0 576 0,1-1 64 16,-1 1 16-16,-1 1 0 0,1-1-656 0</inkml:trace>
  <inkml:trace contextRef="#ctx0" brushRef="#br0" timeOffset="59008.49">12740 14124 5519 0,'0'0'240'16,"8"0"64"-16,1-1-304 0,-1 0 0 0,0 0 0 0,2 0 0 0,-2 0 1568 0,0-2 256 16,1 1 48-16,0 1 16 0,1 0-1152 0,0 0-224 15,-1-1-64-15,2 1 0 0,0 0-288 0,1-1-160 16,1 0 160-16,7-1-160 16,0 0-384-16,0-1-160 0,-1 1-32 0</inkml:trace>
  <inkml:trace contextRef="#ctx0" brushRef="#br0" timeOffset="59438.5">13550 14053 5519 0,'8'0'496'0,"-1"0"-496"16,0 0 0-16,0 0 0 0,2 0 1280 0,-1 0 144 15,0 0 48-15,-1 1 0 0,1 0-1088 0,1-1-224 16,0 0-32-16,0 0-128 0,2 1 0 0,2 0 0 0,1-1 0 0,2 1 0 31,3-1-592-31,2 0-240 0,1 0-32 0,2 0-16 16,1 0 32-16,1 0 0 0,0-1 0 0,-1 0 0 0,0 0 624 0,-1 0 224 0,1-1-144 0,-1 0 144 0,1 1 0 0,-3 0 0 15,1 1 0-15,0 0 0 0,1-1 0 16,-1 0 192 0,1 1 0-16,-1-1-16 0,0 0 352 0,1 0 80 0,-1 0 16 0,-1-2 0 15,-1 1 128-15,-2 1 16 16,-1-1 16-16,0 1 0 0,-3 0 48 0,0 0 16 0,-1-2 0 0,-1 1 0 0,0 0-32 15,-1 0-16-15,0 0 0 0,0-1 0 0,1 1-224 0,0 0-32 16,-1 0-16-16,-1 0 0 0,1 1-320 0,0-1-64 16,-2 1-16-16,2 0 0 0,-1 0-128 0,2 0 0 15,1 0 0-15,3 0 128 0,3 0-128 0,1 0 0 16,1 0 0-16,7-2 0 0,-5 2 0 0,2-1 0 16,-1 0 0-16,0 1 0 0,0-1-304 0,0-1 16 0,0 1 0 15,2 0 0-15,-3 0-64 0,1 0-16 16,0-1 0-16,2 1 0 15,0 0-320-15,2 0-64 0,2-2-16 0,8 0-5760 0</inkml:trace>
  <inkml:trace contextRef="#ctx0" brushRef="#br0" timeOffset="59824.21">15771 13904 3679 0,'17'-1'160'0,"-8"1"32"0,1-1-192 0,1 0 0 0,-1 0 0 0,1 0 0 15,1 0 1728-15,2-1 288 0,-1 0 64 0,2 0 16 0,0 0-1264 0,2 0-256 16,0-2-64-16,3 2 0 16,1 0-128-16,3 0-48 0,0 0 0 0,8-1 0 15,-5 1 0-15,-1 0 0 0,-1-1 0 0,1 0 0 16,-1 0-32-16,0 1-16 0,0 0 0 0,0 0 0 0,-1-2 64 0,1 0 16 16,2-1 0-16,0 2 0 15,1 0-64-15,1 0-16 0,1-1 0 0,11 0 0 16,-7-1-32-16,0 1 0 0,-1 0 0 0,-1-1 0 0,-1 1-64 0,-1 1-32 15,1-2 0-15,0 2 0 0,1 1 32 0,3 1 16 0,-1-1 0 0,2 1 0 32,11 0-64-32,-3-1-16 0,-11 1 0 0,0 0 0 15,0 0 32-15,-3 0 0 0,1 0 0 0,-2-1 0 16,-1 2 64-16,0 0 16 0,-1 0 0 0,8 0 0 16,-4 0 16-16,1 0 16 0,-4 0 0 0,-2 0 0 15,-3 0-16-15,0 0 0 0,-2-1 0 0,-3 1 0 0,-3-1-96 0,-1 0-32 16,-5 0 0-16,0 0 0 0,-3 1-128 0,-6 0 0 15,0 0 0-15,0 0-176 16,0 0-1712-16,0 0-352 0</inkml:trace>
  <inkml:trace contextRef="#ctx0" brushRef="#br2" timeOffset="68382.64">5329 14617 5519 0,'0'0'496'0,"0"0"-496"16,0 0 0-16,0 0 0 0,0 0 688 0,0 0 32 15,0 0 16-15,0 0 0 0,6-7-256 0,-6 7-48 16,0 0-16-16,0 0 0 0,0 0-128 0,7-4-32 15,-7 4 0-15,0 0 0 0,0 0-128 0,0 0-128 16,0 0 192-16,0 0-192 0,9 4 192 0,-9-4-64 0,0 0 0 0,7 7-128 16,-7-7 128-16,6 7-128 0,-6-7 0 0,7 7 0 15,-7-7 0-15,7 9 0 0,-2-2 0 0,-5-7 0 16,0 0 128-16,7 6-128 0,-7-6 0 0,5 7 0 16,-5-7 0-16,0 0 0 0,0 0 0 0,0 0 0 15,0 0 128-15,0 0-128 16,0 0 0-16,0 0 0 0,0 0 176 0,0 0-176 0,0 0 160 0,0 0-160 0,0 0 144 0,0 0-144 15,0 0 128-15,0 0-128 16,0 0 0-16,0 0 128 0,-3-6-128 0,3 6 0 16,-4-5 0-16,4 5 128 0,-5-6-128 0,5 6 0 0,-4-7 128 15,4 7-128-15,-4-8 128 0,4 8-128 0,-4-7 304 0,0 2-32 16,4 5 0-16,-4-7 0 16,4 7 112-16,0 0 32 0,-3-5 0 0,3 5 0 0,0 0-160 0,0 0-16 15,0 0-16-15,0 0 0 0,-4-6-96 0,4 6-128 16,0 0 176-16,0 0-176 0,0 0 0 0,0 0 0 15,0 0 0-15,0 0 0 0,0 0 0 0,0 0 0 0,0 0-144 16,7 6 144-16,-7-6 0 0,9 9-128 16,-1-3 128-16,-2 1 0 0,-6-7 0 15,8 10 0-15,-1-2 0 0,0 0 128 0,-7-8-128 16,7 9 0-16,-7-9 0 0,8 9 0 0,-8-9 0 0,7 5 0 16,-7-5 0-16,0 0 0 0,0 0 0 0,7 7 0 0,-7-7 0 0,0 0 0 15,0 0 0-15,0 0 128 16,0 0-128-16,0 0 128 0,0 0-128 0,0 0 192 15,0 0-64-15,0 0 0 0,0 0-128 0,0 0 176 0,0 0-176 0,-7-5 192 16,2 1 16-16,-1 1 16 0,0-3 0 16,-1 1 0-16,1-1-16 0,-1 1 0 0,0-1 0 0,2 1 0 0,-1-1-48 15,1 1-16-15,-2 0 0 0,1 1 0 16,-1 0 16-16,1-1 0 0,-1 2 0 0,7 3 0 0,-7-5-32 16,7 5 0-16,-6-3 0 0,6 3 0 0,0 0 0 0,0 0 0 15,0 0 0-15,0 0 0 0,0 0-128 16,0 0 0-16,0 0 0 0,0 0 0 0,0 0 0 0,0 0 0 31,0 0 0-31,0 0 0 0,0 0-144 0,0 0 144 0,9 9-192 0,0-1 192 0,0-1 0 0,0 2 0 16,-2 0 0-16,1 1 0 15,1 0-144-15,1 0 144 0,-1-2 0 0,0 1-144 0,1 0 144 0,-3-1 0 0,2-2 0 16,0 1 0-16,-1 0 0 0,-1-1 0 0,-7-6 0 16,9 7 0-16,-9-7 0 0,10 5 128 0,-10-5-128 0,0 0 128 15,0 0-128-15,0 0 128 16,0 0-128-16,0 0 128 0,0 0-128 0,0 0 192 0,0 0-64 15,0 0 0-15,0 0-128 0,0 0 176 16,0 0-176-16,0 0 192 0,-2-7-192 0,-1-1 192 16,-2 0-192-16,1 2 192 0,-2-2-192 0,1 0 0 0,-3 0 0 15,1 0 128-15,1-1-128 0,-1 0 192 0,0 0-192 0,0 0 192 0,1 0-192 0,-1 0 0 16,0 1 0-16,2 1-176 0,-1 1 176 0,1 0 0 16,5 6 0-16,-5-5 0 0,5 5 0 0,-4-6 0 15,4 6 0-15,-6-6 0 16,1 0 128-16,5 6-128 0,0 0 128 15,0 0-128-15,-6-5 0 0,6 5 0 0,0 0 0 16,0 0 0-16,0 0 144 0,0 0-144 0,0 0 192 0,0 0-192 0,0 0 0 16,0 0 0-16,0 0 0 0,0 0 0 0,0 0 0 0,0 0 0 15,0 0 0 1,0 0 0-16,0 0 0 0,0 0 0 0,0 0 0 0,0 0 0 0,0 0 0 16,0 0 0-16,0 0 0 0,0 0 0 0,0 0 0 0,0 0 0 15,0 0 0-15,0 0 0 16,0 0 0-16,0 0 128 0,0 0-128 0,9-2 0 15,-9 2 128-15,0 0-128 0,0 0 0 0,0 0 0 16,0 0 0-16,0 0 160 0,0 0-160 0,0 0 128 16,8-4 0-16,-8 4 0 0,0 0 0 15,0 0 0-15,0 0-128 0,0 0 160 0,0 0-160 0,0 0 160 16,0 0-16-16,0 0 0 0,0 0 0 0,0 0 0 0,0 0-144 0,0 0 192 16,0 0-192-16,0 0 192 0,0 0-192 0,0 0 128 15,0 0-128-15,0 0 128 0,0 0-128 0,0 0 0 16,0 0 0-16,0 0 128 0,0 0-128 0,0 0 0 15,0 0 0-15,0 0 0 0,0 0 0 0,0 0 0 16,0 0 0-16,0 0 0 0,0 0 0 0,0 0 0 16,0 0 0-16,0 0 0 0,0 0 0 0,0 0 0 15,0 0 0-15,0 0 0 0,0 0 0 0,0 0 0 16,0 0 0-16,9 1 0 0,-9-1 0 0,0 0 0 16,0 0 0-16,0 0 0 0,0 0 0 0,0 0 128 15,0 0-128-15,0 0 0 0,0 0 0 0,0 0 128 16,4 7-128-16,-4-7 0 0,0 0 0 0,0 0 128 15,0 0-128-15,0 0 0 0,0 0 0 0,0 0 0 16,0 0-192-16,0 0 192 0,0 0-336 0,0 0 48 0,-1 9 16 0,1-9 0 16,0 0 16-16,0 0 0 0,0 0 0 0,0 0 0 15,-6 5 64-15,6-5 32 0,0 0 0 0,-7 4 0 16,7-4 160-16,-8 2-192 0,8-2 192 0,-9 0-192 16,9 0 192-16,-7 0 0 0,7 0 0 0,0 0 0 15,-8-2 0-15,8 2 0 0,0 0 0 0,0 0 0 16,-7-5 0-16,7 5 176 0,0 0-48 0,-5-4 0 15,5 4-128-15,0 0 0 16,0 0 144-16,0 0-144 0,0 0 192 0,0 0-16 0,-5-7-16 0,5 7 0 0,0 0-160 0,0 0 160 16,0 0-160-16,0 0 160 0,0 0-160 0,0 0 0 15,0 0 0-15,0 0 128 16,0 0-128-16,0 0 0 0,0 0 0 0,0 0 128 0,0 0-128 0,9-2 0 16,-9 2 0-16,9-1 0 0,-9 1 0 0,0 0 0 0,10 1 0 0,-10-1 0 15,0 0 0-15,0 0 0 0,10 3 0 0,-10-3 0 16,10 4 0-16,-2-1 0 15,-8-3 0-15,9 3 0 0,-9-3 0 0,10 3 0 16,-10-3 0-16,11 5 0 0,-2-1 0 0,-9-4 0 16,10 5 0-16,-1-1 0 0,-1 0 0 0,-8-4 0 0,10 5 0 0,-2-1 128 15,-8-4-128-15,10 7 0 16,-1-2 0-16,-2 1 0 0,-7-6 0 0,10 5 0 16,-1 0 0-16,-1 0 128 0,0 0-128 0,-1 0 0 0,-7-5 0 0,9 7 0 15,0-2 0-15,0 0 0 0,-2-2 144 0,1 1-144 16,-8-4 0-16,10 6 0 0,-1-2 0 0,-2 1 0 15,-7-5 0-15,10 5 128 0,-1 1-128 0,-1-2 0 16,0 0 0-16,-8-4 0 0,8 6 0 0,1-2 0 16,0 1 0-16,0-1 0 15,-9-4 0-15,10 6 0 0,-2-2 0 0,1 0 0 0,-9-4 0 0,9 6 0 16,-9-6 0-16,9 7 128 0,0 0-128 0,-2 0 0 0,0-2 0 0,-7-5 0 16,9 7 0-16,-3-2 0 15,-6-5 0-15,9 6 0 0,-9-6 0 0,10 7 0 0,-1-2 0 0,0 1 144 16,-2-1-144-16,2-1 0 0,0 1 0 0,-1-1 0 15,-8-4 0-15,7 6 0 0,-7-6 0 16,9 6 0-16,0 0 0 0,-9-6 0 0,11 5 0 0,-1 1 0 16,-1-1 128-16,-2 0-128 15,1-1 0-15,-8-4 160 0,10 5-160 16,1-1 128-16,-3 0-128 0,0 1 160 0,1-2-160 0,-9-3 160 16,10 3-160-16,-1 1 128 0,-1-1-128 0,2 0 128 0,-3-1-128 0,2 1 0 0,-9-3 0 0,10 4 128 15,0 0-128 1,-2 0 0-16,-8-4 144 0,9 3-144 0,1 1 0 0,-1 1 128 0,-9-5-128 15,10 3 0-15,-1 0 0 0,-9-3 128 16,10 4-128-16,0-1 0 0,0 0 0 0,-2 1 128 16,1-1-128-16,0 0 0 0,0 2 0 0,0 0 0 0,-2-2 0 15,0 1 0-15,-7-4 0 0,9 4 0 0,-1 1 0 0,1-1 0 16,-9-4 0-16,9 5 128 0,0 0-128 0,-9-5 0 16,10 4 0-16,-1 1 0 0,-9-5 0 0,9 4 0 0,0-1 0 15,0 1 0 1,-9-4 0-16,11 4 0 0,-1-1 0 0,-10-3 0 15,0 0 0-15,11 6 0 0,-2-2 0 0,-9-4 0 0,10 5 0 0,-2-2 128 0,-8-3-128 0,11 4 0 16,-3 1 0-16,-8-5 0 16,10 5 0-16,0 0 0 0,-1-2 0 0,0 1 0 15,-9-4 0-15,9 6 0 0,-1-1 0 0,1 1 0 16,-9-6 0-16,10 4 0 0,-1 1 0 0,-1-1 0 16,-8-4 0-16,10 6 0 15,-1-2 0-15,0 0 0 0,-1 1 0 0,0-1 0 0,-8-4 0 16,11 5 0-16,-1-1 0 0,0 0 0 0,-1 2 0 15,0-2 0-15,-3 1 0 0,2-1 0 0,-8-4 0 0,10 4 0 16,-1 1 0-16,0-1 0 0,-2 0 0 0,1-1 0 0,0 0 0 0,3 0 0 0,-2 1 0 0,-9-4 0 31,9 3 0-31,0 0 0 0,-9-3 0 0,10 4 0 16,-10-4 0-16,11 4 0 0,-1 0 0 0,-3 1 128 0,-7-5-128 16,10 5 0-16,-3 0 0 0,-7-5 128 0,10 5-128 0,-1 1 0 15,-1-2 0-15,-8-4 0 0,11 3 0 0,-5 1 0 16,3-2 0-16,-9-2 0 0,9 4 0 0,-9-4 0 15,10 5 0-15,-1-1 0 0,-9-4 0 0,9 6 128 16,0-2-128-16,0 0 128 0,-9-4-128 0,11 5 0 16,0-1 0-16,0 1 0 0,-11-5 0 0,11 5-128 15,0 0 128-15,-1-1-192 0,-1 0 192 0,1 1 0 16,0-2 0-16,-1 0 0 0,0 1 0 0,0-1 0 0,1-1 0 0,-2 1 0 16,0 0 0-16,2-1 128 15,-1 0-128-15,0 0 0 0,-1 0 0 0,0 1 0 0,1-1 0 0,0 0 0 16,-9-2 0-16,12 3 128 0,-2 0-128 0,0 0 0 15,-1-1 0-15,1-1 0 0,0-1 0 0,-2 1 128 16,-8-1-128-16,10 2 0 0,-1 0 0 16,0-1 128-16,-9-1-128 0,10 2 0 0,-10-2 0 0,11 3 0 15,-4 0 0-15,1 0 0 0,-8-3 0 0,10 3 128 0,-10-3-128 0,11 3 0 16,-3-1 0-16,-8-2 0 16,10 4 0-16,0-1 0 0,-2-1 0 0,-8-2 0 15,0 0 0-15,9 4 0 0,0-1 0 0,-9-3 0 0,10 3 0 0,-10-3 0 16,10 3 0-16,-1 0 0 0,-9-3 0 15,9 2 0-15,0 0 0 0,-9-2 0 16,11 3 0-16,-2 0 0 0,-9-3 0 0,10 2 0 0,-1 0 0 0,-9-2 0 16,11 1 0-16,-2 0 128 0,-9-1-128 15,9 2 0-15,0-1 0 0,-9-1 0 16,10 2 0-16,-1-1 0 0,-9-1 0 0,9 1 128 16,-9-1-128-16,11 2 0 0,-1-1 0 0,0 0 0 0,-2-1 0 0,1 0 0 0,0 1 0 0,-9-1 0 15,8 0 0-15,0 0 128 0,-8 0-128 16,10 2 0-16,0-2 0 0,-2 0 0 0,-8 0 0 15,10 0 0-15,1 0 0 0,-2 0 128 0,-2 0-128 0,1 0 0 16,-8 0 0-16,10 0 0 0,-1 0 0 0,0 0 0 16,-9 0 0-16,8 0 128 0,-8 0-128 15,10 0 0-15,-1-1 0 0,0 0 0 0,-9 1 0 0,10-1 0 16,-1 0 0-16,-9 1 0 0,9 0 0 0,0-1 128 16,0 0-128-16,-9 1 0 0,10-1 0 0,-1-1 0 0,-9 2 0 15,10-2 0-15,-10 2 0 0,11-1 128 0,-11 1-128 0,10-1 0 16,-10 1 0-16,11-1 0 0,-11 1 0 0,11-1 0 15,-11 1 0-15,9-1 0 0,0 0 0 0,-9 1 0 16,8-1 0-16,-8 1 128 0,11-1-128 0,-2 0 0 16,-9 1 0-16,9 0 0 0,-9 0 0 0,9 0 0 15,-9 0 0-15,10-2 0 0,-10 2 0 0,10 0 0 16,-1 0 0-16,-9 0 0 0,10 0 0 16,-10 0 0-16,9 0 0 0,-9 0 0 0,9 0 0 0,-9 0 0 0,8 0 0 15,1 0 0-15,-9 0 0 16,9 2 0-16,-9-2 0 0,10 0 0 0,-10 0 0 0,10 0 0 15,-1-2 0-15,-9 2 0 0,8 2 0 0,1-2 0 16,-9 0 128-16,8 0-128 0,-8 0 0 0,9 0 0 0,-9 0 0 0,0 0 0 16,10-2 0-16,-10 2 0 15,8 0 0-15,0 0 0 16,-8 0 0-16,9-1 0 0,-9 1 0 0,8 0 0 16,-8 0 0-16,8 0 0 0,-8 0 0 0,9-1 0 0,-9 1 0 0,9-1 0 0,0-1 0 0,-9 2 0 15,7-2 0-15,-7 2 0 0,8-2 0 16,-8 2 0-16,0 0 0 0,9-3 0 0,-9 3 0 0,9-2 0 15,-9 2 0-15,0 0 0 0,9-3 0 0,-9 3 0 0,7-3 0 0,-7 3 0 16,0 0 0-16,9-3 128 0,-9 3-128 0,9-3 0 31,-9 3 0-31,9-2 0 0,-9 2 0 0,0 0 0 16,8-3 0-16,-8 3 0 0,9-3 0 0,-9 3 0 0,9-2 0 0,-9 2 0 16,0 0 0-16,9-2 0 15,-1 0 0-15,-8 2 0 0,0 0 0 0,9-1 0 16,-9 1 0-16,9-1 0 0,-9 1 0 0,9-4 0 15,-9 4 0-15,9-1 0 0,-9 1 0 0,9-1 0 0,-9 1 0 0,8-1 0 16,-8 1 0-16,8-1 0 0,-8 1 0 0,0 0 0 16,10-1 0-16,-10 1 0 0,9-1 0 0,-9 1 0 15,9-1 0-15,-9 1 0 0,8-3 0 0,-8 3 0 16,10-1 0-16,-10 1 0 0,9-2 0 0,-9 2 0 16,8-3 0-16,-8 3 0 0,9-2 0 0,-9 2 0 15,8-3 0-15,-8 3 0 0,0 0 0 0,11-2 0 16,-11 2 0-16,8-1 0 0,-8 1 0 0,8-2 0 15,-8 2 0-15,0 0 0 0,10-2 0 0,-10 2 128 16,9-3-128-16,-9 3 0 0,9-1 0 0,-9 1 0 16,9-2 0-16,-9 2 0 0,10-1 0 0,-10 1 0 15,0 0 0-15,10-1 0 0,-1 0 0 0,-9 1 0 16,9-1 0-16,-9 1 0 0,0 0 0 0,8-1 0 0,-8 1 0 0,9 0 0 16,-9 0 0-16,0 0 0 0,9-1 0 15,-9 1 0-15,8 0 0 0,-8 0 0 0,0 0 0 0,7 0-128 16,-7 0 128-16,8 0 0 0,-8 0 0 0,8 0 0 0,-8 0 0 0,0 0 0 15,0 0 0-15,9-2 0 0,-9 2 0 16,8-1 0-16,-8 1 0 0,9-1 0 0,-9 1 0 16,9 0 0-16,-9 0 0 0,9-1 0 0,-9 1 0 0,8-1 0 15,-8 1 0-15,7-1 0 0,-7 1 0 0,8-2 0 16,-8 2 0-16,8-1 0 0,-8 1 0 0,8-3 0 16,-8 3 0-16,9-3 0 0,0 1 0 15,-9 2 0-15,8-2 0 0,-8 2 0 0,9-4 0 0,-9 4 0 16,8-3 0-16,0 0 0 0,-8 3 0 15,9-3 0-15,-1 0 0 0,-8 3 0 0,8-3 0 16,1 1 128-16,-9 2-128 0,9-2 0 0,-9 2 0 0,8-3 0 0,-2 0 0 16,-6 3 0-16,9-1 0 0,0 0 0 15,-9 1 0-15,10-3 0 0,-3 0 0 0,-7 3 0 0,10-3 0 0,-1 1 0 16,-9 2 0-16,10-3 0 0,-1 0 0 0,-9 3 0 16,9-2 0-16,-9 2 0 0,10-3 0 0,-2 1 0 15,-8 2 0-15,10-4 0 0,-2 2 0 0,-8 2 0 16,10-2 0-16,-10 2 0 0,10-2 0 0,-1 0 0 15,-2-1 0-15,1 1 0 0,-1-1 0 16,-7 3 0-16,8-2 0 0,-8 2 0 0,10-4 0 16,-1 2 0-16,0 0 0 0,-9 2 0 0,9-2 0 15,-2 0 0-15,-7 2 0 0,9-3 0 0,0 1 0 0,-9 2 0 0,9-2 0 0,-2 0 0 16,1 0 0 0,-8 2 0-16,9-3 0 0,-1 2 0 0,-1-1 0 15,-7 2 0-15,9-2 0 0,-9 2 0 0,9-2 0 16,-1 1 0-16,-8 1 0 0,8-3 0 0,-8 3 0 0,9-2 0 15,-1 0 0-15,-8 2 0 0,0 0 0 0,9-3 0 0,-9 3 0 0,6-4 0 16,-6 4 0-16,0 0 0 0,9-3 0 16,-9 3 0-16,7-3 0 0,-7 3 0 0,7-3 0 0,-7 3 0 0,7-3 0 0,-7 3 0 15,0 0 0-15,8-2 0 0,-8 2 0 0,7-2 0 16,-7 2 0-16,7-2 0 0,-7 2 0 0,8-2 0 16,-8 2 0-1,7-4 0-15,1 2 0 0,-8 2 0 0,7-3 0 0,-7 3 0 16,7-2 0-16,-7 2 0 0,0 0 0 0,8-5 0 0,-8 5 0 0,7-4 0 15,-1 0 0-15,2 1 0 0,-8 3 0 16,8-4 0-16,-1 0 0 0,-7 4 0 16,7-4 0-16,-7 4 0 0,8-5 0 0,-2 0-192 15,-6 5-128-15,8-4-48 0,-1-1 0 0,-7 5 0 32,6-5-608-32,1 0-128 0,-7 5-32 0</inkml:trace>
  <inkml:trace contextRef="#ctx0" brushRef="#br2" timeOffset="70053.17">10682 14221 2751 0,'0'0'256'0,"0"0"-256"15,0 0 0-15,0 0 0 0,-8 2 1760 0,8-2 304 16,-8 2 64-16,8-2 16 16,-7 5-1184-16,0-1-256 0,7-4-32 0,-5 7-16 15,-1-1-272-15,6-6-64 0,-3 8-16 0,3-8 0 16,0 0 48-16,-2 9 16 0,2-9 0 0,-3 9 0 15,3-9-48-15,0 0 0 0,0 0 0 0,-1 8 0 16,1-8-80-16,0 0-32 0,0 0 0 0,0 0 0 16,0 0 144-16,0 0 32 0,0 0 0 0,0 0 0 15,0 0 320-15,0 0 64 0,0 0 0 0,0 0 16 16,0 0-256-16,-3-6-48 0,0-1-16 0,1 2 0 16,-2-1-112-16,4 6-32 0,-2-7 0 0,2 7 0 0,-3-8-96 0,3 8-32 15,-5-6 0-15,5 6 0 16,0 0-192-16,0 0 176 0,0 0-176 0,0 0 160 0,0 0-160 15,-6 3 0-15,6-3 0 0,-7 5 0 0,7-5 0 0,-5 8 0 16,-1-2 0-16,6-6-176 0,-5 8 176 0,1 0 0 16,4-8 0-16,-2 9 0 0,2-9 0 0,-1 9 0 15,1-9 0-15,0 0 0 0,0 0 0 0,0 0 0 16,0 0 0-16,0 0 0 0,0 0 0 0,0 0 0 0,0 0 128 0,0 0-128 16,0 0 320-16,0 0 0 0,0 0 0 15,0 0 0-15,0 0 32 0,0 0 0 0,2-9 0 0,0 1 0 16,-2 0-32-16,0 0-16 0,-1 1 0 0,0-1 0 15,0-1-112-15,1 0-32 16,0 2 0-16,0 7 0 0,-1-8-160 0,1 8 0 0,0 0 0 16,0 0 128-16,0 0-128 0,0 0 0 15,0 0 0-15,0 0 0 0,0 0 0 0,0 0 0 0,0 0-160 0,0 0 160 16,0 0-128-16,0 0 128 0,0 0 0 0,0 0-144 0,0 0 144 16,2 9 0-16,-2-9 0 0,0 0 0 0,0 0 0 15,5 9 0-15,-5-9 0 0,0 0 0 16,0 0 0-16,0 0 0 0,0 0 0 0,0 0 0 15,0 0 0-15,0 0 144 0,0 0-144 0,0 0 160 0,0 0 32 0,6-7 16 16,-6 7 0-16,5-8 0 0,-3 1 32 0,-2 7 0 16,0 0 0-16,0 0 0 0,0 0-112 15,0 0-128-15,-5-6 176 0,5 6-176 0,-6-1 160 16,-2 3-160-16,0 3 128 0,1 1-128 0,0 2 0 0,2 1 0 0,-1 0 0 0,2-1 0 31,0 1 0-31,2 0 0 0,2-9 0 0,2 10 0 16,-2-10-640-16,3 9-96 15,-3-9-32-15</inkml:trace>
  <inkml:trace contextRef="#ctx0" brushRef="#br2" timeOffset="71000.45">8823 15193 5519 0,'0'0'496'0,"0"0"-496"16,0 0 0-16,0 0 0 0,0 0 624 0,0 0 16 0,0 0 16 0,0 0 0 16,0 0-320-16,0 0-64 15,0 0-16-15,10 4 0 0,0-3 384 0,0-1 80 16,1-1 16-16,0-2 0 0,1 0-400 0,0 0-80 0,0-2 0 0,2 0-16 15,2-3-240-15,0 1 144 0,2-2-144 0,3-1 128 16,2-1-128-16,0 0 0 0,2-1 0 0,3 0 0 16,-1 0 0-16,3-1 0 15,2 0 0-15,0 0 128 0,-2 0-128 0,0-1-176 0,-2-1 48 0,-2 2 0 16,-3 0-720-16,-3 1-144 0</inkml:trace>
  <inkml:trace contextRef="#ctx0" brushRef="#br2" timeOffset="71637.19">8865 15246 7359 0,'0'0'656'0,"0"0"-528"16,0 0-128-16,0 0 0 0,0 0 656 0,0 0 112 0,0 0 0 15,0 0 16-15,0 0-144 0,0 0-48 0,0 0 0 0,0 0 0 16,0 0 208-16,0 0 32 0,0 0 16 0,0 0 0 0,0 0-144 0,0 0-48 15,0 0 0-15,0 0 0 0,0 0-192 0,0 0-32 16,5-5-16-16,-5 5 0 0,8-6-96 0,-2 2-32 16,1-1 0-16,1 1 0 0,1 1-112 0,0-1-32 15,1 1 0-15,2-1 0 0,1-3 16 0,2-1 0 16,1 0 0-16,3-1 0 0,1-1-32 0,3-1 0 16,1 0 0-16,4-2 0 15,1-1 48-15,3 0 0 0,2-2 0 16,4-2 0-16,1-2-48 0,0-2 0 0,-3-2 0 15,2 0 0-15,0 0-128 0,2-1 192 0,0 1-192 0,6-1 192 16,1-1-192-16,2-1 0 0,-2 0 0 0,-3-1 128 16,-3 1-128-16,-1 0 0 0,-2 0 144 0,-1 1-144 15,-2 1 0-15,0 2 128 0,-2 2-128 0,0 1 0 16,-2 2 0-16,-1 0 128 0,-4 0-128 0,-1 3 0 16,-2 0 0-16,-1 1 128 0,-2 1-128 0,-2 2 0 15,-2 2 0-15,-2 0 128 0,-3-1-128 0,0 1 0 16,-4 0 0-16,0 1 144 0,-2 2-144 0,-5 6 0 15,5-7 0-15,-5 7 0 0,6-4-240 0,-6 4 80 0,0 0-160 16,0 0-48-16,0 0 0 0,0 0 0 16,0 0-544-16,0 0-112 0,0 0-32 15,0 0 0-15,0 0-240 0,0 0-48 0,-4 7-16 0,-2 2 0 16,1 0 208-16,-2 0 32 0,0-1 16 0,-2-1-3872 16</inkml:trace>
  <inkml:trace contextRef="#ctx0" brushRef="#br2" timeOffset="72096.89">9723 14750 2751 0,'-14'4'128'0,"7"0"16"0,-1-2-144 0,0 0 0 0,1-1 0 0,0 1 0 16,0 0 1568-16,7-2 288 0,-6 1 48 0,6-1 16 15,-7 1-1072-15,7-1-208 0,-6 1-32 0,6-1-16 16,0 0 48-16,0 0 16 0,0 0 0 0,0 0 0 16,0 0-16-16,0 0-16 0,0 0 0 0,0 0 0 15,11-3-80-15,-1-1-16 0,-1 1 0 0,4-1 0 0,-1-2-288 0,2 1-64 16,2-2-16-16,2-1 0 16,1-1 0-16,-1 0 0 0,3-2 0 0,-1-3 0 0,2 0 32 0,3 0 0 15,1-3 0-15,1 2 0 0,3 1-48 0,1-1 0 16,1 1 0-16,1-1 0 0,0-2-144 0,2 1 192 15,-2-2-192-15,0 0 192 0,-1 1-192 0,-1 0 0 16,-3 1 0-16,2-2 128 0,-3-1-128 0,2 2 0 16,-2 0 0-16,2 0 128 0,1-2-128 0,1 1 0 15,-1 1 0-15,2-1 128 0,1 0-128 0,-1-1 128 0,-1-2-128 16,-1 0 128-16,-4 0-128 0,-2 1 128 0,-2 2-128 0,-1 0 128 16,-1 2-128-16,1 0 0 0,-5 1 0 0,1 0 128 15,-2 2-128-15,0 2 0 16,-3 2 0-16,0 2 128 0,-1 1-128 0,-2 1 0 0,-3 0 0 0,-6 5 128 15,8-5-128-15,-8 5 0 0,0 0 0 0,0 0-176 16,0 0-944 0,0 0-192-16,0 0-32 0,0 0-16 0</inkml:trace>
  <inkml:trace contextRef="#ctx0" brushRef="#br2" timeOffset="73887.1">10437 14310 6623 0,'0'0'288'0,"0"0"64"0,7-3-352 0,3-1 0 16,-1 0 0-16,1 0 0 0,1-1 240 0,1 0-32 16,1 0 0-16,4 1 0 0,0-3 64 0,4 0 16 15,2-2 0-15,1-1 0 0,3-1 112 0,1-2 32 16,-1-4 0-16,3 0 0 0,1-2 16 0,2-2 0 0,3-2 0 0,2 0 0 15,3 0-144-15,4 0-32 0,5-2 0 0,0-1 0 0,2-1-144 16,-3-2-128-16,-1-2 144 0,0 3-144 16,2-1 128-16,-1 3-128 0,1-1 0 0,-2 2 0 0,0 0 0 0,-3 0 0 15,-6 1-176-15,-4 2 176 32,-4 0-720-32,-11 8-32 0,-2 0 0 0,2 0-2512 0,-1 2-512 0</inkml:trace>
  <inkml:trace contextRef="#ctx0" brushRef="#br2" timeOffset="74534.73">10492 14310 1839 0,'0'0'160'0,"0"0"-160"16,0 0 0-16,0 0 0 15,6 0 1696-15,2-1 304 0,-2-1 64 0,2 1 16 16,1-2-1520-16,2 1-304 0,-2-1-64 0,3 0-16 0,2-1-32 0,0 1 0 0,1-1 0 0,1-1 0 31,3 0-144-31,2-2 128 0,-1-1-128 0,-1 0 128 0,2-2-128 0,1-2 192 0,3-2-192 0,-1 0 192 16,2-1-16-16,4-1 0 15,2 0 0-15,2-2 0 0,3 0 0 0,3-3 0 0,1-1 0 0,-1 0 0 16,1 0 80-16,-1 0 0 0,-1 0 16 16,2-1 0-16,1-1 48 15,0 1 0-15,-1 2 0 0,2-1 0 0,0 3-320 0,0-2 128 0,1-1-128 16,-3-1 0-16,-1-2 128 0,-1 1-128 0,1-2 0 0,0-1 0 15,2 0 144-15,3-1-144 0,2 1 0 0,2-1 144 16,-1-1-144-16,1 0 0 0,-2 1 0 0,-1-1 128 16,-2 1-128-16,-1 3 0 0,-3 1 0 15,1 1 0-15,2 2 0 0,-2 2 0 16,-2 2 0-16,-2-1 0 0,-4 0 0 0,-3 1 0 0,-4 0 0 0,-2 2 0 0,-3 1 0 0,-2 3-256 16,-3 1 64-16,-2 2 16 31,-5 1-368-31,0 2-80 0,-2 1-16 0</inkml:trace>
  <inkml:trace contextRef="#ctx0" brushRef="#br2" timeOffset="76139.35">10716 14258 6447 0,'0'0'272'0,"0"0"80"0,0 0-352 0,0 0 0 15,0 0 0-15,7-3 0 0,-1-1 1328 0,1-1 192 16,0 0 32-16,2-2 16 0,1 1-1056 0,2-1-224 0,3-1-32 0,-1 1-16 15,1-4-64-15,4 0-16 0,1 0 0 0,3-3 0 16,2 0 112-16,4-1 32 0,3-3 0 0,2 0 0 16,2-2 96-16,0-1 32 0,1-1 0 0,0 0 0 15,2-1-112-15,-1-1 0 0,1 1-16 0,-2 1 0 16,4 0-176-16,1 1-128 0,0 1 192 0,1-1-192 0,-1-1 128 16,-2 0-128-16,-3 0 0 0,-2 1 0 0,1-1 0 15,-1 1 0-15,-1-1 0 0,0 0 0 16,-1 2 128-16,1 1-128 0,1 1 0 0,0 0 0 0,1-1 0 0,-2 1 0 15,-2 0 0-15,-3 0 0 16,0 0 0-16,0-2 0 0,-2 2 0 0,1 1 0 0,-1-1 128 0,1 2-128 16,-1-1 0-16,2 1 0 0,0-1 128 0,1 2-128 15,2-2 0-15,0 2 0 0,1-1 160 0,-2-1-160 16,-2-3 128-16,-1 0-128 0,-1 2 128 0,1-1-128 16,-1 1 128-16,1 2-128 0,-2 0 128 0,1 2-128 15,-1-1 128-15,-2 0-128 0,2 1 128 0,0 1-128 16,1 0 128-16,0 1-128 0,0-2 0 0,2 2 128 15,-2 0-128-15,0 0 0 0,-3 0 160 0,-1 0-160 0,-1-1 192 0,0 2-192 16,0 0 160-16,0 0-160 16,0 0 128-16,2 0-128 0,-1-1 128 0,2 1-128 0,-2 1 128 15,2-1-128-15,3 1 160 0,-1 0-160 0,2 0 192 0,-1-1-192 16,-1 0 128-16,-1-2-128 0,-1-2 0 16,1 0 0-16,-3 1 128 0,-1-1-128 0,-1 1 0 0,0 1 0 0,-1 1 128 0,1 1-128 15,-2-1 0-15,0 1 0 16,-1 0 0-16,1-1 0 0,0 0 0 0,0-1 0 0,-1 1 144 0,3 0-144 15,-1-1 0-15,0 1 144 0,-2 1-144 16,2 1 0-16,0 0 0 0,2 0 128 16,-1-1-128-16,-1 1 0 0,-2 0 0 0,0 1 128 0,0-2-128 0,-1 0 0 15,0 1 0-15,-2 0 0 16,1 0 0-16,-1 0 0 0,0 0 0 0,2 1 128 0,-1 0-128 0,-2 1 0 16,-1-1 0-16,1 1 0 0,-1 0 0 0,3 1 0 15,-2-1 0-15,1 0 128 16,2 0-128-16,2-1 0 0,-4 0 0 0,4 0 0 15,-2 1 0-15,1 1 0 0,1-2 0 0,-2 1 0 0,1 1 0 0,-2-1 0 16,0 0 0-16,-2 2 0 0,-1-2 0 0,0 1 0 16,1 1 0-16,-1-1 0 0,-2 0 0 0,0 1 0 15,0-1 0-15,0 1 128 16,-1-1-128-16,1 0 0 0,-1 2 0 0,2-2 128 0,-2 1-128 0,1-1 0 0,-2 1 0 0,2 0 0 16,-1 1 0-16,1-1 0 15,1-1 0-15,-1 2 0 0,0-1 0 0,0 1 0 0,0 1 0 0,0-2 0 16,2 1 0-16,0-1 0 0,-1 1 0 15,0 0 0-15,0 1 0 0,-1-1 0 16,0 1 0-16,0 0 0 0,-1 0 0 0,0 1 0 0,-1-1 0 0,1 0 0 0,1 0 0 16,-2 1 0-1,1 0 0-15,-1 0 128 0,1 0-128 0,-1-1 0 16,0 0 0-16,-2 0 0 0,1-1 0 0,0 2 0 16,-2 0 0-16,1-2 0 0,0 2 0 0,-1 0 0 15,0-1 0-15,-1 2 0 0,2 0 0 0,-3 0 0 16,-4 2 0-16,5-2 128 0,-5 2-128 0,5-3 192 15,-1 1-192-15,-4 2 192 0,0 0-64 0,0 0-128 0,5-2 192 0,-5 2-64 16,0 0-128-16,0 0 0 16,0 0 0-16,4-2 128 0,-4 2-128 0,0 0 0 0,0 0 0 0,0 0 0 15,5-2 0-15,-5 2 0 0,0 0 0 0,0 0 0 16,0 0 0-16,4-3 0 0,-4 3 0 0,4-2 128 16,1 1-128-16,1 0 0 0,-2-2 0 0,-4 3 0 15,0 0 0-15,5-3 0 0,0 1 0 0,0 0 0 16,1 0 0-16,0 0 0 0,-6 2 0 0,6-3 0 15,-1 0 0-15,2 1 0 0,-2 0 0 0,3 0 0 0,-2-2 0 0,-2 2 0 16,1 0 0-16,1 0 0 16,1-1 0-16,-2 1 0 0,1 0 0 0,-1 0 0 0,-1 0 0 15,2-1 0-15,-1 1 0 0,2 0 128 0,-3-1-128 0,-4 3 0 16,0 0 0-16,0 0 0 0,0 0 0 0,0 0 0 16,0 0 0-16,0 0 0 0,0 0 0 15,0 0 128-15,0 0-128 0,0 0 128 0,4-2-128 0,-4 2 0 16,0 0 0-16,0 0 128 0,0 0-128 0,0 0 0 15,0 0 0-15,3-4 0 0,-3 4 0 0,0 0 0 16,0 0 0-16,4-2 0 0,1 0 0 0,-1 1 0 16,1 0 0-16,0 0 0 0,1-1 0 0,0 1 0 0,-6 1 0 0,6-1 0 15,-1 0 0-15,1 0 0 16,-1-1 0-16,1-1 0 0,0-1 0 0,1 1 0 16,0-1 0-16,-1 0 128 0,0 0-128 0,0-1 0 15,1 1 0-15,-1 0 128 0,1-1-128 0,-1 2 0 16,-2-1 0-16,0 0 0 0,-4 4 0 0,0 0 0 0,0 0 0 15,0 0 0-15,4-3 0 0,-4 3 0 0,0 0 0 0,0 0 0 16,0 0 0-16,0 0 0 16,0 0 0-16,0 0 0 0,0 0 0 0,0 0 0 15,-7 1-144-15,0 0 144 0,1 1 0 0,-2 1 0 0,2-1 0 0,-2 0 0 0,-1 1-128 16,-1 1 128-16,0-1-192 0,0 0 192 31,2 0-1056-31,-3 1-96 0,0-1-32 0</inkml:trace>
  <inkml:trace contextRef="#ctx0" brushRef="#br2" timeOffset="79267.82">9306 14969 1839 0,'0'0'160'0,"0"0"-160"0,0 0 0 0,0 0 0 0,0 0 1584 0,0 0 272 15,0 0 64-15,0 0 16 0,0 0-1520 0,0 0-416 16,0 0 128-16,0 0-128 0,0 0 0 15,0 0 0-15,0 0 0 0,0 0 0 0,0 0 0 16,0 0 0-16,0 0 0 0,7-4 0 0,0 1 144 16,1 0-16-16,-1 0-128 0,1-2 192 0,0 1-192 0,0 0 0 15,-2-1 128-15,3 1-128 0,1-2 0 0,0 1 0 16,0-1 128-16,1 1-128 16,2-1 0-16,0 1 0 0,0-1 128 0,3 1-128 0,-1-3 0 0,3 0 0 0,0-2 0 0</inkml:trace>
  <inkml:trace contextRef="#ctx0" brushRef="#br2" timeOffset="79999.42">9227 15082 3679 0,'0'0'160'0,"0"0"32"0,0 0-192 0,0 0 0 0,6-3 0 0,2 0 0 16,1 0 832-16,-1 0 128 15,1 0 32-15,1-2 0 0,1 1-672 0,2-1-144 16,3-2-32-16,-1-1 0 0,2-1-144 0,0-2 0 0,3-2 0 0,2 0 128 15,0 0-128-15,2-1 160 0,3-1-160 16,0 1 160-16,4 1 208 0,1 0 32 0,1-1 16 0,2 1 0 16,1-1-48-16,2-2-16 0,0 2 0 0,0-1 0 15,-3-3-144-15,1-1-16 0,2 1-16 0,0-1 0 16,2 1-48-16,1 0-128 0,3-1 192 0,3-1-64 16,-1-1-128-16,-2-1 192 0,-5 0-192 0,0-1 192 0,-2-1 0 15,1 1 16-15,-2 1 0 0,0 1 0 0,2 1-208 0,0 2 0 16,1-2 128-16,1 1-128 0,-1 0 0 0,-3 2 0 15,-2-1 128-15,-3 1-128 0,-3-2 0 0,-1 2 0 16,0 2 0-16,-1 0 0 16,-1 0 0-16,-1 2 0 0,0-1 128 0,-1 1-128 15,-2 0 0-15,0 2 0 0,-1 0 0 0,-1 3 0 0,-1-1 0 16,-2 1 0-16,-3 2-192 0,-2-1 192 16,-2 0-416-16,-2 3 32 0,-7 4 0 0</inkml:trace>
  <inkml:trace contextRef="#ctx0" brushRef="#br2" timeOffset="80520.96">9764 14790 7359 0,'0'0'656'0,"0"0"-528"0,8-4-128 0,2 0 0 31,1-2 848-31,0 0 144 0,0-1 32 0,3-2 0 16,3-2-624-16,4-2-112 0,2-1-32 0,3-1 0 0,3-4 64 0,4-1 16 0,4-1 0 0,6-1 0 16,3-1 240-16,2-2 64 0,0-4 0 15,0 2 0-15,0-3-256 0,0 1-32 16,1 0-16-16,2-1 0 0,4-1-208 0,2 1-128 0,4 2 128 0,-3-3-128 15,-4-1 128-15,-3 2-128 0,-3 3 128 0,-1 1-128 16,0 0 0-16,-1 3 0 16,-3 1 0-16,-4 2 0 0,-3 3 0 0,-6 1 0 0,-3 2 0 0,-3 2-128 0,-5 1-96 15,-4 1-16-15,-3 1 0 0,-1 2 0 0,-3 0-16 0,-3 1 0 16,-5 6 0-16,0 0 0 16,0 0-496-16,0 0-96 0,0 0-32 0</inkml:trace>
  <inkml:trace contextRef="#ctx0" brushRef="#br2" timeOffset="80855.5">10102 14643 6447 0,'0'0'272'0,"0"0"80"0,0 0-352 0,0 0 0 0,0 0 0 0,0 0 0 16,0 0 1040-16,13-1 144 0,2-4 32 0,3-3 0 16,5-2-480-16,2-3-96 0,1-4 0 0,3-2-16 15,1-4-208-15,5-3-32 0,0-1-16 0,7-2 0 16,4-2 80-16,7-3 0 0,5 0 16 0,1-1 0 0,3-1 48 15,-2-5 16-15,2-1 0 0,2-1 0 0,3-2-224 0,2 1-48 16,4-1-16-16,-6 2 0 0,0 0-240 0,-3 3 176 16,-1 1-176-16,0 4 160 15,3 2-704-15,-4 2-144 0,-6 0-16 0</inkml:trace>
  <inkml:trace contextRef="#ctx0" brushRef="#br2" timeOffset="150071.7">5228 14675 6447 0,'0'0'576'0,"0"0"-576"0,0 0 0 0,0 0 0 16,0 0 2048-16,0 0 288 16,0 0 64-16,0 0 16 0,0 0-1360 0,0 0-272 15,0 0-48-15,0 0-16 0,0 0 48 0,0 0 0 0,0 0 0 0,0 0 0 0,3-4-272 0,1-1-48 16,-1 1-16-16,2 0 0 0,2-1-176 16,1 1-48-16,-1-1 0 0,2 1 0 15,1-1-32-15,0 0-16 0,-1 1 0 0,0 0 0 16,-2 1-160-16,1 1 160 0,-1-1-160 0,-2 0 160 15,-5 3 16-15,0 0 0 0,0 0 0 0,0 0 0 16,0 0 272-16,0 0 48 0,0 0 16 0,0 0 0 16,-8 2-80-16,0 0-16 0,-3 1 0 0,-1 1 0 15,-3 2-256-15,0-1-160 0,-2 1 192 0,1-1-192 16,-2 2 0-16,1 0 0 0,-1-2 0 16,2 1 0-16,0-2 128 0,3 0-128 0,1 0 0 0,1-2 0 15,1-1 176-15,2 0-176 0,3 0 160 0,5-1-160 0,0 0 368 16,0 0-32-16,0 0 0 0,0 0 0 15,0 0-16-15,7-2 0 0,2-1 0 0,3-2 0 16,3 0-320-16,1-2 0 0,2 0 0 0,0-1 0 16,2 0 0-16,0-1 0 0,-1-1 0 0,-1 2 0 15,1-1 0-15,0 0 0 0,-2 0 0 0,-1 2 0 16,-2 0 0-16,-2 0 0 0,-2 2 0 0,-1 0 0 16,-2 2 0-16,-3 1 128 0,-4 2-128 0,0 0 0 0,0 0 192 15,0 0-16-15,0 0-16 0,-7 4 0 0,0 2 0 16,-4-1 0-16,-1 2 0 0,-1 0 0 15,0-1-160-15,1 2 0 0,-2-2 0 0,1 1 0 0,1 0 0 0,1-2 128 16,0 1-128-16,2-2 0 0,1 0 0 0,3 0 0 16,5-4 0-16,0 0 0 0,0 0 0 0,0 0 0 15,0 0 0-15,0 0 0 0,0 0 0 0,5 0 0 16,4-1 0-16,2-3 0 0,2 0 0 0,1-2 0 16,3 0 0-16,0-1 0 0,1 0 0 0,0-1 0 15,-1-1 0-15,-1 2 0 0,-2 2 0 0,-2 1 0 16,-3 0 0-16,-3 1 0 0,-6 3 144 0,0 0-144 15,0 0 160-15,0 0-160 0,0 0 0 0,-7 4-320 16,-3 2 64-16,-2 0-9216 0,-3 0-1856 0</inkml:trace>
  <inkml:trace contextRef="#ctx0" brushRef="#br2" timeOffset="151438.31">2858 15001 18431 0,'0'0'1632'0,"-3"-5"-1312"16,-1 1-320-16,0 1 0 0,4 3 304 0,0 0-16 16,-5-2 0-16,5 2 0 0,0 0 368 0,-5 5 80 15,0 2 16-15,0 3 0 0,-1 3-336 0,1 1-64 0,-1 3-16 0,3 0 0 16,-1 2-64-16,1 1-16 16,2 1 0-16,1-1 0 0,-2 1 48 0,4 1 0 15,-2 0 0-15,2-1 0 0,3-2-80 0,0-1-16 16,3-2 0-16,1-2 0 0,1-2 272 0,1-2 48 0,1-2 16 0,-1-1 0 15,0-3 224-15,1-1 32 0,1-3 16 0,3 0 0 16,-1-3-240-16,-1-4-64 0,-1-1 0 0,2-4 0 16,0-3-128-16,-1-1-16 0,-1-5-16 15,-1 0 0-15,0-1-32 0,-1-3 0 0,-2-4 0 0,-2-2 0 16,0-2-128-16,-3 0-16 0,-2 0-16 0,-3 1 0 16,-1 3-160-16,-2 2 192 0,-2 4-192 0,1 3 192 15,-2 4-48-15,1 3 0 0,-2 3 0 0,1 2 0 16,0 4 272-16,0 3 48 15,-1 2 16-15,1 3 0 0,-2 3-480 0,1 1 128 0,1 3-128 0,1 2 0 16,-1 0 0-16,2 1 0 0,1 1-192 0,2 1 192 16,-1 0-144-16,3 1 144 0,3-1 0 15,-1 0-144-15,1-1 144 0,0-2 0 0,0 1-144 0,4-3 144 0,-2-2 0 0,1 0-144 16,-1 0 144-16,2-2 0 0,2-2-144 16,-2 1 144-16,0-2 0 0,3-1-144 15,-1 0-240-15,2-1-32 0,0-2-16 0,-4 0 0 16,2-1-1376-16,1 0-288 0,1-2-48 0,1 0-11680 0</inkml:trace>
  <inkml:trace contextRef="#ctx0" brushRef="#br2" timeOffset="151680.57">3348 15175 23551 0,'0'0'1040'0,"0"0"224"0,0 0-1008 0,-3 5-256 16,1 2 0-16,1-1 0 0,1 1 448 0,0 1 64 15,0 0 0-15,1 2 0 0,0 1 192 0,0 0 64 16,1 1 0-16,0 1 0 16,2-1-448-16,-2 1-96 0,0-1-16 0,0 0 0 15,1-1-208-15,1 0 128 0,-2-1-128 16,0 0 0-16,1-1-144 0,1-1-128 0,-2 0-32 0,1-1-8128 15,-3-7-1616-15</inkml:trace>
  <inkml:trace contextRef="#ctx0" brushRef="#br2" timeOffset="152076.44">3383 15234 23039 0,'-6'-12'1024'0,"4"8"192"0,-1-2-960 0,1-1-256 0,1 1 0 0,0-1 0 16,1 1 1392-16,1-1 224 0,1 0 48 0,2 1 16 15,-1 0-592-15,1 2-112 0,2-2-16 0,1 2-16 16,1 1-464-16,1 1-96 0,0 0 0 0,0 2-16 0,-1 2-240 0,1-1-128 16,-1 2 128-16,-2 1-128 0,0 2 0 0,-1 2 0 15,0 0 0-15,-2 2 0 0,-2 0 0 0,0 1-288 16,-1 1 48-16,-1 0 16 0,0 0 224 0,0 1-176 16,-1-4 176-16,1 2-160 0,0-2 160 0,1 0 0 15,-1-1 0-15,1-2 0 0,0-6 0 0,0 0 0 16,0 0 160-16,0 0-160 0,0 0 256 0,0 0-32 15,0 0-16-15,0 0 0 0,6 5 48 0,1-3 16 0,2-1 0 0,-4 0 0 16,2 0-272-16,0 0 0 16,1 0 128-16,0 2-128 0,-1-1 0 0,0 1 0 0,-7-3 0 15,6 5 0-15,-6-5 0 0,4 6 0 0,-4-6 0 16,3 8 0-16,-2-2 272 0,-1 1-48 0,0 0-16 0,-2-2 0 16,-1 1 112-16,-3-1 0 0,0 1 16 0,-2-1 0 15,0 1-64-15,1-2-16 0,-2 0 0 0,1 0 0 16,-2-2-96-16,0 0-32 15,0 0 0-15,2-1 0 0,-1 2-352 0,-1-2-80 0,-1-1-16 0,0-1 0 32,0-2-1696-32,1 0-352 0,0-1-64 0</inkml:trace>
  <inkml:trace contextRef="#ctx0" brushRef="#br2" timeOffset="152297.43">3720 14940 17503 0,'0'0'1552'0,"0"0"-1232"0,-1-5-320 0,1-1 0 16,0 1 3648-16,0 5 688 0,3-6 128 0,3 1 16 0,0 0-3712 0,2 1-768 16,0 0 0-16,2-1-224 0,3 2 224 0,0-1 0 15,1-1 0-15,1 1 0 16,-1 0-848-16,0 1-80 0,-1 0-16 0,-1 1-8272 15,-2 1-1664-15</inkml:trace>
  <inkml:trace contextRef="#ctx0" brushRef="#br2" timeOffset="152472.31">3717 15088 28559 0,'0'0'2544'0,"0"0"-2032"0,0 0-512 0,0 0 0 0,0 0 432 0,5-1-16 15,2 1 0 1,-1-1 0-16,2-1 272 0,1 0 48 0,2-1 16 0,2-1 0 0,1-1-560 15,3 0-192-15,3-3 0 0,-1-1 144 0,1-2-144 0,1-1-256 16,1-2 64-16,0-1 16 16,1 0-2336-16,0 0-480 0,-1-2-80 0,1 1-8192 0</inkml:trace>
  <inkml:trace contextRef="#ctx0" brushRef="#br2" timeOffset="152708.9">4203 14767 19119 0,'0'0'832'0,"-5"6"192"16,-1 2-816-16,0 2-208 0,-1 0 0 0,0 0 0 0,0 1 1008 0,2 1 144 0,1 1 48 0,-2 0 0 31,3-1-416-31,1 0-80 0,2-1 0 0,1-1-16 16,2-1 128-16,1-1 16 0,2-2 16 0,2 0 0 0,1-2 240 0,4-1 64 0,0-1 0 0,2-2 0 15,1-4-336-15,2 0-64 0,0-3-16 0,-1-2 0 16,1-2-240-16,-1-2-48 16,-3-1-16-16,-1-4 0 0,-2-1 80 0,-2-1 32 0,0 0 0 15,-5-1 0-15,-2 0-224 0,-2 2-32 16,-2 2-16-16,-2 0 0 0,-2 3-16 0,-3 2 0 0,-2 2 0 0,-4 2 0 0,0 3-256 15,-4 3 0-15,-1 2 0 16,-2 3-144-16,-2 1-416 0,1 4-80 0,0 3 0 0,0 3-16 16,-1 3-2528-16,1 0-496 0</inkml:trace>
  <inkml:trace contextRef="#ctx0" brushRef="#br2" timeOffset="153806.66">2750 15082 6447 0,'0'0'576'0,"0"0"-576"0,0 0 0 15,0 0 0-15,0 0 1856 0,0-5 256 0,0 5 48 0,0 0 16 16,1-6-304-16,-1 6-48 0,0 0-16 0,0 0 0 16,0 0-688-16,0 0-144 0,0 0-16 0,0 0-16 0,0 0-256 0,6 6-48 15,0 0-16-15,-1 2 0 0,1 2-160 0,-1 2-16 16,2 1-16-16,0 0 0 16,-1 1-144-16,1-2-32 0,-1 1 0 0,2 0 0 0,0 0 0 0,1 1-16 15,-1-1 0-15,0 0 0 16,0-1-64-16,-2-1-16 0,1 0 0 0,0-1 0 15,-1-1-160-15,1-2 160 0,-1 0-160 0,0-1 160 0,-1-3-16 0,-5-3 0 16,0 0 0-16,0 0 0 16,0 0 32-16,0 0 0 0,0 0 0 0,0 0 0 0,0 0-16 0,0 0 0 15,-3-6 0-15,-1 0 0 0,-1-2-160 16,0 0 0-16,-2-2 0 0,0 1 0 0,-2-5 0 0,-1 2-144 16,-1 0 144-16,0 0-160 0,-1 0 160 0,0 0-160 0,-2 0 160 15,2 0-160-15,0 0 160 0,0-1 0 16,-1 1 0-16,1 1 0 0,0-1 0 0,1 2 0 15,0 0 160-15,1 2-160 0,1 0 336 0,1 1-16 16,2 2-16-16,0 2 0 0,2-1-48 0,4 4 0 0,0 0 0 0,0 0 0 16,0 0-256-16,0 0 0 15,0 0 0-15,0 0 0 0,0 0 0 0,2 8 0 0,2 1 0 16,2 1-144-16,-1 2 144 0,3 0 0 0,0 0 0 0,0 1 0 16,-1 1 0-16,2 2 0 0,0-1 0 0,1 1 0 15,-1-1 0-15,0 0 0 0,1 0 128 0,0-1-128 0,1 0 0 16,0-2 128-16,0 2-128 0,0-2 0 15,1 0 0-15,-1-2 144 16,-1-1-144-16,0-1 0 0,0 1 128 0,-1-2-128 0,0-2 0 0,-2 0 0 0,1-1 192 16,-1-1-192-16,-1 0 192 0,0 0-192 15,-6-3 192-15,6 0-192 0,1 0 192 16,-7 0-192-16,0 0 240 0,0 0-64 0,5-3-16 0,0-1 0 16,-2 0-160-16,-3 4 192 0,2-6-192 0,-2 6 192 0,3-5-192 0,-2-1 0 15,0 0 144-15,1-1-144 0,1 1 0 0,-3-1 144 0,0 0-144 0,1 0 0 16,2-2 128-16,-1-1-128 15,0-1 0-15,0-1 0 16,1-1 0-16,1-2 0 0,-1 0 128 0,1-3-128 0,3 0 0 0,-4-2 0 16,2-2 0-16,-1-1 0 0,1 0 0 0,0 0 0 0,1-2 0 0,-2 2 0 31,0 0 0-31,-1 3 0 0,0 3 0 0,0 2 0 0,-1 3 0 16,1 1 0-16,-2 1 0 0,0 3 0 15,-1-1 0-15,0 3 0 0,0 0 0 0,0 5 0 0,0 0-800 16,0 0-64-16,0 0-16 0,0 0-9376 0,0 0-1888 15</inkml:trace>
  <inkml:trace contextRef="#ctx0" brushRef="#br2" timeOffset="155613.56">3171 16146 11055 0,'0'0'976'0,"1"-6"-784"0,0 1-192 16,1-1 0-16,1 1 1216 0,-1-2 192 15,-1 2 32-15,0-2 16 0,1 1 80 0,-1-1 32 0,0-1 0 0,2 0 0 0,-2-1-400 16,0 1-80-16,-1-1 0 0,-1 2-16 0,0-1-176 0,0 1-16 16,-2 2-16-16,1-1 0 0,-1 2-64 0,0-1-16 15,-2 2 0-15,5 3 0 0,-6-2-144 16,0 1-48-16,-2 1 0 0,1 1 0 16,-1 2-240-16,0 3-48 0,1 0-16 0,-2 3 0 0,-1 2-288 0,0 3 160 15,0 2-160-15,0 1 128 0,0 2-128 0,1 2 160 16,3 1-160-16,-1 1 160 0,2 0-160 0,1 0 0 15,3 0 0-15,-1 1 128 0,4-1-128 0,-2 0 0 16,4-2 0-16,0-2 0 0,2-1 0 0,1-1 0 16,3-3 0-16,-1-1 0 0,3-1 0 0,0-1 0 0,1-3 0 0,3-2 0 15,-1-2 304-15,2-3-32 0,0-2 0 16,2-3 0-16,1-1-80 0,1-4-32 16,0-2 0-16,8-10 0 0,-2-1-32 0,-4-2 0 0,-3-3 0 0,-8 7 0 15,0-1 0-15,-1-3-128 0,-2-3 192 16,-1 0-64-16,-2-3 16 0,-4 0 0 0,-2 1 0 0,-2 0 0 15,-4 2 0-15,0 0 0 0,-3 3 0 0,-2 3 0 16,-2 2-144-16,-3 3 160 0,-1 2-160 0,-1 1 160 16,-1 5 0-16,1 2 0 0,-2 3 0 0,1 2 0 0,1 3-160 15,-1 3 0-15,0 3 0 0,2 2 0 16,1 0 0-16,4 2-176 0,1 1 176 0,3 2-192 16,2 0 192-16,1 1-160 0,2-1 160 0,2 1-160 0,2 1 160 15,2-1-192-15,2 0 192 16,0-2-192-16,3-1 192 0,1 0-160 0,2-1 160 0,3-1-160 0,-2-2 160 0,4 1 0 15,-1-1 0-15,3-1 0 0,0-2 0 0,2 0-160 16,1-3 160-16,9 0-160 16,-5 0-288-16,-2-2-64 0,-1-2-16 15,-1-1 0-15,-3-1-1936 0,-2 0-384 0,-2-2-80 0</inkml:trace>
  <inkml:trace contextRef="#ctx0" brushRef="#br2" timeOffset="155839.5">3630 16195 29887 0,'0'0'1328'0,"0"0"272"0,0 0-1280 0,-2 11-320 16,2-1 0-16,-2 0 0 0,1 0 0 0,1 1 0 0,0 0 0 15,0 1 0-15,1 1 256 0,2 3 112 0,-1-1 16 0,0 2 0 16,0-2-256-16,0 1-128 15,2-2 128-15,0 0-128 0,-1-1 0 0,1 1 0 0,-1-1 0 0,-1-2 0 32,2-2-352-32,-1-1-144 0,0 0-16 0,2-1-8480 0,-5-7-1696 0</inkml:trace>
  <inkml:trace contextRef="#ctx0" brushRef="#br2" timeOffset="156262.82">3684 16333 15663 0,'-7'-11'1392'0,"3"3"-1120"0,-2 1-272 0,1-2 0 15,0 0 2944-15,3 0 544 0,-2 1 96 0,0 1 32 16,2 0-1856-16,2 7-368 0,-1-9-80 0,2 2-16 0,-1-1-592 0,3 1-112 16,4 1-16-16,-1 0-16 0,1 1-400 0,3 0-160 15,-1 2 128-15,1 1-128 0,0 1 0 16,0 1 0-16,1 1 0 0,-1 2 0 0,-1 2 0 0,0 0 0 16,-2 2 0-16,-1 1 0 0,0 1 0 0,-3 1 0 15,-1 1 0-15,-2 1 0 0,-2 1 144 0,0 1-144 16,-1-1 160-16,-2 1-160 0,0-1 144 0,0 1-144 15,-1-2 128-15,1-2-128 0,3-2 128 0,2-8-128 16,-2 9 0-16,2-9 128 0,0 0-128 0,0 0 0 0,7 7 144 0,-1-2-144 16,-6-5 224-16,9 2-32 0,1-2 0 0,2-1 0 15,0-1 32-15,-1 1 0 0,-1-1 0 0,0 0 0 16,2 1-64-16,-2-1-16 0,-1 1 0 0,0 1 0 16,-2 0 16-16,-7 0 0 0,8 1 0 15,-8-1 0-15,0 0-32 0,0 0-128 0,0 0 192 0,5 5-64 16,-5-5 80-16,0 0 16 0,2 8 0 0,-2-8 0 15,-5 8 144-15,-1-1 16 0,-3-2 16 0,-1 2 0 16,0 0-96-16,-2-1-32 0,-1 0 0 0,-1-1 0 0,0 0-272 16,-1-1 160-16,-2-1-160 0,2 1 128 0,1-1-288 0,0-1-64 15,2 0-16-15,1 1 0 32,1-2-592-32,0-4-128 0,5 0-32 0,5 3 0 0,-4-6-2528 0,1-3-496 0</inkml:trace>
  <inkml:trace contextRef="#ctx0" brushRef="#br2" timeOffset="156468.85">4019 15929 35071 0,'0'0'1552'0,"-1"-9"320"0,0 1-1488 0,3-1-384 0,0 0 0 0,3 0 0 16,1 2-160-16,3 0-96 0,2 0-32 0,0 2 0 15,2-3 288-15,2 3 0 0,0-1 0 0,0 2 0 16,2 0-256-16,1 1 0 0,-4-1 0 0,2 0 0 31,1 2-1760-31,-2 0-352 0,-2 1-64 0</inkml:trace>
  <inkml:trace contextRef="#ctx0" brushRef="#br2" timeOffset="156881.7">4079 16006 29487 0,'0'0'2624'0,"0"0"-2112"16,0 0-512-16,0 0 0 16,0 0 416-16,0 0-32 0,0 0 0 0,0 0 0 0,9-2 96 0,-1 0 16 15,2-1 0-15,3-1 0 16,-1 0-304-16,5-2-64 0,0-1-128 0,4-2 192 0,4-2-192 0,2-2 0 0,3-2 0 0,-2-1 0 16,0-2-320-1,-3 0 0-15,0-2 0 0,0 1 0 0,-1 1 0 0,-3 2-16 16,-4 1 0-16,-1 1 0 0,-4 2 176 15,-1 5 160-15,-3 1-208 0,-8 6 80 0,0 0 128 0,0 0 0 16,0 0 0-16,0 0 0 0,0 0 0 0,-3 11 144 0,0 0-16 0,0 0-128 31,-1 0 176-31,1 1-176 0,2-1 160 0,-1 0-160 16,1 0 0-16,1 0 0 0,1-1 0 0,2-1 0 0,-3-9 384 0,6 8 0 0,-6-8-16 0,10 4 0 16,-1-2 448-16,1-2 80 15,0-3 32-15,1-2 0 0,-1-1-160 0,0-3-16 0,0-2-16 0,0-1 0 0,-2-1-80 16,-2-2-16-1,-1-1 0-15,-2-3 0 0,-2-1 48 0,-2 2 0 0,-2 0 0 16,-2 3 0-16,-1 0-256 0,-3 3-48 16,-1 1-16-16,0 1 0 0,-1 3-64 0,0 2-16 0,-1 3 0 0,0 2 0 15,0 2-288-15,1 4 0 16,1 3 0-16,-1 2 0 16,-2 3-592-16,2 1-32 0,1 1 0 0,2 1 0 15,1 2-2320-15,3 0-480 0</inkml:trace>
  <inkml:trace contextRef="#ctx0" brushRef="#br2" timeOffset="158673.24">10616 14283 16575 0,'0'0'1472'0,"0"0"-1168"16,0 0-304-16,0 0 0 0,0 0 496 0,0 0 32 15,-6 5 16-15,2 1 0 0,1-1-336 0,-1 2-64 16,2-1-16-16,1 2 0 0,0 0 32 0,1-1 0 16,0 1 0-16,2 0 0 0,-2-8 0 0,2 6 0 15,2 0 0-15,-4-6 0 0,4 5 384 0,-4-5 80 16,4 4 16-16,-4-4 0 0,0 0 64 0,6 1 0 16,-6-1 16-16,5-2 0 0,-5 2 0 0,5-6 0 0,-1-1 0 15,0 0 0-15,-1-3-144 0,-3 0-16 0,0 1-16 0,0-1 0 16,-2-1-272-16,-1-1-48 0,-1-2-16 0,0 2 0 15,-1 0 48-15,1 0 16 0,-2 1 0 0,1 1 0 16,-1 1 48-16,1 2 0 0,0 2 0 0,5 5 0 16,-4-4-64-16,4 4 0 0,-5 0 0 0,-1 3 0 15,1 1-256-15,-1 2 0 0,2 1 0 0,-1 2 0 16,1 1 0-16,-1 1 0 0,2 1-192 16,-1 0 192-16,0 0 0 0,2 1-144 0,0-2 144 15,1 2 0-15,0-1 0 0,0-1 0 0,0-1 0 0,1-2 0 0,0 0 0 0,0-8 0 16,0 0 0-16,0 7 0 15,0-7 0-15,0 0 128 0,0 0-128 0,0 0 0 16,0 0 176-16,0 0-48 0,0 0 0 0,5-3 0 16,0-2 144-16,-1-3 32 0,-1-2 0 0,1-1 0 0,-1-1-32 0,0-1 0 0,-1-2 0 15,1-3 0 1,-1 0-272-16,0 0 0 0,0-1 0 0,-1 1 0 16,-1 2 0-16,0 1 0 0,0 0 128 0,0 2-128 0,0 1 160 0,0 3-32 0,-1 1 0 0,0 3 0 15,1 5 0-15,0 0-128 0,0 0 192 0,0 0-64 16,0 0-128-16,-2 8 0 15,-1 0 0-15,-1 3 0 0,1 3 0 0,0 1 0 16,0 2-224-16,2-1 80 0,1 1 144 0,0-1-128 16,-1 1 128-16,0-2-128 0,1 0 128 0,0 1 0 0,1-2 0 15,0 0 0-15,0-2 0 0,2-2 0 0,-3-10 128 0,3 7-128 16,-3-7 0-16,5 4 0 0,1 0 0 0,-6-4 0 0,0 0 208 0,7-5 32 16,-2-1 0-16,1-3 0 0,-2-2 128 0,1-1 16 15,1-3 16-15,1-2 0 0,-3-2-208 16,0-1-32-16,1 1-16 0,-2-2 0 15,0 1-144-15,0 1 0 0,-1 3 0 0,-1 1 128 0,0 4-128 0,0 3 0 16,0 2 0-16,-1 6 128 16,0 0-128-16,0 0 192 0,-2 8-192 0,0 3 192 0,0 2-192 0,0 2 0 15,1 2 0-15,1 0-176 16,-1 2 176-16,0 0 0 0,0 0 0 0,1-1-128 0,0 2 128 0,1-1 0 16,0-2 0-16,1 0 0 0,1-4-384 0,0 0 16 15,0-3 0-15,1-1 0 16,0-2-1344-16,1-3-272 0,1-3-48 0,3-2-12784 0</inkml:trace>
  <inkml:trace contextRef="#ctx0" brushRef="#br2" timeOffset="169980.98">8965 12908 3679 0,'0'0'160'0,"0"0"32"0,0-6-192 0,1 1 0 16,0-1 0-16,-1-1 0 0,0 1 2624 0,0-1 464 0,1 1 112 16,0-1 0-16,0 0-1568 0,1 1-320 0,1-2-64 15,-1 2-16-15,0-1-288 0,1 1-64 0,-2 0-16 16,2 0 0-16,-1 1-224 0,-2 5-32 16,0 0-16-16,3-5 0 0,-3 5-208 0,0 0-32 0,0 0-16 15,0 0 0-15,0 0-32 0,0 0-16 16,5 6 0-16,-2 2 0 0,0 2-32 0,-1 3 0 0,-2 2 0 0,0 2 0 15,0-1-256-15,0 2 0 0,1-1 0 0,1 2 0 0,-1 0 0 0,0-2 0 16,-1-1 0-16,1-1 0 16,2-1 128-16,-1 0-128 0,2-3 0 0,-1 0 0 15,0-3 256-15,1 0-64 0,-1-2-16 0,-3-6 0 16,5 4 352-16,2-2 80 0,0-1 16 0,0-1 0 0,1-2-176 16,1-2-16-16,0-2-16 0,0 0 0 0,1-1-128 0,0-3-32 15,1-3 0-15,0-1 0 0,1-2 0 0,0 0 0 16,1-3 0-16,-1-1 0 15,-1-2-16-15,-1-1-16 0,-1 0 0 0,-2 0 0 0,0-1-96 0,-2 2 0 16,0 2-128-16,-2 2 192 16,-1 2-192-16,0 2 128 0,-2 1-128 0,-2 4 0 15,1 1 144-15,-2 2-144 0,0 2 128 0,3 4-128 16,0 0 224-16,0 0-32 0,-5 0-16 0,-2 1 0 0,1 2-176 0,-1 2 0 0,1 1-192 0,0 2 192 16,1 1-128-16,0 0 128 15,1-1 0-15,0 2 0 0,2 0 0 0,1-1-176 0,1-1 176 0,0-1-128 0,0 1 128 0,0 0 0 31,2-2 0-31,2 0 0 0,0-1 0 0,2 1-128 16,-2-1 128-16,1 0 0 0,1-2-256 0,1 2 16 16,-2-2 16-16,2-1 0 15,0 0-512-15,1 0-96 0,1 2-32 0,0-1 0 16,-1 0-784-16,2 1-144 0,0-1-48 0</inkml:trace>
  <inkml:trace contextRef="#ctx0" brushRef="#br2" timeOffset="170362.05">9423 13128 7359 0,'0'0'656'0,"0"0"-528"0,0 0-128 0,0 0 0 16,0 0 1344-16,0 0 256 0,0 0 32 0,0 0 16 15,0 0 464-15,0 0 112 0,0 0 16 0,0 0 0 16,4-5-816-16,-2 1-144 0,-1-1-48 0,0 1 0 15,1 0-400-15,-1-1-96 0,-1-1-16 0,-1 1 0 0,0 0-112 0,0 0-32 16,0 1 0-16,-2 1 0 0,3 3 16 0,-5-3 0 16,5 3 0-16,-5 0 0 15,-1 0-144-15,1 4-48 0,-1 0 0 0,0 2 0 0,-1 0-208 0,1 2-64 16,-1 1 0-16,-1 1 0 0,1 1-128 0,0 0 0 16,4 0 0-16,-2 1 128 0,2 0-128 15,1 0 0-15,0-1 0 0,0 0 0 0,4-1 0 0,0 1 0 16,0-4 0-16,1 0 0 0,2-1 0 0,-2-1 0 15,1-2 192-15,2 1-64 0,0-2 0 0,2-1-128 16,0-1 192-16,1-1-64 0,1-1-128 0,-1-1 0 0,0 0 0 16,2-1 0-1,1-2-352-15,0 0-96 0,1-2-32 0,-1-1 0 16,1 0-1888-16,1-1-368 0,0-1-80 0</inkml:trace>
  <inkml:trace contextRef="#ctx0" brushRef="#br2" timeOffset="172883.26">9768 12768 7359 0,'0'0'656'0,"0"0"-528"0,0 0-128 0,0 0 0 16,0 0 1712-16,0 0 304 0,0 0 64 0,0 0 16 16,0 0-304-16,0 0-48 0,0 0-16 0,6 0 0 15,1-1-592-15,0-1-128 0,-1-1-32 0,1 1 0 16,0 0-320-16,1-1-64 0,1-1-16 0,0 1 0 15,1 0-176-15,-3-1-32 0,2 1-16 0,1 0 0 0,0 0-160 0,0-1-48 16,0 1 0-16,1 1 0 16,-4 0-144-16,2-1 0 0,-1 2 144 0,-1 0-144 0,-1 0 0 0,-6 1 128 15,0 0-128-15,0 0 0 16,0 0-336-16,0 0-144 0,0 0-32 0,0 0 0 16,0 0-2000-16,0 0-416 0,0 0-80 0</inkml:trace>
  <inkml:trace contextRef="#ctx0" brushRef="#br2" timeOffset="173114.38">9689 12909 14911 0,'0'0'656'0,"0"0"144"0,0 0-640 0,0 0-160 16,0 0 0-16,0 0 0 0,0 0 1024 0,0 0 160 0,0 0 32 15,0 0 16-15,0 0 96 0,7 1 16 0,2 0 0 0,1-1 0 16,0-1-672-16,2 0-128 0,0-2-32 15,2 0 0-15,1 0-320 0,0-2-64 0,0 0 0 0,1 1-128 0,-1-2 160 0,1-1-160 16,-1 1 128 0,0 0-128-16,0 1 0 0,-1-1 0 0,-1 1 0 0,2 0 0 15,-3 0-1664-15,-1 1-320 0,-1-1-64 0,-1 1-16 16</inkml:trace>
  <inkml:trace contextRef="#ctx0" brushRef="#br2" timeOffset="173582.99">10287 12624 11967 0,'0'0'1072'0,"0"0"-864"0,0 0-208 0,0 0 0 15,0 0 928-15,0 0 144 0,0 0 16 16,0 0 16-1,0 0-304-15,0 0-64 0,0 0-16 0,-4 4 0 0,-2 3-144 0,2 0-16 0,-1 2-16 0,1 0 0 16,1 1-400-16,-1 1-144 0,1 0 0 0,1 1 144 0,0 1 64 16,0 0 16-16,0 0 0 0,2-2 0 0,1 0 96 0,2 0 0 15,0-2 16-15,0 1 0 16,0-2 368-16,2 0 64 0,-1-3 0 0,2 0 16 16,-1-1 48-16,2-1 16 0,1 0 0 0,0-3 0 0,2-2-288 0,1 0-64 15,-1-1-16-15,1 0 0 16,1-3-176-16,-1 1-48 15,0-3 0-15,-1-1 0 0,0-1 192 0,-1-2 16 16,-3-1 16-16,1-1 0 0,-1-2 224 0,-2 1 64 16,-2-2 0-16,-1 0 0 0,-1-1-80 0,-1 1-16 0,-2-1 0 0,0 1 0 0,-2 1-192 0,0-1-32 15,-3 2-16-15,-1 1 0 16,-1 1-176-16,0 2-16 0,2 2-16 0,-1 2 0 0,0 3-224 0,0-1 128 0,-1 3-128 16,0 2 0-16,0 2 0 0,1 3-128 15,-1-1-16-15,0 3 0 0,-1 0-192 0,0 3-48 16,0 2 0-16,2 2 0 15,1 0-464-15,3 1-112 0,1 1 0 0,3-1-16 16,2 1-2496-16,2-1-496 0,9 14-112 0,0-9-7488 0</inkml:trace>
  <inkml:trace contextRef="#ctx0" brushRef="#br2" timeOffset="175264.46">9134 13510 13823 0,'0'0'1216'0,"0"0"-960"0,0 0-256 0,0 0 0 0,0 0 864 0,0 0 128 15,-4-5 32-15,4 5 0 0,0 0-160 0,0 0-32 16,-8 4 0-16,3 3 0 0,0 4-208 0,1 0-48 16,-2 0-16-16,1 2 0 0,-1 2-176 0,1 3-16 15,-1 2-16-15,1 1 0 0,-1 1-64 0,2 0-16 16,1-2 0-16,-1 0 0 0,1 2-32 0,1-1-16 15,0-2 0-15,2-1 0 0,0-2 96 0,1 0 32 16,1-2 0-16,1-1 0 0,2-1 96 0,1-2 0 16,2-1 16-16,1-1 0 0,-1-2 48 0,2-1 0 15,1-3 0-15,1-2 0 0,3-2-112 0,0-3-16 16,2 0 0-16,1-2 0 0,1-2-192 0,0-1-64 0,-1-1 0 0,1-2 0 16,-1-1 0-16,-2 0-128 15,1-4 192-15,-5 0-64 0,-3-1-128 0,-4-1 192 0,-3-1-192 0,-1-2 192 16,-1-3-32-16,-2 2 0 0,-3 1 0 0,-2 1 0 0,1 1-160 15,-2 1 192-15,-2 2-192 0,0 1 192 0,-1 2-64 16,-1 3 0-16,-2 3 0 0,-1 1 0 0,1 2 128 16,-1 2 0-16,-3 3 16 0,3 0 0 0,-3 3-272 0,2 2 160 15,0-1-160-15,2 2 128 0,0 2-128 0,1 3 0 16,2 0 0-16,2 2-176 0,1 0 176 0,2 1-128 16,3-1 128-16,1 3-128 0,1-1 128 0,3 0 0 15,1 1 0-15,3-1-128 0,0 0 128 0,4-1 0 16,0-1 0-16,2-1 0 0,0-1 0 0,4 0 0 15,1-1 144-15,0-1-144 0,3-4 224 0,-3 1-64 16,2-3-16-16,1-1 0 0,1-1-144 0,0-1 0 16,-3 0 144-16,2-3-144 0,-3-1 0 0,-2-1-288 15,-2 1 48-15,1-2 16 16,-1 0-480-16,-1-1-80 0,-1-1-32 0,0 1 0 16,0 2-2192-16,-1 0-448 0,3-3-96 0,-3 4-16 0</inkml:trace>
  <inkml:trace contextRef="#ctx0" brushRef="#br2" timeOffset="175677.24">9521 13894 12895 0,'0'0'1152'0,"0"0"-928"0,0 0-224 0,0 0 0 0,0 0 720 0,4-5 112 16,-4 5 0-16,3-5 16 0,-1 0 208 0,-1 0 32 15,0-1 16-15,-1 6 0 0,0 0-208 0,0-5-64 16,0 5 0-16,0 0 0 16,0-5 32-16,0 5 0 0,-3-4 0 0,3 4 0 15,-4-3-16-15,4 3 0 0,-7 0 0 0,0 1 0 0,1 3-176 0,-4 1-32 16,1 2-16-16,0 1 0 15,-1 0-208-15,3 2-32 0,0 2-16 0,1 0 0 0,-1 1-144 0,3 1-32 0,-1-1 0 0,2-1 0 16,0 0-192-16,3-1 144 0,0-1-144 16,1 0 128-16,0-1 112 0,-1-9 16 0,4 8 0 15,1-2 0-15,-5-6 32 0,8 7 16 16,2-4 0-16,-3-2 0 0,1-1-128 0,0 0-32 16,2-1 0-16,3-1 0 0,1-3-144 0,-1 0-192 0,1-1 32 0,0 0 16 15,1-3-512-15,-1-1-112 0,-1-1 0 0,3 0-16 16,-1 0-2080-16,-1 0-400 0,0 1-96 0</inkml:trace>
  <inkml:trace contextRef="#ctx0" brushRef="#br2" timeOffset="177160.84">9746 13496 19231 0,'0'0'848'0,"0"0"176"0,0 0-816 0,0 0-208 0,0 0 0 0,0 0 0 15,0 0 1600-15,0 0 256 0,0 0 64 0,0 0 16 16,2-4-784-16,1-1-176 0,2 1-16 0,1-1-16 0,3 0-528 0,1-1-96 15,1 1-32-15,0-1 0 16,1 1-96-16,0-1-32 0,1 2 0 0,1 0 0 0,-1-1-32 0,1 2-128 16,0-1 192-16,0-1-64 0,-2 2-128 0,-1 0 0 15,0-1 0-15,-1 2 128 0,-2 0-128 0,3 0 0 16,-4-1 144-16,0 2-144 16,-7 1-144-16,6-1-112 0,-6 1 0 0,0 0-16 15,0 0-2224-15,0 0-448 0,0 0-96 0,0 0-16 0</inkml:trace>
  <inkml:trace contextRef="#ctx0" brushRef="#br2" timeOffset="177392.72">9726 13624 21247 0,'0'0'944'0,"0"0"192"0,0 0-912 0,0 0-224 0,0 0 0 0,0 0 0 15,0 0 1104-15,0 0 176 0,0 0 48 0,0 0 0 16,0 0-112-16,5 4 0 15,4 0-16-15,-1-2 0 0,2-2-592 0,1-2-112 0,2 0-32 0,1-1 0 0,1-1-304 16,0-1-160-16,3 1 160 0,-2-2-160 0,0 1 0 0,0-1 128 16,1 0-128-16,-2 0 0 0,0 1 0 0,0-1-160 31,-2 1 32-31,-1-1 0 0,-1 1-1008 0,-1-1-192 0,-1 2-32 0,-4-1-11440 0</inkml:trace>
  <inkml:trace contextRef="#ctx0" brushRef="#br2" timeOffset="177802.89">9913 13333 13823 0,'-1'-5'1216'0,"0"-2"-960"16,1 2-256-16,0-2 0 0,0 0 1568 0,0 1 272 0,-2-1 48 15,0 2 16-15,1-1-304 0,1 6-48 16,0 0-16-16,0 0 0 0,0 0-464 0,0 0-112 16,0 0 0-16,0 0-16 0,0 0-272 0,0 0-48 0,0 0-16 0,0 0 0 0,0 9-112 0,0 1-32 15,-1 2 0-15,0 1 0 0,0 0-208 0,0 4-64 16,0 1 0-16,0 0 0 0,0 3 32 0,-2 0 0 31,1 0 0-31,0 2 0 0,-1 1-80 0,-1 2-16 16,2-2 0-16,0 0 0 0,0-1-128 0,0 0 0 0,-1 1 144 0,3-3-144 0,-2-1 0 0,1-1 144 15,1-2-144-15,1 1 0 0,-1-3 128 0,2 0-128 16,-2-3 0-16,2-2 0 0,-1-2 0 0,0 0-256 16,0-2 32-16,-1-6 0 31,3 5-1696-31,2 1-320 0,-5-6-80 0,0 0-16 0</inkml:trace>
  <inkml:trace contextRef="#ctx0" brushRef="#br2" timeOffset="178181.94">10258 13339 22687 0,'0'0'1008'0,"0"0"208"0,-5 4-976 0,-2 1-240 0,2 0 0 16,-3 2 0-16,1 0 0 0,1 3 0 0,-1 1 0 0,1 1 0 15,0 2 0-15,2 0 256 16,-1 1-64-16,2 2 0 0,1 0-64 0,1 1 0 16,1-2-128-16,0 1 192 0,1-1-48 0,1 0-16 15,1-2 0-15,1 0 0 0,0-1 48 0,2-1 0 16,0-2 0-16,2-3 0 0,0-1 320 0,0-2 64 15,1-2 16-15,2-2 0 0,-1-1-32 0,0-2 0 0,0-1 0 0,0-3 0 16,2-1-32-16,-2-2-16 16,0-2 0-16,1-2 0 0,-3-3 224 0,0 0 48 15,1-2 16-15,-2-2 0 0,-2-2 80 0,-2 0 16 16,-3 1 0-16,-2 0 0 0,-2 1-192 0,-2 2-48 0,0 3 0 0,-2 2 0 16,-1 2-192-16,0 3-64 15,1 2 0-15,-2 4 0 0,1 1-384 0,-2 3 0 0,1 2 0 0,0 3 0 31,-1 1-416-31,0 3-64 0,0 1-16 0,1 0 0 0,1 1-1984 0,3 0-400 0,0 2-64 0</inkml:trace>
  <inkml:trace contextRef="#ctx0" brushRef="#br2" timeOffset="184130.16">13657 12694 10815 0,'0'0'480'0,"0"0"96"0,0 0-448 0,0 0-128 0,0 0 0 0,0 0 0 16,0 0 1232-16,0 0 240 15,0 0 32-15,0 0 16 0,0 0-464 0,0 0-96 16,0 0 0-16,0 0-16 0,6-1-368 0,1 0-64 0,0-1 0 0,1 0-16 0,0-1 112 0,2 1 32 16,2 1 0-16,2-1 0 0,1 0 48 0,2-1 16 15,2 1 0-15,1 1 0 0,2-1-48 0,2-1 0 16,-2-1 0-16,0 1 0 0,1 0-256 16,0 1-48-16,1-2-16 0,0 2 0 15,0-1-112-15,1 1-32 0,-2-2 0 0,0 2 0 0,-1 0-192 0,0-1 128 16,0 0-128-16,-1 1 0 0,-2 0 128 0,-1 1-128 15,-3 0 0-15,0-1 144 0,-1-1-144 0,-3 2 0 16,-2-1 0-16,-1 0 128 0,-1 1-128 0,-1-1-144 16,-6 2 144-16,0 0-208 15,0 0-224-15,0 0-32 0,0 0-16 0,0 0 0 16,1-6-560-16,-1 6-112 0,-1-5-32 0,-1-1 0 16,-1 1-1936-16,1-1-384 0</inkml:trace>
  <inkml:trace contextRef="#ctx0" brushRef="#br2" timeOffset="184389.49">14206 12440 14159 0,'0'0'624'0,"0"-7"144"16,-2 1-624-16,2-1-144 0,0 0 0 0,0-1 0 15,0 0 1344-15,2 2 224 0,-2-1 48 0,3 1 16 0,-3 6-304 0,2-4-64 16,-2 4-16 0,3-4 0-16,-3 4-304 0,0 0-64 15,0 0-16-15,0 0 0 0,0 0-160 0,0 0-48 16,4 5 0-16,0 3 0 0,-2 3-64 0,0 1-16 0,1 2 0 0,-1 2 0 15,-2-1-96-15,1 2-32 0,0-1 0 0,-1 2 0 16,-1-1-128-16,1 1-16 16,-1-1-16-16,1 0 0 0,0-2-288 0,0 0 160 0,0-1-160 0,-2-1 128 15,2-1-128-15,2-2 0 0,0-1 0 0,-1-1 128 16,-1-8-432-16,0 0-80 0,0 0-32 0,0 0 0 16,0 0-2384-1,5 3-464-15,7-3-112 0,-12 0-16 0</inkml:trace>
  <inkml:trace contextRef="#ctx0" brushRef="#br2" timeOffset="185408.14">14479 12536 7359 0,'0'0'656'0,"0"0"-528"15,0 0-128-15,0 0 0 0,0 0 2384 0,1-5 448 16,-1 0 96-16,0 5 16 0,0 0-1088 0,0 0-224 16,0 0-32-16,0 0-16 0,0 0-336 0,0 0-64 15,0 0-16-15,0 0 0 0,0 0-192 0,-7 4-32 0,-2 2-16 0,1 1 0 16,1 4-224-16,1 2-64 0,-2 0 0 0,2 1 0 15,-1 1-192-15,1 1-32 0,1-1-16 0,2 1 0 16,-2-2-96-16,3 1-32 0,0 0 0 0,1-1 0 16,1 0-16-16,1-1-16 0,1 0 0 0,1-2 0 15,2-2 80-15,0-1 0 0,2 0 16 0,1-4 0 16,1-2-80-16,1 0 0 0,1-5-16 0,1-1 0 16,3-3-112-16,0-1-128 0,1-2 176 0,0-2-176 0,1-2 160 0,-2 0-160 15,0-2 128-15,0-2-128 0,-1-2 0 0,-1-1 0 16,-2 3 128-16,-1 1-128 0,-1 2 0 0,-3 3 0 15,-1 3 0-15,-3 2 0 0,-1 2 0 0,-1 5 0 16,0 0 144-16,0 0-144 0,0 0 0 0,0 0 0 16,-3 7 0-16,0 2 128 0,0-1-128 0,2 2 0 15,0 1 0-15,1 0 0 0,1 0 0 0,1 0-160 16,1 0 160-16,1-1 0 0,2-2-144 0,0 1 144 16,1-1 0-16,0-3-144 0,3 0 144 0,-2-3 0 15,1-1 0-15,0-2 0 0,2-1 0 0,-1-1 0 16,-2-3 0-16,1-1 0 0,-2-1 0 0,-2-2 0 15,0-2 192-15,-2-2-64 0,-1 0 96 0,-1 0 32 16,0-2 0-16,-3 2 0 0,-2 1-64 0,-2 3-16 16,-1 0 0-16,0 1 0 0,-3 2 0 0,-1 1 0 0,-2 2 0 0,1 2 0 15,0 0-176-15,-2 2 0 0,1 2 0 0,1 0 0 32,0 1-528-32,2 3-96 0,0-1-16 0,3 3 0 15,0 2-2816-15,0 1-576 0,-3 13-128 0,13-1 0 0</inkml:trace>
  <inkml:trace contextRef="#ctx0" brushRef="#br2" timeOffset="185929.06">14954 12648 3679 0,'0'0'320'0,"0"0"-320"0,0 0 0 0,0 0 0 0,0 0 6384 0,0 0 1200 16,0 0 240-16,0 0 48 0,0 0-6080 0,0 0-1216 15,0 0-240-15,0 0-48 0,0 0 112 0,0 0 32 16,0 0 0-16,0 0 0 0,0 0-240 0,0 0-64 15,7-2 0-15,0-2 0 0,-1 0 0 0,1 0 0 0,-1-2 0 0,1 1 0 16,0-1 32-16,-2 1 0 0,-1-1 0 16,1 2 0-16,-1-1-160 0,-4 5 160 0,0 0-160 0,0 0 160 15,0 0 96-15,0 0 32 16,0 0 0-16,0 0 0 0,0 0-112 0,7 3-32 0,-2-1 0 0,2 0 0 16,0 0-144-16,-1 0 0 0,2 1 0 0,1-1 0 15,-3-1 128-15,4-1-128 0,2-1 0 0,3-1 128 16,0-2-128-16,1-1 192 0,1-3-192 0,2 0 192 15,-1-3-192-15,0 0 0 0,-3 0 144 0,1-1-144 16,-3-2 144-16,-2-1-144 16,-1-1 192-16,-2 1-192 0,-2-2 192 0,1 2-64 0,-3 1 0 15,-2 1-128-15,-1 2 160 0,-1 2-160 0,-1 1 128 0,-1 1-128 16,0 3 128-16,2 4-128 0,0 0 128 0,0 0-128 0,-7 2 0 0,2 2 0 31,0 3 0-31,1 1 0 0,1 1 0 0,1 0 0 0,2 4-224 0,0 0 80 16,1 1 144-16,1 0-128 0,1 1 128 0,2-1-128 0,-1 0 128 15,1 1-192-15,1-2 192 0,1 0-192 16,-1-1 192-16,1-1 0 0,-1-1-144 0,2-1 144 16,0 0 0-16,-2-2 0 0,0 0 0 0,-2-2 0 15,-4-5 0-15,0 0 0 0,0 0 0 0,0 0 128 16,0 0 144-16,0 7 32 0,-3 0 0 0,-3-2 0 16,-1-2 16-16,-3 3 0 0,0-1 0 0,-1 1 0 15,-1-2-320-15,-1 1 128 0,-1-1-128 0,0-1 0 31,-1 1-256-31,3-1-176 0,-2-1-16 0,3-1-16 0,3-2-1520 0,1 0-288 0,2-1-64 0</inkml:trace>
  <inkml:trace contextRef="#ctx0" brushRef="#br2" timeOffset="186134.24">15630 12359 20271 0,'7'-10'896'0,"-2"5"192"15,0 0-880-15,1 0-208 0,-2 1 0 0,-4 4 0 0,0 0 3600 0,0 0 688 16,0 0 128-16,0 0 16 0,0 0-2688 0,0 0-528 15,4 7-128-15,-4 1 0 0,0 3-480 0,-3 2-96 16,2 0 0-16,0 1-16 0,-2 3-208 0,0 0-32 16,0 2-16-16,0 1 0 0,-1 1-240 0,-1-1 144 15,1 2-144-15,-1 0 128 0,1-1-320 0,1 0-64 0,-1-2 0 0,1-1-16 32,1-4-576-32,1 0-112 0,0-2-32 0,1-2-10864 15,1-1-2176-15</inkml:trace>
  <inkml:trace contextRef="#ctx0" brushRef="#br2" timeOffset="186625.55">15545 12547 6447 0,'0'0'576'0,"-4"-5"-576"0,-2 1 0 0,1 0 0 16,0-1 5824-16,1 1 1072 0,4 4 208 0,0 0 32 16,0 0-5248-16,1-6-1056 0,1 1-192 0,3 0-64 0,2 1-448 0,4 1-128 15,2-1 0-15,5 1 0 16,3-1 0-16,2-1-240 0,1 1 64 0,0 1 16 0,1-3 0 15,-2-1 0-15,0 1 0 0,0-1 0 16,-3 2-224-16,0-1-32 0,-3 2-16 0,-1-1 0 0,-3 2 272 0,-1 1 160 16,-4 0-192-16,-2 0 192 0,-6 2 0 0,0 0 0 15,0 0 0-15,0 0 0 0,0 0 624 0,-5 5 16 16,-3 1 16-16,-1 0 0 0,-2 3-16 0,-1 0-16 16,0 0 0-16,0 0 0 0,1 2-240 0,0 2-32 15,0-1-16-15,1 1 0 0,-3 0-336 0,3 0 144 0,1 2-144 16,0-1 0-16,0 0 0 0,4-1 0 15,2-1 0-15,2-1 0 0,1-2-240 0,2-2 0 16,2 1 0-16,2-4 0 0,1-2 48 0,2-2 0 16,1 1 0-16,1-3 0 0,1-2 192 0,1-4 0 15,3 0 0-15,-3-1 0 0,1 0 0 0,-1-4 0 0,1-1 192 16,-1 0-192-16,-2 0 320 0,0-1-64 0,-1 1 0 0,-1 2 0 16,-2 1-96-16,0 1-32 15,-3 2 0-15,0 2 0 0,0 1 160 0,-4 5 32 0,0 0 0 0,0 0 0 0,0 0-32 0,0 0 0 16,0 0 0-16,0 0 0 15,0 0-288-15,-3 7 160 0,2-1-160 0,-1 2 128 16,0 0-128-16,1 0 0 0,0 0 0 0,1 0 0 16,0 0-432-16,1-1 48 0,0 0 0 0,1 1 0 15,1-2-544-15,0 1-96 0,1-2-32 0,1 0 0 16,-5-5-1728-16,6 4-352 0,1 0-64 0</inkml:trace>
  <inkml:trace contextRef="#ctx0" brushRef="#br2" timeOffset="187312.59">16069 12553 4607 0,'0'0'192'0,"0"0"64"0,0 0-256 0,0 0 0 0,0 0 0 0,4-3 0 16,-4 3 2688-16,3-5 512 0,1-1 80 0,-4 6 32 16,3-5-1584-16,-3 5-304 15,4-6-64-15,-4 6-16 0,3-5-368 0,-3 5-80 0,0 0 0 16,0 0-16-16,2-6-80 0,-2 6-16 0,0 0 0 15,3-4 0-15,-3 4-304 0,0 0-64 0,0 0-16 0,0 0 0 16,4-5-32-16,-4 5-16 0,0 0 0 0,0 0 0 16,0 0 160-16,0 0 16 0,0 0 16 0,0 0 0 15,0 0-96-15,0 0 0 0,0 0-16 0,0 0 0 16,0 0 16-16,0 0 16 0,0 0 0 0,3 7 0 16,-1-1-64-16,-1 1-16 0,-2 0 0 0,0 0 0 15,-1 1-144-15,-1 0-48 0,1-1 0 0,0 1 0 0,-1-1-32 0,0-1-16 16,3-6 0-16,-2 6 0 0,2-6 0 15,-3 4 0-15,3-4 0 0,0 0 0 0,0 0 16 16,0 0 0-16,0 0 0 0,0 0 0 0,0 0 0 16,0 0 0-16,0-5 0 0,1-2 0 0,2-2-32 15,1 1-128-15,-1-2 192 16,1-1-64-16,2 1-128 0,0-2 128 0,1-3-128 0,2 1 128 16,1 0-128-16,1 2 0 0,-2 0 0 0,-1-1 128 15,1 2-128-15,0 3 0 0,1 0 0 0,-1 1 0 0,1 2 0 0,-1 3 0 0,0-1 0 0,0 2 0 16,-1 1 0-1,-1 3 0-15,0-1 0 0,0 2 0 16,-2 1 128-16,2 0-128 0,0 1 0 0,0 0 128 0,-1 1-128 0,-1 0 0 0,1 2 0 0,0-1 0 16,0-3 0-16,0 1 0 0,1-2 0 15,-1 0 0-15,2-2-128 0,1-1-16 16,0-1 0-16,1-1 0 0,0-2-240 16,-1-2-64-16,1 0 0 0,0-2 0 0,1-2 176 0,0-2 16 0,-1-1 16 0,0-1 0 15,0-2 240-15,0-2 0 0,0-1 0 0,-1 1 0 0,-1-1 0 0,1 1 128 31,-1 2-128-31,-3 3 160 0,1 2 192 0,-2 2 32 0,0 1 16 0,-2 3 0 16,-2 4 192-16,0 0 48 0,0 0 0 0,0 0 0 0,0 0-256 0,-1 7-32 16,0 3-16-16,-2 1 0 0,1 1-160 0,0 3-48 15,-1 0 0-15,-1 1 0 0,1 2-128 0,1 0 128 16,-3-1-128-16,3 2 128 0,1 0-128 0,0-1 0 16,1-1 0-1,0-3 0-15,1-1 0 0,0 1-192 16,0-3 32-16,2-2 16 15,0-1-640-15,1 0-128 0,1-2-32 0,0-1 0 16,3-2-2192-16,-2-2-448 0,-6-1-96 0</inkml:trace>
  <inkml:trace contextRef="#ctx0" brushRef="#br2" timeOffset="187477.36">16568 12417 6447 0,'0'0'272'0,"-4"-4"80"0,-2-2-352 0,0 1 0 0,1-1 0 0,2 1 0 15,0-1 6816-15,1 1 1296 0,1-2 256 0,1 1 48 16,1 0-5856-16,2 1-1184 0,-3 5-224 0,4-5-64 0,2 1-704 0,2-1-160 15,4 2-32-15,2 0 0 16,1-2-192-16,0 2 0 0,1 0 0 0,0-1 0 0,1 2-272 16,0 0-48-16,0 0-16 0,1-1 0 15,-1 0-2480-15,1-1-512 0</inkml:trace>
  <inkml:trace contextRef="#ctx0" brushRef="#br2" timeOffset="188032.32">17274 12191 25791 0,'7'-3'2304'0,"2"0"-1856"16,2-2-448-16,4 1 0 0,-1 0 352 0,3 0-32 0,-6 2 0 0,1-1 0 0,-1 1 640 0,-1 1 112 16,-1-1 16-16,-2 1 16 0,1 1-336 0,-2 0-80 15,-6 0-16-15,0 0 0 16,0 0 32-16,0 0 0 0,-7 7 0 0,-2 1 0 0,-3-1-224 15,-1 2-32-15,-4 1-16 0,1 0 0 0,-2 0-304 0,2 0-128 16,-1 0 0-16,3 0 128 0,1-1-128 0,2 1 0 16,2 0 0-16,1 1 0 0,3-2 0 0,3 0-144 0,-1-1 144 0,3-1 0 15,3 1 0-15,2 1 0 16,5-2 0-16,0 0 0 0,2 0 0 16,2-1 0-16,3-1 128 0,0-1-128 0,2 0 128 0,1 1-128 15,1-2 0-15,0 0 144 0,-2 1 0 0,-2-1 0 16,-1 0 0-16,1 2 0 0,-5 0 96 0,-3 0 16 15,-3-1 0-15,0 2 0 0,-3-1 64 0,-3 1 0 0,-2-1 16 0,-2 1 0 16,-2 0 64-16,-3 0 16 0,-2 0 0 0,-1 0 0 16,-3-2-160-16,-2 1-16 0,-2-1-16 15,-1 0 0-15,0 1-224 0,-1-2 0 0,-1-1-144 16,1 0 144-16,2 0-400 0,1-2 16 16,-1-2 0-16,3 1 0 0,1-1-448 0,4-1-64 0,4-2-32 15,1-1 0 1,4-2-2608-16,4-3-528 0</inkml:trace>
  <inkml:trace contextRef="#ctx0" brushRef="#br2" timeOffset="188238.11">17688 11960 30399 0,'4'-4'2704'0,"1"0"-2160"15,-5 4-544-15,5-4 0 16,-5 4 1408-16,0 0 192 0,0 0 16 0,0 0 16 0,6 4-320 0,-1 1-64 31,-4 3-16-31,0 2 0 0,-1 2-544 0,0 2-112 0,-1 3-32 0,0 0 0 16,-2 2-256-16,1 2-48 0,-2 2-16 0,1 1 0 0,-1 3-80 15,-1 0-16-15,3 1 0 0,-1-1 0 0,-1 1-128 0,3 0 0 0,1-3 0 0,0 0 0 32,0-3-352-32,1-3 0 0,2 0 0 0,2-2 0 0,0-3-1248 15,1-2-240-15,1-2-48 0,2 0-9568 0,0-5-1920 0</inkml:trace>
  <inkml:trace contextRef="#ctx0" brushRef="#br2" timeOffset="188523.74">17925 12262 30575 0,'0'0'1344'0,"-4"2"304"0,-1 4-1328 0,-1-1-320 0,2 2 0 0,-1 0 0 16,1 2 208-16,1 1-16 15,0 2-16-15,2 0 0 0,0 0 336 0,2 0 80 0,1 1 16 0,3 0 0 16,-1-2-64-16,3 0-16 16,1-1 0-16,0-2 0 0,3 2-144 0,1-2-16 15,3-2-16-15,0-2 0 0,-1-1-160 0,2-2-16 0,-1-2-16 0,1-2 0 16,-1-1-160-16,0-2 160 0,1-3-160 0,-2-3 160 15,-1-2 80-15,-1-3 16 0,-1-2 0 0,-1-1 0 16,-3 0 0-16,-2 0 0 16,-1 3 0-16,-2-1 0 0,-2 3-32 0,-2 1 0 15,-2 3 0-15,-1 1 0 0,-2 2 32 0,0 2 16 16,-3 2 0-16,-1 2 0 0,-1 2-272 0,0 2 0 0,-1 1-176 0,0 1 176 31,1 3-592-31,1 1-16 0,1 2 0 0,-1 2 0 16,1 1-2480-16,-1 1-496 0</inkml:trace>
  <inkml:trace contextRef="#ctx0" brushRef="#br2" timeOffset="189058.31">18369 12210 33167 0,'0'0'2944'0,"0"0"-2352"15,1-4-464-15,-1 4-128 0,0 0 592 16,0 0 112-16,0 0 0 0,0 0 16 15,0 0 192-15,0 0 48 0,0 0 0 0,-2 9 0 0,-1 0-512 0,2 2-80 16,0 3-32-16,0 1 0 0,0 3-176 0,0 1-32 16,-1 3-128-16,0 3 192 0,-1-1-192 0,1 0 176 15,0 0-176-15,-1 2 160 0,2-4-160 0,-1 0 0 16,1-2 0-16,1 0 0 0,0-1 0 0,0-3 0 16,-2 0 0-16,2-3 0 0,0-1 0 0,0-1 0 0,0-1 0 15,0-2 0-15,0-8-240 0,0 6-80 0,0-6 0 0,0 0-16 31,0 0-208-31,0 0-32 0,0 0-16 0,0 0 0 0,0 0-16 16,-4-3 0-16,-2-2 0 0,-1-3 0 0,-1-2 272 0,0-2 48 0,-1-1 16 0,-1-3 0 16,1-1 272-16,0-3 144 0,0-1-16 0,1-1 0 15,1-1 432-15,0 0 80 0,1-3 0 0,3 0 16 16,2-1 160-16,1 1 16 0,1 1 16 0,2 0 0 0,3 0-112 16,2 2-32-16,2 2 0 0,2 2 0 15,3-1-464-15,0 4-112 0,3 2 0 0,1 2-128 0,2 2 0 0,1 4 0 16,0 0 0-16,-1 3-144 15,-2 2 144-15,1 2 0 0,-1 3-144 0,-2 3 144 0,-1 0 0 0,-2 2 0 16,-2 1 0-16,-1 1 0 0,-3 0 0 0,-3 1 0 16,-2 1 0-16,-3 1 0 15,-4-1-240-15,-1 0 80 0,-3 1 16 0,-2 1 0 16,-2-1-272 0,-2-1-48-16,-2 1-16 0,-1-1 0 0,-2-2-256 0,-2-2-48 0,-1 1-16 0,0 0 0 15,0-3-1072-15,-1-1-224 0,0 0-32 0,2-2-12528 0</inkml:trace>
  <inkml:trace contextRef="#ctx0" brushRef="#br2" timeOffset="189429.74">18659 12358 26719 0,'0'0'2368'0,"0"0"-1888"0,7-4-480 0,-1 0 0 15,-1-1 1712-15,1 1 240 0,1-1 48 0,2-2 16 16,1 0-1440-16,-2 1-304 16,2-2-48-16,2 0-16 0,-1 1 144 0,2-1 32 0,-2-2 0 0,0 1 0 15,0 0-176-15,0 1-16 16,-2-2-16-16,1 0 0 0,-1-1-16 0,-1 0 0 16,-3 0 0-16,0 1 0 0,-2 1 96 0,-1 1 0 0,-1 0 16 0,0 1 0 15,-1 0 48-15,-1 2 16 0,-2 1 0 0,0 0 0 0,-2 2-80 0,1 0-32 0,-2 2 0 16,-1 1 0-1,-3 1-224-15,0 1 128 16,-1 2-128-16,-1 1 0 0,-1 3 0 0,-1 1 0 16,0 2 0-16,1 1 0 0,0 1 0 0,1-1 0 15,1 0 0-15,2 1 0 0,3 1 0 0,1 0 0 0,0 0 0 0,4 0 0 0,-1-1 0 0,4 0 0 16,1-2 0-16,1 1 144 0,1-4 16 16,3 1 0-16,3-2 0 0,-1-1 0 0,3-1-160 0,3-1 0 15,1-2 0-15,3-1 0 16,1-1-832-16,3 0-32 0,1-3-16 0,1-2 0 15,0-3-2720-15,2-2-560 0</inkml:trace>
  <inkml:trace contextRef="#ctx0" brushRef="#br2" timeOffset="189578.07">19294 12196 23039 0,'0'0'2048'0,"0"0"-1648"16,0 0-400-16,0 0 0 0,-5-3 2320 0,5 3 384 16,0 0 80-16,-3-3 16 0,0 0-944 0,3 3-192 15,-5-2-48-15,5 2 0 0,0 0-928 0,-5-1-192 16,-1 0-48-16,6 1 0 0,0 0-448 0,0 0 0 15,-5 4 0-15,1 0 0 16,4-4-352-16,-5 7-112 0,0 0-32 0,-1-1 0 16,1 2-2944-16,-3-3-592 0</inkml:trace>
  <inkml:trace contextRef="#ctx0" brushRef="#br2" timeOffset="190062.71">16863 12902 13823 0,'0'0'1216'16,"0"0"-960"-16,0 0-256 0,0 0 0 0,0 0 2688 0,0 0 480 0,0 0 96 0,0 0 32 16,0 0-1600-16,5-4-320 15,3-2-64-15,4 2-16 0,2-1-352 0,7 1-80 0,5 0-16 0,3-2 0 16,4-1-224-16,4 1-48 0,1-2-16 0,4 0 0 15,4 1-256-15,6-1-48 0,4 0-16 0,3 0 0 16,1-3-240-16,0-2 128 0,1 0-128 0,4 0 0 16,3-1 128-16,2-1-128 0,2-1 0 0,-3 1 0 0,-3 0 0 0,-3 2 0 15,-3 0 0-15,-1 1 0 0,-3 2 0 16,-5 2 0-16,-4 3 0 0,-6 0-160 16,-4 1 160-16,-7 1-128 0,-3-2 128 0,-5 3-128 15,-5 0-256-15,-2 0-32 0,-5 0-16 0,-3 1 0 16,-7 1-384-16,0 0-80 0,0 0 0 0,0 0-16 15,-5 1-688-15,-5 1-128 0,-5-1-16 0,-5 1-10368 16</inkml:trace>
  <inkml:trace contextRef="#ctx0" brushRef="#br2" timeOffset="190446.24">17169 12957 16575 0,'-7'0'1472'16,"-1"1"-1168"-16,-2 0-304 0,2 0 0 0,-1 0 2304 0,2 1 416 0,-2-2 80 0,3 0 16 15,6 0-1008-15,0 0-192 0,0 0-32 16,0 0-16-16,0 0-544 0,0 0-96 0,0 0-32 0,6 0 0 16,3 0-592-16,3 0-128 0,3 0-32 0,4-3 0 0,7 1 112 0,5-1 0 15,4 0 16-15,7-1 0 0,6-1-80 0,4-2-32 31,0-1 0-31,5 1 0 0,1-2-16 0,5-1 0 0,4-1 0 0,1-1 0 16,0-2-144-16,-1-2 0 0,-1 0 0 0,0-2 128 16,-1 3-128-16,-1-1 0 0,-3 2 144 0,-4 2-144 15,-6 1 0-15,-5 1 0 0,-5 0 0 16,-3 2 0-16,-4 2 0 0,-6 1 0 0,-4 1 0 0,-4 1 0 16,-2-1 0-16,-3 2 0 0,-3 0 0 0,-2 1 0 0,-2 0 0 0,-8 1 0 15,0 0 0-15,0 0 128 0,0 0-256 0,0 0-64 16,0 0 0-16,0 0 0 15,0 0-560-15,0 0-112 0,-7 1-32 0,2 0 0 32,-2 0-1520-32,1 0-304 0,-1-1-64 0</inkml:trace>
  <inkml:trace contextRef="#ctx0" brushRef="#br0" timeOffset="-190014.48">5436 2604 9215 0,'0'0'816'0,"0"0"-656"0,0 0-160 0,0 0 0 16,0 0 1232-16,4-5 224 0,-4 5 32 0,3-5 16 16,-3 5-512-16,3-5-96 0,-1 0-32 0,-2 5 0 0,0 0-256 0,0 0-48 15,0 0-16-15,0 0 0 16,0 0-144-16,0 0-16 0,2-6-16 0,-2 6 0 0,1-5-16 0,-1 1 0 16,0 4 0-16,0 0 0 0,0 0 0 15,-2-4 0-15,2 4 0 0,-4-2 0 0,-1 0-64 0,0 1-16 0,-1 1 0 0,1 1 0 16,-2 0-96-16,1 1-32 0,-1 0 0 15,0 2 0-15,2-1-16 0,-2 1 0 16,0 2 0-16,-3 2 0 0,2 0 16 0,0 2 0 16,0 0 0-16,0 1 0 0,0 1-16 0,0 0-128 0,1-1 192 0,-1 0-64 15,1-1-128-15,2 0 128 0,-1 0-128 16,2 0 128-16,1-1 144 0,1 0 32 0,-1-1 0 0,2 0 0 16,0 3-304-16,1-2 0 0,1-3 0 0,-1-6 0 15,2 7 0-15,2-3 160 0,-4-4-32 0,5 6 0 16,1-2 128-16,0 0 0 0,1-1 16 0,1-1 0 0,-1-1 32 0,2-1 0 15,1 0 0-15,1-1 0 0,0 0-144 0,0-1-32 16,1-1 0-16,0-1 0 16,-1-2 16-16,1-1 0 15,0 2 0-15,-1-2 0 0,0-1-16 0,0 2-128 16,-1 0 192-16,0 1-64 0,-1-1-128 0,0 2 0 0,-1-2 144 0,-2 3-144 0,-6 3 0 16,7-3 0-1,-1-2 0-15,-6 5 128 0,0 0-128 0,0 0 144 16,0 0-144-16,0 0 160 0,0 0-160 0,0 0 128 15,0 0-128-15,0 0 128 0,0 0-128 0,0 0 0 0,0 0 0 0,-4 5 0 0,1 0 0 16,-2 1 128-16,1-1-128 0,-2 1 0 0,1-1 0 16,-1 3 0-16,1 0 0 0,-1-1 0 15,0-1 0-15,-1-2 128 0,-1 2-128 0,1-2 0 16,-1 0 0-16,0 1 0 0,0-1 0 0,-1 2 0 16,-1-2 0-16,1 1 0 0,0-2 128 0,0 0-128 15,1 0 0-15,0 1 0 0,-1-1 0 0,0-1 128 0,1-1-128 16,0 0 0-16,0 1 0 0,0-2 128 0,2-2-128 0,-1 1 0 15,2-2 0-15,0 0 0 0,0-1 128 0,0 0-128 16,2-1 0-16,0-1 128 0,0 1 0 0,0-2 0 16,1-1 0-16,1 1 0 0,0-2 112 0,1 0 16 15,0 0 0-15,1 0 0 0,1-1-64 0,0 2-16 16,2-2 0-16,-2 0 0 0,3 0-48 0,1 0-128 16,1 1 192-16,0-1-64 0,0-1-128 0,1 1 0 15,0 2 0-15,2-2 0 0,0 0 0 0,1 1 0 16,0 1 0-16,0 1 0 0,0-2 0 0,0 1 0 0,1 2 0 15,0 0 0-15,-1 1 0 0,0 0 0 0,-1 2 0 16,0 1 0-16,-1-1 0 0,-1 0 0 0,-1 2 0 0,0 1 0 16,-7 0 0-16,0 0-144 0,5 3 144 15,-5-3 0-15,0 0-128 0,6 4 128 0,-1-1 0 0,-5-3 0 16,0 0 0-16,0 0 0 0,0 0 0 0,0 0 0 16,0 0 0-16,0 0 0 0,0 0 0 15,0 0 0-15,0 0 0 0,0 0 0 16,0 0 0-16,0 0 0 0,-4 3 0 0,0-2 0 0,-1 2 128 0,1-2-128 0,-1 0 0 15,1 0 0-15,-1-1 128 0,-1 0-128 0,1-1 0 16,-1 1 0-16,1 1 0 0,-1-1 0 16,1 0 0-16,-1 1 0 0,-1 0 0 0,2 0 0 15,-1 0 0-15,1 1 0 0,-2 1 0 0,2 0 0 0,0 1 0 0,-1 1 0 16,0-2-128-16,0 1 128 0,-2 2 0 0,1 1 0 16,0-1 0-16,-1 2 0 0,0 0-128 0,3 0 128 15,-3 0 0-15,2 2 0 0,-2 0 0 0,0 1 0 16,2-1 0-16,-2 1 0 0,1 0-144 0,1 1 144 15,0 0 0-15,2 0-144 0,-3 0 144 0,3 1 0 16,-1 1 0-16,3-2 0 0,-1 0 0 0,1-1 0 16,1 0 0-16,1-1 0 0,1-2 0 0,1 0 0 15,0-2 0-15,2-1 0 0,1 1 0 0,0-2 0 0,2-2 0 16,1 0 0-16,0 0 208 0,5-2-16 16,-2-2-16-16,3 0 0 0,1-1 64 0,2-1 16 15,-1-1 0-15,2 0 0 0,-1-3-64 0,2-1-16 0,-1-1 0 0,2 0 0 16,-4 2-176-16,2-2 128 0,-2 0-128 0,-2 1 128 15,-1 1-128-15,-1 1 0 0,-1-2 144 16,-4 1-144-16,0 3 0 0,-2 0 0 0,0 2 0 0,-5 3 0 16,0 0-400-1,0 0-112-15,0 0 0 0,0 0-16 0,0 0-1696 16,-3 5-336-16,-1 2-64 0</inkml:trace>
  <inkml:trace contextRef="#ctx0" brushRef="#br0" timeOffset="-187907.3">3453 4389 2751 0,'0'0'256'0,"0"0"-256"16,0 0 0-16,0 0 0 0,0 0 2112 0,0 0 384 0,0 0 80 0,0 0 16 15,-1-5-1456-15,1 5-304 0,0 0-48 0,0 0-16 16,-4-5-16-16,4 5-16 0,-3-4 0 0,3 4 0 16,0 0-160-16,-6-2-16 0,0 0-16 0,-1 4 0 15,1-1-64-15,-1 1-16 0,0 1 0 0,1 0 0 0,-2 2-16 0,0 0-16 16,1 2 0-16,-2 1 0 0,-1 0-32 0,0 1 0 16,0 0 0-16,0 1 0 0,-1 1-64 0,1-1-16 15,1 1 0-15,-1 0 0 0,2 1-128 16,0 0-48-16,2 1 0 0,-1 0 0 0,2 1-144 0,-1-2 192 15,2 0-192-15,0-1 192 0,2 0-192 0,1-1 0 16,2-1 144-16,0-2-144 0,1 0 192 0,1-1-48 16,0 0 0-16,2-2 0 0,1 0 208 0,2-2 32 15,0 0 16-15,2-1 0 0,2 0 112 0,3-1 0 16,-1-2 16-16,0 0 0 0,3-1-176 0,-1-2-32 16,1 0-16-16,-1-1 0 0,1-2-144 0,-2 1-32 0,1-1 0 15,-1 0 0-15,0 1 32 0,1-1 0 16,-1-1 0-16,-2 1 0 0,-4 3-160 0,1-2 160 0,-1-3-160 15,-1 5 160-15,-3 3-160 0,-5 2 160 16,5-6-160-16,-2 2 160 0,-3 4-160 0,0 0 128 0,0 0-128 0,0 0 128 16,0 0 0-16,0 0 0 0,0 0 0 15,0 0 0-15,0 0-128 0,0 0 160 0,-5 3-160 0,1 0 160 16,-1 1-160-16,0 0 0 0,-1 3 144 0,0-1-144 16,-1-1 0-16,1 0 0 0,0 1 0 0,0-1 0 15,-1 1 0-15,1 0 128 16,-1-1-128-16,0-1 0 0,0 1 0 0,0-1 128 0,-1 0-128 0,2 1 0 0,0-2 0 0,-1 0 128 15,-1 0-128-15,-1-1 0 16,2 0 0-16,-2 0 128 0,-1-1-128 0,0 0 0 0,0-1 0 0,-1 0 0 16,0-1 0-16,0 0 0 15,1-1 176-15,0 0-48 0,0-2 0 0,1 1 0 0,-1-1-128 0,2-2 0 32,-1 0 0-32,1-1 0 0,2-1 0 0,0 2 0 0,3-2 0 15,-1-1 128-15,2-2 64 0,1 1 16 0,0 3 0 0,1-3 0 0,2-1-48 0,0 0-16 16,2 1 0-16,0 0 0 0,2 0-144 0,0 0 0 15,3 0 0-15,0 0 0 0,1 0 0 0,1 1 0 16,0-2-144-16,1 1 144 0,1 2 0 0,0-1 0 16,0 0 0-16,1 1 0 0,-2 0-128 0,1 1 128 15,-1 0 0-15,-1 1 0 0,0-1 0 0,-1 2 0 0,-1-1 0 16,0 2 0-16,-3 0 0 0,0 0 0 16,-6 4 0-16,6-2 0 0,-6 2 0 0,6-1 0 0,-6 1 0 0,0 0 0 0,0 0 0 0,0 0-128 15,0 0 128-15,0 0 0 0,0 0 0 0,0 0 0 16,0 0 0-16,0 0 0 15,0 0 0-15,0 0 0 0,0 0 0 0,0 0 0 0,0 0 0 16,0 0 0-16,0 0 0 0,0 0 0 0,-4 6 0 0,4-6 0 16,-4 3 0-16,4-3 0 15,-5 3 0-15,-1-1 0 0,6-2 0 0,-5 3 0 16,-1-1 0-16,1-1 0 0,-1 0 0 0,6-1 0 0,-7 2 144 0,1 1-144 16,0 1 128-16,1-1-128 15,-2-1 0-15,1 0 0 0,0 2-144 0,0 0 144 16,-1 1 0-16,0-1-128 0,0 0 128 0,-1 2 0 15,-1-1 0-15,1 2 0 0,2 1 0 0,0-1 0 0,-2 1 0 0,0 1 0 16,0 1-128-16,2 0 128 0,0 0 0 0,-2 1 0 0,3-2 0 16,0 2 0-16,1-1 0 15,1 0 0-15,1 1 0 0,-1 0 0 0,2-1 0 0,-2 1 0 16,2 1 0-16,1-1 0 0,0-1 0 16,1-1 0-16,2 0 0 0,-1-2 0 0,1 1 0 0,0-1 0 15,1-2 0-15,2 0 0 0,0-2 0 16,2-1 0-16,0 0-160 0,1-1 160 0,1-1 0 0,1-1 0 0,0 0 0 0,1 0 0 0,1-2 128 0,0-2-128 15,0 1 160-15,2-1-160 16,-2-1 0 0,0-1 128-16,-1 0-128 0,1 0 0 0,0 2 0 0,0-2 0 15,-2-1 128-15,-2 1-128 0,1-1 0 16,-1-1 0-16,0 4 0 0,-1-1 0 0,-2 0 128 0,0 1-128 16,-6 5 0-16,5-3 0 0,-1-3 0 0,-4 6 128 15,0 0-128-15,0 0 0 0,3-4 0 0,-3 4 0 16,0 0 0-16,0 0 0 0,0 0 0 0,0 0 144 15,0 0-144-15,0 0 128 0,-5 4-128 0,1 1 0 16,-1-1-160-16,-1 2 160 0,1-1 0 0,-1 1 0 16,1-2 0-16,0 2 0 0,-3 0 0 0,2 1 0 0,-2-3 0 0,-1 2 0 15,1-1 0-15,-1 1 0 0,-1-1 0 0,1 1 0 16,-1-1 0-16,1 1 0 16,1-2 0-16,-2 0 0 0,-1 1 0 0,0-1 0 15,0 0 0-15,1-1 0 0,0 0 0 0,0-1 0 16,-1-1 0-16,0 1 0 0,1-2 0 0,0-2 0 15,0 1 0-15,1-1 0 0,1-1 128 0,-1-2-128 0,0 1 0 0,1-1 0 16,2-2 144-16,-1 0-144 0,2 1 0 0,1-2 144 16,2-2-144-16,1-1 192 0,1 0-192 0,2-2 192 15,2 1-192-15,1 1 128 0,1 0-128 0,1-1 128 16,3 0-128-16,1 1 0 0,0-1 0 0,2 1 0 0,2 0 0 0,0 0 0 16,0-2-128-16,1 2 128 15,-1 3 0-15,0-1 0 0,-2 0-144 0,1 1 144 0,0 2 0 0,-2-1 0 16,1 1 0-16,-5 0 0 0,2 2 0 15,-1 0 0-15,0 2 0 0,-3 0 0 16,-6 2-512-16,0 0 0 0,0 0 0 0,0 0-10176 16,0 0-2048-16</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54:12.046"/>
    </inkml:context>
    <inkml:brush xml:id="br0">
      <inkml:brushProperty name="width" value="0.05292" units="cm"/>
      <inkml:brushProperty name="height" value="0.05292" units="cm"/>
      <inkml:brushProperty name="color" value="#FF0000"/>
    </inkml:brush>
  </inkml:definitions>
  <inkml:trace contextRef="#ctx0" brushRef="#br0">18972 5735 2751 0,'0'0'256'0,"0"0"-256"16,0 0 0-16,0 0 0 0,0 0 2560 0,0-4 448 16,1 0 112-16,0-1 16 0,-1 0-1472 0,0 0-272 15,0 5-64-15,1-5-16 0,-1 5-96 0,0-5-32 0,0 5 0 0,0 0 0 16,0 0-144-16,0 0-16 15,0 0-16-15,0 0 0 0,0 0-272 0,0 0-48 16,0 0-16-16,0 0 0 0,0 0-224 0,0 0-64 0,0 0 0 0,-2 7 0 16,1 0 0-16,-3 1-16 15,3 3 0-15,0 3 0 0,0-1-48 0,0 1-16 0,-1 2 0 0,1-1 0 16,1 1-144-16,1 1-32 0,0-1 0 0,0 1 0 16,1-2-128-16,0 0 0 0,2 0 144 0,-2-1-144 15,2 0 128-15,2-1-128 0,0-1 160 0,2-1-160 16,0-1 208-16,-1-1-48 0,1-2-16 0,1 0 0 15,0-3 48-15,1 1 16 0,-1-2 0 0,4-1 0 16,-1-2-16-16,1-1 0 0,0-2 0 0,1-2 0 0,1 0 32 0,0-3 0 16,0-2 0-16,1-2 0 0,-1-3 96 0,1-2 32 15,-2 0 0-15,-1-3 0 0,0-1-16 0,-2 1 0 16,-3 0 0-16,0 3 0 0,-2-3-32 0,1 2-16 16,-4 2 0-16,1 0 0 0,-4 4 64 0,1 0 16 15,-1 1 0-15,-1 1 0 0,-2 2-240 0,1 0-128 16,1 0 160-16,-2 2-160 0,-1 0 0 0,1 2 128 15,0-1-128-15,3 5 0 0,0 0 0 0,-3-3-256 16,-1 1 48-16,4 2 16 16,0 0-768-16,0 0-128 0,0 0-48 0,0 6 0 15,0-6-2400-15,1 8-496 0,2 7-80 0,0-1-32 0</inkml:trace>
  <inkml:trace contextRef="#ctx0" brushRef="#br0" timeOffset="276.58">19187 5728 8287 0,'-3'-1'736'0,"-3"0"-592"31,2-2-144-31,4 3 0 0,0 0 3088 0,-4-2 592 0,-1 0 112 0,2 0 32 15,3 2-1616-15,0 0-320 0,-2-4-64 0,2 4-16 0,0 0-736 0,0 0-160 16,0 0-16-16,0 0-16 16,7-1-496-16,2 0-112 0,1 0-16 0,1 1 0 0,1 0-256 0,0-1 160 15,1-1-160-15,1 1 128 0,-1 0-128 0,0 0 0 16,0-1-160-16,2 1 160 31,-4 1-2624-31,-2-2-416 0</inkml:trace>
  <inkml:trace contextRef="#ctx0" brushRef="#br0" timeOffset="558.16">18858 5735 5519 0,'0'0'240'0,"0"0"64"0,0 0-304 0,0 0 0 0,0 0 0 0,0 0 0 0,0 0 4224 0,0 0 800 16,0 0 160-1,2-5 16-15,2-1-3136 0,0 2-624 0,2 1-128 0,0 1-32 16,1-2-768-16,1 2-144 0,-1-1-48 0,2-1 0 0,1 1-320 16,1 0 0-1,0-2 0-15,1 1 128 0,2-3-2480 0,1 3-480 0</inkml:trace>
  <inkml:trace contextRef="#ctx0" brushRef="#br0" timeOffset="856.31">19695 5782 30575 0,'0'0'1344'0,"0"0"304"0,0 0-1328 0,0 0-320 16,8 0 0-16,-1 0 0 0,-7 0 192 0,0 0-16 0,0 0-16 0,0 0 0 15,5-3 64-15,2 2 16 16,0 0 0-16,1 1 0 0,2 0-384 0,2 1-80 16,-1-2-16-16,1 1-9104 15,0 0-1808-15</inkml:trace>
  <inkml:trace contextRef="#ctx0" brushRef="#br0" timeOffset="1059.91">19729 5981 22111 0,'-17'-1'976'0,"10"1"208"0,1 0-944 0,-1 0-240 0,3 0 0 0,-2 1 0 0,6-1 1792 0,0 0 320 15,0 0 64-15,0 0 16 16,0 0-1072-16,0 0-224 0,0 0-32 0,9 3-16 0,2-1-592 16,3 0-128-16,2 0-128 0,0-1 176 0,2-1-176 15,-1 1 0-15,0-2 0 0,0 0 0 16,1-2-1584-16,1 1-288 0,-1-1-64 0</inkml:trace>
  <inkml:trace contextRef="#ctx0" brushRef="#br0" timeOffset="1816.55">20809 5625 19119 0,'0'0'832'0,"0"0"192"0,0-5-816 0,-1 1-208 0,-1-1 0 0,2 2 0 16,-2 0 1216-16,2 3 208 15,0 0 48-15,0 0 0 0,0 0-144 0,0 0-32 16,0 0 0-16,1 6 0 0,-2 4-512 0,0 0-96 16,-1 2-32-16,0 1 0 0,0 0-48 0,-1 3-16 0,1 1 0 0,2 5 0 0,-3-1-96 0,2-1-32 15,0 1 0-15,1-1 0 0,1-1-192 0,1-2-32 16,1 1-16-16,1-2 0 0,0-1-96 0,1-1 0 16,1-2-128-16,1-1 192 0,0-2-48 0,1 0-16 15,0-3 0-15,0 0 0 0,2-2 16 0,1-1 0 16,1 0 0-16,2-3 0 0,0-3 0 0,0-1 0 15,-1-3 0-15,2 0 0 0,-1-4 16 0,0-4 0 16,2-1 0-16,-2-3 0 0,1-1 32 0,-1-1 0 16,-2 1 0-16,-2 0 0 0,-3-1-192 0,2 1 160 15,-3 0-160-15,-2 3 160 0,-2 0-160 0,-2 3 128 16,-1 0-128-16,0 1 128 16,-1 4-128-16,-1 1 0 0,-3 0 0 0,1 3 128 0,-2-1-128 0,0 3-144 0,1 0 144 15,-2 1-208 1,-1 1-1328-16,0 2-256 0,2 2-48 0,1 0-8720 15,1 0-1760-15</inkml:trace>
  <inkml:trace contextRef="#ctx0" brushRef="#br0" timeOffset="2021.39">21035 5643 21183 0,'0'0'944'0,"0"0"192"0,0 0-912 0,0 0-224 0,0 0 0 0,0 0 0 16,6-4 1840-16,0-1 320 0,2 2 64 16,-1 0 16-16,1-1-1040 0,2 1-208 0,0 0-32 0,1-1-16 15,1 2-688-15,0 0-256 0,2-1 176 16,-2-1-176-16,-1 1-128 0,0 0-128 0,0 1-32 0</inkml:trace>
  <inkml:trace contextRef="#ctx0" brushRef="#br0" timeOffset="2261.83">20687 5644 18431 0,'0'0'1632'15,"0"0"-1312"-15,0 0-320 0,0 0 0 0,0 0 2256 0,0 0 384 16,0-5 80-16,2-1 16 0,-1 2-1488 0,3-1-288 15,3 2-64-15,1 0-16 0,1 1-512 0,2-2-112 16,2 0 0-16,1 1-16 16,-1-1-240-16,2 1 128 0,2-1-128 0,-1 1 0 0,-1 1 0 0,0 0-160 0,-1 0 0 0,1 0 0 31,-1 0-2656-31,-1 2-544 0</inkml:trace>
  <inkml:trace contextRef="#ctx0" brushRef="#br0" timeOffset="2541.59">21150 5906 17503 0,'0'0'1552'0,"3"7"-1232"15,-2 0-320-15,1 2 0 0,0 1 1712 0,1 0 272 0,-3 0 64 0,1 1 16 16,-1 0-416-16,0 0-96 16,0 0-16-16,0 1 0 0,-1 0-768 0,0 0-176 0,-1 0-16 0,1 0-16 15,0 0-384-15,0 0-176 0,0-1 160 0,1-1-160 16,1 0 0-16,-1-1 0 0,0-1 0 0,0-2 0 16,0 1-448-16,1-2-176 0,-1-5-32 0,0 0-13232 15</inkml:trace>
  <inkml:trace contextRef="#ctx0" brushRef="#br0" timeOffset="2827.34">21557 5708 13823 0,'-11'-12'1216'0,"8"7"-960"0,1 1-256 0,2 4 0 16,-2-4 3776-16,2 4 720 0,0 0 144 0,0 0 32 15,0 0-2624-15,0 0-512 16,0 0-96-16,0 0-32 0,0 0-368 0,0 6-80 0,0 3 0 0,0 1-16 16,0 1-400-16,0 1-80 0,0 2-16 0,1 2 0 15,0 0-192-15,0 1-64 0,0-1 0 0,1 2 0 16,-4 1-192-16,1-2 128 16,1 2-128-16,1-2 0 0,-1 1 0 0,0-1 0 0,0-2 0 0,-1-1 0 15,0-1-192-15,1-2-144 0,0-1-32 0,0 0 0 16,0 0-1744-16,0-2-368 15,0-2-64-15,0-6-12784 0</inkml:trace>
  <inkml:trace contextRef="#ctx0" brushRef="#br0" timeOffset="3001.25">21358 5900 27471 0,'-9'-6'1216'0,"9"6"256"0,-4-5-1184 0,4 5-288 0,-2-4 0 0,2 4 0 0,-1-5 960 0,3-1 144 15,3 2 32-15,0-1 0 0,4 1-400 0,3-1-80 16,4 1-16-16,2 0 0 0,3 0-464 0,3 0-176 16,5 0 0-16,0 0 144 15,1 0-1088-15,2-2-208 0,1 1-64 0,0-3-12688 0</inkml:trace>
  <inkml:trace contextRef="#ctx0" brushRef="#br0" timeOffset="3409.9">22400 5481 6447 0,'0'0'576'0,"0"0"-576"0,0 0 0 0,0 0 0 16,-4-3 3600-16,4 3 624 0,0 0 112 0,0 0 16 0,0 0-1920 15,-4 4-384-15,-1 2-64 0,1 2-32 16,-1 3-640-16,2 1-128 0,-1 0-32 0,0 2 0 15,2 3-496-15,-1 0-96 0,0 3-32 0,1 1 0 0,2 1-272 0,2 1-48 16,-2-1-16-16,3 0 0 0,2 0-192 0,1 0 0 16,-2-2 128-16,4-1-128 0,3-1 0 0,2 0 144 0,-3-2-144 0,1 0 128 15,2-3 0-15,0 0 0 0,1-2 0 16,0-2 0-16,1-1 0 0,1-2-128 16,-2-4 192-16,0 0-64 0,1-2 16 0,0-3 0 0,2-1 0 0,0-4 0 15,-1-3 0-15,0-2 0 0,1-2 0 0,-2-2 0 16,-1-2 0-16,-2 0 0 15,2-4 0-15,-5 1 0 0,0 0-144 0,-2 1 192 16,-2 1-192-16,0 2 192 0,-3 1-192 0,-2 1 160 16,-1 2-160-16,-1 1 160 0,-2 1-160 0,1 2 0 0,0 1 144 0,-1 1-144 15,0 2 0-15,1 0 0 0,-1 1 0 0,1 0-192 32,0 2-1280-32,3 3-256 0,0 0-48 0,-3-2-13856 0</inkml:trace>
  <inkml:trace contextRef="#ctx0" brushRef="#br0" timeOffset="3614.31">22705 5528 14735 0,'0'0'1312'0,"0"0"-1056"16,-2-5-256-16,1 1 0 15,0-1 2928-15,0 2 528 0,1 3 96 0,0 0 32 0,1-4-1536 0,3-1-288 31,-4 5-64-31,6-4-16 0,-1-1-768 0,3 1-144 0,-1 0-48 0,3 0 0 16,0 1-512-16,1 0-208 0,0 1 176 0,1-1-176 0,-1 0 0 0,1 1 0 16,1 0 0-16,-1-1 0 15,-2 1-2416-15,-1 0-416 0,0 0-96 0</inkml:trace>
  <inkml:trace contextRef="#ctx0" brushRef="#br0" timeOffset="3825.11">22262 5533 26719 0,'0'0'2368'0,"0"0"-1888"0,0 0-480 0,0 0 0 0,0 0 960 0,0 0 112 16,0 0 16-16,0 0 0 0,7-2-224 0,3 1-32 0,2 0-16 0,2 0 0 15,0-1-560-15,4 1-128 0,2 0 0 0,2 0-128 0,-1 0 0 0,1 0 0 16,3 0 0-1,-1 0-10096-15,-2-1-1936 16</inkml:trace>
  <inkml:trace contextRef="#ctx0" brushRef="#br0" timeOffset="4345.5">22755 5935 24879 0,'0'0'2208'0,"0"0"-1760"0,0 0-448 0,0 0 0 0,2-6 976 0,0 1 112 15,1-2 32-15,2 0 0 0,0 1-224 16,1 0-64-16,1 2 0 0,1 1 0 0,0-1-256 0,1 2-64 16,0 0-16-16,1 1 0 0,1 1-96 0,0 0-16 15,0 1 0-15,-2 1 0 0,-1 1-112 0,0 2-16 16,-1 0-16-16,0 2 0 0,-2-1-240 0,-4 3 176 16,1 1-176-16,-2 1 160 0,-3 1-160 0,-2 1 128 15,-3 1-128-15,-2 1 128 0,-2 0-128 0,-1 1 192 16,-1-1-192-16,0 2 192 0,2-1-192 0,0 0 160 0,0-3-160 15,1-1 160-15,2-1 0 0,1-2 0 0,0-3 0 0,1 0 0 16,4-2 448-16,3-4 96 16,0 0 0-16,0 0 16 0,0 0-192 0,0 0-32 15,0 0-16-15,0 0 0 0,7 1-224 0,0 0-64 16,3-1 0-16,2-1 0 0,3-1-192 0,2 1 176 0,6-2-176 0,-1-1 160 16,4-1-160-16,1-1 0 0,2 0 0 0,-3 1 0 15,0 0 0-15,0-1 0 0,-1 0 0 0,-2 0 0 16,-2 2 0-16,-1 1-144 0,-1-1 144 0,-3 2-208 31,-1 0-432-31,-1 1-96 0,-3 0-16 0,-4 0 0 16,-7 1-1568-16,0 0-320 0,0 0-64 0</inkml:trace>
  <inkml:trace contextRef="#ctx0" brushRef="#br0" timeOffset="8267.65">9408 12132 17967 0,'0'0'784'0,"0"0"176"0,0 0-768 0,2-5-192 16,-2-2 0-16,0 1 0 0,0 1 1392 0,0 1 224 15,0 4 48-15,0 0 16 0,0 0-64 0,0 0-16 0,0 0 0 0,0 0 0 16,0 0-608-16,0 0-128 16,0 0-32-16,0 0 0 0,2 7-128 0,2 3-48 15,0 3 0-15,2 2 0 0,0 0-192 0,0 3-32 0,-2-1-16 0,1 4 0 0,-2 1-64 0,1 0-16 16,0 0 0-16,-1 0 0 15,0 0-160-15,0-1-48 0,0-1 0 0,-1-1 0 16,0-1-128-16,1 0 0 0,-3-3 144 16,1-2-144-16,-1 0 0 0,0-2 0 0,0-3-160 0,0 0 160 15,0-1-704-15,0-7-48 0,0 0 0 0,0 0 0 16,0 0-1904-16,0 0-384 0,0 0-80 0</inkml:trace>
  <inkml:trace contextRef="#ctx0" brushRef="#br0" timeOffset="8696.12">9428 12014 13823 0,'-10'-8'608'0,"6"4"128"15,-4-1-592-15,0 0-144 0,2 1 0 0,1 2 0 0,0 0 2560 0,5 2 464 0,-7-2 112 0,0 1 0 16,1 1-1216-16,0 1-256 0,-1 3-64 0,-1 0 0 16,-1 1-480-16,0 1-96 15,2 2-32-15,-2 2 0 0,0 2-432 0,1 1-96 0,1 1-16 0,-2 3 0 16,0 3 0-16,0 2-16 0,-1 1 0 0,2 3 0 0,0 2-112 0,0 2 0 15,2 2-16-15,0 1 0 16,3 1-144-16,1 1-32 0,2-1 0 0,1-1 0 16,1-3-128-16,2 1 0 0,1-1 0 15,1-3 128-15,3 0 0 0,2-4-128 0,2-1 192 0,2-2-64 16,1-3 16-16,1-1 0 0,-1-2 0 16,3-2 0-16,-1-2 32 0,2-3 0 0,1-2 0 0,1-3 0 0,1-2-48 0,1-2 0 15,1-3 0-15,1-4 0 16,2-3 0-16,-1-3-128 0,1-1 192 0,0-5-64 0,0-4-128 0,-1-4 160 15,-2-3-160-15,-5-2 160 0,-3-2-32 0,-5-5 0 16,-2-2 0-16,-6-4 0 16,-4 0 0-16,-3-2 0 0,-5-1 0 0,-3 0 0 15,-4 3-128-15,-5 4 128 0,-1 3-128 0,-1 6 128 0,-1 5 208 0,-2 4 48 16,-1 4 0-16,1 4 0 0,-2 5-32 0,-1 3 0 0,-1 5 0 0,1 2 0 16,1 5-352-1,1 2 0-15,-1 4 0 0,-10 6 0 16,5 4-320-16,5 1-128 0,2 0-16 0,4 3-16 15,4 1-2032-15,4 2-416 0,2 3-80 0</inkml:trace>
  <inkml:trace contextRef="#ctx0" brushRef="#br0" timeOffset="9551.35">13930 12662 9215 0,'0'0'400'0,"-1"-5"96"0,-3-3-496 0,2 0 0 0,0 0 0 0,2 0 0 0,2-2 4160 0,-1 0 720 16,2 0 160-16,1-1 16 0,2 0-3408 0,2 1-688 31,-1 0-144-31,3 2-32 0,2-1-144 0,-3 0-16 15,1 1-16-15,0 2 0 0,-1 0-48 0,1 4-16 0,-2 1 0 0,1 2 0 0,0 2 0 0,-1 4 0 16,-2 2 0-16,1 2 0 0,-2 1-160 0,0 2-48 16,-3 3 0-16,-2 1 0 0,-1 2-144 0,-1 1-16 15,-4 2-16-15,1 0 0 0,-3 0-16 0,1 0 0 16,2-1 0-16,-1-2 0 0,-1-2-144 0,0-2 0 16,-1 0 0-16,2-2 0 0,-2-3 192 0,1-1-64 0,1-2 0 0,0-2 0 15,1 0 64-15,2-1 0 16,3-5 0-16,0 0 0 0,0 0-192 0,0 0 128 15,0 0-128-15,0 0 128 0,0 0-128 0,5-1 0 16,2 0 0-16,0-1 0 0,2 0 0 0,1-1 0 16,2 0 0-16,1-1-176 0,1-1 176 0,0 1-160 15,1-1 160-15,1 1-160 0,0 0-112 0,1-1-32 16,0 1 0-16,1-1 0 16,1 1-384-16,0-1-80 0,-1-2 0 0,1 1-16 15,-5 1-512-15,2-2-112 0,-2 2 0 0,-1-2-8320 16,-3 1-1664-16</inkml:trace>
  <inkml:trace contextRef="#ctx0" brushRef="#br0" timeOffset="10074.37">14129 12446 18879 0,'-7'-14'832'0,"3"8"192"0,0-2-832 0,0-1-192 0,-2 0 0 0,-1 0 0 0,1-1 1216 0,-1 0 208 31,1 0 48-31,-2 1 0 0,0 1-128 0,2 2 0 0,-1-1-16 0,0 2 0 0,0 0-368 16,0 2-80-16,1 1-16 0,-2 1 0 16,-1 1-96-16,0 1 0 0,-1 0-16 0,0 2 0 15,1 3-208-15,-1 1-32 0,0 3-16 0,-1 1 0 0,0 1-208 0,0 2-32 16,0 0-16-16,-1 2 0 0,0 3 16 0,-2 1 0 16,1 1 0-1,0 2 0-15,-1 2-96 0,0 3-16 0,1 1 0 0,1 1 0 0,1 1-144 0,1 0 192 0,0 1-192 0,3 2 192 16,2 0-192-1,2 0 0-15,1-1 0 0,2-2 0 16,2-2 128-16,2 0-128 0,3-2 0 0,3-1 128 0,0-1 0 0,2-2-128 0,1-1 192 16,4-1-64-1,1-2 0-15,2-3-128 0,-2 0 192 0,1-3-64 16,2-2 0-16,1-2-128 0,3-3 192 0,0 0-64 0,-1-4 0 0,2-2-128 16,3-3 192-16,1-3-64 0,-1 0-128 0,3-4 128 15,0-2-128-15,2-3 128 0,-2-2 0 16,-2-3 0-16,-4-2 0 0,-1-2 0 0,-5-3 48 0,-1-1 0 0,-3-2 0 0,-3-3 0 0,-2-2 0 15,-4-3 0 1,-2 0 0-16,-3-2 0 0,-2 1-48 0,-2 0 0 16,-3 1 0-16,-1 2 0 0,-2 2 128 0,-2 4 32 15,-1 2 0-15,-4 3 0 0,-4 1 192 0,-2 3 32 16,-3 1 16-16,0 2 0 0,-3 2-272 0,1 1-64 0,-3 3-16 0,2 1 0 16,-1 5-176-16,1 1 0 15,1 2-192-15,-2 2 192 16,1 2-464-16,1 1 16 0,3 3 16 0,0 1 0 15,0 3-1360-15,1 1-256 0,1 1-64 0,2 1-15840 0</inkml:trace>
  <inkml:trace contextRef="#ctx0" brushRef="#br0" timeOffset="19745.43">20482 9248 11055 0,'0'0'976'0,"0"0"-784"0,-2-5-192 0,0 0 0 0,0-1 1728 0,1 1 320 16,0 0 48-16,0 1 16 0,1 4-176 0,0-5-16 15,0-1-16-15,1 2 0 0,0-1-464 0,-1 5-96 16,0 0 0-16,0 0-16 16,0 0-384-16,0 0-80 0,0 0-16 0,0 0 0 15,0 0-176-15,0 0-32 0,0 0-16 0,0 0 0 16,0 0-48-16,1 7 0 0,-1 2 0 0,0 1 0 0,-1 1-256 0,0 1-48 0,-1 2-16 0,0 2 0 16,0 2-48-16,-1 5-16 15,1-1 0-15,1-1 0 16,1 0-192-16,0 0 144 0,0-1-144 0,2-2 128 15,2-1-128-15,0-2 0 0,0-2 0 0,2 0 128 0,-1-2 16 0,2-3 0 16,1 0 0-16,1-4 0 0,-1 0-144 0,2-2 0 16,2-1 0-16,2-2 0 0,0-2 0 0,2-2 128 15,0-2-128-15,0-3 192 0,1-2-192 0,0-4 0 16,0 0 0-16,-2-4 128 0,-2-2-128 0,2 0 0 16,-3-2 0-16,-1 1 0 0,-1 1 0 0,-1 3-224 15,-2 2 80-15,-1 5 16 0,-2 3 128 0,2 3 0 16,-3 1 0-16,-3 5-128 0,0 0 128 0,0 0 0 15,0 0 128-15,2 8-128 0,-2 1 144 0,1 0-144 16,0 1 192-16,3 1-192 0,-3 1 0 0,3-1 0 0,-3 0 0 0,4-1 0 16,0-2 0-16,1 0 0 15,-1 0 0-15,2-3 0 0,2 0 128 0,-3-3-128 0,0-2 0 0,-1-2 0 16,2-2 272-16,-1-1 0 16,0-4 0-16,-1-2 0 0,1-2 176 0,-1-1 48 15,-1-1 0-15,-2-1 0 0,0-3-64 0,-2-1-16 16,-2-1 0-16,1 1 0 0,-1-1-288 0,-1 3-128 0,0 0 128 0,0 3-128 15,-2 2 0-15,1 2 128 0,2 2-128 0,-2 2 0 16,0 3 0-16,1 1-272 0,3 3 32 0,0 0 16 31,-6 2-592-31,6-2-112 0,-4 5-32 0,2 4-11600 0,2 2-2336 0</inkml:trace>
  <inkml:trace contextRef="#ctx0" brushRef="#br0" timeOffset="20140.89">21026 9604 29599 0,'0'0'640'0,"0"0"144"0,7-4 32 0,1-1 16 0,1 0-656 0,-1-1-176 15,1 0 0-15,1-2 0 0,3-2 1216 0,-2 0 224 0,0-1 32 16,0 0 16-16,0-3-784 0,-1 1-144 0,-1-2-48 0,-1 2 0 15,-2-1-128-15,1 1-48 0,-3 1 0 0,0 1 0 16,-2 1-96-16,-2 3-32 0,0 2 0 0,0 5 0 16,-5-6 96-16,2 3 16 0,-4 2 0 0,-1 2 0 15,-2 1 0-15,-1 2 16 0,0 2 0 0,-1 2 0 0,-2 0-336 0,1 3 0 16,0 2 0-16,0-1 128 0,1 0-128 0,0 0 0 16,2 1 0-16,2-1 128 15,1 0-128-15,3 0 0 0,1-4 0 0,2 1 0 0,1-1 0 0,1-1 144 16,-1-7-144-16,5 7 160 15,2-2 0-15,1 1 0 0,0-2 0 0,2 0 0 0,2-1-160 0,2-1 0 16,0-1 0-16,1-1 0 0,3 0 0 16,-1-1-224-16,1-1 32 0,0 0 0 15,-1-2-1328-15,0 1-256 0,-1-1-48 0,0-1-9376 16,-1 0-1856-16</inkml:trace>
  <inkml:trace contextRef="#ctx0" brushRef="#br0" timeOffset="20494.83">21298 9472 27647 0,'0'0'2448'0,"0"0"-1952"16,0 0-496-16,0 0 0 0,0 0 1344 0,0 0 160 0,0 0 32 0,5 8 16 16,-1-3-208-16,1 2-64 0,1 0 0 0,1 0 0 15,0 1-704-15,3 0-128 16,2 0-48-16,-1 1 0 0,1-1-208 0,2 0-64 0,0-1 0 0,-1 0 0 16,1-1-128-16,2-3 0 0,-2 1 144 0,1 0-144 0,2-1-192 0,-1-1-96 31,-1-2-32-31,-1-1 0 0,0-1-1680 0,1-2-352 0,-2 0-64 0,-1 0-16 15,-2-2-848 1,-1 0-176-16,-2-3-48 0,-2 0 0 0,-3-1 240 16,-1 1 32-16,-2-13 16 15,-3 8 0-15,0 8 2096 0,0 2 416 0,-1 0 96 0,-1-1 16 0,-2 2 3600 0,0 1 704 0,2 1 160 0,-4 1 32 16,0 1-544-16,-1 2-96 0,0 0-32 0,0 3 0 16,0-1-1120-16,0 2-240 0,0 1-32 0,0 1-16 0,1 1-800 15,0 1-176-15,0 0-16 0,0 2-16 0,1-1-304 0,0 1-48 16,-1 1-16-16,1 2 0 15,0-2-256-15,2 0-48 0,-1 2-16 0,1-2 0 16,1-1-128-16,0-1 0 0,2 0 0 16,0-2-176-16,2-1-1600 15,0-2-320-15,2-7-64 0,0 0-13760 0</inkml:trace>
  <inkml:trace contextRef="#ctx0" brushRef="#br0" timeOffset="20723.41">21783 9360 35935 0,'0'0'1600'0,"0"0"320"0,0 0-1536 0,0 0-384 0,0 0 0 0,0 0 0 15,0 0 704-15,0 0 64 0,0 0 0 0,0 0 16 0,0 0 480 0,5 9 80 16,-2 0 32-16,0 2 0 0,-1 1-672 0,1 1-128 16,-1 0-16-16,0 1-16 0,0 1-208 0,0 0-32 15,1 0-16-15,0 1 0 0,-3 0-288 0,2 1 0 16,0-3 128-16,-1-1-128 0,1 1 0 0,-1-3 0 15,1 0 0-15,-1 0-144 16,0 0-576-16,0-1-112 0,0-3-32 0,0 1 0 16,-1-8-2624-16,0 0-528 0</inkml:trace>
  <inkml:trace contextRef="#ctx0" brushRef="#br0" timeOffset="20893.06">21728 9555 29487 0,'0'0'1296'0,"-4"-4"288"0,-1-1-1264 0,2-1-320 0,2 1 0 0,-1-1 0 0,0 2 2432 0,2 4 448 15,0 0 64-15,2-7 32 16,0 2-1648-16,2 0-336 0,3 1-64 0,2 1-16 16,2 0-608-16,1 1-128 0,0 0-32 0,1 0 0 15,2-1-144-15,1-1 0 0,2 1 0 0,0 0 0 16,1-2-1504-16,1 3-288 0,0 0-48 16</inkml:trace>
  <inkml:trace contextRef="#ctx0" brushRef="#br0" timeOffset="21411.36">22308 9207 35759 0,'0'0'1584'0,"0"0"336"0,0 0-1536 0,0 0-384 0,0 0 0 0,0 0 0 0,5-3 528 0,1-2 48 16,2 1 0-16,2 1 0 16,2 0 160-16,3 1 32 0,3 0 16 0,3 1 0 0,-1-2-464 0,2 0-80 0,2 0-32 0,-1 1 0 15,-1 0-208-15,-1 0 0 0,-2-1 0 0,1 2 0 16,-1-1-1504-16,-2 0-352 0,-2 0-64 0,-2 2-9184 16,-2 0-1840-16</inkml:trace>
  <inkml:trace contextRef="#ctx0" brushRef="#br0" timeOffset="21578.12">22405 9365 32879 0,'0'0'1456'0,"0"0"304"0,-6 0-1408 0,6 0-352 16,0 0 0-16,0 0 0 0,0 0 656 0,0 0 64 16,0 0 16-16,9-1 0 0,3 0-32 0,4 1-16 15,0 0 0-15,3-1 0 0,1-1-496 0,0-1-192 16,0-1 176-16,1 1-176 15,1-1-752-15,1-2-240 0,1 0-48 0,2-2-14928 0</inkml:trace>
  <inkml:trace contextRef="#ctx0" brushRef="#br0" timeOffset="22014.16">23444 8949 9215 0,'0'0'816'0,"0"0"-656"0,-1-7-160 0,0 1 0 0,1 6 4560 0,0 0 880 16,-1-6 192-16,1 6 16 0,0 0-3280 0,0 0-672 0,-3-2-128 0,3 2-32 16,-7 2-384-1,2 2-64-15,-1 2-32 0,-1 1 0 0,1 2-608 0,0 3-112 16,2 3-16-16,1 0-16 0,-1 3-48 0,1 0-16 0,2 2 0 0,1 0 0 15,0 0-112-15,1 0 0 0,1-2-128 0,2 2 192 16,0-1-64-16,1 1 0 16,2-2-128-16,2-1 192 0,1-3-48 0,0-1-16 0,0-1 0 0,1-1 0 15,0-2 0-15,1-2-128 0,1-2 192 0,0-1-64 16,0-1-128-16,2-2 192 0,0-2-192 0,1-1 192 16,1-3-192-16,2-1 128 0,-3-2-128 0,3-2 128 15,0-3-128-15,-2-1 160 0,-3-2-160 0,2-3 160 16,-2 0-160-16,-1-1 0 0,-2 0 0 15,-1 0 0-15,-1 0 0 0,-2 0 0 0,-3 2 0 0,-2 1 0 0,-2 1-144 0,0 2 144 16,2 2-192-16,-2 1 192 16,-3 1-384-16,0 2 48 15,1 0 0-15,-3 3 0 0,1 0-400 0,1 2-80 0,-2 0-16 0,5 3 0 32,-5-2-2176-32,-1 0-448 0,0 2-96 0</inkml:trace>
  <inkml:trace contextRef="#ctx0" brushRef="#br0" timeOffset="22240.84">23592 8952 28559 0,'0'0'1264'0,"0"0"272"0,0 0-1232 0,0-5-304 15,0 5 0-15,0 0 0 0,2-6 1024 0,1 0 128 16,3 1 48-16,-2 0 0 0,3 1-368 0,1 1-64 0,3-1 0 15,0 1-16-15,2 0-576 0,0 0-176 16,0-1 0-16,1 2 0 0,-1 0-192 0,1 1-160 16,-1 0-32-16,1 0-9968 0,0 1-2000 0</inkml:trace>
  <inkml:trace contextRef="#ctx0" brushRef="#br0" timeOffset="22460.46">23261 9006 28559 0,'0'0'2544'0,"0"0"-2032"31,0 0-512-31,0 0 0 0,0 0 800 0,0 0 64 0,4-4 16 0,4 1 0 16,-2 1 80-16,4 0 0 0,1 1 16 0,5 0 0 0,0-1-672 0,2 1-144 0,0 0-32 15,2 0 0-15,2-1-128 0,-1 0 0 0,-1 1 0 0,0-2 0 31,-3 0-2192-31,2 1-320 0</inkml:trace>
  <inkml:trace contextRef="#ctx0" brushRef="#br0" timeOffset="26679.24">18842 11086 4607 0,'10'-8'400'0,"-6"4"-400"0,2-2 0 0,0 0 0 15,1-2 2448-15,-1 0 416 0,1 1 80 0,-2-1 0 0,0-1-704 0,-1 1-128 16,0 2-48-16,-2-1 0 0,-1 2-912 0,-1-2-176 15,0 2-32-15,0 5-16 0,-2-6-224 16,-1 2-32-16,-2 0-16 0,-1 2 0 0,0 0-96 0,-2 1-32 0,-1 1 0 0,1 2 0 16,-3 1-192-16,0 3-32 0,-2 1-16 0,-1 0 0 15,0 2-64-15,-2 1-16 0,0 0 0 0,1 1 0 16,-1 1 16-16,2-1 0 0,1 1 0 0,-1 1 0 16,2 2-32-16,1-1-16 0,1-1 0 0,3 0 0 15,0-2-32-15,3 2 0 0,2 1 0 16,-1-1 0-16,3 0-144 0,3 0 160 0,1-1-160 0,3 0 160 15,1-1-32-15,3 0-128 0,3-1 192 0,3 0-64 16,1-1 0-16,3-1-128 16,1-3 192-16,2 0-64 0,2-3 0 0,2-1-128 0,-2-2 192 0,1-1-64 0,-1-3-128 0,1-1 128 15,2-2-128-15,1-1 128 0,2-3-128 0,-4 0 192 16,0-1-192-16,-2 0 192 0,-1-1 96 0,-3 1 32 16,-3 0 0-16,-2 0 0 0,-4 0 16 0,-3-1 16 15,-3 0 0-15,-4 0 0 0,-3 1 32 0,-3-1 0 16,-2 2 0-16,-4 0 0 0,-2 1-192 0,-1 1-48 15,-1 3 0-15,-3 0 0 0,-1 1-144 0,-2 3 0 16,-1 2 0-16,-1 1 0 0,-1 2-288 0,2 2 64 16,-1 1 16-16,1 2 0 15,0 0-432-15,4 1-96 0,-3 1-16 0,3 0 0 16,2-2-224-16,2 1-48 0,1-1-16 0,3-2 0 16,2-2-1552-16,6-3-304 0,0 0-64 0,0 0-8752 0</inkml:trace>
  <inkml:trace contextRef="#ctx0" brushRef="#br0" timeOffset="27014.09">19023 10837 11055 0,'-4'-10'976'0,"4"10"-784"0,-1-6-192 15,0-2 0-15,0-1 2496 0,-1 2 448 0,2-1 80 0,0-1 32 0,-1 1-736 0,1 2-144 31,0-1-16-31,0 2-16 0,1-1-672 0,-1 6-144 0,0 0-32 0,0 0 0 0,0 0-544 0,0 0-112 16,0 0-32-16,0 0 0 0,0 0-256 0,0 0-48 31,-3 8-16-31,0 2 0 0,-2 1-160 0,1 3-128 16,-1 4 144-16,-1 2-144 0,1 2 272 0,-1 4-32 16,1 5-16-16,-1 3 0 0,1 1-48 0,-1 2-16 15,2 2 0-15,-2 2 0 0,2 0-160 0,-2 2 160 16,3-1-160-16,0 0 160 0,-1-1-160 0,2-2 0 15,1-2 0-15,1-2 0 0,1-2 128 0,0-2-128 0,1-3 0 16,1-1 128-16,-1-3-128 0,2-2 128 16,-3-4-128-16,4 0 128 0,-3-3-128 0,1 0 0 15,1-3 0-15,-1-2 0 16,1-1-704-16,1-3-128 0,-1 0-32 0,2-3 0 16,-6-3-2656-16,6 1-544 0</inkml:trace>
  <inkml:trace contextRef="#ctx0" brushRef="#br0" timeOffset="27343.72">19308 11436 21183 0,'0'0'1888'0,"1"-7"-1504"15,-1 2-384-15,1-1 0 0,2 1 1264 0,-1 0 176 0,-2 5 32 0,0 0 16 16,0 0 432-16,0 0 96 16,0 0 16-16,0 0 0 0,0 0-1008 0,0 0-192 15,1 8-32-15,0 3-16 0,-1 1-384 0,0 1-80 16,-1 2 0-16,0 0-16 0,0 1-64 0,0 1-16 16,-2 1 0-16,2-1 0 0,0 0-224 0,-1-1 176 0,0 0-176 0,1-1 160 15,1-1-160-15,0 1 0 0,0-2 144 0,0 0-144 16,1-2-128-16,1-1-112 0,0-1-16 0,1-1 0 15,0 0-1824 1,0-1-368-16,-3-7-80 0,3 5-11872 0</inkml:trace>
  <inkml:trace contextRef="#ctx0" brushRef="#br0" timeOffset="27659.31">19195 11582 23903 0,'0'0'1056'0,"-5"-7"224"0,1 0-1024 0,1-1-256 0,1 0 0 0,0 1 0 16,2-2 1088-16,3 1 160 0,0 2 32 0,4-1 16 0,2 1-608 0,4 1-128 16,1-2-32-16,2 3 0 0,5-2-288 0,-2 1-64 0,2-1-16 0,-1 1 0 15,-1-1 160-15,1 2 16 16,0 3 16-16,0 0 0 0,0 2 48 0,-3 1 16 0,0 1 0 16,-3 3 0-16,-1 2-176 0,-1 2-48 15,-5 1 0-15,0 1 0 0,-4 1-48 0,-2 1-16 16,-2 2 0-16,-2 0 0 0,-3 2 128 0,-2 0 32 15,-5 3 0-15,1-1 0 0,0-1-288 0,-2-2 0 16,-2 1-208-16,1-3 80 0,-1-1 128 0,-1-2 0 16,0-2 0-16,2-3 128 0,0 0-128 0,-1-3 144 0,2 0-144 0,1-2 160 15,2-1-160-15,2-1 0 0,2-1-192 0,0-1 192 16,2-3-992-16,2 0-80 0,2-2-16 0,2-1-13696 16</inkml:trace>
  <inkml:trace contextRef="#ctx0" brushRef="#br0" timeOffset="27928.91">19816 11154 15663 0,'0'0'1392'0,"1"-4"-1120"0,2-3-272 0,0 1 0 0,1-1 3440 0,2 0 624 0,0 1 128 16,2 0 32-16,0 1-3024 0,2-1-608 15,2 1-112-15,1-1-32 0,1 2-208 0,2 1-48 0,-1 0-16 0,2 2 0 16,-2 0-176-16,0 1 0 16,1 2 0-16,-3 2 0 0,-1 0-2400 15,-2 2-464-15</inkml:trace>
  <inkml:trace contextRef="#ctx0" brushRef="#br0" timeOffset="28086.1">19772 11335 30351 0,'-10'-5'1344'0,"10"5"272"0,0 0-1296 0,0 0-320 32,0 0 0-32,0 0 0 0,0 0 672 0,0 0 64 15,5-5 16-15,1 0 0 0,5 2-112 0,2 0 0 0,-1-1-16 0,2 1 0 0,0 0-336 0,2-1-64 0,0 1-16 0,2 0 0 31,0 0-208-31,3-1-160 0,0 1 32 0,1 1-10496 0,1 0-2080 0</inkml:trace>
  <inkml:trace contextRef="#ctx0" brushRef="#br0" timeOffset="28879">21266 10836 20783 0,'0'0'912'0,"0"0"208"0,-4-2-896 0,4 2-224 0,-5-2 0 0,5 2 0 0,0 0 528 0,-5-1 64 16,-1 1 16-16,1 2 0 0,-1 0 144 0,1 3 16 16,-2 0 16-16,1 1 0 15,-1 0 64-15,-1 1 16 0,1 0 0 0,-2 2 0 0,-1 0-32 16,0 1 0-16,-1 1 0 0,2 0 0 0,2 0-288 0,0 0-64 16,0 1-16-16,2 0 0 0,2 1-160 0,-1-1-48 0,2-1 0 0,2 2 0 15,1-2-96-15,3 0-32 16,2 0 0-16,-1-2 0 0,1 0-128 0,3-1 0 15,2-1 0-15,-1-2 128 0,2-1-128 0,2-1 192 16,-2-3-192-16,4-1 192 0,0-3-192 0,2 0 192 16,1-4-192-16,-1-1 192 0,-1-1-48 0,-1-2 0 15,1-1 0-15,-1-2 0 0,-4-4 192 0,0-1 48 0,-2-2 0 0,-3-1 0 16,0-2 96-16,-3-3 32 16,-4 1 0-16,-1-3 0 0,-2-2-208 0,-4 0-48 0,-2-1 0 0,-2 1 0 15,-1 2-128-15,-1 1-128 0,-1 3 144 0,-1 1-144 0,0 3 176 0,1 3-176 16,-2 3 192-1,2 3-192-15,0 2 0 0,0 2 0 0,1 3 0 0,1 1 0 32,0 3-368-32,2 2-80 0,1 1 0 0,3 1-16 15,1 3-1696-15,5-5-336 0,0 9-64 0,2-1-12320 0</inkml:trace>
  <inkml:trace contextRef="#ctx0" brushRef="#br0" timeOffset="29331.92">21793 10502 23263 0,'0'0'1024'0,"1"-6"224"0,0 1-992 0,0-1-256 15,2 2 0-15,-3 4 0 0,0 0 1088 0,0 0 192 16,0 0 16-16,0 0 16 0,0 0-336 0,0 0-64 16,-1 7-16-16,-2 1 0 0,1 3-496 0,0 3-96 15,1 0-32-15,-1 2 0 0,1 2 80 0,-1 1 16 0,1 0 0 0,0 2 0 16,0-1-96-16,1 2-16 16,0 0 0-16,0 0 0 0,0-2-128 0,1-1-128 15,1-2 192-15,2 1-192 0,0-2 192 0,2-1-192 16,0-2 192-16,3-2-192 0,1-1 288 0,1-3-48 0,0 1-16 0,1-2 0 0,1-3 32 0,2-1 16 15,-1-2 0-15,2-2 0 16,0-1-16-16,0-4 0 0,1-2 0 16,-1-2 0-16,1-1 0 0,-1-2-16 15,1-4 0-15,-2 0 0 0,-2-2 32 0,-1-1 16 0,-2-1 0 0,-3-1 0 16,0-1-64-16,-2 0-16 16,-2 1 0-16,0 0 0 0,-2 1-208 0,1 1 128 15,-1 3-128-15,-1 1 0 0,-1 2 0 0,0 3 0 16,0 2 0-16,-2 1 0 0,0 2-320 0,0 2-16 15,0 0 0-15,3 5 0 0,-5-2-1632 0,5 2-320 0,0 0-64 0,0 0-12736 16</inkml:trace>
  <inkml:trace contextRef="#ctx0" brushRef="#br0" timeOffset="29546.76">22011 10492 23951 0,'0'0'2128'0,"-3"-4"-1696"16,2-1-432-16,1 5 0 0,0-5 768 0,0 5 80 15,2-5 16-15,3 1 0 0,1-1 160 0,3 2 16 0,0-1 16 0,4 0 0 16,1 2-640-16,-1 0-128 16,-1 1-32-16,0 0 0 0,0 0-384 0,-1 1-96 0,0 0-16 15,-1 0-9040-15,0 0-1792 0</inkml:trace>
  <inkml:trace contextRef="#ctx0" brushRef="#br0" timeOffset="29737.18">21704 10486 10127 0,'0'0'448'0,"-3"-4"96"0,1-1-544 0,2 5 0 16,-2-6 0-16,4 1 0 15,0-1 3824-15,2 1 656 0,2-1 128 0,1 2 16 16,4-1-3216-16,1 2-656 16,2 0-128-16,0 0-32 0,2 1-448 0,1 1-144 0,1 0 0 0,-1 1 0 15,0 1-960-15,0 1-288 0,0 1-64 0</inkml:trace>
  <inkml:trace contextRef="#ctx0" brushRef="#br0" timeOffset="30362.15">20952 11270 16575 0,'0'0'736'0,"-7"-1"160"0,2-1-720 0,5 2-176 0,-6-1 0 0,6 1 0 0,0 0 1792 0,0 0 336 0,0 0 64 0,0 0 16 16,0 0-928-16,0 0-192 0,7 0-48 0,3 0 0 15,4-1-528 1,6 0-96-16,7-1-32 0,4 0 0 0,4 0-96 0,4-2-32 0,0 1 0 0,5-1 0 15,5-2-64-15,5 1-32 0,5-1 0 16,3 1 0-16,1-1-160 0,0 1 0 16,-1-1 144-16,0 1-144 0,2-2 0 15,1 1 128-15,0 1-128 0,-1 1 0 0,-6-3 0 0,-2-1 144 16,-2 1-144-16,-2 0 0 0,-4 0 128 0,-1 2-128 16,-1-1 0-16,-6 2 0 0,-3 0 240 0,-4 0-64 0,-5 1-16 0,-4 0 0 15,-4 0 48-15,-3 2 16 0,-5 0 0 0,-3 1 0 0,-3 0-224 0,-6 0 0 16,0 0 0-1,0 0 0 1,0 0-784-16,0 6-48 0,-4-1-16 0,-1 1-8416 0,0-1-1680 0</inkml:trace>
  <inkml:trace contextRef="#ctx0" brushRef="#br0" timeOffset="30905.54">21528 11769 14735 0,'0'0'1312'0,"0"0"-1056"15,0 0-256-15,0 0 0 0,0 0 1136 0,0 0 160 16,0 0 48-16,-3-3 0 0,-2-4 384 0,2 3 96 16,0-2 16-16,-2 1 0 0,1-1-496 15,-2 1-112-15,0-2-16 0,-1 2 0 0,1-1-400 0,-2 1-96 0,-1-1-16 0,-1 2 0 16,0 0-192-16,-1 1-32 16,0 1-16-16,-3 1 0 0,0 1-208 0,-2 2-32 15,1 1-16-15,-2 3 0 0,1 0-80 0,-2 3 0 0,1 1-128 0,0 1 192 16,2 0-192-16,1 1 0 15,0 1 128-15,3 1-128 0,1 0 0 0,2 0 0 16,0 3 0-16,4-2 0 0,0-1 0 0,2 1 0 0,1-2 0 16,2-1 0-16,1 0 0 0,3-1 0 0,0-3 0 0,2-2 0 15,2 0 160-15,2-3-160 0,2-1 160 0,2-2-160 16,2-3 224-16,0-1-48 0,2-3-16 0,1-2 0 16,2-1 96-16,-4-4 0 0,2-1 16 0,-1-2 0 15,0 0 80-15,-2-3 16 0,-1-2 0 0,-2-2 0 16,-2-3-48-16,-2-1 0 0,-1-3 0 0,-4 1 0 15,-1 2-96-15,-3-1-32 0,-4 0 0 0,-1 2 0 16,-4 2-48-16,-2 0-16 0,-1 1 0 0,-1 3 0 0,-1 4-128 0,-2 1 128 16,-1 3-128-16,1 2 128 0,-2 1-128 0,1 4-256 15,-1 1 64-15,2 3 16 16,-1 2-368-16,1 1-80 0,3 1-16 0,2 3 0 16,3 0-1536-16,1 3-304 0,3 1-64 0,1-2-12176 15</inkml:trace>
  <inkml:trace contextRef="#ctx0" brushRef="#br0" timeOffset="31158.61">21734 11487 25503 0,'0'0'1136'0,"0"0"224"0,0 0-1088 0,3-5-272 0,3 1 0 0,0-1 0 15,2 1 912-15,1-1 128 0,1 0 32 0,2-1 0 16,3 2-128-16,3 0-32 0,0-1 0 0,4 2 0 0,3 0-400 16,1 0-64-16,0 1-32 0,1 1 0 0,-2-1-272 0,-1 0-144 15,0-2 160-15,-2 4-160 0,-1 0 0 0,-1 1 0 16,-2 1-176 0,-2 0 176-16,-1-2-1920 0,-2 2-272 0,-2 0-48 15</inkml:trace>
  <inkml:trace contextRef="#ctx0" brushRef="#br0" timeOffset="31428.97">21968 11545 16575 0,'-10'-3'736'0,"10"3"160"0,-6 0-720 0,1 0-176 0,-1 0 0 0,0 2 0 0,2 0 2128 0,-1 1 400 0,1 1 80 0,-1 2 16 16,1-1-1024-16,0 1-192 15,0 1-32-15,1 0-16 16,1 3-400-16,0 0-64 0,-1 0-32 0,2 3 0 0,0 3-224 0,0 0-64 0,-1 2 0 0,1 0 0 16,1 2-304-16,0 0-64 0,-1 0-16 0,1 0 0 15,0 2-192-15,0 0 128 0,0 0-128 0,0 0 0 16,0-2 0-16,-1 1 0 0,0 0 0 0,-1-1 0 16,2-2-1920-16,0-2-288 0,-1 0-48 0,1-3-11808 15</inkml:trace>
  <inkml:trace contextRef="#ctx0" brushRef="#br0" timeOffset="31748.67">22168 11886 23439 0,'0'0'1024'0,"0"0"240"0,0 0-1008 0,-3 5-256 0,0 1 0 15,-1 0 0-15,1 3 912 0,0-1 144 16,1-1 32-16,0 1 0 0,-1 1-272 0,2 0-48 15,1 0-16-15,1-1 0 0,0 1-176 0,3 0-48 16,0 1 0-16,0-2 0 0,2-2-144 0,0 0-16 0,3-2-16 0,0-1 0 16,2 0 48-16,1-2 16 0,0-1 0 0,1-1 0 15,0-2 0-15,0-1 0 0,2-2 0 0,-3 0 0 16,-1-2 160-16,0-2 48 0,-1-1 0 0,-3-1 0 16,-2-1 32-16,-1 0 16 0,-2 0 0 0,-2-2 0 15,-2-1-112-15,-2 1-32 0,-2 2 0 0,-2 1 0 16,0 2-96-16,-1 1-32 0,0 2 0 0,-2 2 0 15,0 1-400-15,-2 3 0 0,1 1 128 0,-1 1-128 16,-1 2 0-16,1 2-176 0,1-1 48 0,-1 3 0 16,1 0-400-1,2 1-80-15,1 0-16 0,0 1 0 0,1-1-1680 0,3 0-320 0,-1 0-80 0,3-2-7984 16,-1 1-1600-16</inkml:trace>
  <inkml:trace contextRef="#ctx0" brushRef="#br0" timeOffset="32132.22">21902 11471 6447 0,'0'0'576'16,"-3"-4"-576"-16,-1-1 0 0,1 1 0 0,3 4 2112 0,-4-6 320 15,-1 1 64-15,2 0 16 0,3 5-400 0,0 0-96 16,0 0-16-16,0 0 0 15,0 0-720-15,0 0-128 0,0 0-48 0,0 0 0 0,0 0-592 16,0 8-112-16,0 2-16 0,0 1-16 0,1 1-368 0,0 1 144 0,-1 0-144 0,0 2 0 16,-1 0 0-16,0 2-144 15,-1-1-16-15,0 1-12192 0</inkml:trace>
</inkml:ink>
</file>

<file path=ppt/ink/ink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54:52.533"/>
    </inkml:context>
    <inkml:brush xml:id="br0">
      <inkml:brushProperty name="width" value="0.05292" units="cm"/>
      <inkml:brushProperty name="height" value="0.05292" units="cm"/>
      <inkml:brushProperty name="color" value="#FF0000"/>
    </inkml:brush>
  </inkml:definitions>
  <inkml:trace contextRef="#ctx0" brushRef="#br0">2897 1229 19343 0,'0'0'1728'0,"0"0"-1392"0,0-6-336 0,0 2 0 16,0 4 1856-16,2-7 288 0,-1 0 64 0,1-1 16 0,-1 0-1520 0,1 0-320 16,0 1-48-16,0-1-16 0,-1-1 144 0,0 0 32 15,2 0 0-15,-1-2 0 0,-1 0 16 0,0 1 16 16,-1-2 0-16,-1 1 0 0,-1-2 16 16,-2 0 0-16,3 0 0 0,-1 0 0 0,-1 0-160 15,-3-3-16-15,2 1-16 0,-2 3 0 0,0 1 32 0,-2 1 0 16,-1 2 0-16,-1 2 0 0,1 1 32 0,-2 3 16 15,-2 2 0-15,0 2 0 0,-2 1-144 0,-1 4-32 16,0 2 0-16,-2 3 0 0,1 3-256 0,-1 4 160 16,1 3-160-16,0 0 128 0,1 1-128 0,0 1 0 15,2 1 0-15,2-1 128 0,3 0-128 0,1-2 0 0,3-1 0 16,1-2 0-16,3-2 0 0,2-1 0 0,1-2 0 0,2-2 0 16,-1 0 0-16,4-3-144 0,1-3 144 0,0-1 0 15,2-2-128-15,0-2 128 16,2-2 0-16,1-1 0 0,2-4-192 0,-1 0 192 15,0-2-192-15,1-2 192 0,0-1-272 0,-1-3 48 0,0-1 16 16,-1-3 0-16,0-1 208 0,0-1-176 0,-1 0 176 16,-1 0-160-16,-1 1 160 0,-2 1 0 0,-2 3 0 0,0 1 0 0,-2 2 0 0,-1 2 256 15,-3 2-64-15,0 3-16 0,0 5 144 0,0 0 16 16,0 0 16-16,0 0 0 16,0 0-128-16,-3 8-32 0,0 2 0 0,1 1 0 0,1 1-192 0,0 3 0 15,1-1 0-15,1 1 0 16,0 1 0-16,1-1 0 0,1 1 0 0,2-1 0 0,1-1 0 0,3 2 0 15,-1-3 0-15,0-1 0 0,-1-2-272 0,4 0 0 16,0-3 0-16,-1 0 0 31,0-3-1568-31,0 0-304 0,0-1-64 0,0-2-13056 0</inkml:trace>
  <inkml:trace contextRef="#ctx0" brushRef="#br0" timeOffset="269.38">3028 853 30399 0,'0'0'2704'0,"0"0"-2160"0,-3-5-544 0,3 5 0 0,0 0 608 0,0 0 16 16,0 0 0-16,0 0 0 15,0 0-144-15,0 0-32 16,0 0 0-16,6 2 0 0,1 4-64 0,2 3 0 0,1 3-16 16,0 1 0-16,-1 2-64 0,1 4-16 0,-1 4 0 0,-1 2 0 15,0 3 64-15,-2 2 16 0,-1 0 0 0,-3 2 0 16,-1 2-128-16,-3 4-32 0,-3-2 0 0,0 0 0 15,-3 1 64-15,1 0 16 16,-5-2 0-16,1-1 0 0,-1-1-544 0,-1-3-128 0,-1-1 0 0,-2-3-16 31,-1-2-288-31,-3-1-48 0,-3-3-16 0,-2-2 0 0,-3-3-1424 16,1-2-304-16,-1-3-48 0</inkml:trace>
  <inkml:trace contextRef="#ctx0" brushRef="#br0" timeOffset="541.97">2456 859 35247 0,'-8'-6'1552'0,"8"6"336"0,0 0-1504 0,0 0-384 0,-5-3 0 0,-1 2 0 0,2 1 208 0,-4 1-16 0,1 0-16 0,-1 4 0 16,0 1 352-16,-2 4 80 15,1 2 16-15,1 3 0 16,-1 2-400-16,1 4-80 0,-1 3-16 0,2 5 0 15,-2 3-128-15,2 3 0 0,1 1 144 0,1 3-144 0,2 1 0 0,2-1 0 0,1 0 0 0,2-2 0 0,1-1 0 0,4 0-208 16,1-2 48 0,2-2 16-16,2-4-176 0,3-1-16 15,2-4-16-15,1-2 0 16,3-4-352-16,2-1-80 0,1-2-16 0,3-4-9664 16,-2-3-1936-16</inkml:trace>
  <inkml:trace contextRef="#ctx0" brushRef="#br0" timeOffset="1341.95">5300 924 30575 0,'0'0'1344'0,"0"0"304"0,0 0-1328 0,0 0-320 0,6 0 0 0,-1 1 0 16,-5-1 128-16,0 0-128 0,-3 7 160 0,0 0-160 0,-1 3 624 0,-1 4 16 15,1 1 16-15,-1 7 0 0,1 2-256 0,1 3-48 16,-2-1-16-16,3 3 0 0,0-1-112 0,1 2-32 16,0 0 0-16,3 0 0 0,-1-1-192 0,2-3 0 15,2-1 128-15,0-2-128 0,1-2 0 0,0-3 128 16,2-1-128-16,2-3 0 0,-1 0 240 15,2-3-48-15,1-3-16 0,0-2 0 0,-1-3 64 0,1-2 16 0,2-3 0 16,1-3 0-16,0-1-16 16,-1-2 0-16,2-2 0 0,0-1 0 0,1-2 48 0,-1-2 16 15,0-3 0-15,-2-1 0 0,-1-1-80 0,-1-3-16 0,-1-2 0 0,-2 1 0 16,-1 1-80-16,-3 1-128 0,-1 1 176 0,-3 3-176 16,-2 2 0-16,-1 3 0 15,0 2 0-15,-1 1 0 16,-3 1-224-16,1 1-160 0,-1 4-16 0,0 0-16 0,0 3-1952 15,1 1-384-15,-1 1-64 0</inkml:trace>
  <inkml:trace contextRef="#ctx0" brushRef="#br0" timeOffset="1556.82">5492 1079 8287 0,'0'0'736'0,"-1"-5"-592"0,1 5-144 0,0-5 0 16,2 1 5536-16,0-1 1072 0,4 1 224 0,0 0 32 16,3-1-5264-16,2 1-1072 0,2-1-208 0,1 2-32 0,1 0-128 0,2 0-32 15,0 0 0-15,1 1 0 16,-1 1-448-16,0-1-112 0,-3 0-16 16,-2 1 0-16</inkml:trace>
  <inkml:trace contextRef="#ctx0" brushRef="#br0" timeOffset="1756.41">5056 1049 14735 0,'0'0'1312'0,"-1"-4"-1056"16,0 0-256-16,1 4 0 15,2-6 4592-15,3 2 848 0,0-1 192 0,4 2 16 0,3 0-4528 0,5-1-912 31,3 2-208-31,2 0 0 0,-2 0 0 0,2 0 0 16,0-1 0-16,0 1 0 16,0 0-928-16,0 1-256 0,-1 1-48 0</inkml:trace>
  <inkml:trace contextRef="#ctx0" brushRef="#br0" timeOffset="1946.01">5985 1170 35247 0,'0'0'1552'0,"4"-3"336"0,3 1-1504 0,2-1-384 15,3-2 0-15,2 1 0 0,0-1-304 16,3 1-128-16,-1 1-16 0,1-1-16 0,-2 1 224 0,1 1 48 0,-1 2 16 0,-1-1-14576 15</inkml:trace>
  <inkml:trace contextRef="#ctx0" brushRef="#br0" timeOffset="2136.5">5962 1352 37775 0,'0'0'3360'0,"0"0"-2688"16,0 0-544-16,0 0-128 0,0 0-160 0,0 0-64 0,0 0-16 15,0 0 0-15,0 0 864 0,0 0 160 16,0 0 48-16,0 0 0 0,9 2-560 0,0 0-96 0,5-2-32 0,1 1 0 16,0 1-416-16,3-1-96 15,3-4-16-15,1 1-17200 0</inkml:trace>
  <inkml:trace contextRef="#ctx0" brushRef="#br0" timeOffset="2775.23">7724 868 30351 0,'0'0'1344'0,"0"0"272"0,-6 1-1296 0,2 0-320 0,0 1 0 0,-1 2 0 15,0 0 352-15,-1 3 0 0,1 1 0 0,0 3 0 16,0 0 256-16,0 4 48 0,2 1 16 0,-1 3 0 15,-1 1-256-15,1 1-48 0,3 1-16 0,-2 1 0 0,1 0-176 16,4 5-48-16,1 0 0 0,0-2 0 0,2 2-128 0,0-4 0 16,3-1 0-16,-1-2 128 0,2-2-128 0,0-5 192 15,3-1-192-15,0-1 192 0,3-1 80 0,0-2 32 16,1-1 0-16,3-3 0 16,2-1-64-16,5-2-16 0,0-3 0 0,-2-1 0 0,-3-1 80 0,-1-3 16 15,-3-4 0-15,1-2 0 16,-1-1-32-16,0-2 0 0,-3-1 0 0,-1-2 0 0,0-1-64 0,-5 4-16 15,0-1 0-15,0-2 0 0,-3-1-208 0,0 2 176 16,-2-2-176-16,-3 2 160 0,-1 2-160 0,0-3 0 16,-1 3 0-16,-2 2 0 15,1 2-432-15,-1 2-64 0,-1 1-16 0,0 3 0 16,-1 0-2064-16,1 2-432 0,-1 2-64 0</inkml:trace>
  <inkml:trace contextRef="#ctx0" brushRef="#br0" timeOffset="2976.58">7914 1000 33407 0,'-9'-10'1472'0,"9"10"320"0,0 0-1440 0,4-5-352 0,2-1 0 0,1 1 0 0,-2-1 0 0,1 2 0 15,1-1 0-15,1 1 0 0,2 1 176 0,2-1 16 31,3 1 0-31,0 0 0 0,0-1-192 0,2 1-176 0,-2 1 48 0</inkml:trace>
  <inkml:trace contextRef="#ctx0" brushRef="#br0" timeOffset="3205.73">7461 978 35295 0,'0'0'1568'0,"0"0"320"0,0 0-1504 0,0 0-384 0,4-3 0 0,3-1 0 0,1 1 192 0,2 1-16 0,2 0-16 0,2-1 0 16,1 1 32-16,4 1 16 16,1 0 0-16,3 0 0 0,1-1-208 0,3 1 0 15,-1 0 0-15,3-1 0 0,0 1-384 0,1 0 48 16,0 1 0-16,-1 1 0 15,0 0-2528-15,-3 2-496 0</inkml:trace>
  <inkml:trace contextRef="#ctx0" brushRef="#br0" timeOffset="3476.76">8155 1386 37775 0,'0'0'3360'0,"0"7"-2688"0,0-1-544 0,0 3-128 16,-1 2-192-16,1 0-64 0,-1 2 0 0,0 3-16 16,-1-1 720-16,-1 2 160 0,1 0 32 0,0 0 0 15,2-5-352-15,-1 1-64 0,0 1-16 0,0 1 0 0,-1 0-208 0,-1 0 0 16,1 1 0-16,0-2 0 31,0 0-2112-31,0 0-448 0</inkml:trace>
  <inkml:trace contextRef="#ctx0" brushRef="#br0" timeOffset="3988.63">9026 971 36863 0,'-10'-8'3264'0,"7"4"-2608"0,3 4-528 0,-9-2-128 0,2 1 272 0,1 1 32 0,6 0 0 0,0 0 0 16,-2 5 16-16,0 2 0 0,0 3 0 0,2 0 0 16,0 2-48-16,1 2 0 0,1 3 0 15,1 1 0-15,0 1-272 0,1 0 128 0,0 1-128 16,2 1 0-16,-1-1 0 0,-2 1 0 15,2 0 0-15,-1-1 0 0,1 0 0 0,-2 0-320 0,0-1 32 0,1-1 16 32,-1-3-2208-32,0 0-432 0,0-3-96 0</inkml:trace>
  <inkml:trace contextRef="#ctx0" brushRef="#br0" timeOffset="4179.54">8821 1230 36863 0,'0'0'3264'0,"0"0"-2608"16,2-7-528-16,0 2-128 31,2-1-352-31,3 1-96 0,1 0-32 0,3 1 0 0,2 0 480 0,3 0 0 16,1 1 176-16,4 0-48 0,3-1-128 0,1 0 0 16,2-2-128-16,-1 2 128 0,3 1-192 0,2-1 32 0,2 0 16 0,1 1 0 15,3-1-1968 1,2 1-400-16,-2 0-80 0</inkml:trace>
  <inkml:trace contextRef="#ctx0" brushRef="#br0" timeOffset="4527.06">9885 946 15663 0,'0'0'688'0,"0"0"144"0,0 0-656 0,0 0-176 16,0 0 0-16,0 0 0 0,0 0 3792 0,-4 0 736 15,-1 1 144-15,-1 2 16 0,1 4-2704 0,0 1-528 16,1 2-112-16,0 1-32 0,2 2-736 0,0 2-128 15,0 2-48-15,1-1 0 0,1 1-112 0,2 0-32 16,-1 0 0-16,2 0 0 0,2 2-128 0,0-2-128 16,2-1 192-16,1 0-192 0,-1-3 192 0,2 0-64 15,3-3 0-15,0-1-128 0,-1-2 256 0,4 0-48 16,-2-3-16-16,1 0 0 0,1-2-192 0,2-2 176 16,-1-1-176-16,2-1 160 0,0-2-160 0,-2-1 160 15,2-3-160-15,-1-2 160 0,0-2-160 0,-1-2 192 0,-4-3-192 16,1 0 192-16,-4-2-192 0,0 0 192 0,-2-1-192 15,-2 1 192-15,0 0-192 0,-3 0 0 16,-2 2 0-16,-1 0 128 0,-1 3-128 0,-1 3 0 16,-1 1 0-16,0 2 0 0,-2 2-320 0,1 1 16 0,-2 2 0 0,2 1 0 15,-1 1-1056 1,-1 1-224-16,1 0-32 0</inkml:trace>
  <inkml:trace contextRef="#ctx0" brushRef="#br0" timeOffset="4739.56">10080 961 32255 0,'-2'-2'2864'16,"2"2"-2288"-16,0 0-576 0,2-5 0 0,-2 5 288 0,6-6-48 15,-6 6-16-15,7-5 0 0,3-1 368 0,2 3 80 0,2 0 16 0,1-1 0 16,1 1-544-16,1 1-144 15,-2 1 0-15,1-1 0 16,-2 0-1488-16,-1 2-368 0,-1 0-80 0</inkml:trace>
  <inkml:trace contextRef="#ctx0" brushRef="#br0" timeOffset="4940.56">9698 1009 32255 0,'-7'-7'1424'0,"7"7"304"0,0 0-1392 0,0 0-336 0,0 0 0 0,0 0 0 15,1-5 736-15,-1 5 80 0,5-5 16 0,2 2 0 16,2 0-416-16,4-1-80 0,5 2-16 0,0 0 0 16,0 0-320-16,1 1-128 0,-1 1 0 0,1 0 0 31,1-1-2432-31,-2 1-496 0</inkml:trace>
  <inkml:trace contextRef="#ctx0" brushRef="#br0" timeOffset="5402.27">10261 1357 34095 0,'0'0'3024'0,"-2"-5"-2416"16,5-1-480-16,1 1-128 15,2-1 704-15,-2 0 112 0,1-2 16 16,3 2 16-16,1-1-672 0,-1 1-176 0,0 2 0 0,1 1 704 0,0 1 96 16,1 0 32-16,-1 1 0 15,-2 2-576-15,1 2-128 16,-2 0 0-16,-1 1-128 0,0 2 128 0,-1 0-128 0,-2 1 0 0,-1 0 0 0,-1 3 0 0,-2-1 0 15,-1 2 0-15,-2 0 0 16,0 2 0-16,-2 0 0 16,0 1 0-16,-2-1 0 0,0 0-128 0,0 1 128 15,0-2 0-15,2-1-144 0,-1-1 144 0,1-2 0 0,1 0 0 0,0-1 0 16,2-2 304-16,1 1 32 16,0-2 16-16,3-4 0 0,0 0 96 0,0 0 32 0,0 0 0 0,0 0 0 15,0 0-144-15,8 5-16 0,1-3-16 16,2-1 0-16,0 1-160 0,2-2-16 0,0-1-128 0,3 0 192 15,1-1-192-15,2-1 0 0,2 1 0 0,1 0 0 16,1-1 0-16,1 1 0 0,1-1 0 0,1 1 0 16,-1 0-128-16,-2 1-80 0,-1-1-16 0,3-1 0 15,-3 2-480-15,-2 1-80 0,-4 0-32 0,-4 0 0 16,-2 1-1616-16,-3 1-320 16,-7-2-64-16</inkml:trace>
  <inkml:trace contextRef="#ctx0" brushRef="#br0" timeOffset="6557.13">5808 3073 12895 0,'0'0'576'0,"0"0"112"0,0 0-560 0,0 0-128 0,0 0 0 0,3-4 0 16,0-1 3904-16,2 0 768 0,-1 2 128 0,-4 3 48 15,6-3-2272-15,0-1-448 0,2 1-80 0,2 1-32 16,0-2-960-16,4 3-192 0,1 0-32 0,2 0-16 16,-1-1-352-16,3 0-64 0,2 0-16 0,0 0 0 15,0 2-240-15,1 0-144 0,0 0 160 0,1 0-160 16,-3-1-192-16,1 1-144 0,0 0-32 0,-3 3-7840 31,0-2-1584-31,-4 2-304 0</inkml:trace>
  <inkml:trace contextRef="#ctx0" brushRef="#br0" timeOffset="6714.07">5793 3319 18431 0,'0'0'1632'0,"0"0"-1312"16,-5-1-320-16,5 1 0 0,0 0 4672 0,0 0 848 16,0 0 176-16,0 0 48 0,8-6-4480 0,2 2-896 15,-1 0-176-15,6 1-48 0,3 0-144 0,3-2 160 16,2 1-160-16,4 0 160 0,1 0-160 0,4 0 0 15,2 0 0-15,2-1-11904 16,0 1-2240-16</inkml:trace>
  <inkml:trace contextRef="#ctx0" brushRef="#br0" timeOffset="7224.78">7432 2748 7359 0,'0'-6'656'0,"2"2"-528"15,-2 4-128-15,-4-6 0 0,-7 0 4336 0,2-1 832 0,9 7 160 0,0 0 48 16,0 0-2688-16,3-6-512 0,-3 6-128 16,0 0 0-16,3-6-688 0,-3 6-128 0,5-1-16 0,0 3-16 15,-5-2-624-15,4 5-128 16,0 1-32-16,-1 3 0 0,-1 3-272 0,1 1-144 0,2 2 160 0,-2 4-160 0,-1 2 128 16,2 0-128-16,-1 0 0 0,-1 1 0 0,-1 0 0 0,0 1 0 15,-1 3 0-15,0-2 0 0,-1-2 0 0,0 0 0 16,1 0-176-16,-3-1 176 31,1-2-1664-31,-2 1-192 0,1-3-64 0,0-2-13872 0</inkml:trace>
  <inkml:trace contextRef="#ctx0" brushRef="#br0" timeOffset="7500.75">7080 3320 33119 0,'0'0'1472'0,"0"0"288"0,0 0-1408 0,0 0-352 0,0 0 0 0,0 0 0 0,0 0 448 0,7-1 0 0,2 1 16 0,2-1 0 15,2 0 112-15,4-1 0 0,3 0 16 0,4 0 0 0,0 0-272 0,2 0-48 16,3-2-16-16,2 1 0 16,3 0-64-16,2-2 0 0,0 1-16 0,1 0 0 15,0-1-176-15,-1 1 0 16,-2-1 0-16,0 2 128 0,-1 0-128 0,0-1 0 0,-2 1 0 0,-2 2 128 15,-4 1-128-15,-2-1 0 0,-3 1 0 0,-1 1-176 32,-3 1-560-32,-3 2-112 0,-3 0-32 0,-5 1 0 15,-3 2-2256-15,-2 0-464 0</inkml:trace>
  <inkml:trace contextRef="#ctx0" brushRef="#br0" timeOffset="7890.13">7133 3746 21183 0,'-1'-5'1888'0,"2"0"-1504"0,3-2-384 0,0 0 0 0,1 0 2192 16,3-2 368-16,1-2 80 0,2 2 16 15,1 1-1952-15,1 2-384 0,0-2-64 0,4 2-32 0,-3 0 64 0,3 2 16 16,-2-1 0-16,-1 3 0 0,1 2 16 0,-2 2 0 15,-2 2 0-15,-1 0 0 0,-4 3-320 0,1 1 160 16,-3 2-160-16,-1 2 128 0,-3 3-128 0,-1-1 0 16,-3 1 0-16,-1 2 0 0,-4 0 0 0,-1 2-176 15,-1 0 48-15,-1 1 0 0,0 2-16 0,-1 0 0 16,-1-3 0-16,-1 2 0 0,0 0 144 0,1-5 0 0,3-3 0 16,2-2 384-1,1-5 96-15,3 0 32 0,3-2 0 0,2-4-512 0,0 0 0 16,6 3 0-16,0-2 784 0,3-1 64 15,1-3 16-15,3 0 0 0,3-1-704 0,2-1-160 0,3 0 0 0,5-1 0 16,2 1 0-16,3-1-160 0,3 0 160 0,1-2-192 31,0-1-288-31,0 0-64 0,-2 1-16 0,-2-1-10256 0,0 0-2048 0</inkml:trace>
  <inkml:trace contextRef="#ctx0" brushRef="#br0" timeOffset="8534.92">8552 2756 16575 0,'7'-16'736'0,"-5"10"160"0,1-3-720 0,1 1-176 0,0 0 0 0,-1 0 0 0,0-2 3440 0,-1 2 656 0,-1-1 128 0,-1 0 16 16,-2 1-3088-16,-2 0-640 15,1 1-112-15,-1 2-16 16,-3 0 64-16,0 2 0 0,0 0 16 0,-3 1 0 0,-2 2-176 0,-1 0-32 0,-2 1-16 0,-2 0 0 16,-3 1-240-16,-2 0 0 0,-1 1 0 0,0 1 0 0,-2-2 0 0,2 0 0 15,1 0 0-15,0 1 0 0,4-1 0 16,1 1 0-1,2 1 0-15,2 0 0 0,2-3 0 0,1 1 0 0,1 1 0 0,2 1 0 0,1-2 0 16,1 0 0-16,1 1 144 0,4-3-144 0,-3 4 0 16,-1 1 0-1,2 2 0-15,1 0 0 0,0 0 0 0,0 1 0 0,1 1 0 0,0-1 0 0,-1 1 0 0,1 1 128 32,0 2-128-32,-1 1 128 0,-1 2-128 0,1 1 160 15,0 2-160-15,-1 2 160 0,0-1-160 0,0 4 0 16,-1 5 144-16,2 2-144 0,-3 0 0 0,1 5 0 15,-2 2 0-15,1 4 128 0,-2 3-128 0,0 1 0 0,-2 3 0 0,0 2 0 16,1 1 0-16,-1 2 0 0,0 1 0 0,1-1 0 16,-1-3-336-16,1 1-48 0,1-1 0 0,0-3 0 15,1-1 640-15,0-2 112 0,2 0 16 0,0-4 16 16,0-4-400-16,2-1 0 0,0-1 0 0,0-3 0 16,0-2 160-16,1-3 48 15,0-1 16-15,0 1 0 0,0-4-64 0,0-1-16 0,1-3 0 0,0-1 0 16,1-3-144-16,1 0 192 0,-1-2-192 0,2-2 192 0,1-1-48 0,-1-1 0 15,0 0 0-15,1-2 0 0,0 0 0 0,2-3 0 16,0-1 0-16,1-1 0 0,2 0-144 0,1-1 128 16,1 0-128-16,3-1 128 0,0-1-128 15,3 0 0-15,0 0 0 0,2-1 0 0,-1 0-128 16,3-2-64-16,1 0-16 0,2 1 0 16,2-1-1504-16,0 1-288 0,3-1-64 0</inkml:trace>
  <inkml:trace contextRef="#ctx0" brushRef="#br0" timeOffset="9271.52">9417 2680 7359 0,'0'0'656'0,"0"0"-528"0,0 0-128 0,0 0 0 0,-7-1 3136 0,7 1 608 16,-6-2 112-16,6 2 32 0,0 0-1520 0,0 0-320 16,0 0-48-16,0 0-16 0,6-3-1584 15,0 0-400-15,3 2 0 0,0 0 1472 0,4-2 224 16,-2 0 32-16,3 1 16 0,2 0-960 0,3 1-192 0,3 0-32 0,1-1-16 16,7 2-160-16,0-1-16 15,0 0-16-15,-2 0 0 16,0-1-160-16,-1 1-16 0,-3 0-16 0,-2 0 0 0,-1 2-160 0,-3-1 0 0,-3 1 0 0,-2 0 0 31,-2-1-528-31,-2 2-96 0,-1 0-16 0,-8-2 0 31,0 0-1984-31,0 0-416 0,1 7-80 0,-2 0-9840 0</inkml:trace>
  <inkml:trace contextRef="#ctx0" brushRef="#br0" timeOffset="9460.79">9672 2703 17967 0,'-9'-5'784'0,"9"5"176"0,0 0-768 0,0 0-192 31,0 0 0-31,0 0 0 0,-4-2 1760 0,4 2 304 0,-5-2 64 0,5 2 16 0,0 0-288 15,0 0-64 1,0 0-16-16,0 0 0 0,0 0-656 0,-3 8-128 16,1 0-32-16,1 1 0 0,0-1-320 0,-1 3-80 15,0 2-16-15,1 1 0 0,1 1-128 0,-2 0-32 16,1 2 0-16,1 0 0 0,0 1-112 0,0-2-16 16,0 2-16-16,0 1 0 0,-1-1-240 0,1 1 176 15,1 1-176-15,0 1 160 0,-1-3-160 0,0 0 0 16,2 0 0-16,-1-2 0 15,-2 1-256-15,1-2-144 0,1-2-32 0,1 0 0 16,-2 0-2576-16,2-4-512 0</inkml:trace>
  <inkml:trace contextRef="#ctx0" brushRef="#br0" timeOffset="9665.27">9922 3036 18431 0,'0'0'1632'0,"0"0"-1312"0,0 0-320 0,0 0 0 0,0 0 3136 0,0 0 544 15,0 0 112-15,-5 7 32 0,2 0-2192 0,0 2-432 16,1 2-96-16,0 0-16 16,1 0-592-16,0 0-128 0,0 0-32 0,1 1 0 0,0 1-336 0,1 0 144 15,0 0-144-15,0 0 0 0,1-1 0 0,0 0 0 16,1 0 0-16,0-1 0 16,1-3-576-16,-1 1-160 0,1-2-32 0,1 0-9856 15,-5-7-1984-15</inkml:trace>
  <inkml:trace contextRef="#ctx0" brushRef="#br0" timeOffset="10064.45">9999 2500 23039 0,'2'-6'2048'0,"1"-1"-1648"16,2 1-400-16,-1 0 0 16,2 2 1984-16,0-1 304 0,1 2 64 0,0 0 16 15,1 0-1632-15,1 2-320 0,0 2-64 0,0 2-16 0,0-1 16 16,0 2 0-16,-2 3 0 0,1 1 0 16,-4-1-128-16,-1 3-32 0,-3 1 0 0,-2 1 0 0,-3 3-192 0,-3-1 128 15,-1 1-128-15,-1 1 0 0,-1 0 0 0,-1 0 128 16,0-2-128-16,1 0 0 0,0-1 0 0,1-2 0 15,2-3 0-15,2-1 0 0,-1-2 288 0,2 0 16 16,0-2 0-16,5-3 0 0,0 0 224 0,0 0 48 16,0 0 16-16,0 0 0 15,0 0-176-15,0 0-32 0,7 1-16 0,2 0 0 0,2-1-240 0,0 0-128 16,1 0 128-16,3 0-128 0,4 0 0 0,1 0 0 0,1 0 0 0,1 0 0 31,1 0-320-31,0 1-64 0,-1 0-32 0,0 1-11104 0,-2 2-2208 0</inkml:trace>
  <inkml:trace contextRef="#ctx0" brushRef="#br0" timeOffset="10713.38">11075 2578 23039 0,'0'-15'2048'0,"1"8"-1648"16,0-2-400-16,0 1 0 0,1 1 816 0,0 2 80 16,1-1 0-16,-1 1 16 0,0-1 0 0,1 2 0 15,-3 4 0-15,0 0 0 0,0 0-240 0,6 2-48 16,-6-2-16-16,5 8 0 0,-1 1-288 0,-2 0-64 16,-1 2-16-16,-1 3 0 0,-1 0-32 0,0 2 0 15,-3 2 0-15,2 0 0 0,-3-2-32 0,-2 2-16 16,0 0 0-16,2 1 0 0,-1 0-160 0,2-2 0 0,0 1 144 0,0-1-144 15,1-2 0-15,1 0 144 16,1 0-144-16,1-3 0 0,0-1 272 0,2-2-48 16,1-2-16-16,4 0 0 0,-3-2 176 0,4 0 48 15,0-1 0-15,3-1 0 0,-1 0-96 0,2-2-16 16,2-1 0-16,0 0 0 0,1 0-160 0,0-1-32 0,-3 0-128 0,1-1 192 16,0 0-192-16,1 1 176 15,-1-1-176-15,0 1 160 0,-1 0-160 0,0 0 0 0,-2 1 0 0,2 0 0 31,-1-1-448-31,-1 1-32 0,-1 0 0 0,-1 1 0 0,-2 0-1968 0,-6-1-400 16,6 1-80-16</inkml:trace>
  <inkml:trace contextRef="#ctx0" brushRef="#br0" timeOffset="11005.91">11512 2577 25167 0,'-2'-11'1104'0,"2"11"240"0,1-5-1072 0,-1 5-272 16,1-6 0-16,1 1 0 0,-1 0 1200 0,-1 5 176 0,0 0 32 0,0 0 16 15,0 0-208-15,0 0-32 0,0 0-16 0,0 0 0 16,1 9-688-16,-1 1-144 16,-1 0-16-16,0 2-16 0,-2 2-112 0,0 4 0 15,0 1-16-15,-2 2 0 0,-1-2-48 0,-1 7-128 0,1 2 192 0,-1 2-64 16,-1 1-128-16,1 0 0 0,-2-2 0 15,-2 10 128-15,0-1-128 16,1-5 0-16,0 0 0 0,0-1 0 0,1-1 0 16,0-2-192-16,2-3 192 15,0-1-960-15,2-2-64 0,0-1 0 0,2-2-9152 0,0-2-1808 0</inkml:trace>
  <inkml:trace contextRef="#ctx0" brushRef="#br0" timeOffset="11377.3">11597 3028 24879 0,'0'0'1088'0,"0"0"256"0,6-6-1088 0,-2 1-256 0,2 3 0 0,-1 0 0 0,2 1 720 0,0 1 96 16,1 0 16-16,0 2 0 0,-1 1-400 0,2 2-80 15,-2 0-16-15,1 3 0 0,-3 0-144 0,1 2-16 16,-3 1-16-16,-1 0 0 0,-1 0-160 0,-2 0 128 0,-1 1-128 0,-3 0 128 15,0 0-128-15,-2 0 0 16,1-1 0-16,-2 0 128 0,-1-1 0 0,-1-1 0 0,0-2 0 0,1 0 0 16,0-2 512-16,0 1 112 15,1-2 16-15,2 0 0 0,0-2 96 0,6-2 32 16,0 0 0-16,0 0 0 0,0 0-352 0,0 0-64 0,0 0-16 16,0 0 0-16,7-1-272 0,0-1-64 0,3-1-128 0,1 2 192 15,0 0-192-15,1 0 0 16,3-1 0-16,-2 0 0 0,1 1-416 0,2-1 32 0,0 2 0 0,1-1 0 31,-3-1-720-31,0 0-144 0,1 0-32 0,-2 0-8896 0,0-2-1792 0</inkml:trace>
  <inkml:trace contextRef="#ctx0" brushRef="#br0" timeOffset="11711.3">12068 2571 27647 0,'-1'-16'1216'0,"1"9"256"0,0-3-1168 0,1-1-304 0,1 0 0 0,0 1 0 0,1 1 1008 0,-1 0 144 0,0 2 16 0,1 0 16 16,1 1 96-16,-1 2 0 15,-3 4 16-15,0 0 0 0,5-2-608 0,-5 2-128 16,7 0-32-16,1 1 0 0,-2 2-368 15,2 3-160-15,0 3 128 0,-1 2-128 0,2 3 0 0,0 2 0 16,-1 2 0-16,-1 3 0 0,0 2 0 0,0 3 0 0,-2 3 0 0,-1 3 0 16,0 3 128-16,-3 2-128 0,-2 1 0 15,-6 14 128-15,-2 0-128 0,1-4 0 0,-2-1 0 16,-2-2 0-16,-2-1 192 16,0-2-192-16,-4-3 192 0,-2-1-192 0,-2-4-272 15,-2-2 64-15,0-4 16 16,-2-1-512-16,-1-3-112 0,-1-1-16 0,-1-3 0 15,0-2-2080-15,-2-2-416 0,-1-1-96 0</inkml:trace>
  <inkml:trace contextRef="#ctx0" brushRef="#br0" timeOffset="12076.99">10916 2423 24015 0,'0'-14'1056'0,"0"7"224"0,1 0-1024 0,-1-1-256 0,0-1 0 0,0 3 0 0,-1 0 848 0,0 1 112 15,1 5 32-15,0 0 0 0,-4-3 384 16,-2 3 80-16,2 3 16 0,-4 2 0 0,0 3-720 0,0 4-144 15,-2 1-32-15,0 4 0 0,-1 2-192 0,0 6-64 16,0 3 0-16,0 3 0 0,1 3-112 0,-1 2-16 16,2 2-16-16,1 1 0 0,1 1-176 0,1 1 0 15,3-2 0-15,0 1 0 16,1 0 0-16,2-1 128 0,0-4-128 0,3 1 0 0,0-2 128 0,4-2-128 16,-2-2 0-16,3-2 128 0,1-3-128 0,2-2-256 0,2 0 64 15,3-2 16 1,1-2-1360-16,1-1-288 0,3-3-48 0</inkml:trace>
  <inkml:trace contextRef="#ctx0" brushRef="#br0" timeOffset="12823.6">9273 3656 18431 0,'-22'-1'816'0,"14"0"160"0,0-1-784 0,0 0-192 16,-2 1 0-16,1 0 0 0,2 0 1088 0,1-1 192 0,0 1 16 0,1 0 16 15,5 1 64-15,0 0 16 0,-6 0 0 0,6 0 0 16,0 0-640-16,0 0-128 15,0 0-32-15,0 0 0 0,0 0-240 0,10 4-48 0,2-2-16 0,2 0 0 16,2 0 0-16,5-1 0 0,4-1 0 0,4 1 0 16,0 0-16-16,4-2 0 0,3-1 0 0,2-1 0 15,5 0 32-15,3 0 0 0,6 1 0 16,3 0 0-16,3-1-128 0,3-2-32 0,0 1 0 0,9 1 0 16,3-2-144-16,4 1 0 0,1 0 0 0,3 0 128 15,0 0-128-15,6 0 0 0,4 2 0 0,1-1 0 16,-4-3 0-16,3 1 0 0,2 2 0 0,-1-1 0 0,-2 0 0 0,-3 1 128 15,-4 0-128-15,3 2 0 0,2-1 0 0,-1-1 0 16,-5-1 0-16,-5 2 0 16,-4 1-144-16,-3 1 144 0,-1 0-192 0,-3 0 192 0,-6 0 0 0,-5-1 0 15,-6-1 0-15,-5 0 0 0,-4 1 0 0,-2 1 0 16,-6-2 0-16,-4 1 0 0,-1-1 0 0,-4 1 0 16,-2 0 0-16,-3 0 0 0,-2 0 0 0,-3 1 0 15,-2 0 0-15,-2 0 0 0,-3 0-384 0,1 1 0 16,-7-1-16-16,0 0-9664 15,0 0-1936-15</inkml:trace>
  <inkml:trace contextRef="#ctx0" brushRef="#br0" timeOffset="13600.08">10396 4010 21023 0,'0'0'928'0,"4"-7"192"0,2 0-896 0,-2 0-224 16,3 0 0-16,-2-1 0 0,1 0 1408 0,-1 0 256 15,0 0 32-15,-2 2 16 0,-1-1-144 0,-1 1-32 16,-1 6 0-16,0 0 0 0,-3-4-656 0,-1 0-144 0,-3 0-32 15,-1 3 0-15,-1 3-256 0,-3 2-48 16,-2 1-16-16,-2 4 0 0,-3 1-192 0,-1 2-32 0,-2 0-16 0,-1 4 0 0,-2 0-144 0,-1 2 160 16,2-1-160-16,1 2 160 15,1 2-160-15,2 0 0 0,2-3 144 0,1 2-144 16,3 0 0-16,3-1 0 0,1-2 0 16,4 0 0-16,3-1 0 0,2 0 0 0,1-1 0 0,4 1 0 0,3-3 0 0,2 0 0 15,1-1-144-15,3-1 144 0,4-1-160 0,2-1 160 16,1-3-208-16,2-1 80 0,1-1-128 0,1-3-32 15,0-2 0-15,1-1 0 0,-1 0 160 0,0-2 128 16,-1 0-192-16,-1-1 192 16,-1-3-336-16,-1 0 32 0,-1-2 16 0,-3 0 0 15,-3 0-160-15,-2 1-16 0,-2-1-16 0,-2 1 0 16,-4 0 128-16,-2 1 32 16,-3 1 0-16,-3 0 0 15,-1 2-160-15,-3-1-32 0,-1 2 0 0,-1 0 0 0,-1 1 144 0,0 1 32 0,0 1 0 0,1 1 0 0,0 0 624 0,1 1 128 16,1 0 32-16,4 0 0 0,5-1 128 0,0 0 16 0,0 0 16 0,0 0 0 15,0 0-288-15,2 8-64 0,1-1-16 16,3 2 0-16,-1 1-48 0,2 2-16 16,0 0 0-16,2 3 0 0,-1 1 0 0,0 1 0 15,-2-2 0-15,1 3 0 0,-1-1 128 0,0 2 16 0,-2-1 16 16,0 0 0-16,-2 0-80 0,0-1 0 0,-1 1-16 16,0 0 0-16,0-1-240 0,0 0 144 0,-1-2-144 0,2-1 128 0,-1 1-128 0,1-2 0 15,-2-1 0-15,0-1 128 16,1-1-352-16,0-1-80 0,0-2-16 0,0 0 0 15,-1-7-1872-15,0 0-384 0,0 0-80 16</inkml:trace>
  <inkml:trace contextRef="#ctx0" brushRef="#br0" timeOffset="13862.63">11055 3997 35007 0,'-1'-12'3120'0,"1"8"-2496"0,0-2-496 0,0 6-128 16,1-5 0-16,-1 5-208 0,0 0 48 15,0 0 16-15,0 0 736 0,0 0 160 0,0 0 16 0,0 0 16 16,0 0-336-16,4 9-80 0,0 1-16 0,-1 1 0 16,0 1-352-16,0 1 0 0,1 1 0 0,-1 3 0 0,1 3 0 0,0 0 0 15,-2 2 0-15,0-1-128 0,-1 0 128 0,0 0 0 16,0-1 0-16,2 0 0 0,-6 0-304 0,3-2-16 15,-1 1-16-15,-1-1 0 16,0-2-1504-16,0-1-288 0,0-2-64 0,-1-2-12112 16</inkml:trace>
  <inkml:trace contextRef="#ctx0" brushRef="#br0" timeOffset="14075.44">10852 4135 31327 0,'-2'-10'2784'0,"1"-1"-2224"0,0-1-560 16,2 0 0-16,1 0 528 0,2 0 0 0,-1 0 0 0,1 1 0 16,4 0 144-16,-1 1 32 15,2 0 0-15,4 2 0 0,0 1-512 0,2 2-192 0,2 2 176 0,0 0-176 16,3 1 0-16,2 1 0 0,-1 1 0 0,0 2 0 31,-2 2-464-31,0 0-144 0,0 2-32 0,-3 0 0 16,-1 2-2848-16,-2 0-576 0,7 7-112 0,-10 1-32 0</inkml:trace>
  <inkml:trace contextRef="#ctx0" brushRef="#br0" timeOffset="14250.08">10864 4393 31327 0,'0'0'2784'0,"0"0"-2224"16,0 0-560-16,0 0 0 0,0 0 240 0,7-2-64 15,0 0-16-15,1 0 0 0,2 1 304 0,2 0 64 16,3 0 16-16,1-1 0 0,4 1-224 0,2 0-64 15,3 0 0-15,2 0 0 0,0-1-256 0,1 0 0 16,-2-2 0-16,0 2 0 0,-2-1-256 0,-1 0-96 16,-1-2-32-16,0 1-9680 15,0-1-1952-15</inkml:trace>
  <inkml:trace contextRef="#ctx0" brushRef="#br0" timeOffset="14726.53">11473 4230 11055 0,'0'0'976'0,"0"0"-784"0,0 0-192 0,0 0 0 15,0 0 3664-15,0 0 688 0,0 0 144 16,0 0 32-16,0 0-2080 0,0 0-400 0,0 0-96 0,0 0-16 16,0 0-848-16,0 0-160 0,3 7-32 15,-1 2-16-15,2 1-464 0,-3 1-96 16,0 1 0-16,0 2-16 0,0 3-48 0,0-1-16 0,-1 1 0 0,0 0 0 0,-1 2-112 0,0 0 0 16,-1-2-128-16,0 1 192 0,-2-1-192 0,2-1 128 15,0 1-128-15,0-1 0 16,-1-1 128-16,1 0-128 15,-1-1 0-15,0-1 0 0,-1-1 160 0,1-2-160 0,0-1 160 0,-1-1-160 16,1-2 0-16,0-1 0 0,3-5 0 0,-5 3 0 16,5-3 0-16,-5 0 0 0,1-1-128 0,-1-1 128 15,1-3-160-15,0 0 160 0,1-3-128 0,1-1 128 16,0-1-160-16,1-2 160 0,0-3-192 0,1-2 192 16,1 0-192-16,1-3 64 0,1-1 128 15,2 0-208-15,0-1 208 0,2 0-144 0,0 1 144 0,1 0-128 0,1 2 128 0,1 1 0 0,1 2 0 0,1 2 128 16,-1 1-128-16,1 3 0 15,0 0 128-15,0 3-128 0,0 1 0 16,0 3 0-16,0 1 0 0,1 1 0 16,-2 1 0-16,-2 0 0 0,-1 1 0 0,-1 1 0 15,-2 2 0-15,0 1 0 0,-2 1 0 0,-2 1 0 16,-2 1 0-16,-2 0 0 0,-3 1 0 0,1 1 0 16,-5 2 0-16,-1 0 0 0,-2 0 0 0,-2-1 128 0,0-1-256 0,-1 0-64 15,2 0 0-15,0-1 0 16,0 0-272-16,1-2-64 0,2 0-16 0,3-2 0 15,0 0-1600-15,2-3-320 0,6-2-64 0,0 0-11216 16</inkml:trace>
  <inkml:trace contextRef="#ctx0" brushRef="#br0" timeOffset="14907.27">11825 4248 27647 0,'0'0'2448'0,"0"0"-1952"0,0 0-496 16,0 0 0-16,0 0 1296 0,0 0 176 0,2 8 16 15,0 0 16-15,-2 0-272 0,0 2-48 0,0 1-16 0,0 1 0 16,0 2-624-16,0 0-128 0,0-1-32 0,0 3 0 16,0-1-256-16,0 1-128 0,0 1 128 0,-2-2-128 15,1 0 0-15,0-1 0 0,1-1 0 16,0-1 0 0,0 0-1904-16,0-2-352 0</inkml:trace>
  <inkml:trace contextRef="#ctx0" brushRef="#br0" timeOffset="15918.38">12896 2415 12207 0,'0'0'528'0,"0"0"128"0,0 0-528 0,0 0-128 0,0 0 0 0,0 0 0 15,0 0 864-15,0 0 144 0,0 0 16 0,0 0 16 0,1-6 352 0,2 2 64 32,2-1 16-32,-1 3 0 0,2-2-320 0,2 0-48 0,2 0-16 15,1 0 0-15,1-2-80 0,2 2-32 0,0-2 0 0,2 0 0 0,-1-1-272 0,0 0-64 16,2 0-16-16,-1 0 0 0,3 0-64 15,-3 2-16-15,-3-1 0 0,0 2 0 16,0 0-176-16,-1 0-48 0,0 2 0 16,-1 1 0-16,-2-1-96 0,0 2-32 0,-1 2 0 15,-1 1 0-15,1 2-64 0,-1 0-128 0,-2 3 176 16,1 2-176-16,-1 0 144 0,0 2-144 0,-1 1 0 0,0 1 144 16,1 3-144-16,-2 0 160 15,0 1-160-15,1 3 160 0,-2 3-16 0,0 3 0 0,-1 0 0 0,0 5 0 16,0 2 0-16,0 5 0 0,1 1 0 0,-2 4 0 15,0 4-144-15,1 1 128 0,-2 3-128 0,-1 2 128 0,1 1-128 0,0 2 0 16,0 1 0-16,0 3 0 0,0-3 0 0,1 1 0 16,-1 1 0-16,0-1 0 0,0 1 0 15,0-3 0-15,-2 0 0 0,1-3 128 16,1-1-128-16,-1-4 0 0,0 0 144 0,-1-2-144 0,1 0 0 0,1-4 144 16,-2-3-144-16,1-2 0 0,-1 0 144 0,2-3-144 0,-1-2 0 15,0-2 144-15,-1-5-144 0,-1-3 128 16,0-3-128-16,0-3 128 0,-2-1 16 0,1-3 0 0,0-2 0 0,-1-2 0 15,-1-3 16-15,0-1 0 0,0-2 0 0,-1-1 0 32,0-2 32-32,-1 1 0 0,0-3 0 0,-6-3 0 0,2-1-192 0,3 1 0 15,-1-2 0-15,0 1 0 0,1-2 0 16,0-1 0-16,2-1 0 16,-1-2-576-16,2-1-128 0,2-1-48 0,0-3-10480 15,3-1-2096-15</inkml:trace>
  <inkml:trace contextRef="#ctx0" brushRef="#br0" timeOffset="16244.98">14103 2894 28559 0,'0'0'2544'0,"0"-6"-2032"0,0-2-512 0,0 1 0 16,0 2 896-16,0-1 96 0,1 1 16 0,-1 5 0 0,0 0-240 0,0 0-64 15,0 0 0-15,0 0 0 0,0 0-288 0,6 2-64 16,-1 2-16-16,-1 3 0 0,1 2-128 16,-1 2-16-16,0 2-16 0,-2 3 0 0,-1 3-176 0,0 1 192 15,-1 1-192-15,0 1 192 0,-1 2-192 0,0 1 0 16,-3 1 0-16,1-1 0 0,1 0 0 0,-1-1 128 15,-1 0-128-15,1-4 0 16,0 0-368-16,-1-2-144 0,2-1-48 0,0-2 0 16,-1-3-2448-16,1-2-480 0</inkml:trace>
  <inkml:trace contextRef="#ctx0" brushRef="#br0" timeOffset="16418.18">13936 3187 34495 0,'-10'-10'1536'0,"7"5"304"0,-1 1-1472 0,2-1-368 0,0-1 0 0,1 1 0 16,1 5 384-16,2-6 16 16,0-1 0-16,3 1 0 0,0-1 48 0,3 2 16 15,1 0 0-15,2 1 0 0,2-2-336 0,3 1-128 0,3-1 0 0,2 2 144 16,1 1-144-16,3 1-272 0,3 0 64 0,11 0-10880 16,1-1-2176-1</inkml:trace>
  <inkml:trace contextRef="#ctx0" brushRef="#br0" timeOffset="16961.99">15868 2583 6447 0,'3'-5'576'0,"-2"-1"-576"0,-1-2 0 0,-1 2 0 16,-2 1 5664-16,1 1 1024 0,1-1 208 0,1 5 32 15,-1-4-4560-15,1 4-896 0,0 0-192 0,0 0-48 16,0 0-480-16,0 0-112 0,0 0 0 0,-2 3-16 16,-3 4-464-16,3 2-160 0,0 2 0 0,1 2 144 0,0 2-144 0,2 3 0 15,0 2 0-15,1 2 0 0,0 1 0 0,1 0 0 16,-1 0 0-16,0 0 0 0,0 0 0 16,2-1 0-16,-3-1 0 0,0-1 0 0,1-1 0 15,0-1-144-15,0 0 144 0,1-1 0 16,-1 1-1504-16,0-3-192 0,0 1-32 0,0-3-8496 15,2-1-1680-15</inkml:trace>
  <inkml:trace contextRef="#ctx0" brushRef="#br0" timeOffset="17166.15">15613 3072 16575 0,'-4'-2'1472'0,"-1"0"-1168"15,1-1-304-15,4 3 0 0,-1-5 3824 0,1 1 704 16,2-1 144-16,-2 5 16 0,6-4-3024 0,2 1-624 0,5-1-112 0,2 1-32 15,4-1-576-15,3-2-128 0,1 1-32 0,2-1 0 16,3 2-160-16,0-1 160 16,2 1-160-16,1 0 160 0,-1 0-160 0,2 2 0 0,1 0 0 0,0 1 0 15,-1 1 0-15,0 1-304 16,-1 0 48-16,-2 1 16 16,-4 2-2448-16,-2 0-512 0,-4 1-80 0</inkml:trace>
  <inkml:trace contextRef="#ctx0" brushRef="#br0" timeOffset="17516.06">15823 3323 31215 0,'0'0'1376'0,"0"-5"288"0,0-1-1328 0,3 1-336 16,3-2 0-16,1 0 0 0,-2 1 256 0,2 0 0 15,1 2-16-15,1 1 0 16,2-1 160-16,3 2 48 0,-3 1 0 0,2 1 0 15,-1 1-192-15,-1 4-16 0,-1 0-16 0,0 3 0 0,-4-1-224 0,0 3 0 16,-2 1 0-16,-2 0 0 16,-2 1 0-16,-2 2 0 0,-1 2 0 0,-4 1-160 0,-1 0 160 0,-2 1 0 0,-2 1 0 0,-1-2 0 15,0 1 0-15,0-2 0 16,1 0 0-16,1-2 128 0,1-1 0 0,2-2 16 0,1-2 0 0,1-1 0 16,3-3 320-16,3-5 64 15,0 0 16-15,0 0 0 0,6 5-64 0,3-1-16 16,2-1 0-16,2-1 0 0,4-2-272 0,4-1-48 0,2-1-16 0,4 0 0 15,5 0-128-15,2-2 0 0,2 0 0 0,-2-1 0 16,-2-1 0-16,-3 1-256 0,-1 0 48 16,-3 1 0-16,-2 2-2800 0,-2-2-544 0</inkml:trace>
  <inkml:trace contextRef="#ctx0" brushRef="#br0" timeOffset="18071.21">13987 3065 4607 0,'0'0'400'0,"0"0"-400"15,0 0 0-15,0 0 0 0,0 0 3360 0,0 0 592 0,0 0 112 0,0 0 32 16,0 0-1776-16,0 0-336 15,0 0-80-15,0 0-16 0,3-6-544 0,1 2-128 0,4-1 0 0,1 3-16 16,0-2-352-16,4 2-64 0,1-1-16 0,2 1 0 16,3 0-144-16,2 0-48 0,1-2 0 0,2 2 0 15,3 1-96-15,-1 0-32 0,0 0 0 0,1 1 0 16,0-1-304-16,-3-1-144 0,0-1 128 0,-2 1-128 0,-2 0 0 0,-1 1-176 16,-2 0 16-16,-2 0 0 15,0 1-608-15,-5 0-128 0,-1 0-32 0,-2 1 0 16,-7-1-1888-16,0 0-384 0</inkml:trace>
  <inkml:trace contextRef="#ctx0" brushRef="#br0" timeOffset="19039.46">17044 2307 11967 0,'0'0'1072'0,"5"-5"-864"0,-1 0-208 0,-1-1 0 15,1 1 1408-15,-1 0 224 0,0 2 48 0,-3 3 16 16,0 0-304-16,0 0-64 16,0 0-16-16,0 0 0 0,-2-3-496 0,-1 1-112 0,-5-1 0 0,-1 1-16 15,-2 1-416-15,0 1-80 0,-4-1 0 0,0 1-16 16,-3 1-32-16,0 0 0 0,1 0 0 0,0 2 0 16,1-1 32-16,0 0 0 15,1-1 0-15,-3 1 0 0,2 0-176 0,2 1 0 0,1-1 0 0,2 0 416 0,2-1 48 16,0 0 16-1,-1 0 0-15,3 2-480 0,2-2 0 0,5-1 0 16,0 0 560-16,0 0 16 0,-5 3 0 0,5-3 0 0,0 0-144 16,0 0-32-16,0 5 0 0,0 1 0 0,0-1-32 0,1 3-16 15,1-1 0-15,1 2 0 0,0 0-352 16,0 0 0-16,0 1 0 0,-1 1 256 0,0 2 0 16,-1 1-16-16,0 0 0 0,-1 3-96 0,0 2-16 15,0 2 0-15,-1 10 0 0,0 3-128 0,-1 0 0 0,1 3 0 16,0 3 176-16,-2 2 0 0,-1 1 0 0,0 14 0 15,-1 1-176 1,0-4 0-16,0 2 0 16,2 1 0-16,-1 1 0 0,-1-1 144 0,1-1-144 15,1-1 0-15,-2 0 0 0,2 0 0 0,-2 9 0 0,1-2 0 0,0-7 0 16,-1-4 0 0,1-3 144-16,1-5-144 0,-1-3 192 0,2-2-192 0,0-2 160 0,-1-4-160 15,0-4 128-15,2 2-128 0,0-4 0 0,2-3 0 16,-1-4 0-16,0-4 576 0,1-1 48 15,2-3 0-15,0-1 0 0,-2-3-256 0,2 0-48 16,1-3-16-16,1 1 0 0,2-2-304 0,-7-3 0 0,7 1 0 0,2 1 208 16,1-2-16-16,1-2 0 0,1 0 0 15,0-1-368-15,3-1-80 16,0 1 0-16,9-5-16 0,3-1 272 16,-1 3 0-16,4-2-11568 15,3-2-2464-15</inkml:trace>
  <inkml:trace contextRef="#ctx0" brushRef="#br0" timeOffset="19533.75">17631 2302 30287 0,'0'0'656'0,"0"0"144"0,0 0 32 0,0 0 32 0,0 0-688 0,0 0-176 0,0 0 0 16,5-4 0-16,3 1 640 0,3-1 112 15,3 2 16-15,5 0 0 0,2-1-304 0,2-1-48 0,2 0-16 0,14 1 0 16,0-1-400-1,-4 1 0-15,0 0 0 0,-4-1 624 0,-1 1 32 0,-3-1 16 0,0 0 0 16,-3 2-544-16,-3 1-128 0,-2 0 0 16,-3 0 0-16,-4 1 0 0,-3 1-160 0,-9-1 160 47,0 7-2064-47,-3-1-320 0</inkml:trace>
  <inkml:trace contextRef="#ctx0" brushRef="#br0" timeOffset="19740.93">17899 2301 21935 0,'-5'-1'480'0,"-2"-2"96"0,0 1 32 0,1 1 16 0,-3-2-496 16,1 1-128-16,3 1 0 0,0 1 0 0,5 0 0 0,0 0 2304 0,0 0 432 15,-4 6 80-15,2 0 32 16,1 1-1776-16,1 0-368 0,0 2-64 0,1 6 0 0,0 0-512 0,-1-1-128 0,2 2 0 16,-1-2 688-1,1 1 112-15,-2 2 32 0,0 3 0 0,-2-1-624 16,1 1-208-16,-1 0 144 0,0 6-144 0,1 2 0 0,-2-3 0 0,2-1 0 15,0-3 0-15,0-2 0 16,0 0 0-16,1 3-7440 16,1-2-1456-16,0-2-304 0</inkml:trace>
  <inkml:trace contextRef="#ctx0" brushRef="#br0" timeOffset="20068.06">18090 2694 27647 0,'0'0'1216'0,"3"-6"256"0,2 0-1168 0,0 0-304 0,-1 0 0 0,1 0 0 0,3 1 656 0,0 1 80 16,-2 3 16-16,7 1 0 0,-4 4-608 15,0 0-144-15,-1 2 0 0,-1 0 400 0,-3 3 48 16,-1 1 16-16,-1 1 0 16,-2 1-464-16,-2 1 0 0,-1 1 0 0,-3 2 0 0,-2-1 0 0,-2 1 0 0,-1 0 0 0,0 0 0 15,0-2-144-15,0-1 144 0,0-1 0 0,1-1-144 16,0-2 144-16,1 0 0 15,0-2 0-15,3 0 0 0,0-1 368 0,2-3 0 0,4-3 0 16,0 0 0-16,0 0 368 0,0 0 80 0,0 0 16 0,0 0 0 16,0 0-320-16,8 0-64 15,0-1-16-15,8-1 0 0,0 0-432 0,0 1 0 0,-1-1 0 16,2 0 128-16,-1 0-128 0,1 0 128 0,8-1-7552 47,-2 0-1536-47,3-1-288 0</inkml:trace>
  <inkml:trace contextRef="#ctx0" brushRef="#br0" timeOffset="20414.39">18203 2127 25791 0,'3'-5'2304'0,"1"-3"-1856"0,2-1-448 0,0 1 0 16,1 0 0-16,1 0 0 16,-1 1 0-16,2 1-160 15,1 2 560-15,2 0 112 0,-2 2 32 0,1 1 0 16,0 3-144-16,-1 0-16 0,-2 3-16 0,-3 0 0 16,0 3-368-16,-4 1 144 0,-2 1-144 0,-3 1 0 15,-1 0 0-15,-3 1 0 0,-2 0 0 0,-1 2 0 16,-1 2 128-16,0-1-128 0,0 0 0 0,-1 0 0 15,2-2 0-15,2-2 0 0,2-2 0 16,2-4 640-16,2 1 0 0,3-6 16 0,0 0 0 16,0 0 112-16,0 0 32 0,4 4 0 0,3 1 0 15,1-2-352-15,4-2-80 0,3 1-16 0,8 0 0 16,1 1-352-16,-1-2 0 0,1 0 0 16,2-1 0-16,-2 0 0 0,0 0-160 0,0-1-15584 0</inkml:trace>
  <inkml:trace contextRef="#ctx0" brushRef="#br0" timeOffset="20816.79">19170 2220 12895 0,'0'-18'1152'0,"0"11"-928"0,1-2-224 0,0 0 0 16,0 1 3776-16,0 2 704 0,-1 0 128 0,0 6 48 15,1-4-3184-15,-1 4-640 0,0 0-128 0,0 0-32 16,0 0-256-16,0 0-48 0,0 0-16 0,2 7 0 16,-1 3-352-16,-1 2 0 0,0 3 0 0,-1 0 0 15,0 1 0-15,0 2 0 0,-1 3 0 0,0 1 0 16,-1 0 0-16,2 1 0 0,1 0 0 0,-3-2 0 15,1-2 0-15,1-3 0 0,0 0 0 0,1-1 128 16,0 0 16-16,0-1 16 0,1-2 0 0,3 0 0 0,2-2-160 16,-1-2 0-16,3-3 0 0,2 0 960 0,1-2 144 15,1-1 48-15,2 0 0 0,2-1-768 0,-1-1-128 16,-1-1-48-16,5-2 0 16,1-1-208-16,-3 0 0 0,-2 0 0 0,-2-1-224 0,-1 2-96 15,-2 0 0-15,-1 1-16 16,-1-2-2224-16,-1 2-448 0,0 0-96 0</inkml:trace>
  <inkml:trace contextRef="#ctx0" brushRef="#br0" timeOffset="21127.11">19578 2219 2751 0,'1'-18'128'0,"0"10"16"0,-1-1-144 0,0-1 0 0,0 1 0 0,0 0 0 15,0 0 5472-15,0 2 1056 0,0 0 224 0,-1 0 32 0,1 7-5424 32,0 0-1088-32,0 0-272 0,0 0 2112 0,0 0 352 0,0 0 80 0,0 0 16 15,0 0-1984-15,0 0-400 0,-1 8-176 0,0 9 160 16,-1 2-160-16,2 1 0 0,-2 3 0 0,0 3 0 16,0 1 192-16,-1 4-192 0,-3 7 192 0,-1 2-192 15,0-2 0-15,-1-1 0 0,0-2 0 0,1 0 192 16,-2-1-192-16,1 0 192 15,0-1-192-15,2-1 128 0,0-2-128 0,0 4 128 16,-1-1-128-16,2-4 0 0,0-4 0 31,2-4-2768-31,1-4-592 0,1-2-112 0</inkml:trace>
  <inkml:trace contextRef="#ctx0" brushRef="#br0" timeOffset="21417.97">19673 2625 10127 0,'5'-15'896'0,"-2"9"-704"0,1-3-192 0,1 1 0 16,0 3 3520-16,2-1 656 16,1 1 144-16,-2 0 32 0,1 2-2672 0,1 0-528 0,-1 2-96 0,2 0-32 15,1 2-464-15,0 1-112 16,-1 1 0-16,2 3-16 0,-1 1-432 16,-4 1 0-16,-1 2 0 0,-2 0 192 0,-2 1-32 0,-3 1-16 0,-2 0 0 15,0-1-144-15,-1 0 0 0,-3-1 144 0,-2 1-144 16,1 0 0-1,0-2 0-15,2-2 0 0,0 0 176 0,3-1-48 16,1-1 0-16,3-5 0 0,0 0 208 0,0 0 48 0,4 7 0 0,0-3 0 16,2-1 32-16,2 0 16 0,3-1 0 0,3-1 0 15,0 0-256-15,1-1-48 0,2-1-128 0,-3 0 192 16,3 1-192-16,-3-1 0 0,2-3 0 0,0 1-160 31,0 0-1824-31,2-2-352 0,0 0-80 0</inkml:trace>
  <inkml:trace contextRef="#ctx0" brushRef="#br0" timeOffset="21763.68">20098 2208 10127 0,'3'-18'896'0,"1"10"-704"0,-1 0-192 0,1-2 0 0,2 0 2800 0,0 0 528 15,2 1 96-15,1 0 32 0,0-1-1600 0,-1 2-304 16,0 0-64-16,0 1-16 0,2 2-256 0,0 2-48 16,-3-1-16-16,2 2 0 0,-1 0-416 0,0 2-96 15,-1 2 0-15,2 1-16 0,-1 2-320 0,0 1-64 16,-1 3-16-16,1 1 0 0,-1 1-224 0,-1 2 128 16,0 6-128-16,-2 1 0 0,-1 1 0 0,0 5 0 0,-2 6 0 15,-1 2 0-15,-3 2 128 0,-1 3-128 0,-5 3 0 0,-3 2 144 16,-2 3-144-16,-5 1 0 0,-2 2 144 15,-2-1-144-15,-2 3 128 0,1-6-128 0,-1-4 160 0,2-1-160 16,-1-1 0-16,1-1 0 0,-1-6 0 0,1-2-160 31,0-3-464-31,-2-1-80 0,1-3-32 0,-2-3 0 16,-3-4-2432-16,-3-2-480 0</inkml:trace>
  <inkml:trace contextRef="#ctx0" brushRef="#br0" timeOffset="22126.26">18965 2056 21183 0,'-1'-6'1888'0,"0"1"-1504"16,-1-1-384-16,-1 1 0 0,0 1 784 0,3 4 96 16,-4-4 16-16,-2 3 0 0,0 0 64 0,-2 2 32 0,-2 2 0 0,-5 7 0 15,-2 4-800 1,2-1-192-16,-2 3 0 0,1 3 624 0,-2 5 80 0,-3 5 0 0,2 5 16 16,1 5-336-16,-1 4-80 0,1 1-16 0,0 17 0 15,1 0-288-15,4-7 0 0,3-1 0 16,2-1 0-16,4-2 128 15,2-3-128-15,5 3 0 0,4-2 0 16,2-7 0-16,2-2 0 0,2-2 352 0,3-4-32 16,4-2-16-16,3-2 0 0,1-3-304 0,4-1 0 0,2-4-208 0,-2-3-14320 0</inkml:trace>
  <inkml:trace contextRef="#ctx0" brushRef="#br0" timeOffset="22775.05">17566 3362 2751 0,'0'0'128'0,"0"0"16"0,0 0-144 0,0 0 0 16,0 0 0-16,0 0 0 0,0 0 3072 0,0 0 576 0,0 0 112 0,0 0 16 15,0 0-2016-15,0 0-416 0,0 0-64 0,0 0-32 0,6-3-432 16,1 2-96-16,-2 0-16 0,1 0 0 16,2 0 0-16,-1 0-16 0,3 0 0 0,0 1 0 15,3-1 32-15,3 0 16 0,1-2 0 0,3 1 0 16,3 0-80-16,4 0-16 0,3 0 0 0,6-1 0 15,2 0-176-15,3 0-32 0,1 0-16 0,1-2 0 16,1 1-96-16,3-1-32 0,5 1 0 0,5-2 0 16,5 1-96-16,3-2 0 0,1 1-16 0,3-2 0 15,1-1-176-15,5 2 160 0,5-1-160 0,20-3 160 16,2-1-160-16,-7 2 0 0,-3 1 0 16,0 1 0-16,-3 1 0 0,-3 0 0 0,23 0 128 15,-2 2-128-15,-15-1 0 0,-7 2 0 16,-5-1 0-16,-3 1 0 0,-6 2 0 0,-2 0 0 0,-3 0 0 15,-5-1 0-15,-7 0 0 0,-6 1 0 16,-1 0 0-16,-8 0 128 0,-4-2-128 0,1 4 0 0,-6 0 0 16,-5-1 0-16,-5-1 0 0,-2 2 0 15,-3 0 128-15,-5 0-128 0,-4 1-6784 32,-6-1-1424-32,0 0-288 0</inkml:trace>
  <inkml:trace contextRef="#ctx0" brushRef="#br0" timeOffset="23663.13">18461 3549 2751 0,'9'-10'256'0,"-5"5"-256"0,1 0 0 16,-1 0 0-16,2 1 3776 0,-2 0 720 0,-1-2 144 0,1 2 32 15,-4 4-2880-15,0 0-576 0,0 0-128 0,0 0 0 16,0-6-96-16,0 6-16 0,-5-3 0 0,-1 2 0 0,-3 1-304 0,-3 3-64 16,-4 3-16-16,-1 0 0 0,-3 1-256 0,-2 2-48 15,-3 1-16-15,-1 2 0 16,-1 0 48-16,0 2 0 0,1 3 0 0,2 0 0 0,1 2 16 15,1 0 16-15,0-1 0 0,-1 6 0 0,2 1-352 16,4-6 0-16,4 0 0 16,3 0 240-16,2-2-32 0,4 0 0 0,3-2 0 0,2 0-208 0,3-2 128 15,2-2-128-15,4-1 0 16,3-1 160-16,2-2-160 0,3 0 160 0,0-2-160 0,3 0 176 0,2-1-176 16,1-1 192-16,1 1-192 0,2-5 208 0,-2 0-64 15,-2-1-16-15,-2 0 0 0,-2-1-128 0,-2-1 0 16,-1-1 0-16,-3-3 0 0,-3 0-288 0,-3-2 64 0,-2 0 16 0,-3 1 0 31,-3 0-240-31,-4 2-64 0,-1-2 0 0,-3 1 0 16,0 0-48-16,-2 2-16 0,-1 0 0 0,1 1 0 0,-3 3 320 0,0-1 48 0,0 2 16 15,3 0 0-15,3 0 192 0,2 0 0 0,1 1 0 0,5 0 160 16,0 0 288-16,0 0 48 0,0 0 16 16,5 8 0-16,1 0-512 15,-2 2 0-15,3 2 0 0,-1 3 720 0,1-1 48 0,-1 0 16 0,1 7 0 0,-2 0-624 16,-1-1-160-1,-1 0 0-15,-1 0 864 0,0-2 144 0,-2 0 16 0,0-1 16 0,0 1-672 0,0 0-144 32,-1 0-32-32,1 4 0 0,0-1-192 15,-1-3 0-15,0-1 0 0,0-2 128 0,0-2 0 16,0-1-128-16,1-1 192 0,0-1-192 0,0-2-208 16,-1-2 32-16,1-6 16 0,3 6 160 0,-3-6 0 15</inkml:trace>
  <inkml:trace contextRef="#ctx0" brushRef="#br0" timeOffset="23932.32">18885 3640 32079 0,'3'-11'1408'0,"-3"11"320"0,0-6-1392 0,0 1-336 0,0 5 0 0,0 0 0 0,-1-6 816 0,1 6 80 16,0 0 32-16,0 0 0 0,0 0-256 0,0 0-48 15,0 6-16-15,-1 2 0 16,0 2-448-16,1 2-160 0,0 3 0 0,0 2 144 0,0 0-144 16,0 2 0-16,0 0 0 0,1-1 0 0,-1 1 0 0,0 1 0 15,0 1 0-15,1 4 0 0,0-1 0 16,0-4 0-16,1-2 0 16,-1-3-304-16,0-2-80 0,2 0-32 0,-1-2-6912 15,0 0-1376-15,0-2-288 0</inkml:trace>
  <inkml:trace contextRef="#ctx0" brushRef="#br0" timeOffset="24154.22">18644 3705 29247 0,'-2'-23'1296'0,"2"13"272"0,0-2-1248 0,3-1-320 0,0-2 0 0,3 2 0 15,0 1 912-15,2 0 128 0,1 1 32 0,2 1 0 16,2 1-432-16,3 1-64 0,4 2-32 0,2 0 0 15,1 2-400-15,3 1-144 0,1 0 0 0,-2 2 144 16,-1 0-144-16,-2 1 0 0,0 4 0 0,-3 0 0 0,-1 0 0 0,-2 2 0 16,0 0 0-16,-3 2 0 31,-2 1-496-31,-2 2-16 0,-3 1-16 0,-1 2 0 16,-2 2-1968-16,-4 0-400 0,-3 2-80 0</inkml:trace>
  <inkml:trace contextRef="#ctx0" brushRef="#br0" timeOffset="24338.86">18680 3993 24303 0,'0'0'1072'0,"0"0"224"0,0 0-1040 0,0 0-256 16,0 0 0-16,0 0 0 0,0 0 1520 0,0 0 240 15,0 0 48-15,0 0 16 0,7 2-560 0,1 0-112 0,2 1-32 0,5-2 0 16,2-1-672-16,3 0-144 16,1-1-32-16,3 0 0 0,3-3-272 0,-1 1 128 0,-1 0-128 0,-1-1 0 15,0-1 0-15,0-1 0 0,0 1 0 0,0-1 0 31,0 1-1408-31,-1-1-384 0,1 1-64 0,-1-2-12288 0</inkml:trace>
  <inkml:trace contextRef="#ctx0" brushRef="#br0" timeOffset="24804.7">19297 3852 11967 0,'0'0'528'0,"0"0"112"0,0 0-512 0,0 0-128 0,1-5 0 0,-1 5 0 0,0 0 3952 0,0 0 752 16,0 0 160-16,0 0 16 0,0 0-2640 0,0 0-512 15,0 0-128-15,0 0 0 0,0 0-720 0,4 5-144 16,-3 4-32-16,2 2 0 15,0 0-240-15,-1 2-48 0,2 0-16 0,-3 8 0 0,-1 0-400 16,-1-1 0-16,1 0 0 0,-1 0 368 0,0-1-16 16,-1 0 0-16,0 1 0 0,0 1-224 0,0 0-128 15,2 0 160-15,-2-2-160 0,1 0 0 0,1-3 0 0,0-3 0 16,0-2 160-16,-3-2-160 16,2-2 160-16,0 0-160 15,1-7 128-15,0 0-128 0,0 0 0 0,0 0 144 0,0 0-144 0,-5-2 0 0,-2-3 0 0,0-4 128 31,2-2-128-31,-1-1 0 0,4-3 0 0,-2-3 0 0,2-1 160 0,1-2-160 0,1-1 160 16,1 0-160-16,1-3 0 0,2-1 0 16,2-5 0-16,0 0 0 15,-1 3 0-15,0 3 0 16,2 1 0-16,1 4 0 0,-3 1 0 0,5 0 0 16,1 4 0-16,-1 3 0 0,0 3 0 0,1 1 0 0,0 3 0 15,-1 0-160-15,1 2 160 0,0 1-144 0,0 2 144 16,-1 0-128-16,-2 2 128 0,0 0 0 0,-2 1 0 15,-6-3 0-15,4 7-128 0,-1 1 128 0,-2 1 0 16,-1 0 0-16,-2 2 0 0,-1 2 0 0,-2 0 0 16,-1 1 0-16,-2 1 0 0,-1 1 0 0,-1 0 0 15,-1 1 0-15,-1-1 0 0,-3 0-352 0,0-1 16 16,1-1 0-16,-4 3-7664 31,2-2-1536-31,3-3-320 0</inkml:trace>
  <inkml:trace contextRef="#ctx0" brushRef="#br0" timeOffset="25076.97">19525 3972 20271 0,'0'0'896'0,"5"-5"192"0,1-2-880 0,0 3-208 0,2 1 0 0,0 0 0 16,0 0 2432-16,-1 2 448 0,1 2 96 0,0 0 16 15,-2 0-1536-15,-6-1-304 0,6 4-64 0,-1 3-16 16,0 2-672-16,-3 0-128 0,-1 1-16 0,-1-1-16 15,-1 1-80-15,-2 0-16 0,-2 0 0 0,1 1 0 0,-4 0-144 0,1 0 160 16,1 0-160-16,-1-1 160 0,1-1-160 16,0 0 128-16,1-2-128 0,0 1 128 0,2-2 128 0,3-6 32 15,0 0 0-15,0 0 0 0,0 0 288 0,0 0 48 0,0 0 16 0,0 0 0 16,5 2-176-16,3-1-16 0,2-2-16 0,1 0 0 16,1-2-304-16,4 0-128 15,2 0 128-15,2 0-128 0,1-2 0 0,1 1 0 0,0-1-192 0,1 1 192 31,1 0-2480-31,-2-1-368 0</inkml:trace>
  <inkml:trace contextRef="#ctx0" brushRef="#br0" timeOffset="26118.4">20909 1889 17727 0,'-5'-13'784'0,"4"7"176"0,0-1-768 0,0 1-192 0,0-1 0 0,1 0 0 0,0-2 0 16,0 0 0-16,2 1 0 0,1 2 1568 0,3-1 288 16,-1 0 48-16,3 2 16 0,2-1-960 0,1 2-192 15,1 1-48-15,8-1 0 0,2 2-576 16,-1 1-144-16,0 1 0 0,-1-2 816 0,-1 1 128 15,0 0 16-15,0 0 16 0,-1 1-400 0,0 0-64 0,-3 1-32 0,1 1 0 16,-2 0-480-16,-3 0 0 0,-1 2 0 31,-3 0 464-31,-1 2 0 0,0-1 0 0,-3 3 0 0,-1 1-208 0,0 0-32 0,0 2-16 16,-1 9 0-16,1 2-208 0,-1-3 0 0,-1 0 0 16,-1-2 256-16,1 2 16 0,-2 1 0 0,1 1 0 31,-1 0-272-31,1 1 160 0,0 2-160 0,0 7 128 0,1 4-128 0,-1 0 0 0,0 2 0 15,1 2 128-15,0-1 0 16,-1 1 0-16,0-1 0 0,1 2-128 0,0 1 0 16,0 2 0-16,0 10 0 0,1 2 0 0,-1-3 0 15,0-1 0-15,0-3 0 0,0 1 128 16,-1-1-128-16,1-2 128 0,-1-1-128 0,0-1 0 16,-1 0 0-16,-1 9 128 0,0-1-128 15,0-5 0-15,-1-5 0 0,2-6 0 0,-2-2 192 16,0-2-192-16,1 0 192 0,0-2-192 0,-1-2 128 15,1 0-128-15,-1 2 128 0,0-2-128 0,2-5 0 16,-2-2 0-16,-1-2 192 0,2-3 0 16,1-2 0-16,0-1 0 0,-2-1-32 0,2-2 0 0,0-3 0 0,-1 0 0 15,-1 0-16-15,0-1 0 16,0 1 0-16,-1-1 0 0,0-1 32 0,-2-1 0 16,-1 2 0-16,-1-2 0 0,-1-2 16 0,-4 1 16 0,-1-1 0 0,-1 0 0 15,-1-1-208-15,1 0 176 0,-1 0-176 0,-1 1 160 16,1 0-160-16,0-1 0 0,1 0 0 0,0 0 128 15,3-1-128-15,0 0 0 0,0 0 0 0,-1-1-8192 32,0 0-1536-32,2 0-288 0</inkml:trace>
  <inkml:trace contextRef="#ctx0" brushRef="#br0" timeOffset="28949.23">3487 6064 5519 0,'0'0'496'0,"1"-5"-496"16,1-2 0-16,-2 1 0 16,1 0 2592-16,1 1 416 0,1-2 96 0,-1 2 16 15,-1-1-1152-15,0 1-240 0,0-2-32 0,1 1-16 16,0 1 48-16,1-1 16 0,-2 1 0 0,-1 5 0 0,1-6-448 0,-1 6-80 15,0 0-32-15,0 0 0 0,0 0-480 0,0 0-112 16,0 0-16-16,0 7 0 0,0 1-272 0,0 1-64 16,0 2-16-16,0 2 0 0,0 2-64 0,0 3-16 0,-1 2 0 15,0 0 0-15,-2 2-144 0,2 2 0 0,0 0 144 0,0 0-144 16,-1-1 0-16,1 0 0 16,0-2 0-16,1 0 128 0,0 0-128 0,1-2 0 0,0-3 0 0,1-1-128 31,0-1-1280-31,1-2-240 0,-1-2-48 0,0-2-8176 15,0-1-1648-15</inkml:trace>
  <inkml:trace contextRef="#ctx0" brushRef="#br0" timeOffset="29166.54">3333 6107 29487 0,'-4'-9'2624'0,"2"-2"-2112"0,1-1-512 0,0-1 0 16,1 0 448-16,1 0 0 15,1 0-16-15,3-1 0 0,2 1 208 0,3 0 32 0,2 1 16 0,4 0 0 16,0 1-304-16,3 1-64 0,0 1-16 0,1 1 0 16,0 1-176-16,1 0-128 0,-1 4 192 0,-1 2-192 0,0 0 0 0,-2 2 0 15,-1 2 0-15,-2 1 0 32,-3 1-352-32,-1 2-176 0,-1 3-48 0,-2 2 0 0,-1 2-2688 0,-3 1-560 0</inkml:trace>
  <inkml:trace contextRef="#ctx0" brushRef="#br0" timeOffset="29358.68">3311 6416 18431 0,'-6'0'1632'0,"0"0"-1312"15,1-1-320-15,5 1 0 0,0 0 2784 0,0 0 480 16,0 0 112-16,0 0 16 0,0 0-1920 0,7-2-368 0,3 0-80 0,2 0 0 16,3-1-432-16,3 1-80 0,1-1 0 0,1 0-16 15,2-1-304-15,0 1-64 16,0-1-128-16,0 0 192 0,-1 1-192 0,1 0 0 0,-2-1 0 15,1 2 0 1,0-1-608-16,0 2-160 0,-2 0-48 0,-1 0-9488 0,-1 0-1920 0</inkml:trace>
  <inkml:trace contextRef="#ctx0" brushRef="#br0" timeOffset="29595.66">3850 6334 25791 0,'0'0'2304'0,"0"0"-1856"15,0 0-448-15,0 0 0 0,0 0 1344 0,0 0 192 16,0 0 16-16,0 0 16 0,-4 3-448 16,1 3-96-16,1 1 0 0,1 3-16 0,1 2-544 0,1 2-96 15,0 1-32-15,0 0 0 16,-1 1-80-16,1 0 0 0,1 2-16 0,1 1 0 0,-1 1-80 0,0 0-16 16,1 1 0-16,-2-1 0 0,1 0-144 0,1-3 0 15,0 0 0-15,0-1 128 16,0 0-128-16,-1-2 0 0,0-1 0 0,1-2 0 15,1-2-752-15,-1-1-80 0,-1-3 0 0,1 0-16 16,-3-5-2560-16,0 0-512 0,0 0-112 0</inkml:trace>
  <inkml:trace contextRef="#ctx0" brushRef="#br0" timeOffset="29990.47">3794 6486 8287 0,'0'0'736'16,"-1"-6"-592"-16,1 0-144 0,0-1 0 0,-2 1 2960 0,2 1 560 0,0-2 128 0,0 0 0 0,2-1-1264 0,0 0-256 15,0-1-48 1,1 1-16-16,3-1-768 0,0 0-144 0,2 1-48 0,1 2 0 15,0-3-416-15,2 2-96 0,0 1-16 0,0 0 0 0,0 2-128 0,0 2-16 16,0-1-16-16,-1 2 0 16,-1-1-112-16,-2 3-32 0,1 4 0 0,-1-1 0 0,-1 2-80 0,-2 0-32 15,1 1 0-15,-2 0 0 0,-2 1-160 0,-1 2 160 16,-1 0-160-16,-1 1 160 0,-3 0-160 0,0 0 0 16,-2 1 144-16,0 0-144 0,-2-1 0 0,0 1 0 0,-2 0 0 0,1-1 0 15,-1-1 0-15,0-1 0 0,-1-2 0 16,1-1-192-16,1 0-128 0,1-1-16 15,1 0-16-15,0-2 0 16,0-1-1872-16,2-2-368 0,-1-1-80 0</inkml:trace>
  <inkml:trace contextRef="#ctx0" brushRef="#br0" timeOffset="30196.25">4084 6327 27647 0,'0'0'2448'0,"0"0"-1952"16,0 0-496-16,0 0 0 0,0 0 1296 0,0 0 176 0,0 0 16 0,1 8 16 16,-2-1-608-16,1 1-112 15,1 3-16-15,0 1-16 0,1 3-368 0,-2-1-80 16,0 0-16-16,0 1 0 0,2-1-160 0,-1 1-128 0,0 1 144 0,0 0-144 16,0 1 0-16,0-2 128 0,0-1-128 0,1 1 0 31,1-3-304-31,-1-1-96 0,0-1-32 0,0-1-10320 0,0-3-2048 0</inkml:trace>
  <inkml:trace contextRef="#ctx0" brushRef="#br0" timeOffset="30768.53">4863 6109 26719 0,'0'0'2368'0,"0"0"-1888"15,0 0-480-15,0 0 0 0,0 0 560 0,0 0 16 16,0 0 0-16,0 0 0 0,0 0 0 0,0 0 16 16,0 0 0-16,5-3 0 0,0-1-32 0,-2-1-16 15,0 0 0-15,1-1 0 0,-4 0-48 0,0-2-16 16,0-1 0-16,-5 0 0 0,3 1-96 0,-1-1 0 15,-2 0-16-15,0-1 0 0,-2 1-32 0,0 2 0 0,-3-1 0 0,-1 1 0 16,-1 2-16-16,-5 0 0 0,-2 1 0 0,0 4 0 16,-2 2-160-16,0 2-32 0,0 1-128 0,1 3 192 15,1 1-192-15,2 2 0 16,1 2 0-16,2 2 0 0,2 3 0 0,2 2-160 0,1 0 160 0,2 4-128 16,-1 1 128-16,2 0-128 0,2-1 128 0,2 1-128 31,2-3-240-31,2-2-32 0,0-1-16 0,4-2 0 15,0-3-96-15,3-2 0 0,2-2-16 0,2-2 0 0,4-4-240 0,-2-2-32 0,24-5-832 32,-18-3 992-32,2-1 48 0,-2-3 0 0,1-1 0 0,0-1 592 0,-3-1 0 0,-1-3 0 0,0 0 0 15,-2-1 432-15,-2-2 0 0,1 1 0 0,-5 1 0 16,-1 4 288-16,-1 1 64 0,-1 2 16 0,-3 1 0 0,-1 2 96 16,1 0 32-16,-4 1 0 0,0 6 0 0,0 0-240 15,0 0-48-15,0 0-16 0,0 0 0 0,0 0-480 0,-1 8-144 16,0 0 0-16,1 1 0 0,-2 1 0 0,1 1 0 15,1 1 0-15,0 1 0 0,1-1 0 16,2 1 0-16,0 0 0 0,0 1 0 16,1-2-176-16,0-1 16 0,0 0 0 0,2-1 0 15,-1-2-352-15,2 1-64 0,0-1 0 0,0 0-16 16,1-1-1824-16,0 0-352 0,0-2-80 0</inkml:trace>
  <inkml:trace contextRef="#ctx0" brushRef="#br0" timeOffset="31672.49">5206 6243 2751 0,'0'0'256'0,"0"0"-256"0,0 0 0 0,0 0 0 0,0 0 2336 0,1-6 416 32,0 1 96-32,-1 5 16 0,0 0-2240 0,0 0-448 15,6-3-176-15,-6 3 128 0,0 0-128 0,0 0 0 0,0 0 0 0,0 0 0 31,0 0-432-31,0 0-112 0,0 0-32 0,0 0 0 16,5-5-464-16,1-1-112 0,-1 1 0 0,0-1-16 0,-2 1 1472 0,0-1 288 0,-1 1 64 0,1 0 16 0,-1-1 1152 16,0-1 224-16,1 1 64 0,1-1 0 0,-2 2-112 15,0-1-16-15,1 1 0 0,-3 5 0 16,0 0-272-16,0 0-64 0,0 0-16 0,0 0 0 0,0 0-496 0,0 0-112 16,0 0 0-16,0 0-16 0,4 6-464 0,-2 2-96 15,0 1 0-15,0 1-16 16,-1-1-192-16,0 2-48 0,1 2 0 0,-2-1 0 15,-2 0-32-15,2-1-16 0,0-1 0 0,0 0 0 16,-1-2-16-16,0 0 0 0,0 0 0 0,1-8 0 0,0 0 0 0,0 0-128 16,0 0 192-16,0 0-64 0,0 0 48 0,0 0 0 0,0 0 0 0,0 0 0 0,0 0-16 0,0 0 0 15,7-5 0-15,-3 0 0 16,1-3 0-16,0-1 0 16,1-1 0-16,1-2 0 0,1-3 32 0,2 0 16 15,0-2 0-15,2 2 0 0,1 0-208 0,0 1 144 16,0 0-144-16,1 2 128 0,0 2-128 0,0 2 0 15,-1 1 0-15,0 3 0 0,-2 2-160 0,0 3 160 16,-4 1 0-16,2 4-144 0,-1 1 144 0,1 3-208 16,-1 1 80-16,1 0 128 0,0 0-208 0,0 1 80 15,1 0 128-15,1 2-208 16,1-1-240-16,1-1-32 0,0-1-16 0,1-1 0 16,3-2-608-16,1-2-128 0,0 0-32 0,1-2 0 15,0-2-688-15,0-2-144 0,0-2-16 0,0-1-16 16,1-3 528-16,-2 0 128 0,0-3 0 0,0-2 16 0,-2-2 992 0,-1-2 192 15,0 0 32-15,-2 0 16 0,-1-2 880 0,-2 1 176 0,-1-2 48 0,-3 3 0 16,-1 0 656-16,-4 2 128 0,-1 2 16 0,-1 2 16 16,-5 0 144-16,1 4 16 0,-3 1 16 0,-2 1 0 15,-1 3-896-15,-1 3-176 0,-1 1-32 0,0 1-16 0,-2 2-448 16,2 2-96-16,0 2-16 0,1 1 0 16,1 0-64-16,0 1 0 0,1 2-128 0,1-1 192 0,1 1-192 0,2 1 0 15,0-2 0-15,3 0 0 0,2-1 0 0,2 0 0 16,1-2 0-16,2-2 0 0,1-1 0 0,2-2 0 15,0-2 0-15,4-2 0 0,0-2 0 0,3-2 0 16,-1-3 0-16,2-2 0 0,2-4 0 0,0-1-128 16,1-2 128-16,-1-2-208 0,0-1 208 0,-1-3 0 15,1-7 0-15,1 1 160 0,-4 0 0 0,1-3 0 16,0-2 0-16,-4 1 0 16,1 2 144-16,-5 3 16 0,0 3 16 0,-3 3 0 0,0 2 320 15,-2 3 64-15,-2 1 16 0,-1 3 0 0,-3 3 0 0,1 3 0 16,-1 1 0-16,-2 0 0 0,0 5-496 0,-2 1-112 15,-1 2 0-15,1 3-128 0,2 2 0 0,-1 3 0 16,1 1 0-16,-1 4 0 0,2 2 0 0,0 0-144 16,1-1 144-16,2 2-128 0,2 0 128 0,1 1 0 0,1 0 0 0,1 0 0 15,0-2-176-15,2 0 176 0,1-3-208 0,1 1 80 32,0-1-1728-32,1-2-352 0,3-1-64 0,3-2-15520 0</inkml:trace>
  <inkml:trace contextRef="#ctx0" brushRef="#br0" timeOffset="32179.91">7693 5640 31903 0,'0'0'1408'0,"0"0"304"0,0 0-1376 0,0 0-336 0,0 0 0 0,0 0 0 0,0 0 464 0,0 0 32 16,1 6 0-16,-1 3 0 0,0 3 16 0,1 3 0 31,0 1 0-31,1 3 0 0,0 1-288 0,0 0-48 16,0 2-16-16,1 3 0 0,1 0-160 0,-1 0 160 15,-1-1-160-15,0 1 160 0,1-2-160 0,0 0 0 0,0-2 0 0,-1 0 0 16,1-2 0-16,-1 0 128 0,-1-2-128 0,0-2 0 31,1-1-1232-31,-1 0-336 0,-1-3-64 0,0-3-12976 0</inkml:trace>
  <inkml:trace contextRef="#ctx0" brushRef="#br0" timeOffset="32371.1">7555 5793 34319 0,'-7'-18'1520'0,"6"9"320"0,0-2-1472 0,1-1-368 16,2 0 0-16,1 0 0 0,2 1 240 0,2 0-32 15,3 0 0-15,5 1 0 0,1 1-16 16,4 0-16-16,2 2 0 0,2 0 0 0,2 2-176 0,2 1 0 15,-3 3 0-15,3 2 0 0,0 2 0 0,-1 0 0 16,-4 2-160-16,-1 3 160 16,-1 2-1536-16,-3 1-224 0,-2 2-32 0,-3 0-12160 0</inkml:trace>
  <inkml:trace contextRef="#ctx0" brushRef="#br0" timeOffset="32555.32">7519 6163 35711 0,'0'0'1584'0,"0"0"320"0,0 0-1520 0,0 0-384 0,0 0 0 0,0 0 0 0,0 0 160 0,0 0-32 31,7-2-128-31,1 0 192 0,3-1 80 0,3-1 16 0,0 2 0 0,5 0 0 0,2 0-160 0,1 1-128 16,3-2 192-16,2 2-192 16,0 1 0-16,1 0-224 15,-1 0 16-15,2 1 0 0,0-1-2192 16,0 0-432-16</inkml:trace>
  <inkml:trace contextRef="#ctx0" brushRef="#br0" timeOffset="33068.94">8061 6120 20271 0,'-2'-12'896'0,"2"7"192"0,0-3-880 0,0 2-208 0,0-1 0 0,2 0 0 15,0 2 3056-15,0 0 560 0,-1 1 112 0,-1 4 32 16,0 0-1968-16,0 0-384 16,0 0-64-16,0 0-32 0,0 0-736 0,0 0-160 15,6 8-32-15,-2 2 0 0,-1 1-224 0,1 2-160 0,-1 1 192 0,-1 3-192 16,0 0 144-16,0 3-144 0,0 1 0 0,-2 0 144 0,-2-1-144 0,1 1 128 16,0-1-128-16,1 1 128 0,-3-2-128 0,2-1 0 15,1-2 144-15,0 0-144 0,-1-3 0 0,0-1 128 16,0-1-128-16,1-2 0 15,1-3 0-15,-1-6 128 0,0 0-128 0,0 0 0 16,0 0 0-16,0 0-256 0,0 0 32 0,0 0 16 16,-4-3 16-16,2-3 0 15,0-2 0-15,0-2 0 0,0-1 192 0,-1-2 0 0,3-3 0 0,-1-1-144 16,0-2 144-16,1-3 0 0,0-1 0 0,0 0 0 16,1-2 256-16,1 1-32 0,1-1 0 0,1 1 0 15,0 0-16-15,2 0 0 0,1 4 0 0,-1 1 0 16,1 1-80-16,0 4-128 0,1 0 176 0,0 3-176 15,1 1 0-15,-1 2 0 0,2 1 0 0,-1 2 0 0,2 2 0 0,0 2 0 16,0 1 0-16,-1 1 0 16,1 2 0-16,-1 0-144 0,-1 1 144 0,-2 0 0 15,0 3 0-15,-1 0 0 0,-3 1 0 0,-1 1 0 0,-2 0 0 0,-1 0-128 0,-3 2 128 0,-2 2 0 16,-2 1-288-16,-2 1 32 0,-1 1 0 16,-4-1 0-1,1 0-1296-15,-1 1-256 0,1-2-48 16,0 0-16-16,1 1-1056 0,1-3-208 0</inkml:trace>
  <inkml:trace contextRef="#ctx0" brushRef="#br0" timeOffset="33370.22">8283 6184 16575 0,'12'-4'1472'0,"-6"1"-1168"16,3-2-304-16,3 2 0 0,-1 0 2048 0,1-1 336 15,1 0 80-15,-1 1 16 0,0-1-432 0,0 2-96 16,-1 0-16-16,0 1 0 0,-1 2-720 0,0 1-128 15,-2 1-48-15,0 3 0 0,-2-1-432 0,-2 2-96 16,0 1 0-16,-1-1-16 0,-3 2-240 0,-1 1-32 0,-3 2-16 0,0 0 0 16,-3 0-64-16,0 0-16 15,-4-1 0-15,-2-1 0 0,0 1-128 0,0 0 0 0,1-1 0 0,1 0 128 16,1-2-128-16,2-2 160 0,1 1-160 0,1-3 160 16,1-1 192-16,5-3 32 15,0 0 16-15,0 0 0 0,0 0-64 0,0 0-16 0,0 0 0 0,0 0 0 16,7-4-192-16,2 1-128 0,2 0 128 0,1-1-128 0,3 1 0 0,-1 0 0 15,1 0 0-15,0-1-128 16,2 1-592-16,1 0-112 0,-1-1-32 0,2 1-11120 16,1-1-2224-16</inkml:trace>
  <inkml:trace contextRef="#ctx0" brushRef="#br0" timeOffset="33909.6">9185 5913 29487 0,'0'0'2624'0,"-6"-4"-2112"0,1 1-512 0,-1 0 0 15,2-1 880-15,1 0 64 0,-1 0 16 0,4 4 0 16,0 0 240-16,0 0 48 0,4-5 16 0,2 2 0 15,5 1-656-15,1-1-128 0,6 2-32 0,4 0 0 16,3 0-224-16,5 1-48 0,0 1-16 0,4-1 0 16,0-1-160-16,1 0 0 0,0-1 144 0,1 0-144 15,1-1 0-15,1 2 144 0,2 0-144 0,1 0 0 0,-2-1 0 0,0 1 0 16,-2 0 0-16,-2 0 0 0,-1 0 128 0,-2-2-128 16,-1 1 0-1,-3 0 0-15,-3 0 0 0,-3 0 0 0,-2-2-176 0,-4 1 176 31,-3 0-496-31,-3 0 16 0,-2 1 0 0,-8 2 0 16,0 0-224-16,0 0-64 0,-3-4 0 0,-3 1 0 0,-3-1-256 0,-2 2-48 0,-1 0-16 0,-1 0 0 16,-2-2 256-16,0 1 64 15,1 0 0-15,1-1 0 0,1 1 512 0,1 0 128 0,1-2 128 0,1 0-208 0,2-2 592 16,2 3 112-16,1 0 16 0,4 4 16 16,-3-6 320-16,2 1 64 0,1 5 16 0,0 0 0 0,4-7-256 0,-1 1-48 0,-3 6-16 15,6-3 0-15,0 0-112 0,1 2-32 16,-1 0 0-16,1 2 0 0,0 1-208 0,1 2-32 15,0 2-16-15,-2 0 0 0,-1 3-64 0,0 1-16 16,0 0 0-16,-2 1 0 0,-1 1 0 0,-1 2-128 16,0 1 192-16,-1 0-64 0,0 1 0 0,-1 1 0 0,-3-1 0 0,0 0 0 15,-5 2-128-15,-1-1 160 0,0 1-160 0,-2-1 160 16,-1 0-1168-16,-1 1-224 0,-2-1-48 16</inkml:trace>
  <inkml:trace contextRef="#ctx0" brushRef="#br0" timeOffset="34776.16">11355 5678 20271 0,'2'-5'1792'0,"1"-3"-1424"15,-1-1-368-15,-1 0 0 0,1 3 1504 0,0-1 224 16,-2 0 64-16,2 2 0 0,-2 5 128 0,0 0 48 0,0 0 0 0,0 0 0 15,0 0-1136-15,-1 9-240 16,0 2-32-16,-1 3-16 0,2 3-352 0,-3 1-192 0,1 4 192 0,-2 0-192 16,1 4 192-16,1 0-192 0,-2 2 192 0,1-1-192 15,0 0 176-15,-2-1-176 0,1-1 160 0,1 1-160 16,-2-1 128-16,1 1-128 0,0-3 0 0,1-1 144 0,0-2-144 0,2-2 0 16,-1-3 144-16,0-2-144 0,-1-2 160 0,0-3-32 15,3-8-128-15,-4 4 192 0,4-4 32 0,0 0 0 16,-6-2 0-16,2-3 0 0,-1-4-32 0,2-2-16 15,0-3 0-15,2-4 0 0,1-2-48 0,2-3-128 16,2-3 192-16,3-3-64 0,-1-3-128 0,1-2 192 16,1-3-192-16,-1-1 192 0,2 1-192 0,1 0 0 15,0 1 0-15,1 4 0 0,0 4 0 0,0 4 0 16,0 2-128-16,1 4 128 0,0 3 0 0,3 3 0 16,-1 3-144-16,1 1 144 0,1 4 0 0,-2 3 192 15,-2 2-16-15,0 1-16 0,-1 1-16 0,-1 3 0 0,-3 0 0 16,-3 2 0-16,-2 1-144 0,0 1 0 0,-2 1 0 0,-2 1 128 15,-3 0-128-15,-3 1 160 16,-1 0-160-16,-3 0 160 0,-2 1-160 0,-2-1 0 16,1-1 0-16,0-1 128 0,-1-2-128 0,2-2 0 15,0 0 0-15,2-3-176 16,1 0-336-16,2-2-64 0,1 0 0 0,3-1-16 16,5-1-1936-16,0 0-384 0,0-4-80 0</inkml:trace>
  <inkml:trace contextRef="#ctx0" brushRef="#br0" timeOffset="35062.87">11652 5576 11055 0,'0'0'976'0,"7"3"-784"0,-7-3-192 0,5 6 0 0,-1 0 2496 0,0 3 448 0,-2 1 80 0,-1 1 32 16,-1 2-1264-16,-1 0-256 0,0 1-64 0,0 0 0 0,0-1-384 0,0 0-96 15,0 1-16-15,1 0 0 0,-1 0-352 0,3-1-80 16,0-2-16-16,1-1 0 0,2-2-192 0,0-1-32 16,1-2-16-16,1-1 0 0,2-1-16 0,2-2 0 15,0-2 0-15,1-3 0 0,0-1 160 0,0-3 16 16,1-2 16-16,-1-1 0 0,-1-2 144 0,-1-1 32 15,-3-2 0-15,-1-2 0 0,-1-3-144 0,-4 0-32 16,-1-1 0-16,-3 1 0 0,0 2-224 0,-3 3-48 16,0 0-16-16,-2 2 0 0,-1 2-48 0,-1 1 0 15,-2 3 0-15,-1 3 0 0,-1 1-128 0,-1 4 0 16,1 2 0-16,0 1 0 0,1 1-272 0,0 1 64 16,2 0 16-16,4 2 0 15,-2 2-528-15,3-1-112 0,3 0 0 0,2 0-16 16,2-1-2400-16,4 1-464 0,1-1-112 0</inkml:trace>
  <inkml:trace contextRef="#ctx0" brushRef="#br0" timeOffset="35296.25">12128 5291 25791 0,'5'-7'2304'0,"-2"-1"-1856"0,2-2-448 0,-1 1 0 16,-1-1 1360-16,1 2 176 0,-1 2 48 0,-1 0 0 0,-2 6 176 0,0 0 32 15,0 0 16-15,0 0 0 16,0 0-1168-16,2 8-224 0,0 1-48 0,-2 4-16 0,-1 3-352 0,0 4 0 15,1 2 0-15,-3 2 0 0,-1 3 0 16,-2 1 0-16,2 4 0 0,-2 1 128 16,1 0-128-16,-1 1 0 0,1 3 0 0,0-2 128 0,1-2-256 0,2-1-64 15,1-1 0-15,2-2 0 32,2-3-1408-32,2-4-272 0,2-5-64 0,3-1-8368 0,3-3-1680 0</inkml:trace>
  <inkml:trace contextRef="#ctx0" brushRef="#br0" timeOffset="35957.8">12694 5446 32255 0,'-3'-8'2864'0,"-2"2"-2288"15,0 0-576-15,-2 0 0 0,-3-1 432 0,0 2-32 16,-2 0 0-16,0 3 0 0,-2 1 512 0,-1 2 112 16,1 0 0-16,-5 5 16 0,1 1-512 0,-1 3-96 0,0 2-32 0,2 3 0 15,0 0-208-15,0 2-64 0,-1 1 0 0,2 1 0 16,1 1-128-16,3 1 0 0,1 0 0 0,2-1 0 15,3 0 0-15,1-1 0 16,2-1 0-16,2-2 0 0,2-1 0 0,3-1 0 0,3-2 0 0,2-2 128 16,2-4-128-16,3-1-192 15,2-2 32-15,0-2 16 16,2-2-304-16,0-2-48 0,2-3-16 0,-2-3 0 0,-2-2 48 0,1-3 0 0,-1-4 0 0,1 0 0 0,-3-2 304 0,1-1 160 16,1-1-160-16,-2 0 160 15,-4-1 0-15,0 3 0 0,-2 4 0 16,-2 1 0-16,-1 3 0 0,-1 2 160 0,-3 3 0 15,-1 1 0-15,0 6 336 0,0 0 64 0,0 0 16 0,-5 3 0 0,-2 3-384 16,0 2-64-16,0 2 0 0,1-1-128 0,0 4 0 16,0 0 0-1,2 1 0-15,0 0 0 0,2 3 0 0,0-2 0 0,0 2 0 16,1-2 0-16,1-1 0 0,2 0 0 0,3-3 0 0,1-3 0 0,-1 1 0 0,4-2 0 0,-2-1 0 0,2-1 0 16,1-2 0-1,2-1 128-15,0-1-128 0,2-2 0 16,0-1 176-16,2-1-176 0,0-2 160 0,3-1-160 15,-3-2 176-15,2-2-176 0,1-1 192 0,-1-2-192 16,0-1 192-16,-1-2-64 0,-1 1 0 0,-1-2-128 0,1 0 0 0,-3-2 0 16,-1 0 0-16,-1 2 0 0,-1-2-192 0,-2 4-80 15,-3 0-32-15,0 3 0 16,-2 2-224-16,-3 3-48 0,0 1-16 0,-1 2 0 16,1 4-96-16,-6-2-16 0,0 2 0 0,-2 1 0 0,-1 1 320 0,0 2 48 15,1 2 16-15,-1 0 0 0,0 2 192 0,1 0 128 16,2 2-160-16,1 1 160 0,3 0 0 0,2 1 0 15,1 1-128-15,1 1 128 0,2 1 192 0,2 0 96 16,2 0 16-16,1 2 0 0,1-1 224 0,0 1 48 0,0-2 16 16,1 1 0-16,-2-2-16 0,2-1 0 15,2-2 0-15,-4 1 0 0,2-2 64 0,-1-1 0 16,-1-2 0-16,0-2 0 0,0 0-96 0,-2-2-16 16,0-2 0-16,0 0 0 0,-1-1-272 0,0 0-48 0,-6 0-16 0,5-2 0 15,1-3-48-15,-3 0-16 0,-1-3 0 0,-1 2 0 31,0-1-1216-31,1 0-256 0,-2 1-64 0,0-2-10384 0,0-2-2096 0</inkml:trace>
  <inkml:trace contextRef="#ctx0" brushRef="#br0" timeOffset="36970.55">14537 5299 27647 0,'0'0'2448'0,"-1"-5"-1952"0,-1 0-496 0,1-1 0 0,1-2 704 0,0 0 32 32,0 0 16-32,0 0 0 0,-2 1-304 0,1-1-48 0,-1 0-16 0,-1 0 0 0,0-1 368 15,-1 0 64 1,-2 1 16-16,0 3 0 0,-3 0-192 0,-1 3-16 0,-1 0-16 0,-1 2 0 0,-1 2-176 16,-3 3-48-16,-1 2 0 0,-3 4 0 0,-2 4-240 15,-1 0-144-15,-2 3 160 0,1 0-160 0,0 2 128 0,1 1-128 0,1-1 0 16,2 1 144-1,3 0-144-15,1 2 0 0,4 0 0 0,2-1 0 0,2 0 0 0,4-1 0 16,2-3 0-16,2-1 0 0,1-4 0 0,2 0 0 16,3-2 0-16,1-2 0 0,3-3 0 0,2-2 0 0,3-1 0 0,0-1 0 15,3-4 0-15,2-2 160 0,0-4-160 0,2-2 160 0,-1-3-160 16,0-1 0 0,0-3 144-16,-1-1-144 0,-2-3 128 0,-1-2-128 0,-1-1 160 0,-2 0-160 0,-2 0 192 0,-2 1-64 31,-2 1-128-31,-2 3 192 0,-1 4-64 0,-2 2-128 0,-1 3 176 0,-1 3-176 15,0 2 256-15,-1 5-48 16,0 0-16-16,-5 1 0 0,-1 2-192 0,1 4 0 16,-2 0 128-16,2 4-128 0,-1 3 0 0,3 0 0 15,0 1-192-15,0 2 192 0,1-1-144 0,1 2 144 16,1-1 0-16,0 0-144 0,1-3 144 0,1 1 0 16,3-2 0-16,0-1 0 0,1-2 0 0,0-1 0 15,2-2 0-15,0-1 0 0,1-2 0 0,2-2 0 16,-3-1 0-16,3-2 0 0,3-1 0 0,-1-3 0 0,0-2 0 0,2-1 0 15,2-2 0-15,2-1 128 16,0-2-128-16,1-1 176 0,0-1-176 0,-1-1 160 16,-2 2-160-16,1-4 160 0,1-2-160 0,-3 0 0 0,-2-1 0 15,0 0 128-15,-1 1-128 0,-2 2-224 0,-4 2 48 0,0 2 16 16,-1 0-208-16,-2 3-32 0,-2 1-16 0,-1 4 0 16,-1 6-336-16,0 0-64 0,-4-3-16 0,-2 1 0 15,0 4 288 1,-1 0 48-16,-1 2 16 0,1 3 0 0,-2 0 224 0,1 3 64 0,2 0 0 0,-1 1 0 0,2 0 192 0,0 1-144 15,2 0 144-15,2 3-128 0,0-1 128 0,1 1 144 16,1 0-16-16,1-1-128 0,0 0 512 0,3 2-16 16,-1-1 0-16,1 1 0 0,2-1-48 0,0-1-16 15,0-1 0-15,1 0 0 0,-1-1-48 0,-1-1 0 16,1-3 0-16,2 0 0 0,-1-1-176 0,1-2-32 16,0-1-16-16,0-2 0 0,0-1-32 0,1-1-128 15,2-1 192-15,-2-1-64 16,-1-3-480-16,2 0-96 0,0-2-32 0,2 0 0 0,0 0-1520 0,0-3-304 0,1-2-64 0,1 0-16 15,-1 2-1712-15,0 1-352 0</inkml:trace>
  <inkml:trace contextRef="#ctx0" brushRef="#br0" timeOffset="37572.28">15178 5386 3679 0,'11'1'160'0,"-11"-1"32"0,7-1-192 0,2-2 0 0,1 3 0 0,0-1 0 0,0-1 4928 16,0-1 960-16,0 0 176 16,0-2 32-16,-1 1-3568 0,1-2-720 15,1 1-144-15,0-2-16 0,0-1-608 0,0 1-112 16,0-3-32-16,-1 1 0 0,1 0-112 0,-1 0-16 0,-1 0-16 15,-1-1 0-15,-2-1-128 0,0 1-32 0,-2-2 0 0,-2 1 0 16,-1 1-32-16,-1 1-16 0,-2 0 0 0,0 1 0 0,-2 2-64 0,-5 0-16 16,0 3 0-16,-1 1 0 0,0 2-336 0,-2 2-128 15,-1 2 0-15,0 2 144 0,-2 1-144 0,1 1 0 16,0 3-160-16,1 0 160 0,1 1-144 0,1 1 144 0,1 0-128 16,2 1 128-16,1 1-384 0,3 2 16 15,1-2 0 1,3 2 0-16,1-2-624 0,3 2-128 0,2-2-32 0,2 1 0 15,2-3-1136 1,2-1-224-16,2-2-48 0,1-3-16 16,4-1 944-16,-1-3 192 0,4-2 32 0,2-2 16 0,0-2 560 0,2-3 96 0,2-2 32 0,2-3 0 0,2-1 704 0,1-2 0 15,1-1 192-15,-2-3-32 0,0-1 992 0,-4-1 208 16,-5-1 48-16,-4 1 0 0,-4 2 64 0,-4 2 0 16,-2 1 16-16,-4 1 0 0,-1 2-144 0,-4 2-16 15,-2 3-16-15,-2 1 0 0,-3 2-416 0,-1 3-96 16,-4 2-16-16,-3 2 0 0,-2 3-576 0,-1 0-208 15,-3 2 144-15,1 1-144 0,-1 1 0 0,3 1 0 16,0 1 0-16,2 1 0 0,-1 1 0 0,3 0 0 16,1 2 0-16,2-1 0 0,1 0 0 0,2-1 0 15,3-1 0-15,1-1 0 0,3 0 0 0,2-2 0 16,1-1 0-16,3-2 0 0,0-2-160 0,3-1 160 0,3 0 0 0,0-3-144 16,3-3 144-16,3-2-192 15,0 0 192-15,2-2-192 0,1-1 192 0,1-2-160 16,0-1 160-16,0-2-160 0,-3-1 160 0,0 0 0 0,-3-2 0 0,0 2 128 15,-4 1 112-15,-3 1 16 16,0 1 16-16,-2 3 0 0,-3 2 304 0,-3 5 64 16,0 0 16-16,0 0 0 0,0 0-80 0,0 0-32 15,0 0 0-15,0 0 0 0,-2 8-416 0,0 2-128 0,-1 1 0 0,2 0 0 16,0-2 0-16,1 2 0 0,1-1 0 0,1 0 0 16,2-1 0-16,-1-1 0 0,1-2 0 0,2 0 0 0,2-1 0 15,-1 0 0-15,1-4-192 0,3 1 192 16,2-2-2208-16,2-1-352 0,-1-2-64 0</inkml:trace>
  <inkml:trace contextRef="#ctx0" brushRef="#br0" timeOffset="38539.16">17012 5097 33855 0,'0'0'1504'0,"0"0"304"0,0 0-1440 0,0 0-368 15,-3 6 0-15,1-1 0 0,2 2-864 0,0 2-240 0,1 3-48 16,1 0-16-16,-1 2 832 0,-1 2 160 0,-1-1 48 0,0 2 0 16,0-2 336-16,1-1 80 0,-1 1 16 0,-1-1 0 15,-2-1 272-15,1-1 64 0,-1 0 16 0,0-1 0 0,1-1-16 0,0-1-16 16,1-2 0-16,-2-1 0 0,4-6 0 0,0 0 0 16,0 0 0-16,0 0 0 0,0 0-16 0,6-4 0 15,0-2 0-15,2-2 0 0,2-5-128 0,2-1-32 16,4-2 0-16,-2-4 0 15,0-2-304-15,2-1-144 0,0-1 128 0,-1 0-128 16,1 2 0-16,-2 3 128 0,0 0-128 0,0 4 0 0,-1 1 0 0,-2 4 0 16,-1 3 0-16,-1 2 0 0,-1 3 0 0,-1 4-176 15,2 3 176-15,-3 1-192 0,1 3 48 0,0 1 0 16,-2 1 0-16,2 1 0 0,-1 2 144 0,0 2 0 16,-1 0 0-16,1 0 0 0,0-1 0 0,1-1 0 15,0 1 0-15,1-3 0 0,2 1 0 0,1-2 0 0,1-2 0 16,0-3 0-16,3 0 0 0,1-3-160 0,3-2 160 0,1-2 0 15,0-2-368-15,-1-4 48 0,1-1 0 0,0-3 0 16,-1-3 320-16,-1 0-144 0,0-4 144 0,0 0 0 16,-2-2 0-16,1 1 0 0,-2-1 0 0,-2 2 144 15,-1 0-144-15,-1 3 0 0,-2 2 144 0,-1 2-144 16,-3 3 0-16,0 2 0 0,-2 2 0 0,-3 4 128 0,0 0-128 0,0 0 0 16,0 0 128-16,-1 10-128 0,0 2 0 0,0 0 0 15,-2 1 0 1,1 0-128-16,0 2 128 0,1 0 0 15,0 2 0-15,0-1 0 0,1 1 0 0,0-2 0 0,2-1 0 0,0 1 0 16,1-1 0-16,2-1 0 0,-1-2 0 0,3-2 0 0,1-2 0 0,0-2 0 16,2-1 0-16,3 0 0 0,0-3-256 0,1-1-32 15,1-2 0-15,2-3 0 0,1-1 0 0,3-3 0 16,-1-2 0-16,2-1 0 0,-1-3 288 0,-1 0 0 0,-1-3 0 0,-2 1 0 16,-1-1 0-16,-2 2 128 15,-2-1-128-15,-2 3 0 0,-1 1 128 0,-2 1-128 0,0 2 0 0,-3 2 144 16,0 1 48-16,-4 7 16 15,0 0 0-15,0 0 0 0,0 0 32 0,0 0 0 16,0 7 0-16,0 0 0 0,0 0-240 0,1 1 0 0,-1 0 0 16,1-1 0-16,0 1 0 0,1 1 0 0,1 0 0 0,2 0 0 15,0-3-128-15,3 1 128 0,0-2 0 0,1 0 0 16,0-2 0-16,1-1 0 0,-2-2 0 0,1-1 0 16,0-2 0-16,1-2 192 0,-2 0-48 0,1-1-16 15,-1-1 256-15,-2-2 64 0,0-1 0 0,-2-1 0 16,-1-1-128-16,-2 0 0 15,-2 0-16-15,-3 1 0 0,0-1-48 0,-2 3 0 16,-4 1 0-16,-1 3 0 0,-1 0-128 0,-1 3-128 0,-1 2 144 0,-2 1-144 0,-1 0-224 0,-1 2-144 16,0 3-16-16,-1 2-16 31,0 0-688-31,2 2-128 0,0-1-16 0,2 2-10464 0,3 0-2080 0</inkml:trace>
  <inkml:trace contextRef="#ctx0" brushRef="#br0" timeOffset="39962.57">18297 5227 22111 0,'0'0'1968'0,"0"0"-1584"16,0 0-384-16,0 0 0 0,7-4 1248 0,-2-2 160 16,1 1 48-16,0-1 0 0,1 0 160 0,1-1 48 0,1-1 0 0,-1 0 0 15,2-1-768-15,0-1-128 0,1-1-48 0,0 0 0 16,0 0-240-16,1 0-48 0,-1-1-16 0,0 0 0 15,0 0-208-15,-1 1-32 0,0 3-16 0,-1 2 0 16,0 2-32-16,-2 2 0 0,-1 0 0 0,-6 2 0 16,0 0 80-16,6 3 16 0,-6-3 0 0,5 8 0 15,-2 2-224-15,0 1 0 0,0 0 0 0,-1 1 0 0,-1 0 0 0,0 0 0 16,0 0 0-16,0 1 0 0,0 0 0 0,2-1 0 16,1 1 0-16,-1-4 0 0,2 0 0 0,0-1 0 15,1-3 0-15,1 0 0 0,2-3 160 0,0-1-160 16,-1-1 160-16,0-1-160 0,2-2 192 0,1-2-64 15,1-1-128-15,2-2 192 0,-1 0-32 0,3 0-16 16,-1-2 0-16,1 0 0 0,2-1 16 0,0-1 0 16,3 0 0-16,-1-1 0 0,-1 2-160 0,0 2 128 15,0 0-128-15,-3 1 128 0,-1 3-128 0,-2 1 0 16,-2 3 0-16,-1 1 0 0,-2 1 0 0,-1 1 0 0,-2 3 0 0,-1 0 0 16,1 1 0-16,-1 0 128 15,-2 1-128-15,2 1 128 0,-2-1-128 0,0 1 0 16,1 1 0-16,0 1 0 0,-1 0 0 0,1 0 0 0,2-2 0 15,-1 1 0-15,0-1 0 0,2-1 0 16,0-2 0-16,1-1 0 0,1-1 0 0,1-2 0 0,0-2 0 0,2-2 128 16,3 0-128-16,-3-1 0 15,1-3 0-15,0 1 0 0,0-3 0 0,2 0 0 0,-2-1 0 0,2 0 0 16,0-1 0-16,0-1 0 0,2-1 0 0,0-1 128 16,3-2-128-16,-2 1 0 0,-1-2 144 0,-2 3-144 15,0 1 0-15,-2 2 0 0,-3 1 0 16,-2 3 128-16,-2 1 64 0,0 2 0 0,-5 4 16 15,0 0 0-15,0 0-48 0,0 0-16 0,0 0 0 0,-1 8 0 0,0 0-144 16,-2 1 0-16,2-1 0 0,0 1 0 0,0 0 0 0,1 1 0 16,0 0 0-16,2 0 0 15,-1-2 0-15,2 1 0 0,-2-1 0 0,2-1 0 0,0-1 0 0,2 1 0 16,0-1 0-16,2 0 0 16,0-1 0-16,2 0 0 0,-1-2 0 0,0-1 0 15,-1-1 0-15,1 0 0 0,0-2 0 0,-2 0 0 0,1-1-192 0,0-1 192 16,-2-3-192-16,1 0 192 15,-2-2 0-15,0-1 0 0,1-2 0 0,0 0 0 0,1-1 0 0,-4-1 0 16,0-1 144-16,0-1-144 0,-1 1 0 0,1 1 128 0,-4 0-128 0,1 0 0 16,-2 4 0-16,0 1 0 0,-2 1 0 15,0 2 128-15,-3 1-128 0,0 3 0 0,0 1 0 0,-3 3 0 16,-3 0 0-16,0 1 0 16,-1 2 0-16,-1 1-128 0,1 2 128 0,0 3 0 0,-2 2-144 0,3 1 144 15,-2 0 0-15,3 2 0 0,1-2 0 0,2 1 0 16,1-1-144-16,3 0 144 15,0 1 0-15,2-1 0 0,2 0 0 0,1-1 0 0,1 0 0 0,1-1 0 0,2-1 0 16,2-1 0-16,3-1 0 0,2-1 0 16,1 0 0-16,2-2 0 15,3-2 0-15,-1-1 0 0,2 0 0 0,0-2 0 0,2-1 0 0,1-2 0 16,-1-2-416-16,2-2-128 0,0 0-32 0,1-4 0 31,1-3-416-31,0-2-96 0,1-3 0 0,-1-1-16 16,0 0-432-16,0-2-64 0,-1-2-32 0,0 0 0 0,0-1 112 0,-1 0 32 0,-4 1 0 0,0 2 0 15,-3 1 1152-15,-3 4 336 0,-3 2-144 0,-2 2 144 0,0 1 880 0,-2 2 240 16,-1 1 48-16,-1 2 16 0,-2 5 192 0,0 0 32 16,0 0 16-16,0 0 0 0,0 0-864 0,-5 7-176 0,0 0-48 0,0 3 0 15,1 3-336-15,-1 1 144 16,-1 1-144-16,1 3 0 0,-1-1 256 0,2 2-64 0,0-3-16 0,1 2 0 16,1 0 16-16,-1-2 0 15,0-1 0-15,2 0 0 0,-1-3-48 0,1-1 0 0,1-2 0 0,1-1 0 16,0 1 48-16,2-3 16 15,2-2 0-15,0-2 0 0,-5-2 0 0,8-3 0 0,2-2 0 0,0-2 0 0,0-1-16 0,1-2-16 16,0-1 0-16,1-1 0 0,1-1-176 0,0-1 160 16,0-3-160-16,1 1 160 0,-1-2-160 0,0 1 0 15,-1-1 0-15,-1 3 0 0,-1 1 0 0,0 4 0 16,-2 2 0 0,-2 1 0-16,1 3 0 0,-2 1 0 0,-5 3 0 15,0 0 0-15,0 0 0 0,6 6 0 16,-1 2 0-16,0 0 0 0,-2 1 0 0,1 1 0 0,1 0 0 0,0 0 0 0,1 0 0 0,2-1 0 31,-4-1 0-31,4 1 0 0,-1-2 0 0,3-1 0 0,1-1 0 0,1-2 0 0,3-1 0 0,-1-1 0 0,2-2 0 0,1-1 0 31,1-2 0-31,0-1-272 0,2-5 64 0,0-1 16 16,-1-3 64-16,-1-2 128 16,0-3-208-16,-1-1 80 0,1-1 128 0,-1-2 0 0,-2-3 0 0,0-2 0 15,0 0 0-15,-2-1 0 0,-1 0 0 0,-2 4 128 16,-2 4 128-16,-2 1 48 0,0 5 0 0,-3 2 0 15,-1 3 384-15,-1 2 80 0,-1 2 0 0,0 6 16 16,0 0-432-16,0 0-96 0,-5 3 0 0,-1 4-16 16,1 1-240-16,0 3 0 0,1 1-144 0,0 4 144 15,-2 1 0-15,2 2 0 0,-1 1-128 0,2 2 128 16,0 0 0-16,0 1 0 16,1-1 0-16,1 1 0 0,1 0 0 0,1-1 0 0,0 1-128 0,2-2 128 15,0-1-608-15,0-2-80 0,-1-3-16 0,2-2 0 16,0-2-2496-16,0-1-496 0</inkml:trace>
  <inkml:trace contextRef="#ctx0" brushRef="#br0" timeOffset="40360.44">20227 4921 30399 0,'-3'-4'2704'16,"0"-1"-2160"-16,0-1-544 0,1 1 0 0,-1-2 880 0,3 1 64 15,0 6 16-15,0 0 0 0,4-6-208 0,1 0-48 16,3 1 0-16,0 2 0 0,3 0-432 0,2 1-80 15,2 1-32-15,2 0 0 0,0 0-160 0,4 0 0 0,2 1 0 16,3 0 0-16,0 0-256 0,2 0-16 16,0 1-16-16,4-1 0 0,0-1 48 0,1-1 16 0,-2-2 0 0,0 0 0 15,-5-2 224-15,-1 1 0 16,-2-1 0-16,-4 1 0 0,-3-2 0 0,-3 2 0 0,-3-1 0 0,-4 2 0 16,-6 4 368-16,0 0 64 15,0 0 16-15,0 0 0 0,0 0-192 0,-6-1-48 0,-3 2 0 0,0 1 0 16,-1 2-208-16,0 2 0 0,1 1 128 15,2 0-128-15,1 1 0 0,2 2 0 0,3 0 0 0,1 1 0 0,0 0-144 16,2 0 144-16,1 0 0 0,3-1-144 16,1-2 144-16,2 1 0 0,0 0 0 0,0 0 0 0,0 0 0 15,-1-1 0-15,1 2 0 0,0-1 0 16,-1 0 0-16,-1-1 0 0,1-2 0 0,-3 0 128 0,-1-1-128 16,-4-5 0-16,3 6 128 0,-3-6-128 15,0 0 320-15,0 0 0 0,-4 5 0 0,-3 0 0 0,-2-2 144 0,-2-1 32 16,-4-1 0-16,-3 0 0 0,0 0-256 0,-1 1-48 15,-1-1-16-15,0 1 0 0,0 0-176 0,1 1 0 16,2 1 0-16,2 0 0 16,1 0-2144-16,2 1-352 0</inkml:trace>
  <inkml:trace contextRef="#ctx0" brushRef="#br0" timeOffset="41088.35">21667 4859 15663 0,'0'0'1392'0,"-6"4"-1120"15,0 1-272-15,0 0 0 0,2 3 3248 0,1-1 592 0,3 1 112 0,2 0 16 0,-2-8-3264 0,4 9-704 16,-2-3 0-16,4 2 0 0,0 0 0 0,3-1 0 16,1 0 192-1,2-2-64-15,1 1 256 0,2-2 32 0,1-1 16 16,3-2 0-16,2-2 176 0,1-1 32 0,0-2 16 0,0-1 0 15,-1-1 80-15,-2-2 16 0,-1 0 0 0,-3-2 0 16,-3-1-144-16,-2-3-32 0,-1-1 0 0,-4-1 0 16,-3-2 0-16,-3-1 0 0,-4 1 0 0,-2-1 0 0,-4 0-112 15,-3 2-16-15,-1 1-16 0,-3 3 0 0,0 2-432 16,-1 3 0-16,0 2 128 0,1 2-128 0,-3 3 0 16,1 2-144-16,1 3 144 0,2 1-208 0,0 4 64 0,1 2 16 15,1 1 0-15,2 1 0 16,1 3-528-16,3-1-112 15,3 0 0-15,2 1-16 0,3-1-1728 0,3 1-352 0,3-2-64 0,2-1-11344 16</inkml:trace>
  <inkml:trace contextRef="#ctx0" brushRef="#br0" timeOffset="41358.22">22244 4593 25791 0,'3'-26'1152'0,"-1"15"224"0,-2-1-1104 0,0-1-272 15,0 0 0-15,-2 0 0 0,1-1 2304 0,1 2 416 16,-3 0 80-16,1 2 16 0,-1 1-1104 0,-2 3-224 16,1 1-32-16,-1 4-16 0,1-1-800 0,-2 4-176 0,2 3-16 0,-1 4-16 15,0-1-432-15,2 4 0 0,0 4 0 0,0 4 0 16,1 4 0-16,1 2 0 0,0 2-144 0,1 1 144 16,0 3 0-16,0 0-128 0,0 1 128 0,0 1 0 15,0 2 0-15,0-2 0 0,0-1 0 0,0 0 0 16,0-1 0-16,0-2 0 0,-1 1 0 0,1-3 0 15,-1-2-400-15,0-2 16 0,0-2 16 0,-1-2 0 16,1-1-1856-16,0-3-368 0,1 1-80 0</inkml:trace>
  <inkml:trace contextRef="#ctx0" brushRef="#br0" timeOffset="41529.4">22107 4936 33167 0,'-5'-13'1472'0,"4"6"304"15,0-1-1424-15,0 1-352 0,1-2 0 0,1 0 0 0,1 0 832 0,3 0 112 16,0 1 16-16,3 1 0 0,1 0-576 0,2 2-128 16,2-2 0-16,3 2-16 0,3-1-240 0,3 2 0 15,3 1 0-15,4 0-160 0,2 1-160 0,2 0-48 16,3 1 0-16,3-1-15824 0</inkml:trace>
  <inkml:trace contextRef="#ctx0" brushRef="#br0" timeOffset="42148.12">23487 4591 30399 0,'0'0'2704'0,"0"-4"-2160"16,-1-3-544-16,0 1 0 0,-1 1 224 0,-2 1-64 16,0 0-16-16,-3-1 0 0,-1 2 48 0,-4 0 0 0,-3-1 0 0,-2 2 0 0,-8 1 64 0,-1 3 32 15,1 2 0-15,1 1 0 16,0 1-32-16,2 0 0 15,2 1 0-15,1 2 0 0,2 0-128 0,3 1-128 0,2 1 144 0,2-1-144 0,2 0 0 0,3 0 0 16,2 0 0-16,1 1 0 16,1 0 0-16,4 0 0 0,1 0 0 0,3 0 0 15,1 0 0-15,2 1 0 16,5 0-128-16,-4-1 128 0,2 0-128 0,1-1 128 0,0-1-192 16,2 0 192-16,-1 1-144 0,-1-1 144 15,0 1 0-15,-2 0-144 0,-2-1 144 0,-3 0 0 16,-1 0 0-16,-3 1 0 0,-2-1 0 0,-2 0 0 15,-2 0 0-15,-3 0 0 0,-1-1 144 0,-2-1 16 0,-2-1 0 16,0 0 0-16,-1 1-32 0,0 0 0 0,1-3 0 0,-3 0 0 16,2 1-128-16,1-3 0 0,-1-1 144 0,2-2-144 31,2 0-320-31,0-1-128 0,2-3-16 0,3-1-14320 0</inkml:trace>
  <inkml:trace contextRef="#ctx0" brushRef="#br0" timeOffset="42480.89">23551 4403 32255 0,'0'0'2864'0,"0"0"-2288"0,0 0-576 0,0 0 0 0,0 0 608 0,0 0 16 16,0 0 0-16,2 9 0 0,0 3-448 0,-1 3-176 15,1 0 128-15,-1 4-128 0,-1 0 0 0,1 3 0 16,-1 3 128-16,0 0-128 0,1 0 0 0,-1 3 0 16,0-2 0-16,-1 1 128 0,-1 0-128 0,0 1 0 15,0-2 0-15,1 0 0 0,0-5 0 0,1-2 0 16,1-4 144-16,0 0-144 0,1-3 0 0,1-3 144 15,0-3-144-15,-3-6 0 0,0 0 176 0,7-1-176 16,-1-3 160-16,2-3-160 0,0-4 144 0,0-1-144 16,1-2 128-16,1-3-128 0,1 1 192 0,1-1-64 15,0 0 0-15,0 2 0 0,-1 2 16 0,0 3 0 0,-1 2 0 0,0 3 0 16,-1 2 96-16,1 3 16 16,0 2 0-16,-1 1 0 0,-1 2-256 0,2 2 128 0,1 2-128 15,1 2 0-15,0 0 0 0,2 2 0 16,1-1 0-16,2 0 0 15,0-1-560-15,2 0 0 0,0-1 0 0,0 0 0 16,2-4-2080-16,1-2-432 0,1-1-64 0,2-1-9520 0</inkml:trace>
  <inkml:trace contextRef="#ctx0" brushRef="#br0" timeOffset="43098.83">24252 4717 20495 0,'11'-22'896'16,"-8"11"208"-16,-1-3-880 0,0-2-224 0,-2 0 0 0,-1 0 0 0,-3 1 2080 0,-2 1 368 16,-1 1 80-16,-3 1 16 0,-2 2-640 0,-3 3-128 15,0 1-32-15,-2 3 0 16,0 2-976-16,-1 1-208 0,1 2-48 0,-1 4 0 0,3 0-320 0,-3 3-64 31,3 0 0-31,0 2-128 0,3 1 0 0,1 0 0 0,0 2 0 0,2 1 0 0,2 0 0 0,1 0 0 16,3 0 0-16,1-1 0 0,2 0 0 0,1-1 0 15,1-2 0-15,2-1 0 0,3-1 0 0,1-1 0 16,1 0 0-16,2-4 0 0,0-2 0 0,2-2 0 16,1-1 0-16,1-2 0 0,1-2-176 0,-1-2 176 15,1-2-192-15,-2-1 192 0,0-1 0 0,1 1 0 16,-2 0 0-16,-2 0 0 0,-1 1 128 0,-3 2-128 0,0 1 176 15,-2 2-176-15,-5 4 416 0,0 0-32 0,0 0 0 16,0 0 0-16,0 0-80 0,0 0-32 0,0 0 0 0,0 0 0 16,0 0-272-16,0 0 0 0,0 8 0 0,2-1 0 15,1 2 0-15,-1-1 0 16,2-1 0-16,3 1-144 0,1 0-256 16,2 0-48-16,2-2-16 0,2 0 0 15,1-3-688-15,2 0-128 0,1-3-16 0,0-2-16 0,0-1-48 0,-1-3-16 0,0 0 0 0,-1-2 0 16,1-2 224-16,-1-1 32 0,-1-1 16 0,0-2 0 31,-1-3 192-31,0-3 32 0,-2-1 16 0,0-2 0 0,-1-2 640 0,0-1 224 0,-1-2-144 0,-1 1 144 0,-2-2 496 0,0 4 176 16,-3 1 32-16,0 2 16 0,-3 1 976 0,-1 2 192 15,-1 1 32-15,-3 2 16 0,-1 2-384 0,-1 1-80 16,0 2 0-16,-2 3-16 16,0 0-512-16,1 2-112 0,-1 1 0 0,0 3-16 0,0 2-480 0,1 2-80 15,-2 1-32-15,1 4 0 0,1 1-224 16,-1 3 0-16,0 3 0 0,2 2 0 0,-1 4 0 0,1 3 0 15,3 5 0-15,-1 1-160 0,0 3 160 0,0 2 0 0,1 7-144 16,1 0 144-16,-1 0 0 0,1 0 0 16,0 1 0-16,1 0 0 0,-1 1 0 15,1-2 0-15,-1-2 0 0,1 1 0 0,0-2 0 0,0 0 0 16,-1-2 0-16,1-2 0 0,-1-3 0 0,-1-3 0 0,1-1 144 0,0-3-144 31,-1-2 0-31,-1-2 0 0,1-3 0 0,0-2 0 16,0-3-416-16,-1-2-160 0,2-3-16 0,0 0-16 15,-4-4-1312-15,1-2-256 0,-1-2-48 0,1-2-7632 0,-2-4-1536 0</inkml:trace>
  <inkml:trace contextRef="#ctx0" brushRef="#br0" timeOffset="43481.83">24408 4843 11967 0,'1'-11'1072'0,"-1"11"-864"0,-1-6-208 0,0-1 0 0,1 2 3584 0,0-1 656 31,0 0 144-31,0 0 32 0,1 1-2928 0,0-1-576 15,0 1-112-15,1 0-32 0,-2 5-176 0,6-4-32 16,0-1-16-16,2 2 0 0,0-1-400 0,2 1-144 16,1 1 0-16,2 0 144 0,2 0-144 0,2-1 0 0,0-2 0 15,2 1 0-15,1-2-352 0,-3 0 48 0,2-3 16 0,1-1 0 32,1-1-352-32,0-1-64 0,-1 0 0 0,-1-3-16 15,0-2 80-15,0-2 0 0,-1-3 16 0,1 1 0 0,-1 0 464 0,-3 2 160 0,-2-1 0 0,-1 1-144 16,-2 0 704-16,-1 2 144 0,-2 0 16 0,-2 3 16 15,-1 2 672-15,-2 1 144 0,-2 0 32 0,0 2 0 16,-1 2-256-16,0 3-48 0,1 4-16 0,0 0 0 16,0 0-624-16,-7 1-128 0,-1 2-32 0,1 3 0 15,-1 3-256-15,-1 2-48 0,0 2-16 0,0 1 0 16,1 2-160-16,0 0 0 0,0 2 144 0,2 2-144 16,0 2 0-16,1 0 0 0,-1 0 0 0,3 0 0 0,3-2 0 15,-1 1 0-15,1 0 0 0,1 0 0 0,0 1 0 0,1-2 0 16,1-1 0-16,2-3 128 0,0 1-256 0,2-4-64 15,0-1 0-15,0-1 0 16,2-1-2176-16,0 0-448 0,1 0-96 0</inkml:trace>
  <inkml:trace contextRef="#ctx0" brushRef="#br0" timeOffset="43636.62">24845 4585 32591 0,'0'0'1440'0,"2"-6"304"16,1 0-1392-16,3 0-352 0,-2 1 0 0,1-1 0 15,2 1-192-15,1 0-96 0,-1 2-32 0,2 1 0 16,1 1 320-16,2 0 0 0,1-2 0 0,2 3 0 16,0 3 0-16,2-1 0 0,-1 0-192 0,1 0 192 15,-1 0-2400-15,1 2-368 0</inkml:trace>
  <inkml:trace contextRef="#ctx0" brushRef="#br0" timeOffset="45703.25">3862 7686 23951 0,'-5'-12'1056'0,"4"7"224"0,-1-1-1024 0,1 0-256 0,0 2 0 0,1 4 0 16,0 0 1280-16,0 0 208 0,0 0 48 0,0 0 0 15,-1 6-768-15,0 4-128 0,0 2-48 0,0 3 0 0,1 2-448 0,1 2-144 0,1 2 0 0,0 1 0 32,-1 3 128-32,2-1-128 0,0 1 0 0,-2 0 0 0,0 1 0 15,1 0 0-15,0-1 128 0,0-1-128 16,1-2 0-16,-2 0 0 0,-1-3 128 0,0-1-128 0,0 2 0 16,1-3 128-16,0-3-128 0,-1-1 0 31,0-1-1168-31,1-2-352 0,0-2-64 0,0-3-11120 0</inkml:trace>
  <inkml:trace contextRef="#ctx0" brushRef="#br0" timeOffset="45900.21">3684 7795 29487 0,'-10'-17'1296'0,"5"11"288"0,1-3-1264 0,1-1-320 0,-1-1 0 0,2 1 0 15,1 0 640-15,1 0 64 16,0 1 0-16,2-2 16 0,3 1-256 0,1 2-48 15,3 0-16-15,3 1 0 0,4 2-400 0,1 0 0 16,3 1 128-16,3 2-128 0,1 0 0 0,0 1 0 0,1 1 0 16,-3 1 0-16,-1 1 0 0,-2 0 0 15,-1 1 0-15,-2 2 0 0,1 1-320 0,-1 1-32 0,-2 1-16 0,-3 0 0 32,-3 1-3088-32,-1 2-640 0</inkml:trace>
  <inkml:trace contextRef="#ctx0" brushRef="#br0" timeOffset="46089.13">3593 8208 29199 0,'0'0'1280'15,"-5"0"288"-15,5 0-1248 0,0 0-320 0,0 0 0 0,0 0 0 16,0 0 448-16,0 0 16 0,0 0 16 0,8-2 0 0,2 0 128 0,3-1 32 16,3-1 0-16,4 1 0 15,4-1-384-15,4-1-80 0,3 0-16 0,0-1 0 0,4 2-160 0,-2-1 0 16,-2 1 0-16,1 0 0 0,-1-1 0 0,-1 1 0 15,0 0-144-15,-4 1 144 16,1 0-2880-16,-1 0-480 0</inkml:trace>
  <inkml:trace contextRef="#ctx0" brushRef="#br0" timeOffset="46596.35">4275 7990 30463 0,'0'0'1344'0,"-3"-5"288"0,-1-1-1312 0,2 2-320 16,2 4 0-16,0 0 0 0,-5-3 784 0,5 3 96 0,0 0 16 0,0 0 0 16,-3 5-336-16,1 3-64 0,1 3-16 0,-1 1 0 15,0 1-320-15,1 2-160 0,1 0 160 0,0 4-160 16,1 0 288-16,1 3-32 0,0 2-16 0,0 0 0 0,-1-2-80 16,0 0-16-16,-1 0 0 0,0 1 0 0,-1 1-144 0,0-1 0 15,2-2 144 1,-2 1-144-16,-1-2 128 0,0-1-128 15,2-4 128-15,-2-2-128 0,0-1 176 0,0-2-48 0,0-2 0 0,-1-2 0 0,3-6-128 16,0 0 128-16,0 0-128 0,0 0 128 0,0 0-128 0,-5-1 160 16,1-4-160-16,-1-3 160 0,1-2-160 0,0-3 0 15,2-3 0-15,1-3 128 0,-3-2-128 0,2-2 0 16,2-1 144-16,1-2-144 0,1-1 0 0,1 0 128 0,-1 0-128 0,3 2 0 16,0 0 0-16,1 3 0 15,-1 3 0-15,1 2 0 0,1 2 0 0,1 2 0 16,2 2 0-16,1 1 0 0,0 1 0 0,1 2 0 0,0 2-144 0,0 0 144 15,-1 1 0-15,0 3 0 0,0 1 0 0,-1 1 0 16,-1 1 0-16,-1 1 0 0,-1 2 0 0,0 0 0 16,0 1 0-16,-3 0 0 0,-2 1 0 0,0 2 0 15,-2 1 0-15,0 1 0 0,-4-1 0 0,0 1 0 16,-2 1 0-16,-2-1 0 0,0 0 0 0,-2 0 0 16,-1 0 128-16,-1-1-128 0,-2-2 0 0,-1 1 128 15,-1 0-128-15,0-1 0 0,2-2 0 0,0 1 0 16,-1-2-640-16,2 1 0 0,2-1 0 0,1 0 0 15,0-1-2368-15,3 0-496 0</inkml:trace>
  <inkml:trace contextRef="#ctx0" brushRef="#br0" timeOffset="46801.48">4456 8166 23039 0,'0'0'2048'0,"0"0"-1648"0,0 0-400 0,0 0 0 0,0 0 1216 16,2 7 144-16,-1 1 48 0,0-1 0 0,0 2-192 0,0 1-48 15,1 1 0-15,-1 1 0 16,-2 1-304-16,1 3-64 0,1-1-16 0,-1 1 0 0,-1 0-224 0,1 0-48 0,0-1-16 0,0 0 0 16,0 0-272-16,0-1-48 15,0 1-16-15,0 0 0 0,-2-3-160 0,4-1 0 16,0-1 144-16,0-2-144 31,0 0-368-31,1-1-144 0,-3-7-16 0,6 4-10304 0,-6-4-2064 0</inkml:trace>
  <inkml:trace contextRef="#ctx0" brushRef="#br0" timeOffset="47322.77">4959 7894 31791 0,'-4'-10'1408'0,"4"10"288"0,0 0-1360 0,1-6-336 15,0 0 0-15,1 0 0 0,-2 6 656 0,2-5 64 16,0-1 16-16,1 2 0 0,3 0-112 0,0 2-32 16,2 0 0-16,2 1 0 0,1 1-592 0,1 1 0 15,1 0 0-15,3 1 0 0,-3 1 0 0,2 0-208 16,2 1 48-16,-1 2 16 15,-1 0-2992-15,-2 1-608 0</inkml:trace>
  <inkml:trace contextRef="#ctx0" brushRef="#br0" timeOffset="47522.37">4930 8032 14735 0,'-12'-3'640'0,"12"3"160"0,-7-1-640 0,1 0-160 0,0 1 0 0,6 0 0 16,0 0 3904-16,0 0 768 0,-5-1 128 0,5 1 48 15,0 0-3264-15,0 0-656 0,0 0-128 0,0 0-32 16,7 1-512-16,3 0-96 0,2 0-32 0,4 0 0 16,0 0-128-16,3 0 0 0,1 0 0 0,3 0 0 31,2-1-1584-31,2 0-336 0,0 0-80 0,3 0-11728 0</inkml:trace>
  <inkml:trace contextRef="#ctx0" brushRef="#br0" timeOffset="48260.08">7505 7613 19343 0,'0'0'848'0,"0"0"192"0,0 0-832 0,0 0-208 0,0 0 0 0,0 0 0 0,0 0 1968 0,0 0 336 16,0 0 80-16,0 0 16 0,0 0-1216 0,-4 5-240 0,-2-1-48 0,0 4-16 15,-2 3-448-15,-1 2-96 16,0 1-16-16,-1 3 0 0,-2 1 64 0,1 1 0 0,-2 0 0 0,-2 6 0 16,-1 1-208-16,2 0-48 0,1-1 0 0,3-2 0 15,-1-1-128-15,2 0 0 0,1-2 0 0,2-1 128 32,0-2-128-32,2-2 0 0,1-3 144 0,0-1-144 0,2-3 176 0,0 0-48 15,1-8 0-15,0 0 0 0,0 0 48 0,0 0 0 16,0 0 0-16,7-1 0 0,-2-3 16 0,1-3 0 15,0-3 0-15,2-1 0 0,0-1-192 0,1 0 128 16,-1-3-128-16,1-3 128 0,0-3-128 0,1 0 0 16,2-2 0-16,-2 3 0 0,1 3 0 0,0 1 0 15,-2 2 0-15,1 1 0 0,-2 2 0 0,1 2 0 16,-1 1 0-16,-2 4 0 0,1 1 224 0,-7 3 64 16,7 0 16-16,-2 2 0 0,-5-2-112 0,7 4 0 15,0 3-16-15,0 2 0 0,-1 0-176 0,0 2 0 16,0 2 0-16,-1 0 0 0,1 2 0 0,0 1 0 15,2-1 0-15,-3 0 0 0,2 1 0 0,0-1 0 0,0-1 0 0,0 1 0 16,-2-2 0-16,1-1 0 0,1 0 0 16,-2-1 0-16,-2-1-192 0,2-1-80 0,-2-1-16 0,0-2 0 15,-3-6-1904-15,0 0-384 0,0 0-80 16</inkml:trace>
  <inkml:trace contextRef="#ctx0" brushRef="#br0" timeOffset="48515.19">7234 7764 33695 0,'-8'-13'1488'0,"4"7"304"0,0 0-1424 0,1-1-368 0,0 0 0 0,3 2 0 0,2-1 448 16,0 2 32-16,-2 4 0 0,4-4 0 0,3-1-48 0,2 2-16 16,0 0 0-16,5 0 0 15,1 1-224-15,3 0-32 0,1 1-16 0,6-1 0 0,2 1 0 0,4-1 0 0,0 0 0 16,1 1 0-16,0 1-144 0,-3 0 0 0,-2 0 144 0,-2 0-144 15,0 0 0-15,-4 1 0 0,-1 0 0 0,-2 2 128 16,-3-1-128-16,-1 0 0 0,-2-1 0 16,-2 1 0-1,-2 0-448-15,-1 1-128 0,-7-3 0 0,0 0-16 16,4 5-1808-16,-4 2-352 0,-2 0-80 0</inkml:trace>
  <inkml:trace contextRef="#ctx0" brushRef="#br0" timeOffset="48751.58">7133 8236 30575 0,'0'0'1344'0,"-4"1"304"0,4-1-1328 0,0 0-320 0,0 0 0 0,0 0 0 0,0 0 832 16,0 0 112-16,0 0 16 0,0 0 0 0,8 0 64 0,3 0 32 15,3-1 0-15,3 0 0 0,2-2-480 0,3 0-112 16,1-1-16-16,4 0 0 15,1 0-192-15,2 0-64 0,2-1 0 0,2 2 0 0,-2 0-192 0,0 0 128 16,-3 1-128-16,-2 1 0 16,-3 1-464-16,-2 1-192 0,-1 1-48 0,-2 1-10816 15,-2 1-2160-15</inkml:trace>
  <inkml:trace contextRef="#ctx0" brushRef="#br0" timeOffset="49100.37">7417 8468 28559 0,'-3'-7'2544'0,"1"2"-2032"16,2 5-512-16,-2-6 0 0,1-1 960 0,2-1 112 0,2 0 16 0,-1 2 0 0,-2 6-32 0,5-6 0 15,3 2 0 1,2 0 0-16,1 2-624 0,1 1-128 16,-2 1-32-16,1 1 0 0,0 2-272 0,-1 2 0 15,-1 1 0-15,-3 2 0 0,0 1 0 0,-2 1 0 0,-3 1 0 0,0 1 0 16,-2 1 0-16,-3 0 0 0,-4 1 0 0,-2 0 0 15,-1 1 0-15,-2 2 0 0,-2-2 0 0,-2 2 0 16,-2-2 0-16,2-1 0 0,1 0 0 0,2-3 0 0,1-3 0 0,2 0 0 31,1-1 144-31,3-3-144 0,2 0 384 0,5-4 0 0,0 0-16 0,0 0 0 0,0 0 16 16,0 0 0-16,0 0 0 0,8 2 0 16,0-2-256-16,5-2-128 0,1 1 160 0,2-1-160 0,3 0 0 0,2-1 0 15,2-2 0-15,1 0 0 16,0-1-192-16,1 1-16 0,0-2-16 0,-1 1 0 15,3-1-400 1,-1-1-80-16,0 1 0 0,-1-2-16 0,0-1-2784 0,1-2-544 0</inkml:trace>
  <inkml:trace contextRef="#ctx0" brushRef="#br0" timeOffset="49641.07">8498 7328 24879 0,'-6'-18'1088'0,"2"8"256"0,1-4-1088 0,0 1-256 16,-2 0 0-16,0-1 0 0,-2-1 1264 0,0 2 192 0,-4 0 32 0,0 1 16 15,-1 3-1072-15,-2 1-224 0,1 2-32 0,0 0-16 16,0 2 0-16,-2 1 0 0,0 0 0 0,-1 3 0 15,-1 2-160-15,2 0 0 0,-1 1 0 0,2 0 128 16,1 1-128-16,1 0 128 0,0 2-128 0,2 0 128 16,1 1 128-16,1-1 0 0,2 1 16 0,1 0 0 15,0-1 48-15,1 2 16 0,1 0 0 0,1-1 0 16,1 1-48-16,1 1-16 0,0 0 0 0,1-1 0 0,0 2 0 16,1 0 0-16,0 1 0 0,2 1 0 0,-1 1 16 0,0 3 0 15,2 0 0-15,0 4 0 16,0 0-112-16,-1 2-32 0,0 1 0 0,0 3 0 0,-1 3-16 0,-1 2 0 15,-1 3 0-15,1 2 0 0,-2 3-128 0,0 1 0 16,-2 6 144-16,0-1-144 0,-1 0 0 0,-2 2 0 16,0 1 0-16,-2 2 128 15,0 1-128-15,-1-1 0 0,-1-1 0 0,1-1 128 0,1-1-128 0,-1 1 128 0,-1-3-128 16,0-2 128-16,1-3-128 0,0-1 128 16,1-1-128-16,2-4 128 0,0-3-128 0,2-2 144 15,0-4-144-15,1-1 160 0,0-4 16 0,2-2 0 16,2-3 0-16,0-2 0 0,0 0 80 0,2-2 32 15,2-2 0-15,0-1 0 0,2-1-96 0,1-1-32 16,1-1 0-16,2-2 0 0,1-2-160 0,3 0 160 16,0 0-160-16,3-2 160 0,2-2-416 0,3-2-96 0,3 0-16 0,3-2 0 31,2 0-2208-31,0-2-448 0,0 0-96 0</inkml:trace>
  <inkml:trace contextRef="#ctx0" brushRef="#br0" timeOffset="50372.39">9300 7316 28959 0,'-2'-12'1280'0,"-3"7"272"0,-4 0-1232 0,1 0-320 16,6-2 0-16,3 0 0 0,1 1 320 0,3-1 16 15,1 0 0-15,3 0 0 0,2 0 368 0,1 1 80 0,1-1 16 0,0 2 0 16,1 0-224-16,-1 3-32 0,0 1-16 0,0 1 0 16,-1 2-208-16,-1 1-64 0,0 3 0 15,-1 1 0-15,1 2-256 0,-2 2 128 0,-2 2-128 0,-4 0 0 16,-2 0 128-16,-2 0-128 0,-3 1 0 0,-1 2 0 15,0-1 0-15,-3 2 0 0,-1 0 0 0,-1 0 0 16,-1-1 0-16,0 0 128 0,-1-3-128 0,0-1 0 16,1-2 144-16,0-1-144 0,1-2 0 0,1-1 144 15,2-3 0-15,0 1 0 0,3-1 0 0,4-3 0 0,0 0 160 0,0 0 16 16,0 0 16-16,0 0 0 0,0 0-112 16,7 1-32-16,3-1 0 0,1 0 0 15,1 0-192-15,3 0 0 0,0 0 0 0,3 0 0 0,1 0 0 16,1 1 0-16,1-1 0 0,1 1 0 15,0 0-384-15,1 1-32 0,1 1 0 0,3-2 0 16,3-1-992-16,0 0-192 0,2-1-32 0,0 0-16 16,0-2-2096-16,-1 0-416 0</inkml:trace>
  <inkml:trace contextRef="#ctx0" brushRef="#br0" timeOffset="50756.88">10041 7356 6447 0,'0'0'272'0,"-2"-6"80"0,-1 1-352 0,-1-1 0 0,-3 0 0 0,-1-1 0 15,0 0 4624-15,-2 1 864 0,-2-1 160 0,-3 2 48 16,0 0-3200-16,0 3-624 0,-1 1-128 0,1 1-16 0,-2 1-656 0,3 2-128 15,0 1-32-15,-1 1 0 16,1 2-464-16,0 1-80 0,1-1-32 0,2 3 0 16,0 1-208-16,2 1-128 15,2 0 128-15,3 2-128 0,0 0 0 0,3 0 0 0,2-1 0 0,2-1 0 16,1-1 0-16,3 0 128 0,0-2-128 0,2-1 0 0,1 0 128 0,1-3-128 16,1-2 128-1,0-1-128-15,3-4 160 0,-1 0-32 0,-1-3-128 0,1-2 192 0,2 1-48 0,-1-2-16 16,1-3 0-16,-4-3 0 15,0-4-128-15,0-1 160 0,-1-1-160 0,0 0 160 16,-1-4-160-16,-1 0 192 0,-2-1-192 0,0 1 192 0,-1 1-64 16,-2 2-128-16,-1 1 192 0,-1 1-64 0,-1 4 144 0,-1 2 32 15,-1 3 0-15,0 0 0 0,-1 3 16 0,0 3 16 16,2 4 0-16,0 0 0 0,-6 0-336 0,1 4 0 16,-1 3 0-16,2 4 128 0,-1 1-128 0,2 3-160 15,0 2 160-15,1 0-208 0,-2 1 208 0,2 1 0 0,1 1 0 0,0-1-144 31,0 2 144-31,1-1 0 0,0 0 0 0,1 1-128 0,0 0 128 0,0-2 0 16,0 0 0-16,0-1 0 16,3-2-544-16,-3 0-80 0,1-1-16 0,1 0 0 15,1 0-2432-15,0-2-512 0</inkml:trace>
  <inkml:trace contextRef="#ctx0" brushRef="#br0" timeOffset="51036.97">9404 7776 26719 0,'-15'-2'2368'0,"10"1"-1888"32,0 1-480-32,-1 0 0 0,6 0 1536 0,0 0 224 0,0 0 32 0,0 0 16 15,0 0-880-15,0 0-176 16,0 0-48-16,9 0 0 0,3 0-176 0,4 0-32 0,3 0-16 0,4 0 0 0,3-1-192 0,3-1-32 0,2 1-16 0,2 0 0 15,2 1-32-15,2-1 0 16,3-1 0-16,-1 1 0 0,-3-1-80 0,-2 1 0 0,-3-1-128 0,-2 1 192 16,0 0-192-16,-3 1 0 0,-1 1 128 0,-3 2-128 31,-4-1-400-31,-1 1-128 0,-3 1-32 0,-2 2 0 0,-2-1-3216 16,-3 1-640-16</inkml:trace>
  <inkml:trace contextRef="#ctx0" brushRef="#br0" timeOffset="51401.03">9547 8119 12895 0,'0'0'1152'0,"-3"-4"-928"16,0-1-224-16,2 0 0 0,1-3 4192 0,2 2 800 15,2-1 144-15,0 1 48 0,1 2-3536 0,3 1-704 16,1 1-144-16,1 0-32 0,2 1-288 0,1 2-64 15,1 1-16-15,1 1 0 0,-2 1-240 0,0 2-160 16,-1 1 192-16,-1 2-192 0,-2 1 176 0,-1 0-176 16,-3 1 160-16,-1 0-160 0,-4 0 0 0,-2 1 128 15,0 0-128-15,-1 1 0 0,-5 0 0 0,-1-1 176 0,-3-1-176 0,0 0 160 16,-1 2-160-16,-1-2 128 16,-1-2-128-16,2-1 128 0,1 0 64 0,2-1 0 0,1-2 0 0,2 0 0 15,1-2 144-15,6-3 48 0,0 0 0 0,0 0 0 16,0 0-80-16,0 0-16 0,0 0 0 0,7 1 0 15,1 0-288-15,1 0 0 0,2-1 0 0,4-1 0 0,1-1 0 0,3 0 0 16,1 0 0-16,2 0 0 0,2-1-256 16,1 0-96-16,-2-2-32 0,0 1 0 15,-1 0-224-15,0-1-48 0,-1 0-16 0,2-2 0 16,-2 1-1824 0,0-1-352-16,-1 0-80 0</inkml:trace>
  <inkml:trace contextRef="#ctx0" brushRef="#br0" timeOffset="51780.87">10344 7159 30399 0,'-1'-7'2704'0,"1"0"-2160"0,2-2-544 0,-1 0 0 15,-1 0 288-15,1 0-48 0,2 1-16 0,0 1 0 16,0 1 512-16,2 2 96 0,-5 4 32 0,6-2 0 16,0 1-224-16,1 2-64 0,2 1 0 0,-1 2 0 15,1 3-256-15,-3 3-48 0,3 3-16 0,0 1 0 16,0 3-64-16,0 1 0 0,-1 1-16 0,1 3 0 16,0 3 16-16,0 1 16 0,0 3 0 0,-2 2 0 0,0 6 0 15,-2 2 0-15,0 3 0 0,-2 3 0 0,-1 3-208 0,-1 0 144 16,0 0-144-16,-2 3 128 0,-2 1-128 0,-1-2 128 15,-3 1-128-15,-1-1 128 0,0-1 0 0,-3-2-128 16,-2-1 192-16,1-3-64 0,-1-2-128 0,-1-3 0 16,-3-1 144-16,-1-1-144 15,-2-3-320-15,-1-1-144 0,-2-3-32 0,-4-2 0 16,-2-3-656-16,-4-2-128 0,-2-3-16 0,-2-3-14592 0</inkml:trace>
  <inkml:trace contextRef="#ctx0" brushRef="#br0" timeOffset="52224.3">9178 7204 15663 0,'-10'-12'688'0,"8"6"144"0,1 0-656 0,-2 0-176 15,-2 1 0-15,2-1 0 16,0 1 1600-16,-1 0 272 0,1 1 64 0,3 4 16 0,-3-4-384 0,3 4-80 16,-6-3-16-16,6 3 0 0,-6 0-656 0,-1 4-144 31,-1-1-32-31,1 2 0 0,-1 3-192 0,0 3-32 0,1 2-16 0,-2 4 0 0,0 0-144 0,-1 4-48 15,-1 4 0-15,0 2 0 0,0 6-80 0,1 2 0 16,0 3-128-16,1 3 192 0,1 6-192 0,-1 2 128 16,1 3-128-16,3 3 0 0,-1-1 0 0,3 0 0 0,0 1 0 0,3 2 0 15,0-1 128-15,3-1-128 16,2-2 0-16,3-2 144 0,2-2 16 0,2-2 0 16,1 0 0-16,3-4 0 15,0-2-32-15,3-2 0 0,0-5 0 0,1-2 0 0,4-5-128 0,2-2 0 0,4-2-160 16,2-3 160-1,1-1-976-15,2-6-112 0,4-4 0 0,0-4-16 16,2-2-1392-16,0-6-256 0</inkml:trace>
  <inkml:trace contextRef="#ctx0" brushRef="#br0" timeOffset="52811.16">10886 6948 24879 0,'0'0'2208'0,"2"-6"-1760"0,-1 0-448 0,-1 6 0 0,0 0 512 0,0 0 32 16,0 0 0-16,0 0 0 0,0 0 128 16,0 0 32-16,-4 5 0 0,2 2 0 15,0 1-544-15,0 2-160 0,0 1 0 0,-1 1 0 0,1 2 0 0,1 0 0 16,1 0 0-16,0 2 0 0,1-1 128 0,0 0-128 15,0 0 0-15,3-2 0 0,0 0 272 0,2-1-48 16,0-2-16-16,2 1 0 0,0-3 176 0,-1-2 48 16,2 0 0-16,1-2 0 0,0-1-96 0,1-2-16 15,0-1 0-15,0-1 0 0,0-2-112 0,0 0-16 0,0-2-16 16,0-1 0-16,1 1-176 0,-1-3 192 16,-1-2-192-16,0 0 192 0,-2-1-192 0,-1-1 160 0,0 0-160 15,-2 1 160-15,1 1 32 0,-2 1 16 0,-2 1 0 16,1 2 0-16,-3 6 144 0,0 0 32 0,0 0 0 0,0 0 0 15,0 0-96-15,-6 1-16 16,1 2 0-16,-1 3 0 0,1 1-272 0,-1 3 0 16,-2 1 0-16,2 1 0 0,-1 1 0 0,2 0 0 0,-1 1 0 0,2 4 0 15,1-2 0-15,-1 2 0 16,2-1 0-16,2 2 0 0,-2 0 0 0,4-1 0 16,-2-1 0-16,2 1 0 0,2-3-192 0,0 0 0 0,3 1 0 0,-1-1 0 15,2-1-1712-15,2 2-336 0,1-1-64 16</inkml:trace>
  <inkml:trace contextRef="#ctx0" brushRef="#br0" timeOffset="53049.38">11329 7517 28559 0,'0'0'2544'0,"0"0"-2032"0,0 0-512 0,2-4 0 15,2-1 880-15,2 0 80 0,0 1 0 0,3 0 16 16,1 2 0-16,2 0 0 0,3 1 0 0,0 0 0 0,3 0-464 0,1 0-112 16,2 1-16-16,1 0 0 15,0 0-192-15,1 0-64 0,0 2 0 0,-1-2 0 0,-1-1-128 0,-2 1 0 0,-1 0 0 0,-3 0 0 16,-2 0-512-16,-1 1-192 0,-2 0-48 0,-1 0-9904 16,-2-1-1984-16</inkml:trace>
  <inkml:trace contextRef="#ctx0" brushRef="#br0" timeOffset="53824.26">13004 7546 17503 0,'-8'-12'1552'0,"3"6"-1232"16,-2-1-320-16,2-1 0 0,4 0 1376 0,-3 2 224 15,-2-3 32-15,-3 0 16 0,-3 1-368 0,0 0-64 16,-1-2 0-16,-2 1-16 0,-1 1-112 0,-1 3 0 16,2 1-16-16,-2 3 0 0,0 1-320 0,-2 1-64 15,1 2-16-15,1 0 0 0,-2 4-272 0,2 0-48 16,1 2-16-16,2 1 0 0,2 1-144 0,0 1-48 16,0 1 0-16,2 2 0 0,0-1-144 0,2 0 0 15,3 0 0-15,-1 1 128 0,3-2-128 0,2 0 0 0,2-1 0 0,1-1 0 16,1-1 0-16,2-1 128 0,0-1-128 0,2-2 128 15,2-1 0-15,-1-2 0 0,1-2 0 0,2-3 0 16,1-3 16-16,0 0 0 0,2-3 0 0,0-2 0 16,1-2 80-16,2-2 16 0,1-4 0 0,-1 0 0 0,1-4 64 0,-1-3 16 15,1-2 0-15,-1-3 0 16,1-1-128-16,-2 1 0 0,0-1-16 0,-1 1 0 0,0 0-48 0,-3 3-128 16,-2 2 192-16,-2 2-64 0,-2 1 192 0,-2 4 16 15,0 4 16-15,-2 3 0 0,-1 2 32 0,-1 2 0 16,0 7 0-16,0 0 0 0,-6-1-384 0,0 3 144 15,-2 3-144-15,-1 4 0 16,2 3 0-16,-1 2 0 0,0 4-192 0,0 1 48 0,1 3 144 0,0 1-128 16,2 1 128-16,-1 1-128 0,2 1 128 0,0 1 0 15,2 0 0-15,2-2 0 0,1 0 0 0,2-2 0 16,-1 0 0-16,2-1 0 0,-1-2-128 0,3-2 128 16,-1-1-128-16,3-2 128 15,1 0-720-15,0-2-64 0,1 0-16 0,0-1 0 16,-1-1-2064-16,1-2-400 0,0-1-96 0</inkml:trace>
  <inkml:trace contextRef="#ctx0" brushRef="#br0" timeOffset="54037.7">12609 7800 19343 0,'0'0'1728'0,"0"0"-1392"31,-5-2-336-31,5 2 0 0,0 0 3280 0,0 0 592 0,0 0 112 0,0 0 32 0,0 0-2416 0,5-3-464 15,2-1-112-15,3 1 0 0,4 0-544 0,2 1-96 32,3-1-32-32,2 1 0 0,1 0-144 0,3 0-16 0,3 1-16 0,2 0 0 15,0-2-176-15,2 2 0 0,-1 0 144 0,-2 1-144 0,-3 1-128 0,-2 1-112 16,-2 1-16-16,-2 1 0 16,-3-1-2192-16,-3 2-448 0,-3-1-96 0</inkml:trace>
  <inkml:trace contextRef="#ctx0" brushRef="#br0" timeOffset="54371.35">12753 8063 28559 0,'0'0'2544'0,"-3"-5"-2032"0,-1-2-512 0,1 0 0 16,2 0 816-16,1 0 64 16,0 0 16-16,2 1 0 15,1 0 224-15,0 1 48 0,2 0 16 0,2 2 0 0,1 1-640 0,1 1-128 16,0 1-32-16,2 2 0 0,0 1-256 0,0 3-128 15,-1 0 128-15,-1 2-128 0,-2 0 0 0,-2 1 0 16,0 1 0-16,-3-1 0 0,-2 2 0 0,-2 2 0 16,-3 0 0-16,-1 0 0 0,-3-1 0 0,-2 0 0 15,-1 1 0-15,-1-1 0 0,0 1 144 0,-1-2-144 16,2-2 160-16,2 0-160 0,-1-1 208 0,2-3-48 16,3 0-16-16,1 0 0 0,5-5 160 0,0 0 16 15,0 0 16-15,0 0 0 0,0 0-128 0,6 4-16 16,2-2-16-16,3 0 0 0,1-1-176 0,3-1 0 15,2 0 0-15,1-1 0 0,3-1-192 0,1 0-64 0,2-1 0 0,2 1-16 32,-1-1-1216-32,0 0-240 0,-1-1-64 0,0 2-13888 0</inkml:trace>
  <inkml:trace contextRef="#ctx0" brushRef="#br0" timeOffset="54735.98">13362 7246 10127 0,'-2'-18'896'0,"4"10"-704"16,-1 0-192-16,2-1 0 0,0 0 4304 0,2 1 832 15,-1 1 176-15,0 0 16 0,1 2-3776 0,0 0-752 16,2 1-160-16,1 0-16 0,0 2 96 0,1 1 32 0,0 1 0 15,0 1 0-15,-1 3-288 0,0 0-48 0,1 1-16 0,0 3 0 16,0 3-160-16,0 2-48 16,0 3 0-16,0 2 0 0,-1 2-192 0,0 2 128 15,-1 2-128-15,0 5 0 0,-2 4 208 0,1 6-48 0,-3 3-16 16,-1 5 0-16,0 3-144 0,-2 1 192 0,-3-1-192 0,-1 2 192 0,-3 1-192 16,1 1 192-16,-2-1-192 0,0-2 192 0,0-1-64 0,-5-2-128 15,1 2 192-15,0-5-64 0,-5-4-128 0,-1-3-192 16,-1-3 32-16,-2-3 16 15,-2 0-752-15,-1-6-128 0,-2-4-48 0,-2-3 0 16,0-2-2128-16,0-4-416 0</inkml:trace>
  <inkml:trace contextRef="#ctx0" brushRef="#br0" timeOffset="55106.34">12596 7238 20271 0,'-7'-29'896'0,"5"17"192"16,0-1-880-16,-1 0-208 0,-1-1 0 0,1-1 0 0,0 3 1472 0,-1 2 256 0,0-2 64 0,0 5 0 15,0 0-400-15,-2 3-80 16,-1 1-16-16,1 3 0 0,-2 4-688 0,-1 1-144 0,-1 4-16 0,-1 3-16 0,-1 2-288 0,-1 6-144 15,-1 3 160-15,-2 5-160 0,-1 3 128 0,0 3-128 16,1 4 0-16,0 5 144 0,1 3-144 0,0 4 0 16,1 1 144-16,1 4-144 0,2-1 0 0,2 0 0 31,1-1 0-31,3 0 0 0,-1 0 128 0,4-2-128 16,2 1 160-16,2-2-160 0,4-3 192 0,1-1-48 0,1-4-16 0,4-1 0 15,1-3 32-15,1 1 0 16,2-4 0-16,3-2 0 0,2-2-160 0,3-5 192 15,-1-3-192-15,3-2 192 16,0-3-704-16,1-3-144 0,1-4-32 0,1-4-9344 16,0-4-1872-16</inkml:trace>
  <inkml:trace contextRef="#ctx0" brushRef="#br0" timeOffset="55624.62">13743 6940 30575 0,'0'0'1344'0,"6"-4"304"0,-6 4-1328 0,3-5-320 0,-1 1 0 0,-2 4 0 0,0 0 288 0,0 0-16 16,0 0 0-16,0 0 0 0,0 0-16 0,0 0 0 15,-5 5 0-15,-1 3 0 0,1 3-256 0,-1 1 0 16,1 1 0-16,-1 0 0 0,1 0 0 0,0 0 0 16,2 1 0-16,1 1 0 0,2 1 0 0,1-2 0 15,1-1 0-15,1-1 0 0,2-2 0 0,0-1 192 16,2-1-48-16,1-2 0 0,-1 0 208 0,3-3 32 16,2 2 16-16,0-4 0 0,2-1-96 0,-1-1-32 0,-1-4 0 15,2 1 0-15,1-2-32 0,0-1-16 16,0-4 0-16,0-1 0 0,-2-2-64 0,-1 0-16 0,-1-1 0 0,-1-2 0 15,0 1-144-15,-3-1 192 0,-1 4-192 16,-1 0 192-16,0 1-48 0,-1 1 0 0,-3 2 0 0,0 1 0 16,1 2 48-16,0 0 0 0,-2 2 0 0,0 4 0 15,0 0-192-15,0 0 0 0,-5 4 144 0,1 4-144 16,1 1 0-16,-1 2 0 0,0 1-160 0,1 2 160 0,0 0 0 16,1 3-128-16,0 1 128 0,1 1 0 0,-1-1 0 0,1-1 0 15,0 0 0-15,1 0 0 0,1 1 0 0,0 0 0 16,0-3 0-16,0-1 0 0,1 0 0 15,0-1-192-15,1-1 192 16,-1-1-208-16,0 1-1584 0,0-1-304 0,0-1-64 0,1 0-12368 16</inkml:trace>
  <inkml:trace contextRef="#ctx0" brushRef="#br0" timeOffset="56162.79">14245 6875 21183 0,'0'0'1888'0,"1"-5"-1504"16,2-1-384-16,2 1 0 0,0-2 400 0,1 1 16 15,-1 0 0-15,2 0 0 0,-1 0 560 0,3 0 112 0,2 3 32 0,1-1 0 0,1-1-160 0,2 2-48 16,-1 0 0-16,0-1 0 0,1 1-272 0,-1 1-64 16,0 0-16-16,1-1 0 15,-1 1-112-15,0 0 0 0,-1 0-16 0,2 1 0 0,-1 0-96 0,-1 1-16 16,-1 0 0-16,0 0 0 16,-2 1 16-16,0 0 0 0,0 0 0 0,-1 1 0 0,-3 1-80 0,1 1 0 15,-1-1-16-15,-1 1 0 16,-1 2-112-16,-1 0-128 0,0 3 176 0,-1 1-176 0,-1 1 176 0,-1 1-176 15,0 0 160-15,0 4-160 16,-1 1 128-16,0 4-128 0,-1 2 0 0,0 3 144 16,-1 0-144-16,-1 5 0 0,0 4 0 0,-2 4 0 0,1 2 0 0,-1 6 0 0,1-2 0 15,-3 1 0-15,1 2 0 0,1 3 0 16,-1 1 0-16,1 0 0 16,-1 1 0-16,1-2 0 0,2-3 0 0,1-1 0 15,1 1 0-15,0-4 0 0,1-4 0 0,1-1 0 0,0-2 144 0,0 0-144 0,0-4 160 0,0-4-160 0,1-2 208 0,-1-4-48 16,2-2-16-1,-2-4 0-15,-2-2 16 0,0-3 0 0,0-2 0 0,-1-4 0 16,-2 0 0-16,0-3 0 0,-2 0 0 16,0 0 0-16,-2-1-160 0,-3-2 160 15,0 0-160-15,-3-1 160 16,-2-2-528-16,-3 0-96 0,-2 1-32 0,-1 0 0 16,-1-2-2144-16,-2 1-432 0,0 0-96 0</inkml:trace>
  <inkml:trace contextRef="#ctx0" brushRef="#br0" timeOffset="56715.35">15817 7157 24879 0,'2'-7'2208'0,"0"-2"-1760"0,0 2-448 0,3 0 0 16,1-1 2176-16,2 2 336 0,0 0 80 0,1 0 16 15,2-1-1760-15,1 1-336 0,0 3-80 0,2 1-16 16,1 2-416-16,2 1 0 0,1 0 0 0,0 1 0 0,2 2-208 0,0 0-128 15,0 0-32-15,-2 1-10000 16,-2 0-2016-16</inkml:trace>
  <inkml:trace contextRef="#ctx0" brushRef="#br0" timeOffset="56890.09">15821 7295 32255 0,'0'0'1424'0,"0"0"304"0,-3-3-1392 0,3 3-336 0,0 0 0 0,0 0 0 0,0 0 1024 0,0 0 144 15,0 0 32-15,0 0 0 0,0 0-416 0,9-3-80 16,3 0 0-16,1 1-16 0,1 1-448 0,3 0-96 16,1 0-16-16,2-1 0 0,2 1-128 0,2 0 0 0,5-1 0 0,-1 1-176 31,1 0-1648-31,1 0-336 0,0 0-64 0</inkml:trace>
  <inkml:trace contextRef="#ctx0" brushRef="#br0" timeOffset="57388.85">17473 6751 25791 0,'0'0'2304'0,"-1"-6"-1856"15,1 1-448-15,0 5 0 0,0 0 1104 0,0 0 128 0,0 0 32 16,0 0 0-16,0 0 16 0,0 0 0 0,0 0 0 0,0 0 0 0,0 9-832 0,1-1-144 31,-2 2-48-31,0 1 0 0,0 2-112 0,-1 3-16 0,0 0-128 0,-1 1 192 0,0 4-48 0,0 1-16 16,0-1 0-16,-1 1 0 0,1 0-128 0,1 0 0 15,0-1 0 1,0-2 0-16,0 0 0 0,1-1 0 0,1-1 0 0,1 0 0 16,0-3-576-16,2-1-192 0,0-2-32 0,1-1-9616 15,1-3-1920-15</inkml:trace>
  <inkml:trace contextRef="#ctx0" brushRef="#br0" timeOffset="57709.68">17692 6850 27647 0,'0'0'2448'0,"-5"-4"-1952"0,-2 1-496 0,2 2 0 0,5 1 448 15,-6 1-16-15,0 1 0 0,0 2 0 16,6-4-176-16,-4 4-16 0,0 0-16 0,4-4 0 0,-1 7-224 0,1 0 176 0,0-1-176 0,2 1 160 16,2-1 16-16,1 1 0 0,3-1 0 0,1 0 0 15,1 1 112-15,1-1 32 0,1 1 0 16,1 0 0-16,1-2 32 0,2 1 16 0,-1-1 0 15,2 2 0-15,0 0 112 0,1 2 32 16,-1 0 0-16,-1 0 0 16,-2-2-64-16,-2 2-16 0,-1 0 0 0,-2 0 0 15,-1 1-176-15,-3-1-16 0,-2-1-16 0,-1 1 0 0,-2-1 64 0,-2 1 16 16,-3-1 0-16,-3 1 0 0,-2-1-112 0,-3 0 0 16,-3-1-16-16,-2 0 0 0,-1 0-176 0,0-2 160 15,-2 2-160-15,0-2 160 16,1 0-656-16,-2-1-128 0,1-1-16 0,2-1-10704 15,-2 0-2144-15</inkml:trace>
  <inkml:trace contextRef="#ctx0" brushRef="#br0" timeOffset="57852.88">17566 6860 18431 0,'5'-7'1632'0,"3"0"-1312"0,0 0-320 0,2-1 0 16,2 0 2288-16,2 1 384 0,2-1 80 0,3 1 0 15,2 1-1728-15,2-1-368 16,2 1-64-16,3 0-16 0,3 1-208 0,1 0-48 15,0 2-16-15,-1 1 0 0,0 1-304 0,-2 1-256 0,-4 0 64 0,-2 1-13648 16</inkml:trace>
  <inkml:trace contextRef="#ctx0" brushRef="#br0" timeOffset="58176.38">17202 7290 15663 0,'0'0'1392'0,"-7"2"-1120"15,-1-2-272-15,3 0 0 0,5 0 3776 0,0 0 688 16,0 0 144-16,0 0 16 0,0 0-2896 0,0 0-592 16,8 0-112-16,4 0-32 0,2-1-352 0,5 0-64 15,4 0 0-15,5 0-16 0,6-2-288 0,5 1-48 16,3-1-16-16,1-2 0 0,0 1-48 0,-1 0-16 0,0-2 0 0,2 1 0 15,-1-2-144-15,2 0 0 16,1 3 0-16,-3 0 128 0,-2 0-128 0,-4 2 0 0,-2 1 0 16,-5 1 128-16,-3 2-128 0,-4 2 0 0,-3-1-192 0,-3 1 192 15,-1 1-896 1,-4 0-64-16,-3 1-16 0,-3 1 0 0,-3 1-1648 0,-1 1-336 16,-4 1-64-16,-1 0-9760 0</inkml:trace>
  <inkml:trace contextRef="#ctx0" brushRef="#br0" timeOffset="58439.75">17395 7499 8287 0,'-1'-13'368'15,"1"7"80"-15,1 1-448 0,-1-1 0 0,0-2 0 0,1 3 0 16,2-1 6384-16,0 2 1184 0,1 1 240 0,-4 3 64 0,0 0-5536 0,8 3-1104 15,-3 2-208-15,0 2-64 0,-1 1-672 0,1 2-144 16,-3 3-16-16,0 2-128 0,-1 4 208 0,-1 1-64 16,-1 0-16-16,-1 0 0 0,-1 1 0 0,-2 1-128 15,0 1 192-15,-1 2-64 16,1-2-128-16,-1 0 0 0,0-1 144 0,-1 0-144 0,0-1 0 0,2 0 0 0,-1 0 0 16,2-1 128-1,1-2-656-15,0-3-128 0,2-1-32 0,4-3 0 16,-1-1-2352-16,2-2-480 0,2 0-80 0</inkml:trace>
  <inkml:trace contextRef="#ctx0" brushRef="#br0" timeOffset="58786.64">17795 7537 32479 0,'0'0'1440'0,"-2"-4"288"0,-1-1-1376 0,-1 2-352 16,-2 0 0-16,0 1 0 15,-3 1 768-15,-1 1 64 0,0 3 32 0,-1 3 0 0,0 3-352 0,1 2-80 16,-3 1-16-16,2 4 0 15,0-1-288-15,1 2-128 0,1 0 0 0,2 2 128 16,-1 0-128-16,2 0 0 0,2 1 0 0,1 0 0 0,2-1 0 0,-1-2 128 31,2 1-128-31,3 0 0 0,1-3 0 0,3-2 0 0,-1-1 128 0,3-2-128 0,0-2 0 0,2-3 160 16,1 0-160-16,1-4 160 16,1-1-160-16,2-2 0 0,-2-2 0 0,2-1 0 15,-2-2 192-15,-1-2-64 0,-1 0 0 0,-1-2 0 0,-2 0 48 0,-2 0 0 0,-2 0 0 0,-2-2 0 16,0 1 32-1,-3 1 16-15,-3 0 0 0,-1 3 0 0,-2-1 0 0,1 2 0 0,-2 2 0 16,0 0 0-16,-1 2-368 0,0 0-80 16,-1 0-16-16,0 1 0 0,-1 1-1312 15,1 0-272-15,0 1-48 0,1-1-13872 16</inkml:trace>
  <inkml:trace contextRef="#ctx0" brushRef="#br0" timeOffset="59226.97">18633 6962 34959 0,'-2'-11'1536'0,"2"11"336"0,0 0-1488 0,0 0-384 15,0 0 0-15,0 0 0 0,-6 1 0 0,-1 2-288 16,0 3 48-16,-1 2 16 0,-1 3 224 0,0 1 0 0,1 1 0 0,-1 1 0 15,0 3 0-15,-1 1 0 16,0 2 0-16,0 1 0 0,0-1 0 0,2 0 0 0,-2 2 0 0,1-4 0 16,1 0 0-16,1-3 0 0,0-1 0 0,0-3 0 15,2-4 160-15,2 0-32 0,3-7 0 0,0 0 0 16,0 0 80-16,0 0 16 0,0 0 0 0,0 0 0 16,5-7 64-16,1 0 16 0,0-3 0 0,2-2 0 0,0-3 16 0,0-1 16 15,3-2 0-15,-2-3 0 0,2-1-96 0,0-1-32 16,1 0 0-16,1 0 0 0,0 0-80 0,-1 1-128 15,-1 2 176-15,1 5-176 16,-2-1 144-16,-2 4-144 0,0 3 0 0,0 3 144 0,-2 1 112 16,-6 5 0-16,0 0 16 0,7 3 0 0,-1 1-112 0,-2 3-32 15,0 4 0-15,-1 0 0 0,-1 1-128 0,0 1 0 16,0 1 0-16,0 0 0 16,-1 1 0-16,1 0 0 0,0 3 0 0,0 0 0 0,0-2 0 0,0-1 0 15,1 1 0-15,0-2 0 0,0 1 0 0,3-1 0 16,-3-2 0-16,1-1 128 15,1 0-448-15,0-3-80 0,1 1-32 0,1-1 0 16,-1-3-2416-16,-1 0-480 0,-5-5-112 0</inkml:trace>
  <inkml:trace contextRef="#ctx0" brushRef="#br0" timeOffset="59430.66">18463 6983 22111 0,'-2'-10'1968'0,"0"0"-1584"0,1 1-384 0,1 0 0 16,1 1 2368-16,1 0 384 0,1 1 64 16,3 2 32-16,1 0-2048 0,2 2-416 0,4-1-64 0,1 2-32 15,2-1-288-15,3 1 0 0,3 1 0 0,1 0 0 0,1 1-224 0,3 0 48 16,1 1 16-16,1 0 0 31,3 0-1696-31,0 0-352 0,1-1-64 0,0 0-9952 0</inkml:trace>
  <inkml:trace contextRef="#ctx0" brushRef="#br0" timeOffset="59943.76">19464 6877 24879 0,'0'0'2208'0,"0"0"-1760"16,0 0-448-16,-4-4 0 0,-2 1 688 0,1-1 48 0,-2 1 16 0,1 0 0 16,-4 0 1136-16,0 2 224 0,-1 0 64 0,-1 1 0 15,-4 2-1920-15,1 1-384 0,-1 0-80 16,-2 1-16-16,-1 1 608 0,-1 1 128 0,-2 1 32 0,0 2 0 15,2 1-224-15,-1 2-64 0,0 3 0 0,1 1 0 16,1-1-256-16,3 0 128 0,0 0-128 0,4-1 0 0,3 1 128 0,3 1-128 16,1-1 0-16,2-1 0 15,1 0 144-15,2-2-144 16,2-1 0-16,4-1 144 0,0 0 0 0,3-2 0 0,2-1 0 0,1 1 0 0,4-4 16 16,-2-2 0-16,3-2 0 15,2 0 0-15,2-1-32 0,0-2 0 16,0-3 0-16,0-1 0 0,-4-5 16 0,3-2 0 15,-1-1 0-15,-2-3 0 0,0-1-144 0,-3-3 160 0,-1-4-160 0,1 1 160 16,-2 0-160-16,-1-2 0 0,0 0 0 16,-1 0 128-16,-3 2-128 0,1 1 0 0,-2 1 0 0,-2 2 0 15,-1-1 128-15,-1 4-128 0,0 3 128 0,-1 2-128 0,-1 2 272 0,0 2-16 0,-1 2-16 0,1 2 0 32,0 5-112-32,0 0 0 0,0 0-128 0,0 0 192 0,0 0-192 0,0 0 0 15,0 0 0 1,-4 7-160-16,1 3 160 0,0 2-128 0,-1 2 128 0,1 0-128 0,0 1 128 15,-1 2 0-15,0 0-144 0,1 1 144 0,-1 1 0 0,1-1 0 16,0 1 0-16,2 0 0 0,-3 1 0 0,3-1 0 16,0 1 0-16,1-1 0 15,0 0 0-15,1-2 0 0,0 0 0 0,3-1 0 0,-3 0 0 0,3-1 0 0,1-2 0 0,0-1 0 16,1-2-160-16,0 0-112 0,1 0-32 0,1-1 0 31,0-1-2032-31,3-3-416 0,-2 1-64 0,2-3-7456 0,-1-2-1488 0</inkml:trace>
  <inkml:trace contextRef="#ctx0" brushRef="#br0" timeOffset="60578.34">19745 6461 13823 0,'0'0'608'0,"0"0"128"0,2-6-592 0,0 0-144 0,2 1 0 0,-4 5 0 16,3-7 1984-16,0 2 352 0,-3 5 80 0,3-5 16 0,-3 5-640 0,0 0-112 16,4-5-16-16,-4 5-16 15,0 0-608-15,0 0-112 0,0 0-32 0,0 0 0 0,0 0-384 0,0 0-64 16,0 0-32-16,0 0 0 0,-6 3-272 0,1 2-144 16,-1-1 160-16,1 1-160 0,-1 2 160 0,1 1-160 15,-1 1 160-15,2-1-160 0,-1 0 208 0,2 2-48 16,1-2-16-16,1 0 0 0,1 1 16 0,1 0 0 15,2-1 0-15,2-1 0 0,-1-1 48 0,3-1 16 16,-1 0 0-16,3-1 0 0,0 1-16 0,2-2 0 16,2 0 0-16,1 1 0 0,0-3-80 0,0-1-128 0,0-1 176 0,-1-1-176 15,-1 0 0-15,1 0 0 0,-1-1 0 16,-1-3 0-16,0 0-160 0,0-3-96 0,1-1 0 0,-3-1-16 16,-1 0 272-16,0 0-160 15,-1 0 160-15,-2 1-128 0,0 0 128 0,0 1 0 0,-2 1 0 16,0 1 0-16,-2 1 0 0,-1 2 128 0,0 4-128 0,0 0 176 0,-1-5 160 0,1 5 48 31,0 0 0-31,0 0 0 0,0 0-128 0,-6 0 0 16,1 2-16-16,0 1 0 0,1 1-240 0,-1 2 144 0,0 2-144 0,0 2 128 15,1 1-128-15,1 2 0 0,-1 1 144 0,1 0-144 16,1 1 0-16,0-1 144 0,2 0-144 16,0 2 0-16,0-1 128 0,0 0-128 0,1 1 0 0,0-1 0 0,1 1 0 0,0-2 0 31,2 0-208-31,-1-1-11232 0,0 1-2240 0</inkml:trace>
  <inkml:trace contextRef="#ctx0" brushRef="#br0" timeOffset="61807.17">4135 9815 16575 0,'0'0'1472'0,"1"-5"-1168"0,0-3-304 0,-1-1 0 16,0 1 1776-16,0-2 288 0,0 0 64 0,1 2 16 16,0 2-176-16,1-1-48 15,0-1 0-15,1 3 0 0,-1-1-624 0,-2 6-128 0,0 0-16 0,0 0-16 16,4-3-432-16,-4 3-64 0,0 0-32 0,6 4 0 0,-2 3-464 15,1 4-144-15,-2 2 0 0,0 4 0 0,-1 1 0 0,2 2 0 16,0 2 0-16,-1 1 0 16,-2 0 0-16,1 2 0 0,-1-1 0 0,-1 0 0 15,0 0 0-15,0 3 0 0,0-2 0 0,1 0 0 16,-3-1 0-16,-1 1-144 0,1-2 144 0,0-1-192 16,0-3-1344-16,0 0-288 0,-1-2-48 0,1-3-12752 0</inkml:trace>
  <inkml:trace contextRef="#ctx0" brushRef="#br0" timeOffset="62012.32">3977 9936 29487 0,'-3'-6'2624'0,"0"-4"-2112"16,-2-3-512-16,2 1 0 0,1 1 608 0,1 0 16 0,1 0 0 15,1 0 0-15,1 0 176 0,2 1 32 0,4 0 16 0,3 1 0 16,3 0-464-16,3 0-112 0,2 1-16 0,3 1 0 15,-1 2-256-15,4 0 0 16,1 3 0-16,2 1 0 0,0 1 0 0,-1 2-192 0,-1 2 16 0,-2 3 16 31,-1 1-1744-31,-2 1-336 0,-3 0-80 0,-3 1-10960 0</inkml:trace>
  <inkml:trace contextRef="#ctx0" brushRef="#br0" timeOffset="62219.02">3971 10330 6447 0,'0'0'576'0,"-5"-1"-576"0,0-1 0 0,5 2 0 0,0 0 5360 0,0 0 960 15,0 0 192-15,0 0 32 0,0 0-4256 0,0 0-864 16,0 0-160-16,9 0-48 0,3 0-592 0,2 0-128 16,3 0-32-16,0-1 0 0,3-2-224 0,1-1-48 15,1 1-16-15,2 0 0 0,2-1-176 0,2 2 0 0,-2 0 144 0,2 0-144 31,0 0-1296-31,-1-1-336 0,-2 1-64 0,-2 0-13008 16</inkml:trace>
  <inkml:trace contextRef="#ctx0" brushRef="#br0" timeOffset="62792.53">4494 10165 11967 0,'-2'-13'528'0,"1"6"112"0,0-1-512 0,0-2-128 0,0 0 0 0,1 0 0 0,-1 0 4928 0,0 1 944 31,1 0 192-31,0 2 32 0,0 0-3648 0,0 2-720 0,0-1-160 0,0 6-32 0,0 0-848 0,0 0-176 16,0 0-48-16,0 0 0 0,0 0-464 0,2 7 0 15,2 2 0-15,-2 2 0 0,1 2 0 0,-1 3 0 16,0 2 0-16,-1 3 0 0,0 1 0 0,0 1 0 0,-1 1 0 0,0 2 0 31,0 2 0-31,0 1 0 0,-1-2 0 0,0 1 0 0,-1-2 0 0,0-1 0 16,-1-1 0-16,1 1 0 0,0-2 0 0,0-1 0 0,0-2 0 0,1-4 0 16,-3-2 0-16,3-2-256 0,-1-1 48 0,1-1 16 31,0-3-192-31,1-7-16 0,0 0-16 0,0 0 0 0,0 0 128 0,0 0 32 0,0 0 0 0,0 0 0 15,-4-8 256-15,1-2-128 16,1-2 128-16,0-2 0 0,1-1 0 0,0-2 0 0,-1-1 0 0,2 0 0 0,0-2 144 16,2 0-16-16,0-1 0 0,0 0 0 15,0-1 80-15,1 1 16 16,1 3 0-16,0-1 0 0,2 3-16 0,0 1 0 0,1 3 0 0,1 0 0 16,0 1-208-16,2 1 0 0,-1 1 0 0,2 3 0 15,0 1 0-15,0 2 0 0,0-1 0 0,1 3 0 16,-1 1-128-16,1 2 128 0,-3 1 0 0,0 3 0 15,-3-1 0-15,1 2-128 16,-1 0 128-16,-3 2 0 0,-1 0 0 0,-1-1 0 16,-2 2 0-16,-1-1 0 0,-4 1 0 0,0 1 0 0,-3 1 0 0,-1 1 0 15,-1-2 0-15,-1 0 0 0,0 0 0 0,0-2 0 32,-1 1-464-32,0-1-96 0,2-1-16 0,2-2 0 15,-1 1-1936-15,2-3-400 0,1 0-80 0</inkml:trace>
  <inkml:trace contextRef="#ctx0" brushRef="#br0" timeOffset="63138.49">4136 10239 3679 0,'0'0'320'0,"1"-6"-320"0,-2 2 0 0,1 4 0 16,0-5 4400-16,0 5 800 15,1-6 176-15,-1 6 16 0,0 0-2768 0,0 0-576 16,0 0-96-16,0 0-32 0,0 0-1088 0,0 0-240 15,0 0-32-15,4 7-16 0,1 0-352 0,-2 2-192 0,-1 2 192 0,0-1-192 16,1 0 0-16,-1 1 0 0,0 0 0 0,0 1 0 16,0 1 0-16,1-1 0 0,-1-1 0 0,0 0 0 15,1 0-1920-15,1-1-448 16,-1-1-96-16</inkml:trace>
  <inkml:trace contextRef="#ctx0" brushRef="#br0" timeOffset="63549.33">4810 10369 25791 0,'0'0'2304'0,"3"-7"-1856"16,0-2-448-16,1 2 0 0,1 0 1616 0,1 2 240 15,-1-1 32-15,1 2 16 0,-1 0-848 0,1 2-160 16,-6 2-48-16,7-1 0 0,-1 1-480 0,1 1-112 16,-2 0 0-16,1 3-16 0,-2 1-112 0,1 2-128 15,-2-1 176-15,-1 2-176 0,-1 2 192 0,-1 0-192 0,-1 1 192 0,-1 1-192 16,-1 0 144-16,-2 1-144 0,0 0 0 0,-2 1 144 16,-1-1-144-16,2 1 0 15,-2 1 144-15,0-1-144 0,0-1 0 0,0-1 0 16,1-2 0-16,1-1 128 0,0-1-128 0,3-1 176 0,1-3-176 0,2-4 192 15,0 0 128-15,0 0 48 0,0 0 0 0,0 0 0 16,0 0-48-16,6 2-16 16,2-2 0-16,0-2 0 0,0 1-160 0,2-1-16 0,2-1-128 0,1 0 192 15,-1-1-192-15,1 0 0 0,1-1 0 0,0 1 0 0,1 1-176 0,-1-1-80 16,0 1 0-16,2 0-16 16,-2 1-1744-16,0-1-352 0,1 0-64 0,-1 0-12832 15</inkml:trace>
  <inkml:trace contextRef="#ctx0" brushRef="#br0" timeOffset="63770.69">5342 10199 34031 0,'0'0'1504'0,"2"-6"320"0,-2-3-1456 0,3 1-368 0,0 1 0 0,3 0 0 0,0 0 128 0,3 2-128 16,2 0 128-16,1 2-128 0,2 0 144 0,1 1-144 0,1 1 192 16,1 1-192-16,-1 1 0 0,1 2-256 0,-2 0 32 0,1 2 0 31,-1-1-2880-31,-2 0-576 0</inkml:trace>
  <inkml:trace contextRef="#ctx0" brushRef="#br0" timeOffset="63945.23">5340 10339 20271 0,'0'0'1792'0,"0"0"-1424"16,0 0-368-16,0 0 0 0,0 0 2496 0,0 0 416 15,0 0 96-15,0 0 0 0,0 0-1536 0,0 0-304 16,0 0-64-16,7-1-16 0,-1 1-688 0,3 0-144 0,1 0-16 0,2 0-16 16,0 0-224-16,3-1 128 15,-1 0-128-15,1 0 0 16,2-3-1488-16,-1 2-400 0,1-1-80 0</inkml:trace>
  <inkml:trace contextRef="#ctx0" brushRef="#br0" timeOffset="64701.33">7670 9807 23951 0,'-5'-9'2128'0,"5"9"-1696"15,0 0-432-15,0 0 0 0,0 0 1136 0,-5-1 144 0,2 1 16 0,-2 3 16 0,0 1-864 0,-1 4-192 16,1 2-16-16,-2 2-16 0,0 2 32 0,-1 3 16 16,0 2 0-1,-1 0 0-15,1 1 48 0,-1 2 0 0,-1 0 0 0,0 1 0 0,-2 2-64 0,1-1-16 0,0 0 0 0,1-1 0 16,0-1-240-16,1-2 128 15,2-3-128-15,-3 4 0 0,0-3 192 0,2-3-64 0,2-4-128 0,0-2 192 16,2-2 64-16,4-7 16 0,0 0 0 0,0 0 0 16,0 0 112-16,0 0 32 15,6-6 0-15,3-1 0 0,-2-3-16 0,3-1 0 16,2-5 0-16,1-1 0 0,1-5-240 0,0-1-160 0,0-3 192 0,0 0-192 16,1-2 144-16,1 0-144 0,-2 1 0 15,0 2 144-15,2 1-16 0,-3 2 0 0,-2 3 0 0,-1 4 0 16,-1 2 192-16,-2 3 48 0,0 2 0 15,-2 1 0-15,0 4 48 0,-5 3 16 0,0 0 0 0,0 0 0 16,5 9-304-16,0 2-128 0,-2 1 128 16,0 1-128-16,1 0 0 0,-1 3 0 0,0 0 0 15,-1 1 0-15,1-1 0 0,-1 2 0 0,0-1 0 16,0 1 0-16,0 0 0 0,1 0 0 16,-1 1 0-16,0-1 0 0,1-3 0 0,1-1 0 15,-1 0 0-15,0-2 0 0,-1 0-688 0,2-2-64 0,0-2-16 0,-1 0 0 31,-3-8-2592-31,4 7-528 0</inkml:trace>
  <inkml:trace contextRef="#ctx0" brushRef="#br0" timeOffset="64962.33">7415 9975 32255 0,'-11'-12'2864'0,"8"6"-2288"0,-2 0-576 0,3-1 0 0,2 1 880 0,0-1 64 0,4 1 16 0,2 2 0 0,-1-1-304 16,3 0-48-16,3 1-16 0,4-1 0 0,4 0-336 0,2 2-64 16,2-1 0-16,1 2-16 0,1 0-176 0,1 1 128 15,0 0-128-15,2 0 128 0,-1-1-128 0,1 1 0 16,-2 0 0-16,1 0 0 0,-1 0 0 0,-1 1 0 16,0 0 0-16,-3-1 0 0,-3 2-240 0,-2 0-128 15,-5 0-16-15,-1 1-16 16,0 1-624-16,-3 0-128 0,-8-3-32 0,3 5 0 15,-3-5-1968-15,-2 7-400 0</inkml:trace>
  <inkml:trace contextRef="#ctx0" brushRef="#br0" timeOffset="65229.78">7265 10418 25791 0,'0'0'2304'0,"0"0"-1856"0,0 0-448 0,0 0 0 0,0 0 1408 0,0 0 192 0,0 0 48 0,8 4 0 16,0-1-208-16,2-1-32 0,2-1-16 0,3-1 0 15,4 0-640-15,3-1-128 0,2 0-32 0,2-1 0 16,3-2-208-16,0 0-64 0,0 0 0 0,1-1 0 0,0 1-128 0,-1-1-48 16,1 1 0-16,0 1 0 0,-2-1-144 15,-1 2 0-15,-3 0 0 0,-1 2 0 31,-2 1-512-31,-2 1-128 0,-3 2-16 0,-2 1-16 0,-3 1-2576 0,-4 1-512 0,-6 2-96 0</inkml:trace>
  <inkml:trace contextRef="#ctx0" brushRef="#br0" timeOffset="65531.06">7502 10719 28799 0,'0'0'1280'0,"-4"-3"256"0,1 0-1232 0,3 3-304 16,1-7 0-16,1 0 0 0,1-1 1280 0,1 0 208 15,3 2 48-15,0-1 0 0,2 1-576 0,-1 0-96 16,2 1-32-16,1 1 0 0,1 1-512 0,0 1-128 16,-1 1 0-16,-1 1-16 0,0 1-176 0,-1 2 128 15,-2 3-128-15,-1 0 128 0,-2 2-128 0,-2 1 0 0,-2 1 0 0,-1 2 0 16,-2 1 0-16,-1 1-144 0,-2 0 144 0,-2 2-160 16,0-1 160-16,-2 1 0 0,-1-1 0 15,0 0 0-15,-1 1 0 0,1-2 0 0,1-2 0 0,-1-1 0 16,1-1 0-16,2-3 0 0,3-2 0 0,5-5 128 0,0 0 272 0,0 0 64 15,0 0 16-15,0 0 0 0,0 0 32 0,8 1 0 16,2-1 0-16,1-1 0 0,1-1-320 16,2 0-48-16,1 0-16 0,1-2 0 0,3 1-128 0,1 0 0 15,1 1 0-15,-1-1 0 0,2 1-304 0,0-1-32 16,0 1-16-16,1 1 0 16,2-1-1712-16,-1 1-352 0,-2-1-64 0</inkml:trace>
  <inkml:trace contextRef="#ctx0" brushRef="#br0" timeOffset="66446.25">9340 9542 27647 0,'0'0'2448'0,"-1"-6"-1952"0,-1-1-496 0,-1 0 0 0,1 1 288 16,0 1-32-16,-2 0-16 0,-1 1 0 0,2 1-64 15,-2 0-16-15,0 1 0 0,-1 0 0 0,0 1 0 0,-2-1 0 16,-2 1 0-16,-2 1 0 0,-1 0-160 0,-2 1 0 0,-2 0 0 0,1 0 0 0,-5 1 0 0,1 0 0 16,0 1 0-16,1-1 0 0,2 0 0 0,0 0 0 15,2 0 0-15,-1 0 0 16,1 1 0-16,1-1 128 0,2 0-128 0,0 0 128 0,2-1 96 0,1 2 16 15,1 1 0-15,2-3 0 0,0 0 256 0,6-1 48 16,0 0 16-16,0 0 0 0,0 0-16 0,0 0 0 16,-3 5 0-16,2 1 0 0,0 1-176 0,1-1-48 15,1 2 0-15,-1 1 0 0,0 2 32 0,0 2 0 16,1 3 0 0,-1 0 0-16,0 2-32 0,0 1 0 0,1 1 0 0,-1 3 0 15,0 4-32-15,0 0-16 0,-1 2 0 0,0 2 0 0,1 1-80 0,-1 2-32 31,-1 0 0-31,1 1 0 0,0 2-160 0,0 1 0 0,0-1 144 16,0 2-144-16,2-1 0 0,-1 1 0 16,0-1 0-16,-1 1 128 0,-1-2-128 0,0-1 0 0,-1 0 128 0,1 0-128 15,0-2 0-15,0-1 144 0,0-2-144 0,-1 0 0 16,1-4 160-16,0-1-160 0,-1-1 128 16,2-2-128-16,-2-3 192 0,1-3-64 0,1-1 0 0,0-2 0 15,0-2 64-15,0-1 0 0,1-2 0 0,0-2 0 16,1-1 32-16,-1-6 16 0,0 0 0 0,0 0 0 15,6 4-32-15,0 1 0 0,-1-2 0 0,1-1 0 16,1-1-32-16,-1 0-16 0,1-1 0 0,0-1 0 16,1 0-160-16,1-1 0 0,1 0 0 0,0 0 128 15,1-1-304-15,1 1-64 0,1 0-16 0,1 0 0 16,1 0-480-16,-1-2-96 0,4 1-32 0,0 0 0 16,2-1-480-16,1 1-112 0,0-1-16 0,2-2 0 15,1 0-496-15,1-2-96 0,1-1-32 0,-1-2-6944 16,-1-2-1392-16</inkml:trace>
  <inkml:trace contextRef="#ctx0" brushRef="#br0" timeOffset="67304.64">9737 9818 13823 0,'-11'-17'608'0,"8"8"128"0,-1-2-592 0,1-2-144 0,0 0 0 0,1 0 0 0,0 0 3776 16,4-1 704-16,0 1 160 0,1-1 32 0,1 0-2928 0,2 0-576 16,1 1-112-16,0 2-32 0,2 1-432 0,1 1-80 15,2 2-32-15,0 1 0 0,0 2-112 16,0 1-32-16,-2 0 0 0,0 3 0 15,-1 4-144-15,0 1-48 0,-3 3 0 0,2 2 0 0,-4 1-144 0,1 3 128 16,-2-1-128-16,-2 2 128 0,-2 0-128 0,-1 0 0 16,-1 3 144-16,-2 0-144 0,0 0 0 0,-2 0 144 15,-2 1-144-15,-2-2 0 0,-1 0 128 0,0-1-128 16,1 0 0-16,0-2 0 0,0-2 128 0,1-2-128 16,3-2 0-16,1-2 0 0,1-1 192 0,5-5-192 15,0 0 192-15,0 0-192 0,0 0 288 0,0 0-48 16,0 0-16-16,0 0 0 0,6-2-96 15,3 1 0-15,2-1-128 0,2 0 192 0,1-1-192 0,2-1-192 0,0 1 48 0,4 1 0 32,1 0-528-32,2-1-96 0,1 0-32 0,2 0 0 15,-1 0-784-15,2-1-144 0,2 1-48 0,2 0 0 0,2-2-1648 0,0 1-336 0,1-3-64 16,-1 1-16 0,-2-1 2192-16,-3-1 432 0,-2 0 96 0,-3-3 16 0,-1-3 1104 0,-1 1 448 0,-4-1-32 0,0 1 0 0,-3 2 1472 0,-2-1 288 15,-3-1 64-15,-1 4 16 0,-2-1-464 0,-2 1-112 31,-2 0-16-31,-2 1 0 0,-2 1-240 0,-1 0-48 0,-1 0-16 0,-2 2 0 16,-1 1-400-16,-3 0-96 0,-1 2-16 0,-1 2 0 16,-1 1-192-16,-2 1-32 0,0 3-16 0,-2 0 0 0,1 2-160 0,-3 1-48 15,-1 0 0-15,1 2 0 16,0 1-144-16,1 1-16 0,2 0-16 0,1 2 0 0,2 0-224 16,1 0 176-16,1-2-176 0,2 2 160 15,3-1-160-15,1-1 0 0,3 0 0 0,2-1 0 0,1-1 0 0,4 0 0 0,2-1 0 16,2-1 0-16,2 0 128 0,1-2-128 15,1-3 0-15,3-2 128 0,1-1-128 16,2-2 0-16,0-3 0 0,-2-1 0 16,1-2 0-16,-1-3 0 0,-1-2 0 0,-1-3 0 0,0-1 0 0,-1-3 0 0,1-1 0 15,-2-1 0 1,-2-1 0-16,-2-1 160 0,2-3-160 0,-2 2 160 0,-1 0-160 0,-1 2 128 16,-2 1-128-16,-1 2 128 0,0 2 96 0,-2 4 16 0,-1 3 0 0,-1 0 0 15,0 2 144-15,-1 3 16 0,0 1 16 0,1 5 0 0,0 0-256 16,0 0-160-16,-6 5 192 0,1 1-192 0,-1 3 0 0,1 3 0 31,0-2 0-31,1 3-192 0,0 3 192 0,0 1 0 16,2 2-160-16,0 1 160 0,0 0 0 0,-2-1 0 15,3 1 0-15,1 0 0 0,3 1-128 0,-1-1 128 16,-2-2 0-16,2 1 0 0,0-1-384 0,1-1-16 16,1 0 0-16,0-2 0 15,1 1-1648-15,-1-2-320 0,0-2-64 0,0 0-13888 0</inkml:trace>
  <inkml:trace contextRef="#ctx0" brushRef="#br0" timeOffset="67605.72">9726 10165 31215 0,'-15'-1'1376'0,"8"1"288"0,-1-1-1328 0,3 1-336 0,5 0 0 0,0 0 0 16,0 0 768-16,0 0 64 0,0 0 32 0,6 2 0 16,3 0 16-16,4 0 0 0,4-1 0 0,4 0 0 0,2-1-528 0,2-1-96 15,2 0-32-15,2-2 0 0,3 1-96 0,1 1 0 16,1-1-128-16,4 0 192 16,1-1-192-16,1 1 128 0,-1-1-128 0,0 0 0 0,-1-3 128 0,-2 1-128 15,-4 0 0-15,-3 1 144 0,0 1-144 0,-4-1 0 16,-3 2 0-16,-3 1 0 15,-3 1-272-15,-1 0-144 0,-4 1-32 0,-1 1 0 16,-6 3-2048-16,-4-5-400 0,0 0-96 0,-2 7-10656 16</inkml:trace>
  <inkml:trace contextRef="#ctx0" brushRef="#br0" timeOffset="67947.94">9926 10436 15663 0,'0'0'1392'0,"-1"-5"-1120"0,0 0-272 0,2-2 0 0,2 1 3776 0,2-1 688 32,0 1 144-32,3 0 16 0,0 1-3056 0,2 0-608 0,1 1-128 0,1 0-32 0,1 1-480 0,0 1-112 15,0-1-16-15,0 3 0 0,0 1-64 16,-2 1-128-16,-2 2 176 0,1 2-176 16,-2 0 144-16,-2 2-144 0,-4 1 0 0,-2 1 144 0,-2 0-144 0,-2 1 0 15,-1 0 0-15,-3 1 0 0,-1 1 0 0,-1 0 0 16,-2 0 0-16,0 1 0 15,-1 0 0-15,1-1 0 0,1-2 144 0,0-1-144 0,1-2 256 0,3-2 0 0,-1 1-16 0,2-3 0 16,2 0 304-16,4-4 64 16,0 0 16-16,0 0 0 15,0 0-240-15,0 0-64 0,5 2 0 0,3-1 0 0,1 0-192 16,2-1-128-16,2-1 160 0,1 0-160 0,2-1 0 16,1-2 0-16,3 0-128 0,2 0 128 15,2-2-496-15,1-1 16 0,1 0 0 0,-1-2 0 16,1-1-2016-16,0 0-416 0,-2-1-80 0</inkml:trace>
  <inkml:trace contextRef="#ctx0" brushRef="#br0" timeOffset="68528.05">10676 9529 26719 0,'-7'-15'1184'0,"3"8"240"0,3 0-1136 0,1-1-288 16,0 0 0-16,1 0 0 0,0-1 624 0,2 0 64 15,0 1 16-15,1 2 0 0,1 0 384 0,0 1 96 0,2-2 16 0,-1 3 0 16,1 0-256-16,1 1-48 0,-1 0-16 0,1 0 0 15,0 2-224-15,0 0-32 0,-1 0-16 0,1 1 0 16,0 1-224-16,-1 1-32 0,1 2-16 0,0 0 0 16,-2 2-64-16,1 0-16 0,-2 2 0 0,1 1 0 15,-1 0-128-15,1 2-128 0,-2 1 192 0,1 2-192 16,-2 1 144-16,0 3-144 0,1-1 0 0,-2 2 144 16,-1 4-144-16,0 2 0 0,0 0 144 0,-1 4-144 0,-1 1 0 0,1 4 0 15,0 3 0-15,-1 0 0 0,0 1 0 0,0-1 0 16,0 1 0-16,0 2 0 0,-1 1 0 0,1 1 0 15,1-3 0-15,0 1 0 0,0-1 0 0,1 0 0 16,-1-3 0-16,3-1 128 0,-2-1-128 0,0-3 0 16,0-2 128-16,0-3-128 0,1-2 128 0,0 1-128 0,1-4 160 15,-1-3-160-15,1 0 192 0,-1-3-64 16,-1-3-128-16,1-1 192 0,-1 0-32 0,0-3-16 16,1-1 0-16,-2-3 0 0,0-4-144 0,-3 4 192 15,-1 1-192-15,-1-3 192 0,-2 0-64 0,0-1 0 16,-2 0 0-16,-1 1 0 0,-2-1-128 0,0-1 160 15,-2 0-160-15,1 0 160 0,-1 0-160 0,0 0 0 0,-2 0 0 16,1 1 128-16,1-1-128 0,-2 0 0 0,1-1 0 16,-1 0 0-1,3-1-464-15,1 1-32 0,1-1 0 0,2-1 0 16,2 0-1312-16,1-2-272 0,2 0-48 0,0-2-14624 0</inkml:trace>
  <inkml:trace contextRef="#ctx0" brushRef="#br0" timeOffset="69025.72">10958 9123 19343 0,'0'0'1728'0,"2"-4"-1392"0,-2 4-336 0,2-5 0 16,0-1 912-16,-2 6 112 0,0 0 32 0,0 0 0 15,0 0 288-15,0 0 64 16,0 0 16-16,0 0 0 0,0 0-688 0,0 0-144 0,0 0-16 0,0 0-16 16,-5 7-320-16,2 0-64 0,2 2-16 0,-2 2 0 15,2 1-32-15,0 0 0 0,1 0 0 0,1 1 0 0,2-1 128 0,0-1 0 16,1-4 16-16,3 3 0 0,-3 0 192 0,3-2 48 15,1-2 0-15,0 0 0 16,1-3 48-16,2-1 16 0,1-2 0 0,0 0 0 16,1-1-256-16,-2-2-64 15,0-1 0-15,0-3 0 0,1-1-96 0,-4 0-32 0,1-2 0 0,0-1 0 0,-1-3-128 0,-2 1 192 32,1-1-192-32,-2 1 192 0,0 1-192 0,-2 1 128 0,-1 2-128 0,-1 1 128 15,1 3 64-15,-2 5 0 0,0 0 0 0,0 0 0 0,0 0 0 0,0 0 16 16,-7 1 0-16,0 3 0 15,1 3-208-15,0 2 0 0,1 2 0 0,0 2 0 0,2 3 0 0,-1 2 0 0,-1 1 0 0,1-1 0 16,1 1-128 0,0 0 128-16,1 0 0 0,2 1 0 0,-2-3 0 0,2-1 0 15,2 0 0 1,-2-1 0 0,0-1-1392-16,0 0-272 0,1-1-48 0</inkml:trace>
  <inkml:trace contextRef="#ctx0" brushRef="#br0" timeOffset="69623.92">12296 9632 31327 0,'-1'-10'1392'0,"1"10"272"0,2-6-1328 0,2 1-336 0,2-2 0 0,1 3 0 16,4-2 464-16,1 2 32 15,2 1 0-15,1-1 0 0,3 1-32 0,0 1 0 0,-1 1 0 0,-1 1 0 16,2 1-464-16,0 0 0 0,0 0 0 0,-2 1 0 16,-1 0-1584-1,-1 2-400-15,-2 0-96 0</inkml:trace>
  <inkml:trace contextRef="#ctx0" brushRef="#br0" timeOffset="69784.46">12328 9806 22111 0,'-13'1'1968'0,"8"0"-1584"0,-3 1-384 0,1 0 0 0,0 0 1744 0,7-2 272 15,-4 3 48-15,4-3 16 0,0 0-304 0,0 0-64 16,0 0-16-16,0 0 0 16,4 4-928-16,3-1-192 0,2 1-48 0,5-2 0 0,3-1-304 0,4 0-64 15,3 0-16-15,4 0 0 32,3 0-464-32,-1-1-80 0,0-1-32 0,-1 0-10608 0,-1 0-2128 0</inkml:trace>
  <inkml:trace contextRef="#ctx0" brushRef="#br0" timeOffset="70450.75">14222 9180 23039 0,'0'0'2048'0,"0"0"-1648"0,0 0-400 0,0 0 0 0,0 0 1136 0,0 0 144 0,0 0 16 0,-6 3 16 15,1 2-288-15,-2 3-64 16,1 1-16-16,-1 1 0 16,-1 2-528-16,1 1-96 0,-1 1-32 0,0 2 0 15,-1 0 32-15,1 2 16 0,-1-1 0 0,0 1 0 0,0 0-32 0,1 0-16 0,0 1 0 0,-1 0 0 16,0-3-128-16,1 0-32 15,2-2 0-15,-1-1 0 0,1-1-128 16,0-1 128-16,2-2-128 0,0-1 128 0,1-3 32 16,3-5 0-16,0 0 0 0,0 0 0 0,0 0 0 15,0 0 0-15,0 0 0 0,0 0 0 0,3-4-16 0,0-3 0 16,0 0 0-16,2-3 0 0,2-2-144 0,1-3 0 16,0 0 144-16,2-3-144 0,0 1 0 0,0-2 0 15,0-1 0-15,0 0 0 0,0-1 0 0,1 2 0 16,0 1 0-16,0 3 0 0,-1 1 0 0,0 3 0 15,-2 4 0-15,2 0 0 0,-2 2 192 0,0 2-48 16,-2 3 0-16,1 3 0 0,1 0 48 0,-3 2 0 16,1 2 0-16,-1 2 0 0,1 1-192 0,-1 2 160 15,1 1-160-15,-1 1 160 0,1 2-160 0,-1 0 0 16,1 0 0-16,-1 0 0 0,2 0 0 0,-3 0 0 16,1 2 0-16,0-2 0 0,1 1 0 0,-1-1 0 0,1-2 128 0,-3 1-128 15,1-3-208-15,1 0-80 0,-2-4-16 0,0-1 0 31,-1 0-1840-31,1-1-368 0,-3-6-80 0</inkml:trace>
  <inkml:trace contextRef="#ctx0" brushRef="#br0" timeOffset="70717.47">14012 9270 8287 0,'-6'-10'368'15,"5"4"80"-15,0-1-448 0,0-2 0 0,0 0 0 0,2 1 0 0,2 2 5824 0,3-1 1088 16,1 1 224-16,2 0 32 0,2 1-5408 0,2 0-1088 16,2 1-224-16,2 2-32 0,3-1-272 0,3 2-144 15,2-1 160-15,3 1-160 0,1 0 144 0,0 1-144 16,2 0 128-16,-2 0-128 0,-4 0 144 0,-2 0-144 16,-1 1 160-16,-2-1-160 0,-4 0 0 0,-1 1 0 0,-3 0 0 0,-1 1 0 31,-2 1-544-31,-2 1-96 0,-1 3-32 0,-2-1 0 15,-3 2-1920-15,-1 1-384 0,-2 1-80 0</inkml:trace>
  <inkml:trace contextRef="#ctx0" brushRef="#br0" timeOffset="70986.88">13748 9786 27647 0,'0'0'2448'0,"0"0"-1952"0,0 0-496 0,0 0 0 0,0 0 1232 0,0 0 160 16,4-4 16-16,3 2 16 0,3 0-272 0,2 0-64 15,2 0-16-15,5-1 0 0,4 0-752 0,2-1-128 16,1-1-48-16,3 0 0 0,2-1-144 0,1 2 192 16,0-2-192-16,0 3 192 0,2 1-192 0,-1 0 0 15,1 1 144-15,-3 1-144 16,-1 0 0-16,-3 0 128 0,-1 0-128 0,-2 1 0 0,-3 0 0 0,-2 0 0 15,-4 1-160-15,-3 1 160 16,-2 1-1760-16,-1 0-240 0,-2 1-48 0,-3 1-7808 16,-3 2-1568-16</inkml:trace>
  <inkml:trace contextRef="#ctx0" brushRef="#br0" timeOffset="71413.42">13963 10037 28559 0,'0'0'1264'0,"0"0"272"0,-3-6-1232 0,1 2-304 16,2-2 0-16,1 2 0 0,0-2 1216 0,2 2 192 15,3-2 48-15,0 3 0 0,0-2-416 0,4 0-80 0,2 1 0 0,1 2-16 0,0-1-576 0,0 2-112 31,0 1-32-31,-1 1 0 0,-1 3-64 0,-1 0-16 0,-3 2 0 0,0 0 0 0,-1 2-144 0,-2 1 0 16,-2 1 144-16,-1 1-144 0,-1 2 0 0,-3 1 0 0,-1 1 0 0,-3 1 128 31,-1 0-128-31,-1 1 0 0,-1-1 128 0,-1 1-128 16,-2-1 0-16,0 1 128 0,1-1-128 0,0 0 0 0,0-3 0 0,1-1 144 16,1-2-144-16,1-1 0 0,1-2 160 0,3-1-160 0,5-6 128 15,0 0-128 1,0 0 400-16,0 0 0 0,0 0 0 0,0 0 0 0,7 1-80 0,3-1 0 0,1-2-16 0,3 0 0 15,1-2-112-15,3 2-32 16,1-1 0-16,2-2 0 16,2 1-160-16,2 0 0 0,1-2 0 0,3 1 0 15,1-1-128-15,2 0-64 0,0-1-16 0,-2 1 0 16,-2 0-1328-16,-1 0-256 0,-3 1-48 0,0-1-9424 16,-1 1-1904-16</inkml:trace>
  <inkml:trace contextRef="#ctx0" brushRef="#br0" timeOffset="71967.89">15239 9789 14735 0,'1'-22'640'0,"0"13"160"0,1-1-640 0,-4 0-160 16,-1-3 0-16,1 0 0 0,1 0 3808 0,-1-1 736 15,-2-2 128-15,0 2 48 0,-2 0-2864 0,1 1-560 0,-2 1-112 0,0 2-32 16,-1 2-512-16,-1 1-128 0,-1-1 0 0,-1 4-16 16,-2 1-224-16,-1 0-32 15,-2 2-16-15,1 2 0 0,0 2-224 0,-2 1 0 0,-1 3 0 0,2 1 0 16,-1 2 0-16,2 1 0 0,0 3 0 0,0-1 0 0,2 1 0 0,2 0 0 16,1 2 0-16,3-1 0 15,0 1 0-15,3-1 0 0,0 0 0 0,2 0 0 0,2-3 0 0,1 0 0 16,2-1 0-16,3-1 0 0,1-1-208 0,1-3 64 15,2-1 16-15,2-2 0 0,0-1-96 0,3-2-16 16,0-2 0-16,1-1 0 0,0-3 48 0,1-1 0 16,0-2 0-16,2-2 0 0,1-3 192 0,-1-1 0 15,0-2 0-15,0-2 0 0,-3-4 128 0,1-2-128 16,-2-1 192-16,1 0-192 0,-4-1 192 0,0 1-192 16,0-2 192-16,-3 1-192 0,0-1 256 0,-2 3-48 15,-1 1-16-15,-2 3 0 0,-1 2 240 0,0 3 32 16,-1 0 16-16,-1 4 0 0,-2 1 64 0,0 2 16 15,0 4 0-15,1 5 0 0,-5-4-336 0,1 4-64 16,-2 4-16-16,0 0 0 0,-1 3-144 0,-1 0 0 16,0 3 0-16,-1 1-176 0,1 4 176 0,0 1 0 15,1 3 0-15,0 2-128 0,2 2 128 0,1 0 0 16,1-1-144-16,1 1 144 0,2 0 0 0,1-1 0 16,0 0 0-16,1 0 0 0,2-1 0 0,0-1 0 0,4-2 0 15,-2-2 0-15,3-1 0 0,0 0 0 0,1-1 0 16,0-2 0-16,0-2-384 15,-1-1-64-15,1-1-16 0,0-2 0 0,0 1-2240 0,0-2-448 16,0 0-96-16</inkml:trace>
  <inkml:trace contextRef="#ctx0" brushRef="#br0" timeOffset="72767.78">15529 9105 10127 0,'0'0'448'0,"0"0"96"0,3-6-544 0,-2 1 0 0,1-2 0 0,0 1 0 15,1-2 3120-15,-1 2 512 16,0 0 96-16,0 0 32 0,-1 1-1568 0,-1 5-304 0,0 0-64 0,0 0-16 15,1-5-720-15,-1 5-160 0,0 0-32 0,0 0 0 16,0 0-464-16,0 0-112 16,0 0 0-16,0 0-16 0,-4 5-112 0,0 0-32 0,-1 1 0 0,2 1 0 15,-3-1 32-15,2 1 0 0,1-2 0 0,-1 2 0 16,1-2-16-16,0 1 0 0,-1-1 0 0,2 1 0 16,2-6-48-16,0 0-128 0,-2 6 192 0,2 1-64 0,0-7-128 0,0 6 192 31,0-6-192-31,2 6 192 0,-2-6-64 0,5 5 0 0,-5-5 0 0,5 5 0 15,1-2-128-15,-6-3 128 16,5 3-128-16,-5-3 128 0,8 2-128 0,-8-2 160 0,0 0-160 0,5-2 160 0,-5 2-160 0,0 0 0 16,6-2 0-16,-6 2 0 0,5-2 0 15,-5 2 0-15,0 0-192 0,0 0 192 16,0 0-256-16,6-3 64 0,-6 3 0 0,3-5 16 16,-3 5 176-16,0 0-128 0,3-4 128 0,-3 4-128 15,3-4 128-15,-3 4 0 0,0 0 0 0,0 0 0 0,0 0 0 16,0 0 0-16,0 0 0 0,0 0 0 0,0 0 0 15,0 0 0 1,0 0 0-16,0 0-128 0,0 0 128 0,0 0 0 0,0 0 0 0,0 0 0 16,0 0 128-16,-4 4-128 0,1 1 128 0,2 1-128 0,1-6 160 0,0 7-32 15,0-2-128-15,2 2 192 0,1-2-192 0,2 2 144 16,-1-1-144-16,3-1 128 0,2-2 16 16,1 0 0-16,-1 1 0 0,5-1 0 0,-2-1 64 15,1-1 16-15,1-1 0 0,2 0 0 0,-1-1-224 16,-1-2 0-16,0-2 0 0,-2 1-160 0,-1 0 160 15,-1-2 0-15,-2 0 0 0,1-2 0 16,-1-1 0-16,-2 0 0 0,0-1 0 0,-2 3-128 0,1-2 128 0,-4 0 0 16,1 1 128-16,-1 1-128 0,0-1 0 0,-1 0 0 15,0 2 0-15,0 0 0 0,-1 1 0 0,1 5 0 16,-1-5 0-16,1 5 0 0,0 0 0 0,0 0 0 16,0 0 0-16,0 0 128 0,0 0-128 0,0 0 192 0,-3 7-64 15,-3 1 0-15,3 0-128 0,1 1 0 16,0 1 0-16,-1 1 128 0,1 2-128 0,0 3-128 15,1 0 128-15,0 2-192 0,1 2 192 0,0-2 0 0,0 1 128 16,0 0-128-16,1-1 0 0,0 0 0 0,0 0 0 0,0-2 0 16,-1 1-336-16,1-2 16 0,-1-1 0 0,0-2-11136 15,0-1-2208-15</inkml:trace>
  <inkml:trace contextRef="#ctx0" brushRef="#br0" timeOffset="73130.66">15524 9012 11967 0,'3'-13'1072'0,"0"8"-864"16,-1-2-208-16,-1 2 0 0,1-1 2048 0,0 1 384 16,2 0 64-16,-2 1 0 0,-2 4-528 0,2-5-112 0,-1 1-32 0,-1 4 0 15,0 0-688-15,0 0-144 0,0 0-32 0,0 0 0 0,-2 7-720 0,-1 1-240 16,-1 1 128-16,1 3-128 15,-1 1 0-15,-2 3 0 16,1-1 0-16,-1 2 0 16,0-1-464-16,0 0 0 0,-2-1 0 0,3-1-12880 0</inkml:trace>
  <inkml:trace contextRef="#ctx0" brushRef="#br0" timeOffset="81771.84">3038 11987 3679 0,'0'0'320'0,"1"-7"-320"0,-2 0 0 0,1 0 0 0,0 0 3056 0,0 2 528 16,0-2 128-16,-1 2 0 0,1 5-1552 0,0 0-320 16,-1-5-64-16,1 5-16 0,0 0-304 0,0 0-64 15,0 0-16-15,0 0 0 0,-5 5-576 0,-1 2-112 16,0 3-32-16,1 4 0 0,-2 2-336 0,2 4-64 16,-1 2 0-16,2 3-16 0,-3 4-32 0,1 2 0 15,-1 2 0-15,0 4 0 0,1 3-80 0,0 1 0 16,1 3-128-16,0 0 192 0,1-2-192 0,2-2 0 15,-2-3 0-15,3-5 0 0,1-3 0 0,1-4 0 16,1-3 0-16,1-3 0 0,1-4 0 0,2-3 0 16,-1-2 0-16,2-4 0 0,1-4 144 0,-1-2 96 0,2-4 16 15,0-1 0-15,1-3 96 0,1-2 32 0,0-3 0 0,2-1 0 16,2-3-112-16,0 1-16 0,-2-1 0 0,0 2 0 16,0 1-256-16,0 2 0 0,1 2 0 15,-1 2 0-15,-2 4 0 0,0 0 0 0,0 4 0 0,0 2 0 16,0 2 144-16,-2 1-16 15,1 2-128-15,1 1 192 0,0-1-192 0,0 2 176 0,0 0-176 0,1-1 160 16,0-2-160-16,1 1 0 0,-1-2 0 0,2-1 0 0,0-2 0 0,-1-2 0 16,-1-2 0-16,0-2 0 15,1-1 128-15,-3-2-128 0,1-4 0 0,-1-1 128 16,-1-2 0-16,-2-3 0 0,-1-3 0 0,-1-2 0 16,0-1 192-16,-1-2 16 0,-4-2 16 0,0-2 0 15,-3 0 208-15,-1 0 32 0,-2-2 16 0,-2 1 0 16,0 0-288-16,-2 3-64 0,-1 3-16 0,0 3 0 15,-1 3-240-15,-1 3 144 0,1 3-144 0,0 2 128 0,1 2-128 16,0 4 0-16,-1 2 144 0,2 2-144 16,0 1 0-16,3 2-208 0,0 1 16 0,2 2 16 15,2 2-1392-15,3 3-288 0,3 2-48 0,2 2-9184 0,3 4-1840 0</inkml:trace>
  <inkml:trace contextRef="#ctx0" brushRef="#br0" timeOffset="82100.58">3610 12429 13823 0,'0'0'608'0,"0"0"128"16,0 0-592-16,9 4-144 0,-2-1 0 15,0-2 0-15,0-1 2192 0,-1-1 416 0,3-2 80 0,-2 0 0 0,0-2-576 0,1-3-128 32,1-2-32-32,1-2 0 0,0-1-768 0,0-2-160 0,-2 0-16 0,1-1-16 15,0-2-240-15,-1 0-48 16,-2 1-16-16,-1-1 0 0,-2 2-144 0,-1-1-32 0,-1 2 0 0,-1 2 0 0,-2 2-48 0,-1 2-16 15,-3 2 0-15,0 3 0 16,-1 2-32-16,-1 2-16 16,0 2 0-16,-2 3 0 0,-2 4-80 0,1 3-32 0,-2 4 0 0,1 1 0 15,1 3-288-15,1 2 160 16,1 0-160-16,0 0 128 0,3-1-128 0,0 0 0 0,1-1 0 0,3-2 128 0,1 1-128 0,2-3 0 16,1 0 0-16,3-3 0 15,-1-1-160-15,3-2 160 0,0-2 0 0,3-3-144 16,1 0 144-16,1-3 0 0,3-1 0 0,1-1 0 31,3-3-1360-31,3-3-192 0,1-2-48 0,3-3-15680 0</inkml:trace>
  <inkml:trace contextRef="#ctx0" brushRef="#br0" timeOffset="82702.49">4583 12230 12895 0,'0'0'576'0,"0"0"112"0,0 0-560 0,0 0-128 16,0 0 0-16,0 0 0 0,0 0 2896 0,0 0 560 15,0 0 96-15,0 0 32 0,0 0-1584 16,0 0-304-16,0 9-64 0,0 0-16 15,0 0-800-15,0 4-176 0,0-1-16 0,0 1-16 16,0-1-288-16,0 1-48 0,-2 1-16 0,1 0 0 0,1-2-64 0,-1-1-32 16,0-1 0-16,0-2 0 15,0-1-32-15,1-7 0 0,0 0 0 0,0 0 0 0,0 0 128 0,0 0 32 16,0 0 0-16,0 0 0 0,0 0 144 0,0 0 16 16,2-7 16-16,1 0 0 0,1-4-208 0,0-1-32 15,1-2-16-15,2-1 0 0,2-3-208 0,1 1 0 16,2-1 128-16,1 2-128 0,0 0 0 0,4 2 0 15,-1 2 0-15,1 2 0 0,-2 3 0 0,1 2 0 16,-3 3 0-16,0 2 0 0,-1 3 144 0,-1 3 96 0,-1 1 16 0,1 3 0 16,-1 0-32-16,-1 2 0 0,-2 2 0 0,1 3 0 15,-1 1-80-15,-2 1-16 0,0 0 0 0,-1 1 0 16,0 0-128-16,0-2 192 0,-1 0-192 0,-1-2 192 16,-1 0-192-16,-1-3 0 0,1-2 0 0,-1-2 0 15,0-1-1440-15,1-3-320 0,-1-5-64 0,0 0-14896 16</inkml:trace>
  <inkml:trace contextRef="#ctx0" brushRef="#br0" timeOffset="83658.47">5039 12314 17503 0,'0'0'1552'0,"0"0"-1232"0,0 0-320 0,0 0 0 0,0 0 1616 0,0 0 272 15,0 0 48-15,0 0 16 16,0 0-288-16,0 0-48 0,0 0-16 0,0 0 0 0,6-4-256 0,2 0-48 15,1-2-16-15,0 0 0 0,1-2-560 0,1-1-112 16,0-1-32-16,1-1 0 0,-3 0-112 0,-1-1-16 16,1 0-16-16,-1 1 0 0,-2 0-96 0,0 0-16 0,-1-1 0 0,-1 1 0 15,-2 0-64-15,-1 1 0 0,-1 1-16 0,-1 4 0 16,-1-1-112-16,2 6 0 0,0 0-128 16,-6 0 192-16,-1 3 48 0,-2 2 0 0,0 3 0 0,0 1 0 15,-1 0-112-15,0 4 0 16,-2 1-128-16,2 0 192 0,0 3-192 0,2 0 0 0,0 3 0 0,1 1 0 15,3 0 0-15,2-1 0 0,1-1 0 0,2-1 0 0,1-1-368 16,2-3 48 0,3-1 0-16,2-2 0 15,2-2-288-15,2-3-48 0,2-2-16 0,3-2 0 0,1-3-528 0,2-2-96 0,1-4-32 0,1-2 0 16,-1-2-208-16,0-1-32 0,1-1-16 0,-3 0 0 31,0-3-48-31,1 3-16 0,-1 0 0 0,-2 2 0 0,-3 1 1008 0,-1 1 208 16,-1 3 48-16,-2 0 0 0,-3 3 1424 0,0 2 304 0,-8 1 48 0,0 0 16 0,0 0 192 0,0 0 64 0,0 0 0 0,7 2 0 15,-7-2-544 1,0 0-96-16,6 2-32 0,-6-2 0 16,0 0-240-16,7 0-48 0,1-1-16 0,-3-1 0 15,2-2-128-15,-1 1-32 0,1-2 0 0,1-1 0 16,-1 0-240-16,1-2-48 16,-1-1-16-16,0 0 0 0,1-1-80 0,0 0-16 0,-2 1 0 15,1-1 0-15,-3 1 0 0,0 0 0 16,-3-1 0-16,-1 4 0 0,-1-2-128 0,-1 2 0 0,-2 1 144 0,0 2-144 0,-2 0 128 15,-2 2-128-15,0 2 128 0,-2 3-128 16,0 1 0-16,-1 1 128 0,-1 1-128 0,0 3 0 16,0 2 0-16,-1 2 0 0,1 0 0 0,1 1 0 0,1 2-224 15,2 0-16-15,1 2 0 0,2 0 0 16,1-1-400-16,3 0-64 0,2-1-32 16,1-2 0-16,3-1-416 0,0-1-64 0,3 0-32 0,2-4 0 15,2 0-16-15,5-2 0 0,0-4 0 0,4-2 0 16,4-1-112-16,3-3-32 0,0-4 0 0,3-1 0 15,-1-3 656-15,-1-2 128 0,-2 0 32 0,-1 0 0 0,1-5 592 0,-1 2 0 16,0-2 0-16,-1 0 128 0,-2-2 688 0,-2 1 128 0,-1 0 16 0,-4 3 16 16,-2 1 224-16,-4 1 32 15,-3 2 16-15,-3 2 0 0,-4 3 240 0,-1 1 48 16,-2 3 16-16,-4 2 0 0,-1 3-464 0,-5 2-80 16,-2 4-32-16,0 2 0 0,-2 2-672 0,0 2-144 15,-2 2-32-15,-1 1 0 0,1 2-128 0,3 1 0 0,-1 1 0 0,3 0 0 16,1-2 0-16,3 0 0 0,0-1 0 0,3-2 0 15,3-1-256-15,3-3 64 0,3-2 0 0,0-1 16 32,2-2-304-32,1-4-64 0,3-2-16 0,2-2 0 15,3-3 0-15,0-4 0 0,3-3 0 0,0-2 0 0,1-3 368 0,-1-4 192 16,2-3-192-16,-1-4 192 0,1 1 0 0,-1-3 192 0,0-2 0 0,-3 0 0 16,1-4 512-16,-3 2 80 0,-2 0 32 0,-2 4 0 15,-1 3 0-15,-2 4 0 0,-1 3 0 0,-3 4 0 0,1 4 80 16,-1 4 0-16,-2 2 16 0,1 5 0 0,0 0-208 0,-5 6-64 15,-1 3 0-15,1 3 0 0,-3 3-288 0,1 3-64 16,2 0-16-16,-1 3 0 0,2 1-144 0,-1 1-128 16,2 0 192-16,1 2-192 0,1 0 0 0,1 0 0 15,0-1 0-15,1 0 0 0,1-2 0 0,1-3-144 16,2 0 16-16,0-2 0 16,1-2-1952-16,0-2-384 0,1-2-80 0</inkml:trace>
  <inkml:trace contextRef="#ctx0" brushRef="#br0" timeOffset="84089.5">7041 11866 27359 0,'-1'-21'1216'0,"1"13"240"0,-1-1-1168 31,1 2-288-31,0 0 0 0,-1 2 0 0,1 5 1536 0,0 0 240 0,0 0 48 0,0 0 16 0,0 0-352 0,-2 8-64 0,1 5-16 0,-1 2 0 32,-1 4-592-32,1 2-128 0,-1 2-32 0,1-1 0 15,1 1-272-15,0 1-64 0,0 1-16 0,1 2 0 0,-1 0-176 0,1 2-128 16,0 0 144-16,1 2-144 0,0 0 0 0,1 0 0 16,0-1 0-16,1-1 0 15,-1 0-320-15,1-3-176 0,-1-2-16 0,1-3-16 16,-1-2-1520-16,0-4-288 0,1-2-64 0,-1-4-16 15,0-1-976-15,-2-8-192 0,0 0-32 0</inkml:trace>
  <inkml:trace contextRef="#ctx0" brushRef="#br0" timeOffset="84433.44">6926 12211 9215 0,'-7'-5'400'0,"2"4"96"0,1 0-496 0,0-1 0 0,-1 0 0 0,5 2 0 0,-2-3 3616 0,2 3 624 16,-3-3 128-16,3 3 32 15,-1-5-2672-15,2 1-512 0,2-1-128 0,2 1 0 0,4 0-560 16,2-2-96-16,4 0-32 0,2-1 0 0,2-2-272 0,3 1-128 15,-2 1 128-15,3 1-128 16,-1 0 0-16,-1 1 0 0,-2 3 128 0,1 2-128 16,0 2 416-16,-2 4 48 15,-4 1 16-15,-2 2 0 0,0 1-16 0,-2 1 0 16,-1 1 0-16,0-1 0 0,-2 2-144 0,1 0-16 0,-1-2-16 0,-1 0 0 16,1 0-96-16,-2-2 0 0,2-2-16 0,0 0 0 15,-1-2-176-15,2-2 192 16,0-1-192-16,0-4 192 0,2 0-32 0,1-2 0 0,0-2 0 15,0-1 0-15,0-2 96 0,0-2 32 0,-1-3 0 0,-1 0 0 0,-1-1 352 0,-3 0 64 16,0-2 0-16,-4 1 16 0,-4-1 32 0,-2 2 0 16,-2 1 0-16,-1 2 0 0,-2 1-64 15,-1 4-16-15,-1 0 0 0,-2 3 0 16,0 1-352-16,-1 5-80 0,-1 1-16 0,1 3 0 0,-1 2-224 16,2 2-160-16,1 1 32 0,0 1 0 15,-2 2-880-15,2 2-160 0,2 0-48 0,1 2-11600 16,3 1-2336-16</inkml:trace>
  <inkml:trace contextRef="#ctx0" brushRef="#br0" timeOffset="85349.75">8426 12240 19343 0,'-24'15'848'0,"15"-7"192"0,-1 2-832 0,1 1-208 15,2-2 0-15,3-1 0 0,1 0 1824 0,2 0 320 0,1-8 64 0,0 0 16 16,3 5-928-16,2 0-176 15,3-2-32-15,3-2-16 0,2-3-160 0,2-1-16 0,-1-3-16 0,1-2 0 16,2-3-304-16,2-2-48 0,0-2-16 0,2-1 0 16,0-1 16-16,1-3 0 0,-1-1 0 0,1-1 0 15,-1-1-144-15,-1 1-48 0,-2-1 0 0,-1 0 0 16,-2 0-112-16,-1 1-32 0,-5 0 0 0,0 1 0 16,-2 1-192-16,-5 2 0 0,-1 4 0 0,-2 3 0 15,-2 2 0-15,-2 4 0 0,-1 2-176 0,-2 5 176 16,-4 3-256-16,0 4 80 0,-1 3 16 0,-2 4 0 15,1 1 160-15,-1 4-208 0,-1 1 80 16,1 3 128-16,1 2-144 0,0 0 144 0,2 0 0 0,1-1 0 0,2-1-192 0,2 0 64 16,0-2 128-16,4-1-208 0,1-4 208 0,2-1 0 15,2-3-160 1,2-1 160-16,3-2-192 0,1-2 48 0,-1-2 0 0,4-3 0 0,1-3 144 0,3-3-192 16,1-2 192-16,3-2-192 15,1-2 192-15,1 0 0 0,2-4 0 0,2-2 0 0,1-1 128 0,2-3-128 0,-1-1 128 0,0-2-128 16,-1-1 192-16,-2-1-48 15,-2-3 0-15,-1 2 0 0,-1 0 16 0,-2 1 0 16,-2 1 0-16,-3 2 0 0,-3 2-160 0,-1 3 0 16,-2 3 0-16,-2 2 0 0,-2 2 0 0,0 4 0 0,-3 4 0 15,0 0 0-15,0 0-224 0,-6 5 32 16,-2 3 0-16,1 3 0 0,-2 2-144 0,0 2-32 0,0 1 0 16,1 1 0-16,1 0 144 0,0 1 32 0,2-1 0 0,2 0 0 15,0-3 192-15,4 0-144 0,2 1 144 0,0-2-128 16,1-2-32-16,2 0 0 0,0-1 0 0,3-1 0 15,1-2 160-15,-1 1-128 0,-1-1 128 0,-1-1-128 16,2 0 128-16,-2-1 144 0,-1 1-16 0,1 0-128 31,-2 0 560-31,0-1 0 0,-1 1 0 0,-4-6 0 0,4 6 128 0,-4-6 16 0,1 7 16 0,-2 0 0 16,-1-1 0-16,-3 1 0 16,-1-1 0-16,0 0 0 0,-2-1-384 0,-1 1-80 0,-2-1 0 0,0 0-16 15,0-2-240-15,0 0 176 16,0 1-176-16,3-3 160 0,-3-2-448 0,3-1-96 0,-1-3 0 0,2 0-16 15,3-4-1744-15,3-3-352 0,2-5-64 0,5-3-13552 0</inkml:trace>
  <inkml:trace contextRef="#ctx0" brushRef="#br0" timeOffset="85569.65">9351 11731 13823 0,'0'0'1216'0,"0"0"-960"0,0 0-256 0,0 0 0 15,0 0 4384-15,-2 6 832 16,2 1 160-16,-4 0 48 0,2 4-3392 0,0 0-688 15,1 3-128-15,0 1-16 0,0 2-192 0,0 1-48 0,1 3 0 0,0 2 0 16,0 0-384-16,0 3-64 0,1-1-32 0,1 1 0 31,1 0-224-31,-1-1-64 0,2-1 0 0,-3 0 0 16,0 1-192-16,1-2 0 0,0-1 0 0,-1-1 0 16,0-2 0-16,-1 0 0 0,0 0 0 0,0-2 0 15,2 0-1840-15,-2-3-256 0,-2-2-48 0,1 0-9392 16,0-3-1888-16</inkml:trace>
  <inkml:trace contextRef="#ctx0" brushRef="#br0" timeOffset="85855.37">9154 12165 14735 0,'0'0'1312'0,"0"0"-1056"16,0 0-256-16,0 0 0 0,-3-5 3040 0,2-1 544 15,3 1 128-15,0-1 0 0,2-1-2512 0,3 2-512 16,2-2-112-16,4 1 0 0,5-1-400 0,2 1-176 15,1-1 160-15,2-2-160 0,2 0 0 0,0-1 0 16,-1 1 0-16,0-1 0 0,1 1 0 0,0 0 0 16,0 1 0-16,-1 3 0 0,-2 0 224 0,-2 3-48 0,-2 2-16 0,-2 2 0 15,-3 2 336-15,0 1 64 0,-4 3 16 0,-1 1 0 16,-1 1 0-16,-2 1 16 0,-1 1 0 0,-2 1 0 16,0 0-96-16,-1 0-32 0,1 1 0 15,-1-2 0-15,-1 0-160 0,3 0-48 0,-3-1 0 0,1-1 0 16,-1-1-256-16,0-2 128 0,1-1-128 0,-1-6 0 15,0 0 0-15,0 0 0 0,0 0 0 0,0 0 0 32,0 0-2432-32,0 0-560 0,0 0-96 0</inkml:trace>
  <inkml:trace contextRef="#ctx0" brushRef="#br0" timeOffset="86060.57">9542 11819 26719 0,'-11'-7'1184'0,"6"4"240"0,-2-1-1136 0,2 1-288 15,-3 0 0-15,2-1 0 16,1 2 2032-16,5 2 336 0,0 0 80 0,0 0 16 0,0 0-1152 0,0 0-224 16,0 0-64-16,0 0 0 0,0 0-736 0,0 0-160 15,0 0-128-15,0 0 192 16,7-1-960-16,0 1-176 0,1 1-32 0,1 1-15648 0</inkml:trace>
  <inkml:trace contextRef="#ctx0" brushRef="#br0" timeOffset="87571.81">9869 12110 15663 0,'0'0'688'0,"-3"8"144"0,-2 1-656 0,1 0-176 31,-2 1 0-31,2 0 0 0,1 2 2480 0,-2 0 464 0,2 2 80 0,0-1 32 0,0-1-1360 0,1 0-272 31,1-1-48-31,0 4-16 0,0-1-432 0,1-3-96 0,1-3 0 0,-1-8-16 0,0 0-80 0,0 0-16 31,0 0 0-31,0 0 0 0,0 0-128 0,10-1-16 16,-2-4-16-16,-1-4 0 0,1-2-96 0,-1-1-16 0,-1-2 0 0,0 3 0 16,1-3-192-16,1-1-64 0,1-4 0 0,1 0 0 0,0-3-192 0,2-2 176 0,1 2-176 0,0 3 160 31,-1 0-160-31,0 4 0 16,-2 1 0-16,1 4 0 0,-1 3 0 0,-1 2 0 15,0 1 0-15,-1 4 0 0,-1 3 0 0,1 3 0 16,-1 0 0-16,0 3 0 0,1 1 0 0,0 1 0 0,-1 1 128 0,0 1-128 15,0 2 0-15,0 0 0 0,1 2 0 0,0-2 128 16,-1-1-128-16,0 1 0 16,1-3 0-16,-1-1 0 0,1-1 0 0,0-3 0 0,-2-1 128 0,3-2-128 0,-1-2 0 15,0-1 0-15,-1-2 0 0,2-2 128 0,1-1-128 16,-1-2 0-16,-2-2 0 0,1 1 128 16,1-2-128-16,1-2 160 0,-1-1-160 0,1-1 160 0,-1-2-32 0,2 1 0 15,2 0 0-15,-1 2 0 0,0 1-128 0,-1 1 0 16,-2 2 144-16,-1 1-144 0,1 2 0 0,0 2 0 15,0 2 0-15,-2 2 0 0,2 1 0 16,0 1 0-16,0 3 0 0,1 0 0 0,0 2-128 0,0 1 128 16,1 0-128-16,0 0 128 15,1 1-560-15,-1 0-16 0,3 0-16 0,1-1 0 16,1-1-1856-16,0-3-368 0,2 0-80 0,1-3-16 16,0-1 1072-16,1-3 224 0,1-2 32 0,-2-1 16 15,-2-2-384-15,0 0-80 0,-1-2-16 0,0 0 0 0,-2-2 1536 0,-1 0 320 16,0-1 48-16,-2-1 16 0,-2-3 1376 0,-2 1 288 0,-2-2 48 0,0 2 16 15,-3 0 256-15,-2 0 48 16,0 2 16-16,-1 2 0 0,0 1-1216 0,-3 2-256 16,-2 3-32-16,-1 1-16 0,0 1 1440 0,-1 3 272 0,-4 3 64 0,1 1 16 15,-1 1-1296-15,0 2-272 16,1 1-48-16,-2 1-16 0,0 2-272 0,0 2-48 0,0 1-16 0,1 1 0 16,0 1-224-16,2 0 128 0,1 0-128 0,2-1 0 15,2 1 0-15,2-1 0 16,1 0 0-16,4 0 0 0,-1-4 0 0,3-1-160 0,2-2 160 0,1-1-128 0,3-2-48 0,0-1 0 15,2-3 0 1,-1-1 0-16,0-1 176 0,1-4-208 0,0 0 80 0,0-3 128 0,1-1 0 0,0-2 0 16,-2-1 0-16,0-1 128 0,1-1 48 0,-3-1 0 15,-1 1 0-15,1 2 0 0,-1 1-176 0,0 1 128 16,-3 1-128-16,1 2 128 16,-2 2-128-16,-4 5 160 0,0 0-160 0,0 0 160 15,0 0-32-15,4 6 0 0,0 1 0 16,-1 1 0-16,-1 1-128 0,0 1 0 0,1 1 0 0,-1 1 128 0,1 0-128 0,2-1 0 15,-1 0 0-15,2-1 0 0,-1 0 0 0,2-2 0 0,0-2 0 16,2-1 0-16,0-2-128 0,1-2-16 16,0-2 0-16,3-4 0 15,0 0-240-15,3-2-64 0,-1 0 0 0,3-3 0 0,0-1 176 16,1-2 16-16,0-2 16 0,-1-1 0 0,1-3 96 0,-1-2 16 16,-2-2 0-16,0-2 0 0,-1-2 128 0,-1 0 0 0,-1-4 0 0,1 1 128 15,-1 0 64-15,0 0 0 16,-1 2 16-16,-4 2 0 0,-2 5-64 0,0 2-16 0,-2 4 0 0,0 3 0 0,-3 2 320 0,1 2 64 15,-2 4 16-15,0 4 0 0,0 0 0 0,-7 2 0 32,1 4 0-32,-2 1 0 0,-1 4-288 0,3 4-64 0,-4 0-16 0,1 4 0 15,-1 2-160-15,1 2 0 0,0 2 144 16,2 1-144-16,-1 4 160 0,1-1-32 0,1 0-128 16,0-1 192-16,4-3-192 0,0-1-128 0,0-1 128 15,1-1-208-15,3 0 208 0,0-4 0 0,1-3 0 0,2-1-144 16,0-2 144-16,2-2-192 0,1-3 192 0,1-1-192 0,1-2-64 15,2-2-32-15,3-2 0 0,0-2 0 16,-1-1 0-16,3-3 0 0,2-2 0 0,0-3 0 16,1-1 32-16,1-3 16 0,1-1 0 15,1-2 0-15,0-2 64 0,0-1 16 0,-2-2 0 0,-3 0 0 0,0-1 160 0,-4 4 0 0,-2 3-144 16,-2 0 144 0,-6 4 0-16,0 3 208 0,-4 2-16 0,-2 3-16 0,-1 3 304 15,-3 1 64 1,-3 3 16-16,-4 3 0 0,-2 3-160 0,1 3-16 0,-1 2-16 0,-1 4 0 0,1-1-192 0,-1 3-48 15,3 1 0-15,0 1 0 0,2-2-128 16,2 2 0-16,1 1 144 0,4-1-144 16,0-1 0-16,1-1 0 0,2-2 0 0,2 0 0 0,2-2 0 15,1-1 0-15,0 0 0 0,3-3 0 0,1 0 0 0,1-1 0 16,-1-2 0-16,3-1 0 0,1-3-192 0,2 0 64 16,0-3 0-16,1-1 0 15,1-1-432-15,0 0-80 0,1-4 0 0,1 0-16 16,-1-4-1392-16,-2-1-256 0,1-1-64 0,-2-1-14000 15</inkml:trace>
  <inkml:trace contextRef="#ctx0" brushRef="#br0" timeOffset="87776.22">11201 11797 36975 0,'-16'0'1632'0,"9"0"352"0,-1-2-1600 0,2 1-384 0,0-1 0 0,3 0 0 15,3 2 864-15,0 0 96 0,1-6 0 0,-1 6 16 16,6-5-528-16,1-1-128 0,3 1 0 0,2-1-16 16,5 0-304-16,3-1 0 0,2 1 0 0,3-2 0 0,2-1-400 15,3 0 16-15,1 1 0 0,2-1-11664 16,3-1-2336-16</inkml:trace>
  <inkml:trace contextRef="#ctx0" brushRef="#br0" timeOffset="88247.46">12703 11579 22111 0,'0'0'976'0,"0"0"208"0,0 0-944 0,0 0-240 0,0 0 0 0,6 1 0 0,2-2 2192 15,0 1 400-15,0-1 80 0,1 1 16 16,1-1-1088-16,2-1-192 0,1 0-64 0,5 0 0 0,2 1-688 16,2-1-144-16,2-3-16 0,1 2-16 0,0-1-288 0,1-2-64 0,-1 1-128 0,8-3 192 15,-1 2-192-15,-2 0 0 0,-4 0 128 0,0 1-128 31,-1 0 0-31,-2 2 0 0,-2 0 0 0,-1 1 0 16,-2 1-384 0,-1 1-128-16,-3 0-32 0,-4-2 0 0,-1 4-2144 0,-3 0-448 15,-6-2-64-15</inkml:trace>
  <inkml:trace contextRef="#ctx0" brushRef="#br0" timeOffset="88462.26">13049 11601 19231 0,'0'0'848'0,"0"0"176"0,0 0-816 0,-4 4-208 0,-1-1 0 0,1 2 0 0,1 1 1968 0,-1 0 336 31,4-6 80-31,-3 8 16 0,0 0-544 0,1 3-128 0,-3 0 0 0,2 3-16 16,0 0-464-16,0 1-96 0,1 2 0 0,0 0-16 15,-1 0-464-15,0 1-96 0,2-1 0 0,0 2-16 16,1 0-272-16,0 0-48 0,0 1-16 0,1 0 0 16,0 1-224-16,1-1 0 15,0-4 128-15,0 0-128 0,0-1-224 0,1-2-96 0,1-2 0 16,1 0-16-16,1-2-1920 0,0-1-384 0,1-2-80 0,1-1-12256 0</inkml:trace>
  <inkml:trace contextRef="#ctx0" brushRef="#br0" timeOffset="88627.24">13290 11922 8287 0,'0'0'736'0,"0"0"-592"0,0 0-144 0,0 0 0 16,0 0 4720-16,0 7 912 0,-2-2 176 0,-1 2 32 15,-2 0-3328-15,2 3-656 0,-2 1-144 0,1 1-32 16,-1 0-400-16,-1 1-96 0,2 0-16 0,0 1 0 0,-1-1-560 0,0 0-112 15,1 0-32-15,0-1 0 0,-1 0-272 0,2 0-48 16,0 0-16-16,0 0 0 0,2-2-304 0,-1-1-64 16,2-2-16-16,0 0-11968 15,0-7-2384-15</inkml:trace>
  <inkml:trace contextRef="#ctx0" brushRef="#br0" timeOffset="89304.86">14622 11566 21183 0,'0'-16'944'0,"0"8"192"0,0-1-912 0,-1-2-224 0,-3 2 0 0,-1 1 0 0,0-1 1040 0,-2-1 176 0,-1 3 16 0,-1 0 16 16,-1 2 512-16,-2 0 96 15,-1 2 32-15,1 2 0 0,-3 3-832 0,-3 2-160 16,-1 4-48-16,-1 3 0 0,0 3-128 0,-1 2-16 16,1 1-16-16,-1 3 0 0,0 1-256 0,1 0-48 15,0-1-16-15,2 1 0 0,2 1-176 0,2-1-48 16,1-2 0-16,3 1 0 0,3-1-144 0,0-3 0 15,5 0 0-15,2-3 0 0,2 0 0 0,2-2 0 0,3-1 0 16,3-1 0-16,2 0 0 0,2-3 0 16,3-1 0-16,2-2 0 0,-2-1 0 0,2-3 0 15,0-2 0-15,0-3 0 0,2-1-208 0,1-3 16 16,1-2 16-16,0-2 0 0,2-1 176 0,-1-4-192 0,-1 1 192 0,-1 0-192 16,-1 0 192-16,-4 2 0 15,0 0 0-15,-3 3 128 0,-3 3-128 0,-2 2 176 16,-2 0-176-16,-3 2 192 0,-4 6 128 0,0 0 16 0,0 0 16 0,0 0 0 15,0 0 80-15,0 0 16 16,-1 7 0-16,-1 2 0 0,0 1-272 0,-1 2-48 0,0 0-128 0,1 1 192 0,0 0-192 0,1 2 128 16,-1-1-128-1,2 0 0-15,0-1 0 0,3-2 0 0,-1 1 0 0,1-1 0 0,2-2 0 0,-1-1 0 16,1-1 0-16,2-2-160 31,1-1-1248-31,1 0-256 0,2-3-64 0,1-2 0 16,3-1-1696-16,0-2-352 0</inkml:trace>
  <inkml:trace contextRef="#ctx0" brushRef="#br0" timeOffset="89605.03">14972 11712 22111 0,'-2'5'1968'0,"-3"2"-1584"16,0 1-384-16,-1 0 0 16,1 1 992-16,-2 0 112 0,0-1 32 0,-1-2 0 0,1 1 672 0,1-3 144 0,-1 0 32 0,3-1 0 0,4-3-448 0,0 0-64 15,0 0-32-15,0 0 0 0,0 0-512 0,0 0-96 31,-4-7-32-31,5 0 0 0,2-2-416 0,-1-1-64 16,3-1-32-16,3-1 0 0,0-1-288 0,2-2 160 16,1 1-160-16,2 0 128 0,1-2-128 0,0 2 128 15,2 0-128-15,-1 2 128 0,1 2-128 0,-1 3 0 16,-1 3 0-16,0 2 0 0,-2 0 0 0,-1 4 0 0,-1 1 0 0,-2 1 0 16,1 2-128-16,0 1 128 15,0 2 0-15,0 2 0 0,-2 2 0 0,2 2 0 0,0 0-144 0,1 1 144 16,2 0-240-16,-2-1 16 0,2 0 0 0,1-3 0 31,0-2-976-31,0-3-192 0,1 0-32 0,0-3-16 16,1-1-1952-16,2-3-400 0,0-4-80 0</inkml:trace>
  <inkml:trace contextRef="#ctx0" brushRef="#br0" timeOffset="89997.75">15596 11557 7359 0,'0'-19'656'0,"-1"11"-528"0,-2 0-128 0,0 0 0 15,-1 1 4080-15,-3 2 784 0,-1-1 144 0,-2 3 48 16,-1 3-2320-16,-1 2-464 0,-2 1-96 0,-1 3 0 15,-2 2-768-15,1 0-128 0,-2 5-48 0,0 0 0 16,1 2-368-16,-1 2-80 0,1 0-16 0,1 2 0 16,3 1-288-16,1 1-64 0,1 0-16 0,2-2 0 15,3 1-240-15,0-2-160 0,3-2 192 0,2-1-192 0,2-2 192 16,1-2-192-16,1-1 192 0,3-3-192 0,3 0 0 0,-1-3 0 16,3-1 0-16,3-3 0 0,-1-3 0 0,2-1-176 15,2-3 176-15,1-1-160 0,1-5 32 0,1-1 0 16,-1-3 0-16,1-3 0 0,2-2-80 0,0-2-16 15,0-3 0-15,-2 0 0 0,0-2 224 0,-1-3-144 16,-5-1 144-16,-1 0-128 0,-3 1 128 0,-2 4 224 16,-2 2-48-16,0 4-16 0,-3 4 288 0,-1 2 64 15,0 4 16-15,-2 2 0 0,-3 4 48 0,0 1 16 16,-1 2 0-16,-1 4 0 0,-1 1-192 0,-1 4-32 0,2 0-16 16,-3 3 0-16,0 2-208 0,0 3-144 0,2 3 192 15,-1 1-192-15,2 1 176 0,0 2-176 16,1 1 160-16,2 1-160 0,-2 0 0 0,2 2 128 15,1-1-128-15,0 0 0 0,1-1 0 0,1 0 0 16,1 0 0-16,2 0 0 0,-1-1 0 0,1-2-128 0,2-1 128 0,-1-3-208 31,2 0-1264-31,0-2-240 0,1-1-48 0,1-1-11056 0,1-2-2224 0</inkml:trace>
  <inkml:trace contextRef="#ctx0" brushRef="#br0" timeOffset="90247.4">15943 11486 33167 0,'-9'-7'1472'0,"9"7"304"0,0 0-1424 0,-2-5-352 0,2 5 0 0,0-5 0 0,1-2 1280 0,2 2 176 16,1 0 32-16,3 1 16 16,0 1-416-16,4-1-64 0,4 1-32 0,3 1 0 15,3 0-672-15,3-1-128 0,3 1-16 0,0 0-16 0,1-1-160 0,-1-1 0 16,0 1 144-16,-1 1-144 0,0 0 0 15,2 1 0-15,-4-1 0 0,0 2 0 0,-1 0-176 0,-1 2-96 0,-2-1-32 0,-1 1 0 16,-3 0-1856-16,-1 0-368 0,-3 2-80 0</inkml:trace>
  <inkml:trace contextRef="#ctx0" brushRef="#br0" timeOffset="90459.2">16249 11447 25791 0,'0'0'1152'0,"-7"0"224"0,1 1-1104 0,0 0-272 16,6-1 0-16,-5 3 0 0,3 3 1840 0,-4 0 304 0,2 2 64 0,0 1 16 0,1 2-624 0,0 1-112 16,1 2-16-16,-1 2-16 0,1-1-672 0,1 3-128 31,0 1-16-31,0 2-16 0,0 2-240 0,1 2-32 0,-2 0-16 0,1 0 0 0,-1 1-336 0,1-1 144 16,-1 0-144-1,1 2 0-15,0-2 0 0,0 0 0 0,0-1-192 0,0 1 48 16,0-3-1712-16,1-3-320 0,0 0-80 0,1-4-14240 0</inkml:trace>
  <inkml:trace contextRef="#ctx0" brushRef="#br0" timeOffset="90778.04">16376 11799 28511 0,'0'0'1264'0,"5"-4"256"0,-5 4-1216 0,8-3-304 0,-1 0 0 0,2 0 0 0,0 0 768 15,1 1 112-15,0 1 16 0,-1 1 0 0,-1 1-160 16,1 1-32-16,-1 1 0 0,-1 1 0 0,-2 1-192 16,1 2-32-16,-1 1-16 0,-4 2 0 0,-1 1-80 0,-1 0 0 15,-3 1-16-15,-1 0 0 0,1 1-48 0,-4 2-16 16,-2 1 0-16,0-2 0 0,0 0-128 0,1 1-32 16,0-1 0-16,1-3 0 0,0-1-144 0,2 0 192 15,0-1-192-15,2-3 192 0,2 0 128 0,-1-1 16 16,3-5 16-16,0 0 0 0,0 0 32 0,0 0 16 15,6 1 0-15,1-1 0 0,0 0-80 0,5-2-32 16,0-1 0-16,4-2 0 0,0 1-288 0,3 0 160 16,0-1-160-16,2 1 128 0,1 1-128 0,0-2 0 15,-1 0 0-15,-1 0 0 16,0 0-1168-16,-3 0-112 0,-2 1-32 0,1 0-10656 0,-1-1-2112 16</inkml:trace>
  <inkml:trace contextRef="#ctx0" brushRef="#br0" timeOffset="91781.69">18469 11311 8287 0,'0'0'368'0,"0"0"80"0,0 0-448 0,0 0 0 0,-5-2 0 0,1 1 0 0,0 0 3264 0,-1-1 560 15,1 2 112-15,-1 1 32 0,0 1-1696 0,1 1-336 0,-2 2-64 0,2 1-16 16,-1 1-736-16,1 2-160 0,-1 1-16 0,1 2-16 16,0 2-256-16,1 2-48 0,1 0-16 0,2 2 0 15,1-1-208-15,0 2-32 0,1-3-16 16,1 1 0-16,0-1-160 0,2 0-16 0,-1-1-16 0,1-2 0 0,1 0-160 0,1-1 160 15,0-2-160-15,0-2 160 16,-1 0-160-16,2 0 0 0,0-3 144 0,0 0-144 0,-1-2 0 0,2-1-288 31,0-2 48-31,1-1 16 16,1-1-528-16,0-1-96 0,0-1-32 0,0-1 0 0,0-2-32 0,0-1-16 0,1-1 0 0,0-2 0 16,0-3-160-16,0 2-48 0,-1-1 0 0,0 1 0 15,-1 0-320-15,-1 2-64 16,-3 0-16-16,0 2 0 0,-2 3 928 0,-4 5 176 0,0 0 48 0,0 0 0 0,0 0 1008 0,0 0 208 15,0 0 32-15,0 0 16 16,0 0-160-16,-1 8-16 0,1-2-16 0,0-6 0 0,-1 7-192 0,1-7-48 0,-2 5 0 0,2-5 0 31,0 0 240-31,0 0 32 0,0 0 16 0,0 0 0 16,0 0 32-16,0 0 0 0,0 0 0 16,7-4 0-16,-1-2-128 0,1 0 0 0,-1-3-16 0,3 0 0 0,1-1-144 0,1 0-32 15,1 0 0-15,2 2 0 0,1 0-256 16,0 1-64-16,1 1-128 0,0 1 192 0,-1 3 128 15,1 2 0-15,-2 2 16 0,-1 2 0 0,-1 1-32 16,-1 3-16-16,0 2 0 0,-1 1 0 0,0 0-288 0,-3 0 160 16,1 2-160-16,0-1 128 0,-1 0-128 0,0-1 0 15,-1-1 0-15,1-1 0 16,-2 0-800-16,1-3-144 0,0-1-16 0,-2-2-15024 16</inkml:trace>
  <inkml:trace contextRef="#ctx0" brushRef="#br0" timeOffset="91979.93">18998 11097 28559 0,'0'0'2544'0,"0"0"-2032"0,0 0-512 0,0 0 0 16,4 7 304-16,-1-1-48 16,0 3 0-16,1 1 0 0,1 1 704 0,-1 2 144 0,0 2 32 0,1 2 0 15,-2-1-496-15,0 2-112 0,0 0-16 0,-1-1 0 16,-1 1-336-16,1 1-176 15,-1-2 160-15,0 2-160 0,-1-2 0 0,0 0 0 0,0 2 0 0,0-2 0 32,0 0-2192-32,0-3-384 0,-1-2-80 0</inkml:trace>
  <inkml:trace contextRef="#ctx0" brushRef="#br0" timeOffset="92550.51">18414 11218 11055 0,'-11'-3'480'0,"11"3"112"0,-5-3-464 0,1 0-128 0,4 3 0 0,-4-2 0 0,4 2 4208 0,-5-4 816 16,2 0 160-16,3 4 48 0,0 0-3296 0,0 0-656 0,0 0-128 16,0 0-16-16,0 0-800 0,0 0-144 15,0 0-48-15,0 0 0 0,2-5-304 0,-2 5-64 0,0 0-16 0,7-4 0 32,-1 1-2912-32,2 1-592 0</inkml:trace>
  <inkml:trace contextRef="#ctx0" brushRef="#br0" timeOffset="93566.63">18653 11465 11967 0,'-4'-3'1072'0,"1"-1"-864"16,-1-2-208-16,-1 1 0 15,0-2 2576-15,-1 1 480 0,2-2 80 0,-1 0 32 0,2 0-1024 0,1 0-208 16,1-1-32-16,1 1-16 16,1 0-752-16,2 1-160 0,0-1-16 0,3 0-16 0,1 0-560 0,0 1-96 15,2 0-32-15,0 1 0 0,2-1 0 0,0 2 0 16,1 0 0-16,1 2 0 0,1 1 96 0,1 1 16 15,-2 1 0-15,0 2 0 0,-1 1-64 0,0 3-16 16,-1 0 0-16,0 3 0 0,-2 1-80 0,-1 1-16 16,1 1 0-16,-2 1 0 0,-1 2-192 0,-1 1 176 15,0 3-176-15,-1-1 160 0,-1 0-160 0,0 1 192 16,-2-2-192-16,-1 2 192 0,1-4-192 0,-2 1 128 16,0-2-128-16,0-1 128 0,-1-2-128 0,1 0 0 15,-1-2 144-15,0-2-144 0,2-7 144 0,-3 5-144 16,3-5 192-16,0 0-192 0,-5 4 176 0,5-4-176 0,0 0 160 0,0 0-160 15,0 0 208-15,-4-4-48 0,-1 0-16 0,4-3 0 16,-2-2 96-16,3-2 16 0,0-1 0 0,3-3 0 16,-2-4-64-16,4-2 0 0,-1-3 0 0,2-1 0 15,-1-3-192-15,3 1 128 0,1-1-128 0,0 2 0 16,-1 0 0-16,1 1 0 0,0 3 0 0,0 4 0 16,-2 3 0-16,2 3 0 0,-3 1 0 0,0 2 0 15,1 4 224-15,0 2 0 0,-7 3 0 0,6 2 0 0,-6-2 16 0,6 9 0 16,-2 2 0-16,0 3 0 0,0 2-96 0,-1 2-16 31,-2 2 0-31,0 1 0 0,0 1 0 0,0 1 0 0,-1 1 0 0,2 0 0 0,-2-1 32 0,1 2 0 16,0-1 0-16,2-1 0 0,0-2-160 0,-2-3 0 15,3-1 0-15,-1-2-176 0,0-3 176 0,2-2 0 16,0-2 0-16,2-2 128 0,2-3-256 0,1-3-64 16,3-2 0-16,3-3 0 15,6-1-1744-15,2-4-368 0,5-3-64 0,5-5-15168 16</inkml:trace>
  <inkml:trace contextRef="#ctx0" brushRef="#br0" timeOffset="94165.2">20000 11061 13823 0,'0'0'1216'0,"1"-6"-960"16,0 0-256-16,0-1 0 0,2 0 1472 0,-1 1 256 15,0-1 64-15,0 1 0 0,0-1 496 0,1 1 96 0,-1 1 32 16,-2 5 0-16,0 0-288 0,0 0-48 16,0 0-16-16,0 0 0 0,0 0-816 0,0 0-160 15,4 4-48-15,-1 4 0 0,0 2-400 0,-3 3-96 16,0 3-16-16,0 1 0 0,0 4-272 0,-3 0-64 15,1 1-16-15,0 1 0 0,1 1-48 0,0 0 0 16,-1 0 0-16,1-2 0 0,-2 1-128 0,2-1 0 16,0-1 0-16,0-1 128 0,1 0-128 0,0-1 0 15,1-1 0-15,-1-2-176 16,1 1-464-16,0-4-80 0,-1-1-32 0,1-2 0 16,1-1-2816-16,-1-3-560 0</inkml:trace>
  <inkml:trace contextRef="#ctx0" brushRef="#br0" timeOffset="94338.66">19891 11311 26719 0,'-10'-7'1184'15,"6"3"240"-15,-2 0-1136 0,2-1-288 0,1-1 0 0,-2 1 0 0,2-1 2128 0,2 1 368 16,1 5 80-16,1-7 16 0,2 1-1360 16,3 1-272-16,1-1-48 0,6 3-16 0,3-1-640 0,4 0-128 15,1 0-128-15,3 1 192 0,2-1-192 0,3 0 0 16,2 0 0-16,2 0 0 31,1 2-2096-31,1 0-288 0,0 0-64 0</inkml:trace>
  <inkml:trace contextRef="#ctx0" brushRef="#br0" timeOffset="94682.08">20498 11318 28383 0,'0'0'1264'0,"-4"-3"256"0,1-2-1216 0,1 1-304 0,0-2 0 0,2 1 0 15,0-2 1280-15,3 1 192 16,0-1 32-16,0-2 16 0,3-2-144 0,0 0-32 16,1 1 0-16,0 1 0 0,0-2-672 0,1 0-144 15,0-2-16-15,-2 2-16 0,0-2-112 0,-2 0 0 0,1 0-16 0,-2 2 0 16,-2 1-48-16,0 1 0 0,-1 3 0 16,-1 0 0-16,-2 2-64 0,-2 1-32 0,5 3 0 0,-7 3 0 15,-2 1 32-15,0 4 0 0,-1 1 0 0,0 3 0 16,0 1-96-16,0 2-16 0,-1 2 0 0,3-1 0 15,0 2-144-15,1-1 0 16,2 1 0-16,0 0 128 0,3-2-128 0,2 1 0 0,1-2 0 0,4 0 0 16,0 0 0-16,3-2 0 0,1-2 0 0,2-1 0 15,2 0 0-15,1-1 0 0,3-3 0 0,2 0 0 0,3-2 0 0,2-1-256 16,-1 0 64 0,1-5 16-16,-1-1-560 0,0-1-112 0,-2-2-32 0,0 0 0 31,1-2-2080-31,-2-2-432 0,2-1-64 0</inkml:trace>
  <inkml:trace contextRef="#ctx0" brushRef="#br0" timeOffset="95782.23">20864 11127 28559 0,'-12'-7'1264'0,"5"4"272"0,-1-3-1232 0,2 1-304 16,-1-2 0-16,2 2 0 0,-1-1 1296 0,2 3 208 16,4 3 32-16,0 0 16 0,0 0-272 0,0 0-48 0,0 0-16 0,0 0 0 15,2 5-832-15,2 3-192 16,2 2-16-16,1 2-16 0,3 2-160 0,0 2 0 0,-1 0 144 0,0 1-144 15,0 0 0-15,-1 1 144 0,1 0-144 16,0-1 0-16,-2 1 160 0,-1-1-160 0,-1 1 128 0,-2 0-128 16,-1-2 176-16,-1 1-48 15,-1-2-128-15,0-1 192 0,-1-3-64 0,-1-1 0 0,1 0-128 0,-2-3 192 16,0-2 0-16,3-5-16 16,0 0 0-16,0 0 0 0,-4-2 16 0,0-2 0 0,0-3 0 0,2-1 0 15,0-1 112-15,1-2 16 0,0-3 16 0,1-1 0 16,0-3-48-16,1-2-16 15,1-2 0-15,2-1 0 0,1-1-272 0,1 1 0 0,2 0 128 16,1 1-128-16,0 0 0 0,2 2 0 0,0 1-128 0,1 2 128 16,1 1-256-16,-2 3 64 0,1 2 0 0,1 2 0 31,-2 2-368-31,1 1-64 0,0 2-16 0,1 2 0 16,-1 0-432-16,0 4-80 0,0 0-32 0,0 1 0 15,0 0-1648-15,-1 2-336 0,0 0-64 0,0 2-16 16,-3-1-192-16,-1 1-32 0,0 0-16 0,0 0 0 15,-3 0 1808-15,0 1 352 0,0-1 80 0,-1 1 16 0,-1 1 2352 0,-1 1 480 0,0 2 80 0,1 0 32 16,-1-1 656-16,0 1 128 0,-1 1 16 0,0 2 16 0,0-1-768 0,0-1-160 0,1 1-16 0,-1 1-16 31,0-1-480-31,2-1-80 0,-2-1-32 0,0-1 0 0,1-1-80 16,0-1-32-16,0-2 0 0,0-2 0 16,-1-5-80-16,0 0-16 0,0 0 0 0,0 0 0 15,0 0-48-15,0 0-16 0,0 0 0 0,6-4 0 0,-1-4-144 0,2-1-48 16,-1-2 0-16,-1-2 0 0,1-2-256 0,0-2-48 15,2-1-16-15,1-1 0 0,2-2-64 0,-1 0 0 16,-2-2-128-16,2 1 192 0,0 2-192 0,0 3 0 16,0 3 0-16,0 3 0 0,-1 2 0 0,-1 3 0 15,-1 1 0-15,0 4 0 0,-2 2 0 0,1 3 0 16,-2 2 0-16,0 3 0 0,1 2 0 0,0 2 0 0,-1 2 0 16,-1 0 0-16,0 3 0 0,1 1 0 15,-1 2 0-15,0 0 0 0,-1 0 0 0,2 0 0 16,-2-1 0-16,1-3 0 0,2-1 0 0,-2-3 128 15,0-3-128-15,2-2 0 0,0-2 0 0,1-1 0 16,-6-5 0-16,7 1 0 0,1-2 128 0,0-3-128 0,0 0 0 0,1-3 0 16,0-3 0-16,1-2 0 0,-1-2 0 0,1-3 0 15,1 0-160-15,2-2 160 16,-1 2-128-16,1-2 128 0,0-1-128 0,1 2 128 0,-1 2-128 0,-1 3 128 16,-1 1-128-16,0 2 128 0,0 3-128 0,-1 3 128 15,-1 0-128-15,-1 4 128 0,2 3-128 0,-2 1 128 16,0 0 0-16,-1 2 0 0,-1 1 0 0,-1 0 0 15,1 2 0-15,-1 1 0 0,1 1 0 16,-1 0 128-16,1 0-128 0,0-1 0 0,1-2 0 0,3-2 0 0,-1 1 0 0,2-3 0 16,1-1 0-16,1-1 128 0,2-2-128 0,2-2 0 15,-1-1 0-15,3-1 0 0,1-2 0 0,1 0 128 16,-1-2-128-16,1-2 0 0,-1-1 0 0,0-2 0 16,-1-3 0-16,0-1 0 0,-3-3 0 0,1-1 144 0,-2-1-144 0,0-1 0 15,-2-1 0-15,-1 1 0 16,-1 2 0-16,-3 3 0 0,-1 4-192 0,-1 2 16 15,-3 1 0-15,-1 4 0 0,-2 7 0 0,-5-1 0 16,-1 2 0-16,-2 4 0 0,0 1 0 0,-2 4 0 16,0 2 0-16,0 3 0 0,0 2 176 15,1 2-128-15,0 0 128 0,4 0-128 0,-1 3 128 0,2-1 0 0,1-1 0 0,3 0-128 16,2-3 128-16,1 0 0 0,0-2-144 0,3 2 144 16,1-2 0-16,0 0 0 0,2-3 0 0,0-1 0 15,0-1 176-15,1-2 48 0,-1-1 16 16,0-2 0-16,-1 0 112 0,-1-2 32 0,-7-3 0 15,0 0 0-15,0 0 144 0,0 0 48 0,0 0 0 0,-5-2 0 0,-4 0-112 16,-1 1-16-16,-1 0 0 16,-1-1 0-16,-2 1-448 0,0 1 0 0,-1 1 0 0,-1 2 0 15,-2 0-704-15,1 0-16 0,-1 1-16 0,1-1 0 16,-2 0-1840-16,1 0-368 0,1-1-80 0</inkml:trace>
  <inkml:trace contextRef="#ctx0" brushRef="#br0" timeOffset="96343.15">22841 11121 23039 0,'-14'13'1024'0,"8"-5"192"0,0 2-960 0,-1 0-256 15,1 1 0-15,1 0 0 0,2-1 1360 0,1-1 240 16,1 2 32-16,0 0 16 0,2-2-176 0,0 0-16 16,2 0-16-16,3-1 0 0,1-1-480 0,1 0-112 15,3-1-16-15,5-1 0 0,2-1-320 0,2-1-64 0,2-3 0 0,1-3-16 16,0 0-48-16,-2-1 0 0,0-3 0 0,-1-1 0 15,-1-1 16-15,-3-1 0 0,-2-2 0 0,-2-2 0 16,-2-1-16-16,-2-2 0 0,-2 2 0 0,-4-4 0 0,-3 0-128 16,-3-1-16-16,0 1-16 0,-3 1 0 0,-1 2-96 15,-3 2-128-15,-2 2 176 0,-1 3-176 0,-3 1 0 0,-3 5 0 16,-1 2 0-16,-2 2-192 0,-1 2 16 0,-1 1 16 16,-2 3 0-16,3 1 0 15,1 1-80-15,2 2-16 0,1 2 0 0,2 1 0 16,2 1-448-16,3 1-112 0,3 0-16 0,3 0 0 15,4-2-2432 1,4-1-480-16,2-1-96 0,5-2-9728 0</inkml:trace>
  <inkml:trace contextRef="#ctx0" brushRef="#br0" timeOffset="96658.25">23427 10962 16575 0,'7'-15'1472'0,"1"-2"-1168"15,-1-3-304-15,-2-1 0 0,0-2 1872 0,-3 2 320 0,-2 1 64 0,-1 2 16 16,-3 1 480-16,0 2 80 15,-4 0 32-15,2 4 0 0,-3 1-960 0,0 3-192 16,-1 0-48-16,1 3 0 0,-1 0-832 0,2 2-160 0,-1 2-32 0,-1 1-16 16,0 3-352-16,1 1-64 15,2 2-16-15,0 2 0 0,0 4-192 0,3 3 0 16,1 4 0-16,2 3 0 0,-1 4 0 0,4 1 0 16,0 2 0-16,0 2-160 0,1 2 160 0,2 1 0 15,-1 0 0-15,2-1 0 0,-2-1 0 0,1 0 0 0,0 1 0 0,-1 1 0 16,1-1 0-16,-2 0 0 0,0-2 0 0,-2 0 0 0,2-1 0 15,-3-1 0-15,0-1 0 0,-3-2 0 16,1 1 0-16,-1-3 0 0,-2-2 0 0,3-3 128 0,-1-2-128 0,-1-3-192 16,-1-2 64-16,2-1 0 15,0-2-416-15,-1-3-80 0,1-2-16 16,3-5 0-16,0 0-1280 0,0 0-272 0,-6-1-48 0,2-2-8608 16,0-3-1712-16</inkml:trace>
  <inkml:trace contextRef="#ctx0" brushRef="#br0" timeOffset="96843.17">23373 11184 24879 0,'0'0'1088'0,"0"0"256"0,-5-5-1088 0,2 1-256 0,3 4 0 0,0 0 0 16,2-7 2432-16,3 1 416 0,0-1 96 0,5 2 0 16,4-1-1648-16,2 1-336 0,1 0-64 0,2 2 0 15,1-2-560-15,3 0-96 0,2 1-32 0,2-1 0 16,0 0-208-16,2 0 0 15,0 1 0-15,3 0 0 0,4-1-1984 0,-1 1-352 0,1-3-64 0</inkml:trace>
  <inkml:trace contextRef="#ctx0" brushRef="#br0" timeOffset="97112.46">24081 10813 31439 0,'0'0'1392'0,"0"0"288"0,0 0-1344 0,0 0-336 0,0 0 0 0,6-3 0 15,1-2 752-15,3 1 80 0,2 0 0 0,3 0 16 0,0 1 64 0,5 0 16 0,3 1 0 0,2-1 0 16,2 0-576-16,1 1-112 16,1 0-32-16,-1-1 0 15,1 1-208-15,0 1 176 0,-2 1-176 0,1-2 160 0,-2 0-160 0,-1 0 0 16,0 0 0-16,-2 1 0 15,-1-1-592-15,-1 1-48 0,-4 0-16 0,0 1 0 16,-3 0-1664-16,-3 0-336 0,-3 0-64 0,-8 0-10720 0</inkml:trace>
  <inkml:trace contextRef="#ctx0" brushRef="#br0" timeOffset="97319.25">24512 10756 9215 0,'0'0'400'0,"0"0"96"0,-5 0-496 0,-1 0 0 15,6 0 0-15,-5 2 0 0,5-2 4384 0,-6 3 784 0,2 2 144 16,0-1 48-16,-1 1-3008 0,2 1-608 0,0 2-112 0,-1 2-32 0,1 2-512 0,3 2-128 15,-3 3 0-15,2 1-16 0,-1 1-176 0,2 2-16 16,-2 1-16-16,1 2 0 0,0 2-256 0,0 0-48 16,0 1-16-16,1 1 0 0,-1 1-240 0,1-3-48 15,-1 0-128-15,1 0 192 16,0-1-192-16,0 0 0 0,-1-2 0 0,1-1 0 16,0-2-208-16,1-2-144 0,1-3-32 0,0-2 0 31,0-2-2336-31,3-2-480 0,0 0-80 0</inkml:trace>
  <inkml:trace contextRef="#ctx0" brushRef="#br0" timeOffset="97619.63">24792 11185 20271 0,'0'0'896'0,"-6"2"192"0,1 0-880 0,-2 3-208 0,1-1 0 0,-1 2 0 0,1-1 2352 0,0 1 416 15,-1 0 96-15,2 1 16 16,1 1-1424-16,1-1-288 0,1 1-48 0,1 0-16 15,2-2-320-15,1 1-64 0,3-1-16 0,0 0 0 0,2-1-192 0,1 0-64 16,3-2 0-16,2-1 0 0,0-1-112 0,1-1-16 16,-1-1-16-16,0-1 0 0,1-2 16 0,-2-1 16 15,0 1 0-15,-1-4 0 0,0-1 112 0,-3-2 0 16,-1-1 16-16,0 0 0 0,-3-1 112 0,-2 0 32 16,-2 0 0-16,0 1 0 0,-3 1 16 0,-1 2 0 15,-3-1 0-15,-1 2 0 0,0 3-240 0,-2 1-64 0,-1 2 0 16,-1 2 0-16,0 2-320 0,-2 2 0 15,1 0 0-15,1 2-192 0,1 0-128 0,0 1-48 16,0-1 0-16,2 2 0 16,3 0-2096-16,-2-1-416 0,2 0-96 0</inkml:trace>
  <inkml:trace contextRef="#ctx0" brushRef="#br0" timeOffset="100310.59">1742 13608 2751 0,'-2'-6'256'0,"1"-1"-256"0,0 0 0 0,0 1 0 16,1-2 2624-16,0 0 496 0,-1 1 80 0,1-1 32 0,0 1-1056 0,0 1-224 16,0-1-32-16,0 3-16 0,0 4-352 15,0 0-64-15,0 0-16 0,0 0 0 0,0 0-640 0,0 0-144 0,2 9-32 0,-1 2 0 16,0 2-336-16,1 3-64 15,-1 4 0-15,0 1-16 0,0 1 64 0,1 1 16 16,0 1 0-16,0 2 0 0,-1 0-80 0,0 2-16 0,1-1 0 16,1-1 0-16,-2 1-224 0,1-1 128 15,0-2-128-15,0 0 0 0,0-4 128 0,1 0-128 16,0-2 0-16,-2-2 144 0,1-1-144 0,0-2 0 16,1-2 0-16,-1-1 0 15,0-1-608-15,0-3-160 0,-2-6-16 0,0 0-8240 0,0 0-1664 0</inkml:trace>
  <inkml:trace contextRef="#ctx0" brushRef="#br0" timeOffset="100517.55">1762 13676 13823 0,'-9'-25'1216'0,"6"14"-960"16,-3-2-256-16,1-1 0 0,0-1 2112 0,1 1 384 0,-1-1 80 0,0 0 16 0,3 1-752 0,1 1-160 16,1 0-16-16,4 2-16 0,3 1-736 0,2 0-144 15,1 0-16-15,2 1-16 16,3 1-384-16,4 1-80 0,2-1-16 0,3 0 0 0,3 4-128 0,1 2-128 15,-2 1 144-15,0 1-144 16,-2 1 0-16,-1 2 0 0,-2 3 0 0,-3 1 0 16,-2 2-464-1,-3 1-144-15,-1 1-32 0,-2 2-8704 0,-3 3-1760 0</inkml:trace>
  <inkml:trace contextRef="#ctx0" brushRef="#br0" timeOffset="100693.64">1796 13791 24879 0,'-7'-9'1088'0,"7"9"256"0,-3-4-1088 0,2-1-256 16,0 0 0-16,2-1 0 0,0 1 1472 0,-1 5 256 0,5-5 32 0,1 2 16 0,3 0-960 0,2 1-192 16,2-1-48-16,4 1 0 15,1 0-400-15,3 1-176 16,2 0 128-16,0 1-128 0,1-1 0 0,0 0 0 0,1 1 0 16,-1-2 0-1,-2 1-496-15,0 0-128 0,0 0-16 0,-1 0-8896 0,-1 0-1792 0</inkml:trace>
  <inkml:trace contextRef="#ctx0" brushRef="#br0" timeOffset="100914.55">2346 13554 27471 0,'-5'-10'1216'0,"5"10"256"0,-3-5-1184 0,1-1-288 0,1 1 0 0,1 5 0 15,-3-6 1408-15,3 6 240 0,0 0 32 0,0 0 16 16,0 0-752-16,0 0-160 0,-5 6-16 0,3 1-16 15,0 1-560-15,1 3-192 0,0 1 0 0,1 3 144 16,0 1-144-16,1 3 0 0,0 1 0 0,-1 3 128 16,0-1-128-16,0 2 0 0,0 1 0 0,0 2 0 15,1-1 0-15,-1 1 0 0,1-2 0 0,0-1 0 16,0-1-384-16,2-1-176 0,-1-2-16 0,1-2-16 16,-1-3-2048-16,2-2-416 0,0-3-80 0</inkml:trace>
  <inkml:trace contextRef="#ctx0" brushRef="#br0" timeOffset="101340.05">2304 13650 24879 0,'-2'-10'2208'0,"1"-1"-1760"0,0-3-448 0,1 2 0 16,0 1 688-16,2 0 48 16,1 0 16-16,3 0 0 0,2 1 224 0,3 1 48 15,2 0 16-15,3 2 0 0,2 0-528 0,1 1-128 16,1 3 0-16,1 1-16 0,1 2-96 0,-2 2-16 0,-2 1 0 15,-4 4 0-15,-2 1-256 0,-2 3 160 16,-2-1-160-16,-3 2 128 0,-1 1-128 0,-3 3 0 16,-2 2 0-16,-3 1-176 0,-1 1 176 0,-4 0 0 0,-1 1 0 0,-1-1 0 15,-2-1 0-15,0-2 0 0,2-1 0 0,1-4 0 16,1-2 0-16,2-1 0 0,2-3 0 0,2 0 0 16,3-6 0-16,0 0 144 0,0 0-16 0,0 0-128 15,7 2 176-15,3 0-176 0,3-1 160 0,2 0-160 0,1-1 0 16,0 0 0-16,0 1 0 0,1-1 0 0,0 0 0 0,1 2 0 15,-1-1 0-15,1 2 0 0,-2 1 0 16,0 1 0-16,-3 0 0 0,-1 2 0 16,-1-1 0-16,-3 2 0 0,-3 0 0 0,-1 0 0 0,-3-1 160 15,-2 1 32-15,-3 1 16 0,-1-2 0 0,-4 0 208 0,-2 0 32 16,-3-1 16-16,-2 2 0 0,0 0-48 0,-3-1-16 16,0 2 0-16,-1-1 0 0,-5 0-400 0,1-1 0 15,1 0 0-15,-3-2 0 0,0 1 0 0,3-2 0 16,2 0 0-16,3-1-176 15,2-1-544-15,4-1-112 0,2-1-32 0,5-1-9792 0,5 1-1952 0</inkml:trace>
  <inkml:trace contextRef="#ctx0" brushRef="#br0" timeOffset="101578.71">2972 13606 14735 0,'-1'-12'640'0,"1"12"160"0,1-6-640 0,0 1-160 0,0-1 0 0,-1 6 0 15,0 0 4160-15,0 0 816 0,0 0 144 0,0 0 48 16,0 0-3456-16,0 0-688 0,0 7-144 0,0 2-32 16,-1 2-624-16,1 2-224 0,0 1 144 15,1 3-144-15,0 0 192 0,1 2-32 0,2 1-16 0,-1 1 0 16,-1 1-144-16,0 0 160 0,1 0-160 0,-1 1 160 16,0 0-160-16,0-1 0 0,0-1 144 0,1-1-144 0,1 0 0 15,-1-2 0-15,0-1 0 0,0-3-192 16,1-2-464-16,1 0-112 0,-2-2 0 0,1-2-9824 15,1-2-1952-15</inkml:trace>
  <inkml:trace contextRef="#ctx0" brushRef="#br0" timeOffset="101886.96">2948 13662 31327 0,'-5'-11'2784'0,"1"-1"-2224"16,0-1-560-16,0 1 0 0,3 1 384 0,1 1-16 15,1 1-16-15,5 1 0 0,3 1 96 0,2 0 0 0,2 2 16 0,3 0 0 16,4 2-464-16,2 1 128 0,1-1-128 0,2 2 0 16,3 2 0-16,-1 3 0 0,2-2 128 0,-1 2-128 15,1 2 0-15,0 2 128 0,-3 0-128 0,-3 2 0 16,-2 2 176-16,-2 3-176 0,-3 1 192 0,-3 1-192 0,-5 0 176 0,-3 3-176 16,-4 1 160-16,-2 1-160 15,-4 1 160-15,-2 1-160 0,-4-1 160 16,-4 0-160-16,-2 2 176 0,-4-3-176 0,0-3 192 0,-3 0-192 0,0-1 224 0,-2-3-64 15,-1-1-16-15,0-1 0 16,2-2-144-16,1-2 192 0,0-1-192 16,2 0 192-16,2-3-480 0,1 0-96 15,2-2 0-15,2 0-10272 0,4 0-2048 0</inkml:trace>
  <inkml:trace contextRef="#ctx0" brushRef="#br0" timeOffset="102501.23">4418 13579 5519 0,'2'-5'496'0,"-1"-3"-496"16,1-1 0-16,0-2 0 0,-1-3 4352 0,0 2 768 16,0 1 144-16,2 0 48 0,0 0-2832 0,-3 1-560 15,-3 2-128-15,-5 0 0 0,-4 1-752 0,-3 2-144 16,-2 0-16-16,-3 4-16 0,-3 3-288 0,-5 3-64 15,-3 3-16-15,0 3 0 0,2 2-256 0,3 1-48 16,2 1-16-16,4 2 0 0,2 1-176 0,4 1 0 16,2 3 144-16,2-1-144 0,2 0 0 0,3 1 0 0,1 0 0 15,4 0 0-15,1-1 0 0,4-1 0 0,3-1 0 0,1-2 0 16,4-1 0-16,2-2 0 0,3-3 0 16,2-2 0-16,5-4 0 0,2-2 0 0,0 0 0 15,1-4 0-15,1-4-192 0,-2-3 64 0,-1-1 0 0,-3-4 0 16,-4-2 128-16,1-3 0 15,-1 0-144-15,-3-3 144 0,-1-1 0 0,-3-1 0 0,-2 0 0 0,-1 1 0 16,-3 3 128-16,-1 1-128 0,-2 2 0 0,-1 2 128 16,-2 1-128-16,0 4 0 0,-1 0 144 0,-1 2-144 0,2 7 224 0,0 0-32 15,-6 0 0-15,2 3 0 0,-1 2-192 0,1 1 0 16,-1 3 0-16,0 2 0 0,1 2-144 0,0 3 144 16,1 1 0-16,1 1-144 0,1 1 144 0,2-1 0 15,1 1 0-15,1 0 0 0,2-2 0 0,0 0 0 16,2-2 0-16,1 0 0 0,0-2 0 0,2-1 0 15,0-2 0-15,1-1 0 0,1-3-240 0,3 1 48 16,-1-3 0-16,2 0 0 16,2-1-1552-16,0-1-304 0,0-2-64 0,1-1-11792 15</inkml:trace>
  <inkml:trace contextRef="#ctx0" brushRef="#br0" timeOffset="103185.19">4770 13722 18303 0,'0'0'816'0,"0"0"160"0,-4 5-784 0,-1 1-192 16,-1-1 0-16,1 2 0 0,-1-1 752 0,2 0 96 16,-1-1 32-16,2 0 0 0,-1-1 368 0,4-4 80 0,0 0 16 0,0 0 0 15,0 0-192-15,0 0-48 0,0 0 0 0,0 0 0 16,0 0-128-16,0 0-16 16,6-5-16-16,2-2 0 0,2-1-336 0,1-2-64 0,1-1-16 0,1 0 0 15,0-3-160-15,2-1-48 0,-1-2 0 0,0 2 0 16,0 0-80-16,0 3-32 0,-1 0 0 0,-1 5 0 15,0 1-208-15,-2 3 128 0,-2 2-128 0,-2 2 0 16,1 3 0-16,-2 4 0 0,1 2 0 0,-2 2 0 16,1 1 0-16,-1 1 0 0,0 2 0 0,2 0 0 15,1 2-128-15,-2-1 128 0,2 1 0 0,0-1 0 16,2-2-192-16,1-2 64 0,1-2 128 0,3-1-208 16,3-2-176-16,3-3-16 0,2-1-16 0,3-3 0 15,1-2-288-15,2-3-64 0,-2 0-16 0,0-3 0 16,-2-2-112-16,-2-2-32 0,-2-2 0 0,-2-1 0 0,0-1 640 0,-2-2 128 15,0-2 32-15,-2 0 0 0,-2-3 128 0,-2 0 0 16,-2 1 160-16,-3 2-160 0,-1 2 256 0,-3 3-64 16,-2 2 0-16,-3 1 0 0,0 2 624 0,-4 3 112 15,-4 0 32-15,-1 4 0 0,-3 2-352 0,1 2-64 16,1 3-16-16,-2 0 0 0,1 2-320 0,-2 1-64 16,1 3-16-16,1 3 0 0,0 1-128 0,3 2 0 15,1 0 0-15,1 1 128 0,0-1-128 0,4 1 0 0,1 0 0 0,3-2 0 16,2-1 0-16,2 0 0 0,2-3 0 15,1-1 0-15,3-2 0 0,2-3 192 0,2-1-192 0,1-2 192 16,1-2-48-16,3-2 0 0,0-2 0 0,1-4 0 16,0-3 0-16,-1-2 0 0,2-2 0 15,0-3 0-15,-2 0 0 0,1-5 0 0,-2-4 0 0,0 0 0 16,-1-2 16-16,-2-1 0 0,-1-3 0 0,-1 0 0 0,-1 0 64 0,-2 2 16 16,-1 3 0-16,-3 0 0 0,-2 5 224 0,-1 4 48 15,-1 1 16-15,-1 4 0 0,-1 3 80 0,-1 4 16 31,-1 2 0-31,4 4 0 0,-5 2-480 0,-1 3-144 0,1 4 0 0,-1 3 0 0,1 2 0 16,1 4 0-16,-1 1 0 0,2 2-144 0,2 0 144 0,0 2 0 16,0 2 0-16,1 0-128 0,0-2 128 0,1 1 0 15,1 1 0-15,0 0-128 0,0-2 128 0,2-1 0 16,-1-2 0-16,1-1 0 16,1 0-1296-16,-1-1-176 0,0-2-48 0,2-2-10224 15,-1 0-2048-15</inkml:trace>
  <inkml:trace contextRef="#ctx0" brushRef="#br0" timeOffset="103833.3">6360 13496 23039 0,'-6'0'2048'0,"0"2"-1648"15,-1 2-400-15,1-2 0 0,-1 1 272 0,2 0-16 16,-1 1-16-16,2 0 0 0,4-4 592 0,0 0 128 16,0 0 32-16,0 0 0 0,0 0-176 0,0 0-48 15,7 4 0-15,4 0 0 16,3-2-112-16,0-1-16 0,2-2-16 0,3-1 0 15,2-2-160-15,1 1-16 0,3-1-16 0,2-2 0 0,-2 1-112 0,0-2 0 16,1 1-16-16,-1-1 0 0,-3-2 16 0,-1 1 0 16,-1 1 0-16,-3-2 0 0,-1-2-80 15,-3 0-16-15,-1 0 0 0,-2 1 0 0,-3 0-96 0,-1 1 0 16,-4 2-128-16,-1 1 192 0,-1 6 0 0,-3-4 0 0,-3 0 0 0,-1 2 0 16,-3 2-192-16,-3 2 144 0,-3 3-144 0,-1 0 128 15,-4 1-128-15,-2 2 0 0,-2-1-160 16,0 2 160-16,1 1 0 0,2 1 0 0,2 0 0 0,4-1 0 15,2-1-160-15,5-1 16 0,1 1 0 16,3 0 0-16,3-1-112 0,3-1-32 0,4 1 0 0,2 0 0 0,4-2-32 16,4 1-16-16,1-3 0 0,3 1 0 0,3-2 160 0,1 0 48 31,1 0 0-31,-1-2 0 0,-1-1-80 0,1 0-16 0,2-1 0 0,-1 1 0 0,-1-1-96 0,-2-1-32 16,1 0 0-16,-1 0 0 31,-1 0-720-31,-3 0-144 0,0 1-16 0,-1-1-16 15,-4 2-1552-15,0 0-304 0,-2 0-64 0</inkml:trace>
  <inkml:trace contextRef="#ctx0" brushRef="#br0" timeOffset="104973.9">7144 13503 5519 0,'0'0'240'0,"7"-5"64"0,-1 0-304 0,2-1 0 16,1 0 0-16,1-1 0 0,0 0 3008 0,0 0 528 15,0-2 112-15,-2 0 32 0,0 0-1360 0,0 1-272 16,-3 0-48-16,0 0-16 0,-2-1-480 0,-1 2-96 15,-1 0-32-15,-2 0 0 0,-1 2-432 0,-1 1-96 16,-3-1-16-16,-2 2 0 0,-1 1-176 0,-4 2-32 0,0 2-16 0,-1 2 0 16,-3 2-320-16,0 1-64 15,-3 2-16-15,-1 1 0 0,-1 0-64 0,1 1-16 16,0 0 0-16,3 1 0 0,1 0-128 0,3 1 0 0,-2-2 0 0,7 2 0 16,1-2 0-16,3 0 0 0,3-3 0 0,2 0 0 15,4-1 0-15,2-2 0 16,4 0 0-16,3-2 0 0,4-1 128 0,1-2-128 0,3-2 0 15,0-1 128-15,-1-2-128 0,0-1 0 0,-1-3 144 0,-1-1-144 16,1 0 128-16,-1-1-128 0,-1 0 160 0,-3-1-160 0,1-2 144 0,-2 0-144 16,-2 2 128-16,-2 1-128 0,-3 4 176 0,0-1-48 15,-3 2-128-15,-3 6 192 0,0 0 224 0,0 0 32 16,0 0 16-16,-5 5 0 16,-2 4-208-16,-1 4-64 0,0 2 0 0,-1 3 0 0,0 3-192 0,-3 1 0 15,1 1 0-15,1 2 0 16,1 5 0-16,1-1 0 0,1 1 0 0,-1 2 0 0,0 1 0 0,2 0 0 15,0 0 0-15,3-1 0 0,0-1 0 0,0-4 0 16,2-1 0-16,2-4 0 0,1-3 0 0,1-3 0 16,0-4 0-16,3-3 0 0,0-3 0 0,3-1 144 15,2-4-144-15,1-3 128 0,1-4 32 0,3-2 0 16,0 0 0-16,2-6 0 0,1-4-32 0,1-2-128 16,2-3 192-16,3-4-64 0,2-2-128 0,-2-3 160 15,2-2-160-15,-1-2 160 0,-2 0-160 0,-2 0 0 16,-2 1 0-16,-3 3 128 0,-3 3-128 0,-2 4 0 0,-3 2 144 0,-2 4-144 15,-2 5 192-15,-2 2-48 16,-2 2 0-16,-1 3 0 0,0 3 0 0,0 4 0 0,0 0 0 0,-5 3 0 16,-2 4-144-16,1 3 0 0,-3 1-192 15,1 3 192-15,-1 1-192 0,2 2 192 0,0-1-160 0,3 2 160 16,0-1 0-16,1 2-144 0,0 0 144 0,2 1 0 16,2-3 0-16,2 0 0 0,2-3 0 0,0-1 0 0,2-2 0 0,0-1 0 15,2-1 0-15,1-2 0 0,1-3 0 0,1-1 0 31,1-2 0-31,3-2 0 0,1-3 0 0,1-3 0 0,0 2 0 0,-1-4 128 0,2-2-128 0,1-2 0 16,-1-4 128-16,0 0-128 16,0-2 0-16,0 0 128 0,-1-1-128 15,1 0 0-15,-1-2 0 0,-3 3 144 0,-3 1-144 0,-1 2 0 16,-1 0 0-16,-2 4 0 0,-3 2 0 0,0 3 0 0,-3 0 128 0,-1 2-128 16,-1 5 0-16,0 0 0 0,0 0 0 0,0 0 0 15,-6 4 0-15,1 3 0 0,-1 1 0 0,2 3 0 0,-4 1 0 0,3 2-192 16,-1-1 192-16,2 1 0 15,1 0-160-15,0 0 160 0,1-1 0 0,2 0 0 0,0-1 0 0,1 0 0 16,4 0 0-16,-1-1 0 16,2-1 0-16,0 0 0 0,3-2 0 0,-1-3 0 15,0 0 192-15,3-2-64 0,3-2-128 16,-1-2 0-16,0-1 0 0,1-3 0 0,1-1 0 0,-1-2 128 0,0-3-128 0,1-1 192 0,-2-1-192 0,0-1 0 31,-1-3 0-31,1-2 0 0,0 1 0 0,-2-2 0 0,-2 0 0 0,0 1 0 0,-1 1 0 0,-2 1 0 16,0 3 128-16,-3 2-128 0,-1 0 0 0,1 3 0 15,-3 2-144 1,0 7 144-16,0 0 0 0,0 0 0 0,0 0 0 0,-5 4 0 0,1 2 0 0,-1 3 0 16,1 1 0-16,-2 1-160 15,2 1 160-15,-1 1 0 0,1 1 0 0,1 1-128 0,0 0 128 0,0 1 0 16,2-2 0-16,1 0 0 16,1-1 0-16,2 1 0 0,0-1 0 0,1-1 0 15,2 0 0-15,-1-2 0 0,2-1 0 0,0-2 0 0,-1-1-272 0,2-2-80 16,1-2-16-16,-1-2 0 15,2-2-1696-15,1-1-352 0,1-4-64 0,2-1-13856 0</inkml:trace>
  <inkml:trace contextRef="#ctx0" brushRef="#br0" timeOffset="105100.76">8288 13245 24879 0,'-20'-18'2208'0,"13"9"-1760"16,-2-3-448-16,-1 0 0 0,0 1 1472 0,0 1 224 0,0 0 32 15,2 2 16-15,0 1-960 0,1 4-192 0,1-1-32 0,6 4-16 16,0 0-544-16,0 0-352 0,0 0 48 15,0 0-14128-15</inkml:trace>
  <inkml:trace contextRef="#ctx0" brushRef="#br0" timeOffset="105701.54">8575 13082 14735 0,'-1'-6'1312'0,"0"-2"-1056"0,0 0-256 0,0 2 0 16,-1-1 2976-16,0 3 544 0,2 4 96 0,0 0 32 16,0 0-1728-16,0 0-352 0,0 0-64 0,-6 6-16 15,1 2-960-15,-1 3-192 0,-1 2-32 0,1 4-16 16,-2 4-112-16,2 2-32 0,-1 3 0 0,0 2 0 15,1 0 96-15,0 2 16 0,1 1 0 0,0 1 0 16,-1 1-128-16,1-1-128 0,1 0 176 0,1-2-176 0,0 0 128 0,2-2-128 16,0-2 0-16,2-3 0 0,0-2 128 0,2-2-128 15,0-3 192-15,1 0-192 0,2-3 176 0,0-1-176 16,2-3 160-16,1-3-160 16,1-1-384-16,1-3-160 0,2-2-32 0,2-2-16 15,-1-4-800-15,1-2-144 0,2-3-48 0,0-3 0 16,2 0-480-16,0-2-112 0,-2-1 0 0,1-1-16 15,-2-2 848-15,0 2 160 0,-3 1 32 0,-1 2 16 0,-2 2 1472 0,-2 3 304 16,-4 1 48-16,-1 2 16 0,-3 7 960 0,0 0 192 16,0 0 32-16,0 0 16 0,-6 5-656 0,-1 1-128 15,-1 3-32-15,2 2 0 0,0 1-688 0,2 1-144 0,-1 1-16 0,2-1-16 16,0 0-224-16,2 0 144 0,0 2-144 0,2-1 128 16,0 1-128-16,2 0 0 0,2-1 0 0,1-2 0 15,2-2 0-15,1-1 0 16,1-3 0-16,1-1 0 15,1-2-1776-15,1-3-384 0,1-2-80 0</inkml:trace>
  <inkml:trace contextRef="#ctx0" brushRef="#br0" timeOffset="105868.77">8859 13224 23039 0,'-10'-6'2048'0,"-2"-1"-1648"16,0-1-400-16,-1 2 0 0,-1-1 816 0,0 2 80 15,3 0 0-15,1 3 16 0,-1 1-656 0,4 0-128 16,1 2-128-16,6-1 192 31,0 0-1680-31,1 9-336 0,4 0-64 0,1 1-16 0</inkml:trace>
  <inkml:trace contextRef="#ctx0" brushRef="#br0" timeOffset="106256.13">9027 13169 19343 0,'0'0'1728'0,"-2"-6"-1392"0,0-1-336 0,-1 2 0 15,-2 0 1760-15,3 1 288 16,2 4 48-16,0 0 16 0,0 0-400 0,0 0-80 0,-6 2-16 0,1 5 0 15,2 1-1104-15,1 5-240 0,-1 1-32 0,2 2-16 16,0 2-224-16,0 1 144 0,1 0-144 0,0 1 128 16,-1 1 64-16,1 1 0 0,0 1 0 0,-1 1 0 15,1 2-64-15,-2-2-128 16,-2-1 192-16,1 0-64 0,-1-2-128 0,-1-2 128 0,2-3-128 0,0-1 128 16,1-3 0-16,-1-2 0 15,1-4 0-15,1 1 0 0,1-7 64 0,0 0 0 0,0 0 0 0,0 0 0 0,0 0 144 0,0 0 48 31,4-4 0-31,2-1 0 0,1-2-48 0,1-1 0 0,0-3 0 0,3-2 0 16,1 1-192-16,2 1-144 0,1 1 192 0,0 3-192 0,1-1 0 0,-1 3 0 16,0 0 0-16,1 4 0 15,-1 3-144-15,-1 2 16 0,1 1 0 0,-3 3 0 0,-1 2 128 0,-1 1-160 16,-1 1 160-16,-3 0-160 16,-1 0 160-16,-2-1 0 0,-2-1 0 0,-1 0-128 0,-3 0 128 0,-2-2 144 15,-1 1-16-15,-3-1-128 0,-2-1 352 0,-2-1-32 16,-1 0-16-16,-1-2 0 0,-3-1-112 15,1 1-32 1,-1-2 0-16,1 1 0 0,-2-2-160 0,1-1 0 0,2-1 0 0,2-1 0 16,1 0-640-16,2-2-144 0,2 0-48 0,2 0 0 15,3-2-2688-15,2 0-528 0</inkml:trace>
  <inkml:trace contextRef="#ctx0" brushRef="#br0" timeOffset="107094.18">9285 13508 11967 0,'13'-4'1072'0,"-5"0"-864"16,2 0-208-16,1-1 0 0,1-1 2624 0,0-1 464 15,1-1 112-15,2-2 0 0,-1 1-1040 0,0-1-224 16,0-1-32-16,2 0-16 0,-2-1-832 0,1 0-160 16,0 0-48-16,-1 0 0 0,0 0-208 0,-1-1-32 31,0 2-16-31,-4 2 0 0,0 0-80 0,-1 2 0 0,-3 2-16 0,-5 5 0 0,0 0-128 0,0 0-32 16,0 0 0-16,0 0 0 15,0 0-176-15,-4 8-32 16,-1 2-128-16,-1 2 192 0,-1 2-192 0,1 0 0 0,-2 1 0 0,2 2 0 0,-1-1 0 15,4 1 0-15,-2-3 0 0,3 0 0 16,1 0 0-16,0-2 0 0,1 0 0 0,2-1 0 0,0-2 0 0,3-2 0 31,0-1 0-31,3-2 144 0,1 0-144 0,2-2 160 16,1-1-160-16,2-1 160 0,0-2-160 0,3-2 192 0,2-1-192 0,-2-2 192 16,1-2-192-16,-1 0 128 15,1-2-128-15,0-2 128 0,-1 0-128 0,1-1 0 0,-4 0 144 0,0-1-144 16,0 1 0-16,-3 1 0 0,-2 1 0 0,-1 1 128 15,-1 1-128-15,-2 2 0 0,-1 0 0 0,-2 4 0 16,-2 4 0-16,0 0-128 0,0 0 128 0,0 0-128 16,-5 4-32-16,1 2 0 0,-2 1 0 0,1 0 0 15,-1 2 160-15,1 1 0 0,-1-1-144 0,2 2 144 16,0 1 0-16,0 0 0 0,2-1 0 0,2 0 0 16,1-1 0-16,3 1 0 0,-1-2 0 0,2-2 0 0,2 0 0 0,2-2 0 15,0 0 0-15,2-2 0 0,2-1-144 0,1-1 144 16,1-2 0-16,3-1 0 0,1-2-192 0,1-2 64 15,-2 0 128-15,2-2-208 0,0-1 208 0,0-2 0 16,-2-2 0-16,3-2 0 0,1-1 0 0,-1-1 0 16,-1-2 0-16,-1 0 0 0,-3-1 0 0,-2 3 0 0,0-1 0 15,-6 3 160-15,-1 2 64 0,-1 2 16 16,-3 1 0-16,-2 2 0 0,0 1 96 0,-1 7 32 16,-4-3 0-16,-1 3 0 0,-1 1-240 0,-1 4-128 15,0 0 128-15,0 3-128 0,-3 2 0 0,1 2 0 0,1 1 0 16,-2 1 0-16,2 1 0 0,0 0 0 0,4 1 0 0,-2 1-128 15,3-1 128-15,1 1 0 0,0-1 0 0,2-1 0 16,3-3 0-16,0 0 0 0,1-1 0 0,3-1 0 16,2-1 0-16,0-2 0 0,0 0 128 0,2 0-128 15,2-4 128-15,0-2-128 0,1-1 128 0,3-2-128 16,1-2 128-16,0-1-128 0,-1-2 160 0,0 0-160 16,-1-3 128-16,1-1-128 0,-1-2 0 0,0-2 0 15,-2-1 0-15,0-2 0 0,-4 1 0 0,0-2 0 0,0 0 128 0,-1 3-128 16,-2 0 0-16,-2 1 0 0,-1 3 0 0,0 2 0 15,-2 1 0-15,-1 2 0 0,0 2 0 0,-1 5 128 16,0 0-128-16,0 0 0 0,0 0 0 0,-5 4 0 16,0 2 0-16,1 2 0 0,-2 0-160 0,1 3 160 15,-1 1-128-15,2 1 128 0,1-1 0 0,-2 1 0 16,2 0 0-16,1 1-128 0,0 1 128 0,2-1 0 16,1-2 0-16,1 0 0 0,0-1 0 0,2 0 0 15,1-2 0-15,0-1 0 0,1-2-272 0,0 0-32 16,3-2 0-16,0 1 0 15,1-2-688-15,1-1-144 0,1-2-16 0,0-1-16 16,1-1-2720-16,2-3-528 0</inkml:trace>
  <inkml:trace contextRef="#ctx0" brushRef="#br0" timeOffset="107519.88">10693 13372 3679 0,'0'0'320'0,"0"0"-320"0,-7 1 0 16,1 0 0-16,-2 0 2896 0,1 1 512 0,2 0 112 0,-2 1 0 15,2-2-1552-15,-1-1-320 0,6 0-64 0,0 0-16 0,0 0 176 0,0 0 48 16,0 0 0-16,0 0 0 0,0 0-288 0,0 0-48 15,0 0-16 1,5-6 0-16,0 1-656 0,4-1-128 0,0 0-16 0,2-1-16 0,1-1-304 0,1 1-64 16,0-2-16-16,0 1 0 0,1 2-16 0,-1 0 0 15,0-1 0-15,-1 3 0 0,0 2-48 0,-1 1-16 16,0 2 0-16,-1 2 0 0,-1 3-160 16,-1 0 0-16,-1 1 0 0,-2 1 0 15,-2 0 128-15,0 2-128 16,0 0 192-16,-1 0-64 0,0-1-128 0,0 0 192 0,0-1-192 0,2 0 192 15,-1-2-32-15,-3-6 0 0,0 0 0 0,5 2 0 0,1-1 224 16,1-2 32-16,0-1 16 0,2-2 0 0,1 0-112 0,0 0 0 16,0-2-16-16,0 1 0 0,0-1-176 0,1-1-128 15,1 0 192-15,2-1-192 0,0 0 144 16,1 1-144-16,-2-1 0 0,0 2 144 0,0 2-144 0,-1 1 0 16,-1 1 0-16,0 0 0 0,0 4 0 0,-2 0 0 15,0 1 0-15,-4 3 0 16,2 0-128-16,0 2 128 0,-2 0 0 0,2-1 0 0,-2 1 0 0,1 0 0 15,-1-1 0-15,1 1 0 0,-1-1 0 0,1-1 0 16,-2 0 0-16,-4-6 0 0,0 0 0 0,7 3 0 16,-7-3 0-16,0 0 0 15,0 0-896-15,0 0-48 0,0 0-16 0,0 0-11008 0,1-7-2224 0</inkml:trace>
  <inkml:trace contextRef="#ctx0" brushRef="#br0" timeOffset="107684.55">10036 12990 31327 0,'-14'-12'1392'0,"8"8"272"0,1-1-1328 0,0 2-336 0,5 3 0 0,0 0 0 0,0 0 0 0,0 0 0 16,0 0 0-16,0 0 0 0,0 0-144 0,0 0-112 31,7 1 0-31,2 1-8864 16,2 0-1760-16</inkml:trace>
  <inkml:trace contextRef="#ctx0" brushRef="#br0" timeOffset="108090.65">12027 13374 22111 0,'-18'4'976'0,"10"-1"208"0,-2-2-944 0,-5 2-240 0,-6 2 0 0,2 2 0 15,5 0 640-15,2-1 64 16,2 0 32-16,2-1 0 0,2 2 368 0,3-1 80 16,2 1 16-16,1 1 0 0,2-3-176 0,5 1-16 15,-1-2-16-15,7 1 0 0,4-2-240 0,1 0-48 16,3-2-16-16,4-1 0 0,2-1-192 0,1-1-48 15,-2-2 0-15,1-2 0 0,-3-2 32 0,-1-2 0 16,-1-1 0-16,-2-2 0 0,-4-2-96 0,-2-3-32 0,-5-2 0 0,-1 0 0 16,-3-1-80-16,-4 1-16 0,-4 0 0 0,-2 1 0 15,-4 3-256-15,-1 0 128 0,-2 3-128 0,-2 3 0 16,-3 4 0-16,-2 1 0 0,-5 4-240 0,0 2 80 16,0 3-96-16,0 1 0 0,1 2-16 15,1 2 0-15,0 2-432 0,3 1-96 16,3 0-16-16,2 1 0 15,3 2-1840-15,4 0-368 0,2 0-80 0,5-1-9952 0</inkml:trace>
  <inkml:trace contextRef="#ctx0" brushRef="#br0" timeOffset="108344.96">12531 13057 17855 0,'14'-41'784'0,"-7"24"176"0,0-3-768 0,-1-1-192 0,0 0 0 0,-2 0 0 15,0 2 2528-15,-1 2 480 16,-3 2 80-16,-1 3 32 0,-1 2-832 0,0 2-176 15,-2 1-16-15,-1 4-16 0,5 3-1120 0,-7 2-208 0,-2 3-48 0,-1 2-16 16,-1 4-560-16,0 4-128 16,0 1 0-16,1 3 0 0,0 2 0 0,1 4 0 15,1 4 0-15,1 3 0 0,3 1 0 0,-2 3 0 16,1 2 0-16,0 3 0 0,3 0 0 0,1-1 0 16,0 0 0-16,1 0 0 0,-1-1 0 0,1 1 0 15,1-3 0-15,0-2 0 0,-1-2 0 0,0-1 0 0,0 0 128 0,0-1-128 0,0-5 0 16,-1 0 0-16,-1-4 128 0,1-2-128 31,-3-2-608-31,0-2-160 0,-1-4-16 0,-1-2-15872 0</inkml:trace>
  <inkml:trace contextRef="#ctx0" brushRef="#br0" timeOffset="108519.55">12238 13399 32255 0,'-8'-17'2864'0,"4"10"-2288"15,1-2-576-15,1 2 0 0,-3-1 1152 0,3 0 112 16,1-1 16-16,1 2 16 0,2 0-512 0,4 2-96 15,3 0-32-15,1 3 0 0,2 0-480 0,4 1-176 16,4 0 0-16,4 1 144 0,5 0-144 16,3 0 0-16,2-2-192 0,2 0 192 31,3 0-2352-31,-1-1-336 0,-2-2-80 0</inkml:trace>
  <inkml:trace contextRef="#ctx0" brushRef="#br0" timeOffset="109166.59">14111 13020 21183 0,'3'-15'944'0,"-1"9"192"0,0-2-912 0,-2 2-224 0,-2-1 0 0,1 1 0 16,1 6 1648-16,0 0 272 0,0 0 64 0,0 0 16 15,0 0-720-15,0 0-160 16,-7 4-32-16,2 2 0 0,-4 3-432 0,0 2-80 15,-1 2-32-15,-1 3 0 0,-2 1-176 0,1 2-48 16,0-1 0-16,2 0 0 0,1 2-112 0,2 1-16 0,0 0-16 0,3 0 0 16,0-2-176-16,3-1 0 0,1 0 0 0,1-2 0 15,2-1 160-15,1-2-160 0,3-1 192 0,1-2-192 16,3-2 224-16,3-2-64 0,1-3-16 0,1-1 0 16,2-5-16-16,2 0 0 0,0-1 0 0,3-3 0 15,-1-1-128-15,1-2 0 0,-1-2 144 0,-1-1-144 16,-1-2 0-16,-2-1 0 0,-1 0 0 0,-3 0 0 0,-2 3 0 0,-2 3 0 15,-1 3 0-15,-1 1-192 0,-4 2 48 0,-4 4 0 16,0 0 0-16,0 0 0 0,5 4-16 0,1 3 0 16,-2 2 0-16,1 0 0 0,1 1 160 0,0 1 0 15,0-2-144-15,1 0 144 0,1-1 0 0,2-1 0 16,1 0-144-16,1-2 144 0,1-1 0 0,1-3 0 16,3-2 0-16,-2-1 0 0,2-3 192 0,0 0-48 15,1-3-16-15,-4-2 0 0,0-2 256 0,0-1 64 16,-3-2 0-16,-3 0 0 0,-1-1 64 0,-4-2 32 15,-3-2 0-15,-2-1 0 0,-3 0-224 0,-3 0-32 0,-3 3-16 0,-3 0 0 16,-3 1-128-16,-2 2-16 16,-1 4-128-16,-2 4 192 0,-3 1-192 0,0 4-160 0,0 2 32 0,-1 3 0 31,1 2-256-31,2 2-32 0,1 4-16 0,3 4 0 16,3 0-1440-16,2 3-304 0,0 1-48 0,4 3-8144 15,4 3-1616-15</inkml:trace>
  <inkml:trace contextRef="#ctx0" brushRef="#br0" timeOffset="109531.39">14830 13179 13823 0,'0'0'1216'0,"-1"-5"-960"16,1 5-256-16,-1-5 0 16,-2 1 3104-16,3 4 576 0,-5-3 112 0,5 3 32 15,-6-1-2416-15,-1 1-496 0,0 0-80 0,2 1-32 0,5-1-480 0,-6 2-112 16,1 0-16-16,5-2 0 0,0 0 80 0,0 0 16 15,0 0 0-15,0 0 0 0,0 0 128 0,0 0 32 16,0 0 0-16,0 0 0 0,0 0 128 0,2-5 48 16,1-1 0-16,2-1 0 0,0 0-112 0,2-2-32 15,1-1 0-15,0-1 0 0,2-2-96 0,1 0-32 16,0-1 0-16,0 2 0 0,0 1-48 0,0 1-16 0,0 3 0 0,0 0 0 16,-1 3-32-16,-1 2-16 0,0 0 0 0,-3 5 0 15,0 1-240-15,-2 4 128 16,-2-2-128-16,1 4 0 0,-1 2 0 0,0 2 0 0,-1-1 0 0,0 1 0 15,0 1 0-15,0 2 0 0,1-2 0 0,0 2 0 16,-2-1 0-16,1 0 0 0,1-3 0 0,0-2 0 16,0-1-384-16,1-1 0 15,0-2-16-15,0-1 0 16,-3-6-736-16,0 0-144 0,7 3-16 0,-7-3-16 0,8 0-1808 0,-3-1-352 0,1-3-80 0</inkml:trace>
  <inkml:trace contextRef="#ctx0" brushRef="#br0" timeOffset="109890.27">15146 13003 4607 0,'0'0'192'0,"0"0"64"0,0-4-256 0,0 4 0 16,0 0 0-16,0 0 0 16,0 0 4544-16,0 0 880 0,0 0 160 0,0 0 48 0,-2 8-3968 0,-1 0-768 15,1 2-176-15,0 1-16 0,0 2-128 16,-2 1 0-16,1-1-16 0,-1 0 0 0,-2 1 48 0,2 1 16 16,-1-1 0-16,0 0 0 15,-1 2-112-15,1-2-32 0,1-2 0 0,-1-1 0 0,1-2 80 0,0-1 16 16,2-2 0-16,2-6 0 0,0 0-80 0,0 0-16 0,0 0 0 15,0 0 0-15,0 0 0 0,0 0 0 0,5-5 0 0,-1-3 0 16,2-2-160-16,1-1-48 16,2-1 0-16,2-1 0 0,0-3-80 0,2 0-32 0,2-3 0 0,0-1 0 15,1 1-160-15,3-1 160 16,0 1-160-16,0 3 160 0,-3 1-160 16,1 3 128-16,-3 2-128 0,0 4 128 0,-2 1 0 0,-1 4-128 15,-1 2 192-15,0 4-64 0,-1 1-128 0,0 3 0 16,-2 2 0-16,1 1 0 0,0 2 0 0,-1 2 0 0,-1 0 0 0,-2 1 0 0,0-1 0 0,-2 1 0 15,-2 0 0-15,0 1 0 16,-2 1 0-16,-1-2 0 0,0 1-176 0,-1-3 176 16,-1 0-704-1,1-2-48-15,0-1-16 0,-2-1 0 0,-1-2-2432 16,1-2-512-16</inkml:trace>
  <inkml:trace contextRef="#ctx0" brushRef="#br0" timeOffset="110209.61">14357 13027 19343 0,'0'0'1728'0,"0"0"-1392"15,0-5-336-15,0 5 0 0,0 0 1296 0,-5-2 192 16,-3 1 48-16,1 2 0 0,2 1-592 0,-1 2-112 16,1 3-32-16,-1 2 0 0,1 2-608 0,-2 2-192 15,3-1 0-15,-1 0 0 0,1 0 0 0,0 1 0 16,0 1 0-16,2 0 0 15,0 0-1920-15,2 1-384 0</inkml:trace>
  <inkml:trace contextRef="#ctx0" brushRef="#br0" timeOffset="110786.18">15634 13102 16575 0,'0'0'1472'0,"0"0"-1168"15,0 0-304-15,0 0 0 0,0 0 1248 0,0 0 192 16,0 0 32-16,1-4 16 0,1-2 192 0,4 1 48 0,2-2 0 0,2 1 0 15,2-2-624-15,2 0-112 16,0-1-32-16,1 1 0 0,0-1-384 0,-1 0-64 0,-2-1-32 0,0-1 0 16,-1 2-160-16,-1-1-48 0,-3-1 0 0,-2 2 0 15,0 0 32-15,-2 1 0 0,-1 0 0 0,-1 2 0 16,-2 0 128-16,-1 2 16 0,-2 1 16 0,-3 0 0 16,-1 2-128-16,0 2-16 0,-3 3-16 0,-1 1 0 15,-4 2-176-15,1 0-128 0,-2 4 144 0,2 2-144 16,-1-1 0-16,2 1 128 0,2 2-128 0,2 1 0 15,2-1 0-15,2 2 0 0,1-2 0 0,3-1 0 0,1-1 0 0,2 0 0 16,1-1 0-16,4-1 0 0,2 0 0 0,2-1 0 16,2-1 0-16,4 0 0 0,4-2-192 0,2-3-64 15,0 0-32-15,2-2 0 16,3-1-576-16,0-1-112 0,4-2-32 0,0-2-9488 16,-1 0-1920-16</inkml:trace>
  <inkml:trace contextRef="#ctx0" brushRef="#br0" timeOffset="111522.04">16286 12923 12895 0,'0'-13'576'0,"-1"6"112"0,-1-3-560 0,-1 1-128 16,-2 2 0-16,0-1 0 0,-2 0 3872 0,0 2 736 0,-1 1 160 0,-2 2 32 16,0 0-2720-16,-3 2-544 0,0 2-96 0,-2 2-32 15,0 3-768-15,0 1-176 0,0 3-16 0,1 1-16 16,0 1-208-16,2 3-32 16,0 0-16-16,1 1 0 0,1 1-176 0,1 1 192 0,0 0-192 0,2 2 192 15,3 0-192-15,2 1 0 0,2-4 0 0,2 0 0 16,2-3 0-16,2-1 0 0,2-1 144 0,2-1-144 0,3-1 0 15,3-2 0-15,2-2 0 16,2-4 0-16,2-1-272 0,1-4-32 0,1-3 0 0,0-2 0 16,0-2-128-16,2-3-16 15,-1-4-16-15,0-5 0 0,-1-3 96 0,1 0 32 0,-1-2 0 0,0-3 0 0,0-3 128 0,0-2 16 16,0 0 16-16,-4-1 0 0,-1 1 176 0,-2 3 0 16,-4 3 0-16,-3 2 128 0,-3 4 448 0,-1 2 112 15,-4 2 16-15,-1 5 0 0,0 3 256 0,-2 3 64 16,-1 2 16-16,2 6 0 15,0 0-576-15,-5 3-112 0,-2 4-32 0,0 2 0 0,0 2-320 0,-1 3 0 32,1 1 0-32,0 3-192 0,-1 3 192 0,1 1 0 0,0 1 0 0,0 2 0 0,0 2 0 0,1-1 0 15,0 1 0-15,3 1 0 0,-2-1 0 0,1 1 0 16,2-2 0-16,2 2 0 0,0-3 0 0,1-2 0 16,1-2 0-16,2-2 0 0,0-4 0 0,3 0-128 15,0-1 128-15,4-2-128 16,0-2-448-16,3-2-96 0,0-2-16 0,2 0 0 15,2-3-1168-15,1-2-256 0,-1-3-32 0,1-1-16 16,-1-4-928-16,-1-2-192 0,0 0-48 0,-1-1 0 0,1-2 1504 0,-2-1 288 0,-2-2 64 0,-1 0 16 0,-2 2 1200 16,0 2 256-16,-5 0 0 0,-1 1 0 15,-2 2 1856-15,-1 0 368 0,-1 1 64 0,-1 3 16 16,1 4-320-16,0 0-48 0,0 0-16 0,-5-1 0 0,-1 2-896 16,-1 1-176-16,-1 2-32 0,2 2-16 0,1 1-416 15,0 0-64-15,1 3-32 0,1 0 0 16,1 1-16-16,0 0 0 0,2 0 0 0,2 0 0 0,0-1 32 0,2 0 0 15,4-1 0-15,1-1 0 0,-1 1 16 16,2-1 0 0,2-1 0-16,2-2 0 0,0-1 16 0,2 0 16 0,1-3 0 0,2-1 0 0,0-1 0 0,1-3 0 31,-1-2 0-31,0-2 0 0,-1-1 96 0,0-1 0 0,-3-2 16 0,1-2 0 0,-3-2-80 0,-3-1 0 16,-2-1-16-16,-4 2 0 0,-2-1-144 0,-3 2-32 15,-3 3 0-15,-2 2 0 0,-3 0-32 0,-1 2-16 16,-2 3 0-16,-3 2 0 0,-4 2-144 15,-1 2 0-15,-2 1-192 0,0 2 192 0,2 2-432 0,-2 0 48 16,0 3 0-16,1 1 0 31,0 1-672-31,1 0-128 0,2 0-32 0,3 0 0 0,2 0-2128 16,2 0-432-16,2-2-96 0</inkml:trace>
  <inkml:trace contextRef="#ctx0" brushRef="#br0" timeOffset="111695.06">16462 12794 31327 0,'-2'-7'2784'0,"-1"-2"-2224"16,3 0-560-16,0 1 0 0,1-1 432 0,3 3-32 16,2 0 0-16,3 2 0 0,3 1-400 0,4 0-256 15,4 1 48-15,3 1 0 16,3 1-272-16,0 1-48 0,0 1-16 0,0 2-8608 15,-1 1-1728-15</inkml:trace>
  <inkml:trace contextRef="#ctx0" brushRef="#br0" timeOffset="112301.82">17138 12832 30287 0,'0'0'1344'0,"0"0"272"0,0 0-1296 0,0 0-320 15,0 0 0-15,0 0 0 0,5 4 144 0,3 4-144 16,-2 1 192-16,0 2-192 0,0 2 368 0,0 1-48 0,2 1 0 0,0 3 0 16,0 0 128-16,1-1 32 0,1 2 0 0,-1-1 0 15,-2-2 96-15,-2-1 32 0,-1 1 0 0,0-2 0 16,-2-1-208-16,-1 1-32 0,-1-5-16 0,0 0 0 16,-1-1-144-16,1-3-16 0,0-5-16 0,0 0 0 15,0 0 16-15,0 0 16 0,-7 0 0 0,2-2 0 16,-1-2-16-16,2-3 0 0,0 0 0 0,0-3 0 0,3-1-64 0,1 0 0 15,0-1-128-15,3-2 192 0,3-1-192 0,1-2 128 16,-1 0-128-16,4-1 0 0,1 0 0 16,3 0 0-16,2 0 0 0,0 2-160 15,1 0-320-15,0 3-64 0,1 2-16 0,1 4 0 16,-1 1-1344 0,1 2-272-16,1 0-48 0,0 2-16 0,-2 0 464 0,2 1 96 0,0 0 16 0,0 1 0 15,-2-1-528-15,0 1-112 0,0-1 0 0,-2-1-16 16,0 1 1232-16,-2 0 240 0,-1-1 48 0,-1-1 16 0,-2 1 1328 0,-1 0 272 15,-3 0 48-15,-6 2 16 0,0 0 864 0,0 0 176 16,0 0 48-16,0 0 0 0,0 0-288 0,-4-3-48 0,-3 1-16 0,0 2 0 16,-1 0-720-16,-1 1-128 0,0 1-48 0,2 1 0 15,-1 1-352-15,1 0-80 0,1 3-16 0,1-1 0 16,1 1-112-16,2-1-32 0,1 1 0 16,1 1 0-16,1 1-128 0,2-1 160 0,3 1-160 0,1 0 160 15,3 1-160-15,1-1 160 0,1-1-160 0,2 1 160 16,0 0-160-16,0 0 160 0,-1 0-160 0,-1-1 160 15,-1 2-32-15,-1-1 0 0,-1-2 0 0,-2-1 0 0,-3 1 512 0,-2 0 80 16,-2-7 32-16,-3 5 0 16,-4 1 208-16,-1-3 64 0,-4 0 0 0,-4-1 0 0,-1 1-416 0,-3-1-80 15,-2 0-16-15,0 0 0 16,-1 0-352-16,0 2-160 0,-1-1 128 16,2 0-128-16,5 1-1120 0,-1 0-304 0,1 0-64 0,-2 1-15664 0</inkml:trace>
  <inkml:trace contextRef="#ctx0" brushRef="#br0" timeOffset="114537.95">3645 14319 11967 0,'0'0'1072'0,"0"0"-864"16,-4 1-208-16,-2-1 0 0,1 0 704 0,5 0 80 16,-6 0 32-16,6 0 0 0,0 0-304 0,0 0-48 15,0 0-16-15,0 0 0 0,0 0-64 0,0 0-32 16,0 0 0-16,0 0 0 0,0 0 64 0,0 0 16 15,7-1 0-15,1 0 0 16,0-1 96-16,2-1 32 0,1 1 0 0,4 0 0 0,1 0 112 0,3 0 32 16,2-1 0-16,1 1 0 0,2 0-80 0,1-1-16 0,3-1 0 0,-1 1 0 15,1-2-160-15,0 1-16 0,2-1-16 16,2 0 0-16,1 1-224 0,3 0-32 0,3 0-16 0,0 1 0 16,2-1-144-16,2-1 0 0,-2 0 0 0,-2-1 0 15,0 1 0-15,-1-1 128 0,2 1-128 0,-1 0 0 16,1 2 0-16,1 0 0 0,-1-2 0 0,3 2 0 15,-2 0 128-15,0-1-128 0,-2 0 128 0,0 0-128 0,-1-2 208 16,1 2-32-16,0 0-16 0,2 2 0 16,-1 0 0-16,1 0 0 0,1 0 0 0,1 0 0 0,0 0-160 15,-1 0 192-15,-3 0-192 16,2 0 192-16,-2-1-192 0,2 2 0 16,2 0 0-16,2 1 0 0,1-1 0 0,0 0 0 0,0 0 0 0,-1-1 0 0,-1-2 0 0,0 1 0 15,0 0 0-15,0 0 0 16,3 0 0-16,2 1 0 0,0 0 0 0,0 0 0 15,-2 0 0-15,-2-1 128 0,-2 0-128 0,0 1 0 0,0 0 144 0,0-2-144 0,1 2 160 0,2 1-160 32,2 1 128-32,2-1-128 0,-2-1 0 0,-2-2 0 15,-2 1 0-15,1 0 128 0,-2 0-128 0,1 0 0 16,0 1 0-16,3 1 0 0,1 0 0 0,0 0 0 0,0-1 0 0,-3-1 0 0,-2 1 128 0,0 0-128 16,-1-1 0-16,1 1 0 0,1 0 0 0,1 1 0 15,2 0 0-15,-1 0 0 16,0 0 0-16,-2-1 0 15,-1-1 0-15,-1-1 0 0,-2 2 0 0,2 0 0 0,-2 0 0 16,3 1 0-16,1-2 0 0,0 2 0 0,0 0 0 0,0 0 176 16,0-1-176-16,0 0 160 0,-1-1-160 0,-2 1 0 15,2 0 144-15,-1 0-144 0,1 0 128 0,0-1-128 16,1 2 128-16,1 0-128 0,0 0 0 0,-1 0 0 16,-1 0 0-16,0 0 0 0,0-1 0 0,-1 1 0 15,1-1 0-15,1 1 0 0,1 0 0 0,0 0 128 16,0-1-128-16,-1 1 0 0,-2-1 0 0,-1-1 0 15,1 1 0-15,-1 1 128 0,0 0-128 0,-1 0 144 16,-4 0-144-16,0 1 160 0,1-1 32 0,2 0 0 16,0 0 0-16,0-1 0 0,-2 0-192 0,1 0 192 15,-1 0-192-15,10 0 192 0,0-1-192 0,-1 1 0 16,1 0 144-16,-1 0-144 0,0 0 0 0,0-1 128 0,-4 1-128 16,1 0 0-16,1 0 0 0,0 0 128 0,-2-1-128 0,1 1 0 15,2 1 0-15,1-1 0 0,1 0 0 0,-3 1 128 16,-2 0-128-16,-1-1 0 0,2 0 128 0,-1 0-128 15,0 1 176-15,-1 0-48 0,0 0 0 16,2 0 0-16,1-2-128 0,0 2 160 0,1 0-160 0,0 0 160 16,-2 0-160-16,0 0 160 0,0 0-160 0,0-1 160 15,0-1-160-15,1 1 0 0,2 0 0 0,0 0 128 16,0 0-128-16,1-1 0 0,-2 1 0 0,-2-1 0 0,1-1 192 0,-1 0-64 16,-1 1 0-16,0 0 0 0,1 0 0 0,0 1 0 15,0 0 0-15,-1 0 0 0,-2 0-128 0,1 1 128 16,2-2-128-16,-2 2 128 0,-1-1-128 0,2 0 0 15,0 0 0-15,1-1 128 0,1 1-128 0,-1 0 0 16,1 0 0-16,0 0 0 0,-2-1 0 0,1 1 128 0,-2 0-128 16,1 0 0-16,-1 1 0 0,2 0 0 0,0 0 128 0,1-1-128 15,0 0 0-15,-3 0 0 0,-1-1 0 16,0-1 128-16,0 1-128 0,-1 1 0 16,-2 0 144-16,2 1-144 0,-6 0 144 0,2-1-144 15,3 0 192-15,0 0-192 0,0 0 160 0,1-1-160 0,-1-1 128 0,1 1-128 16,10-1 160-16,0 0-160 0,-4 2 192 0,1 0-192 15,1 0 144-15,1-1-144 0,-1 0 0 0,-1 0 144 16,-1 0-144-16,-1-1 0 0,-1 1 144 16,-1 0-144-16,-1 0 0 0,0 1 128 0,3 0-128 0,0 0 0 15,0 0 0-15,-1-2 0 0,-1 0 0 0,0 1 128 16,0-2-128-16,-2 2 0 0,1 1 0 0,-1 0 128 0,0-1-128 16,1 3 0-1,3-2 128-15,0 0-128 0,1-1 0 0,-2-1 0 0,0 1 0 0,-1 0 128 16,-1-1-128-16,-2 2 0 0,1 1 128 15,3 0-128-15,-3 0 0 0,3 0 0 0,0 0 0 0,0-1 128 0,-2-2-128 0,1 1 0 16,-2 1 0-16,0 0 0 16,-2 0 0-16,1 2 0 0,0 0 0 0,2 0 0 15,2 0 0-15,0-1 0 0,0 0 0 0,-1 0 0 0,-1 1 0 16,1 0 0-16,0-1 0 0,-2 1 0 0,-2 1 0 0,2 1 0 0,0-1 0 0,2 1 0 16,0-1 0-16,1-1 0 0,-2 0 0 15,-2 0 0-15,2 0 0 0,-3 0 0 16,1 1 0-16,-2 0 0 0,1 0 0 0,-1 1 0 15,2 0 0-15,0 1 128 0,2-2-128 0,-3 0 0 0,-1-1 0 0,-2 0 0 16,1 0 0-16,-2 0 128 0,-2 0-128 0,0 1 0 16,-1 0 144-16,1 0-144 0,0 0 192 0,2 1-192 15,0-1 176-15,1 1-176 0,0-4 160 16,-1 1-160-16,-1 0 176 0,-1 0-176 0,1 0 192 0,-2 0-192 0,-2 1 208 16,-2 0-64-16,-1 0-16 0,-2 1 0 15,0 0 96-15,-2 0 16 0,-2 0 0 0,-2 0 0 0,-1 1-16 0,-2-1 0 31,0-1 0-31,-1 0 0 0,-4 0-80 0,-1 0-16 0,-3 0 0 0,-6 0 0 16,6 0-128-16,-6 0 192 0,0 0-192 0,0 0 192 16,0 0-192-16,0 0 0 0,0 0-192 0,0 0 192 31,-7 1-1536-31,1 1-176 0,-4 0-32 0,-2 0-15360 0</inkml:trace>
  <inkml:trace contextRef="#ctx0" brushRef="#br0" timeOffset="115538.14">10620 15097 4607 0,'0'0'400'0,"0"-11"-400"0,0 0 0 16,0 1 0-16,0 0 640 0,1 0 64 0,2-2 0 0,-1 2 0 15,0 0 528-15,0 0 112 0,0-1 32 0,1 0 0 0,0-1 0 0,-1 2 0 16,0 1 0-16,0 2 0 16,2-1-112-16,-4 8-32 0,3-9 0 0,-1 1 0 15,-1 2-384-15,-1 6-80 0,3-8 0 0,-3 8-16 16,2-8-48-16,-2 8 0 0,0-7 0 0,0 7 0 16,0 0-144-16,0 0-48 0,0 0 0 0,0 0 0 0,0 0-16 0,0 0-16 15,0 0 0-15,0 0 0 0,0 0-176 0,0 0-48 16,0 0 0-16,0 0 0 0,-7 6-128 15,4 3-128-15,1 1 192 0,1 3-192 0,-2 4 160 0,1 4-160 0,0 2 128 0,1 3-128 16,-4 3 144-16,3 4-144 0,0 3 160 16,0 4-160-16,-1 4 160 15,-1 3-160-15,1 3 160 0,2 4-160 0,-1 4 0 0,-1 0 0 0,1 0 0 0,1 0 0 16,-1 2 128 0,1-3-128-16,-1-2 0 0,1-1 0 0,1 0 192 0,-3-2-64 0,2-2-128 0,2 0 192 15,2-4-64-15,-1-3-128 0,0-1 176 0,1-6-176 16,1-4 192-16,0-3-192 0,-1 0 192 15,2-1-192-15,-1-3 208 0,-1-2-64 16,0-5-16-16,-2-3 0 0,1-3 32 0,-2-2 0 0,-2-2 0 0,2-8 0 16,0 0-16-16,0 0 0 15,0 0 0-15,-6 4 0 0,6-4-288 0,-9 0-64 16,2-1-16-16,-1-3 0 16,-2-3-2080-16,0-2-400 0,-1-1-96 0,0-2-9632 0</inkml:trace>
  <inkml:trace contextRef="#ctx0" brushRef="#br0" timeOffset="116426.01">10663 14995 11967 0,'0'0'1072'0,"-3"-7"-864"15,-3-1-208-15,6 8 0 0,-3-8 448 0,0 3 64 16,3 5 0-16,0 0 0 0,0 0 192 0,0 0 32 15,-2-8 16-15,2 8 0 0,0 0-368 0,0 0-64 16,0 0 0-16,0 0-16 0,6-5 144 0,2 1 16 0,1 1 16 16,-1 1 0-16,3 0 16 0,2-1 0 0,0 1 0 0,2-1 0 15,2 0-48-15,0-1-16 0,2 0 0 0,4-1 0 16,2 1 80-16,3 0 32 0,-1-1 0 0,2 1 0 16,1 1 16-16,2-2 0 0,2 1 0 0,1 0 0 15,-2 1-416-15,-1 0-144 16,-4 0 0-16,-1 0 144 0,-5 1-144 0,-3 1 0 0,-4 0 0 0,-2 1 128 15,-1 0-128-15,-1 0 0 0,-1 0 0 0,-10 0 128 16,8 1-128-16,-8-1 0 0,0 0 0 0,9 2 0 16,-9-2 0-16,0 0 0 0,0 0 0 0,0 0 0 15,0 0 0-15,0 0 0 0,7 4 0 0,-7-4 0 16,0 0 0-16,0 0 0 0,0 0 0 0,0 0 0 0,0 0 0 16,0 0 0-16,0 0 0 0,0 0 0 0,0 0 0 0,0 0 0 15,0 0 0-15,0 0 0 16,0 0 208-16,0 0 16 0,0 0 0 0,0 0 0 0,0 0 128 0,0 0 32 15,1 8 0-15,-1-8 0 0,0 0 0 16,0 0 0-16,0 0 0 0,-3 9 0 0,3-9 720 0,-2 10 160 16,2-10 16-16,-1 11 16 15,0-1-1728-15,0 0-336 16,0 0-80-16,-1 1-16 0,1 1 864 0,0 1 128 0,1 1 64 0,0 3 0 16,0 0 0-16,0 2 0 0,1 2 0 0,-2 2 0 0,-1 4 0 0,1 1 0 15,0 3 0-15,0 1 0 16,0 0-192-16,0 1 192 0,-1 0-192 0,2 4 192 0,-1 3-192 0,1 0 0 0,0 2 0 0,0 0 128 15,0 0-128-15,0 1 0 16,1 2 0-16,1-1 0 0,-1-1 0 0,1 0 0 0,0 1 0 0,1-1 0 16,1-2 128-16,0 2-128 15,-2 0 0-15,0 0 128 0,2 0-128 0,-2-1 0 0,-2-5 144 0,0-1-144 16,-3-1 176-16,0-1-48 0,1-2 0 0,0-2 0 0,0 0 0 16,-1 0 0-1,-2-4 0-15,2-1 0 0,0-1 64 0,-1-2 0 0,3-2 0 16,-3 0 0-16,-1-2 0 0,2-2 0 0,0 0 0 0,-1-2 0 0,1-2-64 0,0-1-128 15,1-1 192 1,-1 0-64-16,1-2-128 0,1-2 192 0,1-6-192 0,0 0 192 0,0 0-192 16,0 0 0-16,0 0 0 0,0 0 0 15,0 0-352-15,0 0-96 0,0 0-32 0,0 0 0 32,0 0-592-32,0 0-112 0,0 0-32 0,0 0 0 0,0 0-2000 0,1-7-416 0</inkml:trace>
  <inkml:trace contextRef="#ctx0" brushRef="#br0" timeOffset="117253.81">10618 16217 4607 0,'0'0'400'0,"0"0"-400"0,0 0 0 0,0-8 0 16,0 8 2176-16,0-9 368 0,0 9 64 0,0-8 16 15,0 8-1184-15,0 0-224 0,0 0-64 0,0 0 0 16,0 0-256-16,0 0-64 0,0 0-16 0,0 0 0 16,0 0-144-16,0 0-32 0,0 0 0 0,0 0 0 15,-5 8-240-15,0 1-48 0,1 1-16 0,-1 1 0 16,2 2-64-16,0 4-16 0,-2 1 0 0,1 2 0 15,-2 2 16-15,2 0 0 0,1 0 0 0,-2 1 0 16,3 1 16-16,2 0 0 0,-1 0 0 0,2-2 0 0,1-2-96 16,3 0-32-16,0 1 0 0,1-1 0 0,-1-3-16 0,1 1 0 15,0 0 0-15,1-4 0 16,1-2 16-16,-2-2 0 0,0-2 0 0,-1-2 0 0,2 3-16 16,-7-9 0-16,0 0 0 0,6 4 0 0,-6-4 0 0,0 0 0 15,0 0 0-15,0 0 0 0,0 0 32 0,0 0 0 16,0 0 0-16,0 0 0 0,0 0-32 0,0 0 0 15,0-8 0-15,0 8 0 0,0 0-144 0,-2-9 192 16,2 9-192-16,-3-8 192 0,3 8-64 0,-6-7-128 16,6 7 192-16,-5-4-64 0,-1 0-128 0,6 4 0 0,0 0 144 0,-6-4-144 15,6 4 160-15,0 0-32 16,-7-3-128-16,7 3 192 0,0 0-48 0,0 0-16 16,0 0 0-16,0 0 0 0,0 0 48 0,0 0 0 0,0 0 0 15,0 0 0-15,0 0 48 0,0 0 16 0,0 0 0 0,0 0 0 16,9-1-64-16,2 0-16 0,0 1 0 0,3 0 0 15,4 0-32-15,0-1 0 0,0 0 0 0,3-2 0 16,2 2-128-16,3-2 160 0,1 0-160 0,3-1 160 16,-1 1-32-16,6 0-128 0,-1 0 192 0,2 0-64 15,1 1-128-15,2 1 192 0,-2 0-192 0,0 1 192 0,-5 0-192 0,-3 0 0 16,-1 0 0-16,-4 1 0 0,-3-1 0 0,-2 1 0 16,-2 1 0-16,-3 1 128 0,-1-2-128 0,-4 1 0 15,-9-2-160-15,8 2 160 16,-8-2-464-16,0 0 0 0,0 0 0 0,0 0 0 15,0 0-560-15,0 0-128 0,3 9 0 0,-1 0-16 16,-2-9-1888 0,0 8-368-16,0-8-80 0,-4 14-16 0</inkml:trace>
  <inkml:trace contextRef="#ctx0" brushRef="#br0" timeOffset="117641.32">11014 17062 11055 0,'0'0'976'0,"0"0"-784"0,0 0-192 0,0 0 0 0,0 0 1088 16,0 0 160-1,0 0 32-15,0 0 16 0,0 0-16 0,0 0-16 0,5-7 0 0,-5 7 0 16,3-9-144-16,-1 1-32 15,-2 8 0-15,2-8 0 0,-2 8-64 0,0-8-32 0,-1 0 0 0,1 8 0 0,-4-7-192 16,-2 3-32-16,0 2-16 0,-2 1 0 0,0-1-176 0,-1 4-48 16,0 0 0-16,-2 2 0 15,-2 3-144-15,1 0-48 0,-1 0 0 0,-1 3 0 0,0 2-64 0,0 2-16 0,2 2 0 16,0 0 0 0,-1 0-256-16,2-1 160 0,3 0-160 0,0 1 128 0,3 0-128 0,2-2 0 0,0-2 0 15,3 0 0 1,3 0 0-16,1 0 192 0,5-3-192 0,1-2 192 15,1 0-16-15,2-1 0 0,2-2 0 0,4-2 0 16,2 0-48-16,2-2-128 0,2-1 192 0,3-1-64 16,2 0-128-16,0-4 0 0,2-2 144 0,-2-2-144 31,0-1-1248-31,-2-3-320 0,-1 0-64 0,-1 0-12848 0</inkml:trace>
  <inkml:trace contextRef="#ctx0" brushRef="#br0" timeOffset="118646.43">16116 14776 4607 0,'2'-6'400'0,"1"-1"-400"16,1 1 0-16,-1-2 0 0,0 0 1392 0,1 2 192 0,-4 6 32 0,3-9 16 15,0 0-112-15,1 1-32 0,0 1 0 16,-4 7 0 0,3-9-144-16,1 1-48 0,-4 8 0 0,3-8 0 0,0 1-352 0,-3 7-80 15,0 0-16-15,3-8 0 0,-3 8-96 0,0 0-32 0,0 0 0 0,0 0 0 32,0 0-160-32,0 0-48 0,0 0 0 0,0 0 0 15,0 0-224-15,0 0-48 0,-1 9-16 0,-1 1 0 16,-1 1-80-16,0 2-16 0,-1 2 0 0,1 4 0 15,-1 4 48-15,0 4 0 0,2 0 0 0,0 2 0 16,-1-1-176-16,0 6 160 0,1 5-160 0,0 3 160 0,0 2-160 0,2 2 0 16,0 2 0-16,-2 3 128 0,0 4-128 0,2 0 0 15,0-1 0-15,2 0 0 0,0 0 0 0,-1-4 128 16,1-1-128-16,1-2 0 0,2-2 128 0,-2-3-128 16,0-3 0-16,2-2 128 0,0-4 32 0,1-4 0 15,-1 0 0-15,1-3 0 0,-2-3 32 0,-1-3 0 16,0-3 0-16,0-2 0 0,-1-3 0 0,0 0 16 15,-2 0 0-15,1-3 0 0,-1-9-80 0,0 0 0 16,0 0-128-16,0 0 192 0,0 0-64 0,0 0-128 0,0 0 176 16,0 0-176-16,0 0-160 0,0 0-144 0,-4-9-16 0,1 1-16 31,-2-2-1904-31,2-1-368 0,0-2-80 0</inkml:trace>
  <inkml:trace contextRef="#ctx0" brushRef="#br0" timeOffset="119429.81">16120 14761 9551 0,'0'0'416'0,"0"0"96"0,0 0-512 0,0 0 0 0,0 0 0 0,0 0 0 16,0 0 1152-16,0 0 128 0,0 0 32 0,0 0 0 16,5-8-336-16,0 2-64 15,4 0-16-15,2 2 0 0,1 1-96 0,2-1-32 16,3 1 0-16,2 0 0 0,0-1 128 0,6 1 0 15,1 0 16-15,4-1 0 0,2 0-256 0,2 2-48 16,2 1-16-16,5-1 0 0,-1-1-208 0,3 0-64 0,0-2 0 0,-2 0 0 16,-4 1-80-16,-1-1-32 0,-2 0 0 0,-4 0 0 15,-2 2-208-15,-3 1 128 0,-2 0-128 0,-3 0 0 16,-2 0 128-16,-3 1-128 0,-2 0 0 16,-1 1 0-16,-3 0 128 0,-9 0-128 0,0 0 0 0,0 0 0 0,0 0 0 0,0 0 0 15,0 0 0-15,0 0 0 16,0 0 0-16,0 0-240 0,-5 6 80 0,-1-1 16 0,6-5 144 15,-9 6-160-15,2-2 160 0,7-4-160 0,-7 5 160 0,7-5 0 16,-10 4 0-16,10-4 0 16,0 0 0-16,-7 4 0 0,7-4 0 0,0 0 0 15,-8 5 0-15,8-5 0 0,0 0 0 0,-7 6 0 0,7-6 0 0,-6 8 192 0,6-8-32 0,-5 9-16 16,1-3 16-16,-1 2 0 16,2 1 0-16,0 0 0 15,0 0 32-15,0 0 16 0,1 2 0 0,1 3 0 0,-2-1-64 16,2 1-16-16,-3 0 0 0,2 3 0 15,0 1 48-15,0 1 0 0,-2 2 0 0,1 3 0 0,0 4-16 0,0 1 0 16,-1-1 0-16,0 4 0 16,3 3 16-16,-3 3 0 0,3 2 0 0,-2 2 0 0,-1-1-16 0,-1 0 0 15,1 0 0-15,-2 1 0 0,2 1 32 0,-3 0 0 16,4 0 0-16,0 1 0 0,-2-2 0 0,1-1 16 0,1-1 0 0,0-1 0 16,0-3-16-16,-1 0-16 0,0 0 0 0,2 1 0 0,-1-4-48 0,1-1-128 15,0-2 192 1,0-1-64-16,2-1-128 0,0-3 192 0,-1 0-192 0,1-2 192 15,0-2-64-15,-1-3 0 16,0-3 0-16,0-2 0 0,1-2 0 0,-1-1 0 16,-1-2 0-16,2-8 0 0,-2 9 0 0,2-9-128 15,0 0 192-15,0 0-64 0,0 0-128 0,0 0 0 16,0 0-192-16,-7 3 192 16,7-3-896-16,0 0-64 0,-8-1-16 0,8 1 0 15,0 0-1424-15,-6-2-288 0,6 2-48 0</inkml:trace>
  <inkml:trace contextRef="#ctx0" brushRef="#br0" timeOffset="119902.2">16064 15842 11967 0,'0'0'528'0,"5"-8"112"0,-1 0-512 0,-4 8-128 0,4-8 0 0,-4 8 0 16,7-5 1104-16,-7 5 192 16,0 0 48-16,10-4 0 0,-10 4-368 0,8-1-64 0,-8 1-16 15,7 5 0-15,-7-5-288 0,8 10-64 0,-2-1-16 0,0 5 0 16,-1 1-96-16,-1 2-32 0,-1-1 0 0,-1 2 0 16,0 1-16-16,-1 2 0 0,-1 0 0 0,0 0 0 15,-1 0 0-15,-1 0 0 0,1-2 0 0,0 2 0 16,1-1-144-16,-1 0-48 0,0-1 0 0,1-1 0 15,0-1 16-15,0 0 0 0,0-4 0 0,1-1 0 16,0-1-208-16,0-1 0 0,-1-10 0 0,3 10 0 0,0-3 0 16,-3-7 0-16,0 0 0 0,0 0 0 0,6 7-192 15,-6-7-144-15,0 0-32 0,8 3 0 32,-8-3-2000-32,0 0-416 0</inkml:trace>
  <inkml:trace contextRef="#ctx0" brushRef="#br0" timeOffset="120160.55">16109 16227 14159 0,'0'0'624'0,"0"0"144"0,0 0-624 0,0 0-144 0,0 0 0 16,0 0 0-16,0 0 1632 0,0 0 288 0,6-5 64 0,4 2 16 15,-3-1-944 1,4 2-192-16,4 0-32 0,0 0-16 0,2 1-160 0,1-1-16 0,3 0-16 0,2 0 0 16,3 0 128-16,1 0 16 0,2 1 16 0,0-1 0 15,3 0-160-15,1 0-48 0,4 1 0 0,-2 1 0 16,-2-1-192-16,0 0-64 0,-1 1 0 15,-4-1 0-15,-3 0-192 0,-3-1-128 0,-3 0 160 16,-1 0-160-16,-3 0 0 0,-1 0 128 0,-2-1-128 0,-2 2 0 16,-10 1 0-16,0 0 0 0,7-1 0 0,-7 1 0 31,0 0-480-31,0 0-96 0,0 0 0 0,0 0-16 16,0 0-1712-16,0 0-352 0,0 0-64 0</inkml:trace>
  <inkml:trace contextRef="#ctx0" brushRef="#br0" timeOffset="120588.32">16396 16640 13823 0,'4'-10'1216'0,"-4"10"-960"0,3-9-256 0,1 1 0 0,1 3 1824 0,-1-1 320 15,-4 6 64-15,0 0 16 0,0 0-624 0,8-4-112 16,-8 4-16-16,0 0-16 0,0 0-512 0,0 0-112 15,0 0 0-15,0 0-16 0,7 6-256 0,-2 2-48 16,-2 3-16-16,0 1 0 0,-1 2 0 0,-1 1 0 16,0 2 0-16,0 0 0 0,-1 4-192 0,0 1-48 15,0 0 0-15,1 1 0 0,-1-3-96 0,0-1-32 0,-1-1 0 16,0 1 0-16,1-1-128 0,0-1 0 0,-1-1 144 0,1-3-144 16,0-2 0-16,-1 0 144 0,0-1-144 15,0 0 0 1,1-10-272-16,0 10-176 0,0-10-16 0,0 0-16 15,0 0-2224-15,0 0-448 0,0 0-96 0,0 0-16 0</inkml:trace>
  <inkml:trace contextRef="#ctx0" brushRef="#br0" timeOffset="120919.86">16330 16737 22575 0,'-1'-17'992'0,"1"7"224"0,1-1-976 0,2 1-240 0,-1-1 0 0,1-2 0 0,0 1 1168 0,2 1 192 15,0 0 48-15,2 0 0 16,0 3-448-16,1 2-64 0,1-1-32 0,2 2 0 0,1-3-400 0,0 4-80 16,2-1 0-16,2 3-16 0,3 1 32 0,1 1 16 15,-2 1 0-15,2 1 0 0,-1 3-96 0,1 0-32 16,-1 1 0-16,-1 2 0 0,-4 3-32 0,-1 3 0 16,0 0 0-16,-4 1 0 0,0 2-256 0,0-1 160 0,-2 2-160 15,-2 2 128-15,1 3-128 0,-2-3 160 0,-2-3-160 0,0 1 160 16,0-2-160-16,-2 1 192 0,-3-2-192 15,0-1 192-15,-1 1-64 0,-2-2-128 16,0-2 192-16,-2-1-64 0,-1-1-128 0,-1-2 192 0,-1-1-192 0,-1-1 192 16,-3 0-64-16,-2-1 0 0,1-2 0 0,-1 1 0 15,-3-2-128-15,1-1 0 0,-2 0 144 0,1 0-144 32,2-1-304-32,-2-2-128 0,4 1-16 0,-2 0-16 15,2-1-1696-15,2-1-336 0,1 2-64 0,4-2-10912 0</inkml:trace>
  <inkml:trace contextRef="#ctx0" brushRef="#br0" timeOffset="122183.7">16583 15385 6447 0,'0'0'272'0,"-8"-2"80"0,-1-1-352 0,1 2 0 0,-2 1 0 0,1-1 0 0,0 0 1856 0,1 0 320 0,-2 0 48 0,2 0 16 16,2 1-592-16,6 0-112 0,-7 0-32 0,7 0 0 15,0 0-464-15,0 0-80 16,0 0-32-16,0 0 0 0,0 0-112 0,0 0-32 0,0 0 0 0,8 3 0 15,2-1-208-15,3 0-32 0,-1 1-16 0,6-1 0 0,1 0-144 0,4-1-16 16,3-1-16-16,1-1 0 0,2 0 48 0,4-1 16 31,3 0 0-31,4 0 0 0,0 1-16 0,8 0 0 16,5 0 0-16,2-1 0 0,2 0-64 0,-1-2-16 16,-1 1 0-16,2 1 0 0,0 0-96 0,4 1-32 15,3-2 0-15,-2 0 0 0,-1-1-48 0,-3-1-16 16,-1 0 0-16,2 0 0 0,0 2 0 0,-3 0 0 0,1-2 0 15,-3 1 0-15,-3 0-128 0,-5-1 0 0,-4 1 0 0,-4 1 128 16,-1-1 80-16,-4 1 16 0,-4 1 0 16,-1 0 0-16,-3-1-96 0,-1 1-128 0,-2 0 176 0,-2 0-176 15,-6-2 192-15,0 2-64 0,-6-1 0 0,-8 3-128 16,7-3 256-16,-7 3-64 0,0 0-16 0,0 0 0 16,0 0-48-16,0 0-128 0,0 0 192 0,0 0-64 15,0 0-128-15,-4-5 0 0,-2 1 0 0,-2 2 0 16,-2 1-208-16,1 1-32 0,-2 0 0 0,0 0 0 15,0 0-240 1,2 0-48-16,-1 0-16 0,1-2 0 16,0 2-176-16,-1 2-48 0,0-1 0 0,2-1 0 0,-1 0-160 15,0 0-32-15,0 0-16 0,-1 0 0 0,0-1-64 0,1-1-16 0,-2 1 0 0,0-1 0 16,1 0 208-16,-1-4 32 16,0 1 16-16,0-1 0 0,0 0 560 0,0-1 240 0,-1 1-192 0,1 0 192 15,0 2 0-15,0-1 0 0,-2 0 0 0,2-1 192 0,0 2 352 0,2 1 80 16,-4-1 16-16,5 2 0 15,8 2 192-15,-8-2 64 0,8 2 0 0,0 0 0 0,0 0-256 0,-8 0-32 0,8 0-16 0,0 0 0 16,0 0-288-16,0 0-64 0,0 0-16 0,0 0 0 16,8 7 48-16,2-2 16 0,0-1 0 0,2 1 0 15,1-2 0-15,1 2 0 0,1-1 0 0,1 0 0 16,-3 1-96-16,3-1-32 0,-2-1 0 0,3 1 0 16,-2-1-32-16,-1 0-128 0,-2 1 192 15,0-1-64-15,-2 0-128 0,-1 1 0 0,-1 0 0 0,-8-4 128 16,6 7-128-16,-6-7 0 0,4 9 0 0,-3 1 128 15,-3 1 0-15,-3 0 0 0,-1 0 0 0,-1 0 0 16,-3 0-128-16,-2 0 128 0,-2 1-128 0,-1 2 128 16,2-1-128-16,-1 1 128 0,0 0-128 0,0 0 128 15,1-2-128-15,1-1 0 0,0-1 0 0,0-3 0 32,0 0-704-32,1 0-112 0,0-2-16 0,3-1-16 0,0 1-1792 0,8-5-368 0,-11 0-64 15,11 0-7792-15</inkml:trace>
  <inkml:trace contextRef="#ctx0" brushRef="#br0" timeOffset="122567.44">17515 15241 11967 0,'-9'-5'528'0,"9"5"112"0,-8-5-512 0,0 1-128 16,1 1 0-16,7 3 0 0,0 0 3136 0,0 0 576 0,0 0 128 0,0 0 32 16,0 0-2928-16,0 0-592 0,0 0-112 0,0 0-32 15,11 6 80-15,2-2 16 0,3-1 0 0,1 2 0 16,1-2 80-16,0 0 32 0,-2 0 0 0,2-1 0 16,-1 0-160-16,2 0-48 15,-2 0 0-15,-2 2 0 0,-2-1-208 0,-2 0 128 0,0 1-128 16,-11-4 0-16,8 5 128 0,-8-5-128 0,5 9 0 0,-1 0 144 15,-4 1 0-15,-3-1 0 0,0 2 0 0,-2 0 0 16,-3 2-16-16,-2 0 0 0,-1 3 0 16,-2 1 0-16,-1 0 96 0,-1 0 16 0,1-1 0 0,-1 0 0 0,-2-1-96 0,2-1-16 15,-2 1 0-15,1-3 0 16,-1-2-128-16,2-1 160 0,2-3-160 0,0 0 160 16,2-2-160-16,3 0 0 0,8-4 144 0,0 0-144 15,0 0-2144-15,0 0-496 0</inkml:trace>
  <inkml:trace contextRef="#ctx0" brushRef="#br0" timeOffset="123137.76">18631 15083 6447 0,'0'0'272'0,"0"0"80"0,0 0-352 0,0 0 0 15,0 0 0-15,0 0 0 0,0 0 4208 0,7-4 768 16,1 1 144-16,2 0 48 0,1 0-3312 0,2 1-640 15,1 1-144-15,5 0-32 0,4 1-288 0,2 0-64 16,3 0-16-16,1 0 0 0,1 0-224 0,-1 0-32 0,-2-1-16 0,-2 0 0 16,-1-2-208-16,-3 2-64 0,-4 0 0 15,1 0 0-15,0 0-128 0,-3 0 0 0,-4 0 0 0,-1 0 0 16,-1-2 0-16,-9 3-272 0,0 0 64 0,0 0 16 31,0 0-688-31,0 0-128 0,0 0-16 0,0 0-16 16,-3-5-528-16,-3 1-96 0,-3-1-32 0,-1 3 0 15,0 1 224-15,0 1 64 0,0 0 0 0,-1 0 0 0,-1 0 944 0,2 0 192 0,2 0 32 0,-1 0 16 16,-1 0 352-16,1 0 80 0,1 0 16 0,1 1 0 16,-1 1 896-16,8-2 176 0,-10 2 48 0,2 2 0 15,2 0-240-15,-1 0-32 0,0 2-16 0,1 1 0 0,2 1-352 0,-2 3-64 16,2 0 0-16,0 1-16 0,0 2-112 0,0 0 0 16,-1 0-16-16,2 3 0 0,2-1 16 0,0 4 0 15,0 2 0-15,1 1 0 0,0 0-208 0,0-1-48 16,-1-1 0-16,1-2 0 0,0 0-64 0,0-2 0 15,0 1-16-15,1-1 0 0,0 0-176 16,0-2 0-16,-1-3 0 0,2-1 0 0,0-2 0 0,2-1 0 16,-4-8 0-16,5 9 0 15,1-3-640-15,0 0-144 0,3-3-48 0,1 0-8608 16,0-3-1728-16</inkml:trace>
  <inkml:trace contextRef="#ctx0" brushRef="#br0" timeOffset="123404.11">19018 15430 20607 0,'0'0'912'0,"0"0"192"0,-6 6-880 0,6-6-224 15,0 0 0-15,-3 10 0 0,3-10 672 0,-2 9 96 0,2-9 0 0,2 9 16 16,-2-9 240-16,5 9 64 0,3-3 0 0,2 0 0 16,2-3-112-16,2-1-16 0,2-1 0 0,0-1 0 0,1-1-192 0,-1 0-64 15,0-2 0-15,-3-1 0 0,-1-2 160 0,-1-2 32 16,-1 0 0-16,-2-2 0 0,-2-1 48 0,-1-1 16 15,-5-2 0-15,-3 2 0 0,1 0-288 0,-2 1-48 16,-4 2-16-16,-1 2 0 0,-1 1-352 0,-1 2-80 16,-1-1-16-16,-2 4 0 0,0 2-160 0,-3 2-272 15,0 0 64-15,-1 3 16 16,0 2-1568-16,3 2-304 0,1 0-64 0,1 2-14448 0</inkml:trace>
  <inkml:trace contextRef="#ctx0" brushRef="#br0" timeOffset="124369.99">9475 15794 1839 0,'0'0'160'0,"-8"-1"-160"0,1 0 0 0,-1 1 0 16,0 0 2288-16,8 0 416 0,-7 0 96 0,-1 0 16 15,0 0-1216-15,8 0-224 0,-6 1-48 0,6-1-16 16,0 0-176-16,-8 1-48 0,8-1 0 0,0 0 0 16,0 0-240-16,0 0-48 0,0 0-16 0,0 0 0 15,0 0-160-15,0 0-48 0,0 0 0 0,0 0 0 0,11 2 16 16,2-1 0-16,4-1 0 0,1 0 0 15,1 0-80-15,4 0-32 0,4-1 0 0,2 1 0 0,5 0-96 0,5 0-32 16,3-1 0-16,2-1 0 0,1 0-80 16,1-1-16-16,0 0 0 0,-1 0 0 0,-2 0 672 0,0-1 128 15,1 2 32-15,1 0 0 16,1-1-1664-16,-1 0-336 0,-1 0-64 0,-3 0-16 0,-6-2 800 0,-2 2 192 16,-1 0 0-16,-3 1 0 0,-3-1 0 0,-3 1 0 15,-1 1 0-15,-3 0 0 0,-2 0 0 0,-4 0 128 16,-3 0-128-16,-10 1 0 0,8-1 176 0,-8 1-176 0,0 0 160 15,0 0-160-15,0 0 0 0,0 0 0 16,0 0-176-16,0 0 176 16,0 0-752-16,-8 0-16 0,-1 0-16 0,0 0-8256 15,0 1-1648-15</inkml:trace>
  <inkml:trace contextRef="#ctx0" brushRef="#br0" timeOffset="124782.83">9519 15672 20671 0,'0'0'912'0,"0"0"192"0,0 0-880 0,0 0-224 0,0 0 0 0,0 0 0 16,0 0 400-16,0 0 48 0,-9-2 0 0,1 2 0 0,-2 3-32 0,-1 2 0 16,0 2 0-16,-4 2 0 0,0 0-256 0,0-1-160 0,-2 2 192 0,1 0-192 15,-2 0 192-15,-1 0-64 16,-2-1 0-16,3-1-128 0,1-2 272 0,2 1-48 0,0-1-16 0,3 0 0 16,2-2 96-16,3 1 16 0,7-5 0 0,0 0 0 15,0 0 112-15,0 0 16 0,0 0 16 0,0 0 0 16,9 7-32-16,3-2-16 0,2-2 0 0,4 0 0 15,1 2-80-15,2-1-16 0,-1-2 0 0,1 1 0 16,1-1-144-16,1 0-48 0,0 1 0 0,-1 1 0 16,-1 0-128-16,0 0 0 0,-1 0 0 0,-2 0 128 15,1-1-128-15,0 1 0 0,-2-1-160 0,2-1 160 16,1 0-2416-16,0 1-384 16</inkml:trace>
  <inkml:trace contextRef="#ctx0" brushRef="#br0" timeOffset="125082.88">10064 15647 21183 0,'0'0'944'0,"-8"0"192"15,0-2-912-15,-1 2-224 0,1 3 0 0,-3 0 0 0,0 1 480 0,-5 3 48 16,1 2 16-16,-2 0 0 15,0-1-384-15,-1 2-160 0,3 0 128 0,0 1-128 0,1 2 0 0,1-1 0 0,1-2 0 0,1 1 0 16,2 0 320-16,-1 0-32 0,1-2 0 0,3 1 0 16,1 0-16-16,2 0 0 0,1-2 0 0,2 0 0 15,3 2 48-15,3-3 0 0,-6-7 0 0,10 9 0 16,1-2 96-16,1 0 32 0,1-2 0 0,1 0 0 16,2-1-192-16,1 1-16 0,2-1-16 0,2 0 0 15,0-1-224-15,1 0 144 0,0 1-144 0,-3 1 128 16,2-2-592-16,1 0-128 0,1 1-32 0</inkml:trace>
  <inkml:trace contextRef="#ctx0" brushRef="#br0" timeOffset="125461.74">8829 16173 23039 0,'0'0'2048'0,"0"0"-1648"0,0 0-400 0,0 0 0 16,0-7 1040-16,0 7 128 0,0 0 32 0,7-6 0 0,5 4-560 16,-1 0-96-16,3 0-32 0,2 1 0 0,0-1-192 0,2 1-32 15,2-1-16-15,2 1 0 0,2 0 64 0,0 0 16 16,0 0 0-16,1 0 0 0,0 0-160 0,0-1-16 16,0 1-16-16,1 1 0 0,-1 1-160 0,-2-1 0 15,-2 0 0-15,-2 0 0 0,-2 2 0 0,-2 0-144 16,-4-1 0-16,0 1 0 15,-1-1-1904-15,-10-1-384 0,0 0-80 0,0 0-8992 0</inkml:trace>
  <inkml:trace contextRef="#ctx0" brushRef="#br0" timeOffset="125700.44">9088 16146 19231 0,'0'0'848'0,"0"0"176"0,-8-1-816 0,8 1-208 0,0 0 0 0,-6-1 0 15,6 1 1616-15,0 0 288 0,0 0 48 0,-6 5 16 16,6-5-896-16,-3 10-176 0,0-1-48 0,1 1 0 15,1 1-144-15,1 1-48 0,0 0 0 0,0 0 0 16,1 0-112-16,1 1-32 0,-2 3 0 0,0-1 0 16,0 1 32-16,0 0 0 0,0 0 0 0,1-1 0 15,0-1-272-15,0 1-48 0,0-1-16 0,0 0 0 0,0 2-208 0,0-3 176 16,1-2-176-16,1 0 160 0,-1-1-160 0,2-2 0 16,-4-8 0-16,5 10 0 31,0-1-464-31,-5-9-176 0,8 6-48 0,1-3-9744 0,-9-3-1968 0</inkml:trace>
  <inkml:trace contextRef="#ctx0" brushRef="#br0" timeOffset="125862.16">9279 16364 13823 0,'0'0'1216'0,"0"0"-960"16,0 0-256-16,0 0 0 0,0 0 2752 0,-7 1 512 0,7-1 112 0,-8 6 16 16,2 3-1984-16,2 0-384 0,0-1-64 0,0 3-32 15,1 2-400-15,1 2-80 0,1-1 0 16,1 0-16-16,0 1-208 0,2-2-32 0,-2-2-16 0,3 0 0 15,2-1-176-15,-1 0 0 16,-1 0 0-16,2-1 0 0,0-1-208 0,4-2-128 16,2 0-32-16</inkml:trace>
  <inkml:trace contextRef="#ctx0" brushRef="#br0" timeOffset="126523.94">11338 15710 19519 0,'0'0'864'0,"0"0"176"0,0 0-832 0,0 0-208 0,0 0 0 0,0 0 0 0,0 0 944 0,0 0 144 31,0 0 16-31,0 0 16 0,0 0-144 0,0 0-16 0,8 4-16 0,2-1 0 0,1-1-224 0,4-1-32 16,1-1-16-16,5 0 0 0,4 0-112 0,5 0-32 0,3 0 0 15,4 0 0 1,4-1-208-16,0 0-64 0,-2 1 0 0,2 0 0 16,1-1-32-16,0 0-16 0,-2-1 0 0,4 1 0 15,3-1-48-15,-1 2-16 0,0 0 0 0,-3 0 0 16,-4-1-144-16,0 0 0 0,-2 0 0 0,-1 1 0 16,-3-1 0-16,-2 1 0 0,-2-1 128 0,-1 0-128 15,-1 0 128-15,-3 0 0 0,-2 0 0 0,-3-1 0 16,-5 1-128-16,-3 1 0 0,-2-1-192 0,-9 1 192 15,0 0-352-15,0 0 48 0,0 0 16 0,0 0 0 32,0 0-288-32,-4-5-64 0,-3-1-16 0,-1 2 0 0,1-1-288 0,-2 2-48 15,-1 0-16-15,0 1 0 0,0 1-208 0,1-2-64 0,2 1 0 0,-1-1 0 16,-1 0-1552-16,1 0-320 0</inkml:trace>
  <inkml:trace contextRef="#ctx0" brushRef="#br0" timeOffset="126764.14">12297 15622 1839 0,'0'0'0'0,"-4"-5"160"0,0-2-160 0,1 0 0 16,3 7 0-16,-4-8 0 0,1-1 3952 0,2 1 752 15,1 8 160-15,-1-7 16 0,0 0-2496 0,1 7-496 16,0-7-96-16,0 7-32 0,3-6-416 0,-3 6-64 0,0 0-32 0,0 0 0 16,10 0-480-16,-1 2-80 0,0 0-32 0,-1 3 0 15,1 0-272-15,0 2-48 16,0 0-16-16,1 2 0 0,0 1-64 0,1 1-32 0,1 1 0 0,-1 0 0 16,-1 2 32-16,-3-1 16 0,0 1 0 0,-3 0 0 15,0 0-32-15,-2 0-16 0,-1-1 0 0,-2 0 0 16,-1-2-96-16,-3 0 0 15,-2-2-128-15,-2 1 192 0,-2-2-64 0,-2-1-128 0,-3 1 176 0,0 0-176 16,-2-1-160-16,-1-1-144 0,0-2-16 0,-2 1-16 16,-1-1-1616-16,0-1-320 15,-1 1-64-15,1-2-11296 0</inkml:trace>
  <inkml:trace contextRef="#ctx0" brushRef="#br0" timeOffset="127117.53">11709 15604 14735 0,'0'0'1312'0,"0"0"-1056"16,0 0-256-16,0 0 0 0,-3-8 1552 0,3 8 256 0,0 0 48 0,0 0 16 16,2-8-512-16,-2 8-96 0,0 0-32 0,0 0 0 15,9-4-272-15,0 2-64 0,1 3-16 0,2 0 0 16,0 0-176-16,1 2-48 0,1 2 0 0,2 0 0 15,-1 2-224-15,2 0-48 0,-2 2-16 0,-1-1 0 16,0-1-128-16,-1 1-32 0,-3 2 0 0,0 1 0 16,-2-1-208-16,1 0 128 0,0-1-128 0,-2 1 0 15,-1-1 128-15,0 0-128 0,-1 1 0 0,-3 0 144 16,-2 0-144-16,-1 0 160 0,-3 0-160 0,-3 0 160 16,-3 0-160-16,-1 0 160 15,-1 1-160-15,-2 1 160 0,-2 0-160 0,-2 0 192 0,-2-1-192 0,0 0 192 16,1 0-192-16,1-1 0 0,-2 0 144 0,4-1-144 15,1-2 0-15,3 1 144 0,1-1-144 16,2-1 0-16,1 1 0 0,2-1-320 0,6-6 32 0,-1 9-9952 16,1-9-2000-16</inkml:trace>
  <inkml:trace contextRef="#ctx0" brushRef="#br0" timeOffset="127450.99">11835 16083 19343 0,'0'0'1728'0,"-8"-2"-1392"0,8 2-336 0,0 0 0 16,0 0 1216-16,0 0 192 0,0 0 16 0,0 0 16 15,0 0-480-15,0 0-80 0,0 0-32 0,10 1 0 16,2-1-64-16,1 0-16 16,2 0 0-16,3-1 0 0,5 0-192 0,3 0-64 0,-1 0 0 0,2 1 0 0,3-1-176 0,-2 1-32 15,-4 0-16-15,-2 1 0 0,-2-1-288 0,-3 1 128 16,-1-1-128-16,-1 2 0 0,-1 0-160 0,0 0-144 16,-6 1-16-16,-8-3-16 31,8 3-2016-31,-8-3-400 0,0 0-64 0</inkml:trace>
  <inkml:trace contextRef="#ctx0" brushRef="#br0" timeOffset="127662.65">12035 16082 11967 0,'0'0'1072'0,"-7"-2"-864"0,7 2-208 0,0 0 0 16,0 0 1600-16,-7 1 288 0,7-1 48 0,0 0 16 0,0 0-528 0,-6 8-96 0,2 1-32 0,2-1 0 31,-1 2-528-31,1 1-128 0,-1 0 0 0,2 1-16 0,-1 0 160 15,-1 2 48-15,0-1 0 0,1 1 0 0,1 0-192 0,1 1-48 0,0-2 0 0,0 1 0 32,0 2-336-32,0-1-80 0,1 2-16 0,3-2 0 15,-3-1-160-15,2 1 0 0,-2-3 0 0,1 0 128 16,1-2-352-16,0 1-80 0,1-1-16 0,0-2-13456 16</inkml:trace>
  <inkml:trace contextRef="#ctx0" brushRef="#br0" timeOffset="127984.8">12183 16308 13823 0,'0'0'1216'0,"2"-10"-960"16,-2 0-256-16,0 2 0 0,0 8 3440 0,0 0 640 16,5-6 128-16,-5 6 16 0,8-4-3008 0,1 4-592 15,-1 1-128-15,1 2-32 0,0 0-464 0,-1 2 0 16,-2 3 0-16,0 1 0 0,-2-1 0 0,-1 0 0 0,-1 1 0 0,-2 0 0 15,-2 1 160-15,0-1-160 0,-2-1 160 0,-1 1-160 16,-1-1 160-16,-1 0-160 0,1-2 160 0,-1 1-160 16,-1-3 384-16,1 1 0 0,-1-2-16 0,8-3 0 15,0 0 336-15,0 0 80 0,0 0 16 0,0 0 0 16,0 0-224-16,0 0-32 0,0 0-16 0,0 0 0 16,12 0-256-16,2-1-48 0,2-1-16 0,1-1 0 15,3 1-208-15,1 0 0 0,1-1 128 0,3-1-128 16,4 1-176-16,3 0-80 0,0 0 0 0,2-3-16 15,2-1-2736-15,0 0-560 0,13-9-96 16,-6 4-9232-16</inkml:trace>
  <inkml:trace contextRef="#ctx0" brushRef="#br0" timeOffset="128632.44">14866 15601 6447 0,'0'0'576'0,"0"0"-576"0,0 0 0 0,0 0 0 32,0 0 2496-32,0 0 384 0,-5-3 64 0,5 3 32 0,0 0-1696 0,0 0-320 15,0 0-80-15,0 0-16 0,0 0 32 0,0 0 16 0,0 0 0 0,0 0 0 16,0 0 176-16,9-2 16 15,1 1 16-15,1 0 0 0,1 0-288 0,2 0-48 16,6-1-16-16,4 2 0 0,2 0-256 0,5 0-48 0,4 0-16 0,7 0 0 16,5 0-96-16,4-1-32 0,1-2 0 0,3-1 0 15,-2-2-16-15,3 3-16 0,1 1 0 0,3-2 0 16,4 0 32-16,-2-3 16 0,-4 0 0 0,-1-1 0 0,-2 2-208 0,-2 2-128 16,-2 0 128-16,-1 0-128 15,1 1 0-15,-4 0 144 16,-5-1-144-16,-7 1 0 0,-6 0 128 0,-6 1-128 15,-3-1 0-15,-8 1 0 0,-2 0 144 0,-10 2-144 0,0 0 0 0,0 0 144 16,0 0-352-16,0 0-80 0,0 0-16 0,-14-1 0 16,-1 1-928-16,-5 2-192 0,-3 0-48 0,-3 1-8000 15,-2-1-1600 1</inkml:trace>
  <inkml:trace contextRef="#ctx0" brushRef="#br0" timeOffset="129014.29">15061 15502 21247 0,'0'0'944'0,"0"0"192"0,1-7-912 0,-1 7-224 0,0 0 0 0,0 0 0 0,0 0 368 0,0 0 16 15,0 0 16-15,-11 1 0 0,-2 0-16 0,-2 4-16 16,-2 4 0-16,-2 2 0 0,0 0-368 0,-2 2 128 16,0 2-128-16,1-1 0 0,0-2 208 0,1 1-16 15,1 2-16-15,-1-2 0 0,-1-3 224 0,4 1 48 16,0 1 16-16,4-1 0 0,1-1-16 0,4 0-16 16,2-2 0-16,3 1 0 0,2-9-16 0,3 10 0 15,3-1 0-15,3-2 0 0,2-1 128 0,4 1 32 0,5-2 0 0,-2 1 0 16,3-2-224-16,2 1-32 15,2-2-16-15,1 1 0 0,2 0-160 0,-1-1-16 16,2 0-128-16,-1-1 192 0,2 2-192 0,0-2 0 0,0 0 0 0,-2-1 0 16,-4 0 0-16,-1-1 0 15,0-1 0-15,-2 0 0 16,-4-1-2432-16,-2 0-592 0,-3-2-112 0</inkml:trace>
  <inkml:trace contextRef="#ctx0" brushRef="#br0" timeOffset="129335">15619 15509 14735 0,'0'0'1312'0,"0"0"-1056"0,4-7-256 0,-4 7 0 0,0 0 2064 16,0 0 368-16,0-7 64 0,0 7 0 15,0 0-1136-15,-9-4-224 0,-2 3-48 0,-1 1-16 0,-2 1-544 0,1 1-96 16,0 0-32-16,-1 1 0 0,0 0-80 0,1 2 0 15,-1-1-16-15,1 1 0 0,1 0 0 0,1 2 0 0,1 0 0 16,1 2 0-16,0-1 656 0,2 0 128 0,3-2 16 0,0 1 16 31,4-7-1552-31,-2 9-304 0,2-9-64 0,2 9-16 0,-2-9 816 0,5 10 384 0,0-2-48 0,3-1 0 16,1-2-64-16,2 1-16 16,1-2 0-16,2 0 0 0,3 0-96 0,0-1-32 0,2-1 0 15,2-1 0-15,3-1-128 0,1 1-176 0,1 2 48 0,1-2 0 31,2 0-1648-31,-2-1-320 0,-1 0-64 0,-3 0-10992 0</inkml:trace>
  <inkml:trace contextRef="#ctx0" brushRef="#br0" timeOffset="129769.85">14688 16140 21183 0,'0'0'1888'0,"-5"-4"-1504"0,5 4-384 0,0 0 0 0,-4-5 1792 0,4 5 304 16,0 0 48-16,0 0 16 0,8-5-784 0,2 3-160 16,1 0-16-16,2 1-16 0,4 1-640 0,4 0-128 0,2 0-32 0,1 1 0 15,1 0-80-15,2 0-32 16,-1 0 0-16,1 0 0 0,1-1-112 0,-2 0-32 0,1 1 0 0,-2 0 0 0,-1 0-128 0,0 1 0 15,1-1 0-15,-3 1 0 0,-4-1-192 0,-1 0-112 16,-4 1-16-16,-2-1-16 16,-11-1-2032-16,0 0-416 0,0 0-80 0,0 0-9760 0</inkml:trace>
  <inkml:trace contextRef="#ctx0" brushRef="#br0" timeOffset="129952.76">14959 16127 3679 0,'0'0'320'0,"-10"-2"-320"16,0-1 0-16,1 1 0 0,1 0 4320 0,8 2 800 0,-7 2 144 0,7-2 48 15,0 0-3152 1,-6 8-624-16,1 1-128 0,0 0-32 0,2-1-608 0,1 3-112 0,0 1-16 0,-1 1-16 16,2-1-48-16,0 0-16 15,1 0 0-15,0 1 0 0,-1 2 80 0,1 0 0 0,0 1 16 0,0-1 0 32,-1-1-400-32,1 1-64 0,0-1-32 0,0 0 0 0,0-2-160 0,0 0 0 15,0 0 144-15,1-1-144 16,0-1 0-16,1 1-240 0,1 1 48 0,-1-1-10112 15,-1-2-2000-15</inkml:trace>
  <inkml:trace contextRef="#ctx0" brushRef="#br0" timeOffset="130295.43">15042 16439 25791 0,'0'-11'1152'0,"0"3"224"0,1-2-1104 0,1 1-272 0,-1 3 0 0,-1 6 0 15,4-9 1888-15,-4 9 320 0,6-8 64 0,-6 8 16 16,6-4-1392-16,-6 4-256 16,9-1-64-16,-9 1-16 0,0 0-416 0,8 5-144 0,-3 3 0 0,-2 1 144 15,-3-9-144-15,-1 12 0 0,-1 0 0 0,-1 1 0 16,-2 1 0-16,0-1 0 0,2 0 0 0,-6-1 0 16,1 0 128-16,0-1-128 0,2 0 192 0,-2 0-64 15,2 0 128-15,0-1 32 0,2-3 0 0,0 0 0 16,4-7 112-16,-2 8 32 0,2-8 0 0,0 0 0 15,3 6 80-15,4-2 0 0,3-3 16 0,3-1 0 16,1 0-80-16,5 0 0 0,4-4-16 0,1 2 0 0,3-1-240 0,0 0-64 16,1-1 0-16,-2 1 0 0,-2 1-128 15,0 0 0-15,-4-1 0 0,-1 2 128 16,-2-1-128-16,-2 1 0 0,0 1 0 0,-1 0 0 16,-2-1-1888-16,-2 0-352 0,-2-1-80 0</inkml:trace>
  <inkml:trace contextRef="#ctx0" brushRef="#br0" timeOffset="132289.43">424 14903 20495 0,'0'0'896'0,"0"0"208"0,0 0-880 0,0 0-224 16,-4-7 0-16,4 7 0 0,0 0 1088 0,0 0 160 15,0 0 32-15,5-6 16 0,2 0-224 0,4 2-48 0,2 1-16 0,4-1 0 16,1 2-240-16,5 0-32 15,1-1-16-15,3 0 0 0,3 0-304 0,1 0-64 16,-2-2-16-16,0 2 0 0,-3 0-160 0,-2 1-48 16,0-2 0-16,-2 2 0 0,-2 0-128 0,0 2 160 0,-3 0-160 0,-3 1 160 15,-2 1-160-15,-2 1 0 16,-10-3 0-16,9 6 0 16,-4 1-576-16,-5-7-160 0,0 8-32 0,-2 1 0 0,-2-1-800 0,-3 0-160 0,-2-1-48 0</inkml:trace>
  <inkml:trace contextRef="#ctx0" brushRef="#br0" timeOffset="132711.48">333 14947 17039 0,'-10'-9'752'0,"6"4"160"0,-4-1-720 0,4 1-192 16,4 5 0-16,-4-8 0 0,4 8 1696 0,0 0 304 16,1-8 64-16,-1 8 16 0,4-7-768 0,1 1-160 15,3 2-16-15,2 0-16 0,1 2-480 0,-2 1-80 0,2 0-32 0,2 1 0 16,1 0-208-16,3 1-32 15,-1 0-16-15,3 1 0 0,-1 2-16 0,10 0-16 16,-4 0 0-16,-8 1 0 0,-1 0-16 0,6 4 0 16,-5 1 0-16,-2 2 0 0,-3 1-224 0,-5 3 0 15,-1 2 128-15,-2 0-128 0,-1 1 0 0,-4 1 0 0,-4 0 128 16,-4 2-128-16,-1 2 0 0,-3-1 0 0,-2-1 0 0,-1 0 0 16,1-1-192-16,-1-1 0 0,1 0 16 0,0-2 0 15,0-2 176-15,0-1-128 0,2-4 128 0,0-1-128 16,1-2 128-16,2-1 0 15,2-2 0-15,-1 1 0 0,1-2 176 0,9-4-48 0,0 0 0 0,0 0 0 0,0 0 128 0,0 0 32 16,0 0 0 0,0 0 0-16,0 0-48 0,7 5-16 0,-7-5 0 0,13 2 0 0,0-2-64 0,4 0-16 15,-2-1 0-15,3 0 0 16,-1 0-144-16,4 0 160 0,2-2-160 0,1 0 160 0,2 0-160 0,0 1 0 16,2-3 0-16,-1 0 128 15,2-2-128-15,-2 0-224 0,-3 1 48 0,1-1 16 16,-5 1-2656-1,2-1-544-15,9-4-96 0,-5 2-32 0</inkml:trace>
  <inkml:trace contextRef="#ctx0" brushRef="#br0" timeOffset="133296.51">1002 14995 27647 0,'-11'-6'1216'0,"11"6"256"0,-5-6-1168 0,5 6-304 0,0 0 0 0,-6-2 0 16,6 2 784-16,-8 4 112 0,1 3 0 0,2 2 16 0,1 1-528 0,0 2-128 15,1 0 0 1,0 1-16-16,0-1-240 0,1 4 0 16,0-1 128-16,1 0-128 0,0 0 176 0,0-1-16 0,-1 0 0 0,0 0 0 0,1-3 16 0,0 0 0 15,0 0 0-15,1-3 0 16,0-8 16-16,0 0 16 0,0 9 0 0,0-9 0 0,0 0 48 0,0 0 0 16,0 0 0-16,0 0 0 15,0 0 192-15,0 0 64 0,0 0 0 0,0 0 0 16,5-10-112-16,-2 0-16 0,0-1 0 0,0-1 0 0,2-1-64 0,-3-1-32 15,2-3 0-15,2 1 0 16,1-1-128-16,1 2-32 16,1-1 0-16,0 4 0 0,-1 4-128 0,0 0 0 0,-1 0 0 0,0 4 0 0,-7 4 0 0,0 0 0 15,8 1 0-15,-8-1 128 0,8 6-128 0,0 2 0 16,-2 2 0-16,0 1 128 16,-3 2-128-16,1 3 0 15,-1 0 0-15,0 0 0 0,-1 0 0 0,2-2 0 0,-1 0 0 0,0-1 0 0,-1-2 0 0,2 0 0 0,0 1 0 0,1-1 0 16,-1-2 0-16,-4-9 0 0,10 7 0 0,0-2 0 15,0-2 0-15,-2-2 192 16,0-2-192-16,1-2 192 16,0-3-64-16,0-1 0 0,-2-3 0 0,2 0 0 0,-1-2 16 15,1-3 0-15,-2 0 0 0,2-2 0 16,0-1-144-16,0-2 128 0,1-2-128 0,-2 2 128 0,1 3-128 16,-1 2 0-16,-3 2 0 0,1 3 128 0,-2 1-128 0,-4 9 0 15,0 0 0-15,0 0 0 0,0 0 0 0,0 0 0 16,0 0 0-16,0 0 128 0,4 9-128 0,-2 2 0 15,-1 1 0-15,0 0-176 0,0 0 176 0,0 3 0 0,0-1 0 16,1 1-128-16,1 0 128 0,-1 0 0 16,0 1 0-16,0-2 0 0,0-1 0 0,2-1 0 0,-1 0 0 0,3 0 0 15,-1-2-272-15,2 0-32 0,-1-2 0 0,2-2 0 32,1-1-1376-32,0-2-288 0,0-1-48 0,1-1-8640 15,1-2-1728-15</inkml:trace>
  <inkml:trace contextRef="#ctx0" brushRef="#br0" timeOffset="133574.56">1612 14840 27647 0,'-12'-12'2448'0,"6"6"-1952"0,-2-3-496 0,0 2 0 0,-1-1 752 0,3 3 48 16,-2-1 16-16,8 6 0 0,0 0 336 0,0 0 80 15,0 0 16-15,0 0 0 0,0 0-688 16,0 0-144-16,0 0-32 0,0 0 0 15,2 8-192-15,4 8-32 0,-1 0-16 0,5 2 0 0,0 0-16 16,0 3 0-16,0 0 0 0,-2 4 0 0,0 4-128 0,0 1 0 16,0-1 144-16,-4 4-144 0,-3 4 0 0,-1 1 144 15,-1 1-144-15,-3 0 0 0,-4 1 192 0,-1-4-192 16,-3-3 192-16,-3 1-192 0,-3-1 0 0,-3-1 0 16,-4-2 0-16,-1-3-192 15,-2-1-400-15,1-2-80 0,-2-1-16 0,0-2 0 16,1-2-1296-16,0-3-272 0,2-2-48 0,-2-1-11072 0</inkml:trace>
  <inkml:trace contextRef="#ctx0" brushRef="#br0" timeOffset="133907.15">333 14644 19343 0,'-8'-4'1728'0,"2"0"-1392"31,-2-1-336-31,1 3 0 0,1-1 1136 0,-2 2 144 0,0 0 48 0,8 1 0 16,-8 4-496-16,-1 4-112 0,-2 0-16 0,0 5 0 0,-1 1 48 0,-2 3 0 15,0 2 0-15,1 4 0 0,0 6-192 0,1 4-48 16,2 2 0-16,0 4 0 15,0 3-144-15,1 1-48 0,1 1 0 0,4 1 0 0,2 1-192 0,4-1-128 0,2 0 160 0,4-1-160 16,1-2 144-16,4-2-144 16,4-1 128-16,4-2-128 0,-1-1 160 0,2-3-160 15,2-2 192-15,0-3-192 0,1-2 0 0,3-3-224 0,0-2 16 0,4-3 0 32,2-4-2464-32,5-3-480 0</inkml:trace>
  <inkml:trace contextRef="#ctx0" brushRef="#br0" timeOffset="134252.84">1789 15364 24879 0,'0'0'2208'0,"-1"-9"-1760"16,2-1-448-16,-1 2 0 15,0 8 1536-15,0 0 208 0,0 0 48 0,0 0 16 0,0 0-688 0,0 0-144 16,0 0-16-16,0 0-16 16,0 0-656-16,5 13-128 0,-2 3-32 0,-1 2 0 0,1 0 16 0,-1 3 0 0,-1 0 0 0,1 0 0 15,-1 0-144-15,1 2 0 0,1-1 144 0,-1 0-144 16,0-1 0-16,0-1 0 0,0-2 0 0,1 1 0 15,-1-2 0-15,0-2-240 0,-1-2 48 0,1-1 0 32,-1-2-1792-32,2-1-336 0,-3-9-80 0</inkml:trace>
  <inkml:trace contextRef="#ctx0" brushRef="#br0" timeOffset="134541.06">1789 15465 13823 0,'-8'-16'608'0,"3"5"128"0,2 0-592 0,-1 0-144 16,2 1 0-16,1 1 0 16,1 0 3632-16,1 1 688 0,-1 8 144 0,4-7 16 15,0 1-2928-15,-4 6-592 0,10-3-112 0,1 1-16 16,1-1-528-16,2 3-112 0,2 2 0 0,0 1-16 0,3 2-176 0,2 3 192 0,1 1-192 0,0 3 192 31,-1 1-192-31,-1 3 0 0,-2 0 0 0,0 1 128 0,-2-1 32 0,-1 1 0 16,-4-1 0-16,-2 2 0 15,-3 1 48-15,-3 1 16 0,-1-1 0 0,-4 0 0 0,-1-2-32 0,-2 1-16 16,-4-2 0-16,-3 0 0 0,-3-2-48 16,-1-1-128-16,-1-1 192 0,-1-1-64 15,-3-1-128-15,0-1 192 0,0 0-192 0,0-1 192 0,0-3-464 0,1-1-96 16,1 1-16-16,1-2 0 16,4-1-1936-1,-2 1-400-15,4-2-80 0</inkml:trace>
  <inkml:trace contextRef="#ctx0" brushRef="#br0" timeOffset="134981.85">2224 15016 28911 0,'0'0'1280'0,"-6"-5"256"0,6 5-1216 0,0 0-320 0,-2-8 0 0,2 8 0 15,0 0 736-15,0 0 96 0,0 0 0 0,9-5 16 16,0 0-336-16,2 2-64 0,1 0 0 0,2 0-16 16,2 2-160-16,1 0-16 0,0 1-16 0,4 0 0 15,1 0-240-15,-1 0 0 0,-3 1 0 0,1 0 0 0,0 0-192 0,-2 2-16 16,0-1-16-16,-3 0 0 15,-1 2-1728-15,-3 0-352 0,-10-4-64 0,7 5-6128 16,-7-5-1232-16</inkml:trace>
  <inkml:trace contextRef="#ctx0" brushRef="#br0" timeOffset="135153.79">2177 15168 14735 0,'0'0'1312'0,"0"0"-1056"15,0 0-256-15,0 0 0 0,0 0 2704 0,0 0 496 16,0 0 80-16,0 0 32 15,0 0-2096-15,0 0-400 0,0 0-96 0,13 1-16 0,0-1-192 0,2 0-32 0,1-1-16 0,3 1 0 16,0 0-224-16,3 0-48 0,0-1-16 0,5 0 0 16,1-1-176-16,3-1-256 0,1 0 64 0,-1 0-9024 31,0-2-1824-31</inkml:trace>
  <inkml:trace contextRef="#ctx0" brushRef="#br0" timeOffset="135970.75">3314 14773 21247 0,'0'0'944'0,"-3"-3"192"0,-2-2-912 0,5 5-224 0,0 0 0 0,0 0 0 0,-1-4 1104 0,1 4 176 16,4-4 48-16,2 0 0 0,4 2-432 0,1 1-64 15,4 0-32-15,3 0 0 0,3 0-400 0,2 1-80 16,1-2 0-16,3 0-16 0,1 0-112 0,3 0 0 16,1 0-16-16,0 0 0 0,0-1-48 0,1 2-128 15,2 0 192-15,0 0-64 0,-5 1-128 0,0 1 128 0,-2-2-128 0,-4 1 128 16,-2-1-304-16,-5 1-64 0,-3 0-16 0,-3 1 0 31,-2 0-2432-31,0 1-512 0</inkml:trace>
  <inkml:trace contextRef="#ctx0" brushRef="#br0" timeOffset="136218.72">3590 14757 17503 0,'0'0'768'0,"0"0"176"0,-4-4-752 0,4 4-192 0,-6-3 0 0,6 3 0 15,-5-2 1968-15,5 2 352 0,0 0 80 0,-6 3 16 16,2 3-1328-16,2 0-256 0,-1 2-48 0,2 3-16 0,1 1-272 0,0 1-64 16,3 3-16-16,-2 0 0 0,0 1 240 0,0 0 48 15,0 3 16-15,0 0 0 16,-1 1-128-16,0 0-16 0,0-2-16 0,0 1 0 0,-1 0-272 0,1 1-48 16,-1-1-16-16,0 0 0 0,-1-2-224 0,-1 0 144 15,1-2-144-15,2 0 128 0,-2-2-128 0,2-1 0 16,0-1 0-16,2 3 0 15,0-4-1344-15,2-3-320 0,-4-8-48 0,7 8-12608 0</inkml:trace>
  <inkml:trace contextRef="#ctx0" brushRef="#br0" timeOffset="136518.88">3786 15067 24015 0,'-9'11'1056'0,"5"-3"224"0,-2 1-1024 0,0 4-256 15,-2-2 0-15,2 1 0 0,2 0 368 0,1 0 16 0,-1 0 0 0,2 0 0 0,1 0 480 0,2 0 96 16,1 1 32-16,2-2 0 16,1-1-224-16,2-1-64 0,2-1 0 0,1 0 0 15,-1-3-112-15,4-2-16 0,0 0-16 0,1-3 0 0,3-3-240 0,-2 0-32 16,0-1-16-16,0-2 0 0,-3-2 16 0,-1 0 0 16,-1-1 0-16,-2-1 0 0,-1-2 112 0,-1 0 32 0,-3-1 0 0,-2-1 0 15,-2 2-160-15,-1 0-16 0,-2 0-16 16,-1 2 0-16,-2 2-240 0,0 3 128 0,-3 1-128 15,-2 1 0-15,-3 3 0 0,0 3-128 16,-1 0-16-16,-4 3 0 16,-1 2-336-16,5 0-64 0,1 0-16 0,4-1 0 15,2 0-1440-15,4-1-304 0,5-6-48 0,0 0-11088 0</inkml:trace>
  <inkml:trace contextRef="#ctx0" brushRef="#br0" timeOffset="136790.92">4119 15026 27647 0,'-6'-9'2448'0,"3"6"-1952"0,0-1-496 0,1-1 0 15,1 1 784-15,0-2 64 0,1 6 16 16,1-4 0-16,-1 4 160 0,3-4 48 15,-3 4 0-15,6-4 0 0,0 1-640 0,3 1-128 0,1 0-32 0,3 0 0 16,1 1-96-16,3 0-32 0,2 0 0 0,0 1 0 0,1-1-144 0,0 1 160 16,0 0-160-16,-1 0 160 15,-3 0-160-15,-2 0 0 0,-2 0 0 0,-1 1 0 16,-1 1 0-16,-1 1-304 16,-1-2 48-16,1 1 16 15,-9-2-2432-15,0 0-480 0</inkml:trace>
  <inkml:trace contextRef="#ctx0" brushRef="#br0" timeOffset="137198.76">4707 14782 27583 0,'0'0'1216'0,"0"0"256"0,-4-4-1168 15,4 4-304-15,-2-7 0 0,2 7 0 0,0 0 1088 0,1-4 144 16,-1 4 48-16,6-5 0 0,0 2-416 0,4 0-80 0,3-1-16 0,3 2 0 16,1 0-400-16,3 0-96 15,1-2-16-15,2 1 0 0,3 1-128 0,0 1-128 0,1-1 192 0,1-1-192 16,-1 2 128-16,1 0-128 16,-1 1 0-16,1 0 0 0,-1 1 0 0,-1 1 0 15,-2 1 0-15,8 1 0 0,-6-1-688 0,-5 2-144 0,-4-1-16 0,-9-1-9376 16,0 2-1872-16</inkml:trace>
  <inkml:trace contextRef="#ctx0" brushRef="#br0" timeOffset="137404.64">4938 14797 23663 0,'-9'-7'1040'0,"9"7"240"0,-5-6-1024 0,1 2-256 16,0 0 0-16,4 4 0 15,-5-4 1312-15,5 4 224 0,0 0 32 0,0 0 16 16,0 0-640-16,-2 6-128 0,0 1-32 0,2 1 0 0,0 1-432 15,1 3-96-15,1 1 0 0,1 2-16 0,0 1 128 0,-1 0 16 16,-1 1 16-16,1 0 0 0,-1 2-32 0,0 1-16 16,0-1 0-16,1-1 0 0,-1 1-208 0,0 0-144 15,0-1 192-15,0 2-192 0,0 0 128 0,0-1-128 16,1-1 0-16,1 7 0 16,-1-4-512-16,0-5-224 0,0-2-32 0,3-2-14560 0</inkml:trace>
  <inkml:trace contextRef="#ctx0" brushRef="#br0" timeOffset="137737.06">5105 15094 30351 0,'1'-13'1344'0,"0"8"272"0,1-1-1296 0,2 1-320 0,0 0 0 0,-4 5 0 15,5-2 640-15,2 0 48 0,1 0 16 0,1 1 0 0,-3 1-368 0,2 2-64 16,0 1-16-1,-2 1 0-15,2 3-256 0,-3 1 0 0,1 1 0 0,-1 4 0 0,-1 0 0 16,-3 0 160-16,-2-1-160 0,-3 0 128 16,-1 0 0-16,-2 1 0 0,0-1 0 0,-1 1 0 15,-1 0 0-15,0 0-128 0,-1 0 192 0,2 0-64 16,0-4-128-16,2 0 128 0,2-2-128 0,4-7 128 0,0 0 80 16,0 0 16-16,3 8 0 0,-3-8 0 15,9 5 48-15,0-1 16 0,1-2 0 0,2-2 0 0,1-2-160 0,2 1-128 0,3-1 192 0,1-1-192 16,2 0 0-16,0-1 0 0,-2 1 0 15,2 0 0 17,0-2-512-32,1 1-224 0,2-1-32 0,3 0-15040 0</inkml:trace>
  <inkml:trace contextRef="#ctx0" brushRef="#br0" timeOffset="138020.29">5733 14875 32255 0,'-6'-11'1424'0,"4"7"304"0,0-1-1392 0,1-1-336 0,2 2 0 0,-1 4 0 0,4-6-224 0,2 3-112 15,1 1-32-15,1-1 0 0,3 1 368 0,5-1-144 0,1 2 144 16,3 0 0-16,3 0 0 0,3 0 0 15,0-1 0-15,11 2 0 32,-1 0-1056-32,-3 3-160 0,-4-1-16 0,-2 1-11216 0</inkml:trace>
  <inkml:trace contextRef="#ctx0" brushRef="#br0" timeOffset="138432.76">5764 14998 4607 0,'0'0'400'15,"0"0"-400"1,0 0 0-16,0 0 0 0,0 0 5120 0,0 0 928 0,0 0 192 0,0 0 32 0,0 0-4688 0,0 0-944 16,7 1-192-16,3-1-48 15,2-1-208-15,5-1-32 0,2 0-16 16,3 0 0-16,3-1-144 0,4-1 0 16,1-1-160-16,18-3 160 15,-1 1-816-15,-2-2-64 0,-3-2-16 0,-4 1 0 16,-1 0 112-16,-4 0 16 0,-1 0 0 0,-13 4 0 0,1-1 512 0,-1 1 96 15,-3 1 32-15,-1 1 0 0,-4-1 368 0,-3 2 80 16,-2 1 0-16,-6 2 16 0,0 0 672 0,0 0 128 16,0 0 16-16,-3 5 16 0,-2 2-384 0,-1 0-80 15,-1 1 0-15,-1 2-16 0,3 1-400 0,-3 1-80 16,3 0-16-16,0 0 0 0,2 2 64 0,2-2 16 0,1 0 0 0,2-1 0 16,1-2 240-16,3-1 32 15,0-1 16-15,3 0 0 0,1-3 32 0,2-1 16 0,3-1 0 0,7 1 0 16,1-4-144-16,-1-3-16 0,-1 0-16 0,-2-3 0 15,-1 1 80-15,-2-5 0 0,-1-4 16 0,-3 1 0 16,-2-1 144-16,-3-1 32 16,-1 0 0-16,-3 0 0 0,-4 0-240 0,-1 0-32 0,-2 1-16 0,-3 1 0 15,-2-1-32-15,-2 4 0 0,-2 2 0 0,-2 2 0 16,-4 3-384-16,-1 1 0 0,0 2-224 0,0 2 80 16,1 2-224-16,0 1-32 15,0 3-16-15,2 0 0 0,0 2-1408 0,3 1-288 0,-2 1-48 0,8-2-9312 16,0 0-1872-16</inkml:trace>
  <inkml:trace contextRef="#ctx0" brushRef="#br0" timeOffset="138814.15">7218 14834 21183 0,'0'0'1888'0,"0"0"-1504"0,0 0-384 0,0 0 0 0,0 0 768 0,0 0 64 31,0 0 32-31,9 0 0 0,0-1 608 0,-1-1 112 0,2 1 16 0,2 0 16 16,2 0-640-16,2 0-128 0,-2-2-16 0,7 1-16 0,3-1-304 0,3 1-64 15,0 0-16-15,1 0 0 0,2 0-240 0,-1-1-64 16,-1 1 0-16,-2 0 0 0,-2 0-128 0,-1 1 0 31,-1 0 0-31,7-1 0 16,-7 1-576-16,-5 1-192 0,-4 1-32 0,-3 1-14000 0</inkml:trace>
  <inkml:trace contextRef="#ctx0" brushRef="#br0" timeOffset="139020.66">7278 14924 25279 0,'0'0'1120'0,"0"0"224"0,0 0-1072 0,0 0-272 0,0 0 0 0,0 0 0 15,0 0 576-15,9 1 48 0,1 0 16 0,2 0 0 16,4 0-368-16,3 0-64 15,5-1-16-15,2 0 0 0,3-1-192 0,0 0 176 0,0-1-176 0,1 0 160 16,-3-2-352-16,1 1-64 0,-1 0 0 0,-1 0-8048 16,-1-2-1600-16</inkml:trace>
  <inkml:trace contextRef="#ctx0" brushRef="#br0" timeOffset="139337.4">7640 14680 14735 0,'-14'-4'1312'0,"5"2"-1056"0,-2 0-256 0,0 1 0 16,-1 0 1904-16,-1 1 320 0,-2 0 64 0,0 1 16 0,3 0-720 0,0 1-144 16,2 1-32-16,2 1 0 15,3 0-704-15,5-4-128 0,0 0-48 0,0 0 0 16,0 7-224-16,4-1-48 16,5 0-16-16,2-3 0 0,2 2 0 0,3-1 0 0,0 0 0 0,4 0 0 15,3-1-48-15,2 0-16 0,2-1 0 0,-1 0 0 16,2-1-32-16,-1-1 0 0,0 0 0 0,0 0 0 15,1 0-144-15,-4 0 192 0,-3 1-192 0,-1 0 192 16,-3 0-192-16,-1 1 160 0,-4 0-160 0,-4 2 160 16,-8-4 96-16,0 0 0 0,3 6 16 0,-4 3 0 0,-3 1 96 0,-1 2 16 15,-3 1 0-15,-3 2 0 16,-3 0-144-16,-3 1-32 0,0 1 0 0,-2-1 0 0,1 0-64 0,0 0-16 16,0 2 0-16,2 0 0 0,1-1-128 0,0 0 0 15,1-2 0-15,1-1 0 0,2 0-240 0,2-2-128 16,1-1-16-16,1 0-10384 15,2-1-2080-15</inkml:trace>
  <inkml:trace contextRef="#ctx0" brushRef="#br0" timeOffset="139991.79">8198 14539 28559 0,'-4'-3'2544'0,"-1"-2"-2032"0,2 1-512 0,3 4 0 0,-3-5 448 0,3 5-16 31,0 0 0-31,0 0 0 0,0 0 304 0,0 0 64 0,5-5 16 0,1 0 0 16,2 2-368-16,5 1-64 0,1 0 0 0,5 0-16 16,4-1-144-16,2 2-32 0,2-1 0 0,3 0 0 0,1 0 32 0,0-1 0 15,-3 2 0-15,1 0 0 0,-2 0-224 0,0 0 0 16,-2 0 0-16,-2 0 0 0,-2 0 128 0,-2 0-128 15,-3 1 0-15,-1 0 144 16,-4 0-480-16,-3 0-112 0,-1 0 0 0,-7 0-9984 16,0 0-1984-16</inkml:trace>
  <inkml:trace contextRef="#ctx0" brushRef="#br0" timeOffset="140217.51">8482 14506 16575 0,'0'0'1472'0,"0"0"-1168"0,-5-3-304 0,5 3 0 15,-4-2 2432-15,4 2 416 0,0 0 96 0,0 0 0 0,-4 5-1504 16,0 0-304 0,2 1-64-16,0 3-16 0,1 2-592 0,1 1-112 15,1 2-32-15,0 1 0 0,1 2 128 0,0 1 32 0,0 0 0 16,0 1 0-16,0 0-208 0,0-1-32 0,-1 1-16 0,0 0 0 16,0-1-224-16,1 1 0 15,-2-1 0-15,0-1 0 0,0 1 128 0,0-3-128 0,0 0 0 0,0-2 144 31,0-2-1392-31,1-1-288 0,0-1-48 0,1-1-12352 0</inkml:trace>
  <inkml:trace contextRef="#ctx0" brushRef="#br0" timeOffset="140523.28">8648 14779 27983 0,'0'0'1232'0,"4"-5"272"0,-1 0-1200 0,1 0-304 16,0 1 0-16,-4 4 0 0,6-3 864 15,-1 0 112-15,2 3 32 0,0 0 0 16,-1 2-528-16,1 1-96 0,-2 0-32 0,1 3 0 16,-1 1-224-16,0 2-128 0,-2 0 128 0,-1 1-128 0,-2 0 176 0,-1 1-48 15,-1 0 0-15,-1 2 0 0,-3-2 0 0,-1 0-128 16,0-1 192-16,-2 0-64 16,0 0 16-16,1 1 0 0,0 0 0 0,0 0 0 0,1-4 64 0,2 1 16 0,-1-1 0 0,3-2 0 15,3-5 224-15,0 0 64 16,0 0 0-16,1 6 0 0,-1-6-192 0,6 5-48 15,1-3 0-15,2 1 0 0,2-2-272 0,2-1 160 16,4-1-160-16,0-1 128 0,3 0-128 0,2-1-144 16,1-1 144-16,10-3-208 15,-2 0-1776-15,-3 1-368 0,-5-1-64 0,-2 1-12016 16</inkml:trace>
  <inkml:trace contextRef="#ctx0" brushRef="#br0" timeOffset="140729.19">9001 14630 32767 0,'0'0'1456'0,"1"-6"288"0,-1 0-1392 0,0 6-352 0,3-4 0 0,3-1 0 0,2 1 0 0,-2 1 0 15,3 0 0-15,2 2 0 0,2-1 0 0,3 1 0 16,0 1 0-16,2 1 0 0,0 0 0 0,3 1 0 15,-2 1 0-15,1 0 0 16,0 0-1680-16,-1 2-256 0,-1-1-48 0,-1 0-10512 16</inkml:trace>
  <inkml:trace contextRef="#ctx0" brushRef="#br0" timeOffset="140919.1">8982 14806 7359 0,'0'0'656'0,"0"0"-528"15,0 0-128-15,0 0 0 0,0 0 4656 0,0 0 896 0,0 0 176 0,0 0 32 16,0 0-3760-16,0 0-752 16,0 0-160-16,6-2-16 0,3-1-624 0,1 0-112 15,2 1-16-15,2-1-16 0,2 0-304 0,0-1 128 0,1-1-128 0,2 0 0 16,2 0 0-16,1 2-176 0,1-1 0 0,11 0 0 31,-5 0-2848-31,-1-1-576 0</inkml:trace>
  <inkml:trace contextRef="#ctx0" brushRef="#br0" timeOffset="141407.16">9447 14444 29887 0,'-11'-6'1328'0,"11"6"272"0,0 0-1280 0,0 0-320 0,0 0 0 0,0 0 0 15,2-6 640-15,-2 6 64 0,4-4 0 16,3 0 16-16,2 2-272 0,2 1-64 0,-2 0-16 0,4 0 0 0,1 1-144 0,1 0-32 16,2 1 0-16,0 0 0 0,2-1-64 0,2 1 0 15,1-1-128-15,0 1 192 0,-1-1-192 0,1 0 0 16,-1 0 0-16,6 0 0 0,-8 0 0 0,-1 0 0 0,-2 0 0 0,-2 0 0 31,-2 0-464-31,-1 0-144 0,-1-1-32 0,-2 0 0 16,-1-1-800-16,-4 0-160 0,-3 2-48 0,0 0 0 15,0-5-512-15,-1 1-96 0,-1 0-32 0,-3-1 0 16,-1 0 0-16,-2 1 0 0,-1 0 0 0,0 1 0 0,-3-1 1904 0,1 1 384 0,0 0 0 0,-2-1 0 16,0 1 1664-16,3 1 240 0,3 1 32 0,1 1 16 15,-2 0 160-15,-1 1 48 0,-1 0 0 0,3 0 0 16,1 1-640-16,2 2-128 0,-2 0-32 0,-1 3 0 16,-4 0-448-16,2 3-80 15,1 0-32-15,1 1 0 0,2 1-176 0,2 1-48 16,3 2 0-16,-3 1 0 0,-2 2-48 0,1 1-16 0,1-4 0 15,1 1 0-15,0 2-256 0,0 1-48 0,0-1-16 0,0 2 0 16,1-1-192-16,0 1 128 0,0-2-128 0,1 1 0 16,0-1 128-16,0-2-128 0,1 0 0 0,1-2 0 15,2 1-240-15,0-1-144 0,1-3-16 0,0-2-16 32,3 0-2320-32,2-2-464 0,1-3-80 0</inkml:trace>
  <inkml:trace contextRef="#ctx0" brushRef="#br0" timeOffset="141676.6">9859 14745 4607 0,'0'0'400'0,"-5"1"-400"0,-1 2 0 0,2 0 0 0,-4 1 4480 15,1-1 832-15,1 1 144 0,-1 3 48 0,2-1-3520 16,1 2-704-16,-1 0-144 0,3-2-32 16,2 1-208-16,1 0-32 0,1-1-16 0,2 2 0 15,2-4 32-15,0 1 0 0,2-2 0 0,1 0 0 0,1 0-112 0,0-2-32 16,1-1 0-16,0-1 0 0,2-1 0 0,0-1 0 15,0-1 0-15,-2-2 0 0,-3 1-16 0,-1-1 0 16,-1-1 0-16,0-1 0 0,-2-1-144 0,-1 0-48 16,-1-1 0-16,-2 2 0 0,0 0-80 0,-3 1-32 15,0 2 0-15,-4 0 0 0,-1 2-416 0,-2 2 0 16,-1 2 0-16,-6 2 0 16,-1 3-288-16,-2 2-144 0,-1 0-16 0,0 3-16 15,1 1-2208-15,1 3-432 0,2-1-96 0</inkml:trace>
  <inkml:trace contextRef="#ctx0" brushRef="#br0" timeOffset="142501.26">454 16521 3679 0,'0'0'320'0,"-6"-8"-320"16,1 2 0-16,1-1 0 0,4 7 4928 0,-4-6 928 16,2-1 176-16,2 7 48 0,0 0-3696 0,0 0-720 15,2-8-160-15,-2 8-32 0,7-7-512 0,1 1-128 16,0 2 0-16,4-1-16 0,3 1-400 0,5-1-80 16,4 2-16-16,1 0 0 0,3 1-128 0,2-2-16 0,2 1-16 0,-1-1 0 15,-3-3-160-15,-2 3 128 0,-1 0-128 0,1 2 128 16,-2 0-128-16,-2 1 0 15,-4 3 0-15,0 0 0 0,-3 0 0 0,-2 1 0 0,-2 0-192 16,-4 0 192-16,-7-3-1888 0,6 9-256 0,-4 0-48 0,-3 0-11344 16</inkml:trace>
  <inkml:trace contextRef="#ctx0" brushRef="#br0" timeOffset="142867">384 16549 15663 0,'-8'-8'1392'0,"0"1"-1120"0,2 2-272 0,0-1 0 0,2 0 2928 0,4 6 528 16,0 0 96 0,0 0 32-16,2-10-2096 0,3 2-400 0,4 3-96 0,2-1-16 0,1 1-480 0,5-1-112 15,1 2 0-15,3-1-16 0,1 2-112 0,3 0 0 16,1 0-16-16,1 1 0 0,0 0 0 0,-2 1 0 16,-1 1 0-16,-1 2 0 0,-2 1-96 0,-4 2-16 15,-6-2 0-15,-2 3 0 0,-2 0-128 0,-1 3 0 16,-6-9 144-16,0 12-144 0,-1 1 0 0,-5 3 0 0,-5 0 0 0,-3 3-128 15,-5 1-112-15,-3 1-16 0,-3 1 0 16,-3-1 0-16,-1-2 0 0,-1 1 0 0,3-2 0 0,0-1 0 16,2 1 256-16,4-2 0 15,3 0 0-15,1-3 0 0,0-2 0 0,3-2 0 0,4-1 0 16,3-2 0-16,7-6 192 0,0 0 0 0,0 0-16 0,0 0 0 0,0 0 32 0,0 0 16 31,0 0 0-31,8 7 0 0,3-2-32 0,2-3 0 0,2-2 0 0,2 0 0 0,4 0-32 0,2-1-16 31,4-2 0-31,3 0 0 0,7 1-144 0,0-2 0 16,1-1 144-16,-3-1-144 0,-2 1 0 0,-1-3 0 16,-3-1 0-16,0 2 0 15,1 0-1888-15,-3-1-400 0,1 1-80 0</inkml:trace>
  <inkml:trace contextRef="#ctx0" brushRef="#br0" timeOffset="143487.51">1152 16545 24879 0,'0'0'1088'0,"-6"-3"256"0,-2 0-1088 0,2 0-256 0,-1 1 0 0,7 2 0 15,0 0 1456-15,-8 5 224 0,1-1 48 0,1 4 16 16,3 3-1008-16,-1 0-208 0,2 1-32 0,0 2-16 16,-1 3-288-16,1-2-48 0,0-2-16 0,2 3 0 0,0 2 112 0,2-1 16 15,-2-2 0-15,0 2 0 0,-2 0-64 16,2-1 0-16,0-3 0 0,2-1 0 0,0-2-48 0,-1 0-16 15,0-4 0-15,-1-6 0 0,0 0 48 0,0 0 0 16,0 0 0-16,0 0 0 0,0 0 64 0,0 0 16 16,0 0 0-16,0 0 0 0,0 0 128 0,0 0 16 15,3-9 16-15,1-2 0 0,-1-3-144 0,0-1-16 16,-1-3-16-16,2 1 0 0,0-2-80 0,2-2-16 16,-2-3 0-16,3 1 0 0,-1 4-144 0,1 2 128 15,-2-2-128-15,0 6 128 0,-1 3-128 0,0 2 0 16,-4 8 0-16,0 0 0 0,0 0 0 0,0 0 128 0,0 0-128 15,0 0 128-15,8 9-128 0,-1 1 0 0,-2 0-160 0,0 2 160 16,-2 2 0-16,0 1-144 0,2 1 144 0,-3-1 0 0,0 1 0 0,0-1 0 16,2 2 0-16,0-1 0 0,-1-1 0 0,2-1 0 31,0-2 0-31,1-2 0 0,-2-2 0 0,2-1 0 16,-6-7 0-16,11 4 0 0,-2 0 128 0,1-4-128 0,0-2 128 0,0-3-128 0,0 0 192 15,0-3-48-15,0-2 0 0,1-2 0 16,-1-2-16-16,1-1 0 0,-1-1 0 15,2-3 0-15,-3-4 0 0,2 1-128 0,0-1 192 0,-3 1-64 0,1 0-128 16,-1 3 128-16,-3 3-128 16,1 4 128-16,-1 1-128 0,-1 5 192 0,-4 6-192 0,0 0 192 0,0 0 0 0,0 0 0 15,0 0 0-15,0 0 0 0,0 11-192 0,-1 2 0 16,0 3 0-16,1-1 0 0,1-1-144 16,1 2 144-16,1 0 0 0,2 1 0 0,-1-1 0 0,0 0 0 15,1 0 0-15,0-1 0 16,2-1-192-16,1 0 64 0,-1-1 128 0,2 1-208 15,1-3-368-15,-1-2-80 0,-2 0-16 0,3-2 0 16,1-2-1648-16,0 0-336 0,-1-5-64 0,1-1-12256 0</inkml:trace>
  <inkml:trace contextRef="#ctx0" brushRef="#br0" timeOffset="143745.82">1662 16324 11055 0,'-6'-11'976'0,"1"0"-784"0,0 0-192 0,1 1 0 15,-1 3 4720-15,0 0 896 0,5 7 176 16,0 0 32-16,0 0-3808 0,0 0-768 0,0 0-160 0,0 0-16 0,0 0-672 0,0 0-128 16,0 0-16-16,7 11-16 0,-3 3-240 0,4 3 0 15,-2 1 0-15,3 3 0 0,1 2 160 0,-1 4-160 16,-1 1 160-16,-1 3-160 0,1 4 192 0,-4 0-64 16,0-1-128-16,-4 2 192 0,-1 2-48 0,-3 5-16 31,1 0 0-31,-5-1 0 0,-4-2-128 0,-1-1 192 15,0-1-192-15,-5-3 192 16,-3-2-512-16,-2-2-80 0,0-1-32 0,-4-3 0 16,-2-2-800-16,2-3-176 0,-1-3-16 0,3-4-8608 0,0-2-1712 15</inkml:trace>
  <inkml:trace contextRef="#ctx0" brushRef="#br0" timeOffset="144107.14">356 16254 19343 0,'-5'-10'848'0,"5"10"192"0,-5-9-832 0,1 1-208 16,0 1 0-16,1 0 0 0,0 2 784 0,-2-1 112 15,0 1 32-15,2-1 0 0,3 6 96 0,-8-4 0 16,0 0 16-16,8 4 0 0,-7 0 32 0,-1 4 0 16,0 1 0-16,-1 4 0 0,-2 2-368 0,0 3-80 0,-1 4-16 0,-1 6 0 15,-1 7-176-15,1 5-48 0,0 4 0 16,0 3 0-16,2 1-176 0,2 3-32 0,2 4-16 0,1 1 0 16,3 2-160-16,3-1 0 0,2-2 0 0,4-4 0 15,2-2 0-15,2-3 128 0,4-4-128 0,2-2 0 16,5-5 0-16,1 0 0 0,-1-3 0 0,2-5 0 15,2-3-512-15,4-6-16 0,3-4-16 0,3-2-9328 16,3-4-1872-16</inkml:trace>
  <inkml:trace contextRef="#ctx0" brushRef="#br0" timeOffset="144522.6">1783 17015 13823 0,'0'0'608'0,"0"0"128"0,0 0-592 0,0 0-144 0,2-10 0 16,1 2 0-16,0 1 2336 0,-3 7 432 0,2-7 96 0,-1-1 16 15,-1 2-1552-15,0-2-304 0,0 8-64 0,-1-8-16 16,-1 0-80-16,-1 1-16 16,3 7 0-16,-4-8 0 0,-2 2 32 0,1 1 0 0,-2 1 0 0,0 2 0 15,-2 1-192-15,-1 2-48 0,-1 1 0 0,0 2 0 16,-1 2-272-16,0 3-64 0,0-1-16 0,-2 3 0 16,2 3-128-16,0 0-32 0,1 0 0 0,2 2 0 15,2-2-128-15,1 1 0 0,1 1 0 0,1-1 0 0,3-2 0 0,1 0 0 16,3 0 0-16,1-2 0 15,1-2 128-15,3 0-128 0,1-2 0 0,1-2 128 0,0 1-128 16,3-3 0-16,2 0 0 0,3-3 0 16,1-1-288-16,2 0-96 0,-2-1 0 15,3-1-16 1,0-2-1840-16,1 0-352 0,-1-3-80 0</inkml:trace>
  <inkml:trace contextRef="#ctx0" brushRef="#br0" timeOffset="144908.81">2170 16413 28271 0,'0'0'1248'0,"0"0"272"0,0 0-1216 0,0 0-304 0,0 0 0 0,0 0 0 15,0 0 480-15,0 0 32 0,6-4 16 0,2 1 0 16,1-1-208-16,2 2-32 0,2 1-16 0,4 0 0 16,0 0-96-16,2 1-32 0,1 0 0 0,1 0 0 15,1 0-144-15,1 2 0 0,0 1 0 0,-2 1 0 16,-2-2-1712-16,-3 1-272 0,-2 1-48 0</inkml:trace>
  <inkml:trace contextRef="#ctx0" brushRef="#br0" timeOffset="145093.1">2118 16613 13823 0,'-15'5'1216'0,"7"-3"-960"0,8-2-256 0,-9 3 0 0,2 0 1936 0,7-3 352 15,0 0 64-15,0 0 16 0,0 0-736 0,0 0-144 16,0 0-16-16,0 0-16 0,0 0-768 0,12 1-160 16,4-1-16-16,2-1-16 0,0-1-256 0,4 0-48 0,3-1-16 0,1 0 0 15,2-1-432-15,0 1-96 0,1 0-16 16,2-1-12608-16</inkml:trace>
  <inkml:trace contextRef="#ctx0" brushRef="#br0" timeOffset="145695.79">2904 16223 15663 0,'0'0'1392'16,"0"0"-1120"0,0 0-272-16,0 0 0 0,0 0 2112 0,0 0 384 0,0 0 64 0,0 0 0 15,0 0-704-15,0 0-160 0,0 0-32 0,9-2 0 16,0 0-880-16,4-1-176 0,0 1-32 0,3 0-16 15,3 1-240-15,1-1-64 0,0-1 0 0,3 1 0 16,2 0-64-16,0 0 0 0,-1-1-16 0,2 0 0 0,-1 2-176 0,0 1 0 16,-3-1 0-16,1 1 0 0,1 1 0 0,-4 0 0 15,-3 0 0-15,-3 1 128 0,-2 0-400 0,-2 0-96 32,-10-2-16-32,0 0 0 0,0 0-1872 0,0 0-384 0,0 0-80 0,0 0-9312 0</inkml:trace>
  <inkml:trace contextRef="#ctx0" brushRef="#br0" timeOffset="145907.15">3104 16214 11055 0,'0'0'976'0,"0"0"-784"0,-8-1-192 0,8 1 0 15,0 0 2784-15,0 0 512 0,-9 3 96 0,4 3 32 0,5-6-1584 0,-3 10-320 16,-1 0-64-16,2 2-16 0,1 3-608 0,0 2-112 16,0 1-16-16,0 1-16 0,0 0 80 0,1 1 0 15,1-1 16-15,0 2 0 16,-1 0-80-16,0 0-32 15,0-2 0-15,0-1 0 0,0 0-320 0,1 0-64 0,1-1-16 16,-1-1 0-16,0-3-272 0,2-1 128 16,0 1-128-16,0-2 0 0,-1-1 160 0,2 0-160 15,-1-1 128-15,0-3-128 16,-3-6-256-16,5 7-144 0,-5-7-32 0,6 7 0 16,-6-7-2176-16,7 4-432 0,-7-4-96 0</inkml:trace>
  <inkml:trace contextRef="#ctx0" brushRef="#br0" timeOffset="146177.47">3365 16539 14735 0,'0'0'1312'0,"0"0"-1056"0,0 0-256 0,0 0 0 16,0 0 3456-16,0 0 640 0,0 0 128 0,3 12 32 15,-1 0-2640-15,-1 0-528 0,-2 0-96 0,0 2-32 16,0 2-320-16,0-1-64 0,0 1 0 0,0-2-16 0,0 1-288 0,-1 1-48 16,1-1-16-16,2-2 0 0,-1 0-208 0,2 0 128 15,-1 0-128-15,0-2 0 0,-1-1 128 0,2-2-128 16,0 0 0-16,0 0 0 0,-2-8-224 0,5 8-144 16,-1-2-16-16,-4-6-16 15,7 6-2496-15,-7-6-496 0</inkml:trace>
  <inkml:trace contextRef="#ctx0" brushRef="#br0" timeOffset="146835.72">3640 16386 14735 0,'0'0'1312'0,"0"0"-1056"16,0 0-256-16,0 0 0 0,0 0 2944 0,0 0 544 0,3-8 96 0,-3 8 32 15,0 0-2016-15,9-2-384 0,0-1-96 0,0 0-16 16,1 1-544-16,2 0-112 0,3 0-32 0,2 1 0 16,2 0-192-16,2-1-32 0,1 2-16 0,1 0 0 15,0-1-176-15,-1 0 0 0,-1-1 0 0,-2 1 128 16,-3 0-320-16,1 1-80 0,-2 1-16 0,-1-1 0 15,-1 0-2368-15,-1 0-480 0</inkml:trace>
  <inkml:trace contextRef="#ctx0" brushRef="#br0" timeOffset="148409.56">3224 16684 12319 0,'0'0'544'0,"0"0"112"0,0 0-528 0,-6-3-128 0,6 3 0 0,-5-6 0 0,5 6 1680 0,-6-5 304 16,2-2 64-16,1 1 16 0,3 6-112 0,-3-7-32 15,2-2 0-15,1 1 0 16,1-1-576-16,1 3-128 0,-1-2-32 0,-1 8 0 0,3-8-384 0,1 2-80 16,1-2-16-16,-1 2 0 0,2-1-368 0,-1 1-80 15,1 2 0-15,-6 4-16 0,8-4-96 0,0 1-16 0,-8 3 0 0,10-1 0 16,-10 1-128-16,10 5 0 0,-2 1 144 0,-2 2-144 16,-1 0 0-16,-3 3 0 0,-2 1 0 15,0 3 0-15,0 1 0 0,0 1 0 0,-2 2 0 16,-2 1 0-16,0 2 0 0,0-1 0 0,-1 0 0 0,0-1 0 15,-2 0 0-15,0-1 0 16,2 0 0-16,-1-3 0 0,1-2 0 0,1-1 128 0,-1-4-128 16,2-1 0-16,3-8 0 0,-3 7 144 15,3-7-144-15,0 0 0 0,0 0 288 0,0 0-48 0,0 0-16 16,0 0 0-16,7 4 208 0,-7-4 32 16,11 1 16-16,1-2 0 0,2-1-96 0,1 0-32 0,3-2 0 0,0 0 0 0,2 0-192 0,3-2-32 15,0 1-128-15,-1 0 192 0,-2-1-192 0,-1 1 0 16,-2 1 0-16,0-1 0 0,-3 1 0 0,0 1 0 15,2 1 0-15,-4-2 0 0,-1 2 0 0,-1 1 0 16,-1 0 0-16,-2 0 0 16,-7 1-368-16,0 0-112 0,9-1-32 0,-9 1 0 31,9 1-1472-31,-9-1-320 0,0 0-48 0,9 0-11984 0</inkml:trace>
  <inkml:trace contextRef="#ctx0" brushRef="#br0" timeOffset="149295.7">3185 16690 5519 0,'0'0'496'0,"0"0"-496"16,0 0 0-16,0 0 0 0,0 0 1824 0,0 0 272 16,0 0 48-16,0 0 16 0,0 0-512 0,0 0-112 15,-5-5 0-15,5 5-16 0,-2-8-176 0,2 8-48 16,0 0 0-16,0-10 0 0,1 3-160 0,1-1-48 15,0 0 0-15,-2 8 0 0,5-9-320 0,-1 2-80 16,-4 7-16-16,5-8 0 0,1 1-192 0,-1 2-32 16,2-1-16-16,-7 6 0 0,10-4-96 0,-2 1-16 15,-8 3 0-15,8-1 0 0,1 0-160 0,0 2-32 0,-1 1-128 0,-8-2 192 16,7 8-192-16,-1 0 0 0,-1 1 0 0,0 1 0 16,-1 1 0-16,-2 1 0 0,0 0 0 0,-2 3 0 15,0 1 0-15,-3 1 0 16,0-1 0-16,-1 2 0 0,-2 1 128 0,2-1-128 0,-3-1 0 0,-1-3 144 15,1 1-144-15,-1-2 0 0,0 0 0 0,2-2 128 16,0-2-128-16,1 0 0 0,0-2 144 16,5-7-144-16,-4 6 0 0,4-6 144 15,0 0-144-15,0 0 0 0,0 0 256 0,0 0-48 0,0 0-16 0,0 0 0 16,0 0 112-16,0 0 16 0,0 0 0 0,0 0 0 16,10 5-80-16,1-2-16 0,1-2 0 0,4-1 0 15,0-2-96-15,3-1-128 0,0-2 176 0,3 1-176 0,1 0 128 0,1 0-128 16,0-1 0-16,-2 0 0 0,-1 1 0 0,-2 0 0 15,-1-2 128-15,0 2-128 0,0 0 0 0,-3 2 0 16,-2-1 0-16,0 1 0 16,-2-1 0-16,0 1 0 0,-2-1 0 0,-9 3 0 0,9-2 0 15,-9 2-192-15,0 0 0 0,0 0 0 16,0 0-528-16,0 0-112 0,0 0 0 0,0 0-16 16,0 0-1616-16,0 0-320 0,0 0-64 0,0 0-16 0</inkml:trace>
  <inkml:trace contextRef="#ctx0" brushRef="#br0" timeOffset="149738.04">4120 16216 18543 0,'0'0'816'0,"0"0"176"0,0 0-800 0,-5-3-192 0,5 3 0 0,0 0 0 0,0 0 1728 0,0 0 320 16,0 0 48-16,0 0 16 0,0 0-624 0,0 0-112 0,0 0-32 0,0 0 0 16,4-7-592-16,-4 7-128 0,9-5-32 0,3 2 0 15,1-1-160-15,4 1-48 0,2 0 0 0,1 1 0 16,2 0-128-16,2 0-48 0,1-1 0 0,-1 1 0 16,-2-2-208-16,-1 2 176 0,-2 1-176 0,-3 0 160 15,0 0-160-15,-3 0 0 16,-1 1 0-16,-2 0 0 0,-1 1-160 0,-9-1-112 0,0 0-32 0,0 0 0 31,0 0-1968-31,7 4-400 0,-7-4-80 0,0 0-9808 0</inkml:trace>
  <inkml:trace contextRef="#ctx0" brushRef="#br0" timeOffset="149944.66">4329 16205 17151 0,'0'0'768'0,"0"0"144"0,0 0-720 0,-8-2-192 0,0 1 0 16,8 1 0-16,-9 0 1840 0,9 0 336 0,-9 1 64 15,9-1 0-15,-6 7-912 0,-1 0-192 0,2 1-48 0,1 2 0 0,2 2-448 0,0 1-112 0,-1 3-16 0,0 2 0 16,2 3 16 0,0 0 0-1,0-1 0-15,0 0 0 0,1 0-80 0,-1 1-32 16,0-1 0-16,1 0 0 0,-1-1-224 0,1-1-64 16,1-2 0-16,0-1 0 0,0 1-128 0,1-2 0 0,0-2 0 0,1-1 0 15,0-1 0-15,1 0-320 0,4-2 48 0,1-2-9936 16,1 0-1984-16</inkml:trace>
  <inkml:trace contextRef="#ctx0" brushRef="#br0" timeOffset="150151.57">4523 16430 29487 0,'0'0'2624'0,"0"0"-2112"15,-7 2-512-15,7-2 0 0,-7 4 384 0,0 2-16 16,0 0-16-16,2 2 0 0,2 0 128 0,-1 1 32 15,1 1 0-15,0-1 0 0,-1 2-96 0,2 2-16 16,1 0 0-16,0 1 0 0,1-2-224 0,0-1-48 16,1-1-128-16,1 1 192 0,1 0-192 0,-1-1 0 15,2 1 0-15,1-2 0 16,-3-2-1840-16,2 0-304 0,-4-7-64 0,10 6-16 0</inkml:trace>
  <inkml:trace contextRef="#ctx0" brushRef="#br0" timeOffset="150373.87">4898 16250 33695 0,'0'0'1488'0,"-2"-7"304"0,-1-2-1424 0,0 1-368 0,3 8 0 0,0 0 0 15,0-9 192-15,3 2-16 0,-3 7-16 0,6-7 0 16,1 3-160-16,2 0 192 0,0 1-192 0,2 2 192 0,2 1-192 0,0 0 0 15,1 2 0-15,3 0-176 0,0 2-32 0,1-1-16 16,-2 0 0-16,1 2 0 16,-2-1-3008-16,1 1-608 0</inkml:trace>
  <inkml:trace contextRef="#ctx0" brushRef="#br0" timeOffset="150822.66">4875 16399 23039 0,'-8'-2'2048'0,"2"0"-1648"15,6 2-400-15,-7-3 0 16,7 3 1696-16,0 0 256 0,0 0 48 0,0 0 16 0,0 0-1056 0,0 0-224 16,0 0-32-16,0 0-16 0,0 0-496 0,0 0-192 15,11-2 176-15,2 0-176 0,3-1 0 0,3-2 0 16,1-1 0-16,3 0 0 16,2 1-384-16,1-1-64 0,1 0 0 0,2-1-16 31,2-1-240-31,0 1-64 0,-1-2 0 0,1 0 0 15,-1-2 64-15,-3 1 16 0,0 1 0 0,-5 2 0 0,-3-1 112 16,-4 2 0-16,-3 3 16 0,-2 1 0 0,-10 2 688 0,0 0 128 0,0 0 16 0,0 0 16 16,0 0 464-16,3 10 80 15,-2 0 32-15,-1 1 0 0,-1 1-336 0,0 0-64 0,0 0-16 0,0 0 0 0,0 0-192 0,3-1-64 16,-2-11 0-16,4 12 0 0,1-1 256 0,1-1 64 16,3-2 0-16,1-2 0 0,1 1 128 0,1-3 48 15,1-1 0-15,2-2 0 0,0-2-112 0,2-2-32 0,0 1 0 0,1-2 0 16,-2-3-32-16,2 0-16 15,1-1 0-15,-3-1 0 0,-2-2 144 0,0-2 16 0,-2 0 16 16,-1-4 0-16,-2 0-32 0,-2-1 0 16,1 1 0-16,-4 1 0 0,-4 1-336 0,-2 0-80 15,-1 1-16-15,-3 2 0 0,-1 1 64 0,-2 2 16 16,-2 1 0-16,-2 4 0 0,-4 1-160 16,1 0-128-16,-3 6 144 0,1 1-144 0,2 3-192 15,-3 1-128-15,3 2-16 0,-1 1-16 0,2 3-1376 0,-2 0-288 0,3 1-48 0,1 3-9744 31,0 3-1952-31</inkml:trace>
  <inkml:trace contextRef="#ctx0" brushRef="#br0" timeOffset="152177.82">3368 17365 4607 0,'0'0'192'0,"0"0"64"0,-9-2-256 0,1 0 0 16,1 1 0-16,7 1 0 0,-9-2 3616 0,9 2 672 0,0 0 144 0,0 0 32 15,0 0-2064-15,0 0-416 0,-2-6-64 0,2 6-32 16,0 0-560-16,6-7-112 16,2 1-32-16,2 2 0 0,2 0-352 0,3-1-64 0,4 1 0 0,2-1-16 0,0 2-288 0,1-1-48 15,1-1-16-15,5 1 0 0,1 0-144 0,3-1-48 16,0 2 0-16,2 1 0 0,2 2-64 0,0 0-16 31,-1-1 0-31,-2-1 0 0,-1 0-128 0,-4 1 128 0,-1 1-128 0,-4 0 128 0,-3 1-128 0,-4-1 0 16,-3 0 0-16,-2 0 128 0,-2 1-128 0,-9-1-256 15,0 0 64-15,0 0 16 32,0 0-720-32,0 0-160 0,-1 11-32 0,-3-1 0 0,-5-2-1712 0,-2 0-336 0,-1 3-80 0</inkml:trace>
  <inkml:trace contextRef="#ctx0" brushRef="#br0" timeOffset="152422.45">3570 17378 11967 0,'0'0'1072'0,"0"0"-864"0,0 0-208 0,0 0 0 15,0 0 1840-15,0 0 320 0,-3-7 64 0,3 7 16 0,0 0-656 16,0 0-128-16,0 0-32 0,0 0 0 0,0 0-336 0,0 0-64 16,0 0 0-16,0 0-16 0,0 0-240 0,4 8-64 15,1 2 0-15,-2 2 0 0,-1 1-32 0,1 3-16 16,-1 0 0-16,-1 2 0 0,0 0-160 0,-1 1-48 15,1 0 0-15,-2 2 0 0,0-3-96 0,0 1-32 16,-1 0 0-16,-1 1 0 0,1-3-176 0,0 1-144 16,1-2 192-16,1 2-192 0,-2-4 144 0,1-1-144 15,1 0 0-15,0-2 144 0,0-2-144 0,1 1-144 16,-1-10 144-16,4 10-208 16,0-1-1472-16,2-2-304 0,-6-7-48 0,9 4-12176 0</inkml:trace>
  <inkml:trace contextRef="#ctx0" brushRef="#br0" timeOffset="152656.17">3789 17568 28383 0,'0'0'1264'0,"0"0"256"0,0 0-1216 0,0 0-304 0,0 0 0 0,-9 2 0 16,9-2 304-16,-5 10 0 0,2-1 0 0,-1 2 0 0,1 1 192 0,1 1 32 15,1 2 16-15,0 1 0 0,-2 2-64 0,3-2-16 16,-2 2 0-16,1-2 0 15,1 1-160-15,1-1-48 0,1 0 0 0,1-1 0 0,-2 0-128 0,0-2-128 16,0-2 144-16,1-1-144 16,0 0 128-16,2-2-128 0,-4-8 0 0,4 8 0 0,-4-8-208 0,7 8-144 15,-7-8-32-15</inkml:trace>
  <inkml:trace contextRef="#ctx0" brushRef="#br0" timeOffset="152938.82">4176 17540 27647 0,'-5'-10'2448'0,"5"10"-1952"0,0 0-496 0,-1-8 0 0,1 0 1008 0,0 8 96 0,3-6 32 0,-3 6 0 16,8-6-640-16,1 2-128 15,1 1-32-15,1 0 0 0,1 1-160 0,3 0-48 0,3 0 0 0,3 0 0 0,2-1 0 16,0 2-128-16,-1 0 192 0,-1 0-64 0,1-1-128 16,-4 1 0-16,2-1 0 0,-1 0-176 31,-2 1-1872-31,0 1-368 0,-3 0-80 0</inkml:trace>
  <inkml:trace contextRef="#ctx0" brushRef="#br0" timeOffset="153128.28">4150 17658 25791 0,'0'0'1152'0,"-8"-1"224"0,8 1-1104 0,0 0-272 15,0 0 0-15,0 0 0 0,0 0 960 0,0 0 144 0,0 0 32 0,0 0 0 16,6 7-608-16,3-3-112 0,2 0-32 0,4-2 0 15,3 0-192-15,4-2-64 0,4-2 0 0,4 0 0 16,-1-2-128-16,2-1 0 16,-1-3 0-16,0 2 0 15,0 0-3088-15,2 1-496 0</inkml:trace>
  <inkml:trace contextRef="#ctx0" brushRef="#br0" timeOffset="153428.74">5011 17355 29487 0,'0'0'2624'0,"0"0"-2112"16,0 0-512-16,0 0 0 15,0 0 144-15,0 0-144 0,7-7 0 0,2 3 144 0,0 2 48 16,3-1 0-16,1 1 0 0,4 1 0 16,4 1 32-16,4 0 16 0,2-1 0 0,2 0 0 15,0-1-48-15,0 0 0 0,-2-2 0 0,1 2 0 16,-1 0-192-16,1 0 144 0,-3-1-144 0,-2 2 128 16,-2 1-384-16,-2 0-64 0,-3 0-32 0,-2 3 0 15,-3-1-1728-15,-3 0-352 0,-8-2-64 0</inkml:trace>
  <inkml:trace contextRef="#ctx0" brushRef="#br0" timeOffset="153669.06">5275 17383 18431 0,'0'0'1632'0,"-7"2"-1312"16,-1-1-320-16,8-1 0 0,-8 2 1472 0,8-2 240 16,0 0 32-16,-6 8 16 0,0-1-544 0,2 2-96 15,2-1-32-15,0 3 0 0,1 1-448 0,1 1-80 16,0 2-32-16,0 2 0 0,0 2-16 0,1-2-16 15,-1 0 0-15,3 1 0 0,0 0-112 0,2 1 0 16,-3-2-16-16,-1 2 0 0,0 1-192 0,1-3-48 0,0 0 0 0,-1-2 0 16,-2 0-128-16,0-2 160 0,0-1-160 0,2-1 160 15,-1-1-160-15,0 0 0 0,1-3 144 16,0 0-144-16,-1-7 0 0,1 8-192 0,-1-8 32 0,0 0 0 16,5 7-1936-1,-5-7-384-15,9 6-80 0</inkml:trace>
  <inkml:trace contextRef="#ctx0" brushRef="#br0" timeOffset="153999.35">5470 17666 29999 0,'0'0'1328'0,"-9"5"272"0,2-1-1280 0,1 3-320 15,3 2 0-15,-3 0 0 0,1 0 0 0,0 1 0 16,1 0 0-16,1 0-128 0,0 0 128 0,2 0 224 15,1-10-48-15,1 11-16 0,2-2 224 0,0 0 32 16,-3-9 16-16,9 8 0 0,0-1 224 0,0-2 48 16,2-2 16-16,2 1 0 0,1-2-208 0,1-2-64 15,1 0 0-15,0-1 0 0,2-1 0 0,-2-2-16 0,0-1 0 0,-2-1 0 16,-2 1 16-16,-2-1 0 0,-3-1 0 0,-2-1 0 16,1-2-144-16,-4 1-32 0,-2 0 0 0,-2-1 0 15,-3 1-80-15,0-1-32 0,-3 0 0 16,-2 2 0-16,-1-1-160 0,-1 4 0 0,-1-1 0 15,0 3 0-15,-2 1-400 0,1 2-16 16,0 1 0-16,2 1 0 0,-1 1-1616 0,2 1-320 0,2-1-64 16,-1 0-12576-16</inkml:trace>
  <inkml:trace contextRef="#ctx0" brushRef="#br0" timeOffset="154919.28">6307 17064 13823 0,'-3'-13'1216'0,"1"6"-960"0,-1-1-256 0,0 0 0 16,-1-1 3056-16,-2 1 560 15,1 0 112-15,-3 0 32 0,-1 0-2960 0,-1 2-592 0,-2 0-208 0,-3 1 144 16,-3-1-16-16,-4 2-128 0,-5 1 192 0,-3 0-64 15,-1 1 32-15,-2 1 0 0,-2 0 0 0,1 1 0 16,0 1 112-16,-1 0 32 0,-3 0 0 0,1 3 0 16,-1-1-32-16,-2 1 0 0,-6 1 0 0,-5 0 0 15,-2 1-128-15,1 0-16 0,3 1-128 16,1 0 192-16,-3-2 16 0,0 1 0 0,-1-2 0 0,-5 1 0 16,-3 1 96-16,2-1 16 15,2-1 0-15,-1 1 0 0,0 2-176 0,-3 1-16 16,-5-1-128-16,-1 1 192 0,-2 0-192 0,1 0 0 0,2 0 128 0,-2 0-128 0,-2 0 0 0,-3-1 0 31,-6 0 0-31,2-1 0 0,3-1-384 0,3-1 0 0,0 0-16 0,-1-2 0 0,-3-1 240 0,6-2 160 31,5-1-192-31,5-1 192 0,5 1 0 0,3-1 0 0,3 0 0 0,0-1 0 16,-1 2 0-16,2 0 0 0,0 1 0 0,5 0 0 16,3 0 0-16,5 1 144 0,2 0-144 15,4 1 128-15,1 0 64 0,4 1 0 16,4 0 0-16,3 1 0 0,1 1-64 0,4 0 0 15,3 1 0-15,1-1 0 0,6-4-128 0,0 0 160 0,-5 5-160 0,5-5 160 16,-5 8-160-16,5-8 0 0,-1 9 0 0,1 0 0 16,-1 0 0-16,1-1 0 0,0 2 0 0,0 0 0 15,1 1 0-15,0 0 0 0,-1 0 144 0,0 1-144 16,0 3 0-16,-1 0 128 0,-1 1-128 0,1 3 0 16,-1 2 0-16,0 1 0 0,-1 0 0 0,-1 3 0 0,1 4 0 15,-1 2 0-15,-1 1 0 0,0 1 0 0,1 1 0 16,0 1 0-16,-1 2 0 0,1 0 0 0,-1-1 0 0,2-2 0 15,-1-1 0-15,0-4 0 0,-1-2 0 0,3 0 128 16,1-2-128-16,1-2 0 0,1-2 0 0,1-4 0 16,1 0 0-16,2-3 128 0,0-2-128 0,3-1 0 15,2-2 128-15,0-2-128 0,0-1 160 0,2 0-32 16,3-2-128-16,4 1 192 0,2-2-192 0,3-1 128 16,1-1-128-16,5 0 0 0,4-1 128 0,6 0-128 15,5 0 0-15,4-1 0 0,2-1 0 0,0-1 128 16,1-2-128-16,2 1 0 0,1 1 0 0,6-2 0 15,0 0 0-15,6-1 0 0,0 1 0 0,2-1 0 16,-3 1 0-16,3 1 0 0,2 1 0 0,3 0 0 16,1-2 0-16,-3 2 0 0,-2 0 0 0,1 1 0 15,1 1 0-15,0-1 0 16,0 1 0-16,0 0 0 0,0 0 0 0,2-1 0 0,-1 0 0 16,1 0 0-16,0-1 0 0,-4 1 0 15,-1 0 0-15,-1-1 0 0,-4-2 0 0,5 2 0 0,0-1 0 0,-1-1 0 0,-4 2 128 0,-4 1-128 16,-2-3 0-16,-4 1-208 0,-1 1 32 0,-1-1 16 15,-2 1 160-15,-3 1 176 0,-5 0-48 0,-4-1 0 16,-5 1-128-16,-3 0 0 0,-3-1 144 0,-2 0-144 0,-3 1 0 16,-3 0 0-16,-2-1 0 0,-2 1 0 31,-1-2-480-31,-3 1-160 0,-2 0-48 0,0-2 0 0,-9 5-2064 0,6-6-432 0,-1-4-80 0,-5 10 0 0</inkml:trace>
  <inkml:trace contextRef="#ctx0" brushRef="#br0" timeOffset="155267.41">6314 17048 24879 0,'0'0'1088'0,"-4"-7"256"0,4 7-1088 0,0 0-256 0,-3-7 0 0,3 7 0 0,0 0-208 0,0 0-112 15,0 0 0-15,0 0-16 0,0 0 336 0,0 0 0 32,0 0 0-32,0 0 0 0,-1 10 0 0,1 2 240 0,0 3-48 0,0 3 0 0,0 0 160 15,0 4 32-15,0 6 0 16,-2 2 0-16,0 1-80 0,1 5-16 0,-2 1 0 0,1 2 0 0,-1 0 240 0,1 5 48 16,1 5 16-1,-2-1 0-15,1-1-80 0,1 1 0 0,0-3-16 0,0 0 0 0,1-3-240 0,0-3-32 16,-1-3-16-16,1 0 0 0,2-2-80 0,-1-1-128 31,-1-5 176-31,-1-2-176 0,-1-4 192 0,-2-3-64 0,1-1 0 0,-1-3-128 16,-1-1 0-16,1-2-352 0,-2-2 48 15</inkml:trace>
  <inkml:trace contextRef="#ctx0" brushRef="#br0" timeOffset="156293">8184 14265 9839 0,'0'0'432'0,"0"0"96"0,0 0-528 31,0 0 0-31,0 0 0 0,-1-8 0 0,1 8 880 0,0 0 64 0,0 0 16 0,0 0 0 15,-3-10 128-15,3 10 48 0,0 0 0 0,0 0 0 16,0 0-160-16,0 0-16 0,0 0-16 0,0 0 0 0,0 0-368 0,0 0-80 16,0 0-16-16,0 12 0 0,0 2-96 15,0 3-32-15,2 2 0 0,-1 2 0 0,0 2 144 0,1 2 16 16,0 3 16-16,-2 1 0 0,1 2-192 0,-1 3-32 16,0 3-16-16,-1 1 0 0,-2 4-32 0,0 3-16 0,-1 2 0 0,1 1 0 15,0-1-16 1,0 0 0-16,1-1 0 0,0 1 0 0,1-1-224 0,1-1 176 0,1-2-176 15,1 0 160-15,2-4-160 0,0 0 160 16,0-3-160-16,3-4 160 0,0-3-160 0,-1-2 160 16,1-2-160-16,0 0 160 0,2-6-32 0,-1-1-128 0,-1-3 192 15,0-2-64-15,0-4-128 0,1 0 0 16,-1-2 0-16,0-2 0 16,-7-5-704-16,0 0-192 0,9-2-16 0,-2-3-11344 0</inkml:trace>
  <inkml:trace contextRef="#ctx0" brushRef="#br0" timeOffset="156859.17">8426 14328 5519 0,'-8'-11'496'0,"4"4"-496"0,-2-1 0 0,3 3 0 0,3 5 2432 0,0 0 400 16,0 0 80-16,0 0 16 0,0-9-2400 0,0 9-528 0,5-7 0 15,3 5 0-15,2-1 0 0,0 1 0 16,1-2 0-16,1 2 0 0,0-1 0 0,2 0 256 0,3-1-48 0,2 1-16 16,1 0 400-16,4 1 80 15,0-1 16-15,3 2 0 0,5 0-112 0,6 0 0 0,6-1-16 16,4 0 0-16,3-2-112 0,0 0 0 0,0-2-16 0,1 1 0 0,1-1-176 0,6 3-16 15,3 0-16-15,4 0 0 16,3-3-64-16,-1 1-16 0,-1-1 0 16,3 3 0-16,3 1-144 0,1-2 0 0,0-2 0 0,-1-1 0 0,-4 0 0 15,-3 4 0 1,-1 1 0-16,0 0 0 0,1 1 0 0,-5 0 0 0,-5-4 0 16,-7 1 0-16,0 0 192 0,-9 2 16 0,-3 0 0 0,-5 2 0 15,-4 0 256-15,-4 0 48 16,-3 0 16-16,-2 0 0 0,-4 2-192 0,-4 0-32 0,-2 0-16 15,-9-2 0-15,0 0-80 0,0 0-16 0,0 0 0 0,0 11 0 16,-2 0 0-16,-2 0-16 16,-4 1 0-16,0 1 0 0,0 1-176 0,3 3 0 0,-4 0 0 0,1 3-176 15,0 3 176-15,0 1 0 0,0 3 0 0,2 0 0 16,0 1 0-16,2 1 144 0,-3 1-144 0,4 2 0 16,-3 2 0-16,3 0 0 0,0-1 0 0,1 0 0 15,-1 0 0-15,2-1 0 0,2 0 0 0,-1-1 0 16,0-1 0-16,0-3 0 0,0-1 0 0,0-2 0 15,0-4 0-15,0-1 0 0,1-1-176 0,-1-3 176 32,-1-1-864-32,0 0-64 0,-1-3-16 0,-1-1-10816 0</inkml:trace>
  <inkml:trace contextRef="#ctx0" brushRef="#br0" timeOffset="157423.82">8251 15258 7359 0,'0'0'656'0,"0"0"-528"16,0 0-128-16,-8-1 0 0,8 1 1376 0,0 0 240 0,-8-2 48 0,8 2 16 15,0 0-352-15,0 0-80 16,0 0-16-16,0 0 0 0,0 0-224 0,0 0-48 0,0 0-16 0,0 0 0 0,0 0-336 15,0 0-64-15,0 0-16 0,0 0 0 16,13 3 80-16,3-1 16 0,1 1 0 0,3-3 0 0,5 0-64 0,4-1-16 16,7-1 0-16,2 0 0 0,2 1-16 0,5-2 0 0,4-2 0 0,10 0 0 15,2-2-304-15,6 2-64 0,4-1-16 16,0 1 0-16,1-2-144 0,2 1 128 0,6-2-128 0,1 1 128 16,3 1-128-1,-2-2 0-15,1-1 0 0,4 2 0 0,6 0 0 0,-4-1 128 16,-6-1-128-16,-4 3 0 0,-2 3 128 0,1-1-128 0,1 1 0 0,-7 0 128 15,-10-2 80-15,-3 2 16 0,-3 1 0 0,-7 1 0 16,-4 0 48-16,-3-1 16 16,0 2 0-16,-8 0 0 0,-4-1-80 0,-4 0-16 15,-4-1 0-15,-2 0 0 0,-8 0-48 0,-4 1-16 0,-8 1 0 0,0 0 0 16,0 0-128-16,0 0-272 0,-8-5 64 16,-1 3 16-16,-3 1-2464 0,-2 1-480 0</inkml:trace>
</inkml:ink>
</file>

<file path=ppt/ink/ink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3:57:34.964"/>
    </inkml:context>
    <inkml:brush xml:id="br0">
      <inkml:brushProperty name="width" value="0.05292" units="cm"/>
      <inkml:brushProperty name="height" value="0.05292" units="cm"/>
      <inkml:brushProperty name="color" value="#FF0000"/>
    </inkml:brush>
  </inkml:definitions>
  <inkml:trace contextRef="#ctx0" brushRef="#br0">2685 878 10127 0,'0'0'896'0,"2"-6"-704"0,1 1-192 0,1-1 0 0,-1 1 1280 0,1-1 208 15,-3 0 48-15,2-1 16 16,-1 1 304-16,1-1 64 0,-1 1 16 0,1 1 0 0,-3 5-336 0,0 0-64 16,0 0 0-16,0 0-16 0,0 0-512 0,0 0-112 15,0 0 0-15,0 0-16 16,0 0-160-16,-2 8-16 0,1 2-16 0,0 2 0 0,-1 2-96 0,0 2-16 15,0 2 0-15,-1 3 0 16,2 2-256-16,-2 8-48 0,2 0-16 0,0-2 0 0,1 0-64 0,0-2 0 16,2 0-16-16,2-2 0 0,1-2-176 0,0-1 0 0,2-1 144 0,2-1-144 15,1-4 144-15,2 1-144 0,1-5 192 0,0-1-192 16,3-2 384-16,1-3-16 16,4-1-16-16,0-2 0 0,0-4-96 0,1-2-32 15,-1-2 0-15,0-3 0 0,-2-3-96 0,2-3 0 0,-2 0-128 0,0-2 192 16,-1-2-192-16,-1-1 0 0,-3-2 128 0,-1-2-128 15,0-2 0-15,-2-3-128 0,-2-1 128 0,-1-1-208 16,-2 3 80-16,-3-1 128 16,0 2-208-16,-3 1 80 0,0 3 128 0,-3 3 0 15,0 0 0-15,-2 4 0 0,0 1 0 0,0 3 0 16,-1 1 0-16,-1 3-128 0,-1 1-144 0,1 3-32 0,0 1 0 16,1 1 0-16,-1 1-560 0,3 1-112 0,-1 1-32 0</inkml:trace>
  <inkml:trace contextRef="#ctx0" brushRef="#br0" timeOffset="218.75">3012 822 31039 0,'0'0'1376'0,"0"0"288"0,0 0-1344 15,0 0-320-15,0 0 0 0,0 0 0 0,0 0 656 0,0 0 64 0,0 0 16 0,0 0 0 16,0 0-96-16,0-5-32 0,4 0 0 0,1 0 0 16,2 1-480-16,3 1-128 0,1-2 0 0,2 2 0 0,-3-1-304 0,3 0-80 15,0 1 0-15</inkml:trace>
  <inkml:trace contextRef="#ctx0" brushRef="#br0" timeOffset="473.68">2506 902 36047 0,'-11'-2'1600'0,"11"2"320"0,-8 0-1536 16,2-1-384-16,6 1 0 0,0 0 0 0,0 0 400 0,0 0 0 15,0 0 0-15,0 0 0 0,0 0 32 0,9 0 0 16,2 0 0-16,1 0 0 0,3 0-432 0,0 0 0 0,3-4 0 0,0 3 0 16,3 0 0-16,2 0-176 0,1 0 16 0,1 0 0 31,0 0-1824-31,1 1-384 0,2-1-64 0</inkml:trace>
  <inkml:trace contextRef="#ctx0" brushRef="#br0" timeOffset="773.1">3560 953 26719 0,'0'0'2368'0,"0"0"-1888"0,0 0-480 0,0 0 0 16,0 0 1184-16,0 0 144 0,0 0 16 0,0 0 16 15,6-3-480-15,-1 1-112 16,2 0 0-16,1 1-16 0,-1 0-432 0,2 0-64 0,2 0-32 0,1 0 0 16,3 1-224-16,-3 0 0 0,-1-2 0 15,1 2-160 1,2 2-2464-16,0-2-480 0</inkml:trace>
  <inkml:trace contextRef="#ctx0" brushRef="#br0" timeOffset="931.74">3568 1093 23039 0,'0'0'1024'0,"-5"0"192"0,-3-1-960 0,2 1-256 0,6 0 0 0,0 0 0 0,0 0 2912 0,0 0 544 15,0 0 96 1,0 0 32-16,0 0-2256 0,0 0-448 0,0 0-96 0,0 0-16 15,0 0-384-15,8 1-64 0,1 1-32 0,2-2 0 0,2 0-496 0,1 0-112 0,2-3 0 0,0 2-16 16,3-1-2480 0,-1 0-512-16</inkml:trace>
  <inkml:trace contextRef="#ctx0" brushRef="#br0" timeOffset="1790.91">5139 876 17727 0,'0'0'784'0,"-11"-5"176"0,-4 2-768 0,2 0-192 0,6-2 0 0,3 1 0 15,2-2 1232-15,1 2 224 0,1-2 32 0,0 1 16 16,0 1 176-16,0-1 48 0,1 1 0 15,-1 4 0-15,2-5-656 0,-2 5-128 0,3-4-32 0,-3 4 0 0,0 0-176 0,0 0-32 16,0 0-16-16,0 0 0 0,2 7-80 0,0 1-16 16,-1 2 0-16,-1 3 0 0,0 3-144 0,0 1-16 15,0 1-16-15,0 2 0 0,1 0-144 0,0 1-16 16,2 1-16-16,-1 0 0 0,0 0-240 0,-1-3 176 16,0 1-176-16,0-1 160 15,1-2-160-15,2 0 0 0,-4-2 144 0,1 1-144 16,0-1 0-16,-1 1 0 0,0-4 0 0,-1 0 0 15,0-1-256-15,1-1-128 0,-2-2-32 0,2 0 0 16,-3 0-2192-16,2-2-432 0,1-6-96 0</inkml:trace>
  <inkml:trace contextRef="#ctx0" brushRef="#br0" timeOffset="2055.92">4829 1349 32255 0,'0'0'2864'0,"0"0"-2288"31,0 0-576-31,-5 0 0 0,5 0 576 0,0 0 0 16,0 0 0-16,0 0 0 0,0 0 384 0,0 0 96 0,0 0 16 0,8-4 0 0,2 0-560 0,4 0-128 15,4-1 0-15,2 0-16 16,2 1-96-16,2 1-16 0,2-1 0 0,3 0 0 0,2 2-96 0,2 0-32 16,3-1 0-16,-1-1 0 0,0 0-128 0,-2 0 0 15,-3-1 144-15,0 1-144 0,-2-1 0 0,-1 2 0 16,-4 1 0-16,-1 1 0 15,-2-1-1408-15,-3 3-240 0,-1 1-48 0,-2 1-9408 16,-2 0-1888-16</inkml:trace>
  <inkml:trace contextRef="#ctx0" brushRef="#br0" timeOffset="2527.09">4966 1559 23039 0,'0'0'2048'0,"0"0"-1648"15,0 0-400-15,0 0 0 0,0 0 720 0,0 0 64 0,0 0 16 0,-4 1 0 16,4-1 480-16,0 0 80 16,-6 3 32-16,2 2 0 0,2 1-192 0,-2 2-48 0,2 1 0 0,0 2 0 15,0 1-384-15,0 1-96 0,1 1-16 0,-1 2 0 16,4 0-272-16,-2 1-48 0,1 0-16 0,1 0 0 15,0-2-176-15,1 2-144 0,3-3 192 0,0 0-192 0,1-2 176 0,1-1-176 32,1-1 160-32,0-1-160 0,2-2 240 0,0-2-48 0,0-2-16 15,2 0 0-15,-1-2-176 0,1-2 0 0,1-3-192 16,2 0 192-16,-1-2-288 0,1 0 64 16,-1-3 16-16,-2 0 0 0,-2-2 0 0,-1-1 0 15,-2-2 0-15,-1 0 0 0,0-2 208 0,-2 1-144 16,-2-1 144-16,-1 2-128 0,0 2 128 0,-1 2 0 0,-2 1 0 0,0 3 128 15,-1 0 96-15,-1 3 32 0,3 3 0 0,-5-1 0 16,-2 2 272-16,2 3 64 0,-1 3 16 0,2 3 0 16,-2 1-224-16,2 2-64 0,1 1 0 0,-2 3 0 15,0 0-176-15,2 2-144 0,-1 1 192 0,3 1-192 16,0 0 144-16,2 1-144 0,4 0 0 0,-2 0 144 16,0 0-144-16,0-3 0 0,1 0 0 0,0-1 0 15,1-3 0-15,-1-1 0 0,0 0 0 0,2-2 0 16,-4-2-448-16,1 0 0 0,0-2-16 0,-1 0 0 15,-2-8-2592-15,0 0-512 0</inkml:trace>
  <inkml:trace contextRef="#ctx0" brushRef="#br0" timeOffset="3511.54">6117 585 14735 0,'0'0'1312'31,"0"0"-1056"-31,0 0-256 0,4-4 0 0,2 1 1872 0,-6 3 320 0,0 0 64 0,0 0 16 0,1-4-1376 16,-1 4-256-16,0 0-64 0,0 0-16 0,0 0 80 0,0 0 32 16,0 0 0-16,0 0 0 0,0 0-288 15,0 0-48-15,0 0-16 0,-5 0 0 16,-1 1-80-16,-1 0-32 0,0 1 0 0,-2 0 0 0,-1-1-208 0,0 1 0 31,-1 1 0-31,-3 1 0 0,-2-1 0 0,2 0 0 16,2 1 128-16,-4-1-128 0,3 0 0 0,0 0 0 0,1 1 128 0,0-1-128 0,0 0 0 0,1 0 128 15,0-1-128-15,1 1 0 0,1-1 256 16,1 0-64-16,2 0 0 0,0-1 0 0,6-1 240 0,0 0 32 16,-4 1 16-1,4-1 0-15,0 0 16 0,0 0 0 0,0 0 0 16,0 0 0-16,0 0-48 0,0 0-16 0,0 0 0 16,0 0 0-16,0 0-48 0,0 0 0 0,2 6 0 0,0 1 0 0,-1 0-48 15,3-1-16-15,-3 1 0 0,1 2 0 0,0 0 96 0,0 4 16 16,1 0 0-16,-1 3 0 15,0 2-48-15,1 2 0 0,-1 2 0 0,2 3 0 0,-2 2-96 0,-1 3-32 16,0 2 0-16,0 3 0 0,-1 4-64 0,-1 1-32 16,0 2 0-16,-1 1 0 0,0 2 16 0,-1-1 0 0,0 0 0 0,0 2 0 15,0 0-176 1,-1-2 0-16,1-3 144 0,1 0-144 0,2-4 0 0,-1-1-288 0,1-4 48 16,0-1 16-16,0-1 384 0,0 0 80 15,0-3 16-15,0-1 0 0,0-2-256 0,0-2 128 16,1-2-128-16,0-1 0 0,-1-1 144 0,1-1-144 0,0-2 128 0,1 0-128 15,-1-1 0-15,0-2 128 16,2-1-128-16,-1-1 0 0,0-2 128 0,1 0-128 0,1-1 0 0,-1-1 128 0,-3-6-128 0,5 5 0 16,1-1 0-16,1-1 0 0,-1 0 0 0,1-1 0 15,-1 0-176-15,2-1 176 0,1-1-288 0,0 0 32 16,2-1 0-16,1-1 0 16,3-2-416-16,2 0-80 0,0 0-16 0,11-5-7424 15,0-2-1472-15,1-1-320 0</inkml:trace>
  <inkml:trace contextRef="#ctx0" brushRef="#br0" timeOffset="3919.33">6756 657 27647 0,'0'0'2448'0,"0"0"-1952"16,0 0-496-16,0 0 0 0,0 0 768 0,0 0 48 31,0 0 16-31,4-5 0 0,2 2-192 0,0 0-48 16,2-1 0-16,2 2 0 0,2 0-160 0,2 0-48 0,2 0 0 0,1-1 0 16,2 1-160-16,2 0-32 15,2 0-16-15,2 0 0 0,1-1-176 0,-1 1 0 16,1 0 144-16,-1 1-144 0,-3-1 0 0,-1 1 0 15,-2 0 0-15,-1-1 0 16,-3 2-448-16,-1 0-176 0,-2 2-16 0</inkml:trace>
  <inkml:trace contextRef="#ctx0" brushRef="#br0" timeOffset="4140.76">6994 644 5519 0,'-16'-2'240'0,"10"2"64"0,-2 0-304 0,0 0 0 16,0 2 0-16,1-1 0 0,-1 0 4928 0,1 1 944 0,2 0 176 0,-1 3 32 15,2 0-3392-15,0 3-704 0,0-1-128 0,2 3-16 16,0 1-752-16,2 3-160 0,-2 0-32 0,1 1 0 0,1 2-240 0,-1 0-48 16,-1 2-16-16,2-1 0 0,0-1-176 0,0 1-32 15,0 1-16-15,2-1 0 0,-1 0-240 0,0-1-128 16,1 0 128-16,-1-1-128 0,0 0 0 0,1-2 0 16,1-1 0-16,-1-1 0 15,1-2-544-15,0-1-176 0,0-1-48 0,2-2 0 16,3-1-2944-16,1-2-576 0</inkml:trace>
  <inkml:trace contextRef="#ctx0" brushRef="#br0" timeOffset="4422.14">7123 927 19343 0,'0'0'1728'0,"0"0"-1392"0,-1 7-336 16,-1 1 0-16,-1 0 2048 0,-1 2 352 16,2 2 64-16,0 1 16 0,0 0-1120 0,1-1-208 15,1 1-64-15,1 0 0 0,0-1-320 0,1 0-80 0,1 1-16 0,3-4 0 16,-1 0-176-16,2-1-48 0,1 1 0 0,1-4 0 15,-1-1 48-15,3-1 0 16,0-2 0-16,1-1 0 0,1-3-176 0,-2-2-16 0,-2 1-16 0,1-3 0 16,-1 0-16-16,-1-3 0 0,-3-2 0 0,0-2 0 15,-2 0 16-15,-1 0 0 0,-1-2 0 0,-2 1 0 16,-1-2-128-16,-1 3-32 0,-2 1 0 0,0 2 0 16,-2 1-128-16,1 2 160 0,-2 3-160 0,-2 0 160 0,0 3-160 0,0 2 0 15,0 1 0-15,0 3 0 0,1-1-224 0,1 1-80 16,-1 1-16-16,2 0 0 31,1 2-1472-31,1-1-288 0,2 1-64 0</inkml:trace>
  <inkml:trace contextRef="#ctx0" brushRef="#br0" timeOffset="4788.32">7329 413 33167 0,'0'0'1472'0,"1"-6"304"16,0-1-1424-16,1 1-352 0,2-1 0 0,0 3 0 0,1-1 128 0,-1 1-128 0,0 0 128 0,2 1-128 15,-1 3 448-15,2 2 0 0,0-1 16 0,-1 1 0 16,1 0-208-16,-2 1-64 0,-5-3 0 0,5 7 0 0,-3 1-64 0,-2-1-128 15,-1 1 176-15,-3 1-176 16,0 0 256-16,-1 1-64 0,-2-1-16 0,0 1 0 16,0 0-16-16,1-2 0 0,-2 1 0 0,3-2 0 0,-2 0 32 0,3 0 0 15,0-2 0-15,4-5 0 16,0 0 128-16,0 0 16 0,0 0 16 0,0 0 0 0,0 0 0 16,4 6 0-16,1-2 0 0,2 0 0 0,1 0-144 0,2-2-16 15,1-1-16-15,3 0 0 0,-1 0-176 0,3-1 0 16,0 0 0-16,1 0 0 15,-1 0-560 1,1 0-144-16,-1 0-16 0</inkml:trace>
  <inkml:trace contextRef="#ctx0" brushRef="#br0" timeOffset="5193.82">7850 492 13823 0,'0'0'1216'16,"0"0"-960"0,0 0-256-16,0 0 0 0,2-6 2816 0,-1 1 528 0,-1 5 112 0,0 0 0 0,3-5-1200 0,-3 5-240 31,0 0-48-31,0 0-16 0,0 0-800 0,0 0-176 15,0 0-16-15,0 0-16 0,0 0-432 0,0 0-96 0,0 8-16 0,-1 1 0 16,0 2-80-16,0-1 0 16,-2 2-16-16,0 2 0 0,-1 3-32 0,0-1 0 15,1 1 0-15,1-1 0 0,0 3-32 0,-2 3-16 0,1-2 0 0,2-1 0 16,1 2-96-16,0-2-128 0,0-2 176 0,0 0-176 0,1-3 144 0,2 0-144 31,1-3 0-31,0-1 144 0,2 1 16 0,1-4 0 0,2 0 0 0,-1-2 0 0,2 2 48 0,1-3 16 16,1 0 0-16,1-3 0 0,1-1-96 0,2 0-128 15,0-2 176-15,1-2-176 0,-2 0-192 16,2-1-128-16,-1 1-48 0,2-1 0 16,-2-1-1584-16,1 1-320 0,-1 0-64 0</inkml:trace>
  <inkml:trace contextRef="#ctx0" brushRef="#br0" timeOffset="6042.68">6655 1518 16575 0,'0'0'1472'0,"-7"-2"-1168"0,-1 1-304 0,1-1 0 0,-1-1 1040 16,0 1 160-1,1 0 16-15,-1 0 16 0,1 0 400 0,2 0 80 0,5 2 16 0,0 0 0 16,0 0-512-16,0 0-80 0,0 0-32 0,6-3 0 0,3 0-592 16,2 0-128-16,4-1-32 0,2 1 0 0,4 0-112 0,4-1-32 15,5 0 0-15,5-2 0 16,7-1 80-16,6-1 16 0,6 0 0 0,5 0 0 15,1-2 16-15,3 1 16 0,1 0 0 0,4 2 0 0,4 0-144 0,2-1-48 16,-3 0 0-16,0 1 0 16,2-1-144-16,-1 1 0 0,3 1 0 0,-2-1 0 15,-4-1 0-15,-2 1 0 0,-2 0 0 0,-2 2 0 0,-4 0 0 0,-1 2 0 16,-2 0 0-16,-4-1 0 0,-6 2 0 0,-5-1 0 0,-6-2 0 0,-5 2 0 0,-6 0 0 16,-5 0 128-16,-4 0-128 0,-4 1 0 0,-1 1-128 15,-10 1-128 1,0 0 0-16,0 0-16 0,-10 4-688 0,-2 2-144 0,-3 1-32 0,-6-1 0 15,-6 0-528 1,-2-1-128-16,-4 1 0 0</inkml:trace>
  <inkml:trace contextRef="#ctx0" brushRef="#br0" timeOffset="6571.8">7275 1593 23439 0,'0'0'1024'0,"0"0"240"0,-3-6-1008 0,1 1-256 16,-1-1 0-16,3 6 0 0,-5-4 1008 0,-1 1 144 0,0-1 48 0,-2 3 0 16,-1 3 64-16,-2 1 16 0,-2 0 0 0,0 4 0 15,-2 1-672-15,-2 3-128 0,-1 3-32 0,0 1 0 16,-2 3-112-16,0 0-16 0,0 3-16 0,3-1 0 15,-1 0-96-15,-1 1-16 0,2-2 0 0,1 1 0 16,4 0-64-16,1 0-128 0,1 0 176 0,5-1-176 16,3 0 128-16,3-1-128 0,1-2 0 0,4-1 0 15,1-2 128-15,4-1-128 0,2-2 0 0,3-1 0 0,1-3 128 0,2 0-128 16,1-2 144-16,0-1-144 0,0 0 128 0,2-3-128 16,0-2 0-16,0 0 144 0,0-2-144 0,-2-2 0 15,1 0 0-15,-2-2 0 0,-1 0-240 0,-3 1 32 16,-2-2 0-16,-3-1 0 15,-2-1-16-15,-2 1 0 0,-1-1 0 0,-2 1 0 0,-2 1 224 0,-1 2 0 16,-2-1 0-16,0 1 0 0,-3 3 0 0,1 0 0 16,-3 0 0-16,1 3 0 0,-1 1 320 0,1 1-32 15,-1 1-16-15,0 3 0 0,2 3 96 0,-1 1 16 16,2 2 0-16,1 2 0 0,-1-1-96 0,1 1-16 16,1 1 0-16,1 0 0 0,0 1-16 0,1 0-16 0,0 2 0 0,1-1 0 15,0 1-112-15,1-1 0 0,1 2-128 0,1-2 192 16,-1 0-192-16,0-1 0 0,1 0 0 0,-1 0 0 15,0-2 0-15,1 0 0 16,-1-1 0-16,0-1 0 0,-1-1-128 0,1 0-128 0,-1 0-32 0,-1-2 0 31,-1-8-1696-31,0 0-352 0,0 0-64 0,0 0-12464 0</inkml:trace>
  <inkml:trace contextRef="#ctx0" brushRef="#br0" timeOffset="6822.87">7688 1691 27647 0,'0'0'1216'0,"0"0"256"0,0 0-1168 0,-1-5-304 0,1 5 0 0,0 0 1712 0,0 0 272 16,0 0 64-16,0 0 16 0,-2 7-1040 0,2 2-224 0,0 2-32 0,2 2-16 16,-1 2-352-16,1 2-64 15,1 0-16-15,-2 2 0 0,0 0-176 0,2 2-144 16,-1 1 192-16,0-1-192 0,-1-2 128 0,-1-1-128 0,1 1 0 15,0-2 0-15,0-1 0 0,0-2 0 0,1-2-208 0,-2-1 80 32,0-1-1376-32,0 0-272 0,0-1-48 0,-2-2-8608 15,1-1-1712-15</inkml:trace>
  <inkml:trace contextRef="#ctx0" brushRef="#br0" timeOffset="7039.74">7544 1793 26719 0,'-16'-12'1184'0,"11"5"240"0,0-1-1136 0,1-2-288 16,-1 0 0-16,1-1 0 0,1-1 1472 0,1 0 224 0,2 1 48 0,1 0 16 15,2-2-400-15,1 4-80 0,4-2 0 0,2 2-16 0,1 0-864 0,2 1-160 16,3 2-48-16,1 0 0 0,4 1-192 0,1 0 0 16,1 2 0-16,1 1 0 0,2 0-128 0,-1 2 128 15,-2 1 0-15,1 1 0 0,0 1-192 16,0 3 192-16,-2-1-192 0,-3 4 192 31,-1 2-1888-31,-4 1-272 0,-3 1-48 0,-3 2-12320 0</inkml:trace>
  <inkml:trace contextRef="#ctx0" brushRef="#br0" timeOffset="7244.56">7535 2094 30399 0,'0'0'2704'0,"0"0"-2160"0,0 0-544 0,0 0 0 16,0 0 384-16,0 0-48 0,5-2 0 0,2 0 0 15,1-1 624 1,1-1 112-16,5 1 16 0,1 0 16 0,4 0-656 16,2-1-128-16,3 1-16 0,0 0-16 0,2-1-288 0,3 1 128 15,1-1-128-15,-1-1 0 0,3 1 0 0,-1-1 0 0,-2 1 0 0,-1 0 0 16,-2-2-1696-16,-2 1-240 0,-2-1-48 16,-1 1-16-16,-3-1-1488 15,-1 0-288-15</inkml:trace>
  <inkml:trace contextRef="#ctx0" brushRef="#br0" timeOffset="7677.17">8135 1887 19343 0,'-2'-10'848'0,"2"10"192"0,-2-5-832 0,1 1-208 16,-1-2 0-16,-1 1 0 0,3 5 1984 0,0 0 368 0,-3-5 64 0,3 5 16 15,-4-2-704-15,4 2-144 16,0 0-32-16,0 0 0 0,-5 5-640 0,2 2-128 0,1 3-16 0,1 1-16 16,0 1-400-16,1 3-80 0,0 0-16 0,0 0 0 15,0 2 32-15,1-1 0 16,-1 1 0-16,0 1 0 0,0 0-80 0,0 2-16 0,-1 0 0 0,0 0 0 0,-2-1-192 0,2 0 144 15,-1-1-144 1,1-1 128-16,-1 1 16 0,0-3 0 0,0-1 0 0,1-2 0 16,0-1-144-16,-1-3 0 0,1 0-160 0,0-1 160 15,-1-1 0-15,2-6 0 0,0 0 0 0,0 0 0 16,0 0 0-16,0 0-144 0,-5-4 144 0,2-3-192 16,1 0 192-16,1-4-208 0,-2-3 80 0,2 0 128 15,1-2-160-15,0-2 160 0,1-1 0 0,2 0-144 16,-1-3 144-16,0 0 0 0,1 0 0 0,2 0-128 0,0 0 128 0,1 1 0 15,0 1 0-15,2 0 0 0,-1 0 128 0,0 3-128 16,1 0 128-16,1 3-128 0,1 2 0 0,0 2 128 16,0 2-128-16,1 2 0 0,0 1 0 0,0 2 0 15,0 1 0-15,0 2 0 0,0 0 0 0,-2 1 0 16,1 1 0-16,-1 0 128 0,-2 3-128 0,-2 0 192 16,-5-5-64-16,4 8 0 0,-4 1-128 0,-2-1 176 15,0 1-176-15,-2 0 192 0,-3 2-192 0,0 0 128 16,-3 0-128-16,0 0 128 0,-1-1-128 0,0 0-256 0,0 0 64 0,0-3 16 31,2 0-288-31,0 0-64 0,3-2-16 0,0-1 0 16,2 0-1568-16,4-4-304 0,0 0-64 0</inkml:trace>
  <inkml:trace contextRef="#ctx0" brushRef="#br0" timeOffset="7847.97">8394 1948 22911 0,'0'0'1024'0,"0"0"192"0,0 0-960 0,0 0-256 0,0 0 0 0,4 6 0 0,0 0 1536 0,-2 1 272 15,-1-1 48-15,0 2 16 0,0 2-528 16,-1 0-128 0,0 1 0-16,-1 0-16 0,0 0-640 0,2 1-128 0,-1 1-32 0,0 0 0 15,0 2-400-15,0-3 128 0,1 0-128 0,0-1 0 0,0-2 0 0,1-2 0 16,1 0-224-16,0 0 80 16,-3-7-2304-16,5 4-464 0</inkml:trace>
  <inkml:trace contextRef="#ctx0" brushRef="#br0" timeOffset="8475.77">8782 624 6447 0,'0'0'576'0,"5"-4"-576"0,-2-2 0 0,1 0 0 0,1 0 1776 0,-1-1 240 16,2-1 48-16,-1 3 16 0,1-2-384 0,0 0-80 15,1 0-16-15,-1 0 0 16,3 1-288-16,-2-1-64 0,0 0-16 0,3-1 0 0,0 0-64 0,0 0-16 16,0 1 0-16,1-1 0 0,0 3-176 0,1-1-32 15,0 1-16-15,1 0 0 0,1 1-320 0,-1-1-64 16,0 2-16-16,0 0 0 0,0 1-80 0,1 0 0 16,-1 1-16-16,0 1 0 0,0 0-48 15,-3 0-16-15,1 1 0 0,1-1 0 0,-1 3-96 0,0-1-16 16,-1 1 0-16,0 2 0 0,1 1 0 0,-1 3-16 0,-1 1 0 15,-3 0 0 1,0 2 32-16,-1 2 16 0,0 3 0 0,-1 2 0 0,-1 1-48 0,1 2-16 16,-3 4 0-16,0 8 0 15,0 2-80-15,-1 1-16 0,0 2 0 0,0 2 0 0,0 1-128 0,0 5 0 0,-1 2 144 16,2 2-144-16,-2 2 0 0,1 2 0 0,0-2 0 0,1 1 128 0,0-3-128 16,1 0 0-16,-1 0 0 0,2 0 128 15,-1-5-128-15,1-1 0 16,-1-3 0-16,2-2 0 0,-1-3 0 0,0-3 0 0,-2-4 0 15,0-3 128-15,1-1-128 0,-2-6 0 0,-2-2 128 0,0-3-128 0,-2 0 176 0,-2-2-48 16,-1-4 0-16,-3-2 0 0,-2 1-128 0,-4-2 0 16,-1-2 0-16,-3-1 128 31,-1 1-592-31,-2-1-128 0,-1-1-32 0,1-1 0 0,1 0-1984 0,1 0-400 0</inkml:trace>
  <inkml:trace contextRef="#ctx0" brushRef="#br0" timeOffset="9227.34">10473 809 24639 0,'0'0'1088'0,"2"-7"240"0,0-1-1072 0,2 1-256 0,-1-2 0 15,0 1 0-15,-2 0 1344 0,0 2 224 0,-1-1 32 0,1 2 16 16,-1 5-32-16,0 0-16 0,0 0 0 0,0 0 0 16,0 0-768-16,0 0-160 0,0 0-16 0,0 8-16 15,0 2-304-15,0 2-64 16,0 2-16-16,0 1 0 0,0 2-224 0,0 0 128 0,0 1-128 0,0 0 0 15,0 2 0-15,0 0 128 16,0 1-128-16,0 0 0 0,0-1 0 0,0-2 0 0,0 1 128 0,0-1-128 16,0-2 0-16,0 0-128 0,0-5 128 0,0 0-208 15,0 0-496-15,0-2-80 0,0 1-32 0,-1-1-10256 16,0-1-2064-16</inkml:trace>
  <inkml:trace contextRef="#ctx0" brushRef="#br0" timeOffset="9429.65">10364 1054 27583 0,'0'0'1216'0,"-2"-6"256"0,1 0-1168 0,0 0-304 0,-1 0 0 0,2 0 0 16,0 6 768-16,3-5 80 15,-1-2 32-15,1 2 0 0,3-1 80 0,1 1 32 16,1 0 0-16,3 1 0 0,1-1-576 0,2 2-112 16,2 0-32-16,1-1 0 0,3 1-272 0,3-1 128 15,3 2-128-15,1-1 0 0,2 0 176 0,2 0-176 16,2-1 160-16,0 1-160 0,-4 0 0 15,2-2 0-15,0 1-128 0,0 0 128 32,-2-1-1760-32,1 1-240 0,1-1-48 0</inkml:trace>
  <inkml:trace contextRef="#ctx0" brushRef="#br0" timeOffset="9662.42">11463 628 11055 0,'7'-10'480'0,"-3"6"112"16,1-2-464-16,1 1-128 0,-1-2 0 0,1 2 0 0,-1 0 4064 0,0 0 800 15,-5 5 144-15,2-6 48 0,-2 6-2256 0,0 0-448 16,2-5-96-16,-2 5-16 0,0 0-832 0,0 0-192 16,0 0-16-16,0 0-16 0,0 0-624 0,0 0-128 15,-3 5-32-15,0 3 0 0,-2 2-256 0,2 1-144 16,1 2 160-16,2 3-160 0,0-1 0 0,0 3 0 0,1 0 0 0,0 3 0 16,0 0 0-16,1 2 0 15,0-1 0-15,2 0 0 0,-1 0 0 0,0 0 0 16,0-1 0-16,-1 0 0 15,-1-1-512-15,1-2-112 0,0 1-16 0,0 0 0 16,0 0-2240-16,-1-1-448 0,-1-1-80 0</inkml:trace>
  <inkml:trace contextRef="#ctx0" brushRef="#br0" timeOffset="9909.19">11222 1184 33119 0,'-9'-6'1472'0,"9"6"288"0,0 0-1408 0,-4-3-352 16,1-2 0-16,3 5 0 0,-2-4 992 0,2 4 128 16,0-5 32-16,4 0 0 15,1 1-304-15,4-1-48 0,3 0-16 0,4-1 0 0,2 2-544 0,4 0-112 16,4-1-128-16,1 1 176 0,3-1-176 0,3 2 0 16,3 0 0-16,12-2 128 0,0 2-128 15,-9 0 0-15,-1 1 0 0,-4 0 0 0,-3 1 0 16,-3 1 0-16,-2 1 0 15,-3 1-624-15,-2 1-96 0,-4 1-32 0,-1 2 0 16,-4 0-2992-16,-2 2-608 0</inkml:trace>
  <inkml:trace contextRef="#ctx0" brushRef="#br0" timeOffset="10345.15">11408 1355 30175 0,'-10'-1'1344'0,"10"1"256"0,-5 1-1280 0,-1 1-320 0,1 1 0 0,-1 0 0 0,1 1 560 0,0 3 32 16,1 2 16-16,-1 1 0 0,2 2 112 15,1 1 32-15,0 1 0 0,1 2 0 0,1 0-384 16,1 1-80-16,1-2-16 0,2-1 0 16,1 1-80-16,0-2-32 0,2-1 0 0,2-1 0 15,-2 0 32-15,2-1 0 0,0-4 0 0,2 0 0 0,1-3 16 0,0-1 16 16,0 0 0-16,1-4 0 0,1 0-224 0,-1-1 128 15,0-3-128-15,-1 0 0 0,-1-2 128 0,-1-1-128 16,-1-1 0-16,0-1 144 0,-2-2-144 0,0 0 0 16,-1-1 0-16,0-1 128 0,-3 2-128 0,-1 0 0 0,1 2 144 15,-2 2-144-15,-1 2 176 0,0 1-48 0,0 2 0 0,0 4 0 16,0 0 192 0,0 0 48-16,-5 3 0 0,1 2 0 15,0 3-160-15,-1 2-16 0,1 2-16 0,-1 2 0 0,1 2-176 0,1 0 0 0,2 2 0 0,-2 1 128 16,1 0-128-16,1 3 0 15,0-1 0-15,0 1 0 0,1-1 0 0,0 0 0 0,0-3 0 0,2-2 0 16,0 0 0-16,0-2 0 0,1-1 0 0,-1-1 0 16,1-2-416-16,2-1-16 15,-1-1 0-15,0-2 0 0,1 0-1664 16,0-2-336-16,1-1-64 0,-6-3-12608 0</inkml:trace>
  <inkml:trace contextRef="#ctx0" brushRef="#br0" timeOffset="10910.06">12456 562 31327 0,'4'-8'2784'0,"-1"0"-2224"0,-1-2-560 0,0 0 0 0,0 0 0 0,0 0 0 0,-1 0-192 0,-2 1 48 16,-3-1 368-16,-1 2 80 0,-2-1 16 0,-1 1 0 16,0 2 48-16,-2 0 16 0,-1 1 0 0,-1 0 0 31,-2 2-256-31,0 1-128 0,-1-1 128 0,-2 2-128 0,0 1 0 0,0 0 0 0,1-2 0 0,-1 3 128 0,2 1-128 0,0 1 0 31,1-1 0-31,1 0 0 0,0 1 0 0,2 1 128 0,0-1-128 0,1 0 128 0,1 2-128 16,2-1-128-1,2 0 128-15,1 1-192 0,-1-1 480 0,2 2 96 16,0-1 0-16,0 2 16 0,1-1-544 0,1 2-112 16,0 0-32-16,1 2 0 0,1 0 480 0,2 3 112 15,0 0 16-15,-1 1 0 0,0 1-48 0,0 0 0 16,1 2 0-16,1 5 0 0,-1 2-80 0,-1 1 0 16,-1 0-16-16,0 3 0 0,-1 0-48 0,-1 5-128 15,0 2 192-15,-3 2-64 0,-2 3-128 0,0 2 0 16,-2 2 144-16,-1 3-144 0,2 2 0 0,-3 0 128 15,0 0-128-15,-1-2 0 0,-1-2 0 0,2 1 0 16,1-1 0-16,1-4 128 0,1 0 0 0,0-3 16 0,1-3 0 0,2-3 0 16,0-2 128-16,0-1 32 0,1-5 0 0,3-1 0 15,0-3 96-15,0-3 32 0,1-2 0 0,1-3 0 16,2-1-48-16,0-1 0 0,2-1 0 16,1-3 0-16,3 1-48 0,1-3-16 0,2-1 0 15,2-2 0-15,0-1-320 0,2-1-288 0,0-3 48 16,2 2 16-16,2-2-1232 0,0-2-240 0,0 1-48 0,1-2-15344 15</inkml:trace>
  <inkml:trace contextRef="#ctx0" brushRef="#br0" timeOffset="11831.52">12969 545 23151 0,'0'0'1024'0,"0"0"208"0,-5-5-976 0,1 1-256 0,0 0 0 0,4 4 0 0,0 0 1232 0,2-4 208 15,-2 4 32-15,4-4 16 0,0 0-464 0,1 1-112 31,3 0-16-31,2 1 0 0,2-1-304 0,2 1-64 0,4-1-16 0,8 0 0 0,3 0-112 0,1 1-16 16,3 1-16-16,2 0 0 0,-4 0-112 0,2 0-32 16,0 0 0-16,-2 0 0 15,-3-1-64-15,-2 2-16 0,-3-1 0 0,-2 1 0 16,-2 0-144-16,-2 0 0 0,-3 0 0 0,-2 0 0 16,-2 0-464-16,-4 1-176 0,-6-1-48 0,0 0 0 15,0 0-832-15,0 0-160 16,0 0-48-16,0 0 0 15,-7 4-16-15,-2-2-16 0,-1 0 0 0,-1-1 0 16,-1-1 832-16,-1 0 160 0,-1 0 48 0,1 0 0 0,-1-1 720 0,1 1 256 0,-1-1 0 0,5 1 0 16,-4 0 992-16,4 0 192 0,0 0 32 0,0 1 16 0,1 1-48 0,1 1-16 15,0 0 0-15,1 1 0 0,-2 3-400 0,1-1-64 16,0 3-32-16,1 2 0 16,-1 2-256-16,2 2-48 0,-2-1-16 0,1 1 0 0,-1 2-160 15,-2 3-16-15,1 0-16 0,3-1 0 16,-1 1-128-16,2 1-32 0,1-2 0 0,1-2 0 0,-2 0-128 0,2-1-128 15,0 1 192-15,1-2-192 0,1 1 128 16,-1-2-128-16,1 0 0 0,0-2 0 0,1-1 0 0,0-1 0 16,1-1-240-16,1-1 80 15,1-3-2368-15,1 1-480 0,1-3-80 0</inkml:trace>
  <inkml:trace contextRef="#ctx0" brushRef="#br0" timeOffset="12112.86">13435 820 23039 0,'-3'4'2048'16,"-3"3"-1648"-16,0-1-400 0,-1 3 0 0,1 2 672 0,-1 1 48 0,-1-1 16 0,2 1 0 16,-2-1 480-16,3 1 80 15,0 1 32-15,2 1 0 0,0-1-496 0,1 1-80 0,2 0-32 0,2 0 0 16,0 0-256-16,2-2-48 0,3-2-16 0,-1-1 0 16,2-2 160-16,1-1 16 0,2-1 16 0,1-1 0 0,1-2-144 15,1-2-16-15,-1-2-16 0,-1-3 0 0,0 0-160 0,-1-2-16 16,-1 0-16-16,0-2 0 15,-2-1-64-15,-1-1-16 0,-2-2 0 0,0-1 0 16,0 1-16-16,-2 0 0 0,-2-1 0 0,-1 1 0 0,-1 0-128 16,-1 0 0-16,1 1 0 0,-3 3 0 0,0 3-288 0,-1 0-96 15,0 2 0-15,-2 1-16 16,-1 0-480-16,1 2-80 0,-2 1-32 0,1 1 0 16,-1 2-992-16,2 0-208 0,-1-1-48 0</inkml:trace>
  <inkml:trace contextRef="#ctx0" brushRef="#br0" timeOffset="12509.18">13756 349 30639 0,'6'-18'1344'0,"-3"10"304"0,1-1-1328 15,1-1-320-15,2 1 0 0,0 0 0 0,2 0 160 0,0 2-32 0,1 0-128 0,0 3 192 0,0 0 208 0,0 2 48 16,-1 1 0-16,0 2 0 0,0 2-160 16,-2 3-32-16,-3 0 0 0,-1 3 0 0,1 2-112 0,-3 0-16 15,-2 0-128-15,-2 1 192 0,0 2-32 0,-3-1-16 16,-3-1 0-16,-1 0 0 0,-1-1 32 0,0-1 0 15,0-1 0-15,1-3 0 0,2 1-176 0,-1-2 160 16,3 1-160-16,0-2 160 0,6-4-160 16,0 0 0-16,0 0 0 0,0 0 128 0,0 0-128 0,0 0 0 15,5 7 0-15,1-2 0 0,4 0 0 0,0-3 0 16,3 1 0-16,3-1 0 0,-1 0-240 0,2-1-128 16,0 0-16-16,3 0-16 15,1-1-1936-15,0 0-384 0,0-1-80 0</inkml:trace>
  <inkml:trace contextRef="#ctx0" brushRef="#br0" timeOffset="12856.12">14477 360 23439 0,'0'0'1024'0,"0"0"240"0,-1-6-1008 0,1 6-256 0,0 0 0 15,0-4 0-15,0 4 1280 0,0 0 192 0,-1-6 64 0,1 6 0 0,0 0-320 0,0 0-48 16,0 0-16-16,0 0 0 0,-6 6-704 0,3 0-160 16,0 2-32-16,-1 1 0 15,1 0-48-15,0 2-16 0,-1 0 0 0,1 1 0 0,1-1 0 0,-1 2 0 16,0-1 0-16,0 4 0 0,1 0 0 0,1 2-16 16,0-2 0-16,1 1 0 0,0-1 48 0,1 0 16 15,1-1 0-15,0-2 0 0,2-1 48 0,-1-1 16 16,1-1 0-16,1 0 0 0,0-3 0 0,2-1 0 15,2 1 0-15,3-1 0 0,-1-1-80 16,1-2-16-16,0-1 0 0,2-1 0 0,0 1-208 0,2-1 0 16,0 0 0-16,1-2-160 31,-1 0-544-31,2-1-128 0,1 0 0 0</inkml:trace>
  <inkml:trace contextRef="#ctx0" brushRef="#br0" timeOffset="13362.43">13026 1198 23039 0,'-14'-2'2048'0,"7"2"-1648"0,-2 0-400 0,1 0 0 0,0 0 496 0,0 1 16 0,3 0 0 0,5-1 0 15,0 0 560-15,0 0 112 0,0 0 32 0,0 0 0 16,0 0-544-16,0 0-96 0,4 5-32 0,4 1 0 16,1-2-160-16,3 0-16 0,1-2-16 0,3-1 0 0,4 1-96 0,4-2 0 15,4-1-16-15,5 1 0 0,5 0 48 16,7-1 16-16,7-1 0 0,3-3 0 0,2 0-48 0,2-1-16 16,3 1 0-16,8 0 0 0,6 2-112 0,3-1 0 15,3-3-128-15,2 2 192 0,5-1-192 0,2 0 0 16,3-3 0-16,-1 0 0 0,0 1 0 0,0 1 0 15,3-1 0-15,-8 1 0 0,-5 1-320 0,-6 1 64 16,-6 1 0-16,-4 1 0 0,-3 0 128 0,-5 1 128 16,-5 0-192-16,-6 1 192 0,-6 0 0 0,-7 0 0 15,-5 1 0-15,-7 0 0 0,-4 0-176 0,-5 0 176 16,-4-1-160-16,-2 1 160 16,-8 0-768-16,0 0-64 0,0 0-16 0,0 0-8720 0,-6 2-1744 0</inkml:trace>
  <inkml:trace contextRef="#ctx0" brushRef="#br0" timeOffset="14014.18">13774 1403 25791 0,'0'0'2304'0,"0"0"-1856"0,-3-7-448 0,-1 1 0 0,-1 3 848 0,-2 0 80 0,0 0 16 0,-2 0 0 16,1 2 160-16,-3 2 48 0,-1 2 0 0,-1 1 0 16,-1 1-704-16,-2 3-144 15,-1 3-32-15,-1 2 0 0,1 2-128 0,0 0-16 0,0 2-128 16,1 0 192-16,-1 2-192 0,3-2 144 16,1 1-144-16,1 1 128 0,2 1-128 0,1-1 0 0,2 0 0 0,3-1 128 15,2-1-128-15,3 0 0 16,2-3 0-16,1-1 0 0,2 0 0 0,3 0 0 0,1-2 144 15,1-3-144-15,0 0 0 0,2 0 144 0,2-2-144 0,1 0 0 0,-1-3 0 16,1-1 0-16,-1 1-192 0,-1-2 48 0,0-1-192 16,-2-1-48-16,-1-2 0 0,-1 1 0 15,-2 0-128 1,-1-2-16-16,-2-2-16 0,0-1 0 0,-3 0 288 0,1-1 48 0,-3 0 16 0,0 2 0 0,-2-3 192 0,-1 1 0 16,0 1 0-16,-2 0 0 15,0 0 320-15,-1 3 0 16,0 0 0-16,0 0 0 0,-1 2 336 0,2 1 80 15,-1 1 16-15,1 2 0 0,-1 3-336 0,2 1-64 0,0 2-16 0,0 2 0 16,1 2-112-16,1 2-32 0,0 2 0 0,1 0 0 16,-1 1 112-16,2 0 16 0,0 2 0 0,-1 0 0 15,1 1-144-15,0 0-32 0,1-1 0 16,1-1 0-16,0-1-144 0,-1 0 0 0,0-2 0 0,0-2 0 16,0-1 128-16,1-1-128 0,1 0 0 0,-1-1 128 0,0-1-400 0,1-1-96 15,-2-2-16-15,2 0 0 16,-3-6-1792-16,3 5-352 0,0 0-80 0</inkml:trace>
  <inkml:trace contextRef="#ctx0" brushRef="#br0" timeOffset="14252.1">14102 1553 30399 0,'0'0'2704'0,"0"0"-2160"15,0 0-544-15,0 0 0 0,0 0 1376 0,0 0 160 16,0 0 48-16,0 0 0 0,0 0-1040 0,2 8-208 16,-1 0-32-16,2 3-16 0,-1 2-160 0,0 1-128 15,0 2 192-15,1-1-192 0,1 0 0 0,-1 1 0 16,-1 0 0-16,0 1 0 0,0-1 0 0,1 1 0 16,-2 0 0-16,0 0 0 15,0-2-320-15,0 0-160 0,-1-2-32 0,0-1-10288 0,0-1-2048 16</inkml:trace>
  <inkml:trace contextRef="#ctx0" brushRef="#br0" timeOffset="14458.96">14020 1574 12895 0,'-5'-6'1152'0,"1"-3"-928"0,-2-1-224 0,3 0 0 0,1 0 4112 0,0 0 784 15,0-2 160-15,2 2 16 0,2 1-3184 0,2 2-640 16,1-1-128-16,3 0-32 0,2 2-608 15,1 0-128-15,1 3-32 0,3 0 0 0,3-1-320 0,2 3 0 16,2 1 0-16,2 2-128 0,5 2 128 0,-3 0-160 16,1 2 160-16,0 0-160 31,-2 1-1184-31,-2 0-224 0,-2 2-48 0,-3 0-8000 0,-4 0-1600 0</inkml:trace>
  <inkml:trace contextRef="#ctx0" brushRef="#br0" timeOffset="14665.35">14025 1847 29375 0,'0'0'1296'0,"0"0"272"0,0 0-1248 0,0 0-320 0,0 0 0 15,0 0 0-15,0 0 1040 0,0 0 160 0,0 0 16 0,0 0 16 0,0 0-400 16,8 2-96-16,0 0-16 0,3 1 0 16,3-1-560-16,2 0-160 0,2-1 0 0,3 0 0 15,3-1 0-15,0 0 0 0,5-1-160 0,0 0 160 31,2-1-704-31,0-2-48 0,-1 1 0 0,-2-1 0 0,-1-3-2224 0,-2 1-448 0,0-2-96 0</inkml:trace>
  <inkml:trace contextRef="#ctx0" brushRef="#br0" timeOffset="15094.38">14603 1671 7359 0,'0'0'320'0,"0"0"80"0,-2-7-400 0,0 1 0 0,0 0 0 0,0 0 0 0,-2-1 4640 0,1 3 848 16,0-1 160-16,3 5 48 0,-5-3-3104 0,5 3-608 0,0 0-128 0,0 0-32 15,-5 2-816 1,0 1-176-16,1 3-16 0,1 2-16 0,1 0-416 0,0 3-64 15,0 3-32-15,1 1 0 16,0 2-80-16,1 1-16 0,0 3 0 0,0 1 0 0,0 0-64 0,0 1 0 0,0 1-128 0,0 0 192 31,0-1-192-31,0-1 0 0,0-3 0 0,0 0 0 0,-1-1 128 0,1-3-128 0,-1 1 0 0,2-4 144 0,-2 0-144 0,0-2 128 16,0-3-128-16,0 0 128 0,-1 0-128 0,2-7 0 31,0 0 0-31,0 0 0 0,0 0-256 0,0 0 64 0,0 0 0 0,0 0 16 0,-5-4 32 0,-1-1 0 16,2-3 0-1,0-1 0-15,-1-1 144 0,2-3 0 16,1-3 0-16,1-3-128 0,1-2 128 0,1-2 0 16,1-1-144-16,1-2 144 0,1 1 0 0,0 0 0 15,1-2-144-15,2 3 144 0,0 1 0 0,-1 2 0 16,2 3 176-16,0 0-176 0,-1 3 272 0,1 1-48 16,0 2-16-16,1 2 0 0,-1 3-32 0,2 0-16 15,-2 2 0-15,1-1 0 0,-2 2-32 0,2 0 0 0,-1 3 0 16,0 1 0-16,-2 0-128 0,1 2 128 0,-1 1-128 0,-1 0 128 15,-5-3-128-15,2 7 0 0,-1 0 0 0,-1 3 0 16,-1 0 0-16,-2 1 0 0,-4 0 0 0,-1 1 0 16,-1 1-192-16,-2 2 0 0,-2 0-16 0,0 0 0 31,0 2-1280-31,0-1-256 0,-1 0-48 0,1-1-8896 0,1 1-1792 0</inkml:trace>
  <inkml:trace contextRef="#ctx0" brushRef="#br0" timeOffset="15379.75">14854 1811 19343 0,'0'0'1728'0,"6"-4"-1392"15,-1 1-336-15,2 1 0 0,-7 2 1760 0,6-2 288 16,2 1 48-16,-1 1 16 0,-2 1-640 0,-5-1-112 16,7 2-16-16,-7-2-16 0,4 5-560 0,0 1-128 15,-2 0 0-15,-2 1-16 0,-1 0-208 0,-2 0-32 16,1 2-16-16,-1 0 0 0,-3 0-48 0,1 1 0 0,-2 0 0 0,1-1 0 15,-1 0-32-15,2-1-16 0,-1-1 0 0,2-2 0 16,0-1 16-16,4-4 0 0,0 0 0 0,0 0 0 16,0 0 224-16,0 0 64 0,5 5 0 0,0-1 0 15,3-2-192-15,2 0-48 0,1-2 0 0,2-2 0 16,1 1-336-16,3-1 0 0,-2 0 0 16,3-1 128-16,0-2-1424 0,-1 0-288 0,2-3-48 0,2-1-9760 15,1-2-1968 1</inkml:trace>
  <inkml:trace contextRef="#ctx0" brushRef="#br0" timeOffset="16029.57">15612 374 2751 0,'0'0'256'0,"0"0"-256"0,2-7 0 0,1 0 0 16,1-1 3648-16,0 0 704 0,1 1 128 0,-1-1 16 15,1-1-2528-15,0 1-512 0,2 1-112 0,-1-1 0 16,1 0-256-16,-1 1-64 0,2-1 0 0,0 1 0 16,0 2-208-16,0-1-48 0,1 2-16 0,1 0 0 0,1-2-160 0,0 3-16 15,1 1-16-15,1 0 0 0,1 1-176 16,0 1-48-16,0 0 0 0,0 1 0 0,1 1 48 0,-1 0 0 31,-1 0 0-31,0 1 0 0,1 3-96 0,-4-1-16 16,1 1 0-16,1 4 0 0,-1 1-272 0,-3 0 0 0,1 1 0 0,-1 0 320 15,-1 1 0-15,0 0 0 16,-1 2 0-16,-2-1-144 0,1 2-32 0,-2 1 0 0,-1 3 0 16,-1 2 48-16,-1 0 0 0,-1 5 0 0,-2 4 0 0,-1 1-64 15,1 3 0-15,0 2 0 0,-2 4 0 0,1 0-128 0,-3 12 160 16,1-1-160-16,0 1 160 0,1-1-160 16,-1 0 0-16,1-3 0 0,0 0 0 15,1-1 0-15,0-1 128 0,-2 1-128 0,2-2 0 0,-1 1 0 0,2-2 0 16,0-1 128-16,1-2-128 0,0-5 0 0,1-1 0 0,1-5 144 0,0 0-144 15,0-4 144-15,0-4-144 16,0-2 192-16,0-3-192 16,0 1 176-16,-1-4-176 0,0-2 160 0,0-2-160 15,-1 0 224-15,0-3-48 0,-2 1-16 0,-1-2 0 16,-2-1 80-16,-2 0 16 0,0-2 0 0,-2 2 0 16,-2-3-48-16,0 0 0 0,-2 0 0 0,-3-1 0 0,-2 0-208 0,1 0 0 15,-2-1 128-15,1 1-128 16,0 0-336-16,0 0-112 0,1 0-32 0,0 0 0 15,1 0-2608-15,2 1-528 0</inkml:trace>
  <inkml:trace contextRef="#ctx0" brushRef="#br0" timeOffset="23648.65">3927 3506 12895 0,'1'-11'576'0,"-1"11"112"0,0 0-560 0,0-7-128 16,0 1 0-16,0 0 0 0,0 6 2208 0,0 0 416 15,0 0 64-15,0 0 32 0,0 0-736 0,0 0-128 16,0 0-48-16,-5 4 0 0,1 4-912 0,0 2-192 16,-1 2-48-16,1 4 0 0,1 2-256 0,-2 2-48 15,2 1-16-15,0 2 0 0,-2 1-32 0,2 2-16 16,0 0 0-16,-1 0 0 0,1-1-160 0,2 0-128 0,1 0 192 0,2-1-192 16,0 1 128-16,2-3-128 0,0-4 0 15,0-1 0-15,2-2 128 0,0-3-128 0,1-2 0 0,0-3 0 16,-2-3 144-16,2-2-16 0,-1-2-128 0,2-2 192 15,1-2-64-15,1-3 0 0,1-2-128 0,0-2 192 16,-1-3-192-16,0-1 176 16,-1-3-176-16,1-1 160 0,-2 2-160 0,1-1 160 15,-1-1-160-15,-2 4 160 0,0 2-160 0,-3 2 0 0,0 2 0 0,1 4 0 16,-4 5 336-16,0 0-16 0,0 0 0 0,0 0 0 16,5 4-128-16,1 1-48 0,-2 2 0 0,1 0 0 0,1-1 192 0,-1 3 48 15,1 0 0-15,2 0 0 31,0-3-640-31,1 1-128 0,1-1-32 0,0-1 0 0,0-3 416 0,1-1 0 0,0-1 0 0,1-2 0 0,0-2 128 0,0-2 128 16,-1-2 0-16,0-2 16 0,0-2 432 0,-2-2 64 16,-2-1 32-16,-1-2 0 0,0-2-144 0,-3 1-16 15,-1-1-16-15,-1 0 0 0,-1 0-336 0,0 1-64 16,-4-1-16-16,0 3 0 0,-2 1-208 0,-1 3 144 0,1 1-144 16,-1 3 128-16,0 1-128 0,0 3 0 0,0 0-192 0,2 4 192 31,5 0-2048-31,0 0-272 0,-5 5-64 0,3 3-9232 15,2 2-1840-15</inkml:trace>
  <inkml:trace contextRef="#ctx0" brushRef="#br0" timeOffset="23936.55">4506 3777 29487 0,'0'0'2624'0,"-4"6"-2112"16,0 1-512-16,-1 0 0 0,1 2 432 0,2 0-32 0,1-1 0 0,-2-1 0 0,2 1-80 0,1 0 0 15,0 0-16-15,1 0 0 16,2-1 96-16,1 0 32 16,-1-1 0-16,2-2 0 0,1 0-192 0,2-1-48 0,1-2 0 0,0-1 0 0,-1-2 0 0,2-1-16 15,1-2 0-15,-1-1 0 0,0-4 208 0,0-1 32 16,-2-3 16-16,-2 1 0 0,0-1 16 0,-4-1 16 16,1-3 0-16,-2 1 0 0,-2 1-16 0,-3-1 0 15,-2 2 0-15,0 2 0 0,-3 2-448 0,0 2 0 16,-2 1 0-16,-1 4 0 0,-1 0 160 0,0 2-160 0,-2 4 160 0,2 1-160 31,-1 0-256-31,2 3-160 16,0 1-32-16,2 3 0 15,0 1-1552-15,2 2-320 0,2 1-64 0</inkml:trace>
  <inkml:trace contextRef="#ctx0" brushRef="#br0" timeOffset="24264.26">4822 3621 30399 0,'0'0'2704'0,"2"-5"-2160"0,-2 5-544 0,3-6 0 0,-1 1 768 16,-2 5 32-1,0 0 16-15,5-4 0 0,2 3-192 0,-1 2-48 0,2 4 0 0,1 0 0 16,-2 1-272-16,0 2-64 0,1 1-16 0,0 4 0 16,-1-1-96-16,0 0-128 0,-2 2 176 0,-2 0-176 0,-1 2 224 0,-1-1-64 15,-1 1-16-15,-2-2 0 0,-2-1 48 0,0-1 0 16,0-1 0-16,-1-2 0 0,1-2 48 0,1-2 16 15,3-5 0-15,0 0 0 0,-7 1 288 0,7-1 64 16,-6-4 16-16,1-3 0 16,1-3 48-16,-1-1 16 0,2-2 0 15,1-2 0-15,2-2-352 0,1-2-64 0,2-1-16 0,3-4 0 16,0-2-256-16,3 0 160 16,2-2-160-16,2 2 128 15,1-2-640-15,3 3-128 0,-1 0-16 0,4 3-16 16,3 2-1568-16,-2 2-320 0,-3 1-64 0,3 2-8288 0,3 3-1648 15</inkml:trace>
  <inkml:trace contextRef="#ctx0" brushRef="#br0" timeOffset="24703.32">5243 3332 2751 0,'0'0'128'0,"0"0"16"0,0 0-144 0,-5 1 0 0,-2 0 0 0,7-1 0 0,0 0 5696 0,-4 6 1120 16,1 0 224-16,-2 3 32 0,1 1-4304 0,-1 1-848 16,2 2-192-16,-1 3-16 0,0 0-880 0,1 2-160 15,-3-1-32-15,-1 3-16 0,1 0-240 0,3 1-32 16,5 2-16-16,-2-1 0 15,-3-2-144-15,0 1-48 0,-2 1 0 0,2-2 0 16,2-1-16-16,-2-2 0 0,-4-3 0 0,5-2 0 0,4-1 80 0,1-2 16 16,1-3 0-16,-4-6 0 0,0 0-224 0,0 0 0 15,0 0-192-15,5-1 192 0,0-2 0 0,1-2 304 16,2-4-48-16,1-2 0 0,-1-4-256 0,2-1-144 16,1-3 16-16,0-1 0 0,1-2 128 0,1 0-160 15,0-1 160-15,-1 1-160 0,0 1-32 0,-1 3 0 16,0 2 0-16,-2 3 0 0,0 2 192 0,-2 2-128 15,0 4 128-15,-4 2-128 0,-3 3 128 0,0 0 0 16,0 0-144-16,0 0 144 0,1 6 0 0,-1 1 0 0,-1 0 0 0,-1 2 128 16,-1 0-128-16,-2 2 0 0,0 2 0 0,0 0 128 15,-1 1-128-15,0-1 128 0,1 0-128 0,-1-1 128 16,1-2-128-16,0 1 160 0,2 0-160 16,1 0 160-16,0 0 160 0,1 0 16 0,-1 0 16 0,2 1 0 15,3-1 160-15,-1 0 16 16,1-1 16-16,2 0 0 0,1 0-160 0,2 0-16 0,0 0-16 0,1-2 0 15,1-1-192-15,1 1-32 0,-1-1-128 0,0 0 192 16,0-1-192-16,1-2 0 0,1-2 128 0,1 1-128 16,1 1-1296-16,0-2-304 0,1-1-64 0,2-2-16320 15</inkml:trace>
  <inkml:trace contextRef="#ctx0" brushRef="#br0" timeOffset="25650.39">7164 3516 23439 0,'-1'-10'1024'0,"1"10"240"0,0 0-1008 0,-3-5-256 0,-5 0 0 0,0 2 0 15,2-2 592-15,-1 2 80 0,-2 2 16 0,2 0 0 16,-2 0 608-16,-1 2 128 0,-2 1 32 0,5 1 0 16,6 3-304-16,-1 0-48 0,-6 4-16 0,-1 1 0 15,-1 0-256-15,-1 1-64 0,-2 1-16 0,0 2 0 16,0-1-176-16,-1-1-48 0,0 2 0 0,3 0 0 16,1 0-240-16,3 1-48 0,0-1-16 0,3-2 0 0,-3 1-224 0,3-1 0 15,2-1 0-15,2-1 0 0,2-2 128 0,3-2-128 16,3 1 0-16,2-2 0 15,1-2 128-15,2-2-128 0,-2-1 0 0,2-2 144 0,2-2-144 16,-1-4 0-16,0-2-192 0,0-3 192 16,3-3 0-16,-3-3 0 0,3-3 0 0,-1-2 0 0,1-3 0 0,-1-4 0 15,2-1 0-15,-4-2 0 0,0-2 0 0,0 0 0 16,-2 1 0-16,-1 1 0 0,-4 2 0 0,3-3 128 16,-3 5-128-16,-2 5 0 0,0 2 448 0,-4 7 0 15,-1 5 0-15,-1 4 0 0,-1 3 112 0,2 3 16 16,-6 5 16-16,2 1 0 0,-1 3-592 0,1 2 0 0,-2 4 0 0,2 2 0 15,0 2 0-15,-1 1 0 16,1 6 0-16,1 0 0 0,-1 2 0 0,2 0 0 0,1 1 0 0,0-1 0 16,1 1 0-16,2-1 0 0,-1-6 0 0,2 0 0 15,2-2-128-15,0-1 128 0,2-2-128 0,1-3 128 16,2-3-224-16,1-2 32 0,0-3 16 0,2-2 0 16,1-3-96-16,1-1-32 0,1-2 0 0,1-4 0 15,2-3-16-15,-1-2-16 0,0-2 0 0,2-2 0 16,0-3 208-16,0-2 128 0,-3 0-160 0,-1 1 160 15,-2 0 0-15,-2 2 0 16,-2 3-128-16,-3 2 128 0,-3 2 0 0,-1 5 0 0,-3 5 0 0,0 0 0 0,0 0 320 0,0 0 16 16,0 0 0-16,-3 7 0 0,-2 3-336 0,0 2 0 15,4 2 0-15,-3 0 0 0,-1 1 0 0,3 1 0 16,1-1 0-16,1 0 0 0,1 1 0 0,1-2 0 16,3-1 0-16,0-1 0 0,1-1 0 0,1-3 0 15,2 0 0-15,1-3-128 0,1-1 128 0,0-2 0 16,1-1 0-16,0-2 0 0,2-2 0 0,-2-3 0 15,0-1 160-15,-2-2-160 0,0-5 368 0,-1 0-32 16,0-2 0-16,-2-3 0 0,-2-2-16 0,0-1 0 0,-3 0 0 0,-2 1 0 16,-2 1-96-16,-3 2-32 15,0 0 0-15,-3 3 0 16,-2 1 128-16,0 3 0 0,-5 1 16 0,0 3 0 0,-3 1-208 0,-1 3-128 0,1 1 128 16,-2 2-128-16,-1 2-224 0,0 2-112 15,1 1-32-15,1 2 0 16,2 3-976-16,3 4-208 0,0 2-48 0,4 2 0 15,3 1-2256-15,3 0-464 0</inkml:trace>
  <inkml:trace contextRef="#ctx0" brushRef="#br0" timeOffset="25985.26">7927 3631 27647 0,'0'0'2448'16,"0"0"-1952"-16,0 0-496 0,0 0 0 0,0 0 320 0,0 0-16 0,0 0-16 0,0 0 0 0,0 0-288 15,-5-3 0-15,5 3 0 16,0 0 1888-16,0 0 320 0,-1-9 64 0,1 1 16 0,1-2-1344 16,2-1-272-16,1 0-48 0,2-1-16 0,2 2-32 0,0-3-16 15,0-1 0-15,1-1 0 0,0-3-192 0,1 0-48 16,0 2 0-16,1-1 0 16,1-1-80-16,1 1-32 0,0 3 0 0,0 2 0 0,0 3-16 0,-1 3-16 15,-1 3 0-15,-1 2 0 0,-1 1 16 0,1 2 0 0,0 2 0 0,0 0 0 16,0 4-32-16,-1 0 0 15,-1 2 0-15,-2 1 0 0,0 1-160 16,-1 2 192-16,-2-1-192 0,1 2 192 0,-2 2-192 0,-1-1 192 0,0 1-192 0,0-1 192 16,0 1-192-16,-1-3-144 15,0-1 144-15,0 0-208 0,0 0-1248 0,0-2-240 0,-1-4-48 0,2 0-16 16,-1-7-2016-16,0 0-416 0</inkml:trace>
  <inkml:trace contextRef="#ctx0" brushRef="#br0" timeOffset="26349.31">8370 3523 24879 0,'0'0'2208'0,"0"0"-1760"0,0 0-448 0,0 0 0 16,0 0 640-16,0 0 32 0,4-4 16 0,0 0 0 16,2-1 784-16,-1 1 144 15,2-1 48-15,1 1 0 0,1-2-656 0,0 1-128 16,1-1-32-16,0 0 0 0,-1 1-240 0,0-1-48 15,0-1-16-15,-1 0 0 0,2-2-96 0,-1-2 0 0,0 1-16 0,0-1 0 16,1-5-80-16,-3 3-16 0,-1 3 0 0,-2 2 0 16,0-1 16-16,-2 0 0 0,-1 1 0 0,-1 2 0 15,-1-1 0-15,0 2 0 0,-2 0 0 0,1 3 0 16,2 2-64-16,-6 0-16 0,-3 0 0 0,-1 3 0 16,2 2-272-16,-1 1 160 0,0 2-160 0,-1 1 128 15,-1 2-128-15,0 1 0 0,0 0 0 0,0 1 0 16,-5 5 0-16,4-1 0 0,3 0 0 0,2-1 0 0,0 0 0 0,4-2 0 15,1-1 0-15,2-1 0 0,1 0 0 0,1-1 0 16,2-1 0-16,2-1 0 0,1-1 0 0,2-2 0 16,2 1 0-16,0-1 0 0,0-2-192 0,0-1 192 15,1 1-192-15,2-2 192 16,0-3-1536-16,2 1-176 0,2-1-32 0,1-2-10352 16,2-1-2048-16</inkml:trace>
  <inkml:trace contextRef="#ctx0" brushRef="#br0" timeOffset="26892.4">9103 3483 33167 0,'0'0'2944'0,"0"0"-2352"0,0 0-464 0,0 0-128 16,0 0 208-16,8-1 32 0,-1-3 0 0,-1 3 0 15,2 0 496-15,1 0 96 0,1 1 32 16,2 0 0-16,3 1-416 0,-1 0-96 0,3 0-16 0,1 0 0 0,0 0-336 0,0 1 0 16,2-2 0-1,-2 1 0 1,0 1-384-16,-3-1-160 0,0 0-32 0,-2 0-10432 0,-1 0-2112 0</inkml:trace>
  <inkml:trace contextRef="#ctx0" brushRef="#br0" timeOffset="27076.57">9091 3611 5519 0,'-11'-1'240'0,"11"1"64"0,-6-1-304 0,0 2 0 0,6-1 0 0,0 0 0 16,0 0 6144-16,0 0 1152 0,0 0 256 0,0 0 32 31,0 0-5168-31,0 0-1040 0,0 0-208 0,5 6-32 15,0-3-624-15,3 0-128 0,2 2-32 0,2-2 0 0,1-2-352 0,5 0 144 0,1-1-144 0,4 0 0 32,1 0-1216-32,1-1-368 0,1 0-64 0,2-2-13728 0</inkml:trace>
  <inkml:trace contextRef="#ctx0" brushRef="#br0" timeOffset="27710.54">11201 2988 29247 0,'-3'-12'1296'0,"3"7"272"0,0 0-1248 0,-1-1-320 16,-1 2 0-16,0-1 0 0,1 1 752 0,0-2 80 15,1 6 32-15,0 0 0 0,0 0 592 0,0 0 112 0,0 0 32 0,0 0 0 16,0 0-768-16,0 0-160 0,0 0-32 0,-1 7 0 16,0 2-256-16,0 2-64 0,1 1-16 0,0 2 0 15,-1 2-48-15,1 0 0 0,-1 2 0 0,1 2 0 16,0 0-128-16,0 1-128 0,0 0 144 0,-1 1-144 15,0 0 128-15,-1 0-128 0,2-2 0 0,0 0 144 16,0-3-144-16,0 2 0 0,0-1 0 0,0-2 0 16,2 0-320-16,-1-1-128 0,0 0-48 0,0 0 0 31,0-2-2128-31,0-1-448 0,-1 0-64 0</inkml:trace>
  <inkml:trace contextRef="#ctx0" brushRef="#br0" timeOffset="27939.63">10875 3476 31327 0,'0'0'2784'0,"0"0"-2224"0,-5 0-560 0,5 0 0 15,0 0 672-15,0 0 32 0,0 0 0 0,0 0 0 16,0 0 560-16,0 0 112 0,0 0 32 0,0 0 0 0,8-5-656 0,3 0-128 0,2 1-32 0,3 0 0 16,5 0-304-16,4 1-64 0,1-1-16 0,4 0 0 15,2-1-80-15,1-1-128 16,0 2 176-16,-2-1-176 0,0 0 128 0,-1 0-128 0,-3 2 0 0,0 0 0 15,-2 1 0-15,0-1 0 16,0 2 0-16,-2 1 0 0,-2 0-1600 16,-2 2-208-16,-1 3-48 0,-3-1-9472 0,-1 4-1904 15</inkml:trace>
  <inkml:trace contextRef="#ctx0" brushRef="#br0" timeOffset="28264.64">11069 3774 13823 0,'-14'-5'1216'0,"7"2"-960"16,0 0-256-16,1 0 0 0,2 0 4320 0,0-2 816 0,3 0 176 0,1-1 16 0,0 0-3504 0,2-1-704 16,2 0-144-16,1 2-16 15,3-1-160-15,1 2-32 0,1 1 0 0,1-1 0 0,2 2-576 0,1 1-192 0,-2 1 0 0,3 2 0 32,-3 2 0-32,-1 0 0 0,-1 1 0 0,-3 3 0 0,0 1 0 0,-3 2 0 15,0 0 0-15,-2 1 0 16,-3 1 0-16,-2 2 160 0,-1 1-160 0,-4 4 128 15,-3 0-128-15,-3 1 192 0,-4 1-192 0,0-2 192 16,-2 1-192-16,1-1 0 0,2-3-192 0,1-2 192 0,3-2 0 0,2-2 0 16,2-3 0-16,5-1 0 0,-1-2 256 15,5-5 80-15,0 0 16 0,0 0 0 16,8 4 32-16,1 0 0 0,2-2 0 0,3-1 0 16,3 0-192-16,1-1-48 0,3-1 0 0,1-1 0 0,1-1-144 0,1-2 0 15,0 1 0-15,1-1-176 16,0-1-1936-16,3-1-384 0,0 1-64 0</inkml:trace>
  <inkml:trace contextRef="#ctx0" brushRef="#br0" timeOffset="28862.93">11968 3077 33519 0,'-13'-4'1472'0,"13"4"320"0,0 0-1424 0,0 0-368 16,0 0 0-16,0 0 0 0,0 0 288 0,4-4-16 0,3-1 0 0,6 1 0 15,0 1 432-15,2-1 96 0,5 0 16 16,1-1 0-16,3-1-240 0,3 1-64 0,1-1 0 0,4 1 0 15,2-3-128-15,2 1-48 0,0 2 0 0,0-1 0 16,2 1-144-16,-2-1-16 16,0 1-16-16,-1 1 0 0,-2-1-160 0,8 1 0 0,-8-1 0 0,-4 3 128 15,-5 0-128-15,-3 1 0 0,-5 1-160 0,0 1 160 16,-4-1-1728-16,-2 2-240 0,-4 0-48 0,-6-2-16 31,0 0-1040-31,-1 7-192 0</inkml:trace>
  <inkml:trace contextRef="#ctx0" brushRef="#br0" timeOffset="29058.31">12333 3062 7359 0,'-12'0'656'0,"12"0"-528"16,-6 2-128-16,1-1 0 0,-1 1 4336 0,1-1 832 15,1 1 160-15,-1 3 48 0,3 1-3008 0,-1 1-576 16,0 2-128-16,2-1-32 0,0 2-448 0,1 1-96 16,0 2 0-16,0 3-16 0,0-1-352 0,1 2-64 0,-1 0-16 0,1 1 0 15,1 1-304-15,-1-1-64 0,0 1-16 0,1 1 0 16,0-1-256-16,0-1 128 15,-1 2-128-15,1-1 0 0,0-1 0 0,0 0 0 0,1-3 0 16,1 0-192 0,-2-2-1696-16,1-1-336 0,1-1-64 0</inkml:trace>
  <inkml:trace contextRef="#ctx0" brushRef="#br0" timeOffset="29356.82">12564 3369 13823 0,'0'0'1216'31,"0"0"-960"-31,-4 6-256 0,0 0 0 0,0 1 3648 0,0 2 704 0,-1 2 128 0,2 0 16 0,1-1-2704 0,-1 1-560 16,2 0-96-16,1 1-32 0,1-1-400 0,2 0-64 16,0 0-32-16,1-1 0 15,2 0-256-15,0-2-48 0,1 0-16 0,2-1 0 16,1-2-32-16,1 0 0 0,0-2 0 0,2-1 0 16,-2-3-48-16,1-1-16 0,-1-1 0 0,0-3 0 0,-1-2-192 0,-1 0 0 0,-3-2 0 31,0-1 864-31,-2-1 128 0,0-1 32 0,-3 1 0 0,-1-1-624 0,-1 0-112 15,-2 1-32-15,0 1 0 16,-1 0-96-16,-2 2-32 0,1 1 0 0,-2 2 0 16,-1 1-128-16,1 2 0 0,-2 1 0 0,0 1 0 31,0 1-384-31,0 1-128 0,1 1 0 0,0 1-16 16,2 2-1408-16,1 0-288 0,1 2-48 0,1 1-8800 0,3-1-1776 0</inkml:trace>
  <inkml:trace contextRef="#ctx0" brushRef="#br0" timeOffset="29735.82">13518 3185 31327 0,'0'0'1392'0,"0"0"272"0,-2-6-1328 0,-4 3-336 15,1 1 0-15,-1 0 0 0,-1 2 768 0,1 2 64 16,-3 0 32-16,0 1 0 0,-1 3-48 0,0 0-16 15,-2 2 0-15,1 2 0 0,0 0-384 0,1 2-80 16,2 0-16-16,1 1 0 0,2 1-320 0,2 0 0 0,1-1 0 16,4-1 0-16,2 0 0 0,3 0 0 0,2-2 0 0,2 0 0 15,0-1 160-15,2-2-32 0,2 0-128 0,1-3 192 16,2 0-64-16,2-1-128 0,0-2 176 0,2 0-176 16,2-1 128-16,0-1-128 0,1-1 0 15,1-1 0-15,2-1 176 0,1-1-176 0,0-3 160 0,1-1-160 16,0-1 272-16,-3-1-32 0,0-1-16 0,-7-1 0 15,-1 0 32-15,-3 0 0 0,-4 1 0 0,-2-1 0 0,-4-1-64 0,-3 2 0 16,-3 1 0-16,-3 1 0 0,-2 0-48 0,-5 3-16 16,-3 0 0-16,-5 0 0 0,-5 2-256 0,-2 0-64 15,-3 2-16-15,-1 1 0 16,1-1-304-16,-1 3-48 0,1 2-16 0,1 1 0 16,3 2-1104-16,1-1-240 0,0-1-32 0,2 2-13728 0</inkml:trace>
  <inkml:trace contextRef="#ctx0" brushRef="#br0" timeOffset="30072.87">13681 2922 32767 0,'-7'-11'1456'0,"7"11"288"0,-3-6-1392 0,-1 1-352 15,4 5 0-15,-2-5 0 0,-1 1 1008 0,3 4 128 16,0 0 16-16,0 0 16 0,0 0-192 0,0 0-32 16,0 0-16-16,-5 6 0 0,2 4-624 0,1 2-128 0,-1 4-32 0,-1 1 0 0,1 4 48 0,0 4 16 15,-1 2 0-15,0 4 0 16,0 1 16-16,-2 2 0 0,1 2 0 0,-1 3 0 0,1-1-96 0,-1 2-128 16,0-2 176-16,-1 0-176 0,0-1 144 15,2-1-144-15,-1 0 0 0,2-3 144 0,0-2-144 0,0-1 0 16,1-1 0-16,1-3 128 15,1-3-128-15,2-2 0 0,0-2 0 0,2-2 0 16,-1 0-1344 0,2-3-208-16,0-2-48 0,0-2 0 0,2-1-1376 0,2-2-288 0</inkml:trace>
  <inkml:trace contextRef="#ctx0" brushRef="#br0" timeOffset="30291.31">14056 3439 35135 0,'0'0'1552'0,"0"0"320"0,0 0-1488 0,0 0-384 16,0 0 0-16,0 0 0 0,0 0 560 0,0 0 32 0,-3 7 16 0,0 1 0 15,0 0 288-15,1 2 64 0,-1 1 16 0,2 2 0 16,-1 1-528-16,1 2-96 0,1-3-32 16,0 2 0-16,0 2-192 0,0 0-128 0,1 1 128 0,1-1-128 15,-1 0 0-15,1-3 0 0,-1-1 0 0,0-2 0 16,1 2-352-16,1-2-144 0,1-2-16 0,0 0-16 31,0 0-2416-31,1-2-464 0,-1-2-112 0</inkml:trace>
  <inkml:trace contextRef="#ctx0" brushRef="#br0" timeOffset="30596.52">14042 3474 35007 0,'-1'-7'3120'31,"1"1"-2496"-31,-2-1-496 0,2 0-128 0,2 2 256 0,-1-2 16 0,2 1 16 0,0-1 0 0,1 2 336 0,3-1 64 16,1 2 16-16,3-1 0 15,1 0-448-15,4 3-96 0,2 1-16 0,3 1 0 0,-1 2-144 0,2 0 0 16,0 1 0-16,0 2 0 0,-2-1 0 0,0 3 0 16,-1 0 0-16,-3 2 0 0,-1 0 0 0,-1 1 0 15,-3 0 144-15,-2 2-144 16,-3 1 176-16,-2 1-48 0,-3 1 0 0,-2 0 0 15,-4 0 128-15,-3 1 0 0,-3-1 16 0,-5 1 0 0,-3-2-32 0,1 0-16 16,-4 1 0-16,0-2 0 16,-1 0-224-16,0-1 144 0,-2-1-144 0,2-1 128 15,0-1-448-15,1 0-112 0,2-2-16 0,1 1 0 16,0 0-2224-16,0-2-448 0</inkml:trace>
  <inkml:trace contextRef="#ctx0" brushRef="#br0" timeOffset="32713.57">1731 5393 12895 0,'3'-12'576'0,"-3"12"112"0,0-6-560 0,0-1-128 0,0-1 0 0,0 1 0 16,0-1 1616-16,2 1 304 0,-1 2 48 0,-1-1 16 0,0 6-192 0,1-5-48 15,-1 5 0-15,0 0 0 0,0 0-560 0,0 0-112 16,0 0-32-16,0 0 0 0,-5 8-464 0,0 3-80 16,-2 2-32-16,2 4 0 15,0 4-144-15,0 0-16 0,-1 0-16 0,1 2 0 0,0 1-48 0,1 2-16 16,0 0 0-16,0 2 0 0,1 0-224 0,3 0 0 15,0-1 0-15,0-3 0 0,1-2 0 0,1-2 0 16,3-2 0-16,-1-3 0 0,2-3 128 0,0-2 0 16,2-3-128-16,1-3 192 0,-2-2 0 0,2-2-16 15,1-2 0-15,-1-2 0 0,2-4 16 0,0-1 0 16,0-1 0-16,0-1 0 0,0-2 16 0,0 0 16 16,-1-2 0-16,0 0 0 0,0 1-96 0,-2 0-128 15,1 0 176-15,-1 3-176 0,-1 3 0 16,-1 1 0-16,0 3 0 0,-6 4 0 0,0 0 0 0,6 3 0 0,0 1 0 0,-1 2 0 15,2 0 0-15,1 3 0 16,-2 2 0-16,3 0 0 0,-2 0 0 0,1 0-144 0,1 0 144 0,1 0 0 16,0-3 0-16,1-1 128 0,2-3 0 0,1-2 0 15,0-2-128-15,0-1-128 16,0-3 128-16,-1-3-192 0,0-2 320 0,-1-2 48 0,0-2 16 16,-1-1 0-16,-2-3 400 0,-2 1 96 15,1-2 16-15,-3-1 0 0,-1 0-48 0,-3-2 0 0,0-1 0 0,-1-1 0 0,-3-2-352 0,-2 2-80 31,1 0-16-31,-2 2 0 0,0 3-208 0,-2 1 128 16,-2 2-128-16,0 3 0 0,1 2 0 0,0 3-240 0,-2 2 32 0,1 2 0 31,1 5-736-31,0 1-144 0,0 1-16 0,3 4-16 16,0 2-2016-16,3 2-384 0,1 0-96 0</inkml:trace>
  <inkml:trace contextRef="#ctx0" brushRef="#br0" timeOffset="33281.08">2332 5559 22111 0,'0'0'976'0,"0"0"208"0,0 9-944 16,0 1-240-16,1 1 0 0,-1 1 0 0,-1-1 1280 0,0 1 192 0,0 0 64 15,-1 1 0-15,2-2-160 16,2-2-32-16,-1 1 0 0,1-1 0 0,1 0-512 0,2-1-128 0,-1-2 0 0,3 0-16 16,1-1-272-16,3 0-48 0,-1-2-16 0,2-1 0 0,0-2-112 15,2-1-32-15,0-1 0 0,-2-3 0 16,1-1-16-16,2-2-16 0,-3-1 0 0,0-1 0 15,-3-4 64-15,-2 0 16 0,1-2 0 0,-3 0 0 0,0-1-32 16,-4 1 0-16,1-1 0 0,-2 1 0 0,-1-1-96 0,-1 2-128 16,-1 0 176-16,-3 3-176 0,-3 2 192 0,-1 3-64 15,-1 3 0 1,0 0-128-16,-1 2 192 0,-1 2-192 16,-1 2 192-16,-2 2-192 0,0 2 0 0,-1 3 0 0,2 2 0 0,-2 1 0 0,4 1 0 0,1 3 0 31,1-1 0-31,2 2-192 0,3-1 192 0,1 1-192 15,2-2 192-15,3-1-192 0,2 0-80 0,3-1-16 0,1-1 0 0,4-1 0 0,1-1 144 16,3-3 144 0,4 0-208-16,1-3 80 0,-1 0 128 0,3-4-160 15,2-4 160-15,-1-1-160 0,-1-3 16 0,1 1 0 16,0-4 0-16,-1-3 0 0,0-1 144 0,0-2 0 0,-1 0 0 0,-1-2 0 16,-2-1 0-16,-1-1 0 0,-1 1 0 0,0-1 128 15,-3 1-128-15,1 1 176 0,-4 3-176 16,-1 0 192-16,-1 2 32 0,-3 3 16 0,-2 2 0 0,-1 4 0 15,-1 5 208-15,0 0 32 0,0 0 16 0,0 0 0 0,-4 4-304 16,0 2-64-16,-2 1-128 0,2 3 192 0,-1 1-192 16,1 2 0-16,-2 1 0 0,2 2 0 15,0 1 0-15,1-1-128 0,1 2 128 0,2-1 0 16,0 1 0-16,2-2-128 0,1 0 128 0,0-1 0 16,1-2-272-16,2-1 48 0,0-1 16 0,1-1 0 15,1-1-560-15,1-1-128 0,2-3 0 0,2-1-16 16,1-3-2032-16,3-2-416 0,1-3-80 0,1-1-9376 0</inkml:trace>
  <inkml:trace contextRef="#ctx0" brushRef="#br0" timeOffset="33650.73">3067 5345 2751 0,'13'-32'256'0,"-10"20"-256"15,-2-1 0-15,0 1 0 0,0 0 4688 0,-1 2 896 16,-2 1 176-16,0 3 48 0,2 6-2448 0,0 0-480 0,0 0-112 0,-6 3-16 16,2 1-1648-16,0 4-336 15,0 3-64-15,2 2 0 0,-1 2-496 0,0 2-80 16,-1 1-128-16,0 2 176 0,-2 1-176 0,2 2 0 0,0 3 144 0,-1 0-144 15,0 1 0-15,-1-1 0 0,2 0 0 0,0-2 128 16,2-1-128-16,0-2 0 0,1-2 0 16,1-2 128-16,0-4-128 0,1-2 128 0,2-2-128 0,1-3 128 15,-4-6-128-15,0 0 144 0,6-1-144 16,2-2 160-16,1-3-160 0,0-3 128 0,0-4-128 0,2-1 128 16,0-4-128-16,0 0 160 0,2-3-160 0,-1-1 160 15,-1-1-160-15,0-2 0 0,-1 0 0 0,-3 2 0 0,0 2 0 0,-2 2 128 16,0 5-128-16,-2 3 0 15,-2 2 320-15,0 4 0 0,-1 5-16 0,0 0 0 0,0 0 80 16,-4 5 32-16,-2 2 0 0,1 4 0 0,-1 3-288 16,1 2-128-16,-1-2 0 0,1 2 128 0,-1 2-128 0,2 0 0 15,1-1 0-15,2 1 0 0,1-2 0 0,1 1 0 16,0-2 0-16,4 0 0 0,-3-1 0 0,3-1 0 16,-1-2 0-16,3-1 0 0,-1 0 0 0,2-1 0 15,1-3 0-15,0 0 0 16,0-2-368-16,2-1-96 0,1 0-32 0,4-2 0 15,0-2-2448-15,1 0-480 0</inkml:trace>
  <inkml:trace contextRef="#ctx0" brushRef="#br0" timeOffset="33849.67">3499 5553 10127 0,'0'0'896'0,"0"0"-704"16,0 0-192-16,0 0 0 0,0 0 4480 0,0 0 880 0,0 0 160 0,0 0 48 0,0 0-3776 0,0 0-768 15,0 0-128-15,0 0-48 16,8 2 80-16,0-1 16 0,1-1 0 0,2 0 0 0,2 1-640 0,2-1-128 16,-1 0-32-16,2 0 0 0,-1 0-144 0,1 0-192 15,1-1 32-15,-1 0-10768 16,0 0-2144-16</inkml:trace>
  <inkml:trace contextRef="#ctx0" brushRef="#br0" timeOffset="34850.12">4886 5361 22111 0,'-3'4'1968'0,"-5"0"-1584"0,2 3-384 0,1-2 0 16,1 1 624-16,-1 0 32 0,1 0 16 0,2-1 0 16,0 1 272-16,2-6 48 0,0 0 16 0,0 0 0 0,4 5-192 15,-1 1-48-15,-3-6 0 0,9 3 0 0,1-2-128 0,1-1-16 16,0-2-16-16,1-2 0 0,2-3 176 0,2-1 48 16,0 0 0-16,1-2 0 0,-1-2-400 0,2-1-80 15,-2 0-16-15,0 0 0 0,-3-1-48 0,-1-1-16 16,-2 1 0-16,-1 0 0 0,-4 0-48 0,-1-1-16 15,-1 2 0-15,-4 2 0 0,-1 1-32 0,0 2-16 16,-1 3 0-16,-3 2 0 0,-2 0 32 0,-2 5 0 16,-2 2 0-16,-2 4 0 0,-2 2-192 0,1 3 0 15,-2 1 0-15,2 4 0 0,0 1 0 0,1 2 0 16,0 1 0-16,2 1 0 0,1 3-128 0,1-2 128 16,2-1 0-16,4 0 0 0,-2 1 0 0,5-2-144 15,1-2 144-15,2-2 0 0,4-3-176 0,0-1 176 16,3 0-160-16,1-2 160 0,0-2-208 0,3-3 48 15,1 0 16-15,4-3 0 16,2-1-256-16,2-3-48 0,2-3-16 0,2 0 0 16,4-2-496-16,1-3-112 0,2-2-16 0,-1 0 0 15,-1-3-1984-15,-4-3-384 0,1-1-96 0,-4-1-16 16,-2-2 1072-16,-3 4 224 0,-2 1 32 0,-3 2 16 16,-3 2 976-16,-2 3 192 0,-2 0 32 0,-3 4 16 0,-4 4 2880 0,0 0 576 0,0 0 112 0,0 0 32 15,-4 4-512-15,-1 1-96 0,0 3-32 16,-1 0 0-16,-1 0-672 0,-1 0-144 0,0 1-32 15,1 1 0-15,1 0-400 0,1 0-64 0,0 0-32 0,2-1 0 0,0-2-192 0,0 2-32 16,2-3-16-16,1-6 0 16,0 0 64-16,0 0 16 0,0 0 0 0,0 0 0 0,0 0 0 15,0 0 0-15,6 1 0 0,-1-2 0 0,1-3 64 0,0-1 0 16,3-3 16-16,0-2 0 0,0 0-80 0,1-3-32 16,1-1 0-16,1-3 0 0,2 0-128 0,0 0-32 15,1 2 0-15,-2 0 0 0,0 3-48 0,1 2-16 16,-1 3 0-16,-4 1 0 0,0 2 128 0,0 3 32 15,0 1 0-15,0 2 0 0,-2 1-352 0,0 4 144 16,0 1-144-16,-2 1 0 0,1 2 128 0,-1 3-128 16,-1 1 0-16,0 2 0 0,-2-1 0 0,-1 2 0 0,0 0 0 0,0 0 0 31,-1-2-352-31,0 1-80 0,0-3-16 0,1 1 0 16,0-3-1680-16,3-1-352 0,0-1-64 0</inkml:trace>
  <inkml:trace contextRef="#ctx0" brushRef="#br0" timeOffset="35693.55">5758 5454 30463 0,'0'0'1344'0,"0"0"288"0,-3-3-1312 0,3 3-320 16,0 0 0-16,-3-3 0 0,0 0 576 0,3 3 64 0,0-4 0 0,0 4 0 15,5-4 32-15,0 1 16 0,2-1 0 0,2-1 0 0,-2-1-320 0,3 0-64 16,4 1-16-16,-3-1 0 15,0-2-16-15,0 1 0 0,0-1 0 0,0 0 0 16,-2 1-16-16,-2-2 0 0,0 0 0 0,-2 0 0 0,-2-1 128 0,0 3 0 16,-2 0 16-16,-1 2 0 0,-1 0 48 15,-2 2 16-15,-1 1 0 0,-1 2 0 0,-3 0-128 0,0 3-16 16,-1 2-16-16,-2 2 0 0,-2 1-304 0,1 2 128 16,0 2-128-16,0 1 0 0,0 2 0 0,1 2 0 15,0 0 0-15,1 2 0 0,1-1 0 0,2-1 0 0,1 2 0 0,3-2 0 16,3-2 0-16,1-1 0 0,1-2-144 0,2-1 144 15,4-1-192-15,1-2 64 0,2-1 0 16,2-2 0-16,3-2-48 0,2 0 0 0,2-3 0 0,1-2 0 16,1 0-48-16,0-2-16 15,1-2 0-15,0-1 0 0,0-3 48 0,0-1 16 0,0-4 0 0,-1 0 0 16,-1-1 176-16,-1-2 0 0,-1-1 0 16,-3 1 0-16,-2 0 0 0,-1 3 128 0,-5 0-128 0,-1 4 128 0,-4 0 64 15,-1 2 0-15,1 3 16 0,-3 6 0 16,0 0 176-16,0 0 16 15,-8-1 16-15,0 3 0 0,3 2-416 0,-2 3 128 0,-2 1-128 0,2 2 0 16,0-1 0-16,4 2 0 16,-1 3 0-16,4-1 0 0,2 0-176 0,0 1 176 0,0 1-128 0,2-2 128 0,3-1-128 0,1-1 128 15,2-2-128-15,-1-2 128 0,5 0-144 0,1-3 144 16,2 0-160-16,0-1 160 0,3-3-240 0,1-2 48 0,2-3 16 0,0 0 0 16,-1-4 0-16,0 0 0 15,1-1 0-15,-1-2 0 0,0-1 176 0,-2-1 0 0,-2-2 0 16,-1 1 0-16,3-1 192 0,-6-2-48 15,-5-1 0-15,-2 2 0 0,-2-1-144 0,-3 2 160 16,-2 1-160-16,-3 3 160 16,-5 2-160-16,-2 3 0 0,-1 0 0 0,-3 4-176 15,-3 0 0-15,-1 3 0 0,-1 3 0 0,1 1 0 16,-2 3-16-16,1 1-16 0,3 2 0 0,0 0 0 16,2 1 208-16,2 0-176 0,3 0 176 0,2 0-160 0,2-1 32 0,3 0 0 15,3 0 0-15,3-1 0 0,2-2-32 0,0 1 0 16,3-1 0-16,-1-1 0 0,2 1 160 0,0 0 0 15,-1 0 0-15,0 1 0 0,1 0 0 0,0 2 224 16,0 1-48-16,0 2-16 0,0 1 160 0,-4 3 16 16,-1 0 16-16,-2 4 0 0,-1 3 16 0,-1 2 0 15,-2-1 0-15,-1 2 0 0,0 2-112 0,-1 0 0 16,-1-1-16-16,1 1 0 0,-4 0-112 0,2 0-128 16,-1-3 176-16,1 0-176 0,-1-2 128 0,2-2-128 15,-2-3 0-15,2-3 0 0,0 0 176 0,-1-4-176 16,0-1 160-16,0-3-160 0,1 0 208 0,0-2-48 15,4-6-16-15,0 0 0 0,0 0-144 0,0 0 0 16,-6-3 0-16,6 3 0 16,-3-7-1280-16,2-4-272 0,3-2-64 0,2-5-16 15,3-4-1488-15,3-3-288 0,3-3-64 0</inkml:trace>
  <inkml:trace contextRef="#ctx0" brushRef="#br0" timeOffset="36116.93">6682 5363 2751 0,'0'0'256'0,"0"0"-256"0,4-6 0 0,-4 6 0 0,0 0 5856 0,0 0 1120 16,0 0 240-16,0 0 32 0,0 0-4560 0,-3 7-896 15,1-1-192-15,0 3-48 16,0 2-464-16,-2 2-80 0,1 2-32 0,0 0 0 0,1 0-416 0,1 2-96 16,-1 0-16-16,1 1 0 0,0-1-192 0,1-1-64 15,0 1 0-15,1-1 0 0,2 1-64 0,0-3-128 16,1-1 176-16,2-2-176 0,0-1 176 0,2-2-176 16,0-2 160-16,2 0-160 0,1-4 192 0,1-2-48 15,0-2-16-15,0-3 0 0,2-1 32 0,-1-3 0 16,2-2 0-16,-2-2 0 0,0-3 0 0,0-1 0 0,-1-4 0 15,1-1 0-15,-2-1-32 0,-2-1 0 16,0 0 0-16,-1 4 0 0,0 0-128 0,-2 3 128 16,0 2-128-16,-2 3 128 0,-1 1 64 0,1 3 0 0,-3 3 0 0,-1 5 0 15,0 0 128-15,0 0 16 16,0 0 16-16,-1 6 0 0,-1 4-352 0,-1 4 0 16,1 4 0-16,0 3 0 0,-1 3 0 0,0 4 0 15,1 2 0-15,-1 3-128 0,-1 4 128 0,-1 1 0 0,1 1 0 0,-1-1 0 16,0 1 0-16,-1-2 0 0,2 0 0 15,0 0 0-15,-1-2 0 0,-1-2 0 0,0-3 0 16,1-4 0-16,-2-2 0 0,0-2 128 0,2-2-128 0,-4-2 128 16,0-4-128-16,0-2 192 0,0-2-64 0,0-2 0 15,0-4-128-15,-1-2-160 0,-2-2 160 0,0 0-208 32,0-3-432-32,1-1-96 0,1-4-16 0,2-1 0 0,-2-2-3088 0,4 0-640 0</inkml:trace>
  <inkml:trace contextRef="#ctx0" brushRef="#br0" timeOffset="38497.91">8383 5350 13823 0,'-8'2'1216'0,"-1"0"-960"0,-1 0-256 0,1 1 0 0,0 2 2944 0,2-1 528 16,3-2 112-16,4-2 32 0,0 0-2048 15,0 0-416-15,0 0-64 0,0 0-32 0,5 7-272 0,3-2-48 16,1-1-16-16,4-1 0 0,2-1-48 0,3-1-16 0,0-2 0 0,2-1 0 31,2-2-64-31,2-2-16 0,-1-1 0 0,0 0 0 16,1-2-80-16,0 0-32 0,1 0 0 0,0-1 0 16,-2-1-112-16,-2 0-32 0,0 2 0 0,-4-1 0 15,-3 0-112-15,-1 0-16 0,-5 0-16 0,-2 1 0 16,-4 0 0-16,-3 2 0 0,-2-2 0 0,-4 2 0 0,-1 2-176 0,-2 1 0 15,-2 2 0-15,-2 3 0 0,-2 2 0 0,-2 2-224 16,-2 2 32-16,-1 1 0 0,-2 3 48 0,1 3 16 16,0 0 0-16,1 2 0 0,1 3 128 0,3 0-128 15,0 0 128-15,3-2-128 0,3 0 128 0,2 0-160 16,2 1 160-16,3-2-160 0,5-1-16 0,4-1 0 16,0-1 0-16,4-1 0 0,2-1-80 0,3-2 0 15,4-2-16-15,2-2 0 0,2-2-16 0,2 0 0 16,1-3 0-16,4-3 0 0,3-1-48 0,5-3-16 0,1 0 0 0,2-3 0 15,1-3 208-15,0-2 144 0,-3 0-192 16,-2-2 192-16,-1-2 0 0,-5-1 0 0,-2 0 0 16,-5-1 0-16,-3 0 0 0,-6 0 0 15,-3 3 0-15,-3 0 0 0,-5 2-192 0,-3 0 192 0,-3 3-192 0,-3 2 192 16,-5 1-448 0,-2 2 32-16,-3 3 0 0,-3 2 0 0,-1 1 224 0,-1 5 64 0,-1 1 0 15,1 3 0-15,3 0 128 0,-1 1 0 0,0 0-144 0,5 1 144 16,4-1 0-16,3 1 192 0,3 0-32 0,4 1 0 15,3 1-160-15,4 0 160 0,1 1-160 16,1 0 160-16,2 1-160 0,-1 0 0 0,2 2 0 0,-1 0-176 16,-1 1 176-16,0-1 0 0,-1 4 0 0,-1 2 0 15,-2 1 0-15,0 2 0 0,-3 0 160 0,-1 3-160 16,-2 2 320-16,1 1-48 0,-2-1 0 0,-1 2 0 0,-1 0 48 0,-2 0 0 16,1-3 0-16,0 0 0 0,-1-2-64 0,2 1-16 15,1-3 0-15,0-1 0 16,2-3 0-16,0-1 0 0,2-4 0 0,0-1 0 0,0-2 32 0,0-2 16 15,2-2 0-15,0-1 0 0,3-3-96 16,-1-1 0-16,1-2-16 0,2-2 0 0,2-1-176 0,1-3 0 16,0-4 0-16,1-3 0 0,2-2 0 0,1-2-192 15,-1-5 0-15,2-2 16 16,3-2-256-16,-1-4-48 0,1-3-16 0,0-2 0 16,-1-3-16-16,0-2-16 0,-2 1 0 0,-1 0 0 0,0 0 528 0,-2 3 0 15,-1 3 0-15,-3 3 0 0,-3 4 352 0,-1 4 176 0,0 3 48 0,-2 3 0 16,-1 2 256-16,-1 3 48 0,-1 3 16 15,0 2 0-15,-1 0-320 0,0 5-64 0,0 0-16 0,0 0 0 16,0 0-352-16,0 0-144 0,-1 7 128 16,1 3-128-16,0 2 0 0,1 2 0 0,0 2 0 0,0 0 0 15,0 1 0-15,0 0 0 0,2 2 0 0,0-2 0 0,0 0 0 0,3-1 0 16,-3 0 0-16,2-2 0 16,2-1 0-16,1 2-176 0,-1-4 176 15,2-1-128-15,1-3-448 16,2-1-64-16,1-2-32 0,2-3 0 15,-1-3-528-15,3-2-96 0,0-4-32 0,3-2 0 16,1-3-208-16,1-4-32 0,0-1-16 0,0-3 0 0,-1-2 224 16,1-2 32-16,0 0 16 0,-1 1 0 0,-6 0 736 0,0 1 128 0,-1 1 48 0,-3 1 0 0,-4 2 640 0,0 3 128 15,-2 2 16-15,-1 3 16 0,-3 3 992 0,-1 1 192 16,0 7 32-16,0 0 16 16,0 0-736-16,-6 1-128 0,1 2-48 0,0 3 0 0,3 0-576 0,-1 3-144 0,1 1 0 15,0 1 0-15,0 0 0 0,2 1 0 0,2 0 0 16,0 2-176-16,3-1 176 0,1-1-128 0,1 0 128 15,2 0-128 1,1-1-352 0,1-1-64-16,1-2-16 0,1-2 0 0,1 0-16 0,0-2 0 0,2-1 0 0,2 0 0 15,1-3 0-15,-1 0-16 0,0-1 0 0,1-3 0 0,1-3 112 0,-1-1 32 0,1 0 0 0,0-1 0 0,-1-1 128 0,-1 2 16 16,1-2 16-16,-2 0 0 0,-3-1 288 0,-2 0 176 31,-1-1-32-31,-1 1 0 0,-1 1 720 0,-2-1 144 0,-1 0 16 0,-3 0 16 0,-1 1 304 0,-2 0 48 31,-1 0 16-31,-1 0 0 0,-1 1-112 0,-2 2-16 16,-1-2 0-16,-2 2 0 0,0 2-400 0,-2 0-96 16,-1 2-16-16,-1 0 0 0,-1 3-320 0,0 2-80 15,-2 1-16-15,-1 3 0 0,1 0-192 0,-1 3-32 16,1 2-128-16,0 2 192 0,1 3-192 0,-1 0 0 16,1 1 0-16,2-1 0 0,1 2 0 0,2-2 0 15,2 3 0-15,2-1 0 0,0-3 0 0,2 1 0 16,2-2 0-16,1-1 0 0,2 0 0 0,1-2 0 15,3-1 0-15,0-1 0 0,2-1-224 0,1-3 16 16,1-2 0-16,1 0 0 16,0-3-208-16,1-1-32 0,1-4-16 0,1 0 0 15,1-3 16-15,0-1 16 0,1-1 0 0,-1-3 0 0,-1-2 192 0,1-2 48 0,-1 0 0 0,-1 0 0 0,-2-2 192 0,-2 2 0 16,-1-1-160-16,-2 2 160 16,-1 0 0-16,-2 3 0 0,-2 1 0 0,0 3 0 0,-1 1 176 15,-1 3 48-15,-2 1 16 0,-2 1 0 16,1 2-80-16,-4 3-16 0,2 0 0 0,-1 3 0 15,-1 3-144-15,2 2-144 0,-1 1 144 0,2 1-208 0,-2 1 208 0,3 1-176 16,1 1 176-16,2-2-160 0,0 0 160 0,2 1 0 16,3 2 0-16,1-3 0 0,2-2 0 0,3-1-160 15,-2 0 160-15,4-3 0 0,2 0-192 0,0-3 192 16,1-1-192-16,3-3 192 0,1-3-288 0,0-1 48 16,1-2 16-16,0-1 0 0,-1-4 96 0,2-4 128 15,-2-2-208-15,1-4 80 0,0-3 128 16,1-3 0-16,1-1 128 0,0-3-128 0,0-3 176 0,0 0-48 15,0 0 0-15,-1-2 0 0,0 1 128 0,-3 2 32 16,-2 1 0-16,-3 3 0 0,-2 2 352 0,-2 4 64 0,-3 3 0 0,-1 4 16 16,-3 2 80-16,-1 3 16 15,-2 2 0-15,-1 3 0 0,2 6-432 0,0 0-96 16,-7 4-16-16,0 1 0 0,-3 3-272 0,0 4 0 0,-1 3-128 0,0 5 128 16,-1 4-160-16,0 4 160 0,-1 0-160 0,2 3 160 15,0 2 0-15,3 0 0 0,-1 0-128 0,2 0 128 16,3 0 0-16,1-1 0 0,0-2 0 15,3-1 0-15,1-1 0 0,4-3 0 0,-2-3 0 0,4-3 0 0,0-3 0 16,4-1-144-16,3-3 144 0,1-2 0 0,2-3-176 0,0-2 176 16,2-3-208-16,1-2 80 0,2-3-64 0,0-3 0 15,1-4 0-15,-1-2 0 0,1-3 192 16,-1-4-192-16,-1-3 192 0,0-2-192 0,-2-2 192 0,-1-3-128 16,-4 0 128-16,0 2-128 0,-3 2 128 0,-3 1 0 0,-1 5 0 15,0 2 0 1,-4 3 0-16,-1 3 176 0,-1 2-176 0,-2 2 192 0,-1 3 48 15,2 4 16-15,0 0 0 0,-7 2 0 0,0 4-256 16,-2 1 0-16,0 3 0 0,0 2-160 16,0 3 160-16,3 1-128 0,-2 2 128 0,3-1-128 0,0 2 128 0,2 0 0 0,0-2 0 0,1 0-128 15,2 2 128-15,3-2 0 0,0 0 0 0,1-3-128 16,2-1 128-16,2-2-160 0,4-1 160 0,-4-3-160 16,2-3 16-16,2-2 0 15,2-3 0-15,0 0 0 0,0-2 144 0,3-2-160 16,0 0 160-16,3-3-160 0,1-2 160 0,1-2 0 0,1-2-144 0,0-1 144 15,-1-3 0-15,-1 0 0 0,-1 1 0 0,-3 2 0 16,-3 1 0-16,-2 2 0 16,-3 2 0-16,-3 4 0 0,0 1 0 0,-6 5 0 0,0 0-176 0,0 0 176 0,-1 6-192 0,0 1 64 15,-3 3 0-15,2 2 0 0,-1 2 128 0,2 0 0 16,-1 1-144 0,0 0 144-16,2-2 0 0,2 0 0 0,0-1 0 15,1-1 0-15,3-1 0 0,0-2 0 0,1-2 0 0,2-1 0 0,-1-2 0 0,2-2 0 16,-1-2 0-16,2-2 128 0,-2-3 176 0,0 0 16 15,2-2 16-15,-4-2 0 16,2-2 16-16,-1-1 0 16,-2-2 0-16,1-1 0 0,-3-2-128 0,0 1-32 0,-2-1 0 0,-2 0 0 0,-2 1-64 0,-3 1 0 31,-1 2-128-31,-2 2 192 0,0 2-192 0,-2 2 0 0,-2 3-144 0,0 2 144 16,-1 2-576-16,0 2-32 0,-1 1 0 0,-1 3 0 15,0 4-1408-15,1 2-288 16,0 2-48-16</inkml:trace>
  <inkml:trace contextRef="#ctx0" brushRef="#br0" timeOffset="38817.25">11466 5454 28559 0,'0'0'1264'0,"0"0"272"0,0 0-1232 0,0 0-304 15,0 0 0-15,5-6 0 0,-2 0 1520 0,1-1 240 31,2 1 48-31,0-1 16 0,3 0-352 0,-1 1-80 0,3-2-16 0,1 0 0 16,0 2-640-16,2-3-128 16,2-1-32-16,-1 0 0 0,2 0-176 0,-2 0-32 15,2 0-16-15,-2 3 0 0,-1 0-160 0,1 2-48 0,-2 0 0 0,-2 2 0 16,-1 1-16-16,-1 2-128 16,-2 0 192-16,0 1-64 0,-2 1-128 0,-5-2 128 15,5 7-128-15,-1 0 128 0,-2 2-128 0,1 1 0 0,-2 0 0 0,0-1 0 16,-1 0 0-16,0-1 0 0,0 1 0 0,0-1 0 15,0-2 0-15,0-6 0 16,0 6-192-16,0-6 192 16,0 0-752-16,0 0-16 0,0 0-16 0,0 0 0 15,0 0-2544-15,0-6-496 0</inkml:trace>
  <inkml:trace contextRef="#ctx0" brushRef="#br0" timeOffset="39115.58">11002 4826 20271 0,'-22'-4'896'0,"12"3"192"0,-2 2-880 0,-1 1-208 0,0 0 0 0,-3 1 0 0,1 1-240 0,-1 2-80 16,1-1-32-16,-2 3 0 0,3 1 352 0,1 0 0 16,0 0-144-16,1-1 144 0,0 1 0 0,-1 0 0 15,4-1 0-15,-4-1 0 0,4 1 192 0,0-2 112 16,0-3 16-16,1 0 0 0,3-1 736 0,-1 1 160 15,6-3 16-15,0 0 16 0,0 0 480 0,0 0 112 16,0 0 16-16,0 0 0 0,0 0-496 0,0 0-80 0,0 0-32 16,4-5 0-16,1 0-608 0,2 0-112 0,0 1-16 0,3-1-16 15,1 1-240-15,1 0-64 0,3-1 0 0,1 1 0 16,2-1-192-16,0 2 0 0,1 0 0 0,1 1 0 31,1 1-1696-31,1 1-384 0,0 0-80 0</inkml:trace>
  <inkml:trace contextRef="#ctx0" brushRef="#br0" timeOffset="39335.12">10454 5101 35135 0,'0'0'1552'0,"0"0"320"0,0 0-1488 0,0 0-384 0,0 0 0 0,0 0 0 0,0 0 0 0,0 0 144 0,0 0-144 16,9-1 0-16,2 0 320 0,4-1-64 16,5 1 0-16,5 0 0 15,2 0-256-15,5 0 0 0,4 0 0 0,4 1 0 16,-3-1-1280-16,3-1-384 0,1-1-64 0</inkml:trace>
  <inkml:trace contextRef="#ctx0" brushRef="#br0" timeOffset="40073.04">13247 5293 33983 0,'0'0'1504'0,"-5"-3"304"0,-1 2-1440 0,6 1-368 16,0 0 0-16,0 0 0 0,0 0 0 0,6-3 144 15,0-1-144-15,4 1 0 0,3 1 576 0,5 0 0 16,4-1 0-16,3 1 0 0,4-2-144 0,3-1-32 0,2 1 0 0,0 0 0 16,0-1-80-16,9 1-32 0,-1 0 0 0,0 2 0 0,-1 0-96 0,-1 0 0 15,-2 0-16-15,-1-1 0 0,-3 1-176 0,-3 0 160 16,-4-1-160-16,-4 1 160 15,-3-1-160-15,-3 2 0 0,-4-1 0 0,-2 1 128 16,-4 0-128-16,-7 1-272 0,0 0 64 0,0 0 16 16,0 0-720-16,0 0-144 0,-5 0-32 0,-2 0-9824 15,1 1-1968-15</inkml:trace>
  <inkml:trace contextRef="#ctx0" brushRef="#br0" timeOffset="41225.12">17184 4568 5519 0,'0'0'496'0,"0"0"-496"0,3-5 0 0,1-1 0 15,1 1 2624-15,1 0 448 0,0 2 64 0,0-2 32 16,-2-1-992-16,-2 1-192 16,2-2-32-16,-1 0-16 0,0 2-144 0,1-2-48 0,0 2 0 0,-2-1 0 0,0 0-464 0,-2 6-112 15,0 0-16-15,0 0 0 0,0 0-320 16,0 0-80-16,0 0-16 0,-3 5 0 0,-2 5-400 0,-2 3-80 16,-1 3 0-16,1 1-16 0,-2 3-112 0,1 1-128 15,0 1 176-15,0 1-176 16,1 1 176-16,0 2-176 0,2-1 160 0,2 0-160 0,0 1 0 15,3 0 128-15,1-1-128 0,2-2 0 0,1-2 0 0,2-2 0 16,0-1 0-16,3-3 0 0,0-3 160 0,1-2-160 16,1-1 160-16,1-3-160 0,0-2 176 0,2-2-176 15,0-2 192-15,2-2-192 0,0-3 192 0,1-1-64 16,-1-2 0-16,2-2-128 0,1-2 176 0,-2 0-176 0,0-2 160 0,-2-3-160 16,-1-1 144-16,0 0-144 0,-2-1 128 0,-2 1-128 15,-3 3 128-15,1 1-128 16,-5 3 0-16,0 3 128 0,-3 3-128 0,0 5 0 0,0 0 0 0,0 0 0 15,0 0-176-15,-2 5 176 0,1 3-128 0,1 1 128 16,0 3-144-16,0-1 144 0,0 1-160 0,3 1 160 16,0-1 0-16,1 0-144 0,1-1 144 0,1 0 0 15,2-2 0-15,1 0 0 16,1-3 0-16,0 0 0 0,1-3 0 0,0-1 0 16,0-2 0-16,0-2-128 0,1-3 128 0,0-3 144 0,0-3-16 0,1-1-128 15,0-1 432-15,-1-2-32 16,-2-1 0-16,-1-3 0 0,-1-2 240 0,-2-3 32 0,0 0 16 0,-2-1 0 0,0-2-240 15,-2 1-32 1,-1-1-16-16,-3 1 0 0,-1 0-224 0,-1 2-48 0,-1 4-128 0,-2 1 192 0,-2 1-64 0,0 4-128 16,1 2 176-16,-1 3-176 0,1 2 0 0,0 4-304 15,0 1 48-15,0 3 0 16,1 2-1472-16,2 2-304 0,0 2-48 0,3 3-10016 16,1 1-1984-16</inkml:trace>
  <inkml:trace contextRef="#ctx0" brushRef="#br0" timeOffset="41938.75">18110 4123 27183 0,'0'0'1200'0,"0"0"256"0,0-6-1168 0,0 1-288 16,1-1 0-16,2 1 0 0,-2-1 1232 15,1 1 192-15,1-1 48 0,2 1 0 0,0-2-240 0,3 2-32 16,2 0-16-16,2 1 0 16,1 0-640-16,5-1-128 0,0 0-32 0,4-1 0 0,2 3-160 0,1 0-32 15,-1 1-16-15,0 0 0 0,-1 0-176 0,-1 0 0 16,-3 0 144-16,-2 1-144 0,-1 1 0 0,-3 0-128 16,-2 0 0-16,-1 0 0 15,-2 0-832-15,-8 0-176 0,0 0-16 0,0 0-16 16,0 0-1616-16,0 0-320 0,0 0-64 0,-4 3-16 15,-4-1 976-15,-2 0 192 0,-2 0 32 0,-1 1 16 16,0-2 160-16,0 0 16 0,1 0 16 0,-1 0 0 0,0-1 2800 0,-1 1 544 16,3-1 112-16,0 1 32 0,3 0 800 0,-3 3 176 15,2 0 16-15,1 2 16 0,0-1-864 0,1 5-160 16,0 2-32-16,2 2-16 0,0 2-704 0,1 1-144 16,0 4-32-16,1-1 0 0,1 0-320 0,1 1-80 15,0 1-16-15,0 0 0 0,0 0-160 0,1 1-48 16,0-2 0-16,1-1 0 0,0-2-144 0,0 0 160 0,0-2-160 15,1 0 160-15,1-3-160 0,3-2-176 0,1-2 48 0,0-2 0 32,2-2-2144-32,2-2-416 0,2-2-96 0,3-3-6080 0,0-2-1216 0</inkml:trace>
  <inkml:trace contextRef="#ctx0" brushRef="#br0" timeOffset="42175.45">18490 4249 1839 0,'0'0'160'0,"0"0"-160"16,0 0 0-16,0 0 0 0,0 0 4160 0,0 0 784 15,-6 0 176-15,6 0 16 0,-4 5-2880 0,1 2-576 16,-4 3-112-16,3 1-32 0,1 0-672 0,1 0-144 15,1 1-16-15,1 1-16 16,1-2-272-16,0 0-48 0,1-2-16 0,2 1 0 0,0-2 144 0,3 0 16 16,-1-2 16-16,2-1 0 0,0-2 128 0,-1-1 32 15,2-2 0-15,0 0 0 0,-1-3-48 0,-1-1-16 0,1-3 0 0,-1-1 0 16,-2-1-112-16,1 0-32 16,-2-1 0-16,-1-1 0 0,-1-3-144 0,-1 0-16 0,-1-1-16 0,-1 0 0 15,-1 1-304-15,-1 1 128 16,0 0-128-16,0 2 0 0,-3 1 0 0,1 2 0 15,-2 2-240-15,0 1 80 16,0 2-576-16,-1 1-112 0,-1 2-32 0,0 1 0 0,1 2-1920 16,0 0-384-16,0 1-80 0</inkml:trace>
  <inkml:trace contextRef="#ctx0" brushRef="#br0" timeOffset="42459.63">18720 3966 30399 0,'2'-5'2704'15,"0"0"-2160"-15,1-1-544 0,1 2 0 0,-4 4 768 0,5-4 64 16,1 2 0-16,0 2 0 0,2 2 112 0,1 2 16 16,0 1 16-16,0 4 0 15,1 4-592-15,1 3-112 0,0 1-16 0,1 4-16 0,-2 1-240 0,0 3 128 16,-1 3-128-16,-2 1 0 0,-3-1 192 0,-2 3-64 15,-4 2-128-15,-2 1 192 0,-2-1 160 0,-2 0 32 16,-1-1 0-16,-2-1 0 0,-4-4-384 0,1 0 0 16,-1-2 0-16,-2-1-128 0,-2-1-48 0,1-1 0 0,-2-2 0 0,-1 0 0 31,0-4-1504-31,0-1-304 0,-1-3-64 0,1-2-8240 0,-1-4-1632 0</inkml:trace>
  <inkml:trace contextRef="#ctx0" brushRef="#br0" timeOffset="42747.85">18079 3945 29375 0,'0'0'1296'0,"-3"-5"272"0,0 0-1248 0,0 0-320 15,-1 1 0-15,4 4 0 0,-4-3 832 16,4 3 128-1,-6 1 0-15,1 3 16 0,0 3-352 0,2 5-80 0,-3 3-16 0,1 5 0 16,1 1-352-16,-1 3-176 0,2 3 160 0,0 3-160 16,-1 3 144-16,3 4-144 0,-2 0 128 0,2 2-128 0,1 0 0 15,1 1 128-15,2-1-128 0,2 0 0 0,1-3 0 16,2-2 0-16,2 0 0 0,2-3 0 0,2-3-320 16,3-4-32-16,-1-2-16 0,4-3-9872 0,3-3-1968 15</inkml:trace>
  <inkml:trace contextRef="#ctx0" brushRef="#br0" timeOffset="42959.6">19185 4490 30751 0,'0'0'1360'0,"0"0"288"0,5-3-1328 0,3 0-320 16,3 0 0-16,2 1 0 0,2 0 224 0,1 1-32 16,2 1 0-16,2 1 0 0,0 0 80 0,1 0 16 0,-1 1 0 0,-1 1 0 31,-3-1-1120-31,0 1-208 0,-2 3-48 0</inkml:trace>
  <inkml:trace contextRef="#ctx0" brushRef="#br0" timeOffset="43141.29">19110 4777 33055 0,'0'0'1472'0,"0"0"288"0,0 0-1408 0,0 0-352 0,2-5 0 0,2 0 0 16,1 1 624-16,3 0 48 0,1 0 16 0,3 2 0 0,3 0-352 0,4 0-64 16,3 0-16-16,2 0 0 15,1 2-256-15,2 0 0 0,1-1-176 0,1 0-10576 16,-2 1-2128-16</inkml:trace>
  <inkml:trace contextRef="#ctx0" brushRef="#br0" timeOffset="43694.68">20230 4478 12895 0,'0'0'1152'0,"3"-5"-928"16,-1-1-224-16,2 0 0 0,0-2 1328 0,-1 0 208 0,0 2 64 0,0-1 0 0,-1 1 624 0,0 1 128 15,1-1 16-15,-3 6 16 0,0 0-656 0,0 0-128 16,0 0-16-16,0 0-16 16,0 0-736-16,0 0-128 0,-5 5-48 0,1 1 0 0,-1 3-336 0,0 2-64 15,-1 1 0-15,2 3-16 0,-2 0-16 0,0 3 0 16,0 1 0-16,2 2 0 0,1 1-96 0,0 0 0 15,2-1-128-15,1 1 192 16,1 0-192-16,3 0 128 0,1 0-128 0,3-2 0 0,3-1 192 0,-1-3-48 0,3 1-16 0,1-3 0 16,1-4 48-16,0-1 0 0,0-3 0 15,1 0 0-15,-1-5 16 0,2 0 0 16,0-2 0-16,1-2 0 0,-1-2-16 0,-1-1 0 0,1-4 0 0,0-2 0 16,-3-5 16-16,3-2 16 15,-4 1 0-15,1-3 0 0,0-1-208 0,-2-2 176 16,-1-2-176-16,0 1 160 0,-1 1-160 0,-2 1 128 15,0 1-128-15,-2 2 128 0,-3 2-128 0,-2 2 0 16,-2 0 0-16,0 3-176 16,-1 2-304-16,-3 2-64 0,1 2-16 0,-4 1 0 15,2 2-2320-15,-2 2-480 0,0 2-96 0</inkml:trace>
  <inkml:trace contextRef="#ctx0" brushRef="#br0" timeOffset="43889.11">20439 4443 27647 0,'0'0'1216'0,"3"-7"256"0,2 0-1168 0,0-1-304 0,2-1 0 0,2 1 0 16,-1 1 896-16,3 0 128 0,2 3 32 0,2-1 0 16,3 3-416-16,1 0-64 0,3 1-32 0,1 1 0 15,2 0-544-15,-3 1 0 0,1 0 0 0,-1 0 0 31,-2 0-2384-31,-2 1-544 0</inkml:trace>
  <inkml:trace contextRef="#ctx0" brushRef="#br0" timeOffset="44219.14">20151 4448 27759 0,'-8'-6'1216'0,"8"6"272"0,0 0-1184 0,0 0-304 16,0 0 0-16,0 0 0 0,0 0 832 0,0 0 96 0,0 0 32 0,4-3 0 16,4 0-224-16,2 2-32 0,2 0-16 0,2 0 0 15,3 0-688-15,1 0-192 0,0 1-16 0,2-1-14576 16</inkml:trace>
  <inkml:trace contextRef="#ctx0" brushRef="#br0" timeOffset="45077.78">13243 5533 16575 0,'-10'-3'1472'0,"5"2"-1168"0,-1 0-304 0,0-1 0 15,0 2 1584-15,0 0 256 16,1-1 48-16,-1 0 16 0,3 1-208 0,3 0-32 0,0 0-16 0,0 0 0 16,0 0-432-16,0 0-96 0,0 0-16 0,0 0 0 15,9-3-496-15,2-1-96 0,3 0-32 0,5 1 0 16,3 0-160-16,5-1-16 0,5 0-16 0,1 0 0 16,2-1-80-16,2 1-16 0,0-1 0 0,0 1 0 0,0 0-48 15,-2-2-16-15,1-1 0 0,1 0 0 0,-1 0-128 16,-1 2 0-16,-1-1 144 0,-2 1-144 15,0-1 0-15,-3 2 0 0,-4-1 0 0,-3 2 0 16,-2 0-320-16,-5-1-144 0,-2 1-32 0,-2 1 0 16,-2-2-816-16,-2 1-160 0,-7 3-48 0,0 0 0 15,0 0-2000-15,0 0-384 0</inkml:trace>
  <inkml:trace contextRef="#ctx0" brushRef="#br0" timeOffset="45436.03">13693 5162 19231 0,'-11'-13'848'0,"6"8"176"0,0-2-816 0,0-1-208 16,0 1 0-16,0-1 0 0,1 0 1360 0,0 2 240 0,0-1 32 0,1 2 16 16,0 0 16-16,3 5 0 0,-4-3 0 0,4 3 0 0,0 0-816 0,0 0-144 15,0 0-48-15,0 0 0 0,0 0-464 0,4 5-192 16,1 2 176-16,0 1-176 0,2-1 240 0,2 1-48 16,2 0-16-16,2 1 0 0,4-1-176 0,3 1 192 15,2 0-192-15,2 0 192 0,2-2-192 0,3 1 0 16,-1-2 144-16,1-1-144 0,0 1 0 0,-2-2 144 15,1-1-144-15,-2 1 0 0,-1-1 128 0,0 0-128 16,-3-1 0-16,-2 1 0 0,-1-1 144 0,-3 0-144 16,-3 0 0-16,-2 2 144 0,-5-1-144 0,0 1 0 31,-6-4 0-31,1 6 128 0,-3 0 112 0,-4 4 16 0,-3 2 0 16,-3 4 0-16,-3 0 256 0,-3 4 48 0,0 2 16 0,-3 2 0 15,-3 3-48-15,-2 0 0 0,0 2 0 0,-3 0 0 16,-2 2-304-16,2 0-64 0,0 0-16 0,3-1 0 0,3-3-144 15,1-2 0-15,3-2 0 0,4-1 128 0,1-2-128 0,3-2 0 16,3-3-192-16,2 0 192 16,3-3-2208-16,2-2-320 15,2-3-64-15</inkml:trace>
  <inkml:trace contextRef="#ctx0" brushRef="#br0" timeOffset="47319.97">3413 7070 8287 0,'0'0'368'0,"-1"-5"80"0,-2 1-448 0,3 4 0 16,-5-4 0-16,3 0 0 0,2 4 3280 0,0 0 576 0,0 0 112 15,0 0 32-15,0 0-1872 0,-4 2-368 0,-1 2-80 0,2 2-16 0,0 3-768 0,2 2-176 32,-1 2-16-32,1 2-16 0,0 0-240 0,1 3-32 0,-1-1-16 0,2 3 0 15,1 1-112-15,1 1-32 0,-1 1 0 0,1 0 0 0,-3-1-256 16,1 0 128-16,0 0-128 0,0 0 0 0,-1 0 0 0,0 1 0 15,-2 0 0-15,1-1 0 16,-4-1-1696-16,-1-1-352 0,-2-1-64 0,0-2-10688 0</inkml:trace>
  <inkml:trace contextRef="#ctx0" brushRef="#br0" timeOffset="47605.86">3014 7626 11967 0,'0'0'528'0,"-6"1"112"0,1-1-512 0,5 0-128 0,0 0 0 0,0 0 0 0,0 0 3984 0,0 0 768 0,0 0 160 0,0 0 16 16,6-1-3648-16,4 1-752 0,3 0-144 0,5-1-16 0,2 0 160 15,4 0 48-15,5-1 0 0,3 1 0 0,2-1 0 0,4-2 16 16,1 2 0-16,0 0 0 0,0 0-160 0,-2-2-48 15,-3 0 0-15,-1 1 0 0,-1-1-192 0,-1 1-64 16,-1 1 0-16,-3 0 0 16,-2-1-128-16,-3 2 0 0,-1 0 144 0,-2 1-144 0,-5 1-160 0,0 2-96 15,-3-1-32-15,-3 1 0 16,-2 0-768-16,-6-3-160 0,0 0-16 0,1 7-16 16,-4 2-2112-16,-3 0-416 0</inkml:trace>
  <inkml:trace contextRef="#ctx0" brushRef="#br0" timeOffset="47999.14">3216 8020 24879 0,'-11'-5'2208'0,"11"5"-1760"16,-5-4-448-16,-1 0 0 0,2 0 1056 0,2-1 128 16,-1 1 32-16,3-2 0 15,1 0-224-15,2-1-32 0,0-2-16 0,2 3 0 16,2-1-112-16,2 0 0 0,1 1-16 0,3-1 0 15,1 1-320-15,2 0-64 0,1 1-16 0,1 0 0 16,-1 1 0-16,1 2 0 0,-1 2 0 0,-2 1 0 16,-1 2-96-16,-2 0 0 0,-1 3-16 0,-1 2 0 15,-3 1-48-15,-1 4-16 0,-2 0 0 0,-2 1 0 0,-2 0-64 0,0 2-16 16,-3 0 0-16,-3 3 0 0,-2 0-160 0,-3 0 128 16,-2 2-128-16,-1 0 128 0,-3 0-128 0,1-2 0 15,-1 0 0-15,1-3 0 0,-1-1 0 0,2 0 0 16,1-2 0-16,2-1 0 0,1-2 0 0,2-3 0 15,2-1 0-15,3-1 0 0,1-1 0 0,3-4 0 16,0 0 144-16,0 0-144 0,0 0 192 0,0 0-48 16,6 2 0-16,3-1 0 0,3-1-144 0,5-1 0 15,0 0 0-15,3-1 128 0,1-1-128 0,1-2 0 0,1 1 0 0,1-1 0 16,-2 0 0-16,1-1-176 16,1 1 176-16,-3 0-128 15,-1 2-272-15,-1 0-48 0,0 0-16 0,-2 0 0 16,-1 1-1968-16,-2 0-400 0,-1 0-80 0</inkml:trace>
  <inkml:trace contextRef="#ctx0" brushRef="#br0" timeOffset="48704.36">4327 7258 28271 0,'0'0'1248'0,"0"0"272"16,-4 0-1216-16,4 0-304 0,-2-3 0 0,4-1 0 16,4 2 512-16,1 1 64 0,-7 1 0 0,7-1 0 0,1 0 64 0,1 0 32 15,2-2 0-15,2 2 0 0,7-1-208 0,1 1-32 16,1-2-16-16,2-1 0 0,2 0 48 0,2 0 16 0,2 0 0 0,2 2 0 16,1 0-480-16,-1 0 0 15,2 1 0-15,-2 0 0 0,-4-1 128 0,0 2 48 16,-3 2 0-16,-2-2 0 0,-3 0-176 0,-1 1 0 15,-2 1 0-15,-1 0 0 0,-5 0-320 0,-3 0-32 16,-1 1-16-16,-7-3 0 16,0 0-800-16,4 5-176 0,-4-5-16 0,0 7-16 15,-3-2-2032-15,-3 0-416 0,-3-1-80 0</inkml:trace>
  <inkml:trace contextRef="#ctx0" brushRef="#br0" timeOffset="48894.3">4664 7283 4607 0,'-7'-1'400'0,"1"1"-400"16,-4-1 0-16,2-1 0 0,1 1 4128 0,1 0 736 15,-3 1 160-15,2 0 32 0,2 1-2432 0,-1 0-496 0,6-1-80 0,-4 3-32 16,0 1-576-16,2 3-112 16,-1 1-32-16,2 3 0 0,1-1-496 0,0 2-96 0,0 2-32 0,0 3 0 15,0 0-112-15,1 2-32 0,-1 2 0 0,0 0 0 16,-1 0-208-16,0 1-32 0,0 1-16 0,1 0 0 16,0-1-272-16,0-1 160 0,0-2-160 0,0 1 128 0,1-1-128 0,0-1 0 15,0-3 0-15,0-1 0 16,1-1-1472-16,0-2-192 0,1-1-16 0,-1-1-9184 15,1-1-1824-15</inkml:trace>
  <inkml:trace contextRef="#ctx0" brushRef="#br0" timeOffset="49199.02">4803 7643 23951 0,'0'0'1056'0,"-1"6"224"0,-2 2-1024 0,1 1-256 0,0 1 0 0,1 0 0 15,1 0 1072-15,0 1 144 0,0-1 48 0,1 1 0 16,1 0-256-16,1 0-48 15,0-2-16-15,3-1 0 0,1-1-48 0,1-2-16 0,1 0 0 0,1-2 0 16,1 0-368-16,0-1-64 16,2 0 0-16,2-4-16 0,-3 0-48 0,0-1-16 0,-1-3 0 0,0 1 0 15,0-2 80-15,-4 0 32 0,1-1 0 0,-1-1 0 16,-3-3-16-16,1 0 0 16,-4-1 0-16,0 0 0 0,-2-1-224 0,0 2-48 15,-4 0-16-15,0 1 0 0,-2 1-176 0,0 3 128 16,1 0-128-16,-2 1 128 0,-1 4-128 0,-1 1-272 15,-1 0 64-15,0 2 16 16,0 0-432-16,3 1-80 0,-3 2 0 0,2 0-16 16,0 2-560-16,1 0-128 0,2 1 0 0,0 1-14480 0</inkml:trace>
  <inkml:trace contextRef="#ctx0" brushRef="#br0" timeOffset="49576.92">5720 7339 25791 0,'0'0'2304'0,"0"0"-1856"0,-6 0-448 0,-3 0 0 15,0 1 1472-15,-5 2 208 16,-2 1 48-16,-3 3 0 0,2 1-1248 0,-1 3-240 0,0 1-48 0,3 2-16 16,-3 1 160-16,3 0 48 0,1 1 0 0,2 0 0 15,1 1-80-15,3 0-16 0,1 2 0 0,4-2 0 0,2-3-288 0,2 0 0 31,2-2 0-31,3 0 0 0,3-1 288 0,2 0-48 0,0-3-16 0,4-1 0 16,4-2-96-16,2 0-128 16,1-3 176-16,1-1-176 0,2-1 176 0,0-1-176 0,2-1 160 0,-3-3-160 15,1-1 208-15,-1-1-48 0,1 0-16 0,-2-1 0 16,0-2 96-16,-1-1 16 16,-2-1 0-16,-3-2 0 0,-1 1 80 0,-3 0 32 15,-3-1 0-15,-4-1 0 0,0 1-96 0,-3 1-16 0,-2 1 0 0,-2 1 0 16,-2 0-64-16,-3 1 0 15,-1 0-16-15,-4 1 0 0,-3 4-176 0,-1 0 0 16,-2 2 0-16,-1 1 0 0,-3 1-288 0,0 1-32 16,-1 0-16-16,0 2 0 15,-1 1-288-15,0 2-48 0,0-2-16 0,1 1 0 0,2 1-1680 16,2-1-352-16,3 1-64 0</inkml:trace>
  <inkml:trace contextRef="#ctx0" brushRef="#br0" timeOffset="49895.88">5812 7116 28559 0,'-5'-10'1264'0,"4"6"272"0,-2-2-1232 0,1 1-304 16,1-1 0-16,1 6 0 0,0 0 1696 0,0 0 288 15,0 0 48-15,0 0 16 0,0 0-800 0,0 0-160 16,-4 7-16-16,0 2-16 0,0 2-592 0,2 3-112 15,1 2-32-15,0 5 0 0,-2 2 0 0,1 4-16 16,0 1 0-16,0 4 0 0,-5 2-16 0,2 4 0 16,-2 2 0-16,2 2 0 0,-2 2-128 0,-1-1-32 0,2 1 0 15,-1-2 0-15,-1-1-128 0,1-3 0 16,-3-3 144-16,3-1-144 0,4-2 0 0,-2-1 128 0,-1-1-128 0,1-4 0 16,8-3 0-16,0-1 0 0,-3-2 0 0,-1-1 0 31,-1-4-592-31,2-2-144 0,2 0-32 0,-1-2 0 15,1-4-3024-15,0 1-624 0</inkml:trace>
  <inkml:trace contextRef="#ctx0" brushRef="#br0" timeOffset="50099.14">5958 7766 32879 0,'0'0'1456'0,"0"0"304"0,0 0-1408 0,0 0-352 16,-5 0 0-16,5 0 0 0,0 0 704 15,-3 4 64-15,-2 2 0 0,2 1 16 16,1 0 160-16,2 2 16 0,-4 1 16 0,3 2 0 0,1 1-576 0,1 0-112 16,3 1-32-16,-3 1 0 0,1 0-256 0,1 1 128 0,0-2-128 0,-1 0 0 15,1 0 0-15,0-1-256 16,1-2 32-16,0-1 0 16,2 0-2208-16,-3 0-432 0,2-2-80 0</inkml:trace>
  <inkml:trace contextRef="#ctx0" brushRef="#br0" timeOffset="50390.13">5950 7820 30399 0,'-1'-4'2704'0,"1"-1"-2160"16,0 1-544-16,1-1 0 0,1 0 736 0,1 0 32 15,0 1 16-15,2 1 0 0,3-1 0 0,-1 1 0 0,4 1 0 0,1 0 0 0,3 0-544 0,-1 2-112 16,1 1-128-1,0 1 176-15,-1 1-176 0,0 3 128 0,1 1-128 0,-1 0 128 16,-2 1 96-16,0 0 16 0,-4 3 0 0,-2 0 0 0,-1 2 128 0,-2 0 16 16,-1 2 16-16,-2 1 0 0,-1-1-16 15,-3 1-16-15,-3 1 0 0,-2-1 0 16,1 0-192-16,-6-2-48 0,0 0 0 16,-2 0 0-16,-2-3-128 0,-1-1-176 0,-1-2 48 0,1 1 0 15,-1-1-272 1,1-2-48-16,0-1-16 0,3-3 0 15,1 0-1840-15,0-1-352 0,3-1-80 0</inkml:trace>
  <inkml:trace contextRef="#ctx0" brushRef="#br0" timeOffset="51225.67">6877 7311 34319 0,'0'0'1520'0,"0"0"320"0,0 0-1472 0,0 0-368 0,0 0 0 0,0 0 0 0,0 0 256 0,0 0-32 15,0 0 0-15,3-4 0 0,3 1 416 16,1 0 64-16,4 2 32 0,2-2 0 16,1 1-512-16,2 1-96 0,3 0-128 0,-1 0 176 0,-1 1-176 0,2 0-272 15,-1 0 64-15,-1 0 16 16,4 1-2368-16,-2 0-448 0,-3 0-112 0</inkml:trace>
  <inkml:trace contextRef="#ctx0" brushRef="#br0" timeOffset="51416.25">6908 7493 34271 0,'0'0'1520'0,"0"0"304"0,0 0-1456 0,-4-3-368 0,4 3 0 0,0 0 0 15,0 0 320-15,0 0 0 0,-2-4 0 0,2 4 0 16,0 0 272-16,0 0 48 0,6-3 16 0,3 1 0 16,4 0-512-16,0 0-144 15,7 0 0-15,-2-1 0 0,1 2 0 0,0 0 0 0,1 0-192 0,-1-1 64 31,0 0-2576-31,0-1-512 0</inkml:trace>
  <inkml:trace contextRef="#ctx0" brushRef="#br0" timeOffset="52129.2">8660 7046 22463 0,'-3'-10'992'0,"-1"5"208"0,0 2-960 0,0-1-240 0,4 4 0 0,-3-6 0 0,3-2 880 0,0 1 128 16,0-1 16-16,0 2 16 15,0 2 800-15,3 0 144 0,-2-1 48 0,-1 5 0 16,0 0-608-16,0 0-112 0,0 0-32 0,0 0 0 0,0 0-544 0,0 0-112 15,1 10-32-15,0 1 0 0,-1 2-288 0,0 2-64 16,0 0-16-16,1 2 0 0,0 0-80 0,1 2-16 16,-2 0 0-16,1 0 0 0,1 1-128 0,-1 1 0 15,0 0 144-15,1-1-144 0,0-2 0 0,1 1 0 16,0 0 0-16,0-3 0 0,0 0 0 0,1-2 0 0,-2-1 0 0,0 0-192 31,0 1-1216-31,0-2-240 0,-2-1-48 0,0 0-16 16,1-1-1616-16,-2 0-320 0</inkml:trace>
  <inkml:trace contextRef="#ctx0" brushRef="#br0" timeOffset="52404.51">8454 7486 25791 0,'0'0'2304'0,"-3"-4"-1856"0,-1 1-448 0,4 3 0 0,-4-3 1408 0,4 3 192 15,0 0 48-15,0 0 0 16,0 0-192-16,4-5-48 0,0 1 0 0,3 1 0 15,1-1-640-15,3 1-144 0,3 0-32 0,1 0 0 16,3 0-208-16,3 1-64 0,1-1 0 0,2 0 0 0,2 0-64 0,2 0-32 16,1-2 0-16,2 1 0 15,1 1-224-15,0-1 144 0,0 1-144 0,-2 1 128 0,-3-1-128 0,-1-1 0 16,0 1 0-16,-2 1 0 0,-1 1 0 16,-2 1 0-16,-2 0 0 0,-3 1 0 15,-2 0-1712-15,-1 1-208 0,-4-1-64 0,0 4-8960 16,-2 0-1792-16</inkml:trace>
  <inkml:trace contextRef="#ctx0" brushRef="#br0" timeOffset="52843.77">8640 7655 22111 0,'0'0'1968'0,"0"0"-1584"0,0 0-384 0,0 0 0 0,0 0 1840 0,0 0 272 16,-4-2 64-16,4 2 16 0,0 0-896 0,0 0-176 15,-6 2-32-15,6-2-16 16,-5 4-240-16,2 4-64 0,-3 2 0 0,2 1 0 16,-1 0-304-16,1 3-64 0,-1-1-16 0,1 2 0 15,0-1-96-15,0 1-32 0,1 1 0 16,1-1 0-16,1 2-128 0,1-1-128 0,1 1 144 0,1-2-144 0,4-1 128 0,-1-1-128 31,2-1 0-31,1-2 0 0,2-2 128 0,1 0-128 0,1-1 0 0,3-2 144 0,1 0-144 0,2-2 0 0,2-1 144 16,-1-2-144-1,1-3 0-15,0-2 0 0,1 0 0 0,-1-2 0 0,-3 0-224 0,0-1 32 0,-2-2 16 0,-2 1 0 16,-2-2 176-16,-2-1-208 0,-1 0 80 0,-3 1 128 16,0 1 0-1,-1 1 0-15,-4 0 0 0,2 2 0 16,-3 0 208-16,0 2 64 0,1 5 16 0,-2-5 0 16,0 1 288-16,2 4 48 0,-5-2 16 0,5 2 0 15,0 0-208-15,0 0-48 0,-5 6 0 0,1 2 0 16,0 1-224-16,1 1-160 0,0 1 192 0,0 3-192 15,0 1 144-15,2 3-144 0,0-4 0 0,0 2 144 0,0 1-144 0,0 1 0 16,-2-1 144-16,1 1-144 0,2 0 0 0,-1-1 0 16,-1 0 0-16,-1 3 128 0,-1-2-128 0,2 0 0 15,0-3-128-15,0 0 128 16,0-2-1424-16,-1-1-208 0,2-1-32 0,0-1-10320 16,-1-1-2064-16</inkml:trace>
  <inkml:trace contextRef="#ctx0" brushRef="#br0" timeOffset="53544.08">10023 6918 12895 0,'-2'-2'1152'0,"2"2"-928"0,0 0-224 0,-2-4 0 16,2 4 2656-16,-2-4 480 0,1 0 112 0,2 0 16 0,-1 4-1232 0,4-3-240 15,0-1-64-15,2 0 0 16,2 1-640-16,1 1-144 0,3-3-32 0,4 2 0 0,-1 0-368 0,4 0-80 16,3-2-16-16,1 0 0 0,2 0-16 0,1 1-16 15,-3-1 0-15,1 2 0 16,0 0-64-16,0 1-16 16,2-1 0-16,-2 2 0 0,-1 0-208 0,-2 0-128 0,0 1 128 0,0 0-128 0,-5 1 0 0,1 0 0 0,-2 2 0 0,-2 0-128 31,-1 0-832-31,-1 0-144 0,-1 0-48 0,-1 0 0 15,-5-1-1728-15,-4-2-368 0,0 0-64 0,0 0-8608 0</inkml:trace>
  <inkml:trace contextRef="#ctx0" brushRef="#br0" timeOffset="53747.18">10417 6868 3679 0,'0'0'160'0,"-6"0"32"0,1 0-192 0,-2 0 0 16,-1 0 0-16,2 0 0 0,0 2 4416 0,1 0 848 16,-2 0 176-16,2 1 16 0,0 1-2816 0,1 0-560 15,1 1-112-15,-1 2-32 16,1 1-640-16,1 2-128 15,0 1-16-15,-1 2-16 0,0 1-432 0,1 3-96 16,0 1-16-16,0 0 0 0,-1 1-224 0,2-1-48 16,-1 1-16-16,0 2 0 0,0-1-304 0,-1 0 128 0,0-1-128 0,1 1 0 0,1-2 0 0,1-2 0 15,0 0 0-15,0-3 0 32,1-1-320-32,1-1-160 0,1-1-32 0,2-2-16 15,0-3-2064-15,3-1-416 0,1-1-64 0,1-3-9792 0</inkml:trace>
  <inkml:trace contextRef="#ctx0" brushRef="#br0" timeOffset="54001.8">10528 7186 6447 0,'0'0'576'0,"0"0"-576"0,0 0 0 0,0 0 0 16,2 8 4176-16,0 1 736 0,0 1 144 0,0 1 16 0,-1-1-2784 15,0 1-560-15,1 0-128 0,-1 1 0 16,2 0-672-16,1 0-128 0,-1 0-32 0,1-1 0 16,3-1-192-16,2-1-64 0,-3-2 0 0,3 1 0 15,0 0-16-15,1-2-16 0,0-1 0 0,2-2 0 16,1-1-16-16,-1 1 0 0,0-3 0 0,-1-2 0 15,-1 0 32-15,-1-1 0 0,-2-1 0 0,-2-2 0 0,-2 1 32 0,0-1 16 16,-2-3 0-16,-1-1 0 0,-3 0-96 0,0 1-32 16,-1-1 0-16,-2 0 0 0,0-1-240 0,-2 1-48 15,-1 1-128-15,-1 1 192 0,-4 0-192 0,2 0 0 16,-2 2 0-16,0 3 0 0,0 1-288 0,2 1-48 16,2 0-16-16,0 2 0 15,0 0-480-15,1 2-112 0,2 2-16 0,1-1 0 16,1 0-2416-16,0 0-480 0</inkml:trace>
  <inkml:trace contextRef="#ctx0" brushRef="#br0" timeOffset="54439.29">10732 6745 24879 0,'-2'-16'2208'0,"2"9"-1760"16,1-1-448-16,0 0 0 0,3-1 1920 0,-2 1 288 15,1 0 64-15,2 1 16 16,0-1-1456-16,1 1-304 0,0 1-48 0,2 1-16 16,0 2-48-16,-1 1-16 0,0 2 0 0,1 0 0 0,-1 1-160 0,0 1-48 15,-2 2 0-15,1 1 0 0,-2 3-64 0,0-1 0 16,-3 2-128-16,-1 1 192 0,-1 1-64 0,-4 1-128 15,1 0 176-15,-1 3-176 16,-1-1 144-16,-1-1-144 0,0-1 0 0,-1-1 144 16,0-1-144-16,2-1 0 0,-1-1 144 0,3-2-144 15,-1-1 320-15,5-5-16 0,0 0 0 0,0 0 0 16,0 0 208-16,0 0 32 0,0 0 16 0,0 0 0 0,0 0-240 0,0 0-64 16,0 0 0-16,9 0 0 0,1 0-256 0,1 0 0 0,2-1 128 0,1-1-128 15,2 1 0-15,-1 0 0 0,1-1 0 0,0 1-144 31,3 0-640-31,-2 0-128 0,2 1-32 0,0 0 0 16,0 0-2736-16,-1 0-544 0</inkml:trace>
  <inkml:trace contextRef="#ctx0" brushRef="#br0" timeOffset="54727.57">11283 6717 29663 0,'0'0'1312'0,"-2"-6"272"0,2 6-1264 0,2-4-320 16,-2 4 0-16,0-5 0 0,0 5 1120 0,0 0 160 0,0 0 48 0,0 0 0 15,0 0-368-15,0 0-64 0,0 0 0 0,1 7-16 16,0 1-496-16,0 2-112 0,-1 2-16 0,0 1 0 16,-1 1-32-16,0 2-16 0,0 0 0 0,-2 2 0 15,1-1 32-15,0 2 0 0,0-1 0 0,0-1 0 0,-1 2-112 16,1 0 0-16,2-1-128 0,-2-1 192 15,2-3-64-15,0-1 0 0,2-1-128 0,0-1 192 16,2-1-16-16,0-1-16 0,2-1 0 0,-1-2 0 0,2 1-32 0,-1-3-128 16,1 0 192-16,1-1-64 0,0 0-128 0,3 1 0 15,1-2 0-15,1-1 0 16,-1-1-416-16,1-1-160 0,0 0-48 0,1 1 0 16,1-1-2992-16,0-1-608 0</inkml:trace>
  <inkml:trace contextRef="#ctx0" brushRef="#br0" timeOffset="55181.48">10110 7587 24527 0,'-12'-1'1088'0,"6"1"224"0,-1-1-1056 0,0 1-256 16,1 0 0-16,1 0 0 15,1-2 1008-15,4 2 144 0,0 0 16 0,0 0 16 0,0 0 208 0,0 0 32 16,0 0 16-16,0 0 0 0,0 0-864 0,7 3-192 15,2-1-16-15,6 0-16 0,7 0-128 0,5-1-32 16,4-1 0-16,3 0 0 0,3-2 0 0,6 0-16 0,3-1 0 0,7-1 0 16,5 0 48-16,6 0 16 15,5-2 0-15,3 1 0 0,2-3-112 0,5 2 0 16,7 2-128-16,1-2 192 0,0-2-192 0,2-1 0 0,2 0 128 0,4 0-128 16,1 0 0-16,0 2-240 0,-1-1 48 0,-1 0 16 15,1 2-240 1,-6 0-48-16,-9 1-16 0,-5 0 0 0,-7 0 144 0,-4 2 16 15,-6 0 16-15,-5 2 0 16,-6 0-112-16,-6 1-32 0,-7 1 0 0,-6-1 0 16,-6-3-592-16,-6 2-128 0,-5 0-32 0,-5 0-7824 0,-6 1-1552 0</inkml:trace>
  <inkml:trace contextRef="#ctx0" brushRef="#br0" timeOffset="55990.09">10775 7803 14735 0,'0'0'1312'0,"5"-5"-1056"16,-1-2-256-16,2 1 0 0,0-1 2560 0,1 1 464 0,-3 0 96 0,1 1 16 16,-2-1-1488-16,-1 1-304 15,-2 5-48-15,0 0-16 0,-1-6-256 0,-1 3-64 16,-1-1-16-16,-3 3 0 0,-1 1-304 0,-1 3-48 15,-2 1-16-15,-2 1 0 0,-3 3-224 0,-2 1-48 16,-4 0-16-16,-2 2 0 0,0 0-160 0,-3 2-128 0,1 1 192 0,1 2-192 16,1 0 176-16,2 0-176 15,2-1 160-15,3 0-160 0,0 1 0 0,3 0 0 0,2 1 0 0,3-1 0 16,3 1 0-16,2-2 0 0,3 1 0 0,2-2 0 0,3 0-192 16,3-1 0-16,3-1 16 0,2 1 0 15,0-2-64-15,5-2-16 0,3 0 0 0,1-1 0 16,1-3-32-16,2 1-16 0,2-2 0 0,-1-1 0 15,-3-2 128-15,-2-1 32 0,-1-1 0 0,-1-2 0 0,-3 0-48 0,-2 0-16 16,-2-2 0-16,-1 1 0 16,-2 1 64-16,-3-2 16 0,-3 0 0 0,-1-1 0 15,-2 1 128-15,-1-1 128 0,-2 1-128 0,-2 0 176 0,5 5 16 0,-6-4 16 16,-3 1 0-16,0 0 0 0,2 1 272 0,-1 1 48 16,-1 1 16-16,1 1 0 0,2 1-48 0,0 1-16 15,2 0 0-15,1 1 0 0,-1 2-192 0,2 3-32 16,1 2-16-16,1 2 0 0,1 0-16 0,1 2 0 15,0 2 0-15,1-1 0 0,-2 1 0 0,1 1 0 16,0-1 0-16,0 1 0 0,-1-2-96 0,2 2-128 0,-1 1 176 0,-1-2-176 16,0 0 128-16,0-2-128 0,0 2 0 15,0-2 0-15,2-1 0 0,-1 1 0 0,-1-2-192 0,2-1 48 32,0-2-864-32,1-1-160 0,-1-2-48 0,0 0-10048 0,2-3-2000 0</inkml:trace>
  <inkml:trace contextRef="#ctx0" brushRef="#br0" timeOffset="56226.62">11229 7930 28559 0,'0'0'2544'0,"0"0"-2032"16,2-6-512-16,-2 1 0 16,0 5 1792-16,0 0 272 0,0-4 48 0,0 4 16 0,0 0-832 0,0 0-160 15,0 0-48-15,1 5 0 0,0 3-512 0,0 1-96 16,-1 2-32-16,1 2 0 0,0 1-256 0,0 3-64 15,1 0-128-15,-1 2 192 0,0 0-192 0,0 0 0 16,-1 2 128-16,0-1-128 0,1 0 0 0,0 0 0 16,0-2 128-16,0 0-128 0,0-2-272 0,2-1-112 15,-2-2 0-15,0 0-16 16,0-2-1664-16,0-1-336 0,0-1-64 0,0-1-13264 0</inkml:trace>
  <inkml:trace contextRef="#ctx0" brushRef="#br0" timeOffset="56442.51">11020 8047 22111 0,'-10'-18'976'0,"8"10"208"0,-1-1-944 0,3 2-240 0,-1-4 0 0,2 1 0 16,2 0 3120-16,1 0 576 16,3 1 112-16,1 0 32 0,2 2-2464 0,3 0-480 0,4 1-112 0,3-1-16 15,1 1-560-15,2 1-208 0,0 1 144 0,1 0-144 0,0 2 0 0,0 2 0 16,1 0 0-16,-2 2 0 0,-2 2 0 0,-3 0 0 31,-1 1-144-31,-2 2 144 0,-2 2-1024 0,-2 2-80 0,-3 1-32 0,-2 1 0 16,-3 0-2176-16,-3 3-432 0</inkml:trace>
  <inkml:trace contextRef="#ctx0" brushRef="#br0" timeOffset="56639.24">11026 8331 25791 0,'0'0'1152'0,"0"0"224"0,-5-2-1104 0,5 2-272 0,0 0 0 0,0 0 0 16,0-4 1680-16,0 4 288 0,5-6 48 0,4 2 16 16,-1 1-752-16,4 0-128 0,2 0-48 0,4 0 0 15,0 1-720-15,2-2-160 0,1 1-32 0,0-1 0 16,1-1-192-16,1 1 0 0,1 2 0 0,2-2 0 0,-4-1 0 0,1 0-128 16,0 1-16-16,0 1 0 15,0-1-1680-15,1 1-336 0,0-1-64 0,1 0-7488 16,0 0-1488-16</inkml:trace>
  <inkml:trace contextRef="#ctx0" brushRef="#br0" timeOffset="57177.16">11679 8113 14735 0,'0'0'1312'0,"0"0"-1056"0,0 0-256 0,0 0 0 15,0 0 1904-15,0 0 320 0,0 0 64 0,0 0 16 16,1-6-128-16,-1 6-32 0,0 0 0 0,0 0 0 15,0 0-544-15,0 0-96 0,3-5-32 16,-3 5 0-16,3-5-272 0,-3 5-64 0,0 0-16 0,0 0 0 16,0 0-384-16,0 0-80 15,0 0-16-15,0 0 0 0,0 0-336 0,0 0-80 0,0 0-16 0,0 0 0 16,5 7-208-16,-1 2 176 0,-3 0-176 0,0 2 160 0,0 2-160 0,-1 1 192 16,0 1-192-16,0 2 192 15,-1-2-192-15,0 3 160 0,0-1-160 0,-1 2 160 16,2 0-160-16,-1-1 0 0,-1 1 144 0,0 0-144 0,1-3 0 0,0 0 0 15,0-2 0-15,1 0 128 0,-1-2-128 16,1-1 0-16,-1 0 0 0,0-1 128 0,0-2-128 0,1-1 0 16,0-7 0-16,0 0 0 0,0 0 0 0,0 0-208 15,0 0 80-15,0 0 128 0,0 0-240 0,0 0 80 16,0 0 16-16,-5-6 0 0,1 0 16 0,0-3 0 0,0-1 0 16,1-3 0-16,1-3-16 0,0 0 0 0,0-2 0 0,2-1 0 15,2 0 144-15,0-1 0 16,-1 0-144-16,1 0 144 0,1-1 0 0,2 2 0 15,1-1-144-15,1 3 144 0,0 2 0 0,0 1 0 16,1-1-128-16,1 4 128 0,1 2 0 0,0 2-192 16,-1 0 192-16,0 3-160 0,1 0 160 0,-2 2-192 15,1 1 192-15,-1 0-192 0,-1 2 192 0,0 1 0 16,-7-2 160-16,5 6-160 0,-5-6 128 0,5 6-128 16,-2 1 0-16,-1 0 0 0,-2-7 128 0,-2 8-128 15,-1 1 0-15,-2 0 0 0,-1-1 0 0,-1 2 0 0,-2 0-128 0,0-2 128 16,-1 1-704-16,1-1-16 15,-2-2-16-15,1 1 0 0,1-1-1600 0,2-1-320 16,2 1-64-16,0-3-11856 0</inkml:trace>
  <inkml:trace contextRef="#ctx0" brushRef="#br0" timeOffset="57396.07">12018 8103 31903 0,'0'0'1408'0,"0"0"304"0,0 0-1376 0,0 0-336 16,0 0 0-16,0 0 0 15,0 0 1216-15,0 0 192 0,0 0 16 0,-1 6 16 16,0 2-352-16,0 1-64 0,0 1 0 0,1 0-16 0,0 1-624 0,1 1-128 16,0-1-32-16,0 0 0 0,2 0-224 0,-2-1 0 0,0-1 0 15,0 2 0 1,1 0 0-16,-1 0 0 0,1-2-176 0,1-1 176 31,-1-1-1808-31,1-2-240 0,1-1-64 0,2 0-8816 0,1-1-1760 0</inkml:trace>
  <inkml:trace contextRef="#ctx0" brushRef="#br0" timeOffset="57909.55">12466 6596 8287 0,'0'0'368'0,"5"-6"80"0,1-3-448 0,1 1 0 15,-2-1 0-15,3 1 0 16,2 0 3232-16,0 1 560 0,1 0 112 0,-1 0 32 15,0 0-2240-15,-1 0-448 0,2 2-96 0,0 0 0 16,0 1-272-16,0 1-48 0,-1 0-16 0,2 1 0 16,-2 1-16-16,1 1 0 0,1 0 0 0,-1 1 0 15,-1 2-224-15,0 2-32 0,-1 0-16 0,-1 2 0 16,-1 1-128-16,0 0-16 0,0 1-16 0,-2 2 0 16,1 1-112-16,-1 2 0 0,2 3-16 0,-2 2 0 15,1 0-16-15,-1 1 0 0,1 4 0 0,-1 2 0 0,1 3-48 0,-1 1-16 16,0 4 0-16,-2 4 0 0,-1 1-160 0,-1 3 160 15,-1 1-160-15,-1 3 160 0,0 5-160 0,-1 1 0 16,0 2 144-16,-1 1-144 0,1 3 0 0,0 0 144 16,1 0-144-16,-1 1 0 0,1-1 128 0,0-2-128 15,-1-2 0-15,4-1 0 0,-2-4 0 0,0-1 128 16,0-3-128-16,0-3 0 0,-2-2 192 0,1-2-192 0,-1-5 192 16,0-4-192-16,-1-1 208 0,-1-4-64 0,0-2-16 0,-2-3 0 15,-1-3 16-15,-2-3 0 16,-2-3 0-16,-2-1 0 15,-2-2-592-15,0-2-128 0,-4-1-32 0,0-1-10896 0,-2-1-2176 16</inkml:trace>
  <inkml:trace contextRef="#ctx0" brushRef="#br0" timeOffset="58557.73">10004 6983 17503 0,'-5'-10'1552'0,"-2"0"-1232"16,-1-1-320-16,1 0 0 0,-1 1 576 0,0 1 48 15,1 1 16-15,-1-1 0 0,1 1 640 0,0 1 144 16,-1 1 32-16,1-1 0 0,2 2-240 0,-2-1-64 16,1 2 0-16,-2-1 0 0,0 1-416 0,-1 1-96 15,0 1 0-15,-1 0-16 0,-1 2-272 0,-3 0-48 16,-1 2-16-16,-1-1 0 0,-1 1-288 0,2 0 0 0,-1 1 0 0,1 1 0 0,1-2 0 0,-1 0 0 15,1 0 0-15,2 0 0 16,1 2 0-16,2-1 0 0,1-1 0 16,2 0 0-16,1 1 160 0,5-3-32 0,0 0 0 0,0 0 0 15,0 0 128-15,0 0 32 0,0 8 0 0,4 1 0 0,0 0 16 16,2 0 0-16,0 1 0 0,2 1 0 16,1 2 16-16,-2 1 16 0,2 2 0 0,1 1 0 15,0 2-16-15,0 2 0 0,0 2 0 0,-1 2 0 0,-2 3-128 0,1 4-16 16,0 2-16-16,-2 4 0 0,0 3-160 0,-2 4 0 15,-1 3 144-15,0 3-144 0,-3 1 0 0,-1 1 128 16,-3-1-128-16,1 0 0 0,-1-1 0 0,-2-2 144 16,1 0-144-16,-2-4 0 0,-1-4 160 0,1-1-160 15,-1-3 128-15,0-2-128 0,0-4 256 0,1-1-16 16,0-2-16 0,1-2 0-16,0-2 0 0,2-2 0 0,0-2 0 0,2-1 0 0,1-4-96 0,2-1 0 15,2-1-128-15,3-4 192 0,-1 0-64 0,3-1 0 0,2-3-128 0,1 1 192 16,2-3-192-16,-1-2 176 0,4-1-176 0,0-1 160 15,1 0-160-15,-1-1-176 0,2-2 48 0,2-1 0 32,2 0-2304-32,2-2-448 0,1-2-80 0</inkml:trace>
  <inkml:trace contextRef="#ctx0" brushRef="#br0" timeOffset="59175.89">14004 6893 29775 0,'0'0'1312'0,"0"0"288"0,-1-6-1280 0,-4 3-320 0,-1 2 0 0,0-1 0 16,6 2 1200-16,0 0 176 0,0 0 32 15,0 0 16-15,0 0-464 0,0 0-80 0,-1 5-32 16,1 3 0-16,-1 1-560 0,1 0-112 0,0 4-32 0,0 0 0 16,0 2-144-16,0 2 0 0,0-1 0 0,0 1 128 15,0 4-128-15,0-1 0 0,0 2 0 0,0-1 128 16,-1-1-128-16,1 0 0 0,-1 0 0 0,0-3 0 15,0 1-1920-15,-1-2-256 16,0 0-48-16,1-3-12656 0</inkml:trace>
  <inkml:trace contextRef="#ctx0" brushRef="#br0" timeOffset="59366.69">13742 7183 9215 0,'0'0'816'0,"-2"-5"-656"16,1-1-160-16,0 1 0 15,0-1 5472-15,2 1 1056 0,3 0 224 0,2 1 32 16,0-2-5184-16,5 2-1056 0,4 1-208 0,2-1-32 0,4 1-160 0,3 0-16 16,2-1-128-16,1 1 192 0,1-2-192 0,1-1 0 0,3 1 0 15,1 1 0-15,-1 3 0 0,3 0 0 16,4 0 128-16,3-1-128 16,2-2-1648-16,0 0-368 0,-2 0-80 0,1-2-11456 0</inkml:trace>
  <inkml:trace contextRef="#ctx0" brushRef="#br0" timeOffset="59660.78">15127 6683 30063 0,'2'-13'1328'0,"-1"8"272"0,-1-2-1280 0,0 2-320 15,1 0 0-15,-1-1 0 0,0-3 1472 0,0 1 240 16,0 2 32-16,0 0 16 0,0 6-464 0,0 0-80 0,0 0-32 0,0 0 0 15,0 0-592-15,0 0-112 16,0 0-32-16,0 0 0 0,0 0-448 0,0 9 0 0,2 2 0 0,0 2 0 0,-2 3 0 0,2 0 0 16,-1 2 0-16,0 2 0 0,0 2 0 0,0 2 0 15,-1 0 0-15,0 0 0 16,-1-1 0-16,1-1 0 0,2-1 0 0,0 1 0 16,-1 0-528-16,0 0 0 0,0-1 0 0,0-1 0 15,0-3-1712-15,-1 0-320 0,0-2-80 0,0 0-12544 16</inkml:trace>
  <inkml:trace contextRef="#ctx0" brushRef="#br0" timeOffset="59889.35">14826 7167 20271 0,'-16'-4'896'0,"11"4"192"0,-3-1-880 0,0 1-208 0,1 0 0 0,1 0 0 15,2-1 2848-15,4 1 528 0,0 0 96 0,0 0 32 0,0 0-1648 0,0 0-320 31,5-1-64-31,4 0 0 0,1 0-944 0,3 0-176 16,1 0-32-16,4-1-16 0,2 0-96 0,2 0-16 16,2-1 0-16,2 1 0 0,4-1-64 0,2 2 0 15,2 0-128-15,2 0 192 0,3-1-192 0,-1 0 128 16,1-2-128-16,-3 1 0 0,-2 0 0 0,-2 1 128 0,-2-1-128 0,-3 1 0 16,0 1-144-16,-5 0-80 15,-2 1-16-15,-3 2 0 16,-2 0-848-16,-3 3-192 0,-2-1-16 0,-3 2-9680 0,-2-1-1936 0</inkml:trace>
  <inkml:trace contextRef="#ctx0" brushRef="#br0" timeOffset="60327.85">14988 7362 21183 0,'0'0'1888'0,"0"0"-1504"15,0 0-384-15,0 0 0 16,0 0 1600-16,-4 5 256 0,0-2 64 0,-1 3 0 0,2 1-976 0,1 3-192 16,-3 2-48-16,2 0 0 0,1 0-192 0,0 2-32 15,-2-1-16-15,1 1 0 0,1 0-240 0,2 2-48 16,2-1-16-16,0 0 0 0,-1-2-16 0,2-1 0 16,1-1 0-16,1-1 0 0,2-1-16 0,0-2 0 15,0 0 0-15,2-3 0 0,1-2 96 0,0-2 16 16,1-1 0-16,0-2 0 0,0-1-48 0,0-2 0 15,1 0 0-15,0-3 0 0,-1-2-192 0,0-2 176 16,0-2-176-16,0 1 160 0,0-1-32 0,-1-1-128 0,-1 2 192 0,-1 1-64 16,-2-2 0-16,0 3 0 0,-2 1 0 0,-1 4 0 15,0 0 480-15,-3 7 96 16,0 0 0-16,0 0 16 0,0 0-144 0,0 0-16 16,0 0-16-16,-5 8 0 0,0 2-400 0,-1 2-144 0,0 2 0 0,0 1 144 15,2 0-144-15,-1 1 0 0,0 2 0 0,0-1 0 16,1 2 0-16,0 0 0 0,0-1 0 15,1 1 0-15,1 0 0 0,0-2 0 0,0 0 0 0,2-2 0 16,0 0-352-16,2-3 0 0,-1-1 0 0,1-1 0 16,0-2-2768-16,1-1-544 15</inkml:trace>
  <inkml:trace contextRef="#ctx0" brushRef="#br0" timeOffset="61141.58">16403 6493 12895 0,'0'0'1152'0,"1"-6"-928"15,-1-1-224-15,0 1 0 16,0-1 3440-16,-1 1 640 0,0 1 128 0,-1-1 16 0,-2 2-2992 0,-1-1-592 0,-2-1-128 0,0 1-32 15,-2 0 96-15,-1 1 32 0,-1-1 0 0,-1 1 0 16,-2 0-336-16,-1 0-64 16,0 2-16-16,-2 0 0 0,0 1-192 0,-1 0 0 15,2 0 0-15,-4-1 0 0,0 2 0 0,0 0 128 0,2 0-128 0,0 0 0 16,0-1 320-16,3 1-16 16,-3-1-16-16,5 0 0 0,-1 1 96 0,3 0 0 0,1 0 16 0,1-1 0 0,1 1-128 0,3 0-16 31,5 0-16-31,0 0 0 0,0 0-80 0,0 0-16 0,-2 7 0 0,0 0 0 15,0 1-16-15,2 2 0 0,2 0 0 0,-1 3 0 16,0 4-128-16,1 3 128 0,0 4-128 0,-1 3 128 16,-1-1-128-16,0 5 160 0,0 4-160 0,0 3 160 15,0 1 0-15,-1 4 0 16,0 1 0-16,-1 3 0 0,0 0-160 0,-2 2 0 0,1 0 144 0,1 0-144 0,0 2 144 0,-1-2-144 16,0 2 192-16,0-3-192 0,1 0 160 15,-1-4-160-15,1-3 128 16,0 0-128-16,0-1 256 0,0-4-48 15,2-2 0-15,-1-2 0 0,-1 0 112 0,2-5 0 16,0-2 16-16,0-3 0 0,0-3-64 0,2-1-16 0,-1 0 0 0,0-4 0 0,0-3-80 16,1-1-32-16,0-1 0 0,2-3 0 0,-1 1-16 0,1-2-128 0,2 0 192 0,-1-2-64 15,2-1-128-15,1 0 0 16,1 0 0-16,2-2 0 16,2 0-352-16,0-3 48 0,1 0 16 0,3-1 0 31,0-3-384-31,3 0-80 0,0-4-16 0,1-2 0 15,1-1-1840-15,0-3-368 0,1-2-80 0</inkml:trace>
  <inkml:trace contextRef="#ctx0" brushRef="#br0" timeOffset="61466.07">16728 6503 35583 0,'-8'-14'1584'0,"6"10"320"0,-1-2-1520 0,1 2-384 0,2 4 0 0,0-6 0 16,0 1 0-16,0 5 128 16,4-6-128-16,2 1 0 0,0 0 320 0,2 2-16 0,2 0 0 0,2 0 0 15,2 0-304-15,3 1 0 16,1 0 0-16,3 1 0 0,2 0 0 0,1-1 0 0,4 1 0 0,-1 1 0 15,1-1 0-15,-1 1 0 0,1-1 0 0,-3 1 0 16,-2 0 0-16,-3 0-256 0,-3 0 64 0,-1 1 0 31,-3 1-1728-31,-2 1-352 0,-2-1-64 0,-3 0-6944 0,-6-2-1408 0</inkml:trace>
  <inkml:trace contextRef="#ctx0" brushRef="#br0" timeOffset="61662.26">16949 6449 19695 0,'-17'-2'864'0,"11"2"192"0,-1 0-848 0,-2 1-208 0,1 0 0 0,1 2 0 0,0-1 2000 0,-1 0 368 15,3 1 64-15,-1 3 0 0,1 0-864 0,1 2-176 16,-1 1-48-16,2 2 0 0,1 1-448 0,-1 0-112 16,1 2-16-16,0 2 0 0,1 0-192 0,0 3-64 15,-1 0 0-15,1 0 0 0,-1 1-160 0,1 1-32 16,0 1-16-16,0 0 0 0,0-1-144 0,0 0-32 0,-1-2 0 0,0-1 0 16,-1 1-128-16,2-2 0 15,0-2 144-15,0-2-144 0,1 0 0 0,0-2 144 16,1-1-144-16,1-1 0 15,1-2-1728-15,0-2-464 0,-3-5-96 0,8 3-8144 0,0 0-1616 0</inkml:trace>
  <inkml:trace contextRef="#ctx0" brushRef="#br0" timeOffset="61948.29">17085 6754 25391 0,'0'0'1120'0,"0"0"240"0,-5 4-1088 0,-1 2-272 15,1 2 0-15,-1 0 0 0,1 1 912 0,0 1 128 0,1 0 32 0,0 1 0 0,2 0-176 0,1 0-48 31,0 0 0-31,1 0 0 0,1-1-400 0,1 1-64 0,2-1-32 0,1-1 0 16,-2-2 16-16,4 1 0 0,2-1 0 0,1-2 0 0,0-2 80 16,1 0 0-16,1-1 16 0,0-3 0 0,0-1 32 0,0-2 0 15,-1 0 0-15,-1-1 0 0,0 0-48 16,-1-2-16-16,-2 0 0 0,0-1 0 0,-3-2-96 0,0-1-16 16,-3-2 0-16,-1 1 0 15,-2 0-80-15,-2 1-32 0,1 1 0 0,-1 1 0 0,-3 0-208 0,0 1 128 0,0 3-128 16,-2 1 0-16,-2 0 0 0,0 3-256 15,0 1 16-15,0 1 16 16,-1 1-256-16,1 2-48 0,0-1-16 0,2 1 0 16,-2 0-1504-16,3 1-320 0,2 1-48 0,1-1-12576 0</inkml:trace>
  <inkml:trace contextRef="#ctx0" brushRef="#br0" timeOffset="62453.51">17201 6119 30175 0,'-2'-19'1344'0,"2"11"256"0,2-1-1280 0,0-1-320 0,0 0 0 0,2 1 0 16,3 0 512-16,1 0 48 0,-1 1 0 0,2 3 0 0,1 1 208 0,1 2 32 0,0 1 16 0,2 1 0 31,-2-1-528-31,1 3-96 0,-2 1-32 0,-1 3 0 0,0 2-160 0,-3 1 192 16,-1 4-192-16,-2-1 192 15,-1 0-192-15,-1 0 0 0,-2 0 144 0,-1 0-144 16,-1 0 128-16,-4 0-128 0,1 0 128 0,-2 0-128 16,-1-1 128-16,1-1-128 0,1-2 160 0,0-1-160 15,2-2 224-15,0 0-48 0,5-5-16 0,0 0 0 0,-3 4 144 0,3-4 16 16,0 0 16-16,0 0 0 0,0 0-80 0,0 0-32 15,0 0 0-15,9 2 0 0,1 0-96 0,1-1-128 16,0 1 176-16,2-1-176 0,1 0 0 0,3 0 0 16,0 1 0-16,3 0 0 15,0 0-912-15,1 2-144 0,-1-2-32 0,0 1-9968 16,1-1-2000-16</inkml:trace>
  <inkml:trace contextRef="#ctx0" brushRef="#br0" timeOffset="62792.48">17825 6191 5519 0,'1'-5'496'0,"2"0"-496"0,-1-2 0 16,0 1 0-16,-1 0 5200 0,-1 6 944 16,0-5 192-16,0 5 48 0,0 0-3680 0,0 0-720 0,0 0-160 0,0 0-32 15,0 0-1136-15,0 0-224 0,0 0-48 0,-1 10-16 0,0 1-368 0,-1 2 128 16,0 1-128-16,-2 3 0 0,0 0 0 0,-1 3 0 15,1 1 0-15,0 0 0 0,-1-1 0 0,1 1 0 16,1-1 0-16,-1 0 128 0,1-2-128 16,1-2 0-16,1 0 128 0,1-2-128 15,0-1 256-15,1-1 0 0,1-1-16 0,1 0 0 0,2-2 80 0,0-1 0 16,1-2 16-16,1 0 0 0,2-2-80 0,2 0-32 16,2-2 0-16,3-1 0 0,1 0-224 0,1 0 128 15,2-2-128-15,1 0 0 16,1-1-1568-16,0 0-416 0,0-1-64 0,-1 2-13504 15</inkml:trace>
  <inkml:trace contextRef="#ctx0" brushRef="#br0" timeOffset="63198.73">16494 7193 18431 0,'-15'-2'1632'0,"9"1"-1312"15,6 1-320-15,-5-1 0 16,5 1 2240-16,0 0 368 0,0 0 80 0,0 0 0 15,0 0-1568-15,0 0-320 0,0 0-64 0,9 0-16 0,3-2-192 0,4 4-32 16,4 1-16-16,3-2 0 0,4-1-160 16,3 0-16-16,5 0-16 0,1-1 0 0,2 0 32 0,5 0 16 15,6 0 0-15,6-1 0 0,6 0-144 0,3 0-48 16,0-1 0-16,2-1 0 0,2 1-144 0,5-1 0 16,4-2 0-16,0 1 0 15,-1-3 0-15,2-1 0 0,1 2 0 0,0-1 0 16,-1-2-592-16,-4 1-48 0,-6-1-16 0,-4 4 0 0,-7 2 208 0,-4 2 32 15,-4 2 16-15,-4 0 0 0,-3 0 96 0,-4 1 32 0,-5-1 0 0,-4 1 0 32,-2 0-368-32,-5 2-64 0,-5-1 0 0,-3-1-7872 15,-3 0-1552-15</inkml:trace>
  <inkml:trace contextRef="#ctx0" brushRef="#br0" timeOffset="63882.9">17274 7515 20271 0,'2'-11'1792'0,"-2"11"-1424"16,0 0-368-16,0-6 0 0,0-2 1376 0,0 1 208 15,-1 1 32-15,-1 0 16 0,-1 2-624 0,-2-1-128 16,-1 1-32-16,-2 1 0 0,-2 2 112 0,-1 1 32 16,-1 1 0-16,-2 2 0 0,-3 3-240 0,-2 1-48 15,-1 3-16-15,-1 3 0 0,-2 3-320 0,0 1-64 16,0 1-16-16,-1 0 0 0,0 0-32 0,2 1-16 16,2 0 0-16,3-1 0 0,3 2-16 0,1 0 0 15,4 0 0-15,1-2 0 0,3 0-224 0,3 0 128 16,3-1-128-16,4 0 0 0,2-2 0 0,4-1 128 15,3 1-128-15,3-2 0 0,1-1 0 0,2-2 0 0,2-1 0 0,0-3 0 16,0-2-224-16,0-1-32 16,0-3-16-16,-1-1 0 15,-3-1-128-15,1-3-32 0,-1-1 0 0,-2-2 0 0,-3-2 64 0,-1 0 16 0,-1-1 0 0,-2-1 0 0,-2 0 352 0,-3 1 0 16,-1 0 0 0,-1 2 0-16,-2 0 320 0,-2 2 0 0,0-1-16 0,0 2 0 0,1 0 64 0,-3 3 16 15,-1-1 0-15,5 4 0 16,-4 0 0-16,4 0 0 0,-6 5 0 0,2 1 0 0,1 2-384 0,0 2 144 15,1 2-144-15,2 2 0 0,1 2 192 16,-1 1-64-16,0 4 0 0,1-1-128 0,0 0 256 0,1 0-48 16,0 0-16-16,-1 1 0 0,0 0-192 0,0-1 176 15,1 0-176-15,-1-1 160 0,-1-2-160 0,1 1 0 16,2-3 144-16,-1-1-144 0,-1-1 0 16,0-2 0-16,1-3 0 0,3 0 0 15,-1 0-1488-15,2-3-368 0,0 0-80 0,2-3-13936 0</inkml:trace>
  <inkml:trace contextRef="#ctx0" brushRef="#br0" timeOffset="64110.61">17675 7549 5519 0,'0'0'496'0,"-1"-5"-496"15,-2-2 0-15,1 2 0 0,0 0 6144 0,2 5 1152 0,0 0 208 16,0 0 48-16,0 0-5408 0,0 0-1088 0,-3 5-224 0,0 1-32 15,2 3-416-15,0 2-96 16,-1 2-16-16,1 3 0 0,1 1-272 0,1 2 0 0,-1 0 0 0,0 1 0 16,0-1 0-16,0 1 0 0,1 0 0 0,0-1 0 15,0-1 128-15,0 0-128 0,2 0 0 0,-1-2 0 32,0-1-288-32,0 0-160 0,2-3-48 0,-2-1-10096 15,0 0-2016-15</inkml:trace>
  <inkml:trace contextRef="#ctx0" brushRef="#br0" timeOffset="64334.81">17526 7640 30399 0,'-3'-7'2704'0,"0"-1"-2160"0,0-1-544 0,0 1 0 16,1-1 656-16,1-1 32 0,2-1 0 0,2 1 0 0,4 1 320 15,0 2 64-15,1-1 16 0,3 1 0 0,1 0-768 0,3-1-128 16,1 3-48-16,3 1 0 0,2 1-144 0,1 2 0 15,1 1 0-15,-1 1 0 0,0 0-208 0,-2 2 80 16,-2 2 128-16,0 1-208 16,-3 3-752-16,0 1-128 0,-3-1-48 0,-2 2-9072 15,-4 0-1824-15</inkml:trace>
  <inkml:trace contextRef="#ctx0" brushRef="#br0" timeOffset="64504.09">17515 7907 25791 0,'0'0'1152'0,"0"0"224"0,0 0-1104 0,0 0-272 16,0 0 0-16,0 0 0 0,0 0 1744 0,0 0 304 16,0 0 48-16,6 0 16 0,0-1-912 0,3 0-176 15,3 0-48-15,-1-1 0 0,2 1-688 0,3 0-144 0,1 1-16 0,2 0-128 16,3 0 176-16,-1-1-176 0,2 0 160 0,1 1-160 0,0 0-176 0,2 0-128 16,0-1-16-16,2 0-16 31,-1-1-2016-31,0-2-400 0,-1 0-64 0,-2 0-10512 0</inkml:trace>
  <inkml:trace contextRef="#ctx0" brushRef="#br0" timeOffset="64931.57">18085 7781 11055 0,'0'0'976'0,"0"0"-784"0,0 0-192 0,0 0 0 0,0 0 3632 0,0 0 672 15,-3-3 144-15,3 3 32 0,-5-2-2064 0,5 2-416 16,0 0-80-16,0 0 0 16,-4 2-832-16,-1 1-144 0,2 4-48 0,0 2 0 0,1 2-480 0,-1 2-96 15,2 2-32-15,0 2 0 0,0 1-16 0,0 0 0 16,1 1 0-16,-1 1 0 0,0 0-80 0,0-1-32 15,1 0 0-15,0 0 0 16,-1-1-160-16,0 1 160 0,-1-1-160 0,1-1 160 0,1-1-160 0,-1-2 160 16,0-2-160-16,1-1 160 0,-2-2-160 15,1-1 0-15,0-2 0 0,0 0 128 0,1-6-128 0,0 0-144 0,0 0 144 0,0 0-208 16,0 0 16-16,0 0 0 0,0 0 0 0,-4-9 0 16,1-2 192-16,1-2 0 0,0-3 0 0,-1 0-144 15,0-3 144-15,1-2 0 0,1-2 0 0,1-2 0 16,0-3 0-16,1 1 0 0,1-4 0 0,1 2 128 15,2 2-128-15,-1 1 0 0,2 1 0 0,-1 2 128 16,1 2 0-16,0 3 0 0,0 4 0 0,0 2 0 16,1-1-128-16,0 3 176 0,-1 1-176 15,3 2 192-15,1 0-192 0,0 3 0 0,-1 0 0 0,3 1 0 0,0 0 0 0,-1 3 0 16,-1 2 0-16,-1 2 0 16,-2 2 0-16,0 1-176 0,-2-1 176 0,0 2-128 15,-1 1 128-15,-4 1 0 0,0 1 0 0,0 0 0 0,-4 1 0 0,-3 0 0 16,-2 1 128-1,-1 1-128-15,-2 2-144 0,-1-1-112 0,-1 0 0 0,-2 1-16 32,1-1-1520-32,1 1-288 0,-1-2-64 0,3-1-8224 0,1 0-1632 0</inkml:trace>
  <inkml:trace contextRef="#ctx0" brushRef="#br0" timeOffset="65215.71">18312 7839 27647 0,'0'0'1216'0,"0"0"256"0,6-3-1168 0,3 2-304 0,-1 0 0 0,-1 2 0 0,0 3 720 0,0 0 96 31,-2 2 16-31,-1-1 0 0,2 1-128 0,-4 0 0 0,-1 2-16 0,-1 1 0 0,-1 1-288 16,-3-1-48 0,-1 4-16-16,0-2 0 0,-3-2-64 0,0 1-16 0,-1-1 0 0,0-1 0 15,1 0-80-15,0-1-32 0,2 1 0 0,0-1 0 0,2-2 192 0,4-5 48 16,0 0 0-16,0 0 0 0,0 0 112 15,4 4 16-15,3 0 16 16,2-2 0-16,2-2-192 0,2-1-32 16,2-1-16-16,3-2 0 0,1 0-288 0,1-2 128 15,1 0-128-15,1-2 0 16,0-1-1328-16,0-1-368 0,1-1-80 0,2-1-14320 0</inkml:trace>
  <inkml:trace contextRef="#ctx0" brushRef="#br0" timeOffset="65996.33">19046 6130 4607 0,'0'0'400'0,"5"-3"-400"15,-1-1 0-15,1-1 0 0,-2 0 2576 0,3-1 432 16,-1 1 96-16,1 0 16 0,1 2-1088 0,1 0-224 16,-1-2-32-16,3 2-16 0,0 1-672 0,1 0-128 0,1-1-16 0,2 2-16 15,0 1-160-15,1 1-48 0,2-1 0 0,-1 2 0 16,2 0-176-16,-1 0-32 0,1 0-16 0,0 1 0 15,-1 2-80-15,0-1-16 0,0 0 0 0,0-1 0 16,-3 0-32-16,0 0-16 0,0 1 0 0,-2 0 0 16,-1 1-64-16,0-1-16 0,-2 0 0 0,0 2 0 15,-1-1-16-15,1 2 0 0,0-2 0 0,0 2 0 0,-1 1 0 0,1-1 0 16,-1 1 0-16,1 1 0 16,-1 1-16-16,1 1-16 0,-1 0 0 0,0 2 0 15,0 1-48-15,-2 2-16 0,1-1 0 0,-1 3 0 0,0-1 32 0,-2 2 0 16,-1 1 0-16,0 1 0 0,-1 0-192 15,0 2 192-15,-2 1-192 0,0 1 192 0,-2 2-192 0,0 2 0 16,-2 2 144-16,0 3-144 0,-2 4 0 0,0 1 128 16,-2 3-128-16,1 1 0 0,-2 1 0 0,0 2 0 15,1 1 0-15,0 2 0 0,0 3 0 0,0-1 0 16,0 2 0-16,2-1 0 0,-1-3 0 0,0 0 0 16,1-1 0-16,-1-1 128 0,1-4-128 0,0-1 0 0,1-2 128 0,-1-3-128 15,1-1 144-15,-1-3-144 0,3-2 192 0,-3 0-192 16,1-4 272-16,0-1-48 0,1-4-16 15,0-1 0-15,-1-4 64 0,1-1 16 0,-2-4 0 0,0 0 0 16,-2-1 32-16,0 1 16 0,-2-2 0 0,0-1 0 16,-2-2-48-16,-1 0-16 15,-2-2 0-15,-3 2 0 0,-2-1-112 0,-1-2-32 16,1 0 0-16,0 1 0 0,-1-2-128 0,0 0 0 16,0 0 0-16,0-1 128 0,0 1-704 0,0 0-160 0,0 1-32 0,1-1-11584 15,-1 0-2304-15</inkml:trace>
  <inkml:trace contextRef="#ctx0" brushRef="#br0" timeOffset="68188.61">5659 10061 8287 0,'0'0'736'0,"0"0"-592"15,0 0-144-15,0 0 0 0,5-6 1120 0,-3 2 192 16,-2 4 32-16,1-6 16 0,-1 6 48 0,0 0 16 15,-2-5 0-15,2 5 0 0,-5-3-464 0,0 0-80 0,-3 2-32 0,-1 1 0 16,1 1 80-16,-2 2 16 0,0 0 0 0,-5 2 0 16,0 3-96-16,0 1-16 0,-1 2 0 15,1 2 0-15,-1 1-144 0,1 2-48 0,-1-1 0 0,0 2 0 16,1 0-160-16,2 1-32 0,0 1-16 0,4-1 0 16,0 0-304-16,2-1-128 0,3 2 0 0,2-1 128 15,2-2-128-15,3 0 0 0,3-3 0 0,1 1 0 16,3 0 144-16,3 0 0 0,4-2 0 0,1-1 0 15,4-2 16-15,5-2 0 0,1-1 0 0,4-2 0 16,2-2-160-16,0-1 192 0,-1-2-192 0,2-2 192 0,0-1-64 0,1-3 0 16,0-2 0-16,1 0 0 0,-2 0 256 0,-2-2 32 15,-1-3 16-15,-4 1 0 0,0 0 64 0,-5 0 16 16,-4-2 0-16,-5 0 0 0,-4-1-208 0,-4-2-48 16,-2 0 0-16,-5 1 0 0,-5-1-32 0,-4 1-16 15,-4-1 0-15,-4 1 0 0,-4 1-208 0,-1 2 0 16,-2 2 0-16,-1 2 0 15,-2 2-368-15,1 1-64 0,-1 5-16 0,-2 1 0 16,1 2-352-16,0 2-80 0,0 2-16 0,1 0 0 16,-1 1-304-16,1-1-64 0,0 1-16 0,4-1-7984 15,2 0-1600-15</inkml:trace>
  <inkml:trace contextRef="#ctx0" brushRef="#br0" timeOffset="68505.31">5768 9919 4607 0,'1'-19'400'0,"0"11"-400"0,2 0 0 0,-1-2 0 16,-1-1 3680-16,1 0 656 0,-1 0 128 0,0 0 16 0,-1 0-1936 0,1 1-400 15,-1 1-80-15,1 1-16 0,1 1-256 16,-2 0-64-16,0 7-16 0,0 0 0 16,0 0-560-16,0 0-128 0,0 0 0 0,0 0-16 0,0 0-560 0,-5 6-128 15,1 1 0-15,-2 3-16 0,3 3-304 0,0 4 128 16,-2 3-128-16,1 4 0 0,-1 2 176 0,1 5-176 15,-1 1 160 1,-1 4-160-16,1 5 176 0,-1 2-176 0,-1 1 192 0,1 0-192 0,-1 0 128 0,1 0-128 16,-1-1 0-16,0-1 0 0,1-2 0 0,0 1 0 15,3-3 128-15,-1-1-128 0,-1-3 0 0,2-1 0 0,0-3 128 16,0-3-128-16,2-3 0 0,1-2 0 16,1-3 0-16,3-3 0 15,-1-1-496-15,3-3-96 0,1-1-32 0,3-2 0 16,1-2-1920-16,1-1-384 0,0-3-80 0</inkml:trace>
  <inkml:trace contextRef="#ctx0" brushRef="#br0" timeOffset="68758.39">6107 10446 26719 0,'0'0'1184'0,"0"0"240"0,0 0-1136 0,0 0-288 0,0 0 0 0,0 0 0 0,0 0 1600 16,0 0 272-1,-4 2 48-15,-1 2 16 0,2 4-752 0,0 2-160 16,0 2-16-16,1 2-16 0,0 4-528 0,0 1-96 0,1-1-32 0,1 1 0 16,1 0-336-16,-1 1 128 0,0 0-128 0,0 0 0 15,1 0 0-15,0-1 144 0,0-2-144 0,0 0 0 0,0-1 0 0,1 0-304 16,1-2 48-16,-1-2 0 16,-1-1-1616-16,1-1-320 0,1-1-64 0,1-1-12288 15</inkml:trace>
  <inkml:trace contextRef="#ctx0" brushRef="#br0" timeOffset="69059.8">6063 10640 14735 0,'-4'-5'1312'0,"-1"-3"-1056"16,3-1-256-16,1 1 0 16,1-1 3200-16,1-1 592 0,1 0 112 0,1 1 32 0,1 0-2224 0,1 2-448 15,1-1-96-15,1 3-16 0,2 0-464 0,2 2-112 0,1 1 0 0,2 1-16 16,0 1-368-16,0 2-192 15,0 1 192-15,1 1-192 0,-1 2 0 0,-1 1 0 0,-1 1 0 0,0 2 0 16,-1 0 0-16,-1 1 0 16,-1 1 0-16,-2 1 0 0,-3 2 336 0,-2-1-32 0,-1 1-16 15,-2 1 0-15,-2-1-32 0,0 1-16 16,-5-1 0-16,0 2 0 0,0-1-80 0,-2-2-16 0,-1-2 0 0,-1-1 0 16,-2-1 0-16,0-1 0 0,-2-1 0 15,0-2 0-15,1 0-16 0,-1-2-128 0,1 0 192 0,1-2-64 0,-1-1-128 0,1 0-144 16,1-2 144-16,1 0-208 31,2-1-1344-31,2-2-272 0,2 0-48 0,0 0-8368 16,4-2-1664-16</inkml:trace>
  <inkml:trace contextRef="#ctx0" brushRef="#br0" timeOffset="69262.35">6765 10238 25791 0,'0'0'2304'0,"2"-6"-1856"0,1 1-448 0,3-1 0 16,1 2 1152-16,2 0 144 0,2-1 32 0,1 2 0 16,2 0-1136-16,1 1-192 0,0 1 0 0,3 1-144 0,2 1 144 0,1 2 0 15,0 0 0-15,-2 1-128 16,-1 1-1072-16,-3 0-208 0,0 1-32 0</inkml:trace>
  <inkml:trace contextRef="#ctx0" brushRef="#br0" timeOffset="69439.47">6742 10457 25791 0,'0'0'1152'0,"-5"-2"224"0,2-1-1104 0,3 3-272 15,0 0 0-15,0 0 0 0,0 0 1840 0,0 0 304 16,0 0 64-16,0-4 16 0,2-2-1056 0,4 2-208 15,0 1-32-15,4-1-16 0,1 2-576 0,3 0-112 0,4 0-32 16,-1 1 0-16,1-1-192 0,3 0 0 16,1 0 0-16,3 1 0 15,2-1-2432-15,-2 0-368 0</inkml:trace>
  <inkml:trace contextRef="#ctx0" brushRef="#br0" timeOffset="70220.48">8892 9931 17503 0,'0'-4'1552'0,"1"-2"-1232"16,0 1-320-16,0-1 0 0,1 2 1360 0,0-1 224 0,-1 1 32 0,-1 4 16 15,0-5 272-15,0 5 48 0,0 0 16 0,0 0 0 0,0 0-752 16,0 0-160 0,-1 7-32-16,0 2 0 0,0 5-528 0,-2 2-112 15,2 1-32-15,-1 3 0 0,0 1-96 0,1 2 0 16,-1 1-16-16,0 1 0 0,0 1-16 0,-1 1 0 15,0 0 0-15,-1-1 0 0,1-2-224 0,1 0 144 16,0 0-144-16,1-2 128 0,-1-3-128 0,2 0 0 0,0 0 0 16,0-2 128-16,0-1-128 0,2-1-192 15,-1-2 32-15,0-1 16 16,1-1-1840-16,1-2-352 0,1-1-80 0,0-3-11552 0</inkml:trace>
  <inkml:trace contextRef="#ctx0" brushRef="#br0" timeOffset="70551.37">8535 10452 19343 0,'-11'-1'848'0,"5"1"192"0,-2 0-832 0,2 0-208 0,-1 0 0 0,1 0 0 0,-1 0 2080 0,0 1 368 15,7-1 80-15,-4 1 16 0,4-1-816 0,0 0-144 16,0 0-48-16,0 0 0 0,0 0-720 0,0 0-160 15,9 4-16-15,3-2-16 0,2 0-208 0,5 1-32 16,4-1-16-16,5-1 0 0,1 0-80 0,5 0-16 16,4 0 0-16,2 0 0 0,2 0-96 0,0-1-32 15,-1-2 0-15,-1 1 0 0,1 0-144 0,0 0 192 16,-2-2-192-16,0 2 192 0,-1 0-192 0,0 0 0 0,-2 0 144 16,-2 1-144-16,-1 0 0 0,-3 0 0 0,-4 1 0 0,-3 0 128 15,-4 0-128-15,-3 2 0 16,-3-1-128-16,-3 0 128 15,-3 0-592-15,-1 1-48 0,-6-3 0 0,2 6 0 16,-2-6-576-16,-2 8-128 0,-3-1-32 0,-2 3 0 16,-3-1-1456-16,-2 1-304 0,-3 1-48 0</inkml:trace>
  <inkml:trace contextRef="#ctx0" brushRef="#br0" timeOffset="71024.55">8586 10878 18431 0,'-5'0'1632'0,"-1"0"-1312"0,1 0-320 0,5 0 0 16,-6-3 1936-16,3-1 320 0,3 4 64 0,-1-5 16 15,1-2-368-15,2 1-80 0,1-1-16 0,3 1 0 16,2-2-736-16,0 1-160 0,3 2-16 0,2-2-16 0,0-1-416 0,2 2-80 16,1-1 0-16,1 2-16 0,1 0-176 0,0 2-48 0,2 1 0 0,-1 2 0 15,-1 0-80-15,-2 3 0 16,-1 3-128-16,-1-1 192 0,-4 2-192 0,-3 2 128 0,-1 0-128 0,-2 4 0 31,-1 0 192-31,-4 2-64 0,-2 1-128 0,-2 0 192 0,-2 2-192 0,-3 0 176 0,-2 2-176 0,-1 0 160 16,-3 0-160-16,1 0 0 0,0-2 0 15,-1 1 128-15,1 0-128 0,-1-1 0 16,3-1 0-16,-2-3 0 0,2-1 0 0,2-2 0 16,1-2 144-16,2-1-144 0,1-2 144 0,4-1-144 0,3-5 192 0,0 0-192 15,0 0 464-15,0 0-16 16,0 0 0-16,0 0 0 0,6 1-128 0,1 0-48 0,3-1 0 0,1-1 0 15,2 0-112-15,3-1-32 0,1-1 0 0,4 1 0 16,2-1-128-16,2 0 0 0,0-1 0 0,2 0 0 0,-1 0 0 0,-1-1 0 16,0 1 128-16,-2-1-128 0,0 0 0 0,-1 2 0 15,-1-1 0-15,-2 2 0 0,-1 0 0 0,-4 1-144 16,-1-1 144-16,-1 0-208 16,-2 2-304-16,-2 0-64 0,-2 0-16 0,-6 0 0 15,0 0-496-15,0 0-112 0,0 0-16 0,0 0 0 16,0 0-2048-16,0 0-432 0</inkml:trace>
  <inkml:trace contextRef="#ctx0" brushRef="#br0" timeOffset="71724.35">10433 9770 12895 0,'-7'-6'576'0,"7"6"112"15,-5-4-560-15,2 1-128 0,3 3 0 0,-3-4 0 16,3 4 2336-16,-4-5 432 0,1 1 96 0,3 4 16 16,0 0-976-16,0 0-192 0,0 0-48 0,4-4 0 0,2 0-544 0,2 2-112 15,0 0-32-15,3 1 0 0,3 1-288 0,1 1-64 16,3 0-16-16,2 0 0 0,5 0-128 0,1 0-32 16,2-1 0-16,1 0 0 0,3 0-64 0,0-1-32 15,-3-2 0-15,0 1 0 0,1 1-128 0,-1 1-32 16,-3 0 0-16,-1 0 0 0,-2 0-192 0,0 1 144 0,-5 2-144 0,0-1 128 15,-3 0-128-15,-3-1 0 0,-2 1 0 0,-1 0 0 32,-1 1-592-32,-3-1-112 0,-5-2 0 0,0 0-16 15,0 0-768-15,0 0-160 0,-6 5-16 0,-2-1-16 16,-1 0-688-16,-1 0-144 0,-2-2-32 0,-1 0-8272 0</inkml:trace>
  <inkml:trace contextRef="#ctx0" brushRef="#br0" timeOffset="71927.25">10780 9766 7359 0,'-11'0'656'0,"5"0"-528"0,-1-1-128 0,-2 0 0 16,0 1 2752-16,0 0 512 0,-1 0 96 0,0 0 32 15,2 0-1056-15,-1 0-208 16,1 0-32-16,0 2-16 0,2 1-688 0,0 3-144 16,1-1-32-16,-1 3 0 0,2 1-384 0,1 0-96 0,-1 0-16 0,1 4 0 15,-1 0-208-15,0 3-32 0,1 2-16 0,0 2 0 0,-1 1-176 0,1 2-32 16,0-1-16-16,1 0 0 0,-1 0-240 16,2 1 128-16,0 0-128 0,1 0 0 0,-1-1 0 0,2 0 128 15,0-2-128-15,0-3 0 0,0 0 0 0,2-3-128 16,0-1 128-16,1-1-208 31,3-2-1488-31,1-1-288 0,0-1-64 0,3-3-7504 0,4-1-1504 0</inkml:trace>
  <inkml:trace contextRef="#ctx0" brushRef="#br0" timeOffset="72212.25">10921 10114 23775 0,'0'0'1056'0,"0"0"224"0,0 0-1024 0,-6 4-256 0,1 0 0 0,-1 2 0 15,1 0 960-15,0 2 128 0,1 1 48 0,0 1 0 16,2 0-400-16,1 0-80 0,0 1-16 0,2 0 0 15,0-1-160-15,1-1-32 16,2 0-16-16,0 0 0 0,3-1 16 0,-2-2 16 16,2 1 0-16,1-3 0 0,0-1 80 0,2-1 16 0,0-1 0 0,0-1 0 15,0-1-112-15,-1-1 0 0,0-2-16 0,-2 0 0 16,1-3 0-16,-2 0 0 0,-3-2 0 0,-1-1 0 0,-1-2 32 0,-1 0 16 16,0-2 0-16,-3 2 0 0,-2-1-176 15,0 0-48-15,-2 1 0 0,0 1 0 0,-2 1-256 0,0 2 0 16,0 2 128-16,0 1-128 15,1 2 0-15,-1 2-192 0,0 0 16 0,0 2 16 16,0 1-224-16,3 1-64 0,-2 2 0 0,3 0 0 16,0 2-1856-16,3 1-384 0,1-1-80 0,1 1-11824 15</inkml:trace>
  <inkml:trace contextRef="#ctx0" brushRef="#br0" timeOffset="72579.12">11375 9735 19343 0,'1'-12'1728'0,"0"7"-1392"16,1-1-336-16,-1 1 0 0,1-1 2544 0,-2 6 432 0,0 0 96 0,0 0 0 15,0 0-1792-15,0 0-384 16,0 0-64-16,0 0 0 0,0 0-304 0,0 0-48 15,0 0-16-15,0 0 0 0,-2 9-288 0,1 2-176 16,-1 1 192-16,0 2-192 0,-1 3 176 0,-1 0-176 16,1 2 160-16,0 1-160 0,-2 1 128 0,1 0-128 0,0-2 0 0,0 1 144 15,1-1-144-15,0-1 128 16,0-2-128-16,2-1 128 0,1-1 128 0,1-2 0 16,1-1 16-16,0-1 0 0,1-2 112 0,0 0 32 15,2-1 0-15,0-2 0 0,2 1 48 0,1-3 16 16,0-1 0-16,2-1 0 0,1 0-160 0,2-1-16 15,2 0-16-15,1-1 0 0,3-1-160 0,-1 1-128 16,0 0 192-16,1 0-192 0,-1 2-160 0,-2-1-144 0,-1-1-16 0,1 0-16 16,-2 3-1920-16,-1-1-384 0,-2 0-80 0,-1 1-12544 15</inkml:trace>
  <inkml:trace contextRef="#ctx0" brushRef="#br0" timeOffset="73000.63">10415 10462 19343 0,'-18'-3'848'0,"10"2"192"0,1 1-832 0,-1 0-208 16,0 0 0-16,2 0 0 0,-1 0 1600 0,1 1 256 16,6-1 64-16,0 0 16 0,0 0-624 0,0 0-128 15,0 0-32-15,0 0 0 0,0 0-496 0,8 5-96 16,4-1-32-16,4-1 0 0,1 0 112 0,5 1 32 0,4-2 0 0,4 0 0 16,8 0-256-16,4-1-48 0,4-1-16 0,2-1 0 15,3 0-128-15,-1 0-32 0,2 0 0 0,3 1 0 16,3-1 16-16,3 0 0 0,-1-1 0 0,3-1 0 15,-3 0-64-15,-1 0-16 0,-1-1 0 16,2 1 0-16,0 0-128 0,0 0 128 0,-3-1-128 16,-2 1 128-16,-5 1-128 0,-3 0 0 0,-6-1 0 15,-4 2 128-15,-5 1-128 0,-5 1 0 0,-3 0 0 0,-7 2 0 32,-3-2-416-32,-4 1-16 0,-3 0 0 0,-7-2 0 0,0 0-480 0,0 0-112 0,-5 7 0 0,-3-1-16 15,-3 2-1072 1,-2 1-224-16,-3 0-32 0</inkml:trace>
  <inkml:trace contextRef="#ctx0" brushRef="#br0" timeOffset="73582.72">11200 10797 23039 0,'4'-14'1024'0,"-1"9"192"0,-1-1-960 0,1-1-256 0,0-1 0 0,0 1 0 16,-2 1 1984-16,0-1 368 15,-2 2 64-15,-1-1 16 0,2 6-1024 0,-4-4-208 16,0 1-48-16,-2 0 0 0,0 2-688 0,-3 2-144 0,-1 2-16 16,-2 0-16-16,-2 1-96 0,-2 3 0 0,0 1-16 0,-2 1 0 15,-4 4 16-15,2 1 0 0,2 1 0 0,-1 3 0 0,1-1-192 16,1 2 160-1,0 0-160-15,3 0 160 0,1 0-160 0,1 2 0 0,2-1 0 0,1 0 128 0,2-1-128 0,3-2 0 16,3 0 0-16,1-1 0 0,0 2 144 0,3-3-144 16,3-1 160-16,1 0-160 15,3-3 160-15,1-1-160 0,2-2 160 0,4 0-160 0,-1-2 128 0,3-2-128 32,1-1 0-32,2-2 144 0,1-1-144 0,-1-1 0 0,-1-1 0 0,-1-1 0 0,-2-3 0 15,-1 1-144-15,-3-2 144 0,-1-1-208 0,-3 1-16 0,-2-1 0 16,-2-2 0-16,-2 0 0 0,-2 0 0 0,-1 0 0 0,-2 2 0 0,-1-1 0 15,-1 1-64-15,-3 2-16 0,0 0 0 16,-2 3 0 0,0-1 304-16,-1 2-192 0,1 2 192 0,-1 0-160 0,0 1 160 15,1 2 128-15,2 0-128 0,0 2 176 0,2 2-32 0,0 1 0 16,2 0 0-16,2 3 0 0,-1 3 48 0,3 0 0 16,1 0 0-16,1 2 0 15,-2-1 32-15,3 0 16 0,-1 2 0 0,0-1 0 0,1 2-112 0,-1 0 0 16,1-2-128-16,-1 1 192 0,-1-1-192 0,1 1 176 15,-1-3-176-15,0-1 160 0,-1-1-160 0,-1 1 128 16,-1-2-128-16,0-1 128 0,0-1-128 0,-1-1 0 16,0-2 0-16,-1 1 0 15,-1 0-2048-15,-1-2-304 0,1 0-48 0</inkml:trace>
  <inkml:trace contextRef="#ctx0" brushRef="#br0" timeOffset="74527.77">12615 9653 16415 0,'0'0'720'0,"0"0"160"0,3-5-704 0,-2 1-176 16,3-1 0-16,-1 1 0 0,0-1 1760 0,0-1 320 15,-1 1 64-15,1 0 16 0,-2 0-496 0,1-1-80 0,-2 1-32 0,-1 0 0 0,0 1-736 0,1 4-160 31,-5-3-16-31,1 0-16 0,0 1-304 0,-1 1-64 0,-1 0-16 0,-2 0 0 0,0 1-240 0,-1 0 144 16,1 0-144-16,-2 1 128 0,-1 0-128 0,0 1 0 16,-1 0 0-16,-4 1 128 0,3 0-128 0,0 0 0 15,1 1 0-15,1-1 0 0,1 0 0 0,1-1 0 16,-3 2 0-16,2-1 0 16,1 0 0-16,1 2 160 0,2-1-160 0,0 0 160 0,1 1 48 15,0-1 16-15,1 2 0 0,1-1 0 0,-1 1 0 0,1 0 0 0,1 2 0 0,0 0 0 16,0 1-16-16,0-1 0 15,1 1 0-15,0 1 0 0,0 1 0 0,0 2 0 0,0 2 0 0,0 0 0 0,1 1 32 16,0 2 0 0,0 1 0-16,0 2 0 0,1 2-16 0,0 2 0 0,-1 3 0 0,1 1 0 0,-1 3-96 15,0 2 0-15,0 5-128 0,-1 0 192 0,0 3-64 0,-1 1-128 16,0 1 176-16,-1 1-176 16,0 0 176-16,0 1-176 0,-1 2 160 0,0-3-160 15,1-1 192-15,-2 0-64 0,1 1-128 0,1-1 192 0,-2-1 112 0,2-1 16 31,-1-3 0-31,0 0 0 0,0-4-80 0,-1-1-16 16,1 0 0-16,1-3 0 0,-2-2-48 0,1-4-16 0,1-1 0 0,-1-2 0 0,1-2 80 0,1-3 16 0,0 0 0 16,-1-4 0-16,2-2-32 15,0-2 0-15,1-1 0 0,1-3 0 0,-1-5-32 0,0 0-16 16,0 0 0-16,6 5 0 0,-1-2-176 16,2-1 128-16,2-1-128 15,1-1 128-15,2-2-288 0,2-1-64 0,4-1-16 0,4 1 0 31,5-2-400-31,5-2-96 0,2-2-16 0,2-1 0 0,2-1-2288 0,1 0-464 0,2-1-80 0</inkml:trace>
  <inkml:trace contextRef="#ctx0" brushRef="#br0" timeOffset="75080.53">14066 9575 23039 0,'0'0'2048'0,"0"0"-1648"0,0 0-400 0,0 0 0 0,-2-5 1152 0,2 5 160 16,0 0 32-16,0 0 0 0,0 0-160 0,0 0-32 16,-2 7 0-16,1 3 0 0,1 2-704 0,-1 2-160 15,0 1-32-15,1 4 0 0,0 1-32 0,0 1-16 16,-1 0 0-16,0 1 0 0,0 1-208 0,1 1 176 15,-1-1-176-15,1 0 160 0,-2-1-160 0,2-1 0 16,0-3 144-16,0-1-144 0,0 0 0 0,0-1 0 16,0-1 0-16,2-2-192 15,-1-1-2080-15,-1-1-416 0</inkml:trace>
  <inkml:trace contextRef="#ctx0" brushRef="#br0" timeOffset="75385.39">13656 10107 25791 0,'0'0'2304'0,"0"0"-1856"0,0 0-448 0,0 0 0 0,0 0 1072 0,0 0 112 0,0 0 32 0,0 0 0 0,8-3-336 16,3 0-64-1,2 1-16-15,6 1 0 0,6 1-144 0,6-1-16 0,5 0-16 16,3-1 0-16,2-2-176 0,3 1-48 0,3 0 0 0,3 1 0 15,5-1-112-15,4 1-32 0,2-1 0 0,2 0 0 0,0-2-96 16,-2 2-32-16,1 1 0 0,0 1 0 0,-2 0-128 16,-3 1 0-16,-4 0 0 0,-5 0 0 0,-4 0 0 0,-6 0 0 15,-6 1 0-15,-4 1 0 0,-3 0-160 16,-6 0-112-16,-3 0-32 0,-3 2 0 16,-6 0-928-16,-3 1-192 0,-4-5-48 0,-1 6 0 15,-4 1-1680 1,-2-1-352-16</inkml:trace>
  <inkml:trace contextRef="#ctx0" brushRef="#br0" timeOffset="75635.95">14150 10326 28271 0,'0'0'1248'0,"0"0"272"16,0 0-1216-16,0 0-304 15,0 0 0-15,0 0 0 0,0 0 1120 0,-4 5 160 0,-1 2 48 0,3 2 0 16,-1 1-688-16,1 3-128 16,0 3-16-16,0 1-16 0,1-1-144 0,0 2-16 0,1 1-16 0,-1 3 0 15,1 0-112-15,0-1-32 0,0 1 0 0,0-2 0 0,0 1-160 0,0-1 0 16,1 0 144-16,0 0-144 0,0-4 0 0,1 1 0 16,-2-2 0-16,1-2 0 15,0-1-1344-15,0-1-320 0,0-2-80 0,0 0-12784 0</inkml:trace>
  <inkml:trace contextRef="#ctx0" brushRef="#br0" timeOffset="75866.89">13895 10466 32255 0,'-18'-17'2864'0,"13"8"-2288"0,-1-2-576 0,3-1 0 0,1 0 672 0,2 0 32 0,1 0 0 0,2 0 0 0,4 1 128 0,2 0 48 31,2 3 0-31,3 3 0 0,3 0-496 0,3 3-112 0,1 1-16 0,5 1 0 0,1 0-256 0,1 1 0 32,-1 1 0-32,2 1 0 0,-1 2 128 0,1-1-128 15,-2 2 0-15,0 0 0 0,-3 2 0 0,-2 1 0 16,-2 1 0-16,-3 1 0 16,-1 0-672-16,-4 0-144 0,-3 1-16 0,-4 0-16 15,-1 1-2576-15,-7 1-512 0</inkml:trace>
  <inkml:trace contextRef="#ctx0" brushRef="#br0" timeOffset="76084.85">13908 10754 25919 0,'-18'3'1152'0,"11"-1"224"0,0 3-1104 0,1-1-272 16,0-1 0-16,2 2 0 0,4-5 1584 0,0 0 256 0,0 0 48 0,4 5 16 16,3 0-496-16,3 0-80 0,2 0-32 15,2-1 0-15,3-2-656 0,2 0-144 0,0 1-32 16,3-2 0-16,2 0-240 0,3-1-48 0,0-2-16 0,2-2 0 15,-1 0-160-15,3-1 0 0,1 1 144 0,1-1-144 0,0 0 0 16,-1 1 0-16,-2-2 0 0,-2 2 0 31,-2-1-1728-31,-2 1-400 0,-1 0-96 0,-1-1-13248 0</inkml:trace>
  <inkml:trace contextRef="#ctx0" brushRef="#br0" timeOffset="76523.75">14544 10672 11967 0,'0'0'1072'0,"0"0"-864"0,0 0-208 0,0 0 0 16,-4-3 4192-16,4 3 800 0,0 0 144 0,0 0 48 0,-6 2-2864 0,2 3-560 16,-1 1-112-16,2 3-32 0,1 1-832 0,1 2-160 15,-1 2-48-15,0 2 0 0,1 1-192 0,0 1-64 16,0-2 0-16,1 1 0 0,0 1-128 0,1-1-16 16,0 1-16-16,0 0 0 0,1-1-160 0,-1-1 0 0,0 0 0 0,1-1 0 15,0 0 128-15,0-1-128 0,2-3 0 0,-2-1 128 16,0-1-128-16,1-2 0 15,-3 0 0-15,0-7 0 16,3 5-400-16,-3-5-64 0,0 0-16 0,0 0 0 16,0 0-160-16,0 0-16 0,0 0-16 0,0-6 0 0,-2-3 240 0,1-2 48 0,1-2 16 15,-2-2 0-15,0 0 368 0,1-1-176 0,0-3 176 16,0-1-128-16,1-1 128 0,0-1 128 0,1-1-128 0,0 1 176 0,0 0 192 0,1 0 32 16,0 2 16-16,1 3 0 15,0-1 96-15,0 3 32 0,0 0 0 0,2 2 0 0,0 1-160 16,1 2-48-16,-1 2 0 0,2 3 0 15,1 1-144-15,0 0-48 0,0 3 0 0,1 2 0 16,0 3-144-16,1-1 0 0,-2 1 0 0,1 2 0 0,0 0 0 16,-1 1 0-16,-2 1 0 0,0-1 0 15,-3 1 0-15,-1 1 0 0,-2-1 192 0,-2 0-64 0,-1 0 48 0,-3 1 0 16,-1 0 0-16,-2-2 0 16,-2 1-176-16,0 0 192 0,-2-1-192 0,-1 1 192 0,1 1-336 0,0-1-64 15,0-1-16-15,0-1 0 16,1-2-576-16,1 0-112 0,0-2-32 0,2-2-10560 15,1 1-2112-15</inkml:trace>
  <inkml:trace contextRef="#ctx0" brushRef="#br0" timeOffset="76697.23">14800 10753 27647 0,'0'0'2448'0,"0"0"-1952"15,0 0-496-15,-1 8 0 0,1 2 1360 0,0 0 176 0,0 0 48 0,0 1 0 0,0 1-128 16,-1 0-32-1,0 0 0-15,0 1 0 0,0-2-912 0,0 0-176 0,1 1-32 0,1-1-16 0,0-1-288 16,1-2 0-16,1 1 128 16,1-1-128-1,0-2-1216-15,2 1-320 0,0-3-48 0</inkml:trace>
  <inkml:trace contextRef="#ctx0" brushRef="#br0" timeOffset="77221.73">15843 9602 27647 0,'0'0'1216'0,"0"0"256"0,0 0-1168 0,0 0-304 16,0 0 0-16,0 0 0 0,0 0 1376 0,0 0 224 0,0 0 32 15,0 0 16-15,1 8-656 0,-1 1-128 0,0 3-32 16,0 1 0-16,0 1-432 0,0 3-80 0,0 1-32 15,1 2 0-15,0 2-144 0,1 0-16 0,-1 0-128 0,0 1 192 16,0 0-192-16,0-1 0 0,-1-1 128 0,0-1-128 16,0 0 0-16,-1-1 0 15,0-3 0-15,-1-1 0 16,-2 0-1040-16,1-2-304 0,1-2-64 0,0-1-9056 0,-1-1-1808 0</inkml:trace>
  <inkml:trace contextRef="#ctx0" brushRef="#br0" timeOffset="77410.41">15596 9916 15663 0,'0'0'688'0,"-1"-6"144"0,-2-2-656 15,4 2-176-15,3-1 0 0,0 2 0 0,1-1 4016 0,2 2 768 16,4-1 144-16,4 3 48 0,3-1-3728 0,4 0-736 16,1 0-160-16,4 1-32 0,-1 0-320 0,4 0 0 15,2 1 0-15,1 0 0 0,1-1 0 0,2 1-160 0,4 0 160 16,-1 0-160-1,4-1-1888-15,0 0-368 0,-3-2-80 0,-1 0 0 0</inkml:trace>
  <inkml:trace contextRef="#ctx0" brushRef="#br0" timeOffset="77648.63">16890 9450 28911 0,'1'-14'1280'0,"1"8"256"15,0 1-1216-15,-1-1-320 0,0 0 0 0,-1-1 0 16,-1 1 1584-16,0-1 256 0,1 7 48 0,-1-4 16 15,1 4-624-15,0 0-112 0,0 0-16 0,0 0-16 0,0 0-688 0,-5 7-128 16,2 3-16-16,0 2-16 0,-1 3-288 0,2 2 0 16,0 3 0-16,0 1 0 15,0 1 0-15,-1 1 0 0,1 2 0 0,1 2 0 0,-1-1 0 16,1 1 0-16,0-2 0 0,1 1 0 0,-1 1 0 0,-1-1 0 16,1-3 0-16,0-1 0 15,0-2-224-15,0-1-160 0,0-2-16 0,0 0-16 16,1-3-2416-16,-3-1-496 0,0-2-80 0</inkml:trace>
  <inkml:trace contextRef="#ctx0" brushRef="#br0" timeOffset="77968.27">16506 10017 19343 0,'-13'-2'1728'0,"8"2"-1392"0,-1 0-336 0,6 0 0 16,-5 0 1968-16,5 0 320 0,0 0 64 0,0 0 16 15,0 0-640-15,0 0-128 0,0 0-32 0,7 1 0 16,6 0-608-16,2 0-112 0,6-1-16 0,4 0-16 16,2 0-320-16,2-1-64 0,2-1-16 0,2 0 0 15,2 0-160-15,3 2-48 16,-1-2 0-16,4 0 0 0,2-1-80 0,4-2-128 15,-1 1 176-15,0-2-176 0,-1 1 144 0,-2-2-144 0,-1 1 0 0,-1 0 144 0,-5 2-144 0,-4 0 0 0,-2 2 0 0,-4 1 0 32,-2 0-480-32,-2 1-32 0,-6 0 0 0,-3 2 0 31,-3 0-1376-31,-4 2-288 0,-6-4-48 0,0 0-16 16,-3 6-512-16,-2 1-128 0,-3-1 0 0</inkml:trace>
  <inkml:trace contextRef="#ctx0" brushRef="#br0" timeOffset="78268.94">16720 10270 26031 0,'0'0'1152'0,"0"0"240"0,3-6-1120 0,2 1-272 16,0 0 0-16,-1 1 0 0,2 1 1536 0,-1 0 240 15,-5 3 48-15,7-1 16 0,-7 1-448 0,7 4-96 16,-1 1-16-16,0 3 0 0,-3 1-784 0,0 3-176 16,2 3-16-16,-4 2-16 0,1 0-32 0,0 2 0 0,-2 1 0 15,1 1 0-15,-1 0-64 0,0-1 0 16,0 1-16-16,0 1 0 0,0-1-176 0,0-1 128 16,0-1-128-16,1 1 128 0,2-4-128 0,-2-1 0 15,0 0 144-15,0-1-144 0,0-1 0 0,0-1 0 16,0-2 0-16,0 0 0 15,0-2-1936-15,1-2-368 0,-2-6-64 0</inkml:trace>
  <inkml:trace contextRef="#ctx0" brushRef="#br0" timeOffset="78506.92">16578 10327 36975 0,'-6'-14'1632'0,"5"8"352"0,0 1-1600 0,1-1-384 0,1 1 0 0,3 0 0 0,1 1 256 0,4-1-16 16,0 0-16-16,4 1 0 0,1 0 80 16,4 1 16-16,1 0 0 0,1 0 0 0,2 1-320 0,2 1 0 15,-1 1-128-15,1 2 128 0,-1 1 0 0,0 0-144 0,-3 1 144 0,0 1 0 32,-3 0-672-32,-1 2-48 0,-2-2-16 0,-2 3 0 15,-2 1-2048-15,-1 1-416 0,-3 2-64 0,-2 0-9392 0</inkml:trace>
  <inkml:trace contextRef="#ctx0" brushRef="#br0" timeOffset="78705.33">16569 10690 18431 0,'-13'4'1632'0,"6"0"-1312"16,-1-1-320-16,-1 1 0 0,1 1 2192 0,3-2 368 0,0 1 80 0,5-4 16 0,0 0-416 0,0 0-64 16,0 0-32-1,0 0 0-15,0 0-752 0,8 7-160 16,0-1-16-16,3-2-16 0,1-1-544 0,3-1-96 0,3-2-32 0,0 2 0 15,3-2-224-15,-1-2-48 0,2 1-16 16,1-1 0-16,1 0-112 0,2-1 0 0,0-1-128 0,2 1 192 0,-1 0-400 0,1 1-96 16,1-1-16-16,2 0 0 15,0-1-1952-15,0-2-400 0,-1 1-80 16</inkml:trace>
  <inkml:trace contextRef="#ctx0" brushRef="#br0" timeOffset="79200.28">17100 10666 11055 0,'0'0'976'0,"-1"-7"-784"0,1 2-192 0,-1-1 0 15,1 1 5056-15,0 5 960 16,1-6 192-16,-1 6 32 0,0 0-3712 16,0 0-736-16,0 0-160 0,0 0-32 0,0 0-768 0,0 0-176 0,5 6-16 0,-3 2-16 15,0 3-320-15,0 2-64 0,-1 1-16 0,2 0 0 16,0 3-96-16,0 0 0 0,-2 3-128 0,0 1 192 0,1 1-192 0,-1 0 144 31,0 0-144-31,0-1 128 0,1-1-128 0,-1-1 0 0,-1 0 0 0,0 0 0 16,0 0 0-16,0-2 128 15,0-3-128-15,0 0 128 0,0-3-128 0,1-1 0 16,-2-1 0-16,1-2 0 16,0-7-448-16,-1 6-32 0,1-6 0 0,0 0 0 0,0 0-144 0,0 0-16 0,0 0-16 15,0 0 0-15,0 0 240 0,-2-9 48 16,0-2 16-16,-2-1 0 0,1-3 352 0,1-1 0 0,1-2 0 0,1-2 0 15,0 0 0-15,0-2 0 0,0-2 0 0,1 0 128 0,1-1 192 0,0-1 16 0,0 2 16 0,2 1 0 16,0 1 128-16,1 3 32 16,-1 0 0-16,1 2 0 0,2 2-64 0,-1 2-16 15,0 1 0-15,2 2 0 0,1 1-432 0,1 2 128 0,-1 2-128 0,2 0 0 16,-1 2 0-16,1 0 0 16,-1 3 0-16,0 1 0 0,-1 0 0 0,0 2 0 15,-2 2 0-15,0 0 0 0,-3 2-160 0,0 1 160 0,-2-1 0 0,-1 2-144 16,-2 0 144-16,-1 1 0 0,-3-1 0 0,0 2-128 15,-2-2 128 1,0 2-160-16,-3 2 160 0,-1-1-160 16,0 0-400-1,0 0-80-15,-1-1 0 0,1 0-16 0,1-1-2096 0,2-1-400 0,0-2-96 0</inkml:trace>
  <inkml:trace contextRef="#ctx0" brushRef="#br0" timeOffset="79483.94">17419 10725 25791 0,'6'-3'2304'0,"2"0"-1856"16,0 0-448-16,2 2 0 0,1-1 1344 0,1 0 192 15,1 1 16-15,0 0 16 0,-1 1-192 0,0 1-32 16,-1 1-16-16,-1 1 0 0,-2 1-688 0,-3 1-128 16,-1 1-16-16,0 0-16 0,-2 1-208 0,-2 0-32 15,-1 1-16-15,-2 1 0 0,-2 1 16 0,-1-1 0 16,-2-2 0-16,0 1 0 0,0 0-80 0,1-2-16 15,-1 1 0-15,1-2 0 0,3 0 96 0,0-1 16 16,4-4 0-16,0 0 0 0,0 0 32 0,0 0 16 16,0 0 0-16,5 4 0 0,3-2-80 0,2-1-16 0,2-1 0 0,2 0 0 15,2-1-208-15,0-1 0 0,2-1 0 0,1 0 0 32,3-1-496-32,0-1-144 0,2-1-16 0,-1-2-11648 0,0-3-2336 15</inkml:trace>
  <inkml:trace contextRef="#ctx0" brushRef="#br0" timeOffset="80085.78">18038 9191 26431 0,'0'-16'1168'0,"1"10"240"0,1-2-1120 0,1-1-288 16,2-1 0-16,0 0 0 0,2 0 320 0,2 0 16 15,0 1 0-15,2 0 0 0,0 0 464 0,3 1 96 16,0 1 0-16,1 0 16 0,2 1-80 0,-1 2-32 15,2 0 0-15,0 0 0 0,-1 1-128 0,2 1-32 0,1 0 0 0,1 1 0 16,1-1-128-16,-4 2-48 0,0 2 0 16,-1 0 0-16,0 1-128 0,-2 0-16 0,0 2-16 0,-2 0 0 0,-1 3-64 0,-1 0-16 15,-1 0 0-15,-1 1 0 16,-2 1-48-16,1 1-16 16,-1 1 0-16,-1 3 0 0,2 1-32 0,-1 2-128 0,-1 0 192 0,0 2-64 0,-1 1-128 0,1 3 128 15,-1 3-128-15,-2 1 128 0,1 4-128 16,-2 2 128-16,-1 1-128 0,-1 3 128 0,-1 1-128 0,0 4 0 15,-1 0 0-15,-1 4 0 0,1 0 0 16,1 2 128-16,-2 2-128 0,2 1 0 0,0-1 0 16,0 3 0-16,1-1 128 0,0 0-128 0,0-1 0 0,-2-1 0 15,1 0 0-15,0 1 0 0,0-4 144 16,0-2-144-16,-1-2 160 0,-1-1-160 0,-1-3 160 16,0-4-160-16,-2-2 160 0,1-3-160 0,-1-3 192 15,0-1-64-15,-2-3-128 0,-1-2 192 0,-1-3-16 16,-1-3-16-16,0-1 0 0,-1-3 0 0,0-2 160 0,0-2 16 15,0-1 16-15,-1-2 0 0,-2 0-96 0,0-1-32 0,-1 2 0 0,-1-3 0 16,1 0-224-16,-1 1 176 0,-1-2-176 16,1 0 160-16,-1-1-400 0,2 0-80 0,-2-1 0 0,2 0-12912 15,0 0-2576-15</inkml:trace>
  <inkml:trace contextRef="#ctx0" brushRef="#br0" timeOffset="90780.14">5203 9286 1839 0,'0'0'0'0,"0"0"160"0,4-4-160 0,-1-2 0 0,0 1 0 0,-3 5 0 0,2-6 1952 16,0 1 352-1,-1-2 80-15,0 2 16 0,-1-1-1264 0,0 6-256 0,0-5-48 0,0 5-16 0,1-6-16 16,-1 6 0-16,0 0 0 0,0-5 0 0,0 0-144 0,0 5-16 16,0 0-16-16,0 0 0 0,0 0-176 0,0 0-16 15,0 0-16-15,0 0 0 16,0 0-224-16,-4 4-64 15,1 0 0-15,-3 3 0 0,2 0 48 0,0 3 0 0,1 3 0 16,1 3 0-16,-1 0 16 0,0 4 0 16,0 1 0-16,0 3 0 0,0 3-16 0,0 2 0 0,0 3 0 0,1 5 0 15,0 3-48-15,-1 2 0 0,2 3 0 0,0 4 0 16,0 0-128-16,0 5 0 0,1 4 0 16,1 8 128-16,0 5-128 0,0-2 0 0,0-1 0 0,2 3 0 15,-1 0 0-15,1 3 128 0,0 1-128 0,2-4 128 0,0-3 96 0,2 1 16 16,0-1 0-16,0-3 0 0,2-4 464 0,0-1 80 15,1-4 32-15,-1-1 0 0,-1-5-240 0,1 0-64 16,-2-3 0-16,-1-3 0 0,0-1-208 0,-1-6-48 0,1-2-16 0,-1-2 0 16,0-2-64-16,-1-1-16 15,1-2 0-15,-2-4 0 16,-1-1-16-16,0-4 0 0,-1-3 0 0,-1-2 0 0,0-1-16 16,0-2 0-16,-1-4 0 0,0 0 0 0,1-7 0 0,0 0-128 15,0 0 192-15,0 0-64 16,-6-6-560-16,-1-4-112 0,1-4-32 0,3-3 0 15,0-9-2256-15,1-3-464 0</inkml:trace>
  <inkml:trace contextRef="#ctx0" brushRef="#br0" timeOffset="92427.37">5158 9244 10127 0,'0'0'896'0,"0"0"-704"0,0 0-192 0,0 0 0 15,2-4 688-15,-2 4 96 0,0 0 32 0,0 0 0 16,6-1-816-16,2 1-176 0,0 0-16 0,0 1-16 0,1 0 208 16,1 1 0-16,1-2 0 0,0 1-144 0,1 1 144 0,-2-1 0 15,2-1 128-15,3 0-128 0,-2 0 448 0,2-1 32 16,1-3 0-16,1 3 0 0,2 0-16 16,1 0 0-16,2 0 0 0,2 0 0 0,1 0 0 0,5 0 0 15,3-1 0-15,2 0 0 0,3 0-32 0,0-1-16 16,2-2 0-16,0 0 0 0,0-1-208 0,2 2-32 15,2 2-16-15,2-2 0 0,4 1-160 0,0 0 0 16,2 0 0-16,0-2 128 0,-2 0-128 16,1 0 0-16,2 2 0 0,3 1 128 0,3 0-128 0,0-1 0 15,3 0 0-15,-4-1 0 0,1-1 0 0,-2 2 0 0,-1 1 0 16,4-2 0-16,4 2 0 0,0 0 0 16,-1-1 0-16,-2 1 0 0,0-1 0 0,-1 1 0 0,-10 0 0 0,4 1 0 15,4 0 0-15,1-1 0 0,0-2 0 0,-1 2 0 16,-1-1 192-16,4 1 0 0,1-2 0 0,19 0 0 0,-4 1-64 0,-5-1-128 15,-3 0 192-15,-2 1-64 0,-13 0-128 0,3 1 128 16,3 0-128-16,1 0 128 16,0-2-128-16,0 2 0 0,-1 0 0 0,2 0 0 15,17 0 0-15,-3-1 0 0,-3 0 0 0,-4 1 0 16,-4-1 0-16,0 0 0 0,-12 1 0 0,4-1 0 0,4 1 0 0,1 0 0 16,0-2 0-16,0 1 0 0,1 0 0 0,2-1 0 15,3 1 0-15,18-1 128 0,-6-1-128 0,-5 0 0 0,-5-3 0 16,2 1 0-16,2 1 0 0,-2 1 128 15,1 1-128-15,-6 0 128 0,-6-1-128 0,2 1 128 16,1-1-128-16,3 1 128 0,3 0-128 0,0-1 192 16,-5 0-192-16,1 0 192 15,1 2-192-15,0 1 0 0,3 0 0 0,1-1 0 16,-2 0 0-16,-2-1 0 0,-2-1 0 0,1 2 0 0,3 1 0 0,1 0 0 16,0-1 0-16,-1 0 128 0,-2-1-128 0,-2 0 0 0,-1 2 0 15,2 0 0-15,3 0 0 0,0-1 0 0,-4-3 0 16,-1 2 128-16,1 0-128 0,2 1 0 0,2 3 0 0,0-1 0 15,1-1 0-15,-3-2 0 0,-3 0 144 0,0 1-144 16,1 2 176-16,2 0-48 0,0-1 0 0,0 1 0 16,-3-2-128-16,2 1 192 0,1 0-192 0,0 1 192 15,1 1-192-15,1-2 0 0,-3 1 144 0,-1-1-144 16,-2 0 0-16,2 2 128 0,-2 1-128 0,3 0 0 16,2-1 0-16,-2 0 0 0,-3-1 0 0,-3 0 0 0,0 0 0 0,0 1 0 15,2 0 0-15,2 0 0 0,2-1 0 16,0-1 128-1,-5-2-128-15,1 2 0 0,-3 1 128 0,3 0-128 0,2 1 128 16,-1-1-128-16,1-3 192 0,0 2-48 0,-1 0 0 0,-4 0 0 16,3 1 0-16,-1 1 0 0,2-1 0 0,-1 1 0 0,-2-4-144 0,2 2 0 15,-15 1 0-15,4 1 128 16,1 1-128-16,3-1 0 0,5-1 0 0,-3 0 128 0,-1-1-128 0,1 0 0 16,2 0 0-16,1 1 0 0,0 1 0 0,0-1 0 15,1 0 0-15,-1-1 128 0,1-1-128 16,-3 0 0-16,-1 1 0 0,1 0 128 0,1 0-128 0,1 1 160 0,0-3-160 0,-1 1 160 15,-1-1 32-15,1-1 16 0,-1 1 0 0,-1 1 0 16,2-1-16-16,1 1-16 0,0-1 0 0,2-1 0 31,-2 1-176-31,1 1 160 0,-1-1-160 0,1 1 160 0,1 0-160 0,-3-1 128 0,-1 1-128 0,1 0 128 16,0-2-128-16,-1 2 0 0,1 0 0 0,-1-1 0 0,14-1 0 0,-2 1 128 31,-8-1-128-31,-2 1 0 0,-3-1 0 16,0 1 0-16,2 0 0 0,-2 0 0 0,0 1 0 15,-1-1 0-15,-2-1 0 0,0 1 0 0,-2-1 0 16,0 1 0-16,-12 1 0 0,3-1 0 0,2 1 160 16,1 0-160-16,4-2 192 0,-2 1-192 0,0 0 192 0,1-1-64 15,-2 2 0-15,11 0-128 0,-3-2 144 0,-1 1-144 16,1-2 0-16,-2 3 144 0,-2 0-144 0,-3-1 128 16,-4 0-128-16,0 1 128 0,-2-1-128 0,-1 1 0 15,-3-1 0-15,2 0 0 0,0 1 0 0,1 0 128 0,-2-1-128 0,-2 0 0 16,-2 0 192-16,-2 0-32 0,-3 1-16 0,-1 0 0 15,-4-1 208-15,-1 1 32 16,-1-2 16-16,-2 1 0 0,-3 2-128 0,-1 0-16 0,-1 0-16 0,-2 0 0 16,-2-1-112-16,0 1 0 0,0-1-128 0,-1 1 192 15,0-1-192-15,-2 2 128 16,-1 0-128-16,-1 0 0 0,1 0 128 0,-1 0-128 16,-2 1 0-16,2 0 0 0,-7 0 0 0,5 1 0 0,1 1 0 0,-6-2 0 15,5 1 0-15,1 2 0 0,-6-3 0 16,8 4 0-16,-3 1 0 0,3 1 0 0,-3 1 0 0,2 0-160 15,-1 2 160-15,0 0 0 0,-3 0 0 0,2 2-128 0,0 2 128 16,-2 0 0-16,0 1-144 0,-1 2 144 0,0-1 0 0,1 3-176 16,1 2 176-16,-3 3-128 0,2 1 128 0,-1 2 0 15,-1 2-144-15,0 1 144 0,-1 2 0 16,0 2 0-16,0 1 0 0,0 3 0 0,0 2 0 0,-1 2 240 16,-1 1-16-16,1 1 0 0,0 2-384 0,0 1-80 15,0 0-16-15,0 3 0 0,-5 1 256 0,2 2 0 16,0 0 0-16,-1 0 0 0,-2 2 0 0,2 2 0 0,-3 2 144 15,2 0-144-15,-1 1 176 0,0 1-176 16,0-2 192-16,0 1-192 0,0 1 192 0,2-1-64 16,-1 2 0-16,1-1-128 0,1 0 208 0,-1-1-64 15,0 0-16-15,0-1 0 0,1-2 0 0,-1 0-128 16,1 1 192-16,0-2-64 0,1-2-128 0,-1-1 128 0,1-5-128 0,-1-1 128 16,1-2-128-16,0-2 160 0,0-3-160 0,-1-2 160 15,1-3-32-15,0-1-128 0,-2-1 192 16,2-3-64-16,-1-2 0 0,-1-3 0 15,1-3 0-15,-1-1 0 0,0-2-128 0,-2 1 192 0,0-3-192 0,-2-2 192 16,-2-2-1808 0,-1-2-368-16,-2-1-64 0</inkml:trace>
  <inkml:trace contextRef="#ctx0" brushRef="#br0" timeOffset="93443.08">5209 11313 6447 0,'0'0'272'0,"0"0"80"0,0 0-352 0,0 0 0 0,4-6 0 0,-4 6 0 16,0 0 1408-16,0 0 192 0,0 0 64 0,0 0 0 0,0 0-608 0,0 0-112 15,0 0-32-15,0 0 0 16,0 0-464-16,0 0-80 0,4 6-32 0,0 0 0 16,0 2-80-16,0 2-32 0,1 3 0 0,-1 2 0 0,1 4 0 0,-1 1 0 15,0 1 0-15,1 1 0 16,0 1-48-16,1 2-16 0,-2 2 0 0,1 0 0 0,0 1-160 0,-1 1 192 16,1 2-192-16,-1 0 192 0,-1-1-192 0,3-1 0 15,-2 1 0-15,1 1 128 0,-2-2-128 0,1 0 0 16,0-3 0-16,-1-1 128 0,-1-1-128 0,0-2 128 15,1-1-128-15,-1-3 128 0,0-2-128 0,0-2 192 16,0-2-192-16,1 0 192 0,-2-3-384 0,1-1-80 16,0-2-16-16</inkml:trace>
  <inkml:trace contextRef="#ctx0" brushRef="#br0" timeOffset="94722.55">5284 12021 14735 0,'-6'-7'1312'0,"6"7"-1056"0,-4-3-256 0,4 3 0 0,-4-3 576 0,-1-1 48 15,5 4 16-15,0 0 0 16,-3-4 16-16,3 4 16 0,0 0 0 0,0 0 0 16,0 0-304-16,0 0-64 0,0 0-16 0,7-4 0 15,0-1 32-15,2 1 16 0,1 1 0 0,2-1 0 16,1 0 80-16,2 1 16 15,1-1 0-15,3 1 0 0,2-1-64 0,1 0-16 0,1 1 0 0,4 0 0 16,4-1-96-16,3 1 0 0,3 0-16 0,0-2 0 0,2 0-80 0,0-1-16 16,1 1 0-1,0-1 0-15,1 1-144 0,1-2 160 0,2 3-160 0,3-1 160 0,3 1-160 0,-1 0 128 16,1-2-128-16,-1 1 128 0,0-1-128 0,0 1 0 16,2-1 0-16,2 2 128 0,0-1-128 15,2 1 0-15,2 0 0 0,-2-1 0 0,0 1 0 0,0-1 0 0,1 1 0 16,1 1 128-16,0-1-128 0,1 1 0 0,1 0 0 0,-2-1 0 15,-1 0 0-15,0 1 0 0,1-1 0 0,2 1 0 16,1 0 0-16,-2-2 0 0,0 2 0 0,-2 0 0 16,-4 0 0-16,2-1 160 0,0 2-160 0,2 0 160 0,2 0-160 15,-1-1 0-15,-1 1 0 16,-1 0-176-16,-1-1 176 0,0-1 0 0,2 1 0 0,1 1 0 0,1 0 0 0,2 0 0 31,-1-1 0-31,-1 0 0 0,0 0 0 0,0 1 0 0,2-1 0 16,2 1 0-16,2 0 0 0,-2 0 0 0,-1 0 0 0,-2-1 0 0,1 0 0 0,0 0 0 15,-10 2 0-15,4 0 0 16,3-1 0-16,0 1 0 0,0 0 0 0,2-1 0 0,-1 0 0 0,2 0 0 16,4-1 0-16,16 1 0 0,-4 0 0 15,-5 0 0-15,-3-1 0 0,1-1 0 16,3 0 0-16,-1 1 0 0,0-1 0 0,-2 1 0 0,-3 1 0 0,-1 0 0 16,0-3 0-16,4 1 0 0,3 0 0 15,-2 1 128-15,-6 0-128 0,2 0 0 0,0-1 0 0,1 1 128 16,0 0-128-16,1 0 0 15,-1 1 0-15,-2-1 128 16,-2 1-128-16,0 0 0 0,-1-2 0 0,4 1 0 0,4 0 0 0,-3 0 128 16,-5 0-128-16,1 0 0 0,0 0 0 0,1 0 0 15,-12 2 0-15,5 0 0 0,0-1 0 0,0 0 0 16,-1-2 0-16,1 2 0 0,4-1 0 0,0 1 128 16,21 0-128-16,-5-2 0 0,-6 1 0 0,-3-1 0 0,-3-1 0 0,0 0 0 15,1 2 0-15,-1 0 0 0,2 0 0 0,-1-2 0 16,-15 1 0-16,2 0 0 0,2 0 0 0,2 1 0 15,4 2 0-15,1-1 128 0,0-2-128 0,-2 1 0 16,0 0 0-16,14-2 128 0,-1 2-128 0,-2 1 0 16,1-1 0-16,-4-1 0 0,-4 0 0 0,-2 1 0 15,-1-1 0-15,-1 2 0 0,0 1 0 0,3-1 128 16,1-1-128-16,-2 0 0 0,-1-1 0 0,-3 1 0 16,-1-1 0-16,4 2 0 0,3 1 0 15,0-1 128-15,-4-1-128 0,-1-1 0 0,1 0 128 0,-3 1-128 16,-2 0 160-16,3 1-160 0,0 0 128 0,1 0-128 0,-1-2 0 15,0 1 0-15,-9 1 128 0,-1 0-128 0,1 0 0 0,1-1 0 16,3 2 0-16,2 0 0 16,1 0 0-16,-1-1 0 0,14-1 0 0,-4-1 0 15,-3 2 0-15,-1 1 0 0,3 0 128 0,-1 0-128 0,-3-1 0 0,0-1 0 16,-3 1 0-16,-2 1 0 16,-2 0 0-16,1 1 0 0,0 0 0 0,1 0 128 15,1 0-128-15,0-1 0 0,-2 0 0 0,-1 1 0 16,-12 0 0-16,2 0 0 0,2 0 0 0,2 0 0 0,1 0 0 0,1 0 0 15,1-1 0-15,-1 1 0 0,3 0 128 0,-1 0-128 16,-1 0 0-16,2 1 0 0,1 0 0 0,1-1 0 16,-3 0 0-16,0 0 0 0,0 0 0 0,-1 0 0 0,2 0 0 15,0 1 0-15,0 0 128 0,16 0-128 0,-4-1 0 0,-2 0 0 16,-7-1 0-16,-2 1 0 0,-3 1 0 16,0 0 176-16,-2-1-176 0,1 1 160 15,0 0-160-15,2-1 160 0,-2 0-160 0,1 0 160 0,-4 0-160 0,-1 0 160 16,-1 0-160-16,0 0 160 0,-1 2-160 0,3 0 0 15,3 0 0-15,-3 0 128 0,1-2-128 0,0 0 128 16,0 0-128-16,-2 0 128 0,-1 0-128 0,-1 1 0 16,-2 0 144-16,2 0-144 0,0 1 240 15,0-1-32-15,-1 0 0 0,-2-1 0 0,-3-1 96 0,0 0 16 0,-3 1 0 0,-1 0 0 16,0-2-48-16,-1 2 0 16,-1-1 0-16,-2 1 0 0,-2-1-48 0,1 1-16 15,-3 0 0-15,1-1 0 0,1 0 16 0,-4 0 0 16,-2-1 0-16,-1 0 0 0,-3-1 32 0,1 1 0 15,-4 0 0-15,-1 0 0 0,-3 0-80 0,-1-1-16 0,0 0 0 0,-3 1 0 16,-1 0-160-16,-5 2 160 0,5-4-160 0,-5 4 160 16,0 0-160-16,0 0 0 0,0 0 0 0,0 0 0 31,0 0-1248-31,0 0-288 0,0 0-48 0,0 0-12992 0</inkml:trace>
  <inkml:trace contextRef="#ctx0" brushRef="#br0" timeOffset="111792.86">1088 3408 13407 0,'0'0'592'0,"-4"-6"128"0,0 0-576 0,1-2-144 0,-1 0 0 0,2 1 0 15,-1 0 1280-15,-1 0 208 0,1 1 48 16,0 1 16-16,0 1 352 0,-1 1 64 16,4 3 16-16,0 0 0 0,0 0-848 0,0 0-176 0,0 0-16 0,-2 9-16 31,1 3-368-31,0 3-80 0,1 4-16 0,0 2 0 0,-1 1-208 0,1 4-32 0,-5 2-16 0,3 0 0 16,-1 0-32-16,1 0-16 15,-1 1 0-15,1-2 0 0,0-1-160 0,1-2 160 0,-1-2-160 0,1-1 160 16,-2-3-160-16,2-1 160 0,0-3-160 0,0-2 160 0,-1-1 96 15,2-3 0-15,0-8 16 0,0 0 0 0,0 0 96 0,0 0 16 16,0 0 0 0,0 0 0-16,0 0 144 0,0 0 48 0,0-5 0 0,2-3 0 0,1-2-368 0,2-2-64 31,3-1-16-31,-1-3 0 0,1 1-128 0,2-1 0 0,2 0 0 0,2 2 0 16,2-2 0-16,-1 3-144 15,0 1 144-15,0 3 0 0,-1 4 0 0,-1 0 0 0,-1 3 0 0,0 3 0 16,-1 4 0-16,-1 2-160 0,-1 3 160 0,0 3-128 0,0 2 128 0,-3 1 176 15,0 2-48 1,-3 0 0-16,0 0 32 0,-1 1 0 0,-2-1 0 0,-3 1 0 16,-1 0 80-16,0-2 16 0,-2 0 0 0,1-2 0 15,-5 0-16-15,1-2 0 0,0-1 0 0,-2 1 0 16,-2-3-16-16,-1 0 0 0,-2-1 0 0,1-3 0 16,-2-1-96-16,2-3 0 0,-3-1-128 0,2 0 192 15,-2-1-192-15,3-1 0 0,-2-2 0 0,3-1 0 16,1 1-320-16,1-1-128 0,1-2 0 0,0 1-16 15,1-3-1616-15,1 0-320 0,1 0-64 0,2-3-12768 16</inkml:trace>
  <inkml:trace contextRef="#ctx0" brushRef="#br0" timeOffset="112194.75">1320 3333 4607 0,'0'0'400'0,"0"0"-400"0,0 0 0 0,4-3 0 15,0-2 2976-15,1 1 512 0,-1 0 96 0,1-1 32 16,0 1-1440-16,0-1-304 0,-5 5-48 0,6-4-16 15,0 0 0-15,-1 0 0 0,2 1 0 0,-3 2 0 0,-4 1-304 16,7-1-64-16,-1 1-16 0,1 2 0 16,0 2-448-16,0 3-80 15,1 2-32-15,1 2 0 0,-1 2-224 0,-1 3-64 0,1 4 0 0,1 3 0 16,2 4-176-16,-1 1-32 0,-3 4-16 0,0 1 0 0,-3 1-64 0,1 4-16 16,-4 0 0-16,-2 3 0 0,-3 1 0 0,-2 1 0 15,-3-2 0-15,-1 0 0 16,0-3-464-16,-2-3-112 0,-1-2-16 0,-1-2 0 15,-3-2 128-15,-1 1 32 0,1-4 0 0,-2-1 0 16,0-5-736-16,1 0-160 0,-1-2-32 0,1-2 0 16,-1-1-2432-16,0-4-480 0,-20 4-96 0,9-12-32 0</inkml:trace>
  <inkml:trace contextRef="#ctx0" brushRef="#br0" timeOffset="112437.04">753 3285 32255 0,'0'0'2864'0,"-3"-4"-2288"16,-3 1-576-16,2 1 0 0,4 2 928 0,0 0 80 0,-6 4 16 0,1 4 0 15,-2 3-480-15,1 5-96 0,-2 5 0 0,0 5-16 0,1 2 144 0,-1 5 48 16,2 6 0-16,1 3 0 16,-2 4-240-16,3 4-32 0,2 4-16 0,2 2 0 15,0 4-208-15,4-4-128 16,2-2 128-16,2-4-128 0,0-3 0 0,2-5 0 0,2-2-160 0,0-3 160 15,3-2-272-15,-1-5 48 0,1-2 16 0,3-3 0 16,-3-3-656-16,5-4-128 0,1-4-32 0,3-4-15760 16</inkml:trace>
  <inkml:trace contextRef="#ctx0" brushRef="#br0" timeOffset="113409.42">2093 12557 11967 0,'-14'-5'528'0,"8"4"112"16,0 0-512-16,-3 1-128 0,-2 2 0 0,0 2 0 0,-1 0 3680 15,0 3 704-15,-3 0 144 0,1 2 16 0,0 1-2816 0,-2 2-560 16,2 3-112-16,1 1-32 16,0 0-192-16,2 2-32 0,1 1-16 0,1-1 0 15,2 1-256-15,2 1-48 0,-1 0-16 0,4-2 0 0,2 0-176 0,1 0-32 16,3-2-16-16,0-1 0 0,1 0-48 0,3-3 0 16,1-1 0-16,4-1 0 0,0-1-192 0,3-2 144 15,0-1-144-15,3-2 128 0,0-2-128 0,0-1 0 16,0-2 0-16,1-2-176 15,0-2-1600-15,0-3-320 0,-1-3-64 0,1-1-12608 0</inkml:trace>
  <inkml:trace contextRef="#ctx0" brushRef="#br0" timeOffset="113645.43">2298 12508 26719 0,'0'0'2368'0,"0"0"-1888"15,0 0-480-15,0 0 0 0,0 0 1248 0,0 0 160 0,0 0 16 16,0 0 16-16,0 0-272 0,0 0-48 15,0 0-16-15,4 9 0 0,0 1-368 0,1 2-80 0,-1 1-16 0,2 3 0 16,-1 1-224-16,1 3-48 0,-1 1-16 0,0 1 0 0,-2 1-16 0,-2 2 0 16,-2 3 0-16,-1 0 0 0,-2 2-128 0,0 0-16 15,-3 1-16-15,-1-3 0 0,-1 0-176 0,-3-2 0 16,-1-1 0-16,-3 1 0 0,-1-4-304 0,-2-2 16 16,0-2 0-16,0-1 0 15,2-3-368-15,-2-2-80 0,-1-3-16 0,-1-4 0 16,-1 0-1808-16,-1-5-384 0,0-5-64 0</inkml:trace>
  <inkml:trace contextRef="#ctx0" brushRef="#br0" timeOffset="113851.79">1665 12462 27647 0,'0'0'2448'0,"-6"-1"-1952"0,-3 0-496 0,1 2 0 16,3 2 1504-16,-3 3 208 0,0 0 32 0,0 4 16 15,0 2-864-15,-1 5-192 0,0 3-16 16,0 2-16-16,0 3-80 0,2 2-16 0,0 4 0 0,-1 3 0 15,2 4-128-15,1 1-48 16,1 3 0-16,3 1 0 0,1-1-400 0,3 0 128 0,5-1-128 0,1-1 0 16,1-3 0-16,2 0-224 0,3-3 32 15,2-3 0-15,-1-4-432 16,4-3-80-16,2-3 0 0,4-5-16 16,2-5-1520-16,6-5-288 0,3-5-64 0</inkml:trace>
  <inkml:trace contextRef="#ctx0" brushRef="#br0" timeOffset="114873.2">3587 12443 9215 0,'0'0'816'16,"0"-5"-656"-16,0-1-160 0,1 0 0 0,1-1 2512 0,1 1 480 0,-3-1 80 0,0-1 32 0,2 1-1344 0,-1-1-272 16,1-1-48-16,0 1-16 0,-1 1-16 0,1-1 0 0,-1 1 0 0,-1 1 0 0,-1 0 0 0,-2 3-16 15,3 3 0 1,-4-1 0-16,-2 2-288 0,0 2-48 15,-1 4-16-15,-2 3 0 0,-4 3-432 0,0 3-96 16,-2 4 0-16,2 4-16 0,-1 3-224 0,0 0-32 16,0 2-16-16,2 2 0 0,-1 3-224 0,2-1 0 15,1 0 128-15,3 2-128 0,1 0 0 0,3-1 0 16,4-2 0-16,1-1-160 0,2-1-160 0,4-4-16 16,1-3-16-16,3-2 0 15,2-2-96-15,4-3 0 0,4-1-16 0,1-5 0 16,1-5 16-16,4-2 0 0,3-3 0 0,4-3 0 15,3-4-512-15,3-4-112 0,1-5-16 0,-2-4 0 16,-1-3 80-16,-3-3 16 0,-2-3 0 0,-2-2 0 0,-3-1 608 0,-4 2 112 16,-5-2 16-16,-4 3 16 0,-3 2 240 0,-5 3 160 0,-2 5-32 0,-4 3 0 15,-3 3 688-15,-2 4 128 16,-6 3 16-16,-2 1 16 0,-2 5 96 0,-3 2 16 16,-1 3 0-16,-2 3 0 0,-2 1-576 0,0 4-96 0,-2 0-32 0,0 2 0 15,-1 2-256-15,1 0-128 0,1 1 0 0,1 1 128 16,1 0-128-16,3 1 0 0,1 2 0 0,3 0 0 15,2-1-208-15,3-1 80 0,4-1 128 0,1-3-208 32,3-2-368-32,3-3-64 0,0-2 0 0,4-2-16 0,2-4 240 0,4-3 48 0,0-2 16 0,2-4 0 15,1-1 352-15,0-3 208 16,2-1-16-16,-1-4-16 0,0-2 80 0,-2-1 0 0,1 1 16 0,-3 0 0 0,-1 2-144 0,-1 3-128 16,-2 2 144-16,-2 3-144 0,0 3 208 0,-7 4-48 15,0 0-16-15,0 0 0 0,7 4 80 0,-2 2 16 16,-1-1 0-16,0 4 0 0,-1 1-240 0,0 2 144 15,1-1-144-15,-1 1 128 0,1-1-128 0,2 0 0 16,2 0 0-16,-3 0 128 0,3-2-128 0,-1 0 0 16,3-3-160-16,-1 0 160 0,2-2-320 0,1-2 16 15,0-1 16-15,2-2 0 0,0-2-32 0,0-2 0 16,0-4 0-16,1-1 0 0,0-2 320 0,1-3-128 16,-2-1 128-16,-2-3 0 0,-2-1 0 0,0 0 0 15,-3-2 0-15,0 0 0 0,-1 0 0 0,-2 0-128 16,-1 4 128-16,-1 1-160 0,-2 4 160 0,-2 2 0 0,-1 1 0 0,-1 5 0 15,-1 0 192-15,0 4-48 0,-1 2 0 16,-3 4 0-16,2 3-144 0,-1 1 0 0,1 4-160 16,-1 0 160-16,2 2-176 0,2 2 176 0,0-2-192 15,3 3 192-15,2 0-160 0,3 1 160 16,0 0-128-16,3-1 128 0,0 1-128 0,3-2 128 0,-1-2-128 16,0-1 128-16,0 0-128 0,-1-2 128 0,2 0-128 0,-1-2 128 0,0-2 0 0,-1-1 0 15,-3 0 0-15,1-3 128 16,-6-4 208-16,0 0 48 15,0 0 16-15,0 0 0 0,-6 3 432 0,-3 0 64 0,-1-1 32 16,-5-1 0-16,0 0-224 0,-4 1-32 0,-1 0-16 0,0 1 0 0,-1-1-400 0,2-1-96 16,-1 0-16-16,1 0 0 0,3-1-144 0,0 1 0 15,1-2 0-15,2-1 0 16,1-1-560-16,3-2 16 0,2 0 0 0,5-3 0 16,3-1-1968-16,5-3-400 0,3-4-80 0,7-4-16 0</inkml:trace>
  <inkml:trace contextRef="#ctx0" brushRef="#br0" timeOffset="115230.82">4590 12407 34495 0,'0'0'1536'0,"0"0"304"0,0 0-1472 0,-1 9-368 16,-1 2 0-16,0 0 0 0,0 1 320 0,-3 2-16 16,-1 2 0-16,0 1 0 0,-1 3 288 0,1 1 64 0,-3 2 16 0,1 1 0 15,0 2-208-15,1 0-32 16,0 0-16-16,2 1 0 0,0-1-288 0,2-1-128 0,1 0 128 0,2-2-128 15,1-2 0-15,1-3 0 0,1 0 0 0,2-3 0 0,1-1 0 0,0-3-144 16,2-4 0-16,1 0 0 16,1-3-304-16,2 0-64 0,2-3-16 0,0-4 0 15,1-3-112-15,1-3-32 0,0-2 0 0,1-1 0 32,-1-3 208-32,0-2 32 0,-2-1 16 0,-1 1 0 0,-2 1 416 0,-1 3 0 0,-2 2 0 0,-1 2 0 0,-2 3 704 0,-5 6 64 31,0 0 0-31,0 0 16 0,0 0 32 0,2 6 0 0,0 4 0 0,-1 2 0 0,0 3-384 0,1-1-80 15,-1 0-16-15,2 1 0 16,-1-2-176-16,1 0-32 0,1 0-128 0,0 2 192 16,3-3-64-16,-2-1-128 0,2-1 176 0,1-3-176 0,0 0 176 0,2-3-176 15,0 1 160-15,3-3-160 16,-3-1-224-16,2-2-144 0,3-2-16 0,-3-3-16 16,0-1-1984-16,0-1-400 0,0-4-80 0</inkml:trace>
  <inkml:trace contextRef="#ctx0" brushRef="#br0" timeOffset="115358.71">4897 12415 20271 0,'-17'-9'896'0,"10"6"192"0,-4-1-880 0,0 2-208 15,0 0 0-15,1 0 0 0,2 1 2880 0,-2 0 544 16,-1 1 96-16,1 1 32 0,2 1-2928 0,1 1-624 16,1 0 0-16,1 3-144 15,-1-1-2160-15,1 2-416 0</inkml:trace>
  <inkml:trace contextRef="#ctx0" brushRef="#br0" timeOffset="115548.86">4412 12584 36863 0,'0'0'3264'0,"-3"-4"-2608"0,-1-1-528 16,4 5-128-16,0 0 320 0,0 0 16 0,0 0 16 15,0 0 0-15,0 0 112 0,0 0 32 16,7-3 0-16,2-1 0 0,2 0-320 0,2 1-176 0,2 0 192 0,3-1-192 0,3 1 0 0,1 1 0 15,2-1 0-15,2-1 0 32,4 0-1760-32,3 0-352 0,2-1-80 0</inkml:trace>
  <inkml:trace contextRef="#ctx0" brushRef="#br0" timeOffset="116182.6">5113 12805 24879 0,'0'0'1088'0,"8"-4"256"0,10 1-1088 0,-3-2-256 0,-4 1 0 0,0-2 0 15,-2-1 768-15,2-2 112 0,-1 0 16 0,0 0 0 16,0-1 336-16,0 0 80 0,-3-1 16 0,0 1 0 0,-1 1-128 16,-2-1-32-16,-2 0 0 0,-1-1 0 0,-1 0-368 0,-1 1-80 15,-2 1-16-15,-3 1 0 16,-2 1-48-16,-3 1-16 0,-3 2 0 0,0 0 0 16,0 2-240-16,-4 2-48 0,-2 2-16 0,1 3 0 15,-1 0-192-15,0 3-144 16,0 1 192-16,3 1-192 0,0-1 128 0,3 2-128 0,-1 0 0 0,3 1 0 0,2 0 0 0,3 0-176 15,0 0 32-15,3-1 0 0,2-1-64 0,2-1-16 16,2-2 0-16,3-1 0 0,3-2-112 0,2 0-32 16,1-2 0-16,3-2 0 15,3-2 208-15,2-3 160 0,3 0-208 0,2-3 80 16,-1-2 128-16,0-1-208 0,-1 0 80 0,-2 1 128 0,-2 0 0 16,-1 1 0-16,-4 2 0 0,-1 0 0 0,-3 3 0 0,0 0 0 0,-3 3 0 15,-6 1 0 1,7 4 0-16,-3 1 0 0,0 4 160 0,-2 3-160 15,-1 2 432-15,0 5-32 0,-1 3 0 0,0 2 0 0,-1 4-128 0,0-1-16 16,1 3-16-16,-2 1 0 0,-2 1-48 0,1 1 0 0,1 2 0 0,-4 1 0 16,2 0-192-16,-1 1 176 0,1-2-176 0,2 0 160 0,-3-4-160 0,1-2 0 15,0-4 0-15,1-2 0 0,-2-2 176 0,1-5-48 16,-1-2-128-16,2-3 192 0,1-4 0 0,-2 0-16 16,4-7 0-16,0 0 0 0,0 0 32 15,-6 1 16-15,-1-3 0 0,1-4 0 0,-1-1-352 0,0-3-80 16,3-2-16-16,0-4 0 15,-2-1-672-15,2-4-128 0,0-4-16 0,4-1-16 16,3-4-2240-16,1-2-448 0</inkml:trace>
  <inkml:trace contextRef="#ctx0" brushRef="#br0" timeOffset="116387.76">5653 12332 34319 0,'0'0'1520'0,"0"0"320"0,0 0-1472 0,1 8-368 0,0 2 0 0,1 1 0 0,0 1 496 0,-1 2 16 0,0 3 16 0,-1 0 0 16,-1 2 480 0,0 2 80-16,-1 0 32 0,1 2 0 0,1 3-528 0,-1 1-96 0,0-1-32 0,-1 2 0 31,-1-1-176-31,1 1-32 0,0-1-16 0,1 1 0 16,0-2-240-16,1-1 0 0,0-3 0 0,0-1 0 15,-1-2-224-15,0-1 16 0,1-5 0 0,1-1 0 31,1-2-1792-31,1-4-368 0,2-2-64 0</inkml:trace>
  <inkml:trace contextRef="#ctx0" brushRef="#br0" timeOffset="116569.62">5811 12657 23039 0,'0'0'2048'16,"-1"9"-1648"-16,0-1-400 0,0 2 0 0,0 1 2080 0,1 1 336 15,0 2 64-15,0 0 16 0,1 1-1328 0,-1 0-256 16,-1-1-48-16,1 0-16 0,-1 0-144 0,1 0-48 15,0 0 0-15,0-2 0 0,1 0-432 0,0-1-96 16,2-1 0-16,0-2-128 16,1-2-1216-16,-4-6-336 0,6 4-80 0,1-3-8592 15,-2-3-1712-15</inkml:trace>
  <inkml:trace contextRef="#ctx0" brushRef="#br0" timeOffset="116719.14">5885 12387 29487 0,'-6'-5'2624'0,"0"-2"-2112"0,-4 1-512 0,2-1 0 15,0 1 1504-15,0 1 192 0,-1 1 32 0,1-1 16 16,1 3-928-16,2 0-192 0,1 1-48 0,4 1 0 16,0 0-576-16,0 0 0 0,0 0-224 0,-3 5 64 31,3 2-1568-31,3 0-320 0,1 1-64 0,3 1-12352 0</inkml:trace>
  <inkml:trace contextRef="#ctx0" brushRef="#br0" timeOffset="117294.22">6206 12664 24879 0,'0'0'2208'0,"0"0"-1760"0,0 0-448 0,0 0 0 16,0 0 448-16,0 0 16 15,8 0 0-15,-3-2 0 0,-2-2 240 0,1 1 32 16,-1-2 16-16,0 1 0 0,0-2 464 0,-1 1 80 16,0-2 32-16,-2-1 0 0,0-1-256 0,-3 0-48 0,0 0-16 0,-1 0 0 0,-3-1-352 0,1 1-64 31,-2 3-16-31,-2 1 0 0,-2 2-112 0,-2 1-16 15,-3 1-16-15,0 2 0 0,-3 2-112 0,0 4 0 0,-1 2-16 0,0-1 0 0,3 3-304 0,-2 3 0 16,2 0 128-16,3 0-128 16,1-1 0-16,0 3 0 15,4-1-128-15,3 2 128 0,0-1-160 0,2 2 160 0,1-1-160 0,3 0 160 16,2-1-320-16,2 0 48 0,0-3 0 0,3-1 0 16,3-2-160-1,2-2-16-15,1-2-16 0,3-1 0 0,1-4 240 0,3-2 48 0,2-1 16 0,0-5 0 0,1-3 160 0,1-2-208 16,-3-1 80-16,-1-3 128 0,-1 0 0 0,-2 0 0 15,0 0 0-15,-2-1 128 0,-2 2-128 0,-1 1 0 0,-1 1 144 16,-2 2-144 0,-2 1 240-16,0 3-32 0,-2 3 0 0,-4 4 0 15,0 0 256-15,0 0 48 0,0 0 16 0,0 0 0 0,-2 6-272 0,0 3-64 16,0 1-16-16,0 1 0 16,-1 0-176-16,1 1 0 0,0 1 0 0,1 2 128 0,0-2-128 0,1 0 0 15,0 0 0-15,1-1 0 0,0-1 0 0,1 0 0 0,1-1 0 0,2-1 0 31,3-2-320-31,-1-1-112 0,1 0-16 0,2-2 0 16,3-2-1840-16,0 0-368 0,3-2-80 0</inkml:trace>
  <inkml:trace contextRef="#ctx0" brushRef="#br0" timeOffset="117674.16">6594 12561 29487 0,'0'0'2624'0,"-4"0"-2112"15,-2 0-512-15,2 1 0 0,-2 2 896 0,2 3 80 0,-1-1 16 0,0 3 0 16,0 2-64-16,1 2-16 16,1 1 0-16,1 2 0 0,0-1-192 0,1 1-32 0,-2 1-16 15,2 0 0-15,1 0-192 0,1 0-32 0,0 1-16 0,-1-1 0 16,0 0-160-16,0-1-16 0,2-2-16 0,-1-1 0 16,0-1-240-16,1-2 144 0,-1-1-144 0,0-3 128 0,-1-5 0 15,0 0-128-15,0 0 192 0,0 0-64 0,0 0-128 0,5-5 128 16,0-3-128-16,1-2 128 0,-1-5-128 0,3-3 0 15,-2-1 0-15,1 0 0 0,-2-2 0 0,2 0 0 16,0-1 0-16,-1 2 0 0,1 2 0 0,1 3 0 16,-1 1 0-16,1 3 0 0,-1 0 0 0,0 3 208 15,2 4-48-15,0 1-16 0,-1 2 48 0,0 2 16 16,1 3 0-16,1 1 0 16,1 2-208-16,-1 1 176 0,-1 0-176 0,0 2 160 0,-1 1-160 0,1 1 160 15,0-2-160-15,0 2 160 0,-2 0-160 0,0 1 128 16,0 0-128-16,-2 0 128 0,0 0-256 0,0-1-64 15,1-1-16-15,-1 1 0 16,1-1-1872-16,-1-1-368 0,1-1-80 0,0-2-14176 0</inkml:trace>
  <inkml:trace contextRef="#ctx0" brushRef="#br0" timeOffset="117975.38">7124 12603 35711 0,'0'0'1584'0,"-3"5"320"0,-2 1-1520 0,0 2-384 15,2 0 0-15,0 2 0 0,-2 0 384 0,1 1 16 16,-1-1 0-16,1 1 0 0,1 1 336 0,1 1 64 16,-1 1 16-16,3 0 0 0,1 0-336 0,2 0-64 15,1 2-16-15,0-2 0 0,2-2-128 0,2-1-16 0,0 0-16 0,2-1 0 0,0-2-240 0,2-2 176 16,2 1-176-16,-1-3 160 0,0-1-160 0,0-2 160 16,1-2-160-16,1-2 160 0,-1-1-160 0,-1-1 160 15,-2-3-160-15,1-3 160 16,-1-2 32-16,-2-3 16 0,-2-1 0 0,-3-1 0 0,-1-2-16 15,0 3 0-15,-4-1 0 0,-3 0 0 0,1 2-32 0,-3 2-16 16,-1 0 0-16,-2 3 0 0,-1 0-144 0,-1 3 0 16,-1 1 0-16,0 2 128 0,0 0-384 0,0 3-96 15,0 1-16-15,-1 1 0 16,2 1-1280-16,3 2-256 0,1 2-48 0,2 0-9904 0,0 3-1984 0</inkml:trace>
  <inkml:trace contextRef="#ctx0" brushRef="#br0" timeOffset="118308.79">7766 12550 31903 0,'0'0'1408'0,"0"0"304"0,0 0-1376 0,0 0-336 0,0 0 0 16,0 0 0-16,0 0 1472 0,-6 2 208 0,-5 0 48 0,0 2 16 16,-1 0-656-16,0 2-128 15,-1 0-16-15,0 1-16 0,1 1-592 0,1-1-112 0,-2 2-32 0,4 0 0 0,1 0-192 0,2-1 0 16,3 1 0-16,0 0 0 0,3 0 0 0,3-1 0 15,0-1 0-15,3 1 0 0,0 0 0 0,2-2 0 16,1 1 0-16,1-2 0 16,1 0 0-16,0-1 0 15,1-1 0-15,0 2 0 0,0-2 128 0,0 0-128 0,0 2 0 0,0-1 144 0,-1 0-144 0,-1-1 0 0,-2 0 0 16,-1 0 128 0,-7-3 0-16,4 5-128 0,-4-5 192 0,0 0-64 15,0 0 64-15,-4 5 16 16,-3 1 0-16,-2-2 0 0,-2-2-48 0,0 1-16 0,-5-1 0 0,-1-1 0 15,1-2-384-15,-2-2-80 0,1-2 0 0,-1 0-16 0,0-3-1264 16,1-1-256-16,-1-2-64 0,2-2-9664 0,0-2-1952 0</inkml:trace>
  <inkml:trace contextRef="#ctx0" brushRef="#br0" timeOffset="118482.95">7584 12219 32367 0,'0'-13'1424'0,"0"7"304"0,-1 3-1376 0,1 3-352 0,0 0 0 0,0 0 0 0,0 0 1776 0,0 0 272 31,0 0 64-31,-4 7 16 0,0 0-1232 0,1 3-240 16,-1 1-48-16,0 2-16 0,2 2-224 0,0 1-48 16,-1 2-16-16,1 2 0 0,-3-1-304 0,1 1 128 15,-1 0-128-15,1 0 0 16,0 0-256-16,1-2-176 0,1 0-16 0,2-2-12144 16,0-1-2416-16</inkml:trace>
  <inkml:trace contextRef="#ctx0" brushRef="#br0" timeOffset="119193.68">11242 12582 15663 0,'0'0'688'0,"0"0"144"0,0 0-656 0,0 0-176 16,0 0 0-16,0 0 0 0,0 0 1840 0,0 0 336 0,0 0 64 0,0 0 0 16,0 0-704-16,8 1-128 15,-1 0-48-15,1-1 0 0,0-2 32 0,0-1 0 16,1-1 0-16,-1 0 0 0,-5 0-304 0,1-2-64 0,-1-1-16 0,-1 1 0 15,-1-2-336-15,0-1-64 16,-2 1-16-16,0-2 0 0,-1 1-96 0,-3 0-32 0,0 0 0 0,-4 2 0 0,0 0-64 0,-1 1-16 16,-3 3 0-16,0 1 0 0,0 2-80 0,-3 2-32 15,-2 3 0-15,-3 1 0 16,-2 3-272-16,-1 2 160 0,-3 1-160 0,2 1 128 0,0 3-128 0,0 0 0 16,4 2 0-16,4-2 0 0,1 2 0 0,4-1 0 15,1 0 0-15,3-2 0 0,2-1 0 0,4 0 0 16,1-1 0-16,3 0-176 0,2-2 176 0,2 1 0 15,3-2 128-15,3-1-128 0,2-1 128 0,3-3-128 16,2-1 160-16,2-3-160 0,2-2 144 0,2-3-144 16,-1-2 128-16,0-3-128 0,-2-2 160 0,-1-2-160 15,-2-3 192-15,-2-2-192 0,0-4 208 0,-4-3-64 16,-2-3-16-16,-2-2 0 0,-3-3 48 0,0-2 0 16,-2-1 0-16,-3-1 0 0,-3 0-176 0,-1 1 160 0,-3 1-160 0,-3 2 160 15,0 3-160-15,-2 1 0 0,-2 3 0 0,-1 3 0 16,-1 3 0-16,-2 2 0 0,1 3-160 15,-3 4 160 1,1 2-448-16,2 3 0 0,2 2 0 0,-1 2 0 16,3 2-1072-16,1 3-208 0,2 2-32 0,4 2-16 15,2 4-1488-15,3 1-320 0</inkml:trace>
  <inkml:trace contextRef="#ctx0" brushRef="#br0" timeOffset="119562.22">11720 12259 25791 0,'0'0'2304'0,"0"0"-1856"16,0 0-448-16,0 0 0 0,0 0 2080 0,0 0 320 31,0 0 64-31,0 0 16 0,0 0-1136 0,0 0-208 0,-4 6-48 0,0 2-16 16,-1 2-512-16,1 3-112 0,-1 2 0 0,2 3-16 0,0 2-176 0,-1 1-48 15,1 1 0-15,1 0 0 16,0 1-208-16,1 0 176 0,2 0-176 0,1-1 160 0,0 0-160 0,1-1 0 15,2-2 0-15,0-2 0 0,2 0 208 0,2-3 16 0,1-1 0 0,1-2 0 16,1-1 0-16,1-2 0 16,1-4 0-16,2-1 0 0,-1-4-80 0,2-1-16 15,-1-2 0-15,1-3 0 0,-2-2 0 0,1-3-128 0,2-3 192 0,0-2-64 16,-2-2 0-16,0-2-128 0,-1-2 192 0,-2-2-64 16,-1 1-128-16,-4 1 160 0,0-1-160 0,-4 1 160 15,-1 1-160-15,-2 3 160 16,-1 1-160-16,-2 4 160 0,-2 1-160 0,-1 2 128 15,0 1-128-15,-2 1 128 0,0 3-320 0,-3 1-80 0,1 3-16 0,-1 1 0 16,0 2-592 0,0 2-112-16,1 2-32 0,1 2-11344 0,0 4-2288 15</inkml:trace>
  <inkml:trace contextRef="#ctx0" brushRef="#br0" timeOffset="119985.89">10776 13020 23039 0,'0'0'2048'0,"0"0"-1648"0,0 0-400 0,0 0 0 31,0 0 2560-31,0 0 416 0,0 0 96 0,0 0 0 16,9-2-1936-16,3-1-400 0,4 1-80 0,5-1-16 16,4 0-160-16,6-1-32 0,6 0-16 0,7-1 0 15,7 1-112-15,2 1-32 0,1-3 0 0,3 1 0 16,3-1-16-16,5 1 0 0,6-1 0 0,-1-1 0 0,-1-2-272 0,1-1 160 15,-1 0-160-15,0 1 128 0,0 3-128 0,-1-1 0 16,-6 1 144-16,-6 2-144 0,-6 1 0 0,-6 1 0 16,-6 2 0-16,-5 0 128 0,-5 0-288 0,-6 1-48 15,-6 1-16-15,-4 0 0 16,-4-1-480-16,-8-1-80 0,0 0-32 0,0 0 0 16,-8 5-1424-16,-4-2-304 0,-3 0-48 0</inkml:trace>
  <inkml:trace contextRef="#ctx0" brushRef="#br0" timeOffset="120410.38">11306 13356 15663 0,'0'0'688'0,"0"0"144"16,-3-4-656-16,-1-3-176 0,-1 1 0 0,-2 0 0 0,0 2 2192 0,0 1 416 15,-2 0 80-15,-1 2 0 0,0 2-672 0,-2 2-144 16,-1 1-16-16,-2 1-16 0,0 2-880 0,0 1-160 15,-2 1-32-15,1-1-16 0,0 2-304 0,1 0-64 0,2 0-16 16,-2 0 0-16,3 1-176 0,1 0-48 16,2 0 0-16,2 1 0 0,1 0-144 0,4 1 0 15,-2 1 0-15,3-3 0 0,1 1 0 0,1-1 0 16,-1-1 0-16,4-2 0 0,-2-1-192 0,4-2 16 0,0 0 16 0,2-3 0 16,1-1-48-16,0-1-16 0,-1-2 0 0,2-1 0 31,-1-2-352-31,0-1-80 0,-1-2-16 0,-1 0 0 15,1-1-912-15,-1 0-176 0,0-1-32 0,-1 0-10928 0</inkml:trace>
  <inkml:trace contextRef="#ctx0" brushRef="#br0" timeOffset="120901.31">11264 13328 5519 0,'0'0'496'0,"-1"-7"-496"15,0-1 0-15,-2 1 0 0,1-1 2960 0,-1 1 496 16,0 1 112-16,-2 0 16 0,0 1-1152 0,-1 2-240 16,2 0-32-16,-4 2-16 0,0 0-464 15,1 2-80-15,-1 3-32 0,-2 0 0 0,-2 1-544 0,0 2-128 16,-1 1 0-16,0 2-16 0,-1 1-48 0,0 1 0 0,0 1 0 0,-1 1 0 15,0 1-288-15,2 0-64 16,0 0-16-16,2 2 0 0,1 0-304 0,2-1-160 16,1 0 160-16,2 1-160 0,3 0 128 0,2 0-128 15,1-2 0-15,2 0 0 0,2-1 192 0,1-1-48 16,4-1-16-16,1-1 0 0,2-2-128 0,3-1 0 16,0-2 0-16,2-1 0 0,0-3 0 0,1-1 0 15,1-3 0-15,-1-3 0 0,-2 0 128 0,2-3-128 16,-1-1 0-16,-2-3 128 0,-1-3 48 0,0-4 0 15,-2-2 0-15,-2-3 0 0,-1-2 32 0,-2-3 16 0,-3-1 0 0,-1 0 0 16,-2-2-96-16,-2 0 0 0,-2 0-128 0,-1 1 192 0,-2 3-48 0,-3 1-16 31,-2 4 0-31,-1 2 0 0,0 1 48 0,-2 3 0 0,-1 1 0 0,-1 2 0 0,1 2-176 0,0 2 0 16,-2 2 0 0,1 3 0-16,-1 2-192 0,2 0-112 0,1 3-16 0,2 1-16 15,-1 4-464 1,2 1-96-16,0 3 0 0,2 1-16 15,3 0-2512-15,2 3-496 0,3 2-112 0</inkml:trace>
  <inkml:trace contextRef="#ctx0" brushRef="#br0" timeOffset="121184.2">11749 13132 15663 0,'0'0'1392'0,"-2"-4"-1120"15,-2-1-272-15,2 1 0 16,2 4 4288-16,0 0 816 0,-2-6 144 0,2 6 48 0,0 0-3344 0,0 0-672 16,0 0-128-16,-4 5-16 0,-1-1-496 0,2 3-80 15,0 1-32-15,0 3 0 0,1 3-224 0,0 1-48 0,1 0-16 0,-1 2 0 16,-2-1-32-16,4 0 0 0,0 0 0 16,-1-1 0-16,-1-2-208 0,1-1 176 0,0 0-176 0,1 0 160 15,-1-2-160-15,0-2 0 0,1-2 144 0,0 1-144 0,0-7 0 0,0 0-192 16,0 0 32-16,0 0 0 31,0 0-864-31,0 0-192 0,0 0-16 0,0 0-16 16,0 0-2352-16,0 0-480 0</inkml:trace>
  <inkml:trace contextRef="#ctx0" brushRef="#br0" timeOffset="121600.57">11539 13139 13823 0,'0'0'1216'0,"-7"-2"-960"16,7 2-256-16,-4 2 0 0,-3-5 2736 0,2 2 496 16,-1 0 96-16,6 1 32 0,0 0-992 0,0 0-192 15,0 0-32-15,0 0-16 0,0 0-912 0,6-3-176 16,0-2-32-16,3 1-16 0,1 0-528 0,2-1-96 16,4 1-32-16,1-1 0 0,2 0-112 0,1 2-32 15,1-2 0-15,2 1 0 0,1-1-192 0,0 1 176 16,-1 1-176-16,0-1 160 0,-1 1-160 0,-1 1 192 0,-1 0-192 15,0 0 192-15,-3 0-192 0,0 1 0 16,-3 0 0-16,-2 1 0 0,-2 1 0 0,-1 2 0 0,-2-1 0 0,-7-2 0 31,0 0-768-31,0 0-16 0,0 0-16 0,2 7 0 16,-3 0-1696-16,-3 1-320 0,-2-1-80 0,-3 1-10480 0</inkml:trace>
  <inkml:trace contextRef="#ctx0" brushRef="#br0" timeOffset="121837.42">11696 13167 11055 0,'0'0'976'0,"0"0"-784"0,0 0-192 0,0 0 0 16,0 0 3296-16,0 0 608 0,0 0 128 0,0 0 32 0,0 0-1632 0,0 0-336 16,0 0-64-16,0 0-16 0,0 0-672 0,0 0-144 15,0 0-32-15,2 8 0 16,1 1-272-16,0 2-64 0,0 3-16 0,0 1 0 16,1 2-176-16,0 0-16 0,-1 1-16 0,0 1 0 15,-1 2-96-15,0 0 0 0,-1-2-16 0,0 1 0 0,-1 0-208 0,1 1-32 16,0 1-16-16,-1 0 0 15,-1-1-240-15,0-1 176 0,0-2-176 0,0 0 160 0,0-3-160 16,1 0 0-16,0-2 0 0,0-1 128 16,0-1-640-16,1-1-128 0,0-3-16 0,1 0-16 15,2-1-1616-15,-4-6-320 0,0 0-64 0,5 2-13712 0</inkml:trace>
  <inkml:trace contextRef="#ctx0" brushRef="#br0" timeOffset="122102.24">11937 13511 28911 0,'0'0'1280'0,"-3"7"256"0,-3 0-1216 0,2 1-320 16,1 2 0-16,0-1 0 0,1 0 448 0,0 0 16 16,1 0 16-16,1-1 0 0,1 1 576 15,1 1 112 1,1-1 32-16,2 0 0 0,0-2-304 0,2 2-48 16,2-2-16-16,1-2 0 0,1-1-320 0,1-2-80 0,0-1-16 0,0 0 0 0,0-3-96 0,1-2 0 15,-2 0-16-15,-1-3 0 16,-1-1 176-16,-1-2 32 0,-3 0 16 0,0-2 0 0,-3-3-64 0,-2 0-16 15,-1-1 0-15,-2-1 0 16,-1 2-160-16,-3 0-32 0,-1 2-16 0,-2 1 0 0,0 1-96 0,-1 1-16 0,-1 2 0 0,-3 2 0 16,0 0-256-16,0 2-64 15,-1 1-16-15,1 0 0 16,1 2-576-16,0 1-112 0,2 0-32 0,1 0-11744 16,0 1-2336-16</inkml:trace>
  <inkml:trace contextRef="#ctx0" brushRef="#br0" timeOffset="122633.53">11595 12308 11055 0,'-8'-7'976'0,"8"7"-784"0,-4-3-192 0,-1 0 0 0,1 0 2336 0,0-1 416 16,-3 1 96-16,3 0 16 0,0-1-736 0,4 4-144 16,0 0-16-16,0 0-16 0,0 0-560 0,0 0-112 15,0 0-32-15,0 0 0 0,0 0-656 0,6-3-128 16,-2 1-16-16,3 1-16 0,1 0-432 0,0 1 0 16,1 1 0-16,1 0 0 0,1 0 0 0,0 0 0 15,0 0-224-15,1 0 80 16,0 0-1760-16,0-1-336 0,0 0-80 0</inkml:trace>
  <inkml:trace contextRef="#ctx0" brushRef="#br0" timeOffset="122803.79">11989 12266 23951 0,'0'0'1056'0,"0"0"224"0,0 0-1024 0,0 0-256 15,3-4 0-15,-1-2 0 0,-2 6 1472 0,4-5 256 0,0-1 32 0,0 2 16 16,2 1-560-16,2-1-96 0,-1 1-32 0,3 1 0 15,1 0-816-15,0-1-272 0,0 1 160 0,1 1-160 16,0 0-1456-16,0 0-368 0</inkml:trace>
  <inkml:trace contextRef="#ctx0" brushRef="#br0" timeOffset="123225.71">12676 12674 33519 0,'0'0'1472'0,"0"0"320"0,0 0-1424 16,0 0-368-16,-1-4 0 0,2 1 0 0,-1 3 496 0,5-5 16 0,-1 1 16 0,3 1 0 16,0-1 32-16,2 1 0 0,4 0 0 0,1 0 0 0,3 1-560 15,0 1 0-15,2 0 0 0,0 0 0 0,2 0 0 0,1 1-192 16,-2 0 0-16,1 1 0 16,-3 0-2304-16,0 1-464 0,-3 2-96 0</inkml:trace>
  <inkml:trace contextRef="#ctx0" brushRef="#br0" timeOffset="123402.4">12685 12827 28559 0,'0'0'2544'0,"0"0"-2032"15,0 0-512-15,0 0 0 16,0 0 1136-16,0 0 128 0,0 0 16 0,0 0 16 0,0 0-448 0,8 2-80 16,1 1-32-16,0-1 0 0,5 0-480 0,2 0-80 0,2-1-32 0,3 0 0 15,3-1-144-15,3 0 0 0,5-2 0 0,0 0 0 16,0-1-1584-16,1-2-400 0,0-1-64 0</inkml:trace>
  <inkml:trace contextRef="#ctx0" brushRef="#br0" timeOffset="123848.08">14158 12597 35935 0,'-13'0'3200'0,"5"0"-2560"0,-1 0-512 0,-1 1-128 16,0 2-704-1,-2 1-176-15,2-1-16 0,2 3-16 0,-1 0 1120 0,1 2 240 0,0 1 32 0,3 1 16 0,2 0-32 0,0 1 0 0,2 0 0 16,1 5 0-1,4 1-32-15,1 0-16 0,3 1 0 0,3-2 0 0,2 1-128 0,5-2-32 0,3 1 0 0,4-3 0 32,5-1-112-32,1-1-16 0,5-1-128 0,-1-2 192 15,-1-3-192-15,0-3 128 0,-1-1-128 0,-1-2 0 16,-2-2 128-16,-2-2-128 0,-1-3 0 0,-3-2 144 16,-1-2 32-16,-3-4 0 0,-4-3 0 0,-1-2 0 0,-4-1 160 0,-5-2 48 15,-4-3 0-15,-4 1 0 0,-3-2-128 0,-4 3-32 16,-3 1 0-16,-4 2 0 0,-2 2-224 0,-3 2 128 15,-3 3-128-15,-2 3 0 0,0 3 0 0,-4 1 0 16,-2 4-128-16,0 1 128 0,-1 0-288 0,1 3 48 16,1 3 16-16,1 0 0 15,2 2-432-15,3 3-96 0,1 1-16 0,3 2 0 16,2 1-2096-16,4 0-416 0,2 0-96 0,3 0-16 0</inkml:trace>
  <inkml:trace contextRef="#ctx0" brushRef="#br0" timeOffset="124162.71">14500 12221 28559 0,'-2'-6'2544'0,"-3"-1"-2032"0,0 0-512 0,-1 1 0 15,1 0 1264-15,-1 2 144 0,2-1 48 0,0 2 0 16,4 3-240-16,0 0-64 0,0 0 0 0,-6 2 0 0,0 3-704 0,0 2-160 15,2 3-32-15,-1 4 0 0,1 2-64 0,-1 5 0 16,1 4-16-16,1 4 0 0,-2 3 16 0,1 4 16 16,1 3 0-16,-3 1 0 0,2 3-208 0,-2 1 128 15,1 1-128-15,-1 3 0 0,1 0 160 16,0 1-160-16,3-1 160 0,-1-2-160 0,1-3 144 0,-1 0-144 0,1-1 128 16,1-2-128-16,1-2 128 15,1-3-128-15,0-2 128 0,0-1-128 0,2-3 128 0,-1-2-128 16,1-4 0-16,0-3 128 15,1-2-448-15,0-3-112 0,1-2-16 0,-1-3 0 0,0-2-1632 16,1-3-336-16,0-2-64 0</inkml:trace>
  <inkml:trace contextRef="#ctx0" brushRef="#br0" timeOffset="124407.64">14836 12833 32591 0,'0'0'1440'0,"0"0"304"0,0 0-1392 0,0 0-352 16,0 0 0-16,0 0 0 0,0 0 496 0,2 6 16 15,0 1 16-15,0 2 0 0,-1 3 240 0,1 1 64 16,1 1 0-16,-1 2 0 0,0-1-560 0,1 1-96 16,1-2-32-16,-1 3 0 0,-1 1-144 0,0 0 0 0,-1-3 0 0,2-1 128 31,-1 2-512-31,0-2-128 0,-1-2 0 0,1-1-16 15,1-2-2560-15,-1-1-512 0</inkml:trace>
  <inkml:trace contextRef="#ctx0" brushRef="#br0" timeOffset="124689.78">14809 12849 32943 0,'0'-12'1456'0,"0"8"304"0,0-3-1408 16,1 1-352-16,1-1 0 0,2 0 0 0,0 1 640 0,2-1 64 15,-1 2 16-15,3 0 0 16,1 2-96-16,1 1-32 16,1 1 0-16,3 1 0 0,2 1-272 0,2 1-48 0,-2 1-16 0,2 2 0 15,1 0-128-15,-3 2-128 0,1-1 192 0,-2 3-192 0,-2 1 352 0,-1 1-32 16,-2 1-16-16,-3 0 0 0,-3 1 48 0,0 2 16 31,-3-1 0-31,-2 1 0 0,-4 1 16 0,-1-1 0 0,-4 0 0 0,-2 1 0 0,-2-1-112 0,-1 0-16 16,-1-3 0-16,-3-1 0 0,-2-1-128 0,0-1-128 31,0-1 144-31,-1 1-144 0,-1 0-192 0,0-1-128 0,-1-1-16 0,0 1-12464 16,0-1-2496-16</inkml:trace>
  <inkml:trace contextRef="#ctx0" brushRef="#br0" timeOffset="126507.23">3448 15070 9215 0,'0'0'816'0,"0"0"-656"0,0 0-160 0,0 0 0 16,0 0 2576-16,0 0 496 0,0 0 80 0,0 0 32 15,-6-2-1072-15,-4 2-192 0,-1 1-64 0,-2 2 0 16,-1 3-624-16,-2 0-128 0,-1 2-16 0,-2 1-16 15,0 1-336-15,1 1-64 0,0 1-16 0,-1 1 0 0,1 0-48 0,2 2-16 16,0-1 0-16,2 1 0 16,2 3-304-16,2-2-64 0,1 0-16 0,4-1 0 0,1 0-64 0,6-1-16 15,0 0 0-15,3-1 0 16,3-1 128-16,3-1 32 0,2 0 0 0,5-1 0 0,4-1-112 0,2-1-32 16,3-2 0-16,4 0 0 15,-1-4-144-15,1-1 160 0,1-2-160 0,0 0 160 16,1-2-160-16,1-3 160 0,1 1-160 0,0-2 160 0,0-1-32 15,-2 0-128-15,1-4 192 0,-2-2-64 0,-1-1 80 0,-3 0 16 16,-3-2 0-16,-4 2 0 0,-5-3 32 0,-3 2 0 0,-4-1 0 0,-2 1 0 16,-5-2 0-16,-3 1 16 0,-5 0 0 0,-2 0 0 15,-4 2-272-15,-5 0 0 16,-3 2 0-16,-2 2 0 16,-1 3-400-16,-2 1-144 0,-3 3-32 0,0 1 0 15,-2 5-1216-15,-1 1-256 0,0 2-64 0,0 4 0 16,0 1-1024-16,1 1-192 0,0-1-64 0</inkml:trace>
  <inkml:trace contextRef="#ctx0" brushRef="#br0" timeOffset="126868.49">3544 14849 3679 0,'2'-16'160'0,"-2"6"32"0,-1-4-192 16,0 1 0-16,0 1 0 0,0 0 0 0,-1 0 5968 0,-1 0 1152 0,1 1 240 0,0 2 32 0,0 1-4416 0,0 2-880 16,-1 0-176-16,3 6-48 0,0 0-720 0,0 0-160 0,0 0-32 0,0 0 0 15,0 0-528-15,-4 7-112 16,0 2-32-16,0 3 0 0,1 4-144 0,1 4-16 16,0 4-128-16,-1 5 192 0,0 3 16 0,0 5 0 15,-2 6 0-15,2 4 0 0,-2 3-80 0,0 3 0 0,1 1-128 0,-1 1 192 16,2-2-192-16,1 0 0 15,1 0 0-15,0-3 0 0,1-3 0 0,0-2 128 16,0-2-128-16,1 14 0 0,0-11 0 0,1-5 128 16,1-7-128-16,2-5 0 0,-1-6 0 0,2-2 0 0,-1-3 0 15,1-1 0-15,-1-3-368 0,1-2-64 0,0-3-16 0,2-1 0 16,-1-3-1712-16,-7-5-336 0,11 5-80 0,-5-4-13360 16</inkml:trace>
  <inkml:trace contextRef="#ctx0" brushRef="#br0" timeOffset="127149.59">3919 15575 5519 0,'0'0'496'0,"0"0"-496"15,0 0 0-15,0 0 0 0,0 0 4944 0,0 0 896 0,0 0 176 0,0 0 48 16,0 0-3584-16,0 0-720 0,0 0-144 0,0 0-16 16,0 12-448-16,0 2-96 0,-1 2-16 0,0 1 0 0,0 2-496 0,0 1-96 15,0 1-32-15,1 0 0 16,0 0-224-16,1-2-64 0,0 0 0 0,1 0 0 0,1-2-128 0,1 0 0 16,-2-1 0-16,1 0 128 0,0-2-128 0,2-1-144 15,-1-1 144-15,2-1-208 16,0-2-1648-16,1-1-336 0,1-1-64 0,0-2-12576 15</inkml:trace>
  <inkml:trace contextRef="#ctx0" brushRef="#br0" timeOffset="127456.18">3882 15676 29487 0,'-6'-6'2624'0,"1"-1"-2112"16,0 0-512-16,5 7 0 0,-1-7 1216 0,1 7 144 15,3-9 32-15,-3 9 0 0,7-8-976 0,2 3-192 0,1 0-32 16,2 2-16-16,1 0-16 0,2 1 0 0,2 3 0 0,2 1 0 16,2 0 32-16,-2 2 16 0,0 3 0 0,-6-1 0 15,3 1 32-15,5 8 0 0,-3-2 0 0,0 2 0 16,-3 1-48-16,-2 1-16 0,-3 2 0 0,-1 0 0 16,-1-3-16-16,-4 2 0 0,-4-1 0 0,-2 1 0 15,-1 1 0-15,-3-1 0 16,-1 1 0-16,-3 0 0 0,0-4-160 0,-3-1 0 15,-2-2 144-15,0-1-144 0,-1-2 128 0,1-1-128 16,-1 1 128-16,-1-3-128 0,1 0 0 0,-1-2 0 0,2 1 0 0,0-1-128 16,1-3-608-16,2 0-112 0,1-1-32 0,1-1-15696 0</inkml:trace>
  <inkml:trace contextRef="#ctx0" brushRef="#br0" timeOffset="127992.75">4700 15275 28559 0,'0'0'2544'0,"0"0"-2032"0,0 0-512 0,0 0 0 0,0 0 1024 0,0 0 128 0,0 0 0 16,0 0 16-16,2-6-656 0,3 3-128 0,1 1-16 0,2 0-16 0,2 0-48 0,2 1-16 31,1 0 0-31,1 1 0 0,1 0-288 0,0 1 0 0,2 0 0 0,-1 1 0 16,1-1 0-16,0 0 0 0,0 0 0 0,-1 0 0 31,-1-1-2176-31,-2 1-384 0,-2 0-64 0</inkml:trace>
  <inkml:trace contextRef="#ctx0" brushRef="#br0" timeOffset="128185.98">4629 15489 35007 0,'0'0'3120'0,"0"0"-2496"16,0 0-496-16,0 0-128 0,0 0 0 0,1-5 0 15,-1 5-176-15,4-6 176 0,2 2-192 0,1 1 192 16,4 1-208-16,2 0 80 0,4-1 128 0,2 0 144 0,2-1-16 0,1 0-128 15,0 0 144-15,0-1-144 16,0 1 0-16,0 0 144 0,0 1-400 0,1 0-96 16,-2-2-16-16,1 2-9744 0,0 0-1968 0</inkml:trace>
  <inkml:trace contextRef="#ctx0" brushRef="#br0" timeOffset="131586.66">6910 14732 5519 0,'0'0'496'0,"0"0"-496"16,0 0 0-16,0 0 0 16,0 0 2624-16,3-4 448 0,-2-1 64 0,2-1 32 15,-1 1-1280-15,-2 5-256 0,2-6-48 0,-2 6-16 16,1-7-144-16,0 2-16 0,-1 5-16 0,1-7 0 0,-1 7-240 0,0 0-32 15,2-6-16-15,-2 6 0 0,2-5-240 0,-2 5-48 0,0 0-16 0,0 0 0 16,0 0-352-16,0 0-64 16,0 0 0-16,0 0-16 0,0 0-240 0,0 0-128 0,2 9 160 0,-2 2-160 0,1 1 208 15,0 3-48 1,0-1-16-16,0 5 0 0,-1 1 16 0,0 4 0 0,0 0 0 0,1 1 0 16,1 0-160-16,2 1 192 0,-1-1-192 0,1 0 192 15,1 1-192-15,-1-2 160 0,1-1-160 0,-1-2 160 0,2 0-160 16,-2-2 128-16,-1 0-128 0,1-2 128 0,-1-3-128 15,1-1 160-15,0-2-160 0,-1-1 160 16,-2-1-160-16,0 0 0 0,-1-2-160 0,0 0 160 16,0 0-768-16,0-7-64 0,0 6-16 0,0-6 0 15,-2 6-2704-15,2-6-544 0,0 0-96 0,-12 6-32 0</inkml:trace>
  <inkml:trace contextRef="#ctx0" brushRef="#br0" timeOffset="131888.69">6653 15269 25791 0,'0'0'2304'0,"-6"-1"-1856"15,6 1-448-15,-4-1 0 0,4 1 1552 0,0 0 224 16,0 0 32-16,0 0 16 0,0 0-1088 0,0 0-224 16,0 0-32-16,6 1-16 0,3 0-176 0,3 0-32 0,2 0-16 0,5-1 0 15,1 0 32-15,5-1 16 0,3 0 0 0,1 0 0 16,4 0 32-16,3 0 16 0,0-1 0 0,1 0 0 15,2-1-80-15,-2 2 0 0,-2-1-16 0,2 0 0 0,-5 0-96 16,-3-1-16-16,0 2 0 0,-3 0 0 16,-1 0-128-16,-5 1 0 0,-1 0 0 0,-3 1 128 15,-4 1-128-15,-2 2 0 0,-2-2 0 0,-1 1 128 16,-7-3-560-16,0 0-112 0,0 0-32 0,-1 8 0 16,-5 2-1472-16,-2 1-320 0,-3 1-48 0,-4 1-6976 15,-2 0-1392-15</inkml:trace>
  <inkml:trace contextRef="#ctx0" brushRef="#br0" timeOffset="132253.79">6655 15654 25167 0,'0'0'1104'0,"0"0"240"0,0 0-1072 0,0 0-272 32,0 0 0-32,0 0 0 0,0 0 1024 0,2-6 128 0,1-1 48 0,2 0 0 15,2 0-320-15,2 0-64 16,2-1-16-16,1 1 0 0,3-1-352 0,0 0-64 0,1 3 0 0,1-1-16 0,1 2 64 0,-2 1 16 0,1 2 0 0,-2 2 0 31,-2 1-64-31,-1 2-16 0,-2 3 0 0,-1 2 0 0,-2 1-224 0,-3 1-144 31,-3 2 192-31,-1 2-192 0,-1 4 256 0,-3 1-64 0,-3 3-16 0,-2 1 0 0,-2 0-176 0,-2 3 192 16,-2-1-192-16,-2 1 192 16,-1 1-192-16,1-2 0 0,-1 0 144 0,2-2-144 0,1-4 0 15,2-3 144-15,2-2-144 0,1-2 0 0,3-3 384 16,1-3-48-16,2-1 0 0,2-1 0 0,2-5 384 0,0 0 80 15,0 0 16-15,0 0 0 0,6-1-416 16,3-1-80-16,4-1 0 0,-1-2-16 16,4 0-176-16,1-1-128 0,4 0 144 0,2-1-144 0,3 1 128 0,0-1-128 15,1 0 0-15,1 1 0 0,1-1 0 16,0 1 0-16,2-2 0 0,10-3 0 16,-6 1-432-16,-4 1-80 0,-3 0 0 0,-1 2-16 15,-2-1-1968-15,-2 1-400 0,-1 1-80 0,1-1-12672 0</inkml:trace>
  <inkml:trace contextRef="#ctx0" brushRef="#br0" timeOffset="132799.7">7824 14638 28559 0,'0'0'2544'0,"0"0"-2032"0,0 0-512 0,0 0 0 15,0 0 496-15,0 0 0 0,0 0 0 0,0 0 0 16,7-1 112-16,1-1 32 16,3 0 0-16,4 2 0 0,2-1-80 0,5 0-16 15,1 0 0-15,3-1 0 0,1-1-96 0,3 0-32 0,1 1 0 0,1 0 0 16,2 0-144-16,0 1-16 0,0 0-16 0,1 0 0 16,0 2-48-16,-1-1 0 0,-1-1 0 0,-2 1 0 15,-4 0-192-15,-3 0 128 0,-3 0-128 0,-4 0 0 16,-1 1 0-16,-4 0 0 0,-2 0 0 0,-3 1 0 15,-7-2-416-15,0 0-176 0,0 0-48 0,0 0 0 16,0 7-1552-16,-2 0-320 0,-3 1-64 0</inkml:trace>
  <inkml:trace contextRef="#ctx0" brushRef="#br0" timeOffset="133020.63">8153 14685 13823 0,'0'0'1216'0,"0"0"-960"0,0 0-256 0,0 0 0 0,0 0 2400 0,0 0 432 0,-1 7 96 0,0 2 16 15,0 0-1088-15,1 4-224 16,0 0-32-16,0 3-16 0,-1 3-512 0,1 0-112 16,-2-1 0-16,2 1-16 0,0 1-240 0,0 0-32 15,0-1-16-15,0 1 0 0,0 0-432 0,0 0-96 16,2-1 0-16,-2-1-128 0,0 0 144 0,0-2-144 0,1 0 0 0,0-2 144 31,1 0-464-31,2-2-80 0,0-2-32 0,1-1 0 16,2-2-2064-16,0-2-432 0,3 0-80 0</inkml:trace>
  <inkml:trace contextRef="#ctx0" brushRef="#br0" timeOffset="133272.73">8435 15059 2751 0,'0'0'256'0,"-2"8"-256"15,-1-2 0-15,0 3 0 0,1 0 5056 0,-1 1 960 16,2 1 192-16,1 0 32 0,1 0-4592 0,2-1-928 16,-1 0-176-16,1-3-32 0,0 2 368 0,3-1 80 15,-1-1 0 1,3-1 16-16,0-1-208 0,2-1-64 15,1 0 0-15,1 0 0 0,0-4-48 0,1 0-16 0,1-1 0 0,0-2 0 16,-3-1-80-16,-1-2-32 0,-2 0 0 0,0-2 0 0,-1-2 64 0,-3-1 16 16,-1-2 0-16,-2-1 0 0,-2 1-144 0,-1-2-16 15,-1 1-16-15,-3 1 0 0,-1 1-272 0,-2 1-160 16,0 1 192-16,-1 2-192 16,0 3 0-16,0 1 0 0,-2 2-192 0,1 1 48 15,0 3-560-15,1 1-96 0,2 2-32 0,1 1-10800 16,-1 2-2160-16</inkml:trace>
  <inkml:trace contextRef="#ctx0" brushRef="#br0" timeOffset="133741.72">8938 14669 3679 0,'0'0'160'0,"-1"-7"32"0,1-2-192 0,0 2 0 16,-1 0 0-16,0 1 0 0,0-1 5664 0,0 0 1088 15,0 2 224-15,1 5 32 0,-2-5-4256 0,2 5-832 0,0 0-192 0,0 0-16 0,0 0-752 0,-5 6-160 0,1 1-32 16,0 3 0-16,0 1-464 0,1 3-112 0,-1 1 0 0,0 0-16 31,0 2-176-31,0 0 128 0,1 0-128 0,0 2 128 0,-1-1-128 0,2 1 192 0,1 1-192 0,0-1 192 16,1-2-16-16,1 0 0 0,2-3 0 0,0-1 0 15,0-2 112-15,1-1 32 0,2 0 0 0,-1-2 0 16,2-2-48-16,0 0 0 0,0-2 0 0,2 1 0 16,1-2-128-16,2-1-16 15,1-1-128-15,3 0 192 0,1-1-192 0,3-1-256 0,2-1 48 0,1 0 16 32,2 0-2096-32,3-1-400 0,3 0-96 0,1 0-12880 0</inkml:trace>
  <inkml:trace contextRef="#ctx0" brushRef="#br0" timeOffset="134254.67">7698 15356 23951 0,'0'0'1056'0,"0"0"224"0,0 0-1024 0,0 0-256 16,0 0 0-16,0 0 0 0,0 0 1168 0,0 0 176 15,0 0 48-15,0 0 0 0,0 0-400 0,6 1-80 16,2 0-16-16,4-1 0 0,0 0-240 0,6 0-48 16,4 0-16-16,5 0 0 0,7-1-32 0,5 0-16 15,3 0 0-15,3-1 0 0,2-1-208 0,5-1-32 16,4 1-16-16,4-1 0 0,4-1-112 0,5 1-32 16,-2-3 0-16,2 2 0 0,-1-2-16 15,2 2 0-15,2-3 0 0,-2 2 0 0,-2 1 0 0,-3-1-128 16,-3 3 192-16,-2 0-64 0,-5-2-128 0,-1 1 192 15,-2 1-192-15,-3-1 192 0,-2 2-192 0,-4 1 128 0,-8 0-128 0,-3 0 128 16,-7 1-128-16,-2 0 128 16,-2 0-128-16,-5 1 128 0,-2 0-128 0,-4 0 128 15,-3-1-128-15,-7 0 128 0,0 0-128 0,0 0-176 0,0 0 48 16,-7 5 0-16,-3-2-576 16,-4 0-128-16,-2 2 0 0,-4 0-16 15,-2 3-640-15,8-3-128 0,-6 1-32 0,-3 0-8096 0,-2 2-1632 0</inkml:trace>
  <inkml:trace contextRef="#ctx0" brushRef="#br0" timeOffset="134766.81">8516 15661 6447 0,'0'0'272'0,"0"0"80"0,-2-9-352 0,-2 2 0 15,4 7 0-15,-4-7 0 0,0 0 3408 0,-2 2 624 16,-2-1 112-16,1 3 16 0,-2 0-1872 0,-1 0-384 16,-1 4-80-16,-3 1-16 0,-3 1-704 0,1 1-144 0,-3 2-16 0,-1 1-16 15,-2 3-400-15,1 5-80 0,-2 2 0 0,2 3-16 16,2 0-16-16,2 1 0 0,2 1 0 0,1 0 0 16,2-1-160-16,4 0-48 15,0 1 0-15,3 0 0 0,3-2-80 0,2 1 0 0,2-2-128 0,4 0 192 16,2-2-192-16,2 0 144 0,2-2-144 0,3-2 128 15,3-2-128-15,3-1 192 0,2-2-192 16,1-2 192-16,0-4-192 0,1 0 192 0,1-3-192 0,-3-2 192 0,-2-2-192 0,-3-1 0 16,-1-3 0-16,-3 0 0 15,-2-2 0-15,-1-1-176 0,-1-1 176 0,-1-1-192 0,-2 0 192 0,-3 0 0 16,-1 0 0-16,-1-1 0 0,-2 1 0 0,0 1 144 16,-2 1-16-16,0 2-128 0,-1 1 208 0,-3 2-64 15,1 3-16-15,-1 1 0 0,6 3 192 16,-7 0 16-16,-2 2 16 0,2 2 0 15,1 4-96-15,0 4 0 0,-1 3-16 0,2 3 0 16,1 1-240-16,0 2 0 0,1 1 0 0,1 1 0 0,0 0 0 0,0-1 0 0,1 0 128 0,0-1-128 16,1 0 0-16,0 0 128 15,1-1-128-15,0 0 0 0,-1 0 0 0,3-1 0 16,0-3 0-16,0 0 0 0,-1-3 0 0,2-2 0 0,-1 1 0 0,0-2 0 31,0-1-320-31,-3-9-176 0,4 8-16 0,-4-8-16 16,0 0-1792-16,0 0-368 0,7 6-64 0,-7-6-11120 0</inkml:trace>
  <inkml:trace contextRef="#ctx0" brushRef="#br0" timeOffset="135452.54">8887 15656 24303 0,'0'0'1072'0,"0"0"224"0,0 0-1040 0,0 0-256 0,0 0 0 0,0 0 0 0,-3-5 1248 0,3 5 192 0,0 0 32 16,0 0 16 0,-7 9-368-16,1 2-80 0,2 2-16 0,1 5 0 0,-1 0-464 0,1 3-112 0,0 0 0 0,-1 2-16 31,2 0-128-31,-1 1-32 0,1 2 0 0,-1-3 0 0,1-1-144 0,0-1-128 15,0-3 192-15,1 1-192 0,1-2 128 0,1-1-128 16,0 1 0-16,1-3 0 0,0-2 0 0,1-2 128 0,-3-10-128 16,0 0 0-16,0 9 128 0,0-9-128 0,0 0 0 0,0 0 0 15,0 0 0-15,0 0 0 0,0 0 0 0,0 0 0 16,0 0 0-16,0-9 0 0,-2-2 0 16,0-2 0-16,0-4 128 0,0 0-128 0,0-1 0 0,1-2 0 15,-2-3 0-15,3-2 0 0,0-3 128 0,3 2-128 16,-1 0 0-16,2-1 0 0,1-1 0 0,1 1 0 0,1 2 0 0,2 2 0 15,-1 1 0-15,2 3 0 16,1 3 0-16,0 1 0 0,0 3 0 0,0 3 0 16,0-1 0-16,0 4 0 0,0 0-160 0,0 4 160 0,1 1 0 0,2 2 0 15,0 1 128-15,-2 3-128 0,-2-1 176 16,-1 4-48-16,-3 1-128 0,0 2 192 0,-2 1-192 0,-2 2 176 16,-2 3-176-16,-1-1 160 15,-2-1-16-15,-3 2 0 0,0 1 0 0,-4-1 0 16,-4 2 16-16,-1 0 0 0,2-2 0 0,-1-1 0 15,0-2-160-15,-1-2 0 0,1-1 0 0,1-1 0 0,1-1 0 0,0-2 0 16,-1 0 0-16,2-3-176 31,2-1-304-31,0-2-64 0,2-1-16 0,7 0 0 0,0 0-2112 0,0 0-416 0,0 0-96 0</inkml:trace>
  <inkml:trace contextRef="#ctx0" brushRef="#br0" timeOffset="136038.26">8921 15600 15711 0,'0'0'704'0,"0"0"128"0,0 0-656 0,1-7-176 0,-1 7 0 0,0 0 0 0,0-9 1712 0,0 9 304 16,1-8 64-16,-1 8 16 15,0 0-80-15,0 0-16 0,0 0 0 0,0 0 0 16,0 0-592-16,0 0-128 0,0 0-32 0,0 0 0 0,0 0-544 15,0 0-128-15,1 12 0 0,0 1-16 0,-1 3-160 0,1 1-16 16,-1 3-16-16,0 1 0 0,0 1-96 0,0 2-16 16,0 3 0-16,1-1 0 0,-1 1-112 0,1 0-16 15,1 1-128-15,0-1 192 0,-1-1-192 0,0 0 0 0,-1-4 0 0,1 0 0 16,-1 0 0-16,1-2 128 0,0-3-128 0,0-1 0 16,-1-2 0-16,0-1 128 0,0-2-128 0,0-1 0 15,-1-1 0-15,0 0-160 0,0-1 0 0,1-8 0 31,-2 8-704-31,2-8-144 0,0 0-16 0,0 0-16 16,0 0-1776-16,0 0-336 0,0 0-80 0</inkml:trace>
  <inkml:trace contextRef="#ctx0" brushRef="#br0" timeOffset="136306.14">8673 15724 11967 0,'0'0'528'0,"-5"-7"112"16,0 3-512-16,1-3-128 0,1 0 0 0,3 7 0 0,-1-10 4352 0,2 3 848 16,-1 7 176-16,4-7 16 0,2 2-3728 0,1-1-768 15,3 1-128-15,2-1-48 0,5 1-304 0,4-1-64 0,3 1-16 0,6 0 0 16,3 0 32-16,0-1 0 0,0 0 0 16,1-1 0-16,0 0-96 0,-1 2-16 0,-1 1 0 0,-4 1 0 15,1 1-256-15,-3 1 128 0,-3 1-128 0,-1 1 0 16,-3 0 0-16,0 1 0 0,-1 1-160 0,-2 0 160 31,-5 1-1808-31,-3 1-240 0,-8-5-64 0,4 9-7664 16,-4-9-1536-16</inkml:trace>
  <inkml:trace contextRef="#ctx0" brushRef="#br0" timeOffset="136511.13">8685 16043 11055 0,'-11'1'480'0,"11"-1"112"0,-8 2-464 0,8-2-128 15,0 0 0-15,0 0 0 0,0 0 4608 16,0 0 912-16,0 0 176 0,0 0 48 0,0 0-3760 0,9 1-736 31,5-1-160-31,2-1-16 0,4 0-560 0,3 0-96 0,2-2-32 0,4 0 0 0,3-1-224 0,0 0-160 16,-1-1 192-16,0-1-192 0,0 1 144 0,-2 2-144 16,-2-1 0-16,0 3 144 0,-3 0-288 0,-1 1-64 15,-2 2-16-15,0 1 0 16,-1 0-1952-16,-2 1-384 0,0 2-64 0</inkml:trace>
  <inkml:trace contextRef="#ctx0" brushRef="#br0" timeOffset="137007.51">9271 16090 2751 0,'0'0'256'0,"-8"-7"-256"0,0 1 0 0,3 0 0 31,5 6 6288-31,0 0 1216 0,-5-5 240 0,-1-1 64 16,1 2-4976-16,5 4-976 0,0 0-208 0,0 0-48 0,0 0-688 0,-6 4-144 16,6-4-16-16,-5 11-16 0,1 1-544 0,-1 3-192 15,3 4 144-15,0 0-144 0,0 0 0 0,0 2 0 16,-1 1 0-16,1 1 0 0,1-3 0 0,0 0 128 16,1 2-128-16,-1 0 0 0,0-1 0 0,0 1 0 15,0-2 128-15,0-1-128 0,1-3 0 0,0 0 0 16,0-3 0-16,0-2 0 0,0-2 128 0,0-9-128 15,-2 9 0-15,2-9 128 0,0 0-128 0,0 0 0 16,0 0 144-16,0 0-144 0,0 0 176 0,0 0-48 0,-7-6 0 16,2-2 0-16,3-2-128 0,-2-1 192 15,2-4-192-15,-1-1 192 0,2-4-192 0,1-2 0 0,0-4 0 0,2 1 0 16,2 0 0-16,1-3 0 0,1-1 0 0,1-1 0 16,0 1 0-16,1 4 128 0,-1 3-128 0,2 3 0 15,0 3 0-15,1 2 0 0,0 3 0 0,1 1 0 16,0 1 0-16,0 2-144 0,0 3 144 0,0 2-160 15,1 1 160-15,-2 2 0 0,-1 1-144 0,-2 2 144 16,-7-4 0-16,7 8 0 0,-3 1 0 0,0 0 0 16,-3-1 0-16,-1 1 0 0,-2 1 0 0,-2 0 0 15,0 1 0-15,-4 1 0 0,-2 1 0 0,0 2 0 16,2-3-288-16,-2 0-32 0,0 1-16 0,0-1 0 31,0-2-400-31,1-1-80 0,1-3-16 0,2 0 0 0,6-6-2784 0,0 0-560 0</inkml:trace>
  <inkml:trace contextRef="#ctx0" brushRef="#br0" timeOffset="137190.84">9561 16063 24879 0,'0'0'2208'0,"0"0"-1760"16,0 0-448-16,0 0 0 0,-3 9 1744 0,-1 2 272 0,2 1 48 16,-1 0 16-16,-2 1-1056 0,1-1-192 15,-1 0-64-15,0 0 0 0,1 0-320 0,0 1-80 0,1 0-16 0,1-1 0 16,0-1-352-16,1 2 0 0,-2-4 0 0,3 0 128 15,0-9-304-15,3 9-48 16,-1-2-16-16,-2-7 0 16,0 0-2432-16,0 0-480 0</inkml:trace>
  <inkml:trace contextRef="#ctx0" brushRef="#br0" timeOffset="137659.41">9942 14485 5519 0,'0'0'240'0,"0"0"64"31,3-6-304-31,-1 1 0 0,0-1 0 0,-2 6 0 0,4-4 5136 0,-4 4 976 0,0 0 192 0,0 0 32 0,0 0-4192 0,0 0-848 0,6 1-160 0,1 1-48 16,-1 2-432-16,1 1-80 15,0 3-32-15,0 3 0 0,2 4-224 0,2 2-32 16,0 1-16-16,2 4 0 0,2 5-80 0,0 1 0 15,0 5-16-15,3 5 0 0,0 3-176 0,-2 4 192 0,-1 5-192 16,1 4 192-16,-4 3-64 0,-1 3-128 16,-2 0 192-16,1 27-64 0,-5-5 16 0,-3-3 0 0,-4-4 0 0,-1-4 0 15,-4-5-16-15,-2-2 0 0,-3-4 0 0,-3 0 0 16,-3-5 32-16,-3-4 0 0,-3-1 0 16,-2-2 0-16,-3-3-160 0,-4-3 160 0,-3-2-160 0,-1-3 160 15,-6 0-832-15,-4-2-160 0,-4-2-48 0,-3-2 0 16,-2-3-1520-16,0-1-304 0,2-1-64 0</inkml:trace>
  <inkml:trace contextRef="#ctx0" brushRef="#br0" timeOffset="138111.82">7647 14482 20271 0,'0'0'896'0,"0"0"192"0,0 0-880 0,0 0-208 0,-6 0 0 0,2 3 0 15,-1 1 608-15,-1 4 80 16,1 1 16-16,-2 3 0 0,-1 2-208 0,1 4-48 0,-1 1 0 16,0 1 0-16,-1 5 240 0,1 2 32 0,-2 2 16 0,-1 4 0 15,-1 4-160-15,-2 4-48 16,0 3 0-16,1 4 0 0,0 5-128 0,-1 2-16 15,1 1-16-15,1 2 0 0,2 3-240 0,-1 2-128 16,2 2 160-16,4-2-160 0,2 1 128 0,3 0-128 0,3-2 0 16,5-1 144-16,4 0-144 0,2-1 160 15,3-3-160-15,10 18 160 0,1-10-160 0,-1-9 0 16,-2-6 0-16,3-5 0 0,0-5-144 0,3-1-64 0,1-4-16 0,3-4 0 31,3-4-1552-31,4-3-304 0,7-5-64 0</inkml:trace>
  <inkml:trace contextRef="#ctx0" brushRef="#br0" timeOffset="138626.81">10818 14519 15663 0,'0'0'1392'0,"0"0"-1120"0,1-5-272 0,-1 5 0 15,0 0 2112-15,0 0 352 0,0 0 80 0,0 0 16 16,0 0-768-16,0 0-160 0,0 0-32 15,0 0 0-15,-1 8-576 0,0 4-112 0,0 4-16 16,0 0-16-16,0 3-448 0,0 2-96 0,-1 2-16 0,0 1 0 0,2 2-128 0,0 0-16 16,0 1-16-16,0 1 0 0,2-1-160 0,-1 0 128 15,0-1-128-15,0 0 128 16,0-2-128-16,0-1 0 0,0 0 144 0,1-1-144 0,-1-2 0 0,3-3-160 16,-2-1 16-16,0-3 0 15,0-1-1744-15,-1-2-352 0,2-2-64 0</inkml:trace>
  <inkml:trace contextRef="#ctx0" brushRef="#br0" timeOffset="138809.65">10611 14880 33055 0,'0'0'1472'0,"-3"-5"288"0,1 0-1408 0,1-1-352 15,2 1 0-15,-1 5 0 0,4-4 0 0,4 0 0 0,1 1-192 0,4 0 64 16,6-1 128-16,2 2 0 15,2 0 128-15,2 0-128 0,1-2 128 0,3 2-128 0,1 0 128 0,-1 0-128 16,3 0-704 0,-1-1-192-16,1 1-64 0,1 1-8272 15,1-1-1664-15</inkml:trace>
  <inkml:trace contextRef="#ctx0" brushRef="#br0" timeOffset="139247.79">12556 14280 19343 0,'0'0'1728'0,"1"-5"-1392"16,3-1-336-16,0 1 0 0,1-1 1280 0,-2 2 176 0,0 0 32 0,-3 4 16 0,0 0 352 0,0 0 64 15,0 0 0-15,0 0 16 0,0 0-800 16,0 0-176-1,1 6-16-15,0 4-16 0,-1 2-352 0,-1 5-80 0,0 0-16 0,0 4 0 0,-1 1-208 0,0 1-32 32,-1 1-16-32,1 2 0 0,0-1-224 0,0 1 128 0,0 2-128 0,-1 1 0 15,2 0 0-15,1-1 128 16,-3-1-128-16,2 0 0 0,0-3-192 0,1-1-96 0,0-2-16 16,1 0 0-1,1-3-1424-15,0 0-304 0,1-3-48 0,0 0-12160 0</inkml:trace>
  <inkml:trace contextRef="#ctx0" brushRef="#br0" timeOffset="139658.28">11886 14925 17503 0,'0'0'1552'16,"0"0"-1232"-16,0 0-320 0,0 0 0 0,0 0 1728 0,0 0 304 15,0 0 48-15,0 0 16 16,0 0-352-16,0 0-64 0,0 0-16 0,0 0 0 0,0 0-816 0,9-1-160 16,2 0-48-16,6 1 0 0,3 0-48 0,6 0-16 15,5 0 0-15,3-1 0 0,3 0-192 0,5 1-64 16,4-2 0-16,6 1 0 0,4 0-96 0,3 0-32 15,3 0 0-15,1 0 0 0,-1-2-48 0,2 0-16 16,1 1 0-16,1 1 0 0,3-1-128 0,0 0 0 16,-4-2 0-16,1 2 0 0,-19 1 0 0,0 0 0 15,2 1 0-15,-3 0 0 0,-2 0 0 0,-2 0 0 16,-3 1 0-16,-3-1 0 0,-4 0 128 0,-5 0-128 16,-5 0 0-16,-4 0 128 0,-4 0-128 0,-3 0 0 0,-4 0 0 0,-1 0 0 31,-6 0-640-31,0 0-16 0,0 0 0 0,-7 2 0 15,-2 1-256-15,-3-1-48 0,-1 1-16 0,-6 1 0 0,1 1-2352 0,-1-1-448 0</inkml:trace>
  <inkml:trace contextRef="#ctx0" brushRef="#br0" timeOffset="140174.16">12341 15389 21183 0,'0'0'1888'0,"-1"-10"-1504"15,1 0-384-15,1 2 0 0,1-1 1792 0,0 0 272 16,1-1 64-16,1 1 16 0,0 0-672 0,2 1-144 0,-1-2-32 0,3 1 0 16,2 0-512-16,1 4-96 0,0-1-32 0,1 3 0 0,-1 0-176 0,0 1-32 15,1 2-16-15,-3 3 0 0,-9-3-208 0,10 7-32 16,-3 3-16-16,-1 2 0 0,-2 2-176 0,0 2 0 16,-3 2 0-16,-1 1 0 0,-1 2 0 0,-2 1 0 15,0 3 0-15,-2-1 0 0,-3 0 0 16,-2 2 128-16,-3-1-128 0,-2 0 0 0,-2-1 0 0,-1-1-144 15,1-2 0-15,1-1 0 16,3-4 16-16,1 0 0 0,3-4 0 0,3-2 0 0,0-4 128 0,6-6 0 16,0 0 0-16,0 0 128 0,0 0 128 0,0 0 16 0,0 0 16 15,0 0 0-15,11 4 32 0,1-3 0 0,1-1 0 0,4-2 0 16,4-3-176-16,1 0-16 16,1-1-128-16,3 1 192 0,2-2-192 0,-1 3 128 0,-1-1-128 15,-1 2 0-15,-1 0 0 0,0-1 0 0,-1 1 0 0,0 0 0 16,-2 1-320-16,-2-1-48 15,1 1-16-15,-4 1 0 16,0 0-1456-16,-2 1-288 0,-1 0-64 0,0 0-12832 0</inkml:trace>
  <inkml:trace contextRef="#ctx0" brushRef="#br0" timeOffset="142166.09">13755 14168 3679 0,'14'-6'160'0,"-9"2"32"0,1 0-192 0,-1-1 0 0,2 1 0 0,-2 0 0 15,0-1 2944-15,-5 5 528 0,3-5 112 0,-3 5 32 0,0 0-2176 0,0 0-432 32,0-6-96-32,0 6-16 0,0 0-48 0,0 0-16 0,-5-4 0 0,1 1 0 0,-3-1 32 0,1 2 0 15,-1 1 0-15,1 2 0 0,-1 0-224 0,0 1-64 16,0 1 0-16,0 1 0 0,-3 0-208 0,1 3-48 16,0 0-16-16,-1 0 0 15,0 2 160-15,0 3 48 0,-1 1 0 0,0 4 0 16,0 2-128-16,0 3-32 0,0 3 0 0,-1 6 0 15,-3 1-144-15,1 3-16 0,1 3-16 0,-1 4 0 0,-1 4 0 16,-1 4 0-16,2 3 0 0,-3 2 0 0,1 3-176 0,-1 3 0 16,2 1 0-16,0 1 0 0,1 1 0 15,2-1 0-15,2 0 176 0,0 28-176 0,6-8 208 0,4-8-48 16,2-7-16-16,5-7 0 0,2-3 32 0,5-6 0 16,1-3 0-16,3-4 0 15,-1-2-176-15,2-5 0 0,0-5 144 0,3-4-144 16,2-2 0-16,2-3-160 0,1-4 16 0,1-2 0 15,3-5-784-15,3-3-160 0,6-3-16 0,3-7-8480 0,4-6-1680 16</inkml:trace>
  <inkml:trace contextRef="#ctx0" brushRef="#br0" timeOffset="142584.89">14259 14165 22111 0,'0'0'1968'0,"0"0"-1584"0,-4-6-384 0,0 2 0 0,4 4 1600 0,0 0 256 0,2-4 32 0,-1-2 16 15,-1 6-816-15,5-5-144 0,2-2-48 0,3 1 0 32,3 1-192-32,2-1-64 0,2 0 0 0,3-1 0 15,0 0-128-15,4 0-16 0,0 0-16 0,2 1 0 16,3-1-192-16,-1 2-32 0,1-1-16 0,0 2 0 0,-2-1-240 0,-1 2 144 15,0 0-144-15,-3 1 128 0,-3-1-128 0,-4 1 0 16,-2 1 0-16,-1 0 0 16,-4 0-768-16,-1 1-144 0,-2 0-32 0,-6 0 0 15,0 0-1696-15,0 0-352 0,0 0-64 0,-5 5-5136 16,-4 0-1024-16</inkml:trace>
  <inkml:trace contextRef="#ctx0" brushRef="#br0" timeOffset="142782.46">14528 14066 11967 0,'-6'0'1072'0,"-1"-1"-864"16,0 1-208-16,-1 0 0 0,1 0 2640 0,1 1 496 15,-1 0 80-15,2 1 32 0,-2 1-1200 0,3 2-224 0,0 0-48 0,2 3-16 16,0 1-752-16,0 2-160 0,1 1-16 0,0 3-16 16,0 2-352-16,1 0-64 15,0 2-16-15,1 2 0 0,0 1-192 0,0 1-64 0,0 0 0 0,0 1 0 16,0 0-128-16,0-2 0 0,3 0 144 0,-3-2-144 16,0 0 0-16,1-1 144 0,0 0-144 0,0-4 0 15,3-1 0-15,-3-2 0 0,2-1 0 0,1-1 0 31,0-1-608-31,2-2-176 0,1-3-48 0,0-2 0 16,2-1-2496-16,2-1-496 0,2-3-96 0</inkml:trace>
  <inkml:trace contextRef="#ctx0" brushRef="#br0" timeOffset="143036.63">14748 14394 5519 0,'0'0'240'0,"0"0"64"0,0 0-304 0,0 0 0 16,0 0 0-16,0 0 0 0,-5 4 4192 0,0 2 784 16,0 0 144-16,1 3 48 0,-1 0-3488 0,2 1-688 15,1 0-144-15,2-1-16 0,0 2-128 0,1 0-32 16,0-1 0-16,1 0 0 0,2 0-64 0,0-1-16 15,3 0 0-15,0-2 0 0,1 0 64 0,1-1 16 16,0-2 0-16,1-2 0 0,1-1-80 0,-2-2-16 16,0-1 0-16,-1-1 0 0,0-3 0 0,-2 1-16 15,-1-3 0-15,-1-1 0 0,-1-1-96 0,0-1-16 0,-2-1 0 0,-2 0 0 16,-2 0-192-16,0 0-32 0,-1 0-16 0,-3-1 0 16,-3 2-208-16,-1 2 0 15,-2 2 0-15,0 2 0 0,-2 0-192 0,0 3-64 16,-4 2-32-16,2 0 0 15,-1 2-480-15,2 2-80 0,0 0-32 0,3 1 0 16,2 2-2320-16,2 0-448 0</inkml:trace>
  <inkml:trace contextRef="#ctx0" brushRef="#br0" timeOffset="143432.95">15283 13986 26719 0,'-2'-14'1184'0,"2"9"240"0,-1-2-1136 0,2 2-288 0,0-1 0 0,-1 6 0 16,0 0 912-16,0 0 128 0,0 0 32 15,0 0 0-15,0 0-336 0,0 0-64 16,1 8-16-16,-1 2 0 0,0 1-352 0,-1 3-80 15,0 3-16-15,-1 2 0 0,0 5 64 0,-2-2 16 0,1 1 0 0,-1 0 0 16,-1 1-80-16,1 0-16 16,1-1 0-16,-1-1 0 0,1-1-192 0,1-1 176 15,1-1-176-15,1 0 160 0,0-1 32 0,2-1 0 0,1-3 0 0,2-2 0 16,0-1 256-16,2-1 64 0,-1-2 16 0,2-2 0 16,1 0-144-16,2-1-48 0,0-2 0 0,1 0 0 15,0-2-144-15,2-1-16 0,4-1-16 0,-2 0 0 0,1-1-160 16,0 1 0-16,0-1 0 0,-1 1 0 31,1 0-448-31,-2 0-160 0,1 0-32 0,-2 1-16 0,0 0-1968 0,0 1-400 0,-1 0-80 0</inkml:trace>
  <inkml:trace contextRef="#ctx0" brushRef="#br0" timeOffset="143804.29">14287 14752 28383 0,'-17'-4'1264'0,"12"2"256"0,-1-2-1216 0,2 2-304 0,4 2 0 0,0 0 0 0,0 0 544 0,0 0 48 15,6-4 16-15,4-1 0 0,3 2-288 16,7 1-48-16,6-3-16 0,3 1 0 16,6 0 640-16,6-1 128 0,5 1 32 0,9-1 0 15,9 1-1680-15,3-1-336 0,1-2-64 0,5 1 0 0,1 3 784 0,5 0 240 16,5 0 0-16,-2-1 0 0,-2 1-208 0,1 1 80 16,-1 2 128-16,-1-1-208 0,-1 0 64 0,-4-1 16 15,-19 0 0-15,-2 1 0 0,-2 0 128 0,-2 1-208 16,-4 0 80-16,-3 1 128 15,-4 0-512-15,-4-1 0 0,-4 0 16 0,-8 0 0 16,3 0-336-16,-8 0-80 0,-7 0-16 0,-10 0 0 16,0 0-544-16,-9 1-128 0,-5 0 0 0</inkml:trace>
  <inkml:trace contextRef="#ctx0" brushRef="#br0" timeOffset="144398.25">14590 15138 13823 0,'0'-7'1216'0,"0"-2"-960"0,1 1-256 0,2-2 0 0,-1 0 2688 0,-1 2 480 16,0 0 96-16,-1 8 32 0,0-9-2304 0,0 1-464 15,0 8-80-15,0 0-32 0,-3-8 32 0,-2 2 0 16,0 2 0-16,5 4 0 0,-9-4 64 0,2 4 32 16,-1 0 0-16,-2 1 0 0,-1 4-128 0,-3-1-32 0,-1 3 0 0,-1 2 0 15,-1 2-128-15,-7 7-48 0,0 2 0 0,8-6 0 16,0 2-64-16,-8 8-16 16,-1-1 0-16,4 0 0 0,4 4-128 0,3-2 0 15,3-1 0-15,3 1 0 0,3 1 0 0,3-1 0 0,4 1 0 0,3-1 0 16,4-1 144-16,2-3-144 15,2-4 160-15,3 0-160 0,2-4 176 0,1-2-176 0,2-2 192 0,2-4-192 16,-2 0 192-16,3-3-192 0,1-3 192 16,0 0-192-16,0-5 128 0,-1 0-128 0,-1-3 0 0,-2 0 0 15,-1-1 192-15,-3-2-192 0,0-3 192 0,-2-1-192 16,-3 0 0-16,-2-2 0 0,-3-1 0 0,-3 2 0 16,-1-1 0-16,-2 3 128 0,-2 3 16 0,-2 0 0 0,-1 1 48 0,-2 2 16 15,-2 2 0-15,1 3 0 0,-2 1 240 0,1 0 32 16,1 3 16-16,0 3 0 0,-1 0-176 0,2 3-16 15,-1 4-16-15,2 2 0 0,-1 2-288 0,2 2 0 16,-1 3 0-16,2 4 0 0,1 0 0 0,0 1 0 16,0-1-128-16,1 2 128 0,0-1 0 0,0 1 0 15,1-2 0-15,0-1 0 0,1 0 0 0,0-1 0 16,0-2 0-16,2-2 0 0,-1 0 0 0,0-2 0 0,0-2 0 0,0 0 0 16,1-2 0-16,0-2 0 15,-3-9-128-15,4 10 128 16,-4-10-864-16,5 9-80 0,-5-9-16 0,6 6 0 15,-6-6-2304-15,9 1-448 0</inkml:trace>
  <inkml:trace contextRef="#ctx0" brushRef="#br0" timeOffset="144634.68">15048 15238 24879 0,'2'-8'2208'0,"1"-1"-1760"16,1 1-448-16,-4 8 0 0,4-8 2016 0,-4 8 320 0,3-6 64 0,-3 6 16 15,0 0-1264-15,0 0-256 0,0 0-64 0,0 0 0 16,0 0-528-16,4 10-112 16,-7 2-32-16,3 1 0 0,-1 2-160 0,0 3 192 0,0 2-192 0,0 0 192 0,0-1-192 0,-1 2 0 15,-2 0 0 1,2 1 128-16,0 2-128 0,0-2 0 0,-1-2 0 0,0 0 0 0,2-1 0 0,0-3 0 16,0 0-192-16,0-2 192 15,1-1-832-15,0-1-64 0,0-2 0 0,1-2-9600 16,-1-8-1936-16</inkml:trace>
  <inkml:trace contextRef="#ctx0" brushRef="#br0" timeOffset="144857.78">14876 15302 27647 0,'-2'-17'2448'0,"1"5"-1952"15,0-4-496-15,-1 2 0 0,2 2 1728 0,2 1 240 16,1 0 48-16,2 1 16 15,0 1-1344-15,4 0-272 0,2 2-48 0,3 0-16 16,3-1-192-16,2 3-32 0,3-1-128 0,2 3 192 16,-1 2-192-16,0 2 0 0,0 1 0 0,1 1 0 0,1 2 0 0,-2 0-160 15,-2 2 160-15,-2 1-192 16,-4-1-608-16,-1 2-128 0,-4 2-32 0,-3 2 0 16,-2 2-800-16,-3 1-160 0,-2 2-48 0,-2-1-6560 15,-7 2-1328-15</inkml:trace>
  <inkml:trace contextRef="#ctx0" brushRef="#br0" timeOffset="145057.31">14908 15595 26655 0,'0'0'1184'0,"0"0"240"0,-8-1-1136 0,8 1-288 15,0 0 0-15,0 0 0 0,0 0 1616 0,0 0 272 0,0 0 48 0,0 0 16 16,0 0-800-16,0 0-176 0,8-4-16 0,3 2-16 16,3 0-560-16,1 1-96 0,1-1-32 0,3 1 0 15,2 0-256-15,2-1 128 0,1 1-128 0,3 1 0 16,1 0 0-16,1 0 0 0,-1 0 0 0,1 1 0 31,0-2-816-31,-3 0-272 0,-2 0-48 0,-2 0-16 16,0 1-2256-16,-2-2-464 0</inkml:trace>
  <inkml:trace contextRef="#ctx0" brushRef="#br0" timeOffset="145502.12">15489 15446 23551 0,'-3'-11'1040'0,"0"5"224"0,1-2-1008 0,2 8-256 15,-2-9 0-15,2 9 0 0,-3-7 1920 0,3 7 352 0,-5-6 64 16,5 6 16-16,0 0-832 0,0 0-176 15,0 0-16-15,-6 7-16 0,0 3-704 0,2 2-144 0,-1 2-16 0,2 2-16 16,0 1-176-16,1 2-16 0,-1 2-16 16,1 1 0-16,0 0 0 0,1 1 0 0,-3 0 0 0,0 1 0 15,1 1-224-15,0-1 128 0,0-2-128 16,1 2 0-16,0 0 0 0,0-3 128 0,0-3-128 0,-1-1 0 16,1-2 0-16,2 0 128 0,-1-3-128 15,1-2 0-15,-1-2 128 0,0 1-128 0,1-9 0 0,-1 8 144 16,1-8-144-16,0 0 0 0,0 0 0 0,0 0 0 15,0 0 176-15,-6-6-48 0,1-2-128 0,0-1 192 16,2-4 0-16,1-2-16 0,0-1 0 0,1-4 0 0,0-2-176 16,1-4 0-16,1-1 0 0,1 0 128 15,0-2-128-15,2 0 0 0,2 1 0 0,2 0 0 16,-3 1 0-16,3 2 0 0,-2 1 0 0,2 4 0 16,1 1 0-16,-1 2 0 0,0 3 0 0,2 3 0 0,0 2 0 0,1 3 0 15,0 1 128-15,1 2-128 16,2 2 0-16,0 1 0 0,-2 1 0 0,1 1 0 0,0 3 0 15,1-1 0-15,-3 0 0 0,-2 4 0 16,0 2 0-16,-2 2 0 0,-3-1 0 0,-2 0 0 0,0 1 0 0,-4 1 0 0,-1 1 0 16,-2 0 0-16,-3 1 0 0,-3 1 0 15,-3 0 0-15,-2 0 0 0,1 0-272 0,-2 1-96 16,0-1-16-16,0-1 0 16,2 0-624-1,2-1-128-15,-1-1-16 0,5-2-16 0,0-3-1776 0,2-3-368 0,7-5-64 0</inkml:trace>
  <inkml:trace contextRef="#ctx0" brushRef="#br0" timeOffset="145774.62">15742 15609 13823 0,'0'0'608'0,"8"-4"128"16,-8 4-592-16,8-5-144 0,1 1 0 0,-1 1 0 0,-8 3 3728 0,9-3 720 16,-9 3 144-16,9 0 16 0,-9 0-2784 0,8 4-560 0,-8-4-112 0,0 0-32 0,6 9-608 0,-2-1-128 31,-2 1-32-31,-3 0 0 0,-1 1-176 0,-1-1-48 0,-2 3 0 0,0 0 0 15,-1 0 144-15,0-2 32 0,-2 0 0 0,3 0 0 0,-1 0-32 0,2-2 0 0,0 1 0 0,2 0 0 32,2-9-48-32,1 9-16 0,-1-9 0 0,5 7 0 0,-5-7-16 0,11 6 0 15,0-3 0-15,2-2 0 16,0-1-64-16,4-2 0 0,1-1-128 0,1-2 192 16,0-1-192-16,2-1 0 0,1 0 0 0,0-2 0 31,0-1-704-31,2-1-64 0,4-2-32 0,1-1-10592 0,0 0-2112 0</inkml:trace>
  <inkml:trace contextRef="#ctx0" brushRef="#br0" timeOffset="146288.5">16512 13724 28095 0,'0'0'1248'0,"8"-4"256"0,0 1-1200 0,0 0-304 0,-1 0 0 0,0 0 0 16,3 1 400-16,0 1 32 0,0 1 0 0,2 0 0 16,3 0 304-16,-1 1 64 0,-1 0 16 0,0 1 0 15,-1 1-128-15,2 0-32 16,0 0 0-16,-2 2 0 0,1 0-80 0,1 3 0 0,2 2-16 0,-1 2 0 16,1 2-144-16,1 3-32 15,-2 0 0-15,1 4 0 0,2 3-144 0,-2 5-48 0,0 3 0 0,1 4 0 16,-1 3-48-16,1 4-16 0,2 3 0 0,-2 1 0 15,0 4 16-15,-2 4 0 0,-3 5 0 16,4 35 0-16,-7-8-16 0,-7-42 0 0,-1 5 0 0,-2 6 0 16,-2 5-128-16,-3 1 0 0,-3 1 0 0,-2 2 0 0,-1-2 224 0,-13 50-32 15,-2-21-16-15,0-15 0 16,-3-11 0-16,-2-7 0 0,-3-5 0 0,-2-1 0 0,-5-3-176 0,-3-2 0 16,-4-6 0-16,-3 0 0 31,-4 0-1536-31,-5-1-304 0,-3-1-48 0,-1 0-14768 0</inkml:trace>
  <inkml:trace contextRef="#ctx0" brushRef="#br0" timeOffset="147098.09">6794 17216 2751 0,'0'0'128'0,"0"0"16"0,-4-5-144 0,4 5 0 16,-5-6 0-16,5 6 0 15,0 0 4416-15,-8-1 832 16,8 1 192-16,-10 3 16 0,0 3-3360 0,0 3-688 0,0 1-128 0,-1 2-16 16,0 0-416-16,0 2-80 0,0 3 0 0,0 1-16 0,1 0-176 0,0 1-16 15,2-1-16-15,0 1 0 0,1-1-96 0,4 0-32 0,1 1 0 0,4 0 0 16,1-2-96-16,4 2-32 0,2 0 0 0,3-2 0 15,3 0-64-15,4-4-16 0,3-2 0 0,5-2 0 16,1-1-48-16,2-3-16 0,2-1 0 0,3-1 0 16,3-3-16-16,2-4 0 15,1-2 0-15,-2 0 0 0,-5-1-128 0,0-4 128 16,-2-3-128-16,0 0 128 0,-1-2 176 0,-2-2 16 16,-3-1 16-16,-4-1 0 0,-3 2 112 0,-4 0 32 15,-3 1 0-15,-4-2 0 0,-5-1-192 0,-4-1-32 0,-3 0-16 0,-5 1 0 16,-4 3-80-16,-5 1-16 15,-2 0 0-15,-6 3 0 0,-4 2-288 0,-1 4-64 0,1 4-16 0,-5 2 0 0,-3 3-48 16,-2 1-16-16,2 2 0 0,-2 0 0 16,3 2-480-1,2 0-80-15,2 1-32 0,3 0 0 16,4 0-1568-16,2 0-320 0,4 0-64 0,3-2-10064 0</inkml:trace>
  <inkml:trace contextRef="#ctx0" brushRef="#br0" timeOffset="147422.84">6908 17124 4607 0,'4'-18'192'0,"-1"6"64"0,1-3-256 0,-1-3 0 0,-1 2 0 15,0-1 0-15,3 0 4608 0,-1 0 896 0,0 2 160 0,-1 1 32 16,0 1-2960-16,-1 2-608 0,1 1-112 0,-1 3-32 16,0-1-480-16,-2 8-96 0,0 0-32 0,0 0 0 15,0 0-384-15,0 0-80 0,0 0-16 0,0 0 0 16,0 0-528-16,-2 10-112 0,0 2-32 0,-1 6 0 15,-1 2-224-15,0 5 0 0,-1 2 0 0,2 5 0 16,0 3 0-16,-1 6 0 0,1 2 128 0,-1 2-128 16,0 0 0-16,1 0 176 0,0 0-176 0,0 4 160 15,1 3-160-15,1-2 0 0,1-3 0 0,0-2 0 0,0 0 0 16,2-4 0-16,-1-3 128 0,1-2-128 0,-2-3 0 0,1-2 128 16,1-2-128-16,-1-1 128 0,-1-1-128 15,2-4 0-15,1-1 144 0,1-3-144 16,-1-2-224-16,-1-2-112 0,0-3-32 0,3-1 0 15,0-2-1952-15,2-1-400 0,2-2-80 0</inkml:trace>
  <inkml:trace contextRef="#ctx0" brushRef="#br0" timeOffset="147660.2">7363 17632 15663 0,'0'0'688'0,"5"-8"144"16,-3 1-656-16,-2 7-176 0,0 0 0 0,0 0 0 0,0 0 3904 0,0 0 768 0,0 0 128 0,0 0 48 16,0 0-3408-16,5 10-672 0,-3 2-144 15,-2 3-32-15,-1 2-320 0,0 0-64 0,1 1-16 0,0-2 0 16,-1 2 0-16,1-1-16 0,-1 2 0 0,1-1 0 16,0-1-176-16,0 1 0 0,0-2 144 0,0 2-144 15,0 0 0-15,1-1 0 0,0 1 0 0,-1-3 128 16,0-2-640-16,1 0-112 0,0-2-16 0,2-2-16 15,-3-9-2624-15,0 0-528 0</inkml:trace>
  <inkml:trace contextRef="#ctx0" brushRef="#br0" timeOffset="147945.32">7322 17734 31039 0,'-4'-13'1376'0,"3"4"288"0,0-1-1344 0,2 1-320 0,0-1 0 15,2 1 0-15,3 1 272 16,-1 2-16-16,2 0 0 0,3 2 0 0,4-1 192 0,0 1 16 16,3 1 16-16,-1 0 0 0,1 1-96 0,1 2-32 0,0 1 0 0,1 3 0 31,0 1-112-31,-2 1-32 0,-1 1 0 0,-3 2 0 0,-1 0-48 0,-3 1-16 0,0 0 0 0,-3 1 0 16,-1-1-144-16,-3 1 192 0,0 0-192 0,-3 1 192 15,-2 1-48-15,-3 1 0 0,-2 0 0 0,-2 0 0 16,-2 0 0-16,-1-2 0 0,-2-1 0 0,-3-1 0 15,-2 0-144-15,-1 0 0 0,-1-1 144 0,0-2-144 0,3 0 0 0,-1-1-128 16,1 0 0-16,0-1 0 16,4 1-384-16,2-2-80 0,1 1-16 0</inkml:trace>
  <inkml:trace contextRef="#ctx0" brushRef="#br0" timeOffset="148182.51">8252 17412 35007 0,'0'0'3120'31,"1"-10"-2496"-31,1 1-496 0,3 2-128 0,1 0-704 0,2 2-176 0,0-1-16 0,2 2-16 0,1-1 656 0,1 1 128 0,0 1 128 0,2 0-192 15,0 1-16-15,2 1-16 0,-2 1 0 0,1 1 0 32,-1 0-1840-32,-2 3-368 0,-2-1-80 0,-2 2-8560 0</inkml:trace>
  <inkml:trace contextRef="#ctx0" brushRef="#br0" timeOffset="148371.82">8146 17633 35935 0,'0'0'1600'0,"0"0"320"0,0 0-1536 0,-6-3-384 0,6 3 0 0,0 0 0 16,0 0-352-16,0 0-144 0,0 0-16 0,0 0-16 0,0 0 800 0,6-7 176 16,2 3 16-16,3 1 16 0,3-1-304 0,4 1-176 15,1 0 192-15,3-2-192 16,2 1 0-16,2-1 0 0,3 0 0 0,1 1 0 16,1-1-2048-16,1 1-480 0,-1-1-96 0</inkml:trace>
  <inkml:trace contextRef="#ctx0" brushRef="#br0" timeOffset="149175.57">9923 17027 18431 0,'-6'-14'816'0,"4"5"160"0,0-2-784 0,0 1-192 16,0 1 0-16,0 2 0 0,2 7 2208 0,-1-8 400 15,1 8 80-15,-1-8 0 0,1 8-1328 0,0 0-272 16,0 0-48-16,0 0-16 0,0 0-528 0,0 0-112 15,0 0-32-15,0 0 0 0,0 0-192 0,2 10-32 16,2 1-128-16,-4 0 192 0,0-1-192 0,0 1 176 0,0 0-176 0,0-1 160 16,0-10-32-16,-2 10 0 0,0 0 0 0,2-2 0 15,0-8 48-15,-1 10 0 0,1-10 0 0,0 9 0 16,0-9 16-16,0 0 0 0,0 0 0 0,0 0 0 16,0 0-48-16,0 0 0 0,0 0 0 0,0 0 0 15,0 0 0-15,0 0 0 0,0 0 0 0,0 0 0 16,0 0-144-16,0 0 160 0,0 0-160 0,0 0 160 15,0 0-160-15,0 0 0 0,0 0 144 0,0 0-144 16,0 0 0-16,0 0 0 0,0 0 0 0,0 0 0 0,0 0 0 0,0 0 0 16,0 0 0-16,0 0 0 0,0 0 0 0,0 0 0 15,0 0 0-15,0 0 0 0,0 0-192 16,0 0 64-16,0 0 0 0,0 0 0 16,0 0-32-16,0 0 0 0,0 0 0 0,0 0 0 15,0 0 160-15,0 0-192 0,0 0 192 0,0 0-192 0,0 0 192 0,0 0-208 16,0 0 80-16,0 0 128 15,0 0-208-15,0 0 80 0,0 0 128 0,0 0-208 0,0 0 80 16,0 0 128-16,0 0-208 0,0 0 80 0,-3-6 128 0,3 6 0 16,-2-8 0-16,2 8 0 0,0-8 0 15,1 0-128-15,0 1 128 0,0-1 0 0,0 0 0 0,1 0 0 0,2-1 0 0,-1 0 0 16,-1 0 0-16,2 1 0 0,-2 1 144 0,-2 7-144 16,1-9 384-16,-1 9-48 0,2-8 0 0,-2 8 0 15,0 0 128-15,0 0 32 0,0 0 0 16,0 0 0-16,0 0-160 0,0 0-16 0,0 0-16 0,-1 10 0 15,0 1-304-15,2 2 128 16,-1 2-128-16,-1 0 0 0,-1 0 272 0,1 3-48 0,-2 3-16 0,2 1 0 16,1 0-80-16,0 1 0 15,-1 1-128-15,1 0 192 0,0 2-192 0,1-2 0 16,1-1 128-16,0 1-128 0,0-1 0 0,0-1 0 0,1-3 0 16,-1-1 0-16,1-2 0 0,-1 1 0 0,-1-3-128 0,0-1 128 31,-1-1-736-31,-1 0-32 0,0 2-16 0,-2-5 0 15,-2-1-2560-15,0 1-512 0</inkml:trace>
  <inkml:trace contextRef="#ctx0" brushRef="#br0" timeOffset="149404.89">9518 17580 33407 0,'0'0'1472'0,"0"0"320"0,0 0-1440 0,0 0-352 0,0 0 0 0,6-5 0 16,-6 5 256-16,11-6 0 0,1 3-16 0,3 0 0 16,4 1 272-16,4-1 48 0,4 1 16 0,4 0 0 15,3 0-256-15,3 0-32 0,-1-2-16 0,0 1 0 16,-2-1-48-16,1 0-16 0,2 1 0 0,-1-1 0 0,-2 1-208 0,-1 2 0 16,-1 0 0-16,0 1 0 0,0 1 0 0,-5 1 0 15,-2 2 0-15,-3 0 0 0,-4 1-160 0,-2 0-128 16,-5 3-32-16,-1-2 0 15,-4 1-640-15,-1 2-128 0,-5 1-16 0,-3 2-9184 16,1 3-1824-16</inkml:trace>
  <inkml:trace contextRef="#ctx0" brushRef="#br0" timeOffset="149775.57">9846 17860 25567 0,'0'0'1136'0,"-6"-2"224"0,1-1-1088 0,5 3-272 0,0 0 0 0,-3-5 0 16,0-1 1104-16,3 6 176 0,0-8 16 0,4 0 16 15,0 0-368-15,3 0-80 0,-2 1-16 0,3 0 0 16,1-1-352-16,1 3-80 0,1-1-16 0,0 3 0 16,0 1 48-16,0 1 16 0,0 1 0 0,0 2 0 15,-4 2-272-15,0 3-48 0,-2 2-16 0,0 2 0 16,-2 0-128-16,-2 2 0 0,-2 2 0 0,-1 2 0 16,-3-2 0-16,-1 4 0 0,-2 2 128 0,-3 1-128 0,-2-1 128 0,0 0-128 15,-3-1 0 1,3-1 128-16,0 0-128 0,0-2 0 0,1-2 144 0,-2-2-144 15,3-1 0-15,3-2 0 0,0-3 0 0,8-7 128 16,0 0 112-16,0 0 16 0,0 0 16 0,0 0 0 0,0 0 336 0,0 0 64 16,0 0 16-16,8-7 0 0,-1-1-272 0,3 1-48 15,0-1-16-15,2 0 0 0,1 1-224 0,2-1-128 16,0 1 160-16,3 1-160 0,-3-1 0 0,2 1 0 16,-2 0 0-16,0 2 0 0,1-1 0 0,0 1-240 0,0-1 32 0,0 1 0 31,1 0-864-31,0-1-160 0,1 0-48 0</inkml:trace>
  <inkml:trace contextRef="#ctx0" brushRef="#br0" timeOffset="150270.82">10901 16916 15663 0,'0'0'1392'0,"-10"-2"-1120"0,2-3-272 0,8 5 0 0,-6-4 2944 0,6 4 544 0,0 0 96 0,0 0 32 0,-4-7-2112 0,4 7-416 0,0 0-96 16,0 0-16-16,10-7-336 0,2 2-80 0,4 2-16 0,1 0 0 15,4 0-48-15,6 1-16 0,3 0 0 16,5 0 0-16,0 0-80 0,1-1-16 0,0 1 0 0,1-1 0 16,-2 1-96-16,-1-2-32 0,-1 2 0 0,-2 1 0 15,-3 1-112-15,-1 1-16 16,-4-1-128-16,-2 2 192 0,-3 3-192 0,-1-1 0 0,-3 0 128 0,-2 0-128 16,-2 0-160-16,-2 1-80 0,-8-5-16 0,0 0 0 31,0 0-800-31,-2 10-160 0,-4-2-48 0,-3 0 0 0,-3-1-2272 0,-2-1-464 15</inkml:trace>
  <inkml:trace contextRef="#ctx0" brushRef="#br0" timeOffset="150491.07">11133 16960 11967 0,'0'0'528'0,"0"0"112"0,0 0-512 0,0 0-128 16,0 0 0-16,0 0 0 15,0 0 3472-15,0 0 672 0,-8-3 128 0,8 3 16 0,0 0-2432 0,0 0-512 0,0 0-80 0,-3 11-32 31,1 2-464-31,1 2-80 0,0 2-32 0,-1 4 0 16,2 3-160-16,0 1-48 0,2 0 0 0,-2 1 0 16,0-1-192-16,1 1-64 0,1 3 0 0,-1-4 0 15,-1-2-192-15,1 2 144 0,0-4-144 0,0-2 128 16,1 0-128-16,2-4 0 0,-1-1 0 0,1-3 128 16,0-3-736-16,1 0-160 0,2-2-16 0,3-3-16 15,1-2-2256-15,0-2-448 0,1-1-80 0</inkml:trace>
  <inkml:trace contextRef="#ctx0" brushRef="#br0" timeOffset="150769.48">11399 17242 2751 0,'0'0'128'0,"0"0"16"0,0 0-144 0,-9-2 0 15,2 4 0-15,-1 2 0 0,-1 1 5344 0,1 3 1040 16,1 1 208-16,-1 1 32 0,1 0-4640 0,2 0-944 0,1 0-176 0,0 1-32 16,2 0-160-16,1-2-32 0,0 0 0 0,1 0 0 15,0-9-48-15,3 10-16 16,2-2 0-16,-5-8 0 0,8 6-64 0,2 0-32 0,0-3 0 0,1-1 0 15,0-1-112-15,1-1-32 0,0-2 0 0,0 0 0 16,-1-1-32-16,0-2-16 0,-1-1 0 0,-1-2 0 16,-2 0 48-16,-2-2 16 0,-1-2 0 0,-2 0 0 15,-1-1-16-15,-2 0 0 0,-3-2 0 0,-1 1 0 16,-2-1-176-16,0 3-32 0,-2 1-128 0,1 2 192 0,-2 1-192 16,1 4 0-16,0 0 0 0,1 2 0 15,-3 1-704-15,2 2-16 0,0 1-16 0,2 2 0 16,7-4-1760-16,-8 4-336 0,8-4-80 0,-6 6-11056 15</inkml:trace>
  <inkml:trace contextRef="#ctx0" brushRef="#br0" timeOffset="151125.51">11831 16946 23951 0,'3'-14'1056'0,"-1"6"224"0,0-3-1024 0,1 1-256 16,1 0 0-16,-1 3 0 0,-3 7 1792 0,3-6 320 0,-3 6 48 0,0 0 16 16,0 0-832-16,0 0-144 0,0 0-48 0,0 0 0 15,0 0-624-15,4 8-128 0,-3 3-16 0,-2 2-16 16,-2 0-224-16,1 2-144 0,-2 2 192 0,-1 0-192 16,1 2 224-16,1-1-64 0,-2 0-16 0,2 2 0 15,-1 1 112-15,0 0 0 0,0-2 16 0,1-1 0 0,-1 1-272 0,2-1 0 31,1-2 0-31,1-2 0 0,0 0 0 0,1-5 160 0,1-1-160 0,2-1 128 0,1-1 128 0,1 0 0 32,1-3 16-32,1 0 0 0,2 0-16 0,1-2-16 0,0 0 0 0,3-1 0 0,4-1-112 0,2 0 0 15,0-2-128-15,2 0 192 0,0 0-192 16,0-2 0-16,0 1 0 0,-1 0 0 16,-1-1-320-1,-1 2-128-15,-2 0 0 0,0 2-16 0,-4-2-2000 16,-1 2-400-16,-1 0-80 0</inkml:trace>
  <inkml:trace contextRef="#ctx0" brushRef="#br0" timeOffset="151518.41">10814 17661 28911 0,'0'0'1280'0,"-7"-5"256"0,7 5-1216 0,-3-5-320 16,3 5 0-16,0-7 0 0,0 7 1376 0,4-6 224 0,3 0 32 0,4 1 16 31,2 0-1648-31,6 1-464 0,3-1-32 0,4 2 0 0,3-1 720 0,6 1 144 0,8 0 16 0,4 1 16 16,4-1-80-16,3 0-32 0,1 1 0 0,3 2 0 15,3 0-288-15,5 0 160 16,4 0-160-16,-1 1 128 0,0 0-128 0,-2 2 0 0,0-2 144 0,1 1-144 16,0 0 128-16,-2 0-128 0,-3-1 160 0,-6 2-160 15,-3-1 128-15,-8 1-128 0,-3 0 0 0,-4 2 144 0,-8 0-144 0,-4 1 0 0,-5-1 0 16,-6 1 0-16,-5-2 0 0,-4 2-304 16,-7-6 48-16,0 0 16 15,-4 9-656-15,-5-2-128 0,-2-1-16 0,-4-1-16 16,-3 1-1632-16,-2 0-320 15,-3 0-64-15</inkml:trace>
  <inkml:trace contextRef="#ctx0" brushRef="#br0" timeOffset="152020.29">11804 17805 10127 0,'0'0'448'0,"0"0"96"0,0 0-544 0,0 0 0 15,4-7 0-15,-4 7 0 0,0 0 3472 0,0 0 592 16,0 0 112-16,0 0 32 0,-7-2-2432 0,-1 2-496 16,-5 2-80-16,-2 3-32 0,0 2-368 0,-1 3-80 15,-3 0-16-15,-1 2 0 0,-1 1-288 0,-2 3-64 16,-2 0-16-16,1 2 0 0,-1-3-96 0,3 3-32 16,1-1 0-16,2 1 0 0,0 0-208 0,5-2 176 0,3 0-176 15,3-2 160-15,1 0-160 0,5-1 192 16,2-1-192-16,5 1 192 0,2-1-48 0,5-1 0 15,4-1 0-15,0-2 0 0,4-1-16 0,3-2 0 16,2-1 0-16,2-2 0 0,-1-2-128 0,2-2 0 0,-5-2 144 0,2 0-144 16,0-4 0-16,-1 2 144 0,-2-2-144 0,-3 0 0 15,-1 0 176-15,-3-1-176 0,-1-1 160 0,-5 0-160 16,-1 0 192-16,-2 0-64 0,-3 0-128 0,-1 0 192 16,-3-1-32-16,-1 3-16 0,-1-1 0 0,-2 2 0 15,0 2-144-15,-1 0 160 0,-2 3-160 0,1 2 160 16,-2 2 80-16,0 2 16 0,0 1 0 0,1 3 0 15,-1 2-256-15,1 2 144 0,-1 1-144 0,0 3 128 16,1 3-128-16,0 1 0 0,1 1 0 0,3 0 128 16,0 0 32-16,-1 0 0 0,2-1 0 0,-2 1 0 0,2-1-160 15,1-1 0-15,0-2 144 0,1 1-144 0,0-3 0 16,1 1 144-16,-2-2-144 0,2-6 0 0,2 0 128 16,-2 0-128-16,0 0 0 0,1 0 0 0,0-1 0 0,-1 0-176 0,0 0 0 15,0-7 0 1,0 0-1904-16,0 0-384 0,0 0-80 0</inkml:trace>
  <inkml:trace contextRef="#ctx0" brushRef="#br0" timeOffset="152694.01">13465 16915 11055 0,'-6'-17'480'0,"1"6"112"15,-3-2-464-15,1 0-128 0,0-1 0 0,0-1 0 16,1 0 2800-16,-1-2 528 0,-3 0 128 0,1 0 0 0,2 2-1776 0,-2 1-352 15,0-2-80-15,-1 3-16 0,0 1-272 0,-2 2-64 16,-1-1-16-16,-1 2 0 16,2 4-320-16,-2-1-64 0,1 1-16 0,-1 1 0 0,0 1-256 0,-2 1-48 0,1 1-16 0,-1 1 0 31,1 1-160-31,0 1 0 0,0 0 0 0,1 1 0 0,1-1 160 0,2 1-160 16,1 0 192-16,1 2-192 0,1-1 320 0,2 2-64 0,0-2 0 0,1 2 0 15,0 0 0 1,5-6 0-16,-3 9 0 0,1 1 0 0,1 1 32 0,1 1 0 15,1 1 0-15,1 3 0 0,0 0-64 0,2 1-16 0,0-1 0 0,0 3 0 16,0 1-16-16,0 2-16 0,-1 2 0 0,0 2 0 16,-2 2-48-16,0 0-128 0,-1 2 192 0,1 4-64 15,0 5 0-15,-2 2-128 0,-2 3 192 0,-2 4-64 16,1-2-128-16,-1 1 192 0,0 3-192 0,-2 2 192 0,0 5-192 0,0 1 128 16,-1-2-128-16,1-1 128 15,-1-4-128-15,1-4 0 0,1-1 144 0,0-2-144 0,1-1 160 0,-1-1-32 16,2-5-128-16,-1-2 192 15,0-3 48-15,1-2 0 0,0-4 0 0,1-1 0 16,0-3 0-16,-1-3 0 0,1-2 0 0,1-2 0 0,1-3-48 0,0 0 0 16,1-2 0-16,0-1 0 0,0-9-32 0,2 9-16 15,-2-9 0-15,4 7 0 0,-4-7-16 0,0 0-128 16,0 0 192-16,7 4-64 16,-7-4-128-16,0 0 192 0,10 0-192 0,0-1 192 0,-2-1-192 0,1-1 128 0,0 0-128 0,2 0 128 15,1 0-128-15,2-2 0 0,2 1 0 16,1-1 0-16,2-1 0 0,2 0 0 0,1 2-176 0,1-1 176 15,1 0-384-15,1 1 0 16,-1-1 0-16,2 0 0 31,3-2-1536-31,0-1-320 0,1-2-48 0</inkml:trace>
  <inkml:trace contextRef="#ctx0" brushRef="#br0" timeOffset="153096.7">14486 16764 24879 0,'-4'-13'2208'0,"3"6"-1760"0,1 1-448 0,0 6 0 0,3-8 576 0,-3 8 16 0,3-8 16 0,-3 8 0 15,0 0 1376-15,5-4 256 0,-5 4 64 0,0 0 16 16,0 0-1808-16,0 0-384 0,0 0-128 0,0 0 0 16,9 5 704-16,-2 2 48 0,-7-7 0 0,4 13 0 15,-1 2-288-15,-1 0-48 0,-2 0-16 0,1 3 0 16,-2 1-272-16,-2-1-128 0,0 0 0 0,0 1 128 15,1 0-128-15,-2 1 0 0,2-1 144 0,0 1-144 16,-1 0 0-16,0-2 0 0,1 0 0 0,0-1 128 16,0 0-128-16,0-1-192 0,-1 0 64 0,1-2 0 15,0-2-592-15,1 0-112 0,0-1-32 0,-1 0 0 32,-1-3-1904-32,3-8-384 0,-2 8-80 0</inkml:trace>
  <inkml:trace contextRef="#ctx0" brushRef="#br0" timeOffset="153383.26">14083 17204 27647 0,'0'0'2448'0,"-5"-4"-1952"0,5 4-496 0,0 0 0 15,0 0 1200-15,0 0 144 0,0 0 16 0,0 0 16 16,0 0-544-16,0 0-128 0,8-8 0 0,3 4-16 16,4 0-368-16,3 2-64 0,6 0 0 0,4 0-16 15,6 0 208-15,5-1 64 0,5 1 0 0,1 0 0 16,0 0-128-16,2 0 0 0,4 0-16 0,4 0 0 15,1 1-96-15,3-1-16 0,0 0 0 0,-3 0 0 16,-5-2-256-16,-1 2 0 16,-2 0 0-16,-3 1 0 0,-2 1 0 0,-2 0 0 0,-4 1 0 0,-4 0 0 15,-4 0 0-15,-5 0 0 0,-3 0 0 0,-4 0 0 0,-5 2 0 0,-2-2-144 16,-10-1 16-16,0 0 0 16,0 0-704-16,0 0-128 0,-10 4-16 0,-1 0-16 15,-2 1-1424-15,-2-1-272 0,-2 2-64 0,-3-1-10496 0</inkml:trace>
  <inkml:trace contextRef="#ctx0" brushRef="#br0" timeOffset="153693.48">14470 17508 11967 0,'0'0'1072'0,"-1"-9"-864"16,0-1-208-16,1 0 0 0,0 0 4064 0,1 1 768 0,-1 9 160 16,2-7 16-16,-2 7-3024 0,0 0-592 0,4-8-128 0,-4 8-32 15,0 0-544-15,0 0-112 0,0 0-32 0,0 0 0 16,3 13-544-16,-2 3 0 0,-2-2 0 0,0 4 0 0,0 1 144 0,0 2-16 16,-4 1-128-16,2 1 192 0,-1 0-64 0,-1 1-128 15,1 0 176-15,1 0-176 0,-2-3 176 0,1-1-176 16,2 1 160-16,-3-3-160 0,1 0 0 0,-1-2 0 15,1 0 0-15,0-2-160 16,-1-2-688-16,2-1-144 0,1-1-32 0,-2-1 0 16,4-9-2640-1,-3 9-544-15</inkml:trace>
  <inkml:trace contextRef="#ctx0" brushRef="#br0" timeOffset="153930.48">14150 17493 30399 0,'-5'-16'1344'0,"0"5"288"0,4-1-1312 0,-2-1-320 0,2-1 0 0,2 3 0 15,2 2 1344-15,-1 0 192 0,4 1 32 0,1 3 16 0,1 0-1136 16,6 1-240-16,1 0-32 0,5 1-16 16,3 1-160-16,4 1-224 0,3-1 48 0,-1 2 16 15,-2 1 160-15,1 1 0 0,-3-1 0 0,0 2 0 16,-1 1-192-16,0 1 64 0,-5 1 0 0,0 1 0 15,-1 1-448-15,-2 1-96 0,-2 1-16 0,0 1 0 16,-2 2-608-16,-2 1-128 0,-4 2-32 0,1 1-7488 16,-3 2-1488-16</inkml:trace>
  <inkml:trace contextRef="#ctx0" brushRef="#br0" timeOffset="154146.97">14304 17898 26943 0,'0'0'1200'0,"-9"2"240"0,1 1-1152 0,8-3-288 0,0 0 0 0,0 0 0 16,0 0 960-16,0 0 144 0,0 0 32 0,0 0 0 16,0 0-288-16,0 0-48 15,0 0-16-15,10 2 0 0,3-3-320 0,1-1-64 0,4-2-16 0,1 0 0 16,2-2-128-16,2 2-16 0,2 1-16 0,1-2 0 16,2 0-224-16,0-1 128 0,2 1-128 0,-4 0 0 31,1 1-304-31,1 1-144 0,2-1-48 0,-1 1 0 15,-3 0-2640-15,-1-1-512 0</inkml:trace>
  <inkml:trace contextRef="#ctx0" brushRef="#br0" timeOffset="154601.29">14801 17767 31327 0,'0'0'1392'0,"0"0"272"0,0 0-1328 0,-8 0-336 0,8 0 0 0,-8 5 0 15,1 0 160-15,3 2-32 0,-2 2-128 0,2 2 192 16,-1 1 0-16,0 1-16 0,2 1 0 0,0 2 0 0,-2 0 16 0,0 3 16 16,-1 0 0-16,2 0 0 0,0 0-16 0,1 0 0 15,0-2 0-15,-2 0 0 0,1-2-192 0,2 0 128 16,-1-2-128-16,0-1 0 0,1-1 128 0,1-1-128 16,1-10 0-16,-1 10 144 0,1-10-144 0,0 8 0 0,0-8 144 0,0 0-144 15,0 0 0-15,0 0 0 16,0 0 0-16,0 0-192 0,0 0 192 0,0 0 0 15,0 0 0-15,0-9 0 0,-1-2 144 0,1-2-144 0,0-1 192 16,0-1-192-16,0-2 128 0,2-1-128 0,1-4 0 0,1-2 0 16,1-1 144-16,3 1-144 0,1 1 0 0,-1 1 144 15,2 1 112-15,0 1 0 0,0 3 16 16,0 2 0-16,0 1-64 0,0 3-16 0,0 1 0 0,-1 2 0 16,-3 3-192-16,2 2 128 0,1-1-128 0,-1 3 0 15,-8 1 128-15,13 2-128 0,-1 3 0 0,0 0 0 0,-1 2 0 0,1 1 0 16,0 0 0-16,-1 2 0 0,-2 0 0 0,-2 1 0 15,-1 0 0-15,-3 0 0 16,-1-1 144-16,-2-1-144 0,-2 1 128 0,-2 0-128 0,-4-2 192 0,0 0-64 16,-4-1 0-16,-1-1 0 15,-2 1-384-15,-2-2-96 0,0 0-16 0,-2-1 0 16,-1-2-368-16,1 0-80 0,1-1-16 0</inkml:trace>
  <inkml:trace contextRef="#ctx0" brushRef="#br0" timeOffset="154901.63">15026 17963 25791 0,'0'0'2304'0,"0"0"-1856"0,0 0-448 0,0 0 0 0,0 0 1152 0,0 0 144 0,0 0 32 0,0 0 0 0,0 0-240 16,0 0-64 0,0 0 0-16,0 0 0 15,2 10-400-15,-2 1-96 0,-1 1-16 0,-1 0 0 0,0 0-112 0,-2 2-16 16,0 0-16-16,1 1 0 0,-1 2-144 0,1-1-32 0,0 1 0 0,-1-1 0 16,2 0-192-16,0-1 0 0,-1 0 0 0,0 0 0 15,1-2-304-15,1 0-144 0,0 0-48 0,0-2 0 16,0-1-2624-16,1-1-528 0</inkml:trace>
  <inkml:trace contextRef="#ctx0" brushRef="#br0" timeOffset="155194.97">14184 17929 24879 0,'0'0'2208'0,"0"0"-1760"16,0 0-448-16,0 0 0 16,10-5-624-16,3 1-208 0,3 2-32 0</inkml:trace>
  <inkml:trace contextRef="#ctx0" brushRef="#br0" timeOffset="156746.29">11649 17837 8799 0,'0'0'384'0,"0"0"96"0,0 0-480 16,0 0 0-16,0 0 0 0,0 0 0 0,4-7 992 0,-4 7 96 15,0 0 32-15,6-8 0 0,-6 8-416 0,5-5-64 16,-5 5-32-16,7-6 0 16,1 2 240-16,-4 3 48 0,1 0 16 0,2 0 0 15,0 0-96-15,1 1-32 0,1 0 0 0,1 1 0 0,1 0-176 0,9 1-32 16,-2-1-16-16,-2 0 0 0,-1 1-32 0,1 1 0 0,-2-1 0 0,-1 0 0 15,-2 0-80-15,0 1-32 0,-1 1 0 0,0-1 0 16,-1-1-416-16,-9-2 0 0,11 4 0 0,-2-1 0 16,-9-3 128-16,0 0-128 0,10 3 0 0,-10-3 128 15,0 0-128-15,10 3 192 0,-10-3-192 0,0 0 192 16,0 0-64-16,0 0-128 0,0 0 192 0,0 0-64 16,0 0 80-16,0 0 16 0,0 0 0 0,0 0 0 15,0 0 64-15,0 0 16 0,0 0 0 0,0 0 0 16,-8-2-112-16,0 0 0 0,0 0-16 0,1 0 0 15,-1-2-48-15,0 1 0 16,0-1 0-16,-2-1 0 0,0 1 32 0,-1-1 0 0,-1 1 0 0,-2 1 0 0,0 1-160 0,0 0 128 16,0 4-128-16,-2 0 128 0,0 0-128 0,0 1 0 15,1 1 0-15,1 0-176 16,-1 0-256-16,3 2-48 0,1-1-16 0,1 1 0 16,1 0-1808-16,3 1-352 0</inkml:trace>
  <inkml:trace contextRef="#ctx0" brushRef="#br0" timeOffset="157789.14">15821 16814 29599 0,'1'-11'1312'0,"-1"11"272"0,2-8-1264 0,-2 8-320 16,0 0 0-16,0 0 0 0,0 0 992 0,0 0 144 16,0 0 16-16,0 0 16 0,0 0-384 0,0 0-80 15,-1 11 0-15,-1 1-16 0,0 2-528 16,0 3-160-16,-2 2 0 0,2 0 0 0,0 2 128 0,1 0-128 16,-2 0 0-16,0 1 0 0,1 2 0 0,0 0 0 0,0-2 128 15,1 2-128-15,-3 0 0 0,2 0 0 0,2 0 0 0,-1-2 0 16,-1-2-192-16,0-2-112 15,0-2-16-15,-1-1 0 16,1-2-1824-16,0-4-368 0,0-1-80 0</inkml:trace>
  <inkml:trace contextRef="#ctx0" brushRef="#br0" timeOffset="157978.06">15565 17051 35759 0,'0'0'1584'0,"0"0"336"0,-1-7-1536 0,4-1-384 15,5 1 0-15,2 2 0 16,2 0-368-16,4 2-144 16,3 1-16-16,4 0-16 0,5-2 384 0,1 2 160 0,3 1-128 0,1 1 128 0,0-2 0 0,2 0 0 15,2-1 0-15,0 2-128 16,2 0-256-16,2 0-64 0,3 1 0 0,1 0-9216 16,1 0-1840-16</inkml:trace>
  <inkml:trace contextRef="#ctx0" brushRef="#br0" timeOffset="158296.32">17419 16593 31327 0,'0'-13'2784'0,"3"1"-2224"0,0 1-560 0,0 0 0 16,-1 0 432-16,1 1-32 15,-1 2 0-15,0 0 0 0,-2 8 464 0,4-8 96 0,-4 8 0 0,0 0 16 16,0 0-272-16,0 0-48 0,4-7-16 0,-4 7 0 0,0 0-320 0,0 0-64 31,0 0 0-31,2 8-16 0,-2 4-240 0,1 3 0 16,-1 0 0-16,2 4 0 0,-2 3 0 0,0 1 0 16,0 2 0-16,-2 3 0 0,1 3 0 0,0-1 0 15,0 2 0-15,1-2 0 0,1-1-240 0,-1-2 16 16,1-1 0-16,0-1 0 15,-1-2-688-15,2-1-144 0,-2-4-32 0,0 0 0 16,0-1-1600-16,0-3-336 0,0-2-64 0,0-1-16 0</inkml:trace>
  <inkml:trace contextRef="#ctx0" brushRef="#br0" timeOffset="158628.5">16882 17020 23039 0,'-8'-3'2048'0,"-1"0"-1648"0,0 0-400 0,2 0 0 0,7 3 1472 16,0 0 192-16,-8-2 64 0,8 2 0 0,0 0-832 15,0 0-144-15,0 0-48 0,0 0 0 0,0 0-272 16,0 0-64-16,12 0-16 0,3 1 0 0,5-2 96 0,7 0 32 16,8-1 0-16,7 2 0 0,3 0-64 0,3 1-16 15,3 0 0-15,3 0 0 0,3 0-208 0,4-1-32 16,5-1-16-16,0 1 0 0,-1 2-144 0,0 1 128 15,-1-1-128-15,2-2 128 0,0 0-128 16,-2 1 160-16,-4 1-160 0,-5 0 160 0,-9-1-160 0,-4 0 0 0,-5-1 0 16,-6 0 0-16,-5 0 0 0,-5 0 128 0,-5-1-128 0,-3 1 128 15,-3-1-128-15,-10 1-192 0,0 0 32 0,0 0 16 32,0 0-496-32,0 0-80 0,0 0-32 0,-10 0 0 15,-2-1-416-15,-1 1-96 0,-2 1-16 0,-1 1-8096 0,1 0-1632 0</inkml:trace>
  <inkml:trace contextRef="#ctx0" brushRef="#br0" timeOffset="159071.14">17440 17397 24015 0,'0'0'1056'0,"0"0"224"0,1-10-1024 0,-1 10-256 0,3-9 0 0,-3 9 0 0,0 0 896 0,0 0 112 0,0 0 16 0,0 0 16 16,0 0-32-16,0 0-16 0,0 0 0 0,0 0 0 16,0 0-496-16,0 0-112 0,0 0 0 0,-1 10-16 15,-1 0-144-15,2 3-32 16,-1 2 0-16,1 4 0 0,1 3-192 0,-1-1 128 16,-1 0-128-16,0 0 0 0,1 0 0 0,0 1 128 0,-1-1-128 0,1-1 0 15,1 0 0-15,-1-1 0 0,-3-1 128 0,2-2-128 16,1-3 0-16,-1-2-160 0,-1 0 32 0,-1-2 0 31,3-9-1600-31,-3 8-320 0,0-2-64 0,3-6-10544 0</inkml:trace>
  <inkml:trace contextRef="#ctx0" brushRef="#br0" timeOffset="159271.12">17168 17433 18431 0,'-3'-14'816'0,"2"4"160"0,2-2-784 0,0 1-192 0,2-3 0 0,1 2 0 16,3 0 3568-16,3 0 656 0,2-1 144 0,2 1 32 0,2 1-3424 0,3 1-672 0,2 2-144 0,2 2-32 16,1-1-128-16,4 3 0 0,-3 1-160 0,3 2 160 15,-1 2 0 1,0 2 0-16,-3 0 0 0,-2 0 0 16,-2 3 0-16,-3-1-144 0,0 1 144 0,-2 0 0 31,-2 3-592-31,-2 1-48 0,-2 0 0 0,-2 1 0 15,-1 1-1024-15,-4 1-224 0,-2 0-32 0,-2 2-10384 0</inkml:trace>
  <inkml:trace contextRef="#ctx0" brushRef="#br0" timeOffset="159483.34">17225 17683 24879 0,'-7'2'2208'0,"-2"0"-1760"16,9-2-448-16,0 0 0 0,0 0 896 0,0 0 112 15,0 0 16-15,0 0 0 0,0 0-192 0,0 0-16 16,0 0-16-16,9 1 0 0,0 0-320 0,3-1-64 15,3-1-16-15,3 0 0 0,3-1-160 0,3 0-48 16,4-2 0-16,1 1 0 0,3 1-192 0,0-1 0 16,0-2 128-16,-2 1-128 0,-2-1-192 0,-2 2-64 0,-4 0-32 15,-1-1 0 1,-2 1-656-16,0 1-128 0,-1 0-16 0,-1 0-16 16,-1-1-2400-16,-2 1-464 0,4-3-112 0,-4 0-16 0</inkml:trace>
  <inkml:trace contextRef="#ctx0" brushRef="#br0" timeOffset="159896.79">17795 17589 2751 0,'0'0'256'0,"4"-5"-256"0,-4 5 0 0,2-7 0 15,-1 2 3856-15,-1 5 736 0,-1-7 144 0,1 7 16 16,-2-7-2000-16,2 7-416 0,0 0-80 0,0 0-16 16,0 0-832-16,0 0-160 0,-7 1-32 0,7-1-16 15,-6 7-624-15,0 2-128 0,2 2-32 0,-1 2 0 0,2 2-176 0,0 3-48 16,0 1 0-16,1 1 0 0,-1-3 96 0,0 2 16 16,-2 0 0-16,2-1 0 0,1 1-128 0,-2 1-32 15,-1-3 0-15,1 0 0 0,0-1-144 0,1 0 0 16,0-2 144-16,1-1-144 15,-1-1 0-15,1 0 128 0,1-1-128 0,1-1 0 16,0-10 128-16,-2 9-128 0,2-9 128 0,0 0-128 16,0 0 128-16,0 0-128 0,0 0 160 0,0 0-160 0,0 0 240 0,0 0-48 15,-4-8-16-15,0 0 0 0,0-3 32 0,1-1 16 16,-1-2 0-16,2-1 0 0,0-2-96 0,2-1-128 16,-1-3 176-16,2-1-176 0,0-1 160 0,2-1-160 0,1-3 128 0,1 1-128 15,1-1 192-15,0 3-32 0,2 2-16 0,0 1 0 16,-2 3-144-16,3 1 0 0,-1 3 0 0,0 3 0 15,0 2 0-15,2 1 0 0,-1 2 0 0,1 2 0 16,0 2 0-16,1 2 0 16,0 1-144-16,0 1 144 0,0 3 0 0,0 0 0 0,-1 2 0 0,-2 2 0 15,-2 1 0-15,-1 1 0 0,-1 0 0 16,-2 1 0-16,-2 1 0 0,-1 1 0 0,0 2 0 0,-4-1 0 0,0 3 0 16,-2-2 0-1,-4 1 0-15,0-1-160 16,-1 1-464-16,0-2-80 0,-1 0-32 0,1 0 0 0,1-2-1696 0,0 0-352 0,0-1-64 0,2-3-16 0</inkml:trace>
  <inkml:trace contextRef="#ctx0" brushRef="#br0" timeOffset="160197">18027 17768 17503 0,'0'0'1552'0,"6"-3"-1232"0,-6 3-320 0,10-3 0 31,-10 3 1568-31,9-2 256 0,0 1 48 0,-9 1 16 0,0 0-512 0,9 5-96 0,-9-5-32 0,6 8 0 15,-6-8-528-15,3 11-96 16,-3-11-32-16,2 13 0 0,-2-1-96 0,-2-3-32 0,-2 0 0 0,0-1 0 16,-2 1-64-16,0-1-16 0,-2-1 0 0,1-1 0 15,1 1 16-15,6-7 0 0,-7 5 0 0,7-5 0 16,0 0 64-16,0 0 16 0,0 0 0 0,0 0 0 16,0 0-80-16,0 0-16 0,7 9 0 0,3-3 0 15,2-4-80-15,1-1-32 0,0-2 0 0,2 0 0 16,2 0-96-16,1-2-32 15,0 0 0-15,1-1 0 0,1-2-144 0,-2 1 0 0,0-1 0 0,1 1 0 16,-1-1-768-16,1 1-48 0,-1-1 0 0,-1 1 0 16,0-3-2384-16,-2 0-464 0</inkml:trace>
  <inkml:trace contextRef="#ctx0" brushRef="#br0" timeOffset="160799.75">18587 16391 21183 0,'0'-15'1888'0,"0"5"-1504"0,0-1-384 0,2 0 0 16,1-1 928-16,0 1 112 16,1 0 32-16,0 2 0 0,0 1-720 0,2 1-144 15,-1 0-16-15,2 2-16 0,1-1 400 0,1 2 64 16,0-1 32-16,2 2 0 0,0 0 64 0,2 0 16 0,0 2 0 0,2 0 0 0,3-1-96 0,0 2-16 31,2 0 0-31,0 2 0 0,-1-1-144 0,1 3-48 16,-2-1 0-16,0 1 0 0,-2 3-128 0,0 0-16 15,-2 0-16-15,-1 3 0 0,-2 0-48 0,-1 1-16 16,-1 2 0-16,-1 0 0 0,-2 0-32 0,1 0 0 16,-2 4 0-16,1 1 0 0,-1 0-32 0,0-1-16 15,-2 4 0-15,0 2 0 0,-2 4 0 0,2 0 0 0,-2 1 0 0,0 2 0 16,0 6-16-16,-1 1 0 16,-1 5 0-16,1 0 0 0,-1 0-128 0,0 4 160 15,0 1-160-15,-2-1 160 0,0 1-160 0,1 3 0 0,-3 2 144 16,1-1-144-16,-1 2 0 0,-1-1 0 0,1-3 0 0,-1 0 128 15,-1-2-128-15,1 1 0 0,-1 0 128 0,2 0-128 16,-1-2 320-16,0-1-16 0,0-1 0 0,4-3 0 16,-1-1 32-16,0-4 16 0,0-2 0 0,1 0 0 15,-1-1-160-15,0-1-16 16,-1-3-16-16,0-4 0 0,-1-2-16 0,0-3 0 0,-2-3 0 0,-1-1 0 16,0-2 16-16,-2-2 0 0,-1-2 0 0,-2-1 0 15,-4-2 32-15,1-2 16 0,-4-1 0 0,-1 0 0 0,-1-4-208 16,-2-1-128-16,-5-2 128 0,-2 1-208 15,-2-2-544-15,-2-1-96 0,-1 1-32 0,-6 1 0 16,-6-1-1904 0,-5 0-384-16,-4-1-80 0</inkml:trace>
  <inkml:trace contextRef="#ctx0" brushRef="#br0" timeOffset="161867.53">5966 16605 22111 0,'0'-8'1968'0,"1"-1"-1584"0,3 0-384 0,-4 2 0 0,0 1-192 0,0 6-112 0,0 0-16 0,0 0-16 0,1-4 336 0,-1 4 0 31,0 0 0-31,0 0 128 0,0 0-128 0,0 0 0 16,7 4 0-16,0 1-176 0,0 0 176 0,-1 4 0 16,2 1 0-16,-4 3 0 0,1 3 320 0,-1 4 0 15,0 1 0-15,0 7 0 0,-1 4 112 0,0 4 16 16,-2 2 0-16,2 4 0 0,-3 3-224 0,0 6-32 16,0 6-16-16,0 6 0 0,0 6-32 0,0 3 0 15,0-1 0-15,1 5 0 0,-2 5-144 0,1 2 192 0,0 3-192 16,3-3 192-16,-1-2 96 0,0-3 32 15,1-1 0-15,0-1 0 0,0-2 0 0,0-3 16 0,1-4 0 0,-1-31 0 16,3 5-128-16,-1 2-16 0,1 2-16 0,-1 0 0 16,1 0-32-16,-1-2 0 0,1-3 0 0,3 27 0 15,0-15-144-15,-1-9 160 0,-1-6-160 0,-5-19 160 16,1 2-32-16,0-1-128 0,2-2 192 0,-2-1-64 16,0-3-576-1,1-2-112-15,-1-2-16 0</inkml:trace>
  <inkml:trace contextRef="#ctx0" brushRef="#br0" timeOffset="163162.95">6117 16640 10127 0,'0'0'896'0,"-2"-9"-704"0,1 0-192 0,1 9 0 0,0-6 2048 0,0 6 384 0,0-8 80 0,0 8 16 0,0 0-2096 0,6-4-432 15,2-1 0-15,2 3-144 0,1 0 144 0,1 1-192 16,0 0 192-16,2 1-192 0,3-2 192 0,0 0-128 16,1 0 128-16,3 0-128 0,2-1 128 0,3-1 0 15,3-1 0-15,3 0 0 0,2 0 0 0,4 0 0 16,4 0 0-16,1 1-128 0,0-1 256 0,1 2 48 15,-2-2 16-15,1 2 0 0,0 0 0 0,2 0 0 16,1-1 0-16,6 2 0 0,4 0-192 0,0 1 0 31,-6 0 0-31,1 0 128 0,-1-1-128 0,0 2 0 0,2 0 0 0,4 0 0 16,4-1 0-16,0 0 0 0,-2-1 0 0,0 0 0 0,-1 0 0 0,1 1 0 0,1-1 0 16,6 0 0-16,7 0 0 0,-3-2 0 15,-4-1 0-15,-1 0 0 0,1 1 144 16,4 0 0-16,6 2 0 0,-3-3 0 0,-2-1-144 0,-1 0 0 0,-1 1 0 0,5 2 0 15,1 0 192-15,2 0-32 16,-3-2-16-16,-3 0 0 0,-1 2 48 0,2 2 0 0,3 2 0 0,1-1 0 16,-2-2-192-16,0 1 192 0,-3-1-192 0,1 2 192 31,2 3-192-31,2-2 0 0,1-2 0 0,-1 0 0 0,-5-2 0 16,3 3 0-16,3 3 0 0,1-2 128 0,1-2-128 15,-3-1 0-15,-4 1 0 0,1 1 0 0,0 3 0 0,5-3 0 16,4-3 0-16,-6 2 128 0,-3-1-128 0,1 2 160 15,-2 0-160-15,4 1 160 0,3 0 80 0,-2-2 16 16,-6-1 0-16,1 2 0 0,-1 2-64 0,4-1-16 16,4 0 0-16,-2-1 0 0,-5-2-176 0,-1 2 128 15,-2 2-128-15,4 1 128 0,7-1-128 0,-5-1 0 16,-3-1 144-16,-2 1-144 0,0 1 0 0,5 0 128 16,4 2-128-16,-3-2 0 0,-4-3 0 0,-1 1 0 15,-2 2 0-15,2 1 0 0,5 2 0 0,0-3 128 0,-2-3-128 16,-3 0 0-16,-2 0 0 0,1 2 0 15,2 1 0-15,1-1 0 0,0-4 0 0,-3-1 128 0,-4 2-128 0,-2 1 0 16,-2 0 0-16,7 1 0 0,2 1 0 16,-1-2 0-16,-4-2 0 0,-1 2 0 0,0 1 0 0,2 2 0 0,2 1 0 0,1-1 0 15,2-3 0-15,-3 1 0 0,-2 0 0 16,1 2 0-16,2 2 0 0,4-1 0 0,4-1 0 0,-3-1 0 16,-6-3 0-16,0 2 0 15,0 2 0-15,6-1 128 0,5-1-128 0,-5-1 0 0,-6-2 0 0,-1 1 128 16,-1 2-128-16,3 0 0 0,5 0 0 0,0-1 0 15,-9-4 0-15,1 2 128 0,-1-1-128 16,2 2 0-16,0 2 0 0,0-1 0 0,2-1 0 0,-3-1 128 16,-2-2-128-16,0 3 128 0,-3 1-128 0,6 0 176 15,7 0-176-15,-5-1 192 0,-3-2-192 0,-1 2 160 16,-1 1-160-16,4 1 160 0,3 1-160 0,-2-3 0 0,0-3 0 0,-2 0 128 16,-2 2-128-16,2 1 0 15,-1 1 0-15,3-2 128 0,1 0-128 0,-4-2 0 0,-4-3 0 0,-3 2 128 16,-1 2-128-16,1 1 0 0,1-1 0 15,2 0 0-15,-3-3 0 0,-2 1 0 0,-4-1 0 0,0 2 0 16,0 0 0-16,2 2 0 0,2 0 0 16,1-1 0-16,1-1 0 0,-2 0 0 0,-3 1 0 0,0 1 0 15,-1-2 0-15,4 3 128 16,-1 1-128-16,3-1 0 0,0-1 0 0,-1-2 0 0,-7 0 0 16,0-1 0-16,-2 2 0 0,0 0 128 0,-2 1-128 0,2 1 0 15,0-1 0-15,-2-1 0 0,0-1 0 0,-5 2 0 0,-3-1 0 0,-3 0 0 16,-2-1 0-16,2 2 0 0,-2 0 128 0,0 0-128 15,0 0 128-15,2 1-128 0,3 0 208 0,-2 0-32 16,0 0-16-16,-2-1 0 0,-4 1-160 0,-1 0 192 16,-2 0-192-16,-4 0 192 0,-1-1-192 0,-2 1 0 15,-2 0 144-15,-1 1-144 16,0 0 0-16,-4 0 128 0,-1 0-128 16,1-1 0-16,-2 1 0 0,0 0 128 0,-2 1-128 0,-2 0 0 0,1-1 0 0,-2 1 0 15,-7 0 0-15,10 0 0 0,-3 0-304 0,-7 0-16 16,8 0-16-16,-8 0 0 15,8 1-288-15,-8-1-48 0,0 0-16 0,0 0 0 16,0 0-672-16,0 0-144 0,0 0-32 0</inkml:trace>
  <inkml:trace contextRef="#ctx0" brushRef="#br0" timeOffset="163674.73">20132 16204 13823 0,'0'0'608'0,"0"0"128"0,0 0-592 0,0 0-144 0,0 0 0 0,3-5 0 16,-3 5 1104-16,0 0 192 0,3-7 48 0,-3 7 0 15,0 0-432-15,0 0-80 0,0 0 0 16,0 0-16-16,0 0-304 0,0 0-64 16,0 0-16-16,0 0 0 0,0 0-176 0,0 0-48 0,0 0 0 0,0 0 0 15,0 0-64-15,0 0-16 0,0 0 0 0,0 0 0 16,0 0-128-16,2 7 160 0,-1-1-160 0,1 3 160 16,0 0-16-16,0 1 0 0,2 1 0 0,1 1 0 0,0 2 0 0,-1 3 0 15,2-1 0-15,-2 3 0 16,0 1-16-16,1 1 0 0,-1 1 0 15,-1 1 0-15,0 1-128 0,-1 2 0 16,0 1 144-16,0 1-144 0,2 3 192 0,-2 2-48 0,0 1 0 0,-1 5 0 0,0 0 32 0,0 2 0 31,0 0 0-31,0 2 0 0,1-2-48 0,-1 0-128 0,-1-2 192 0,1 4-64 16,-1 3-128-16,0 2 160 16,-1 1-160-16,1-1 160 0,1 3-16 0,-1-3 0 0,-1-2 0 0,1 3 0 0,1 0 96 0,-1 2 16 0,-1-1 0 0,0 3 0 31,-1-1-48-31,1-2 0 0,0-3 0 0,0-2 0 0,0-1 16 0,0-1 0 15,-1-2 0 1,0 1 0-16,-1 0 16 0,2 0 0 0,0 0 0 0,0-3 0 0,0-1-48 0,1-2-16 16,0 0 0-16,0-1 0 0,0-2 16 15,0-15 16-15,0 3 0 0,1 2 0 16,0 3-16-16,1 2-16 0,1-1 0 0,-1 1 0 16,0-1-176-16,2 21 160 0,2-10-160 0,0-6 160 0,0-6-160 0,-3-4 160 15,1-4-160-15,-1-1 160 0,1-2-160 0,1-1 0 16,-3-1 144-16,1 0-144 0,1-2-128 0,-3 0-112 15,-4-2-16-15,0 0 0 16,-2-2-2032-16,-3-2-400 0,-2-1-96 0</inkml:trace>
  <inkml:trace contextRef="#ctx0" brushRef="#br0" timeOffset="167579.67">8582 18708 16287 0,'0'0'720'0,"-8"-2"160"0,1-1-704 16,7 3-176-16,-7-3 0 0,7 3 0 0,0 0 400 0,0 0 48 0,0 0 16 0,0 0 0 16,0 0 48-16,0 0 0 0,0 0 0 0,0 0 0 15,9-2-368-15,1 0-144 0,0 0 128 0,2 0-128 16,3 2 0-16,0-1 0 0,4 0 128 0,2 1-128 0,2 1 0 0,2 0 0 15,2-2 0-15,3 1 0 0,0 0 0 0,2 0 0 16,-1-1 0-16,1 0 0 0,0 0-144 0,2 0 144 16,2 0 0-16,3 0 0 0,3 0 0 0,0 1 0 15,1 2 0-15,2 0 0 0,3-1 0 0,-2 0-128 16,-3-1 128-16,1 0 0 0,2 0 0 0,1 2 0 16,3 1 0-16,0-1 0 0,2 0 0 0,0 0 0 15,-2 0 0-15,1 0 0 0,0-2 0 0,-2 1 0 16,3-1 0-16,1 2 0 0,1 0 0 0,1 0 0 15,0-1 0-15,-3 0 0 0,-2-1 0 0,0 0 0 0,1-1 0 0,1 2 0 16,1 2 0-16,0-1 0 0,1-1 0 16,-1-1 0-16,-1 0 0 0,-2 0 0 0,1-1 0 0,1 0 0 15,-1 1 256-15,1 1-64 16,0 1 0-16,0-1 0 0,-1-1-32 0,0 0-16 0,-2-1 0 16,1 0 0-16,1 0-16 0,0 2 0 0,2 1 0 0,2 0 0 0,0-1-128 0,-1-1 192 15,-3-1-192-15,0 0 192 16,2 0-192-16,1 1 192 0,2 2-192 15,0 1 192-15,0-2-192 0,-1-1 160 0,-4 0-160 0,2 0 160 16,1-1-160-16,1 1 192 0,0 0-192 0,2 2 192 16,0 1-64-16,-1-1 0 0,-2-2 0 0,0 0 0 0,0 0-128 0,2 0 0 15,0 2 0-15,1 1 0 0,-1 0 0 0,0-1 128 16,0-2-128-16,1 0 0 0,-2 0 0 0,2 1 128 16,1 1-128-16,0 1 0 0,1 0 128 15,-2-1-128-15,-2-1 128 0,1-1-128 0,1-1 0 0,0 1 0 16,1 1 0-16,-2 1 0 0,-1 2 0 0,1-2 0 15,0-1 0-15,1-1 0 16,0-1 0-16,2 1 0 0,-3 1 0 0,1 1 0 0,-2 2 224 0,0-2-32 16,1-2-16-16,-1 0 0 15,0-1 112-15,0 1 32 0,1 1 0 0,-1 1 0 0,-1 0-48 0,1 0 0 0,0-2 0 0,0 0 0 16,-4-1-64-16,1 0-16 16,2 0 0-16,0 2 0 0,0 1-192 0,1 1 176 15,0-2-176-15,0-1 160 0,-3-1-160 0,2-1 0 16,2 1 0-16,1 2 128 0,-1 2-128 0,1-1 128 15,2-1-128-15,-2-1 128 0,0-1-128 0,1 0 0 0,2 0 0 0,-1 2 0 16,-1 0 0-16,2 0 0 0,-1-1 0 0,-1-1 128 16,0-1-128-16,-1-1 0 0,0 2 0 0,0 1 0 15,0 0 0-15,1 0 0 0,-1-1 0 0,-1-1 0 16,0-2 0-16,0-1 0 0,1 2 0 0,-1 1 0 0,-1 1 256 16,0-2-48-16,-1 1 0 15,1-1 0-15,-1-1 80 0,1 0 16 0,2 1 0 16,1 1 0-16,-1 1-112 0,0 0-32 0,1-2 0 0,0 1 0 0,-3-2-160 15,2 0 0-15,1 1 144 0,0 1-144 0,1 1 0 0,-1 0 128 16,0 0-128-16,-1-2 0 16,-3 0 0-16,1 1 0 0,0-1 0 0,-1 0 128 15,0 1-128-15,-2 1 0 0,0 0 0 0,-2-1 128 16,-3-3-128-16,2 1 0 0,0 0 0 0,1 0 0 0,-1 1 0 16,1 0 144-16,-3 1-144 0,2-3 160 15,-1 0 32-15,0-1 0 0,0 0 0 0,-1 0 0 16,1-1 0-16,0 2 16 0,0-1 0 0,0 1 0 15,-1-1 112-15,0 1 32 0,1-1 0 0,1 1 0 16,-2-2-80-16,1 2-16 0,1-1 0 0,-1 1 0 16,0 0-256-16,-3 1 128 0,-2 0-128 0,-2-1 0 0,1 1 256 0,0-1-64 15,-1 0-16-15,-1 1 0 0,1-1-32 0,0 1 0 16,-1-1 0-16,-1 1 0 0,-2 0 128 0,-1-1 32 16,-3 1 0-16,0-2 0 0,0 0-304 0,-2-1 0 15,-1 0 128-15,-1 1-128 0,-2-2 256 0,0 2-16 0,-2-2 0 0,-12 5 0 16,1-2-80-16,1 0-16 15,-2-1 0-15,0 1 0 0,-1-1-144 0,-1 1 192 16,-2-1-192-16,5-5 192 0,-5 2-192 0,-3 2 0 16,-3-1 0-16,-3 8 0 15,-1-9-464-15,-1 1-128 0,-3 2-32 0,-1-1 0 16,-3 1-2960-16,-1 0-608 0</inkml:trace>
  <inkml:trace contextRef="#ctx0" brushRef="#br0" timeOffset="168781.23">21543 16858 21711 0,'0'0'960'0,"-1"-8"192"0,1 8-912 0,-1-9-240 15,0 0 0-15,0 3 0 0,-1-1 512 0,2 7 48 0,0 0 16 0,-6-4 0 0,0 0 352 0,-2 3 80 16,-1 0 16-16,-1 3 0 15,-1 3-256-15,4-2-64 0,-3 2 0 0,-1 1 0 16,-2 2-128-16,-2 1-16 0,0 3-16 0,-2 2 0 16,0 0-384-16,-11 16-160 15,7-1 128-15,4-2-128 0,1-2 0 0,4-1 0 0,3-2 0 0,3 0 0 16,3 0 0-16,1-2 0 0,2-2 0 0,4 0 0 16,2-2 0-16,3-2 0 0,-1-1 0 0,4-2 0 0,2-3 0 0,4-2 128 0,3-3-128 0,2-1 192 31,1-3 0-31,2-2 0 0,3-4 0 0,1-1 0 15,-1-3-192-15,0-3 160 0,0-1-160 0,-3-2 160 0,-3 0-32 0,-2-2 0 0,-4-1 0 0,-3 5 0 16,-3 2 112-16,-2 3 16 0,-3 1 0 16,-6 9 0-16,0 0 112 0,0 0 16 15,0 0 16-15,0 0 0 16,0 0 32-16,-10 3 0 0,2 4 0 0,0 3 0 16,1 3-432-16,2 1 0 0,-1 2 0 0,3-2-176 15,0 0 176-15,2 1 0 0,2-2 0 0,2 1 0 0,1-3 0 0,2-1-160 16,0-2 160-16,4-3 0 0,2-1 0 0,2-2 0 15,-1-3 0-15,2-2 0 0,1-2 0 0,0-3 128 16,2-2 0-16,-1 0 16 0,-1-2 176 0,-1-1 48 16,-1-1 0-16,-1-3 0 0,-2 0 144 0,-3-1 48 15,-2-1 0-15,-2 3 0 0,-3-2-224 0,-2 2-32 16,-2-2-16-16,-1 3 0 0,-4 1-48 0,-2 1-16 16,-3 4 0-16,-3 2 0 0,-2 3-224 0,-3 1 0 15,-1 6 0-15,-1 1 0 16,-3 4-544-16,0 0-208 0,0 3-32 0,-3 2-16 15,-2-1-1840-15,0 2-368 0,2 2-80 0,1 1-11648 0</inkml:trace>
  <inkml:trace contextRef="#ctx0" brushRef="#br0" timeOffset="169148.11">21872 17056 15663 0,'23'-12'688'0,"-5"3"144"0,2-4-656 0,1 0-176 0,0 2 0 0,0 2 0 0,-3 0 2432 0,1 0 448 16,-3 1 80-16,-1 4 32 0,-3-1-1456 0,-2 2-304 15,-10 3-48-15,9 1-16 0,-9-1-544 0,6 8-112 0,0 1-32 0,-1 4 0 16,-3 3-288-16,1 1-64 0,-2-1-128 0,0 4 192 16,0 3-192-16,0 0 0 15,-2 2 128-15,0-1-128 0,0 0 0 0,0-1 0 0,-1 0 0 0,1-4 0 16,1-5 128-16,0-3-128 16,0-1 0-16,0-10 0 0,0 0 160 0,0 0-160 15,0 0 160-15,0 0-160 0,8-4 560 0,0-4 16 16,-1-3 0-16,1-3 0 0,0-3 96 0,1-1 32 15,-1-3 0-15,3-2 0 0,2-3-240 0,0 1-32 0,0 1-16 0,1-2 0 16,1 0-144-16,-1 1-16 0,0-1-16 16,-3 4 0-16,0 3-112 0,-1 2 0 0,-1 3-128 15,-3 2 192-15,0 3-192 0,-1 3 0 0,-5 6 0 0,0 0 0 16,0 0 0-16,0 0-208 0,0 0 32 16,0 0 16-16,6 10-512 0,-3 0-96 0,-3 0-32 0,0 0 0 31,0 1-1520-31,0 1-304 0,-2 0-64 0,1 0-11184 0</inkml:trace>
  <inkml:trace contextRef="#ctx0" brushRef="#br0" timeOffset="169501.53">22543 16952 14735 0,'3'-9'1312'0,"-1"0"-1056"16,0-2-256-16,0 1 0 0,0 1 2288 0,1 1 400 0,-1 0 64 0,-2 8 32 0,0 0-1120 0,0 0-208 15,0 0-48-15,0 0-16 0,0 0-928 0,6 7-176 16,-1 2-32-16,-1 2-16 15,1 2-240-15,-1 4 0 0,-1-1 128 0,-1 2-128 0,0 0 0 16,-2 1 176-16,-2 1-176 0,1 1 160 0,-1 1-160 0,0-1 160 16,0-2-160-16,0-1 160 0,-1-1-32 0,3-5-128 0,0-4 192 0,0-8-64 15,0 0 240-15,0 0 32 0,0 0 16 0,8 0 0 16,-8 0 448-16,11-6 96 0,-1-2 0 16,0-2 16-16,0-3-176 0,1-2-32 0,1-4-16 0,2 0 0 15,0 1-368-15,1-3-80 0,0-4-16 0,1 1 0 16,-1 0-144-16,0 1-16 0,2 0-128 0,-2 3 192 15,1 4-192-15,-2 1 0 0,0 2 0 0,-2 3 0 0,-2 1 0 0,-1 4 0 16,0 0 0-16,-9 5 0 16,0 0-128-16,0 0-32 0,8 6 0 0,-5 1 0 15,-1 2-640-15,-2 2-128 0,-2 2-32 0,-1 0 0 16,-2 2-2032-16,0 1-400 0,-3-1-96 0,1 1-9376 16</inkml:trace>
  <inkml:trace contextRef="#ctx0" brushRef="#br0" timeOffset="170168.58">23031 17086 16575 0,'0'0'736'16,"0"0"160"-16,3-6-720 0,0-1-176 0,1 1 0 0,0 0 0 0,1 1 2480 0,2-1 464 15,0 1 80-15,1-2 32 0,2-1-1712 0,1 0-352 16,1-3-64-16,2 0-16 0,0-3-336 0,0 2-64 16,1-1 0-16,-1 0-16 0,1-1 16 15,0-1 0-15,-6 0 0 0,1 1 0 0,-1-1 64 0,-3 1 0 16,-4 1 16-16,-1 2 0 0,-2 1 48 0,-2 1 0 15,-3 0 0-15,-2 4 0 16,-2 3-272-16,-2 2-48 0,-2 1-16 0,-2 3 0 16,-3 3-304-16,1 3 0 0,1 1 0 0,0 2 0 15,-2 1 0-15,3 1 0 0,1 2 0 0,0-1 0 16,3 0 0-16,2-2-144 0,1-1 144 0,3 1 0 0,1-2 0 16,3 0 0-16,2-2 0 0,4 1-128 0,1 0 128 0,2-3-128 15,0-2 128-15,4-2-128 0,4 1-160 0,2-2-32 16,2-1 0-16,5-2 0 15,4-1-528-15,1 0-112 0,3-2-32 0,5-2 0 16,3-1-224-16,2-3-32 0,1-1-16 0,-1 0 0 16,-2-1-320-16,-2-2-64 0,-5-2-16 0,-2-3 0 15,-5-2 832-15,-2-2 176 0,-3-3 16 0,-3 0 16 0,-4-2 912 0,-3 2 176 16,-3 0 48-16,-5 3 0 0,-3 1 1152 0,-3 4 256 0,-2 4 32 0,-2 2 16 16,-2 1-416-16,-1 2-80 15,-2 4 0-15,-1 2-16 0,-5 1-560 0,0 1-96 0,1 3-32 0,-1 2 0 16,2 3-448-16,0 2-80 15,-1 2-32-15,0 5 0 0,2-1-208 0,2 3 0 16,-2 1 0-16,5-1 0 0,3 0 0 0,2 0-128 0,1 1 128 0,3-3 0 0,3 1-128 0,2-2 128 16,3 0 0-16,5-3 0 15,1-2-176-15,2-1 176 0,0-1-160 0,3-3 160 0,-1-1-320 16,3-3 48-16,1-3 0 0,2-3 0 16,1 0-240-16,2-4-32 0,-1-2-16 0,-1-2 0 15,0-2 304-15,2-4 48 0,-1-2 16 0,-1-6 0 0,-1-2 192 0,-2-5 0 16,-2-6 0-16,-3-2 0 0,-1 0 128 0,-2-2 32 15,-2 5 0-15,-4 5 0 0,-3 3 336 16,-3 3 64-16,-3 3 16 0,-3 5 0 0,-1 3 48 0,0 4 16 16,0 3 0-16,-1 4 0 0,0 2-256 0,0 4-64 15,-1 3 0-15,0 3 0 0,1 5-320 0,-1 3 0 16,-1 1 0-16,2 3-128 0,0 2 128 0,0 2-128 16,1 3 128-16,0 4-128 0,3 4 128 0,-2 1 0 0,0 2 0 0,0-1 0 15,1 1-208-15,0-2-16 16,-2-3 0-16,2-2 0 15,2-2-896-15,-1-4-176 0,1-3-48 0,1-3 0 16,0-3-1456-16,0-3-288 0,1-2-64 0</inkml:trace>
  <inkml:trace contextRef="#ctx0" brushRef="#br0" timeOffset="170350.71">23708 16703 28559 0,'-2'-14'2544'0,"0"-2"-2032"15,0-3-512-15,1 2 0 0,1 0 2128 0,2 2 336 0,1-1 64 0,3 1 16 16,0-1-1264-16,5 2-256 0,2 1-64 0,6 1 0 0,5 2-640 0,3 1-128 15,1 0-16-15,5 2-16 16,1-2-160-16,4 1 0 0,1 2 0 0,2 1 0 16,-1 2 0-16,-2 2-192 0,1 0 64 0,-2 0 128 15,0-1-1888-15,-1 4-256 0,-4 0-48 0,-3-1-13952 16</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1:59:43.401"/>
    </inkml:context>
    <inkml:brush xml:id="br0">
      <inkml:brushProperty name="width" value="0.05292" units="cm"/>
      <inkml:brushProperty name="height" value="0.05292" units="cm"/>
      <inkml:brushProperty name="color" value="#FF0000"/>
    </inkml:brush>
  </inkml:definitions>
  <inkml:trace contextRef="#ctx0" brushRef="#br0">535 620 2751 0,'4'-8'128'0,"-2"3"16"0,0 0-144 0,2-1 0 16,0 0 0-16,0-3 0 0,1 1 2320 0,-2-1 432 16,1-1 96-16,1-1 16 0,0 0-944 0,0 2-192 15,-2-2-48-15,0 1 0 0,-2 0-352 0,-1 2-80 16,0 0-16-16,-1 2 0 0,0-3-256 0,-1 3-48 15,-1 1-16-15,-3 1 0 0,1 0 16 0,-2 1 0 16,0 0 0-16,1 2 0 0,-2-1-160 0,-1 2-48 0,0 2 0 0,0 0 0 16,-2 1-272-16,0 1-48 0,1 2-16 0,-4 3 0 15,1 2-80-15,-1 2-32 0,0 1 0 0,3 2 0 0,0 3 48 0,0 3 0 32,-1 3 0-32,-1 0 0 0,2 4-192 0,2-1-128 15,1 1 192-15,-5 20-192 0,4-10 0 0,3-6 0 0,4-6 0 0,2-3 0 0,2-4 0 0,4-2 0 16,-1-1 0-16,1-7 0 0,2 0 0 15,1-1 0 1,4 1 0-16,1-2-144 0,1-2 144 0,3-1-128 0,1-2 128 16,1-2-128-16,4-2-336 15,1-3-64-15,1-2-16 0,2-3 0 0,-2-3-656 0,2-4-128 0,-2-5-16 0,-1-5-16 16,-2-4-1632 0,-4-6-320-16,-1-4-64 0,-5 6-16 0,-2-5 800 0,0 1 160 0,-2-1 16 0,-2 4 16 0,0 3 2400 0,-3 3 448 15,-1 3 96-15,-3-1 32 0,2 6 2768 0,-4 4 560 0,-1 4 128 0,1 3 0 16,0 3-1600-16,2 7-320 0,0 0-64 0,0 0 0 15,0 0-1120-15,-3 6-224 0,1 2-32 0,0 2-16 16,1 2-272-16,1 3-48 16,0 3-16-16,1-1 0 0,1 5-128 0,-1 4-16 0,0 1-16 0,0 2 0 0,0 0-160 15,0 1 192 1,0 0-192-16,-1 5 192 0,0-4-192 0,0-3 160 16,0-2-160-16,1-3 160 0,-1-5-16 0,0 0 0 15,-1-4 0-15,1-3 0 0,0-2 112 16,1-2 0-16,-1-7 16 0,0 0 0 0,0 0 16 0,0 0 0 15,0 0 0-15,1-7 0 0,2-1-96 0,0-4 0 16,-2-3-16-16,3-4 0 0,2-1-176 0,2 1 128 16,-2-2-128-16,3 2 128 0,0 0-128 0,1 4 0 15,0 1 0-15,2 3 0 0,0 2-128 0,0 3 128 16,0 1 0-16,0 4 0 0,-1 1 176 0,1 3 96 16,0 1 32-16,-1 3 0 0,0 1-96 0,1 1-16 0,0 0 0 0,-1 2 0 15,0 0-192-15,-2 2 128 16,0 0-128-16,1 0 0 0,-3-1 0 0,0 0 0 15,1 1 0-15,-1-2 0 16,-1 0-448-16,1-1-144 0,-2 0-32 0,2-1 0 16,-1-1-1664-16,0-3-336 0,1 0-64 0</inkml:trace>
  <inkml:trace contextRef="#ctx0" brushRef="#br0" timeOffset="214.68">1194 681 29247 0,'0'0'1296'0,"0"0"272"0,0 0-1248 0,0 0-320 0,0 0 0 0,0 0 0 0,0 0 816 0,0 0 96 15,0 0 32-15,0 0 0 0,0 5 112 0,1 3 32 16,0 3 0-16,3 2 0 0,-3 4-320 0,1 2-64 16,1 1-16-16,2 4 0 0,-4 0-320 0,1 2-64 15,1-1-16-15,0 3 0 0,-2 1-144 0,0 0-16 16,-1 0-128-16,1-1 192 16,1-1-192-16,1-1 0 0,0 0 0 0,-1-2 0 0,0-2 0 0,0-1 0 15,3-4-208-15,-3 0 64 16,0-2-512-16,0-2-112 0,0-3 0 0,1-2-16 15,-3-8-1920-15,0 0-384 0,0 0-80 0</inkml:trace>
  <inkml:trace contextRef="#ctx0" brushRef="#br0" timeOffset="458.54">1194 882 25791 0,'-4'-10'2304'0,"-1"-3"-1856"0,2-3-448 0,1-1 0 16,2 0 1040-16,0-1 112 0,0 0 32 0,4 1 0 15,3-1-112-15,0 2-32 16,1 1 0-16,4 1 0 0,4 2-256 0,-1 1-48 0,1 1-16 0,-2 2 0 0,2 2-96 0,1 2-32 15,-1 3 0-15,-1 4 0 16,-2 1-112-16,-1 1-32 0,-2 3 0 0,-1 2 0 0,-3 2-192 16,0 4-64-16,-4 0 0 0,-3 3 0 15,-2 2-64-15,-3 0-128 0,-3 1 176 16,1 0-176-16,-5-2 256 0,1 1-48 0,-2-1-16 0,0-2 0 0,-1-3-192 0,1-1 0 16,0 0 128-16,2-2-128 0,-1 0 0 0,2-3 0 15,-2-2 0-15,4-1 0 16,0-2-352-16,2-2-160 0,1 0-48 0</inkml:trace>
  <inkml:trace contextRef="#ctx0" brushRef="#br0" timeOffset="1011.81">1978 677 26719 0,'0'0'2368'16,"0"0"-1888"-16,3-6-480 0,1 1 0 0,3 0 1408 0,-2-3 192 0,1 0 48 0,-1-2 0 16,0-1-992-16,-3 1-192 0,1 0-32 0,-1-2-16 15,1-1 64-15,-2-2 16 0,-1 0 0 0,-1-2 0 16,1 2-176-16,-3-6-16 0,0 0-16 0,-1 3 0 16,-3 2 64-16,-1 1 16 0,0-2 0 0,-2 3 0 15,0 2 208-15,-1 2 32 0,-1 0 16 0,0 2 0 16,0 3-224-16,-1 3-32 0,1 2-16 0,0 3 0 0,-1 1-144 0,0 3-16 15,-1 2-16-15,0 1 0 0,1 1-176 16,0 2 0-16,0 3 0 0,1 4 0 0,0 2 0 16,4-2 0-16,2 2-160 0,2 1 160 0,1 0-192 0,-1-1 192 15,3-2-208-15,2-2 80 0,2-4-80 0,1 1-16 16,1-3 0-16,3-3 0 0,1-3 224 0,0-4-176 31,2-2 176-31,1-3-160 0,0-3 160 0,0-3 0 0,2-3-144 0,0 1 144 0,0-3-192 0,1-3 16 16,2-1 16-16,-1-2 0 0,0 1 160 0,-2 3 0 15,-2-2 0-15,1-1 0 0,-3 4 0 0,0 4 128 16,-3 1-128-16,-3 3 176 0,-4 7 272 0,0 0 64 16,0 0 16-16,0 0 0 0,0 0-176 0,0 10-32 15,0 4-16-15,0 0 0 0,-4 5-144 0,0 3-32 0,1 2 0 0,0 2 0 16,-1 1-128-16,1 0 192 0,1 1-192 0,0 6 192 16,0-4-192-16,2-1 128 0,1-3-128 0,0-2 128 15,-1-4 64-15,2 0 0 0,-1-3 0 0,0-2 0 16,0-2-192-16,0-1 192 0,-1-2-192 0,1 0 192 15,2-1-192-15,-1-1 0 0,0-2 0 0,1 1 0 16,2 0 0-16,0-2 0 0,-1 1-144 0,0 0 144 16,0-1-1904-1,1-1-272-15,-5-4-48 0</inkml:trace>
  <inkml:trace contextRef="#ctx0" brushRef="#br0" timeOffset="1789.17">2315 908 24879 0,'0'0'1088'0,"0"0"256"0,-4-3-1088 0,4 3-256 16,-2-2 0-16,-1-1 0 0,1 2 1520 0,2 1 240 16,0 0 48-16,2-2 16 0,-2 2-384 0,6-4-80 15,2-1-16-15,4 0 0 16,2 1-448-16,4 0-80 0,3-1-32 0,7-3 0 0,0 1-320 0,-3-1-64 0,-1 1-16 0,0 1 0 15,-1-2-224-15,-2 2-160 0,-2-1 192 0,-1 0-192 16,-2 1 128-16,0 0-128 0,-3 2 0 0,-2-1 0 16,-1 1 0-16,-3 2 0 0,-7 2 0 0,0 0 0 15,0 0 0-15,0 0 0 0,0 0-192 0,0 0 48 32,0 0-640-32,0 0-128 0,0 0-32 0</inkml:trace>
  <inkml:trace contextRef="#ctx0" brushRef="#br0" timeOffset="2072.4">2914 413 17503 0,'0'0'768'0,"-4"-6"176"31,-1-2-752-31,-1 2-192 0,2-1 0 0,1 2 0 0,3 5 4576 0,-3-6 880 0,1 1 176 0,2 5 48 0,0 0-3968 0,0 0-800 16,0 0-144-16,0 0-48 0,2 4-400 0,2 2-96 15,0 0-16-15,-1 4 0 0,2 2-16 0,-1 1-16 16,0 3 0-16,-1 1 0 0,-1 3-16 0,-1-2 0 0,0 5 0 0,-1 1 0 31,-1 1-160-31,1 2 128 0,0-1-128 0,0 1 128 16,0-2-128-16,1 6 0 0,0-3 0 0,-1-1 0 16,0-4-336-16,1-1-160 15,3-1-16-15,0-4-16 0,1-1-2288 0,0-2-464 0,3-2-96 0</inkml:trace>
  <inkml:trace contextRef="#ctx0" brushRef="#br0" timeOffset="2497.6">3175 381 18431 0,'-2'-8'1632'0,"1"-1"-1312"0,1 1-320 0,1 1 0 0,3-2 4000 0,0 2 736 31,3 2 128-31,-1 0 48 0,2 2-3632 0,1 2-736 0,1 1-144 0,-1 1-16 0,2 1-80 0,0 5-16 15,0 3 0-15,0 1 0 0,-1 1-144 0,0 1-16 16,-3 0-128-16,-2 4 192 0,-1-1-64 0,-2 2-128 16,-4 2 176-16,-3-2-176 0,-1 3 192 0,-2 2-64 0,-1 1 0 0,0-2-128 15,-1-3 128-15,2 0-128 16,-1-2 0-16,-1 0 0 0,1-3 288 0,3-1-48 31,-1-5-16-31,3-1 0 0,-1-3 288 0,5-4 64 0,0 0 16 0,0 0 0 0,0 0-208 0,0 0-64 16,0 0 0-16,0 0 0 0,6-2-320 0,1-1 144 0,3 0-144 15,2-2 0-15,4 1 144 0,1-2-144 16,4 0 0-16,0-1 144 0,3-1-144 0,1 1 0 16,-2-2-192-16,0 1 192 0,0 0 0 0,0 2 0 0,0 0 0 0,-5 3 0 15,-2 0 0-15,0-1 128 0,-2 2-128 0,0 0 128 16,-3 1-128-16,0 0 192 0,-2 1-192 0,-1-1 192 16,-2 2-64-1,0 0-128-15,-6-1 192 0,0 0-64 0,0 0-128 0,0 0 128 0,0 0-128 16,4 5 128-16,-4-5-128 0,2 7 0 15,-2-7 0-15,0 8 0 16,0-2-624-16,-1 1 0 0,1-7 0 16,0 0 0-16,0 0-2576 0,0 0-528 15</inkml:trace>
  <inkml:trace contextRef="#ctx0" brushRef="#br0" timeOffset="10145.86">3329 344 8687 0,'0'0'384'0,"0"0"80"0,0 0-464 0,0 0 0 0,0 0 0 0,0 0 0 16,0 0 784-16,0 0 64 0,0 0 16 0,0 0 0 0,0 0 256 0,0 0 48 15,0 0 16-15,0 0 0 0,0-5-112 0,0 5-32 31,2-6 0-31,-2 1 0 0,0 5-192 0,0-7-32 0,0 1-16 0,1 0 0 0,-1 6-32 0,0 0-16 16,0 0 0-16,0 0 0 0,0 0-112 0,0 0-32 16,0 0 0-16,0 0 0 0,-3 7-128 0,1 3-32 15,0 2 0-15,2 3 0 0,-2 3-160 0,1 0-32 16,-1 2-16-16,-1 2 0 0,1 2-48 0,0-2-16 16,0 3 0-16,0 1 0 0,-1 3-176 0,1-1 0 0,-1 1 0 15,2-2 0-15,1-1 0 0,0-2 128 16,-1-1-128-16,1-1 0 0,0-2 128 0,-1-3-128 15,-1-2 0-15,1-2 128 0,0-1 16 0,-1 1 0 16,0-3 0-16,0-2 0 0,-2-1 32 0,4-7 0 16,0 0 0-16,0 0 0 0,-5 0 80 0,-1-2 32 15,1-2 0-15,0-4 0 0,1-4 48 0,1-4 16 16,-2-4 0-16,2-6 0 0,1-1-224 0,1 2-128 0,1-4 128 0,0-2-128 16,-2-1 0-16,0 2 0 0,1 0 0 0,0 2 0 15,-1 2 304-15,0-5-16 0,0 4 0 0,1 1 0 16,-1 3 144-16,2 2 16 15,0 4 16-15,0 1 0 0,0 4-208 0,2 2-32 0,-1 3-16 0,0 1 0 16,-1 6-80-16,0 0-128 0,0 0 176 0,0 0-176 16,0 0 160-16,5 5-160 0,1 2 128 0,-2 5-128 15,-1 4 0-15,0 0 0 0,-1 2 0 0,-1 3 0 0,0 0 0 16,-1 4 0-16,-1 4 0 0,0-4 0 16,-1 3 128-16,-1 1-128 0,0 0 0 0,1-2 128 0,1 0-128 15,0-3 0-15,0-1 0 0,1 3 128 0,0-3-128 16,1-3 0-16,0-3 0 0,1-4 0 0,-2-3 0 0,1-1 0 15,0-3 144-15,-1-6-144 0,0 0 128 0,0 0-128 16,0 0 128-16,0 0-128 0,0 0 128 0,0-5-128 16,-2-5 128-16,2-3-128 0,-1-6 0 0,1-2-192 15,0-4 32-15,1 2 0 0,1-5 0 0,0-2 0 16,0-2 0-16,-1 2 0 0,0-1 160 0,0 1 0 16,-1 0 0-16,0-6 0 0,0 3 0 0,0 3 0 15,0 5 0-15,0 4 0 0,0 4 0 0,0 2 128 16,-1 3-128-16,1 5 176 0,0 1 32 0,0 6 16 0,0 0 0 0,0 0 0 15,0 0-224-15,2 7 0 16,1 1 0-16,1 6 0 0,-1 2 0 0,0 2 0 0,2 2-192 0,-2 0 192 16,0 2 0-16,0 3-128 0,1 0 128 0,-3-2 0 15,-1 2 0-15,1 2 0 0,0 0 0 0,1 0 0 16,0-2 0-16,1 0 0 0,0-1 0 0,-1 4 0 16,0-5 0-16,-1-3 0 0,1-3 0 0,-1-1 0 15,0-4 0-15,-1-2 0 0,1-2 0 0,-1-2 144 16,-1 0-144-16,1-6 0 0,0 0 0 0,0 0 0 15,0 0-208-15,0 0 80 0,-2-6 128 0,0-2-208 16,1-3-96-16,1-2-16 0,0-3 0 0,0-4 0 0,1-2 128 16,-1 1 0-16,3-3 16 0,-1-3 0 0,0 1 176 15,0 0 0-15,2-1 0 0,1 3 0 0,-3 1 0 16,3-2-128-16,-2 3 128 0,0 5 0 0,1 2 0 16,-1 4 0-16,1 2 0 0,0 2 176 0,-4 7 48 0,0 0 16 15,0 0 0-15,5 3 0 0,1 0-96 0,-2 3-16 16,1 4 0-16,0 4 0 0,-1 2-128 0,0 4 0 15,-1 2 0-15,0-1 0 0,-2 3 0 0,1 1 0 16,0 1 0-16,-1 0 128 0,0 0-128 0,0 1-144 16,0-2 144-16,0 5-208 15,0-4-368-15,0-4-80 0,-1-4-16 0</inkml:trace>
  <inkml:trace contextRef="#ctx0" brushRef="#br0" timeOffset="14532.55">1082 1822 21711 0,'0'0'960'0,"0"0"192"0,0-6-912 0,0 1-240 16,0-1 0-16,0 0 0 0,-1-1 0 0,0 0 0 16,0 1 0-16,0-1 0 0,-3 2 640 0,2-1 192 15,0 1 48-15,-2-1 0 16,-1 1 144-16,1-1 16 0,-1 0 16 0,1 2 0 0,-2 3-160 0,1 0-48 16,-2 0 0-16,1 2 0 0,-2 1 16 0,1 3 0 15,-1-1 0-15,0 4 0 0,0 2-304 0,-1 2-64 16,-2 2-16-16,3 3 0 0,-1 1-224 0,0 3-64 0,0 2 0 0,2 3 0 15,-1-1-192-15,2 0 0 0,1-2 128 0,2 0-128 16,0-1 0-16,3 0 0 0,3-1 0 0,0-2 0 16,0-3-144-16,4 0 144 0,2-2 0 0,0-2-144 15,2-2 144-15,3-1-160 0,1-2 160 16,2-3-160-16,0-2-144 0,4-2-16 0,3-2-16 0,-1-5 0 16,0-3-448-1,-1-3-96-15,0-1-16 0,-1-4 0 16,-1-3 208-16,-1-2 48 0,-2-2 0 0,0-2 0 0,-3-4-80 0,1-1-16 0,-3-2 0 0,-2 0 0 15,-3 1 464-15,0 2 80 0,-3 4 32 0,1 4 0 0,-5 4 800 0,1 3 144 16,-2 4 48-16,1 2 0 0,-3 2 432 0,0 5 80 16,3 3 32-16,0 0 0 0,-4 7-816 0,0 3-176 15,1 2-16-15,1 3-16 0,0 4-352 0,0 2 0 16,-1 1 0-16,3 3 128 0,-1 3-128 0,0-1 0 16,0 1 0-16,1-2 128 0,0-1-128 0,0-1 0 15,0 0 0-15,1-4 0 0,0-1 0 0,0-3 0 0,0-4 0 16,2-2 0-16,-1-4 208 0,-2-6-16 15,0 0-16-15,0 0 0 0,6 0 240 0,1-3 48 16,0-4 16-16,0-3 0 0,2-4-16 0,1-4 0 0,0-2 0 0,0-1 0 16,1-4-304-16,0 1-160 0,0 1 160 15,-1 3-160-15,0 3 0 0,-2 4 0 0,1 2 0 0,-1 3 0 16,-1 2 0-16,-1 4 0 0,0 2 144 0,0 3-144 16,0 2 336-16,2 1-16 0,-3 3 0 0,2 2 0 15,-2 2-192-15,2 1-128 16,-2 0 128-16,4 0-128 0,0 2 0 0,0-2 0 0,-1-1 0 0,2-1 0 15,0-1 0-15,1-1 0 16,0-1-192-16,1-2 64 0,-1-3-576 16,1-1-96-16,2-1-32 0,-1-3 0 0,1-2-768 0,0-2-176 0,1-3-16 0,-1-3-16 15,-1-1-1648-15,0-3-336 0,12-19-64 16,-8 4-16-16</inkml:trace>
  <inkml:trace contextRef="#ctx0" brushRef="#br0" timeOffset="14962.24">1799 1720 11967 0,'0'0'1072'0,"-2"-4"-864"0,0 0-208 0,-1-1 0 0,-1 1 3056 0,1 1 560 16,3 3 112-16,0 0 32 0,0 0-1584 0,0 0-320 15,0 0-64-15,-2 5-16 0,0 3-624 0,2 2-112 16,0 3-16-16,0 2-16 0,0 3-352 0,1 2-64 16,1 2-16-1,0 2 0-15,0 3-64 0,1 2-32 0,-2 0 0 0,1 0 0 0,0 1-160 0,0 1-48 16,0 0 0-16,2-1 0 16,-2 0-272-16,0 0 128 0,-1-1-128 0,1-1 0 0,1-2 128 0,-1 0-128 15,-1-3 0-15,1-2 0 0,0-3 0 0,1-1 0 0,-2-4 0 0,0-3-144 16,0-2-192-16,0-3-48 0,-1-5 0 0,0 0 0 15,0 0-96-15,0 0-32 16,-6-3 0-16,1-3 0 16,-1-5-160-16,0-3-32 15,-1-5-16-15,1-4 0 0,-1-4 272 0,2-3 48 0,-1-3 16 0,1-2 0 0,0-3 384 0,0 1 0 0,1 0 0 0,1 0-128 0,1 1 416 16,-1 2 96 0,0 3 0-16,1 3 16 0,2 2 256 0,0 4 48 15,0 2 16-15,3 4 0 0,2 2-208 0,0 3-32 0,3 1-16 0,2 2 0 16,1 3-272-16,2 1-48 15,3 2-16-15,0 1 0 0,2 2 16 0,0 1 0 16,1 2 0-16,0 1 0 0,-2 2 16 0,-1 0 0 16,-2 2 0-16,-3 1 0 0,-2 1 0 0,-3 1 0 15,0 1 0-15,-4 2 0 0,-3 0-32 0,-2 2 0 16,-4-1 0-16,-1 1 0 0,-3-2-128 0,-1 0 0 16,-1 0 144-16,-1-2-144 0,0-1 0 0,-2-1 0 15,0-2 0-15,-1 1-128 16,1-2-256-16,0 1-64 0,1-1 0 0,2-1 0 15,1-2-1408-15,1-1-304 0,1 0-48 0</inkml:trace>
  <inkml:trace contextRef="#ctx0" brushRef="#br0" timeOffset="15429.71">2437 1486 25919 0,'-3'-11'1152'0,"3"11"224"0,0 0-1104 0,-1-5-272 16,1 0 0-16,0 5 0 0,0-5 1280 0,0 5 208 15,0 0 48-15,0 0 0 0,0 0-240 0,0 0-32 16,0 0-16-16,0 10 0 0,1 2-400 0,1 4-80 0,0 3 0 0,1 4-16 15,-2 1-304-15,2 2-48 0,0 0-16 0,0 1 0 16,-2 2-96-16,1 0-32 0,1-1 0 0,2-1 0 16,-2-1-256-16,1-1 160 0,-3 1-160 0,3-3 128 15,-1-3-128-15,1-2 0 0,0 0 0 16,0-2 128-16,2 0-496 0,-1-4-96 0,1-2-32 0,0-3 0 16,2-1-3008-16,1-4-592 0</inkml:trace>
  <inkml:trace contextRef="#ctx0" brushRef="#br0" timeOffset="15759.96">2979 1373 20271 0,'-7'-1'1792'0,"0"1"-1424"0,1 1-368 0,-1 1 0 16,-2 0 3712-16,1 3 656 0,-1 0 144 0,0 4 32 16,-1 2-3200-16,0 2-640 15,-4 3-128-15,2 2-32 0,0 3-64 0,0 2-16 0,-2 1 0 0,4 2 0 16,1 1-336-16,1 2-128 15,2-2 0-15,2 1 144 0,2-2-144 0,2 0 0 16,1-2 0-16,3-2 0 0,2-1 0 0,1-3-144 16,3-2 144-16,1-3 0 0,1-1 0 0,1-3 0 15,-1-3 0-15,0-2 0 0,0-2 128 0,0-3 16 16,1-2 16-16,0-3 0 0,2-2 288 0,-3-2 48 0,-2-2 16 0,-2-1 0 0,-2-1-192 16,-1 0-16-1,0 0-16-15,-3 1 0 0,-2 2 96 0,-3 1 32 0,-1 1 0 0,-1 3 0 0,-4 1 48 0,-1 3 16 16,-1 1 0-16,-1 1 0 0,-1 2-352 0,-2 3-128 15,-1 1 0-15,0 3 0 0,-1 1-192 0,2 2-144 0,-1 0-32 16,3 3 0 0,1 0-1424-16,3 0-272 0,-1 1-64 0,4 1-10144 15,1 1-2016-15</inkml:trace>
  <inkml:trace contextRef="#ctx0" brushRef="#br0" timeOffset="16185.81">1945 2409 24303 0,'-13'-2'1072'0,"13"2"224"0,-5-1-1040 0,1 0-256 16,4 1 0-16,0 0 0 0,-6-3 1152 0,6 3 160 16,0 0 32-16,0 0 16 15,0 0 96-15,0 0 16 0,0 0 0 0,6-4 0 16,2 0-880-16,4-1-160 0,4 0-48 0,5-2 0 16,4-1 128-16,4 0 0 0,1-4 16 15,9-2 0-15,2-1-208 0,6 0-64 0,6-1 0 0,4 0 0 16,3-3-256-16,2-1 128 0,1-1-128 0,5-1 0 0,2-1 128 0,4-1-128 15,2-1 0-15,-2-1 0 0,-4 2 0 0,-1 1 128 32,-2 1-128-32,-1 2 0 0,-1 3 0 0,-5 2 0 15,-7 3 0-15,-9 2 0 0,-7 3-128 0,-6 0 128 16,-6 2 0-16,-5 2-144 16,-5 2-896-16,-5 1-176 0,-4 0-48 0,-6 0 0 15,0 0 0-15,-7 7 0 0,-4-1 0 0,-4 3 0 16,-5 1-1488-16,-4 0-288 0</inkml:trace>
  <inkml:trace contextRef="#ctx0" brushRef="#br0" timeOffset="16550.37">2173 2474 23039 0,'-19'0'1024'0,"10"0"192"0,-1-1-960 0,0 1-256 15,1 1 0-15,0 0 0 0,2-1 1792 0,0 0 320 16,7 0 64-16,0 0 16 0,0 0-832 0,0 0-160 16,0 0-48-16,0 0 0 0,10-2-768 0,2-1-144 15,5-2-48-15,3 1 0 0,7-2 144 0,5 0 32 16,4-3 0-16,5 0 0 0,6-2-64 0,1-1-16 0,2 0 0 0,2-1 0 16,3-4-288-16,3 1 128 15,4 0-128-15,1 0 0 0,3-2 128 0,-2 1-128 0,-1-3 0 16,-2 1 0-16,2 0 0 0,-1 3 0 0,-1 0 128 0,-2 2-128 15,-5 1 0-15,-5 1 0 0,-6 1 0 0,-5 2 0 16,-3 0 160-16,-8 3-160 0,-5-1 128 0,-3 2-128 16,-5 0 160-16,-4 2-160 0,0 1 192 0,-5-2-192 15,-5 4 0-15,0 0 0 0,0 0 0 16,0 0-176-16,0 0-144 0,0 0-16 0,0 0-16 16,-6 1-2256-1,0 2-448-15,1 0-80 0</inkml:trace>
  <inkml:trace contextRef="#ctx0" brushRef="#br0" timeOffset="33977.85">9845 4305 12319 0,'0'0'544'0,"0"0"112"0,-6-5-528 0,2-1-128 15,4 6 0-15,-5-6 0 0,1-1 944 0,4 7 144 0,-2-7 48 0,2 7 0 16,0 0-432-16,-2-8-96 0,2 8-16 0,0 0 0 16,0 0-368-16,-1-8-80 0,1 8-16 0,0 0 0 15,0-8-128-15,0 8 0 0,0 0 0 0,0 0 0 16,0 0 0-16,3-6 0 0,-3 6 0 0,0 0 0 15,0 0 0-15,0 0 0 0,5-6 0 0,-5 6 128 16,0 0 64-16,0 0 0 0,0 0 0 0,0 0 0 16,8-2-32-16,-8 2 0 0,0 0 0 0,10-1 0 15,-10 1 96-15,10 2 0 0,-10-2 16 0,10 5 0 16,-3-1-64-16,-7-4-16 0,9 6 0 0,-9-6 0 16,8 8-192-16,-1-1 176 0,-7-7-176 0,8 9 160 0,-1-2-160 0,-7-7 0 15,7 8 0-15,-1-1 128 0,0-1-128 0,-6-6 0 16,5 9 0-16,1-1 128 15,-6-8-128-15,0 0 0 0,5 6 0 0,-5-6 128 0,0 0 64 0,0 0 16 16,0 0 0-16,8 2 0 0,-8-2 368 0,8-4 64 16,-2 0 0-16,1-4 16 0,-2-1-144 0,2-3-48 15,2-3 0-15,3-3 0 0,3-2-224 0,3-2-48 16,2-4-16-16,3-1 0 0,2-2-176 0,2-2 0 16,5-2 144-16,-2-2-144 0,-1-5 0 0,1-1 0 0,5-3 0 0,0 0 0 15,0-2 0-15,2 1 0 0,2-1 0 0,3 1 0 16,1 3 0-16,-1 2 0 0,1-1 0 15,-3 2 0-15,-5 1 0 0,-2 3 0 0,0 2 0 0,-3 2 0 16,-4 2 0-16,-2 3 0 0,0 2 0 0,-2 2 0 16,-3 1 0-16,-1 2 0 0,-3 4 128 0,-2 1-128 15,-4 3 128-15,-1 4-128 0,-2 0 160 0,-6 7-160 16,5-5 400-16,-5 5-16 0,0 0 0 0,0 0 0 16,0 0-176-16,0 0-32 0,0 0-16 0,0 0 0 15,0 0-352-15,0 0-64 0,0 0 0 0,0 0-16 16,0 0-752-1,0 0-160-15,0 0-32 0,-6 8-10752 0</inkml:trace>
  <inkml:trace contextRef="#ctx0" brushRef="#br0" timeOffset="35109.53">10198 5882 15487 0,'0'0'688'0,"-2"-7"144"0,1-1-672 0,1 8-160 0,-2-8 0 0,2 1 0 15,0 7 128-15,3-8 0 0,-3 8 0 0,3-6 0 16,-3 6 64-16,5-8 16 0,-5 8 0 0,6-5 0 16,-6 5-80-16,5-6-128 0,-5 6 176 0,0 0-176 0,0 0 160 0,8-4-160 15,-8 4 128-15,0 0-128 0,0 0 208 0,0 0-32 16,0 0-16-16,10 1 0 0,-10-1 304 0,0 0 64 16,9 9 16-16,-4-2 0 0,-5-7-240 0,6 12-48 15,-2 0-16-15,2 1 0 0,-2 0-112 0,1 0-128 16,-3 0 176-16,1 1-176 0,1 2 192 0,1-2-192 15,-1 0 192-15,0 1-192 0,0-2 128 0,0 0-128 16,2 1 0-16,-2 0 0 0,3-1 240 0,-2 0-64 16,0-1-16-16,-1-1 0 0,2 0 80 0,-1 0 16 0,1-2 0 0,-6-9 0 15,4 11 16-15,-1-2 16 0,-3-9 0 0,5 9 0 16,-5-9-64-16,5 7-16 0,-5-7 0 0,0 0 0 16,0 0-80-16,0 0 0 0,0 0-128 0,0 0 192 15,0 0 80-15,10 1 16 0,-10-1 0 0,11-4 0 16,-1 0-80-16,0-4-16 0,0-2 0 0,0-2 0 15,0-2-192-15,2-3 128 0,1-3-128 0,1-2 0 16,5-2 0-16,2-1 128 0,3-3-128 0,2-1 0 16,4-4 0-16,0-3 0 0,-2-1 0 0,2-2 0 15,-1 0-128-15,0-2 128 0,3 0 0 0,1 2 0 16,0 0 0-16,0 2 0 0,0 1 0 0,2 2 0 16,0 2 192-16,-1 2-64 0,-3 0-128 0,-1 5 192 15,-2 0-192-15,-4 3 176 0,-3 0-176 0,-1 2 160 16,-4 0-32-16,0 5-128 0,-1 0 192 0,-1 3-64 0,-1 1 128 0,-2 1 32 15,-2 0 0-15,0 2 0 16,-1 0 80-16,-1 2 16 0,-3 0 0 0,1 1 0 0,-5 5 16 16,0 0 16-16,7-5 0 0,-7 5 0 0,7-4-144 0,-7 4-16 15,0 0-16-15,0 0 0 0,0 0-96 0,0 0-16 16,5-5 0-16,-5 5 0 0,0 0-128 0,0 0 160 16,0 0-160-16,0 0 160 0,0 0-160 0,0 0 160 15,0 0-160-15,0 0 160 0,2-5-160 0,-2 5 0 16,0 0 0-16,0 0 0 0,0 0 0 0,0 0 0 15,0 0 0-15,0 0 0 16,0 0-656-16,0 0-176 0,0 0-16 0,0 0-13392 0</inkml:trace>
  <inkml:trace contextRef="#ctx0" brushRef="#br0" timeOffset="44615.39">19450 12985 9215 0,'0'0'400'0,"0"0"96"0,0 0-496 0,0 0 0 15,0 0 0-15,0 0 0 0,0 0 576 0,8-5 0 0,1 2 16 0,-1 1 0 16,-8 2-592-16</inkml:trace>
  <inkml:trace contextRef="#ctx0" brushRef="#br0" timeOffset="44792.43">19883 12908 6447 0,'0'0'272'0,"0"0"80"0,0 0-352 0,0 0 0 16,0 0 0-16,0 0 0 0,-5-5 1920 0,5 5 304 0,0 0 64 0,0 0 16 15,0 0-1856-15,0 0-448 0,9 3 0 0,2 0-4272 16,0-2-944-16</inkml:trace>
  <inkml:trace contextRef="#ctx0" brushRef="#br0" timeOffset="44935.29">20599 12909 6447 0,'0'0'576'0,"0"0"-576"0,11 5 0 0,1-2 0 15,-2 1 144-15,3-1-144 0,2 1 0 0,3 1 144 0,0-2-144 16</inkml:trace>
  <inkml:trace contextRef="#ctx0" brushRef="#br0" timeOffset="46692.42">18127 13013 7247 0,'0'0'320'0,"0"0"64"0,-5-6-384 0,5 6 0 16,0 0 0-16,0 0 0 0,-4-5 544 0,4 5 32 0,0 0 0 0,0 0 0 16,0 0-160-16,0 0-32 15,-2-8 0-15,2 8 0 0,0 0-128 0,0 0-48 16,0 0 0-16,0 0 0 0,0 0-208 0,6-5 0 16,-6 5 0-16,9-2 0 0,1 1 0 0,-2 0-240 0</inkml:trace>
  <inkml:trace contextRef="#ctx0" brushRef="#br0" timeOffset="46860.89">18643 12971 10479 0,'0'0'448'0,"0"0"128"0,0 0-576 0,0 0 0 0,0 0 0 0,0 0 0 0,7 6 0 0,2-1 0 0,0 0 0 0,1-1 0 15,1 1-192-15,1-2 16 16</inkml:trace>
  <inkml:trace contextRef="#ctx0" brushRef="#br0" timeOffset="47024.83">19055 12945 3679 0,'0'0'160'0,"0"0"32"0,0 0-192 0,0 0 0 0,0 0 0 0,0 0 0 15,0 0 2128-15,0 0 384 0,0 0 80 0,0 0 16 16,11 3-1984-16,-2 2-400 0,0-1-80 0,0 0-16 16,0 0-128-16,2-1 0 0,3 0 0 0</inkml:trace>
  <inkml:trace contextRef="#ctx0" brushRef="#br0" timeOffset="47182.71">19770 12927 3679 0,'0'0'320'0,"10"3"-320"16,-1-1 0-16,-9-2 0 0,10 3 1040 0,-1 1 144 15,-1 1 32-15,3-2 0 0,-2 0-816 0,2 1-144 0,2 0-48 0,1-1 0 32,0 0-208-32,1 0 0 0</inkml:trace>
  <inkml:trace contextRef="#ctx0" brushRef="#br0" timeOffset="47323.99">20501 12952 3679 0,'11'3'160'0,"-3"-1"32"0,2-1-192 0,1 1 0 0,1 1 0 0,3 0 0 16,1 1 1328-16,0 0 208 15,-1-1 64-15,2 1 0 0,0 0-1344 0</inkml:trace>
  <inkml:trace contextRef="#ctx0" brushRef="#br0" timeOffset="47497.6">21499 12983 4607 0,'0'0'400'0,"11"4"-400"0,0-1 0 0,0 0 0 16,0 3 576-16,2-2 48 0,0 1 0 0,1-1 0 16,0 0-464-16,2 0-160 0</inkml:trace>
  <inkml:trace contextRef="#ctx0" brushRef="#br0" timeOffset="47639.25">22109 12980 14271 0,'0'0'640'0,"0"0"128"0,0 0-624 0,0 0-144 0,0 0 0 0,0 0 0 16,0 0 896-16,0 0 160 0,0 0 32 0,0 0 0 15,0 0-1088-15,0 0-144 0</inkml:trace>
  <inkml:trace contextRef="#ctx0" brushRef="#br0" timeOffset="49537.57">19016 11354 3679 0,'0'0'320'0,"0"0"-320"0,0 0 0 0,0 0 0 16,0 0 640-16,0 0 48 0,0 0 16 0,0 0 0 15,0 0-320-15,0 0-48 0,0 0-16 0,0 0 0 16,7-4 64-16,-7 4 16 0,0 0 0 0,0 0 0 15,7-6-176-15,-7 6-32 0,0 0-16 0,0 0 0 16,0 0 0-16,0 0 0 0,9-2 0 0,-9 2 0 16,0 0-176-16,0 0 0 0,0 0 0 0,0 0-176 15,0 0 176-15,0 0 0 0,0 0 0 0,7 1 0 0,-7-1 0 0,0 0 0 16,9 6 0-16,-9-6 0 0,8 8-352 0</inkml:trace>
  <inkml:trace contextRef="#ctx0" brushRef="#br0" timeOffset="51897.13">18984 11330 2751 0,'0'0'256'0,"0"0"-256"0,0 0 0 0,0 0 0 0,0 0 1472 0,0 0 256 15,0 0 64 1,0-8 0-16,0 8-912 0,0 0-176 0,2-7-48 0,-2 7 0 15,0 0-272-15,4-7-64 16,-4 7-16-16,0 0 0 0,5-5-176 0,-5 5-128 16,0 0 144-16,0 0-144 0,0 0 0 0,7-4 0 0,-7 4 0 0,0 0 0 0,0 0 0 0,0 0 0 15,0 0 0-15,0 0 0 0,0 0 0 0,9-1 0 16,-9 1 0-16,10-1 0 0,-1 1 0 16,-9 0 0-16,10 0 0 0,-1 0 0 15,-9 0 0-15,11-1 0 0,-2 0 0 0,-9 1 0 0,10 0 144 0,-1 0-144 0,-9 0 128 0,10-1-128 31,-10 1 0-31,10 1 128 0,-10-1-128 0,9 1 0 0,-9-1 0 0,9 0 128 0,-9 0-128 0,0 0 0 16,11 3 0-16,-11-3 128 0,8 4-128 0,-8-4 0 16,9 4 144-16,-9-4-144 0,8 4 160 0,-8-4-160 15,10 4 128-15,-1-1-128 0,-9-3 0 0,8 2 0 16,-8-2 128-16,10 2-128 0,-1 1 0 0,-9-3 0 16,9 1 144-16,-1 1-144 0,-8-2 128 0,9 1-128 15,-9-1 128-15,9 0-128 0,-9 0 128 0,10 0-128 16,-1 0 0-16,0 0 128 0,-9 0-128 0,9 1 0 15,0 1 0-15,0-1 128 0,-9-1-128 0,10 3 0 16,-1-2 0-16,-9-1 0 0,9 3 0 16,-2 0 0-16,-7-3 0 0,10 4 0 0,-10-4 0 0,10 3 0 0,-2 0 0 15,0 1 0-15,-8-4 0 0,10 4 0 0,-2-1 0 0,-8-3 0 16,9 5 0-16,0-1 0 0,-9-4 0 0,11 7 0 16,-1-3 0-16,0 0 0 0,-1 1 144 0,-1-1-144 31,0 1 160-31,-8-5-160 0,8 5 128 0,-1 1-128 15,2-2 0-15,0 0 0 0,-9-4 128 0,11 6-128 16,-1-1 0-16,-1 1 0 0,1-3 128 0,-3 2-128 16,1-1 0-16,0 0 0 0,-8-4 144 0,10 6-144 0,-3-1 128 15,1 1-128-15,0-1 128 0,-1 1-128 16,-7-6 128-16,10 9-128 0,0-2 0 0,0 1 128 0,0-1-128 16,0 0 0-16,1 0 0 0,1 1 0 0,0-2 0 0,0 1 0 15,-1 0 0-15,1 0 0 0,2 0 0 0,-2-1 0 16,-1 1 0-16,1 0 0 0,-1-2 0 0,1 1 0 15,-1-2 0-15,-1 2 0 0,-1-1 0 0,-1 1 0 16,0-1 0-16,0 1 0 0,-2 0 0 0,2 1 0 16,0-2 0-16,-8-5 128 0,10 6-128 0,0-2 0 15,1 3 0-15,-2-1 128 0,1 0-128 0,-1-1 0 16,-9-5 160-16,10 6-160 0,0-1 192 0,0 2-192 16,-1-2 176-16,-1 1-176 0,1-2 160 0,0 3-160 15,0 0 128-15,0-1-128 0,-1 0 0 0,1-1 0 0,0 1 128 16,-1-1-128-16,-1 1 0 0,1 0 0 0,1 0 0 0,-1-1 0 15,-1 2 0-15,1-2 0 0,1 1 128 0,-1-1-128 16,-1 2 0-16,2 0 0 0,0-1 128 0,-1 2-128 16,-2-2 0-16,3 1 0 0,1 1 0 0,-1-1 0 15,-1 0 0-15,1 1 0 0,0 1 128 0,-1-1-128 16,1 1 0-16,0 0 0 0,-1-2 0 0,1-1 0 16,-1 1 0-16,1-1 0 0,-2 2 128 0,2 0-128 15,-2-2 0-15,0 1 0 0,0-2 128 0,1 2-128 16,-1 1 0-16,0-2 0 0,-2 1 128 0,2 0-128 0,0-1 0 15,-1 1 0-15,1-1 128 0,0 2-128 0,1 0 0 16,-1-1 144-16,-7-7-144 0,7 11 0 0,-1 0 0 16,0-1 0-16,-6-10 0 0,8 11 0 0,1 0 176 0,0 0-176 15,-1-1 0-15,-1 0 0 0,1-2 0 0,0 0 0 16,-1 0 0-16,2 1 0 0,-1-1 0 0,0 1 0 16,-2 1 0-16,2-2 0 0,-1 0 0 0,0 0 0 15,1-1 0-15,1 1 0 0,-2-1 0 0,2 0 144 16,-1 1-16-16,0 1 0 0,-2 0 0 0,2-2 0 15,1 0 0-15,0 2 0 0,-2 0 0 0,0 1 0 16,-1-2-128-16,1 1 192 0,0 0-192 0,-1 0 192 0,1-2-192 16,-1 1 128-16,0 0-128 0,1 0 128 0,-1-2-128 15,1 3 0-15,-2 0 0 0,1 0 128 0,-1-1-128 16,2 1 0-16,-1 0 0 0,0-1 128 16,-2-1-128-16,1 1 0 0,-5-8 0 0,5 9 128 0,-1-1-128 15,-4-8 128-15,3 8-128 0,0 0 128 0,-3-8-128 0,5 10 0 16,-2-1 0-16,-3-9 128 0,3 10-128 0,-3-10 0 15,5 8 0-15,-1 2 128 0,-1 1-128 0,1-1 0 16,-4-10 0-16,3 10 0 0,1-1 0 0,-4-9 0 16,5 9 0-16,-1 0 0 0,0-1 0 0,-4-8 0 0,4 10 0 0,0-2 128 15,2 1-128-15,-3 0 0 0,1-2 0 16,-4-7 0-16,5 10 0 0,-1-1 0 0,1 0 0 0,-5-9 0 16,5 11 0-16,1-1 0 0,-2-2 0 0,0 1 0 15,0 0 0-15,0 1 128 0,0 0-128 0,1 0 0 16,-5 0 0-16,2 0 0 0,1-1 0 0,2 1 0 15,-5-10 0-15,3 12 0 0,1 1 0 0,0-2 0 16,-4-11 0-16,4 11 128 0,-1 0-128 0,1-2 0 16,-1 1 0-16,-1 0 0 0,0-1 0 0,1 0 0 15,-3-9 0-15,4 11 128 0,-2-1-128 0,0 0 0 16,-2-10 0-16,4 12 0 0,-1 0 0 0,0-1 0 0,1 0 128 16,-1 0-128-16,-1-1 128 0,1 0-128 15,0 0 0-15,-1-1 0 0,0 1 0 0,0 2 0 16,0 1 0-16,0-1 128 0,-1-1-128 0,0 0 0 0,0-1 0 0,0 1 128 15,-1 0-128-15,0 0 0 0,0 1 0 16,0 0 0-16,0 1 0 0,-1-1 0 0,0 0 0 0,0 0 0 16,0-1 0-16,-1 0 0 0,1-1 0 0,0 1 128 15,0-1-128-15,0 0 0 0,-1 0 128 0,0 1-128 16,-1 1 128-16,1-1-128 0,0-1 128 0,0 0-128 16,-1 0 128-16,-1 1-128 0,1-1 192 0,0-1-64 15,-1 0 0-15,1 2 0 0,0 1-128 0,-2-1 160 16,1 0-160-16,0 0 160 0,-1 0-160 0,1 0 0 15,-1-2 0-15,1 1 0 0,2 1 128 0,-3 0 0 0,1 1 0 16,0-1 0-16,-2-1-128 0,1 1 0 0,-2-1 0 0,0 0 128 16,2 0-128-16,-1 1 0 0,1-1 144 0,-2 1-144 15,1 1 128-15,-1 0-128 0,2 0 128 0,-1 1-128 16,-2-1 128-16,3-1-128 0,-1 0 128 0,1 0-128 16,-2 1 128-16,1 2-128 0,0-3 160 0,0 0-160 15,-2 0 144-15,0 0-144 0,2 0 128 0,-2 0-128 16,0-2 0-16,0 2 128 0,0-2-128 0,0 0 0 15,-2 1 0-15,1 0 128 0,0-2-128 0,1 1 0 16,-3 2 0-16,1-1 128 0,0-1-128 0,0 1 0 16,-1 0 0-16,1 1 0 0,-2 0 0 0,2 0 0 15,0 0 0-15,0 0 0 0,-1 0 128 0,0 0-128 16,0-1 0-16,0 0 0 0,0 1 0 0,0 0 0 16,0 0 0-16,0 1 0 0,-2 0 0 0,3 0 0 0,1 2 0 15,-1-2 0-15,-1-1 0 0,0 0 0 0,-2 2 0 0,2-1 0 16,0 0 0-16,1 1 128 0,-1 0-128 0,0 1 0 15,1-1 0-15,1-2 0 0,-4 0 0 0,2 0 0 16,0 0 0-16,0 0 0 0,-1 0 0 0,0 0 0 16,-1-2 0-16,1 2 128 0,0 0-128 0,-1 0 0 15,-2-1 0-15,1 0 0 0,-1-1 0 0,0 1 0 16,1-1 0-16,-1 1 128 0,-2 0-128 0,1-1 0 16,-1 1 0-16,1 0 128 0,-3 0-128 0,1 0 0 15,2 0 0-15,-1 1 128 0,-3 0-128 0,3 1 0 16,1-1 0-16,1 1 0 0,0-1 0 0,0 1 0 0,0 0 0 15,-2 0 0-15,0-1 0 0,-3 0 0 0,-1 0 0 16,0 0 0-16,-2 0-272 0,1 3-96 0,-1-2-16 16,1-1 0-1,0-2-512-15,0 0-128 0,1 2 0 0,0-1-8672 0</inkml:trace>
  <inkml:trace contextRef="#ctx0" brushRef="#br0" timeOffset="53518.92">20442 12991 7359 0,'18'-5'656'0,"-6"0"-528"0,1 1-128 0,3-1 0 0,0 1 352 0,1 0 32 15,0 0 16-15,1 1 0 16,-1 0-16-16,1 1 0 0,0 0 0 0,-2 1 0 0,0 1-192 0,-1 0-32 15,-1 0-16-15,-1 0 0 0,0-1-144 0,0 2 128 16,-2-1-128-16,0 0 128 0,1 0-128 0,-2 0 0 16,0 0 0-16,2 0 0 0,2-1 0 0,-1 0 0 15,0-1 0-15,3-1 0 0,0-3 0 0,3 2 0 16,1-1 0-16,2 1 0 0,-1-2 224 0,3 1 16 16,3-1 0-16,1 0 0 0,-1-2 64 0,0 2 16 15,-3 0 0-15,-1-1 0 0,-5 0-128 0,-1 1-32 16,-5 2 0-16,-1-1 0 0,-2 1 16 0,-2 1 0 15,-7 3 0-15,0 0 0 0,0 0 16 0,0 0 16 0,0 0 0 16,0 0 0-16,0 0-32 0,0 0-16 0,0 0 0 0,0 0 0 16,-7 6-160-16,7-6 0 0,-9 6 0 0,2-1-4608 15,-2 1-896 1</inkml:trace>
  <inkml:trace contextRef="#ctx0" brushRef="#br0" timeOffset="53863.96">20546 12966 5807 0,'0'0'256'0,"0"0"64"0,0 0-320 0,0 0 0 15,10-3 0-15,2 1 0 0,1 2 288 0,2 2 0 16,1-2 0-16,2 0 0 16,4 0 32-16,3 1 16 0,-1-2 0 0,1-2 0 0,2 0 368 0,1 1 80 15,1-1 16-15,3 0 0 0,2 0-416 0,1 2-64 16,1 1-32-16,2 0 0 0,-1-1-288 0,0 1 160 16,1 0-160-16,-5-1 128 0,-3-1-128 0,-4 0 0 15,-2 1 0-15,-2 0 128 16,-3 0-576-16,-3 0-112 0,-4-1-16 0,-2 1-16 0,-10 1 160 0,9-1 48 15,-9 1 0-15,0 0 0 0,0 0 384 0,0 0 0 0,0 0 0 16,0 0 0-16,-11 3-320 0</inkml:trace>
  <inkml:trace contextRef="#ctx0" brushRef="#br0" timeOffset="54299.15">20801 12862 5519 0,'0'0'496'0,"0"0"-496"0,0 0 0 0,0 0 0 0,0 0 336 0,0 0-16 0,0 0-16 0,0 0 0 15,2-7-304-15,-2 7 160 0,0 0-160 0,6-6 128 16,-6 6 128-16,0 0 32 0,5-5 0 0,-5 5 0 15,0 0 288-15,9-2 48 0,-9 2 16 0,0 0 0 16,0 0-208-16,10 6-48 0,0 2 0 0,-1 1 0 16,-2-1-16-16,1 2-16 15,0 2 0-15,-2 2 0 0,1-1-208 0,-1 2-144 16,0 2 192-16,-1 1-192 0,1 1 128 0,-2 1-128 0,-3 0 0 0,2 1-3840 16,-3 0-864-16</inkml:trace>
  <inkml:trace contextRef="#ctx0" brushRef="#br0" timeOffset="54702.61">20817 12788 6447 0,'2'-9'576'0,"0"0"-576"0,1 1 0 0,0 1 0 0,2 0 912 0,-5 7 80 16,3-9 16-16,0 3 0 0,-3 6-304 0,6-5-64 0,-6 5-16 0,0 0 0 15,0 0-384-15,0 0-80 16,0 0-16-16,10 7 0 0,-10-7-16 0,5 11 0 16,0 0 0-16,-1 0 0 0,-1 1 192 0,1 0 16 0,-1 0 16 0,0 1 0 15,1 1-208-15,-1 0-144 0,0 2 192 0,0 1-192 0,1-1 288 0,0 1-48 16,-1-1-16-16,2 1 0 15,-2-1 48-15,-1 1 16 0,1-2 0 0,0 1 0 0,-2-2-96 0,0 0 0 32,-1 1-16-32,1-2 0 0,0-1-176 0,-1 0 128 15,-1-1-128-15,-2 1 128 0,-2 0-128 0,-1 0 192 16,-3 1-192-16,-2 3 192 0,-2 0 0 0,0 2 16 16,-2 1 0-16,2 0 0 0,-3 2-208 0,-1 0 0 15,1-1 128-15,1-1-128 16,2-2-464-16,3-1-144 0,1-4-32 0,3 0-4544 15,0-3-928-15</inkml:trace>
  <inkml:trace contextRef="#ctx0" brushRef="#br0" timeOffset="55097.24">20854 12793 7775 0,'-2'-11'336'0,"2"11"80"0,-3-10-416 0,2 1 0 0,1 1 0 0,0 8 0 15,0 0 688-15,0-8 48 0,0 8 16 0,0 0 0 16,0 0-336-16,0 0-64 0,0 0-16 0,0 0 0 0,0 0-16 16,0 0 0-16,0 0 0 0,0 0 0 0,0 0-32 0,0 0-16 15,0 0 0-15,0 0 0 0,9 3 160 0,-9-3 16 16,7 9 16-16,-3 0 0 0,-1 0-144 0,1-1-16 15,-2 1-16-15,0 0 0 0,0 1-128 0,-1 1-32 16,0 0 0-16,1 2 0 0,-2 1-128 0,-2 2 0 16,1-1 0-16,0 3 0 0,-1 1 0 0,-1 3 208 15,-1 1-48-15,0 1-16 0,-1 0-144 0,-1 4 0 0,3 0 0 0,-6 5 0 16,-1 3 0-16,-2 4 0 0,-1 2 128 16,-2 1-128-16,-1 2 128 0,-2 0-128 0,0 1 128 0,-3-1-128 31,-2 0-256-31,0 0-144 0,-1 1-32 0,1-5 0 15,-2-2-512-15,2-4-96 0,3-3-32 0</inkml:trace>
  <inkml:trace contextRef="#ctx0" brushRef="#br0" timeOffset="55302.27">20881 13128 12895 0,'0'0'1152'0,"0"0"-928"16,0 0-224-16,0 0 0 16,-9 2-1152-16,2 7-256 0,-1 4-64 0,-3 9-16 0,-4 6 1104 0</inkml:trace>
  <inkml:trace contextRef="#ctx0" brushRef="#br0" timeOffset="55823.05">19064 14798 5519 0,'0'0'496'0,"0"0"-496"0,0 0 0 16,0 0 0-16,5-5 1056 0,1-1 112 0,-1-1 32 0,2 0 0 16,1-1-368-16,3 1-64 0,0-2 0 0,4 1-16 15,2-1-368-15,2 2-64 16,5-1 0-16,0 1-16 0,2-2-128 0,1-1-32 0,0 0 0 0,-3 1 0 0,-2 0-144 0,-1 1 0 16,-1 0 0-16,1-1 0 0,0-1-192 0,0 2 192 15,0-1-192-15</inkml:trace>
  <inkml:trace contextRef="#ctx0" brushRef="#br0" timeOffset="56692.28">18920 14940 5519 0,'0'0'240'0,"0"0"64"0,0 0-304 0,0 0 0 0,0 0 0 0,0 0 0 0,0 0 1088 0,0 0 176 16,0 0 16-16,0 0 16 0,8-3-336 0,-1 0-80 15,0-2-16-15,-1 1 0 0,2 1-176 0,1-2-48 16,0 1 0-16,0-1 0 0,-2 1-256 0,2 0-48 16,1-2-16-16,1 1 0 0,1-1-320 0,1 0 0 15,4-2 0-15,-2 0 128 0,1 0-128 0,1 0 128 16,3-2-128-16,3-1 128 0,3-1 64 0,2-3 32 16,2 0 0-16,-1-2 0 0,1-1 96 0,0-3 32 15,-2-2 0-15,2-3 0 0,1 0-80 0,2 0-16 16,1 0 0-16,1 2 0 0,1 0-128 0,1 1-128 0,-1 3 192 15,0 1-192-15,-5 2 128 0,0-1-128 0,-2 1 0 16,-3 0 0-16,-3 1 0 0,-1 0 0 0,0 2 0 0,-1 0 0 16,-3-2 128-16,-1 2-128 0,2 0 0 0,1-1 0 15,1 0 0-15,-1 2 0 0,0-1 0 0,2 0 0 16,1-1 176-16,3-1-176 0,0-1 160 0,2-1-160 16,1 1 192-16,0-4-48 0,-2-2-16 0,0 1 0 15,-2 0-128-15,0 1 128 0,1 0-128 0,-4 1 128 16,-3-1-128-16,1 3 0 0,1 2 0 0,0 1 128 15,-1-2-128-15,1 1 0 0,0-1 0 0,0 2 128 16,0-1-128-16,-1 2 0 0,1 1 0 0,-2 1 128 16,-2-2-128-16,0 1 0 0,1 0 0 0,-2-1 128 0,0-1-128 0,-2 0 0 15,-1 0 0-15,-2-2 128 0,-1 0-128 0,1-1 0 16,0-1 0-16,-1 2 128 0,-2 0-128 0,-1 2 0 16,2-3 0-16,0 2 0 0,0-1 128 0,0 1-128 15,0-1 128-15,0 2-128 0,-1 2 0 0,-1-2 128 16,1 0-128-16,2-1 0 0,0 2 0 0,1-2 0 15,0 0 0-15,0 2 0 0,0 0 0 0,-1-2 0 16,0 0 0-16,0-2 0 0,0 1 0 16,0-1 128-16,0-2-128 0,-2-2 0 0,1-1 128 15,0 1-128-15,-2 1 128 0,-1 0-128 0,1 3 0 0,-2 1 0 0,-1 1 0 16,0 0 0-16,0 1 0 0,0 3 128 0,-1 1-128 16,0 0 0-16,1-1 0 0,-2 1 0 0,-1 0 0 15,0 2 0-15,0 1 0 0,-1 1 0 0,0 7 0 0,0-7 0 16,2 0 0-16,-2 7 0 0,0 0 0 0,0 0 0 15,0 0 0-15,0 0 0 0,0 0 0 0,0 0 0 16,0 0 0-16,0 0 0 0,-9 2-176 0,9-2 176 16,-11 7-160-16,2 2 160 0,-2 3-192 0,1 1 192 15,2 0-144-15,-1 4 144 0,3 3 0 0,-2 2-144 16,0 0 144-16,-3 2 0 0,-1 3 0 0,-1 6-128 16,-4 4-320-1,-1 3-64-15,-2 5-16 0,-5 4-5728 0,-5 2-1136 0</inkml:trace>
  <inkml:trace contextRef="#ctx0" brushRef="#br0" timeOffset="61536.72">23181 2169 7359 0,'0'0'656'0,"3"-9"-528"15,-1 2-128-15,2-1 0 0,2 0 352 0,0 2 32 16,-1-1 16-16,0 3 0 0,2-3 304 0,-1 2 48 16,1-2 16-16,0 0 0 0,0 0 80 0,2 1 32 15,0 2 0-15,0-1 0 0,-1 1-304 0,2 1-64 0,0 2-16 0,2-2 0 16,-2 3-288-16,1 3-48 0,-2 0-16 0,-1 1 0 16,-2 2-16-16,1 3 0 15,0 3 0-15,-3 3 0 0,3 2 64 0,-2 0 0 0,-2 3 0 0,2 1 0 16,-1 1 48-16,3 1 16 0,-1-1 0 0,2 1 0 15,-1 0-256-15,-1-1 144 0,1 0-144 0,-1-1 128 16,2-1-128-16,0-2 0 16,1-3 0-16,-1-2 0 0,1-2 0 0,0-2 0 0,-1-1 0 0,2-4 128 0,2-2 0 0,-1-1 0 15,-1-2 0-15,1-2 0 0,2-3 272 0,2-2 48 16,3-4 16-16,2-6 0 16,3-4 32-16,5-8 0 0,5-5 0 0,6-5 0 0,0-5-176 0,3-4-48 15,-3-5 0-15,1-1 0 0,2-1-272 16,3-4 0-16,5-2 0 0,3 3-144 0,-2 4 144 0,0 4 0 15,-3 1 0-15,-5 7 0 0,-6 6 0 0,-7 5 0 0,-3 2 0 0,-2 5 0 16,-2 3 0-16,-4 2 0 16,-6 2 0-16,-2 2 0 0,-2 2-144 0,-4 3-48 0,0 2-16 15,-5 9 0 1,1-5-800-16,-1 5-144 0,0 0-48 0,-8 0 0 0</inkml:trace>
  <inkml:trace contextRef="#ctx0" brushRef="#br0" timeOffset="62027.64">23190 2648 7359 0,'-5'-15'656'0,"2"7"-528"16,0-3-128-16,1 1 0 15,1-1 1024-15,1 1 160 0,1-1 32 0,1 0 16 16,0-1-208-16,1 1-64 0,-1 1 0 0,1 1 0 0,0 2-64 0,1 1 0 0,-1-1-16 0,-3 7 0 31,0 0-208-31,0 0-32 0,0 0-16 0,0 0 0 16,0 0-144-16,0 0-32 0,10 4 0 0,-10-4 0 0,9 6-192 0,-1 3-32 16,0 0-16-16,0 1 0 15,-2 1-208-15,3 0 0 0,1-3 0 0,0 2 0 0,2 0 0 0,2-2 0 0,-1-1 0 0,1-3 0 16,1-2 0-16,3-1 272 0,-1-1-48 0,1-1-16 15,1-5 304-15,-1-2 64 0,3-3 16 0,0-5 0 16,3-1-64 0,4-4-16-16,3-3 0 0,4-4 0 0,3-1-144 0,6-8-48 0,6-8 0 0,2-5 0 15,0-8-128-15,3-3-16 16,3-5-16-16,4-5 0 0,7-3-160 0,1 0 160 0,4 1-160 16,-6 4 160-16,-5 3-160 0,-7 8 0 0,-4 8 0 0,-6 6 128 15,-5 7-128-15,-2 5 0 0,-5 5 0 0,-5 7 0 0,-6 3 0 0,-5 4 0 16,-3 2 0-1,-3 3 128-15,0 3-128 0,-3 0 0 0,-9 5 144 0,5-3-144 0,-5 3 0 16,0 0-240-16,0 0 48 0,0 0 0 31,0 0-640-31,0 0-128 0,-2 10-32 0,-2 0-11072 0</inkml:trace>
  <inkml:trace contextRef="#ctx0" brushRef="#br0" timeOffset="62153.59">24766 1503 13823 0,'0'0'608'0,"0"0"128"0,0 0-592 0,0 0-144 0,0 0 0 0,0 0 0 0,0 0 1712 0,0 0 304 0,0 0 64 0,0 0 16 32,0 0-1280-32,0 0-256 0,0 0-48 0,-2 10-7152 15,2-10-1424 1</inkml:trace>
  <inkml:trace contextRef="#ctx0" brushRef="#br0" timeOffset="71267.91">11662 4007 11055 0,'-1'-13'480'0,"1"8"112"0,0-3-464 0,0 1-128 0,-1 1 0 0,1-1 0 0,1 2 2816 0,-1 0 560 16,0 5 96-16,0 0 32 0,0 0-1984 0,0 0-400 16,0 0-80-1,0 0-16-15,0 7-368 0,0 3-80 0,-1 2 0 0,1 2-16 0,-1 2-304 0,1 1-64 16,0 1-16-16,-2 2 0 0,0 0-48 0,1 2 0 15,0 2 0-15,0-1 0 0,-1-2 0 0,1-2 0 16,0 0 0-16,0-1 0 0,0-2-128 0,-1-2 160 16,1-1-160-16,0-2 160 0,0-3 0 0,1-1 0 31,0-7 0-31,0 0 0 0,0 0 64 0,0 0 16 16,0 0 0-16,2-7 0 0,-1-1 64 0,2-5 16 0,-2-2 0 15,3-5 0-15,1-4-320 0,2-2 160 16,0-3-160-16,2-1 128 0,1-2-128 0,-1 3-272 15,0 0 64-15,0 5 16 0,0 3 192 0,-4 5 0 16,0 1 0-16,-1 4 160 0,-1 2 160 0,0 3 48 0,0 1 0 0,-3 5 0 16,0 0-144-16,0 0-32 0,5 5 0 0,1 3 0 15,-2 3-192-15,1 2 128 0,-1 0-128 0,1 3 0 16,-1 3 0-16,0 2 0 0,-1 1 0 16,1 0 0-16,0-1 128 0,1 0-128 0,-1 0 0 0,1-3 0 15,-1-1 0-15,0-3 0 0,1-3 0 0,0-1 0 16,0-1 128-16,-1-2-128 0,-4-7 0 0,0 0 144 15,0 0-144-15,7 0 192 0,-1-3-192 0,3-2 192 16,-2-4 32-16,1-4 16 0,2-5 0 0,2-4 0 0,2-3-32 0,0-3 0 16,1 1 0-16,3-1 0 0,0 1-208 0,-2 1 128 15,-1 0-128-15,0 4 0 0,-2 1 192 0,-1 4-64 16,-2 2-128-16,0 4 192 0,-4 5 192 0,1 1 16 16,-7 5 16-16,7 2 0 0,-2 2-16 0,-2 4 0 15,2 2 0-15,-1 4 0 0,0 1-192 0,-1 3-32 16,-1 1-16-16,0 0 0 0,0 1-160 0,1 2 0 15,0 0 0-15,-2 1 0 0,2-1 0 0,1 0 0 0,-1-1 0 0,1-2 0 16,1-2 0-16,-1-1 0 16,2-2 0-16,0-1-176 15,2-2-656-15,1-1-128 0,-2-2-16 0,2-1-10832 16,1-4-2160-16</inkml:trace>
  <inkml:trace contextRef="#ctx0" brushRef="#br0" timeOffset="71679.25">12432 4123 20271 0,'-12'-9'1792'0,"8"6"-1424"0,-1-1-368 0,2 1 0 15,0 0 2432-15,3 3 400 0,0 0 96 16,0 0 16-16,4-3-1488 0,3-1-304 0,0 2-48 0,4 0-16 0,4 1-304 16,1 0-64-16,2-2-16 0,1 2 0 15,1-1-288-15,2 1-64 0,1 0-16 0,0 0 0 0,1-1-16 0,-1-1-16 16,0 1 0-16,0-1 0 0,-3-1-304 0,1 0 0 15,-2 1 0-15,0 0 0 16,-2-1-336-16,-2 1-176 0,-2 0-48 0,-3-2 0 0,-2 2 128 0,-4-2 32 16,-2-2 0-16,-1-1 0 15,-3-2-80-15,-1-1-16 0,-3-2 0 0,0 0 0 16,-2 0-128-16,0-2-16 0,0 1-16 0,0 0 0 0,-2 1 400 0,2-1 96 16,1 2 16-16,-1 2 0 0,1 2 144 15,0-1 192-15,1 1-32 0,2 3-16 0,4 5 416 16,0 0 80-16,0 0 0 0,0 0 16 0,0 0-336 0,5 3-80 0,2 2-16 0,1 3 0 15,1 3 32-15,2 2 16 0,0 2 0 0,2 1 0 16,-1 3 176-16,-1 1 48 0,0 1 0 0,-3-1 0 16,-1 1-128-16,-3 0-32 15,-2 0 0-15,-4 1 0 0,-1 0-160 0,-2 1-48 0,-3 0 0 0,-2 0 0 16,-2-1-128-16,-1-1-176 0,-2 0 48 0,-1-1 0 16,-1-1-2000-16,2-2-400 0,0-1-80 15</inkml:trace>
  <inkml:trace contextRef="#ctx0" brushRef="#br0" timeOffset="72305.61">13476 3768 25631 0,'-3'-14'1136'0,"5"9"224"0,2-1-1088 0,0 1-272 15,-1-1 0-15,-1 1 0 0,0-1 768 0,0 3 80 16,-2 3 32-16,0 0 0 0,0 0 16 0,0 0 0 16,4 9 0-16,-3 2 0 0,1 2-48 0,-1 2 0 15,1 4 0-15,-1 2 0 16,-1 2-592-16,0 2-128 0,-1-1-128 0,-1 0 176 16,0 1 16-16,-1 0 0 0,-2 0 0 0,2-2 0 15,1-2-64-15,0-2 0 0,-2-1 0 0,2-3 0 0,1 0 112 0,0-3 16 16,0-3 0-16,0-3 0 0,1-6 64 0,0 0 32 15,0 0 0 1,0 0 0-16,0 0-32 0,0 0 0 0,0 0 0 0,1-8 0 0,1-1-80 0,1-2-32 16,4-3 0-16,1-1 0 0,-1-2-208 0,3 0 144 15,3-2-144-15,1 0 128 0,0 3-128 0,0 1 0 16,3 0 0-16,-2 3 0 0,3 1-128 0,-2 2 128 16,1 2 0-16,-2 1 0 0,-2 2 0 0,0 2 0 15,0 3 0-15,-2 1 0 0,-2 1 128 0,0 3-128 16,-2 0 128-16,-2 2-128 0,0 1 160 0,-3 1-160 0,-1 1 192 0,-3 0-192 15,-3 1 224-15,-1 0-64 16,-3 1-16-16,-1 0 0 0,-3-1 0 0,-1 0 0 0,-2 1 0 0,0-2 0 16,-1-2-144-16,-1 1 160 15,1 0-160-15,1-1 160 0,-2-1-160 0,1-1 0 0,3-1-160 0,2-2 160 16,1 0-1536 0,3-3-224-16,2-2-32 0,1-3-15280 0</inkml:trace>
  <inkml:trace contextRef="#ctx0" brushRef="#br0" timeOffset="72590.75">13799 4005 11967 0,'17'-8'1072'0,"-9"4"-864"15,0-3-208-15,6 0 0 0,0-2 2688 0,2-1 512 0,0-1 80 0,0-1 32 0,0 0-1328 0,-1-1-256 16,-1-2-48-16,1 2-16 16,-2 0-832-16,-2 1-192 0,-1 0-16 0,-1-1-16 0,-5-1-336 0,0 2-64 15,0 1-16-15,-3 0 0 16,-2 1 128-16,0 2 0 0,-2-1 16 0,-1 2 0 15,-3 2 240-15,0 0 64 16,-2 3 0-16,0 2 0 0,0 1-176 0,-2 2-16 0,1 2-16 0,2 1 0 16,-1 2-240-16,1 1-64 15,0 1 0-15,2 2 0 0,0 2-128 0,1 2 0 0,-1 0 0 0,4 2 0 0,1-1 0 0,1 0 0 16,1-2 0-16,1 0 0 0,3-1-160 0,1-1 160 16,1-2 0-16,2-1-144 15,3-1-496-15,3-4-80 0,3-1-32 0,2-4 0 16,2-4-848-16,0 0-192 0,2-4-16 0,2-1-16 15,2-2-192-15,1-3-32 0,3-4-16 0</inkml:trace>
  <inkml:trace contextRef="#ctx0" brushRef="#br0" timeOffset="73377.25">14371 3807 2751 0,'0'0'128'0,"0"0"16"0,0 7-144 0,-2 0 0 0,1 1 0 0,-1 2 0 16,-1 2 4624-16,-1 0 896 0,0 0 176 0,-1 0 48 0,0 1-3280 0,1-2-656 16,-3-2-128-16,4 0-16 0,-1-2-352 0,1-3-64 15,3-4-16-15,0 0 0 0,0 0-256 0,0 0-48 16,0 0-16-16,0 0 0 0,0 0 32 0,1-7 0 15,0-4 0-15,3-2 0 0,1-1-752 0,2-1-192 16,-1-3 0-16,3 1 0 0,0-1 160 0,1 0-160 16,0 2 192-16,-2 0-192 0,2 1 0 0,0 3 0 15,0 2 0-15,-1 2 0 0,-1 3 0 0,-1 2 0 16,1 1 0-16,0 5 0 0,-8-3-208 0,6 5 48 16,1 4 16-16,1 1 0 0,-2 1 144 0,2 1 0 0,0 0 0 0,0 0 0 15,1 0 0-15,3-1-160 0,-1 1 160 0,4-1-208 31,0 0-464-31,3-2-96 0,1-2 0 0,3-3-16 16,4-2-544-16,-1-2-96 0,1-3-32 0,0-2 0 16,-2-3 336-16,-2-3 64 0,-1-2 16 0,-1-3 0 0,-3-1 688 0,0-4 144 0,-1-1 16 0,-1-1 16 15,-6-2-32-15,0 2-16 0,-2 1 0 0,-3 3 0 16,-2 1 416-16,-3 3 96 16,-3 0 16-16,-3 3 0 0,2 2 928 0,-3 3 192 0,-1 0 48 0,1 3 0 15,-3 2-512-15,1 4-112 0,0 1-16 0,0 3 0 0,0 1-352 16,0 2-80-16,0 1-16 0,0 1 0 0,-1 2-256 0,2 2-128 15,2 2 0-15,1 0 128 0,2 1-128 0,1 0 0 16,0-2 0-16,2 1 0 0,1-3 0 0,2 0 0 16,4-1 0-16,2-2 0 15,0-2 0-15,2-2 0 0,-1-3 0 0,0-2 0 0,1-2 0 0,1-2 160 16,-1-2-160-16,1-3 160 0,0-2 0 0,1-4 0 0,1-4 0 0,0-4 0 16,0-3-32-16,1-4-128 15,0-2 192-15,-3-2-64 0,1-1-128 0,-1 2 0 0,-2 0 144 0,-3 3-144 16,0 3 0-16,-3 3 144 15,1 1-144-15,-4 5 0 0,0 2 368 0,0 4-48 16,0 2 0-16,-3 2 0 0,3 6 128 0,0 0 0 0,0 0 16 0,0 0 0 16,-4 7-336-16,0 3-128 0,-1 2 0 0,1 2 0 15,-1 3 0-15,1 1 0 0,0 3 0 0,0 2 0 0,0 0 128 0,1 0 16 16,-1 2 16-16,2-2 0 16,1 2-160-16,1 0-272 0,0 0 64 15,2-3 16-15,0-2 192 0,3-1 0 0,0-2 0 0,2-2 0 0,1-2 0 16,0-2 0-16,2-3 0 0,1-3-144 15,1-2-240-15,2-2-32 0,0-2-16 0,1-4 0 16,2-2 32-16,1-6 0 0,2-3 0 0,1-4 0 0,0-3 80 0,0-1 32 16,0 0 0-16,-2 1 0 0,-4 1 0 15,-2 2 0-15,-3 2 0 0,-2 4 0 0,-3 4 288 0,1 1 0 16,-4 3 176-16,-2 6-176 0,0 0 464 0,0 0-16 16,0 0 0-16,-3 6 0 0,-1 3-240 15,1 1-48 1,0 1-16-16,-1 1 0 0,1 1-144 0,0 1 0 0,1 1 0 0,1 0 0 0,2-1 0 0,1 1 0 15,0-2 0-15,2-2 0 0,2-1 0 0,-1-1-256 16,3-2 64-16,1-1 16 16,1-3-2480-16,1-3-496 0</inkml:trace>
  <inkml:trace contextRef="#ctx0" brushRef="#br0" timeOffset="74124.66">15305 3291 30399 0,'-5'-5'2704'0,"-1"-1"-2160"0,1 1-544 0,0 0 0 15,5 5 384-15,0 0-48 0,0 0 0 0,0 0 0 16,0 0-336-16,0 0-192 0,0 0 32 16,7 4 0-1,2 1-336-15,1 2-64 0,1-1-16 0,1 2 0 16,2 0-2112-16,-1 1-416 0,-2-1-96 0,-1 3 0 0,-1 4 1280 16,-1 0 272-16,-3 2 48 0,2 0 16 0,-3 2-176 0,1 1-32 0,-2 1-16 0,-1-1 0 15,-1 1 2368-15,0-2 464 0,-1-1 112 0,0-3 16 0,-1-1 1200 0,0-2 240 16,0-2 48-16,1 0 16 0,-1-1-272 0,1-2-48 15,0-7-16-15,0 0 0 0,0 0-592 0,0 0-128 16,0 0-32-16,0 0 0 0,0 0-544 0,0 0-96 16,6-1-32-16,3-3 0 0,0 0-192 0,2-3-32 15,0 0-16-15,2-1 0 0,2-3-272 16,0 0-48-16,0-1-16 0,1 1 0 0,-1 1-192 0,1 1-128 16,-2 2 128-16,-1 1-128 0,-1 1 0 0,1 2 0 15,-2 1 0-15,-1 1 0 0,0 1 0 0,1 3 0 16,0-1 0-16,0 2-128 0,0-1 128 0,1 1 0 15,0 0-144-15,2 0 144 0,-1 0 0 0,1 1 0 0,0-3 0 16,2-1 0-16,-2-2-192 0,1-1 48 16,1-3 0-16,-2 1 0 0,2 0-176 0,-2-2-16 0,-1 0-16 0,-1-2 0 15,-2-2 352-15,-2 0-176 16,-3-1 176-16,0 0-128 0,-3 0 128 0,-2 0 0 0,-2 1 0 0,-3 1 0 16,0 3 0-16,-3 1 0 0,0 2 0 0,0 2 0 15,-2 1 0-15,1 3 0 0,0 3 0 0,0 1 128 16,-1 3-128-16,2 1-128 0,-1 0 128 0,2 1-192 15,2 2 192-15,0 0 0 16,2-1-144-16,2 0 144 16,2-1 0-16,1-1 0 0,1-2-144 0,2-1 144 0,0-3 0 0,2-1 0 15,1-3 0-15,0-2 0 0,2-3 0 0,1-2 0 16,1-3 128-16,1-1-128 0,-1-2 288 0,0-1-32 16,0-3-16-16,0 1 0 0,-1-3-96 0,-1 2-16 15,-2 1 0-15,-2 1 0 0,1 3 112 0,-2 3 16 16,-1 1 0-16,-1 3 0 0,-3 4 112 0,0 0 16 15,0 0 16-15,2 6 0 0,-1 4-240 0,-1 4-160 16,0 4 192-16,-1 3-192 0,0 3 0 0,0 4 0 0,-1 0 0 0,-1 5 0 16,1 5 0-16,0 2 0 15,-1 3 0-15,-1 1 0 0,1 2 0 0,1 1 0 0,-1-1 0 16,0-1 0-16,1-3 0 0,0-2 0 16,1 0 0-16,-1-4 0 0,0-3 128 0,-1-4-128 0,1-6 0 0,0-2 0 15,0-5 192-15,0-4 0 16,-2-3-16-16,1-3 0 0,-1-3 272 0,4-3 48 0,-7 0 16 0,0-1 0 15,0-1-192-15,-1-2-48 0,1 0 0 0,0 0 0 16,-1-2-464-16,1 2-80 0,1-2-32 0,-1 0-12784 16,2-1-2560-16</inkml:trace>
  <inkml:trace contextRef="#ctx0" brushRef="#br0" timeOffset="75137.75">16294 3201 1839 0,'0'0'160'0,"-4"1"-160"0,-2 1 0 0,2 3 0 0,1 1 4832 16,0 1 928-16,1 1 192 0,1-1 48 16,0 2-4416-16,0 0-880 0,0 1-192 0,1 0-16 0,0 0 256 0,1-2 48 15,0 0 16-15,0 0 0 0,-1-2-256 0,0-6-48 16,1 6-16-16,-1-6 0 0,0 0-32 0,0 0 0 16,0 0 0-16,0 0 0 15,0 0 80-15,0 0 16 0,0 0 0 0,3-6 0 0,0-1 80 0,0-3 0 16,0-2 16-16,3-4 0 15,0-1-304-15,2-2-64 0,1-2-16 0,0 0 0 16,1 1-272-16,-2 3 0 0,1 1 0 0,0 3 0 0,0 3 0 0,-2 3 0 0,0 1-160 0,1 4 160 16,-2 1-144-16,1 4 144 15,0 3-192-15,-1 2 192 0,1 3 0 0,-1 3 0 0,0 0 0 16,-1 1 0-16,1 3 0 0,-2 1 0 16,2-1 0-16,-1 0 0 0,1 0 0 0,0-3 0 0,0-1 128 0,0-2-128 15,1-2 0-15,-1-2 0 16,0-3 0-16,2-1 0 0,0-2 128 0,1-2-128 0,2-2 0 0,2-2 144 15,-1-2-144-15,1-4 192 0,1-3-192 0,0-4 192 16,1-3-192-16,0 0 0 0,1-2 144 0,0-2-144 0,1-1 0 0,-2 1 0 16,-1 1-160-16,1 2 160 0,-4 3-192 0,-2 4 64 15,-1 3 128-15,-1 2-208 0,-2 3 208 0,0 1 0 16,-5 5-160-16,0 0 160 0,0 0 0 0,4 6-144 16,-2 4 144-16,-1 1 0 0,0 1 0 0,-1 0 0 15,-1 1 128-15,0 2-128 0,-1 2 128 0,0-1-128 16,0 1 0-16,1-1 144 0,-1 1-144 0,2-2 0 15,0-1 0-15,2-3 0 0,-1 0 0 0,1-2 0 16,1-1 0-16,2-1 0 0,-1-2 0 0,-4-5 128 16,8 4-128-16,-1-3 0 0,2-2 0 0,1-3 0 15,-1-1 0-15,1-3 0 0,2-3 0 0,2-1 0 0,2-2 0 0,0-2 0 16,1 0-208-16,0 0 16 0,-1 0 16 0,-2 2 0 16,-3 0 176-16,-1 3 0 15,-1 3-144-15,-1 0 144 0,-2 2 0 0,-6 6 0 16,0 0 0-16,0 0 0 0,0 0 0 0,3 5 0 15,-1 1 160-15,1 2-160 0,0 1 192 0,-2 1-192 0,0 0 192 16,0 0-192-16,1-1 128 0,-2 2-128 0,3 0 0 0,1 0 0 16,0-2 0-16,2 0 0 0,-1-1 0 0,2-3 0 15,1 0 128-15,-1-3-128 0,1-1 0 0,0-2 0 16,-1-1 240-16,1-3-16 0,0-1 0 0,0-2 0 16,-1-2 112-16,-1-2 32 0,-1-1 0 0,0-3 0 0,-1-1-80 15,-2-1-16-15,-1-1 0 0,-2 2 0 0,-1 0-80 16,-2 3-32-16,-2 1 0 0,0 2 0 0,-1 1-32 0,-1 2-128 15,1 4 192-15,-3 1-64 0,-1 0-128 0,0 3-144 32,0 3 144-32,1 1-208 0,1 1-512 15,0 3-112-15,0 2 0 0,2 2-16 0,0 1-2528 0,2 1-496 0</inkml:trace>
  <inkml:trace contextRef="#ctx0" brushRef="#br0" timeOffset="75975.39">17151 3221 18431 0,'0'0'816'0,"6"4"160"0,-6-4-784 0,5 6-192 15,1-2 0-15,-1-1 0 0,-5-3 1936 0,7 2 352 0,0-2 64 0,-1 0 16 16,-6 0-576-16,6-3-128 0,-1-1 0 16,-1-3-16-1,2 0-784-15,0-3-160 0,1-1-16 0,0 0-16 16,-1-1-304-16,3 0-64 0,-2-2-16 0,0 1 0 16,1 0-288-16,0 0 0 0,-2 0 0 15,1 2 0-15,-1 2 0 0,0 1 0 0,-2 3 160 0,-4 5-160 16,6-4 0-16,-6 4 0 0,0 0-192 0,0 0 192 15,5 6-192-15,1-1 192 0,-2 2-192 0,1 1 192 16,-3 0-128-16,1 2 128 0,0 1 0 0,2 0 0 0,-2-2 0 0,2 0 0 16,-1 0 0-16,1-1 0 0,1 0 0 0,2-2 0 15,-1-2 0-15,2-1 0 0,2 0 0 0,1-2 0 16,3-1 0-16,3-3 0 0,-2-1 0 0,0-1 0 16,1-3 0-16,-1-2 128 0,0-2-128 0,-1-1 160 15,0-2-160-15,0-1 160 0,-1-1-160 0,0 1 128 16,-2 0-128-16,-1 2 128 0,-2 1-128 0,-1 3 0 15,-2 1 144-15,0 3-144 0,-2 1 0 0,-4 5 0 16,0 0 0-16,0 0 0 0,0 0 0 0,5 5 0 16,-1 0 0-16,-1 3-128 0,0 1 128 0,-2 2 0 15,0 1 0-15,1 0 0 0,1 0 0 0,-3 0 0 16,4 0 0-16,-1-1 0 0,1-1 0 0,2-1 0 16,-1 0 0-16,2-2 0 0,1-1 0 0,0-2 0 0,1-3 0 0,2 0 0 15,0-1 0-15,1-1 0 16,0-2 128-16,2-2-128 0,1-2 144 0,-2-2-144 15,3-2 192-15,-2-1-192 0,0-2 192 0,1-3-192 0,-2 1 192 0,0-4-192 16,-1-2 192-16,-2 0-192 0,-3 1 192 0,-2 2-192 16,-2 3 144-16,0 2-144 0,-2 3 0 0,-2 2 144 15,-2 2-144-15,0 3 0 0,3 4 0 0,-7-1 128 16,0 2-128-16,-1 2 0 0,1 3 0 0,-1 1 0 16,-2 3-192-16,1 1 192 0,0 2-192 0,-1 2 192 15,3-1-160-15,0 0 160 0,1 1 0 0,2-2-144 0,1-1 0 16,2 0 0-16,1 0 0 0,1 0 0 15,2-1-432-15,1-1-64 0,1-2-32 0,1-2 0 16,4 0-560-16,1-2-112 0,1-2-32 0,3-2 0 16,2-2-304-16,0-1-64 0,-2-1-16 0,1-4 0 15,-2-2 768-15,1-1 160 0,0-1 16 0,-1-1 16 16,0-1 176-16,-1 1 48 0,-2 1 0 0,0 2 0 0,-3 3 768 0,-1 1 144 16,-3 2 48-16,-4 4 0 0,0 0 768 0,0 0 144 15,0 0 48-15,0 0 0 0,0 0-432 0,0 0-80 16,2 7 0-16,-1 0-16 0,-1-7-336 0,0 7-64 15,0-7-16-15,0 5 0 0,0-5 48 0,0 0 16 16,0 0 0-16,0 0 0 0,0 0-16 0,0 0-16 0,0 0 0 16,0 0 0-16,0 0-96 0,9-1-16 0,-2-1 0 0,2-2 0 15,-1 0-144-15,2 0-48 0,-1-2 0 0,0 1 0 16,1 0-128-16,0 1 0 0,0-1 0 0,0 2 0 16,-1 1 0-16,1 1 0 0,0 0 0 0,0 0 0 15,0 1-272-15,0 0 16 0,1 0 0 16,0-1 0-1,0-2-736-15,1 1-144 0,0 0-16 0,1-2-16 0,1-4-1776 0,0-1-368 0</inkml:trace>
  <inkml:trace contextRef="#ctx0" brushRef="#br0" timeOffset="76103.5">18459 2596 21247 0,'-4'-24'944'0,"2"15"192"0,0-1-912 0,0 0-224 16,0 1 0-16,0 3 0 0,2 6 1664 0,0 0 304 16,0 0 48-16,0 0 16 0,-4 9-1296 0,1 3-256 15,-1 1-48-15,0 3-16 0,3 3-176 0,0 1-48 16,-1 2 0-16,1 1 0 15,0 1-192-15,0 3 0 0,0 1 128 0,-2 4-128 16,0 1-560-16,0 0-144 0,-1 0-48 0</inkml:trace>
  <inkml:trace contextRef="#ctx0" brushRef="#br0" timeOffset="76272.42">18392 2816 20271 0,'-13'-23'896'0,"8"14"192"0,2-2-880 0,0 1-208 0,-1 1 0 0,3 1 0 16,2-1 3296-16,2 1 608 0,0 2 128 0,2 0 32 15,4 2-2640-15,2-1-528 0,3 1-96 0,2 1-32 0,1-1-448 0,3 2-112 16,2 0-16-16,2 0 0 16,1 1-192-16,0-1 0 0,0 1 0 0,1 0 0 31,0 0-1360-31,0 0-320 0,1 0-64 0</inkml:trace>
  <inkml:trace contextRef="#ctx0" brushRef="#br0" timeOffset="77238.8">13613 4704 16575 0,'-4'-4'1472'0,"2"0"-1168"0,-1 0-304 0,-1-1 0 16,2 1 720-16,-1-1 96 0,1 1 16 0,-2 1 0 15,2 0 576-15,2 3 112 0,0 0 16 0,0 0 16 0,-3 4-592 0,2-1-112 16,-2 1-16-16,2 3-16 15,1 1-320-15,0 1-64 0,0 0-16 0,1 1 0 16,2 1-48-16,-2 0-16 0,0 1 0 0,2 1 0 16,0-4-128-16,2 0-32 0,0-1 0 0,1 0 0 15,0-3-64-15,1 1-128 0,0-1 176 0,0-2-176 0,1 0 240 0,1-2-64 16,0-2-16-16,-1-2 0 0,1-1-32 0,0-1 0 16,-1-2 0-16,-1-2 0 0,1-2 32 0,-1-1 0 15,-1-3 0-15,1-1 0 0,-2 0-160 0,1-1 192 16,-3 1-192-16,2-1 192 0,-4 1-32 0,0 1 0 15,-1 2 0-15,1 2 0 0,0 2 288 0,-1 3 48 16,0 6 16-16,0 0 0 0,0 0-192 0,0 0-48 16,0 0 0-16,3 8 0 0,0 3-128 0,0 2-16 15,0 2-128-15,0 5 192 0,2 3-192 0,-2 2 128 16,0 3-128-16,0 4 0 0,-1-1 0 0,-1 2 0 16,0 1 0-16,-1 3 0 0,-1 4 160 0,0 1-160 15,0-2 160-15,0 2-160 0,1-1 0 0,-1-3 128 16,-1-3-128-16,2 0 0 0,2-4 0 0,-4-1 128 0,0-6-128 0,0-2 0 15,0-3 176-15,0-4-176 0,-2-4 192 16,1-2-192-16,-1-2 256 0,-1-3-64 0,-1-2-16 0,-2-3 0 16,-1-2 64-16,-1-2 16 0,-2-3 0 0,1-2 0 15,0-2-64-15,0 0-16 0,0-1 0 0,0-2 0 0,1 0 144 0,3 1 48 16,0-2 0-16,4 1 0 0,0-2-32 0,3 1 0 16,2 0 0-16,3 0 0 0,3-2-336 0,2 2 0 15,2-1 0-15,2 1 0 0,3-2 0 0,2 1-160 16,0 0 160-16,3 1-160 15,1 1-1376-15,0 2-288 0,-1 0-48 0,-1 2-9744 16,-1 2-1952-16</inkml:trace>
  <inkml:trace contextRef="#ctx0" brushRef="#br0" timeOffset="77936.03">14195 4640 23039 0,'-8'-1'2048'0,"-2"-1"-1648"16,0-1-400-16,0 2 0 0,2 0 1392 0,4 0 192 0,2-1 32 0,2 2 16 15,0 0-672-15,0 0-128 0,0 0-16 0,6 1-16 16,4 0-384-16,4-1-80 16,4 0-16-16,4-1 0 0,4-1 96 0,3 0 16 0,1-2 0 15,2 0 0-15,7-3-240 0,1 1-64 0,0-2 0 0,-1 0 0 16,-2-1-128-16,-1 1 128 0,-3 0-128 0,-3-1 128 15,-4 0-128-15,-4 1 128 16,-4 0-128-16,-1-1 128 0,-6 0-128 0,-5 0-192 0,-2 2 32 0,-4-2 16 16,-2 0-128-16,-2 0-32 0,-2 1 0 0,-3 0 0 15,-2-1 48-15,-1-1 16 0,-1 0 0 0,-1 1 0 16,1 1 240-16,1 0-176 0,2 1 176 0,2 2-160 16,2 0 160-16,1 2 0 15,3 0 0-15,2 3 0 0,0 0 0 0,0 0 0 16,6-3 0-16,1 3 0 0,1 1 0 0,2 2 0 0,2 2 144 0,1 1-144 15,1-1 208-15,-1 3-64 0,0 2-16 0,1 2 0 16,-3 1 144-16,0 2 32 0,-1-1 0 0,-2 1 0 0,-3 1 16 0,-1 0 16 16,-3 2 0-16,-1 1 0 15,-1-1-144-15,-3 1-16 0,-1 0-16 0,-3-1 0 0,-3 1-160 0,0-1 0 16,-2-1 144-16,-1 0-144 16,-3-2-576-16,1 1-176 0,4-2-32 0,-3-2-14624 0</inkml:trace>
  <inkml:trace contextRef="#ctx0" brushRef="#br0" timeOffset="83835.5">15234 4453 12895 0,'0'0'1152'0,"0"0"-928"0,0 0-224 0,0 0 0 15,0 0 1712-15,-6-3 288 0,6 3 64 0,-5-5 16 16,5 5-368-16,-5-5-80 0,2-3-16 0,1 0 0 0,1 1-608 0,-1-2-128 15,-1-1-32-15,1 0 0 16,0-1-336-16,1 0-80 0,-5 0-16 0,2 0 0 16,-2 0-144-16,0 1-16 0,-2 1-16 0,-1 3 0 0,-1-1 32 0,-2 3 16 15,0 1 0-15,-1 3 0 0,-1 3 32 0,-1 1 16 16,1 2 0-16,1 2 0 0,-1 3-176 0,-1 4-32 16,3 1-128-16,1 3 192 0,0 1-192 0,2-1 0 15,2 2 0-15,0 0 0 0,3 0 0 0,0 0-128 16,2 1 128-16,2-2 0 0,1-3-144 0,4 0 144 15,-1-3 0-15,3-2-144 0,-1-3 144 0,2-3 0 16,1-3 0-16,2-2 0 0,0-4 224 0,1-4 32 0,0-3 0 0,2-3 0 16,1-3 192-16,0-4 32 0,-1-1 16 0,1-3 0 15,-1-4-240-15,-1-3-64 16,-2-3 0-16,-1-1 0 0,-1 0-32 0,-3 2-16 16,-1-3 0-16,-2 3 0 0,-1 1-16 0,-1 2-128 0,-1 4 192 0,0 2-64 15,0 5 64-15,0 3 16 16,-2 3 0-16,1 3 0 0,0 2 96 0,1 3 16 0,0 5 0 15,0 0 0-15,0 0-160 0,0 0-32 0,0 0 0 0,1 10 0 16,0 3-128-16,0 2 0 0,2 4-160 0,0 2 160 0,-1 2 0 0,0 2-144 16,0 2 144-1,0 1 0-15,-1 2 0 0,1 0 0 0,1 0 0 0,0-2 0 0,2 0 0 0,-1-3 0 16,1-2 0-16,-1-4 0 16,-1-3 0-16,2-3 0 0,-1-2 0 0,1-2 0 15,-1-2 0-15,1-3 0 0,-5-4 0 0,0 0 0 0,6-2 0 0,-1-3-192 16,1-3 32-16,1-3 0 0,-2-3-192 0,3-3-32 15,-3-1-16-15,2 1 0 0,-1-1 208 0,0 3 32 16,-2 1 16-16,1 1 0 0,-2 4 144 0,0 2 0 0,2 1-144 16,-5 6 144-16,0 0 0 0,0 0 0 0,6 4 160 0,0 1-160 15,-2 3 192-15,1 1-64 16,0 2 0-16,0 1-128 0,-1 1 128 0,0 0-128 0,1 2 0 0,-1-1 0 16,2-1 0-1,-3 0 0-15,2-1 0 0,1-1 0 0,-1-4-496 0,2-2-208 16,0-1-32-16,0-3-16 0,-1-2-2640 15,0-4-544-15,1-1-96 0</inkml:trace>
  <inkml:trace contextRef="#ctx0" brushRef="#br0" timeOffset="83984.08">15437 4167 11967 0,'-12'-13'1072'0,"7"7"-864"0,-2 1-208 0,0-1 0 16,0 0 3440-16,-1 0 640 0,0 1 128 0,2 0 16 0,-1 2-3008 0,4 2-592 16,3 1-128-1,0 0-32-15,0 0-464 0,0 0 0 0,1 7-176 0,2 1 176 31,2 0-768-31,1 1-48 0,3-1 0 0,1 1-11040 0</inkml:trace>
  <inkml:trace contextRef="#ctx0" brushRef="#br0" timeOffset="84286.88">15569 4179 25503 0,'0'0'1136'0,"0"0"224"0,0 0-1088 0,-4-3-272 16,-2 0 0-16,1 2 0 16,-1 1 1344-16,1 1 224 0,0 2 32 0,1 1 16 0,0 0-720 15,-1 2-160-15,1-1-32 0,1 2 0 0,-1 0-512 0,2-1-192 0,1 1 0 16,1-1 144-16,0-6-144 0,1 7 0 15,1 1 0-15,0-2 0 16,-2-6 0-16,5 6 0 0,-1 0 0 0,3-1 128 0,-1-3-128 0,2 0 0 0,1-1 144 16,2 0-144-1,1-1 0-15,2 0 128 0,0 0-128 0,0 2 0 0,0 0 0 0,0 2 0 16,1-1 0-16,-2 1 128 0,-1 0-128 16,-1 1 0-16,0 1 0 0,-2 1 128 0,0-1 0 0,-4 1 0 0,1 0 0 0,-1-1 0 0,-3 2 144 0,-1 0 48 15,-1-1 0-15,-2 2 0 0,-2 0 48 0,-1 0 16 31,1-1 0-31,-4 2 0 0,-2 0-192 0,-1 1-48 0,-1-2 0 0,0 0 0 0,0-1-144 0,0-2 192 16,-1 0-192-16,1-2 192 16,0-2-576-16,0 0-128 0,1-2 0 0,1-1-16 15,1-3-2928-15,2-3-592 16,-4-14-112-16,10-1-32 0</inkml:trace>
  <inkml:trace contextRef="#ctx0" brushRef="#br0" timeOffset="84453.38">15769 4026 29487 0,'0'0'1296'0,"0"-7"288"0,0 0-1264 0,0 0-320 16,0 1 0-16,0 6 0 0,0 0 1440 0,0 0 224 16,0 0 64-16,0 0 0 0,0 0-960 0,0 0-176 0,5 7-32 0,0 4-16 15,1 2-368-15,-1 4-176 16,2 3 160-16,1 1-160 0,-1 1 0 0,1 1 128 16,0 0-128-16,-2 1 0 0,-1 1 0 0,-1 2 128 15,1-1-128-15,-1 2 0 0,0-1-128 0,2 1-128 0,-4-2-32 0,1-2 0 31,1-3-2432-31,-2-3-480 0,0-4-112 0</inkml:trace>
  <inkml:trace contextRef="#ctx0" brushRef="#br0" timeOffset="84941.16">15848 4222 4607 0,'0'0'400'0,"-5"-3"-400"16,5 3 0-16,-2-6 0 15,2 6 5344-15,0-5 992 0,0 5 192 0,2-6 32 0,1 1-4912 0,3-1-992 0,4 1-192 0,0-1-32 16,2 1-240-16,3-1-32 15,3-1-16-15,2 1 0 0,3-1-144 0,-1 1 0 16,2-1 0-16,0-1 0 0,0 1 0 0,-1-2 0 16,-1-1 0-16,-2 0 0 0,-2 0 0 0,-3 1-192 15,-3 1 32-15,-3 0 16 0,-2-1 144 0,-2 1 192 16,-1 2-32-16,-3-1-16 0,-1 7 304 0,-3-5 64 16,0 0 16-16,-1 2 0 0,-3 1 192 0,1 2 48 15,-3 2 0-15,-2 1 0 0,-1 2-400 0,0 1-80 16,-1 2-16-16,2 2 0 0,0 1-144 0,2 2-128 0,0 1 144 0,0 1-144 15,1 0 128-15,2 2-128 0,-1 0 0 0,3 0 144 16,0-2-144-16,2 0 0 0,1-1 0 0,2-2 0 16,1-2 0-16,3-2 0 0,0-1 0 0,2-1 0 15,2-3 0-15,-2-2 128 0,2-2-128 0,3-2 128 16,0-3-128-16,0-2 0 0,1 0 0 0,-1-3 128 16,-1-3-128-16,0-2 0 0,-1-2 0 0,-1 1 0 15,0-2 0-15,-2 0 0 0,-2 4 144 0,0 2-144 0,-2 2 0 16,0 2 0-16,0 1 0 0,-3 8 128 0,0-5 48 0,0 5 16 15,0 0 0-15,0 0 0 0,0 0-192 0,-2 6 0 16,1 3 0 0,1 1 128-16,0 2-128 0,0 1 0 0,1 0 0 0,1 2 0 0,-1-1 0 0,1 0 0 15,1 0 0-15,0-2 0 0,2-1 0 0,-1-1 0 16,0-2 0-16,1 0 0 0,2 0 0 0,-1-3 0 16,2 0 0-16,-1-2 0 15,1-2-1808-15,2-1-240 0,-1-1-64 0,1-1-7760 16,0-3-1568-16</inkml:trace>
  <inkml:trace contextRef="#ctx0" brushRef="#br0" timeOffset="85255.58">16436 4106 21711 0,'0'0'960'0,"0"0"192"0,-3 6-912 0,-1-1-240 0,1 2 0 16,1 0 0-16,-2-1 928 0,0 2 144 0,1 0 16 0,0-2 16 16,-1 1 48-16,1-1 16 0,1 0 0 0,2-6 0 15,0 0-384-15,0 0-80 0,0 0 0 0,0 0-16 16,0 0 16-16,0 0 0 0,0 0 0 0,0 0 0 15,4-8 128-15,1-1 16 16,-1-2 16-16,2-2 0 0,-1 0-96 0,2-2 0 0,-1-1-16 0,2 2 0 16,2 0-368-16,0 1-64 15,1 1 0-15,0 2-16 0,0 2-32 0,-1 1 0 0,0 3 0 0,-1 0 0 0,0 2-96 16,1 2-32-16,1 2 0 0,-3 2 0 0,2 0-144 16,-1 2 0-16,-1 0 0 0,1 2 128 0,-1 0-128 15,0 0 0-15,-1 0 0 0,1 0 128 0,-1-1-128 16,-1 1 0-16,1 0 0 0,-1-2 128 0,2 0-352 0,0-2-80 15,1 0-16-15,-1-2 0 16,1-1-1344-16,1-2-288 0,0-4-48 0,0 0-16 16,0-2-720-16,0-1-144 0,1-2-16 0,1-2-9856 0</inkml:trace>
  <inkml:trace contextRef="#ctx0" brushRef="#br0" timeOffset="85638.57">16904 3870 4607 0,'6'-14'192'0,"-3"8"64"0,0-2-256 0,0 2 0 15,-3-1 0-15,0 2 0 0,-2-1 5760 0,1 2 1088 16,-2-1 240-16,3 5 32 0,-5-1-4512 0,-1 1-912 15,1 1-176-15,-1 2-48 0,0 1-576 0,0 3-112 0,1 1-16 16,-1 2-16-16,0 2-304 0,0 0-48 16,2 2-16-16,-2 0 0 0,2 1-176 0,1 1-32 0,0 0-16 0,2 1 0 0,0-2-160 0,2 1 128 31,2-2-128-31,0-1 128 0,1-2-128 0,3-1 0 0,1-2 0 0,1-3 0 0,2 0 160 16,4-3-160-1,0-2 192-15,2-1-192 0,0-4 176 0,3 0-176 0,0-4 160 0,1-2-160 16,-1-4 0-16,-2-2 0 0,0-3 0 0,-2-2 0 0,-2-2 128 0,-3 0-128 15,-2-1 0-15,0 0 144 0,-5 2-144 0,-1 2 128 16,-1 3-128-16,-2 1 128 0,-2 3-128 0,-1 3 0 16,-1 3 144-16,0 3-144 0,-2 1 256 0,1 4-32 15,-1 3 0-15,0 2 0 0,-2 2-224 0,1 0 128 16,1 4-128-16,1 0 0 0,1 1 0 0,1 3 0 16,-1-1 0-16,2 1 0 0,2 2 0 0,2-2 0 15,2 0 0 1,1-2 0-16,2 0 0 0,1-2 0 15,0-1 0-15,2-1 0 0,1-3 0 0,1 0 0 0,2-3 0 0,0-2 0 0,2-1 0 16,1-2 0-16,-1-1 0 0,2-2 0 16,1 0-384-16,0-1-192 0,1 1-16 0,-1-1-11696 0,-1-2-2352 0</inkml:trace>
  <inkml:trace contextRef="#ctx0" brushRef="#br0" timeOffset="86557.61">13311 5825 23039 0,'-4'-14'1024'0,"1"8"192"0,1-3-960 0,1 0-256 0,1 1 0 0,0 1 0 15,-1-1 1152-15,0 3 192 0,1 5 48 0,0 0 0 0,-2-5-48 0,2 5 0 0,0 0 0 0,0 0 0 31,0 0-608-31,-1 8-128 0,1 2-32 0,1 2 0 0,0 1-416 0,1 4-160 0,0 1 0 0,0 2 144 16,1 1 16-16,0 1 0 0,1 1 0 0,0 0 0 16,0-1-160-16,1 0 0 0,1-2 144 0,-1 0-144 15,1 0 0-15,1-3 0 0,0 0 0 0,1-3 128 16,0-2-576-16,-1-1-96 0,1-3-32 0,-1-2-9728 16,-1-1-1936-16</inkml:trace>
  <inkml:trace contextRef="#ctx0" brushRef="#br0" timeOffset="86747.84">13131 5836 25791 0,'-7'-8'2304'0,"-2"-5"-1856"0,3 1-448 0,0-1 0 0,2 0 1776 16,1 2 256-16,5-1 48 0,0 3 16 16,1-2-1184-16,4 0-224 0,3 0-48 0,3 0-16 0,3-1-240 0,2 1-32 0,3 2-16 0,2 0 0 15,1 0-336-15,1 2 128 0,1 2-128 0,-2 0 0 31,0 2 0-31,-1 2 0 0,-2 3 0 0,-2 2 0 32,-2 3-384-32,-1 2-128 0,-4 2-48 0,-1 3 0 15,-1 3-1520-15,-3 2-304 0,-2 2-64 0,-1 2-10608 0</inkml:trace>
  <inkml:trace contextRef="#ctx0" brushRef="#br0" timeOffset="86941.32">13201 6190 9215 0,'-19'7'816'0,"10"-3"-656"16,0-1-160-16,-1 0 0 0,0 1 3680 0,2-1 704 15,1 0 144-15,7-3 16 0,0 0-1440 0,0 0-288 16,0 0-64-16,0 0-16 0,5 6-2352 0,3-3-384 16,3-1-256-16,3 0 32 0,2 0 624 0,4-2 128 15,2 1 32-15,2-4 0 0,2 0-176 0,0 0-16 16,0-2-16-16,2 1 0 0,1-3-352 0,-3 0 144 16,0-2-144-16,1 0 0 15,-2 0-1632-15,0 1-432 0,-3-1-96 0,1-1-16 0</inkml:trace>
  <inkml:trace contextRef="#ctx0" brushRef="#br0" timeOffset="87127.57">13874 5819 36863 0,'-1'-12'1632'0,"1"6"336"0,0-1-1584 0,3-1-384 0,0 1 0 0,0 1 0 16,1 0 0-16,1 3-192 0,-1-1 0 0,2-1 16 15,-1 1 176-15,3 1-192 0,1 1 192 0,0 1-192 16,2 0-288-16,-1 1-64 16,1 1-16-16,0 3-9744 15,-1 0-1936-15</inkml:trace>
  <inkml:trace contextRef="#ctx0" brushRef="#br0" timeOffset="87286.01">13854 5990 31903 0,'-13'-4'1408'0,"13"4"304"0,0 0-1376 0,-4-2-336 15,4 2 0-15,0 0 0 0,0 0 464 0,0 0 32 16,0 0 0-16,5-4 0 0,4-4 48 0,3 1 16 16,1 0 0-16,3-1 0 0,0 0-224 0,2 1-32 0,2-1-16 0,1-1 0 15,-1-2-288-15,1 1 0 16,-1 1-128-16,2-1 128 16,0-1-2416-16,-1 0-384 0</inkml:trace>
  <inkml:trace contextRef="#ctx0" brushRef="#br0" timeOffset="88135.19">14665 5358 26143 0,'6'-13'1152'0,"-4"7"256"0,0 1-1136 0,0-1-272 16,-2 6 0-16,3-5 0 0,0-2 672 0,-3 7 80 0,0 0 16 0,0 0 0 16,0 0 272-16,0 0 64 0,0 0 16 15,-7 1 0-15,2 3-656 0,-4 2-128 0,1 3-16 0,0 1-16 16,0 1-304-16,-1 1 160 0,0-1-160 0,0 2 128 16,1-1-128-16,3 2 192 15,-1-2-192-15,2-1 192 0,1 0 0 0,2-1 0 0,1-2 0 0,1 0 0 16,0-1-64-16,3-2 0 0,3 1 0 0,2-2 0 15,1-1 0-15,2 1 0 0,0-2 0 0,1 0 0 0,1 0-128 16,1 1 0 0,-1-2 0-16,0 1 0 0,0-1 128 0,1 1-128 0,-1 0 0 0,-2 2 128 15,-2-1-128-15,-1 1 0 0,-3 1 0 0,0-1 0 0,-3 1 0 16,-3-5 160-16,1 5-160 0,-2 2 160 0,-1-1 32 16,-3 2 0-16,-3 1 0 0,-2 1 0 0,-2 0-64 0,0-1-128 15,-4 1 192-15,2 0-64 0,-1-1-128 0,0-1 160 16,1-2-160-16,2 1 160 0,1-2-160 0,1 0 0 15,2-2 0-15,2-1 0 16,6-2-416-16,0 0-160 0,0 0-48 0,0 0 0 16,0 0-2816-16,0 0-560 0,6-4-112 0,3 0-32 15,1-2 400-15,1 1 80 0,2-1 16 0,0-1 0 16,0 0 2336-16,0-1 480 0,0 0 80 0,0 1 32 0,-2-2 2896 0,0 0 576 16,1 0 112-16,-1 0 16 0,-1 1-336 0,1-2-80 15,0-1-16-15,1-1 0 0,0-2-848 0,0 1-192 0,2 1-16 16,0-2-16-16,-1 0-144 0,-1-1-16 15,-2 2-16-15,-1 0 0 0,-1 1-688 0,-2 0-128 0,0 0-16 0,-3 1-16 16,0 0 48-16,-2 1 16 16,-1 0 0-16,-1 1 0 0,-1 1 224 0,0 2 32 0,-1 0 16 0,-1 2 0 15,4 4-80-15,-4-4-16 0,-2 3 0 0,0 1 0 16,-2 1-256-16,0 3-48 0,1 0-16 0,-1 3 0 16,0-1-272-16,2 3 0 0,0 2 0 0,2 0 0 15,-1 0 0-15,2 1 0 0,2 3 0 0,0-1 0 0,1-1 0 0,1 0 0 16,2 0 0-1,1 0 0-15,0-2-144 0,3 0 144 0,0-3-128 16,3 0 128 0,-1-4-560-16,2 1-16 0,2-3-16 0,3-2 0 0,1-2-720 0,3-4-144 0,1-1-16 0,2-3-9376 15,1-3-1872-15</inkml:trace>
  <inkml:trace contextRef="#ctx0" brushRef="#br0" timeOffset="88610.41">15244 5251 13823 0,'0'0'1216'0,"-3"-6"-960"0,-1-1-256 0,0 2 0 0,-2 0 3104 0,1 2 576 16,-1 1 112-16,1 3 32 0,-1 0-1632 15,1 2-320-15,0 2-64 0,2 1-16 16,-1 3-1088-16,0 3-208 0,1 1-48 0,1 2-16 16,0 0-240-16,0 1-32 0,1 0-16 0,2 1 0 0,1-3-144 0,0 1 160 15,0 2-160-15,1-2 160 0,2-1-160 0,0 0 0 32,3-3 0-32,-2-1 0 0,2-3 160 0,1-1-160 15,1-3 192-15,1-2-192 0,0-2 256 0,1-3-64 0,0-3-16 0,1-2 0 16,2-2-32-16,-1-2 0 0,0-5 0 0,-1 0 0 15,-1-4-144-15,1-1 192 0,-2-2-192 0,1 2 192 0,-5 1-192 0,1 1 0 16,-1 3 144-16,-1 1-144 0,0 3 0 16,-3 4 0-16,0 2 0 0,0 3 128 0,-3 5-128 0,0 0-128 15,0 0 128-15,0 0-192 0,1 8 48 16,-1 1 0-16,0 2 0 0,0 2 0 0,0-1 144 0,1 1-128 16,0 1 128-16,1 0-128 0,0 1 128 0,2-1 0 15,-1 0 0-15,1 0-128 0,2-2 128 0,0-1 0 16,1-3 0-16,0 0 0 0,0-2 0 0,2-4 0 15,0 0 0-15,1-2 128 0,2-2 0 0,-1-1 0 16,0-3 0-16,1-2 0 0,0-2 96 0,-1-1 32 16,-1-4 0-16,-1 0 0 0,-2-2 64 0,0 0 0 0,-3-2 16 15,0 1 0-15,-4 1-128 0,0 0-16 0,-4 3-16 0,1 2 0 16,-1 2-48-16,-3 2-128 16,-1 3 192-16,0 0-64 0,-3 3-128 0,-1 2 0 0,-2 2 0 0,1 2 0 15,0 0-272-15,0 3-96 0,0 0-16 16,2 2 0-1,0 0-496-15,2 1-96 0,1 0-32 0,5 1 0 16,-2 0-2816-16,4-1-560 0</inkml:trace>
  <inkml:trace contextRef="#ctx0" brushRef="#br0" timeOffset="89191.45">15678 5330 12895 0,'8'1'1152'16,"0"0"-928"-16,-2 0-224 0,1 0 0 16,-1 0 2608-16,-6-1 464 0,0 0 112 0,6-2 16 15,-6 2-1088-15,4-3-224 0,1-2-32 0,-4 1-16 0,1-2-560 0,0 0-128 16,0-2 0-16,1-1-16 0,-1-1-480 0,2-1-80 15,-1 1-32-15,1-1 0 0,-2-1-288 0,1 0-48 16,1 1-16-16,0 2 0 0,-2 2-192 0,1 0 0 16,2 3 0-16,-5 4 0 0,0 0-144 0,0 0 144 15,5 3-208-15,2 2 80 0,-2 3-16 0,1 1 0 16,1 1 0-16,-1 1 0 0,1 0 16 0,0 0 0 16,0-2 0-16,1-1 0 0,2 0-128 0,1-1-32 0,0-4 0 15,3-1 0 1,2-1-256-16,3-2-48 0,1-4-16 0,2-2 0 15,2-1 96-15,0-4 32 0,-1-3 0 0,2-2 0 0,-4-1 352 0,1-2 128 0,-4-1 0 0,-1-1-144 16,-3-2 304-16,-1 0 64 16,-2-1 16-16,-3 0 0 0,-3 0 32 0,0 2 16 15,-4 3 0-15,-2 2 0 0,-2 3 352 0,-3 3 80 16,-1 2 16-16,-1 2 0 0,-3 2-96 0,-4 0 0 0,-1 4-16 0,-1 3 0 16,0 2-464-16,-1 3-160 0,-1 2 0 0,1 1 144 15,1 1-144-15,2 5 0 0,2 1 0 0,2 3 0 16,1 1-144-16,1 1 144 0,2-1 0 0,3 0 0 15,2-3-144-15,2 0 144 0,2-1 0 0,2-2-144 16,3-2 144-16,1-1 0 0,0-2 0 0,2-2 0 16,2-4 0-16,2-1 0 0,0-2 144 0,0-2-144 0,2-5 320 15,1-3-64-15,0-2 0 0,-1-2 0 16,1-4-64-16,-3-4 0 0,0-3-16 0,0-2 0 0,-2-4-48 0,-1-2-128 16,0-4 192-16,-3 0-64 0,-2-1 0 15,-2 0-128-15,0 2 192 0,-4 1-64 0,0 4 0 16,-3 4-128-16,0 4 192 0,0 5-64 0,-2 2 288 0,1 4 48 15,0 3 16-15,-1 5 0 0,1 2-208 0,4 2-32 16,-6 5-16-16,1 5 0 16,-1 2-224-16,2 4 0 0,0 2 0 0,1 4-160 0,2 4 160 0,1 1-192 15,1 3 192-15,2 0-192 0,0 1 192 0,0 0 0 16,2-1 0-16,-1 0-128 0,1-3 128 0,2 1 0 16,1-3 0-16,-2-1 0 15,2-3-512-15,0-2-32 0,-1-4 0 0,2-1 0 16,-1-1-2656-16,1-5-512 0</inkml:trace>
  <inkml:trace contextRef="#ctx0" brushRef="#br0" timeOffset="89997.42">16901 4672 12895 0,'0'0'1152'0,"4"-6"-928"16,-2 0-224-16,0-2 0 0,1-1 2288 0,2 0 400 16,1 2 96-16,-2-1 16 0,-5-3-1136 0,-3 1-208 15,-1-1-48-15,-3-1-16 0,-1 1-112 0,-1 2-32 16,-2 1 0-16,-1 3 0 0,-6-1-368 0,2 3-80 16,0 3-16-16,0 3 0 0,-2 2-368 0,1 1-80 0,2 3-16 0,0 2 0 15,1 1-320-15,2 3 0 0,2 0 0 0,0 2 0 16,2-1 0-16,2 1 0 0,3 0 0 0,1 2-128 15,1-2 128-15,2 0 0 0,1-2-144 0,3-1 144 16,2-2 0-16,0-2 0 0,2-2-144 0,3-3 144 16,2-3 0-16,0-2 0 0,0-2 0 15,2-3 0-15,1-2 0 0,1-3 0 0,-1-5 0 0,-1 1 0 16,1-1 160-16,-3-2-160 0,-1 0 160 0,-2-2-160 16,-1-2 144-16,-2 2-144 0,-3 2 128 0,-1 0-128 0,0 3 144 15,-2 2-144-15,-1 2 160 0,-3 2-160 0,2 2 144 16,1 6-144-16,0 0 128 0,0 0-128 0,-4 5 0 15,1 4 0-15,-1 2 0 0,2 2 0 0,1 3 0 16,1-1 0-16,0 0-160 0,1 1 160 0,1-2 0 0,2 0 0 16,0 0-128-16,0-1 128 0,2-1 0 0,1-1 0 15,-1-2 0-15,2-2 0 0,0-1 0 0,0-2 0 16,2-2 0-16,1 0 0 0,1-5 0 0,2-2 208 16,-1-3-64-16,0-2-16 15,0-1 64-15,0-2 0 0,-1-1 0 0,2-3 0 0,-1-3-64 0,-2 0 0 0,-1-2 0 0,-1 1 0 16,-2 0-128-16,0 2 0 15,-2 1 0-15,0 3 128 0,-2 2-128 0,-1 2 0 16,0 2 144-16,0 2-144 0,-2 3 304 0,0 4-16 0,0 0 0 16,0 0 0-16,0 0-160 0,0 0-128 0,-3 8 192 0,2 1-192 15,-1 2 0-15,1 1 0 16,0 2 0-16,0 0 0 0,1 2 0 0,-1 0 0 0,1 1 0 16,0-1 0-16,1-2 0 0,1 1 0 15,1-2 0-15,-1-1 0 0,3-2 0 0,-1-1 0 16,2 0 0-16,0-3 0 0,2 0 0 0,1-2 0 0,1-2-160 0,0-1 160 15,1-1-576-15,1-2-64 16,3-2 0-16,-2-3 0 0,3-2-2256 0,-1-1-464 16,1-1-96-16</inkml:trace>
  <inkml:trace contextRef="#ctx0" brushRef="#br0" timeOffset="90590.85">17377 4567 8287 0,'0'0'736'0,"0"0"-592"31,0 0-144-31,0 0 0 0,0 0 2784 0,0 0 528 15,0 0 96-15,0 0 32 0,0 0-1664 0,0 0-336 0,6 4-64 0,1-1-16 0,0-1-240 0,2-2-48 16,1-1-16-16,1-1 0 0,1-2-288 0,0 0-48 16,2-3-16-16,0-1 0 0,0-2-224 0,-1-1-48 15,-2-1-16-15,0-2 0 16,0-1-128-16,-2 0-32 0,-1-3 0 0,-3-1 0 0,0 1-16 0,-3 0-16 0,-1 2 0 0,-1 1 0 16,-2 2 80-16,0 3 16 15,-3 1 0-15,-1 3 0 0,-3 2 112 0,-1 3 16 16,0 2 16-16,-3 3 0 0,-3 2-464 0,1 3 128 15,-1 1-128-15,1 2 0 0,-2 2 0 0,1 2 0 0,2 0 0 0,1 1 0 16,2 0 0-16,2 1-128 16,2 0 128-16,3-1 0 0,2 1 0 0,2-2 0 0,3-1 0 15,3-2 0-15,0-1 0 0,5-2 0 0,0-1-128 0,3-3 128 16,4 0-128-16,2-4 128 0,1-2-192 16,2-2 192-16,2-3-272 0,0 0 48 0,2-3 16 0,-1-3 0 15,1-4 48-15,0-2 16 0,2 0 0 0,-2-3 0 16,0-2 144-16,-1-1 0 15,-1-1 0-15,-2-1 0 0,-4 2 0 0,-5 0 144 0,-3 0-144 0,-2 3 160 0,-3 4 32 0,-4 1 16 16,-3 2 0-16,-4 3 0 0,-1 4 192 0,-3 0 48 16,-2 3 0-16,-1 3 0 0,-2 2-448 0,-1 3 0 15,0 1 0-15,0 3 0 0,2 1 0 0,-1 2 0 16,1 1 0-16,2 0 0 0,1 2-128 16,1 0 128-16,-1 2 0 0,2 0 0 0,0 0 0 0,2-1-144 15,2 0 144-15,2-3 0 0,2-1-128 0,1-2 128 16,1-3 0-16,-2-7 0 0,0 0 0 0,7 4-128 15,0-2 128-15,4-3 0 0,-1-4 0 0,3 1 272 16,2-1-48-16,0-1-16 0,1 2 240 0,-1-1 32 16,0 2 16-16,2 2 0 0,0 1-48 0,0 2-16 31,-2 1 0-31,0 2 0 0,-2-1-288 0,-1 2-144 0,0-1 160 16,0 1-160-16,-1-1 0 0,0 0 128 0,-1-1-128 0,0-1 0 0,1-1 0 0,1 1 0 15,-2-3-192-15,1-1 192 16,1-2-2560-16,0-1-416 0</inkml:trace>
  <inkml:trace contextRef="#ctx0" brushRef="#br0" timeOffset="91579.03">15908 5843 24879 0,'-4'-1'2208'0,"0"1"-1760"0,0-1-448 0,2 1 0 15,-2 1 832-15,4-1 96 0,-2 3 16 0,0 1 0 16,-1-1-944-16,2 1 0 0,0 3-160 0,-2-3 16 15,3-4 144-15,-1 6 0 0,0-1 0 0,1-5 0 16,0 0 128-16,0 0 64 0,0 0 16 16,0 0 0-16,0 0 448 0,0 0 96 0,0 0 16 0,0-7 0 15,2-4 96-15,2-1 32 0,0-3 0 0,3 0 0 0,-1-3-368 0,4-1-64 16,1-2-16-16,0 1 0 16,1 2-320-16,0 1-128 0,0 1 0 0,1 3 144 0,-2 2-144 0,0 3 192 15,-3 2-192-15,2 4 192 0,0 4-192 0,0 2 0 16,0 4 0-16,0 1 0 0,-1 1 0 0,-1 3 0 15,2 1 0-15,-2 0 128 0,-1 2-128 0,-1-1 0 16,0 1 144-16,-2-2-144 0,1-2 128 0,-3-1-128 16,1-1 128-16,0-2-128 0,0-2 128 0,-3-6-128 15,4 6 160-15,-4-6-160 0,0 0 224 0,5 0-48 0,3-3-16 16,-2-1 0-16,-1-3 160 0,2-1 16 16,-1-4 16-16,1-3 0 0,0-1-160 0,0-3-16 15,2-2-16-15,0 0 0 0,0-2-160 0,-1 2 0 0,1 1 0 0,1 3 0 16,0 3 0-16,-1 1 0 0,-1 4 0 0,-1 1 0 15,1 2 0-15,-1 3 0 0,-7 3 0 0,7 1-176 16,0 2 176-16,1 3-208 16,-1 2 80-16,0 2 128 0,-1 2-144 0,1 0 144 15,0 1 0-15,-2-1 0 0,1 0 0 0,-1 0 0 16,1 0 0-16,-1-1 0 0,2-1 0 0,-1-1 0 0,1-1 0 0,1-2 0 16,-1-1 0-16,2-2 0 15,0-1 0-15,0-2 0 0,2-2 0 0,-1-1 0 0,2-2 0 0,0-1-160 16,-1-3 160-16,0 0 0 0,0-3 0 0,0-2-128 15,-1-3 128-15,-1 1 0 0,-1-1 0 16,1 2 0-16,-2 1 0 0,-2 3-160 0,1 1 160 0,-2 2 0 0,-1 2-160 0,-3 6 160 16,0 0-128-16,0 0 128 0,0 0-192 0,6 5 32 15,-1 1 16-15,1 2 0 0,-2 0 144 0,1 2-160 16,0 1 160-16,0 0-160 0,0 0 160 0,1-1 0 16,-1-2 0-16,3 0 0 0,0-1 0 0,-1-1 0 15,1-1 0-15,0-3 0 0,-2-3 0 0,3 0 0 16,0 0 0-16,1-4 0 0,-1-1 192 0,-1-3-48 15,-1-3 0-15,-2-1 0 0,1-2 112 16,-2 0 32-16,-1-1 0 0,-2-1 0 0,-2-2-32 0,-1 0 0 16,1 3 0-16,-3-1 0 0,-4 1-96 0,-1 2-32 15,1 3 0-15,-2 2 0 0,-1 2-128 0,-1 4 0 16,-2 3 144-16,1 2-144 0,0 3 0 0,-1 2-208 16,-1 3 16-16,2 1 16 15,2 2-432-15,1 1-96 0,3-1 0 0,1 1-16 16,3 1-2112-16,2 2-432 0</inkml:trace>
  <inkml:trace contextRef="#ctx0" brushRef="#br0" timeOffset="92712.68">16861 5683 11967 0,'0'0'1072'0,"0"0"-864"0,0 0-208 0,0 0 0 16,0 0 3056-16,0 0 560 0,0 0 112 0,4 6 32 16,-4-6-2064-16,0 0-416 0,0 0-64 0,0 0-32 15,0 0-96-15,0 0-32 0,0 0 0 0,0 0 0 16,0 0-368-16,6-3-80 0,-2-3-16 0,0-1 0 15,0-3-272-15,1 0-48 0,0-1-16 0,1-1 0 16,0-2-64-16,0-1-32 0,0 1 0 0,0 1 0 16,2 0-160-16,-1 2 0 0,-3 1 0 0,2 2 0 0,-1 1 0 0,-1 3-144 15,-4 4 144-15,0 0 0 16,6 1-176-16,-1 2 176 0,0 2-160 0,-1 1 160 0,0 2 0 0,1 1 0 16,1 1 0-16,-2 0 0 0,0 1 0 0,2-1 0 15,0-1 0-15,1 2 0 16,1-1 0-16,1-1 0 0,0-2 0 0,2-2 0 0,-2-1 0 0,0-3 0 15,1-2 0-15,-1-2 0 0,0-1 0 16,0-3 208-16,1-1-16 0,1-2 0 0,-1-2 48 0,1-1 0 16,1-1 0-16,0-2 0 0,1-4-80 0,-1-1-16 0,0-2 0 15,-1 1 0-15,0 2-144 0,0 2 192 16,-1 4-192-16,-2 2 192 0,1 1-192 0,-1 3 0 16,-1 3 0-16,-2 2 0 0,-5 3 0 0,0 0-144 0,0 0 144 0,7 5 0 15,-2 2 0-15,1 1-128 0,-2 5 128 0,0-1 0 16,-1-2 0-16,1 1 128 0,0 0-128 0,2 0 192 15,-1 0-192-15,3-2-128 0,0-1 128 0,1-1-208 16,1-2 208-16,1-1 0 0,1-2 0 0,0-2 0 16,0-2 0-16,1-3 128 0,1-3 0 15,0 0-128-15,-2-3 224 0,0-3-64 16,0 0-16-16,-1-1 0 0,0-2-144 0,-2 0 160 16,-3-4-160-16,1 0 160 0,-1 1-160 0,-1-1 192 15,-2 0-192-15,-1 1 192 0,1 2-192 0,-2 1 0 0,-4 2 144 0,1 3-144 0,0 2 176 0,-1 2-48 16,-2 3 0-16,1 2 0 0,-2 5 0 0,0 2 0 15,-3 3 0-15,2 0 0 0,0 2-128 0,0 2 0 16,1 2 0-16,0 0-176 0,1 2 176 0,1-1 0 16,3 0-144-16,1 1 144 0,1-3 0 0,1 1-176 15,3-1 176-15,0-1-128 16,2-1-320-16,2-1-48 0,1-2-16 0,1 0 0 16,0 0-576-16,1-2-112 0,1-2-16 0,1 0-16 15,2-3-768-15,1-1-160 0,-1-3-16 0,1 0-16 16,1-3-80-16,-1 2-16 0,1-1 0 0,-1 1 0 15,-3-1 1264-15,-1 1 240 0,-2-1 48 0,-1 2 16 0,-2 1 1408 0,-2 0 272 0,-2 0 64 16,-4 3 16-16,3-3 432 0,-3 3 96 16,0 0 16-16,1-5 0 0,-1 5-400 0,2-4-80 15,-2-2-16-15,0 2 0 0,-1-1-176 0,1-1-32 0,0-1-16 16,0 1 0-16,0-2-176 0,1 0-48 0,0 2 0 0,0-2 0 16,2 0-80-16,-1 0-32 0,0-1 0 0,1 1 0 15,1 0-96-15,-1 2-32 0,0 0 0 16,-3 6 0-16,6-3-128 0,-6 3-16 0,5-1-16 0,2 2 0 15,-1 1-240-15,1 2 144 0,-2 0-144 16,2 3 128-16,1 0-128 0,-2 1 0 0,0 1 0 0,0 1 128 16,1-2-128-16,1 0 0 0,-1-2 0 0,4-2 0 0,0-1 0 0,0-2 0 15,-1-2 0-15,1-2 0 0,1-2 0 0,1-4-144 16,-2-2 0-16,0-2 0 0,-2-4-128 16,1-1-32-16,-1-1 0 15,2-2 0-15,-5-2 304 0,0-2-128 0,1 0 128 0,-2-2 0 0,-2-4 0 0,0 0 0 16,0 2 0-1,0 3 0-15,0 1 0 0,-1 3 0 0,-2 2 0 0,0 5 0 0,-1 1 448 0,1 4 32 16,-1 4 16-16,1 6 0 0,0 0-144 0,0 0-32 0,0 0 0 0,0 0 0 31,-1 10-320-31,-1 3 0 0,2 1 0 0,0 2 0 0,0 1 0 16,2 3 0-16,-2 2-144 0,0 1 144 0,0 2-128 0,0 1 128 16,-2-2-160-16,2 0 160 15,-2 0-736-15,4-2-48 0,-2-1-16 0,0-3 0 16,3-4-464-16,0-2-80 0,1-3-32 0,1-2 0 15,-5-7-784-15,6 0-144 0,2-4-48 0,-1-2 0 0,-4-3 944 0,1-1 192 0,-1-1 48 16,-1 0 0-16,-1 0 2112 0,0 0 416 0,-1 1 96 16,0 0 16-16,1 1 320 0,0 1 80 0,1-1 16 0,3 0 0 15,1 0-560-15,3 2-112 0,2-2-32 0,2 0 0 16,3 1-672-16,2 1-128 0,3-2-16 0,2 1-16 16,2 0-352-16,1 2 0 0,-3-2 0 15,1 3 0-15,1 0-1472 16,-5 1-352-16,-2-2-80 0,-3 3-12608 0</inkml:trace>
  <inkml:trace contextRef="#ctx0" brushRef="#br0" timeOffset="93060.7">16931 6048 26207 0,'-18'5'1152'0,"12"-2"256"0,0-1-1136 0,6-2-272 0,0 0 0 0,0 0 0 0,0 0 1152 0,0 0 192 0,0 0 16 0,11 0 16 32,6-2-112-32,5-3-32 0,3-1 0 0,5-2 0 15,2-2-640-15,3-3-128 0,2-4-16 0,4 0-16 0,5-3-176 0,6-2-16 16,2-1-16-16,2-1 0 0,1-2 32 0,1-1 0 15,2-3 0-15,1 0 0 0,4 0-256 16,2-2 144-16,-2-2-144 0,-3-1 128 0,-6 1-128 0,-4 2 0 16,-6 4 0-16,-5 3 128 0,-6 3-128 15,-5 2 0-15,-7 3-160 0,-4 5 160 16,-4 4-656-16,-5 2-48 0,-5 0 0 0,-5 6 0 16,0 0-592-16,-8 5-128 0,-3 1-32 15,-4 3-8464-15,-3 1-1680 0</inkml:trace>
  <inkml:trace contextRef="#ctx0" brushRef="#br0" timeOffset="93375.26">17069 6081 29487 0,'-20'-6'1296'0,"13"4"288"0,1-1-1264 0,0 0-320 15,2-1 0-15,1 1 0 0,3 3 592 0,5-6 64 0,3 0 16 0,6-2 0 16,5-2 32-16,6-3 0 0,6-1 0 0,7-3 0 16,8-3-448-16,9-2-96 0,7 0-16 0,2-1 0 15,-2-1-144-15,6 0 0 0,3 0 144 0,4 0-144 16,3-2 0-16,0-1 0 0,-2-2 0 0,-1 2 0 16,-3 0 0-16,-1 2 144 0,-3 2-144 0,-5 3 0 15,-7 2 0-15,-8 2 0 0,-7 2 0 0,-7 2 0 16,-5 2 128-16,-10 0-128 0,-3 3 0 0,-4 2 0 15,-3 1 224-15,-5 1-64 0,-4 3-16 0,0 0 0 0,0 0-144 0,-5 0 0 16,-4 0 144-16,0 2-144 16,-1 2-1280-16,0-1-336 0,0 1-64 0,1-2-12672 15</inkml:trace>
  <inkml:trace contextRef="#ctx0" brushRef="#br0" timeOffset="103902.41">8903 6739 6447 0,'0'0'576'0,"0"0"-576"0,0 0 0 0,0 0 0 15,0 0 1248-15,0 0 144 0,-2-4 16 0,2 4 16 0,0 0 0 16,-3-3 0-16,-1-1 0 0,4 4 0 0,0 0-368 0,0 0-80 15,-1-6-16-15,1 6 0 16,0 0-288-16,0 0-64 0,2-5-16 0,2 0 0 0,0 2-304 0,2 0-64 0,1 0-16 0,3 1 0 16,2 0-80-16,3 0-128 15,0 0 176-15,3-2-176 0,0 2 128 0,2 0-128 0,1 1 0 0,1 0 0 16,1 0 0-16,0 1 0 16,1 0 0-16,0 0 0 0,-1 0 0 0,-1 0 160 15,-1 0-160-15,-2 1 128 0,0-1-128 0,-1 0 128 0,-3 0-128 0,-3 1 128 16,-2 0-128-16,-2 1 0 0,-2 0-192 0,-6-2 192 31,0 0-736-31,0 0-32 0,-3 6 0 0,-4-2 0 16,-2 1-288-16,-4-1-64 0,0 0-16 0,-2 1 0 15,-3 0 16-15,1 0 0 0,-2-1 0 0,0 1 0 16,-1-2-224-16,3 1-32 0</inkml:trace>
  <inkml:trace contextRef="#ctx0" brushRef="#br0" timeOffset="104194.43">8846 6830 9215 0,'0'0'816'0,"0"0"-656"16,-6-2-160-16,6 2 0 15,-4-4 1984-15,4 4 352 0,-4-3 80 0,4 3 16 0,0 0-1120 0,0 0-224 16,0 0-32-16,4-4-16 0,2-1-640 0,1 2-128 16,4 0-16-16,1-1-16 0,2 1-96 0,0 0-16 15,2-2 0-15,3 1 0 0,2 0 0 0,1-1-128 16,-1 1 192-16,1-1-64 0,0 0 0 0,2 1 0 15,0-2 0-15,2 3 0 0,-3-1-128 0,1 2 0 16,-2 0 0-16,0 1 128 0,-2-1-128 0,-2 2 0 0,-1 0 144 0,-2 0-144 16,-3 0 144-16,-2 1-144 0,-1 0 192 0,-2 0-192 15,-7-1 0-15,0 0 0 0,0 0-160 0,0 0 160 16,0 0-512 0,0 0 0-16,0 0 16 0,-3 6 0 15,0-1-672-15,-1 1-144 0,-8 2-32 0,12-8 0 0</inkml:trace>
  <inkml:trace contextRef="#ctx0" brushRef="#br0" timeOffset="104352.24">9346 6785 15663 0,'0'0'1392'0,"0"0"-1120"15,0 0-272-15,0 0 0 16,0 0 192-16,0 0 0 0,0 0-16 0,0 0 0 15,0 0-560-15,0 0-128 0</inkml:trace>
  <inkml:trace contextRef="#ctx0" brushRef="#br0" timeOffset="119823.34">20698 6553 2751 0,'0'0'256'0,"0"0"-256"0,0 0 0 0,0 0 0 15,0 0 1728-15,0 0 288 0,0 0 64 0,0 0 16 16,0 0-1280-16,0 0-256 0,0 0-48 0,0 0-16 16,0 0 112-16,0 0 32 0,0 0 0 15,0 0 0-15,0 0-96 0,0 0-16 0,0 0 0 0,0 0 0 16,0 0-80-16,0 0 0 15,0 0-16-15,0 0 0 0,0 0-96 0,0 0-16 0,0 0 0 0,0 0 0 0,0 0-128 16,0 0-16-16,0 0-16 0,0 0 0 16,0 0 80-16,0 0 16 15,0 0 0-15,0 0 0 0,-5 5 32 0,5-5 16 0,-4 8 0 0,0 0 0 0,2 0 48 0,2-8 16 16,-2 10 0-16,0 1 0 0,0 0-48 0,-1 0-16 31,1 0 0-31,1-1 0 0,0-1-128 0,0 1-32 0,0 1 0 0,1 0 0 0,-1-1-144 0,1 0 128 16,0-10-128-16,0 10 128 0,0-2-128 0,0-8 0 15,0 0 0-15,0 8 0 0,0-8 0 0,0 0 0 16,0 0 0-16,0 0 128 0,0 0-128 0,0 0 0 0,0 0 144 0,0 0-144 16,0 0 144-16,0 0-144 0,0 0 192 0,0 0-192 15,0 0 0-15,0 0 0 16,0 0 0-16,0 0 0 0,1-9-160 0,0 2-144 0,-1 7-16 16,2-10-16-1,0 2-624-15,2 0-128 0,-2 0-32 0,0 2-8512 0</inkml:trace>
  <inkml:trace contextRef="#ctx0" brushRef="#br0" timeOffset="120377.26">20684 6542 7359 0,'0'0'656'0,"0"0"-528"0,0 0-128 0,0 0 0 0,0 0 1024 0,0 0 160 16,0 0 32-16,0 0 16 0,0 0-272 15,0 0-48-15,0 0-16 0,0 0 0 0,0 0-160 0,0 0-32 16,0 0-16-16,0 0 0 15,0 0-272-15,0 0-48 0,0 0-16 0,0 0 0 0,0 0-80 0,0 0-16 0,0 0 0 16,0 0 0 0,0 0 48-16,0 0 0 0,10 2 0 0,-10-2 0 15,0 0-48-15,11 1 0 0,-11-1 0 0,10-2 0 16,-10 2 16-16,11-1 0 0,-1-1 0 0,-1-1 0 16,-9 3 0-16,11-2 0 0,-11 2 0 0,11-2 0 15,2 0-112-15,-1 0-32 0,-1 0 0 0,-11 2 0 16,7-1-128-16,0 0 0 0,1 1 0 0,0 0 0 0,-2 0 0 0,3 0 128 15,0-1-128-15,0 1 0 0,0 0 0 0,-1 0 0 16,0 0 0-16,0 0 0 0,0 0 0 0,-2 0 128 16,-6 0-128-16,8 0 0 0,-2-1 0 0,1 0 0 15,-7 1 0-15,7-2 0 0,-2 1 0 0,-5 1 128 16,0 0-128-16,0 0 0 0,6-1 0 0,-6 1 0 16,0 0 0-16,0 0 0 0,0 0 0 0,0 0 128 15,0 0-128-15,0 0 0 0,0 0 128 0,0 0-128 16,0 0 128-16,0 0-128 0,0 0 0 0,0 0 0 15,2 5-224-15,-2-5 80 0,0 0-176 0,0 0-16 16,0 0-16-16,0 0 0 16,0 0-544-16,0 0-96 0,-1 7-32 0,1-7-8240 0</inkml:trace>
  <inkml:trace contextRef="#ctx0" brushRef="#br0" timeOffset="121194.42">20718 6618 9663 0,'0'0'432'0,"0"0"80"0,0 0-512 16,0 0 0-16,0 0 0 0,0 0 0 0,0 0 896 0,0 0 64 15,0 0 0-15,0 0 16 0,0 0-160 0,0 0-48 16,0 0 0-16,0 0 0 0,0 0-368 0,0 0-80 15,0 0 0-15,0 0-16 0,0 0-112 0,0 0-32 16,8-5 0-16,-8 5 0 0,8-3 48 0,-8 3 16 16,9-3 0-16,-9 3 0 0,8-1 128 0,-8 1 32 15,10-3 0-15,1 2 0 0,1 0-16 0,-1 0 0 16,-2-1 0-16,-9 2 0 0,8-1-112 0,1 0-32 0,0-2 0 0,-1 1 0 16,1-2-224-16,-1 1 144 0,1 0-144 15,-1 1 128-15,0 0-128 0,-1 0 0 16,-1 0 0-16,0-1 128 0,-6 3-128 0,5-2 0 0,-5 2 0 0,6-2 0 15,-6 2 0-15,0 0 0 0,0 0 0 0,0 0 0 16,5-3 0-16,-5 3 128 0,0 0-128 0,0 0 0 16,0 0 0-16,0 0 128 0,0 0-128 0,0 0 0 15,0 0 0-15,0 0 0 0,0 0 0 0,0 0 0 16,0 0 0-16,0 0 0 0,0 0 0 0,0 0 0 16,0 0 0-16,0 0 0 0,0 0 0 0,0 0 0 15,-1-6 0-15,1 6 0 0,0 0 0 0,0 0 0 0,0 0 0 16,0 0 0-16,0 0 0 0,0 0 0 0,0 0 352 15,0 0-16-15,0 0 0 0,0 0 0 0,0 0 16 0,0 0 0 16,0 0 0-16,0 0 0 0,0 0 32 16,0 0 0-16,0 0 0 0,0 7 0 0,0 0-64 0,0 1 0 15,0 0 0-15,0 1 0 0,0-1-96 0,0 1-32 16,0 0 0-16,0 0 0 0,1 1-192 0,0 0 0 16,-1-2 128-16,2 0-128 0,-1-1 0 0,1-2 0 15,-2-5 128-15,0 6-128 0,0-6 0 0,0 5 0 16,0-5 0-16,0 0 0 0,0 0 0 0,0 0 0 15,0 0 0-15,0 0 0 0,0 0 0 0,0 0-160 0,0 0 0 16,0 0 0-16,0 0-160 0,0 0-16 16,0 0-16-16,0 0 0 0,-3-6 16 0,0-2 0 0,2-1 0 0,1-1 0 15,0-2 0-15,0 0 0 0,0 0 0 0,0-1 0 16,1 0 176-16,-1-1 160 0,0 1-208 0,0 2 80 16,1 1 128-16,1 1 0 15,-2 2 0-15,1 0-128 0,-2 2 128 0,1 5 128 16,0-5-128-16,0 5 176 0,0 0 64 0,0 0 16 15,0 0 0-15,0 0 0 0,0 0-16 0,0 0 0 0,0 0 0 0,1 7 0 16,-1 1-48-16,0 0-16 0,-1 2 0 0,-1 1 0 0,1 1-176 16,0 0 160-16,0 1-160 0,0-1 160 0,-1-1-160 15,0 0 0-15,-1 0 0 0,2-1 128 0,-1-1-128 16,0 0-144-16,0-1 144 0,1-1-208 16,1-7-400-16,0 0-80 0,-3 5-16 15,3-5 0-15,0 0-1792 0,0 0-352 0</inkml:trace>
  <inkml:trace contextRef="#ctx0" brushRef="#br0" timeOffset="121605.9">20663 6608 8799 0,'0'0'384'0,"0"0"96"0,0 0-480 0,0 0 0 15,4-8 0-15,-4 8 0 0,0 0 400 0,4-8-16 0,-4 8 0 0,6-5 0 16,-6 5 512-16,4-6 80 15,-4 6 32-15,8-4 0 0,-8 4-48 0,7-4 0 0,-7 4 0 0,10-3 0 0,-1 0-272 0,1 0-64 16,-2-1-16-16,1 1 0 0,-2 0-16 0,3 0 0 16,0 0 0-16,1 1 0 0,-2-1-224 0,-3 2-48 31,2-1-16-31,0 0 0 0,-2 1-304 0,2 0 160 16,0 0-160-16,0 0 128 0,-2 0-320 0,-6 1-64 0,0 0 0 0,0 0-16 15,0 0-544-15,0 0-96 0,0 0-32 0,0 0 0 16,0 0-272-16,0 0-48 0,0 0-16 0,0 0-3440 15,0 0-688-15</inkml:trace>
  <inkml:trace contextRef="#ctx0" brushRef="#br0" timeOffset="121858.09">20687 6546 2751 0,'0'0'256'0,"0"0"-256"0,0 0 0 0,0 0 0 15,0 0 2704-15,0 0 496 16,0 0 112-16,0 0 16 0,0 0-1824 0,0 0-352 0,0 0-80 0,0 0-16 31,0 0-480-31,0 0-112 0,0 0-16 0,0 0 0 16,0 0-112-16,6 2-16 0,-6-2-16 0,9 0 0 15,0-1 208-15,0-1 32 0,-1 0 16 0,1 0 0 0,1-1 16 16,0 1 16-16,0-1 0 0,0 0 0 0,2-1-144 0,-4 3-48 16,-2-2 0-16,1 2 0 0,0 0-240 0,0 0-160 15,1 1 192-15,-1 0-192 0,-7 0 0 0,8 0 0 16,-1 1 0-16,-7-1 0 15,0 0-768-15,0 0-64 0,0 0-16 0,0 0 0 16,0 0-304-16,0 0-64 0,0 0-16 0,0 0-8176 0</inkml:trace>
  <inkml:trace contextRef="#ctx0" brushRef="#br0" timeOffset="122634.82">20629 6542 4607 0,'0'0'400'0,"0"0"-400"16,0 0 0-16,0 0 0 0,0 0 2160 0,0 0 336 0,0 0 80 0,0 0 16 15,0 0-1232-15,0 0-240 0,0 0-48 0,0 0-16 16,0 0-288-16,0 0-48 0,9-5-16 16,0 2 0-16,0 2-208 0,1-1-48 0,0 0-16 0,3 0 0 0,-4 1 160 15,2 0 48-15,0-1 0 0,0 0 0 0,0 0-96 0,0-1-16 16,-3 0 0-16,3 0 0 0,4-2-352 0,-3 2-176 31,-1 0 160-31,-5 2-160 0,1-1 128 0,1 0-128 16,-1 0 0-16,1 1 0 0,0 0 0 0,-3 0 0 0,-5 1 0 0,7-2 0 0,-7 2-160 0,0 0-128 31,0 0-32-31,0 0 0 0,0 0-48 0,0 0-16 0,0 0 0 0,0 0 0 16,0 0-128-16,0 0-16 0,0 0-16 0,0 0 0 31,0 0-272-31,0 0-48 0,-3 1-16 0,-2 0 0 0,1 0-16 0,-1-1-16 16,0 0 0-16,-3-1 0 0,8 1-496 0,-8-1-112 0,-1 0-16 0,1 0 0 15,1 0 640-15,1-1 112 0,-2 0 16 0,8 2 16 0,-8-2 752 0,8 2 208 16,-7-2 16-16,7 2 0 0,-7-3 576 0,7 3 112 15,-7-3 32-15,7 3 0 0,0 0 32 0,0 0 16 16,0 0 0-16,0 0 0 0,0 0-144 0,0 0-16 16,0 0-16-16,0 0 0 0,0 0-192 0,0 0-48 15,0 0 0-15,0 0 0 0,0 0-64 0,0 0 0 16,10-1-16-16,-10 1 0 0,9 0-48 0,1 1-16 16,0 0 0-16,-10-1 0 0,0 0-144 0,6 3-32 0,1-1 0 0,0 0 0 15,-7-2-256-15,7 3 160 0,-1 1-160 0,-6-4 128 16,0 0-128-16,6 3 0 0,-6-3 0 0,6 4 128 15,-6-4-128-15,4 6 0 0,-4-6 0 0,5 6 0 32,-5-6-304-32,1 7-80 0,-1-7-32 0,1 6 0 0,-1-6-1632 0,0 6-336 0</inkml:trace>
  <inkml:trace contextRef="#ctx0" brushRef="#br0" timeOffset="123265.86">20695 6509 6447 0,'0'0'576'0,"0"0"-576"0,0 0 0 0,0 0 0 15,0 0 1408-15,0 0 192 0,0 0 16 0,0 0 16 16,0 0-336-16,0 0-64 0,0 0-16 0,-2 10 0 16,1 0-192-16,0-2-64 0,0 1 0 0,0 1 0 0,1 1-368 0,-2 0-80 15,0-1 0-15,2 0-16 0,-1 0-240 0,1 0-32 16,3 0-16-16,-3-10 0 0,-2 8-208 0,2-8 0 16,2 9 128-16,-2-9-128 0,0 0 0 0,0 0 0 15,0 0 128-15,0 0-128 0,0 0 0 0,0 0 0 16,0 0 0-16,0 0-160 15,0 0-288-15,0 0-64 0,0 0-16 0,0 0 0 16,0 0-432-16,-2-9-96 0,1 1-16 0,0-1 0 16,-1 0 0-16,0-1 0 0,0-1 0 0,-1 0 0 15,-1 0 288-15,1 1 48 0,1 1 16 0,-2 2 0 0,1 0 720 0,3 7 0 16,0 0 240-16,0 0-64 0,0 0 816 0,0 0 160 16,0 0 48-16,0 0 0 0,0 0-288 0,0 0-48 15,0 0-16-15,0 0 0 0,0 0-400 0,0 0-64 0,0 0-32 16,0 0 0-16,0 0-16 0,-3 8 0 15,3-8 0-15,0 10 0 0,0-10 48 0,3 8 0 0,-3-8 0 0,4 10 0 16,-4-10-64-16,7 10 0 16,0-2 0-16,-1-1 0 0,-6-7 192 0,9 6 16 15,0-1 16-15,-9-5 0 0,11 2 32 0,-1-1 0 0,0 0 0 0,-1-1 0 16,2-1-192-16,2-1-48 0,-1-1 0 0,0 0 0 16,0-1-208-16,-4 2-128 0,0-2 160 0,2 0-160 0,0 1 0 0,-1-1 0 15,0 1 0-15,0 1 0 0,-2 0-192 0,0-1-144 16,-7 3-32-16,0 0 0 15,0 0-208-15,0 0-32 0,0 0-16 0,0 0 0 16,0 0-176-16,0 0-32 0,0 0-16 0,0 0 0 16,-5-2-304-16,1 1-48 0,-1-1-16 0,-2 1-4672 15,-1 0-928-15</inkml:trace>
  <inkml:trace contextRef="#ctx0" brushRef="#br0" timeOffset="123552.21">20665 6620 13295 0,'0'0'576'0,"0"0"144"0,0 0-576 0,0 0-144 16,0 0 0-16,0 0 0 0,0 0 944 0,0 0 144 0,0 0 48 0,0 0 0 15,0 0-304-15,7 1-48 0,1 0-16 0,-1-1 0 16,-7 0-128-16,9-1-48 0,0-1 0 0,0 1 0 16,-9 1 32-16,12-4 0 15,-1 1 0-15,-1-1 0 0,0-1-192 0,1 2-48 0,0 0 0 0,0 0 0 16,-1 1-192-16,-10 2-32 15,5-1-16-15,2 0 0 0,0 0-144 0,-1 0 0 0,-6 1 0 0,8-2 128 0,-8 2-128 0,5-3 0 16,-5 3 0-16,7-2 0 31,-7 2-400-31,0 0-16 0,0 0 0 0,0 0 0 0,0 0-304 16,0 0-64-16,0 0-16 0,0 0 0 16,0 0-688-16,0 0-144 0,-3-2-32 0,-4 0 0 0</inkml:trace>
  <inkml:trace contextRef="#ctx0" brushRef="#br0" timeOffset="123791.19">20672 6661 11055 0,'0'0'976'0,"0"0"-784"0,0 0-192 0,0 0 0 16,0 0 1664-16,0 0 272 15,0 0 64-15,0 0 16 0,0 0-720 0,0 0-144 0,0 0-16 0,0 0-16 16,0 0-432-16,0 0-96 0,8-2-16 16,1 1 0-16,-9 1-32 0,9-1-16 0,0 0 0 15,1-1 0-15,0 0-16 0,0-2-16 16,1 0 0-16,1 0 0 0,3-2-112 0,-6 2-32 15,0-1 0-15,1 1 0 0,0-2-144 0,1 1-16 0,0-1-16 16,0 1 0-16,-1 1-176 0,0-1 0 0,0 0 144 0,-1 0-144 31,-2 2-320-31,0 0-144 0,-7 3-32 0,5-4 0 16,-5 4-592-16,0 0-128 0,0 0-32 0,0 0 0 0,0 0-368 16,0 0-80-16,0 0-16 0</inkml:trace>
  <inkml:trace contextRef="#ctx0" brushRef="#br0" timeOffset="124163.92">20663 6688 6447 0,'0'0'272'0,"0"0"80"0,0 0-352 0,0 0 0 16,0 0 0-16,0 0 0 0,-7 1 2832 0,7-1 496 16,0 0 112-16,0 0 16 0,0 0-1712 0,0 0-336 15,0 0-64-15,0 0 0 0,0 0-640 0,0 0-112 16,0 0-16-16,11 1-16 0,-1-1-80 0,2-1-16 15,-3 0 0-15,2-1 0 0,-2-1-16 0,4-1-16 16,-1 0 0-16,-1-1 0 0,1 0-160 0,1 1-16 16,1-2-16-16,-6 4 0 0,1 0-240 0,1-1 144 15,0 1-144-15,-2 1 128 16,2 0-128-16,0 0 0 0,0 0 0 0,-1-1 0 0,0 1 0 16,-3 1 0-16,1 0 0 0,-7 0 0 0,0 0 0 0,0 0 0 15,8 0-224-15,-8 0 80 0,0 0 144 0,6 0 0 16,-6 0 0-16,8 0-128 0,-8 0 128 0,5-2 0 15,2 1 0-15,-7 1-128 0,5-1 128 0,-5 1 0 0,0 0-144 16,7-1 144-16,0 0-320 0,-7 1 16 16,0 0 0-16,6 0 0 0,1 0-640 0,-7 0-128 15,0 0-16-15,0 0-10304 0</inkml:trace>
  <inkml:trace contextRef="#ctx0" brushRef="#br0" timeOffset="124343.9">20915 6644 9215 0,'0'0'400'0,"0"0"96"0,0 0-496 0,0 0 0 0,0 0 0 16,0 0 0-16,0 0 1296 0,0 0 176 15,0 0 16-15,0 0 16 0,0 0-1088 0,0 0-224 0,0 0-32 0,0 0-16 31,0 0-464-31,0 0-112 0</inkml:trace>
  <inkml:trace contextRef="#ctx0" brushRef="#br0" timeOffset="129450.73">20258 6048 4607 0,'0'0'400'15,"0"0"-400"-15,0 0 0 0,0 0 0 0,0 0 1472 0,0 0 192 0,0 0 64 0,0 0 0 16,0 0-832-16,0 0-176 0,0 0-16 0,0 0-16 31,0 0-16-31,0 0 0 0,0 0 0 0,0 0 0 16,0 0 112-16,-2 11 32 0,1-1 0 0,-2 1 0 0,-1 1-400 0,-2 2-80 0,-2 0-16 0,2 2 0 15,-1-2-320-15,1 0 128 16,-2-1-128-16,1 0 0 0,2 1 0 0,-1-2 128 0,0 0-128 0,0-1 0 16,1-2 0-1,-1 0 0-15,0 0 0 0,-1-1 0 0,-1 1 0 0,3 0 0 0,-1-2 0 0,2-1 0 16,1 1 0-16,-3-1 0 0,1 0 0 0,5-6-128 16,-5 7-336-1,5-7-64-15,0 0-16 0,0 0-5008 0,0 0-992 0</inkml:trace>
  <inkml:trace contextRef="#ctx0" brushRef="#br0" timeOffset="129748.46">20334 6010 10815 0,'0'0'480'0,"0"0"96"0,0 0-448 0,0 0-128 16,0 0 0-16,0 0 0 0,0 0 1088 0,0 0 192 15,0 0 32-15,0 0 16 0,0 0-80 0,0 0-16 16,0 0 0-16,-6 7 0 0,-1 2-400 0,3 3-64 0,-3 3-32 0,2 3 0 16,-1 1-368-16,1 3-80 15,-2 1-16-15,1 2 0 0,0 3-112 0,-1-2-32 16,1-1 0-16,-2-1 0 0,2 0-128 0,-2 0 0 16,-1-3 144-16,2-2-144 0,0-1 0 0,0-1 128 0,-1-1-128 0,2-3 0 15,-1-2 128-15,3-2-128 0,-2-1 128 0,2-1-128 16,4-7 0-16,-4 8 128 0,4-8-128 0,-4 7 0 15,4-7-320 1,0 0-128-16,0 0-16 0,0 0-16 0,0 0-736 0,0 0-160 16,0 0-32-16,0 0-4560 0,0 0-928 0</inkml:trace>
  <inkml:trace contextRef="#ctx0" brushRef="#br0" timeOffset="130016.92">20522 5988 12671 0,'0'0'560'0,"0"0"112"0,0 0-544 0,0 0-128 16,0 0 0-16,-7 8 0 0,-1-1 1104 0,1 3 192 15,-2 2 48-15,-1 2 0 0,0 3-592 0,-1 1-112 16,-2 1-32-16,1 2 0 0,-2 2-32 0,1 1-16 16,0 3 0-16,1 0 0 0,2 1-240 0,-2-1-32 15,-2 1-16-15,0-4 0 0,5-2-272 0,0-1 160 16,0-2-160-16,1-1 128 0,2-3-128 0,-1 0 128 15,2-3-128-15,0-1 128 0,1-2-128 0,0-2 0 16,4-7 0-16,0 0 128 0,-2 8-416 0,2-8-96 0,0 0 0 0,0 0-16 31,0 0-944-31,0 0-176 0,0 0-32 0</inkml:trace>
  <inkml:trace contextRef="#ctx0" brushRef="#br0" timeOffset="130254.09">20618 6007 12207 0,'0'0'528'0,"0"0"128"0,0 0-528 0,0 0-128 16,0 0 0-16,0 0 0 0,0 0 704 0,0 0 128 16,0 0 0-16,0 0 16 15,-5 10 464-15,-3 2 96 0,-1 2 0 0,-1 3 16 0,-2 2-704 0,-2 3-144 16,-1 1-16-16,-2 3-16 16,2 2-288-16,0 0-48 0,0 2-16 0,1 1 0 0,-1-2-192 0,1-1 144 15,1-2-144-15,2-3 128 0,0-1-128 0,1-3 0 16,1-2 0-16,4-3 0 0,1-2 0 0,1-2 0 15,-1-2 144-15,4-8-144 0,0 0 0 0,0 0 0 16,0 0 0-16,0 0 0 16,0 0-928-16,0 0-96 0,0 0-32 0,7-11-5216 15,3-3-1024-15</inkml:trace>
  <inkml:trace contextRef="#ctx0" brushRef="#br0" timeOffset="130473.21">20703 6001 9215 0,'0'0'816'0,"6"-8"-656"0,-2 0-160 0,-4 8 0 15,4-8 720-15,-4 8 112 0,0 0 32 0,0 0 0 16,0 0-96-16,0 0 0 0,4 8-16 0,-3 3 0 0,-2 1 304 0,-2 6 64 16,0 1 16-16,-1 3 0 0,-2 2-560 0,-3 2-128 15,0 2 0-15,-5 0-16 0,0 3-176 0,1 1-16 32,-1-2-16-32,-2-1 0 0,1 0-224 0,-1-3 144 0,0 0-144 0,3-4 128 0,2-1-128 15,1-5 0-15,0-3 0 0,1-2 128 0,2 0-128 0,3-2 128 16,4-9-128-16,-4 7 128 0,4-7-320 15,0 0-80-15,0 0-16 0,0 0-6080 16,0 0-1216-16</inkml:trace>
  <inkml:trace contextRef="#ctx0" brushRef="#br0" timeOffset="130693.12">20788 6058 15663 0,'0'0'688'0,"0"0"144"0,0 0-656 0,0 0-176 15,0 0 0-15,-6 6 0 0,1 2 624 0,0 1 80 0,0 1 32 0,-2 2 0 16,1 2-64-16,-2 3-16 16,0 0 0-16,1 4 0 0,1 0-368 0,-4 0-80 15,0-1-16-15,1 1 0 0,-2 2-192 0,0 0 144 16,2 0-144-16,-2-1 128 0,0-2-128 0,0-3 0 0,1 0 0 0,0-2 0 16,0-3 0-16,2-1 0 15,2-2 0-15,0-2 128 0,6-7-416 0,0 0-96 0,0 0 0 0,0 0-8880 16</inkml:trace>
  <inkml:trace contextRef="#ctx0" brushRef="#br0" timeOffset="130946.37">20876 5996 15663 0,'0'0'1392'0,"0"0"-1120"0,0 0-272 0,0 0 0 0,-5 7 176 0,1 2-32 15,-2 2 0-15,1 2 0 0,-3 2 80 0,1 2 16 16,-1 0 0-16,-1 3 0 0,0 2 288 0,-2 3 64 15,0 1 16-15,0 0 0 0,1 2-256 0,0-1-48 16,1 2-16-16,-1-1 0 0,0 0-288 0,2-2 160 16,-1-2-160-16,2-2 128 0,-1-3-128 0,0 0 0 15,0-4 0-15,3-3 0 0,-1-2 0 0,3-2 0 16,3-8-192-16,0 0 192 16,0 0-1008-16,0 0-80 15,0 0 0-15</inkml:trace>
  <inkml:trace contextRef="#ctx0" brushRef="#br0" timeOffset="131136.29">20954 6030 12207 0,'0'0'528'0,"0"0"128"0,0 0-528 0,0 0-128 0,0 0 0 0,-5 10 0 0,0 1 0 0,-1-1 128 16,0 0-128-16,-2 1 128 16,-1 1 368-16,1 1 64 0,-2 2 16 0,-1 0 0 0,0 3-96 0,-1 0-16 15,-2 3 0-15,2 1 0 0,0 1-224 0,0 1-48 16,-1 2-16-16,0-1 0 0,1 0-176 0,1 0 128 31,0-2-128-31,2-1 128 0,0-5-128 0,2-1 0 0,2-3 0 16,-1-2 128-16,2-1-288 0,4-10-64 0,0 0-16 0,0 0-4688 15,0 0-960-15</inkml:trace>
  <inkml:trace contextRef="#ctx0" brushRef="#br0" timeOffset="131389.07">21020 6038 8287 0,'0'0'368'0,"0"0"80"0,0 0-448 0,0 0 0 0,-5 8 0 0,1 0 0 15,0 3 1200-15,-1 2 144 0,-1 1 48 0,-2 2 0 0,0 1-560 0,-1 2-96 0,-4 1-32 0,1 4 0 16,-1 1 64-16,1 2 16 16,-2 1 0-16,0 0 0 0,1 1-400 0,0-1-64 15,0-2-32-15,2-2 0 16,2-2-288-16,0-1 160 0,-1-3-160 0,1-2 128 15,3-3 64-15,0-2 0 0,1-2 0 0,5-9 0 0,0 0-192 0,0 0 0 16,0 0 144-16,0 0-144 16,0 0-688-16,9-5-208 0,-1-6-32 0</inkml:trace>
  <inkml:trace contextRef="#ctx0" brushRef="#br0" timeOffset="131580.4">21153 6015 14911 0,'0'0'656'0,"0"0"144"0,-4 9-640 0,0-1-160 16,2 1 0-16,-2 2 0 0,-3 1 384 0,0 3 64 16,2 0 0-16,-2 3 0 0,-3-1 208 0,1 2 48 0,1 1 16 0,-3 2 0 15,-1 0-336-15,-1 1-80 0,-2 0-16 0,1 1 0 16,1 3-160-16,0-3-128 0,0-1 192 0,2-2-192 16,2-1 128-16,0-3-128 15,0-3 0-15,3-1 0 0,2-5 0 0,4-8 0 0,-4 7 0 0,4-7-192 16,0 0-592-16,0 0-112 0,0 0-32 15</inkml:trace>
  <inkml:trace contextRef="#ctx0" brushRef="#br0" timeOffset="131814.68">21205 6035 7359 0,'0'0'320'0,"0"0"80"0,-3 10-400 0,0-1 0 0,0 1 0 0,-2 1 0 0,1 3 2592 0,-1 2 432 16,-2 3 96-16,-1 1 16 0,-3 2-2128 0,-1 1-432 15,0 1-64-15,-1 0-32 0,0 0 48 0,-2 4 16 16,1 0 0-16,1 1 0 0,0-2-304 0,-2 0-64 16,1-3-16-16,1-1 0 0,3-1-160 0,2-3 128 0,1-4-128 15,1-2 128-15,2-3-128 0,0-1 0 0,4-9 0 16,0 0 128-16,0 0-368 0,0 0-80 0,0 0 0 0,9-4-16 31,2-6-624-31,1-4-112 0,3-5-16 0</inkml:trace>
  <inkml:trace contextRef="#ctx0" brushRef="#br0" timeOffset="132020.53">21287 6014 11055 0,'0'0'480'0,"0"0"112"0,0 0-464 0,0 0-128 0,0 0 0 0,0 10 0 16,-2 0 1344-16,0 2 256 0,0 3 64 0,-3 3 0 16,-3 0-848-16,0 2-176 0,-1 1-16 0,-1 2-16 0,1 4-160 0,0 0-48 15,-1 2 0-15,1 1 0 0,-1 1-144 16,1 1-16-16,0-2-16 0,0-3 0 15,2-2-224-15,-2-2 0 16,1-2 128-16,0-3-128 0,2-1 0 0,2-4 0 0,1-4 128 0,3 0-128 0,0-9 0 0,0 0 0 16,0 0 0-16,0 0-160 15,8 1-672-15,1-5-144 0,-2-3-32 0</inkml:trace>
  <inkml:trace contextRef="#ctx0" brushRef="#br0" timeOffset="132225.97">21385 6062 14735 0,'0'0'640'0,"0"0"160"0,-5 9-640 0,0 2-160 16,2 2 0-16,-2 3 0 0,0-1 592 0,-2 1 96 0,1 2 16 15,-3 1 0-15,1 2-128 0,1 1-32 0,-2 0 0 0,1 1 0 16,-1 2-112-16,2-1-32 0,-1 0 0 0,1 1 0 16,0-2-240-16,-1-2-160 0,0-3 192 0,2-1-192 15,1-2 128-15,2-3-128 0,-2-2 0 0,5-10 0 16,-1 9 0-16,1-9 0 0,0 0 0 0,0 0-192 31,0 0-672-31,10-8-128 0,1-3-32 0</inkml:trace>
  <inkml:trace contextRef="#ctx0" brushRef="#br0" timeOffset="132414.92">21458 6087 5519 0,'0'0'240'0,"-4"8"64"0,0 3-304 0,0 1 0 15,-1 1 0-15,1 4 0 0,-3 1 2320 0,1 0 416 16,-2 2 80-16,0 0 0 0,0 0-1488 0,1 1-304 15,-1-1-64-15,0 2-16 0,2 0-448 16,-2-1-96-16,0-1-16 0,2 0 0 0,-1-1-256 0,2-3-128 16,-1-2 0-16,3-1 128 15,0-4-128-15,1-1 0 0,2-8 0 0,0 0 0 16,0 0-864-16,0 0-160 0,0 0-16 0,5-6-7072 0</inkml:trace>
  <inkml:trace contextRef="#ctx0" brushRef="#br0" timeOffset="132524.4">21428 6274 11055 0,'0'0'976'0,"0"0"-784"0,0 11-192 0,-2 3 0 0,-2 2 1808 0,1 3 320 16,0 3 64-16,-3 0 16 0,1 2-1312 0,0 0-272 0,1-1-48 0,0 0-16 16,-1 1-352-16,3-4-64 0,0-3-16 0,1-3 0 15,1-2-128-15,0-2 0 0,0-10 0 0,0 0-6272 16,0 0-1376-16</inkml:trace>
  <inkml:trace contextRef="#ctx0" brushRef="#br0" timeOffset="141763.87">20726 6317 3679 0,'0'0'320'0,"0"0"-320"0,0 0 0 0,0 0 0 16,0 0 1536-16,0 0 256 0,0 0 32 0,0 0 16 15,0 0-1072-15,0 0-224 16,0 0-32-16,0 0-16 0,0 0 16 0,0 0 0 0,0 0 0 0,0 0 0 0,0 0-64 16,0 0-16-16,0 0 0 0,5-6 0 15,-5 6-176-15,6-6-16 0,-6 6-16 0,9-6 0 0,-1 0-16 0,-8 6 0 16,10-4 0-16,1 0 0 0,1 0-64 15,-2 2-16-15,1 0 0 0,0-1 0 0,1 1-128 0,0 0 0 16,0 0 0-16,1 0 128 0,0-1-128 0,-1 1 0 0,-1-1 0 16,-1 1 128-16,1 0-128 0,-2 0 0 0,-9 2 0 0,0 0 128 15,10-1-128-15,-10 1 0 0,0 0 0 16,0 0 128-16,0 0-128 0,0 0 192 16,0 0-192-16,0 0 192 0,0 0 96 0,0 0 32 0,0 0 0 15,0 0 0-15,0 0-128 0,-7-3-32 16,1-1 0-16,-3 1 0 0,-2 2-32 0,0 1 0 0,-1 0 0 0,-1-1 0 0,-2 1 0 15,1 1-128-15,1 2 192 0,-1-1-64 16,-1-1 208-16,3 1 48 0,-1 0 0 0,1 0 0 16,1 0-32-16,1-1 0 0,0 0 0 0,1 0 0 0,9-1-144 15,-9 0-16-15,9 0-16 0,-9 1 0 0,1-1 80 0,8 0 0 16,0 0 16-16,0 0 0 0,-9-1 16 0,9 1 0 16,0 0 0-16,0 0 0 0,0 0-64 0,0 0-16 15,0 0 0-15,0 0 0 0,0 0-208 0,0 0 176 16,0 0-176-16,0 0 160 0,4-7-160 0,-4 7 128 15,8-5-128-15,0 1 128 0,0 2-128 0,0 0 0 16,0 0 0-16,1 0 128 0,2-1-128 0,-1 1 0 16,2 0 0-16,2 0 0 0,-3 1 0 0,2 0 0 15,3-2 0-15,-2 2 0 0,3 0 0 0,-1 1 0 16,-1-2 0-16,1 1 0 0,-1 0 0 0,-2 1 0 0,0 1 0 0,-1-1 0 16,0-1 0-16,-1 1 0 0,-2 0 0 0,-2 0 0 15,1 2 0-15,-8-2 128 0,0 0-128 0,0 0 0 16,0 0 0-16,0 0 0 15,0 0 0-15,0 0 0 0,0 0 0 0,-8 2 0 16,-2-1 0-16,0 0 0 0,-3-1 0 0,1 0 0 0,0 0 0 0,-1 3 0 16,-3-1 0-16,1 0 0 0,-1-1 0 0,-1 0 0 15,3-1 0-15,-3 0 128 0,1 0-128 16,0 1 0-16,1 0 0 0,1 1 0 0,-1 0 0 0,2 0 0 16,1-1 128-16,1-1-128 0,1 0 128 0,1 0-128 15,2 0 240-15,-1 0-48 0,8 0 0 0,-9 2 0 16,9-2-16-16,0 0-16 0,0 0 0 0,0 0 0 15,0 0-160-15,0 0 0 0,0 0 0 0,0 0 0 16,9 2-192-16,0-2 192 0,0-1-160 0,0 0 160 0,1 0 0 16,1 1-144-16,1-2 144 0,3 1 0 0,0-1 0 15,1-1 0 1,-1 0 0-16,0 0 0 0,1 1 0 0,0-1 0 0,1 2 0 0,-2 0 0 0,-1 0 0 0,0 0 0 16,-2 1 0-16,-2 0 0 0,-10 0 0 0,10 2 0 15,-2 0 128-15,-8-2-128 0,0 0 0 16,0 0 144-16,0 0-144 0,0 0 0 0,0 0 192 0,0 0-192 15,0 0 192 1,0 0-192-16,0 0 176 0,0 0-176 0,0 0 160 0,-8 4-160 0,0-2 128 0,0 0-128 16,-2 0 0-16,1-1 0 0,0-1 128 0,-1 0-128 31,-1 0 0-31,1 0 144 0,1 0-144 0,0 0 0 0,-1 0 0 0,1-2 0 0,2 1 0 0,-1 1 0 16,0 0 0-16,8 0 0 0,-8 0 0 0,0-1 0 15,0 0 0-15,8 1 0 0,-9-1 0 0,9 1 0 16,0 0 0-16,0 0 0 0,0 0 0 0,0 0-144 0,-7 0 144 0,7 0 0 15,0 0-160-15,0 0 160 0,0 0-128 0,0 0 128 16,0 0-144-16,0 0 144 16,8 0-160-16,1 0 160 0,0 0-160 0,1 0 160 0,-1 0-160 0,2 1 160 0,1 0 0 15,0 0 0-15,0 0 0 0,2 0 0 0,1-1 0 16,-1 1 0-16,-1 1 0 0,1-1 0 0,1-1 0 16,-1 2 0-16,-2 0 0 0,1-1 0 0,1-1 0 31,-1 1 0-31,-6 1 0 0,2 1 0 0,0-2-448 0,-9-1 0 15,0 0 0-15,0 0 0 0,0 0-224 0,0 0-32 0,0 0-16 16,0 0 0-16,0 0-128 0,0 0-32 16,-4 6 0-16,4-6-5968 0,-10 6-1184 0</inkml:trace>
  <inkml:trace contextRef="#ctx0" brushRef="#br0" timeOffset="147477.45">20436 6266 6447 0,'0'0'576'0,"0"0"-576"0,0 0 0 0,0 0 0 0,0 0 1248 0,0 0 144 16,7-6 16-16,0 2 16 0,0 0-400 0,1 1-64 15,-8 3-32-15,10-4 0 0,0 0-160 0,0 1-48 0,0 0 0 0,0 1 0 16,-1 1-368-16,2-1-80 16,1 2-16-16,1 2 0 0,-3 0-128 0,1 1-128 15,0-1 192-15,-2 0-192 0,0 1 128 0,-2 0-128 0,0 0 0 16,-1 3 0-16,2-2 0 0,-2 2 0 15,-6-6 0-15,5 7 0 16,0 0-768-16,-5-7-64 0,4 9-16 0</inkml:trace>
  <inkml:trace contextRef="#ctx0" brushRef="#br0" timeOffset="148296.14">20511 6359 2751 0,'0'0'256'0,"0"0"-256"0,2-8 0 0,-1 1 0 31,-1 7 2704-31,2-8 496 0,-2 8 112 0,2-8 16 16,-2 8-1744-16,1-7-352 0,-1 7-64 0,0 0-16 0,0 0-288 0,0 0-64 15,0 0-16-15,0 0 0 0,0 0-240 0,0 0-48 0,0 0-16 0,0 0 0 16,0 0-256-16,0 0-48 0,0 0-16 0,0 0 0 15,0 0-32-15,1 10-128 16,-1 1 192-16,0 0-64 0,-2 0 48 0,1 3 0 0,0 2 0 0,0 2 0 0,0 0 96 16,0 2 32-1,-1 4 0-15,0 2 0 0,0 4 48 0,0 2 16 0,2 1 0 0,-1 2 0 0,-1 1-48 0,0 3-16 16,-1 0 0-16,1 2 0 0,1 0 80 0,0-2 32 16,1 1 0-16,0-2 0 15,1 0-160-15,-1 0-16 0,-1-2-16 0,1-3 0 0,1-2-224 0,-1-1 128 16,0-4-128-16,0 0 0 0,0-2 160 0,-1-2-160 15,1-2 160-15,-2-3-160 0,1-1 160 0,0-3-160 16,-2-2 160-16,1 0-160 0,0-2 160 0,0-1-160 16,2-8 160-16,-4 9-160 0,4-9 160 0,-3 7-160 15,3-7 160-15,0 0-160 0,-6 5 160 0,-1 0-160 32,7-5 160-32,0 0-160 0,-9 1 160 0,1-1-160 0,2-1 160 0,6 1-160 15,-7-4 0-15,3 1 0 0,-4-1 0 16,3-1 0-16,-1 0 0 0,2-1-288 0,0-1 32 0,0 0 16 15,0 0-32-15,-1 1-16 0,1-2 0 16,0 3 0-16,4 5 288 0,-4-6-192 0,4 6 192 0,-4-4-160 16,4 4 160-16,0 0 0 0,0 0 0 0,-7 0 0 15,-1 1 0-15,8-1 128 0,0 0-128 0,-4 8 176 16,1-1-176-16,3-7 160 0,0 9-160 0,1 0 160 16,-1-9-160-16,3 11 192 0,0-2-192 0,2-1 192 15,-1 0-192-15,1 0 128 0,-5-8-128 0,5 9 128 0,2-3 16 0,-7-6 0 16,7 5 0-16,-7-5 0 0,10 4 48 0,1-2 16 15,-1-2 0-15,0-2 0 0,0-1 0 0,0-3 0 16,1-3 0-16,0 1 0 0,-1-2-64 0,2 0-16 16,-2-1 0-16,1 0 0 0,-1-2-128 0,0 1 128 15,0-1-128-15,-1 2 128 0,2 3-128 0,-3 0-176 16,-8 8 48-16,6-8 0 16,-6 8-1904-16,3-6-368 0,-3 6-80 0</inkml:trace>
  <inkml:trace contextRef="#ctx0" brushRef="#br0" timeOffset="148726.73">20480 6360 16287 0,'0'0'720'0,"0"0"160"0,0 0-704 0,-7 6-176 16,2 0 0-16,-1 3 0 0,1 1 640 0,-1 1 80 15,2 2 32-15,-1 2 0 0,1 0 128 0,0 1 16 16,-1 2 16-16,2 1 0 0,-3-2-368 0,3 0-80 16,0-1-16-16,1-2 0 0,-1-3-96 0,1-3-32 15,2-8 0-15,0 0 0 0,0 0 224 0,0 0 32 16,0 0 16-16,0 0 0 0,0 0-16 15,0 0-16-15,0 0 0 0,0-7 0 0,1-3-80 0,1-3-16 16,1-4 0-16,0-3 0 0,0-2-208 0,2-1-32 16,0-1-16-16,2 1 0 0,-1 1-208 0,1 2 128 15,-2 4-128-15,3 1 0 0,-2 3 272 0,-1 3-32 16,-5 9-16-16,7-4 0 0,-7 4 96 0,9 0 32 16,-9 0 0-16,11 7 0 0,-2 5-80 0,2 0-16 0,-1 0 0 0,1 2 0 15,1 2-128-15,2-1-128 0,0-1 144 0,1-2-144 16,4-2 0-16,-1-3 0 0,-1-3 0 15,2-4 0-15,1-2-1456 16,1-5-384-16,0-4-80 0</inkml:trace>
  <inkml:trace contextRef="#ctx0" brushRef="#br0" timeOffset="176428.37">20224 5995 5295 0,'0'0'224'0,"0"0"64"16,0 0-288-16,0 0 0 0,0 0 0 0,0 0 0 0,0 0 0 0,0 0 0 0,0 0 128 0,0 0-128 15,0 0 0-15,0 0 0 16,0 0 0-16,0 0 0 0,0 0 0 0,0 0 0 0,0 0 0 0,0 0 0 16,0 0 0-16,0 0 0 0,0 0 0 0,0 0 0 15,-6 6 192-15,0-1 64 16,1 1 32-16,-1-1 0 0,3 3 416 0,-1-2 64 15,-5 1 32-15,2 2 0 0,1 1-304 0,-1 1-64 0,0-1-16 0,0-1 0 16,-1 2-224-16,0 0-32 0,1 0-16 0,-1-1 0 16,-1 0-144-16,3-1 0 0,0-2 0 0,3-1 128 0,-4 0-128 15,7-6 0-15,0 0 0 0,-5 7 128 16,0 0-128-16,5-7 0 16,0 0 0-16,0 0 0 0,0 0-304 0,0 0-80 0,-3 7-32 0</inkml:trace>
  <inkml:trace contextRef="#ctx0" brushRef="#br0" timeOffset="176681.17">20298 5959 7359 0,'0'0'320'0,"0"0"80"0,0 0-400 0,-5 10 0 0,-2 0 0 0,-1 2 0 16,0 2 1648-16,-1 2 240 0,-4 3 48 0,0 2 16 15,2 2-1136-15,-3 0-240 16,-1-1-32-16,-1 1-16 0,0 0-208 0,-3 2-32 0,2-1-16 0,0 0 0 16,3 0-144-16,-2 0-128 15,2 0 192-15,2-2-192 0,2-3 128 0,2 0-128 16,2-2 0-16,1-5 0 0,2-4-192 0,3-8-128 0,0 0-48 0,0 0-4672 16,3 9-928-16</inkml:trace>
  <inkml:trace contextRef="#ctx0" brushRef="#br0" timeOffset="176901.71">20362 6054 6447 0,'0'0'576'0,"0"0"-576"16,-3 7 0-16,-3 1 0 15,-1 1 944-15,-1 3 80 0,0 1 0 0,-1 4 16 0,0 1 112 0,-1 3 0 16,0 1 16-16,-1 1 0 0,1 1-512 0,-2 3-96 15,-2-3-32-15,1 2 0 0,0 1-400 0,1-1-128 0,0 0 0 16,2-2 0 0,2-5 0-16,2-2 0 0,1-3 0 0,2-2 0 15,0-2-336 1,0-2-80-16,3-8-16 0,0 0-6384 0</inkml:trace>
  <inkml:trace contextRef="#ctx0" brushRef="#br0" timeOffset="177116.6">20486 6068 12831 0,'0'0'576'0,"-7"4"112"0,7-4-560 0,-9 8-128 0,-1 1 0 16,0 2 0-16,-2 2 384 0,0 2 32 16,-4 2 16-16,4 0 0 0,1 4 320 0,-2 0 64 15,-2-1 16-15,0 1 0 0,3 2-464 0,0 0-96 16,-1 0-16-16,2 0 0 0,0 0-256 0,2-1 160 15,0-2-160-15,3-2 128 0,1-2-128 0,2-2 0 16,-1-4 0-16,1-2 0 16,3-8-624-16,0 0-48 0,0 0-16 0</inkml:trace>
  <inkml:trace contextRef="#ctx0" brushRef="#br0" timeOffset="177337.61">20659 6018 13823 0,'-14'3'1216'0,"4"4"-960"0,-1 3-256 0,-3 4 0 16,-5 3-176-16,1 3-80 0,0 0 0 0,-2 5-16 15,-1 0 608-15,0 2 128 0,0 1 32 0,0 3 0 0,0 1-32 0,3 0 0 16,1-1 0-16,-2 2 0 0,2 0-256 0,1-1-48 16,4-2-16-16,2-2 0 15,3-4-144-15,1-6-144 0,3-3 144 0,1-3-208 16,-1-2-336-16,3-10-64 0,0 0-16 0,0 0-6048 15</inkml:trace>
  <inkml:trace contextRef="#ctx0" brushRef="#br0" timeOffset="178401.56">20725 6051 2751 0,'0'0'128'0,"0"0"16"0,-5 11-144 0,-1 0 0 15,-2 1 0-15,1 0 0 0,-1 0 912 0,-1 2 160 16,0 0 16-1,-1 1 16-15,-1 1-784 0,0-2-176 0,2-1-16 0,-1 0-128 0,0 2 0 0,1-2 0 16,1-1 0-16,2-1 0 0,-1-2 0 0,2 0 0 31,-2-1 0-31,1 0-2128 0,2-1-352 0</inkml:trace>
  <inkml:trace contextRef="#ctx0" brushRef="#br0" timeOffset="206664.94">2476 4451 15487 0,'0'0'688'0,"0"0"144"0,0 0-672 15,-2-7-160-15,2 7 0 0,-3-7 0 0,3 7 0 16,0 0 0-16,2-8 0 0,-2 8 0 0,4-7 0 0,-4 7 0 16,7-8-144-16,-1 3 144 0,4 0 0 0,-4 1 0 15,-6 4 0-15,6-4 0 0,-6 4 128 0,8-4-128 16,-8 4 176-16,0 0-176 0,11-2 160 0,-11 2-160 16,0 0 128-16,9 3-128 0,-1 3 320 0,0 2 0 0,-1 0-16 0,-1 2 0 15,0 2 112-15,0 2 32 0,1 0 0 0,0 0 0 16,-1-1-160-16,3 0-32 0,0-1 0 0,-1 0 0 15,-1 0-128-15,1 0-128 0,1-2 192 0,0-1-192 16,-1-2 224-16,2 0-64 16,-1-2-16-16,0 0 0 0,1-3 96 0,0-2 16 0,-10 0 0 0,11-1 0 15,0-1 272-15,-1-4 64 0,-1-4 16 16,2-3 0-16,2-2 272 0,1-4 48 0,1-3 16 0,5-4 0 0,0-5-224 16,3-3-32-16,2-3-16 0,1-3 0 0,-1-3-400 0,0-1-80 15,0-1 0-15,3-1-16 0,1-1-176 0,0 2 0 16,2 1 144-16,0 0-144 0,1-1 0 0,0 3 0 15,2 3 0-15,0 2 0 0,-1 3 0 0,-2 2 0 16,-2 2 0-16,-1 2 0 0,-3 4 0 0,-1 2 0 16,-3 2 0-16,-1 3 0 15,-2 1-528-15,-2 3-32 0,-2 2 0 0,-1 2 0 16,-2 4-2320-16,-2 1-480 16</inkml:trace>
  <inkml:trace contextRef="#ctx0" brushRef="#br0" timeOffset="207314.4">2519 6444 1839 0,'-8'-2'160'0,"0"-2"-160"0,1 0 0 0,-2-2 0 16,1 1 1600-16,0-1 304 0,1-1 48 0,-1 1 16 16,0 3-384-16,1-1-80 0,0-4-16 0,0 1 0 15,0 0-192-15,-1-1-32 0,3 0-16 0,1 2 0 16,1-2-368-16,0 1-80 0,-1 1-16 0,3-1 0 16,1 7-208-16,2-8-64 0,-2 8 0 0,0 0 0 15,5-7-208-15,-5 7-48 0,0 0-16 0,9-5 0 16,-9 5-32-16,12 0 0 0,1 2 0 0,-2 3 0 15,0-1 112-15,1 3 32 0,0 2 0 0,0 1 0 16,1 2-160-16,0-2-48 0,-1-2 0 0,0 2 0 16,-2-2-144-16,2 1 0 0,0 0 0 0,0-3 128 0,0 1-128 0,-1-2 0 15,-1-1 0-15,0-2 128 0,-10-2 176 0,13-1 16 16,-1-2 16-16,-1-1 0 0,1-3 256 0,1-1 48 16,1-2 16-16,1-5 0 0,2-3-112 0,1-4-32 15,4-5 0-15,4-3 0 0,3-6-160 0,5-5-32 16,-1-6-16-16,3-3 0 0,-1-4-80 0,1 1-16 15,1 1 0-15,2 3 0 0,2 0-16 0,0 3-16 16,1 2 0-16,0 4 0 0,0 1-176 0,-4 4 160 16,-1 3-160-16,-5 3 160 0,-3 4-160 0,-1 4 0 15,-2 5 0-15,-3 0 0 0,-2 2 0 0,-2 2 0 0,-2 2 0 0,0 2 0 32,-3 3-336-32,-1 1-160 0,0 2-16 0,-2 1-16 15,-11 1-1904-15,9 1-384 0,-1 1-80 0</inkml:trace>
  <inkml:trace contextRef="#ctx0" brushRef="#br0" timeOffset="207440.52">3942 5320 18191 0,'0'0'800'0,"0"0"176"0,0 0-784 0,-1 10-192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2:03:36.234"/>
    </inkml:context>
    <inkml:brush xml:id="br0">
      <inkml:brushProperty name="width" value="0.05292" units="cm"/>
      <inkml:brushProperty name="height" value="0.05292" units="cm"/>
      <inkml:brushProperty name="color" value="#FF0000"/>
    </inkml:brush>
  </inkml:definitions>
  <inkml:trace contextRef="#ctx0" brushRef="#br0">15879 6450 3679 0,'0'0'320'0,"3"-4"-320"16,1-3 0-16,-1 1 0 0,1-1 2048 0,-1 1 320 15,0 0 80-15,1 1 16 0,-4 5-304 0,3-5-64 0,-3 5-16 0,0 0 0 16,0 0-480-16,0 0-80 16,4 5-32-16,1 2 0 0,-2 4-240 0,-1 4-48 0,-1 2-16 0,0 4 0 15,-1 3-416-15,0 2-96 0,-1 1-16 0,-1 2 0 16,-2-1-192-16,0 3-32 0,1 1-16 0,0-1 0 16,-2 0-160-16,2-3-16 0,-1-1-16 0,-1-3 0 0,2-2-224 15,0-3 128-15,-2-3-128 0,3-2 0 16,0-3 256-16,0-2-32 0,-1-3-16 0,3-6 0 15,0 0 112-15,0 0 0 0,0 0 16 16,0-7 0-16,2-4 80 0,0-4 16 0,2-5 0 16,2-8 0-16,1-5-432 0,2-4 0 0,2-5 0 15,0-3 0-15,1-3 0 0,1 0 0 0,2 3-192 0,-3 5 192 0,1 3-192 0,-1 6 192 16,-1 6-192-16,-1 6 192 16,-1 4 0-16,0 4 0 0,-3 3 0 0,1 5 0 0,-1 4 192 0,0 4-32 15,-2 2-16-15,2 5 0 16,0 5 176-16,-1 3 16 0,-3 1 16 0,0 3 0 0,2 2-176 0,0 4-48 15,-3 2 0-15,1 0 0 0,2 1-128 0,-2-1 0 16,0-2 0-16,0 0 128 0,1-1-128 0,2-4 0 16,0-4 0-16,1-4 0 0,-2-1 0 0,2-4 0 0,-1-2 0 0,2-5 0 15,-7-5 0-15,6 0 128 16,2-4-128-16,1-4 0 0,0-6 128 0,1-4-128 0,1-5 128 0,2-5-128 16,2-6 128-16,2-5-128 0,0-3 0 0,1-1 128 15,1 2-128-15,-1 0 0 0,0 5 0 0,-2 4 0 16,-1 5 0-16,-2 5 0 15,-2 5 0-15,-1 3 0 0,-2 6 0 0,-2 1 0 0,0 3 0 0,-6 4 0 16,6 3 352-16,0 4-16 0,-3 2 0 0,0 6 0 16,1 2 64-16,-2 3 16 0,-1 2 0 0,0 2 0 15,-1 2-256-15,0 0-160 0,0 0 192 0,1 1-192 16,1 0 128-16,1 0-128 0,1-3 0 0,0-1 0 16,1-1 0-16,0-2 0 0,3-1 0 0,0-2 0 15,-1-1-336-15,3-3-80 0,1-1-16 0,1-1 0 16,3-2-1856-16,1-4-368 0,0-3-80 0</inkml:trace>
  <inkml:trace contextRef="#ctx0" brushRef="#br0" timeOffset="159.24">16794 6553 36863 0,'0'0'3264'0,"0"0"-2608"15,0 0-528-15,0 0-128 16,4-5-496-16,1 0-128 0,2-2-16 0,2 2-16 0,1 0 416 0,3 0 96 0,0-1 16 0,3 2 0 15,1 0-112-15,2-1-16 0,2 1 0 16,1 0-9664-16,0 2-1952 0</inkml:trace>
  <inkml:trace contextRef="#ctx0" brushRef="#br0" timeOffset="333.01">16894 6750 35871 0,'-12'0'1600'0,"12"0"320"0,0 0-1536 0,0 0-384 15,0 0 0-15,0 0 0 0,0 0 432 0,0 0 16 0,0 0 0 0,7 0 0 0,2-3-64 16,4 1 0-16,4 0 0 0,3-1 0 0,2-2-384 16,2 0 0-16,2-3 128 15,2-1-128-15,-1-1-1056 0,2-1-240 0,0-2-48 0,2-2-16 0</inkml:trace>
  <inkml:trace contextRef="#ctx0" brushRef="#br0" timeOffset="1316.39">18107 6230 19343 0,'0'0'1728'0,"-2"-4"-1392"0,0-1-336 0,2 5 0 0,0 0 1296 0,0 0 192 15,0 0 48-15,0 0 0 0,0 0 192 0,0 0 64 16,-2 6 0-16,2 4 0 0,2 3-576 0,-1 4-96 15,-1 1-32-15,-1 3 0 0,-1 1-304 0,1 3-64 16,-1 0-16-16,-1 8 0 0,0-1-272 0,0-1-64 16,1-3-16-16,0-1 0 0,1-3-176 0,1-2-48 15,0-4 0-15,0-1 0 0,0-4-128 0,2-2 192 16,-1-3-192-16,1-3 192 0,-2-5 80 0,0 0 32 0,0 0 0 0,5-6 0 16,-2-3 32-16,1-5 16 0,2-5 0 15,-1-5 0-15,2-5-224 0,-1-4-128 0,1-5 128 0,3-5-128 16,1-6 0-16,1-1-160 0,1-2 16 15,1 3 0-15,-1 1-32 0,0 8 0 0,-1 5 0 0,-2 8 0 16,-2 5 176-16,-2 5 0 0,0 6-144 0,-1 6 144 16,-5 5 0-16,0 0 0 15,6 7 0-15,-2 5 0 0,1 5 128 0,-1 5 112 0,0 6 16 0,1 1 0 0,-3 4-112 16,-1 3-16-16,-2 1 0 0,1 2 0 16,1-1-128-16,1-1 0 0,2-1 144 0,0-3-144 0,2-4 0 15,-1-2 0-15,2-4 0 0,-1-3 128 0,1-3-128 0,-1-1 0 16,1-5 0-16,2-4 0 0,-1-3 128 0,-1-4 0 15,2-4 0-15,1-3 0 0,1-4 16 0,0-5 16 0,0-5 0 16,3-5 0-16,-1-5-160 0,3-5 128 0,0-5-128 16,2-1 128-16,1-1-128 0,-2 3 0 15,1 0 0-15,-3 7 0 0,0 5 0 16,-2 3 0-16,-2 4 144 0,-1 6-144 0,-4 2 0 0,1 5 0 0,-2 4 0 16,-5 4-128-16,0 0 128 0,0 0 0 0,6 7 0 0,-2 4 128 15,0 3 80-15,-2 2 32 0,-1 4 0 0,0 2 0 16,-1 1-240-16,-1 2 0 0,-1 3 0 0,-2 0 0 15,1 2 0-15,1 1-192 0,0 0 192 16,1-2-208 0,1 1-656-16,1-1-128 0,1-3-32 0,2-1 0 15,2-3-2032-15,1-1-400 0,3-2-96 0,1-5-16 0</inkml:trace>
  <inkml:trace contextRef="#ctx0" brushRef="#br0" timeOffset="1599.39">18922 6519 27071 0,'0'0'1200'0,"0"0"240"0,-4 4-1152 0,-1 3-288 0,1 1 0 0,-1 3 0 15,1 3 896-15,2 0 112 0,-1 1 16 0,-1 3 16 16,0 0-64-16,1-1-16 0,1 1 0 0,4-1 0 0,-1 1-272 0,1-2-64 31,1 0-16-31,2-2 0 0,0-1-80 0,2-1-16 0,0-2 0 0,2-2 0 0,1-2-80 0,1-4-32 16,1-3 0-16,1-4 0 0,1-1-160 0,-1-5-48 16,2-4 0-16,1-1 0 15,-1-5-32-15,-2-2-16 0,-1-4 0 0,-2-1 0 0,-3-2-16 0,-3 0 0 16,-3 1 0-16,-2 2 0 0,-3 5 144 0,-3 4 32 15,-3 2 0-15,0 3 0 0,0 3 256 16,-1 4 48 0,-2 1 16-16,0 3 0 0,0 3-432 0,0 2-64 0,1 2-128 0,1 1 176 0,1 2-176 0,1 2-272 15,2 1 64-15,3 2 16 16,1 1-592-16,0 3-112 0,2-1-32 0,3 1 0 16,2-2-2848-16,1 0-560 0</inkml:trace>
  <inkml:trace contextRef="#ctx0" brushRef="#br0" timeOffset="1819.17">19482 6023 41583 0,'-15'-9'1840'0,"8"7"384"0,1 0-1776 0,6 2-448 0,0 0 0 0,0 0 0 16,0 0 0-16,-2 7 0 0,1 2 0 0,0 1 0 15,1 2 336-15,0 2 192 0,0 3 48 0,0 1 0 16,0 3-64-16,1 2 0 0,1 3 0 0,1 1 0 15,-2 3-272-15,0 1-64 0,-1-1-16 0,0 1 0 16,1 0-160-16,0-2 0 0,1-2-160 0,3 0 160 31,-3-3-544-31,1-2-16 0,-1-2 0 0,-1-3 0 0,3-3-2320 0,-2-3-480 0,-1-3-96 0</inkml:trace>
  <inkml:trace contextRef="#ctx0" brushRef="#br0" timeOffset="1979.54">19341 6327 35007 0,'-17'-9'3120'0,"11"7"-2496"0,6 2-496 0,0 0-128 0,0 0 448 0,0 0 80 16,0 0 16-16,4-5 0 15,4-1-352-15,2 2-192 0,1-1 192 0,3 0-192 16,3-1 448-16,3 1 0 0,-1-2-16 0,6 2 0 0,2-2-256 0,3 1-48 0,1-1-128 0,1-1 192 31,3 1-1152-15,-2-2-256-16,1-2-32 0</inkml:trace>
  <inkml:trace contextRef="#ctx0" brushRef="#br0" timeOffset="2682.22">20745 5589 22047 0,'0'-13'976'0,"1"6"208"0,0-1-944 0,6-2-240 15,3 1 0-15,-3-2 0 0,-2 1 192 0,-2-2-16 0,0 0 0 0,-1 0 0 0,1 0 464 0,-3-1 80 16,0 0 32-16,0 0 0 0,0 0 176 0,-3 0 32 15,1-1 16-15,-1-2 0 0,0 2-80 0,-2-1 0 16,1 2-16-16,-2 1 0 0,1 2-64 0,-2 2-16 16,2 2 0-16,-3 0 0 0,-2 1-240 0,-1 3-48 15,-2 2-16-15,0 1 0 0,-6 1-160 0,0 2-16 16,-2 4-16-16,1 3 0 0,-1 2-112 0,0 4 0 16,-1 3-16-16,1 4 0 0,0 2 0 0,2 5 0 15,1 2 0-15,1 2 0 0,2 4-16 0,1 2 0 16,5 3 0-16,-1 4 0 0,1 1-160 0,1 4 192 15,0 3-192-15,2 4 192 0,0 2-64 0,3 2 0 16,1 2 0-16,2 3 0 0,2 2 0 0,2 1-128 0,2 1 192 0,0 1-64 16,2 0 80-16,2 1 16 0,2-3 0 15,3-2 0-15,0-2 0 0,1-2 0 0,2-3 0 16,-3-4 0-16,-2-1 96 0,-2-6 0 0,-3-2 16 0,-1-6 0 16,-4-4-64-16,-2-4-16 0,-3-4 0 15,-2-3 0-15,-4-1-64 0,-4-5-32 16,-1-3 0-16,-4-4 0 0,0-1 32 0,-4-3 16 0,-1-2 0 0,-1-4 0 15,-2-1-64-15,1-3-16 0,0-3 0 0,0-1 0 16,1-3-352-16,0-1-80 0,1-2-16 0,3-2 0 16,2-1-1552-16,3 0-320 15,3-2-64-15</inkml:trace>
  <inkml:trace contextRef="#ctx0" brushRef="#br0" timeOffset="3758.5">20069 7950 23039 0,'-8'-6'2048'0,"8"6"-1648"0,-9-1-400 0,2 0 0 0,1 1 1280 0,-1 1 160 0,1 1 32 0,1 3 16 15,-1 0-560-15,1 3-112 16,-1 2-32-16,1 1 0 0,-1 1-80 0,2 2 0 0,1 2-16 0,2 0 0 0,0 1-272 0,1 0-48 16,1 2-16-16,2-3 0 0,1-1-144 0,2-2-16 15,0-1-16-15,3-1 0 0,2-2 208 0,2-1 32 16,2-3 16-1,1-1 0-15,3-2-160 0,1-4-16 0,1-2-16 0,2-1 0 0,0-4-240 0,-1-2 176 16,-2-4-176-16,-3-2 160 0,-1-4-160 0,-3-2 160 16,-2-2-160-16,-2-1 160 0,-5 0-16 0,-2 1 0 15,-3 0 0-15,-3 4 0 0,-3 4 48 0,-4 3 16 16,-3 3 0-16,-4 3 0 0,-3 2 112 0,-2 4 0 16,-3 2 16-16,1 2 0 0,-1 3-336 0,2 1 0 15,-1 2 0-15,3 0-128 16,2-2-1920-16,2 2-384 0,4-1-80 0</inkml:trace>
  <inkml:trace contextRef="#ctx0" brushRef="#br0" timeOffset="4419.42">20568 4664 18431 0,'-10'-8'1632'0,"1"0"-1312"0,2-1-320 0,3 0 0 16,1 1 3440-16,2 1 608 15,2 0 128-15,2 1 32 0,-3 6-3312 0,7-3-672 16,0 0-224-16,3 2 144 0,1 2 144 0,1 3 32 16,2 3 0-16,-1 2 0 0,2 2 144 0,-2 1 48 0,1 2 0 0,0 1 0 15,-3 3-48-15,-1 1 0 0,-3 1 0 0,0 0 0 16,-3 4-272-16,1 0-48 0,-4-2-16 0,-1-1 0 16,-1-3-128-16,1 0 192 0,-1-3-192 0,-1-3 192 15,-2-3-192-15,3-2 128 0,1-7-128 0,0 0 128 16,0 0 16-16,0 0 0 0,0 0 0 0,1-10 0 15,1-5-144-15,3-5 0 0,0-4 0 0,3-4 0 0,0-4 0 0,1-3 0 16,3-2 0-16,0 0 0 0,0 0-128 0,0 5 128 16,0 4-160-16,-2 5 160 0,-2 5 0 0,-3 3-144 15,0 5 144-15,-2 4 0 0,-3 6 176 0,0 0 112 16,0 10 32-16,-2 4 0 0,-3 4 144 0,0 4 48 16,-2 3 0-16,1 2 0 0,-1 1-256 0,1-1-64 15,3 1 0-15,-1-2 0 0,3-1-192 0,1-1 144 16,0-3-144-16,3-3 128 0,1-2-128 0,3-3 0 15,1-2 0-15,0-2 0 0,1-3 0 0,1-2 0 16,3-4 0-16,3-3 0 16,0-2-512-16,3-3 32 0,0-3 0 0,-1-4-12048 15,2-5-2400-15</inkml:trace>
  <inkml:trace contextRef="#ctx0" brushRef="#br0" timeOffset="4940.27">21171 6061 17503 0,'2'-8'1552'0,"0"0"-1232"0,1-3-320 0,1-2 0 0,-1 0 752 0,1 0 80 16,0 0 32-16,0 1 0 0,0 1 1008 0,-1 2 208 15,0 2 32-15,0 2 16 0,-3 5-144 0,0 0-16 0,0 0-16 0,7 2 0 16,-1 4-960-16,0 3-192 15,-2 5-32-15,2 3-16 0,0 4-48 0,1 2-16 16,-3 3 0-16,1 0 0 0,-1 1-352 0,1 2-64 16,-2 1-16-16,0-1 0 0,0 0-48 0,1-3-16 0,0-1 0 0,-1-3 0 15,2-3 0-15,-1-1 0 0,1-5 0 0,0-3 0 16,2-2 208-16,-1-3 48 16,2-2 0-16,1-5 0 0,1-2-144 0,1-5-32 0,1-4 0 15,2-6 0-15,3-4-112 0,1-6-32 0,1-6 0 0,2-5 0 16,-1-5-128-16,0 0 0 0,-2-1 0 0,-2 6 128 15,-4 2-128-15,-2 6 0 0,-3 4 0 0,-1 4 0 0,-2 4 0 16,-2 4 0-16,0 4 0 0,-2 2 0 31,0 3-416-31,0 7-160 0,0 0-48 0,0 0 0 0,0 0-2320 0,0 0-480 0,0 0-96 0</inkml:trace>
  <inkml:trace contextRef="#ctx0" brushRef="#br0" timeOffset="5303.85">21880 5786 33167 0,'0'0'2944'15,"7"0"-2352"-15,3 1-464 0,1 0-128 0,2 0 320 0,0 3 32 0,0 0 16 0,-2 2 0 16,1 0 352-16,-1 2 80 0,-1 2 16 0,-1 1 0 0,-1 1-336 0,-2 3-64 16,0 1-16-16,-2 0 0 0,-1 0-160 0,0 1-48 15,-3 2 0-15,0 0 0 0,-1-1-48 0,-2 0-16 16,1-2 0-16,-1 1 0 0,1-5-128 0,1-2 0 0,-1-2-192 15,2-8 192-15,0 0-144 0,0 0 144 0,0 0 0 0,4-7 0 0,0-5-240 0,2-4 64 32,-1-2 16-32,2-4 0 0,2-5 160 0,-1-1-160 0,1-1 160 0,0 1-160 0,-1 0 16 0,-1 4 0 15,-1 1 0-15,-2 5 0 0,1 3 144 0,-2 4 0 16,-1 3 0-16,-2 8 128 0,0 0 144 0,0 0 48 16,0 0 0-16,0 9 0 15,0 3 160-15,-2 2 32 0,0 3 16 0,0 0 0 0,0 1-288 0,1 1-64 16,1-1-16-16,1 2 0 0,1-1-160 15,0 0 0-15,2-3 0 0,-1-1 128 16,2-2-128-16,-1-2 128 0,3-3-128 0,2-1 128 16,2-3-512-16,2-3-128 0,0-1 0 0,4-3-16 15,0-3-1904-15,2-4-368 0,1-4-80 0</inkml:trace>
  <inkml:trace contextRef="#ctx0" brushRef="#br0" timeOffset="5539.43">22474 5514 23039 0,'-9'-10'2048'0,"9"10"-1648"15,-3-4-400-15,3 4 0 16,0 0 2352-16,0 0 384 0,0 0 80 0,0 0 0 0,0 0-1728 16,8 1-368-16,-2 0-64 0,2 4-16 0,1 1 320 0,1 3 64 0,0 2 16 0,-1 2 0 15,0 4-192-15,0 3-32 16,0 3-16-16,-1 2 0 0,-3 2-352 0,-1 3-64 16,0 2 0-16,-3 2-16 15,-2 2-192-15,-1 3-48 0,-3-1 0 0,0 1 0 0,-2-3-128 0,-1-1 128 16,0 0-128-16,-3-4 128 0,0-1-352 0,-3-3-80 0,0-4-16 15,-1-4 0 1,-2-1-384-16,0-4-64 0,-3-4-32 0,-1-2 0 0,-1-4-2080 16,-1-4-432-16</inkml:trace>
  <inkml:trace contextRef="#ctx0" brushRef="#br0" timeOffset="5762.02">21833 5547 19343 0,'-20'-8'848'0,"10"5"192"0,1 3-832 0,2 1-208 15,-1 2 0-15,1 1 0 0,1 3 3520 0,1 1 640 16,2 3 144-16,0 5 32 0,-1 3-3104 0,0 3-608 16,1 3-128-16,0 3-32 0,1 4 96 0,1 2 16 15,2 2 0-15,0 1 0 0,2 0-256 0,-2 2-32 0,1 1-16 0,0-1 0 16,2 1-272-16,3-1 160 16,1-1-160-16,2-3 128 0,1-2-128 0,1-2 0 0,1-4 0 0,1-1 0 15,2-3-192-15,2-4-64 0,2-2 0 0,3-5-16 16,3-2-1392-1,2-6-256-15,4-5-64 0,2-4-16 0</inkml:trace>
  <inkml:trace contextRef="#ctx0" brushRef="#br0" timeOffset="5910.47">22922 5748 37951 0,'0'0'1680'0,"0"0"352"0,0 0-1632 0,-5 1-400 15,5-1 0-15,0 0 0 0,-5 3 0 0,-1 1 0 16,-1 1-224-16,1 0 80 0,1 0 144 15,1 0 192-15,-1 1-32 0,2-1-16 0,0 1-144 0,2-1 0 0,1 2 0 0,4-2 0 32,-2 1-2880-32,4-2-464 0</inkml:trace>
  <inkml:trace contextRef="#ctx0" brushRef="#br0" timeOffset="6362.43">23457 5448 28559 0,'-22'-11'1264'0,"15"8"272"0,0 0-1232 0,-4-1-304 0,-4 0 0 0,0 1 0 16,2 1 512-16,-3 2 32 15,-4 1 16-15,0 2 0 0,1 1 656 0,2 4 128 0,0 3 16 0,0 1 16 16,0 2-672-16,3 2-128 0,1 1-16 0,2 1-16 0,0 0-352 0,2-1-192 16,2 2 192-16,4-1-192 15,1-1 0-15,2 0 0 16,1-2 0-16,2-1 0 0,2-3 0 0,1-1 0 0,2-1 0 0,2-1 0 15,1-3 0-15,2 0 240 0,2-3-48 0,2-3-16 0,-1-3-48 0,1-2 0 16,-1-3 0-16,2-3 0 0,1-3-128 0,-2-4 192 16,-2-3-192-16,0-3 192 0,3-5-64 0,-3-3 0 15,-2-2 0-15,0-3 0 0,2-2-128 0,-3 0-256 16,-4-2 64-16,-2 4 16 0,0 1 176 0,-4 5 0 16,-2 5 0-16,-1 4 0 0,0 4 576 0,-2 4 32 15,1 2 16-15,-1 2 0 0,2 3 16 0,-1 1 16 16,-1 3 0-16,3 4 0 0,0 0-368 0,0 0-80 0,0 0-16 0,-3 5 0 15,-2 2-192-15,1 3 144 16,4 3-144-16,-1 4 128 0,1 2-128 0,0 3 0 0,1 3 0 0,0 2 0 16,1 1 0-16,0 0 0 15,0 1 0-15,1-1 0 0,2 1 0 0,0-2 0 0,1 1 0 0,1-2 0 16,3 0-320-16,-1-2 64 16,1-2 16-16,2-1 0 15,2-3-1376-15,0-1-288 0,-3-3-48 0,3-2-9760 0,1-3-1968 0</inkml:trace>
  <inkml:trace contextRef="#ctx0" brushRef="#br0" timeOffset="6833.26">23802 5250 35007 0,'-13'-15'3120'0,"9"8"-2496"16,1-1-496-16,3 0-128 0,2 1 176 0,1 1 16 16,3-1 0-16,1 2 0 0,0 0 144 0,2 2 48 15,-1 1 0-15,1 2 0 0,0 2 272 0,2 2 64 16,2 3 16-16,-2 2 0 0,1 2-192 0,-1 2-32 15,-1 1-16-15,-2 2 0 0,1 1-144 0,-1 2-32 16,-3 2 0-16,0 1 0 0,-2 0-128 0,-2 2-16 16,-1 0-16-16,-1 1 0 0,-1 2-32 0,0-3 0 15,1-1 0-15,-1-2 0 0,0-3-128 0,0-3 0 16,3-3 0-16,-1-3 0 0,0-2 144 0,0-7-144 16,0 0 160-16,0 0-160 0,0 0 0 0,8-8 128 0,0-3-128 15,3-3 0-15,0-5 0 0,2-4 0 0,1-5 0 0,1 0 0 16,3-3-176-16,1 0 32 0,-1-1 0 0,0 4 0 15,-4 1 144-15,0 4-192 0,-3 2 192 0,-3 4-192 16,-1 2 192-16,0 3 0 0,-2 3 0 0,-1 3 0 16,0 0 240-16,-4 6-32 0,0 0 0 0,0 0 0 15,0 0 192-15,0 0 48 0,-8 6 0 0,1 3 0 16,-2 2 0-16,-2 2 0 0,-3 2 0 0,0 4 0 16,-2 2-320-16,0 1-128 0,2 0 128 15,1 1-128-15,1 0 0 0,2-1 128 0,2-1-128 0,2-2 0 16,3-2 0-16,3 0 0 0,2-3 0 0,3-1 0 15,0-2 0-15,3-2 0 0,2-2 0 0,2-2 0 0,4-2 0 0,3 0 0 16,2-3 176-16,2-3-176 0,2-1 0 0,2-2 0 16,-1-2 0-16,1-1 0 15,-2-1-400-15,-1 0-176 0,-1 0-48 0,-3 0 0 16,-3 1-2256-16,-4 2-464 0,-1 0-96 0</inkml:trace>
  <inkml:trace contextRef="#ctx0" brushRef="#br0" timeOffset="10628.96">17522 8961 5519 0,'0'0'496'0,"0"-9"-496"0,-2 0 0 0,0-1 0 0,2-2 1728 0,2 0 240 31,-1 0 48-31,1-2 16 0,0-2-240 0,0 1-32 0,-1-1-16 0,-1 1 0 0,0 0-112 16,3 1-32-16,-1 2 0 0,1 2 0 0,-2 2-208 0,2 1-48 16,-3 7-16-16,0 0 0 0,0 0-400 15,0 0-80-15,0 0-16 0,0 0 0 16,8 8-80-16,-1 5-32 0,-1 6 0 0,1 1 0 0,-2 4-80 0,2 2-32 15,0 4 0-15,0 0 0 16,0 3-336-16,1 3-64 0,0-1-16 0,1 1 0 0,-1 2-64 0,1-2 0 16,-2-2-128-16,2-4 192 0,0-4-192 0,0-2 0 15,0-3 0-15,-2-2 0 0,2-2 208 16,-1-2-48-16,-2-3-16 0,0-2 0 0,-6-10 112 0,7 6 0 16,-7-6 16-16,8 4 0 0,-8-4 176 0,9-3 16 0,-2-2 16 0,0-4 0 15,1-3-224-15,0-3-32 16,-2-5-16-16,2-4 0 0,1-6-80 0,1-3 0 0,1-4-128 15,0-1 192-15,0 0-192 0,1 0 128 0,1 1-128 16,0 2 0-16,-2 3 0 0,0 1 128 0,1 3-128 0,-5 11 0 16,1 0 0-16,1 1 0 0,-2-1 0 0,1 2 0 15,0 1 0-15,-1 0 0 0,1 2 0 0,-2 1 0 16,-3 1 0-16,2 2 0 0,0 0 0 0,0 2 0 16,0 1-272-16,-1 2-112 0,-4 3 0 0,0 0-16 15,0 0-1872-15,0 0-368 0,8 2-80 0,-3 3-13104 16</inkml:trace>
  <inkml:trace contextRef="#ctx0" brushRef="#br0" timeOffset="10821.65">18043 8921 32255 0,'0'0'1424'0,"0"0"304"0,0 0-1392 0,0 0-336 0,0 0 0 0,0 0 0 15,0 0 448-15,5-3 32 0,4-2 0 0,1 0 0 16,-1-2 0-16,4 1 0 0,3-2 0 0,1 0 0 0,3 2-224 0,1-1-32 0,-1-1-16 0,1 1 0 16,1-1-208-16,0 0 0 0,0 2 0 0,-2 0-160 31,-3 2-2544-31,-1 0-512 0</inkml:trace>
  <inkml:trace contextRef="#ctx0" brushRef="#br0" timeOffset="10998.15">18097 9130 34095 0,'-11'-1'1504'0,"11"1"320"0,0 0-1456 0,0 0-368 0,0 0 0 0,0 0 0 0,4-3 208 0,3-2-16 16,1 1-16-16,3-1 0 15,2 0 224-15,2-1 48 0,2 0 16 0,2-1 0 0,3 2-64 0,0-2-16 16,1 2 0-16,-1-1 0 0,-1 2-384 0,2-2 0 16,-1 0 0-1,-1-1-11120 1,-1 2-2304-16</inkml:trace>
  <inkml:trace contextRef="#ctx0" brushRef="#br0" timeOffset="13746.64">18890 8555 16927 0,'-2'-10'752'15,"0"3"144"-15,-2 0-704 0,1-1-192 0,-1 1 0 0,3 1 0 0,-2-1 576 0,2 0 64 16,1-1 32-16,0 8 0 0,4-8 480 0,-4 8 80 15,0 0 32-15,0 0 0 0,0 0-224 0,4-6-32 16,-4 6-16-16,0 0 0 0,0 0-128 0,0 0-32 16,8 10 0-16,-3 5 0 0,0 1-112 0,-1 7-16 15,0 6-16-15,2 4 0 0,-1 3-176 0,2 5-48 16,0 2 0-16,-1 1 0 0,1-1-256 0,1-3-48 16,-1-1-16-16,1-5 0 0,1-4-16 0,1-4 0 15,1-3 0-15,-1-4 0 0,-4-5 288 0,3-4 48 16,0-3 16-16,2-3 0 0,0-4 272 0,1-4 48 15,0-5 16-15,2-4 0 0,3-7-304 0,-2-3-64 16,1-5-16-16,0-5 0 0,2-5-224 0,-2-5-32 0,1-3-16 16,-4-4 0-16,-1 0-160 0,-2-3 0 15,-2-1 144-15,-1 1-144 0,-3 2 0 0,-2 6 128 16,0 6-128-16,-2 16 0 0,-1 1 0 0,0 2 0 16,0 2 0-16,0 4 128 0,-2 3-128 0,1 2-240 0,0 1 64 0,-1 5 16 31,3 3-496-31,0 0-112 0,-5 6 0 0,2 2-16 0,0 3-272 15,0 5-48-15,3 3-16 0,0 3-9872 0,2 3-1968 0</inkml:trace>
  <inkml:trace contextRef="#ctx0" brushRef="#br0" timeOffset="14045.33">19432 8836 14735 0,'-6'15'1312'15,"3"-2"-1056"-15,-1 4-256 0,2 4 0 0,1 1 2768 0,1 1 496 16,-1 1 112-16,1-1 16 0,1 0-2368 0,2-2-448 15,1-3-112-15,0-1-16 0,1-2 352 0,2-2 64 16,1-2 16-16,-3-4 0 0,0-1-112 0,0-2 0 16,3-1-16-16,2-1 0 0,1-2-80 0,1-2-16 15,0-2 0-15,0-4 0 0,1-1-192 0,-1-2-32 16,0-2-16-16,-1-3 0 0,-1-4-160 0,-2-2-48 16,-2-1 0-16,-2-1 0 0,-2-2-32 0,-2 2-16 15,-3 1 0-15,-3 3 0 0,0 3 32 0,-2 2 0 0,-1 4 0 0,0 4 0 16,-2 1 112-16,2 3 16 0,-1 2 16 0,0 2 0 15,-1 2-336-15,1 3 144 0,1 0-144 0,2 4 0 32,3 1-432-32,1 1-192 0,-1 1-32 0,2 1-16 15,1-1-2208-15,2-1-432 0,3-1-80 0</inkml:trace>
  <inkml:trace contextRef="#ctx0" brushRef="#br0" timeOffset="14296.42">20032 8443 40543 0,'-13'-13'3600'0,"9"10"-2880"0,4 3-576 0,-3-3-144 0,3 3-144 0,0 0-64 15,0 0-16-15,0 0 0 0,0 0 224 0,-1 8 0 16,1 1 192-16,2 5-192 0,-1 1 448 0,2 3-32 16,0 0 0-16,0 4 0 0,0 1-192 0,2 3-32 15,-1-1-16-15,2 0 0 0,-2 2-176 0,1-2 0 16,-1 0 144-16,1 1-144 0,-1-2 0 0,0 0 0 15,1-3 0-15,-1-1 0 16,0-2-336-16,1-1-144 0,-2-2-32 0,-1-1 0 16,0-5-2432-16,0-1-480 0,-2-8-96 0</inkml:trace>
  <inkml:trace contextRef="#ctx0" brushRef="#br0" timeOffset="14457.55">19899 8775 35583 0,'0'0'1584'0,"-5"-2"320"0,1-2-1520 0,4 4-384 15,0 0 0-15,4-5 0 0,0-1 0 0,1 0-240 16,2-3 48-16,3 0 0 0,2 0 192 0,3 0 256 16,3 1-48-16,2-1-16 0,3 0 0 0,2 0-16 0,1-1 0 0,3 0 0 31,1-2-1008-31,-1 0-192 0,2-1-32 0</inkml:trace>
  <inkml:trace contextRef="#ctx0" brushRef="#br0" timeOffset="15149.86">21331 8113 9215 0,'0'0'816'0,"-2"-7"-656"16,1-2-160-16,0 0 0 0,0 2 2336 0,1-1 432 0,1-1 96 0,0-1 16 15,1-2-1968-15,0-1-384 16,0-1-80-16,1-2 0 0,-1-4 368 0,-1 1 80 15,-3-1 0-15,0 1 16 0,-2-1 112 0,1 3 0 16,-1 0 16-16,-2 3 0 0,-1 0-16 0,-1 2-16 16,-2 2 0-16,-1 2 0 0,-2 1-112 0,-1 3 0 0,1 1-16 0,0 2 0 0,1 3-416 0,0 1-80 15,-1 1 0-15,-1 4-16 0,2 1-112 0,-1 3-32 0,0 2 0 16,1 4 0 0,2 2-224-16,1 2 144 0,2 2-144 15,4 2 128-15,0 4-128 0,2 2 0 0,3 4 144 0,5 3-144 16,-1 3 0-16,3 2 144 0,2 2-144 0,2 2 0 15,-1 2 192-15,1 4-192 0,0-1 192 0,1 2-192 16,-1-1 272-16,4 1-48 0,-1 1-16 0,-1 1 0 16,0-1 0-16,0 0 0 0,2 0 0 0,-1-2 0 15,1-3 0-15,-2-1 0 0,3-1 0 0,-3-2 0 0,0-3-32 16,-1-4-16-16,-3-1 0 0,-3-4 0 0,-1-3-160 16,-1-3 160-16,-5-5-160 0,-2-2 160 0,-3-2 32 15,0-4 0-15,-4-1 0 0,-1-2 0 0,-2-4 0 16,-1-1 0-16,-1-2 0 0,-1-2 0 0,-2-2-192 0,-3-2 128 15,2-2-128-15,2-1 128 16,0-2-576-16,3 1-128 0,1-2-32 0,2 1 0 16,3 0-1952-16,1-1-384 0,5 6-64 0</inkml:trace>
  <inkml:trace contextRef="#ctx0" brushRef="#br0" timeOffset="15466.57">21299 9727 28559 0,'-10'16'2544'0,"3"-5"-2032"0,-2 2-512 0,2 1 0 16,2 2 1472-16,1-2 208 15,1 0 48-15,2 1 0 0,2-1-1104 0,1-1-224 0,-1-2-32 0,4 0-16 16,1-2 320-16,0-5 64 0,-1 1 16 0,3-2 0 16,2-1-320-16,2-2-64 0,2-2-16 0,3-1 0 15,-1-3-352-15,1-3 128 0,-1-3-128 0,1-2 0 16,-2-2 144-16,-3-2-144 0,-2-4 192 0,-1-1-192 15,-4 1 192-15,-5 0-64 0,-4 0 0 0,-2 3-128 16,-3 4 448-16,-3 3-32 0,-4 2 0 0,1 4 0 16,-3 5 160-16,1 2 16 0,-2 1 16 0,-7 6 0 0,3 2-352 15,3 1-80-15,2 1-16 0,2 1 0 0,0 2-352 16,5-1-80-16,0-2-16 0,4-1 0 16,1-2-1904-16,6-9-384 0,0 0-80 0</inkml:trace>
  <inkml:trace contextRef="#ctx0" brushRef="#br0" timeOffset="16076.48">20942 7413 13823 0,'-2'-6'1216'0,"-1"1"-960"16,1-1-256-16,2 6 0 0,1-5 3168 0,1 1 592 16,-2 4 112-16,6-5 32 0,-1 2-2512 0,4 3-496 15,0 1-112-15,1 3-16 0,1 3 112 0,0 3 16 16,2 2 0-16,0 3 0 0,1 2-384 0,-2 3-64 16,-1-1 0-16,-1 2-16 0,-1 1-240 0,-1 1-32 15,-2-2-16-15,0 9 0 0,-4-2-144 0,0-4 160 16,-2-4-160-16,1-4 160 0,-1-3-160 0,-1-3 128 0,1-10-128 0,0 0 128 15,0 0 0-15,0 0 0 16,0 0 0-16,0 0 0 0,1-8 64 0,1-4 16 0,-1-2 0 0,1-5 0 16,3-4-208-16,-1-3 176 15,0-4-176-15,1-2 160 0,-2-2-160 0,0 1 0 0,1 2 0 0,-2 5 0 16,0 4 0-16,-1 4 0 0,0 5 0 0,-1 3 0 0,0 4 512 16,0 6 0-16,0 0 16 0,0 0 0 0,-1 6-80 15,1 4-32-15,-1 4 0 0,1 4 0 16,1 3-208-16,1 0-32 0,2-1-16 0,0-1 0 0,2 1-160 15,0 0 0-15,1-3 0 16,0-2 0-16,2-2 0 0,-1-2 0 0,2-2 0 0,0-2 0 0,1-4 0 0,2-1 0 16,1-2 0-16,2-3 0 15,-2-4-544-15,2-3 16 0,2-2 0 0,2-3-11552 16,1-4-2304-16</inkml:trace>
  <inkml:trace contextRef="#ctx0" brushRef="#br0" timeOffset="16936.99">21927 8081 21135 0,'-10'-15'928'0,"6"9"208"16,0-4-912-16,-1 1-224 0,1 0 0 0,-1 2 0 16,2 0 1360-16,0 1 240 0,1 1 32 0,2 5 16 15,0 0-16-15,0 0 0 0,0 0 0 0,0 0 0 0,0 10-896 0,1 3-176 16,1 4-48-16,1 2 0 0,2 3-144 0,1 3-48 15,1 1 0-15,1 3 0 0,0 0-64 0,2 2-32 16,0 2 0-16,0 0 0 0,0 0-96 0,1 1 0 16,-1-1-128-16,0-1 192 0,0-1-192 0,-2-3 128 15,1-1-128-15,-2-3 0 0,-2-3 160 0,1-2-160 16,-2-3 160-16,0 0-160 0,-2-5 192 0,-1-2-64 16,-1-1-128-16,0-2 192 0,0-6 0 0,0 0 0 0,0 0 0 0,0 0 0 15,-5-5 112-15,1-1 16 16,1-2 0-16,-2-3 0 0,1-2-128 0,0-4 0 0,-1-1-16 0,2-3 0 15,1-2-176-15,1-2 0 0,2-1 0 0,1 0 0 16,0-1 0-16,2 4 0 0,2 2 0 16,-1 2 0-16,3 3-192 0,1 1 192 0,0 1-160 0,1 3 160 15,0 3-192-15,1 1 192 0,0 3-208 0,-3 0 80 16,1 3 128-16,0 1 0 0,0 1 0 0,-2 1-128 0,-7-2 128 16,6 6 0-16,-1 1 0 0,-1 0 128 0,-3 0 16 0,-1 2 16 15,-1-1 0-15,-3 2 0 0,-1 1 0 0,-1 0 0 16,-2-1 0-16,-1 2 0 0,-1-2-160 0,-1 1 192 15,-1-1-192-15,0 1 192 0,-3 0-192 0,1-1 0 16,0 1 0-16,1-2 128 0,-1 0-272 0,2-2-64 16,2 0-16-16,4 0 0 15,-1-2-1456-15,4 1-304 0,-1-1-48 0,4-5-13904 0</inkml:trace>
  <inkml:trace contextRef="#ctx0" brushRef="#br0" timeOffset="18040.03">22535 8054 21471 0,'0'0'960'0,"-2"-5"192"0,-1-3-928 0,2 0-224 0,1 0 0 0,1-1 0 16,0-1 320-16,0 0 0 0,2-1 16 0,0 1 0 16,0 0 656-16,2 1 128 0,-1 2 32 0,1-1 0 15,2-1-304-15,0 1-48 0,0 3-16 0,2 2 0 16,1 0-144-16,2 3-48 0,-4 3 0 0,2 0 0 15,0 4 0-15,0 2 0 0,-1 4 0 0,-1 1 0 16,1 2-208-16,-1 2-32 0,-2 0-16 0,0-1 0 16,-2 2-96-16,-1 1-32 0,0-1 0 0,-3 0 0 15,0-1-80-15,0-3-128 0,-1-1 176 0,-1-1-176 16,1-4 160-16,-1 0-160 0,1-3 128 0,1-6-128 0,0 0 160 0,0 0-160 16,0 0 192-16,0 0-192 0,0 0 176 15,1-7-176-15,1-2 160 0,1-2-160 0,0-3 0 0,0-2 0 16,2-3 0-16,-1-2 0 15,0-2 0-15,1-1 0 0,-1-3 0 0,1 3 0 0,-1 3 0 0,0 2 0 16,-1 3-128-16,-1 3 128 16,-1 2 0-16,0 2 0 0,0 2 128 0,-1 7-128 0,0 0 336 0,0 0-16 15,0 0-16-15,1 8 0 16,0 2-48-16,0 3 0 0,0 3 0 0,2 0 0 0,-1 2-256 0,0 0 160 31,0 2-160-31,2-2 128 0,0-2-128 0,1 0 0 16,1-1 0-16,-1-1 128 0,2-2-128 0,1-1 0 15,-1-1 0-15,2-2 0 0,1-1-256 0,2-3 32 16,-2-2 0-16,2-2 0 16,0-2-1648-16,2-1-336 0,1-4-64 0,0-2-12576 0</inkml:trace>
  <inkml:trace contextRef="#ctx0" brushRef="#br0" timeOffset="18274.34">22975 7687 25791 0,'-14'-13'2304'0,"10"8"-1856"0,4 5-448 0,-3-3 0 15,3 3 1600-15,0 0 240 0,0 0 32 0,0 0 16 0,0 0-1504 16,6-3-384-16,1 2 0 0,1 3 128 0,-1 2 448 0,2 4 80 16,1 2 32-16,0 3 0 0,-1 2-144 0,1 3-32 15,-2 1 0-15,1 0 0 0,-2 2-112 0,-3 2-16 16,1 2-16-16,-3 1 0 0,0 2-208 0,-3 1-32 16,-1 1-128-16,-3 0 192 0,0-2-192 0,-1 1 128 0,0-3-128 0,-2-2 0 15,-1-2-192-15,-2-1-128 16,-2-2-16-16,-1-1-16 15,-3-3-592-15,0-2-112 0,-3-2-32 0,-2-3-9408 16,-4-3-1872-16</inkml:trace>
  <inkml:trace contextRef="#ctx0" brushRef="#br0" timeOffset="18481.07">22301 7843 32255 0,'0'0'2864'0,"-5"3"-2288"0,0 3-576 0,1 2 0 16,0 1 0-16,1 5 0 0,1 3-240 0,2 2 80 15,-1 3 352-15,1 2 80 0,1 3 16 0,1 0 0 16,2 3 112-16,0-1 32 0,2 2 0 0,1 0 0 16,2 0-176-16,1 0-16 0,0-1-16 0,2 0 0 0,1-1-96 0,3-3 0 15,-1-2-128-15,3-1 192 0,-2-4-192 0,1-2 128 16,0-2-128-16,3-2 0 0,-1-4-176 16,1-2-128-16,-1-4-16 0,3-4-16 15,3-5-1728-15,1-2-352 0,1-6-64 0</inkml:trace>
  <inkml:trace contextRef="#ctx0" brushRef="#br0" timeOffset="18638.28">23210 7913 35007 0,'0'0'3120'0,"0"0"-2496"16,0 0-496-16,0 0-128 0,0 0 0 0,0 0 0 16,0 0-176-16,0 0 176 0,0 0 128 0,0 0 112 15,-2 8 16-15,0 0 16 0,-2 0-64 0,2-1-16 16,0 0 0-16,0 1 0 15,1 0-624-15,1 1-128 0,0-1-16 0,1 0-15024 0</inkml:trace>
  <inkml:trace contextRef="#ctx0" brushRef="#br0" timeOffset="19111.27">23676 7703 28271 0,'-10'-8'1248'0,"6"3"272"0,0 1-1216 0,-3-2-304 16,-1 1 0-16,1 0 0 0,-1 1 608 0,-1 1 64 16,-1 0 16-16,1 1 0 0,1 1 464 0,-2 1 80 15,0 2 32-15,0 3 0 0,-1 1-608 0,1 3-112 16,0 1-32-16,1 1 0 0,-1 2-256 0,3 3-64 16,-3-1-16-16,2 0 0 0,2 1-176 0,-1-1 0 15,1 1 144-15,2 0-144 0,1 1 0 0,2-2 0 16,0-1 0-16,1 0 0 0,1-2 0 0,2 0 0 15,-1-3 0-15,1-2 0 0,2-1 0 0,-1-2 0 16,2-2 0-16,0-1 0 0,1-3 0 0,2-2 144 16,-2-4-144-16,2-2 0 0,1-2 128 15,0-3-128-15,-1-3 0 0,1-4 0 0,-1-1 0 0,0-3-256 16,0-3 64-16,0-3 0 0,0-2-48 0,-1 0 0 0,-2 1 0 0,-1 2 0 16,-2 3 240-16,-1 2 0 0,-2 4 0 15,-2 4 0-15,1 2 656 0,-1 2 80 0,-2 3 16 16,1 3 0-16,0 3-112 0,-1 2 0 0,4 3-16 0,0 0 0 15,-5 3-320-15,0 1-64 0,2 3-16 16,1 3 0-16,0 1-224 0,1 3 0 0,0 3 0 16,1 2 0-16,1 0 0 0,1 0 0 0,1-1 0 0,3 2 0 15,-3 0 0-15,1 0 0 0,2-2 0 16,-1 1 0-16,3-1 0 0,0-1 128 0,-1 0-128 0,2-3 0 0,2-1 0 0,-2-1-288 16,1-1 32-16,0 0 16 15,1-1-1376-15,1-2-288 0,0-3-48 0,1 0-9248 16,2-3-1856-16</inkml:trace>
  <inkml:trace contextRef="#ctx0" brushRef="#br0" timeOffset="19520.77">23839 7473 32255 0,'-4'-15'2864'0,"4"10"-2288"16,0 5-576-16,2-6 0 0,6 3 0 0,-2-2-256 15,1 2 32-15,2 1 0 0,1 2 416 0,1 1 64 16,-2 1 32-16,2 4 0 0,2 1 352 0,-1 2 80 15,0 1 16-15,0 2 0 0,0 0-80 0,0 3-16 16,0 1 0-16,-2 1 0 16,-2-2-272-16,-2 1-64 0,0 1-16 0,-2-1 0 15,0 1-96-15,-1-1 0 0,-1 1-16 0,-1-3 0 0,-1-2-48 0,-1-3-128 0,1 0 192 16,0-2-64-16,1-2-128 0,-1-5 0 0,0 0 144 16,0 0-144-16,0 0 0 0,5-9 0 15,-1-2 0-15,1-3 0 0,1-4-288 0,-1-1 32 0,3-2 0 0,-1-4 0 16,-1 1-48-16,2 2 0 15,-1-1 0-15,-3 3 0 0,0 3 304 0,1 2 0 0,-2 2 0 0,-1 3 0 0,-1 2 304 0,-1 3 160 16,0 5 48-16,0 0 0 0,0 0 0 0,-3 6 16 16,-1 1 0-16,-2 3 0 0,1 1-128 0,-1 2-16 15,2 3-16-15,1 0 0 0,-1 1-208 0,2 0-32 16,2 0-128-16,1-1 192 0,1 0-192 0,3-2 0 16,0-1 0-16,2-1 0 0,2-2 0 0,1-2 0 15,2 0 128-15,1-5-128 0,2-2 0 0,3-2 0 16,2-2 0-16,2-3 0 15,2-1-1216-15,0-3-304 0,-1-2-48 0,1-5-15968 0</inkml:trace>
  <inkml:trace contextRef="#ctx0" brushRef="#br0" timeOffset="31529.56">19276 10512 9215 0,'0'0'816'0,"0"0"-656"0,-4 9-160 0,-1-1 0 15,3 1 0-15,-1 0 192 0,3-9-192 0,1 11 192 16,2-1-192-16,2-1 0 0,-5-9 0 0,4 8 0 16,3-1 0-16,-1-1 160 0,-6-6-16 0,11 5 0 15,1-2 464-15,2 0 96 0,1-3 0 0,2-2 16 16,0 0 624-16,5-2 128 0,3-3 32 0,6-2 0 16,6-3-352-16,4-1-64 0,9-2 0 0,8-3-16 15,7-2-368-15,3-1-80 0,3-1-16 0,10-2 0 16,13-3-208-16,2-3-32 0,2-2-16 0,9 0 0 15,9-1-144-15,2-5-16 0,2-5-16 0,11-3 0 0,11-3-176 16,0 0 128-16,-2-1-128 0,-2 3 128 0,0 2-128 16,-3 5 0-16,-3 5 144 0,-7 0-144 0,-6 0 0 0,-1 5 0 15,0 6 0-15,-11-2 0 0,-9-1 0 0,-6 2 128 16,-7 3-128-16,-2 4 0 0,-2 4 0 0,-7-1 0 16,-9 1 0-16,-7 2 0 0,-6 0 0 0,-6 2 128 15,-3-2-128-15,-4 3 0 0,-4 1 0 0,-3 2 128 16,-4 0-128-16,-1 3 0 0,-5 1 0 0,-5 1 0 15,-4 0 0-15,-4 1-128 16,-9 0-816-16,0 0-144 0,0 0-48 0,-11 9-6016 0,-10 4-1200 16</inkml:trace>
  <inkml:trace contextRef="#ctx0" brushRef="#br0" timeOffset="32068.74">19597 10848 15663 0,'-16'-7'688'0,"6"3"144"0,0 1-656 0,2 1-176 0,3 0 0 0,5 2 0 0,0 0-272 0,0 0-96 15,0 0-16-15,5-7 0 0,2 2 384 0,3-2 0 16,2-1 160-16,5 1-160 0,1-3 592 0,5-1 16 16,5-1 0-16,3-2 0 0,4-1 96 0,3-3 32 15,2-3 0-15,6-2 0 0,7-3 80 0,9 0 16 16,9-1 0-16,4-1 0 0,2-4-128 0,7 1-32 16,7 0 0-16,8-1 0 15,8 1-304-15,5-2-64 0,1-1-16 0,8-1 0 0,7-1-288 0,7 1 160 16,7 0-160-16,0-4 128 0,-1-6-128 0,4 0 0 0,5 0 0 15,7 1 0-15,2-2 192 0,-6 5-64 0,-9-1 0 0,-3 3 0 16,-2 3-128-16,-12 4 0 16,-12 5 0-16,-9 2 0 0,-2 3 0 0,-13 4 0 0,-13 0 0 0,-8 4 0 15,-6 2 0-15,-5 3 0 0,-2 1 0 0,-9 2 0 16,-3-1 160-16,-4 3 0 0,-6-2 0 0,-5 1 0 16,-6-1 96-16,-1 2 32 0,-4-1 0 0,-5 1 0 15,-3-2-96-15,-2 2 0 0,0 0-16 0,-4 1 0 0,-5 3 16 0,4-6 0 16,-4 6 0-16,1-7 0 0,-1 7-64 15,-4-6-128-15,2-1 192 0,-2 0-64 0,-2 3-272 16,-1 0-64-16,-3-1-16 0,-1 2 0 31,0 0-688-31,-1-1-144 0,1 1-32 0,-2 0 0 0,1-1-1712 0,2 0-336 0</inkml:trace>
  <inkml:trace contextRef="#ctx0" brushRef="#br0" timeOffset="32257.5">24114 9431 20607 0,'0'0'912'0,"0"0"192"0,0 0-880 0,0 0-224 0,0-7 0 0,0 7 0 0,0 0 800 0,0 0 112 15,0 0 32-15,0 0 0 0,0 0-560 0,0 0-128 16,0 0 0-16,0 0-16 0,0 0-240 0,0 0 0 0,0 0 0 0,0 0 0 31,0 0 144-31,0 0-144 0,0 0 128 0,0 0-128 0,0 0 0 0,0 0-192 16,0 0 0-16,0 0 16 0,0 0-880 0,0 0-176 15,-3-8-48-15</inkml:trace>
  <inkml:trace contextRef="#ctx0" brushRef="#br0" timeOffset="46106.28">17076 13406 23039 0,'1'-14'2048'0,"0"7"-1648"15,1-2-400-15,-2-1 0 0,0-1 336 0,2 0-16 16,0 0 0-16,-1-1 0 0,2 2 512 0,0 0 112 16,-2 0 16-16,2 3 0 0,-1 0 176 0,0 3 32 15,-2 4 16-15,0 0 0 0,0 0-304 0,0 0-64 0,6 2-16 0,-2 5 0 16,2 1-288-16,-1 7-48 0,-1 4-16 0,1 6 0 15,1 1-192-15,-1 6-64 16,1 4 0-16,-1 4 0 0,2 1-192 0,-1-1 0 0,1 1 0 16,-1-1 0-16,1-3 128 0,0-3-128 15,-2-3 0-15,1-4 0 0,-1-1 192 0,1-5-48 16,-1-4-16-16,1-1 0 0,-2-4 80 0,0-4 16 16,1-2 0-16,-5-6 0 0,0 0 304 0,6-1 64 0,1-4 16 0,1-3 0 15,-1-4 32-15,2-6 0 0,2-5 0 0,-1-5 0 16,1-5-432-16,2-4-80 0,3-6 0 0,1-3-128 15,0-1 128-15,2-1-128 0,-2 2 0 0,1 4 0 0,-2 4 0 16,-1 6 0-16,-3 4 0 0,-2 7 0 16,-3 3 0-16,0 3 0 0,-3 4 0 0,0 4 0 0,-1 2 0 15,-3 5 0-15,0 0 0 0,0 0 0 16,0 0-160-16,0 9-32 0,0 1-16 0,-1 2 0 16,0 2-416-16,1 1-80 15,0-1 0-15,0 1-16 0,0 0-2160 16,2-1-448-16,1 0-64 0</inkml:trace>
  <inkml:trace contextRef="#ctx0" brushRef="#br0" timeOffset="46902.06">17958 13397 27647 0,'-2'-5'2448'0,"0"-2"-1952"16,0 0-496-16,2 1 0 0,1-3 384 0,1 0 0 16,1 0-16-16,3 2 0 0,-2-1 400 0,4 1 64 0,-2 1 32 0,1 0 0 15,1 2-256-15,1 2-48 0,1 2-16 0,0 2 0 16,1 2-128-16,-2 4-32 15,1 2 0-15,-1 2 0 0,-1 1 32 0,-2 4 0 16,-1 1 0-16,-2 3 0 0,-2 1-128 0,-2 2-32 0,-3 1 0 0,0 1 0 16,-2 0-128-16,-1 0-128 0,1-2 144 0,-1-1-144 0,2-2 192 0,0-2-48 15,0-5-16-15,1-2 0 0,2-3-128 0,1-3 0 16,1-6 0-16,0 0 0 0,0 0 0 0,0 0 128 16,3-5-128-16,2-5 192 0,0-3 0 0,2-3 16 15,2-2 0-15,2-4 0 0,1-4-208 0,0 0 0 16,-1-3 0-16,2 0 0 0,0-1 0 0,2 4 0 0,-6 1 0 15,1 3 0 1,-1 4 0-16,-1 2 0 0,-3 4 0 0,-1 3 0 0,-2 4 256 0,-2 5 0 16,0 0 0-16,0 0 0 0,-2 7 128 15,-2 2 16-15,0 5 16 0,0 1 0 0,-1 4-416 0,2 1 0 16,1 0 0-16,-1 1 0 0,3 0 0 0,2 0 0 0,0-2 0 0,1-2 0 16,3 0 0-16,0-2 0 0,3 0 0 0,1-3 0 15,0-1 0-15,3-4-176 0,0 0 48 0,4-4 0 16,1-2-832-1,2-3-176-15,1-3-16 0,1-3-16 0,0-2-1488 16,-1-3-288-16,-1-2-64 0</inkml:trace>
  <inkml:trace contextRef="#ctx0" brushRef="#br0" timeOffset="47121.46">18538 13145 23951 0,'-6'-8'2128'0,"6"8"-1696"0,-4-4-432 0,4 4 0 0,-2-3 1440 0,2 3 208 0,0 0 32 0,0 0 16 0,0 0-880 0,0 0-176 15,0 0-48-15,0 0 0 0,1 9 32 0,2 3 0 31,2 3 0-31,0 4 0 0,2 2 48 0,-2 3 16 0,0 2 0 0,-1 3 0 16,0 2-112-16,-1 2-32 16,-2 2 0-16,-1 1 0 0,-2 0-160 0,-4 2-48 15,-1 0 0-15,-3 1 0 0,-1 0-336 0,0-1 0 16,-1-3 0-16,-2-2 0 0,1-2 0 0,-1-5 0 16,0-4 0-16,-3-2-128 0,1-3-144 0,-2-4-32 15,-1-3 0-15,-1-4 0 16,0-1-560-16,-1-5-112 0,0-4-32 0,-2-2-15216 0</inkml:trace>
  <inkml:trace contextRef="#ctx0" brushRef="#br0" timeOffset="47324.2">17922 13229 15663 0,'-17'-8'688'0,"9"7"144"16,-2 1-656-16,1 2-176 16,-1 3 0-16,1 1 0 0,1 3 3616 0,-1 3 688 0,0 3 144 0,1 4 32 15,1 3-3088-15,0 3-624 0,-2 4-112 0,3 2-16 0,-2 2 0 0,2 3 16 16,2 0 0-16,1 3 0 0,2 1-256 0,2-2-48 15,1 1-16-15,1-2 0 0,3-2-336 0,1-1 144 16,2-2-144-16,3-1 0 0,3-4 0 0,1-2 0 16,2-4 0-16,3-4 0 15,2-1-464-15,2-5-112 0,1-4 0 0,4-2-16 16,3-8-1888-16,3-2-368 0,4-5-80 0</inkml:trace>
  <inkml:trace contextRef="#ctx0" brushRef="#br0" timeOffset="47465.84">18955 13371 32191 0,'0'0'704'0,"0"0"160"0,9 0 32 0,1-1 0 0,2-3-720 0,1 2-176 15,-1-1 0-15,2-1 0 16,2 1-1216-16,-1 0-288 0,1 1-48 0,-1 1-11184 0</inkml:trace>
  <inkml:trace contextRef="#ctx0" brushRef="#br0" timeOffset="47623.18">18907 13714 39615 0,'-17'-6'1760'0,"11"5"352"0,-1 0-1680 0,1 0-432 15,6 1 0-15,0 0 0 0,0 0 240 0,0 0-48 16,0 0 0-16,0 0 0 0,0 0-64 0,10-2-128 16,2 0 176-16,3-2-176 0,2 1 0 0,3-1 0 15,1-2 0-15,4 0 0 16,4-2-1520-16,3-1-400 0,1-2-96 0</inkml:trace>
  <inkml:trace contextRef="#ctx0" brushRef="#br0" timeOffset="48205.58">19835 13056 36911 0,'-8'-12'1632'0,"8"12"352"0,0 0-1600 0,0 0-384 0,1-4 0 0,-1 4 0 15,0 0-128-15,7 2-128 0,2 3 0 0,1 5-16 0,0 3 400 0,2 4 64 16,1 2 32-16,0 4 0 15,-1 3 160-15,-1 2 48 0,2 0 0 0,1 2 0 0,-2 1-224 0,0-1-32 16,-1 0-16-16,0 0 0 0,-1-3-32 0,-1 0 0 16,-1-3 0-16,1-2 0 0,-1-2 32 0,0-4 0 15,-2-1 0-15,1-4 0 0,-2-4 336 0,1-1 64 16,-6-6 16-16,6 1 0 0,1-2 48 0,0-5 16 16,0-4 0-16,2-4 0 0,2-5-304 0,1-3-48 0,1-5-16 15,4-6 0-15,-1-6-144 16,2-4-128-16,1-5 144 0,-1-1-144 0,1-2 0 0,-1 3 0 0,-1 1 0 0,0 6 0 15,-2 3 0-15,-1 6 0 0,0 5 0 0,-3 3 0 16,-2 3 0-16,-2 4-128 0,-1 4-16 0,0 2 0 16,0 3-688-16,-1 4-144 15,-5 4-32-15,0 0 0 0,7 2-1840 16,0 5-368-16,-2 1-80 0,-1 5-6992 16,-1 1-1392-16</inkml:trace>
  <inkml:trace contextRef="#ctx0" brushRef="#br0" timeOffset="48474.12">20441 13385 24879 0,'-6'19'1088'0,"3"-9"256"0,1 2-1088 0,0 2-256 16,0 2 0-16,2 3 0 0,1 0 1104 0,0 0 176 16,1-2 16-16,2 1 16 0,-1-2-224 15,1 1-32-15,2-2-16 0,0-1 0 16,1 0-288-16,1-3-64 0,-1-3-16 0,2-1 0 0,0-1-48 0,1-3-16 16,2-3 0-16,1-2 0 0,1-3-32 0,1-1 0 0,0-3 0 0,1-3 0 15,-2-3-336-15,1-2-80 16,-2-4-16-16,0-1 0 15,-4-1 0-15,0 2 0 0,-3 0 0 0,-3 2 0 0,-2 3-16 0,-1 2 0 0,-3 3 0 16,-2 3 0-16,0 1 272 0,-3 4 48 0,-1 2 16 0,2 2 0 16,-4 2-224-16,-1 3-48 0,-2 0-16 0,2 2 0 15,-1 1-352-15,2 2-64 16,0 0-16-16,1 1 0 0,1-1-640 16,3 1-144-16,1-1-32 0,2 0 0 0,3-3-2320 15,2-1-448-15,-2-7-112 0</inkml:trace>
  <inkml:trace contextRef="#ctx0" brushRef="#br0" timeOffset="48714.2">21128 12870 20271 0,'-6'-13'896'0,"2"7"192"0,-1 1-880 0,1 1-208 31,0-1 0-31,4 5 0 0,0 0 4016 0,0 0 752 16,0 0 160-16,0 0 16 0,0 0-3600 0,-2 6-704 0,0 2-160 0,0 5-32 15,1 2 64-15,0 4 0 0,1 3 0 0,0 2 0 0,0 1-128 0,0 3 0 16,1 0-16-16,1 2 0 16,-1 0-224-16,0-1-144 0,-1 1 192 0,0 0-192 15,1-3 0-15,-1-1 0 0,-1-2 0 0,1-2 0 0,1 0-176 16,-1-2-144-16,-1-3-16 0,0-1-16 16,-1-3-1824-1,0-2-384-15,0-2-64 0</inkml:trace>
  <inkml:trace contextRef="#ctx0" brushRef="#br0" timeOffset="48884.86">20891 13227 35007 0,'-10'-9'3120'0,"10"9"-2496"0,0 0-496 0,0 0-128 16,0-6 144-16,2 2 16 0,3-1 0 0,1 1 0 16,2 0 128-16,3-1 32 0,3 1 0 0,3 1 0 0,3-1-32 0,2 1 0 15,2 0 0-15,2-1 0 0,2 0-288 0,0-2 160 16,0 0-160-16,-1-1 128 15,1-2-1856-15,-1 0-384 0,1-4-80 0</inkml:trace>
  <inkml:trace contextRef="#ctx0" brushRef="#br0" timeOffset="49563.33">21957 12884 30927 0,'0'0'1360'0,"0"0"304"0,-3-3-1344 0,3 3-320 16,9-1 0-16,-9 1 0 0,0 0 576 0,-3 7 64 16,1 1 0-16,-1 3 0 0,0 3 0 0,-1 1 0 15,3 3 0-15,-2 3 0 0,1 2-48 0,-1 3 0 16,3 2 0-16,0 0 0 0,0 2-144 0,0 1-48 15,2-1 0-15,-1 1 0 0,0-1-224 0,0-1-48 16,2-2-128-16,-3-3 192 0,1-2-192 0,0-2 0 16,0-1 128-16,-1-4-128 0,-1-2 0 0,0-2 144 0,0-3-144 0,-1-1 128 15,2-7 0-15,0 0 0 0,-6 1 0 16,0-3 0-16,-1-3-128 0,1-3 0 0,-1-3 144 16,0-5-144-16,0-5 0 0,0-4-192 0,1-5 32 0,0-3 0 15,-3-3 0-15,4-3 0 0,-1-3 0 0,2-2 0 16,-1-2 160-16,3 1-160 0,-2 0 160 0,2 2-160 15,1 1 160-15,-1 4 0 0,2 3 0 0,3 4 128 16,1 4 48-16,3 4 16 0,0 4 0 0,2 1 0 16,2 4-192-16,1 2 0 0,5 2 0 0,0 1 0 0,3 3-144 0,1 3 144 15,2 2 0-15,0 1 0 0,-3 2 0 0,0 3 0 16,-1 0 0-16,-3 3 0 0,-1 2 0 0,-1 1 0 16,-3 2 0-16,-3 2 0 0,-1 3 0 0,-3 2 144 15,-4 1-144-15,0 1 192 0,-4 0-192 0,0 0 0 16,-2-3 144-16,-2 1-144 0,0-2 128 0,-3-2-128 15,-3-1 160-15,0-1-160 0,0-1 0 0,-2-1 0 16,1-1 0-16,-3 0 0 16,1 0-336-16,-1-1-176 0,2 0-16 0,1 0-16 15,2-1-1888-15,2-2-384 0,2 2-80 0</inkml:trace>
  <inkml:trace contextRef="#ctx0" brushRef="#br0" timeOffset="49868.92">22235 13365 28559 0,'1'13'1264'0,"-1"-5"272"0,2 2-1232 0,-1 0-304 0,0 1 0 15,0 0 0-15,-1 1 704 0,0-1 64 16,0 0 32-16,0-1 0 0,0-2-80 0,1-2-16 0,-1-6 0 0,4 6 0 16,-4-6 64-16,5 3 0 0,-5-3 0 0,9 1 0 15,0-1-64-15,1-3-16 0,0-4 0 0,1-2 0 16,0-2-416-16,0-1-80 0,1-2 0 0,-2-3-16 0,-1-1 128 0,-1 0 16 15,-4-2 16-15,-2 3 0 0,-2 0 208 0,-2 3 32 16,-2 2 16-16,-2 1 0 0,-1 2 240 0,-2 2 32 16,-1 3 16-16,-1 3 0 0,-1 2-512 0,-1 1-112 15,-2 2 0-15,1 1-16 0,0 3-240 0,0 2-192 16,3 1 48-16,2 1 0 16,1-1-464-16,1 0-96 0,3 0 0 0,2-1-16 15,2-2-1456-15,2 0-304 0,2-1-48 0,5-3-14544 0</inkml:trace>
  <inkml:trace contextRef="#ctx0" brushRef="#br0" timeOffset="56785.51">17160 15865 20271 0,'-3'-13'896'0,"0"6"192"0,1-2-880 0,1 1-208 0,1 8 0 0,-3-9 0 0,1 2 1392 0,2 7 224 16,0 0 48-16,0 0 16 0,0 0-544 0,0 0-112 16,0 0-32-16,0 0 0 15,0 0-192-15,-4 14-32 0,1 5-16 0,1 3 0 16,1 3-432-16,0 3-64 0,-1 4-32 0,4 0 0 0,-1 1-48 0,0 0-16 0,-1 0 0 0,0-1 0 15,1-2-160-15,0-3 0 16,-1-1 144-16,1-3-144 16,1-5 176-16,-1 0-48 0,0-3 0 0,1-2 0 0,-2-5 272 0,0-8 48 0,0 0 16 0,0 0 0 15,0 0 48-15,0 0 16 0,0 0 0 0,0 0 0 16,5-12-48-16,-2-3-16 0,3-5 0 0,0-5 0 16,1-6-336-16,0-4-128 0,0-5 0 15,2-3 144-15,1-6-144 0,2-1 0 0,-2 0 0 0,0 3 0 16,1 6 0-16,0 8 0 15,-1 6 0-15,-1 6 0 0,-2 6 0 0,0 5 0 0,-2 5 0 0,-5 5 0 16,9 1 0-16,0 4 0 0,-3 5 0 0,1 5 0 16,1 4 192-16,-1 5 0 0,-2 4 0 0,1 3 0 15,-1 1-64-15,1 1 0 16,-1-2 0-16,2 0 0 0,0-1-128 0,1-1 0 0,1-5 0 0,0-2 128 0,-1-1-128 0,-1-4 0 16,-1-2 0-16,0-4 0 0,0-6 0 0,-6-5 0 15,7 4 0-15,1-2 128 0,-8-2 80 0,10-8 16 16,-2-3 0-16,0-3 0 0,1-3-32 15,2-6 0-15,-1-5 0 0,0-5 0 0,-1-4-192 16,1-5 0-16,-1-3 128 0,0 1-128 0,2 2 0 0,0 5 0 16,-2 4 0-16,1 8 0 0,-1 6 0 0,-2 6 0 15,-2 3 0-15,1 4 0 0,-6 6 0 0,0 0 0 16,0 0 128-16,8 11-128 0,0 4 144 0,-2 2-16 16,-2 4 0-16,1 1 0 0,1 2 0 0,-1 3 0 15,1 0 0-15,-2 1 0 0,2-1-128 0,-1 1 0 16,2-3 0-16,1 0 0 0,0 1 0 0,3-3-224 15,0-2 32-15,2-3 0 16,0-2-560-16,1-2-96 0,1-2-32 0,3-3 0 16,1-2-2576-16,3-4-512 0</inkml:trace>
  <inkml:trace contextRef="#ctx0" brushRef="#br0" timeOffset="57196.7">18045 15711 29887 0,'-2'-12'1328'0,"2"12"272"0,0 0-1280 0,3-8-320 0,-3 8 0 0,9-7 0 16,1 3 224-16,1 1-16 0,0 3 0 0,3 3 0 16,2-1 336-16,1 3 64 15,2 4 16-15,0 1 0 0,-2 0 16 0,0 2 16 0,-3 2 0 0,-2 2 0 16,0 0-208-16,-5 1-64 0,-3 0 0 16,0 2 0-16,-3 2-160 0,-2 1-32 0,-3 0-16 0,1-1 0 15,-1-1-176-15,0-2 192 0,1-5-192 0,0-2 192 0,0-1-192 0,3-10 0 16,0 0 144-16,0 0-144 15,0 0 192-15,0 0-48 0,0 0 0 0,4-14 0 16,1-4-16-16,1-2 0 0,2-5 0 0,2-1 0 16,2-5-128-16,2-1 0 0,0-2 144 0,2 0-144 0,0 0 0 0,-2 3 0 0,0 4 0 0,-4 5 0 31,-3 4 0-31,-1 4 0 0,-3 3 0 0,-3 11 0 16,0 0 208-16,0 0 32 0,0 0 0 0,0 0 0 15,-7 6 256-15,1 5 48 0,-2 6 16 0,0 2 0 0,1 4-288 0,-1 1-48 0,0 0-16 0,0 1 0 16,3 0-208-16,2-1 128 0,0-1-128 15,4-1 0-15,3-3 0 0,2-1 0 0,0 1 0 0,3-4 0 16,1-3 0-16,4-2-192 16,-1-1 192-16,3-3-160 15,-1-4-416-15,2-3-96 0,-1-3-16 0,3-3 0 16,0-4-1840-16,0-2-368 0,0-3-80 0</inkml:trace>
  <inkml:trace contextRef="#ctx0" brushRef="#br0" timeOffset="57433.95">18618 15408 30399 0,'-12'-11'1344'0,"7"6"288"0,5 5-1312 0,0 0-320 16,0 0 0-16,0 0 0 0,0 0 736 0,0 0 80 0,4 11 16 15,1 2 0-15,1 0-64 0,3 3-16 16,2 4 0-16,-1 1 0 0,0 1 112 0,0 3 32 16,0 4 0-16,-3 1 0 0,-1-1-144 0,-2 4-32 0,-2 2 0 0,-3 1 0 15,-3 0-352-15,-4 2-80 0,-2 4-16 0,-4 0 0 16,-2 0-272-16,-2-4 160 0,0-2-160 0,1-5 128 15,-1 0-416-15,3-3-96 0,-3-3 0 0,1-4-16 32,-2-3-48-32,-1-3 0 0,0-2 0 0,-1-3 0 15,-2-3-1408-15,-2-4-304 0,-1-4-48 0,-2-6-13392 0</inkml:trace>
  <inkml:trace contextRef="#ctx0" brushRef="#br0" timeOffset="57638.64">17979 15498 34143 0,'-12'1'1520'0,"12"-1"304"0,-4 7-1456 0,1 2-368 0,-2 0 0 0,2 4 0 16,1 1-128-16,-2 3-112 0,-1 5-16 0,0 4 0 0,1 2 384 0,1 4 80 15,2 5 16-15,0 0 0 0,-1 1 64 0,5 3 16 16,2 1 0-16,1 0 0 0,-2 0-176 0,5-4-128 16,2-2 144-16,2-2-144 0,-1-3 128 0,2-2-128 15,3-4 0-15,2-3 0 0,-1-3-144 0,5-4-128 16,3-4-32-16,3-4 0 15,4-6-1904-15,5-4-384 0</inkml:trace>
  <inkml:trace contextRef="#ctx0" brushRef="#br0" timeOffset="57787.5">19149 15573 22111 0,'0'0'1968'0,"2"-8"-1584"0,1 0-384 0,6 2 0 16,4-2 2832-16,4 0 496 0,0 1 80 0,1 0 32 15,-1 1-3440-15,1 0-624 16,0 2-144-16,-1 0-48 0,1 4-848 0,-2-1-192 0,-4 0-16 0,1 2-16 0</inkml:trace>
  <inkml:trace contextRef="#ctx0" brushRef="#br0" timeOffset="57953.33">19039 15839 29487 0,'-9'1'2624'0,"0"-1"-2112"15,9 0-512-15,0 0 0 0,0 0 2240 0,0 0 352 16,0 0 64-16,0 0 16 0,0 0-2048 0,0 0-416 16,12 0-80-16,5-1 0 0,2-1 64 0,5-1 32 15,0-2 0-15,4 0 0 0,3-2-224 0,1-1 0 16,0-2 0-16,-1-1-11968 16,-3-2-2336-16</inkml:trace>
  <inkml:trace contextRef="#ctx0" brushRef="#br0" timeOffset="59111.14">20206 15288 22463 0,'-8'-6'992'0,"8"6"208"0,0 0-960 0,0 0-240 0,0 0 0 0,0 0 0 15,0 0 1056-15,-4 6 160 0,-2 2 48 0,3 3 0 16,2 3-112-16,0 4-32 0,0 0 0 0,1 5 0 16,1 4-144-16,0 0-16 0,0 2-16 0,0-1 0 15,0 0-432-15,1-2-64 0,-1-1-32 0,0-2 0 16,-1-1-144-16,0-3-16 0,3-1-16 0,-3-1 0 0,2-4-96 0,0-2-16 16,0-2 0-16,-2-9 0 15,0 0 128-15,0 0 32 0,0 0 0 0,0 0 0 0,0 0 176 0,0 0 48 16,6-10 0-16,-2-4 0 15,1-2-256-15,-1-5-32 0,-1-5-16 0,2-5 0 0,-2-7-208 0,1-4 0 16,-1-7 0-16,2-1 0 0,2-4 0 0,-1 1 0 16,2 1 0-16,0 5 0 15,-2 4-176-15,1 6 176 0,1 5-160 0,-2 9 160 0,-2 5 0 0,0 7-144 16,0 4 144-16,-4 7 0 0,0 0 0 0,9 7 0 16,0 2 0-16,-3 6 0 0,2 4 272 0,1 4 48 0,-1 3 0 15,-1 3 0-15,1 2-128 0,-2 1-32 0,-4 0 0 0,3 1 0 16,3-3-160-16,-1 3 0 15,-2-1 0-15,3-2 128 0,0-3-128 0,0-2 0 0,1-4 0 0,0-4 0 16,0-1 0-16,-2-4 0 0,1-5 0 0,-8-7 0 16,0 0 0-16,9 4 0 0,-9-4 144 0,11-4-144 15,-2-2 192-15,0-6-16 0,-2-6-16 0,3-6 0 16,0-6-160-16,2-6 160 0,2-8-160 0,1-3 160 0,0-3-160 0,1-1 0 16,-1 1 0-16,-1 3 128 0,-1 4-128 0,1 4 0 15,-3 6 0-15,-1 8 0 0,-3 5 240 0,0 7 16 16,-2 4 0-16,-5 9 0 0,0 0 48 0,0 0 16 15,9 2 0-15,1 5 0 0,-2 4-96 0,-1 4-16 16,0 3 0-16,2 3 0 0,-3 1-16 0,2 2 0 16,-1 2 0-16,0 1 0 0,1-1-192 0,0 2 144 15,-2 0-144-15,2 1 128 0,1-1-128 16,-6-8 0-16,1 1 0 0,0 0 0 16,1 1-416-16,1 0-64 0,3-1-16 0,3 5 0 15,0-6-1264-15,0-4-256 0,-1-7-48 0,1-3-16 16,1-3-1152-16,1-4-224 0,-3-4-64 0</inkml:trace>
  <inkml:trace contextRef="#ctx0" brushRef="#br0" timeOffset="59407.07">21095 15288 16575 0,'0'0'1472'0,"-4"11"-1168"15,0 2-304-15,-2 4 0 0,0 1 2272 0,0 4 400 16,2 1 80-16,-3 3 0 0,-1 1-1072 0,2 0-208 0,2-3-64 0,0 0 0 16,2-1-384-16,2-1-96 0,2-2-16 0,3-2 0 15,-1-2-192-15,3 1-32 16,2-4-16-16,0-2 0 0,0-1-96 0,1-3-32 0,1-1 0 0,1-4 0 15,0-2-80-15,2-3-16 0,1-3 0 0,-3-3 0 16,0-4-160-16,0-2-32 0,-3-3-16 0,0-5 0 0,-1-4 16 16,-2-3 16-16,-1-1 0 0,-3 0 0 0,-2 1-80 0,-2 3-32 15,-4 5 0 1,-1 5 0-16,1 3 208 0,-2 4 32 0,-1 4 16 0,-2 4 0 0,-1 2-80 0,-2 3-16 16,-5 2 0-16,1 5 0 0,-2 4-192 0,0 2-128 15,-1 2 128-15,0 0-128 31,1 1-304-31,4 0-128 0,2-2-16 0,3 0-16 0,1-2-1504 0,4 0-288 0,3-2-64 0,1-2-15136 0</inkml:trace>
  <inkml:trace contextRef="#ctx0" brushRef="#br0" timeOffset="63101.13">21014 15193 7359 0,'0'0'320'0,"0"0"80"0,0 0-400 0,0 0 0 15,0 0 0-15,5-7 0 0,-2-1 2752 0,-3 8 448 16,2-9 112-16,0 1 16 0,3 1-1408 0,0 1-256 16,0 1-64-16,0-1-16 0,2 1-352 0,-1 0-64 0,2 2-16 0,0 2 0 0,-8 1-272 0,11 0-64 15,0 2-16 1,1 3 0-16,-3 2-320 0,1 3-64 0,0 0-16 0,-1 3 0 0,1 4 0 0,0 1 0 16,-2 3 0-16,1 1 0 0,-2 0-64 15,-1 1-16-15,1 2 0 0,-2-1 0 0,-1-1-128 16,-1 1-48-1,1 0 0-15,-4 1 0 0,-2-2-144 0,0-2 192 0,-2-3-192 0,1-1 192 0,-1-2-192 0,-1-2 192 32,0-1-192-32,0 1 192 0,2-5-192 0,-2 0 160 0,-1-1-160 0,6-7 160 15,0 0-160-15,-8 3 128 0,8-3-128 0,0 0 128 16,-7-4 16-16,2-4 0 0,2-2 0 0,3-3 0 0,1-4-144 0,2-4 192 16,2-5-192-16,2-5 192 0,0-3-192 0,3-3 0 15,2-3 0-15,1-1 0 0,2 0-128 0,1-1 128 16,2-1 0-16,-7 15 0 0,2-2 0 0,0 1 0 15,-1 1-144-15,0 2 144 0,-1 1 0 0,-3 4 0 16,1 3 0-16,-4 4 0 0,0 3 224 0,-3 1 0 16,0 3 0-1,-1 3 0-15,-1 4 176 0,0 0 48 0,0 0 0 0,-5 4 0 0,0 6-16 0,0 0 0 16,-2 3 0 0,-2 12 0-16,1 0-272 0,1-5-160 0,0 3 192 0,0 13-192 0,0-3 144 0,4-1-144 0,-1-3 0 0,2-2 144 15,1 0-144-15,2-3 0 0,1-2 0 0,1-9 0 16,0-1 0-16,1 0 0 0,3-1 0 0,1 0 0 15,2-2 0-15,2-1 128 0,2-2-128 0,1-1 0 0,2-3 192 16,3-1-32-16,1-2-16 0,1-1 0 16,2-3-144-16,-1-1 0 0,0-1 0 0,-1-2 0 0,0-2-352 15,-1-1 48-15,-5-1 16 16,0 0 0-16,-2 0-368 0,-2 0-80 0,-1-1-16 16,2-7 0-16,-4 4-1584 15,-3 6-320-15,-2-1-64 0,0-5-12208 0</inkml:trace>
  <inkml:trace contextRef="#ctx0" brushRef="#br0" timeOffset="63400.51">21648 14736 24879 0,'0'0'1088'0,"0"0"256"0,0 0-1088 0,0 0-256 0,0 0 0 16,0 0 0-16,0 0 1424 0,0 0 240 0,0 0 32 0,0 0 16 0,0 0-496 0,0 0-112 15,4-2-16-15,3-2 0 0,1 1-272 0,0 0-64 16,2-1-16-16,1 0 0 0,4-3-496 0,0 1-112 15,-1-2 0-15,3 0-128 16,-1 0-576-16,1-2-208 0,0 0-48 0,1-1-9920 16,-1-1-1984-16</inkml:trace>
  <inkml:trace contextRef="#ctx0" brushRef="#br0" timeOffset="63701.29">21985 14379 21183 0,'0'0'1888'0,"0"0"-1504"0,0-4-384 0,0 4 0 16,2-6 2160-16,-2 6 352 0,5-3 80 0,2 1 16 15,1 1-1456-15,0 2-304 0,2 2-48 0,2 3-16 16,2 0 16-16,1 5 0 0,0 1 0 0,6 9 0 16,-1 0-128-16,-7-4-32 0,0 4 0 0,6 13 0 15,-3 1-48-15,-7-10-16 0,0 4 0 16,1 17 0-16,-3-2-192 0,-6-13-64 0,-2 3 0 0,-4 21 0 15,-1-4-160-15,0-18-32 0,-1 2-128 0,-3 1 192 0,0 0-192 16,-8 15 0-16,2-7 0 0,4-18 0 16,-3 0 0-16,-8 11-256 0,-2-6 48 0,6-11 16 15,-3 1-320-15,-12 8-48 0,2-2-16 16,10-11 0-16,-3 2-1424 0,-11 7-304 0,1-5-48 0,5-1-12816 16</inkml:trace>
  <inkml:trace contextRef="#ctx0" brushRef="#br0" timeOffset="64143.08">21254 14428 28911 0,'0'0'1280'0,"-3"-7"256"0,3 7-1216 0,0 0-320 0,-6-5 0 0,6 5 0 15,0 0 512-15,-8-3 32 0,8 3 16 0,-10 4 0 16,0 1 304-16,1 4 64 0,1 3 16 0,-1 5 0 0,2 1-144 0,-5 9-32 16,-2 4 0-16,0 5 0 15,1 7-128-15,-1 5-16 0,-2 5-16 0,2 5 0 0,1 7-112 0,2 3-32 16,-2 3 0-16,2-1 0 0,1-2-224 15,5-2-48-15,2-3-16 0,3-2 0 0,3-4 64 16,1-2 16-16,3-4 0 0,4-3 0 0,1-4 0 0,3-2 16 16,1-3 0-16,4-3 0 0,1-4-80 0,0 0-32 15,0-4 0-15,1-3 0 0,0-2-160 0,1-2 0 16,2-4 144-16,3-4-144 0,0-6 0 0,3-2 0 16,0-5 0-16,0-2 0 0,-2-4 0 0,-1-3-192 15,-3-4 32-15,-1 0 0 16,-5-2-368-16,-3-1-80 0,-2 1-16 0,-4 0 0 15,-4 0-1456 1,-3 2-288-16,-3 1-64 0,-1 3-13536 0</inkml:trace>
  <inkml:trace contextRef="#ctx0" brushRef="#br0" timeOffset="65665.88">22696 14739 21135 0,'0'0'928'0,"0"0"208"16,-5 0-912-16,-1 0-224 0,6 0 0 0,-5-1 0 0,5 1 1568 0,0 0 272 16,-6-3 48-16,6 3 16 0,0 0-256 0,0 0-48 15,0 0-16-15,2-7 0 16,3 0-704-16,3 2-144 0,4-2-32 0,3 1 0 0,3-1-368 0,4 1-80 16,3-2 0-16,4-1-16 15,2 1 0-15,1 0 0 0,1-1 0 0,-2 0 0 0,-4 0-112 0,-2 1-128 16,-1 1 176-16,-2 0-176 0,-3 2 144 0,-2-1-144 15,-3 2 0-15,-1 0 144 0,-2 2-144 0,-2 1-256 16,-3 0 64-16,-6 1 16 16,0 0-2272-1,0 0-464-15,0 0-96 0</inkml:trace>
  <inkml:trace contextRef="#ctx0" brushRef="#br0" timeOffset="65910.19">23004 14420 30463 0,'-13'-8'1344'0,"9"5"288"0,-1 1-1312 0,5 2-320 16,0 0 0-16,-5-1 0 0,5 1 768 0,0 0 64 15,0 0 32-15,-4 3 0 0,0 3 32 0,3 1 0 0,1 3 0 0,0 3 0 16,1 3-256-16,1 2-32 0,0 3-16 16,2 2 0-16,-2 3-208 0,1 0-32 0,3 1-16 15,-3 0 0-15,-1-1-208 0,2 1-128 0,-1-3 160 0,1 0-160 16,-3-1 0-16,3 0 0 0,-1-4 0 0,0-1 0 15,-1-2-480-15,2-1-96 0,-1-3 0 0,1-2-16 16,2-4-2480 0,1 0-480-16,-7-6-96 0</inkml:trace>
  <inkml:trace contextRef="#ctx0" brushRef="#br0" timeOffset="66542.05">23460 14220 32255 0,'0'0'1424'0,"0"0"304"0,0 0-1392 0,0 0-336 0,0 0 0 0,0 0 0 0,0 0 672 0,-1 6 64 16,-1 2 16-16,1 2 0 0,0 1-112 0,-1 2-32 0,0 3 0 0,0 2 0 15,-2 1-176-15,2 2-48 0,-1 0 0 0,1 1 0 16,-2 1-144-16,2 0-48 0,1-1 0 0,1-1 0 16,0-1-192-16,1-2 0 15,0 0 128-15,0-3-128 0,0-1 0 0,2-4 176 0,-1-2-176 0,1 0 160 16,-3-8-32-16,0 0-128 0,0 0 192 0,0 0-64 15,6-2 96-15,-1-4 16 0,0-2 0 0,-1-5 0 0,-1-4-112 0,-1-4 0 16,3-3-128-16,-1-5 192 0,1-4-192 0,0-3 0 16,2-2 128-16,-2 0-128 0,1-2 0 0,-1 4 0 31,1 1 0-31,-2 4 0 0,-1 4 0 0,1 1 176 16,-1 6-176-16,-1 5 160 0,2 3 64 0,-4 2 16 15,0 3 0-15,0 7 0 0,0 0-48 0,0 0 0 16,0 0 0-16,2 9 0 0,0 2 0 0,0 5 0 15,0 2 0-15,1 3 0 0,-1 2-64 0,0 4 0 0,1-2-128 0,1 1 192 16,0 1-192-16,0 0 0 16,1-1 0-16,-1-1 0 0,3-2 0 0,0-1 0 15,1-3 0-15,2-3 0 0,0-1 0 0,0-4 0 16,0-3 0-16,1-1 0 0,1-3 0 0,0-1 0 16,-1-5 0-16,1-1 0 0,0-3 144 0,-1-5-144 0,2-4 128 0,2-3-128 15,0-4 128-15,0-4-128 0,1-2 0 0,-2-5 128 16,0-5-128-16,1 1 0 0,-4-2 0 0,0 4 0 15,0 2 0-15,-2 3 160 0,-3 4-160 0,1 3 160 16,-3 3-160-16,-1 3 0 0,1 3 0 0,-2 4 0 16,0 3 0-16,-1 1 0 0,-1 6 144 0,0 0-144 15,0 0 176-15,0 0-48 0,1 10 0 0,0 2 0 16,-1 3 48-16,0 2 0 0,0 3 0 0,0 5 0 16,2 2-176-16,-4 1 160 0,1 1-160 0,0-1 160 15,1 0-160-15,0-1 0 0,0-1 0 0,1-1 0 0,0-1 0 0,2-1 0 16,1-1 0-16,0-2 0 15,2-2-448-15,2-3-80 0,-2-2-16 0,4-2 0 16,1-2-672-16,2-3-144 0,2-4-32 0,1-2 0 16,3-3-1904-16,2-4-384 0,0-3-80 0,1-2-10064 0</inkml:trace>
  <inkml:trace contextRef="#ctx0" brushRef="#br0" timeOffset="66809.09">24270 14289 9215 0,'0'0'816'0,"0"0"-656"16,0 0-160-16,0 0 0 0,-2 6 3248 0,-1 1 608 15,-2 2 128-15,0 1 32 0,-2 2-1888 0,2 1-368 16,-1 1-80-16,1 0-16 0,-1 0-464 0,3-1-112 15,0 1 0-15,2-2-16 0,2-1-256 0,1 0-48 0,2-1-16 16,2-2 0-16,2 1 0 0,0-2 0 16,1-3 0-16,2-1 0 0,1 0-64 0,1-3-16 15,2-3 0-15,-1-1 0 0,-1-3-352 0,0 0-64 0,0-4 0 0,-2-2-16 16,0-3 64-16,-2-3 16 16,0-1 0-16,-2-4 0 0,-2 0-64 0,0 1-16 15,-5 0 0-15,-2 1 0 0,-2 2 96 0,-1 3 32 0,-3 2 0 0,0 4 0 0,-3 3 96 16,0 2 32-16,-2 3 0 0,-1 2 0 0,-2 3-320 0,-1 2-176 15,-1 3 192-15,0 1-192 0,-1 0-176 16,1 2-144-16,2 1-16 0,0 0-16 16,3 0-352-16,2 0-80 0,2 1-16 0,3-2 0 15,0-1-1728-15,3 0-352 0,2-3-64 0,1-6-13440 16</inkml:trace>
  <inkml:trace contextRef="#ctx0" brushRef="#br0" timeOffset="67976.6">23651 15021 10191 0,'0'0'448'0,"-5"5"96"0,5-5-544 0,-8 6 0 0,1-1 0 0,7-5 0 0,-7 6 1472 15,0-2 176-15,7-4 32 0,-8 6 16 0,8-6-16 0,-6 4 0 16,6-4 0-16,0 0 0 0,0 0-16 0,0 0-16 16,0 0 0-16,0 0 0 0,0 0-320 15,0 0-64 1,0 0-16-16,0 0 0 0,10-2-256 0,4-2-48 16,5-2-16-16,5-2 0 0,4-2-416 0,6-1-64 0,6-2-32 0,2 0 0 0,2-3-208 0,-13 5-32 15,4-1-16-15,4-1 0 0,3-1-160 0,4-3 192 31,3 0-192-31,0-2 192 0,2-1-192 0,-4 2 0 16,-1-1 144-16,-5 0-144 0,-2 2 0 0,-4 1 144 0,-3 2-144 0,-5 2 0 0,-3 2 0 0,-3 2 0 0,-4 0-240 0,-5 3 80 31,-2 2-640-31,-4 0-128 0,-6 3-32 0,0 0 0 16,-7 5-1440-16,-9 5-288 0,-1 1-64 0,0-2-10000 0</inkml:trace>
  <inkml:trace contextRef="#ctx0" brushRef="#br0" timeOffset="68244.72">23691 15259 23951 0,'0'0'2128'0,"-10"0"-1696"0,1 3-432 0,9-3 0 0,0 0 1104 15,0 0 144-15,0 0 32 0,0 0 0 16,0 0-224-16,0 0-32 0,0 0-16 0,11-5 0 16,3 0-16-16,5-2 0 15,5-1 0-15,5 0 0 0,5-2-464 0,2-2-80 16,3-2-32-16,1 1 0 0,2 0-128 0,4-1-32 15,4-1 0-15,3 1 0 0,3 1-64 0,-2-3-32 16,-4 0 0-16,-2-2 0 0,-4 1-32 0,-18 6 0 0,1 0 0 16,0 1 0-16,-3 0-128 0,-2 1 128 15,-3 1-128-15,-4 3 128 0,-2 1 0 0,-3 0-128 16,-4 1 192-16,-6 3-64 0,0 0-128 0,0 0 0 16,0 0 144-16,-5 2-144 15,-2 0-304-15,-2 3-128 0,-2 0-16 0,-8 4-16 16,0 1-1472-16,1 1-304 0,-1 1-48 0,4 0-7696 0,-4 0-1536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2:05:16.782"/>
    </inkml:context>
    <inkml:brush xml:id="br0">
      <inkml:brushProperty name="width" value="0.05292" units="cm"/>
      <inkml:brushProperty name="height" value="0.05292" units="cm"/>
      <inkml:brushProperty name="color" value="#FF0000"/>
    </inkml:brush>
  </inkml:definitions>
  <inkml:trace contextRef="#ctx0" brushRef="#br0">11143 2309 7359 0,'0'0'656'0,"0"-6"-528"16,0 0-128-16,1-2 0 16,0-1 3072-16,0 1 576 0,1-1 112 0,1 0 16 0,-1-1-1264 0,0 2-256 15,0 1-48-15,0 0-16 0,1 3-928 0,-3 4-192 16,0 0-48-16,0 0 0 0,0 0-592 0,0 0-128 15,0 0-32-15,0 0 0 0,3 6-80 0,0 4-32 16,0 2 0-16,0 4 0 0,-2 0 48 0,-1 3 16 16,0 1 0-16,0 1 0 0,-1 5-32 0,1 0-16 15,0-3 0-15,1-2 0 0,0 0-176 0,0-3 0 16,1-2 0-16,0-1 128 0,2-3-128 0,-1-3 192 16,1-4-192-16,2-1 192 0,-1 0 128 0,2-3 16 0,0-3 16 0,0-3 0 15,2-1-64-15,1-3-16 0,1-3 0 0,0-3 0 16,-1-1-80-16,1-4-32 0,-1-2 0 0,-1-4 0 15,-1-4 64-15,0 3 16 0,0 1 0 0,-5 2 0 16,0 1-240-16,0 3 0 0,-2 4 0 0,0 2-160 16,-3 3 160-16,0 3 192 0,0 1-32 0,0 3-16 15,2 4 112-15,0 0 32 0,-5 0 0 0,-1 3 0 16,1 1-128-16,0 3-32 16,1 1 0-16,2 0 0 0,-1 1-128 0,2 1 0 0,0 0 0 15,1 1 0-15,-1 1 0 0,1-1 0 0,0 0 0 0,2 0 0 0,0 0 0 0,2-1 0 16,-1-2 0-1,1-2 0-15,2 0-240 0,1-2 80 0,-1-2 16 0,3 0 0 16,1-2-560-16,1-3-128 0,1 0 0 0,2-1-10752 16,3-3-2160-16</inkml:trace>
  <inkml:trace contextRef="#ctx0" brushRef="#br0" timeOffset="470.83">11707 2246 29775 0,'0'0'1312'0,"1"-7"288"0,1-6-1280 0,2 2-320 0,0-1 0 0,4 0 0 16,-2 1 1152-16,3 1 192 0,1 2 16 0,2 1 16 15,0 0-448-15,3 3-96 0,0 2 0 0,-1 3-16 16,0 2-512-16,-1 2-112 15,1 0 0-15,-3 3-16 0,-1 3-176 0,0 0 0 0,-5 1 144 0,0 2-144 16,-3 2 160-16,-1 0-32 0,-2 1-128 0,-3 0 192 0,-3 3-48 16,-1 1-16-16,-1-2 0 0,1-1 0 0,-1 0-128 0,0-2 160 15,1-4-160-15,2-2 160 0,0-1-160 0,2-2 128 16,4-7-128-16,0 0 128 0,0 0 48 0,0 0 0 16,0 0 0-16,4-8 0 0,3-3-48 0,1-3-128 15,3-5 192-15,1-1-64 0,1-3-128 0,2-1 0 16,1 2 0-16,0 0 0 0,-2 0 0 0,0 2 0 15,-3 4 0-15,-3 0 0 0,-1 2 0 0,-3 4 0 16,0 1 0-16,-2 4 0 0,-2 5 256 0,0 0 64 16,0 0 0-16,0 0 16 0,-6 4 64 0,1 4 16 0,-1 2 0 0,2 3 0 15,0 1-288-15,0 3-128 0,3-1 0 16,1 2 128-16,0 1-128 0,2-1 0 16,2 1 0-16,1-1 0 0,2-1 0 0,-1 0 0 0,3-2-128 15,0 0 128 1,3-4-560-16,1-2-32 0,1-2-16 0,0-2 0 15,1-2-1680-15,1-2-336 0,-1-4-64 0,0-1-12960 0</inkml:trace>
  <inkml:trace contextRef="#ctx0" brushRef="#br0" timeOffset="691.5">12259 2132 20271 0,'-2'-5'1792'0,"0"-1"-1424"0,1-3-368 0,-1 2 0 16,1 1 2880-16,1-1 512 0,0 2 112 0,1-1 16 0,-1 6-1792 0,0 0-336 15,0 0-80-15,6-1-16 16,2 3-704-16,1 3-144 0,1 2-16 0,0 3-16 15,1 4 32-15,-2 1 0 0,0 4 0 0,-1 2 0 0,-1 2-128 0,-3 2 0 16,-2 2-16-16,-3 4 0 0,-2 2-112 16,-4 1-32-1,-2 3 0-15,-2-2 0 0,-2 0-160 0,0-1 0 0,-4-2 0 0,1-2 0 0,-1-4-288 0,0-1 16 16,-1-1 0-16,0-4 0 31,0-3-160-31,-1-3-16 0,1-3-16 0,-2-3 0 0,-1-4-1536 0,0-3-304 0,0-3-64 0,-1-4-12864 0</inkml:trace>
  <inkml:trace contextRef="#ctx0" brushRef="#br0" timeOffset="895.77">11706 2092 31327 0,'-10'-10'1392'0,"7"7"272"0,-2 1-1328 0,5 2-336 16,-5 0 0-16,-1 1 0 0,1 2 528 0,-1 3 48 16,1 1 0-16,-1 3 0 0,1 1 48 0,-2 5 16 15,1 2 0-15,-1 4 0 0,2 3-368 0,-1 1-64 0,2 4-16 0,0 1 0 16,2 2-192-16,1 1 0 0,0 0 0 0,3 10 0 15,3-1 0-15,0-6 0 0,4-3 0 32,-2-2-480-32,2-4-192 0,2-4-32 0,8-2-6256 15,2-6-1232-15,0-5-256 0</inkml:trace>
  <inkml:trace contextRef="#ctx0" brushRef="#br0" timeOffset="1291.96">12618 2386 30399 0,'-12'-10'2704'0,"6"7"-2160"16,0-1-544-16,0 1 0 0,1 1 1200 0,5 2 128 0,0 0 16 0,0 0 16 16,0 0-16-16,0 0-16 0,7-1 0 0,7 1 0 15,2 1-800-15,6 0-144 16,3 0-48-16,5 0 0 0,2 0-208 0,5 0-128 15,4-1 128-15,2 0-128 0,2-1 0 0,0 0 0 0,-1 0 0 0,-2-1 128 16,-2-1-128-16,-3-1 0 16,-2 0 0-16,-3-2 0 0,-3-1 0 0,-5-1-160 0,-4 0 160 0,-6 1-208 15,-5-2-80-15,-3 1-16 0,-3 2 0 0,-4-2 0 0,-5 0 160 16,-2 0 144-16,-2 2-208 0,-1 1 80 0,-1 2 128 0,-1 0 0 16,0 1 0-16,1-1 128 15,1 1 176-15,2 1 32 0,1 0 16 0,3 2 0 16,5-1 32-16,0 0 0 0,0 0 0 0,0 0 0 0,4 6-224 15,3 0-32-15,1 1-128 0,3 2 192 0,0 1 16 0,2 1 0 16,0 0 0-16,0 1 0 0,0 1-208 16,-1 1 0-16,-2 0 0 0,-4 5 0 0,-4 0 0 15,-3-4 0-15,-5 1 0 0,-2-1 0 0,-4 0 0 16,-4 0 0-16,-1-1 0 16,-3-1-1488-16,-1 2-192 0,0-3-48 0,1-2-15872 0</inkml:trace>
  <inkml:trace contextRef="#ctx0" brushRef="#br0" timeOffset="2224.48">14869 2339 31679 0,'-2'-6'704'0,"1"0"128"0,-1-1 48 0,0-1 0 0,0 1-704 0,-2-1-176 15,1 0 0-15,-2 0 0 0,-2 2 720 0,-1-1 112 0,-2 2 32 0,-2 0 0 16,-1 1-352-16,-1 2-80 0,0 2-16 0,-4 2 0 16,-3 1-256-16,1 2-160 0,0 1 192 0,1 4-192 15,-3 2 0-15,2 1 0 16,1 4 0-16,3 1 0 0,0 0 176 0,2 0-176 0,2 1 160 0,1-3-160 15,2 1 128-15,2-2-128 0,2 0 0 0,2-1 144 16,0-2-144-16,6-1 0 0,1-3 0 0,3 0 0 16,1-2 0-16,3-4 0 0,2-3 128 0,2-3-128 15,3-1 272-15,1-4-16 0,2-3-16 0,1-3 0 16,0-4-96-16,1-3-16 0,-3-6 0 0,1-2 0 16,-1-3 16-16,-4-1 0 0,-1-1 0 0,-3 1 0 0,-2 0-144 15,-2 2 192-15,-2 3-192 0,-2 2 192 0,0 4 112 0,-2 3 16 16,-1 4 16-16,0 3 0 0,-1 3 256 0,0 2 48 15,0 3 16-15,0 5 0 0,0 0-272 0,0 0-64 16,-3 5-16-16,1 4 0 0,-4 2-304 0,3 3 160 16,-1 4-160-16,1 3 128 0,-1 3-128 0,-1 1 0 15,2 3 0-15,0 0 0 0,-1 2 0 0,2 0 0 0,1 0 0 16,2 0 0 0,3-1-480-16,0-3-32 0,0-1 0 0,4-3 0 15,1-4-1248-15,1-4-256 0,1-2-48 0,3-4-16 16,3-5 480-16,-1-3 112 0,-1-2 16 0,2-3 0 15,-1-3-336-15,0-1-64 0,-2-1-16 0,0 2 0 16,-1-2 464-16,-5 1 80 0,1 1 32 0,-2 2 0 0,-2-1 1504 0,0 3 320 0,-5 4 48 0,0 0 16 16,0 0 672-16,0 0 144 0,0 0 16 0,0 0 16 15,0 0-320-15,0 0-64 16,0 0-16-16,0 0 0 0,0 0-256 0,6 3-64 0,1 0-16 0,-1-1 0 0,-6-2 304 0,7-1 64 16,1-2 16-16,-1-3 0 0,2 0-192 0,1-3-48 15,-1-1 0-15,1-1 0 0,-1-2-432 16,-2-1-80-16,-1-1-32 0,-1-1 0 0,1 0-80 0,-3 2-16 15,-3 3 0-15,0 0 0 0,0 2 0 0,-1 2-16 16,-2 0 0 0,-3 3 0-16,-1 1 208 0,-1 3 64 0,-1 3 0 0,0 1 0 0,0 3-256 0,-2 1-32 15,2 3-16-15,0 3 0 0,1 1-144 0,1 2 0 16,2 1 0-16,2 1 0 0,0 0 0 0,3-2 0 16,3 1-144-16,1-2 144 0,3 0-144 0,1-3 144 15,3-2-208-15,4-1 80 16,2-1-672-16,5-4-128 0,3-3-32 0,0-2 0 15,0-2-1488-15,0-2-304 0,1-4-64 0,-1-3-16 16,-1-3-800-16,-1-5-144 0</inkml:trace>
  <inkml:trace contextRef="#ctx0" brushRef="#br0" timeOffset="2444.75">15467 2176 7359 0,'7'-32'656'0,"-4"17"-528"15,-1-5-128-15,0-1 0 0,-2-1 4064 0,0 0 784 16,-2-1 144-16,0 1 48 16,-1 0-1616-16,-1 0-320 0,0 0-64 0,-1 2-16 0,1 3-912 15,1 3-192-15,-1 3-48 0,2 2 0 0,0 3-848 0,2 6-192 0,0 0-16 0,0 0-16 16,0 0-464-16,-1 10-80 15,1 5-32-15,0 4 0 16,0 3-224-16,0 3 176 0,1 1-176 0,-1 5 160 0,0 2-160 0,-1 5 0 0,0 2 0 0,-1 4 128 0,-1 4-128 0,1 0 0 16,-1 0 0-16,1 1 128 0,0-1-128 0,0-2 0 15,2 0 0-15,0-4 0 0,2-2 0 16,0-3-272 0,0-4 64-16,1-2 16 0,-1-4-512 0,2-4-112 0,-1-5-16 0,-1-2 0 15,0-4-1648-15,1-4-336 0,-3-8-64 0</inkml:trace>
  <inkml:trace contextRef="#ctx0" brushRef="#br0" timeOffset="2764.16">15419 2426 26719 0,'-4'-10'1184'0,"4"10"240"0,-1-7-1136 0,2 0-288 15,3 1 0-15,1-1 0 0,3 1 1152 0,2-2 160 16,3 1 32-16,3-1 16 0,4-3-624 0,2 0-128 15,3-2-32-15,3 0 0 0,1-2-176 0,-1-2-32 16,0 0-16-16,-3-4 0 0,-2-2-144 0,-3-1-16 16,-3-1-16-16,-1 1 0 0,-3 1 0 0,-3 1 0 15,-2 2 0-15,-3 3 0 0,-2 1 592 0,1 3 112 0,-3 1 16 0,-1 1 16 16,-1 2 96-16,-1 1 16 0,-2 1 0 0,0 1 0 16,-1 2-384-16,5 4-64 0,0 0 0 0,-5 0-16 0,-1 3-256 0,2 3-48 15,0 1-16-15,0 5 0 0,1 2-240 0,0 2 0 16,-1 4 0-16,2 2 0 0,-1 0 0 0,2 3 0 15,-1 4 0-15,1 1 0 0,1-4 0 0,1 3 0 16,1 0 0-16,1 1 0 0,2-1-128 0,0-2 128 16,2-2-192-16,1-2 192 15,3-3-1872-15,4-2-272 0,-2-2-48 0,2-2-10000 16,0-5-2000-16</inkml:trace>
  <inkml:trace contextRef="#ctx0" brushRef="#br0" timeOffset="3061.28">15985 2330 9215 0,'0'0'816'0,"0"-6"-656"16,0 0-160-16,2-1 0 0,2 2 4576 0,1-1 880 0,3 1 176 0,3-1 48 16,2 1-3648-16,2-1-736 15,3 1-144-15,1-1-16 0,0 0-672 0,1 0-128 0,0-2-16 16,-2 0-16-16,-2-1-176 0,-2-1-128 0,0-1 192 16,-3 0-192-16,0 1 240 0,-5 0-64 0,0 0-16 0,-2 1 0 15,-1 1 32-15,-1 1 16 0,-5 3 0 0,3 4 0 16,-6-5 384-16,-1 3 80 0,-4 2 16 0,0 2 0 15,-2 1-240-15,-1 3-64 0,0-1 0 0,-1 3 0 16,-1 2-128-16,0 1-16 0,3 0-16 0,0 0 0 16,1 1-80-16,1 0-16 0,2 1 0 0,3 1 0 0,3-2-128 15,1 1 0-15,3 0 0 0,2 0 128 0,2-1-128 0,2 1 0 16,3-4 0-16,3 1 0 16,4-1-480-16,3-1-32 0,1-3 0 0,2 0 0 15,1-3-2704-15,1-2-560 0</inkml:trace>
  <inkml:trace contextRef="#ctx0" brushRef="#br0" timeOffset="3879.13">16581 2126 28559 0,'-5'-5'2544'0,"-2"-2"-2032"15,-1 1-512-15,-1 0 0 0,-2 1 1840 0,0 0 272 16,-2 2 48-16,2 2 16 0,-1 2-832 0,1 2-144 0,0 2-48 0,0 1 0 16,0 3-768-16,1 1-176 15,1 1-16-15,2 1-16 0,-2 3-176 0,3 3 0 0,0 1 0 0,3-1 128 16,1 0-128-16,0 2 0 0,4 0 0 0,0-1 0 15,2 0 0-15,2-1 0 0,2-3 0 0,3-2 0 16,2-2 0-16,1-2 128 0,2-1-128 0,3-5 128 16,1-3-128-16,1-3 128 15,2-6-128-15,0-2 128 0,-1-4-128 0,1-4 128 0,-1-3-128 0,0-3 128 16,-1-6-128-16,0-1 0 0,-1-1 0 0,-1-1 0 16,0-2 0-16,-1 0 0 0,-2 2-128 0,0 2 128 15,-4 3 0-15,-2 1 0 0,-3 4 0 0,0 3 0 16,-3 2 256-16,0 5 112 0,-2 3 16 0,-1 3 16 0,-1 8 112 0,0 0 32 15,0 0 0-15,0 0 0 0,-7 8-304 0,2 3-64 16,-4 2-16-16,1 4 0 0,0 3-160 0,-1 2 0 16,0 1 0-16,1 3 0 0,2 0 0 0,1 2 0 15,0 1 0-15,-1 0 0 16,3 1 0-16,2-1 0 0,2-1 0 0,1 0 0 0,0-1 0 16,3-3 0-16,1-1 0 0,3-2 0 0,2-3-160 0,1-4 160 15,3-2 0-15,0-2-144 0,3-3 0 0,1-6 0 16,1-4 0-16,1-4 0 0,1-2 144 0,0-4 0 15,1-5-144-15,1 0 144 0,-3-3 0 0,0-2 0 0,-1-3-144 16,-4 3 144-16,0-1 0 0,-2 2 0 16,-3 2 0-16,-1 4 0 0,-6 2 0 0,2 1 0 15,-2 4 0-15,-1 1 0 0,-3 8 0 0,0 0 0 16,0 0 0-16,0 0 144 0,-6 2-16 0,1 4 0 0,-1 2 0 0,1 4 0 16,-1 3-128-16,1 1 0 0,0 2 0 0,1 1-176 15,0-1 176-15,2 2 0 0,2 1 0 0,0 0-128 16,0 0 128-16,2-1 0 0,2-3 0 15,1 0 0-15,2-3 0 0,2-1-128 0,1-1 128 16,1-3-128-16,1-1 128 0,2-3-160 0,0-1 160 16,2-4-160-16,0-3 160 0,3-1 0 0,1-4 0 0,1-3 0 15,-1-3 0-15,2-1 0 0,2-3 128 0,-2 0-128 16,-4 1 0-16,-1 1 0 0,-3 3 0 0,-1 2 128 0,-5 1-128 0,0 3 0 16,-3 0 0-16,0 3 0 0,-5 4 0 15,0 0 0-15,0 0 0 0,0 0 0 0,-2 6-192 0,0 4 64 16,0 2 0-16,0 1 0 0,2 2 128 15,0-1 0-15,1 1-144 0,1 1 144 0,1-1 0 0,4-1-144 16,0 1 144-16,0-4 0 0,2-1-160 0,1-3 160 16,1-1-128-16,1-2 128 0,0-2 0 0,1-2 0 15,1-2 0-15,-1-2-128 0,-1-4 128 0,2-3 0 16,-2-2 160-16,2-6-160 0,-2-2 288 0,-1-2-32 16,-4-2-16-16,0 0 0 0,-3-2 0 0,0 2 0 15,-4 3 0-15,-1 1 0 0,-4 3 0 0,0 3 0 16,-2 1 0-16,-1 2 0 0,1 2-240 0,-2 3 0 0,0 4 0 0,0 2 0 31,0 3-352-31,1 3-112 0,0 2-32 0,0 2 0 16,1 1-1888-16,0 2-384 0,0 3-80 0,2 1-14112 0</inkml:trace>
  <inkml:trace contextRef="#ctx0" brushRef="#br0" timeOffset="4131.14">17713 2366 19343 0,'0'0'1728'0,"6"5"-1392"0,0-1-336 0,1 0 0 16,1 2 2624-16,-1-2 464 15,2 2 96-15,0-3 16 0,0 0-1024 0,1 0-192 0,1-2-32 0,1-1-16 0,2-1-720 0,1-2-160 16,1 1-32-16,0-2 0 0,2-1-416 0,-1-1-96 16,1-3 0-16,0 1-16 15,-1-1-160-15,0 2-16 16,-3-1-16-16,-1 1 0 0,-1 2-80 0,-1 2-16 0,-1 3 0 0,0 1 0 0,-4 0-208 0,1 2 144 16,-1 4-144-16,-2-1 128 0,0 1-128 0,-1 1 160 15,0 0-160-15,0 2 160 0,0 1-160 0,-1-2 0 16,0 0 0-16,0-1 0 0,-2-8-144 0,4 5-112 15,-4-5-32-15,0 0 0 32,0 0-1792-32,0 0-352 0,4-8-80 0,-1-1-14832 0</inkml:trace>
  <inkml:trace contextRef="#ctx0" brushRef="#br0" timeOffset="4241.3">17753 1778 19343 0,'-22'-19'1728'0,"12"11"-1392"16,-2-1-336-16,0 2 0 0,1 1 3392 0,-1 2 592 0,-1 1 128 0,2 0 32 15,0 3-3632-15,0 4-704 0,2 2-160 0,-1 1-14496 16</inkml:trace>
  <inkml:trace contextRef="#ctx0" brushRef="#br0" timeOffset="4397.93">16869 2001 23039 0,'-1'-6'2048'0,"0"1"-1648"16,2-1-400-16,3 1 0 0,1 1 4160 0,3-1 768 15,3 1 128-15,5-1 48 0,5 2-4064 0,6 0-800 16,5-1-240-16,2 1 0 16,2 0-448-16,2 1-192 0,0-1-48 0,1 1-17088 15</inkml:trace>
  <inkml:trace contextRef="#ctx0" brushRef="#br0" timeOffset="5027.62">13619 2872 33167 0,'-12'2'2944'0,"6"1"-2352"15,0 0-464-15,-4 3-128 0,-3 4-192 0,-2 5-64 0,0 1-16 16,0 4 0-16,-1 2 272 0,1 2-192 16,-1 0 192-16,3 1-160 0,0 0 160 0,3-1 144 15,1 0-16-15,4 0-128 0,0 1 144 0,4-2-144 0,3-2 0 0,4-2 144 16,1-1 80-16,0-3 16 15,2-1 0-15,2-6 0 0,2-1 416 0,0-3 96 0,3-2 16 0,0-5 0 16,0-1-192-16,-1-3-48 0,1-3 0 0,-1-2 0 16,-1-3-208-16,1-3-64 0,-2-3 0 0,-1-2 0 15,-2-2-32-15,-3-2-16 0,-1-3 0 0,-4 0 0 16,-2-1-32-16,-2 2-16 0,-4 1 0 0,0 4 0 16,-3 3 48-16,-2 3 16 0,0 4 0 0,-3 3 0 15,-4 3 64-15,-1 4 16 0,2 3 0 0,-2 4 0 16,-1 3-304-16,1 1 0 0,1 6 0 0,0 0 0 15,1 2 0-15,2 2 0 0,3-1 0 0,4 2-144 0,2-1 144 0,5 1-128 16,3 0 128-16,4-2-128 0,2-1 128 0,6 0-208 16,1-2 80-16,4 0 128 0,2-1-304 0,2-1 64 15,2-2 16-15,3-1 0 16,0-3-1696-16,2 1-352 0,1-2-64 0</inkml:trace>
  <inkml:trace contextRef="#ctx0" brushRef="#br0" timeOffset="5420.47">14139 2880 33167 0,'0'0'1472'0,"0"0"304"0,4-6-1424 0,1 2-352 0,2 3 0 0,1 0 0 15,1 1 432-15,2 1 16 16,2 2 0-16,2 3 0 0,-2 2 48 0,0 3 16 16,-1 2 0-16,0 2 0 0,-2 4-256 0,-1-1-64 15,-1 1 0-15,-3 2 0 0,-1 1-32 0,-4 1-16 16,-3 1 0-16,-1-1 0 0,-2-1-144 0,1 0 192 0,-1-2-192 0,-1-2 192 15,0-3-192-15,2-2 0 0,0-3 144 16,2-2-144-16,3-8 192 0,0 0-48 0,0 0 0 0,0 0 0 16,0-6 48-16,3-1 16 0,3-4 0 0,0-2 0 15,2-3-208-15,2-1 0 0,2-5 0 0,1-2 0 0,0 1-288 0,1-1 0 16,-3 0 0-16,-1 2 0 0,-2 2 288 0,-1 4-192 16,-3 1 192-16,0 4-160 15,-2 3 160-15,-1 1 192 0,-1 7-32 0,0 0-16 0,0 0 160 0,0 0 16 16,-6 5 16-16,1 3 0 0,-1 3-192 0,2 1-144 15,0 3 192-15,-1 0-192 0,2 1 0 0,1 1 0 16,1 1 0-16,2-1 0 0,2 1 0 0,1-1 0 16,1 0 0-16,1-2 0 0,2-2 0 0,0 1 0 15,1-2 0-15,1 0 0 0,2-1 0 0,2-1-176 16,2-4 0-16,0 0 0 16,1-3-1856-16,2-3-368 0,2-4-80 0</inkml:trace>
  <inkml:trace contextRef="#ctx0" brushRef="#br0" timeOffset="5641.25">14781 2880 34495 0,'-9'-8'1536'0,"9"8"304"0,0 0-1472 0,-4-3-368 0,-1 1 0 15,5 2 0-15,0 0 832 0,0 0 112 0,0 0 16 0,0 0 0 16,1 7-352-16,3 3-64 0,0 3-16 0,0 2 0 16,2 1-144-16,-1 3-16 0,1 1-16 0,-2 1 0 15,0 1-160-15,0 2-16 0,-3 1-16 0,-2 0 0 16,-5 2-160-16,-3 0 128 0,-2 4-128 0,-2 0 128 15,-1 0-128-15,-5-2 128 0,-2-1-128 0,-1-3 128 0,-1-2-320 0,0-2-80 16,0-2-16-16,0-4 0 16,1-1-496-1,1-5-112-15,2-1 0 0,2-5-16 0,0-3-1312 16,3-4-256-16,1-3-48 0,-2-4-11744 0</inkml:trace>
  <inkml:trace contextRef="#ctx0" brushRef="#br0" timeOffset="5830.18">14049 2836 27647 0,'-14'-9'1216'0,"7"7"256"0,-1 1-1168 0,2 1-304 16,-1 1 0-16,1 3 0 0,-2 4 1680 0,0 3 288 16,3 2 48-16,-3 5 16 0,0 3-1456 0,2 3-304 15,0 2-48-15,1 4-16 0,-1 2-208 0,2 2 0 16,-1 0 0-16,2 3 0 0,0 3 0 0,1 0 0 16,1-1 0-16,2 0 0 0,1-2-128 0,2-1-128 0,3-3-32 0,3-2 0 31,2-3-752-31,5-5-160 0,3-3-16 0,4-4-8336 0,5-4-1664 0</inkml:trace>
  <inkml:trace contextRef="#ctx0" brushRef="#br0" timeOffset="6288.33">15193 3155 27647 0,'-24'-3'1216'0,"14"1"256"0,-2 1-1168 0,0 0-304 16,1 1 0-16,1 0 0 0,0 0 1504 0,4 1 240 0,0 0 48 0,6-1 16 0,0 0-896 0,0 0-176 15,8 5-32-15,4-1-16 0,3 0-48 0,5 0 0 16,4 0 0-16,4 1 0 16,1-2-320-16,3 0-80 0,2 0-16 0,3-1 0 0,-1 0-224 0,1-2 0 0,3-1 128 0,2-1-128 31,1-1 0-31,-1 1 0 15,2-1 0-15,-3 0 0 0,-3-2 144 0,-4 0-144 0,-5-2 128 0,-3 1-128 0,-5-2 0 0,-5 1 0 16,-4 1 0-16,-3-1 0 0,-4 0-192 0,-2 0-32 16,-6-1 0-16,-1 0 0 15,-3 0-224-15,-1-1-32 0,-3 0-16 0,0 1 0 0,-1 1 256 0,1-1 48 0,0 1 16 0,0 1 0 16,1 0 176-16,1 2 128 0,2 2-128 0,2-2 176 0,0 2 256 16,5 2 48-16,0 0 16 0,0 0 0 0,0 0-160 15,0 0-16-15,0 0-16 0,0 0 0 16,0 0 0-16,4 9 0 0,-3 1 0 15,2 1 0-15,0 1-160 0,1 1-16 0,-1 1-128 0,0 2 192 0,1-1-192 16,-1 3 144-16,-1 0-144 0,-2 2 128 0,-2 1-128 16,-3 1 160-16,-1 0-160 0,-4 0 160 0,-4-1-160 15,-1-2 128-15,-1-3-128 0,-3 0 128 16,-2-2-1360-16,0-2-288 0,-1-2-48 16</inkml:trace>
  <inkml:trace contextRef="#ctx0" brushRef="#br0" timeOffset="6885.91">17261 3152 23039 0,'2'-7'2048'0,"2"-4"-1648"16,-1-1-400-16,0 1 0 0,-1-1 2304 0,3 0 384 15,0 0 80-15,-3 1 16 0,1 0-1248 0,-2 2-256 16,-1-1-64-16,-1 1 0 0,-4-1-448 0,-4 4-112 16,0 1-16-16,-5 3 0 0,-1 1-384 0,-2 3-64 15,-1 2-32-15,-1 3 0 0,0 1-160 0,3 1 0 0,2 2-160 0,4-4 160 16,1 2-160-16,2 0 160 15,2 0-160-15,1-1 160 0,2 0-144 0,2 1 144 0,2-1-128 0,4 2 128 16,-1-3-176-16,4 1 176 16,2 0-208-16,2-2 80 0,2 1 128 0,1-2 0 0,2 2 0 0,2-2 0 15,1 1 0-15,1 1-128 16,-3 0 128-16,3 1 0 0,-1 2 0 0,-2 0 0 16,-4-3 0-16,-4 2-128 0,-2 0 128 0,-3 0 128 15,-5 0-128-15,-3-1 176 0,-4 1 176 0,-5 0 32 16,-2 0 16-16,-7 0 0 0,-2-2-128 0,-2 1-16 0,-3 0-16 0,1-1 0 0,0 2-112 0,-1-1 0 15,3-3-128-15,-2 0 192 16,1-2-192-16,5-2 0 0,2-2 0 0,3-1 0 16,-1-1-576-1,5-3-64-15,3 0-16 0,6-4-11344 0,3-4-2272 0</inkml:trace>
  <inkml:trace contextRef="#ctx0" brushRef="#br0" timeOffset="7089.74">17633 2738 39103 0,'0'0'1728'0,"0"0"368"0,0 0-1680 0,0 0-416 16,-6 7 0-16,1 1 0 0,-1 2 0 0,1 2 0 16,-1 3 0-16,2 2 0 0,0 3 0 0,0 1 208 15,2 3 0-15,0 1 0 0,1 3-208 0,0 1 0 16,1 0 0-16,1 2 0 0,-1-1 0 0,1-2 128 0,1-1-128 0,0-1 0 16,0 1 0-16,2-4 0 15,0-5 0-15,2-1 0 16,0-3-1472-16,2-2-352 0,2-3-64 0,1-3-8736 15,0-5-1760-15</inkml:trace>
  <inkml:trace contextRef="#ctx0" brushRef="#br0" timeOffset="7343.19">17811 3034 4607 0,'0'0'400'0,"0"0"-400"0,-7-2 0 0,7 2 0 16,-4 3 5824-16,0 1 1088 0,-2 2 224 0,2 0 32 16,-1 3-5408-16,4 2-1088 0,-1 2-224 0,2 2-32 15,2-1-64-15,0 1-16 0,4 0 0 0,2 0 0 16,2 1-80-16,3-1 0 0,2-1-16 0,3-1 0 0,0 0 48 0,3-4 16 15,4-1 0-15,-2-2 0 0,-1-4 80 0,0-2 32 16,0-2 0-16,-1-3 0 0,-2-1 96 0,-1-4 32 16,-2-3 0-16,-3-3 0 0,-2 0 160 0,-3-3 16 15,-1-1 16-15,-3 0 0 0,0 1-304 16,-4 0-64-16,-4 2-16 0,-2 2 0 16,-3 3 16-16,-1 1 0 0,-3 1 0 0,-1 3 0 0,-2 3-368 15,-1 2 144-15,-3 2-144 0,0 1 0 0,0 2-192 0,-1 3-160 16,0 1-32-16,2 3 0 15,-1 1-1760-15,2 4-352 16,2 0-80-16</inkml:trace>
  <inkml:trace contextRef="#ctx0" brushRef="#br0" timeOffset="7818.58">18385 2991 39615 0,'-3'-8'3520'0,"0"1"-2816"0,-1 0-560 0,2 1-144 15,-1 2 368-15,3 4 32 0,0 0 16 0,0 0 0 16,0 0-48-16,-2 6-16 0,1 2 0 0,2 4 0 0,-1 4-352 0,1 1 0 16,1 3 0-16,0 3-128 0,-1 2 128 0,1 3 0 15,0 4 0-15,-1 1-128 0,0 2 128 0,-1 0 0 16,0 0 0-16,-1-1 0 0,0 1 0 0,-2-1 0 16,2-4 0-16,0-3 0 0,-1-2 0 0,1-1 0 15,0-4 0-15,0-2 128 0,1-5-128 0,-1-2 128 16,1-2-128-16,0-2 128 15,0-7 16-15,0 0 16 0,0 0 0 0,0 0 0 16,-2-8 32-16,1-3 0 0,0-3 0 0,1-4 0 0,0-4-192 0,0-3-144 0,-1-4 144 0,0-3-208 16,0-2 16-16,1-3 16 15,-1-4 0-15,1 0 0 0,-1 1 48 0,0 0 0 16,0 2 0-16,1 1 0 0,1 2 128 0,1 3 0 16,1 4 0-16,2 1 0 0,1 3 0 0,1 3 0 0,2 5 0 15,0 1 0-15,2 2 0 0,3 2 0 0,-2 3-144 16,2 4 144-16,-1 2 0 0,2 2-176 0,-1 2 176 0,-1 2-128 0,0 3 128 15,-1 1 128-15,-1 2-128 0,-1 2 176 0,-2 1-16 16,-3 2 0-16,-1 1 0 0,-3 0 0 16,-3 1 0-16,-3 0 0 0,-1 2 0 0,-2 0 0 0,-1 0-160 15,-3 0 128-15,-1-1-128 0,0-2 128 0,-1-1-128 16,0-2 0-16,-1-2 0 0,0-1-176 16,2-2-336-16,1 0-64 15,1-3 0-15,1-1-11904 0,1-2-2384 0</inkml:trace>
  <inkml:trace contextRef="#ctx0" brushRef="#br0" timeOffset="8116.43">18677 3201 31727 0,'0'0'1408'0,"5"-4"288"0,2-2-1360 0,2 1-336 31,2-3 0-31,2-1 0 0,1 1 1152 0,2 0 144 0,0-2 48 0,-1-1 0 0,0 0-512 0,-1-1-112 0,3-3-16 0,-3 1 0 16,-2 0-336-16,-2-1-80 15,-1 2-16-15,-4 1 0 16,0 1-32-16,-3 1-16 0,-1 3 0 0,-2 0 0 16,-1 3 64-16,-3 1 16 0,0 3 0 0,-4 3 0 0,-2 1-160 0,-1 3-16 0,0 1-128 0,-4 2 192 15,1 2-192-15,-1 2 0 16,1 0 128-16,2 2-128 0,1 2 128 0,1 0 0 0,2-1-128 0,2 1 192 16,3-2-192-16,3 1 144 0,2 0-144 0,3 0 128 15,3-3 112-15,3 0 16 0,4 1 0 0,3-3 0 16,0-1 0-16,3-2 0 0,3-2 0 0,1-2 0 15,2-3-256-15,0-2 0 16,0-2-192-16,2-2 192 0,-1-1-2912 0,2-3-480 0</inkml:trace>
  <inkml:trace contextRef="#ctx0" brushRef="#br0" timeOffset="9203.03">20295 3110 19343 0,'-3'-11'848'0,"3"6"192"0,-3 0-832 0,3-1-208 0,-1 1 0 0,0-2 0 15,0 1 2384-15,1-2 432 0,0 2 96 0,0 1 16 16,-1-1-944-16,0 2-176 16,-1 1-32-16,2 3-16 0,0 0-544 0,0 0-96 15,0 0-32-15,0 0 0 0,0 0-464 0,0 0-112 16,-2 9 0-16,0 0-16 0,1 2-256 0,1 2-48 0,1 0-16 0,2-1 0 0,-1 1-176 0,1 0 128 16,3 0-128-16,0 1 128 0,1-3-128 0,2 0 0 31,1 0 0-31,2-3 0 0,-1-2 0 0,2-2 0 0,-1 0 144 0,2-2-144 15,2-2 128-15,-1-1-128 16,-1-4 128-16,1 1-128 0,-1-3 128 0,-1-1-128 0,-2-3 160 0,-1-3-160 0,0-1 176 16,-2-2-176-16,-3-1 192 0,0-2-192 15,-2 0 192-15,-2 0-64 0,-3 2 0 0,-5-1-128 16,2 4 192-16,-3 0-64 0,-2 3 0 0,-1 2-128 0,-3 1 128 0,2 4-128 16,-4 2 0-16,3 0 0 0,1 3-144 0,1 2-96 15,-1 1-16-15,1 2 0 16,2 3-1792-16,1 2-352 0,3 2-80 0</inkml:trace>
  <inkml:trace contextRef="#ctx0" brushRef="#br0" timeOffset="9517.56">20681 3018 26719 0,'1'-5'2368'15,"0"-1"-1888"-15,0 2-480 0,2 0 0 0,1-1 2704 0,-4 5 448 0,0 0 96 0,8 1 16 16,0 3-1904-16,1 1-368 0,0 2-80 0,0 2-16 15,0 0-592-15,-1 4-128 0,1 1-32 0,0 0 0 16,-1 2-144-16,-2-1 0 0,1 0 144 0,-3 1-144 16,1-2 0-16,-2-1 144 0,-1 0-144 0,-1-3 0 15,-1-2 208-15,0-8-64 16,0 7-16-16,0-7 0 0,0 0 0 0,0 0 0 0,0 0 0 0,0 0 0 0,0 0 112 0,1-9 16 31,1-3 0-31,1-3 0 0,2-1 0 0,3-3 0 0,1-2 0 0,0 0 0 16,-1-1-256-16,2 0 144 0,-1 3-144 0,2 1 128 0,0 3-128 0,1 3 0 15,-1 2 0-15,-1 2 0 0,0 0 0 16,-1 4 0-16,-3 2 0 0,-6 2 0 0,8 2 0 0,-8-2 0 16,6 4-192-16,-2 3 192 15,-1 1-2064-15,1-1-304 0,-2 3-48 0</inkml:trace>
  <inkml:trace contextRef="#ctx0" brushRef="#br0" timeOffset="10497.23">21674 3183 23951 0,'0'0'2128'0,"0"0"-1696"16,0 0-432-16,0 0 0 0,0 0 1744 0,-2-3 272 0,1-2 48 0,1-1 16 16,2 1-704-16,3-2-144 15,1-1-16-15,3 0-16 0,2-2-432 0,2-1-64 16,3-3-32-16,0 1 0 0,4-2-448 0,0-2-96 0,1 0 0 0,0-2-128 16,-2-2 192-16,0 0-192 0,0-2 192 0,-1 0-192 0,0 0 0 15,-1 1 0-15,-4 1 0 0,-4 2 0 0,-2 2-336 0,-1 4 16 16,-3 0 16-16,-2 4 0 15,-2 1-16-15,0 2 0 0,-3 3 0 0,-2 3 0 16,-1 2 0-16,0 4 0 0,-2-1 0 0,1 5 0 16,-1 2 48-16,1 1 0 0,0 2 0 0,0-1 0 0,1 1 272 0,0 1-192 15,3 0 192-15,0 2-160 0,2 1 160 0,-1-1 0 16,2 0 0-16,1 0 0 0,1-2 464 0,2 1 128 16,-1-1 32-16,2 1 0 0,-1-3 16 0,1 0 0 15,2-1 0-15,0-1 0 0,3-1-256 0,0-2-64 16,-1-1 0-16,2 0 0 0,-1-2-192 0,2 1-128 15,0-4 160-15,4-2-160 16,0-1-240-16,3-2-144 0,0-3-16 0,1-2-16 16,0-4-2304-16,0-3-464 0,-1-3-80 0,2-2-10560 0</inkml:trace>
  <inkml:trace contextRef="#ctx0" brushRef="#br0" timeOffset="10756.71">22265 2902 4607 0,'0'0'400'0,"0"0"-400"16,0 0 0-16,0 0 0 0,0 0 5408 0,-4 4 992 0,-1 2 208 0,1 1 48 15,-1 3-4160-15,2 1-816 0,0 3-160 0,1 0-48 16,1 1-560-16,1 1-112 0,1-1-32 0,1 0 0 15,1 1-384-15,2-1-96 16,0 1-16-16,3-3 0 0,1-1 0 0,0-2 0 0,2-2 0 0,2-2 0 16,-1-1 16-16,1-2 0 0,0-2 0 0,1-2 0 15,2-2 48-15,-1-2 16 0,-2-3 0 0,2-1 0 0,-4-4 224 0,-1-1 64 16,-3-3 0-16,0-2 0 0,-2-2-224 0,-1 1-32 16,-3 1-16-16,-3 2 0 0,-3 0-112 0,-1 3-32 15,-2 2 0-15,-2 2 0 0,-4 2 32 0,-1 3 16 16,0 0 0-16,0 4 0 0,-2 2-272 0,1 3 0 15,-2 0 0-15,1 3 0 0,1 2-224 0,1 0-96 16,0 5-32-16,5 1 0 16,0 0-1280-16,4 1-256 0,1-1-48 0,2 3-16 15,1-2-1792-15,4-1-352 0</inkml:trace>
  <inkml:trace contextRef="#ctx0" brushRef="#br0" timeOffset="10969.74">22712 2764 25791 0,'7'-19'1152'0,"-3"9"224"0,-2-1-1104 0,0 0-272 0,-1 2 0 0,0 1 0 16,-2-1 3472-16,1 3 640 0,0 6 128 0,0 0 32 16,0 0-2560-16,0 0-512 0,0 0-112 15,0 0 0-15,-2 6-704 0,0 3-128 0,0 3-16 0,-1 4-16 16,2 2-224-16,0 3 0 0,0 1 128 0,1 2-128 16,1 1 0-16,0 0 0 15,-1 0 0-15,1 2 0 0,0-1 0 0,1 0 0 0,-1 1 0 0,1-3 0 16,0 0-272-16,1-2-112 0,1-2 0 0,0-2-16 15,0-3-2112-15,1-1-432 16,0-2-64-16</inkml:trace>
  <inkml:trace contextRef="#ctx0" brushRef="#br0" timeOffset="12052.06">22636 2955 23039 0,'0'0'2048'0,"0"0"-1648"16,3-6-400-16,1 2 0 0,2-2 896 0,2 3 80 15,2 1 32-15,3 1 0 0,4-2-1008 0,4 2 0 16,3 0 0-16,6-1-208 0,3 0 208 0,1 0 0 16,0-2 0-16,0 1 0 0,-2-1 0 0,-2-2 0 15,-2 1 0-15,-4-1 0 0,-3 1 0 0,-4 0 160 16,-2 1-32-16,-3-1 0 0,-4 1 768 0,-2 1 160 16,-6 3 32-16,0 0 0 0,-1-5 576 0,1 5 112 15,-7-2 16-15,0 1 16 0,-3 2-720 0,-1 1-160 0,0 2-32 0,0 0 0 16,0 2-384-16,-1 0-96 15,-2 3-16-15,2 1 0 0,0 2-272 0,1 0-128 16,1 1 128-16,3-1-128 0,1 2 0 0,2-1 0 0,4 0 0 0,0 0 0 16,2-1-128-16,2-2 128 0,3-1-160 0,2-2 160 15,1-2-144-15,1-2 144 0,1-2-128 0,0-1 128 16,1-1 0-16,0-2 0 0,1-2 0 0,1-1 0 16,0-4 0-16,1 0 0 0,-3-1 0 15,-1 0 0-15,-1 0 0 0,-2 2 0 0,-2 2 0 0,-1 0 128 16,-2 2-128-16,-4 5 192 0,0 0-64 0,0 0 0 15,0 0 80-15,0 0 32 0,0 0 0 0,-1 7 0 0,1 2-112 0,1 0 0 16,-1 1-128-16,1 0 192 0,0 0-192 0,3 0 0 16,-1 1 0-16,3-2 0 0,1 0 0 0,2-1 0 15,2 0 0-15,1-3 0 0,2 0 0 0,2-2 0 16,0-1 0-16,3-2 0 0,1-2 0 0,1-3 0 16,0-2 0-16,0-3 0 0,-2-3 0 0,1-4 0 15,-2-2 0-15,-1-3 0 0,-1-2 160 0,-1-2-160 16,1-4 160-16,-3-1-160 0,0-1 128 0,-2 1-128 15,-1-1 0-15,-2 2 0 16,-2 2 160-16,0 4-160 0,-3 3 160 0,-2 4-160 0,-1 2 448 0,-1 3 0 16,-1 1 0-16,0 5 0 0,-1 1-64 0,3 5 0 15,-5 0-16-15,-1 4 0 0,1-1-240 0,-2 6-128 16,1 3 128-16,-1 4-128 0,0 1 0 0,2 3 0 0,-1-1 0 0,1 6 0 16,-1 1 0-16,2 0 0 0,1 1 0 0,2-1-128 15,0 1 128-15,2-1 0 0,1-1 0 0,1 0 0 16,3-2 0-16,-1-1-128 15,3-3 128-15,2-1 0 0,-3-3 0 0,4-1 0 0,2-3 0 0,0-4 0 16,-1 0 0-16,1-4-128 0,0-2 128 0,3-2 0 16,0-3-144-16,1-5 144 0,-1 0-160 0,0-3 160 15,0-2 0-15,1-3 0 0,-3 0 0 16,0-1 0-16,-1 2 0 0,-1 1 0 0,-2 2 0 0,-2 0 0 16,-2 3 0-16,-2 2 0 0,-2 3 0 0,-2 5 0 0,0 0 0 15,0 0 128-15,0 0-128 0,0 0 160 0,-5 2-160 0,-1 2 0 16,1 2 144-16,-2 2-144 0,3 2 0 0,-1 1 0 15,1 0 0-15,2 1 0 0,1 1 0 0,1 0 0 16,1-1 0-16,1-1-128 0,1 0 128 0,3-1 0 16,1-1 0-16,3 0 0 0,2-1-144 0,3 0 144 15,-1-3-160-15,2-2 160 0,2-2-192 0,1-2 192 16,1-1-208-16,-1-3 80 0,1-1-32 0,1-3 0 16,1-2 0-16,-1-2 0 0,-1-2 16 0,0 1 0 15,-6-1 0-15,2 1 0 0,-4 2 144 0,-1 1-128 0,-2 1 128 0,-2 4-128 16,-3 1 128-16,0 1 0 15,-4 4 0-15,0 0 0 0,0 0 0 0,0 0 0 0,-4 7 0 0,1 0 0 16,0 2 0-16,-2 1 0 0,2 1 0 0,1 1 0 16,1-1 0-16,1 1-160 15,1-1 160-15,2 1 0 0,1 0-128 0,2-1 128 0,2-2 0 0,0-1 0 16,3 0 0-16,2-1 0 0,1-2 0 0,0-2 0 16,0-2 0-16,1-1 0 0,0-1 0 0,1-2 0 15,-2-3 0-15,0-1 224 0,-1-3-64 0,-2-4-16 16,-1-1 208-16,-2-3 32 0,-1 0 16 0,-3 0 0 15,-3 1-128-15,-2 0-16 0,-3 1-16 16,-3 1 0-16,-2 2-32 0,-3 1 0 0,-2 0 0 0,-3 4 0 0,-1 2-208 0,-3 2 0 16,1 1 0-16,0 4-160 15,-1 2-352-15,2 3-80 16,2 0-16-16,1 3 0 0,3 0-1600 16,2 2-320-16,2 1-64 0,3 1-9312 0,3 1-1872 0</inkml:trace>
  <inkml:trace contextRef="#ctx0" brushRef="#br0" timeOffset="12319.68">24402 3069 14735 0,'0'0'1312'0,"6"6"-1056"16,0-2-256-16,0 0 0 0,-1 0 3872 0,1-1 720 16,1-1 144-16,-2-1 16 0,-5-1-1936 0,8-1-384 15,1 0-64-15,-2-1-32 0,1 0-912 0,0-2-176 16,-1-1-32-16,1-2-16 0,1 2-624 0,1-1-112 16,1 0-16-16,1 0-16 0,0 1-192 0,1-1-48 15,-1 2 0-15,1 0 0 16,1 1-192-16,-2 2 0 0,-1 1 0 0,0 1 0 0,-1 1 0 0,-2 2 0 15,-1-1 0-15,-1 2 0 0,-2 2 192 0,-1 1-64 0,1 1-128 16,-2 2 192-16,0 1-64 0,-1 0-128 16,0-1 176-16,0 0-176 0,-1-1 128 0,1-2-128 0,-2-1 0 0,1-7 0 15,0 0 0-15,0 0 0 0,0 0-192 0,0 0 48 32,0 0-1264-17,0 0-240-15,-3-8-48 0,1-4-16 0,1-2-1696 0,-3-3-352 0,-2-1-64 0</inkml:trace>
  <inkml:trace contextRef="#ctx0" brushRef="#br0" timeOffset="12414.07">24061 2456 28383 0,'-25'-13'1264'0,"14"9"256"0,-2-1-1216 0,-1 2-304 31,-2 0 0-31,2 1 0 0,0 2-704 0,-1 1-208 0,0 1-48 0</inkml:trace>
  <inkml:trace contextRef="#ctx0" brushRef="#br0" timeOffset="12571.31">23592 2675 37775 0,'0'0'1664'0,"-4"-3"368"0,0-3-1632 0,2 1-400 15,2-1 0-15,0 6 0 0,2-6 1120 0,2-1 144 16,3 1 16-16,4-1 16 0,4 0-624 0,5 2-128 16,3 2-32-16,5 0 0 0,3 1-384 0,3 0-128 0,1 0 0 0,0 2 0 15,-1-1-144-15,1 0-96 16,-2 0-16-16,1 1-12736 0,-1 1-2544 0</inkml:trace>
  <inkml:trace contextRef="#ctx0" brushRef="#br0" timeOffset="16407.82">18794 4323 7359 0,'0'0'656'0,"0"-5"-528"0,0-1-128 0,2-1 0 0,0 1 1024 16,0-2 160-16,0 0 32 0,3 0 16 0,-3-1 128 0,1 0 32 16,-1 0 0-16,0 0 0 0,2 2-128 0,-1-1-32 15,-2 1 0-15,-1 2 0 0,1 1 112 0,-1 4 0 16,0 0 16-16,0 0 0 15,0 0-144-15,0 0-48 0,-7 3 0 0,-1 2 0 16,-1 3-288-16,0 2-64 0,-1 2-16 0,-1 2 0 0,0 4-352 16,0 1-80-16,1 0-16 0,2 2 0 0,0 1-112 0,1 0-32 15,2 0 0-15,3 0 0 0,-2-1-208 0,4 0 176 0,1-2-176 16,3 0 160-16,1-1-160 0,3-1 0 0,1-3 144 16,1-2-144-16,1-1 256 0,2-2-32 0,1-1 0 15,0-4 0-15,2-1-48 0,1-3-16 16,0-3 0-16,-1-2 0 0,1-4-160 0,-1-2 192 15,1-4-192-15,-2-1 192 0,1-3-64 0,-2-3-128 16,-1-2 192-16,-1-2-64 0,-1-3 16 0,-2-2 0 0,-2-1 0 0,-3 2 0 16,-2 1-144-16,-2 1 192 0,-2 2-192 0,-2 3 192 15,-3 2-48-15,-2 3 0 0,-1 3 0 0,-2 4 0 16,-1 3 272-16,-1 4 48 0,-2 3 16 0,-1 4 0 16,-2 3-144-16,-1 2-16 0,1 5-16 0,-1 0 0 15,-1 0-304-15,3 1 0 0,3 2 128 0,3 0-128 16,1 0 0-16,3 0 0 0,4-1 0 0,1 2 0 15,3-2 0-15,4 1 0 0,1-2 0 0,4-1 0 16,2-1 0-16,2 2 0 0,3-5 0 0,0 0 0 0,3-2 0 0,-2-2 0 16,0 1 0-16,-1-4 0 0,2-1-320 0,0-1 16 15,-1-2 16-15,1-1 0 16,1-3-2368-16,-2 0-480 0,0-2-80 0</inkml:trace>
  <inkml:trace contextRef="#ctx0" brushRef="#br0" timeOffset="17321.88">19399 4223 11967 0,'0'0'1072'0,"0"-6"-864"16,0-1-208-16,0-1 0 0,3 0 3264 0,0 1 592 0,1-1 128 0,2 0 32 16,0 1-2384-16,2 0-480 0,1 1-80 0,1 2-32 15,0 0 96-15,1 1 16 16,0 2 0-16,0 2 0 0,1 3-576 0,-1 2-128 16,0 3 0-16,-1 3-16 0,-1 3-112 0,-3 1-32 15,0 2 0-15,-3 0 0 0,-2 2-80 0,-2 1-16 16,-2 2 0-16,-3-1 0 0,1 1-64 0,-3 0 0 15,-2 0-128-15,1 1 192 0,0-4-192 0,3-1 128 16,-4-2-128-16,2-3 0 0,2-2 224 0,0-2-48 16,2-2-16-16,2-3 0 0,2-5-160 0,0 0 0 0,0 0 0 0,0 0-176 15,2-4 384-15,1-5 80 0,3-3 16 0,0-2 0 16,1-4-480-16,2-2-80 0,0-3-32 0,4-2 0 16,-1-2 288-16,-1 0-160 0,2-1 160 0,-1 2-128 15,-1-2 128-15,-1 5 0 0,0 2 0 0,-4 4 0 16,0 3 0-16,-2 3 192 0,-2 2-32 0,1 2-16 15,-2 2 256-15,-1 5 48 0,0 0 16 0,0 0 0 16,-5 7 48-16,1 4 16 0,0 1 0 16,-1 3 0-16,1 0-528 0,0 2 0 0,1 0 0 0,2 2 0 15,0 1 0-15,1 1 0 0,1-2 0 0,1 0 0 0,4 0 0 0,-2-2 0 16,2 0 0-16,1-2 0 0,3 0-160 0,1-2 16 16,0-2 0-16,2 0 0 15,4-3-480-15,-1-3-80 0,1-2-32 0,2-2 0 16,2-2-2400-16,-2-1-464 0</inkml:trace>
  <inkml:trace contextRef="#ctx0" brushRef="#br0" timeOffset="17543.04">19899 4101 32767 0,'-5'-11'1456'0,"5"11"288"0,0 0-1392 0,0 0-352 16,0 0 0-16,0 0 0 0,0 0 704 0,0 0 64 15,0 0 0-15,0 0 16 0,8 5-16 0,1 4-16 16,0 2 0-16,0 5 0 0,-2 2-160 0,1 3-16 0,-1 1-16 15,-2 2 0-15,1 3-112 0,-3 0-32 16,0 2 0-16,-3 1 0 0,-2 1-176 0,-2 4-48 16,-3 0 0-16,-3 0 0 0,-2 1-192 0,-1-1 176 0,1-2-176 0,-2-2 160 15,1-3-320-15,0-2-64 0,-1-4-16 0,-1-2 0 16,-1-4-80-16,-1-1-32 0,1-4 0 16,-1-2 0-16,0-6-1408 15,-2-4-288-15,-1-3-48 0,2-3-8672 0,-4-5-1744 0</inkml:trace>
  <inkml:trace contextRef="#ctx0" brushRef="#br0" timeOffset="17764.25">19362 4013 36047 0,'0'0'1600'16,"-4"-2"320"-16,4 2-1536 0,0 0-384 0,-5 2 0 0,-1 2 0 0,-1 2 0 0,-1 1 0 16,3 4 0-16,-1 5 0 0,1 4 320 15,-1 3 128-15,2 4 16 0,0 3 16 0,0 1-128 0,2 3-32 16,1 1 0-16,1 1 0 0,1 2-320 0,2-1 128 15,2-1-128-15,0 0 0 0,3-1 240 0,1 0-32 16,2-2 0-16,0-2 0 0,0-3-208 0,1-2-256 0,2-4 48 0,3-2 16 31,1-4-448-31,3-3-64 0,2-3-32 0,3-3 0 16,3-5-2432-16,4-4-480 0</inkml:trace>
  <inkml:trace contextRef="#ctx0" brushRef="#br0" timeOffset="17938.56">20286 4243 31215 0,'9'-11'1376'0,"-4"6"288"0,3 1-1328 0,2-2-336 16,2 1 0-16,2-1 0 0,2 0 0 0,-2 0-320 15,-1 2 64-15,2 1 16 32,0 2-960-32,0 1-192 0,0 0-32 0</inkml:trace>
  <inkml:trace contextRef="#ctx0" brushRef="#br0" timeOffset="18065.41">20309 4426 33167 0,'-11'-6'2944'0,"7"4"-2352"16,4 2-464-16,-6-3-128 0,1 0 640 0,0 1 96 15,5 2 32-15,0 0 0 0,0 0-192 0,0 0-48 16,0 0 0-16,9-3 0 0,2-2-192 0,5 1-32 16,2-1-16-16,4 1 0 15,1-1-608-15,5 1-128 0,2 0-32 0,5-1-10752 16,3-1-2144-16</inkml:trace>
  <inkml:trace contextRef="#ctx0" brushRef="#br0" timeOffset="18536.29">21004 4107 25791 0,'0'0'1152'0,"0"0"224"0,-2-3-1104 0,2 3-272 15,0 0 0-15,0 0 0 0,-5-1 1536 0,-1 2 256 16,1 2 64-16,-3 4 0 15,0 1-736-15,0 2-144 0,-1 3-16 0,0 1-16 16,0 2-480-16,0 1-80 0,1 1-32 0,0 0 0 0,0 3-16 0,4-1 0 31,-2 0 0-31,4 0 0 0,0-2-192 0,2 0-144 0,2-1 192 0,1-2-192 16,3-1 240-16,2 1-64 16,0-4-16-16,3-2 0 0,1-1 224 0,3-1 64 0,1-2 0 0,3-1 0 15,1-2-160-15,1-3-32 0,1-2 0 16,-1-1 0-16,1-5-128 0,0-2-128 15,-2-3 192-15,0-3-192 0,-2-2 128 0,-2-2-128 0,-1-6 0 0,-2 1 0 16,-3 0 0-16,-1-1 0 0,-4 0-240 0,-2-1 80 16,-3 2 32-16,-2 2 0 0,-3 2 0 0,-2 3 0 15,-2 2 304-15,-2 3 64 0,-2 2 16 0,-1 2 0 16,-3 2 0-16,0 4 16 0,-2 0 0 0,-1 1 0 0,-1 1-272 0,0 3 160 16,0 0-160-16,2 2 128 0,1 1-128 0,3 1 0 15,0 2 0-15,4 0 128 0,1 0-128 0,3 4 0 16,1 3 0-16,3-1 128 0,2-1-128 0,2 1 0 15,1 0 0-15,3 3 0 0,1-2 0 0,3 0 0 16,1-1 0-16,2 0 128 0,-1-1-128 0,3-1 160 16,2-1-160-16,0-1 160 0,1-2-160 0,0 0 0 15,3-2 0-15,0-2 0 16,1-1-368-16,0-2-96 0,-2-3-32 0,1 0 0 16,0-1-2512-16,0-2-496 0,1 0-96 0</inkml:trace>
  <inkml:trace contextRef="#ctx0" brushRef="#br0" timeOffset="19459.41">21814 4037 18431 0,'0'0'1632'0,"-4"-2"-1312"0,-2 0-320 0,1 1 0 0,-1 1 2480 0,1 2 416 0,0 1 96 0,0 3 16 0,-2 0-1552 0,-1 3-304 31,-1 2-64-31,1 2-16 0,0 3-384 0,2-1-80 16,-1 0-16-16,3 2 0 0,0-1-256 0,2 1-48 0,2-3-16 0,0 0 0 16,0 0-16-16,2-1 0 0,3-1 0 0,0-1 0 15,2-2 128-15,0 0 0 16,1-2 16-16,2-1 0 0,1-3 112 0,1-1 32 0,1-2 0 15,1-1 0-15,-2-2-272 0,0-3-48 16,-1-1-16-16,0-3 0 0,-1-3 32 0,-2-3 0 0,-1-4 0 0,-3-3 0 0,1-2 32 0,-4 0 16 16,-2-1 0-16,-2 2 0 0,-2 2-96 0,-1 2-32 15,-3 2 0-15,-1 2 0 0,-1 4 32 0,0 1 16 16,-1 2 0-16,1 3 0 0,0 4-208 0,-1 2 0 16,-2 2 0-16,2 2 0 0,1 3-240 0,-1 2-80 15,2 0-32-15,2 2 0 16,0 2-1680-16,1 1-336 0,2 1-64 0,0 1-14336 0</inkml:trace>
  <inkml:trace contextRef="#ctx0" brushRef="#br0" timeOffset="19710.8">22060 3973 31327 0,'0'-12'1392'0,"0"7"272"0,2-2-1328 0,-1 0-336 0,0 2 0 0,-1 5 0 0,5-3 1744 0,1 0 288 16,-6 3 48-16,7 2 16 0,1 1-1200 0,1 2-224 15,0 3-48-15,1 3-16 0,0 2-192 0,-1 4-32 16,0 3-16-16,-1 2 0 0,-3 0-160 0,0 3-16 31,-2 1-16-31,-2 2 0 0,-2 0 16 0,-3 1 16 0,-4 1 0 0,-2 0 0 0,-2 3-208 0,-3 0 176 32,-4-1-176-32,-2-3 160 0,-1-4-480 0,-1-2-112 0,-2-3-16 0,0-3 0 15,-2-3-304-15,2-2-64 0,0-4-16 0,1-4 0 16,1-3-1504-16,3-2-304 0,3-3-64 0,0-4-12112 15</inkml:trace>
  <inkml:trace contextRef="#ctx0" brushRef="#br0" timeOffset="19917.03">21561 3949 33167 0,'-4'-1'2944'0,"-2"1"-2352"15,1 1-464-15,0 2-128 0,1 3 416 0,-1 2 64 0,0 1 16 0,-1 4 0 16,0 1-112-16,-1 3 0 15,1 2-16-15,0 4 0 0,1 3-32 0,0 1 0 0,2 3 0 0,0 1 0 16,2 0-192-16,2 2-144 16,2-1 192-16,1 0-192 0,3 0 128 0,2-1-128 0,2-2 0 0,2-2 0 15,0-3 0-15,3-1 0 0,0-3 0 0,3-1 0 16,2-3-384-16,1-2-192 0,1-5-48 0,2-4 0 16,4-3-2224-16,3-3-448 0</inkml:trace>
  <inkml:trace contextRef="#ctx0" brushRef="#br0" timeOffset="20184.61">22547 3948 31327 0,'-6'-15'2784'0,"5"9"-2224"16,-2-1-560-16,1 1 0 0,0-1 1392 0,2 1 160 15,0 0 48-15,0 6 0 0,0 0-544 0,0 0-96 16,0 0-32-16,0 0 0 0,0 0-128 0,5 9-32 15,-2 2 0-15,2 3 0 0,-3 4-320 0,1 2-64 16,0 2 0-16,0 2-16 0,-1 0-208 0,-1 4-32 16,0 1-128-16,-1 1 192 0,0 1-192 0,-1-2 0 0,0 0 128 15,0-1-128-15,0-2 0 0,1-1 0 16,1-2-192-16,-1-2 192 16,-1-2-752-16,1-3-32 0,0 0-16 0,0-4 0 15,-2-1-2480-15,1-3-496 0</inkml:trace>
  <inkml:trace contextRef="#ctx0" brushRef="#br0" timeOffset="20358.18">22327 4215 37951 0,'-8'-10'1680'0,"8"10"352"0,-2-5-1632 0,1-1-400 0,1 1 0 0,0 5 0 0,3-6 560 0,2 1 16 16,3 0 16-16,4 2 0 0,4 0-256 0,3 1-48 31,6-1-16-31,2 2 0 0,4 0-272 0,1 0 0 0,0 1 0 0,1 0 0 16,-1-1-544-16,1 0-224 0,1 0-32 0,0-1-16672 15</inkml:trace>
  <inkml:trace contextRef="#ctx0" brushRef="#br0" timeOffset="21040.01">23252 3948 24927 0,'4'-10'1104'0,"-1"6"240"0,1-3-1088 0,1 0-256 0,2 1 0 0,-1-3 0 16,0-1 768-16,-2-1 80 0,1 0 32 0,-1 0 0 0,-1-1 208 0,0 0 32 0,-3-1 16 0,-1 0 0 16,-1 0-272-16,-2 1-48 0,-1-1-16 0,-1 0 0 15,-1 1 16-15,0 0 0 16,-3 2 0-16,0 1 0 0,-1 1-208 0,-1 3-32 16,0 0-16-16,0 2 0 0,-2 2-304 0,2 1-64 15,1 1-16-15,0 2 0 0,-1 1-176 0,1 2 0 16,0 4 0-16,1 2 0 0,0 2 0 0,2 2 0 0,-1 2-144 0,1 1 144 0,2 5 0 0,-1 1 0 31,1 2-128-31,2 3 128 0,0 2 0 0,0 2 0 0,1 2 0 16,1 3 0-16,2 3 0 0,0 1 0 0,1 2 0 0,1 1 0 0,1 2-128 0,2 2 128 15,-1-1 0-15,2 2 0 0,0 1 0 0,-1-2 0 16,1-1 0-16,0 0 0 0,-1-2 0 0,1 0 0 16,-1-3 0-16,0 0 0 0,-2-7 0 0,0-2 144 15,0-3-144-15,-3-4 128 0,-3-4 0 0,1-4-128 16,-1-4 192-16,1-3-64 0,-4-2 80 0,0-3 16 0,-1 0 0 15,-1-4 0-15,-1-2 0 0,1-1 0 0,-1-2 0 0,0 0 0 16,0-1-96-16,0-1 0 16,1-3-128-16,-1 1 192 0,0-2-448 0,0 0-112 15,0 0-16-15,3 0 0 32,1-1-2048-32,-1 1-432 0,0-1-80 0</inkml:trace>
  <inkml:trace contextRef="#ctx0" brushRef="#br0" timeOffset="21509.04">22683 4096 28559 0,'0'0'2544'0,"0"0"-2032"0,0 0-512 0,0 0 0 15,0 0 832-15,0 0 80 0,0 0 16 0,0 0 0 16,0 0 96-16,0 10 32 0,0 1 0 0,1 4 0 16,0 1-464-16,0 2-80 0,2 2-32 0,-1-1 0 15,-1 2-288-15,0 2-64 0,0 0-128 0,1 1 192 0,-2-2-192 0,0 0 128 16,0-2-128-16,0 0 0 0,0 0 0 0,0-2-160 15,0-3 0-15,0 0 0 32,0-1-736-32,0-2-128 0,0-2-48 0,0-2-9376 0,0-1-1888 0</inkml:trace>
  <inkml:trace contextRef="#ctx0" brushRef="#br0" timeOffset="21702.9">22535 4594 25791 0,'0'0'1152'0,"0"0"224"0,0 0-1104 0,0 0-272 16,0 0 0-16,0 0 0 0,0 0 1728 0,0 0 304 0,0 0 48 16,6-4 16-16,1 0-960 0,2 1-192 0,2-1-48 0,2 1 0 15,2 0-592-15,4-1-128 16,2 1-32-16,3-1 0 0,1 0-144 0,2 1 192 0,-1 0-192 16,0 0 192-16,2-1-192 0,-2 1 0 0,-1 1-192 0,-3 0 192 31,-4-1-1936-31,-1 2-272 0,-3 1-48 0,-3 1-11952 0</inkml:trace>
  <inkml:trace contextRef="#ctx0" brushRef="#br0" timeOffset="22036.08">22220 4892 26543 0,'0'0'1168'0,"0"0"256"0,1-6-1136 0,1 1-288 0,0 0 0 0,-2 5 0 0,0 0 1088 0,0 0 144 15,0 0 48-15,0 0 0 0,0 0-192 0,0 0-16 16,0 0-16-16,5 7 0 0,-3 2-480 0,-1 1-112 0,-2 2-16 0,-1 1 0 31,-1 1 96-31,-1 3 16 0,1 0 0 0,0 1 0 0,-1-2-192 0,1 2-48 0,1-1 0 0,0-2 0 16,1 0-48-16,1 0-16 0,1-2 0 0,0-1 0 0,0-1-80 0,2-1-32 15,2-1 0-15,1-1 0 16,3-1 48-16,2-1 16 0,1-2 0 0,2-1 0 0,2-1-208 16,0-2 0-16,2-1 128 0,1-1-128 15,0-1-576-15,1-3-144 0,0-2-48 16,0-2 0-16,-2-1-2880 0,-1-3-576 0</inkml:trace>
  <inkml:trace contextRef="#ctx0" brushRef="#br0" timeOffset="22208.73">22210 4912 30751 0,'0'0'1360'0,"-5"-4"288"0,5 4-1328 0,0 0-320 0,0 0 0 15,0 0 0-15,0 0 656 0,2-5 64 16,1-1 16-16,3 2 0 0,2 1-384 0,3-1-80 16,3 2-16-16,0 1 0 0,2 0-256 0,1 0 0 0,0 0-176 0,1 1 176 31,0 1-2512-31,-1-1-400 0</inkml:trace>
  <inkml:trace contextRef="#ctx0" brushRef="#br0" timeOffset="22522.83">22232 4994 28559 0,'0'0'1264'0,"0"0"272"0,0 0-1232 0,0 0-304 0,0 0 0 0,7-3 0 15,0-1 384-15,2 2 32 0,2-1 0 0,2 0 0 0,4-1-224 0,2 0-32 16,1 0-16-1,2-1 0-15,2 3-144 0,0-2-224 0,0-1 48 0,0 1 16 16,-2-2-1168-16,-2 1-224 16,-2-2-48-16,-3 1-16 15,-1 0-16-15,-2 1 0 0,-2-2 0 0,-2 1 0 0,-1 2 1632 0,-3 1 496 0,-4 3 16 0,0 0 0 0,0 0 1600 0,0 0 320 16,0 0 64-16,0 0 0 0,0 0-544 0,0 0-112 16,0 0-32-16,0 0 0 0,0 0-848 0,-1 10-192 15,0 0-16-15,0 1-16 0,0 0-288 0,1 1-64 16,1 1-16-16,1 1 0 0,0 2-176 0,1-1-16 15,1 0-16-15,-1 1 0 0,1-1-160 0,1 1 0 16,-1-3 0-16,2 0 0 0,-2-2 0 0,0-1 0 16,0-1 0-16,0-2 0 15,1-1-1040-15,-1-1-304 0,-4-5-48 0,0 0-15120 0</inkml:trace>
  <inkml:trace contextRef="#ctx0" brushRef="#br0" timeOffset="22710.69">22519 4934 31327 0,'-5'-14'2784'0,"4"9"-2224"0,-1-1-560 0,4 0 0 0,1 0 560 0,1 0 0 0,3-1 0 0,1 0 0 0,3 2-336 0,0 1-64 15,2-1-16-15,1 2 0 16,0 1-144-16,2-1 0 0,-2 5 144 0,3 0-144 0,-2 2-144 0,-1 2-112 16,-1-1 0-16,0 2-9664 15,-5 2-1936-15</inkml:trace>
  <inkml:trace contextRef="#ctx0" brushRef="#br0" timeOffset="22838.54">22502 5173 22111 0,'0'0'1968'0,"0"0"-1584"16,0 0-384-16,0 0 0 0,0 0 1984 0,7-1 304 16,1 0 64-16,3-1 16 0,1 0-1424 0,2 0-288 15,2-3-48-15,2 1-16 0,3-1-400 0,2 1-192 16,1 0 160-16,1-3-160 0,0 0 0 0,3 0-208 15,0-2 16-15,3-1-14320 0</inkml:trace>
  <inkml:trace contextRef="#ctx0" brushRef="#br0" timeOffset="23460.85">23438 4246 32255 0,'0'0'2864'0,"0"0"-2288"0,0 0-576 0,0 0 0 0,0 0 928 0,0 0 80 15,0 0 16-15,-6 4 0 0,3 3-688 0,0 4-128 16,0 4-16-16,1 1-16 0,0 0-176 0,1 3 192 16,0 1-192-16,0 0 192 15,-2 1-192-15,2-2 192 0,0 1-192 0,0-1 192 0,0-3-48 0,1 0 0 16,0-3 0-16,0-1 0 0,0-2 112 0,1-2 0 15,-1-8 16-15,0 0 0 0,0 0 32 0,0 0 0 16,0 0 0-16,0 0 0 0,6-5 48 0,-1-1 16 16,0-3 0-16,0-3 0 0,2-5-240 0,-1-3-128 15,1 0 128-15,-1-7-128 0,2-3 0 0,0 0 0 16,0 0 0-16,-2 2-192 0,-1 3 64 0,-1 3 0 0,0 2 0 16,1 4 0-16,-4 2 128 0,1 4 176 15,-1 2-48-15,-1 8 0 0,0 0 32 0,0 0 0 16,0 7 0-16,-1 1 0 0,0 3-160 0,1 3 0 0,0 1 0 0,0 1 0 15,1 3 0-15,0 0 0 0,0 0 0 0,1 0 0 16,1 1 0-16,0-1 0 0,1-2 0 0,1 1 0 16,0-3 0-16,1-1 0 0,0-3 0 0,2-3 0 15,1 0 0-15,0-2 0 0,-2-3 160 0,1-1-160 16,1-3 192-16,1-1-192 0,0-3 192 0,0-1-192 16,1-4 208-16,1-2-64 0,0-2-16 0,0-3 0 15,0-2 0-15,0 1-128 0,-2-2 192 0,1 1-64 16,-1 2-128-16,-1 1 0 0,-3 2 144 0,0 2-144 15,-2 2 240-15,1 2-32 0,-2 3 0 0,-3 5 0 0,0 0-64 16,0 0-16-16,0 0 0 0,0 0 0 0,4 8-128 0,1 3 0 16,0 3 0-16,1 0-176 0,-1 1 176 0,1 1 0 15,-2-1-144-15,2-1 144 0,-1 2 0 0,1-2 0 16,-1 2 0-16,2-2 0 0,-1-1-208 0,2-1 16 16,0-2 16-16,-1 0 0 15,2-2-608-15,2-2-128 0,0 0-32 0,2-2 0 16,-2-1-2208-16,1 0-448 0,2-4-96 0</inkml:trace>
  <inkml:trace contextRef="#ctx0" brushRef="#br0" timeOffset="23834.45">24062 4270 19343 0,'3'-7'1728'0,"-1"-1"-1392"16,1-2-336-16,2 1 0 0,-1 0 1648 0,1 2 256 0,1 0 48 0,2 2 16 16,-5 0-256-16,4 2-48 15,-1 1-16-15,2 2 0 0,0 2-560 0,-1 1-128 0,0 2 0 0,-1 1-16 16,2 2-384-16,-1 1-80 15,-4-1-16-15,0 3 0 0,0 3-176 0,-1-1-32 16,-1 1-16-16,-2-1 0 0,-1 1 32 0,-3-1 16 0,1 0 0 0,-3-1 0 16,2 0 16-16,-1-1 0 0,1-1 0 0,1-1 0 15,1-3-304-15,1 1 160 16,2-7-160-16,0 0 128 0,0 0-128 0,0 0 128 0,0 0-128 0,0 0 128 0,5-7-128 0,3-1 0 16,0-3 144-16,1-3-144 0,0 0 0 0,2-2 0 15,2-3 0-15,-4 0 0 0,0 1 0 0,0 1 0 16,-2 3 0-16,-2 2-128 0,0 2 128 0,-1 1 0 15,-1 2 0-15,-1 3 0 0,-2 4 208 0,0 0 32 16,0 0 0-16,0 0 0 0,0 0-48 0,0 5-16 16,2 4 0-16,-1 2 0 0,1 2-176 0,0 1 160 15,-1 0-160-15,1 1 160 0,2 0-160 0,-3-1 0 16,2 0 0-16,1 1 0 0,2-1 0 0,-1-2 0 16,1 0 0-16,-1-1 0 0,2-2-256 0,1-1 0 15,-1-2 16-15,2 0 0 16,1-3-1232-16,0-2-240 0,2-2-48 0,-1-2-9520 15,1-3-1904-15</inkml:trace>
  <inkml:trace contextRef="#ctx0" brushRef="#br0" timeOffset="24050.64">24551 4116 31215 0,'-3'-14'1376'0,"3"14"288"0,-2-4-1328 0,2 4-336 0,0 0 0 0,0 0 0 0,0 0 832 16,0 0 80-16,0 0 32 0,0 0 0 15,5 5-192-15,-1 3-48 0,0 2 0 0,0 3 0 0,1 2-192 0,0 3-64 16,-1 2 0-16,0-1 0 0,-2 2 32 0,-1 1 0 15,0 1 0-15,-3 3 0 0,-3-2 16 0,0 0 0 32,-3 1 0-32,-1 1 0 0,-1-2-240 0,-1-1-32 0,-1-1-16 0,0-1 0 0,-1 0-208 0,1-2 144 15,0-4-144-15,0-1 128 0,1-2-384 16,1-2-96-16,1-3-16 0,0-3 0 16,2-2-1296-16,-1-3-256 0,-1-2-48 0,1-5-9264 15,-3-3-1856-15</inkml:trace>
  <inkml:trace contextRef="#ctx0" brushRef="#br0" timeOffset="24271.24">24043 4120 32255 0,'-7'-5'2864'0,"-1"3"-2288"0,1 2-576 0,-1 1 0 0,1 0 496 0,1 2-16 16,-1 3 0-16,1 3 0 0,-2 2 224 0,1 2 64 16,2 2 0-16,1 4 0 0,0 3-272 0,2 1-48 0,0 2-16 0,1 2 0 15,-1 0-208-15,2 1-32 0,3-1-16 0,0 1 0 16,0-3-176-16,2 2 192 0,0-2-192 0,2-1 192 15,0-1-192-15,2-1 0 0,2-2 0 0,0-2 0 32,1-3-320-32,2-2-160 0,1-2-32 0,3-2 0 0,0-4-1984 15,3-1-416-15,2-3-80 0</inkml:trace>
  <inkml:trace contextRef="#ctx0" brushRef="#br0" timeOffset="24445.18">24732 4380 35935 0,'0'0'3200'0,"0"0"-2560"0,0 0-512 0,-4-1-128 0,-2-1 320 0,2 1 32 15,4 1 16-15,-5-1 0 16,0 1-176-16,5 0-16 0,-5 1-16 0,5-1 0 0,-4 5-368 0,2 1-80 31,2-6-16-31,-2 8-10720 0,3-1-2160 0</inkml:trace>
  <inkml:trace contextRef="#ctx0" brushRef="#br0" timeOffset="24871.24">24908 4283 6447 0,'0'0'576'0,"-2"-5"-576"0,-2-1 0 0,-1 1 0 16,0 1 4816-16,-1-1 864 0,1 2 160 0,-1 1 48 0,0 1-3776 0,-2 1-736 15,-1 1-160-15,0 1-16 0,-2 2-304 0,0 3-48 16,-1 1-16-16,1 1 0 0,1 2-432 0,2 0-80 16,-2 0-32-16,1 2 0 0,1-1-48 0,3 0-16 15,0-1 0-15,2 0 0 0,0-1-224 0,2 0 144 16,1-2-144-16,2 1 128 0,0-2 0 0,1-2 0 16,2 0 0-16,-5-5 0 0,5 3 128 0,2-2 0 15,1-3 16-15,-1-3 0 0,1 0-96 0,1-2-32 16,0-1 0-16,-1-3 0 0,1-3-144 0,0-1 0 15,0-6 0-15,0 0 128 0,-2-1-128 0,1-1 0 16,0-2 0-16,-1-1 0 0,0 2 0 0,-3-1 0 16,0 2 0-16,-2 3 0 0,-2 4 0 0,1 0 0 15,-2 5 144-15,1 2-16 0,-2 3 240 0,-1 1 48 0,3 5 16 0,0 0 0 16,-4 3-96-16,-1 1-16 16,-1 3 0-16,1 2 0 0,-1 5-320 0,2 1 0 15,-2 4 0-15,2 1 0 0,0 0 0 0,2 1 0 0,0 1 0 0,1 0 0 16,1 1 0-16,1-1 0 0,0 0 0 0,1 0 0 15,2-2 0-15,0-1-208 0,2-1 48 0,0-2 16 16,1-2-1584-16,0 0-304 16,1-3-64-16,1-3-8912 0,0-1-1776 0</inkml:trace>
  <inkml:trace contextRef="#ctx0" brushRef="#br0" timeOffset="25236.07">25046 4198 17503 0,'0'0'1552'0,"3"-5"-1232"16,-1 0-320-16,-2 5 0 15,6-5 1872-15,-6 5 320 0,0 0 64 0,4-3 16 0,-4 3-592 0,7 1-112 0,-2 4-32 0,2-1 0 16,-2 3-544-16,1 0-112 16,-1 3-32-16,1 1 0 0,-2 2-288 0,0 2-64 0,-2 0-16 0,0 0 0 15,-2 0-128-15,0-1-32 0,-1 0 0 0,0 0 0 16,-1-2 16-16,-1-1 0 16,0-1 0-16,1-2 0 0,0 1-144 0,0-2-16 15,2-7-16-15,0 0 0 0,0 0-160 0,0 0 192 0,0 0-192 0,0 0 192 16,6-2-64-16,1-4 0 15,0-1 0-15,2-1 0 0,1-4-128 0,1-2 0 0,0 0 144 0,0 0-144 16,-1 1 0-16,-1 0 0 0,-3 2 0 16,0 3 0-16,-2 1 0 0,1 3 144 15,-5 4-144-15,0 0 0 0,0 0 336 0,0 0-32 0,0 0-16 0,0 6 0 16,-2 2 176-16,-1 3 48 0,1 1 0 0,-1 2 0 16,0 1-192-16,-1-1-16 0,2 0-16 0,2-1 0 15,0 0-288-15,0-2 0 0,2 0 128 0,2-2-128 16,-1 0 0-16,1-1 128 0,2-1-128 0,0-2 0 0,3-2 0 15,1-2 0-15,1-1 0 0,2-1 0 16,0-2-1984-16,2-1-288 16,-1-2-64-16</inkml:trace>
  <inkml:trace contextRef="#ctx0" brushRef="#br0" timeOffset="30265.45">23609 4789 10303 0,'0'0'448'0,"0"0"112"0,-5 2-560 0,-2-1 0 15,2 0 0-15,-1 0 0 0,0 0 1232 0,-1 0 144 0,0 0 32 0,2 0 0 16,5-1-96-16,0 0-16 15,-7 2 0-15,7-2 0 0,0 0-128 0,0 0-16 0,0 0-16 0,0 0 0 16,0 0-336-16,0 0-64 16,0 0-16-16,0 0 0 0,0 0-336 0,0 0-80 0,9-2-16 0,3-1 0 0,4 0-64 0,2-1-16 15,6 1 0-15,4 0 0 16,6 1 0-16,5 0 0 0,2 1 0 0,2-1 0 0,-1-2-48 16,2-1-16-16,0 0 0 0,2 0 0 0,2 1-144 15,0 0 128-15,3-1-128 0,-3 1 128 0,-4-2-128 16,-4 1 0-1,-5-2 0-15,-3 2 0 0,-5-1 144 0,-2 2-144 0,-3-1 160 0,-3 2-160 16,-5 1 0-16,-1 0 0 0,-5 1 0 16,-1 1 0-16,-7 0-464 0,0 0-144 0,0 0-32 0,0 0 0 15,0 0-656-15,-4 6-144 0,-1 1-32 0,-1-1-9488 16</inkml:trace>
  <inkml:trace contextRef="#ctx0" brushRef="#br0" timeOffset="30643.21">23745 4937 18543 0,'-14'-1'816'0,"8"0"176"0,0 0-800 0,0-1-192 0,-1 2 0 0,2 0 0 16,-2-1 960-16,1 0 160 0,1 0 32 0,5 1 0 15,0 0-160-15,0 0-32 0,-6 0 0 0,6 0 0 16,0 0-288-16,0 0-64 0,0 0-16 0,0 0 0 15,0 0-288-15,10 1-64 16,4-1-16-16,0 0 0 0,3 0 0 0,7 0 0 16,2-1 0-16,4-1 0 0,2-1 112 0,2 0 32 15,1-2 0-15,2-1 0 0,3 1-16 0,3-1 0 0,3 0 0 0,3-2 0 0,3 0-144 0,-2 1-16 16,-2-3-16-16,-2 0 0 0,-3 0-176 0,-3 1 160 16,-4 2-160-16,-2 1 160 0,-3 1-160 0,-4 0 0 15,-2 1 0 1,-6 2 128-16,-3 0-128 0,-4 1 160 0,-3 0-160 0,-2 1 160 0,-7 0-160 0,0 0 192 15,0 0-192-15,0 0 192 0,-4 5-192 0,-1 0-176 16,-2 1 48-16,-1-1 0 16,-1 1-240-16,1-1-32 0,-1 2-16 0,0 0 0 15,0 2-720-15,0 0-144 0,2-1-16 0</inkml:trace>
  <inkml:trace contextRef="#ctx0" brushRef="#br0" timeOffset="30786.09">24557 4886 24927 0,'0'0'1104'0,"0"0"240"0,0 0-1088 16,0 0-256-16,0 0 0 0,0 0 0 0,-6 0 128 0,6 0-128 0,0 0 192 0,-7 2-192 15,7-2 160-15,0 0-160 16,-4 3 128-16,4-3-128 16,-6 4-912-16,2-1-272 0</inkml:trace>
  <inkml:trace contextRef="#ctx0" brushRef="#br0" timeOffset="44179.48">23736 5093 18431 0,'-4'-11'1632'0,"4"11"-1312"15,0-5-320-15,0 5 0 0,3-5 944 0,-3 5 112 0,3-4 32 0,-3 4 0 0,0 0-672 0,0 0-128 16,0 0-32-16,0 0 0 0,0 0 448 0,4 6 96 15,0 2 16-15,-3 2 0 0,-1 2-16 0,-2 6 0 16,-4 3 0-16,-1 4 0 16,0 3-112-16,-3 5-32 0,-2 4 0 0,0 2 0 15,-2 4-160-15,1 2-48 0,-4 2 0 0,-1 0 0 0,4 1-192 0,-2 0-32 16,0-2-16-16,0-2 0 16,2-2-208-16,1-4 144 0,1-2-144 0,2-4 128 0,0-2-128 0,1-4 128 15,2-1-128-15,0-5 128 0,1-1-128 0,2-3 0 16,0-3 144-16,1-2-144 0,-1-4 144 0,2 0-144 0,2-7 192 0,0 0-192 15,0 0 0-15,0 0-224 16,0 0 16-16,-1-5 0 16,0-6-848-16,1-4-160 0,1-3-48 0,0-4 0 15,1-3 128-15,-1 1 32 0,0 0 0 0,-1 2 0 0,-1 1 832 0,-1 5 272 16,-2 1-160-16,-3 5 160 0,-1 3 1088 0,-2 4 320 16,-2 7 48-16,-1 1 16 0,-2 4-464 0,-1 4-96 0,0 4-16 0,-1 3 0 15,1 2-464-15,1 2-112 0,2 0 0 0,3 0-16 16,2-1-304-16,2 0 160 0,3-1-160 0,3-1 128 15,2-2-128 1,2-1 0-16,5-1 0 0,2-3 0 16,3-1 0-16,1-5 0 0,1-2 0 0,3-4 128 0,3-3 160 0,0-3 32 0,1-5 0 15,2-3 0-15,3-5-64 16,-1-3-16-16,0-3 0 0,-2-3 0 0,1-4-240 0,2-2 0 0,-1-1-144 0,1-2-10864 16,-2-1-2176-16</inkml:trace>
  <inkml:trace contextRef="#ctx0" brushRef="#br0" timeOffset="44811.83">21172 7506 17391 0,'0'0'768'0,"0"0"160"0,0 0-736 0,0 0-192 16,2-7 0-16,1-1 0 0,-1-1 1072 0,3-1 176 16,-3-1 32-16,2 0 16 0,1-1 256 0,-1-1 48 15,1-1 16-15,-1-1 0 0,0-1-432 0,1 2-96 16,-2 0 0-16,-2 2-16 0,0 0-688 0,-1 2-144 15,-1 3-32-15,1 7 0 0,-4-5 176 0,4 5 48 16,-10 2 0-16,0 4 0 0,-1 4 16 0,-1 4 16 16,-2 4 0-16,-2 3 0 0,1 2-464 0,-1 3 0 15,0 1 0-15,2 0 0 0,0-1 0 0,4-1 0 0,4-3 0 16,1-1 0-16,1-3 0 0,3 0-160 0,3-4 160 16,4-2-128-16,2-1 128 0,3-1-192 0,3-3 192 15,2-2-192-15,6 0 48 0,-3-3 0 0,0-2 0 0,0-1 0 16,0 0 144-16,3 0 0 0,1-1-144 15,-1 2 144-15,0 2 0 0,-3 0 0 0,-2 2-144 0,1 2 144 16,-4 1 0-16,-3 1 0 0,-2-1 0 0,-3 0 0 16,-6-7 128-16,1 12 64 0,-2-1 32 0,-4 0 0 15,-4 0 224-15,-3 3 64 0,-2 0 0 0,-1 0 0 16,-1 1-192-16,0-1-16 0,-2-1-16 0,2-2 0 0,0-2-288 16,2 0 0-16,2-3 0 0,2-1 0 15,0-2-1424-15,10-3-304 0,0 0-48 0,0 0-13216 0</inkml:trace>
  <inkml:trace contextRef="#ctx0" brushRef="#br0" timeOffset="45079.84">21499 7506 21135 0,'13'-12'928'0,"-5"2"208"0,2-3-912 0,1-1-224 16,1 0 0-16,-1-1 0 0,-2 1 1392 0,-1 1 224 16,-5 1 48-16,0 0 16 0,0 1-960 0,-2 1-192 15,-1 0-32-15,-2 1-16 0,-3 0-192 0,2 2-32 16,-5 1-16-16,0 2 0 0,0 1 256 0,-1 2 48 15,-1 2 16-15,-2 2 0 0,-1 3 96 0,-2 3 32 0,0 1 0 0,-2 3 0 16,3 1-336-16,-1 4-64 0,2 1-16 0,2 2 0 16,1-2-32-16,0 2-16 15,3 0 0-15,3 0 0 0,3-1-96 0,1 0 0 16,2-2-128-16,2 0 192 0,4-1-192 0,2-2 0 16,1-1 0-16,2-2 0 0,2-3 0 0,3-1 0 0,1-3 0 0,3-1 0 0,0-3-256 0,3-3-112 15,-1-4-16-15,3-3 0 16,-1-6-1984-16,0-4-384 0,2-3-96 0</inkml:trace>
  <inkml:trace contextRef="#ctx0" brushRef="#br0" timeOffset="45315.48">21875 7194 23151 0,'0'0'1024'0,"-9"-1"208"0,1 1-976 0,0 1-256 16,1 0 0-16,0 1 0 0,7-2 1424 0,-9 6 240 15,-1 2 64-15,3 1 0 0,-1 5-464 0,1 1-96 16,1 2-16-16,1 0 0 0,1 1-608 0,1 0-128 15,-1 3-32-15,5 0 0 0,3 0-208 0,0-2-48 16,2-2-128-16,2 0 192 0,2-2-192 0,1-1 0 16,1-3 128-16,2-3-128 0,1-1 0 0,2-3 128 15,1 0-128-15,3-4 0 16,0-3 0-16,1-3 0 0,-1-4-128 0,2-3 128 16,-2-5-512-16,-2-4 0 0,-3-3 0 0,0-5 0 15,-1-4-1536-15,-1-4-320 0,-1-5-48 0,-2-4-10000 0</inkml:trace>
  <inkml:trace contextRef="#ctx0" brushRef="#br0" timeOffset="45519.6">22166 6758 5519 0,'-9'-16'496'0,"0"1"-496"0,2 2 0 16,-1 4 0-16,0 1 5216 0,3 3 944 0,5 5 192 0,0 0 48 16,0 0-3856-16,0 0-768 15,0 0-160-15,0 0-16 0,-3 8-832 0,0 3-176 0,2 3-16 0,1 4-16 0,1 2-160 0,2 3-16 16,-1 2-16-16,1 3 0 0,1-1-80 0,1 4-16 16,-1 2 0-16,5 15 0 15,1-5-48-15,0-4-16 0,-1-4 0 0,-3-12 0 16,-1 1-208-16,1 2 128 0,1-3-128 0,1-1 0 0,0-2 128 0,1-3-128 15,0-1 0-15,1-3 0 0,1-2 0 16,0-2 0-16,-1-3 0 0,1-3 0 16,0-1-912-16,2-5-176 0,-4-2-48 0,3-5-9888 15,1-3-1984-15</inkml:trace>
  <inkml:trace contextRef="#ctx0" brushRef="#br0" timeOffset="45710.82">22481 6934 13823 0,'0'0'1216'0,"0"0"-960"0,0 0-256 0,0 0 0 15,0 0 1984-15,0 0 368 0,0 0 64 0,0 0 16 16,0 0-704 0,0 0-144-16,0 0-32 0,-1 7 0 15,-1 1-624-15,2 1-128 0,2 0-32 0,-1 1 0 0,0 1-128 0,0 0-16 0,1 0-16 0,0 0 0 16,-1 1-288-16,0-1-48 0,3-1-16 0,-2-1 0 31,-1 0-256-31,1-1 160 0,0-1-160 0,2 0 128 0,-1-2-128 0,-3-5-272 16,0 0 64-16,0 0 16 0,0 0-2784 0,0 0-544 0</inkml:trace>
  <inkml:trace contextRef="#ctx0" brushRef="#br0" timeOffset="45977.88">22093 7106 29487 0,'-8'-7'2624'0,"8"7"-2112"0,0 0-512 0,-4-5 0 0,-1-1 416 0,5 6-32 16,-2-8 0-16,2 0 0 0,2-1 432 0,3-1 80 0,2-1 0 0,4-1 16 15,2-1-624-15,5-1-128 0,4-4-32 0,-5 6 0 16,3-2-128-16,1-1 0 15,3 2 0-15,2-1 0 16,1 0-528-16,1-1-48 0,-1 1 0 0,1 1-9296 0,-3 1-1872 0</inkml:trace>
  <inkml:trace contextRef="#ctx0" brushRef="#br0" timeOffset="46229.96">22518 6898 28559 0,'0'0'2544'0,"-3"10"-2032"15,-2-1-512-15,2 4 0 0,0 2 768 0,-2 1 64 16,0-1 16-16,2 3 0 0,-2 1 544 0,2 0 96 16,-2 2 32-16,3-5 0 0,0-2-880 0,1 1-192 15,1 2-16-15,0 5-16 0,0-1-240 0,2-5-48 0,3-3-128 0,-1-2 192 16,0-1-192-16,2-3 0 15,-6-7 0-15,8 4 0 16,-8-4-1424-16,9-2-336 0,0-2-64 0,-1-4-8624 0,-1-3-1728 16</inkml:trace>
  <inkml:trace contextRef="#ctx0" brushRef="#br0" timeOffset="46387.91">22487 6599 30399 0,'-23'-7'2704'0,"14"5"-2160"0,1 0-544 0,0 1 0 0,0 1 528 0,2 0 0 15,-1 0 0-15,7 0 0 0,0 0-528 0,0 0 0 16,0 0 0-16,0 0-144 31,3 6-1696-31,4 0-336 0,3-1-64 0</inkml:trace>
  <inkml:trace contextRef="#ctx0" brushRef="#br0" timeOffset="46638.49">22643 6816 24879 0,'-6'12'2208'15,"4"3"-1760"-15,2 1-448 0,0 0 0 0,0 1 688 0,1-5 48 16,1 1 16-16,1 0 0 0,2 0 1104 0,0 0 208 16,4 1 48-16,1-2 16 0,1 0-1872 0,2-2-384 0,0-1-80 0,3-3-16 15,0-1 512-15,3-3 96 0,0-2 32 16,-1-4 0-16,2 0 80 0,1-5 16 0,-3-3 0 0,-2-2 0 16,-2-4-240-16,0-2-32 0,-3-2-16 0,-3-4 0 15,-2-3-16-15,-4 1 0 0,-3 0 0 0,-2 2 0 16,-5 1-16-16,-4 4 0 0,-4 1 0 0,-1 3 0 15,-2 4 48-15,-1 3 0 16,1 4 0-16,-2 4 0 0,0 3-240 0,1 1 0 0,1 3 0 0,2 3 0 31,1 2-432-31,4 2-176 0,3 2-32 0,2 3-16 0,-1 2-2464 0,2-1-480 0</inkml:trace>
  <inkml:trace contextRef="#ctx0" brushRef="#br0" timeOffset="46940.55">23056 6870 10127 0,'0'0'448'0,"0"0"96"0,0 0-544 0,4 5 0 0,1 1 0 0,-1-1 0 0,1 1 4288 0,-5-6 768 16,0 0 128-16,3 6 48 0,-3-6-2864 0,0 0-576 15,0 0-128-15,0 0 0 0,0 0-608 0,0 0-112 16,0 0-32-16,0 0 0 0,0 0-400 0,-2-4-96 0,1-4-16 16,-1-2 0-16,1-1-176 0,1-2-32 15,3-4-16-15,0-1 0 16,-2-3-176-16,2-2 0 0,3 0 0 0,-1 0 0 0,-1-1 0 0,0 4 0 0,1 2 0 0,1 3-176 15,-1 1 176-15,1 4 0 16,-1 4-144-16,1 1 144 0,-6 5 0 0,7-1 0 0,-7 1 0 0,7 3 0 16,1 1 0-16,0 3 0 0,0 0 128 0,1 2-128 15,0 1 0-15,0 1 128 0,1 0-128 0,0-1 0 16,0 0 0-16,2-1 0 0,1-1 0 0,2-1 0 16,2-2-1280-16,1-2-224 0,3-2-48 0,1-3-9392 31,3-3-1888-31</inkml:trace>
  <inkml:trace contextRef="#ctx0" brushRef="#br0" timeOffset="47117.6">23571 6397 7359 0,'0'0'656'0,"-7"2"-528"0,-2 3-128 0,2 2 0 0,-1 1 5504 0,1 1 1056 0,1 2 224 0,-1 3 32 16,2 1-5072 0,0 2-1008-16,2-1-208 15,2 2-32-15,0-1 16 0,1 3 16 0,0-1 0 16,2-1 0-16,1 0-336 0,2 0-192 0,1-2 192 0,1-2-192 0,1-1 128 0,-2-2-128 0,2-4 0 0,1-1 0 47,1-4-1600-47,2-4-416 0,0-4-96 0,1-4-11776 0</inkml:trace>
  <inkml:trace contextRef="#ctx0" brushRef="#br0" timeOffset="47244.61">23558 6113 32255 0,'-9'2'2864'0,"-1"0"-2288"16,2 3-576-16,-1-1 0 0,2 1-160 0,0 2-144 15,0 0-16-15,2 0-16 0,2 3 112 0,0 0 32 16,3 1 0-16,2 1 0 16,2 1-1872-16,1 2-368 0,2 0-80 0</inkml:trace>
  <inkml:trace contextRef="#ctx0" brushRef="#br0" timeOffset="47891.95">23746 6453 15663 0,'3'6'1392'0,"-1"2"-1120"16,0 0-272-16,2 0 0 0,0 2 1744 0,0-1 304 15,1 0 48-15,-1 0 16 0,0-2-128 0,-2 0 0 0,-2-7-16 0,3 4 0 16,-3-4-368-16,0 0-80 16,0 0-16-16,0 0 0 0,6-3-480 0,-1-2-80 15,1-4-32-15,0-2 0 0,1-2-448 0,-1-3-80 16,2-1-32-16,1-3 0 0,2-2-352 0,1-1 144 0,0 1-144 0,-1 1 0 16,-1 3 0-16,0 3 0 0,-1 3 0 0,-1 3 0 15,0 2 0-15,0 3 0 0,0 2-176 0,-8 2 176 16,6 2-192-16,3 1 192 0,2 3-192 15,-1 0 192-15,-2 2-160 0,1 0 160 0,4-1-128 0,-1 1 128 0,3-2 0 0,2-2 0 16,0-2 0-16,1-2-128 0,0-2-32 0,1-2 0 16,0-3 0-16,0-1 0 0,-2-2-32 0,1-1-16 15,-4-2 0-15,-2-1 0 0,-2-4 208 0,-1 1 0 16,-3-1 0-16,0-2 0 0,-2 1 144 0,-3-1-144 16,-2 1 0-16,-1 4 144 0,-2 1-144 15,-3 3 128-15,1 2-128 0,-2 2 128 16,-1 4 48-16,0 2 0 0,-1 3 0 0,2 2 0 15,-2 3-176-15,1 2 0 0,0 0 0 0,1 4 0 0,1 0 0 0,1 1 0 16,2 1 0-16,2 1-176 0,0-1 176 0,4 0 0 16,0-1-144-16,1-2 144 0,1-1 0 0,2-1-176 15,-1-2 176-15,1-3-128 0,1-3 128 0,0-2 0 16,1-2 0-16,0-2 0 0,0-3 144 0,0-3 64 16,0-2 16-16,0-2 0 0,-2-2-224 0,1-1 144 15,-2-2-144-15,0 1 128 0,-1 1 0 0,-1 1-128 16,1 3 192-16,-1 2-64 0,-1 2 160 0,0 3 32 0,-2 6 0 0,0 0 0 15,0 0-16-15,0 0 0 0,7 6 0 0,-2 5 0 16,2 4-128-16,0 2-32 0,0 4 0 16,2 2 0-16,-1 4-144 0,2 2 0 0,-4 6 0 15,2 2 0-15,-1 3 0 0,-2 4 128 0,0 3-128 0,-1 1 128 16,-1 3-128-16,1-2 0 0,-1 1 0 0,0-3-176 16,-2-4 176-16,-1-3 128 0,1-5-128 0,-2-4 176 0,-1-4 368 0,0-4 80 15,0-4 16-15,-2-5 0 0,-1-3 64 0,-1-1 0 16,-1-4 16-16,-1-2 0 0,-1-2-176 0,0-1-32 15,1-1-16-15,-1-2 0 0,0-1-304 16,3 0-48-16,0-1-16 16,1 1 0-16,1 0-448 15,1-1-112-15,3 4-16 0,0 0 0 0,0-5-2304 0,0 5-448 0,0 0-112 0</inkml:trace>
  <inkml:trace contextRef="#ctx0" brushRef="#br0" timeOffset="48427.24">21947 8467 11967 0,'-20'-5'1072'0,"9"2"-864"0,-1-2-208 0,-1-2 0 0,-1 0 3840 0,-1-1 736 16,2-2 144-16,-3 1 16 0,-2 0-3408 15,-1 0-688 1,0-2-144-16,0 1-32 0,0-1 160 0,-1 3 16 0,1 0 16 0,0 1 0 0,2 2 32 0,2 4 0 15,2 2 0-15,1 3 0 0,1 4-224 0,1 5-32 16,0 2-16-16,0 4 0 0,1 4-416 0,2 3 0 16,0 1 128-16,4 2-128 0,0-1 0 0,2 1 0 15,2-1 0-15,3-1 0 0,1-3 0 0,4-1 0 16,0-3 0-16,1-2 0 0,0-4 0 0,1-2 0 0,0-3-128 16,-1-4 128-16,1-4 0 0,1-2 0 15,-1-3 0-15,1-4 0 0,0-3 0 0,0-3 0 16,-2-5 0-16,0-1 128 0,-3 1 16 0,0-3 0 0,-1-4 0 0,-2 1 0 15,0 0 32-15,-3 3 0 0,2 2 0 16,-1 4 0-16,-1 4 32 0,1 4 16 0,-2 8 0 0,0 0 0 16,0 0-96-16,9-4 0 0,1 3-128 0,0 4 192 15,0 2-192-15,0 1 0 0,3 1 0 0,2 2 0 16,3 1-384-16,2-1 48 16,3-3 0-16,1 0 0 0,1-3-2096 15,3-3-432-15,0-3-80 0</inkml:trace>
  <inkml:trace contextRef="#ctx0" brushRef="#br0" timeOffset="48874.12">22180 8164 25791 0,'-17'-11'2304'0,"6"4"-1856"0,-2-2-448 0,0 2 0 0,2 2 1888 0,-1 1 288 0,1 1 48 0,3 2 16 0,8 1-288 0,-9 1-48 16,9-1-16-16,-6 7 0 0,3 3-1152 0,3 2-224 16,0 2-64-16,3 4 0 0,2 4-448 0,2 2 0 31,2 4 0-31,1 4 0 0,2 1 128 0,-1 4-128 0,2 1 0 0,1 4 144 0,0 1-144 0,-2 1 160 0,-1-1-160 15,0 0 160 1,-1-2-160-16,0-1 128 0,0-3-128 0,0-4 128 0,-2-5-128 16,-1-4 160-16,-2-3-160 0,0-3 160 0,-2-3-160 0,-1-4 0 0,-2-11 0 15,0 0 0-15,0 0 0 0,0 0-144 0,-6-3 0 16,-2-6 0-16,0-4-192 0,-2-8-48 0,1-7 0 0,0-7 0 31,-1-7-448-31,0-5-80 0,-1-4-32 0,0-4 0 16,1-4-304-16,0-2-64 0,0 0-16 0,1 1 0 15,1 4 688 1,0 7 144-16,0 4 32 0,4 6 0 0,-1 5 464 0,3 6 320 0,1 4-64 0,1 6 0 0,2 2 144 0,2 4 32 0,1 2 0 0,1 3 0 16,-6 7-192-16,13-5-48 0,4 3 0 0,1 2 0 15,0 2 64-15,-1 3 16 0,2 1 0 0,0 3 0 16,-1 1 176-16,-1 1 48 0,-2 1 0 0,-2 2 0 0,-2 3-176 0,-2-1-16 16,-3 1-16-16,-3 0 0 0,-2 2-16 0,-2 0 0 15,-2 0 0-15,-3-1 0 0,-1 0-96 0,0-2-32 16,-3-2 0-16,2-2 0 0,1-1-144 0,-1-4 0 15,0-2-160 1,2-3 160 0,-1-2-752-16,0-2-48 0,2-3-16 0,2-2-10464 0,0-7-2096 15</inkml:trace>
  <inkml:trace contextRef="#ctx0" brushRef="#br0" timeOffset="49296.4">22438 7878 28159 0,'0'0'1248'0,"0"0"256"0,0 0-1200 0,0 0-304 16,7 9 0-16,0 1 0 15,0 1 1040-15,-2 2 160 0,1 3 16 0,0 2 16 16,1 4 144-16,1 2 32 0,1 3 0 0,0 1 0 16,-2 2-560-16,1 1-96 0,-1-1-32 0,2 0 0 15,0 2-144-15,0 1-16 0,-3 1-16 0,2-1 0 16,-1-1-256-16,0 0-48 0,0 1-16 0,-1-2 0 16,0-2-224-16,-1-3 176 0,1-2-176 0,-2-4 160 15,0-5-32-15,-2-4-128 0,-2-11 192 0,0 0-64 16,0 0-128-16,0 0 0 0,0 0 0 0,-6-3-176 0,-1-5-96 15,1-6-32-15,-3-6 0 0,3-4 0 0,-2-8 16 0,0-4 0 16,2-5 0-16,-2-4 0 0,0-3 32 0,1-2 0 16,0-1 0-16,-2 0 0 0,2-2 256 15,-1 3-128-15,-1 1 128 0,1 5 0 0,2 6 0 0,1 6 0 16,3 4 0-16,2 6 0 0,2 5 0 0,4 2 0 16,2 3 160-16,1 2-32 0,1 3-128 0,4 1 0 15,0 3 0-15,2 2-128 0,2 3 128 0,-6 1 0 0,0 2 0 16,2 1 0-16,0 3 0 0,-1 2 224 15,-1 1-48-15,2 8-16 0,-3-1 32 0,-3 0 0 16,-5 1 0-16,-3 0 0 0,-3 0-16 0,-3 3 0 16,-1 2 0-16,-2 2 0 0,-1-2-176 0,-1 0 0 15,-1-1 0-15,0 0 0 16,-1-1-496-16,2-6-128 0,1-4-16 0,2-3-16 16,0-3-2000-16,8-7-400 0,-11 1-80 0,11-1 0 0</inkml:trace>
  <inkml:trace contextRef="#ctx0" brushRef="#br0" timeOffset="49811.17">22760 7913 25791 0,'0'0'2304'0,"3"-9"-1856"0,1-5-448 0,-1 1 0 0,1-1 960 15,1-3 80-15,-2-2 32 0,1 1 0 16,2 0 304-16,-2 0 64 0,1-2 16 0,-1 1 0 16,2 3-560-16,-1 2-128 0,0 2 0 0,-1 4-16 15,0 2-288-15,-4 6-48 0,8-3-16 0,-8 3 0 16,9 2-256-16,-3 5-144 0,1 2 160 0,-1 6-160 0,-1 2 368 0,1 3-32 15,0 1 0-15,3 1 0 0,-1 0-144 0,2 0-48 16,-2 0 0-16,2-1 0 0,0-1-144 0,0-2 0 16,2-1 0-16,-1-3 0 0,-1-2 0 0,0-2 0 15,1-3 0-15,0-3 0 0,-1-2 0 0,1-3 0 16,-1-3 0-16,0-3 0 0,-2-1 240 0,2-3-48 16,1-3 0-16,-3 3 0 0,-1-3-48 0,-1-4-16 15,2-2 0-15,1-4 0 0,0-1-128 0,0-1 0 16,-1-1 144-16,0 2-144 0,0 3 0 0,-1 3 0 0,-1 4 0 0,-1 3 128 15,0 3-128-15,-1 4 0 16,-4 5 0-16,0 0 0 0,0 0-160 0,7 2 160 0,-2 3-192 0,1 3 192 16,-2 2-176-16,2 1 176 15,-1 1-160-15,1 1 160 0,-2 0 0 0,1 1 0 0,1-1 0 0,1 0 0 16,-1-1 0-16,2-1 0 0,1-1-128 0,-1-1 128 16,3-2 0-16,0-1 0 0,-2-3 0 0,1-3-144 15,2-2 144-15,-3-2 0 16,1-3-144-16,-1-1 144 0,0-2 0 0,-2-3 0 0,0-4 192 0,-2-3-64 0,0-2 32 15,-2-2 0-15,0-2 0 0,-5 1 0 0,0 1-160 0,-2 0 192 16,-4 2-192-16,-1 2 192 0,-2 2-32 0,-1 3 0 16,-2 2 0-16,-2 3 0 0,0 2-32 0,-1 4-128 15,1 1 192-15,-1 6-64 0,2 1-128 0,-1 4-144 16,2 2 144-16,1 2-208 16,1 2-304-16,2 3-64 0,2 1-16 0,3 3 0 15,1 1-1840-15,4 1-384 16,3-2-64-16</inkml:trace>
  <inkml:trace contextRef="#ctx0" brushRef="#br0" timeOffset="50173.4">23627 7515 15663 0,'12'-22'1392'0,"-8"12"-1120"15,0-2-272-15,-2 0 0 0,0 0 3008 0,-2 1 560 16,-1 0 96-16,-1 2 32 0,-2 3-752 0,1 1-160 16,-1 2-32-16,-2 1 0 0,0 2-1280 0,-1 1-272 15,-1 3-48-15,1 3-16 0,-1 2-720 0,0 1-144 16,2 1-16-16,0 1-16 0,2 1-240 0,0 1 0 15,3 2 0-15,-1-1 0 0,1 1 0 0,1 2 0 0,-1 0 0 0,0 0 0 16,1 2 0-16,0 0 0 16,1-1 0-16,0-3 0 15,0-2-512-15,1-1 0 0,1-4 0 0,-1-2 0 0,-2-7 256 0,0 0 48 0,0 0 16 0,0 0 0 16,5-4 192-16,2-4 0 0,-1-3 0 0,1-3 0 16,0-4 0-16,-2 0 0 0,0 0 0 0,-1-1 160 15,0 1-160-15,0 3 192 0,-2 2-192 0,0 2 192 16,0 2 0-16,0 4 16 0,-2 5 0 0,0 0 0 0,0 0-16 15,0 0 0-15,0 0 0 0,3 5 0 16,0 3-192-16,1 2 0 0,2 1 0 0,-1 1 0 16,2 0 0-16,2 1 0 0,0 0 0 0,0-1 0 0,1-1-256 0,2-1 16 15,2-2 0-15,1-3 0 16,3 0-656-16,1-3-144 0,3-3-32 0,2-2 0 16,-1-4-2576-16,1-3-528 0</inkml:trace>
  <inkml:trace contextRef="#ctx0" brushRef="#br0" timeOffset="50647.77">24095 7170 26719 0,'-18'-8'1184'0,"9"6"240"0,-2 0-1136 0,0 1-288 16,1 1 0-16,-1 2 0 0,-1 2 1664 0,1 3 288 15,-1 1 48-15,0 3 16 0,1 1-912 0,0 2-176 16,1 1-32-16,1 3-16 0,1 2-448 16,3 1-96-16,-1 0-16 0,3 1 0 0,0 1-144 0,2 1-48 15,1-2 0-15,1 0 0 0,2-1-128 0,1-1 0 0,1-2 0 0,0 0 128 16,1-2-128-16,2-2 0 15,0-3 0-15,1-3 0 0,1-1 0 0,0-4 192 0,1-2-192 0,1-4 192 16,0-4-192-16,1-2 0 0,2-5 0 0,0-3 0 16,2-5 0-16,-1-4 0 0,-3-5 0 0,2-6 0 15,0-3-176-15,0-4-112 0,1-3-32 0,-2-1 0 16,0-3-144-16,0 1-48 0,-5 1 0 0,-1 6 0 16,-3 7 384-1,-2 6 128-15,-1 6 0 0,-2 6-144 0,-2 3 496 0,0 6 96 0,1 4 32 0,1 5 0 0,-6 0-96 0,1 3-32 16,-2 4 0-16,0 4 0 0,1 2-352 0,0 4 0 31,2 1 0-31,-1 3 0 0,0 2 0 0,1 3 0 0,0 0 0 0,2 1-128 0,1 1 128 0,1-2 0 16,0 1 0-16,3-5-128 0,1-2 128 0,-1-4 0 0,0-4 0 0,3-2 0 15,0-3 0-15,1-4 256 16,1-2-48 0,1-3 0-16,2-4 336 0,3-2 64 0,0-2 16 0,1-2 0 0,2-1-176 0,0 1-16 15,1 1-16-15,-1 1 0 16,-1 3 32-16,-1 1 16 0,1 2 0 0,-1 2 0 0,1 2-208 0,-3 2-64 0,-2 0 0 0,0 2 0 15,1 2-192-15,0 1 176 0,1-1-176 0,0 2 160 16,1 0-160-16,-1-1 0 0,0 0 0 0,0-3 0 31,0 0-352-31,1-2-160 0,-2-1-16 0,-1 0-16 16,-1-2-2016-16,-2-1-416 0,-1-2-80 0</inkml:trace>
  <inkml:trace contextRef="#ctx0" brushRef="#br0" timeOffset="51055.38">23285 8451 28559 0,'0'0'2544'0,"-5"-2"-2032"15,1-1-512-15,1 0 0 0,0-2 416 0,2 1-16 0,2-2 0 0,4 0 0 16,1-2 672-16,5-3 128 0,3-2 16 0,4-4 16 16,7-1-384-16,2-4-80 0,5-4 0 0,6-1-16 15,6-2-304-15,8-3-48 0,9-3-16 0,1-1 0 16,5-4-384-16,4-1 0 0,1-1 0 0,2-1 0 15,1-1 192-15,-1 3-32 0,-5 2-16 0,-4 5 0 16,-6 2-144-16,-4 5 0 0,-6 2 0 0,-4 4 0 16,-6 3 0-16,-5 4 0 0,-5 2 0 0,-6 1 0 15,-4 3 192-15,-5 3-64 0,-5 0 0 0,-4 2 0 16,-5 3-416-16,0 0-96 0,0 0 0 0,-11 4-16 16,-3 2-2080-1,-5 4-400-15,-5 3-96 0,-3 4-10976 0</inkml:trace>
  <inkml:trace contextRef="#ctx0" brushRef="#br0" timeOffset="51339.2">23435 8543 28559 0,'-25'4'2544'0,"11"-1"-2032"16,3 2-512-16,4-3 0 0,7-2 1408 0,0 0 192 16,0 0 48-16,0 0 0 0,0 0-896 0,13-6-176 15,5-1-48-15,5-6 0 0,4-6-256 0,-1 2-48 16,9-2-16-16,8-5 0 0,7-1-64 0,5-3-16 0,2-4 0 0,4-4 0 15,2-1 0-15,4-4-128 16,5-3 192-16,2-2-64 0,2-2-128 0,-3-1 192 16,-4 1-192-16,-2 4 192 0,-4 2-192 0,-6 6 128 0,-5 4-128 0,-9 4 128 15,-7 5 112-15,-5 4 16 16,-5 2 0-16,-5 2 0 0,-4 4 272 0,-4 2 64 0,-5 2 16 0,-2 2 0 16,-2 1-208-16,-4 4-32 0,0 0-16 0,0 0 0 15,-5-3-112-15,0 1-32 0,-2 1 0 0,-1 1 0 16,0 1-432-16,-1 1-96 0,0 1 0 0,1 1-16 15,3-1-1824-15,-2 3-352 0,2-2-80 0</inkml:trace>
  <inkml:trace contextRef="#ctx0" brushRef="#br0" timeOffset="55210.34">19109 4987 7359 0,'0'0'320'0,"0"0"80"0,-5 5-400 0,-2-1 0 0,-2 0 0 0,1-1 0 15,1 0 0-15,-2 0 0 0,-1 1 0 0,1-1 0 16,-1-1-192-16,2 0-128 0,-1 1-32 0,0-1 0 16,0 0 96-16,5-1 32 0,-2 0 0 0,1 0 0 15,-2 0 64-15,2 1 16 16,-2-2 0-16,0 0 0 0,1 0-48 0,-5-3 0 0,1 1 0 0,1 1 0 16,9 1 368-16,-10-3 64 0,3-1 16 0,7 4 0 15,-11-4 256-15,1 0 64 0,0-1 16 0,1 1 0 16,1-1 608-16,1 2 112 0,7 3 32 0,-10-4 0 15,0 0 0-15,0 2 0 0,2 0 0 0,8 2 0 16,-9-2-128-16,9 2 0 0,-7-2-16 0,7 2 0 16,0 0-464-16,0 0-96 0,0 0 0 0,0 0-16 0,0 0-464 0,0 0-160 15,11-1 0-15,1-1 144 0,3 1-144 0,2-1 0 16,1-1 0-16,3-2 0 0,1 0 0 0,4-2 0 16,2 1 160-16,4 0-160 0,1 1 352 0,4-1-32 0,3 2-16 15,4-1 0-15,2 2-48 0,0-2 0 0,0-1 0 0,-2 1 0 16,-5-2 32-16,3 3 0 0,1 0 0 0,1 1 0 15,0 1-96-15,1 3 0 0,0 2-16 0,-1-1 0 16,-3-2-32-16,-4 2 0 0,-5 1 0 0,-3-1 0 16,-3-1-144-16,-2 1 0 0,0 1 0 0,-4 0 0 15,-2-1 0 1,-1 1 0-16,-1 0 144 0,-3-1-144 0,-2 1 0 0,-11-3 128 0,0 0-128 0,0 0 0 31,0 0-320-31,0 0-128 0,0 0-16 0,-7 7-16 0,-2-2-64 0,-2-3-16 16,-6 1 0-16,-1 0 0 0,-2 1-720 0,-1 0-160 0,0-1-32 15</inkml:trace>
  <inkml:trace contextRef="#ctx0" brushRef="#br0" timeOffset="55602.99">18760 5108 3679 0,'-27'3'160'0,"10"-1"32"0,1 0-192 0,0 1 0 16,2 0 0-16,1 0 0 0,1 0 3952 0,2-1 736 15,2 1 160-15,8-3 16 0,0 0-3104 0,-4 5-624 0,4-5-128 0,0 0-32 16,0 0-576-16,0 0-112 0,4 10-32 0,3-2 0 16,2-2-256-16,3-1 0 0,2-3 0 0,5-2 0 15,2 0 160-15,5-1-32 0,3-1 0 0,4-1 0 16,4-3 192-16,-1-2 48 0,0-1 0 0,2 0 0 15,3 1 16-15,4-2 16 0,2-1 0 0,6 0 0 16,4 1-64-16,-2-1-16 0,-2 0 0 0,-2 1 0 16,-3 0-112-16,-2 0-16 0,-1 0-16 0,-2 1 0 15,-1 2-176-15,-1 1 128 0,-4 1-128 0,-3 1 128 16,-3 1 0-16,-2 3-128 0,-5-1 192 0,-7 1-64 16,-1 0 0-16,-4 1 0 0,-2 1 0 0,0 1 0 15,-10-3-128-15,0 0 160 0,7 3-160 0,-7-3 160 0,0 0-320 16,0 0-64-16,7 4-16 0,-7-4 0 15,0 0-1680-15,0 0-320 0,0 0-80 0</inkml:trace>
  <inkml:trace contextRef="#ctx0" brushRef="#br0" timeOffset="55728.59">20008 4874 27647 0,'-18'-8'1216'0,"7"6"256"0,0 1-1168 0,1 0-304 0,1 0 0 0,3 1 0 32,6 0-1392-32,0 0-336 0</inkml:trace>
  <inkml:trace contextRef="#ctx0" brushRef="#br0" timeOffset="58607.28">17341 12455 23663 0,'-1'-11'1040'0,"1"11"240"0,-1-7-1024 0,1 7-256 16,1-8 0-16,-1 8 0 0,0 0 352 0,5-5 32 0,-1 0 0 0,-4 5 0 16,0 0 48-16,0 0 16 15,9 1 0-15,-9-1 0 0,9 7 80 0,-3 3 32 0,-1 2 0 0,-2 3 0 31,0 2-176-31,-1 3-48 0,1 2 0 0,-2 2 0 0,-1 3-112 0,0 2-32 0,2 1 0 16,0-1 0-16,1 1-192 0,1-1 128 0,0-3-128 0,2-2 0 16,2-2 0-16,-1-3 0 0,0-3 0 0,3-2 0 15,3-3 128-15,-2-4-128 0,-2-2 0 0,0-1 0 16,2-4 320-16,0-1-16 0,-1-3-16 0,0-3 0 0,-1-3 96 0,0-3 32 16,0-5 0-16,-1-2 0 0,1-3-96 15,1-3 0-15,-1-4-16 0,1-3 0 0,0-3-112 0,-1 0-32 16,-3-2 0-16,1 2 0 0,-2 2-160 0,-1 3 192 15,-2 5-192-15,-2 6 192 0,-2 4-192 0,-1 4 0 16,1 4 144-16,-1 2-144 0,-2 3 304 0,5 3-16 16,-6 1 0-16,6-1 0 0,-7 6-160 0,0 3-128 15,1 1 144-15,1 1-144 0,-1 2 0 0,2 1 0 0,-1-1 0 0,3-1 0 32,1-1 0-32,1 0 0 0,0-1 0 0,1 0 0 0,1-2 0 0,2 1-128 15,0 0 128-15,-4-9 0 16,9 8-176-16,1-3 176 0,2 0-160 0,0-2 160 0,1-1-352 0,2-2 32 0,2-1 0 0,2-1 0 31,2-3-2112-31,1-1-400 0,2-2-96 0</inkml:trace>
  <inkml:trace contextRef="#ctx0" brushRef="#br0" timeOffset="59027.41">18089 12282 34319 0,'0'0'1520'0,"0"0"320"0,0 0-1472 0,0 0-368 31,0 0 0-31,0 0 0 0,0 0 0 0,0 0-288 0,8 3 48 0,3 2 16 16,-1 2 224-16,-1 2-176 15,0 1 176-15,-1 3-160 0,1 2 160 0,-1 2 128 16,-3 0-128-16,1 2 176 0,0 2-48 0,-2 1 0 16,-3 2 0-16,-1 0 0 0,-1 2-128 0,0-2 128 15,-3-1-128-15,1-3 128 0,0-4-128 0,-1-2 128 16,1-3-128-16,1-4 128 0,2-7-128 0,0 0 128 15,0 0-128-15,0 0 128 0,0 0-320 0,0 0-80 16,0-13-16-16,3-3 0 16,2-6-240-16,2-3-48 0,0-1-16 0,1-2 0 0,0-1 272 0,1 0 48 15,-1 2 16-15,0 1 0 0,-2 3 256 0,0 5-128 0,-2 3 128 0,-1 5 0 16,0 3 0-16,-3 7 320 0,0 0-32 0,0 0-16 16,0 0 352-16,0 0 64 15,0 0 16-15,0 12 0 0,0 1-224 0,-1 1-32 0,-1 1-16 0,2 0 0 16,0 1-304-16,2 1-128 0,0 1 128 0,2-2-128 15,2 1 0-15,-1-3 0 0,1-1 0 0,1-1 0 16,2-2 0-16,1-1 0 0,1-4 0 0,-1 0 0 16,3-2 0-16,0-1 0 0,1-2 0 0,3-3 0 15,0-1-592 1,2-4 0-16,-1-3 0 0,0-2 0 0,0-3-2352 0,0-2-480 16</inkml:trace>
  <inkml:trace contextRef="#ctx0" brushRef="#br0" timeOffset="59232.76">18643 12066 27983 0,'0'0'1232'0,"-7"-4"272"0,2-1-1200 0,5 5-304 0,-7-2 0 0,7 2 0 16,0 0 1184-16,0 0 176 16,0 0 48-16,0 0 0 0,0 7-896 0,0 1-160 15,1 2-32-15,1 7-16 0,2 0 144 0,-1 3 48 16,0 2 0-16,-1 2 0 0,1 2-96 0,-2 1-16 0,-1 3 0 0,-1 2 0 16,-3 2-128-16,0 2-16 0,-3 3-16 0,1-1 0 15,-4 0-96-15,0-4 0 16,-2-2-128-16,-1-4 192 0,-1-1-192 0,0-4 0 0,-2-2 128 0,-1-3-128 31,-1-2-368-31,1-4-112 0,-1-2-32 0,-2-3 0 0,0-2-1488 16,-5-4-304-16,-1-5-64 0</inkml:trace>
  <inkml:trace contextRef="#ctx0" brushRef="#br0" timeOffset="59454.76">17982 12194 35935 0,'-26'-5'3200'0,"11"6"-2560"0,1 4-512 0,1 2-128 0,1 4 320 0,2 4 32 15,4 3 16-15,1 4 0 16,3 5-368-16,1 1-128 0,-2 2 0 0,4 3 0 0,1 0 128 0,-1 2 0 16,1-1 0-16,2 4 0 15,0 0 0-15,3 2 0 0,0 0 0 0,2-2 0 16,1-1 0-16,2-1 0 0,1-4 0 0,1-4 0 0,-2-1 0 0,2-4 0 0,0-4 0 16,2-3 0-16,-1-5-384 0,5-3 16 0,4-4 0 0,5-5 0 31,4-6-768-31,6-4-144 0,1-5-48 0,8-7-8368 0,6-7-1680 0</inkml:trace>
  <inkml:trace contextRef="#ctx0" brushRef="#br0" timeOffset="59597.95">19016 12255 17503 0,'0'0'1552'0,"-3"-6"-1232"16,0-2-320-16,3 8 0 0,2-9 3264 0,4 0 576 0,3-1 128 0,4-1 32 0,3 0-3328 0,3 0-672 15,1 2 0-15,1-1-256 16,0 0 48-16,-3 1 0 15,2 2 0-15,-1 2-8944 0,-2 0-1792 0</inkml:trace>
  <inkml:trace contextRef="#ctx0" brushRef="#br0" timeOffset="59802.76">18958 12491 41583 0,'-17'1'1840'0,"11"0"384"0,6-1-1776 0,0 0-448 0,0 0 0 0,0 0 0 16,0 0-256-16,0 0-128 0,9 1-16 0,4-2-16 0,4-2 32 0,1-2 16 16,2 1 0-16,3-3 0 0,3-2 128 0,2 1 32 15,0-2 0-15,0 1 0 32,2 0-496-32,0 0-80 0,-1-1-32 0,2 0 0 0,-2-2-2784 0,-2-2-560 0</inkml:trace>
  <inkml:trace contextRef="#ctx0" brushRef="#br0" timeOffset="60234.66">19753 11930 34095 0,'0'0'3024'0,"0"0"-2416"16,0 0-480-16,0 0-128 0,0 0 0 0,0 0 128 16,0 0-128-16,0 0 128 0,0 0-128 0,0 0 192 15,-2 8-64-15,2 3 0 16,2 4 384-16,-2 0 64 0,0 3 32 0,0 9 0 0,0 0-208 15,0 1-32-15,0 2-16 0,1 0 0 0,2-1-224 0,1-1-128 16,2-2 160-16,0-2-160 0,3 0 128 0,-1-5-128 31,1-1 0-31,0-3 144 0,-1-1-144 0,3-5 0 0,-2-2 0 0,1-4 0 0,1-2 0 0,2-3 128 16,3-3 32-16,-1-3 0 16,-2-3-32-16,2-2 0 0,0-4 0 0,3-4 0 15,-5-1 0-15,3-3-128 0,1-1 192 0,-6 5-64 0,1-4-128 0,-1-3 128 31,-1-1-128-31,-1 2 128 0,-3 1-128 0,-1 1-176 0,-3 3 48 0,-2 4 0 16,-2 2 128-16,-2 4 0 16,1 2 0-16,-1 4 0 0,-2 0 0 0,1 3 0 15,-1 1 0-15,-1 2 0 0,1 1-144 0,-2 2 144 0,2 0-160 0,-1 2 160 16,1-1 0-16,2 2-144 0,-1-1 144 0,1 1 0 16,2-1 0-16,2-5-128 0,-2 5 128 0,2-5 0 15,2 6 0-15,1 0 0 0,-3-6 0 0,6 4-128 16,2 0 128-16,0 0 0 0,1-2 0 0,1-1 0 15,1 0-192-15,2-1-16 0,0 0 0 0,2-1 0 16,1 0-2352 0,1-1-480-16,0 0-96 0</inkml:trace>
  <inkml:trace contextRef="#ctx0" brushRef="#br0" timeOffset="60543.35">20278 12224 28559 0,'-8'8'1264'0,"4"-3"272"0,0 1-1232 0,1 3-304 16,0 1 0-16,2 1 0 0,1 0 304 0,0 0 0 16,1 0 0-16,1 0 0 0,1 0 288 0,-1 0 64 0,1-2 16 0,2-1 0 15,-1-1 96-15,3-1 0 16,0-2 16-16,2-2 0 0,0-1-256 0,2-1-48 16,1-2-16-16,0-3 0 0,0-3-256 0,0-2-48 15,-1-1-16-15,2-2 0 0,-3-4 48 0,0 0 0 0,-1-4 0 0,-1 1 0 16,-4-1 0-16,0 0 16 0,-4 0 0 0,-3 1 0 15,-1 3 0-15,-3 3 0 16,0 1 0-16,-2 4 0 0,-1 1 144 0,-1 3 32 0,-3 4 0 0,-1 4 0 16,0 1-256-16,1 4-128 0,-1 3 160 0,2 2-160 15,-2 1-192-15,0 0-128 0,2 2-16 0,1-2-16 16,1-1-3008 0,-1 4-608-16</inkml:trace>
  <inkml:trace contextRef="#ctx0" brushRef="#br0" timeOffset="61521.41">21276 11577 13823 0,'0'-11'1216'0,"-1"3"-960"16,-2-1-256-16,-1-1 0 0,2 1 1728 0,0 2 288 0,2 7 64 0,-3-7 16 16,3 7 0-16,0 0 0 15,-6-3 0-15,6 3 0 0,0 0-304 16,0 0-48-16,-6 10-16 0,0 3 0 0,2 3-752 0,0 5-144 16,1 3-48-16,1 4 0 0,0-1-336 0,0 3-80 15,-1 1-16-15,2 0 0 0,0-2-128 0,0 1-32 16,1-1 0-16,0-1 0 0,0 0-192 0,1-3 144 15,0-3-144-15,0 0 128 0,0-1-128 0,1-2 0 0,0-3 144 0,-1-1-144 0,-1-2 0 16,0-1 0-16,0-2 0 0,0-1 0 31,0-9-1312-31,0 0-288 0,0 0-48 0,0 0-9280 16,0 0-1856-16</inkml:trace>
  <inkml:trace contextRef="#ctx0" brushRef="#br0" timeOffset="61712.81">21046 11984 10127 0,'-25'-4'448'0,"12"3"96"0,1 0-544 0,1 1 0 0,1-1 0 0,4 0 0 0,6 1 4944 0,0 0 880 32,0 0 192-32,0 0 16 0,0 0-4192 0,0 0-848 0,11-6-160 0,4 2-48 15,2-2-464-15,4 1-112 0,2-3-16 0,4 1 0 16,0-2 0-16,1 0-16 16,-3-1 0-16,1-1 0 0,0 1-176 0,-8 2 0 0,2-1 144 0,10-5-144 15,-4 1 0-15,-1 2 0 0,-1 0 0 0,-2 1 0 31,-2 1-736-31,1 0-224 0,0-2-32 0,-1-3-9136 0,-1 0-1840 16</inkml:trace>
  <inkml:trace contextRef="#ctx0" brushRef="#br0" timeOffset="62486.1">22442 10969 14911 0,'0'0'656'0,"0"0"144"0,3-1-640 0,3 0-160 0,-2 0 0 0,3-1 0 0,-3 1 1024 0,3-1 160 16,-2-2 32-16,1 1 16 0,1 0 240 0,-2-3 64 15,-1 2 0-15,3-1 0 16,-3 0-432-16,1-1-80 0,-2 0 0 0,2-1-16 0,-3-1-304 0,0 1-64 16,-1-2-16-16,-1-1 0 0,0 1-224 0,-2-1-32 15,-3 0-16-15,0 1 0 0,-3-2-144 0,-1 1-16 16,-2 0-16-16,2 2 0 0,-4 0 144 0,-1 3 48 15,-2 0 0-15,-1 4 0 0,0 1 48 0,-1 5 16 16,-1 2 0-16,1 3 0 0,0 2-304 0,1 2-128 16,-1 2 0-16,0 3 128 0,2 1-128 0,-4 10 0 15,4 0 0-15,3 1 0 0,0 0-144 0,3 1 144 0,2 2 0 0,2 2 0 16,-1 1-128-16,2 5 128 16,0 2 0-16,3 2 0 0,1 2 0 0,1 2 0 15,1 3 0-15,2 5 0 0,2 3 0 0,1 1-128 0,3 0 128 0,-3-17 0 16,1 7 0-16,2 3 0 0,1 2 128 0,7 31-128 15,-3-9 304-15,1-6-48 0,2-4 0 16,-4-5 0-16,-1-6 96 0,0-1 16 16,-2-5 0-16,-1-2 0 0,-2-4-96 0,-3-2-16 0,-1-4 0 0,-3-3 0 0,0-3 96 0,0-3 16 15,-6-4 0-15,-1 0 0 0,-1-4-16 16,-2 0 0-16,-1-4 0 0,-2-3 0 16,-1 0-144-16,-1-2-16 15,-2 0-16-15,-1-2 0 0,0-2-32 0,1 0 0 0,1-2 0 16,0-2 0-16,1-1-144 0,2-2 128 0,1-1-128 0,1-1 128 0,2-2-352 0,1 0-80 15,8 1-16-15,0 0 0 32,-5-9-1616-32,2-2-336 0,5-3-64 0,2-1-13776 0</inkml:trace>
  <inkml:trace contextRef="#ctx0" brushRef="#br0" timeOffset="63228.93">22242 13504 15663 0,'-6'-1'1392'0,"-1"1"-1120"0,-1 0-272 0,0 2 0 0,-2 1 2224 0,3 0 384 15,-1 2 80 1,-1 0 0-16,2 2-928 0,-1 2-192 16,0 1-32-16,0 1-16 0,1 2-624 0,2 0-128 15,1 2-32-15,1 2 0 0,-1-1-368 0,4 0-80 16,0-1-16-16,3 0 0 0,-1-2-128 0,2-1-16 15,1 0-128-15,1-1 192 0,4-2 80 0,1-3 16 0,2-1 0 0,-1-3 0 16,4-1-16-16,0-2 0 0,1-2 0 0,0-4 0 16,3-3-96-16,-3-2-32 0,-2-2 0 0,0-4 0 15,0-2-16-15,-4-2-128 16,-4-1 192-16,-1-4-64 0,-3-3 64 0,-3 0 0 0,-4 2 0 0,-3 0 0 16,0 2-32-16,-4 3 0 0,-5 3 0 0,0 3 0 15,-2 4 16-15,-1 4 0 0,0 4 0 0,-1 5 0 16,-1 4-176-16,1 5 160 15,0 2-160-15,2 5 160 0,0 2-384 0,3 2-80 0,0 1-16 0,5 0 0 16,4 0-1664 0,2-3-352-16,4-2-64 0,4-6-12464 0</inkml:trace>
  <inkml:trace contextRef="#ctx0" brushRef="#br0" timeOffset="63936.44">21925 10317 19343 0,'-2'-8'1728'16,"1"1"-1392"-16,2-1-336 0,2-1 0 16,3 0 1872-16,3 1 304 0,0-2 64 0,2 0 16 15,3 0-1744-15,1 0-336 0,2 0-176 0,-1 2 160 0,1 0 96 0,-1 1 32 16,-2 1 0-16,1 4 0 0,-1 1 80 0,-1 3 16 16,-1 2 0-16,1 2 0 0,2 4-32 0,-3 3 0 15,-2 2 0-15,-1 1 0 16,-3 3-32-16,-1 2 0 0,-2 0 0 0,-2 1 0 0,-2-1-128 0,-1 1-48 15,-1 1 0-15,0-1 0 0,-3-1-16 0,-1-3-128 16,0 0 192-16,1-4-64 0,-2-3-128 0,3-4 192 16,5-7-192-16,0 0 192 0,0 0-16 0,0 0 0 0,-5-6 0 0,3-4 0 15,-1-3 0-15,4-4 0 16,3-4 0-16,2-6 0 0,1-2-176 0,2-7 0 0,1-3 0 16,2-3 0-16,1-2-176 0,1 4 176 0,-1 4-128 15,-1 5 128-15,-2 4-144 0,-1 8 144 0,-3 7-160 0,-1 4 160 16,-5 8 0-16,0 0 192 0,0 0-16 0,2 11 0 15,-1 5 144-15,0 3 48 0,-1 6 0 0,0 2 0 16,0 3-112-16,-1 1 0 0,0-1-16 0,2 0 0 16,2-1-240-16,2-3 0 0,-1-2 0 0,3-1 0 15,1-2 0-15,2-3 0 0,0-4 0 16,2-3 0-16,1-2-176 0,3-2-80 0,1-5 0 0,2-2-16 16,3-3-1600-16,3-6-320 15,4-4-64-15</inkml:trace>
  <inkml:trace contextRef="#ctx0" brushRef="#br0" timeOffset="64455.82">22901 11525 15663 0,'-12'2'1392'0,"-1"1"-1120"16,-2 1-272-16,2 0 0 0,0 3 2336 0,2 1 416 16,1 2 64-16,2 1 32 0,1 1-1504 0,1 4-320 0,1 1-48 0,1 3-16 15,2 1-352-15,2 0-80 16,2-1-16-16,3 0 0 0,0 1-320 0,3-3-64 15,0-1 0-15,3-2-128 0,3-2 320 0,0-2-32 0,-1-2-16 0,2-2 0 16,0-3 272-16,3-3 48 0,-1-4 16 0,1-5 0 16,-3-2-320-16,1-4-64 0,-2-4-16 15,0-1 0-15,-3-3-16 0,1-4 0 0,-1-3 0 0,-1-3 0 0,-2-3-16 0,0-3-16 16,-3-1 0-16,0-2 0 0,-2-2-160 0,-4 3 192 16,-1 4-192-16,-1 4 192 0,-3 6-48 0,-2 6 0 15,-2 5 0-15,0 4 0 0,-1 2 0 0,0 5 0 16,0 4 0-16,-2 5 0 0,-1-1 144 0,-1 5 32 15,1 3 0-15,0 4 0 0,0 0-320 0,0 3 0 16,0-1 0-16,3 2 0 0,3-1 0 16,1 0 0-16,-1-2 0 0,4 1-144 0,2-2 144 0,4 0 0 15,0-2 0-15,2-1-128 0,2-1 128 0,4 0-160 16,-1 1 160-16,6-2-160 0,0-2 160 0,2-1 0 0,0-1 0 16,1-4-128-16,-2-1-128 0,2-3 0 15,1-3-16-15,2-2 0 16,2-3-1712-16,2-3-320 0,2-3-80 0,1-3-11936 0</inkml:trace>
  <inkml:trace contextRef="#ctx0" brushRef="#br0" timeOffset="64847.91">23382 11131 25791 0,'0'0'2304'0,"0"0"-1856"16,0 0-448-16,0 0 0 0,0 0 304 0,0 0-48 15,8 2 0-15,1 0 0 0,1 2 320 0,1 1 64 16,-1 2 16-16,0 3 0 0,-1 0 32 0,1 2 0 15,-1 2 0-15,1 3 0 0,-1-2-224 0,0 3-32 16,0-1-16-16,-3 3 0 0,0 0-224 0,-2 1-64 16,0-2 0-16,-1 3 0 0,-1 0 64 0,-1-1 16 15,-4-2 0-15,2-2 0 16,1-3-208-16,-1-3 128 16,1-11-128-16,0 0 0 0,0 0 160 0,0 0-160 0,0 0 160 0,0 0-160 0,-4-7-192 0,2-4-144 15,2-4-32-15,-1-5 0 16,1-4-96-16,1-4-32 0,1 0 0 0,2-3 0 0,-2 0 112 0,1 4 32 15,2 2 0-15,-4 6 0 0,-2 2 352 0,1 6 0 16,2 3 0-16,-2 8 0 0,0 0 176 0,0 0 144 16,0 0 48-16,0 0 0 0,0 0 32 0,0 14 16 15,1 1 0-15,1 2 0 0,0-1-80 0,0 2-16 0,-2-2 0 0,3 1 0 16,0-1-320-16,-1-5 144 16,0 0-144-16,1 0 0 0,2 0 0 0,2-1 0 0,0-1 0 15,3-3 0-15,0 0 0 0,2-3 0 0,0-2-192 16,9-3 48-1,1-4-1840-15,0-4-384 0,0-4-64 0,4-4 0 0</inkml:trace>
  <inkml:trace contextRef="#ctx0" brushRef="#br0" timeOffset="65068.71">23917 10854 31327 0,'0'0'1392'0,"0"0"272"0,0 0-1328 0,-2 5-336 0,0 1 0 0,1 0 0 16,1 2 304-16,0 1-16 0,1 1 0 0,1 2 0 15,2 3 224-15,1 3 64 0,0 2 0 0,2 1 0 0,0 0 16 0,-1 2 16 16,0 3 0-16,-1 0 0 0,1 1-144 16,-2 0-16-16,-1 3-16 15,0 13 0-15,-6-3-176 0,0-3-48 0,-1-1 0 0,-2-2 0 0,0-1-208 0,-1-3 0 16,-1-4 0-16,2-2 0 31,-5-2-624-31,0-5-112 0,0-4-32 0,-4-2 0 0,-1-3-1792 0,-4-4-352 0</inkml:trace>
  <inkml:trace contextRef="#ctx0" brushRef="#br0" timeOffset="65258.6">23187 11143 30399 0,'-25'3'2704'0,"10"2"-2160"0,2 0-544 0,5 1 0 16,1 3 448-16,-1 7-32 16,5 3 0-16,-2 3 0 15,2 0-288-15,2 3-128 0,2 3 0 0,1-7 128 0,-2 4 256 0,3 2 64 0,3 2 0 0,3 1 0 31,1-1-160-31,2 2-32 0,2 0 0 0,7 12 0 16,1-6-80-16,1-5-32 0,0-4 0 0,1-3 0 16,3-4-144-16,0-4 0 0,1-2 0 0,-1-6 128 15,1-5-480-15,-1-4-96 0,1-3-32 0,3-5-9680 16,2-4-1936-16</inkml:trace>
  <inkml:trace contextRef="#ctx0" brushRef="#br0" timeOffset="65435.28">24006 11188 32879 0,'0'0'1456'0,"0"0"304"0,-6 6-1408 0,-1 0-352 15,7-6 0-15,-1 7 0 0,-2-2 176 0,1 2-48 16,0 0 0-16,1-1 0 0,0 0-128 0,2 3 128 16,-1-9-128-16,6 8 128 15,-6-8-1424-15,10 6-304 0,-3-3-48 0,1-2-11600 0</inkml:trace>
  <inkml:trace contextRef="#ctx0" brushRef="#br0" timeOffset="65860.44">24511 10837 27647 0,'-10'-1'2448'0,"4"0"-1952"16,-1 2-496-16,-5-2 0 0,-3 0 1088 0,-1 3 112 16,2 2 16-16,4-1 16 0,-1 1-208 0,-7 6-32 15,2 1-16-15,4-1 0 0,-1 1-208 0,-1 3-64 16,1 4 0-16,2 0 0 0,-1 0-384 15,1 1-96-15,1 0-16 0,3 0 0 0,0 0-208 0,4 0 0 16,-1 0 0-16,4-3 0 16,0-1 0-16,4 4 0 0,1-5 0 0,0-6 0 15,1-1 0-15,2-2 144 0,1-1-144 0,5-3 128 0,-1-2 0 0,0-5-128 0,-1-3 192 16,1-2-64-16,-5-4-128 0,2-3 192 0,0-3-192 0,-1-3 192 16,-1-4-192-16,-3 6 0 15,1-6 144-15,1-16-144 0,-2 0 0 0,-2 13 0 16,1-4-160-16,-1-17 160 0,-4 4-256 0,-2 8 64 0,0 8 16 0,1 14 0 15,-3 0 176-15,-1-4 0 0,1 5 0 0,2 8 128 16,-1 3 64-16,-1 1 32 0,5 5 0 0,0 0 0 16,0 0-224-16,0 0 0 0,0 0 0 15,-3 7 0-15,1 3 0 0,2 2 0 0,-2 2 0 0,2 2 0 16,2 3 0-16,0 8 0 0,2-1 0 16,1-8 0-16,-1 3-128 0,5 12 128 15,1-2 0-15,0-2 0 0,-1-4 0 0,-1-7 0 0,0 0 0 0,6 9 0 16,1-3 0-16,-1-2-128 0,0-1 128 0,2-4 0 15,-1-2-544-15,1-2-48 0,-1-2-16 0,0-5 0 16,2-1-2112 0,0-3-416-16,0-3-96 0</inkml:trace>
  <inkml:trace contextRef="#ctx0" brushRef="#br0" timeOffset="66255.95">24699 10583 27647 0,'0'0'2448'0,"0"0"-1952"15,-2-5-496-15,2-1 0 0,0 6 256 0,3-4-32 16,2-1-16-16,1 3 0 0,2 1-32 0,1 1-16 16,1 1 0-16,2 4 0 15,0 0 320-15,1 3 64 0,0 1 16 0,-2 2 0 0,0 0 16 0,0 2 16 0,0 1 0 16,3 8 0-16,-4-2-160 0,-3 0-48 0,-1-2 0 0,-3 1 0 16,-2 1-16-16,-1 1-16 15,-1-1 0-15,-1-3 0 0,0-1-96 0,1-4-32 0,-1-3 0 0,2-9 0 16,0 0-96-16,0 0-128 15,0 0 176-15,-2-8-176 0,1-2 304 0,0-4-48 0,1-5-16 0,1-3 0 0,2-3-240 0,1-3 0 32,-2-2 0-32,1 0 0 0,1-1 0 0,0 2 0 0,0 2-144 0,-1 5 144 0,-3 3-128 0,0 5 128 15,1 4 0-15,-1 3-144 16,0 7 432-16,0 0 96 0,0 0 0 0,0 0 16 0,0 0-144 0,-1 8-48 16,1 1 0-16,0 2 0 0,0 3 0 15,3 1 0-15,0 2 0 0,2 1 0 0,0-1-208 16,2 2 128-16,1-2-128 0,3 1 0 0,2-3 0 0,2 0 0 0,0-4 0 0,8 1 0 15,1-4 0-15,-10-6 0 16,3-3 0-16,12-4-160 31,-3-1-416-31,-7-2-96 0,3-2-16 0,9-9-16464 0</inkml:trace>
  <inkml:trace contextRef="#ctx0" brushRef="#br0" timeOffset="67299.27">18306 15051 14735 0,'17'-7'1312'0,"-5"2"-1056"15,1 1-256-15,4-2 0 0,5-1 1952 0,4 0 336 16,1 1 64-16,4-1 16 0,5-1-1984 0,7-1-384 0,10-3 0 16,9-1-144-16,8-3 144 0,5-2 0 15,2-1 0-15,11 0-128 0,12-2 128 0,4-2 0 0,2-5 0 0,12 1 0 16,13-3 0-16,0-2 0 0,1-4 0 0,5-3 0 16,9 0 0-16,9-3 128 0,7-1-128 0,-3 0 0 15,-4-1 0-15,1 1 128 0,3 0-128 0,5 1 0 16,4-1 0-16,-3 1 0 0,-4-1 0 15,-3 1 0-15,-3 1 384 0,1 2 0 16,2 0 0-16,1 2 0 0,-1 1 288 0,-6 1 64 0,-5 0 16 0,1 2 0 0,0 1-288 0,-3-1-48 16,-5 0-16-1,-5 1 0-15,-3 3-224 0,-2 0-48 0,-4 3-128 0,-10 1 192 0,-8 1-192 0,-6 3 0 16,-4 0 128-16,-4 5-128 0,-4 3-256 0,-11 1-80 16,-13 1-32-16,-9 2-8064 15,-6 1-1616-15</inkml:trace>
  <inkml:trace contextRef="#ctx0" brushRef="#br0" timeOffset="67884.77">19116 15109 6447 0,'-53'5'272'0,"20"0"80"0,0-1-352 0,1 0 0 0,2 0 0 0,2-2 0 15,-1 0 2368-15,3-1 416 0,1-1 80 0,5 0 16 16,1-1-2176-16,5 0-448 16,1-1-64-16,5 1-32 0,1-2 208 0,7 3 32 15,0 0 16-15,0 0 0 0,0 0-128 0,12-7-32 0,4-1 0 0,3 0 0 16,6 1-256-16,3-3 0 0,1-3 0 0,4-1 0 0,2 0 0 0,8-2 208 0,6-2-32 16,10-3-16-16,9-2 64 0,4-1 16 0,0-2 0 0,8 0 0 31,6-1 256-31,8-2 48 0,6-1 16 0,3-2 0 0,2-2-32 0,6 0 0 0,6 0 0 0,3-1 0 15,1-1 64 1,4-1 16-16,1 1 0 0,7 0 0 16,7-2-224-16,0 2-64 0,-3 1 0 0,7 1 0 15,6-2-160-15,3 0-32 0,3 0-128 0,0 0 192 16,-1-2-192-16,0 1 128 0,0 0-128 0,4 3 0 16,0 1 128-16,-6 4-128 0,-8 1 0 0,-4 3 0 15,-1 1 192-15,-7 3-64 0,-5 2-128 0,-7 1 192 0,-5 2-192 16,-8 1 128-16,-9 0-128 0,-4 2 0 0,-5 3 176 15,-10 0-176-15,-9-1 192 0,-9 2-192 0,-6 2 144 0,-5 0-144 16,-5 2 0-16,-4 0 144 0,-4 1-144 0,-3 1 0 16,-5-1 144-16,-2 0-144 15,-3-2-272-15,-4 1-128 0,-3 0-32 0,-4 1-8304 16,-2 0-1664-16</inkml:trace>
  <inkml:trace contextRef="#ctx0" brushRef="#br0" timeOffset="68058.39">24768 13335 35935 0,'-25'-13'1600'0,"9"7"320"0,-4-2-1536 0,1 1-384 0,1 0 0 0,0 2 0 31,3 1-640-31,-1 3-192 0,0 0-32 0</inkml:trace>
  <inkml:trace contextRef="#ctx0" brushRef="#br0" timeOffset="80923.63">13995 13055 1839 0,'0'0'160'0,"0"0"-160"0,0 0 0 0,0 0 0 0,0 0 736 0,-3 8 112 16,3-8 32-16,0 0 0 16,-2 8-672-16,2-8-208 0,0 0 128 0,1 9-128 15,-1-9 400-15,0 0 32 0,4 7 0 0,-4-7 0 0,8 6 448 0,2-1 80 16,3-3 32-16,0-2 0 16,0-1-176-16,4 0-48 0,0-1 0 0,3-1 0 0,1 1-192 0,3 1-64 15,5 0 0-15,1 0 0 16,3-1-176-16,-1 0-32 0,3-1-16 0,-2 1 0 0,-4 0-288 0,0 0 0 15,-3 0 128-15,1 0-128 0,-1 0 0 0,1 0 0 16,-3 1 128-16,0 0-128 0,-2 1 0 0,-1 0 0 0,-1 1 0 0,-2 0 0 16,-1 0 0-16,-2 1 0 0,-3 1 128 0,-2-1-128 15,-10-2 0-15,0 0 0 0,8 3 0 0,-8-3 0 32,0 0-896-32,0 0-128 0,-4 7-16 0</inkml:trace>
  <inkml:trace contextRef="#ctx0" brushRef="#br0" timeOffset="81192.24">13972 13298 10591 0,'-11'-5'464'0,"11"5"112"0,-10-2-576 0,2 1 0 0,8 1 0 0,0 0 0 0,0 0 1216 16,0 0 144-16,0 0 32 0,0 0 0 15,0 0-368-15,9-2-64 16,3-1 0-16,5 0-16 0,3-1-368 0,4 3-64 0,4 1 0 0,5 0-16 15,4-1-224-15,6 1-32 0,7 0-16 0,2-1 0 0,0 0-48 0,-1-4-16 16,-4 0 0-16,-2-1 0 16,-2 2 0-16,-6 0 0 0,-3-1 0 0,-2 2 0 0,-3 0-160 0,-5-2 128 15,-4 0-128-15,-5-1 128 0,-5 1 0 0,-10 5 0 0,4-9 0 16,-4 9 0 0,0 0-448-16,-14-4-112 0,-8-1-16 0,-7 2 0 0</inkml:trace>
  <inkml:trace contextRef="#ctx0" brushRef="#br0" timeOffset="82094.47">8068 13020 10127 0,'-5'-4'896'0,"-1"0"-704"0,1 0-192 0,0-1 0 0,1 1 1088 0,4 4 192 15,0 0 48-15,-4-5 0 0,4 5-288 0,0 0-48 16,0 0-16-16,0 0 0 0,0 0-464 0,5-6-112 16,2 0-16-16,1 2 0 0,3 1-256 15,4-2-128-15,2 0 128 0,4 0-128 0,2 1 0 0,4 0 0 16,1-1 0-16,5 1 0 15,5 0 0-15,4 1 128 0,3 0-128 0,-1 1 0 0,-3-3 160 16,2 0-160-16,0 0 192 0,2 2-192 16,3 0 320-16,3 2-32 0,3 1-16 0,-1-1 0 15,-1-2 0-15,-5 2 0 0,-3 0 0 0,-1 1 0 16,-1 1-112-16,-2 1-32 0,-3 1 0 0,0-1 0 0,2 1-128 0,-3 0 128 16,-2 0-128-16,-1-2 128 0,-1 0-128 0,-6-1 128 0,-4 0-128 15,-3 1 128-15,-4-1-128 0,-1 0 0 0,-3 0 0 0,-3 0 0 31,-8 0-576-31,0 0-192 0,0 0-32 0,0 0-5664 0,0 0-1120 16</inkml:trace>
  <inkml:trace contextRef="#ctx0" brushRef="#br0" timeOffset="82541.28">7855 13041 8287 0,'-16'-8'736'0,"1"0"-592"16,3 2-144-16,2 0 0 0,1 0 2048 0,3 0 384 15,0-1 80-15,6 7 16 0,0 0-1056 0,0 0-224 16,0 0-32-16,0 0-16 0,0 0-688 16,10 2-144-16,-1 0-32 0,4 1 0 15,4 1-336-15,1 2 0 0,1-1 0 0,3 1 0 16,2-1 0-16,3 1 0 0,1-2 0 0,1 1 0 0,-1-1 0 0,6-2 0 15,2-1 0-15,4-1 0 16,3-1 0-16,9-2 128 0,6 0-128 0,3-2 0 0,-1 2 144 0,1-2-144 0,-1-3 192 0,4 0-192 16,2-1 320-16,2 2-64 15,0 0 0-15,-3 0 0 0,-4 1 64 0,-1-1 16 16,-4 2 0-16,3-1 0 0,1 1-16 0,-1 1 0 0,-2 1 0 0,-4 0 0 16,-7-3-320-1,-1 3 0-15,-1 0 0 0,-1 1 128 0,-3-1-128 0,-1 2 176 0,1 1-176 0,-2 0 192 16,1-1-192-16,-4 0 0 0,-3 1 0 0,-5 0 0 15,-4 0 0-15,-3-1 0 0,-3 0 0 0,-4 0 128 16,-3 0-128-16,-10 1 160 16,0 0-160-16,0 0 160 0,0 0-160 0,0 0 0 0,0 0 144 0,0 0-144 15,0 0-384-15,-9-3-160 0,-2 3-32 0,-2 2 0 16,-2 0-256-16,-3 0-64 0,-3 1-16 0,-2 1-6128 31,-4-1-1216-31</inkml:trace>
  <inkml:trace contextRef="#ctx0" brushRef="#br0" timeOffset="82714.25">9443 13025 21183 0,'-3'-17'1888'0,"2"8"-1504"0,-1 1-384 0,-1 0 0 32,1 2 816-32,2 6 80 0,-1-7 32 0,1 7 0 15,-1-5 144-15,1 5 16 0,0 0 16 0,0 0 0 16,0 0-848-16,0 0-256 0,0 0 128 0,0 0-128 31,0 0-512-31,0 0-192 0,0 0-16 0</inkml:trace>
  <inkml:trace contextRef="#ctx0" brushRef="#br0" timeOffset="82884.37">9634 12957 26719 0,'-4'-11'1184'0,"4"11"240"0,-4-10-1136 0,1 1-288 0,-1 1 0 0,4 8 0 0,-3-8 224 0,3 8-16 16,0 0 0-16,-4-6 0 0,4 6-208 0,0 0 0 16,0 0 128-16,-9 4-128 15,1-1-1888-15,0 2-416 0,-4 2-96 0,1 0-16 16</inkml:trace>
  <inkml:trace contextRef="#ctx0" brushRef="#br0" timeOffset="83818.81">9202 13267 13823 0,'0'0'1216'0,"0"0"-960"16,0 0-256-16,0 0 0 0,0 0-784 15,0 0-208-15,0 0-32 0,0 0-16 0,0 0 1040 0,0 0 352 0,0 0 0 0,0 0 0 16,0 0-352-16,0 0 0 0,0 0 0 0,5 9 0 0,-5-9 0 0,4 9 0 15,-4-9 0 1,0 0 0-16,0 0 0 0,3 10 0 0,-3-10 0 16,0 0 0-16,5 9 0 0,-5-9 0 0,0 0 0 15,0 0 0-15,0 0 0 0,4 7 0 0,-4-7 0 0,0 0 0 16,0 0 192-16,0 0 64 0,0 0 0 0,0 0 16 0,0 0-16 0,0 0-16 16,0 0 0-16,5 9 0 15,-5-9-240-15,0 0 0 0,0 0 128 0,2 9-4016 16,-2-9-784-16</inkml:trace>
  <inkml:trace contextRef="#ctx0" brushRef="#br0" timeOffset="85574.29">14475 13509 12895 0,'1'-6'1152'0,"-1"6"-928"0,0-7-224 0,0 7 0 16,0-7 1984-16,0 7 336 0,0 0 80 0,0 0 16 15,0 0-1888-15,0 0-368 0,0 0-160 0,0 0 128 16,0 0-128-16,8 5 0 0,-8-5 0 0,0 0 0 16,4 8 0-16,-4-8-176 0,0 0 176 0,2 9-128 15,-2-9-80-15,0 9-16 0,0-9 0 0,0 0 0 16,0 0 224-16,0 0 0 0,-3 8-160 0,3-8 160 15,0 0 0-15,0 0 0 0,0 0 0 0,0 0 0 0,0 0 0 0,0 0 0 16,0 0 0-16,0 0 0 0,-8 2 0 16,8-2 128-16,0 0-128 0,0 0 0 0,0 0 128 0,0 0-128 15,0 0 128-15,0 0-128 0,0 0 0 0,0 0 128 16,0 0-128-16,-6 3 0 0,6-3 0 0,0 0 0 16,0 0 0-16,0 0 0 0,-6 7 0 0,6-7 0 15,0 0-176-15,0 0 176 16,-3 7-944-16,3-7-96 0,0 0-32 0,0 0 0 0</inkml:trace>
  <inkml:trace contextRef="#ctx0" brushRef="#br0" timeOffset="85859.26">14655 13388 5519 0,'0'0'240'0,"0"0"64"0,0 0-304 0,0 0 0 0,-4-6 0 0,4 6 0 0,0 0 1664 0,0 0 288 16,0 0 48-16,-6-4 16 0,6 4-1472 0,0 0-288 15,-5-2-64-15,5 2-16 0,0 0-176 0,0 0 0 16,0 0 0-16,0 0 0 15,-8 0 0-15,8 0 0 0,0 0 0 0,-7-1 0 0,7 1 0 0,0 0-176 16,-6-2 48-16,6 2 0 16,0 0-384-16,-7-2-64 0,7 2 0 0</inkml:trace>
  <inkml:trace contextRef="#ctx0" brushRef="#br0" timeOffset="87780.43">5518 13827 14735 0,'0'0'1312'0,"0"0"-1056"0,0 0-256 0,0 0 0 31,9-3-448-31,-9 3-160 0,10 0-32 0,1 0-5264 16</inkml:trace>
  <inkml:trace contextRef="#ctx0" brushRef="#br0" timeOffset="89626.43">10317 13115 3679 0,'-4'-12'320'0,"2"4"-320"16,0-2 0-16,-1 1 0 0,-1-1 1936 0,1 0 320 15,-1 0 64-15,-1 0 16 0,1-1-1600 0,-1 0-320 16,0 0-64-16,1 0-16 0,-4 1-336 0,0-1 128 16,-1 0-128-16,1 0 0 0,-1 0 0 0,-1 0 0 0,-2-2 0 15,-1 1 0-15,-2-2 0 0,1 1 0 0,-3 0 0 0,0 2-128 16,-2-1 480-16,0 1 96 15,1 1 32-15,-1 3 0 0,1 0-208 0,-2 3-32 16,0 0-16-16,0 4 0 0,-1-2-224 0,0 4 0 0,-1 3 0 0,1 1-160 16,1-1 160-16,-3 3 0 0,-1 1 0 0,0 2-128 15,-1-1 128-15,-1 1 0 0,0 0 0 0,0 0-128 16,0 1 128-16,3 1 0 0,2 0 0 0,3 0-128 16,-3-1 128-16,2 2 0 0,0 1 0 0,4 1 0 15,1 3 0-15,-1 1 0 0,0-1 128 0,2 2-128 16,1 0 256-16,1 2-32 0,0 2 0 0,-2 2 0 15,1 3 16-15,1 1 0 0,1-1 0 0,1 1 0 16,-1 1-64-16,0 1-16 0,0-1 0 0,1 2 0 0,1 2-160 0,2 1 0 16,1-1 0-16,3 2 128 0,0 3-128 0,3-1 0 15,1-1 0-15,4-1 128 0,1-2-128 0,2-3 0 16,2-3 0-16,2-1 128 0,2 1 0 16,1 0 0-16,-1-2 0 0,2-1 0 0,3-2 112 0,0-2 16 15,0-2 0-15,2-1 0 0,0-2 48 0,1-2 16 16,1-1 0-16,2-2 0 0,3-2-16 0,2-4 0 15,2-3 0-15,1-3 0 0,1-4 96 0,0-2 32 0,-1-4 0 16,4-2 0-16,2-2-112 0,4-4 0 16,3 0-16-16,4-3 0 0,3-3-304 0,0-3 0 0,-3-3 0 0,-3-2 0 15,-3-1 160-15,-2-1-160 0,-2 0 128 0,-6 0-128 16,-2-1 160-16,-1-3-160 0,-2-4 192 0,-3 0-192 16,-3 1 320-16,-2 0-64 0,-3-1 0 0,-1 2 0 15,-3 0 240-15,-3 2 32 0,-2-2 16 0,-2 1 0 16,-4 0 64-16,0 0 16 0,-2-2 0 0,-4 3 0 15,-3 4-48-15,-3 1-16 16,-1 1 0-16,1 3 0 0,-7 0 48 0,1 2 16 16,-2 4 0-16,-3 1 0 0,-1 2-320 0,-1 0-64 0,-1 0-16 0,0 1 0 15,0 2-224-15,-2 0 0 0,-1 3 0 0,-2 2 0 16,0 2 0-16,1 3 0 0,-1 2-192 0,-3 2 192 0,-3 1-192 0,-2 3 64 16,-2 1 128-16,-1 2-208 0,0 0 208 0,1 3-176 15,2 1 176-15,2 3-160 16,1 2 160-16,2 3-128 0,0 0 128 0,2 2-128 15,1 0-176-15,0 1-16 0,1-1-16 0,1 3 0 16,1 0-1504 0,-1 3-288-16,3-1-64 0,1 1-16 0</inkml:trace>
  <inkml:trace contextRef="#ctx0" brushRef="#br0" timeOffset="91916.28">5775 14871 21247 0,'1'-13'944'0,"2"5"192"0,2 0-912 0,2 2-224 0,3-1 0 0,2 1 0 0,4-3 0 0,1 0 0 0,4 0-192 0,3 0 192 16,3 2 0-16,2-1 0 15,6 3 0-15,1 0 0 0,0 1 0 0,2-1 0 0,-1 0 0 0,0 0 0 16,0 2 0-16,-4-1 0 0,1-1 0 0,-1 2 0 16,-1 0 0-16,-3 1 0 0,-2-1 0 0,-2 1 0 0,-1 1 0 15,-4 0 0-15,-2 0 0 0,-3 1 0 0,-3 0 0 0,-3 1 0 16,-9-1 0-16,0 0 0 0,0 0 0 0,0 0-240 15,-7 3 32-15,-3 1 0 16,-4-1 16-16,-2 1 0 0,-4 1 0 0,-2 0 0 16,-1 1 192-16,-3 0-144 15,0 2 144-15,0-1-128 0,-1-2 128 0,3 1 0 0,1-1 0 16,1 1 0-16,1-2 192 0,1-1-16 0,0 1-16 0,2-1 0 0,-2-1 96 0,1 0 0 16,2-1 16-16,0-1 0 0,2 0-144 0,0-1-128 31,1 1 192-31,0 0-192 0,1-1 160 0,2 0-160 0,1 0 128 0,2 0-128 15,0 0 160-15,8 1-160 0,0 0 192 0,0 0-192 16,0 0 416-16,0 0-32 0,0 0 0 0,14-5 0 16,1 2-256-16,5 0-128 0,3-1 128 0,3 1-128 15,1 0 128-15,2 1-128 0,2-2 128 0,2 2-128 16,2 0 0-16,4 0 0 0,2 0-224 0,5-1-10288 16</inkml:trace>
  <inkml:trace contextRef="#ctx0" brushRef="#br0" timeOffset="92581.67">8686 14731 23903 0,'0'0'1056'0,"0"0"224"0,0 0-1024 0,7-5-256 15,-7 5 0-15,11-6 0 0,1 3-144 0,4 0-80 0,2-1-16 16,2 1 0-16,3 0 240 0,2 0-192 0,3 0 192 0,-1-1-192 16,1 0 192-16,3-2 0 15,1-1 0-15,1 2 0 0,1-1 0 0,2 1 160 0,0 1-32 16,3-1 0-16,3 2-128 0,-3 0 128 16,0-2-128-16,-3 1 128 0,-5-1-128 0,-4 1 0 0,-2 1 0 0,-3-1 0 0,-5 2 0 0,-1 0 0 15,-4 1 0 1,-1 1 0-16,-4 2-256 15,-7-2-128-15,0 0-16 0,0 0-6304 0,0 0-1248 0</inkml:trace>
  <inkml:trace contextRef="#ctx0" brushRef="#br0" timeOffset="92857.05">8683 14753 20271 0,'-10'-8'1792'0,"5"3"-1424"15,-3 1-368-15,3 0 0 16,5 4 944-16,0 0 112 0,0 0 32 0,0 0 0 0,0 0-544 0,0 0-96 0,0 0-32 0,7-4 0 16,3 0-256-16,6 0-160 15,2 2 192-15,6-1-192 0,6 0 128 0,3-3-128 0,2-1 0 0,1 0 0 16,-2-2 176-16,3 0-176 16,-1-1 160-16,1 1-160 0,-1 1 224 0,0 0-48 15,-2-1-16-15,0 0 0 0,2 2-160 0,-3 0 0 0,-1-1 0 0,-4 2 0 16,-4 0 0-16,-3 2 0 0,-3 1 0 0,-4 0 0 15,-3 1-256-15,-2 2-144 0,-9 0-32 16,5 6-11168-16</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2:07:29.746"/>
    </inkml:context>
    <inkml:brush xml:id="br0">
      <inkml:brushProperty name="width" value="0.05292" units="cm"/>
      <inkml:brushProperty name="height" value="0.05292" units="cm"/>
      <inkml:brushProperty name="color" value="#FF0000"/>
    </inkml:brush>
  </inkml:definitions>
  <inkml:trace contextRef="#ctx0" brushRef="#br0">21391 2582 10815 0,'0'0'480'0,"0"0"96"0,0 0-448 0,0 0-128 0,-3-5 0 0,1 1 0 0,2 4 784 0,0 0 144 15,-1-6 32-15,-2 2 0 0,3 4-80 0,0 0-16 0,-5-3 0 16,5 3 0-16,-6 0-336 0,-1 1-64 0,1 1-16 0,-1 2 0 15,1 3 176-15,0 2 16 0,-1 2 16 0,1 2 0 16,-1 1-80-16,2 3 0 0,-1 2-16 0,1 0 0 16,-1 0-288-16,2 2-48 0,1 1-16 0,2-1 0 15,0-2-208-15,2-1 0 0,3 0 0 0,-1-2 0 16,0-1 400-16,2-3 48 0,0-1 0 0,4-1 0 16,-1-2 16-16,2 0 16 0,1-1 0 0,1-3 0 0,1-1 96 0,1 0 0 15,0-3 16-15,3-1 0 0,2-3-112 0,-1 0-32 16,0-3 0-16,0 0 0 0,-1-4-128 0,0-3-48 15,-1-1 0-15,0-3 0 16,-3-1-64-16,-1-2-16 0,-1-1 0 0,-2-1 0 0,-4 1-48 0,0 0-16 16,-4 0 0-16,-5 2 0 0,-2 3 256 0,-3 2 64 15,0 1 0-15,-2 1 0 0,-3 2 0 0,0 3 0 16,-1 0 0-16,1 1 0 0,-1 3-448 0,-1 1 0 16,3 2 0-16,0 1 0 0,1 1-192 0,0 2-128 15,-1 1-32-15,2 1 0 16,2 1-1920-16,0 2-384 0,1 0-80 0</inkml:trace>
  <inkml:trace contextRef="#ctx0" brushRef="#br0" timeOffset="531.35">20934 2936 11455 0,'0'0'512'0,"0"0"96"0,0 0-480 0,0 0-128 16,-5 2 0-16,5-2 0 0,-6 0 1488 0,6 0 288 16,0 0 48-16,0 0 16 0,0 0-720 0,0 0-144 15,0 0-16-15,0 0-16 0,0 0-384 0,0 0-80 0,0 0-16 0,0 0 0 16,9 1 240-16,1 0 64 0,2 0 0 0,3-1 0 15,4 0 16-15,0 2 16 16,3-2 0-16,2 0 0 0,2-2-304 0,2 0-64 0,-1 0-16 0,2-1 0 16,1 1-208-16,1-2-32 0,2 1-16 15,3 0 0-15,0-1-160 0,4 1 0 0,1 0 144 0,2-2-144 0,0 1 0 16,-1 0 0-16,-1-2 0 0,-2 2 0 16,0-1 0-16,-2 1 128 0,-2-1-128 0,-1 0 0 0,-2 1 0 15,-3-1-192-15,-4 1 32 0,-3 0 0 0,-2 2-112 0,-5 0-32 16,-2 0 0-16,-5 1 0 0,-1 0-64 0,-7 1-16 15,0 0 0-15,0 0 0 16,0 0-288-16,0 0-64 0,-7 4-16 0,0 0 0 16,-2 1-1840-16,-2-1-368 0</inkml:trace>
  <inkml:trace contextRef="#ctx0" brushRef="#br0" timeOffset="885.39">21235 2930 2751 0,'0'0'128'0,"0"0"16"0,0 0-144 0,0 0 0 0,0 0 0 0,0 0 0 0,0 0 3280 0,-3 8 624 16,-1-1 128-16,-2 2 32 0,1 2-2000 0,-3 2-400 15,-2 1-64-15,0 1-32 16,-3 2-608-16,-2-1-128 0,-3 2-32 0,-2 1 0 0,-2-1-352 16,-1 1-64-16,0-1 0 0,1 0-16 0,1 1-240 15,1-1-128-15,4-3 128 0,2-1-128 0,1-3 0 0,5-1 0 16,0-2 0-16,4-2-128 15,4-6-336-15,0 0-64 0,0 0-16 0,8-2 0 16,3-2-2112-16,5-3-416 0</inkml:trace>
  <inkml:trace contextRef="#ctx0" brushRef="#br0" timeOffset="1066.07">21321 2989 13823 0,'0'0'1216'0,"0"0"-960"16,0 0-256-16,0 0 0 0,0 0 1648 0,-1 6 272 0,0 1 64 0,0 2 16 15,-3 0-864-15,-2 0-176 0,-4 2-48 0,0 2 0 16,0 1-224-16,0 1-48 15,-2 1-16-15,0 0 0 0,-1 2-416 0,0-2-80 0,-3 1 0 0,3-1-128 16,-1 1 0-16,2-3 0 16,2-2-240-16,2-2 80 0,3-2-464 15,3-2-80-15,2-6-32 0,0 0 0 0,7 3-752 0,3-5-160 16,3-2-16-16</inkml:trace>
  <inkml:trace contextRef="#ctx0" brushRef="#br0" timeOffset="1289.59">21547 2947 2751 0,'0'0'256'0,"0"0"-256"16,0 0 0-16,4 4 0 0,3 1 3632 0,-5 1 672 15,-5 3 144-15,0 2 32 16,2 2-2624-16,-4 1-512 0,-6-1-96 0,1 1-32 0,2 1-608 0,-1 1-128 16,-2 0-32-16,2 0 0 0,2-1-256 0,-1-2-64 15,3-1-128-15,0-2 192 0,2-2-192 0,3-8 0 32,0 0 0-32,0 0 0 0,9 0 0 0,3-3 0 0,4-3 0 0,0-3 0 0,-3-3 0 0,4-2 144 0,3-2-144 0,-1-1 128 15,-5-1-128-15,0 2 160 16,-2 2-160-16,-2 2 160 0,-3 2 80 0,0 2 16 15,-3 2 0-15,-4 6 0 0,5-3 0 0,-5 3 0 0,0 0 0 0,0 0 0 16,0 0-256-16,0 0 144 16,3 7-144-16,-1-1-8160 15,0 2-1712-15</inkml:trace>
  <inkml:trace contextRef="#ctx0" brushRef="#br0" timeOffset="2252.78">20164 1772 13183 0,'-6'-9'576'0,"6"9"128"0,-2-6-560 0,0-2-144 16,0 0 0-16,1 1 0 0,0-1 1200 0,0 0 208 15,1 1 32-15,0-1 16 0,1 1 80 0,1 3 0 16,-2 4 16-16,0 0 0 0,0 0-560 0,0 0-112 16,0 0-32-16,6 3 0 0,0 3-560 0,-1 1-112 15,1 3-32-15,-1 3 0 0,1 3 0 0,2 3 0 16,-4 1 0-16,0 6 0 0,2 3-16 0,-2 4-128 16,1 3 192-16,-1 2-64 0,-1 3-128 0,1 0 0 15,-1-2 144-15,1-1-144 0,1-2 128 0,-2-2-128 16,-1-3 128-16,1-3-128 0,-1-2 0 0,-1-2 0 15,0-3 0-15,0-3 128 0,0-2-128 0,0-2 128 16,0-2-128-16,-1-2 128 0,0-1-128 0,0-9 192 0,0 0-64 0,0 0 0 16,0 0 0-16,0 0 0 0,0 0 0 15,0 0 0-15,7 3 0 0,0-2 16 16,-1-1 0-16,2 0 0 0,1-1-144 0,1-1 0 0,-1 1 0 0,5 0 0 16,0 0 128-16,1 0-128 0,1 0 128 15,1-2-128-15,4 3 144 0,4-1-144 0,3 1 160 0,3 1-160 16,5 2 192-16,4-2-48 0,1 0-16 0,0 1 0 15,2-1-128-15,2 1 0 0,3-1 0 0,1 0 128 16,6 2-128-16,3 0 0 0,3 1 0 0,1-1 0 16,-2-1 0-16,3 1 0 0,1 0 0 0,-1 1 0 15,2-2 0-15,0 0 0 0,0-1 0 0,-1-1 0 16,0-3 0-16,4 0 0 0,3-2 0 0,2-3 0 0,0-1 0 16,1-5 0-16,1-1 144 0,3 0-144 0,3 0 128 0,-2 2-128 15,-6 0 160-15,-3 1-160 0,-5 0 0 0,-2 3 0 16,0 1 0-16,-2 2 0 0,-3-1 0 0,-3-2 0 15,-3-1 0-15,-4 0 0 0,-5 2 0 0,-5-1 0 16,-3 0 0-16,-4 0 0 0,0 1 128 0,-3 2-128 16,-3 1 0-16,0 2 0 0,-3 0 128 0,-2 1-128 15,-2 1 0-15,-2-1 144 0,0-1-144 0,-4 1 0 16,-5 0 0-16,-1 0 0 0,-6 2 0 0,0 0-224 16,0 0 48-16,0 0 16 0,-3-5-32 0,-2 1 0 15,0-1 0-15,-2 2 0 16,-1 1-288-16,1 0-64 0,-2-1-16 0,-1 0-8352 15,-1-1-1680-15</inkml:trace>
  <inkml:trace contextRef="#ctx0" brushRef="#br0" timeOffset="2424.82">23182 1680 20271 0,'0'-29'896'0,"0"17"192"0,-1-1-880 0,-1 1-208 0,2 1 0 0,-1 2 0 15,1 1 1552-15,0 2 272 0,-1 0 48 0,1 6 16 0,0 0-992 0,0 0-208 16,0 0-48-16,0 0 0 0,3 8-448 0,1 3-192 15,-1 3 128-15,1 4-128 0,1 3 0 0,-1 3 0 16,2 3 0-16,-3 5 0 16,0 2 0-16,0 4 0 0,0 1 0 0,-1 1 0 0,0-3 0 0,-1 1 0 15,-1-1 0-15,0 1 0 16,-3-2-2432-16,0-2-448 0</inkml:trace>
  <inkml:trace contextRef="#ctx0" brushRef="#br0" timeOffset="3009.81">20178 1649 23951 0,'-14'-10'2128'0,"8"7"-1696"16,1 1-432-16,1-1 0 0,4 3 256 0,0 0-16 16,0 0-16-16,0 0 0 0,0 0 240 0,7-3 48 15,4 1 16-15,6 1 0 0,3 0 112 0,3 0 32 16,3-1 0-16,5 2 0 0,4-1-144 0,8 2-16 0,8 1-16 16,6 0 0-16,7 1-272 0,3-1-48 15,1 0-16-15,6 2 0 0,6 1-32 0,4 0 0 16,2-2 0-16,5-2 0 0,1 1-128 0,4-1 0 0,2-2 144 0,1-1-144 15,0-2 0-15,3-2 128 0,5 0-128 0,-2-3 0 16,0-3 0-16,1 1 144 0,3 0-144 0,-6 1 0 16,-11 1 128-16,-4 1-128 0,-3 2 0 15,-7 1 0-15,-7 1 0 0,-7 2 0 0,-8-1 0 0,-6 2 0 16,-7 0 176-16,-7 0-176 0,-5 1 160 0,-5 0-160 16,-4 0 432-16,-3 0-16 15,-5 0 0-15,-2 0 0 0,-2-1 32 0,-3 1 16 0,-7 0 0 0,0 0 0 0,0 0-176 16,0 0-32-16,0 0-16 15,0 0 0-15,0 0-384 0,0 8-80 0,-1-2-16 0,-3 1 0 16,2 0-2528-16,-3-1-512 0</inkml:trace>
  <inkml:trace contextRef="#ctx0" brushRef="#br0" timeOffset="3152.02">23071 1610 29487 0,'-3'-9'1296'0,"3"9"288"16,0 0-1264-16,0 0-320 0,0 0 0 0,0 0 0 15,-5-3 144-15,5 3-16 0,0 0-128 0,0 0 192 0,-8-1-192 0,8 1 0 0,0 0-144 0,-6 6-13088 16</inkml:trace>
  <inkml:trace contextRef="#ctx0" brushRef="#br0" timeOffset="4950.47">21997 3462 9215 0,'0'0'816'0,"-3"-6"-656"15,0 0-160-15,1-1 0 0,1 2 2544 0,1-1 464 0,0 6 112 0,0 0 16 16,0 0-960-16,0 0-192 0,0 0-48 0,0 0 0 16,0 0-912-16,-5 3-176 0,0 4-32 0,1 1-16 15,1 0-464-15,0 3-80 0,-1 3-32 0,0 0 0 16,2 1-96-16,0 3 0 0,1 1-128 0,1-2 192 16,0 0-192-16,1-1 0 0,1 1 0 0,1-2 0 0,1-1 128 0,1 0-128 15,1-3 0-15,1-1 144 16,-1-3 112-16,2 0 0 0,0-2 16 0,1-1 0 15,0-2 176-15,1-2 16 0,2-1 16 0,-2-3 0 16,1 0-208-16,0-3-32 0,-1-2-16 0,0-2 0 0,2-2-80 0,-2-1-16 16,-1-2 0-16,-2-4 0 0,1-2 0 0,-1-1 0 15,-2-1 0-15,-3-1 0 0,0 2-128 0,1 2 0 16,-4 0 144-16,-1 5-144 0,-1 2 128 0,0 3-128 16,-2 2 128-16,0 2-128 0,-1 2 368 0,1 1 0 15,-2 3 0-15,1 2 0 0,-1 3-176 0,2 1-48 16,0 2 0-16,1 1 0 0,-1 0-144 0,2 2 0 0,1 0 0 15,0 1 0-15,0 0-144 0,2 0 144 16,2-1 0-16,-1 0 0 0,1 1-160 0,1-2 160 16,2 0-128-16,0-2 128 0,1 0-256 0,0-2 16 0,2 1 16 0,2-2 0 31,1 0-624-31,2-2-128 0,1-2-32 0,1-1 0 16,0-2-2208-16,2 0-448 0</inkml:trace>
  <inkml:trace contextRef="#ctx0" brushRef="#br0" timeOffset="5317.52">22519 3285 11967 0,'0'0'528'0,"2"-6"112"31,-1 0-512-31,3 0-128 0,1 1 0 0,1 1 0 0,-1 1 3248 0,2 1 608 0,1 1 128 0,-1 1 32 0,1 1-2288 0,0 2-464 16,0 1-96-16,0 3-16 16,-1 1-576-16,-1 1-128 0,1-1-32 0,0 2 0 15,-2 1-144-15,-2 1-16 0,-2 0-16 0,-1 3 0 0,-1 0 48 0,-1 3 16 16,-1-1 0-16,-2 1 0 0,0 0-144 15,1-2-32-15,-1-2 0 0,1 1 0 0,-1-5-128 0,2-2 128 0,1-1-128 0,1-2 128 16,1-5-128-16,0 0 128 16,0 0-128-16,0 0 128 0,2-4-128 0,2-4 0 15,2-3-192-15,0-3 192 0,1-4-320 0,3-1 48 16,2-3 16-16,0-1 0 16,-1-1-160-16,-1 1-32 0,-1 2 0 0,-1 3 0 0,-1 2 256 0,-1 4 64 0,-3 2 0 0,0 4 0 15,1 0 432-15,-4 6 80 0,0 0 32 0,0 0 0 16,0 0 160-16,0 0 16 15,-1 8 16-15,-3 3 0 0,2 1-208 0,0 2-32 0,1 2-16 16,-1-1 0-16,0 2-352 0,2 0 144 0,0 1-144 0,2-1 0 16,0 0 0-16,1-2 0 0,0 0 0 0,2-2 0 0,0-2 0 15,3-1-272-15,2-3 16 0,1 0 16 16,0-4-784 0,3 0-176-16,2-3-16 0,2-4-13504 0</inkml:trace>
  <inkml:trace contextRef="#ctx0" brushRef="#br0" timeOffset="5554.26">23076 3103 28559 0,'0'0'2544'0,"0"0"-2032"0,-2-4-512 0,2 4 0 0,0 0 336 0,0 0-16 15,0 0-16-15,0 0 0 0,0 0 336 0,7 3 80 16,0 3 16-16,1 0 0 0,-2 3 32 0,1 2 16 16,-1 2 0-16,0 4 0 0,-1 1-176 0,0 2-32 15,-3 0-16-15,-1 2 0 0,-1 2-240 0,-2 3-32 16,-3 1-16-16,-1 2 0 0,-3 1-112 0,0-2-32 15,-1 0 0-15,2 0 0 0,-2-2-128 16,0-1 0-16,0-2 0 0,0-5-176 0,0-1-80 0,-2-3-32 16,-1 0 0-16,1-3 0 15,1-2-1264-15,-3-3-256 0,-5-1-48 0,0-5-12864 0</inkml:trace>
  <inkml:trace contextRef="#ctx0" brushRef="#br0" timeOffset="5774.71">22497 3174 21183 0,'0'0'944'0,"-4"-3"192"0,-5 0-912 0,3 2-224 0,6 1 0 0,0 0 0 0,-4 3 1664 0,0 3 304 31,-1 1 48-31,1 3 16 0,-1 4-656 0,2 2-128 0,0 4-32 0,1 1 0 0,-1 1-624 0,2 3-128 16,-1 1-16-16,2 3-16 0,0 1-272 0,1-1-160 15,1 0 192-15,2 0-192 0,1-1 128 0,2 0-128 16,-1-3 0-16,3-1 0 15,2-1 128-15,2-1-128 0,1-2 0 0,1-2 0 0,2-3-256 0,2-2-128 16,2-3 0-16,2-3-16 16,2-4-2064-16,3-4-416 0</inkml:trace>
  <inkml:trace contextRef="#ctx0" brushRef="#br0" timeOffset="5931.34">23538 3182 33167 0,'0'0'1472'0,"0"-4"304"0,0-2-1424 0,1 1-352 0,2-2 0 0,2 1 0 32,-1 0-288-32,1 1-128 0,2 0-32 0,-1 1 0 0,-1-2 448 0,3 2-128 0,1 0 128 0,-1 1 0 15,3 2-2432 1,0 0-384-16</inkml:trace>
  <inkml:trace contextRef="#ctx0" brushRef="#br0" timeOffset="6386.93">23521 3356 31327 0,'0'0'2784'0,"-5"-1"-2224"0,0-1-560 0,5 2 0 0,0 0 160 0,0 0-160 15,0 0 128-15,0 0-128 0,0 0 496 0,0 0 16 16,5-5 0-16,4 2 0 0,3 0-32 0,3-2 0 16,4 0 0-16,3-1 0 0,4 0-480 0,4-2 0 15,3-3 0-15,4-1 0 16,3-1-1072-16,-1-4-96 0,0 0-32 0,-1-2 0 31,0 0-2384-31,-2 0-496 0,-4-1-80 0,-2 1-32 0,-4 4 1696 0,-4 0 352 0,-5 3 64 0,-4 2 16 0,-4 2 2784 0,-4 1 560 0,-3 1 128 16,-2 6 0-16,0 0 1152 0,-4-1 240 15,-3 2 32-15,0 3 16 0,-2 1-1376 0,0 3-288 16,-1 2-48-16,2 1-16 0,1 1-624 0,1 2-128 16,2 1-32-16,1-1 0 0,-1 1-144 0,4 1-48 15,4-2 0 1,-2-1 0-16,1-2 272 0,3 1 48 0,1-2 16 0,5-1 0 15,-1-2 256-15,4-2 48 0,1-3 16 0,3-1 0 0,1-2-240 0,1-3-48 0,1-2-16 0,0-4 0 16,1-2-128-16,-1-2-32 0,-3-4 0 0,0 0 0 16,0-3-80-16,-4-1 0 0,-4-1-16 0,-3 1 0 15,-4 3 16-15,-3 0 0 0,-4 3 0 0,-1 2 0 16,-2 1 352-16,-4 4 80 0,-3 0 16 0,-1 4 0 0,-3 3-384 16,0 3-64-16,-3 3 0 0,-1 1-16 15,0 2-240-15,-1 1-208 0,0 3 32 0,1 3 16 16,1 0-544-16,3 0-128 0,0 3 0 15,5-1-16-15,3 0-2304 0,3-1-464 0</inkml:trace>
  <inkml:trace contextRef="#ctx0" brushRef="#br0" timeOffset="26950.12">744 3759 25791 0,'0'0'1152'0</inkml:trace>
  <inkml:trace contextRef="#ctx0" brushRef="#br0" timeOffset="27304.62">470 3861 21183 0,'-11'-10'1888'0,"7"6"-1504"0,-1-1-384 0,-1 0 0 15,2-1 976-15,-1 3 128 0,5 3 32 0,0 0 0 16,-4-2-160-16,4 2-16 0,0 0-16 0,-3 5 0 16,1 3-48-16,2 3 0 0,0 2 0 0,3 4 0 0,0 3-208 0,1 3-48 15,2 2-16-15,0 4 0 0,3 1-240 0,-1 0-64 16,1 1 0-16,1 0 0 0,-3-1-128 0,4 1-16 15,-1-1-16-15,0-1 0 16,-1-2-160-16,1-2 0 0,0 0 144 0,-1-3-144 0,-3-2 0 0,1-1 0 16,2-1 0-16,-5-3 128 0,1-2-384 0,1-1-64 0,-2 1 0 15,1-4-16 1,-2 0-2848-16,0-2-560 0</inkml:trace>
  <inkml:trace contextRef="#ctx0" brushRef="#br0" timeOffset="27493.48">365 3985 30463 0,'-8'-14'1344'0,"7"6"288"0,1-2-1312 0,2-2-320 0,0-3 0 0,3-2 0 15,0-1 0-15,3-2 128 0,2 1-128 0,1-1 0 16,1 1 336-16,2 0 0 0,3 0 0 0,2 2 0 16,4-1-208-16,-2 3-128 0,1-1 128 0,2 2-128 15,-2 1-144-15,0 2-112 0,-1 3 0 0,4-1-16 16,-5 5-2352-16,-5 4-480 0</inkml:trace>
  <inkml:trace contextRef="#ctx0" brushRef="#br0" timeOffset="27665.86">501 4106 31327 0,'-17'3'2784'0,"11"-2"-2224"16,2-1-560-16,4 0 0 0,0 0-144 0,0 0-144 15,0 0-32-15,0 0 0 0,0 0 448 0,0 0 96 16,4-5 16-16,4 0 0 0,3-3-240 0,3-2 128 15,5-1-128-15,3-1 0 0,2-1 0 0,0-3 0 16,-1 0 0-16,9-9 0 16,-4-2-1584-16,-1 1-400 0</inkml:trace>
  <inkml:trace contextRef="#ctx0" brushRef="#br0" timeOffset="27886.43">942 3601 34095 0,'0'0'1504'0,"0"0"320"16,0 0-1456-16,0 0-368 0,0 0 0 0,0 0 0 0,0 0-224 0,0 0-112 0,0 0-32 0,8 13 0 0,1-2 960 0,0 3 192 31,2 2 48-31,-1 2 0 0,2 0-384 0,0 1-64 0,-1 1 0 0,0 1-16 0,2 1-240 0,-1 0-128 31,-1-1 128-31,0 0-128 0,1-2 0 0,-1-2 0 0,-1 0-160 0,0-2 160 31,-1-2-912-31,-2-1-80 0,0-2-16 0,-7-10 0 0,6 8-2400 0,-6-8-496 0</inkml:trace>
  <inkml:trace contextRef="#ctx0" brushRef="#br0" timeOffset="28295.68">938 3626 29487 0,'-17'-15'1296'0,"10"7"288"0,2-2-1264 0,2-1-320 0,0 0 0 0,2-1 0 15,1-2 128-15,3 3-128 31,1 0 144-31,2 0-144 0,0 0 608 0,3 0 32 16,1 1 0-16,2 2 0 0,5 0-160 0,-1 2-32 0,1 1 0 0,-1 1 0 16,1-1-256-16,-1 4-48 0,-1 0-16 0,-2 2 0 15,-1 2-128-15,-1 3 0 0,-2 3 144 0,-3 3-144 16,-2 2 0-16,-2 4 0 0,-2 3 0 0,-2 2 0 16,-4 2 0-16,-2-1-208 0,0-1 16 0,-2-1 16 15,-1-1 176-15,1-3 0 0,1-5 0 0,1-2 0 16,1-1 256-16,1-1-32 0,3-2 0 0,3-7 0 15,0 0 96-15,0 0 32 0,0 0 0 0,0 0 0 16,0 0-352-16,0 0 144 0,7 5-144 0,4-3 0 16,3-2 0-16,1-2 0 0,0-2 0 0,2 1 0 0,-1-1 0 0,1 0 0 15,-1 1 0-15,3 1-144 0,2 1 144 0,-3 1 0 16,-5 1 0-16,-1 2 0 0,-1 1 0 0,-2 1 128 16,-9-5-128-16,6 10 176 0,0 0 224 0,-6 1 48 15,0-1 16-15,-5 2 0 0,-1 1 192 0,-3 1 48 16,-1 3 0-16,-2-2 0 0,-3 1-256 0,0-1-64 15,1 0 0-15,2 1 0 0,-3-2-256 0,1 0-128 16,3-1 128-16,0-2-128 16,-2-2-288-16,1 0-144 0,1-2-16 0,1-1-16 15,0-1-1968-15,3-2-384 0,7-3-64 0</inkml:trace>
  <inkml:trace contextRef="#ctx0" brushRef="#br0" timeOffset="28493.02">1347 3396 35935 0,'-9'-8'1600'0,"9"8"320"0,0 0-1536 0,0 0-384 16,0 0 0-16,0 0 0 0,0 0 336 0,0 0 0 0,8 6 0 0,0 0 0 15,1 3 336-15,-1 1 64 0,1 1 16 0,0 1 0 0,0 2-256 0,1 3-48 16,2-1-16-16,0 2 0 0,0 1-272 16,0 0-160-16,-1 1 192 0,2-1-192 0,1-2 0 15,-2 2 0-15,-1-1 0 0,1-1 0 16,0-1-672-16,0-3-96 0,-2-3 0 0,0-4-16 15,-1 0-2112-15,-9-6-432 0,0 0-64 0</inkml:trace>
  <inkml:trace contextRef="#ctx0" brushRef="#br0" timeOffset="28770.25">1270 3410 32767 0,'-8'-14'1456'0,"7"4"288"0,1-1-1392 0,4-1-352 16,1-3 0-16,5 1 0 0,3-1 144 0,3-1-144 15,1 0 192-15,3-1-192 0,2 1 768 0,3 2 64 16,3 1 0-16,1 1 0 0,1 1-128 0,0 4-32 0,-1 1 0 0,-3 3 0 16,-1 1-208-16,-3 3-32 0,-4 3-16 0,1 3 0 15,-1 0-176-15,-7 1-48 16,-1 4 0-16,0 3 0 0,-2 2 0 0,0 3-16 0,-2 3 0 0,-1 3 0 16,-3 2 32-16,-2-1 16 0,-2 1 0 0,-6 9 0 15,-3-1-32-15,-3-3-16 0,-2-3 0 0,-1 1 0 0,-3-1-48 16,0-3 0-16,1 0 0 0,-1-3 0 0,0-1-288 15,1-1-64-15,3-2-16 0,3-3 0 16,1 0-2944-16,0-2-592 16</inkml:trace>
  <inkml:trace contextRef="#ctx0" brushRef="#br0" timeOffset="29623.22">589 5309 31327 0,'-15'5'2784'0,"10"-2"-2224"0,1 0-560 0,4-3 0 0,0 0-192 0,0 0-128 16,0 0-48-16,0 0 0 0,6-3 368 0,0 0 0 15,2-5 0-15,3-1 0 0,2-4 528 0,2-3 32 32,0-4 0-32,-2-3 0 0,1-4-256 0,1-1-48 0,-2-1-16 0,-1 0 0 0,-2-2-112 0,-1 0-128 15,-3 1 176-15,-3 1-176 0,0 0 192 0,-3 4-64 0,-1 3 0 0,-3 4-128 16,0 3 288-16,-2 4-48 16,1 2-16-16,-2 5 0 15,0 1 112-15,-1 3 32 0,0 3 0 0,0 2 0 0,-3 3-112 0,3 3 0 0,-2 2-16 16,2 2 0-1,1 3-240-15,1 2 0 0,0 1 128 0,3-1-128 0,3-1 0 16,1 0 0-16,4-1 0 0,0-1 0 0,4-1-192 0,0-3 192 0,-1-2-192 0,2-2 192 16,2-2-224-16,-3-1 64 0,1-3 16 0,2-3 0 15,3-2 144-15,-1-2-160 0,0-3 160 0,0-3-160 16,3-2-16-16,-1-2 0 0,1-3 0 0,-1-3 0 16,0-3-16-16,-2-2 0 0,-1-3 0 0,-2 0 0 15,1-2 64-15,-2 0 0 0,-2 1 0 0,-2-1 0 16,-2 1 0-16,-2 4 0 0,-1 1 0 0,-2 4 0 0,-1 5 128 0,-2 2 0 15,-2 3 128-15,1 3-128 0,-2 4 224 0,-1 2-32 16,-2 3 0 0,0 3 0-16,-1 5-192 0,-1 3-128 0,0 3 128 0,1 1-208 15,0 2-16-15,1 1 0 0,0-1 0 16,3-1 0-16,1 0 32 0,3-2 0 0,2 0 0 0,1-2 0 0,2-1-32 0,4-2 0 16,-1-1 0-16,3-2 0 31,-1-1-288-31,3-3-48 0,1-1-16 0,1 1 0 0,-1-2 288 0,0 0 48 0,2-1 16 0,0 1 0 15,1 2 448-15,0 0 96 16,2 0 0-16,-1 3 16 0,2 1 400 0,-1 2 80 16,0 2 16-16,-1 1 0 0,-2 0 0 0,1 2 0 0,2 2 0 0,-3 2 0 15,-3-1-240-15,0 1-32 0,0 0-16 0,-1-1 0 16,-3 0-208-16,1-1-32 16,-2-3-16-16,1-1 0 0,-2-1-288 0,2-2 160 15,-3-2-160-15,1-2 128 0,-4-6-128 0,0 0 0 16,0 0 0-16,9-1 128 0,0-3-304 0,-1-5-64 0,-1-6-16 0,3-5 0 15,2-4-1424-15,-1-6-304 0,-2-4-48 16,0-7-12944-16</inkml:trace>
  <inkml:trace contextRef="#ctx0" brushRef="#br0" timeOffset="30158.44">1284 4554 3679 0,'0'0'320'0,"0"0"-320"16,-6-3 0-16,6 3 0 0,-5-2 4960 0,5 2 928 16,0 0 176-16,0 0 32 15,0 0-3616-15,0 0-736 0,-5-2-144 0,5 2-16 0,0 0-432 0,0 0-96 16,-2 7-16-16,1 1 0 0,1 2-384 0,1 1-80 15,1 1 0-15,1 2-16 0,2 0-176 0,-1 2-48 16,2 0 0-16,0 1 0 0,0-1-208 0,-1 1-128 16,2-2 160-16,-1-1-160 0,1-1 0 0,0-2 0 15,0-2 0-15,1-2 0 0,0-3 0 0,-1-1 0 16,1-2 0-16,0-3 0 0,1-3 0 0,-1-3 0 16,1-4 0-16,-1-2 0 0,1-4-160 0,-3-2-32 15,-1-4 0-15,0-12 0 16,-1 1-192-16,-3 2-32 0,-2 1-16 0,-1 5 0 0,0 2 208 0,-1 6 32 0,0 3 16 0,-1 4 0 15,1 3 320-15,1 4 64 0,2 5 16 0,0 0 0 16,0 0 224-16,0 0 32 0,0 0 16 0,0 0 0 16,2 9-240-16,1 2-64 0,2 1 0 0,0 0 0 15,3 0-192-15,-1 2 128 0,0 2-128 0,2-3 0 16,1-1 0-16,1 0 0 0,-2-1 0 0,1-2 0 0,2-3 0 16,-2-1 0-16,-3-2 0 0,2-3 0 0,3-2 0 15,-2-3 0-15,-1-2 0 0,0-3 0 0,-3-3 0 16,1-3 0-16,0 0-128 0,-3-3 128 0,0-3-144 0,1-1 144 15,-2-2-208-15,0-4 80 0,-2-1-144 0,1 2-32 16,-2-1 0-16,0 4 0 0,-2 4 128 0,2 6 32 16,0 5 0-16,0 3 0 0,0 7 144 15,0 0 144-15,0 0-16 0,0 0-128 0,0 0 336 16,3 11-32-16,-1 3-16 0,1 3 0 0,0 0-32 0,2 2-16 16,-1-1 0-16,2 0 0 0,-2 0-240 0,2-3 176 15,-1 2-176-15,3-2 160 0,2-1-160 0,-1-2 0 16,-3-1 0-16,2-1 128 0,0-4-128 0,0-1 0 15,-8-5 0-15,12 2 0 0,-1-2 0 0,0-4-176 16,0-1 176-16,0-4-128 16,-1-3-624-16,-1-3-112 0,0-4-32 0,-1-4-10144 0,-3-7-2032 15</inkml:trace>
  <inkml:trace contextRef="#ctx0" brushRef="#br0" timeOffset="30300.63">1655 4013 32479 0,'0'0'1440'0,"-7"3"288"0,-1 2-1376 0,8-5-352 0,-8 5 0 0,8-5 0 15,-6 6 0-15,6-6 0 16,0 0 0-16,-5 7-192 0,5-7 0 0,1 9-16 0,-1-9 0 16,8 9-9200-16,1-4-1856 0</inkml:trace>
  <inkml:trace contextRef="#ctx0" brushRef="#br0" timeOffset="30668.19">1799 3751 22111 0,'-11'-2'1968'0,"11"2"-1584"15,-5 1-384-15,5-1 0 0,0 0 2800 0,-5 7 464 16,4 2 112-16,2 2 16 0,3 2-2064 0,0 2-416 16,1 4-80-16,0 2 0 0,1 1 0 0,0 0 16 15,2 1 0-15,1 1 0 0,-1 2-400 0,2 2-64 16,0-2-32-16,1 3 0 0,1-1-224 0,-1 1-128 16,1-2 128-16,2 0-128 0,-2-3 0 0,3 0 128 15,1-4-128-15,-1-2 0 0,0-3 0 0,0-3 0 16,-2-2 0-16,-2-4 0 15,0-5-416-15,-2-2 0 0,-1-3 0 0,0-3 0 16,-1-7-256-16,-1-2-48 0,0-4-16 0,-1-3 0 16,0-3-240-16,-2-4-48 0,0-2-16 0,0 2 0 15,-3 3 320-15,0 3 64 0,-2 2 16 0,2 5 0 0,0 5 816 0,0 4 160 0,0 8 48 0,0 0 0 0,0 0 336 0,0 0 80 16,0 0 16-16,0 0 0 16,0 0-272-16,7 11-48 0,-1 2-16 0,2 1 0 15,2-1-192-15,-1-1-32 0,-2 0-16 0,0 0 0 16,1 0-240-16,1 0 0 0,-1 0 0 0,0-2 0 15,0-1 0-15,1-1 0 0,-1-2 0 0,0 0 0 16,0-2-208-16,-8-4-144 0,9 1-32 0,0-3 0 16,1-3-2496-1,-3-3-496-15,-1-3-96 0</inkml:trace>
  <inkml:trace contextRef="#ctx0" brushRef="#br0" timeOffset="30775.59">2134 3715 25791 0,'-27'-7'1152'0,"13"4"224"0,1 0-1104 0,1-1-272 0,2 1 0 0,1 0 0 0,9 3 1072 0,0 0 144 15,-10-5 48-15,10 5 0 16,0 0-1264-16,0 0 0 0,0 0-256 0,0 0 48 16,7-5-1968-16,2 0-384 0</inkml:trace>
  <inkml:trace contextRef="#ctx0" brushRef="#br0" timeOffset="31172.32">2210 3477 15663 0,'0'0'1392'15,"-7"1"-1120"-15,7-1-272 0,0 0 0 0,-5 6 3536 0,2 1 656 0,2 3 128 0,1 2 32 16,2 5-2720-16,3 2-544 0,0 2-96 0,3 2-32 16,-1 1-128-16,1 2-48 0,1 2 0 0,0-2 0 0,0 1-336 0,0 0-80 15,1 1-16-15,-2 0 0 0,0 0-96 0,0-1 0 16,-1 0-16-16,1-4 0 0,-2-2-240 0,1-4 176 16,-1-1-176-1,-2-4 160-15,-2-2-160 0,-2-10 160 0,0 0-160 0,0 0 160 0,0 0 32 0,0 0 16 16,0 0 0-16,3-11 0 0,-1-4 48 0,-1-2 0 15,0-6 0-15,1-4 0 0,2-4-256 0,1 1 144 16,4-1-144-16,0 3 128 0,2 4-128 0,1 2 0 16,2 1 0-16,1 4 0 0,1 3-192 0,-1 4 192 15,1 4-160-15,-1 1 160 0,-1 3-176 0,-3 3 176 16,1 3-192-16,1 1 192 0,-1 4 0 0,-2 1 0 16,-4 1 0-16,1 1 0 0,0 1 128 0,-2 1 48 15,-7 2 0-15,1 1 0 0,-2 2 80 0,-1 2 0 0,-4 1 16 16,-1-1 0-16,-2-1-80 0,0 0 0 0,2-1-16 0,-4 0 0 15,-1-1-176-15,-1-2 0 16,2 0 0-16,-2-3 0 16,2-2-368-16,1-2-144 0,0-4-48 0,2-1 0 15,1 1-2624-15,-1-6-528 0</inkml:trace>
  <inkml:trace contextRef="#ctx0" brushRef="#br0" timeOffset="32000.3">2609 3739 25167 0,'0'0'1104'0,"1"-7"240"0,1 1-1072 0,3-3-272 15,0-3 0-15,2-1 0 0,-1-1 896 0,1 0 128 16,1-2 32-16,-2 0 0 0,1 0 384 0,-1 0 80 16,1-1 16-16,0 0 0 0,-1 2-720 0,1 1-144 31,-2 0-32-31,0 2 0 0,-1 1-208 0,1 2-48 16,-1 2-16-16,0 1 0 0,0 2-208 0,-4 4-32 15,0 0-128-15,0 0 192 0,0 0-16 0,5 4-16 16,-3 3 0-16,3 2 0 0,-2 2 16 0,0 2 0 15,0 3 0-15,-1 1 0 0,0 0-176 0,1 1 192 16,1 0-192-16,1-1 192 0,-1 1-192 0,2-3 0 16,-1-2 0-16,2-2 0 0,1-1 0 0,2-3 0 15,-2-2 0-15,2-1 0 0,0-3 0 0,1-1 0 16,2 0 0-16,0-5 0 0,-1-2 0 0,0-4 0 16,0-2 0-16,0-3 0 0,-1-1 0 0,-2-3 0 0,1-2 0 0,-3-2 0 15,0-2 0-15,-2 1 0 0,1 0 0 16,-2 2-176-16,-1 1 176 0,-1 3 0 0,-1 3-144 0,0 4 144 15,-2 2 0-15,0 4 0 0,1 6 0 16,0 0 128-16,0 0 80 0,0 0 16 0,0 0 0 0,-2 6 0 0,0 3-96 0,1 2-128 16,0 2 176-16,1 2-176 0,0 0 0 15,1 1 0-15,0-2 0 0,2 0 0 0,0 0 0 16,0 1 0-16,1-2 0 0,1-3 0 0,-1-1 0 0,3-1 0 16,-1 0 0-16,1-2 0 0,2-3 0 15,0-1 0-15,1-2 0 0,-1-1 0 0,2-3 0 0,0-4 0 16,1-2 0-16,0-3 0 0,1-1 0 0,1-4 0 15,-3-3 0-15,1-3 0 0,0-3-224 0,1-1 48 16,-2-2 16-16,-2 2 0 0,-1 0-80 0,-1 3-16 16,-3 1 0-16,-1 4 0 0,1 4 256 0,-2 4 0 15,0 1 0-15,-2 2 0 0,0 4 160 0,0 5 80 16,0 0 16-16,0 0 0 0,0 0-64 0,0 0-16 16,-3 9 0-16,1 1 0 0,1 2-32 0,-1 2 0 15,1 1 0-15,1 2 0 0,0 1-144 0,1-2 0 16,2-1 0-16,-1 1 0 0,1 0 0 0,-1-1 0 15,3-3 0-15,0-1 0 0,1 0-144 0,0-2 144 16,2-3-192-16,0 0 192 0,-1-2 0 0,3-2 0 0,0-2 0 16,1-2 0-16,1-2 0 0,0-3 0 0,2-3 0 15,-1-2 0-15,-1-3-256 0,-1-3 64 16,0-2 16-16,-1-2 0 0,0-1-128 0,0-2-16 0,-2-4-16 0,-3 2 0 16,1 1 64-16,0 3 16 0,-2 0 0 0,0 6 0 15,-2 2 256-15,-1 3 0 0,-1 3 0 16,0 3 0-16,-1 0 272 0,1 6 16 0,0 0 0 0,0 0 0 15,0 0-64-15,0 0-16 0,-2 11 0 0,1 0 0 16,-2 0-80-16,2 3-128 0,0 1 176 0,2 0-176 0,0 0 128 16,2 0-128-16,-1 0 0 0,1 0 0 0,0-3 0 0,2 0 0 15,-2-1 0-15,1-1 0 0,1-2 0 16,3-2 0-16,3-1 0 0,-3-2 0 0,1-2 0 0,1-1 0 16,1-2 0-16,1-3 0 15,0-1-480-15,1-3 0 16,1-3 0-16,0-2 0 0,1-2-1344 0,1-3-272 15,-2-4-48-15,0-2-7984 0,0-4-1600 0</inkml:trace>
  <inkml:trace contextRef="#ctx0" brushRef="#br0" timeOffset="32482.86">3745 2902 4607 0,'0'0'400'0,"0"0"-400"15,-4 4 0-15,-1 2 0 0,0-1 3760 0,1 3 656 16,-1 0 144-16,1 0 32 0,-1 2-2336 0,2 1-464 16,0 1-80-16,1 2-32 0,-1 0-320 0,1 0-64 15,0 1-16-15,1-1 0 0,1 0-272 0,0 0-64 0,0 1-16 0,1-2 0 16,0-2-304-16,0 0-64 0,1-1-16 0,1 0 0 15,-1-1-64-15,0-2-16 0,-2-7 0 0,0 0 0 16,0 0-32-16,0 0-16 0,0 0 0 0,0 0 0 16,0 0-192-16,4-5-32 0,0-3-16 0,1-3 0 15,0-2-176-15,-1-3 160 0,-1-1-160 0,2-3 160 16,-1-1-160-16,0-1 0 0,1 1 0 0,-1 3-176 16,1 1 176-16,-1 3 0 0,0 2 0 0,2 2 0 15,-1 2 0-15,1 3-208 0,-1 0 80 0,1 3 128 0,-1 1-176 0,2 2 176 16,1 1-128-16,-2 3 128 0,1 1 0 15,1 2 0-15,-2 1 0 0,1-1 0 16,-1 2 0-16,1 1 128 0,-1-1-128 0,-1 0 128 16,1-1-128-16,0-1 144 0,-1-2-144 0,0-1 160 0,-5-5-160 15,7 3 0-15,-7-3 0 0,6 0 0 0,-6 0 0 0,7-4 192 16,-1-2-192-16,1-2 192 0,1-2-32 0,-1-2 0 16,0-2 0-16,1-1 0 0,-1-3-160 0,2-1 0 15,0 2 144-15,-1 0-144 0,-1 2 0 0,1 2 0 16,-1 3 0-16,0 1 0 0,1 1 0 0,0 3 128 15,-2 3-128-15,2 0 0 0,-2 1 128 16,0 2-128-16,1 3 160 0,-1 1-160 0,1 2 224 0,1 1-48 16,-2 0-16-16,1 1 0 0,0 0-160 0,-2 0 0 15,1-3 144-15,-1 2-144 0,1 0 144 0,-2-2-144 16,-4-6 192-16,0 0-192 0,0 0 0 0,0 0 0 0,3 6-160 0,-3-6 160 31,0 0-1408-31,0 0-176 0,-3-5-16 0,-4 1-10224 16,-3-3-2032-16</inkml:trace>
  <inkml:trace contextRef="#ctx0" brushRef="#br0" timeOffset="32645.03">2870 2917 37599 0,'-20'1'1664'0,"13"2"352"0,1 0-1616 0,1 0-400 15,5-3 0-15,0 0 0 0,0 0-144 0,0 0-112 16,1 6-32-16,4-1 0 15,0 0-368-15,5-1-80 0,3-1-16 0,2-1-14752 16</inkml:trace>
  <inkml:trace contextRef="#ctx0" brushRef="#br0" timeOffset="34318.36">4052 1905 23039 0,'-6'-13'1024'0,"6"13"192"0,-2-5-960 0,2 5-256 16,-1-6 0-16,-1 2 0 31,0-1-800-31,0 1-208 0,2 4-32 0,-6-3-16 0,1-1 928 0,-2 1 128 15,1 2 128-15,-2-1-128 0,0-1 496 0,-1 1 0 16,1 1 0-16,-1 0 0 0,0 0 48 0,-1 0 16 0,0 1 0 0,-1 0 0 0,-1 1-192 16,-1 0-48-16,-1 0 0 0,-2 1 0 0,-3 1-80 0,-1-1-32 15,-4 0 0-15,0 1 0 0,-3 2 48 0,-2-2 0 0,-2 1 0 0,-15 6 0 16,3 2-112 0,1-1-16-16,1-1 0 0,-2 2 0 0,-2 0 16 0,-5 2 0 0,-5-3 0 15,-1 2 0-15,0 0-144 0,0 1 160 0,-1 3-160 16,-3 2 160-16,-1 1-160 0,-6 2 0 0,-6 2 0 0,0 1 0 0,3 2 0 15,-2 4 0 1,-1 2 0-16,-3 1 0 0,0 0 0 0,1 0 0 16,0 2-144-16,1-1 144 0,-1-2 0 0,-3-1-128 15,-3-3 128-15,2 2 0 0,1-1 0 0,2 2 0 16,1 2 0-16,-1-3 0 0,-1-3 0 0,5 1 0 16,2 2 0-16,4 0 0 0,2-1 0 0,0 1 0 15,0-2 0-15,3-1 0 0,5 0 0 0,2 0 0 16,2 2 0-16,2 1 0 0,3 1 0 0,-2-1 0 15,-2-3 0-15,-1 0 0 0,0-3 0 0,3 0 0 16,3 1 0-16,2-2 0 0,4-1 208 0,4-1 48 16,3 0 16-16,3 0 0 0,4-1-32 0,-2 1-16 15,-2 0 0-15,1 2 0 0,1 0-224 0,3-1 0 16,1 0 0-16,2 1 0 0,1-1 0 0,2 1 0 0,4 1 0 16,-2 0 0-16,3-1 0 0,1 0 128 15,1 2-128-15,2-1 144 0,-1-1-144 0,2-2 0 0,2-2 0 16,2 1 0-16,-1 0 0 0,3 0 128 0,2-2-128 0,1 0 0 15,1-3 0-15,2 1 0 16,2-2 0-16,-1 1 0 0,3 2 0 0,0 1 0 0,3-1 0 0,-1 3 0 16,2 4 0-16,-1 2 0 0,-1 3 0 0,1 2 0 15,0 1 0-15,1 4 0 0,0 0 0 0,0 5 0 0,2 2 0 16,1 2 0-16,2 3 0 0,-5-14 0 16,2 4 0-16,1 2 0 0,1 4 0 0,4 3 0 0,2 2 0 15,-1 1 0-15,-3 1 0 0,1 2 0 0,0-1 0 16,-1 1 0-16,0 0 0 0,0 1 0 0,1 1 128 0,0 0-128 15,0 2 128-15,1-1-128 0,0 1 128 0,-1-1-128 16,1 1 0-16,1-1 128 16,1-1-128-16,1-2 128 0,1-3-128 0,-1-1 128 0,0-3-128 15,-1-3 0-15,0-3 144 0,-2 0-144 0,-1-5 0 0,-1-2 128 16,-2-3-128-16,-1-3 0 0,-2-4 0 0,0-4 144 16,1-1-144-16,-4-3 0 0,1-3 128 0,1-1-128 15,1-4 0-15,-1-2 0 0,2-1 0 0,0-3 0 16,0-1 0-16,1-1 0 0,1-2 0 0,-1-3 0 0,2-1 0 15,3-2 0-15,0 0 128 0,3-2-128 16,2-2 0-16,2-2 0 0,3-3 0 0,2-1 0 0,-3-3 0 16,3 0 0-16,1-3 0 0,1-3 0 0,4-1 0 0,3-3 0 15,2-1 0-15,4-3 160 0,5-1-160 0,0-4 128 16,0-3-128-16,4 0 0 0,3-2 144 0,4-1-144 16,3-3 0-16,3 0 128 0,2-2-128 0,3-1 0 0,0-3 0 0,40-28 144 15,-10 9-144-15,-7 6 0 0,-6 3 144 0,-1 4-144 16,-3 3 0-16,0 2 144 0,2 1-144 0,-4 3 0 15,-6 2 0-15,-1 2 0 0,0-2 0 0,1 3 0 16,1 3 0-16,-2-2 0 0,-7-2 0 0,2 1 0 16,0 0 128-16,3-2-128 0,2 0 0 15,0-1 0-15,-3 1 0 16,0-2 128-16,-3 0-128 0,1 1 0 0,0 2 144 0,-2 5-144 0,-6 4 0 0,-23 14 128 16,1-1-128-16,0-2 0 0,2 1 0 0,0-1 0 15,-1 3 0-15,1 2 0 0,0 0 0 0,-4 2 0 16,-3 0 0-16,-4 1 128 0,-4 1-128 0,-4 2 144 0,-5 0-144 0,-2 3 160 15,-5 1 128-15,-1 2 32 16,-1 1 0-16,0 1 0 0,-4 1-128 0,-2-1 0 16,1 3-16-16,-2-1 0 0,-1 2-176 0,-1-1 0 15,-2 0-160-15,-1-2 160 16,-2 1-944-16,0 0-80 0,-2-1-32 0,-2-2-12944 0</inkml:trace>
  <inkml:trace contextRef="#ctx0" brushRef="#br0" timeOffset="34742.96">4369 1747 11967 0,'-3'-6'1072'0,"3"6"-864"16,-5-6-208-16,5 6 0 0,-3-6 2128 0,3 6 384 15,0 0 80-15,0 0 16 0,0 0-2160 0,0 0-448 16,0 0 0-16,0 0-144 0,-2 11 320 0,1 1 64 16,1 2 16-16,0 0 0 0,0 1 32 0,1 2 16 15,0-2 0-15,1 4 0 0,0 3 16 0,2 2 0 16,-1-1 0-16,2 1 0 0,1 1-16 0,3 2 0 0,-2 4 0 0,3 2 0 15,0 1 64-15,-1-5 16 16,2 6 0-16,3 8 0 0,-1 4 48 0,3 5 16 16,1 3 0-16,2 4 0 15,1 2-192-15,2 1-16 0,1 3-16 0,1 0 0 0,3-2-96 0,-1-2 0 0,-1 1-128 0,-2-5 192 16,-1-4-64-16,-3-5 0 0,-3-4-128 0,3 17 192 16,-5-12-48-16,-6-8-16 0,-2-7 0 15,-3-6 0-15,-2-6 64 0,-1-4 0 0,-1-1 0 16,-2-4 0-1,-2-1-1008-15,0-1-192 0,-2 0-32 0</inkml:trace>
  <inkml:trace contextRef="#ctx0" brushRef="#br0" timeOffset="35769.08">2306 5195 12319 0,'0'0'544'0,"0"0"112"0,2-6-528 0,-2-1-128 16,0 1 0-16,0-1 0 0,0 0 1344 0,0 1 224 0,0-2 48 0,0 1 16 15,0 7-160-15,0-5-16 0,0-2-16 0,1 2 0 16,-1 5-352-16,2-6-80 0,-2 6-16 0,0 0 0 15,0 0-352-15,0 0-64 0,0 0 0 0,6-2-16 0,1 2-208 0,0 2-32 16,-1 3-16-16,2 2 0 0,1 3 80 0,0 4 32 16,0 1 0-16,1 4 0 15,1 2-64-15,1 1-16 0,-1 1 0 0,2 1 0 0,1 2-96 16,-2 0-32-16,-2-1 0 0,0 0 0 16,0 0-64-16,1 0-16 0,-3-3 0 0,0 0 0 0,-1-1-128 15,-1-3 0-15,1-1 144 0,-2-1-144 0,0 0 144 16,-1-2-144-16,0-1 192 0,-2 0-192 0,-1-2 160 0,0 0-160 15,0-1 128-15,-1 2-128 16,-2-3-320-16,2-9-160 0,-2 9-32 0,2-9-9472 16,-4 7-1888-16</inkml:trace>
  <inkml:trace contextRef="#ctx0" brushRef="#br0" timeOffset="36054.14">2321 5743 17503 0,'0'0'1552'0,"0"0"-1232"15,-6-1-320-15,6 1 0 0,0 0 1312 0,0 0 208 16,0 0 32-16,0 0 16 0,0 0-672 0,6 7-128 0,0-1-16 0,3 0-16 16,1-2 80-16,1 2 16 15,2 0 0-15,-1 0 0 0,2-3-480 0,1 0-96 0,1 2 0 16,3-4-16-16,-2-1-112 0,-2-1-128 0,2-1 176 0,-4-3-176 16,-1-3 144-16,0 0-144 15,0-2 0-15,0-1 144 0,-1-1-16 0,1-3-128 0,-1-2 192 0,-1-4-64 16,0-2 800-16,-1-1 160 15,-4-2 16-15,0 3 16 0,-4 0-1504 0,0 3-288 0,-1 4-64 0,0 4-16 16,-1 2 1168-16,-1 3 224 0,2 7 64 0,0 0 0 0,0 0-320 0,0 0-64 16,0 0-16-16,-7 9 0 15,2 3-624-15,0 3-112 0,3 3-16 0,0 1-9808 16,-2 2-1968-16</inkml:trace>
  <inkml:trace contextRef="#ctx0" brushRef="#br0" timeOffset="36660.37">1577 6951 6447 0,'-8'-10'272'0,"6"6"80"0,-1-3-352 0,0 0 0 0,-2 0 0 0,1-1 0 16,-2 0 3632-16,2 2 656 0,0-2 128 0,-1 1 16 0,2 2-1920 0,0 1-384 15,3 4-80-15,0 0 0 0,-5-4-736 0,5 4-144 16,0 0-16-16,0 0-16 0,0 0-608 0,1 9-112 16,3 1-32-16,0 3 0 0,0 1 0 0,2 2-16 15,-1-1 0-15,2 2 0 0,-2 0-208 16,2 1-32-16,0-2-128 0,-1 1 192 0,1-2-192 0,-2 0 0 15,0-2 128-15,0-1-128 0,1-1 0 0,-1-2 0 16,-3-2 0-16,3 0 0 16,0-3-528-16,-5-4-160 0,0 0-16 0,0 0-9856 15,0 0-1984-15</inkml:trace>
  <inkml:trace contextRef="#ctx0" brushRef="#br0" timeOffset="36785.12">1432 6702 30463 0,'-18'-8'1344'0,"12"4"288"0,-2 0-1312 0,1-1-320 0,2 1 0 0,0 0 0 16,1-2 0-16,1 2 0 0,1 0 0 16,2 4-192-1,0 0-1584-15,3-5-320 0,2-1-64 0</inkml:trace>
  <inkml:trace contextRef="#ctx0" brushRef="#br0" timeOffset="37124.19">1692 6796 24639 0,'4'15'1088'0,"-2"-7"240"0,-1 2-1072 0,1 1-256 16,3 1 0-16,-3 2 0 0,1 2 704 0,1-1 96 16,-1 2 16-16,0-2 0 0,1 0-192 0,-1 0-48 15,0-1 0-15,0-2 0 0,0-1-336 16,-1-2-80-16,1-1-16 0,-3-8 0 0,0 0 48 0,0 0 0 16,0 0 0-16,0 0 0 0,0 0 496 0,0 0 96 15,-3-9 32-15,0-3 0 0,-1-5-368 0,1-3-80 16,-1-3-16-16,0-1 0 0,2-1-352 0,1 1 0 15,0-2 0-15,2 3 128 0,0 1-128 0,2 2 0 16,2 4 0-16,0 2 0 0,2 0 192 0,1 3 0 0,0 3 16 0,3 1 0 16,0 1-208-16,1 4 0 15,-1 2 0-15,3 2 0 0,0 3 128 0,1 0-128 16,2 4 0-16,-1 1 144 0,0 1-144 0,1 1 160 0,0 1-160 0,-1 2 160 0,0-1-160 16,-1 1 0-16,1 1 0 0,-2-1 0 15,-1-1-816-15,-1 0-192 0,-2-3-32 0,0-3-9120 31,0 0-1808-31</inkml:trace>
  <inkml:trace contextRef="#ctx0" brushRef="#br0" timeOffset="37528.19">2215 6498 23951 0,'-5'0'2128'0,"-2"0"-1696"0,-1 0-432 0,0 0 0 0,-1 1 1136 0,1 0 144 0,0 1 16 0,0 1 16 15,-2 1 96-15,1 1 32 16,1 2 0-16,3 1 0 0,-1-1-704 0,2 2-144 15,0 2-16-15,2 0-16 16,1 1-432-16,1 2-128 0,0 0 0 0,1 0 0 0,1-1 0 0,2 1 0 16,-1 1 0-16,3-1 0 0,1-2 0 0,0-1 0 15,-2-1 0-15,1-2 0 16,0-2-128-16,1 0-48 0,0-3 0 0,-2-2 0 0,1-2-304 16,-1-2-64-16,1-4-16 0,-2-2 0 0,0-2 320 0,1-3 64 15,-4-5 16-15,0-4 0 0,-1-3 160 0,-2-5 0 16,-1-3 0-16,-3-18 0 0,-2 5 0 0,2 5 0 0,-1 4 0 15,-2 5 0-15,-3 3 144 0,3 7-144 0,3 3 192 0,-2 5-192 16,0 3 768-16,3 3 64 0,1 3 0 0,4 6 0 16,0 0-96-16,0 0-16 0,0 0 0 0,0 0 0 15,0 0-400-15,1 10-96 16,2 2-16-16,2 3 0 0,3 1-16 0,0 3 0 0,-2 0 0 0,0-5 0 16,2 2-64-16,-1 3-128 0,1 2 176 0,1 1-176 0,0 1 128 0,1 1-128 15,1 2 0-15,0-2 0 16,0-2 0-16,0-1 0 15,0-3 0-15,1-1 0 16,1-2-560-16,0-3-64 0,2-2-16 0,1-2 0 16,-1-3-896-16,2-2-176 0,0-4-32 0,0-5-16 15,-1-4-2144-15,0-4-416 0</inkml:trace>
  <inkml:trace contextRef="#ctx0" brushRef="#br0" timeOffset="38032.83">2503 6438 8287 0,'0'0'368'0,"0"0"80"0,0 0-448 0,0 0 0 0,0 0 0 0,0 0 0 15,0 0 3328-15,0 0 592 0,0 0 112 0,0 0 32 16,0 0-2640-16,0 0-528 0,0 0-96 0,0 0-32 15,3-5-384-15,0-1-96 16,-1 1-16-16,1-2 0 0,1 1 80 0,0-5 16 0,-1-1 0 0,0-1 0 16,-2 0 32-16,-1-1 16 0,0-1 0 0,-1-1 0 15,-3 0-48-15,1-1-16 0,0 2 0 0,-2-1 0 16,0 2-96-16,-1 3 0 0,1 3-16 0,-4 4 0 16,-1 2 512-16,2 1 96 0,8 1 32 0,-8 3 0 15,-2 2-112-15,2 4-32 0,4 2 0 0,0 2 0 16,1 3-384-16,1 1-80 0,-2 1-16 0,3 3 0 15,2 1-256-15,2-8 0 0,0 1 128 0,0 0-128 0,3 0 0 0,0 2 0 16,2-2 0-16,0 0 0 0,1-2 0 0,-1 0 0 16,1-2 0-16,2-1 0 0,-1-1-192 0,0-3 48 15,0-1 16-15,-1-3 0 16,2-3-304-16,1-3-48 0,-1-2-16 0,0-3 0 16,2-3-336-16,-2-2-64 0,0-4 0 0,5-12-16 15,0 0-304-15,-3-3-64 0,-3-4-16 0,-3 1 0 16,-3-1-368-16,-2-2-64 0,-3-1 0 0,-1 3-16 15,-3 2 816-15,-1 3 160 0,-2 4 48 0,0 5 0 0,1 5 2240 0,-1 2 448 0,0 2 80 16,1 3 32-16,-1 2 240 0,2 3 48 0,2 0 16 16,4 6 0-16,0 0-800 0,0 0-176 0,-7-2-16 0,7 2-16 15,0 0-608-15,0 0-112 0,-2 8-16 16,2 1-16-16,4 4-336 0,0 1-64 0,0 2-16 0,2 3 0 16,2 1-208-16,0 1 144 0,2 1-144 0,1 1 128 15,0 0-128-15,2 0 0 0,3 1 0 0,-4 0 0 16,0 1 0-16,1-1 0 0,0-1 0 0,2-2 0 15,-1-2-512-15,-1-3-96 0,-1-1-16 0,-3-6 0 16,-2-2-1808-16,0-2-384 0,0 0-64 0,2 0-12528 16</inkml:trace>
  <inkml:trace contextRef="#ctx0" brushRef="#br0" timeOffset="38206.42">2632 6169 26719 0,'0'0'2368'0,"-8"-2"-1888"16,8 2-480-16,0 0 0 0,0 0 1168 0,0 0 144 15,0 0 32-15,-2-7 0 0,3-1-768 0,4 1-160 16,2-1-32-16,4 0 0 0,4 2-384 0,0-4 0 16,2-1 0-16,0-2 0 0,5-2 0 0,-1 0 0 15,4-1 0-15,1 1 0 16,0 0-2688-16,-2-2-560 0</inkml:trace>
  <inkml:trace contextRef="#ctx0" brushRef="#br0" timeOffset="38507.98">2966 6127 21183 0,'0'0'1888'0,"0"0"-1504"0,-5-4-384 0,5 4 0 15,-3-8 864-15,3 8 96 16,-4-9 32-16,3-1 0 0,1-1-224 0,1-1-32 0,2-1-16 0,0-1 0 0,-1-1-160 0,2 0-48 16,2-2 0-16,-2 0 0 15,-1-1-272-15,0 1-64 0,0-2-16 0,-2 2 0 16,-2 1 0-16,0 4 0 0,0 2 0 0,-1 2 0 15,2 8 224-15,0 0 32 0,0 0 16 0,0 0 0 0,-9-1 208 0,1 4 64 16,1 5 0-16,0 3 0 0,1 3-320 0,1 2-48 16,-1-1-16-16,3 2 0 15,1 0-320-15,2 0 0 0,0-1 0 0,1 1 0 0,3-2 0 0,2 1 0 16,-2-2 0-16,2-1 128 0,2-2-128 0,0-1 0 0,1-2-128 0,0-2 128 16,1 1-160-16,1-3 160 15,-1-4-192-15,3 0 192 16,1-1-624-16,3-1-16 0,-1-2 0 0,3-2 0 15,-1 0-544-15,0-3-112 0,1-2-32 0,0 0-7584 16,-1-1-1520-16</inkml:trace>
  <inkml:trace contextRef="#ctx0" brushRef="#br0" timeOffset="38838.11">3232 5817 15263 0,'-8'-14'672'0,"3"5"144"0,0-1-656 0,-1 1-160 15,2 1 0-15,1 2 0 0,1 0 2240 0,2 6 400 16,0 0 96-16,0 0 16 0,1-6-1488 0,-1 6-304 0,0 0-48 0,10-4-16 15,-1 2-496-15,4 2-96 0,0 1-32 0,2 3 0 0,1-1 224 0,-1 2 32 16,0 2 16-16,0 2 0 0,-3 1-144 0,1 0-16 31,2 2-16-31,-3 0 0 0,-2 1-32 0,-1 2 0 0,-1 3 0 0,-2-2 0 0,-1 0-16 0,-2-3-16 16,-1-1 0-16,-1-2 0 0,1-1-144 0,-2-9-32 16,0 0 0-16,0 0 0 0,0 0 176 0,0 0 16 15,0 0 16-15,0 0 0 0,-8-7 240 0,1-4 32 16,1-3 16-16,0-4 0 15,1-1-336-15,1-5-64 0,-1-2-16 0,2-1 0 0,0 0-208 0,2 1 0 16,0-1 128-16,1 3-128 0,1 2 0 0,1 5 0 16,1 2 0-16,0 3 0 0,1 1 0 0,1 2 0 0,0 3 0 15,-5 6-160-15,0 0 160 0,10-4-208 16,0 1 80-16,0 2 128 16,0 1-896-16,2 2-64 0,2 2-16 0,1-1-10032 0,1 0-1984 0</inkml:trace>
  <inkml:trace contextRef="#ctx0" brushRef="#br0" timeOffset="39501.18">3675 5521 19343 0,'0'0'1728'0,"0"0"-1392"0,-7 4-336 0,7-4 0 0,-4 10 1664 0,1-2 272 31,-1 0 48-31,2 0 16 0,2 2-848 0,-2 2-192 0,1 2-16 0,1-1-16 16,0 0-192-16,0 0-32 15,0 2-16-15,1-2 0 0,1-2-304 0,-1-1-48 0,0 0-16 0,-1-10 0 0,0 0-128 0,4 8-48 31,-4-8 0-31,0 0 0 0,0 0 192 0,0 0 48 0,0 0 0 0,0 0 0 0,0 0 96 0,0-10 32 16,-3-1 0-16,2-2 0 0,0-2-288 0,0-3-48 31,-1-3-16-31,1 0 0 0,1-1-160 0,0 0 0 0,0-1 144 0,1 2-144 0,1 2 0 0,1 2 0 16,1 6 0-16,-1 1 0 0,1 3 0 0,-4 7 0 16,0 0 0-16,9-2 0 0,-9 2 0 0,10 4 0 0,1 0 0 0,-1 4 0 31,0 2 0-31,0 2 0 15,-1 0 0-15,0 0 0 0,0 1 0 0,1 0 128 0,1 0-128 16,-1-1 0-16,-1-1 0 0,1-3 0 16,-1-1 0-16,2-3 128 0,-11-4-128 0,7 4 0 0,1-3 0 0,-8-1 128 15,0 0-128-15,9-7 0 16,-3-2 0-16,0 0 0 0,-2-2 192 0,1-3-48 0,-1-1 0 0,0-3 0 16,1-3-144-16,-1-1 128 0,0-3-128 0,0 1 128 15,1-1-128-15,1 0 0 0,-2 1 0 0,2 3 128 0,0 5-128 0,0 2 0 16,2 1 0-16,0 6 0 0,1 1 0 0,-9 6 0 15,0 0 0-15,0 0 0 0,10 2 0 0,-3 1 0 16,-2 0 0-16,1 2 0 0,-2 2 0 0,1 2 0 16,-1 1 0-16,0 1 128 0,0 0-128 0,0 1 160 15,0 0-160-15,0 0 160 0,0-1-160 0,2-1 0 16,-1-1 0-16,1-2 0 0,-1-1 0 0,1-3 0 16,-6-3 0-16,0 0 0 0,7-2 0 0,1-2 0 15,-1-4 0-15,0-2 0 0,0-2 0 0,0-3 0 16,-3-3 0-16,1-1 0 0,1-1 0 0,-1-2 0 15,1-1 0-15,-2 0 0 0,1 1-160 0,-1 2 160 16,1 3-208-16,-2 3 80 0,0 3 128 0,0 3 0 16,0 2 0-16,-3 6 0 0,0 0 0 0,0 0-128 0,0 0 128 0,0 0 0 15,7 6 0-15,2 2 0 16,-1 1 0-16,1 2 0 0,-1 0 0 0,1 0 0 0,0 2 0 0,0-2 0 16,1-2 0-16,1 1 0 0,1 0 0 0,4 2 0 15,0-4 0-15,-3-2 0 0,-1-3 0 0,-1-2 0 16,0-2-320-16,-1-2 0 0,0-4 16 0,0-2 0 31,-1-1-2432-31,-1-1-480 0,-1-3-112 0</inkml:trace>
  <inkml:trace contextRef="#ctx0" brushRef="#br0" timeOffset="39657.65">4266 4868 18431 0,'-29'-10'816'0,"18"6"160"0,-1 0-784 0,1 0-192 15,0-2 0-15,1 2 0 0,1-1 2880 0,3 1 512 16,-1-1 128-16,3 1 0 0,4 4-2624 0,0 0-512 15,-3-3-128-15,3 3 0 0,0 0-432 0,0 0-80 16,8-1 0-16,1 1-16 16,2 2-2016-16,1 1-400 0,0 2-64 0</inkml:trace>
  <inkml:trace contextRef="#ctx0" brushRef="#br0" timeOffset="40618.89">4358 5051 17855 0,'8'15'784'0,"-3"-6"176"0,2 1-768 16,-1 0-192-16,-1 0 0 0,-2-1 0 0,-3-9 1488 0,7 9 272 15,-7-9 48-15,0 0 16 0,0 0 32 0,0 0 16 0,0 0 0 0,0 0 0 16,0 0-320-16,0 0-64 0,8-2-16 0,-1-4 0 16,-3-3-640-16,1-2-128 15,0-3-16-15,0-3-16 0,-1-2-320 0,-1 4-64 0,1-2-16 0,-1-2 0 16,0-1-128-16,2 2-16 0,-2 0-128 0,1 3 192 16,1 1-192-16,-1 3 0 0,0 4 0 0,0 1 0 15,3 2 0-15,-3 2 0 0,-4 2-128 0,7 1 128 16,1 1-192-16,1 1 32 0,0 2 0 0,1 0 0 15,0 1-160-15,0-1-48 0,1 1 0 0,1-2 0 16,2-1-128 0,1-2-16-16,2-1-16 0,1 0 0 15,-1-3-112-15,1-4-32 0,-2-1 0 0,1-3 0 0,-1-1 80 0,0-3 16 0,-4 0 0 0,-3-2 0 0,-1 0 432 16,0-2 144-16,-2-1 0 0,-2-1 0 0,-2 2 0 0,-1 1 0 16,-2 3 0-16,-1 1 144 0,0 2 80 0,-3 2 16 15,1 3 0-15,-2 1 0 0,0 4 320 16,-2 2 64-16,0 1 16 0,2 2 0 0,-1 2-320 0,1 1-64 15,0 3-16-15,1 1 0 0,-1 1-240 0,2 1 0 16,0 1 0-16,2 2 0 0,0-1 0 0,1 2 0 16,0-1 0-16,1-1 0 0,1-2 0 0,0-1 0 15,1-1 0-15,2-1 0 0,-1-1 0 0,2-3 0 0,1-2 0 0,-1-2 0 16,1-1 192-16,0-2 0 0,0-2 0 0,-1-3 0 16,1 0 48-16,-1-3 0 0,1-2 0 0,-1-3 0 15,0 0-80-15,-1-2-16 0,2-2 0 0,-4 2 0 16,1 2-144-16,-2 1 160 15,2 3-160-15,-1 3 160 0,0 0-160 0,0 4 0 16,-2 4 0-16,0 0 0 0,0 0 0 0,0 0 0 0,6 4 0 0,-1 3 0 16,0-1-144-16,0 2 144 0,1 1 0 0,-1-1 0 0,2 1 0 15,0-1 0-15,2-1 0 0,0-2 0 16,0-1 0-16,-2-1 0 0,0-2 0 0,1-3 0 16,-1-1 0-16,1-1 0 0,0-3 0 0,-2-3 0 15,1-2 0-15,0-1 0 0,-2-2 0 0,0-2 0 16,-1-1 0-16,-1-3 0 0,-1-4 144 0,1-1-144 15,-2-3 128-15,1-1-128 0,-1-4 0 0,0-1 128 16,0 1-128-16,0 1 0 0,-1 0 144 0,0 5-144 0,0 1 0 0,-1 4 144 16,-1 2-144-16,0 5 0 0,0 2 320 0,1 3-64 15,-1 3 0-15,1 2 0 0,-1 2 0 0,2 4 0 16,0 0 0-16,-3 5 0 0,0 3-256 16,-1 3 0-16,2 3 0 0,0 4 0 0,0 3 0 0,-1 1 0 15,2 1-128-15,1 2 128 16,3 2 0-16,-2 0 0 0,0 2 0 0,2-3 0 0,1-2 0 0,3 1-144 15,1-2 144-15,1-1 0 0,-1-2 0 16,2-3 0-16,1-3 0 0,1-1-128 0,0-4 128 0,1-1 0 0,0-2 0 16,0-4-128-16,1-3 128 0,-1-3 0 0,1-3 0 15,-1-3 0-15,-1-2 128 0,1-3-128 0,0-1 160 16,2-4-160-16,-2-1 160 0,-2-3-160 0,0-2 160 0,-2-1-160 16,-2 1 0-16,0 2 128 0,-3 2-128 15,0 3 0-15,-2 2 0 0,-1 5 0 0,-1 4 0 0,0 1 0 0,-1 1 144 0,1 6-144 16,0 0 128-16,0 0-128 15,0 0 128-15,-5 9-128 0,1 1 128 0,1 1-128 16,2 1 0-16,1 1 128 0,0 1-128 16,2 0 0-16,0-1 0 0,1 0 0 0,2 2 0 0,0-2 0 15,2-3 0-15,1 1 0 0,-1-1 0 0,1-3 0 16,1-1 0-16,-2-3 0 0,3-1 0 16,1-2 0-16,0-2 0 0,-1-2 0 0,0-2 0 0,-1 0 0 15,0-4-512-15,0-2 32 0,-2-4 0 0,-1-1 0 16,-3-2-1888-16,0-3-368 0,-2-2-80 0,-2-3 0 0</inkml:trace>
  <inkml:trace contextRef="#ctx0" brushRef="#br0" timeOffset="40809.96">5058 4104 26719 0,'-28'-8'1184'0,"17"5"240"0,-2-2-1136 0,0 0-288 0,1 2 0 0,2-1 0 16,1-3 1536-16,3 1 240 0,2 1 48 0,2-1 16 0,2 0-816 15,3-2-176-15,4 0-16 0,3 0-16 16,2-2-624-16,4 0-192 0,3-2 128 0,3 0-128 15,3 1 0-15,0-1 0 0,1-2 0 0,-1 1 0 16,0 0 0-16,-2 0 0 0,-1-2 128 0,-2 1-128 16,-2 1 0-16,-2 1-256 0,0 1 64 0,-3 2 0 31,-3 2-1984-31,-1 2-384 0,-3 2-64 0,-6 3-32 0</inkml:trace>
  <inkml:trace contextRef="#ctx0" brushRef="#br0" timeOffset="48688.48">2990 6779 4607 0,'0'0'192'0,"-3"-4"64"0,0-2-256 0,1 0 0 31,0-1 0-31,-1 1 0 0,0-1 1600 0,1-1 256 0,0 1 64 0,0-1 16 0,-2-1-400 0,2 0-96 16,0 1-16-16,1-1 0 0,0 0-144 0,0 1-48 16,1 1 0-16,1-1 0 0,0 0-208 0,1 2-32 15,1-1-16-15,-3 7 0 0,0 0-32 0,0 0-16 16,0 0 0-16,7 4 0 0,2 3-224 0,-1 3-64 0,0 2 0 0,1 3 0 31,3 3-368-31,0 2-80 0,-1 0 0 0,0 2-16 16,0 2-176-16,1 0 160 0,-1 0-160 0,2 0 160 15,-3 1-160-15,1-2 0 0,-1 0 0 0,-1-1 128 0,0-2-128 16,-1-2 128-16,-3-2-128 0,-1-3 128 0,0-2-128 16,-1-1 192-16,-1-1-192 0,-1-3 192 15,-1-6-64-15,0 0 0 0,0 0 0 0,0 0 0 0,0 0 64 16,-6 0 16-16,-2-3 0 0,-1-2 0 0,-1 0-208 15,-1-2 0-15,0 0 0 0,0 0 0 16,-1 2 0-16,2-1-192 0,0 2 48 0,2 1 0 0,0 2 144 0,1 2 0 16,0 3 0-16,1 0-128 0,3 3 128 0,0 0-160 15,0 3 160-15,0 0-160 0,3 0 160 0,0 1-192 16,0 0 192-16,1 0-192 0,1-1 192 0,3-1-160 16,0 0 160-16,2-3-160 0,-1 0 160 0,2-3 0 15,-2-1 0-15,1-2 0 0,1-2 256 0,0-1 16 0,-1-3 16 0,1-1 0 16,0-4 32-16,-2 0 0 15,1 0 0-15,-1-2 0 0,-1-1-160 0,-1-1-32 0,-1-1 0 0,-1 0 0 16,0-1-128-16,-1 3 0 0,0 0 0 0,0 2-176 31,0 2-432-31,1 2-96 0,-1 3 0 0,-1 5-16 16,0 0-1568-16,6-2-304 0,1 2-64 0,-1 4-8656 0</inkml:trace>
  <inkml:trace contextRef="#ctx0" brushRef="#br0" timeOffset="49213.79">2958 7756 17503 0,'0'0'1552'0,"0"0"-1232"16,-5-1-320-16,0-1 0 0,0 0 1216 0,5 2 176 15,-5-3 32-15,5 3 16 0,0 0-224 0,0 0-64 16,-7 3 0-16,4 1 0 0,-1 2-448 0,2 0-80 16,2 2-32-16,2 2 0 15,0 2-352-15,0 2-80 0,1 2-16 0,1-1 0 0,-1 0-144 0,1 1 160 0,2-2-160 0,-1-1 160 16,1 0-160-16,-1-2 128 0,1-1-128 0,-1-2 128 16,1-2 32-16,-1-1 0 0,2-1 0 0,-7-4 0 15,8 3 320-15,-2-3 64 16,2-3 16-16,0 0 0 0,0-1-48 0,-1-3 0 0,1-2 0 0,-2-2 0 15,1-2-256-15,-3-3-64 0,0-3-16 0,-3-2 0 16,0-3 0-16,-2-1 0 0,-4-2 0 0,0 0 0 16,-1-1-176-16,-1 1 128 0,-4 0-128 0,0 3 128 15,-2 2-128-15,1 3 0 0,0 4 144 0,-1 4-144 0,-1 1 192 0,-1 3-48 16,1 3 0-16,-1 3 0 0,-1 2 192 0,2 2 48 16,2 4 0-16,0 2 0 0,0 1-384 15,2 2 144-15,1 2-144 0,1 3 0 0,3-1 0 0,2 1 0 16,1-1 0-16,5 1 0 0,1-1-160 0,2-1 160 15,2 0-160-15,1-2 160 0,0-2-144 0,2-1 144 16,1-1-128-16,0-2 128 0,0 1 0 0,0-2-160 16,0-2 160-16,1-2 0 0,0-1-128 0,-2-1 128 15,-2-2 0-15,0-1 0 0,2-2-256 0,-1-1 48 0,-2-3 16 16,2-1 0 0,2-2-1248-16,-1-1-240 0,-1-3-48 0,-1 1-12736 0</inkml:trace>
  <inkml:trace contextRef="#ctx0" brushRef="#br0" timeOffset="49668.44">3150 7503 23951 0,'-5'-10'1056'0,"5"10"224"0,-3-6-1024 0,3-2-256 0,2 0 0 0,1 1 0 0,1-1 992 0,2 1 144 15,0 2 16-15,3 0 16 0,-1 2-256 0,2 2-48 16,1 2-16-16,2 1 0 16,1 2-464-16,1 1-80 0,-1 4-32 0,-1 1 0 15,0 0-32-15,-1 1-16 16,2 1 0-16,-3 1 0 0,-3 0-48 0,0 1-16 0,-1 1 0 0,-3-1 0 0,0 0 0 0,-1 1 0 16,-2-1 0-16,0-2 0 15,-1-2-160-15,0-1 160 0,-1-2-160 0,1-7 160 0,0 0-160 0,0 0 160 16,0 0-160-16,0 0 160 0,0 0-32 0,-6-4-128 15,-1-5 192-15,0-2-64 0,1-3-128 0,2-4-144 0,-1-1 144 0,0-3-208 32,1-3-240-32,0 2-32 0,1 0-16 0,0 3 0 0,1 4 208 0,-1 4 32 0,1 2 16 15,2 2 0-15,-2 3 416 0,2 5 80 0,0 0 0 0,0 0 16 16,2 6 208-16,-1 4 32 0,3 1 16 0,0 2 0 16,2 1-272-16,0 0-64 0,2 0-16 0,1-1 0 15,-1 1-176-15,2-1 0 0,1-1 0 0,0-1 128 16,0-1-128-16,0-3 0 0,0-1 0 0,0-2 0 15,-1-1-256-15,0-3 32 16,0-3 0-16,1-1 0 0,0-4-592 16,0-2-112-16,-2-3-32 0,0-2 0 0,-2-3-1520 0,-1-3-304 0,-3-3-64 0</inkml:trace>
  <inkml:trace contextRef="#ctx0" brushRef="#br0" timeOffset="49873.82">3480 7165 12895 0,'0'0'576'0,"0"0"112"0,0 0-560 0,0 0-128 16,0 0 0-16,0 0 0 0,0 0 2624 0,0 0 480 15,0 0 96-15,7 0 32 0,-1 3-1600 0,2-1-320 16,2 3-64-16,1 3-16 0,0 2-240 0,1 2-48 16,1 3-16-16,0 1 0 0,1 0-256 0,-2 3-48 15,0 2-16-15,-1 2 0 0,0 2-176 0,-2 2-48 16,-3 1 0-16,0 1 0 0,-1 0-176 0,-1-2-32 0,-3 1-16 0,0-2 0 16,-3-2-160-16,-2 0 160 0,-1-1-160 0,-1-2 160 31,-1-2-544-31,-1-2-96 0,-2-3-32 0,0-2 0 15,-1-3-2192-15,-2-4-448 0,-17-3-96 0,5-7-16 0</inkml:trace>
  <inkml:trace contextRef="#ctx0" brushRef="#br0" timeOffset="50078.86">3113 7384 26719 0,'0'0'1184'0,"0"0"240"0,0 0-1136 0,-1 7-288 15,1 1 0-15,2 2 0 0,1 1 0 0,2 2 0 16,2 1 128-16,-1 3-128 0,1 0 560 0,2 3 48 15,0 3 16-15,2 0 0 0,2 0-256 0,2 1-48 16,0 0-16-16,1-1 0 0,4-1-160 0,-1 0-16 16,1-1-128-16,0-2 192 0,0 0-192 0,2-2 0 15,-2-3 0-15,-1-2 0 16,-1-3-432-16,-1-4-176 0,1-3-32 0,-1-4-12336 0</inkml:trace>
  <inkml:trace contextRef="#ctx0" brushRef="#br0" timeOffset="50268.49">3846 7381 30175 0,'0'0'1344'0,"0"0"256"0,0 0-1280 0,0 0-320 0,0 0 0 16,7 0 0-16,-7 0 576 0,8 3 64 0,-1 2 0 0,1 0 0 16,0 3 128-16,0 1 48 0,-2 1 0 0,1 2 0 15,-1 1-320-15,-1 1-64 0,0 2-16 0,0 0 0 16,-1 2-240-16,0 0-48 0,1 2-128 0,-3 1 192 15,-1 0-544-15,-2-1-112 16,2-3-32-16,-1 0 0 0,-1-2-704 0,-1-3-144 0,0-2-16 0,-2-1-13056 16</inkml:trace>
  <inkml:trace contextRef="#ctx0" brushRef="#br0" timeOffset="50711.25">4103 6845 18431 0,'-9'-3'1632'0,"9"3"-1312"16,0 0-320-16,0 0 0 0,0 0 2944 0,0 0 512 0,-4 6 96 0,2 0 32 15,2 2-2704-15,2 1-544 16,-1 1-96-16,1 2-32 0,1 2 304 0,3 1 48 16,0 2 16-16,2 0 0 0,0 1-256 0,0 0-64 0,2-1 0 0,1 0 0 15,0-2-256-15,1-1 0 16,-1 0 0-16,0-2 0 0,2-1 0 0,-1-4 0 15,-4-2 0-15,3-2 0 0,-2 0 240 0,0-1-64 0,0-5-16 16,0 0 0-16,-2-2-16 0,0-2 0 0,-2-2 0 16,0-2 0-16,-3-4 16 0,-1-3 0 0,0-3 0 0,-2-3 0 15,-1-3-160-15,-1-2 0 0,-3 0-192 0,1 1 192 16,-2-1-432-16,0 4 48 16,1 2 0-16,-2 3 0 0,0 3 384 0,1 4-160 15,0 2 160-15,2 2 0 0,-1 2 0 0,1 1 0 0,-1 3 0 0,6 3 0 0,-5 0 304 0,5 0-48 16,-6 3 0-16,6-3 0 0,-3 7-256 0,2 1 128 15,0-1-128-15,2 2 0 0,0 0 0 0,1 0 0 16,1 1 0-16,2-1 0 0,0 1 0 0,2-1 0 16,1-2 0-16,0-1-144 0,2 1 144 0,0 0 0 15,0-2 0 1,0-1 0-16,0 0 0 0,-1-2-128 0,-1-1 128 0,6-1 0 16,-2-2-784-16,0-3-80 0,1-1-16 0,-1-3-14144 0</inkml:trace>
  <inkml:trace contextRef="#ctx0" brushRef="#br0" timeOffset="51153.8">4467 6463 27983 0,'0'0'1232'0,"0"0"272"0,-5-4-1200 0,5 4-304 0,0 0 0 0,-3-4 0 16,3 4 704-16,0 0 96 0,0-6 16 0,0 6 0 15,5-4-112-15,0 1 0 0,2 0-16 0,3 2 0 16,-1 2-320-16,4 2-64 0,0-1-16 0,0 2 0 15,0 3-48-15,0 1-16 0,1 0 0 0,-1 2 0 0,-1 2-32 0,1 0-16 16,-2 2 0-16,-2 1 0 16,-3 3 48-16,0-1 16 0,1 2 0 0,-4-1 0 15,-1-1-80-15,-1-1-16 0,-1-2 0 0,1-2 0 0,-2-2-144 0,0-1 192 16,-1-3-192-16,2-6 192 0,0 0-192 0,0 0 192 16,0 0-192-16,0 0 192 0,-6-5-64 0,2-4-128 15,1-2 192-15,0-2-64 0,2-5-256 0,1-3-64 16,0-2-16-1,0-1 0-15,0-2-96 0,0-1-16 0,1 2 0 0,-1 3 0 16,0 1 128-16,0 4 32 0,0 5 0 0,-1 2 0 0,0 2 160 0,0 2 176 16,1 6-48-16,0 0 0 0,0 0 256 0,0 0 64 15,0 0 0-15,0 0 0 0,1 8-112 0,1 2-16 16,2 1 0-16,0 1 0 0,2 0-176 0,0 0-144 16,1 1 192-16,-1 0-192 0,2 0 0 0,1-1 0 0,3-1 0 0,-1-1 0 15,0-3 0-15,1 1 0 16,0-3 0-16,0 0 0 0,-1-3 0 0,1-2-192 0,-1-2 48 15,7-4 16 1,-3-2-416 0,1-3-80-16,-1-5-16 0,-5 4 0 0,0-2-1872 0,-1-4-384 0,1-3-80 0,0-3-16 15</inkml:trace>
  <inkml:trace contextRef="#ctx0" brushRef="#br0" timeOffset="51402.48">4850 6003 26719 0,'0'0'2368'16,"0"0"-1888"-16,0 0-480 0,0 0 0 0,0 0 560 0,0 0 16 15,0 0 0-15,0 0 0 0,0 0 288 0,0 0 64 16,0 0 16-16,0 0 0 0,0 0-528 0,8 3-96 16,2 1-32-16,1 3 0 15,0 2 80-15,1 2 16 0,3 2 0 0,0 2 0 0,-1 1 80 0,1 3 32 16,-2 0 0-16,0 3 0 0,0 1 16 0,1 4 16 0,-5 1 0 0,0 3 0 16,-1 2-208-16,0 0-64 31,-3 0 0-31,0 1 0 0,-2 0-96 0,-1-1-32 0,0-2 0 0,-2 0 0 0,-2-2-128 0,-1-2 192 15,-2-2-192-15,0 0 192 0,-1-4-192 0,0-3-192 16,-2-1 32-16,-3 4 16 16,1-4-1488-16,-1-4-288 0,-2-3-64 0,-1-5-13584 0</inkml:trace>
  <inkml:trace contextRef="#ctx0" brushRef="#br0" timeOffset="51670.34">4434 6235 13823 0,'-6'1'1216'0,"1"1"-960"0,0 0-256 0,-1 3 0 0,0 0 3216 0,2 4 608 16,0 2 112-1,0 3 32-15,0 3-2688 0,2 3-512 0,-3 3-128 0,4 3 0 0,0 3 80 0,2 2 32 32,1 2 0-32,2 0 0 0,0 1-288 0,3 1-48 15,-1 1-16-15,2 0 0 0,1 0-176 0,1-3-32 16,2-1-16-16,1-3 0 0,0-1-176 0,3-2 0 15,0-2 0-15,2-1 0 0,-1-2 0 0,2-4 0 16,1-3 0-16,0-2 128 0,-1-3-128 0,2-2 0 16,2-5 0-16,-1-3 0 0,0-4-208 0,-1-2-128 15,-2-3-32-15,6-8 0 16,-3-2-2160-16,-2-1-432 0</inkml:trace>
  <inkml:trace contextRef="#ctx0" brushRef="#br0" timeOffset="56086.8">4314 7764 9551 0,'0'0'416'0,"-7"3"96"0,-1 0-512 0,-2 1 0 16,-1-1 0-16,1 0 0 0,0 0 1216 0,-1 0 144 0,-1 0 32 0,2 0 0 15,2 0 96-15,-3-1 32 16,0 1 0-16,2 0 0 0,-1 0-336 0,3-1-64 16,-2-1-16-16,5 0 0 0,4-1-272 0,0 0-64 0,0 0-16 0,0 0 0 15,0 0-368-15,0 0-80 0,7-4-16 0,5-2 0 16,4-3-48-16,4-2-16 16,2-3 0-16,2-4 0 0,1-2-224 0,3-5 0 0,3-3 128 0,6-3-128 0,1-3 0 15,4-1 144-15,3-3-144 0,2 1 128 0,3-3 0 0,-2 2 0 16,-1-1 0-16,0 2 0 0,-1-2 0 0,0 2-128 15,-2 1 192 1,-1 2-64-16,-1 2-128 0,-4 1 128 0,-1 2-128 0,-3 4 128 0,-4 1-128 0,-5 3 160 16,-4 2-160-16,-5 4 160 0,-3 3-160 0,-3 3-192 15,-3 2 32-15,-4 3 16 16,-3 4-368-16,0 0-64 0,-5 0 0 0,-4 3-16 16,-2 2-480-16,-3 3-80 0,-3 3-32 0</inkml:trace>
  <inkml:trace contextRef="#ctx0" brushRef="#br0" timeOffset="56417.88">4346 7817 17503 0,'-14'10'768'0,"8"-5"176"0,1 1-752 0,0 0-192 0,2 0 0 0,3-6 0 0,0 0 1344 0,0 0 224 15,0 0 48-15,0 0 16 0,5 0-624 0,3-5-128 16,2-2-32-16,5-6 0 0,4-2-240 0,5-4-48 15,4-3-16-15,4-4 0 0,2-4-240 0,5-2-48 16,6-2-16-16,3-1 0 0,-3-2 96 0,2-3 32 31,2-1 0-31,-1 0 0 0,1-1-32 0,2 1 0 16,0 0 0-16,-2 3 0 0,1 2-80 0,-6 0-32 0,-6 3 0 0,-2 3 0 0,-6 1-224 0,-2 5 176 16,-3 2-176-16,-4 3 160 0,-5 3-32 0,-1 2 0 15,-4 2 0 1,-3 3 0-16,-1 2 16 0,-1 0 0 0,-3 2 0 0,-3 5 0 0,0 0 16 15,0 0 0-15,0 0 0 0,-2-6 0 16,2 6-464 0,0 0-80-16,0 0-32 0,0 0 0 0,-8 2-1840 0,1-1-368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2:10:18.092"/>
    </inkml:context>
    <inkml:brush xml:id="br0">
      <inkml:brushProperty name="width" value="0.05292" units="cm"/>
      <inkml:brushProperty name="height" value="0.05292" units="cm"/>
      <inkml:brushProperty name="color" value="#FF0000"/>
    </inkml:brush>
  </inkml:definitions>
  <inkml:trace contextRef="#ctx0" brushRef="#br0">14935 1784 15663 0,'0'0'1392'0,"-2"-4"-1120"15,-1-1-272-15,2 0 0 0,0-1 832 0,1 6 96 0,-1-5 32 0,1 5 0 0,-1-6 512 16,1 6 128-16,0-4 0 0,0 4 16 0,0 0-336 0,0 0-80 0,0 0-16 0,0 0 0 31,0 0-496-31,-1 8-112 0,0 3 0 0,-1 3-16 0,-1 3 64 0,0 3 16 0,-2 5 0 0,1 1 0 31,0 3-256-31,-1-2-32 0,-1 2-16 0,1-1 0 16,2 0-144-16,1 0-48 0,0 1 0 0,0-3 0 16,2-2-144-16,2-2 0 0,-1-2 0 0,1-1 0 15,2-2 128-15,0-3-128 0,-1-2 128 0,1-3-128 16,3-3 368-16,-1-1-16 0,-6-5 0 0,8-1 0 16,1-4-16-16,2-2 0 0,0-4 0 0,1-5 0 15,1-2-144-15,0-6-16 0,2-5-16 0,-1-2 0 16,1-2-160-16,0-1 0 0,-1 0 0 0,-1 2 0 0,-2 2 0 0,-1 5-144 15,-1 5 144-15,-5 4-208 0,0 2 208 0,-2 6 128 16,0 1 0-16,-2 7-128 0,0 0 368 0,0 0-48 16,0 0 0-16,2 10 0 0,-1 3-320 0,0 4 0 15,-1 0 0-15,2 3-192 0,-1 0 320 0,1 1 64 16,1 1 16-16,0-1 0 0,1-1-208 0,0 0-192 16,2 1 48-16,1-2 0 0,2-2 144 0,0-1 0 15,1-3 0-15,0-2 0 0,0-3 0 0,1-3 0 16,0-3 0-16,0-2 0 0,-1-2 0 0,1-3 0 15,1-4 192-15,-2-3-64 0,-2-2 80 0,2-4 32 0,1-3 0 0,0-2 0 16,0-3-48-16,0-3 0 0,-1-3 0 0,-2 1 0 16,-3 3-192-16,1 1 128 0,-3 3-128 0,-1 2 0 15,-1 3 192-15,1 3-64 0,-1 3-128 0,0 1 192 16,-2 2-192-16,-2 2 176 0,0 2-176 16,0 2 160-16,3 4-352 0,0 0-80 0,0 0-16 0,0 0 0 15,0 0-1952 1,-3 7-384-16,0 1-64 0,2 2-12992 0</inkml:trace>
  <inkml:trace contextRef="#ctx0" brushRef="#br0" timeOffset="1200.41">15357 2360 20271 0,'0'0'1792'0,"0"0"-1424"16,-4 0-368-16,4 0 0 0,0 0 800 0,0 0 96 16,0 0 0-16,0 0 16 0,0 0 544 0,0 0 96 15,6-3 32-15,2-1 0 0,-2-3-608 0,4 1-112 16,2-2-32-16,2-1 0 0,0 0-512 0,1 1-128 16,1-2 0-16,-1 0-16 0,1 0-176 0,-2 0 128 0,-1 0-128 0,-1-1 128 15,-1-1 32-15,-3 1 0 16,-3 1 0-16,0 1 0 0,-3 1 0 0,-2 0 0 15,-2 1 0-15,-2 2 0 0,1 1 64 0,-2 2 16 0,-3 1 0 0,-1 2 0 16,-1 1 96-16,-2 3 32 0,-1 1 0 0,-2 3 0 0,-2 1-240 0,2 1-128 31,0 2 160-31,1 1-160 0,0-1 0 0,1 0 128 0,0 0-128 16,5 1 0-16,-1-1 0 0,2-1 0 0,3-2 0 0,1-1 0 0,0 0 128 0,2 0-128 16,2-1 176-1,3-2-176-15,-1 1 384 0,2 0-48 0,3-2 0 16,0-1 0-16,1 1-112 0,1-1-32 15,2-2 0-15,-1 2 0 0,3-1-192 0,1-1 128 0,3 0-128 0,1 0 0 16,2-2 0-16,-1 0-192 0,4-2 16 0,0 0 0 16,0-2-1632-16,0-2-336 0,0 0-64 0,1-2-12720 0</inkml:trace>
  <inkml:trace contextRef="#ctx0" brushRef="#br0" timeOffset="1540.88">15732 2229 22111 0,'0'0'976'0,"0"0"208"0,0 0-944 0,0 0-240 15,0 0 0-15,0 0 0 0,0 0 1392 0,0 0 224 16,0 0 48-16,0 0 16 0,0 5-512 16,1 2-96-16,4 2-32 0,-1-1 0 0,1 2-368 0,3 0-80 0,1 1-16 0,0 1 0 15,0 0-288 1,0 0-64-16,1 1-16 0,0-2 0 0,0 0-208 0,0-2 0 0,-2 0 0 0,1 0 0 16,-1-3-320-16,0-1-144 0,2-2-48 0,0 0 0 15,-1-3-1936 1,-1-3-400-16,-1 0-80 0,1-2-16 15,-1-3 912-15,0-2 176 0,-1-1 48 0,-1-1 0 0,-1-1 112 0,0-1 32 16,-2 1 0-16,-2 1 0 0,-2 1 2336 0,0 2 480 0,-2 2 80 0,1 1 32 0,-1 2 1504 0,-2 0 304 16,1 3 64-16,-2 1 16 0,-1 3-1072 0,1 0-224 15,-1 2-32-15,-1 2-16 16,-1 0-848-16,0 2-192 0,-1 4-16 0,0 0-16 0,0 2-336 0,-1-1-64 16,0 2-16-16,1-1 0 0,0 2-320 0,0-2 144 0,1-1-144 15,1 1 0-15,1-3 0 0,0 0 0 16,2 0 0-16,1-1 0 15,0-1-1856-15,1-1-336 0,1-2-64 0</inkml:trace>
  <inkml:trace contextRef="#ctx0" brushRef="#br0" timeOffset="1775.29">16153 2094 36863 0,'0'0'3264'0,"0"0"-2608"0,0 0-528 0,0 0-128 15,-5 2 0-15,-1 1 0 0,2 1 0 0,1 3-176 16,-1 2 720-16,1 2 144 0,0 2 16 0,-2 2 16 16,2 3-208-16,1 1-32 0,1 0-16 0,0 3 0 15,-2 1-272-15,2 2-48 0,1-1-16 0,0 1 0 0,-1-2-128 0,1 0 0 16,0-1 0-16,1-2 0 0,0-1 0 0,2-2 0 16,-2-1 0-16,0-3 0 15,0-1-720-15,1-2-32 0,1-2 0 0,1-2 0 16,-4-6-2272-16,0 0-464 0</inkml:trace>
  <inkml:trace contextRef="#ctx0" brushRef="#br0" timeOffset="1948.88">16043 2366 19343 0,'-11'-5'1728'0,"6"2"-1392"16,-2 0-336-16,3 1 0 0,4 2 3568 0,0 0 640 15,0 0 128-15,0 0 16 0,0 0-2656 0,0 0-544 16,8-3-96-16,3 0-32 0,1 1-480 0,4 1-96 15,1 0-32-15,1 1 0 0,3-2-208 0,0 0-32 16,1-2-16-16,0 1 0 0,0-1-160 0,0 0 0 16,0 1 0-16,0 0 0 15,-1-1-1312-15,-2 1-288 0,-2 1-64 0,-2 0-9424 16,-4 1-1888-16</inkml:trace>
  <inkml:trace contextRef="#ctx0" brushRef="#br0" timeOffset="6187.89">16833 1973 15951 0,'0'0'704'0,"0"0"144"0,0 0-672 0,0 0-176 15,0 0 0-15,0 0 0 0,0 0 1696 0,-5 0 304 16,5 0 64-16,0 0 16 0,0 0-432 0,0 0-96 15,0 0-16-15,0 0 0 0,-6 0-384 0,6 0-64 16,0 0-32-16,0 0 0 0,0 0-224 0,0 0-64 16,0 0 0-16,6 2 0 0,1-1-256 0,2-1-48 15,2 0-16-15,2 0 0 0,3 0-48 0,0-1-16 16,4 1 0-16,0-2 0 0,1 0-144 0,0 0-48 16,0 0 0-16,-2 0 0 0,0-2-192 0,0 2 144 15,-3 0-144-15,0 0 128 0,-1 0-128 0,-2 0 0 0,-1-1 0 0,-1 1 0 16,-1 1 0-16,-1 0 128 0,-2 1-128 0,-1 0 0 0,-6 0 0 15,0 0-320-15,0 0 48 0,0 0 16 16,0 0-640-16,0 0-128 0,0 0-32 0,0 0 0 16,0 0-2192-16,-3 5-432 0</inkml:trace>
  <inkml:trace contextRef="#ctx0" brushRef="#br0" timeOffset="6487.81">16821 2160 19343 0,'0'0'1728'0,"0"0"-1392"16,-7 2-336-16,2-2 0 16,5 0 1856-16,0 0 288 0,0 0 64 0,0 0 16 0,0 0-832 0,0 0-176 15,0 0-16-15,0 0-16 0,5 0-288 16,4 0-48-16,2 1-16 0,4 0 0 0,1-1-400 0,3 0-96 16,3 0-16-16,1-1 0 0,0 0-96 0,1-2-32 0,1 1 0 0,1 0 0 15,-4-2-192-15,-1 1 128 0,-2-1-128 0,-1 0 0 16,-3-1 128-16,0 2-128 0,-1 0 0 0,-3-1 144 15,-2 2-144-15,-3 0 0 0,0 0 144 0,-6 2-144 16,0 0 0-16,0 0 0 0,0 0 0 0,0 0 0 16,0 0-128-16,0 0-64 0,0 0 0 0,0 0 0 15,0 0-384-15,0 0-64 16,0 0-32-16,0 0 0 0,0 0-576 0,0 0-112 16,0 0-32-16,0 0-12240 0</inkml:trace>
  <inkml:trace contextRef="#ctx0" brushRef="#br0" timeOffset="7567.2">18541 1868 10127 0,'0'0'896'0,"0"0"-704"0,4-5-192 15,-1 1 0-15,0 0 1200 0,-3 4 208 16,0 0 32-16,0 0 16 0,0 0-32 0,0 0 0 0,0 0 0 0,0 0 0 15,0 0-352-15,0 0-80 0,0 0-16 0,0 0 0 16,0 0-176-16,0 0-32 16,-4 4-16-16,1 3 0 0,-2 1 16 0,1 3 0 15,-1 0 0-15,1 3 0 0,-1 0-240 0,0 1-32 16,2 1-16-16,0-1 0 0,0 2-96 0,0-1-32 0,2 1 0 0,0-1 0 16,1 0-96-16,1-2 0 0,0 0-16 0,2 0 0 15,0 0 16-15,1-1 16 0,0 0 0 0,3-1 0 16,1-2 96-16,-1 0 16 0,2-1 0 0,1-2 0 15,0 0-128-15,2-4 0 0,1 1-16 0,3-2 0 0,0-1-240 16,1-1 144-16,0-1-144 0,1-2 128 0,1-2-128 16,-1 0 192-16,0-3-192 0,-1-2 192 15,1-1-192-15,-1-2 192 0,-3-1-192 0,0-3 192 0,2-1-192 16,-3 0 192-16,-2-2-192 0,-1-1 192 0,1 0-192 0,-4 0 192 16,0-1-192-16,-2 1 192 0,0 0-192 0,-2 3 192 15,0-1-192-15,-1 3 192 0,-1 1-192 0,-1 2 192 16,0 1-192-16,0 2 192 0,-3 1-192 0,1 3 128 15,1 0-128-15,1 6 128 0,-4-5-128 0,2 0 0 16,2 5 0-16,0 0 0 16,0 0-592-16,0 0 0 0,0 0 0 0,0 0 0 15,0 0-2256-15,0 0-448 0,0 0-96 0</inkml:trace>
  <inkml:trace contextRef="#ctx0" brushRef="#br0" timeOffset="7815.92">18788 1829 23951 0,'-6'-2'2128'0,"1"1"-1696"0,-1 0-432 0,6 1 0 0,0 0 1040 0,0 0 128 16,0 0 32-16,0 0 0 0,0 0-128 0,6-2-32 15,2 1 0-15,4 1 0 0,1-3-624 0,2 1-128 16,0 1-32-16,0 0 0 0,-1 0-96 0,1 0-32 15,-2 0 0-15,0 0 0 16,-1-2-128-16,1 1 0 0,-3 0 0 0,0 1 128 16,-3 0-624-16,-1 0-128 0,-6 1-16 0,0 0-8896 15,0 0-1792-15</inkml:trace>
  <inkml:trace contextRef="#ctx0" brushRef="#br0" timeOffset="8099.21">18186 1826 30399 0,'-4'-2'2704'0,"-1"0"-2160"0,2-1-544 0,3 3 0 15,0 0 704-15,0 0 16 0,0 0 16 0,0 0 0 16,0 0-32-16,7-2 0 0,0 1 0 0,3 1 0 15,3 0-400-15,2 0-96 0,1 1-16 0,2 0 0 0,3 0-192 0,-1 2 128 16,-1-2-128-16,0 0 0 0,-1-1 0 0,0 0 0 31,-1 0 0-31,-2 1 0 16,0-1-528-16,-3 0-160 0,-2 0-16 0,-1 1-16 16,-1 0-2016-16,-1 0-400 0,-7-1-64 0</inkml:trace>
  <inkml:trace contextRef="#ctx0" brushRef="#br0" timeOffset="8588.91">18461 1900 6447 0,'0'0'272'0,"0"0"80"0,0 0-352 0,0 0 0 0,0 0 0 0,0 0 0 0,0 0 3280 16,0 0 592-16,3-4 112 0,2 1 32 0,-5 3-2016 0,5-3-400 15,1-2-64-15,0 2-32 16,1-1-736-16,1 2-160 0,-1-1-32 0,1 1 0 0,-1 1-416 16,2-1-160-16,-2 1 0 0,1 1 144 15,-1 0-2192-15,0 0-432 0</inkml:trace>
  <inkml:trace contextRef="#ctx0" brushRef="#br0" timeOffset="21676.24">11958 5641 2751 0,'0'0'256'0,"0"0"-256"15,0 0 0-15,0 0 0 0,0 0 448 0,0 0 32 0,0 0 16 0,7 5 0 16,-7-5-496-16,7 8 0 0,0-1 0 0,-7-7 0 15,6 6 0-15,1 0 0 0,-7-6 0 0,8 6 0 16,-8-6-144-16</inkml:trace>
  <inkml:trace contextRef="#ctx0" brushRef="#br0" timeOffset="23917.85">11539 7965 911 0,'0'0'0'0,"0"0"0"0,0 0 0 0,0 0 0 15,0 0 688-15,0 0 48 0,0 0 16 0,8 6 0 16</inkml:trace>
  <inkml:trace contextRef="#ctx0" brushRef="#br0" timeOffset="25123.42">11421 9572 1839 0,'0'0'0'0,"0"0"160"0,0 0-160 0,0 0 0 0,0 0 0 0,0 0 0 15,0 0 2032-15,0 0 368 0,0 0 80 0,0 0 16 16,0 0-1792-16,0 0-336 16,0 0-80-16,11 0-16 0,-11 0-272 0,10 3 0 0,0-1 0 0,1 2-3440 31,0 1-736-31</inkml:trace>
  <inkml:trace contextRef="#ctx0" brushRef="#br0" timeOffset="32156.06">14112 9387 2751 0,'0'0'256'0,"0"0"-256"16,0 0 0-16,0 0 0 0,-1-9 1984 0,-2 0 336 0,3 9 80 0,0 0 16 15,0 0-1520-15,0 0-320 0,0 0-48 0,0 0-16 16,0 0-304-16,0 0-64 0,6-6-16 0,-6 6 0 31,0 0-448-31,10 0-80 0,-10 0-32 0</inkml:trace>
  <inkml:trace contextRef="#ctx0" brushRef="#br0" timeOffset="34234.8">19425 9507 12895 0,'3'-7'1152'0,"-2"0"-928"16,-1 7-224-16,0 0 0 16,-1-7-368-16,1 7-112 0</inkml:trace>
  <inkml:trace contextRef="#ctx0" brushRef="#br0" timeOffset="54229.33">17554 12360 15663 0,'-6'-9'688'0,"2"3"144"0,-1-1-656 0,2 0-176 16,0 2 0-16,3 5 0 0,-2-8 320 0,0 1 16 0,0 0 16 0,-1 1 0 15,-1 1-352-15,1-2 0 16,-1 2 0-16,0 0 0 0,-2 1 0 0,-1-1-208 0,1 2 16 0,-2 0 16 31,0-1-528-31,0 0-96 0,-4 2-32 0,1 0 0 0,-2-1-16 0,0 1-16 0,0 0 0 0,-1 0 0 32,-2 1 320-32,1 0 64 0,0-3 16 0,-1 2 0 0,0 0 464 0,-1 0 320 0,1 0-64 0,-1-1 0 15,0 1 896-15,-1 1 192 0,0 1 16 0,1-1 16 0,-2 0-208 0,-1 1-32 16,-1 0-16-16,-1 0 0 0,-1 0-464 0,-2 1-80 15,-3 0-32-15,0 1 0 0,-3-1-352 0,1 2-64 16,1-2 0-16,-1 1-128 0,-1 0 192 0,0 0-192 16,-1-1 192-16,2 2-192 15,-2-1 0-15,0-1 0 0,-2-1 0 0,-4 1-192 0,-2-2 192 0,-1 2 0 16,0 1 0-16,2 0 0 16,-1-1 128-16,2 1-128 0,-1-1 192 0,2 0-192 0,-1 0 352 15,0 1-32-15,-3 1-16 0,-2 1 0 0,-2-2-48 0,2 1 0 0,0 2 0 0,3-1 0 31,0-1-256-31,1 2 128 0,2-1-128 0,1 2 0 0,1-1 0 0,-2 1 0 0,-2-1 0 0,-1 1 0 16,-1-2 0-16,4 0 0 0,-2 1 0 0,4-1 0 16,1 1 160-16,3-1-160 0,2 1 128 0,1 0-128 15,2-1 128-15,2 1-128 0,2-1 128 0,-2-1-128 16,4 2 304-16,0-3-32 0,0-2 0 0,0 2 0 16,0 0 64-16,3-1 16 0,1 1 0 0,3-2 0 15,1 0 80-15,1 0 16 0,1 1 0 0,2 0 0 0,2 0-96 0,6-1-16 16,0 0 0-16,-8 3 0 0,2-1-144 0,6-2-48 15,0 0 0-15,-6 5 0 0,6-5-144 0,-5 6 0 16,0 0 0-16,5-6 128 0,-5 8-128 0,1-1 0 16,0 0 0-16,2 1 0 0,1 0 0 0,-2 1 0 15,1 0 0-15,0 1 0 0,0 0 0 0,1 1 0 16,0 0 0-16,0 0 0 0,-1 0 0 0,0 2 0 16,0 0 0-16,1 1 0 0,0 1 0 0,0 0 0 15,0 2 0-15,0 0 0 0,-2 1 0 0,3 1 0 16,-1-1 0-16,0 2 0 15,0 0 0-15,0 3 0 0,-2 1 0 0,0 3 0 0,1-1 0 0,0 3 0 0,0-1 0 0,0 2 0 16,-2 0 0-16,1-1 0 0,-1 2 0 0,0 1 0 16,1 1 0-16,0 0 0 0,-2-1 0 0,1 1 0 15,1 1 0-15,-2 0 0 0,2-1 0 0,0 2 0 16,-2-1 0-16,1 0 0 0,-1 1 0 0,1 0 0 16,0-1 0-16,-1 0 0 0,2-1 0 0,0 0 0 15,-1 0 0-15,1 1 0 0,0 0 0 0,1 0 0 16,0 0 0-16,0-1 0 0,1-2 0 0,0 2 0 15,1-1 0-15,1-1 0 0,2-3 0 0,-1 0 0 16,2-1 0-16,-2 0 0 0,0-2-144 0,2-1 144 16,0-2 0-16,2-1-128 0,-1 1 128 0,3-2 0 0,-1-2-160 15,1-2 160-15,1 1-128 0,0-2 128 0,0 2 0 16,0-2 0-16,2-2 0 0,2 0 128 0,-1-1-128 0,1 2 192 16,0-3-64-16,2 0 0 0,1-1-128 0,1 1 192 15,2-2-64-15,1 1 0 0,2-1-128 0,1-1 0 16,-1-2 128-16,1 0-128 15,-1 1 128-15,0-1-128 0,0 0 160 0,1 0-160 0,0-1 128 0,4 0-128 16,0 1 0-16,2-1 0 16,-1 1 0-16,4-1 0 0,1 0 0 0,1 0 0 0,1 1 0 0,0-1 128 15,1-1-128-15,-1 1 0 0,-1-1 0 16,0 2 0-16,1-2 0 0,2 1 0 0,0-2 0 0,4 1 0 0,0 1 0 16,4-1 0-16,-1-1 0 0,0 1 0 0,-2-2 0 15,-2 0 0-15,1 0 0 0,1 2 0 0,0-3 0 0,2 0 0 16,2 0 0-16,3-1 0 0,3-1 0 0,0 0 0 31,-3 0 0-31,0-2 0 0,-2 1 128 0,2 0-128 16,2 0 0-16,2 0 128 0,3-2-128 0,-1 1 0 15,0 1 160-15,-3 0-160 0,-4-1 160 0,3 1-160 16,-1-1 192-16,2 1-64 0,1-2-128 0,1 1 192 16,1 0-192-16,-3-1 0 0,-3 1 128 0,-1 0-128 15,-3 0 0-15,2-1 0 0,-1 0 0 0,1-2 0 16,3 3 128-16,-4 0-128 0,-3-2 0 0,-5 2 0 15,-5 0 128-15,-1 1-128 0,-4-1 0 0,-3 1 0 0,-3 0 0 16,-1 1 128-16,-3 0-128 0,-1 0 0 0,-4 0 0 0,0 1 0 16,-4-2 128-16,-9 2-128 0,0 0 0 0,10 0 0 15,-10 0 128-15,0 0-128 0,0 0 0 0,0 0-256 16,0 0 48-16,0 0 16 16,0 0-528-16,0 0-112 0,2-8 0 0,-2 8-8032 15,0 0-1600-15</inkml:trace>
  <inkml:trace contextRef="#ctx0" brushRef="#br0" timeOffset="55050.04">17457 12356 24879 0,'0'0'2208'0,"0"0"-1760"0,0 0-448 0,0 0 0 16,0 0 128-16,0 0-128 0,0 0 0 0,0 0 128 15,-2 9-128-15,-1 0-144 0,2 0 144 0,0 2-208 16,1 1 208-16,-2 0 0 0,1 0 0 0,1 1 0 16,0 3 0-16,0 0 0 0,-1 0 0 0,1-1 160 15,0 2-160-15,0 0 0 0,1 3 0 0,-1 1 0 16,-1 0 128-16,0 1-128 0,0 1 128 0,1 1-128 0,0 1 208 0,2 3-32 15,0 0-16-15,0 4 0 16,-2 4-160-16,1 0 0 0,2 0 0 0,-2 2 0 0,-1 3 0 16,0 1 208-16,-1 0-48 0,-1 2-16 0,0 2 0 15,2 4 0-15,-2 1 0 0,1 0 0 0,-2-4-144 0,-1 1 0 16,2-2 0-16,2 0 128 0,1 1-128 16,0 1 0-16,-2 0 0 0,1-1 128 0,4 1-128 15,-4-4 0-15,-2-3 0 0,2 0 0 0,2-2 0 0,-1-1 0 16,-1 1 0-16,1 0 128 0,2 2-128 0,-1 0 160 15,-5-1-160-15,2 0 160 0,2-3 80 0,0 0 16 16,1-4 0-16,-2 1 0 0,1-5 32 0,-1-1 16 16,-1-3 0-16,1-2 0 0,0-1 32 0,0-1 16 0,0-2 0 15,0-2 0-15,-2 0 32 0,1-3 0 0,0-2 0 16,0-1 0-16,1-1-192 0,0-1-16 0,0-9-16 0,0 0 0 16,0 0-160-16,0 0 0 0,0 0 0 0,0 0 0 15,2 9 0-15,-2-9-192 0,0 0 0 0,0 0 16 31,0 0-336-31,0 0-64 0,0 0 0 0,0 0-16 16,8-8-1792-16,-3 0-368 0,0 0-64 0</inkml:trace>
  <inkml:trace contextRef="#ctx0" brushRef="#br0" timeOffset="55206.49">17579 14296 28559 0,'0'0'2544'0,"0"0"-2032"16,0 0-512-16,0 0 0 31,0 0-1024-31,0 0-288 0,0 0-64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2:11:24.379"/>
    </inkml:context>
    <inkml:brush xml:id="br0">
      <inkml:brushProperty name="width" value="0.05292" units="cm"/>
      <inkml:brushProperty name="height" value="0.05292" units="cm"/>
      <inkml:brushProperty name="color" value="#FF0000"/>
    </inkml:brush>
  </inkml:definitions>
  <inkml:trace contextRef="#ctx0" brushRef="#br0">17544 9423 20271 0,'0'0'1792'0,"-8"4"-1424"0,0-1-368 0,8-3 0 16,-8 4 1136-16,8-4 144 0,-9 0 48 0,9 0 0 15,0 0-496-15,0 0-112 0,0 0-16 0,-6-8 0 16,3-1 208-16,2-1 48 0,4-1 0 0,2-3 0 15,0-3-256-15,3-2-32 0,1-4-16 0,2-5 0 16,0-4-16-16,3-3 0 0,1-4 0 0,-3 8 0 0,2-6-112 0,2-5-16 16,1-3-16-16,-1-1 0 0,-1 0-288 0,-1 2-48 15,-1 0-16-15,-2 5 0 0,-2 5-144 0,2-21 0 16,-11 34 0-16,-3 5 0 16,0 3-192-16,-2 2 32 0,-3 4 16 15,-2 4-448-15,-1 3-96 0,-2 3-16 16,1 4 0-16,0 0 112 0,0 4 16 0,-2 4 0 15,3 1 0-15,1 3 16 0,2 1 16 0,0 1 0 16,2-2 0-16,1 1 48 0,2-1 16 0,2-1 0 0,1-2 0 0,1-1 336 0,2 0 144 0,2-2-128 16,1 0 128-16,2-1 128 0,2 1 96 15,-1 0 32-15,4 0 0 0,0 0 400 0,1 1 96 16,1 1 16-16,2-1 0 0,-2 0 96 0,2 0 32 16,-1 2 0-16,0-2 0 0,-1-1-448 0,1-1-96 15,-1-1-16-15,-1-1 0 0,2 1-208 0,-3-2-128 0,-2-2 128 16,1-2-128-16,1-1 0 0,-2-3-192 15,1-2 32-15,1-3 0 16,-2-1-2016-16,2-4-416 0,-2-2-80 0</inkml:trace>
  <inkml:trace contextRef="#ctx0" brushRef="#br0" timeOffset="975.19">18018 8946 10127 0,'0'0'896'0,"0"0"-704"0,0 0-192 0,0 0 0 0,0 0 3008 0,0 0 576 15,0 0 128-15,6-4 0 0,1 0-2256 16,2-2-464-16,1-1-96 0,0 0 0 0,0-3 240 0,-1-1 48 15,4-1 16-15,-1-1 0 16,0-2-624-16,0 1-112 0,-2-1-16 0,0-3-16 16,-2-1-128-16,0 1-32 0,-1-2 0 0,-3 1 0 0,-2 1-112 15,-4 3-32-15,1 1 0 0,-2 3 0 16,-2 2 288-16,-1 3 48 0,-2 4 16 0,-1 3 0 0,-1 3 112 0,-2 3 32 16,-2 5 0-16,0 3 0 0,0 5-384 0,1 2-80 15,0 3-16-15,1 1 0 0,2 2-144 0,1-1 0 0,4 1 0 16,0-2 0-16,3-2 0 0,4 1 0 0,1-2 0 15,3-2 0-15,2-4 0 0,4-1 0 0,3-4-128 0,2-4 128 16,0-1-192-16,4-5 48 0,4-3 0 0,3-3 0 31,5-4-256-31,1-3-48 0,1-3-16 0,2-3 0 0,-2-1 96 0,-2-3 32 0,-2-6 0 16,-2 0 0-16,0-4 208 0,-3-1 128 0,-4-1-160 0,-3 1 160 16,-2 4 0-16,-5 1-144 0,-2 3 144 0,-4 5 0 15,-1 4 0-15,-4 3 256 0,-3 2-48 0,-2 3 0 16,0 3 400-16,-4 3 80 0,-4 1 16 0,-1 3 0 15,-1 4-272-15,-2 1-48 0,1 3-16 0,-1 3 0 16,1 1-224-16,0 4-144 0,1 2 192 0,0 2-192 16,1 2 0-16,2 0 0 0,0 2 0 0,3-3 0 15,2-1 0-15,2-2 0 0,2-1 0 0,3-3 0 16,2 0 0-16,3-3 0 0,2-2 0 0,0-2 0 16,3-2 0-16,2-4-144 0,-1-4 144 0,1-2 0 0,1-3-128 0,2-5 128 15,-1-4-128-15,1-3 128 0,2-5 0 16,0-3-128-16,-2-5 128 0,2-5 0 0,-2-4 0 0,1-4 0 15,-1-3 0-15,-3-2-128 0,0-2 128 0,-2 2 0 16,-4 0 0-16,0 7-128 0,-2 2 128 0,-5 7 256 16,0 5-64-16,-3 5-16 0,0 3 400 0,-2 6 96 15,1 3 16-15,0 2 0 0,-2 6-144 0,1 3-32 16,-2 2 0-16,0 5 0 0,1 3-336 0,-1 3-176 0,1 2 160 16,0 4-160-16,1 4 144 0,0 4-144 0,1 4 128 15,-1 4-128-15,2 0 0 0,0 1 0 0,1 0 0 16,2-1-176-16,1-1 176 0,1-2 0 15,1-3 0-15,2-2 0 0,1-1 0 16,2-3 0-16,1-2 0 0,1-2 0 0,1-4 0 0,2-3 0 0,2-2-176 16,1-4 176-16,0-4-384 0,2-3 0 0,3-4 16 0,-2-5 0 0,2-4 16 15,-2-5 0-15,1-4 0 0,0-4 0 0,-2-5 32 0,0-2 16 32,-3-1 0-32,0 0 0 0,-3 0 80 0,-1 2 16 0,-1 3 0 0,-3 4 0 0,-1 3 208 0,-3 6 0 31,1 3 0-31,-2 5 160 0,-2 1 288 0,0 7 48 15,0 0 16-15,0 0 0 0,-4 6-176 0,1 2-16 0,1 3-16 0,-3 4 0 0,2 2-304 16,1 2 128-16,0 1-128 0,1 0 0 0,-1-1 0 0,2 1 0 16,0 0 0-16,3 0 0 0,0 0 192 0,0-2-192 15,3 0 192 1,-1-3-192-16,2-2 0 0,-1-2 0 0,2-2 0 0,1-2-144 0,1-2 144 0,1-1-160 16,0-4 160-16,1-3-160 31,0-2-256-31,2-4-48 0,2-3-16 0,-1-3 0 15,1-3-96-15,0-3-32 0,1-4 0 0,-1-4 0 16,2-4-304-16,-2 0-64 0,0 1-16 0,-2 2 0 0,-3 1 192 16,-1 3 32-16,-1 1 16 0,-2 6 0 0,-1 2 752 0,-1 5 0 0,-1 3 0 0,-2 3 0 15,-2 6 416-15,0 0-32 0,0 0 0 0,0 0 0 16,-2 5-16-16,-1 4-16 0,1 2 0 0,0 2 0 16,2 0-208-16,-1 2-144 0,0 0 192 0,1 3-192 15,0 0 256-15,1 1-48 0,0 1-16 0,1-2 0 16,1 3-2320-1,2-2-480-15</inkml:trace>
  <inkml:trace contextRef="#ctx0" brushRef="#br0" timeOffset="1117.03">19541 8405 22111 0,'-12'2'976'0,"12"-2"208"0,-6 1-944 0,0 3-240 15,1 1 0-15,0 1-6512 0,-1 0-1344 0</inkml:trace>
  <inkml:trace contextRef="#ctx0" brushRef="#br0" timeOffset="1636.39">19513 8396 24879 0,'0'0'2208'0,"0"0"-1760"16,0 0-448-16,0 0 0 0,0 0 1136 0,0 0 144 16,0 0 16-16,0 0 16 0,-1 9 0 0,0 2 0 15,-1 1 0-15,1 3 0 0,-1 1-464 0,0 2-80 16,1 0-32-16,-2 2 0 0,0 1-400 0,1 0-80 16,-1-1 0-16,1-2-16 0,-1 0-112 0,1-1-128 0,0-3 176 0,1-2-176 15,0-2 192-15,0-2-64 16,0-2 0-16,1-6-128 0,0 0 464 0,0 0-16 0,0 0 0 15,0 0 0-15,2-6-144 0,1-4-48 16,2-4 0-16,0-2 0 0,1-3 112 0,0-4 16 0,2-3 0 16,1-3 0-16,2-2-512 0,0 3-112 0,-1 1-16 0,1 3 0 15,0 2 256-15,0 3 0 0,0 4 0 0,0 4 0 16,1 2-128-16,0 4 128 0,-1 3 0 0,1 2-144 16,1 3 144-16,-1 5 0 0,-1 1 0 0,1 4 128 15,-1 0-128-15,2 1 144 0,0 0-144 0,-1 3 160 16,0 0-160-16,0 1 0 0,-1-1 0 15,1-1 128-15,-1-1-336 0,1 0-80 0,0-1-16 0,1-2 0 16,4-3-1648-16,0-4-336 0,1-2-64 0,2-4-13424 16</inkml:trace>
  <inkml:trace contextRef="#ctx0" brushRef="#br0" timeOffset="2373.98">20272 8161 23039 0,'-17'-4'1024'0,"8"2"192"0,-4 2-960 0,-2 4-256 16,-2 0 0-16,-1 3 0 0,-2 2 2544 0,-3 0 464 15,1 2 80-15,0 3 32 0,-1 1-1680 0,0 3-336 16,2 1-64-16,1 2-16 0,2 0-384 0,3 2-64 16,1 2-32-16,3 0 0 0,2 0-224 0,1-1-32 0,1 1-16 15,4-2 0-15,3-1-80 0,2-1 0 16,3-2-16-16,0-1 0 0,1-3 48 0,1-3 16 16,6-3 0-16,-1-3 0 0,2-2 48 0,2-4 16 0,3-4 0 0,2-4 0 15,1-4-304-15,0-3 0 16,1-5 0-16,0-3 0 0,0-7 160 0,0-5-32 0,-1-7 0 0,0-4 0 15,-4-4-128-15,1 1 0 0,-6-2 144 0,0 4-144 16,-3 1 0-16,-2 5 144 16,-3 5-144-16,-1 6 0 0,-2 5 432 0,-2 4-32 0,-1 4 0 15,-2 4 0-15,-1 3 96 0,0 2 16 0,-2 5 0 0,1 2 0 16,-1 3-288-16,1 3-48 0,-1 1-16 0,0 4 0 0,-1 4-160 16,0 3 0-16,1 2 0 0,1 3 0 0,2 2-144 15,0 3 144-15,1 4 0 0,0 1 0 0,4 0-192 0,0 1 64 16,1 0 128-16,3 0-208 15,1 1-272-15,1-3-48 0,2-3-16 0,2-1 0 16,2-3-416-16,3-3-64 0,3-2-32 16,3-5 0-16,2-3-1648 0,4-4-336 0,1-5-64 0,2-4-16 15,2-4-176-15,1-5-32 0,-2-5-16 0,-2-6 0 16,-1-7 672-16,-5-2 144 0,-4-3 32 0,-3 2 0 0,-3 0 1936 0,-4 3 400 16,-4 1 160-16,-3 4-128 0,-3 2 4176 0,-2 3 848 15,-2 3 160-15,-4 2 48 0,-2 5-1888 0,-4 1-368 16,-1 2-80-16,-1 4-16 0,-2 2-1232 0,-1 3-256 15,-3 3-48-15,0 3-16 0,1 2-528 0,0 3-96 0,1 1-32 0,1 3 0 16,1 1-320-16,3 1-64 0,1 0-16 0,3 0 0 16,2 2-144-16,0-1 0 0,4 0 0 0,2 0 0 15,2-1 0-15,2 1 0 0,1-4 0 16,3 0 0-16,2-2 0 0,1-3 0 16,2-2 0-16,3-2 0 0,0-2 0 0,2-2 0 0,2-4 0 0,1-4 0 15,-2-1 0-15,1-6-144 16,1-3 144-16,-2-5-160 0,2-4 160 0,-4-2 0 15,1-2 0-15,-4 2-128 0,-2-2 128 0,-1 3 0 0,-3 2 0 0,0 4 0 16,-3 2 0-16,-1 4 0 0,-1 2 128 0,0 4-128 16,-1 6 320-16,0 0-16 0,0 0 0 0,-3 4 0 0,-1 4-112 0,0 2 0 15,1 2-16-15,0 1 0 0,1 1-176 0,-1 3 0 16,2 0 0-16,1 2 0 0,2 0 0 0,1-1 0 16,1 1 0-16,-1-1 0 0,3-1 0 0,0 0 0 15,2-3 0-15,1-1 0 0,0-2-192 0,2-2-32 16,1-3 0-16,1-2 0 15,0-3-1632-15,3-3-320 0,0-3-64 0,2-1-9712 16,0-3-1936-16</inkml:trace>
  <inkml:trace contextRef="#ctx0" brushRef="#br0" timeOffset="2720.58">21090 8099 28559 0,'-4'8'2544'0,"1"3"-2032"15,0 3-512-15,1 2 0 0,0 0 336 0,0 2-16 16,-2-2-16-16,1 2 0 0,0 1 576 0,1 0 112 15,1 2 32-15,-1-1 0 0,2 0 80 0,2-1 32 0,0-1 0 0,0-2 0 16,1-2-368-16,1-2-64 0,-1-2 0 0,0-3-16 16,2-2-240-16,-5-5-64 0,5-1 0 0,3-2 0 15,-1-4 16-15,2-1 0 0,1-5 0 0,1-3 0 16,1-5-192-16,0-2-32 16,2-3-16-16,-1-1 0 0,0-3-160 0,0 1 0 0,1 1 144 0,0 3-144 15,-3 2 0-15,1 4 0 0,0 4 0 0,-2 2 0 16,-3 4 0-16,1 3 0 0,0 4 0 0,0 2 128 0,-1 3 80 15,2 4 32-15,-1 2 0 0,-1 3 0 0,2 1 0 0,0 1 0 16,1 2 0-16,0 0 0 0,1 2-240 0,0-1 144 16,1 0-144-16,0-1 128 0,0 1-128 0,1-1 0 15,1-1 0-15,1-1 0 0,-2-1 0 0,1-1 0 16,-1-2 128-16,1-2-128 0,1-3 0 0,1-1-144 16,-1-3 144-16,2-2-208 15,-2-3-1392-15,0-2-288 0,0-4-48 0,-3-3-10288 16,1-4-2064-16</inkml:trace>
  <inkml:trace contextRef="#ctx0" brushRef="#br0" timeOffset="2899.79">21754 7781 32255 0,'-15'-8'1424'0,"10"4"304"0,-1 2-1392 0,1 1-336 0,5 1 0 0,-6 0 0 0,6 0 832 0,-5 2 112 16,-1 2 16-16,2 1 0 0,1 2-144 0,0 3-32 15,3 3 0-15,0 2 0 16,3 3-192-16,-1 2-32 0,2 2-16 0,1 0 0 0,1 2-288 0,1 1-48 0,-2 1-16 0,1 2 0 15,-1 1-192-15,0-1 0 0,-2 1 128 0,-1 2-128 16,-2 0-1088-16,-1 1-256 0,-1 0-48 0,-1-1-15552 16</inkml:trace>
  <inkml:trace contextRef="#ctx0" brushRef="#br0" timeOffset="3066.97">21693 8168 35935 0,'-13'-19'3200'0,"7"10"-2560"31,1-2-512-31,0 1-128 0,1-1 848 0,3 1 160 0,0 1 16 0,4 0 16 0,2 0-48 0,1 0-16 15,3 0 0-15,4 1 0 0,5 1-576 0,2-1-112 16,0 0-32-16,6 2 0 0,3 0-256 0,3 2 0 31,1-3 0-31,1 3 0 0,1-1 0 0,-1 2 0 16,-1 1-176-16,-3-1 176 16,-3-2-2240-16,-2 0-352 0,-2-1-64 0</inkml:trace>
  <inkml:trace contextRef="#ctx0" brushRef="#br0" timeOffset="3807.06">19241 9539 23039 0,'-13'7'2048'0,"8"-3"-1648"0,2 1-400 0,3-5 0 0,0 0 0 0,0 0 0 16,0 0 0-16,0 0 0 0,0 0 896 0,0 0 112 15,0 0 16-15,8-5 0 0,0-3 64 0,0-5 32 16,2-2 0-16,1-4 0 0,-1-3-240 0,1-3-48 0,-1-3-16 0,-1 1 0 16,-3-4-128-16,0 3-32 0,-2 1 0 0,0 4 0 15,-3 3 112-15,-1 5 32 0,0 3 0 0,-1 4 0 16,-2 3-160-16,3 5-48 16,0 0 0-16,-4 8 0 0,1 6-272 0,-2 3-48 15,0 5-16-15,-1 3 0 0,2 4-256 0,0 2 0 16,-1 2 0-16,3 2 0 0,0 1 0 0,2 1 0 0,2-1 0 0,1-1 0 15,2-1 0-15,0-3 0 0,3-2 0 16,0-4 0-16,-1-2 0 0,1-3 0 0,0-5 0 0,-1-1 0 16,1-5 0-16,1-2 0 0,0-5 0 0,-2-4 0 15,2-5 0-15,1-2 0 0,1-5-144 0,1-3 144 16,-1-4 0-16,1-2-160 0,-1-1 160 0,-1-1 0 16,-1 3-192-16,1 3 192 0,-1 1-192 0,-2 5 192 15,0 2-128-15,0 4 128 0,-2 4 0 0,-5 3 0 16,7 3-128-16,-2 4 128 0,-2 2 0 0,1 4 0 15,0 3 0-15,1 3 0 0,-2 1 0 0,1 0 0 0,1-2 0 16,0 2 0-16,1 1 0 0,0-1 0 0,3-2 0 0,0-1 0 16,1-3 0-16,2-1 0 0,1-2 0 0,1-3 0 15,2-2 0-15,-2-4 0 0,0-2 0 0,2-2 0 16,0-4 0-16,0-3 0 0,-1-3 0 0,-1-3 176 16,0-5-176-16,-3-3 160 0,-3-5-32 0,0 0-128 15,-2-2 192-15,-2-1-64 0,-1 1 0 0,-2 0-128 16,-2 2 192-16,-1 4-64 0,-2 2 0 0,-3 5 0 15,-2 2 0-15,-1 5 0 0,-1 3 64 0,-2 2 16 16,-2 2 0-16,-2 4 0 0,1 2-208 0,-2 4 0 16,1 3 0-16,1 2 0 0,2 0-336 0,1 2-16 15,-1 3 0-15,3 1 0 16,2 3-1888-16,0 3-368 0,2 1-80 0</inkml:trace>
  <inkml:trace contextRef="#ctx0" brushRef="#br0" timeOffset="4169.05">20249 9461 32255 0,'2'-11'1424'0,"-2"11"304"0,1-6-1392 0,-1-1-336 0,-1 0 0 0,0 1 0 15,-3-1 704-15,0 2 80 0,-3-1 16 0,-1 1 0 16,-2 0 128-16,-2 2 32 16,-2 1 0-16,-2 2 0 0,-4 1-256 0,-1 2-64 0,0 3 0 0,2 1 0 0,0 3-448 0,0 1-192 15,2 4 176-15,-1 0-176 0,1 3 0 0,3 0 0 16,1 2 0-16,2 2 0 0,2 0 0 0,1-1-240 15,3 0 80-15,2-1 16 16,2-2-320-16,2-1-64 0,1-3-16 0,2-2 0 16,3-2 64-16,2-2 16 0,2-4 0 0,2-1 0 15,2-3 144-15,2-4 16 0,1-2 16 0,4-4 0 0,0-1 288 0,0-4 0 16,-1-2 0-16,0-2 0 0,-1 0 192 16,-2 1-64-16,-2 0-128 0,-3 2 192 0,-1 1 0 0,-3 4 0 15,-1 0 0-15,-1 6 0 0,-3-1 288 0,-4 6 48 16,0 0 16-16,0 0 0 0,2 6-352 0,2 2-64 0,-3 2 0 0,1 3-128 15,0 0 144-15,1 1-144 0,2 0 0 0,0 1 144 16,2-1-144-16,-1-1-224 0,2 0 48 0,2-2 16 31,3-2-656-31,1-3-128 0,2-4-16 0,2-2-16 0,4-2-2224 16,2-3-448-16</inkml:trace>
  <inkml:trace contextRef="#ctx0" brushRef="#br0" timeOffset="4862.54">20722 9252 26543 0,'-10'-10'1168'0,"3"7"256"0,-3 0-1136 0,-3 0-288 0,-1 2 0 0,-4 2 0 0,0 2 1792 0,-2 2 288 16,-3 2 64-16,1 0 16 0,1 4-880 0,0 4-160 16,0 1-32-16,1 4-16 0,1 1-576 0,3 2-112 15,1 2-32-15,2 1 0 0,4 1-352 0,2 1 144 16,1-2-144-16,4-1 0 0,2-1 0 0,3-2 0 16,2 0 0-16,2-2 0 15,1-3 128-15,2-1-128 0,3-1 0 0,2-3 0 0,1-3 128 0,3-3-128 16,-1-5 192-16,1-3-192 0,2-3 160 0,0-5-160 15,0-5 128-15,0-2-128 0,0-4 128 0,-2-8-128 16,-1-6 128-16,-1-5-128 0,-2-2 0 0,-1-6 0 16,-1-3 0-16,-4-1 0 0,-1 0 0 0,-2 2-176 0,-2-1 176 0,-2 5-128 15,-2 4 128-15,-1 6 224 16,-2 5-48-16,-2 6-16 0,1 5 416 0,0 4 96 16,0 4 16-16,0 5 0 0,0 3-208 0,4 4-32 15,-6 4-16-15,2 2 0 0,-1 4-432 0,2 4 128 0,0 5-128 0,0 3 0 16,2 2 0-16,1 4 0 0,1 0 0 0,1 4 0 15,-1 3 0-15,0 2 0 0,0 0 0 16,1 1 0-16,1-1 0 0,1 0 0 0,0 0 160 0,-1-2-160 16,3-2 0-16,2-2-320 0,0-4 32 0,4-3 16 31,2-4-480-31,2-3-80 0,1-4-32 0,5-4 0 0,3-5-624 0,4-3-128 0,1-4-32 0,4-6 0 16,5-4-1440-16,-2-7-304 0,2-5-48 0,-3-5-16 15,-2-4-1056-15,-1-5-224 16,-2-2-32-16,-3-2-16 0,-5 0 4608 0,-5 5 928 0,-4 5 176 0,-5 4 32 0,-3 3 2848 0,-4 4 560 15,-3 5 112-15,-3 4 32 0,-2 3-1488 0,-3 3-288 16,-3 3-64-16,-2 3-16 16,-1 2-1296-16,-1 3-256 0,0 3-48 0,0 0-16 0,0 2-448 0,-1 1-80 0,2 2-32 0,3 0 0 15,2 2-160-15,2 0-16 16,4 1-16-16,3 2 0 0,2-2-288 0,2 1 0 16,3-1 0-16,3-1 0 0,1-1 0 0,2 1 0 15,1-1 0-15,0-2 0 0,1-1 160 0,3-1-160 16,1-3 128-16,1 1-128 0,1-3 128 0,0-1-128 15,0 1 0-15,0-1 128 0,-2 0-128 0,-3 0 0 0,-3-1 144 16,-2 0-144-16,-3-1 192 0,-7-1-48 0,0 0 0 0,0 0 0 16,-3 8 544-16,-4-1 96 15,-4 2 32-15,-2 1 0 0,-5-1-240 0,-1 2-32 0,-3 1-16 0,0-1 0 16,0 0-336-16,2 0-192 0,-1-1 192 0,1-1-192 31,1-1 0-31,2-2 0 0,0 0 0 0,3-3 0 0,2 0-1024 0,2-2-192 0,1-1-64 0,2-1-11968 16,2-2-2416-16</inkml:trace>
  <inkml:trace contextRef="#ctx0" brushRef="#br0" timeOffset="7458.58">11956 9423 16927 0,'0'0'752'0,"0"0"144"0,-7-3-704 0,2 2-192 0,5 1 0 0,0 0 0 0,0 0 464 16,0 0 64-16,-6-2 16 0,6 2 0 0,0 0-208 0,0 0-32 15,0 0-16-15,0 0 0 16,0 0-288-16,0 0 0 0,0 0 0 0,0 0 0 0,0 0 0 15,0 0 0-15,0 0 0 0,0 0 0 0,12 0 0 0,-1 0 0 16,0 0 0-16,1 0 0 0,0 0 0 0,4 0 0 16,0-1 0-16,3 0 0 0,0-2 160 0,2-1-32 15,0 1 0-15,2 0 0 0,2-1 96 0,4 1 16 16,1 0 0-16,4 0 0 16,5-1 176-16,2 1 32 0,5 0 16 0,1-1 0 15,3 0-96-15,0-2-32 0,-1-1 0 0,0 1 0 16,0 2-128-16,3 1-16 0,6 0-16 0,0 1 0 0,2-1 16 15,0-2 16-15,-4 0 0 0,-1 2 0 0,-1-2-16 0,2 3-16 16,2 2 0-16,2 0 0 0,-2-1 16 16,-3-1 0-16,-5-2 0 0,-2 2 0 0,-3 1-192 0,-3 1 128 0,-3 1-128 15,-1 1 128-15,-3 2-128 0,-3-1 0 0,-3 0 0 16,-3 0 0 0,-6-2-128-16,-4 1-64 0,-4-1-16 0,-3 1 0 15,-9-2-512-15,0 0-112 0,0 0 0 0,-8 7-6464 16,-3-1-1280-16</inkml:trace>
  <inkml:trace contextRef="#ctx0" brushRef="#br0" timeOffset="7885.95">12029 9628 21135 0,'-30'-1'928'0,"11"1"208"0,-2 1-912 0,2-1-224 0,2-1 0 0,2 1 0 16,2-1 912-16,2 1 144 0,2-1 32 0,4 0 0 15,5 1-512-15,0 0-80 0,0 0-32 0,0 0 0 16,0 0-464-16,0 0 0 0,0 0 0 0,10 0 0 16,2 0 0-16,3 0 0 0,5 0 0 0,2 0-160 15,3 0 160-15,4-1 0 0,2 0 0 0,1-1-128 0,-1-2 128 0,3 1 0 16,3-1 0-16,4-2 0 0,3 1 224 0,4-2-32 15,6 2 0-15,-1-1 0 0,1 1 160 0,-1-1 32 16,-3 1 0-16,1-1 0 0,-2 2-64 0,0-1 0 16,0 1 0-16,2 1 0 0,3-1-48 0,-4 1-16 15,-2 0 0-15,-3 0 0 16,-4 0 704-16,1-1 128 0,0-1 16 0,-1 2 16 16,-4 1-1696-16,2 0-320 0,-2-1-80 0,-1 2-16 0,-2 0 816 0,-4 0 176 15,-2 0 0-15,-5 1 0 0,-3 0 0 16,-2 1 176-16,-5 1-176 0,1-1 160 0,-3 2-160 0,-3-1 0 0,0-1 0 0,-8-1 128 15,0 0-336-15,0 0-80 16,0 0-16-16,0 0 0 16,0 0-1568-16,0 0-320 0,0 0-64 0</inkml:trace>
  <inkml:trace contextRef="#ctx0" brushRef="#br0" timeOffset="8049.68">13800 9391 23951 0,'0'0'2128'0,"0"0"-1696"0,-6-5-432 0,6 5 0 16,-7-4 1264-16,2 2 160 0,5 2 48 0,-7 0 0 16,1 2-1216-16,-1 1-256 0,0 3 0 0,2-1-12992 15</inkml:trace>
  <inkml:trace contextRef="#ctx0" brushRef="#br0" timeOffset="35769.68">10328 17826 10815 0,'0'0'480'0,"0"0"96"0,0 0-448 0,4-7-128 15,-2-1 0-15,0 1 0 16,1-1 816-16,-3 0 144 0,0 1 16 0,0-1 16 0,-3-2-128 0,2-1-32 0,-1-1 0 0,0-1 0 16,0-2-16-16,-2 0-16 15,1-2 0-15,-1 1 0 0,-3-1-272 0,1 3-48 16,-2 2-16-16,0 2 0 0,-2 1 240 0,0 4 32 0,0 0 16 0,-1 3 0 16,-1 1 144-16,0 2 16 0,-2 3 16 0,-3 1 0 15,-1 3-480-15,-1 3-80 16,0 1-32-16,-2 3 0 0,2 2-208 0,1 3-128 15,2 0 160-15,0 2-160 0,1 2 0 0,2 0 0 0,0 2 0 16,5 2 0-16,0-2 0 0,2 0 0 0,2 0 0 0,3-3 0 16,1-3 0-16,3-3 0 0,2 0 0 0,1-4 0 0,3-1 0 15,2-3 0-15,1-3 0 0,2-1 0 0,1-3 0 16,3-2 0-16,4-2 0 0,0-3 0 0,2-2 288 0,-1-3-32 16,1-3-16-16,-3-3 0 0,-4 0 0 0,1-5 0 15,0-3 0-15,-2-3 0 0,-1-4 0 0,1-3 0 16,0-3 0-16,-1-6 0 0,-2-6-16 0,0-3 0 15,-1-2 0-15,0 1 0 0,-2 1-224 0,-3 6 128 16,-3 4-128-16,-1 6 0 0,0 3 240 0,-3 7-48 16,-1 4-16-16,-1 4 0 0,-1 5 352 0,1 4 80 15,0 4 16-15,2 5 0 0,-6-3-176 0,6 3-16 0,-6 5-16 16,0 4 0-16,1 3-416 0,0 2 0 16,1 3 0-16,-1 3 0 0,1 5 0 0,0 3 0 0,0 2 0 0,2 3-176 15,1 3 176-15,-1 4 0 0,0 2-144 0,-1 1 144 16,1 2 0-16,1-2-144 0,2-4 144 0,3-1 0 15,-2-3 0-15,2-3-128 0,2-4 128 0,2-1 0 16,-1-3 0-16,3-3 0 0,0-4-128 0,1-2 128 16,0-4 0-16,2-5 0 15,4-1 0-15,-2-4 0 0,1-3-192 0,2-3 192 0,0-1-192 0,1-5 192 16,1-4-224-16,1-3 64 0,0-3 16 0,0-4 0 16,0-2 16-16,0-3 0 0,-5-1 0 0,-1-3 0 15,-2-1 128-15,-2 1-160 0,-1 3 160 0,-3 5-160 16,-1 3 160-16,-3 5 0 0,-1 4 0 0,-2 4 0 0,-1 3 256 0,1 7 64 15,0 0 32-15,0 0 0 0,-5 5 32 0,-3 1 16 32,1 4 0-32,2 2 0 0,-2 2-272 0,1 2-128 0,2 3 0 0,-3 1 128 15,0-1-128-15,2 2 0 0,0 1 0 0,2-1 0 0,0-1 0 0,3-1 0 16,1-2 128-16,1 0-128 0,1-4 0 0,2-1 0 16,0-2 0-16,1-1 0 0,0-3-160 0,2 0 160 15,-8-6 0-15,11 2-144 0,0-3 0 0,0-3 0 16,0-4 0-16,1-2 0 0,0-2-32 0,1-4 0 15,-1-3 0-15,1-3 0 0,-2-1 176 0,1-4 0 0,-4 0 0 16,0-2 0 0,0 3 0-16,-2 3 0 0,0 2 0 0,-4 3 0 0,-2 5 160 0,0 4-32 0,-2 4-128 0,2 5 192 15,0 0 240-15,0 0 32 0,-4 5 16 0,-1 5 0 16,-1 1-256-16,1 3-48 0,1 2-16 0,-1 1 0 16,1 2-160-16,1 1 0 0,-1 1 0 0,3-3 0 15,1-1 0-15,2-1 0 0,1 0 0 0,0-2 0 16,1-1 0-16,3-1 0 0,1-2 0 0,3-2 0 31,0-3-320-31,1 0-112 0,1-4-16 0,2-2 0 16,2-2-2192-16,3-4-448 0</inkml:trace>
  <inkml:trace contextRef="#ctx0" brushRef="#br0" timeOffset="36792.03">11242 17704 13823 0,'0'0'608'0,"0"0"128"0,5-6-592 0,1 1-144 0,-1-1 0 0,-5 6 0 16,7-5 1760-16,-7 5 320 0,4-8 64 0,-4 8 16 16,3-8-1024-16,-2 0-208 0,-1 1-32 0,0 7-16 15,-1-9-192-15,-2 1-48 16,1 2 0-16,2 6 0 15,-4-6-64-15,-2 3 0 0,1 0-16 0,5 3 0 16,-9-2 896-16,2 2 176 0,7 0 32 0,-7 3 16 16,7-3-1968-16,-8 4-400 0,-4 7-848 15,6-4 1392-15,3 0 144 0,3-7 0 0,-4 11 0 16,1-2 0-16,1 0 0 0,2-9 0 0,-1 10 0 0,1-10 0 16,0 0 0-16,0 0 0 0,0 0 0 0,2 9 0 0,-2-9 0 15,0 0 0-15,0 0 0 0,0 0 0 0,0 0-176 16,8-6 32-16,-4 1 0 0,-4 5-112 0,5-9-32 15,-2 0 0-15,0 1 0 0,0 0 80 0,-2 0 16 16,-1 0 0-16,0 8 0 0,-1-8-128 0,1 8-32 16,0 0 0-16,0 0 0 15,-1-6-480-15,1 6-80 0,0 0-32 0,0 0 0 16,0 0-160-16,0 0-48 0,-6 6 0 0,2 1 0 16,0 1 96-16,4-8 16 0,-3 9 0 0,3-9 0 15,-5 7 384-15,5-7 80 0,0 0 0 0,0 0 16 0,0 0 768 0,0 0 160 0,0 0 16 0,0 0 16 16,0 0 816-16,0 0 176 0,-6-5 16 0,2-2 16 15,1-1-240-15,2 1-48 0,2-1-16 0,1 1 0 16,-1 1-320-16,-1 6-64 0,4-7-16 0,-4 7 0 16,0 0 144-16,0 0 32 15,9-2 0-15,-9 2 0 0,0 0-256 0,10 9-32 0,-3 1-16 0,0 2 0 16,-1 1-208-16,-1 2-64 0,-2 1 0 0,0 0 0 16,-3 0-144-16,0 0-48 0,-2 0 0 0,0-1 0 15,0 0-128-15,0 0 0 0,-3-2 144 0,3-1-144 16,0-2 0-16,2-10 144 0,-2 9-144 0,2-9 0 15,0 0 144-15,0 0-144 0,0 0 0 0,0 0 144 16,0 0-144-16,0 0 0 0,6-10 144 0,1-3-144 16,2-4 0-16,0-2 0 0,2-1 0 0,-1-2 0 0,2-3 0 0,0 2 0 15,1 1 0-15,-1 4 0 0,0 2 0 0,-1 5 0 16,-1 3 0-16,-1 5-128 0,0 1 128 0,-1 2 0 16,-8 0 0-16,11 5-128 0,-1 2 128 0,-1 1 0 15,-2 1 0-15,-1 0 0 0,1 1 0 0,0 0 0 16,-1 0 0-16,1-1 0 0,-1 0 0 0,1 0 0 15,-3-1 0-15,-4-8 128 0,7 7-128 0,-7-7 0 0,0 0 0 16,9 1 128-16,-2-2-128 0,0-3 0 16,0-3 0-16,0-2 0 0,1-2 128 0,1-1-128 0,1-1 160 15,0-1-160-15,0-3 128 0,-1 3-128 0,1 1 0 0,-1 2 144 16,-1 2-144-16,-2 3 0 0,-6 6 0 0,0 0 0 16,0 0 240-16,10 2-48 0,-10-2 0 0,9 10 0 15,-3 2 48-15,-2 4 0 0,0 0 0 0,0 2 0 16,-1 1-112-16,0-1 0 0,0 1-128 0,0 0 192 15,-1-2-192-15,1-1 128 0,2-2-128 0,-3-2 0 16,2-1 0-16,1-1-192 0,-5-10 16 0,9 6 0 16,-1-2-1360-1,1-2-256-15,1-2-64 0,2-4-8432 0,0-4-1680 0</inkml:trace>
  <inkml:trace contextRef="#ctx0" brushRef="#br0" timeOffset="37797.91">12016 17528 11967 0,'0'0'1072'0,"-6"5"-864"15,0 2-208-15,2 0 0 16,-1 1 2080-16,1 1 368 0,-2 0 80 0,1 1 16 0,-3 1-1056 0,2 1-208 16,0 0-32-16,1 1-16 0,-1 0-240 0,1 0-48 15,-2 1-16-15,2 1 0 0,-2 1-96 0,0 0-32 16,0-2 0-16,1-1 0 16,1-2-320-16,0-1-64 0,1-2-16 0,4-8 0 0,-5 7-144 0,5-7-16 15,0 0-16-15,0 0 0 0,0 0 64 0,0 0 16 16,0-8 0-16,3-3 0 0,1-2-32 0,2-4 0 0,0-3 0 0,3-2 0 15,1-3-112-15,1 0-32 0,1-3 0 0,0 2 0 16,0 1-128-16,-1 5 0 0,-1 4 0 0,-1 4 0 16,-3 2 144-16,1 3-144 0,0 1 160 0,-7 6-160 15,0 0 256-15,8 2-32 0,-8-2-16 0,7 9 0 16,-3 1-16-16,1 2-16 0,-3 2 0 0,0 2 0 16,0-2-176-16,0 3 128 0,-1-1-128 0,1 1 128 15,-1-3-128-15,1 0 0 0,0-1 0 0,1 0 0 16,0-4 0-16,0 0 0 0,-3-9 0 0,8 7 0 15,-8-7 0-15,11 0 128 0,-1-2-128 0,0-4 0 16,-2-3 0-16,3-1 0 0,2-2 0 0,-1-2 0 0,0-4 0 16,1 0 0-16,0-3 0 0,0 0 0 0,1 0 0 0,-2-1 0 15,0 0 0-15,-1 2 0 0,-1 5-160 0,-4 3 160 16,0 2-208-16,-2 4 80 0,-4 6 128 0,0 0 0 16,0 0 0-16,0 0 0 0,0 0 0 0,0 0 0 15,2 10 128-15,-2 1-128 0,0 2 0 0,-1 1 128 16,-1-1-128-16,0 2 0 0,0 2 0 0,1-3 0 15,1 0 0-15,1 1 128 0,1-2-128 0,0-1 0 16,1-2 0-16,2 0 0 0,1-1 0 0,1-3 0 16,-7-6 0-16,12 3 0 0,-1-1 0 0,1-4 0 15,0 0 0-15,1-2-128 0,1-3 128 0,-1 0-208 0,-1-3 80 16,1-1 128-16,-1-3 0 0,0 0 0 0,-2-2 0 16,0-1 0-16,-1 1 0 0,-1-1 0 0,-1 2 0 15,0 2 0-15,0 2 0 0,-3 1 0 0,-2 2 0 0,-2 8 0 16,0 0 0-16,0 0 0 0,0 0 0 0,0 0 0 15,0 0 128-15,0 0 0 0,0 0 0 0,-3 10 0 16,0 0-128-16,0 1 0 0,2-1 144 0,1 1-144 16,1 0 0-16,3 0 0 0,-1-1 0 0,1-1 0 15,2 0 0-15,0 0 0 16,-6-9 0-16,9 8 0 0,1-3 0 0,0-1 0 0,1-2 0 0,0-1 0 16,2-2 0-16,2-3-128 0,0-2 128 0,-1-2 0 15,-2-1-144-15,0-1 144 0,1-1-160 0,-1-1 160 16,-1-2 0-16,0-1 0 0,-1-2 0 0,-3 0 0 0,1-1 0 15,-3 0 0-15,0 0 128 0,-2 0-128 0,-1 0 0 16,-1 3 0-16,-1 1 128 0,-1 3-128 0,-1 1 176 0,0 1-32 16,0 2 0-16,2 7 0 0,0 0 96 15,0 0 16-15,0 0 0 0,0 0 0 0,0 0-128 0,-7 7 0 16,2 2-128-16,0 3 192 0,1 3-192 0,2 5 0 16,-1 3 0-16,2 6 0 15,1 4 0-15,-1 4 0 0,0 3 0 0,1 4 0 16,1 3 0-16,-1 5 0 0,-2 3 0 0,-1 5 0 0,-2 6 0 0,2 3 0 15,0-3 0-15,1-4 0 0,0-3 0 16,2-6 0-16,0-2 0 0,-1-4 0 0,0 0 0 0,0-24 0 0,0 1 0 16,-1 0 0-16,0-1 0 0,-2-2 0 0,1-2 128 0,-1-3-128 15,-1-3 400-15,-4 7 48 0,1-8 0 0,-1-6 0 16,0-5 112-16,0-4 16 0,0-5 16 0,0-4 0 16,-1-6-176-16,4 6-32 0,1-4-16 0,-1-4 0 15,2-2-240-15,-1-2-128 0,2-2 128 0,1 0-128 16,1-2 0-16,0-22 0 0,1 6 0 0,2 4-192 15,1 2-48-15,3 1-16 0,0 3 0 0,4 0 0 16,3 1-784 0,2 0-176-16,-1 1-16 0,4 3-16 0,0-1-2464 15,2 0-512-15</inkml:trace>
  <inkml:trace contextRef="#ctx0" brushRef="#br0" timeOffset="38333.96">13473 16841 24879 0,'-9'-8'2208'0,"1"1"-1760"15,0 0-448-15,1 2 0 0,7 5 2640 0,0 0 448 16,-8-3 96-16,8 3 16 0,-8 5-2256 0,3 1-448 16,-1 3-96-16,1 4-16 15,-1 4-208-15,1 3-48 0,-1 2-128 0,1 4 192 0,-1 4-64 0,-1 6-128 0,-1 6 176 0,1 5-176 31,0 5 128-31,0 5-128 0,-1 4 0 0,2 2 0 0,0 2 0 0,4 0 0 0,3 0 128 0,4-4-128 16,2-6 0-16,1-8-176 0,1-5 32 16,1-7 0-16,1-4 0 0,1-6 0 15,2-5 0-15,-1-6 0 0,-2-4 0 0,0-3 0 0,0-5 0 0,1-4 0 32,2-6-240-32,-1-3-64 0,1-4 0 0,3-5 0 0,-1-6 192 0,2-3 48 0,-2-4 0 0,2-1 0 15,-2-3-48-15,0 3-16 0,-2 3 0 0,-4 5 0 16,0 5 128-16,-3 6 144 0,-2 4-208 0,-5 11 80 15,0 0 336-15,0 0 80 0,0 0 16 0,0 0 0 16,0 13 80-16,0 3 0 0,-1 3 16 0,0 2 0 16,0 1-400-16,-1 0 128 0,2-1-128 0,3-1 0 0,0 0 0 15,1-2 0-15,2-1 0 0,2-2 0 0,-3-2 0 0,4-2 0 32,2-2 0-32,1-3 0 0,1-3 0 0,4-3 0 0,-3-2 0 0,4-5 0 0,0-3 0 0,2-4 0 15,-1-5 0-15,-3-2 128 0,0-4 0 0,-3-2 0 16,-1-4 0-16,-1-3 0 0,-2-4 64 0,-3 1 0 31,-1-2 0-31,-4 4 0 0,-1 3-32 0,-3 5 0 16,-3 1 0-16,-2 7 0 0,-2 4 288 0,-4 7 64 0,-2 0 16 0,-3 5 0 0,-1 1-64 0,-1 6-16 0,-1 2 0 15,1 4 0-15,-3 1-448 0,2 2 0 16,0 3-208-16,2 0 64 16,2 2-688-16,2 1-128 0,1-1-16 0,3 3-16 31,2 1-2656-31,3 0-512 0</inkml:trace>
  <inkml:trace contextRef="#ctx0" brushRef="#br0" timeOffset="39123.11">14387 17338 23375 0,'0'0'1024'0,"-4"-5"240"0,-1 0-1008 0,1 0-256 0,-2-2 0 0,-2 2 0 0,-3-1 992 16,-2 1 160-16,-2-2 16 0,-3 3 16 0,-3 1-96 15,-1 1-32-15,-1 4 0 0,-1 1 0 0,0 2-224 0,1 4-32 16,0 3-16-16,1 3 0 0,1 2-256 0,1 4-48 16,0 3-16-16,2 4 0 0,3 1-304 0,2 1-160 15,2-1 160-15,2-1-160 0,2-1 0 0,4-1 0 16,2-3 0-16,2-1 0 0,4-2 0 0,0-2 0 16,1-3 0-16,1-2 0 0,3-3 0 0,1-3 0 15,2-3 0-15,-1-3 0 0,3-2 0 0,0-4 128 16,1-4-128-16,-1-3 0 0,1-4 0 0,0-2 128 15,-1-4-128-15,2-4 0 0,0-1 160 0,0-3-160 0,-2 0 160 0,1 1-160 16,-2 0 128-16,-2 6-128 0,-2 4 0 0,-3 4 144 16,-3 3-144-16,-1 3 0 0,-3 9 0 0,0 0 0 15,0 0 240-15,0 0-48 0,0 0 0 0,0 0 0 16,-3 10-64-16,0 2-128 0,-2 2 176 0,2 4-176 16,-1 1 0-16,0 2 0 0,3-2 0 0,2 2 0 15,1 0-208-15,3 0-112 0,1-1 0 0,3-1-16 16,0-2-496-1,2-3-80-15,1-3-32 0,4-2 0 0,-2-3-720 0,2-4-128 16,4-3-48-16,4-2 0 0,4-5-80 16,0-2-32-16,3-4 0 0,0-2 0 0,2-4-528 0,1 0-96 15,0-4-32-15,-1 0 0 0,-1-2 816 0,-4 1 176 0,-2-2 16 16,-6 1 16-16,-5-1 1808 0,-4 3 352 0,-4 1 80 0,-3 2 16 0,-3 2 2080 0,-2 3 400 16,-2 2 96-16,-3 2 16 0,-1 3-576 0,-3 3-96 15,-4 2-32-15,-2 3 0 0,-3 3-816 0,1 2-160 16,-3 2-48-16,0 2 0 0,-1 0-768 15,1 3-176-15,0 1-16 0,1 4-16 0,2-1-240 0,0 4-64 0,0 1 0 0,3 1 0 16,2 1-128-16,2 1-128 0,2 1 192 0,4-1-192 16,1-2 128-16,3 0-128 15,1-2 0-15,3-3 0 0,3-4 0 0,2-1 0 0,2-1 0 0,-1-4 0 16,2-3 192-16,5-4-64 0,0-1 0 0,3-5-128 16,0-3 256-16,1-5-64 0,0-6-16 15,2-5 0-15,0-2 0 0,3-4 0 0,-1-3 0 0,0-5 0 16,-4-5 0-16,-1-2 0 0,-3-3 0 0,-1 1 0 15,-1-1-176-15,-2 3 128 0,-2 2-128 0,-3 6 128 16,-1 7 32-16,-6 5 0 0,0 5 0 0,0 5 0 16,-3 6 400-16,0 4 80 0,3 7 0 0,0 0 16 15,-6 5-272-15,-1 4-48 0,1 2-16 0,-2 4 0 16,1 5-320-16,1 4 0 0,-2 4 0 0,1 2 0 0,3 2 0 16,0 2 0-16,0 0 0 0,3 2 0 0,0 1 0 0,1 1 0 15,2-1 0-15,2 1-128 0,2-2-192 0,2 0-48 16,1-2 0-16,1-1 0 15,2-2-1360 1,4-2-288-16,4-4-48 0,3-3-9136 0,3-4-1808 0</inkml:trace>
  <inkml:trace contextRef="#ctx0" brushRef="#br0" timeOffset="39643.32">17088 17256 26031 0,'0'0'1152'0,"0"0"240"0,0 0-1120 0,0 0-272 16,-4 5 0-16,4-5 0 0,-11 0 128 0,2-2-128 0,1-2 144 0,1-3-144 15,-1-1 464-15,-1-1 0 0,-1-2 0 0,0-3 0 16,-2-1 32-16,0 1 0 0,-1-1 0 0,0 2 0 0,-3 2 112 0,1 2 32 31,0 2 0-31,0 2 0 0,0 3-32 0,-2 2 0 0,2 3 0 0,0 3 0 16,-2 2-304-16,2 3-64 0,-1 1-16 16,2 3 0-16,0 3-224 0,2 0 128 0,0 2-128 0,2 0 0 0,0 0 0 0,2-2 0 15,3 0 0-15,1 0 0 0,2-1 0 0,2-1 0 16,3-3 0-16,3-1 0 0,-1-2 0 0,4-1 0 15,-1-3 0-15,4 0 0 16,1-4 0-16,3-3 0 0,0-2 0 0,2-4 0 0,-2-2 208 0,3-3-48 0,1-3-16 16,-1-5 0-16,0-2 112 0,1-5 0 0,-2-6 16 0,0-4 0 15,-1-4-16-15,-2-3-16 0,-1-3 0 0,0 3 0 16,-4 3-112-16,-4 3-128 0,-3 2 176 0,-3 4-176 16,-3 4 240-16,-1 3-64 0,-5 1-16 0,-1 3 0 15,-1 3 128-15,0 2 32 0,-2 2 0 0,0 5 0 16,-2 0-320-16,1 1 0 0,0 0 0 0,1 3 0 31,0 0-624-31,2 2-16 0,0 2-16 0,3 2 0 16,0 2-1840-16,8-3-352 0,-7 5-80 0</inkml:trace>
  <inkml:trace contextRef="#ctx0" brushRef="#br0" timeOffset="40010.37">17224 16825 18431 0,'0'0'1632'0,"0"0"-1312"0,-4 13-320 0,2 0 0 0,-2 0 992 0,0 3 128 16,0 1 32-16,0 2 0 0,-2 1-48 0,1 1 0 16,-2 1 0-16,0 0 0 15,-1 0-80-15,0 1 0 0,1 1-16 0,2 0 0 16,-1-2-272-16,3 0-48 0,2-1-16 0,1-1 0 16,0-3-256-16,2 0-48 0,1-2-16 0,4 0 0 15,0-4-96-15,1-3 0 0,2-1-16 0,2-3 0 16,2-1-48-16,2-2 0 0,2-2 0 0,0-3 0 15,1-1 0-15,1-3-16 0,0-3 0 0,2-3 0 16,0-3 16-16,0-2 0 0,-1-3 0 0,0-3 0 16,-1 1-48-16,-2-1 0 0,-3-2 0 0,0 2 0 15,-3 2-16-15,-3 2-128 0,-4 0 192 0,0 3-64 16,-2 0 128-16,-2 3 0 0,-2 1 16 0,-2 3 0 16,-2 1-64-16,1 2-16 0,-2 0 0 0,0 4 0 0,-2-1-64 15,1 2 0-15,1 0-128 0,6 3 192 0,-9-2-192 16,1 2 0-16,8 0 0 0,-7 2 0 0,-1 0-384 0,8-2 0 15,0 0-16-15,-7 4 0 16,7-4-1888-16,0 0-368 0,-3 9-80 0</inkml:trace>
  <inkml:trace contextRef="#ctx0" brushRef="#br0" timeOffset="40246.8">17495 16901 18431 0,'0'0'816'0,"0"0"160"0,0 0-784 0,0 0-192 0,0 0 0 0,0 0 0 16,0 0 304-16,0 0 16 0,0 0 0 0,0 0 0 15,11 3-1712-15,-2-3-336 0</inkml:trace>
  <inkml:trace contextRef="#ctx0" brushRef="#br0" timeOffset="40709.69">17250 16893 17503 0,'0'0'1552'0,"0"0"-1232"0,0 0-320 0,0 0 0 15,0 0 0-15,0 0-304 0,9 1 64 0</inkml:trace>
  <inkml:trace contextRef="#ctx0" brushRef="#br0" timeOffset="41262.76">16489 17783 17855 0,'-23'-1'784'0,"8"2"176"0,0 0-768 0,1 0-192 0,-1-2 0 0,3 2 0 0,-1-1 1600 16,3 1 304-16,1-1 48 0,3 1 16 16,-1 0-480-16,7-1-80 0,0 0-32 0,0 0 0 0,0 0-672 0,0 0-144 15,0 0-32-15,0 0 0 0,12-2-272 0,0 0-48 16,4-3-16-16,5 1 0 0,3 0-48 0,8-3-16 15,6-2 0-15,5 2 0 0,-1-4-128 0,5 0 160 16,6-4-160-16,5 2 160 0,4 1-160 16,6 0 128-16,7-1-128 0,0-2 128 0,-1 1 32 0,4 0 0 15,2-1 0-15,-1 2 0 0,-2 0-160 0,-5 0 0 16,-7 0 0-16,-2-1 0 0,-1 3 0 0,-6 3 0 0,-5 1 0 16,-6 2 0-16,-7 0 0 0,-5 2 0 0,-4 0 0 15,-6 0 128-15,-5 1-128 0,-5 1 192 0,-1 0-192 0,-12 1 192 16,0 0-192-16,0 0 0 0,0 0 0 0,0 0 0 31,0 0-1696-31,-11 4-224 0,-3 0-32 0</inkml:trace>
  <inkml:trace contextRef="#ctx0" brushRef="#br0" timeOffset="41724.65">17166 18327 11055 0,'0'0'480'0,"0"0"112"0,-8 2-464 0,8-2-128 0,-7 0 0 0,7 0 0 0,-9-1 2608 0,9 1 496 16,0 0 96-16,-5-4 32 0,0-2-1696 0,1 0-352 16,0-2-64-16,0-1-16 0,-1 1-336 0,-1-2-80 15,1 0-16-15,-1-1 0 16,-1 0-320-16,0 1-64 0,-3 0-16 0,0 0 0 15,-1 1 96-15,-1 2 16 0,-2 1 0 0,-1 3 0 0,1 1 16 0,0 2 16 32,-2 2 0-32,0 2 0 0,-2 2-144 0,3 2-16 0,-4 2-16 0,4 2 0 0,-2 4-48 0,2 0-16 0,3 1 0 0,1 2 0 15,2-1-176-15,1 1 0 16,3-3 0-16,2 2 0 0,1-1 0 16,2-9 0-16,0 1 0 0,3-1 0 0,-1 1 0 0,-2-9 0 0,6 6 0 0,3-1 0 15,1-1 0-15,12-2 0 0,-1-4 0 0,-9-2 0 16,0-3 128-16,3-1 0 0,0-3 0 0,-1-2 0 15,2-2 176-15,0-3 16 0,0-4 16 0,14-22 0 16,-5 2-16-16,-6 1 0 0,-1-3 0 0,-5-2 0 0,-3 1-96 0,-2 0-32 16,-2 0 0-16,-2 3 0 15,-2 6-64-15,-4 5-128 0,-2 5 176 0,0 4-176 0,-3 3 176 0,1 4-176 16,-3 4 160-16,0 2-160 0,0 2 0 0,-1 4 0 16,-1 0-176-16,2 3 176 15,-2 1-1904-15,1 3-256 16,1 0-48-16,0 2-12544 0</inkml:trace>
  <inkml:trace contextRef="#ctx0" brushRef="#br0" timeOffset="42213.57">17518 17891 21183 0,'0'0'944'0,"-5"1"192"0,-1 2-912 0,6-3-224 0,-4 10 0 0,0 2 0 15,1 0 1232-15,0 5 208 0,-2 1 32 0,-2 2 16 16,-1-1-752-16,1 2-160 0,-2 1-16 0,2 0-16 16,-2 1-128-16,2 1-32 0,-1 0 0 0,1 1 0 15,2 0-128-15,-3-1-48 0,1-1 0 0,1-2 0 0,3-1-208 16,1-2 176-16,-1-1-176 0,2-2 160 0,0-3-160 0,-1-1 128 16,2-11-128-16,0 11 128 0,0-11 0 0,0 0-128 15,0 0 192-15,0 0-64 0,0 0 0 0,0 0 0 16,0 0 0-16,0 0 0 0,-2-7-128 0,0-3 0 15,-2-2 0-15,1-4 0 0,1-1 0 0,-2-4 0 16,1-2 0-16,1-3 0 0,1-1 0 0,-1-2 0 16,-2-3 0-16,2-1 0 0,2 1 0 0,0 1 0 15,0-1 0-15,2 0 0 0,2 0 0 0,0 2 0 0,2 4 0 16,1 2 0-16,3 2 0 0,0 4 0 0,0 3 0 16,1 1 0-16,0 3 0 0,1 3 0 0,1 0 0 0,-2 3 0 15,0 2 0-15,1 2 192 0,0 0-192 0,1 2 192 16,-4 2 0-16,0 2 16 15,-1 0 0-15,-1 4 0 0,-3 1 32 0,-1 1 0 0,-1 0 0 0,0 2 0 16,-4 0-48-16,0 4-16 0,-2 0 0 0,-4 3 0 16,-2 1-48-16,0-1 0 0,-5-2 0 0,0-2 0 15,-1-1-128-15,1 0 0 0,-1-4 144 0,1-1-144 16,2-2 0-16,1 1 144 0,0-1-144 0,1 0 0 16,2-2-336-1,3 0-176-15,6-6-48 0</inkml:trace>
  <inkml:trace contextRef="#ctx0" brushRef="#br0" timeOffset="42786.12">17769 18544 11055 0,'0'0'976'16,"0"0"-784"-16,0 0-192 0,0 0 0 0,0 0 1152 0,0 0 192 0,0 0 48 0,0 0 0 15,0 0-160-15,8-8-16 16,-1-2-16-16,-1 0 0 0,0-2-400 0,-1 0-80 16,0-1-16-16,-3 5 0 0,1 0-128 0,-2-2-16 0,0 0-16 0,-1 0 0 15,-1 1 0-15,0 1 0 0,-2 2 0 0,-4-4 0 16,-1 4 400-16,1 3 80 0,-2 3 0 0,-1 3 16 15,-1 3-336-15,4-2-80 0,-4 3-16 0,0 3 0 0,-1 2-352 16,0 2-80-16,0 3-16 0,0 0 0 0,1 2-160 0,-8 14 0 16,5-7 144-16,3-3-144 15,2-3 0-15,5-2 0 0,1-3 0 0,1-2 0 0,1-2 0 0,2-2 0 16,-1-9 0-16,5 8 0 0,-5-8 128 0,6 5-128 16,3-2 160-16,0-4-160 0,2-3 208 0,-1 0-48 15,2-4-16-15,2-2 0 0,2-4 48 0,0-1 16 0,2-3 0 16,2-3 0-16,1-3-80 0,-2-4-128 15,1-4 176-15,-9 15-176 0,1-5 176 16,0-1-176-16,0 0 160 0,-1 1-160 0,-1 0 128 0,-1 2-128 0,-1 2 0 0,3-9 144 16,-3 7-144-16,-5 7 192 0,-3 4-192 15,0 9 192-15,0 0 112 0,0 0 16 16,0 0 16-16,-9 3 0 0,0 4-80 0,0 3 0 0,0 2-16 0,-1 3 0 16,-1 4-240-16,1 3 0 0,0 2 0 15,5-8 0-15,1 3 0 0,0 2 0 0,0 1 0 0,2 1 0 16,1-1 0-16,1-1 0 0,0-1 0 0,3 12 0 15,3-9 0-15,2-5 0 0,0-3-144 0,2-5 144 16,1-3-704-16,2-4-32 16,4-3-16-16,2-5 0 15,0-4-1648-15,2-6-336 0,0-2-64 0</inkml:trace>
  <inkml:trace contextRef="#ctx0" brushRef="#br0" timeOffset="43247.52">18491 17163 22111 0,'0'0'1968'0,"0"0"-1584"15,0 0-384-15,0 0 0 0,0 0 1632 0,0 0 240 0,8-3 48 16,0 0 16-16,1 1-1504 0,3-1-304 16,4 0-128-16,0 0 0 0,4-2 272 0,2 1-32 0,1-1-16 0,1-1 0 15,0-1-224-15,1 1 176 0,-1-2-176 0,-1 2 160 16,0-1-160-16,-2 1-176 0,-2 2 48 0,-2 2 0 31,-4 2-1472-31,-3 1-304 0,-10-1-48 0</inkml:trace>
  <inkml:trace contextRef="#ctx0" brushRef="#br0" timeOffset="43432.26">18483 17452 30927 0,'0'0'1360'0,"0"0"304"0,0 0-1344 0,0 0-320 0,0 0 0 0,0 0 0 0,0 0 0 15,0 0 0-15,8-6 0 0,4 1 0 16,4-2 0-16,5-1 0 0,4 0 128 0,2-2-128 0,3 0 0 0,2 1 128 16,1 0-128-16,0-1 0 0,1-2-208 0,0 0-112 15,1 1-32-15,-4-1-8672 16,-4 0-1728-16</inkml:trace>
  <inkml:trace contextRef="#ctx0" brushRef="#br0" timeOffset="43982.13">19639 16849 18879 0,'0'0'832'0,"0"0"192"0,-7 4-832 0,-3 2-192 16,1 0 0-16,-1 4 0 0,-2 2 544 0,-1 2 64 16,-1 0 16-16,0 3 0 0,-2 4 64 0,0 2 16 15,1 2 0-15,2-1 0 16,2 2-144-16,1 1-32 0,1-1 0 0,2 0 0 0,2 0-256 0,3-2-48 16,4-2-16-16,2-1 0 0,2-2 160 0,3-3 16 15,-3-2 16-15,4-2 0 16,2-2 192-16,4-2 48 0,0-2 0 0,2-3 0 0,1-3-128 0,0-1-32 0,1-3 0 0,2-3 0 15,1-3-32-15,-1-4-16 0,-2-3 0 0,1-4 0 16,-3-5-32-16,-2-5 0 0,-1-3 0 0,-2-2 0 16,-2-4-96-16,-3 1-32 0,-3 3 0 0,-5 1 0 15,-4 3-144-15,-3 3-128 0,-7 4 192 0,-1 4-192 16,-3 5 448-16,-1 3-32 0,-5 0 0 0,-2 6 0 16,0 3-176-16,-2 4-48 0,1 4 0 0,0 2 0 31,1 2-640-31,3 4-128 0,2 2-16 0,2 2-16 15,2-1-2208-15,1 1-432 0</inkml:trace>
  <inkml:trace contextRef="#ctx0" brushRef="#br0" timeOffset="44472.56">20414 16089 12895 0,'-6'-9'1152'0,"0"0"-928"16,0 0-224-16,1 2 0 0,5 7 2880 0,-5-8 544 15,5 8 96-15,0 0 32 0,-3-9-2560 0,3 9-512 16,0 0-96-16,0 0-32 0,0 0 192 0,0 0 32 0,-8-4 16 0,8 4 0 15,0 0-16-15,0 0 0 16,0 0 0-16,0 0 0 0,-5 5-64 0,0 2-32 0,2 2 0 0,1 2 0 16,1 2-96-16,-2 3-32 0,6 4 0 0,-6 2 0 15,2 2-80-15,0 3-16 16,1 0 0-16,0 6 0 0,-2 5-96 0,1 3-32 16,-1 5 0-16,-1 5 0 0,-1 9 16 0,1 2 0 0,-2 7 0 0,1 4 0 0,-2 5 16 15,-3 6 0-15,0 1 0 0,1 5 0 0,2 4-32 0,-3 2 0 16,2 1 0-16,1 2 0 0,-1-1-128 0,3-4 0 15,-2-1 0 1,3-3 0-16,1-1 144 0,-1-5-144 0,2-5 160 0,1-3-160 0,0-5 352 0,-1-32-32 16,0 4 0-16,0 2 0 0,1 1 128 0,-1 0 32 15,0-1 0-15,0-2 0 0,0-2-144 0,-4 29-16 16,1-15-16-16,2-28 0 0,-2 0-128 0,1 0-32 0,0-3 0 16,-2-1 0-16,0-1-144 0,-1-2 0 0,1-3 0 15,-5 8-176 1,1-12-2992-16,4 11-608 0</inkml:trace>
  <inkml:trace contextRef="#ctx0" brushRef="#br0" timeOffset="45105.96">20770 18085 23039 0,'0'0'2048'0,"0"0"-1648"0,0 0-400 0,0 0 0 0,-5 6 752 0,0 1 64 16,2 3 16-16,0 2 0 0,0 5-176 15,0 3-16-15,0 2-16 0,1 3 0 0,-2 3-48 0,2 1-16 0,1 1 0 0,0-12 0 16,0 2-384-16,-1 4-176 0,-1 0 160 0,2 0-160 16,0 1 0-16,0-1 128 0,0 0-128 0,1 16 0 15,-3-7 0-15,2-6 0 0,0-6 128 0,-1-5-128 16,1-3 0-16,0-2 176 0,-1-2-176 0,2-9 160 15,0 0-160-15,0 0 160 0,0 0-160 0,0 0 160 16,-5-4-160-16,0-4 0 0,1-3 0 0,-1-3 0 16,1-5 0-16,0-1 0 0,0-1 0 0,1-4 0 15,0-4 0-15,2 12 0 0,1-4 0 0,0-3 0 16,1-5 0-16,1-2 0 0,0-3 0 0,1-1 0 0,2-2 0 16,1-31 0-16,2 13 0 0,1 11 0 0,-1 9 0 0,0 6 0 15,2 3 0-15,0 5 0 16,-1 3 0-16,4 2 0 0,1 2 192 0,0 3-64 0,-3 2 32 0,0 4 0 15,1 0 0-15,1 3 0 0,-1 2 32 0,1 3 16 16,-1 2 0-16,-1 1 0 0,-2 2 0 0,-1 1 0 16,0 1 0-16,-3 1 0 0,-1 1-208 0,-1 1 176 15,-3 2-176-15,-3 2 160 0,-1 1-16 0,-4 1 0 16,-3 3 0-16,-2 1 0 16,-2 1-16-16,-4 0 0 0,-1-1 0 0,0 1 0 0,1 0-128 0,0-1 0 0,0-2 144 15,3-1-144-15,0-2-208 0,2-3-112 16,0-2-32-16,-1-1 0 15,1-2-2096-15,2-2-432 0</inkml:trace>
  <inkml:trace contextRef="#ctx0" brushRef="#br0" timeOffset="45656.46">21231 18743 23039 0,'0'0'1024'0,"0"0"192"0,0 0-960 0,0 0-256 0,0 0 0 0,0 0 0 0,0 0 0 15,0 0 0-15,0 0 128 0,0 0-128 0,0 0 272 0,0 0 16 16,0 0 0-16,-5-5 0 0,-1-1 128 0,-1-1 32 16,2 0 0-16,-2 0 0 0,1 2 160 0,0-1 32 15,-1 2 16-15,0 0 0 0,-2 2-96 0,-1 1-32 16,-2 2 0-16,-2 1 0 0,-3 2 80 15,1 1 16-15,-2 3 0 0,2 1 0 0,-1 1-224 0,1 2-32 16,-1 0-16-16,2 2 0 0,2 2-192 0,2-1-32 0,0 1-128 0,3 1 192 16,1-2-192-16,5-6 0 15,0 0 0-15,1 0 0 0,1 0 0 0,1-2 0 0,1 1 0 0,3-1 0 16,1-2 0-16,5 2 0 0,1-5 0 0,1-2 0 16,2-3 0-16,-4-1 0 15,-1-2 0-15,3-3 0 0,1-1 0 0,2-2 0 0,0-4 0 0,1 0 0 16,0-3 160-16,11-17-160 0,-6 2 160 0,-5 0-160 15,-2-3 128-15,-4 4-128 0,-2 2 0 0,-1 2 0 16,-2 3 160-16,-3 4-160 0,-1 3 160 0,-2 3-160 16,-1 4 320-16,0 4-16 0,1 8-16 15,0 0 0-15,0 0 80 0,0 0 16 0,0 0 0 0,0 0 0 0,-6 5-208 0,1 4-48 16,-1 2 0-16,2 2 0 0,1 2-128 0,-1 2 128 16,1 1-128-16,0 0 128 0,1 3-128 0,-1 0 0 15,1 1 0-15,1 0 128 0,0-1-128 0,1-1 0 16,0-2 0-16,1 0 0 0,0 0 0 0,1-2 0 15,1-2 0-15,0 0 0 0,0-2-352 0,1-1 0 16,1-2 0-16,-2-2 0 16,-3-7-784-16,7 6-144 0,-7-6-48 0</inkml:trace>
  <inkml:trace contextRef="#ctx0" brushRef="#br0" timeOffset="46207.52">21296 18258 30399 0,'0'0'2704'15,"0"0"-2160"-15,0 0-544 0,0 0 0 16,0 0-320-16,12-2-160 0,0-2-32 0,2 2-16 0,2 0 304 0,1-1 64 16,2-3 16-16,2 2 0 15,1-1 144-15,1 1 0 0,-1 0 0 0,1-2 0 0,1 0 0 0,0-1 0 0,-2 0 0 0,-2 1 0 0,-1-2-128 0,-2 1-112 16,-2 2-16-16,-2 1 0 31,-1 0-2384-31,-2 1-496 0</inkml:trace>
  <inkml:trace contextRef="#ctx0" brushRef="#br0" timeOffset="46630.82">21411 18353 13823 0,'-15'-2'1216'0,"7"2"-960"16,1 0-256-16,7 0 0 0,0 0 2624 0,0 0 464 0,0 0 112 16,0 0 0-16,0 0-2512 0,0 0-512 0,0 0-176 0,11-4 0 15,2 0 160-15,4-2-160 0,4 0 128 0,4-1-128 16,1 0 0-16,3 0 0 0,2-2 0 0,1-1-176 31,-5-2-464-31,0-1-80 0,-1-2-32 0,-1 0 0 16,-1-2-368-16,0 3-80 0,-1 1-16 0,-2 3 0 15,-1 1 448-15,-3 4 96 0,-3 1 16 0,-3 2 0 0,-11 2 656 0,0 0 256 0,0 0-16 0,8 10 0 16,-4 1 464-16,-4 2 112 0,-4 4 16 0,-2 0 0 16,-2 1-144-16,0 1-32 0,-1 1 0 0,1-1 0 15,0 2-352-15,2 0-80 0,0 0-16 0,3-10 0 16,1 0 192-16,1 2 48 0,1-1 0 0,1 0 0 15,0-2 384-15,2-1 64 0,2 0 32 0,-5-9 0 0,16 10-192 16,1-7-32-16,-1-4-16 0,2-4 0 0,-1-3-176 16,-7 0-16-16,1-2-16 0,0-2 0 0,1-2 288 15,0-3 64-15,-1 0 16 0,0-3 0 0,-2-1-96 16,8-19-32-16,-9 4 0 0,-2 3 0 0,-6 1-336 16,-2 6-64-16,-5 3 0 0,-4 4-16 0,-1 4 16 0,-2 3 0 15,-3 2 0-15,0 3 0 0,-3 3-128 0,1 3 0 16,-2 2-16-16,0 2 0 0,2 2-368 0,0 2-64 15,0 2 0-15,4 0-16 16,-1 1-2032-16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30T12:13:03.149"/>
    </inkml:context>
    <inkml:brush xml:id="br0">
      <inkml:brushProperty name="width" value="0.05292" units="cm"/>
      <inkml:brushProperty name="height" value="0.05292" units="cm"/>
      <inkml:brushProperty name="color" value="#FF0000"/>
    </inkml:brush>
  </inkml:definitions>
  <inkml:trace contextRef="#ctx0" brushRef="#br0">21444 5865 4607 0,'0'0'400'0,"0"0"-400"0,0 0 0 0,0 0 0 16,0 0 288-16,0 0-32 0,0 0 0 0,0 0 0 15,0 0-128-15,0 0-128 0,6 0 144 0,-6 0-144 16,0 0 272-16,0 0-32 0,0 0-16 0,5 5 0 15,-1 0-64-15,-4-5-16 0,3 6 0 0,-1-1 0 16,-2-5-144-16,1 8 128 0,-1-2-128 0,-1 1 128 0,-2 0 0 0,0 0-128 16,-1 1 192-16,-1-1-64 15,-1-2 0-15,0 0-128 0,-2-1 192 0,0-1-64 0,1 1 48 0,-2-1 0 16,0-1 0-16,0 0 0 0,0-1 48 0,1 0 16 16,-1-1 0-16,2-1 0 15,-2 0 16-15,3 0 0 0,-1 0 0 0,2-1 0 0,5 2-64 0,-5-5-16 16,1 1 0-16,1-1 0 0,-1-1-48 0,2 2 0 15,0-2 0-15,1 1 0 0,0-1 64 0,1 1 0 16,0-1 0-16,1 1 0 0,1-2 160 0,0 0 32 16,0 1 16-16,1-1 0 0,0 1-48 0,1-1-16 0,1 0 0 0,-1 2 0 15,2-1-144-15,-1 2-16 16,2 1-16-16,-2-1 0 0,2 1-160 0,-2 1 128 16,-5 2-128-16,7-1 128 0,0 2-128 0,-7-1 0 15,0 0 0-15,6 3 0 0,0 1 128 0,-2 1 0 0,-1 2 0 0,0 0 0 16,-1 1 16-16,-1 0 0 0,-1-1 0 15,-1 1 0-15,0 1-144 16,-2-1 128-16,1-1-128 0,-1 1 128 0,0 0-128 0,-1-2 0 0,1 1 0 0,-2-2 128 16,-1 1-128-16,1-2 128 0,-1 0-128 0,1-1 128 15,-1 0-128-15,1-1 128 0,-1 0-128 0,6-2 128 16,-5 1-128-16,5-1 128 0,-6 1-128 0,6-1 128 0,-4-2-128 16,4 2 0-16,-5-5 0 0,2 1 128 0,-1-2-128 15,1 1 0-15,2-1 0 0,0 0 128 0,0-1-128 16,1 0 128-16,0 2-128 0,1-2 128 0,0 0 64 15,0-1 0-15,0 0 0 0,2 1 0 0,0-1 16 16,-1 0 16-16,1 0 0 0,2 2 0 0,-1-1-80 0,1 2-16 16,0-1 0-16,2 2 0 0,-2-1-128 0,0 3 0 15,-5 2 0-15,6-2 0 0,0 1 0 0,-6 1 0 16,6 0 0-16,0 1 128 0,-6-1-128 0,5 4-272 16,1 2 64-16,-2-1 16 0,0 2 192 0,-2 0 0 15,0 0 0-15,0 1-144 0,-1-1 144 0,0 0 0 16,0 1 0-16,-1 0 0 0,0-1 0 0,0 0 0 15,0 0 0 1,-1-1 0-16,0 1 0 0,-1-1 128 0,0 0-128 0,0-1 0 0,2-5 128 0,-4 5-128 16,0-1 128-16,0 0-128 0,-1-2 144 0,0 0-144 0,-1-1 192 15,1 0-192-15,-2-1 160 0,0 0-160 0,1-1 128 0,0-1-128 16,1-1 0-16,-1-1 0 0,1 0 128 16,0-2-128-16,3 1 0 0,0-1 128 0,-1 1-128 0,1-1 128 15,0 0-128-15,2-1 0 0,0-1 0 0,2 1 0 16,-2-2 0-16,1 0 0 0,2 1 0 0,-1 0 0 15,3-1 0-15,-1 0 0 0,0 0 0 0,2 2 0 16,0-1 0-16,1 1 128 0,0 2-128 0,-1 0 128 31,1 2-128-31,-1 0 0 0,1-1 0 0,0 2 0 0,-2 1 0 0,2 1 0 0,-1 0 0 0,-6 0 0 16,7 3 160-16,-2 2 96 0,1-1 32 0,-2 2 0 16,-4-6-480-16,5 7-112 0,-2 2-16 0,-2 0 0 0,-1 0 320 0,0 1 0 15,-1 0 0-15,0 1 0 0,-2 0 0 0,-1 0 0 16,0-1 0-16,0-2 0 0,-1 1 0 0,0 0 144 15,-1-1-144-15,1-1 128 0,-2 0-128 0,0-2 128 16,1 0-128-16,-1-1 128 0,1 0-128 0,-1-2 128 16,0 0-128-16,1-1 128 0,-1-1-128 0,2 0 128 15,-1-1-128-15,6 1 128 0,-4-3-128 0,-1-2 128 16,2 0-128-16,1-1 128 0,-2 0-128 0,2-2 0 16,2 0 0-16,0 1 128 0,0-2-128 15,2 0 0-15,0-1 0 0,1 1 0 0,0 0 0 0,2 1-176 16,-1 0 176-16,2 0-128 0,-1 1 128 0,2 0 0 15,-2 1 0-15,2 2-128 0,-1 0 128 0,1 0 0 0,0 2 0 0,-2 1-128 16,-5 1 128-16,7 0 0 16,-7 0 0-16,0 0-128 0,6 3 128 0,0 2-128 0,-3 0 128 15,0 2-128-15,0-1 128 0,-1 2 0 0,-2 0 0 0,0 1 0 16,0-1 0 0,0 0 0-16,-2-1 0 0,1-1 0 0,-1 0 0 0,1-1 0 0,-1 1 0 0,2-6 0 15,-2 5 128-15,2-5-128 0,0 0 128 0,-3 5-128 16,3-5 128-16,0 0-128 0,-5 3 128 0,5-3-128 15,0 0 0-15,-4 1 0 0,4-1 0 16,-6-1-9760 0</inkml:trace>
  <inkml:trace contextRef="#ctx0" brushRef="#br0" timeOffset="125.72">21453 5862 5519 0,'0'0'240'0,"0"0"64"0,0 0-304 0,0 0 0 16,0 0 0-16,0 0 0 0,0 0 768 0,0 0 80 16</inkml:trace>
  <inkml:trace contextRef="#ctx0" brushRef="#br0" timeOffset="3873.2">18568 12761 15663 0,'-6'-9'1392'0,"6"9"-1120"0,0 0-272 0,-3-4 0 0,3 4 976 0,0 0 144 0,0 0 32 0,0 0 0 15,0 0-736 1,0 0-144-16,0 0-16 0,7-3-16 0,-1 1 336 0,4-1 64 15,2 1 0-15,4 0 16 0,2 0 176 0,5 0 48 0,4-2 0 16,4 1 0-16,-1 0-336 0,5-1-64 0,0 1-16 0,1 1 0 0,-4-1-96 16,0 0-32-16,0 1 0 0,-1 0 0 15,-4 1-144-15,2 1-16 0,-3 0-16 0,-1 1 0 16,-2 1-32-16,-2 0 0 16,-1 1 0-16,-3-1 0 0,-3 0-128 0,-3 0 0 0,-2-1 144 0,-3 0-144 15,-6-1 208-15,0 0-16 0,0 0-16 0,0 0 0 16,0 0 336-16,0 0 80 0,-8-2 16 0,-3 0 0 0,-3-1-288 15,-2-1-48-15,-1 1-16 0,0 1 0 0,-2 0-256 0,0-1 160 16,-4 0-160-16,-1 1 128 0,0 1-128 0,-3 1 0 16,-1 1 0-16,-2 0 0 0,-2 0 0 0,-1 1 0 15,-1 1 0-15,0-1 0 0,2 1 0 0,1 0 0 16,2 2 0-16,1 0-176 0,4 2 176 0,2 1 0 16,1-1 0-16,2 2 0 0,3 1 0 0,2 0-192 15,1 1 192-15,4 1-192 0,0 3 192 0,3 0-160 0,1-2 160 16,1 0-160-16,3 2 160 0,2 1-160 15,2-2 160-15,1 0-160 0,3 1 160 0,1-1-128 16,3-1 128-16,2 0-128 0,-1 0 128 0,3-4 0 0,2 0 0 16,-1-2 0-16,1-2 224 0,-1-1 80 0,-1-1 16 15,0-2 0-15,-2-3-64 0,-2-1 0 0,-1-3 0 0,-2-1 0 16,-3 0 176-16,-2-3 16 0,-2-1 16 16,-2 0 0-16,-3-1-16 0,-3-1-16 0,0-1 0 0,-5 1 0 15,-1 0-176-15,1 1-48 0,-3 2 0 16,1 1 0-16,-1 3-208 15,3 1 128-15,1 3-128 0,0 2 0 0,0 2-432 16,2 3-176-16,0 1-32 0,2 3-10560 16,3 2-2096-16</inkml:trace>
  <inkml:trace contextRef="#ctx0" brushRef="#br0" timeOffset="4331.64">18964 13065 21183 0,'0'0'1888'0,"-1"-6"-1504"16,1 6-384-16,0-5 0 15,0 5 832-15,0-6 112 0,0 6 16 0,0 0 0 16,0 0 272-16,0 0 64 0,0 0 16 0,0 0 0 16,0 0-784-16,0 0-144 0,2 9-48 0,0 2 0 15,0 0-160-15,1 2-48 0,-3 3 0 0,0-1 0 0,0 1-128 0,0 1 0 16,-3 2 144-16,3 0-144 0,-1-1 128 0,0-1-128 16,0-1 128-16,0 0-128 0,0-2-256 0,1-1-112 15,0-1-16-15,0-2-16 16,-1-2-2416-16,1-8-464 0</inkml:trace>
  <inkml:trace contextRef="#ctx0" brushRef="#br0" timeOffset="4629.54">18939 13155 9215 0,'0'0'816'0,"0"0"-656"16,0 0-160-16,0 0 0 0,0 0 2304 0,0 0 448 0,0 0 64 16,0 0 32-16,0 0-1568 0,7-3-304 0,2-1-64 0,2 2-16 15,1 0 0-15,2 0 0 0,2-1 0 0,1-1 0 16,2 2-384-16,1 0-96 0,1 0-16 0,0-2 0 15,-1 0-224-15,-2 0-48 16,1-2-128-16,-1 1 192 0,-2-2-64 0,-2-1 0 0,-2-2-128 0,-1 0 192 16,-4-1 0-16,-1 0-16 0,-3 0 0 0,-1 0 0 0,-1 0 144 0,-2 2 48 15,-1 0 0-15,-1 1 0 0,-1 0 368 0,0 2 80 16,-1 0 16-16,-1 2 0 0,0 1-160 0,1 0-32 16,-1 2 0-16,2 2 0 0,1 3-368 0,-3 0-80 15,1 3 0-15,1 1-16 0,2 5-176 0,0 0 0 16,1 1 0-16,0 3 0 0,0 0 0 15,0 1 0-15,1-1 0 0,0 2 0 0,0 2 0 16,0-1 0-16,1-2 0 0,-1 1 0 0,0 0-256 16,-1-2 64-16,-1 1 0 0,1-1-10336 15,-1-2-2080-15</inkml:trace>
  <inkml:trace contextRef="#ctx0" brushRef="#br0" timeOffset="5125.06">18089 14025 15663 0,'-6'-10'688'0,"2"6"144"0,0-2-656 0,1 1-176 0,-1-2 0 0,1 0 0 0,1-2 2400 0,1-2 448 16,2 0 96-16,2 0 0 0,2-1-1088 0,3-2-208 16,2 0-48-16,5-1-16 0,0-2-960 0,4 1-192 15,2-2-48-15,3 2 0 0,2 0 112 16,2 3 16-16,-2 1 0 0,-1 3 0 16,0 1-224-16,-1 2-32 0,-3 0-16 0,-1 3 0 0,-3 2-240 0,0 1 0 0,-3 3 128 0,0 1-128 15,-4 1 0-15,0 2 0 0,-2 0 0 0,-2 2 0 31,0 1-512-31,-2 1-160 0,0 1-32 0,-3 1 0 0,-2 1-1552 16,-1 1-320-16,-1 0-64 0,0 2-9680 0</inkml:trace>
  <inkml:trace contextRef="#ctx0" brushRef="#br0" timeOffset="5358.55">18368 13851 9215 0,'-10'-8'400'0,"6"4"96"0,0 0-496 0,0 1 0 15,0-1 0-15,-2 1 0 16,0 1 3248-16,1 0 544 0,-1 0 112 0,1 4 32 0,-1 0-2176 0,0 2-432 15,-1 3-96-15,-1 2-16 0,0 2-576 16,-1 2-128-16,0 4-32 0,1 3 0 0,-1 3-80 0,2 1-16 16,-1 2 0-16,0 0 0 0,0 3-176 0,0 0-32 15,0 0-16-15,2 1 0 0,0-3-160 0,2 0 160 16,0-2-160-16,4-2 160 0,0-2-160 0,0-1 192 0,3-3-192 0,0 0 192 16,2-4 64-16,2-2 0 15,0-2 16-15,1-3 0 0,3-2-48 0,3-2-16 0,1-4 0 0,3-4 0 16,2-1-208-16,4-3-288 0,1-2 64 15,2-4-9680-15,1-3-1936 0</inkml:trace>
  <inkml:trace contextRef="#ctx0" brushRef="#br0" timeOffset="5704.28">18462 14461 8287 0,'1'-11'736'0,"0"3"-592"16,1-1-144-16,0-2 0 0,0-2 1504 0,1 0 272 0,1 0 48 0,-1-2 16 15,0 0 16-15,2 2 0 16,-1 2 0-16,-1 0 0 0,-1 1 128 0,1 2 48 0,-1 2 0 0,-2 6 0 15,0 0-640-15,0 0-128 16,0 0-32-16,0 0 0 0,0 0-480 0,0 0-112 0,0 0 0 0,0 0-16 16,-1 13-112-16,0-3-32 15,0 2 0-15,-3 9 0 0,0-2-160 0,-1 2-16 16,1 0-16-16,0 0 0 0,-1-1-288 0,2 0 128 0,0 0-128 0,-1 2 0 16,2 1 128-16,1-1-128 0,-2-1 0 0,1-3 0 15,0-1-432 1,1-2-144-16,1 1-16 0,0-4-16 0,1-2-2080 15,-1-10-400-15,3 7-96 0</inkml:trace>
  <inkml:trace contextRef="#ctx0" brushRef="#br0" timeOffset="6065.75">18462 14485 19343 0,'0'0'1728'0,"-6"-2"-1392"0,6 2-336 0,-7-1 0 15,7 1 1008-15,0 0 128 0,0 0 16 0,0 0 16 0,0 0-272 0,0 0-48 16,0 0-16-16,0 0 0 0,11 0 32 0,1 0 0 15,0 0 0-15,-1-1 0 0,1-2-352 0,8-1-80 16,-1 1-16-16,0-1 0 0,-2 0-240 0,1-2-48 16,-1 1-128-16,0-3 192 0,-2-2-64 0,-3-1-128 15,-1-3 176-15,-1 1-176 0,-2 1 144 0,-1-3-144 16,-1-1 0-16,-3 2 144 0,0 0-144 0,-3 3 160 16,-4 0-160-16,2 2 160 0,-1-1 160 0,0 4 48 0,-2 0 0 15,-1-2 0-15,0 1 352 0,1 3 80 16,5 4 16-16,-7-2 0 0,7 2-240 0,-7 1-32 0,7-1-16 0,-6 6 0 15,0 2-336-15,2 3-192 0,1 3 192 0,-2 3-192 16,3 0 128-16,0 2-128 0,0 0 0 0,0-5 0 16,1 4 0-16,0 8 0 0,1-2 0 0,0-6 0 15,0 1 0-15,0 9 0 0,0-4 0 0,1-7 0 16,0-1 0-16,-1 9 0 0,-1-2 128 0,-1-2-128 16,-1-3-1600-1,-2 0-368-15,-1-2-80 0,-1 0 0 0</inkml:trace>
  <inkml:trace contextRef="#ctx0" brushRef="#br0" timeOffset="7182.77">19894 12788 23039 0,'0'0'2048'0,"0"0"-1648"0,0-6-400 0,0 2 0 0,0 4 1088 0,2-6 144 15,0 1 32-15,2-1 0 16,2 1-80-16,0-1-16 0,2 2 0 0,2-1 0 0,1 0-432 0,3-1-96 15,3 1 0-15,0 1-16 0,3-2-304 0,1 2-48 16,1-1-16-16,1 1 0 16,0-1-128-16,-1 1-128 0,-1 1 144 0,-1-1-144 15,0 2 0-15,-4 0 0 0,0 1 0 0,-3 1 0 16,-1 0-960 0,-2 1-128-16,-4 1-16 0,0 2-8624 0,-6-4-1712 0</inkml:trace>
  <inkml:trace contextRef="#ctx0" brushRef="#br0" timeOffset="7419.49">19931 12959 21183 0,'0'0'1888'0,"0"0"-1504"0,0 0-384 0,0 0 0 0,-6 1 1328 0,6-1 192 0,0 0 32 16,0 0 16-16,0 0-352 0,0 0-64 0,6 4 0 0,-1-2-16 16,3-2-112-16,4-1-32 0,2 0 0 0,4-2 0 31,2 1-416-31,3-1-64 0,2 0-32 0,2 0 0 0,0 0-224 0,-1 0-64 0,1 0 0 15,-4-1 0-15,-1 2-64 0,-2-1-128 0,-4 1 176 0,1-1-176 16,-5 2 0-16,-1 0 0 0,-2 1 0 0,-3 0-144 16,1 1-304-1,-7-1-64-15,0 0-16 0,0 0 0 0,0 0-880 0,0 0-192 0,0 7-16 0,0-7-12336 16</inkml:trace>
  <inkml:trace contextRef="#ctx0" brushRef="#br0" timeOffset="8229.16">21189 12226 2751 0,'0'0'256'0,"0"0"-256"16,0 0 0-16,0 0 0 0,0 0 3344 0,-5-2 624 15,-1 0 128-15,2 1 32 0,4 1-1552 0,0 0-304 16,-5-3-64-16,5 3-16 0,0 0-464 0,0 0-80 16,0 0-32-16,0 0 0 0,2-6-416 0,1 1-96 0,2 0-16 0,2 1 0 15,1-1-448-15,0 0-80 16,3 1-32-16,2-1 0 0,0 1-224 0,0-2-48 16,0 3-16-16,1 0 0 0,0 0-240 0,-1 0 0 15,-1 1 128-15,0 0-128 0,0 0 0 0,0 1 0 16,-3 0 0-16,0 1 0 15,-1 0-336-15,-2-2-176 0,-6 2-16 0,0 0-16 16,0 0-2464-16,7 3-512 0</inkml:trace>
  <inkml:trace contextRef="#ctx0" brushRef="#br0" timeOffset="8843.66">21801 11770 32479 0,'-7'-11'1440'0,"5"7"288"0,-1 0-1376 0,3 4-352 16,0 0 0-16,0 0 0 0,0 0 208 0,-6 2-16 0,2 1-16 0,-1 3 0 0,1 2-176 0,1 3 128 15,1 2-128-15,0 3 128 0,0 1-128 0,0 2 0 0,-1 0 0 0,1 2 0 16,-1 1 0-16,3-1 0 0,-4-2 0 0,3 1 0 16,-2-2 0-16,0-2 0 0,0-3 0 15,1 1 0-15,0-4 0 0,1-4 128 16,1-6-128-16,0 0 128 0,0 0 336 0,0 0 64 15,0 0 16-15,0 0 0 0,-2-9 224 0,4-3 64 0,0-4 0 16,1-4 0-16,1-3-416 0,4-5-80 0,-2-5-16 16,2-1 0-16,2-2-320 0,1 1 144 15,0 2-144-15,0 2 0 0,-1 0 0 0,0 6 0 0,-2 3 0 0,0 3 0 16,-1 4 0-16,-2 4 0 0,-1 2 0 0,0 5 0 0,-4 4-128 16,0 0 128-1,0 0 0-15,7 6-144 0,0 4 144 0,-2 3-192 0,1 2 192 0,-2 2-192 0,-1 3 192 0,1 2 0 16,-1 1 0-1,0 1 0-15,1 3 0 0,0-1 0 0,0-1 0 0,2 0 0 0,-1-2 0 16,2-2 0-16,-2-2 0 0,3-3 0 0,0-3 0 0,-2-3 0 31,1-4 0-31,0-1 0 0,1-3 0 0,-1-3 144 0,1-2-16 0,1-4-128 0,2-2 320 0,0-5-64 16,0-6 0-16,1-4 0 0,1-2-80 0,0-4-32 16,1-3 0-16,1-1 0 0,-2-1-144 0,0 3 128 15,-2 2-128-15,-1 4 128 0,-1 1-128 16,-2 4 0-16,2 3 0 0,-3 3 0 0,-1 4 0 0,0 4 0 15,-2 0 0-15,0 3 128 0,-3 4-128 16,0 0 0-16,0 0 0 0,0 0 0 0,5 9 0 0,-1 2 0 16,-3 1 0-16,0 4 0 0,0 3 0 15,-1 1 0-15,-1 1 0 0,0 2 0 0,0 1 0 16,1 1 0-16,-2-1 0 0,2 2 0 0,2-1-128 0,-2-1 128 0,1-1-160 16,1-1 160-16,2-2-608 0,1-1-32 0,2-2 0 15,2-2 0-15,2-3-1712 0,2-2-336 16,2-4-80-16,1-2-16 0,2-4-240 0,2-3-48 15,22-8-16-15,-9-4 0 0</inkml:trace>
  <inkml:trace contextRef="#ctx0" brushRef="#br0" timeOffset="9303.71">22546 11783 6447 0,'0'0'576'0,"0"0"-576"0,0 0 0 0,0 0 0 0,0 0 3888 0,0 0 656 31,0 0 144-31,-6-2 32 0,1 2-2736 0,5 0-560 0,-7 3-96 0,1 2-32 0,1 0-688 0,-1 3-144 16,0 1-16-1,0 1-16-15,2 1-112 0,2 1 0 16,-2 1-16-16,2 0 0 0,1-1 32 0,0 0 16 15,1 2 0-15,1-3 0 0,1-3-96 0,2 1 0 16,1-1-16-16,1-1 0 0,0-3 64 0,0-1 16 16,1-2 0-16,1-1 0 0,0-2 48 0,0-2 16 15,-1-2 0-15,2-1 0 0,0-2-64 0,1-3 0 0,0-5 0 0,-2 1 0 16,0-3-16-16,0 1-16 0,0 1 0 16,-1 0 0-16,-1 1 16 0,-2 1 0 0,-1 3 0 0,1 2 0 15,-2 2 64-15,-1 1 16 0,-1 2 0 0,0 5 0 16,0 0-144-16,0 0-32 0,0 0 0 0,0 0 0 15,0 0-208-15,0 8 0 0,-1 3 0 0,0 4 0 16,2 2 0-16,-1 4-160 0,0 2 160 0,0 3-128 16,0 0 128-16,0 4 0 0,1 0-144 0,-1 3 144 15,-1 2 0-15,-1 0 0 0,0 0 0 0,0-1 0 16,-1-1 0-16,1-1 0 0,0-2 0 0,0-3 0 16,-2-3 0-16,1-2 0 0,2-4 0 0,-2-4 0 15,-1-3 192-15,1-2-64 0,0-2 0 0,-2-3 0 0,5-4 336 0,-6-1 64 16,-1-2 16-16,0-4 0 0,1-1-16 0,0-3 0 15,0-2 0-15,0-1 0 0,2-2-272 0,1 1-48 16,-1-1-16-16,2-1 0 0,1-1-192 0,2 2 0 16,1 1 0-16,2 0 0 0,0 1 0 0,3 0 0 15,1 0-128-15,1 3 128 16,1 2-592-16,2 0-16 0,-2 1 0 0,2 3 0 16,-1 0-1616-16,0 3-320 0,-2 0-64 0,0 2-8560 15,0 1-1712-15</inkml:trace>
  <inkml:trace contextRef="#ctx0" brushRef="#br0" timeOffset="9617.04">21726 12388 19343 0,'-11'-1'1728'0,"-1"0"-1392"0,1 0-336 0,1 1 0 16,1 1 2416-16,4-1 400 0,5 0 96 0,0 0 16 15,0 0-1872-15,0 0-368 0,0 0-80 0,11-1-16 16,4-1 80-16,6 0 16 0,7-2 0 0,5 0 0 16,6-2-320-16,5 0-64 0,6-3-16 0,0-1 0 15,2-1 160-15,2-1 16 0,3-1 16 0,2 1 0 16,3 1-16-16,0 0 0 0,-2 1 0 0,-3 1 0 0,-3-1-240 0,-2 0-48 16,-4 1-16-16,-3 2 0 0,-3-1-160 0,-3 1 128 15,-4 2-128-15,-3 2 128 0,-5 0-128 0,-4 2 0 16,-3 0 0-16,-5 1 0 15,-4 1-1344-15,-4 3-320 0,-1 0-48 0,-6-4-16 16,-2 8-1184-16,-8 1-240 0</inkml:trace>
  <inkml:trace contextRef="#ctx0" brushRef="#br0" timeOffset="9902.2">22151 12653 26031 0,'-7'-11'1152'0,"6"7"240"0,-2-1-1120 0,0-1-272 0,2 1 0 15,1 5 0-15,0 0 1104 0,0 0 176 0,0 0 16 0,0 0 16 0,0 0-416 0,0 0-96 16,0 0-16-16,7 3 0 0,-4 2-528 0,2 3-96 16,-1 2-32-16,0 1 0 15,0 2 64-15,-1 3 0 0,-1 0 0 0,2 3 0 0,-3-1 64 0,0 1 0 16,-1 0 16-16,1 1 0 0,-1 1-144 0,0-2-128 15,0 1 192-15,0-1-192 0,0-3 144 0,0 0-144 16,-1-2 0-16,1-1 144 0,0-1-144 0,0-2-272 16,-1-2 64-16,1-1 16 15,0-7-2224-15,0 0-432 0,0 0-96 0</inkml:trace>
  <inkml:trace contextRef="#ctx0" brushRef="#br0" timeOffset="10090.46">21988 12694 31551 0,'-5'-15'1408'0,"5"8"272"16,3-1-1344-16,0 0-336 0,1-2 0 0,4 0 0 16,2 0 576-16,3 1 32 15,5 0 16-15,0 1 0 0,3-2-240 0,0 1-64 16,3 1 0-16,2 2 0 0,-2-1-112 0,-1 1-16 0,2 1-16 0,0 3 0 16,-3 1-176-16,-2 1 0 0,0 0 0 0,-1 2 128 0,-1 2-384 0,-3 3-96 15,-2-1-16-15,-2 3 0 16,-2 1-2128-16,-4 3-448 0,-2 2-64 15</inkml:trace>
  <inkml:trace contextRef="#ctx0" brushRef="#br0" timeOffset="10264.7">22011 13026 29199 0,'-13'4'1280'0,"13"-4"288"0,-6-1-1248 0,6 1-320 16,0 0 0-16,0 0 0 0,0 0 784 0,0 0 112 15,0 0 0-15,0 0 16 0,9 1-16 0,4 0 0 16,0-2 0-16,5-2 0 0,2 0-512 0,1 0-128 15,1-2 0-15,2 0-16 16,2-2-240-16,3 0 128 0,1-3-128 0,0 1 0 0,3 1 0 0,0 1-192 16,2-1 16-16,-1 1-10608 15,0 1-2128-15</inkml:trace>
  <inkml:trace contextRef="#ctx0" brushRef="#br0" timeOffset="10881.55">19485 14175 11967 0,'-5'-9'528'16,"5"9"112"-16,-8-6-512 0,8 6-128 0,-2-6 0 0,2 6 0 0,0 0 4656 0,0 0 896 15,3-6 176-15,4 2 32 0,3 0-4192 0,3 0-848 0,2 1-160 0,3 0-48 16,2-1-224-16,2 1-48 15,2 0-16-15,0 1 0 0,1-1-224 0,2 1 128 16,-2-1-128-16,-1 0 0 0,-1 0 0 0,-1 1 0 0,-2 0 0 0,-1 1-160 31,-2 0-2480-31,-1 1-496 0</inkml:trace>
  <inkml:trace contextRef="#ctx0" brushRef="#br0" timeOffset="11067.01">19545 14345 11967 0,'-14'-4'1072'0,"9"3"-864"0,1 0-208 0,4 1 0 16,0 0 4672-16,0 0 880 16,0 0 176-16,0 0 32 0,0 0-4224 0,0 0-864 15,8-1-160-15,4-1-48 0,3 0-128 0,3 0-16 0,3 1-16 0,4 0 0 16,0-1-304-16,2 2 160 0,4-3-160 0,11 0 128 16,-6 0-128-16,-2-2 0 0,-1-1-192 0,-11 1 192 15,3 0-2464 1,-1-1-368-16</inkml:trace>
  <inkml:trace contextRef="#ctx0" brushRef="#br0" timeOffset="12176.37">21223 13636 14687 0,'0'0'640'0,"0"-6"144"0,1 0-624 0,1-1-160 0,-2 0 0 0,0 1 0 15,0-1 1648-15,2 0 288 0,-1 0 64 0,0 0 16 16,0 2-288-16,-1 5-64 0,1-6-16 0,-1 6 0 16,0 0-768-16,0 0-160 15,0 0-16-15,0 0-16 0,2 8-400 0,1 3-80 0,-1 4-16 0,-1 4 0 16,0 3-16-16,1 3-16 15,-1 3 0-15,1 13 0 0,1-3-160 0,-1 0 0 0,0-1 144 0,1-2-144 0,2-2 0 0,-1-2 128 16,1-2-128-16,1-3 0 16,2-3 0-16,0-2 128 0,-3-5-128 15,2-2 0-15,0-2 256 0,2-6 0 0,-9-6-16 0,11 4 0 16,0-5 528-16,1-3 96 0,-2-3 32 0,2-4 0 0,1-5-192 16,1-4-48-16,-3-3 0 0,3-4 0 0,0-7-208 15,1 0-64 1,-2-2 0-16,-4 10 0 0,0-5-176 0,2-2-32 0,-2-2-16 0,-1 1 0 15,-1 1-160-15,-2 2 0 0,-1 5 0 0,0 3 128 0,-1 3-128 0,-1 3 0 0,-1 3 0 0,0 2 0 16,1 3 0-16,-1 2 0 16,-1 3 0-16,0 4 128 15,0 0-304-15,0 0-64 0,0 0-16 0,0 0 0 32,0 0-640-32,-1 8-144 0,-1-1-32 0,1 2 0 15,0 1-1424-15,0 0-304 0,0 0-48 0</inkml:trace>
  <inkml:trace contextRef="#ctx0" brushRef="#br0" timeOffset="12455.72">21186 13484 24879 0,'0'0'2208'0,"0"0"-1760"15,0 0-448-15,0 0 0 0,0 0 608 0,0 0 32 16,0 0 16-16,0 0 0 0,7-4 128 0,1-1 32 16,3 0 0-16,4-1 0 0,1 0-272 0,5-1-48 15,2-2-16-15,0 1 0 0,4 0-112 0,-1 0-32 16,0 2 0-16,1 1 0 0,0 1-336 0,-1 0 128 16,-3 1-128-16,-2 0 0 0,-3 0 0 0,1 2 0 15,-5 0-160-15,-2 0 160 16,-2 0-960-16,-1 1-64 0,-2 1-32 0,-7-1-12512 0</inkml:trace>
  <inkml:trace contextRef="#ctx0" brushRef="#br0" timeOffset="15540.63">22168 13481 9215 0,'0'0'816'0,"0"-8"-656"16,0 0-160-16,0 1 0 0,1-1 1776 0,0 0 320 0,-1 0 64 0,0 3 16 0,0-1-368 0,0 6-64 16,0 0-16-1,0 0 0-15,0 0-672 0,0 0-144 16,0 0-16-16,-2 6-16 0,-1 2-496 0,0 3-112 0,-2 1-16 0,0 4 0 15,-1 4-256-15,3 2 0 0,-4 3 0 0,1 2 0 16,-1 0 0-16,1 3 0 0,-2 0 0 0,-3 14 0 16,1-6 0-16,1-5 0 0,0-4 0 0,2-5 0 0,-1-4 0 0,1-3 0 15,2-1 128-15,0-4-128 0,2-3 144 0,3-9-16 0,0 0-128 16,0 0 192-16,0 0 144 0,0 0 32 16,0 0 0-16,0 0 0 0,2-11 304 0,2-3 64 15,0-1 16-15,3-4 0 0,0-3-384 0,3-5-80 16,0-4-16-16,2-4 0 0,-1-4-272 0,1 0 0 0,-2 0 0 0,-2 14 0 15,1-3 128-15,0 1-128 0,-2 1 0 0,1 2 0 16,0 4 256-16,-2 2-64 0,-2 4-16 16,0 3 0-16,-2 1 272 0,0 4 48 0,-2 6 16 0,0 0 0 15,0 0-336-15,0 0-176 16,3 9 192-16,-1 2-192 0,0 2 0 0,0 2 0 0,0 0 0 16,1 3 0-16,-1 1 128 0,1 2-128 0,-2 1 0 0,2 1 0 0,2 2 0 0,0-1 0 15,1-1 0 1,-1 0 0-16,2-1 0 0,0 0 0 15,-1-2 0-15,1-3 0 0,-2-1 0 0,1-2 0 16,-1-2 128-16,1-2-128 0,-2-2 0 0,1-3 0 16,-5-5-176-16,0 0 176 0,0 0-592 0,0 0-16 0,0 0 0 0,0 0 0 15,4-4-2208-15,-3-3-448 0,0-10-96 0,-4 2-16 0</inkml:trace>
  <inkml:trace contextRef="#ctx0" brushRef="#br0" timeOffset="15688.78">22099 13675 22111 0,'-10'-8'1968'0,"10"8"-1584"0,-2-6-384 0,2 6 0 32,0 0 832-32,1-5 96 0,1-1 16 0,3 2 0 0,1-1-352 0,3 0-64 15,3-1-16-15,2 0 0 16,4-2-320-16,1 1-64 0,0 1 0 0,3-1-128 16,2-1 192-16,-1 2-192 0,-1-2 192 0,1 0-192 15,1 0-496-15,-1-1-208 16,0-1-32-16</inkml:trace>
  <inkml:trace contextRef="#ctx0" brushRef="#br0" timeOffset="16143.78">22522 13109 15663 0,'0'0'688'0,"-3"-5"144"15,0 1-656-15,3 4-176 0,0 0 0 0,0 0 0 0,0 0 1952 0,0 0 352 16,0 0 80-16,0 0 16 0,0 0-1472 0,0 0-288 15,1 7-64-15,0 1-16 0,1 2-240 0,0 1-64 16,1 1 0-16,-1 4 0 0,-1-1 0 0,0 1 0 0,-1-1 0 16,0 0 0-16,0 1-64 0,0-2 0 15,-1-1-16-15,0-2 0 0,0-1-48 0,0-2-128 16,1-1 192-16,0-7-64 0,0 0 64 0,0 0 0 0,0 0 0 0,0 0 0 16,0 0 480-16,5-8 96 0,1-2 32 15,0-2 0-15,2-4-368 0,1 1-80 16,0-5-16-16,-1 3 0 0,0-1-336 0,0 3 0 0,-1-1 0 0,-1 4 128 15,-2 2-128-15,0 3 0 0,-2 0 0 0,-2 7 0 16,0 0 0-16,0 0 0 0,0 0 0 0,0 0 0 16,-6 4 0-16,1 2 0 0,-2 0-128 0,0 2 128 15,-2 1 0-15,0 1 0 0,0 0 0 0,0 0 0 16,1 1 0-16,0-3 0 0,0-1 0 0,2 0 128 16,0-1-128-16,2 0 0 0,4-6-128 0,0 0 128 0,0 0 0 15,0 0 224-15,0 0-32 0,0 0 0 0,0 0 256 16,6 3 32-16,1-1 16 0,1 2 0 0,-1-1-288 15,1 0-48-15,0-1-16 0,-1 2 0 0,2 0-144 16,0-1 0-16,0 1 0 0,0 0 0 0,-1 0 0 16,1 1 0-16,0-1 0 0,0 2 0 15,0-1-448-15,-1 1-128 0,0-2-32 0,-1 2-9936 16,0-1-1984-16</inkml:trace>
  <inkml:trace contextRef="#ctx0" brushRef="#br0" timeOffset="16554.29">22460 13334 14735 0,'-9'-10'1312'0,"6"6"-1056"16,-1-3-256-16,2 1 0 0,2 1 1984 0,0 0 320 15,0 5 80-15,2-6 16 0,3 2-1504 0,2 0-288 0,2-2-64 0,2 2-16 16,4-1-400-16,0 1-128 0,0 0 0 0,4 1 0 16,-2 0 0-16,2 0-320 15,3-2 32-15</inkml:trace>
  <inkml:trace contextRef="#ctx0" brushRef="#br0" timeOffset="17154.38">22983 13450 21183 0,'-10'-3'1888'0,"10"3"-1504"0,0 0-384 0,-5 3 0 0,1 1 704 0,-1 3 64 16,0 1 0-16,0 0 16 0,1 2-480 0,-1 1-112 16,2 1 0-16,3 2-16 0,-2-1 96 0,2 0 32 15,2-1 0-15,0 0 0 0,2 1-144 0,-1-2-32 16,1-1 0-16,2-1 0 0,-1-2 192 0,2-2 16 16,1-2 16-16,0 1 0 0,0-4 224 0,1-2 64 15,0-3 0-15,0-1 0 0,-1-3-256 0,1-1-64 16,0-1 0-16,0-2 0 0,-2-3-64 0,0 0-32 15,0-2 0-15,-1 1 0 0,-1-2 48 0,-1 1 16 16,0 2 0-16,-1 0 0 0,-1 3 144 0,-1 2 16 0,-1 1 16 0,0 3 0 16,0 1 160-16,0 6 16 0,0 0 16 0,0 0 0 15,0 0-304-15,0 0-64 16,-2 7-16-16,1 4 0 0,1 3-272 0,0 2 0 0,1 1 0 0,1 3 0 16,2 2 0-16,1 2 0 0,0 5-144 0,0 0 144 15,-1 2 0-15,0 2 0 0,1 2 0 16,1 0 128-16,-1 1-128 0,-1 0 0 0,1-1-128 0,0 0 128 15,1-1 0-15,-2-2 0 0,0-2 0 16,1-2 0-16,-1-3 0 0,0-3 0 0,-2-1 0 0,0-5 0 16,-1-1 128-16,0-4 16 0,-1-4 0 0,-1-1 0 0,1-6 400 15,0 0 80-15,-7 1 16 0,1-2 0 0,-3-1-64 0,-4-7-16 16,0-1 0-16,-1-2 0 0,1-1-304 0,1-2-48 16,0 0-16-16,4 4 0 0,1-2-192 0,0-2 0 15,0-1 128-15,2-1-128 0,2 2 0 0,2-2 0 31,-1 0 0-31,5-2 0 0,0 0 0 0,2 0 0 0,1-1 0 0,3-1 0 32,2-1-384-32,1 0-112 0,1 1-16 0,1 0-16 15,2 0-1360-15,0 0-272 0,1 2-48 0,-1 0-16 0,1 2-1376 0,-2 1-288 0</inkml:trace>
  <inkml:trace contextRef="#ctx0" brushRef="#br0" timeOffset="17609.46">22991 13257 14735 0,'0'0'1312'0,"0"0"-1056"0,0 0-256 0,0 0 0 16,0 0 1408-16,0 0 208 15,0 0 48-15,0 0 16 0,0 0-144 0,0 0-48 0,0 0 0 0,6-3 0 16,-1-2-464-16,2-1-112 0,-1 1-16 0,4-1 0 16,1-1-400-16,2 2-96 0,1-2-16 0,0 1 0 15,1-1 608-15,1 1 112 0,-1-2 32 0,2 0 0 16,-1 2-2032-16,-1-2-416 0,0 1-80 0,0 2-8080 15,-1 0-1632-15</inkml:trace>
  <inkml:trace contextRef="#ctx0" brushRef="#br0" timeOffset="18080.18">23406 13015 20271 0,'0'0'1792'16,"0"0"-1424"-16,0 0-368 0,0 0 0 0,0 0 1040 0,0 0 144 15,0 0 32-15,0 0 0 0,0 0-320 16,0 0-64 0,0 0-16-16,2 6 0 0,0 0-288 0,0 3-48 15,1 0-16-15,0 1 0 0,0 1-272 0,0-1-64 16,1 0-128-16,-1 1 192 0,-1 0-192 0,3-1 0 16,-4 0 128-16,1-3-128 0,0 0 0 0,-2-7 176 15,0 0-176-15,3 5 160 0,-3-5-16 0,0 0 0 16,0 0 0-16,7-1 0 0,0-1 144 0,1-2 32 15,-1-3 0-15,1-2 0 0,1-1-160 0,-1-2-32 16,2-2 0-16,-1 0 0 0,1-1-128 0,0 1 160 0,-1 1-160 0,-2 1 160 16,1 1-160-16,-1 2 0 0,-2 1 0 0,0 4 128 15,-5 4-128-15,0 0 192 16,0 0-192-16,0 0 192 0,0 0-64 0,0 0 0 0,0 0 0 0,-6 4 0 16,-2 1-128-16,1 1 0 0,-1 2 144 0,-1 0-144 15,-1-2 128-15,1 2-128 0,0 1 128 0,0 0-128 16,-1-1 128-16,1 1-128 0,0-1 128 0,2 0-128 0,0-2 0 0,1 0 0 15,1-2 0-15,5-4 0 0,0 0 0 16,0 0 0-16,0 0 0 0,0 0-128 0,0 0 128 0,1 6 176 16,-1-6-48-16,4 6 0 0,2 1 128 0,-1-2 0 15,2 0 16-15,1 0 0 0,-1 0-144 0,2-1-128 16,0 0 144-16,1 1-144 0,0-2 128 0,-1 0-128 16,-2 1 0-16,2-2 144 0,0 0-144 0,-1 0 0 15,-1-1 0-15,-7-1 0 16,0 0-1760-16,0 0-224 0,0 0-64 0</inkml:trace>
  <inkml:trace contextRef="#ctx0" brushRef="#br0" timeOffset="18222.16">23366 13164 14735 0,'2'-13'640'0,"1"6"160"0,1-1-640 0,4 1-160 15,2-1 0-15,3 0 0 0,2 1 2928 0,4-1 544 0,2-1 112 0,2 1 32 16,2 2-2912-16,2 0-704 15,-3 1 0-15,1 0-12224 0</inkml:trace>
  <inkml:trace contextRef="#ctx0" brushRef="#br0" timeOffset="18709.36">21481 14200 23663 0,'-11'-9'1040'0,"5"5"240"0,2-1-1024 0,1 0-256 16,-1-1 0-16,4 6 0 0,-1-3 1248 0,1 3 208 15,0 0 32-15,0 0 16 0,9-6-704 0,4 1-144 0,4 2-16 0,4 0-16 16,4-1-400-16,3 2-80 0,4-2-16 0,5-1 0 16,2-1 80-16,-8 0 16 0,5 0 0 0,8-2 0 15,8-2-64-15,5-1-16 0,5-1 0 0,5 0 0 16,4-1-16-16,8-2 0 0,4 1 0 0,3-3 0 15,0 0 0-15,4-3 0 0,3 2 0 0,0 1 0 16,-4-1 0-16,-2 1-128 0,-2-1 192 0,-5 2-64 16,-3 1-128-16,-6 2 0 0,-5 0 144 0,-7 0-144 15,-10-1 144-15,-6 1-144 0,-6 2 192 0,-6 2-192 16,-7 1 176-16,-5 1-176 0,-3 2 160 0,-5 0-160 16,-5 1 0-16,-1 0-256 0,-5 4 16 0,0 0 16 15,-7-2-864-15,-2 1-160 0,-3 2-32 0,-2 3-16 16,-2 1-240-16,-5 2-64 0,-3 0 0 0,-3 3-10032 0</inkml:trace>
  <inkml:trace contextRef="#ctx0" brushRef="#br0" timeOffset="18996.59">22422 14312 11967 0,'-13'-6'528'0,"8"2"112"0,-1 1-512 0,2-1-128 16,0-1 0-16,4 5 0 0,-1-6 3424 0,1 0 656 0,0 6 128 0,4-4 16 16,-4 4-2432-16,4-4-480 0,-4 4-96 0,7-1-32 15,0 2-592-15,-1 4-112 0,0 0-32 0,4 7 0 16,-3-1-288-16,-2 5-160 16,0 1 160-16,0 4-160 0,-1 1 192 0,-2 0-48 0,0-1-16 0,-1 1 0 15,-1-1 32-15,0 1 0 0,0-1 0 0,0 1 0 16,0-2-160-16,0-1 160 0,0-3-160 0,-1-1 160 15,0-2-160-15,0-1-224 0,2 0 48 0,-1-2 16 16,0-10-2064 0,0 7-400-16,0-7-96 0</inkml:trace>
  <inkml:trace contextRef="#ctx0" brushRef="#br0" timeOffset="19193.2">22229 14445 25791 0,'-12'-17'1152'0,"6"6"224"0,2-4-1104 0,2 1-272 0,3 1 0 0,0 3 0 0,2-2 896 0,0-1 128 16,4 0 32-16,4-1 0 16,2 0-528-16,4 0-96 0,4 1-32 0,2 0 0 0,2 2-160 0,1 2-48 15,1 2 0-15,-1 0 0 16,1 2-48-16,-3 2-16 0,-2 1 0 0,-2 1 0 0,-3 1-128 0,-3 3 0 16,-1 1-160-16,-4 1 160 0,-1 3-944 0,-2 2-80 0,-3 2-32 0,-2 9-7776 31,-3 0-1536-31</inkml:trace>
  <inkml:trace contextRef="#ctx0" brushRef="#br0" timeOffset="19372.75">22222 14708 27359 0,'0'0'1216'0,"0"0"240"0,0 0-1168 0,0 0-288 0,0 0 0 0,6-6 0 0,0 0 624 0,4 1 64 31,2-1 16-31,4 0 0 0,1-2-320 0,4 0-48 16,3 2-16-16,3-1 0 0,0 0-96 0,3 0-32 15,-1-1 0-15,-1-1 0 0,1-2-192 0,-2 1-192 0,0-1 48 0,-1 0-9184 16,-1 0-1824-16</inkml:trace>
  <inkml:trace contextRef="#ctx0" brushRef="#br0" timeOffset="19738.96">22830 14261 19919 0,'2'-17'880'0,"0"10"192"0,3 0-864 16,0-2-208-16,0 0 0 0,2 0 0 0,0 3 1488 0,0 1 256 15,-1 1 48-15,-1 1 16 0,-5 3-464 0,0 0-80 0,0 0-32 0,0 0 0 0,6 1-480 0,-3 3-112 16,-1 2 0-16,1 4-16 0,-2 1-176 0,-1 2-16 15,-1 2-16-15,-1 2 0 16,0 0-112-16,0 4-32 16,0 0 0-16,-2 11 0 0,1-2-80 0,0-3 0 15,2-2-16-15,-2-1 0 0,3-2-176 0,3 0 128 16,0-2-128-16,1-1 128 0,1-1-128 0,0-2 0 16,2-4 0-16,4-1 128 0,-1-3 0 0,1-1-128 15,1-2 192-15,0-3-64 0,0-3-128 0,1-1 160 16,1-2-160-16,1-4 160 15,-2-2-608-15,0-3-128 0,0-3-32 0,-1 0 0 16,-1-2-1952-16,-1 2-384 0,-2-1-64 0,-2 2-9536 0</inkml:trace>
  <inkml:trace contextRef="#ctx0" brushRef="#br0" timeOffset="19910.39">22858 14390 21359 0,'-14'-6'944'0,"9"5"208"0,-1-2-928 0,1 1-224 0,2 0 0 0,3 2 0 16,0 0 1472-16,0 0 240 0,1-4 48 0,2-2 16 0,2 2-784 0,4-1-160 15,2 1-16-15,3 0-16 0,1-1-576 0,4 0-224 16,3-1 176-16,0 1-176 0,0-1 144 0,0 1-144 16,0-1 128-16,0 1-128 15,0-1-272-15,-1 1-144 0,-2-1-32 0,-1 1 0 0</inkml:trace>
  <inkml:trace contextRef="#ctx0" brushRef="#br0" timeOffset="37776.29">20141 16010 6447 0,'0'0'576'0,"0"0"-576"16,-6-6 0-16,2 1 0 0,0-2 1360 0,-1 1 176 0,0 2 16 0,5 4 16 16,-7-4-480-16,7 4-80 15,0 0-32-15,0 0 0 0,0 0-224 0,0 0-48 0,0 0-16 0,0 0 0 16,0 0-240-16,0 0-64 0,0 0 0 0,11 3 0 15,2 1-128-15,6 2-16 0,3-2-16 0,5 1 0 16,3-1 192-16,3-1 32 0,1-2 16 0,6 1 0 16,5-2 128-16,6 2 32 0,5 0 0 0,5 0 0 15,6-1 48-15,1-1 16 0,-2-2 0 0,2 1 0 0,1 1-192 16,6 1-48-16,6 1 0 0,-4-3 0 0,-4-1-240 16,-2 0-48-16,0 2-16 0,1 2 0 0,4 1-144 15,-8-3 0-15,-7-1 0 0,-6 0 128 0,-6 0-128 16,-3 0 0-16,-6 2 0 0,-2 0 0 0,-8 1 0 0,-3 0 128 15,-5 0-128-15,-5-1 0 16,-3 0 0-16,-6-1 128 0,-8 0-128 0,0 0 0 16,0 0-384-16,0 0-176 0,-12 4-16 0,-5 1-16 15,-4-1-1088-15,-4 1-224 0</inkml:trace>
  <inkml:trace contextRef="#ctx0" brushRef="#br0" timeOffset="38283.25">20364 16120 9215 0,'4'-9'816'16,"0"0"-656"-16,1 2-160 0,1-1 0 0,-1-2 1408 0,2 1 240 15,-3 1 48-15,1 3 16 0,-5 5-768 0,4-7-160 16,-4 7-16-16,0 0-16 16,0 0-112-16,0 0-32 0,0 0 0 0,0 0 0 15,0 0-288-15,0 0-64 0,-8-2-16 0,1 3 0 16,-1 3-112-16,-1 4-128 0,-1 2 176 0,-2 4-176 0,-2 5 192 0,-2 3-192 0,-4 3 192 16,-6 5-192-1,-3 0 256-15,-7 4-48 0,-3 4-16 0,-2 1 0 16,0-1-192-16,2 2 0 0,-1 1 0 0,3-1 0 15,3 0 0-15,1-3 0 0,2-3 0 0,1-2 0 16,3-1 0-16,-1-2 0 0,2-4 0 0,2-2 0 16,2 0 224-16,1-3-48 0,1-4-16 0,2-1 0 0,3-2 32 15,2-1 16-15,2-1 0 0,1-1 0 0,2-2-208 0,4-1-160 16,4-7 32-16,0 0-6880 16,0 0-1376-16</inkml:trace>
  <inkml:trace contextRef="#ctx0" brushRef="#br0" timeOffset="38727.61">21959 16190 10079 0,'10'-12'448'0,"-1"4"80"0,-1-1-528 0,2 1 0 0,-2-2 0 0,2 1 0 0,-3 0 1488 0,-1 2 192 15,-1 2 48-15,-5 5 0 0,4-7-256 16,-4 7-64-16,0 0 0 0,0 0 0 0,0 0-336 0,0 0-80 15,0 0-16-15,-3-5 0 0,3 5-400 0,-10 0-96 16,-1 4-16-16,-3 4 0 0,-3 3-256 16,-3 4-48-16,-2 2-16 0,-3 3 0 0,-2 2 48 0,-4 4 0 15,-3 4 0-15,0 5 0 16,-2 1-192-16,-1 3 128 0,-5 0-128 0,-1-2 128 0,-1-4-128 0,1 0 0 0,2-1 0 16,1-1 128-16,3 0-128 0,1-2 0 0,2-4 0 15,4 3 0-15,2-2 0 0,3-2 0 0,1-1 0 16,-1-2 0-1,1-2-320-15,1-4-160 0,0-1-32 0,1-3-7520 0,0-3-1504 0</inkml:trace>
  <inkml:trace contextRef="#ctx0" brushRef="#br0" timeOffset="39262.29">19808 16848 6447 0,'0'0'576'0,"-8"-1"-576"0,-2-2 0 0,0 2 0 16,-1 1 1744-16,0 0 240 0,0-1 64 16,0 1 0-16,1 2-416 0,2 1-80 15,8-3-16-15,0 0 0 0,0 0-528 0,-1 8-112 0,1-8-32 0,6 10 0 16,4-1-448-16,5-1-96 15,4-3 0-15,5 1-16 0,2-2-112 0,6-2 0 0,6-2-16 16,6-1 0-16,4 0 272 0,9 0 48 0,9-1 16 0,3-2 0 16,-1-3-64-16,3 0 0 0,4 1 0 0,7 1 0 15,3 3-240-15,-2-2-48 0,-5-3-16 0,2 3 0 0,3 0-144 16,-1 2 0 0,1 0 0-16,-8 1 128 0,-11-1-128 0,-3 0 0 0,-6-1 0 0,-6 4 0 0,-2 3 0 15,-7-1 0-15,-3-1 0 0,-5 2 128 0,-7-1-128 16,-5-1 0-16,-5 0 0 0,-5 2 128 0,-10-4-128 0,0 0 0 15,0 0 0-15,-6 7-176 16,-6 0-576-16,-6-2-112 0,-7 1-32 0,-2 0-6944 16,-4 2-1392-16</inkml:trace>
  <inkml:trace contextRef="#ctx0" brushRef="#br0" timeOffset="39703.74">19668 16914 13183 0,'0'-12'576'0,"0"12"128"0,4-8-560 0,-4 8-144 0,5-9 0 0,-5 9 0 0,0 0 768 0,4-9 128 15,-4 9 32-15,0 0 0 0,0 0-96 0,0 0 0 32,0 0-16-32,0 0 0 0,0 0-128 0,0 0-32 0,0 0 0 0,0 0 0 0,-3 9-336 0,-2 3-64 15,0 3 0-15,-1 2-16 0,-1 4 192 0,-1 3 32 31,-1 5 16-31,-1 5 0 0,0 4 0 0,0 5 0 0,-1 6 0 0,0 0 0 0,-1 2-208 0,0 3-32 16,2 2-16-16,-1 1 0 0,1 2-224 0,3-1 0 16,-1-1 128-16,3-1-128 0,1-4 0 0,2-4 0 0,1-4 128 15,1-1-128-15,2 0 0 0,0-4 176 16,2-3-176 0,0-4 160-16,0-4-160 0,1-1 0 0,0-3 144 0,1-2-144 0,-1-5 0 0,2-1 0 0,0-4-192 0</inkml:trace>
  <inkml:trace contextRef="#ctx0" brushRef="#br0" timeOffset="40090.25">21223 16924 12895 0,'-6'-10'1152'0,"1"4"-928"0,1 0-224 0,4 6 0 0,0 0 2080 0,0 0 368 0,0 0 80 16,0 0 16-16,0 0-1984 0,0 0-400 0,0 0-160 0,0 0 128 15,0 0 144-15,0 0 32 0,0 0 0 0,0 0 0 16,0 0 64-16,1 8 16 15,-1 1 0-15,0 1 0 0,0 2 32 0,-1 1 16 0,-1 1 0 0,0 4 0 16,-2 4 0-16,0 5 0 0,-3 1 0 0,2 4 0 16,-3 2-112-16,0 5 0 0,0 2-16 0,-2-1 0 15,0 1-96-15,-1 0-16 0,-1-1 0 0,0 3 0 16,-1 5-192-16,0-2 144 0,-1-1-144 0,0 0 128 16,0 1-128-16,3-5 0 0,2-6 144 0,0-1-144 15,1-2 0-15,1-3 128 0,2-4-128 0,-2 0 0 16,2-1-256-16,0-2-128 0,2-3-32 15</inkml:trace>
  <inkml:trace contextRef="#ctx0" brushRef="#br0" timeOffset="40524.24">19478 17873 20671 0,'0'0'912'0,"0"0"192"0,0 0-880 0,0 0-224 16,0 0 0-16,0 0 0 0,11 3 144 0,1 2-16 0,1-1 0 0,3 2 0 16,3-1 176-16,5 2 16 0,5 0 16 0,4 1 0 15,4-1 80-15,4-2 16 0,1 1 0 0,1-1 0 16,2 0 16-16,2-2 16 0,4-1 0 0,7-1 0 0,6 0-80 16,0-1-32-16,-1-1 0 0,0-1 0 0,-1-1-208 0,4-1-144 15,3 1 192-15,1 1-192 0,1 0 0 16,-10-1 0-16,-7 1 0 0,-4 1 0 0,-7 1 144 0,-5 0-144 15,-1 0 0-15,-6 0 144 0,-3 0-144 0,-4 1 0 16,-7-1 0-16,-3 0 0 0,-5 0 0 0,-9 0 128 16,0 0 32-16,0 0 0 31,0 0-704-31,0 0-144 0,0 0-16 0</inkml:trace>
  <inkml:trace contextRef="#ctx0" brushRef="#br0" timeOffset="41044.33">21964 16158 13823 0,'0'0'608'0,"4"-8"128"31,-2 2-592-31,-2 6-144 0,2-7 0 0,-2 7 0 0,0 0 272 0,0 0 32 0,0 0 0 0,4-8 0 0,-4 8 400 0,0 0 96 0,0 0 16 0,0 0 0 16,0 0-48-16,0 0 0 0,0 0 0 0,0 0 0 15,0 0-288-15,0 0-64 0,0 0-16 0,7 10 0 16,-2 1-16-16,-2 4-16 16,-1 1 0-16,1 3 0 0,-1 2 16 0,-1 3 0 0,-1 5 0 15,0 1 0-15,-2 4-128 0,1 1 0 0,-1-1-16 0,1 0 0 16,-1-1-240-16,0 0 0 0,-1 1 0 0,0 0 0 15,-2 0 128-15,1-2-128 0,-3 0 0 0,1-2 0 16,1-2 176-16,-1-1-176 16,1-3 192-16,-2-2-192 0,0-4 176 0,-1-1-176 0,1-2 160 0,-1 1-160 15,1-1-192-15,-1-1-128 0,1-1-16 0,-1-2-7280 32,0-2-1472-32</inkml:trace>
  <inkml:trace contextRef="#ctx0" brushRef="#br0" timeOffset="41407.82">22004 17039 7359 0,'0'0'656'0,"0"0"-528"0,-4 9-128 0,1 0 0 31,-1 0 1600-31,0 0 272 0,-2 2 64 0,-3 2 16 16,-1 0-688-16,-4 2-144 0,0 2-32 0,-3 2 0 16,-3 2-256-16,-4 4-64 0,-2 0-16 0,-5 2 0 15,-2 3-64-15,-1 3-16 0,-2 1 0 0,-8 5 0 16,-7 4-160-16,-2-2-16 0,-5 2-16 0,2 0 0 0,2 0-272 15,5-1-48-15,2-4-16 0,0 0 0 0,3-5-16 16,-1-4 0-16,0-2 0 0,3-3 0 0,4-2 0 16,2-1-128-16,4 0 192 0,4-2-64 0,4-3-128 0,2-1 160 15,1 0-160-15,3-2 160 16,5-2-160-16,3-2-272 0,3-2 64 0</inkml:trace>
  <inkml:trace contextRef="#ctx0" brushRef="#br0" timeOffset="136564.12">7679 13767 911 0,'0'0'0'0,"0"0"0"15,0 0 0-15,0 0 0 0,0 0 720 0,0 0 64 16,-7-5 16-16,7 5 0 16,0 0-256-16,0 0-48 0,0 0-16 0,0 0 0 15,0 0 112-15,0 0 32 0,0 0 0 0,0 0 0 0,0 0-160 0,0-6-16 0,1-1-16 0,-1 7 0 31,0 0-96-31,0 0-16 0,8-4 0 0,1 0 0 0,1 2 16 0,2 0 0 0,1 1 0 16,4 1 0-16,1 0 48 0,5 1 0 0,4 0 0 0,5 0 0 31,4-1 64-31,2 0 0 0,2-1 16 0,-1 2 0 16,2-1-16-16,2 1-16 0,2 0 0 0,7 2 0 0,5 0-112 16,6-1-32-16,3-1 0 0,1-1 0 0,-1 0-160 15,7 2-128-15,4 2 144 0,3-2-144 0,1-2 128 0,0 0-128 0,-4 1 0 0,4 2 0 16,5 3 0-16,-1-4 0 0,-3-3 0 0,1 1 0 15,-5 1 128-15,4 1-128 16,6 1 0-16,-5-3 0 0,-7-3 0 0,-4 1 128 16,0 1-128-16,-1 1 0 0,2 1 0 0,-5-1 0 0,-6-2 0 0,-6 1 0 0,-7-2 192 0,-3 5-64 15,-3 0-128-15,-4 2 192 0,-3 3-192 0,-1 0 0 16,-1 0 0-16,-2 0 0 31,-3-1-320-31,-4 0-128 0,7 1 0 0,-12 0-16 16</inkml:trace>
  <inkml:trace contextRef="#ctx0" brushRef="#br0" timeOffset="137160.57">7858 13829 13823 0,'0'0'1216'0,"0"0"-960"16,0 0-256-16,0 0 0 0,0 0 496 0,0 0 48 15,0 0 16-15,0 0 0 0,10-1-560 0,2 1 0 16,1 0 0-16,4 1 0 0,3 0 304 0,2 2-48 16,3-1-16-16,0-1 0 0,2 0 80 0,3 0 32 15,5 0 0-15,2 0 0 0,5 0 96 0,6 1 32 0,8 0 0 0,3-1 0 16,0-1-160-16,0 0-48 15,2 0 0-15,5 0 0 0,5 1-32 0,3-1-16 16,4-1 0-16,-2 0 0 0,-1-1 0 0,4 0 0 16,4 1 0-16,0-1 0 0,0-1 64 0,-2 0 16 0,-1-1 0 0,4 2 0 15,3 0 16-15,-5 0 0 0,-6-2 0 0,-2 2 0 16,-3 1 208-16,-1 1 48 0,-2 2 16 0,-2-1 0 16,-2-1-288-16,-6 1-64 0,-4 1-16 0,-5 0 0 15,-3 0-224-15,-5 1 128 0,-2 1-128 0,-4 0 0 16,0-1 144-16,-3 1-144 0,-2-1 128 0,-5 0-128 15,-3-1 128-15,-2 1-128 0,-5-2 128 0,-3 1-128 16,-2 0 0-16,-10-2 0 0,0 0 128 0,0 0-128 16,0 0-176-16,0 0-64 0,0 0-16 0,0 0 0 15,0 0-272-15,0 0-64 16,0 0-16-16,0 0 0 0,-8 4-352 0,-2 0-80 0,-1-2-16 16,2 0-5728-16,0 0-1152 0</inkml:trace>
  <inkml:trace contextRef="#ctx0" brushRef="#br0" timeOffset="137318.07">10694 13846 11055 0,'0'0'976'0,"0"0"-784"15,0 0-192-15,0 0 0 0,0 0 1376 0,0 0 224 0,0 0 64 16,0 0 0-16,0 0-1008 0,0 0-192 0,0 0-32 0,0 0-16 16,0 0-592-16,0 0-112 0</inkml:trace>
  <inkml:trace contextRef="#ctx0" brushRef="#br0" timeOffset="139472.87">9855 4357 1839 0,'0'0'160'0,"0"0"-160"0,0 0 0 0,0 0 0 15,0 0 1120-15,0 0 192 0,0 0 32 0,0 0 16 0,0 0-1088 0,0 0-272 16,0 0 0-16,-4 9-2944 15</inkml:trace>
  <inkml:trace contextRef="#ctx0" brushRef="#br0" timeOffset="139630.4">9893 4617 6207 0,'0'0'272'0,"-3"7"64"0,0 2-336 0,-1 0 0 0,0 0 0 0,-1 0 0 15,1 1 128-15,-1 1-128 0,-1 0 128 0,1 3-128 16,-1 3 0-16,3 0 0 0,-1-2 0 0,2 3 0 16,0 0 0-16,2-1 0 0</inkml:trace>
  <inkml:trace contextRef="#ctx0" brushRef="#br0" timeOffset="139788.97">9825 5173 7359 0,'0'0'656'0,"0"0"-528"0,-1 11-128 0,0 1 0 16,1 1 0-16,0 0 160 0,1 1-160 0,0 0 160 0,0 0-160 0,0 1 0 15,1 0 0-15,-1 2 0 16,-1-1-256-16,-1 1-96 0</inkml:trace>
  <inkml:trace contextRef="#ctx0" brushRef="#br0" timeOffset="139937.76">9852 5649 5407 0,'6'11'240'0,"-2"-4"48"0,2 3-288 0,0 0 0 0,-1 1 0 0,-1 0 0 0,2 4 128 0,-1 0-128 0,1-1 144 0,-2 1-144 15,1 0 0 1,-1 0 0-16,0 1 0 0,1-1 0 16,-2 0 0-16,-1 2 0 0,-1 0 0 0</inkml:trace>
  <inkml:trace contextRef="#ctx0" brushRef="#br0" timeOffset="140106.82">9933 6288 3679 0,'0'0'160'0,"4"11"32"0,1 1-192 16,-1 1 0-16,-2-1 0 0,0 1 0 0,1-1 1440 0,0 2 240 0,0-1 48 0,0 0 16 15,1 0-1104-15,-1 3-240 0,0-1-32 0,1 3-16 0,-2-1-224 0,0 2-128 16,-2 1 128-16,0-1-5184 15</inkml:trace>
  <inkml:trace contextRef="#ctx0" brushRef="#br0" timeOffset="140251.1">9939 6862 6447 0,'0'0'576'0,"4"10"-576"0,-1 0 0 0,0-2 0 0,-1 1 1200 0,1 1 128 15,-1 0 16-15,-1 0 16 0,0 0-672 0,0 2-144 0,0 0-32 0,0 2 0 31,0 1-256-31,1 0-64 0,-1 2-16 0,0-2 0 16,0 0-48-16,1 2-128 0,1 0 192 0,-2 2-64 16,1-1-304-16,-2-1-64 0,0 1-16 0</inkml:trace>
  <inkml:trace contextRef="#ctx0" brushRef="#br0" timeOffset="140390.82">9881 7477 12671 0,'0'0'560'0,"-4"9"112"0,-1 0-544 0,1 1-128 15,-1 0 0-15,1 0 0 0,1-1 1040 0,-1 1 176 16,1 1 48-16,1-1 0 0,-1-1-752 0,0-1-160 0,1 1-32 0,1 1 0 16,0 0-320-16,0-1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299049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305394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58935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25</a:t>
            </a:fld>
            <a:endParaRPr lang="en-US"/>
          </a:p>
        </p:txBody>
      </p:sp>
    </p:spTree>
    <p:extLst>
      <p:ext uri="{BB962C8B-B14F-4D97-AF65-F5344CB8AC3E}">
        <p14:creationId xmlns:p14="http://schemas.microsoft.com/office/powerpoint/2010/main" val="304926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28</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10/30/2023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10/30/2023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10/30/2023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10/30/2023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customXml" Target="../ink/ink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customXml" Target="../ink/ink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ustomXml" Target="../ink/ink18.xml"/><Relationship Id="rId5" Type="http://schemas.openxmlformats.org/officeDocument/2006/relationships/image" Target="../media/image31.png"/><Relationship Id="rId4" Type="http://schemas.openxmlformats.org/officeDocument/2006/relationships/customXml" Target="../ink/ink17.xml"/></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2.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customXml" Target="../ink/ink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customXml" Target="../ink/ink2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10/30/2023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28: </a:t>
            </a:r>
            <a:r>
              <a:rPr lang="nn-NO" sz="2800" dirty="0" err="1"/>
              <a:t>Review</a:t>
            </a:r>
            <a:r>
              <a:rPr lang="nn-NO" sz="2800" dirty="0"/>
              <a:t> for </a:t>
            </a:r>
            <a:r>
              <a:rPr lang="nn-NO" sz="2800" dirty="0" err="1"/>
              <a:t>Exam</a:t>
            </a:r>
            <a:r>
              <a:rPr lang="nn-NO" sz="2800" dirty="0"/>
              <a:t> 2</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86A62B21-85EB-C4DD-5A8F-22DE9D3D1F83}"/>
                  </a:ext>
                </a:extLst>
              </p14:cNvPr>
              <p14:cNvContentPartPr/>
              <p14:nvPr/>
            </p14:nvContentPartPr>
            <p14:xfrm>
              <a:off x="7994880" y="5635440"/>
              <a:ext cx="241920" cy="249840"/>
            </p14:xfrm>
          </p:contentPart>
        </mc:Choice>
        <mc:Fallback>
          <p:pic>
            <p:nvPicPr>
              <p:cNvPr id="6" name="Ink 5">
                <a:extLst>
                  <a:ext uri="{FF2B5EF4-FFF2-40B4-BE49-F238E27FC236}">
                    <a16:creationId xmlns:a16="http://schemas.microsoft.com/office/drawing/2014/main" id="{86A62B21-85EB-C4DD-5A8F-22DE9D3D1F83}"/>
                  </a:ext>
                </a:extLst>
              </p:cNvPr>
              <p:cNvPicPr/>
              <p:nvPr/>
            </p:nvPicPr>
            <p:blipFill>
              <a:blip r:embed="rId4"/>
              <a:stretch>
                <a:fillRect/>
              </a:stretch>
            </p:blipFill>
            <p:spPr>
              <a:xfrm>
                <a:off x="7985520" y="5626080"/>
                <a:ext cx="2606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686A7936-2F22-4C8D-EA99-4CFDFF78F275}"/>
                  </a:ext>
                </a:extLst>
              </p14:cNvPr>
              <p14:cNvContentPartPr/>
              <p14:nvPr/>
            </p14:nvContentPartPr>
            <p14:xfrm>
              <a:off x="1008360" y="386640"/>
              <a:ext cx="7053840" cy="5783040"/>
            </p14:xfrm>
          </p:contentPart>
        </mc:Choice>
        <mc:Fallback>
          <p:pic>
            <p:nvPicPr>
              <p:cNvPr id="7" name="Ink 6">
                <a:extLst>
                  <a:ext uri="{FF2B5EF4-FFF2-40B4-BE49-F238E27FC236}">
                    <a16:creationId xmlns:a16="http://schemas.microsoft.com/office/drawing/2014/main" id="{686A7936-2F22-4C8D-EA99-4CFDFF78F275}"/>
                  </a:ext>
                </a:extLst>
              </p:cNvPr>
              <p:cNvPicPr/>
              <p:nvPr/>
            </p:nvPicPr>
            <p:blipFill>
              <a:blip r:embed="rId6"/>
              <a:stretch>
                <a:fillRect/>
              </a:stretch>
            </p:blipFill>
            <p:spPr>
              <a:xfrm>
                <a:off x="999000" y="377280"/>
                <a:ext cx="7072560" cy="580176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2" name="Picture 1">
            <a:extLst>
              <a:ext uri="{FF2B5EF4-FFF2-40B4-BE49-F238E27FC236}">
                <a16:creationId xmlns:a16="http://schemas.microsoft.com/office/drawing/2014/main" id="{42C446CB-9036-05B6-5690-2AF357E2247B}"/>
              </a:ext>
            </a:extLst>
          </p:cNvPr>
          <p:cNvPicPr>
            <a:picLocks noChangeAspect="1"/>
          </p:cNvPicPr>
          <p:nvPr/>
        </p:nvPicPr>
        <p:blipFill>
          <a:blip r:embed="rId2"/>
          <a:stretch>
            <a:fillRect/>
          </a:stretch>
        </p:blipFill>
        <p:spPr>
          <a:xfrm>
            <a:off x="55480" y="63158"/>
            <a:ext cx="9028030" cy="6265722"/>
          </a:xfrm>
          <a:prstGeom prst="rect">
            <a:avLst/>
          </a:prstGeom>
        </p:spPr>
      </p:pic>
    </p:spTree>
    <p:extLst>
      <p:ext uri="{BB962C8B-B14F-4D97-AF65-F5344CB8AC3E}">
        <p14:creationId xmlns:p14="http://schemas.microsoft.com/office/powerpoint/2010/main" val="118614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Problem 1 (Fall 2019 Exam 2)</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4" name="Picture 3">
            <a:extLst>
              <a:ext uri="{FF2B5EF4-FFF2-40B4-BE49-F238E27FC236}">
                <a16:creationId xmlns:a16="http://schemas.microsoft.com/office/drawing/2014/main" id="{549D58FB-7F96-FFBD-8170-0CC87AF6B6CE}"/>
              </a:ext>
            </a:extLst>
          </p:cNvPr>
          <p:cNvPicPr>
            <a:picLocks noChangeAspect="1"/>
          </p:cNvPicPr>
          <p:nvPr/>
        </p:nvPicPr>
        <p:blipFill>
          <a:blip r:embed="rId3"/>
          <a:stretch>
            <a:fillRect/>
          </a:stretch>
        </p:blipFill>
        <p:spPr>
          <a:xfrm>
            <a:off x="777624" y="979897"/>
            <a:ext cx="8243085" cy="513503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EE48E58-7689-0D41-EAF7-3D2B41E5E104}"/>
                  </a:ext>
                </a:extLst>
              </p14:cNvPr>
              <p14:cNvContentPartPr/>
              <p14:nvPr/>
            </p14:nvContentPartPr>
            <p14:xfrm>
              <a:off x="2761920" y="1568520"/>
              <a:ext cx="5729040" cy="4964760"/>
            </p14:xfrm>
          </p:contentPart>
        </mc:Choice>
        <mc:Fallback>
          <p:pic>
            <p:nvPicPr>
              <p:cNvPr id="3" name="Ink 2">
                <a:extLst>
                  <a:ext uri="{FF2B5EF4-FFF2-40B4-BE49-F238E27FC236}">
                    <a16:creationId xmlns:a16="http://schemas.microsoft.com/office/drawing/2014/main" id="{6EE48E58-7689-0D41-EAF7-3D2B41E5E104}"/>
                  </a:ext>
                </a:extLst>
              </p:cNvPr>
              <p:cNvPicPr/>
              <p:nvPr/>
            </p:nvPicPr>
            <p:blipFill>
              <a:blip r:embed="rId5"/>
              <a:stretch>
                <a:fillRect/>
              </a:stretch>
            </p:blipFill>
            <p:spPr>
              <a:xfrm>
                <a:off x="2752560" y="1559160"/>
                <a:ext cx="5747760" cy="4983480"/>
              </a:xfrm>
              <a:prstGeom prst="rect">
                <a:avLst/>
              </a:prstGeom>
            </p:spPr>
          </p:pic>
        </mc:Fallback>
      </mc:AlternateContent>
    </p:spTree>
    <p:extLst>
      <p:ext uri="{BB962C8B-B14F-4D97-AF65-F5344CB8AC3E}">
        <p14:creationId xmlns:p14="http://schemas.microsoft.com/office/powerpoint/2010/main" val="326826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035FE6A-0674-9AB8-E74F-8499EAA5D802}"/>
                  </a:ext>
                </a:extLst>
              </p14:cNvPr>
              <p14:cNvContentPartPr/>
              <p14:nvPr/>
            </p14:nvContentPartPr>
            <p14:xfrm>
              <a:off x="124920" y="165240"/>
              <a:ext cx="8127720" cy="6696360"/>
            </p14:xfrm>
          </p:contentPart>
        </mc:Choice>
        <mc:Fallback>
          <p:pic>
            <p:nvPicPr>
              <p:cNvPr id="2" name="Ink 1">
                <a:extLst>
                  <a:ext uri="{FF2B5EF4-FFF2-40B4-BE49-F238E27FC236}">
                    <a16:creationId xmlns:a16="http://schemas.microsoft.com/office/drawing/2014/main" id="{7035FE6A-0674-9AB8-E74F-8499EAA5D802}"/>
                  </a:ext>
                </a:extLst>
              </p:cNvPr>
              <p:cNvPicPr/>
              <p:nvPr/>
            </p:nvPicPr>
            <p:blipFill>
              <a:blip r:embed="rId3"/>
              <a:stretch>
                <a:fillRect/>
              </a:stretch>
            </p:blipFill>
            <p:spPr>
              <a:xfrm>
                <a:off x="115560" y="155880"/>
                <a:ext cx="8146440" cy="6715080"/>
              </a:xfrm>
              <a:prstGeom prst="rect">
                <a:avLst/>
              </a:prstGeom>
            </p:spPr>
          </p:pic>
        </mc:Fallback>
      </mc:AlternateContent>
    </p:spTree>
    <p:extLst>
      <p:ext uri="{BB962C8B-B14F-4D97-AF65-F5344CB8AC3E}">
        <p14:creationId xmlns:p14="http://schemas.microsoft.com/office/powerpoint/2010/main" val="283702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662E030-A383-A78F-FCC4-59017115942F}"/>
                  </a:ext>
                </a:extLst>
              </p14:cNvPr>
              <p14:cNvContentPartPr/>
              <p14:nvPr/>
            </p14:nvContentPartPr>
            <p14:xfrm>
              <a:off x="673560" y="253080"/>
              <a:ext cx="8466840" cy="6450480"/>
            </p14:xfrm>
          </p:contentPart>
        </mc:Choice>
        <mc:Fallback>
          <p:pic>
            <p:nvPicPr>
              <p:cNvPr id="2" name="Ink 1">
                <a:extLst>
                  <a:ext uri="{FF2B5EF4-FFF2-40B4-BE49-F238E27FC236}">
                    <a16:creationId xmlns:a16="http://schemas.microsoft.com/office/drawing/2014/main" id="{8662E030-A383-A78F-FCC4-59017115942F}"/>
                  </a:ext>
                </a:extLst>
              </p:cNvPr>
              <p:cNvPicPr/>
              <p:nvPr/>
            </p:nvPicPr>
            <p:blipFill>
              <a:blip r:embed="rId3"/>
              <a:stretch>
                <a:fillRect/>
              </a:stretch>
            </p:blipFill>
            <p:spPr>
              <a:xfrm>
                <a:off x="664200" y="243720"/>
                <a:ext cx="8485560" cy="6469200"/>
              </a:xfrm>
              <a:prstGeom prst="rect">
                <a:avLst/>
              </a:prstGeom>
            </p:spPr>
          </p:pic>
        </mc:Fallback>
      </mc:AlternateContent>
    </p:spTree>
    <p:extLst>
      <p:ext uri="{BB962C8B-B14F-4D97-AF65-F5344CB8AC3E}">
        <p14:creationId xmlns:p14="http://schemas.microsoft.com/office/powerpoint/2010/main" val="163353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Problem 1 (Spring 2023 Exam 2)</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3" name="Picture 2">
            <a:extLst>
              <a:ext uri="{FF2B5EF4-FFF2-40B4-BE49-F238E27FC236}">
                <a16:creationId xmlns:a16="http://schemas.microsoft.com/office/drawing/2014/main" id="{57E915E1-A8B7-5DBF-C0C9-A3837469DDDB}"/>
              </a:ext>
            </a:extLst>
          </p:cNvPr>
          <p:cNvPicPr>
            <a:picLocks noChangeAspect="1"/>
          </p:cNvPicPr>
          <p:nvPr/>
        </p:nvPicPr>
        <p:blipFill>
          <a:blip r:embed="rId3"/>
          <a:stretch>
            <a:fillRect/>
          </a:stretch>
        </p:blipFill>
        <p:spPr>
          <a:xfrm>
            <a:off x="746017" y="1016498"/>
            <a:ext cx="8215393" cy="5261011"/>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4F2E6A7-BE0B-F61F-6564-51061D26DAD0}"/>
                  </a:ext>
                </a:extLst>
              </p14:cNvPr>
              <p14:cNvContentPartPr/>
              <p14:nvPr/>
            </p14:nvContentPartPr>
            <p14:xfrm>
              <a:off x="976320" y="1880640"/>
              <a:ext cx="7295400" cy="1785600"/>
            </p14:xfrm>
          </p:contentPart>
        </mc:Choice>
        <mc:Fallback>
          <p:pic>
            <p:nvPicPr>
              <p:cNvPr id="4" name="Ink 3">
                <a:extLst>
                  <a:ext uri="{FF2B5EF4-FFF2-40B4-BE49-F238E27FC236}">
                    <a16:creationId xmlns:a16="http://schemas.microsoft.com/office/drawing/2014/main" id="{74F2E6A7-BE0B-F61F-6564-51061D26DAD0}"/>
                  </a:ext>
                </a:extLst>
              </p:cNvPr>
              <p:cNvPicPr/>
              <p:nvPr/>
            </p:nvPicPr>
            <p:blipFill>
              <a:blip r:embed="rId5"/>
              <a:stretch>
                <a:fillRect/>
              </a:stretch>
            </p:blipFill>
            <p:spPr>
              <a:xfrm>
                <a:off x="966960" y="1871280"/>
                <a:ext cx="7314120" cy="1804320"/>
              </a:xfrm>
              <a:prstGeom prst="rect">
                <a:avLst/>
              </a:prstGeom>
            </p:spPr>
          </p:pic>
        </mc:Fallback>
      </mc:AlternateContent>
    </p:spTree>
    <p:extLst>
      <p:ext uri="{BB962C8B-B14F-4D97-AF65-F5344CB8AC3E}">
        <p14:creationId xmlns:p14="http://schemas.microsoft.com/office/powerpoint/2010/main" val="294105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19CA7A7-D421-496E-91A9-C72167194915}"/>
                  </a:ext>
                </a:extLst>
              </p14:cNvPr>
              <p14:cNvContentPartPr/>
              <p14:nvPr/>
            </p14:nvContentPartPr>
            <p14:xfrm>
              <a:off x="113040" y="127440"/>
              <a:ext cx="8745840" cy="6521400"/>
            </p14:xfrm>
          </p:contentPart>
        </mc:Choice>
        <mc:Fallback>
          <p:pic>
            <p:nvPicPr>
              <p:cNvPr id="2" name="Ink 1">
                <a:extLst>
                  <a:ext uri="{FF2B5EF4-FFF2-40B4-BE49-F238E27FC236}">
                    <a16:creationId xmlns:a16="http://schemas.microsoft.com/office/drawing/2014/main" id="{619CA7A7-D421-496E-91A9-C72167194915}"/>
                  </a:ext>
                </a:extLst>
              </p:cNvPr>
              <p:cNvPicPr/>
              <p:nvPr/>
            </p:nvPicPr>
            <p:blipFill>
              <a:blip r:embed="rId3"/>
              <a:stretch>
                <a:fillRect/>
              </a:stretch>
            </p:blipFill>
            <p:spPr>
              <a:xfrm>
                <a:off x="103680" y="118080"/>
                <a:ext cx="8764560" cy="6540120"/>
              </a:xfrm>
              <a:prstGeom prst="rect">
                <a:avLst/>
              </a:prstGeom>
            </p:spPr>
          </p:pic>
        </mc:Fallback>
      </mc:AlternateContent>
    </p:spTree>
    <p:extLst>
      <p:ext uri="{BB962C8B-B14F-4D97-AF65-F5344CB8AC3E}">
        <p14:creationId xmlns:p14="http://schemas.microsoft.com/office/powerpoint/2010/main" val="300230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A896334-08C9-8E0D-6A46-98D35A3D7990}"/>
                  </a:ext>
                </a:extLst>
              </p14:cNvPr>
              <p14:cNvContentPartPr/>
              <p14:nvPr/>
            </p14:nvContentPartPr>
            <p14:xfrm>
              <a:off x="629640" y="56880"/>
              <a:ext cx="7578360" cy="6804720"/>
            </p14:xfrm>
          </p:contentPart>
        </mc:Choice>
        <mc:Fallback>
          <p:pic>
            <p:nvPicPr>
              <p:cNvPr id="2" name="Ink 1">
                <a:extLst>
                  <a:ext uri="{FF2B5EF4-FFF2-40B4-BE49-F238E27FC236}">
                    <a16:creationId xmlns:a16="http://schemas.microsoft.com/office/drawing/2014/main" id="{9A896334-08C9-8E0D-6A46-98D35A3D7990}"/>
                  </a:ext>
                </a:extLst>
              </p:cNvPr>
              <p:cNvPicPr/>
              <p:nvPr/>
            </p:nvPicPr>
            <p:blipFill>
              <a:blip r:embed="rId3"/>
              <a:stretch>
                <a:fillRect/>
              </a:stretch>
            </p:blipFill>
            <p:spPr>
              <a:xfrm>
                <a:off x="620280" y="47520"/>
                <a:ext cx="7597080" cy="6823440"/>
              </a:xfrm>
              <a:prstGeom prst="rect">
                <a:avLst/>
              </a:prstGeom>
            </p:spPr>
          </p:pic>
        </mc:Fallback>
      </mc:AlternateContent>
    </p:spTree>
    <p:extLst>
      <p:ext uri="{BB962C8B-B14F-4D97-AF65-F5344CB8AC3E}">
        <p14:creationId xmlns:p14="http://schemas.microsoft.com/office/powerpoint/2010/main" val="323842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F7D0AB6-5460-02A7-BF97-E08239B95D4D}"/>
                  </a:ext>
                </a:extLst>
              </p14:cNvPr>
              <p14:cNvContentPartPr/>
              <p14:nvPr/>
            </p14:nvContentPartPr>
            <p14:xfrm>
              <a:off x="356760" y="102960"/>
              <a:ext cx="7812000" cy="6515640"/>
            </p14:xfrm>
          </p:contentPart>
        </mc:Choice>
        <mc:Fallback>
          <p:pic>
            <p:nvPicPr>
              <p:cNvPr id="2" name="Ink 1">
                <a:extLst>
                  <a:ext uri="{FF2B5EF4-FFF2-40B4-BE49-F238E27FC236}">
                    <a16:creationId xmlns:a16="http://schemas.microsoft.com/office/drawing/2014/main" id="{2F7D0AB6-5460-02A7-BF97-E08239B95D4D}"/>
                  </a:ext>
                </a:extLst>
              </p:cNvPr>
              <p:cNvPicPr/>
              <p:nvPr/>
            </p:nvPicPr>
            <p:blipFill>
              <a:blip r:embed="rId3"/>
              <a:stretch>
                <a:fillRect/>
              </a:stretch>
            </p:blipFill>
            <p:spPr>
              <a:xfrm>
                <a:off x="347400" y="93600"/>
                <a:ext cx="7830720" cy="6534360"/>
              </a:xfrm>
              <a:prstGeom prst="rect">
                <a:avLst/>
              </a:prstGeom>
            </p:spPr>
          </p:pic>
        </mc:Fallback>
      </mc:AlternateContent>
    </p:spTree>
    <p:extLst>
      <p:ext uri="{BB962C8B-B14F-4D97-AF65-F5344CB8AC3E}">
        <p14:creationId xmlns:p14="http://schemas.microsoft.com/office/powerpoint/2010/main" val="191981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7381488-0D8E-6412-6F03-79979A5BE9A1}"/>
                  </a:ext>
                </a:extLst>
              </p14:cNvPr>
              <p14:cNvContentPartPr/>
              <p14:nvPr/>
            </p14:nvContentPartPr>
            <p14:xfrm>
              <a:off x="536760" y="142920"/>
              <a:ext cx="6976080" cy="6437880"/>
            </p14:xfrm>
          </p:contentPart>
        </mc:Choice>
        <mc:Fallback>
          <p:pic>
            <p:nvPicPr>
              <p:cNvPr id="2" name="Ink 1">
                <a:extLst>
                  <a:ext uri="{FF2B5EF4-FFF2-40B4-BE49-F238E27FC236}">
                    <a16:creationId xmlns:a16="http://schemas.microsoft.com/office/drawing/2014/main" id="{B7381488-0D8E-6412-6F03-79979A5BE9A1}"/>
                  </a:ext>
                </a:extLst>
              </p:cNvPr>
              <p:cNvPicPr/>
              <p:nvPr/>
            </p:nvPicPr>
            <p:blipFill>
              <a:blip r:embed="rId3"/>
              <a:stretch>
                <a:fillRect/>
              </a:stretch>
            </p:blipFill>
            <p:spPr>
              <a:xfrm>
                <a:off x="527400" y="133560"/>
                <a:ext cx="6994800" cy="6456600"/>
              </a:xfrm>
              <a:prstGeom prst="rect">
                <a:avLst/>
              </a:prstGeom>
            </p:spPr>
          </p:pic>
        </mc:Fallback>
      </mc:AlternateContent>
    </p:spTree>
    <p:extLst>
      <p:ext uri="{BB962C8B-B14F-4D97-AF65-F5344CB8AC3E}">
        <p14:creationId xmlns:p14="http://schemas.microsoft.com/office/powerpoint/2010/main" val="220843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Problem 2 (Fall 2019 Exam 2)</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3" name="Picture 2">
            <a:extLst>
              <a:ext uri="{FF2B5EF4-FFF2-40B4-BE49-F238E27FC236}">
                <a16:creationId xmlns:a16="http://schemas.microsoft.com/office/drawing/2014/main" id="{42A66B87-6E45-4B63-1869-A5BC48D499C1}"/>
              </a:ext>
            </a:extLst>
          </p:cNvPr>
          <p:cNvPicPr>
            <a:picLocks noChangeAspect="1"/>
          </p:cNvPicPr>
          <p:nvPr/>
        </p:nvPicPr>
        <p:blipFill>
          <a:blip r:embed="rId3"/>
          <a:stretch>
            <a:fillRect/>
          </a:stretch>
        </p:blipFill>
        <p:spPr>
          <a:xfrm>
            <a:off x="2105242" y="939728"/>
            <a:ext cx="6723532" cy="5916006"/>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2F89CFB-3A89-171D-16FC-C927B3715565}"/>
                  </a:ext>
                </a:extLst>
              </p14:cNvPr>
              <p14:cNvContentPartPr/>
              <p14:nvPr/>
            </p14:nvContentPartPr>
            <p14:xfrm>
              <a:off x="2183040" y="1541880"/>
              <a:ext cx="414360" cy="666720"/>
            </p14:xfrm>
          </p:contentPart>
        </mc:Choice>
        <mc:Fallback>
          <p:pic>
            <p:nvPicPr>
              <p:cNvPr id="4" name="Ink 3">
                <a:extLst>
                  <a:ext uri="{FF2B5EF4-FFF2-40B4-BE49-F238E27FC236}">
                    <a16:creationId xmlns:a16="http://schemas.microsoft.com/office/drawing/2014/main" id="{A2F89CFB-3A89-171D-16FC-C927B3715565}"/>
                  </a:ext>
                </a:extLst>
              </p:cNvPr>
              <p:cNvPicPr/>
              <p:nvPr/>
            </p:nvPicPr>
            <p:blipFill>
              <a:blip r:embed="rId5"/>
              <a:stretch>
                <a:fillRect/>
              </a:stretch>
            </p:blipFill>
            <p:spPr>
              <a:xfrm>
                <a:off x="2173680" y="1532520"/>
                <a:ext cx="433080" cy="685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C5EDB3F-C95A-BA5F-0BA6-A7AA87DFDDE7}"/>
                  </a:ext>
                </a:extLst>
              </p14:cNvPr>
              <p14:cNvContentPartPr/>
              <p14:nvPr/>
            </p14:nvContentPartPr>
            <p14:xfrm>
              <a:off x="2342520" y="2325960"/>
              <a:ext cx="425160" cy="668880"/>
            </p14:xfrm>
          </p:contentPart>
        </mc:Choice>
        <mc:Fallback>
          <p:pic>
            <p:nvPicPr>
              <p:cNvPr id="5" name="Ink 4">
                <a:extLst>
                  <a:ext uri="{FF2B5EF4-FFF2-40B4-BE49-F238E27FC236}">
                    <a16:creationId xmlns:a16="http://schemas.microsoft.com/office/drawing/2014/main" id="{DC5EDB3F-C95A-BA5F-0BA6-A7AA87DFDDE7}"/>
                  </a:ext>
                </a:extLst>
              </p:cNvPr>
              <p:cNvPicPr/>
              <p:nvPr/>
            </p:nvPicPr>
            <p:blipFill>
              <a:blip r:embed="rId7"/>
              <a:stretch>
                <a:fillRect/>
              </a:stretch>
            </p:blipFill>
            <p:spPr>
              <a:xfrm>
                <a:off x="2333160" y="2316600"/>
                <a:ext cx="443880" cy="687600"/>
              </a:xfrm>
              <a:prstGeom prst="rect">
                <a:avLst/>
              </a:prstGeom>
            </p:spPr>
          </p:pic>
        </mc:Fallback>
      </mc:AlternateContent>
    </p:spTree>
    <p:extLst>
      <p:ext uri="{BB962C8B-B14F-4D97-AF65-F5344CB8AC3E}">
        <p14:creationId xmlns:p14="http://schemas.microsoft.com/office/powerpoint/2010/main" val="136694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2" name="Picture 1">
            <a:extLst>
              <a:ext uri="{FF2B5EF4-FFF2-40B4-BE49-F238E27FC236}">
                <a16:creationId xmlns:a16="http://schemas.microsoft.com/office/drawing/2014/main" id="{92BC3EDB-9412-692A-5066-DB7D6E5E366B}"/>
              </a:ext>
            </a:extLst>
          </p:cNvPr>
          <p:cNvPicPr>
            <a:picLocks noChangeAspect="1"/>
          </p:cNvPicPr>
          <p:nvPr/>
        </p:nvPicPr>
        <p:blipFill>
          <a:blip r:embed="rId2"/>
          <a:stretch>
            <a:fillRect/>
          </a:stretch>
        </p:blipFill>
        <p:spPr>
          <a:xfrm>
            <a:off x="114872" y="61644"/>
            <a:ext cx="8907983" cy="648045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1411B01-F7A1-4E4B-7258-E8B2B596BFF9}"/>
                  </a:ext>
                </a:extLst>
              </p14:cNvPr>
              <p14:cNvContentPartPr/>
              <p14:nvPr/>
            </p14:nvContentPartPr>
            <p14:xfrm>
              <a:off x="112680" y="102960"/>
              <a:ext cx="8803440" cy="5275800"/>
            </p14:xfrm>
          </p:contentPart>
        </mc:Choice>
        <mc:Fallback>
          <p:pic>
            <p:nvPicPr>
              <p:cNvPr id="3" name="Ink 2">
                <a:extLst>
                  <a:ext uri="{FF2B5EF4-FFF2-40B4-BE49-F238E27FC236}">
                    <a16:creationId xmlns:a16="http://schemas.microsoft.com/office/drawing/2014/main" id="{71411B01-F7A1-4E4B-7258-E8B2B596BFF9}"/>
                  </a:ext>
                </a:extLst>
              </p:cNvPr>
              <p:cNvPicPr/>
              <p:nvPr/>
            </p:nvPicPr>
            <p:blipFill>
              <a:blip r:embed="rId4"/>
              <a:stretch>
                <a:fillRect/>
              </a:stretch>
            </p:blipFill>
            <p:spPr>
              <a:xfrm>
                <a:off x="103320" y="93600"/>
                <a:ext cx="8822160" cy="5294520"/>
              </a:xfrm>
              <a:prstGeom prst="rect">
                <a:avLst/>
              </a:prstGeom>
            </p:spPr>
          </p:pic>
        </mc:Fallback>
      </mc:AlternateContent>
    </p:spTree>
    <p:extLst>
      <p:ext uri="{BB962C8B-B14F-4D97-AF65-F5344CB8AC3E}">
        <p14:creationId xmlns:p14="http://schemas.microsoft.com/office/powerpoint/2010/main" val="3468936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7164541-78EC-ACFA-E70E-C83EB7032396}"/>
                  </a:ext>
                </a:extLst>
              </p14:cNvPr>
              <p14:cNvContentPartPr/>
              <p14:nvPr/>
            </p14:nvContentPartPr>
            <p14:xfrm>
              <a:off x="136440" y="67680"/>
              <a:ext cx="8321040" cy="6094440"/>
            </p14:xfrm>
          </p:contentPart>
        </mc:Choice>
        <mc:Fallback>
          <p:pic>
            <p:nvPicPr>
              <p:cNvPr id="2" name="Ink 1">
                <a:extLst>
                  <a:ext uri="{FF2B5EF4-FFF2-40B4-BE49-F238E27FC236}">
                    <a16:creationId xmlns:a16="http://schemas.microsoft.com/office/drawing/2014/main" id="{47164541-78EC-ACFA-E70E-C83EB7032396}"/>
                  </a:ext>
                </a:extLst>
              </p:cNvPr>
              <p:cNvPicPr/>
              <p:nvPr/>
            </p:nvPicPr>
            <p:blipFill>
              <a:blip r:embed="rId3"/>
              <a:stretch>
                <a:fillRect/>
              </a:stretch>
            </p:blipFill>
            <p:spPr>
              <a:xfrm>
                <a:off x="127080" y="58320"/>
                <a:ext cx="8339760" cy="6113160"/>
              </a:xfrm>
              <a:prstGeom prst="rect">
                <a:avLst/>
              </a:prstGeom>
            </p:spPr>
          </p:pic>
        </mc:Fallback>
      </mc:AlternateContent>
    </p:spTree>
    <p:extLst>
      <p:ext uri="{BB962C8B-B14F-4D97-AF65-F5344CB8AC3E}">
        <p14:creationId xmlns:p14="http://schemas.microsoft.com/office/powerpoint/2010/main" val="308506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9CD7E84-A907-402C-2C86-2C4811ADF1B6}"/>
                  </a:ext>
                </a:extLst>
              </p14:cNvPr>
              <p14:cNvContentPartPr/>
              <p14:nvPr/>
            </p14:nvContentPartPr>
            <p14:xfrm>
              <a:off x="366480" y="61920"/>
              <a:ext cx="8743320" cy="6799680"/>
            </p14:xfrm>
          </p:contentPart>
        </mc:Choice>
        <mc:Fallback>
          <p:pic>
            <p:nvPicPr>
              <p:cNvPr id="2" name="Ink 1">
                <a:extLst>
                  <a:ext uri="{FF2B5EF4-FFF2-40B4-BE49-F238E27FC236}">
                    <a16:creationId xmlns:a16="http://schemas.microsoft.com/office/drawing/2014/main" id="{99CD7E84-A907-402C-2C86-2C4811ADF1B6}"/>
                  </a:ext>
                </a:extLst>
              </p:cNvPr>
              <p:cNvPicPr/>
              <p:nvPr/>
            </p:nvPicPr>
            <p:blipFill>
              <a:blip r:embed="rId3"/>
              <a:stretch>
                <a:fillRect/>
              </a:stretch>
            </p:blipFill>
            <p:spPr>
              <a:xfrm>
                <a:off x="357120" y="52560"/>
                <a:ext cx="8762040" cy="6818400"/>
              </a:xfrm>
              <a:prstGeom prst="rect">
                <a:avLst/>
              </a:prstGeom>
            </p:spPr>
          </p:pic>
        </mc:Fallback>
      </mc:AlternateContent>
    </p:spTree>
    <p:extLst>
      <p:ext uri="{BB962C8B-B14F-4D97-AF65-F5344CB8AC3E}">
        <p14:creationId xmlns:p14="http://schemas.microsoft.com/office/powerpoint/2010/main" val="386945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06ACA9C-CF33-49C1-AD55-A057E50A5239}"/>
                  </a:ext>
                </a:extLst>
              </p14:cNvPr>
              <p14:cNvContentPartPr/>
              <p14:nvPr/>
            </p14:nvContentPartPr>
            <p14:xfrm>
              <a:off x="722160" y="0"/>
              <a:ext cx="8375760" cy="6453360"/>
            </p14:xfrm>
          </p:contentPart>
        </mc:Choice>
        <mc:Fallback>
          <p:pic>
            <p:nvPicPr>
              <p:cNvPr id="2" name="Ink 1">
                <a:extLst>
                  <a:ext uri="{FF2B5EF4-FFF2-40B4-BE49-F238E27FC236}">
                    <a16:creationId xmlns:a16="http://schemas.microsoft.com/office/drawing/2014/main" id="{906ACA9C-CF33-49C1-AD55-A057E50A5239}"/>
                  </a:ext>
                </a:extLst>
              </p:cNvPr>
              <p:cNvPicPr/>
              <p:nvPr/>
            </p:nvPicPr>
            <p:blipFill>
              <a:blip r:embed="rId3"/>
              <a:stretch>
                <a:fillRect/>
              </a:stretch>
            </p:blipFill>
            <p:spPr>
              <a:xfrm>
                <a:off x="712800" y="-9360"/>
                <a:ext cx="8394480" cy="6472080"/>
              </a:xfrm>
              <a:prstGeom prst="rect">
                <a:avLst/>
              </a:prstGeom>
            </p:spPr>
          </p:pic>
        </mc:Fallback>
      </mc:AlternateContent>
    </p:spTree>
    <p:extLst>
      <p:ext uri="{BB962C8B-B14F-4D97-AF65-F5344CB8AC3E}">
        <p14:creationId xmlns:p14="http://schemas.microsoft.com/office/powerpoint/2010/main" val="273786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67FD41D-8CB1-3677-B05D-130B6ACE1B7D}"/>
                  </a:ext>
                </a:extLst>
              </p14:cNvPr>
              <p14:cNvContentPartPr/>
              <p14:nvPr/>
            </p14:nvContentPartPr>
            <p14:xfrm>
              <a:off x="809640" y="177840"/>
              <a:ext cx="7686360" cy="6208560"/>
            </p14:xfrm>
          </p:contentPart>
        </mc:Choice>
        <mc:Fallback>
          <p:pic>
            <p:nvPicPr>
              <p:cNvPr id="2" name="Ink 1">
                <a:extLst>
                  <a:ext uri="{FF2B5EF4-FFF2-40B4-BE49-F238E27FC236}">
                    <a16:creationId xmlns:a16="http://schemas.microsoft.com/office/drawing/2014/main" id="{E67FD41D-8CB1-3677-B05D-130B6ACE1B7D}"/>
                  </a:ext>
                </a:extLst>
              </p:cNvPr>
              <p:cNvPicPr/>
              <p:nvPr/>
            </p:nvPicPr>
            <p:blipFill>
              <a:blip r:embed="rId3"/>
              <a:stretch>
                <a:fillRect/>
              </a:stretch>
            </p:blipFill>
            <p:spPr>
              <a:xfrm>
                <a:off x="800280" y="168480"/>
                <a:ext cx="7705080" cy="6227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A921CC9-D1FE-DE55-F94E-C1A5F8D849C1}"/>
                  </a:ext>
                </a:extLst>
              </p14:cNvPr>
              <p14:cNvContentPartPr/>
              <p14:nvPr/>
            </p14:nvContentPartPr>
            <p14:xfrm>
              <a:off x="789840" y="918720"/>
              <a:ext cx="6156360" cy="5015880"/>
            </p14:xfrm>
          </p:contentPart>
        </mc:Choice>
        <mc:Fallback>
          <p:pic>
            <p:nvPicPr>
              <p:cNvPr id="3" name="Ink 2">
                <a:extLst>
                  <a:ext uri="{FF2B5EF4-FFF2-40B4-BE49-F238E27FC236}">
                    <a16:creationId xmlns:a16="http://schemas.microsoft.com/office/drawing/2014/main" id="{FA921CC9-D1FE-DE55-F94E-C1A5F8D849C1}"/>
                  </a:ext>
                </a:extLst>
              </p:cNvPr>
              <p:cNvPicPr/>
              <p:nvPr/>
            </p:nvPicPr>
            <p:blipFill>
              <a:blip r:embed="rId5"/>
              <a:stretch>
                <a:fillRect/>
              </a:stretch>
            </p:blipFill>
            <p:spPr>
              <a:xfrm>
                <a:off x="780480" y="909360"/>
                <a:ext cx="6175080" cy="5034600"/>
              </a:xfrm>
              <a:prstGeom prst="rect">
                <a:avLst/>
              </a:prstGeom>
            </p:spPr>
          </p:pic>
        </mc:Fallback>
      </mc:AlternateContent>
    </p:spTree>
    <p:extLst>
      <p:ext uri="{BB962C8B-B14F-4D97-AF65-F5344CB8AC3E}">
        <p14:creationId xmlns:p14="http://schemas.microsoft.com/office/powerpoint/2010/main" val="166204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1664784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16.2 in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25</a:t>
            </a:fld>
            <a:endParaRPr lang="en-US" dirty="0"/>
          </a:p>
        </p:txBody>
      </p:sp>
      <p:pic>
        <p:nvPicPr>
          <p:cNvPr id="3" name="Picture 2">
            <a:extLst>
              <a:ext uri="{FF2B5EF4-FFF2-40B4-BE49-F238E27FC236}">
                <a16:creationId xmlns:a16="http://schemas.microsoft.com/office/drawing/2014/main" id="{EFBCD24A-6511-85FA-82CF-81535F179599}"/>
              </a:ext>
            </a:extLst>
          </p:cNvPr>
          <p:cNvPicPr>
            <a:picLocks noChangeAspect="1"/>
          </p:cNvPicPr>
          <p:nvPr/>
        </p:nvPicPr>
        <p:blipFill>
          <a:blip r:embed="rId3"/>
          <a:stretch>
            <a:fillRect/>
          </a:stretch>
        </p:blipFill>
        <p:spPr>
          <a:xfrm>
            <a:off x="1086250" y="986904"/>
            <a:ext cx="7523494" cy="5611642"/>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66E149F-2F4B-19E4-B806-AE071F98B4A8}"/>
                  </a:ext>
                </a:extLst>
              </p14:cNvPr>
              <p14:cNvContentPartPr/>
              <p14:nvPr/>
            </p14:nvContentPartPr>
            <p14:xfrm>
              <a:off x="3311280" y="1963440"/>
              <a:ext cx="5248440" cy="2776320"/>
            </p14:xfrm>
          </p:contentPart>
        </mc:Choice>
        <mc:Fallback>
          <p:pic>
            <p:nvPicPr>
              <p:cNvPr id="4" name="Ink 3">
                <a:extLst>
                  <a:ext uri="{FF2B5EF4-FFF2-40B4-BE49-F238E27FC236}">
                    <a16:creationId xmlns:a16="http://schemas.microsoft.com/office/drawing/2014/main" id="{E66E149F-2F4B-19E4-B806-AE071F98B4A8}"/>
                  </a:ext>
                </a:extLst>
              </p:cNvPr>
              <p:cNvPicPr/>
              <p:nvPr/>
            </p:nvPicPr>
            <p:blipFill>
              <a:blip r:embed="rId5"/>
              <a:stretch>
                <a:fillRect/>
              </a:stretch>
            </p:blipFill>
            <p:spPr>
              <a:xfrm>
                <a:off x="3301920" y="1954080"/>
                <a:ext cx="5267160" cy="2795040"/>
              </a:xfrm>
              <a:prstGeom prst="rect">
                <a:avLst/>
              </a:prstGeom>
            </p:spPr>
          </p:pic>
        </mc:Fallback>
      </mc:AlternateContent>
    </p:spTree>
    <p:extLst>
      <p:ext uri="{BB962C8B-B14F-4D97-AF65-F5344CB8AC3E}">
        <p14:creationId xmlns:p14="http://schemas.microsoft.com/office/powerpoint/2010/main" val="2753555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127F0BF-3C25-C7CA-8C04-8E029C92995F}"/>
                  </a:ext>
                </a:extLst>
              </p14:cNvPr>
              <p14:cNvContentPartPr/>
              <p14:nvPr/>
            </p14:nvContentPartPr>
            <p14:xfrm>
              <a:off x="40320" y="305280"/>
              <a:ext cx="8975880" cy="6203520"/>
            </p14:xfrm>
          </p:contentPart>
        </mc:Choice>
        <mc:Fallback>
          <p:pic>
            <p:nvPicPr>
              <p:cNvPr id="2" name="Ink 1">
                <a:extLst>
                  <a:ext uri="{FF2B5EF4-FFF2-40B4-BE49-F238E27FC236}">
                    <a16:creationId xmlns:a16="http://schemas.microsoft.com/office/drawing/2014/main" id="{B127F0BF-3C25-C7CA-8C04-8E029C92995F}"/>
                  </a:ext>
                </a:extLst>
              </p:cNvPr>
              <p:cNvPicPr/>
              <p:nvPr/>
            </p:nvPicPr>
            <p:blipFill>
              <a:blip r:embed="rId3"/>
              <a:stretch>
                <a:fillRect/>
              </a:stretch>
            </p:blipFill>
            <p:spPr>
              <a:xfrm>
                <a:off x="30960" y="295920"/>
                <a:ext cx="8994600" cy="6222240"/>
              </a:xfrm>
              <a:prstGeom prst="rect">
                <a:avLst/>
              </a:prstGeom>
            </p:spPr>
          </p:pic>
        </mc:Fallback>
      </mc:AlternateContent>
    </p:spTree>
    <p:extLst>
      <p:ext uri="{BB962C8B-B14F-4D97-AF65-F5344CB8AC3E}">
        <p14:creationId xmlns:p14="http://schemas.microsoft.com/office/powerpoint/2010/main" val="266928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9984ED2-4C05-2328-452E-0C05C61EECD2}"/>
                  </a:ext>
                </a:extLst>
              </p14:cNvPr>
              <p14:cNvContentPartPr/>
              <p14:nvPr/>
            </p14:nvContentPartPr>
            <p14:xfrm>
              <a:off x="237960" y="84240"/>
              <a:ext cx="8515080" cy="6706440"/>
            </p14:xfrm>
          </p:contentPart>
        </mc:Choice>
        <mc:Fallback>
          <p:pic>
            <p:nvPicPr>
              <p:cNvPr id="2" name="Ink 1">
                <a:extLst>
                  <a:ext uri="{FF2B5EF4-FFF2-40B4-BE49-F238E27FC236}">
                    <a16:creationId xmlns:a16="http://schemas.microsoft.com/office/drawing/2014/main" id="{A9984ED2-4C05-2328-452E-0C05C61EECD2}"/>
                  </a:ext>
                </a:extLst>
              </p:cNvPr>
              <p:cNvPicPr/>
              <p:nvPr/>
            </p:nvPicPr>
            <p:blipFill>
              <a:blip r:embed="rId3"/>
              <a:stretch>
                <a:fillRect/>
              </a:stretch>
            </p:blipFill>
            <p:spPr>
              <a:xfrm>
                <a:off x="228600" y="74880"/>
                <a:ext cx="8533800" cy="6725160"/>
              </a:xfrm>
              <a:prstGeom prst="rect">
                <a:avLst/>
              </a:prstGeom>
            </p:spPr>
          </p:pic>
        </mc:Fallback>
      </mc:AlternateContent>
    </p:spTree>
    <p:extLst>
      <p:ext uri="{BB962C8B-B14F-4D97-AF65-F5344CB8AC3E}">
        <p14:creationId xmlns:p14="http://schemas.microsoft.com/office/powerpoint/2010/main" val="24110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10/30/2023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905F9B5E-12E0-03F7-FDD7-D6D7260B547B}"/>
              </a:ext>
            </a:extLst>
          </p:cNvPr>
          <p:cNvPicPr>
            <a:picLocks noChangeAspect="1"/>
          </p:cNvPicPr>
          <p:nvPr/>
        </p:nvPicPr>
        <p:blipFill>
          <a:blip r:embed="rId2"/>
          <a:stretch>
            <a:fillRect/>
          </a:stretch>
        </p:blipFill>
        <p:spPr>
          <a:xfrm>
            <a:off x="157464" y="11788"/>
            <a:ext cx="8829072" cy="648045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777360F-B594-AFE4-F7ED-53D94F60B5B5}"/>
                  </a:ext>
                </a:extLst>
              </p14:cNvPr>
              <p14:cNvContentPartPr/>
              <p14:nvPr/>
            </p14:nvContentPartPr>
            <p14:xfrm>
              <a:off x="5712480" y="1622880"/>
              <a:ext cx="3128400" cy="4242960"/>
            </p14:xfrm>
          </p:contentPart>
        </mc:Choice>
        <mc:Fallback>
          <p:pic>
            <p:nvPicPr>
              <p:cNvPr id="3" name="Ink 2">
                <a:extLst>
                  <a:ext uri="{FF2B5EF4-FFF2-40B4-BE49-F238E27FC236}">
                    <a16:creationId xmlns:a16="http://schemas.microsoft.com/office/drawing/2014/main" id="{8777360F-B594-AFE4-F7ED-53D94F60B5B5}"/>
                  </a:ext>
                </a:extLst>
              </p:cNvPr>
              <p:cNvPicPr/>
              <p:nvPr/>
            </p:nvPicPr>
            <p:blipFill>
              <a:blip r:embed="rId4"/>
              <a:stretch>
                <a:fillRect/>
              </a:stretch>
            </p:blipFill>
            <p:spPr>
              <a:xfrm>
                <a:off x="5703120" y="1613520"/>
                <a:ext cx="3147120" cy="4261680"/>
              </a:xfrm>
              <a:prstGeom prst="rect">
                <a:avLst/>
              </a:prstGeom>
            </p:spPr>
          </p:pic>
        </mc:Fallback>
      </mc:AlternateContent>
    </p:spTree>
    <p:extLst>
      <p:ext uri="{BB962C8B-B14F-4D97-AF65-F5344CB8AC3E}">
        <p14:creationId xmlns:p14="http://schemas.microsoft.com/office/powerpoint/2010/main" val="206780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2" name="Picture 1">
            <a:extLst>
              <a:ext uri="{FF2B5EF4-FFF2-40B4-BE49-F238E27FC236}">
                <a16:creationId xmlns:a16="http://schemas.microsoft.com/office/drawing/2014/main" id="{E9EC5785-AF03-B5E3-D25D-2415B9765C2E}"/>
              </a:ext>
            </a:extLst>
          </p:cNvPr>
          <p:cNvPicPr>
            <a:picLocks noChangeAspect="1"/>
          </p:cNvPicPr>
          <p:nvPr/>
        </p:nvPicPr>
        <p:blipFill>
          <a:blip r:embed="rId2"/>
          <a:stretch>
            <a:fillRect/>
          </a:stretch>
        </p:blipFill>
        <p:spPr>
          <a:xfrm>
            <a:off x="146238" y="11788"/>
            <a:ext cx="8851524" cy="595901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E163298-1B50-6F8F-684E-8AB50031CD82}"/>
                  </a:ext>
                </a:extLst>
              </p14:cNvPr>
              <p14:cNvContentPartPr/>
              <p14:nvPr/>
            </p14:nvContentPartPr>
            <p14:xfrm>
              <a:off x="1986480" y="618840"/>
              <a:ext cx="7122240" cy="4830480"/>
            </p14:xfrm>
          </p:contentPart>
        </mc:Choice>
        <mc:Fallback>
          <p:pic>
            <p:nvPicPr>
              <p:cNvPr id="3" name="Ink 2">
                <a:extLst>
                  <a:ext uri="{FF2B5EF4-FFF2-40B4-BE49-F238E27FC236}">
                    <a16:creationId xmlns:a16="http://schemas.microsoft.com/office/drawing/2014/main" id="{DE163298-1B50-6F8F-684E-8AB50031CD82}"/>
                  </a:ext>
                </a:extLst>
              </p:cNvPr>
              <p:cNvPicPr/>
              <p:nvPr/>
            </p:nvPicPr>
            <p:blipFill>
              <a:blip r:embed="rId4"/>
              <a:stretch>
                <a:fillRect/>
              </a:stretch>
            </p:blipFill>
            <p:spPr>
              <a:xfrm>
                <a:off x="1977120" y="609480"/>
                <a:ext cx="7140960" cy="4849200"/>
              </a:xfrm>
              <a:prstGeom prst="rect">
                <a:avLst/>
              </a:prstGeom>
            </p:spPr>
          </p:pic>
        </mc:Fallback>
      </mc:AlternateContent>
    </p:spTree>
    <p:extLst>
      <p:ext uri="{BB962C8B-B14F-4D97-AF65-F5344CB8AC3E}">
        <p14:creationId xmlns:p14="http://schemas.microsoft.com/office/powerpoint/2010/main" val="32757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2" name="Picture 1">
            <a:extLst>
              <a:ext uri="{FF2B5EF4-FFF2-40B4-BE49-F238E27FC236}">
                <a16:creationId xmlns:a16="http://schemas.microsoft.com/office/drawing/2014/main" id="{EB720D51-AD96-A56D-1ECC-514116D32497}"/>
              </a:ext>
            </a:extLst>
          </p:cNvPr>
          <p:cNvPicPr>
            <a:picLocks noChangeAspect="1"/>
          </p:cNvPicPr>
          <p:nvPr/>
        </p:nvPicPr>
        <p:blipFill>
          <a:blip r:embed="rId2"/>
          <a:stretch>
            <a:fillRect/>
          </a:stretch>
        </p:blipFill>
        <p:spPr>
          <a:xfrm>
            <a:off x="82059" y="11788"/>
            <a:ext cx="8879061" cy="648045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0F59CBA-FA63-9AFB-387B-55B4A6CEC432}"/>
                  </a:ext>
                </a:extLst>
              </p14:cNvPr>
              <p14:cNvContentPartPr/>
              <p14:nvPr/>
            </p14:nvContentPartPr>
            <p14:xfrm>
              <a:off x="-30600" y="554400"/>
              <a:ext cx="8796240" cy="2311560"/>
            </p14:xfrm>
          </p:contentPart>
        </mc:Choice>
        <mc:Fallback>
          <p:pic>
            <p:nvPicPr>
              <p:cNvPr id="3" name="Ink 2">
                <a:extLst>
                  <a:ext uri="{FF2B5EF4-FFF2-40B4-BE49-F238E27FC236}">
                    <a16:creationId xmlns:a16="http://schemas.microsoft.com/office/drawing/2014/main" id="{D0F59CBA-FA63-9AFB-387B-55B4A6CEC432}"/>
                  </a:ext>
                </a:extLst>
              </p:cNvPr>
              <p:cNvPicPr/>
              <p:nvPr/>
            </p:nvPicPr>
            <p:blipFill>
              <a:blip r:embed="rId4"/>
              <a:stretch>
                <a:fillRect/>
              </a:stretch>
            </p:blipFill>
            <p:spPr>
              <a:xfrm>
                <a:off x="-39960" y="545040"/>
                <a:ext cx="8814960" cy="2330280"/>
              </a:xfrm>
              <a:prstGeom prst="rect">
                <a:avLst/>
              </a:prstGeom>
            </p:spPr>
          </p:pic>
        </mc:Fallback>
      </mc:AlternateContent>
    </p:spTree>
    <p:extLst>
      <p:ext uri="{BB962C8B-B14F-4D97-AF65-F5344CB8AC3E}">
        <p14:creationId xmlns:p14="http://schemas.microsoft.com/office/powerpoint/2010/main" val="191955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2" name="Picture 1">
            <a:extLst>
              <a:ext uri="{FF2B5EF4-FFF2-40B4-BE49-F238E27FC236}">
                <a16:creationId xmlns:a16="http://schemas.microsoft.com/office/drawing/2014/main" id="{9986D89F-765D-C1A3-E271-24925BCB6D53}"/>
              </a:ext>
            </a:extLst>
          </p:cNvPr>
          <p:cNvPicPr>
            <a:picLocks noChangeAspect="1"/>
          </p:cNvPicPr>
          <p:nvPr/>
        </p:nvPicPr>
        <p:blipFill>
          <a:blip r:embed="rId2"/>
          <a:stretch>
            <a:fillRect/>
          </a:stretch>
        </p:blipFill>
        <p:spPr>
          <a:xfrm>
            <a:off x="73775" y="61644"/>
            <a:ext cx="8995891" cy="6480452"/>
          </a:xfrm>
          <a:prstGeom prst="rect">
            <a:avLst/>
          </a:prstGeom>
        </p:spPr>
      </p:pic>
    </p:spTree>
    <p:extLst>
      <p:ext uri="{BB962C8B-B14F-4D97-AF65-F5344CB8AC3E}">
        <p14:creationId xmlns:p14="http://schemas.microsoft.com/office/powerpoint/2010/main" val="343624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2" name="Picture 1">
            <a:extLst>
              <a:ext uri="{FF2B5EF4-FFF2-40B4-BE49-F238E27FC236}">
                <a16:creationId xmlns:a16="http://schemas.microsoft.com/office/drawing/2014/main" id="{091E35F8-8C19-7E83-214C-4F6E207D39C4}"/>
              </a:ext>
            </a:extLst>
          </p:cNvPr>
          <p:cNvPicPr>
            <a:picLocks noChangeAspect="1"/>
          </p:cNvPicPr>
          <p:nvPr/>
        </p:nvPicPr>
        <p:blipFill>
          <a:blip r:embed="rId2"/>
          <a:stretch>
            <a:fillRect/>
          </a:stretch>
        </p:blipFill>
        <p:spPr>
          <a:xfrm>
            <a:off x="139914" y="41096"/>
            <a:ext cx="8901345" cy="6423012"/>
          </a:xfrm>
          <a:prstGeom prst="rect">
            <a:avLst/>
          </a:prstGeom>
        </p:spPr>
      </p:pic>
    </p:spTree>
    <p:extLst>
      <p:ext uri="{BB962C8B-B14F-4D97-AF65-F5344CB8AC3E}">
        <p14:creationId xmlns:p14="http://schemas.microsoft.com/office/powerpoint/2010/main" val="366432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2" name="Picture 1">
            <a:extLst>
              <a:ext uri="{FF2B5EF4-FFF2-40B4-BE49-F238E27FC236}">
                <a16:creationId xmlns:a16="http://schemas.microsoft.com/office/drawing/2014/main" id="{ED83BEA9-3F74-4AA4-DA16-F2774BABAEDE}"/>
              </a:ext>
            </a:extLst>
          </p:cNvPr>
          <p:cNvPicPr>
            <a:picLocks noChangeAspect="1"/>
          </p:cNvPicPr>
          <p:nvPr/>
        </p:nvPicPr>
        <p:blipFill>
          <a:blip r:embed="rId2"/>
          <a:stretch>
            <a:fillRect/>
          </a:stretch>
        </p:blipFill>
        <p:spPr>
          <a:xfrm>
            <a:off x="482089" y="42610"/>
            <a:ext cx="8335195" cy="648529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2DB3FD6-4CBC-D1DA-C016-A22CF85E35E4}"/>
                  </a:ext>
                </a:extLst>
              </p14:cNvPr>
              <p14:cNvContentPartPr/>
              <p14:nvPr/>
            </p14:nvContentPartPr>
            <p14:xfrm>
              <a:off x="4111560" y="629640"/>
              <a:ext cx="2883240" cy="4616640"/>
            </p14:xfrm>
          </p:contentPart>
        </mc:Choice>
        <mc:Fallback>
          <p:pic>
            <p:nvPicPr>
              <p:cNvPr id="3" name="Ink 2">
                <a:extLst>
                  <a:ext uri="{FF2B5EF4-FFF2-40B4-BE49-F238E27FC236}">
                    <a16:creationId xmlns:a16="http://schemas.microsoft.com/office/drawing/2014/main" id="{D2DB3FD6-4CBC-D1DA-C016-A22CF85E35E4}"/>
                  </a:ext>
                </a:extLst>
              </p:cNvPr>
              <p:cNvPicPr/>
              <p:nvPr/>
            </p:nvPicPr>
            <p:blipFill>
              <a:blip r:embed="rId4"/>
              <a:stretch>
                <a:fillRect/>
              </a:stretch>
            </p:blipFill>
            <p:spPr>
              <a:xfrm>
                <a:off x="4102200" y="620280"/>
                <a:ext cx="2901960" cy="4635360"/>
              </a:xfrm>
              <a:prstGeom prst="rect">
                <a:avLst/>
              </a:prstGeom>
            </p:spPr>
          </p:pic>
        </mc:Fallback>
      </mc:AlternateContent>
    </p:spTree>
    <p:extLst>
      <p:ext uri="{BB962C8B-B14F-4D97-AF65-F5344CB8AC3E}">
        <p14:creationId xmlns:p14="http://schemas.microsoft.com/office/powerpoint/2010/main" val="126002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2" name="Picture 1">
            <a:extLst>
              <a:ext uri="{FF2B5EF4-FFF2-40B4-BE49-F238E27FC236}">
                <a16:creationId xmlns:a16="http://schemas.microsoft.com/office/drawing/2014/main" id="{D9C11999-AB8E-35E7-EF11-1BEBDDFF4DEA}"/>
              </a:ext>
            </a:extLst>
          </p:cNvPr>
          <p:cNvPicPr>
            <a:picLocks noChangeAspect="1"/>
          </p:cNvPicPr>
          <p:nvPr/>
        </p:nvPicPr>
        <p:blipFill>
          <a:blip r:embed="rId2"/>
          <a:stretch>
            <a:fillRect/>
          </a:stretch>
        </p:blipFill>
        <p:spPr>
          <a:xfrm>
            <a:off x="377287" y="20548"/>
            <a:ext cx="8376292" cy="6538636"/>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0631FA3-A8F6-05E4-0D4E-B805650BAEA9}"/>
                  </a:ext>
                </a:extLst>
              </p14:cNvPr>
              <p14:cNvContentPartPr/>
              <p14:nvPr/>
            </p14:nvContentPartPr>
            <p14:xfrm>
              <a:off x="3592440" y="2795760"/>
              <a:ext cx="4368600" cy="4014720"/>
            </p14:xfrm>
          </p:contentPart>
        </mc:Choice>
        <mc:Fallback>
          <p:pic>
            <p:nvPicPr>
              <p:cNvPr id="3" name="Ink 2">
                <a:extLst>
                  <a:ext uri="{FF2B5EF4-FFF2-40B4-BE49-F238E27FC236}">
                    <a16:creationId xmlns:a16="http://schemas.microsoft.com/office/drawing/2014/main" id="{70631FA3-A8F6-05E4-0D4E-B805650BAEA9}"/>
                  </a:ext>
                </a:extLst>
              </p:cNvPr>
              <p:cNvPicPr/>
              <p:nvPr/>
            </p:nvPicPr>
            <p:blipFill>
              <a:blip r:embed="rId4"/>
              <a:stretch>
                <a:fillRect/>
              </a:stretch>
            </p:blipFill>
            <p:spPr>
              <a:xfrm>
                <a:off x="3583080" y="2786400"/>
                <a:ext cx="4387320" cy="4033440"/>
              </a:xfrm>
              <a:prstGeom prst="rect">
                <a:avLst/>
              </a:prstGeom>
            </p:spPr>
          </p:pic>
        </mc:Fallback>
      </mc:AlternateContent>
    </p:spTree>
    <p:extLst>
      <p:ext uri="{BB962C8B-B14F-4D97-AF65-F5344CB8AC3E}">
        <p14:creationId xmlns:p14="http://schemas.microsoft.com/office/powerpoint/2010/main" val="31235735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21158</TotalTime>
  <Words>85</Words>
  <Application>Microsoft Office PowerPoint</Application>
  <PresentationFormat>On-screen Show (4:3)</PresentationFormat>
  <Paragraphs>46</Paragraphs>
  <Slides>28</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Acumin Pro Semibold</vt:lpstr>
      <vt:lpstr>Acumin Pro SemiCondensed</vt:lpstr>
      <vt:lpstr>Acumin Pro ExtraCondensed</vt:lpstr>
      <vt:lpstr>Arial</vt:lpstr>
      <vt:lpstr>United Sans Reg Medium</vt:lpstr>
      <vt:lpstr>United Sans Cd Md</vt:lpstr>
      <vt:lpstr>Acumin Pro Medium</vt:lpstr>
      <vt:lpstr>Wingdings</vt:lpstr>
      <vt:lpstr>Acumin Pro ExtraCondensed Smbd</vt:lpstr>
      <vt:lpstr>Calibri</vt:lpstr>
      <vt:lpstr>Acumin Pro</vt:lpstr>
      <vt:lpstr>Purdue2</vt:lpstr>
      <vt:lpstr>MECHANICS OF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1 (Fall 2019 Exam 2)</vt:lpstr>
      <vt:lpstr>PowerPoint Presentation</vt:lpstr>
      <vt:lpstr>PowerPoint Presentation</vt:lpstr>
      <vt:lpstr>Problem 1 (Spring 2023 Exam 2)</vt:lpstr>
      <vt:lpstr>PowerPoint Presentation</vt:lpstr>
      <vt:lpstr>PowerPoint Presentation</vt:lpstr>
      <vt:lpstr>PowerPoint Presentation</vt:lpstr>
      <vt:lpstr>PowerPoint Presentation</vt:lpstr>
      <vt:lpstr>Problem 2 (Fall 2019 Exam 2)</vt:lpstr>
      <vt:lpstr>PowerPoint Presentation</vt:lpstr>
      <vt:lpstr>PowerPoint Presentation</vt:lpstr>
      <vt:lpstr>PowerPoint Presentation</vt:lpstr>
      <vt:lpstr>PowerPoint Presentation</vt:lpstr>
      <vt:lpstr>PowerPoint Presentation</vt:lpstr>
      <vt:lpstr>Example 16.2 in Lecturebook</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58</cp:revision>
  <dcterms:created xsi:type="dcterms:W3CDTF">2023-01-09T07:57:13Z</dcterms:created>
  <dcterms:modified xsi:type="dcterms:W3CDTF">2023-10-30T14:01:01Z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