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9"/>
  </p:notesMasterIdLst>
  <p:sldIdLst>
    <p:sldId id="257" r:id="rId2"/>
    <p:sldId id="418" r:id="rId3"/>
    <p:sldId id="419" r:id="rId4"/>
    <p:sldId id="356" r:id="rId5"/>
    <p:sldId id="423" r:id="rId6"/>
    <p:sldId id="424" r:id="rId7"/>
    <p:sldId id="425" r:id="rId8"/>
    <p:sldId id="422" r:id="rId9"/>
    <p:sldId id="359" r:id="rId10"/>
    <p:sldId id="397" r:id="rId11"/>
    <p:sldId id="410" r:id="rId12"/>
    <p:sldId id="426" r:id="rId13"/>
    <p:sldId id="358" r:id="rId14"/>
    <p:sldId id="411" r:id="rId15"/>
    <p:sldId id="427" r:id="rId16"/>
    <p:sldId id="403" r:id="rId17"/>
    <p:sldId id="262" r:id="rId18"/>
  </p:sldIdLst>
  <p:sldSz cx="9144000" cy="6858000" type="screen4x3"/>
  <p:notesSz cx="6858000" cy="9144000"/>
  <p:embeddedFontLst>
    <p:embeddedFont>
      <p:font typeface="Acumin Pro" panose="020B0604020202020204" charset="0"/>
      <p:regular r:id="rId20"/>
      <p:bold r:id="rId21"/>
      <p:italic r:id="rId22"/>
      <p:boldItalic r:id="rId23"/>
    </p:embeddedFont>
    <p:embeddedFont>
      <p:font typeface="Acumin Pro ExtraCondensed" panose="020B0604020202020204" charset="0"/>
      <p:regular r:id="rId24"/>
      <p:bold r:id="rId25"/>
      <p:italic r:id="rId26"/>
      <p:boldItalic r:id="rId27"/>
    </p:embeddedFont>
    <p:embeddedFont>
      <p:font typeface="Acumin Pro ExtraCondensed Smbd" panose="020B0604020202020204" charset="0"/>
      <p:regular r:id="rId28"/>
      <p:bold r:id="rId29"/>
      <p:italic r:id="rId30"/>
      <p:boldItalic r:id="rId31"/>
    </p:embeddedFont>
    <p:embeddedFont>
      <p:font typeface="Acumin Pro Medium" panose="020B0604020202020204" charset="0"/>
      <p:regular r:id="rId32"/>
      <p:italic r:id="rId33"/>
    </p:embeddedFont>
    <p:embeddedFont>
      <p:font typeface="Acumin Pro Semibold" panose="020B0604020202020204" charset="0"/>
      <p:regular r:id="rId34"/>
      <p:bold r:id="rId35"/>
      <p:italic r:id="rId36"/>
      <p:boldItalic r:id="rId37"/>
    </p:embeddedFont>
    <p:embeddedFont>
      <p:font typeface="Acumin Pro SemiCondensed"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United Sans Cd Md" charset="0"/>
      <p:regular r:id="rId47"/>
    </p:embeddedFont>
    <p:embeddedFont>
      <p:font typeface="United Sans Reg Medium" panose="020B0604020202020204"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16:55.702"/>
    </inkml:context>
    <inkml:brush xml:id="br0">
      <inkml:brushProperty name="width" value="0.05292" units="cm"/>
      <inkml:brushProperty name="height" value="0.05292" units="cm"/>
      <inkml:brushProperty name="color" value="#FF0000"/>
    </inkml:brush>
  </inkml:definitions>
  <inkml:trace contextRef="#ctx0" brushRef="#br0">21785 16039 7535 0,'0'0'320'0,"0"0"96"0,0 0-416 0,0 0 0 16,0 0 0-16,0 0 0 0,0 0 224 0,0 0-32 15,0 0-16-15,0 0 0 0,9-5-176 0,-9 5 128 16,9-8-128-16,-1 3 128 0,-8 5 128 0,10-5 32 16,-3 0 0-16,2 0 0 0,0 2-32 0,1 0-16 15,-1-1 0-15,-1 2 0 0,2 0-48 0,1 1-16 16,0 0 0-16,0 0 0 0,-2 1 112 0,2 0 32 16,0 0 0-16,0 0 0 0,0 0 256 0,-1 2 48 0,1 1 16 15,-1-1 0-15,-1 2-96 0,0 0-16 16,-2 2 0-16,1 0 0 0,0 0-176 0,-2 1-32 0,2 0-16 0,-1 1 0 15,-2 0-304-15,-1 1 0 0,1 1 128 0,-3 1-128 16,-3 0 0-16,1 1 0 0,-1 0 128 0,0 2-128 16,-1-3 0-16,-1 1 0 0,-1-1 0 0,0 0 0 15,-2 0 0-15,-1-1 0 0,1-3 128 0,-2 0-128 16,0-2 0-16,0 0 160 0,-2-3-160 0,0 0 128 16,0 0 32-16,-1-1 0 0,-1-1 0 0,1-1 0 0,1 0 144 15,0-1 16-15,1-1 16 0,2-1 0 16,0 0 16-16,3-1 0 0,-1-1 0 0,5 6 0 0,-1-9 160 0,2 2 16 15,0-1 16-15,1 0 0 0,3-2-288 0,0 3-48 16,0-1-16-16,1 1 0 0,3 1-192 0,0 0 0 16,-1 2 128-16,2 0-128 0,-1 2 208 0,2 3 0 15,-1-1 0-15,0 3 0 0,-2-1-16 0,1 1-16 16,0 1 0-16,-1 2 0 0,1 1-176 0,1-1 0 16,1 2 0-16,1 1 0 15,0-1-640-15,1 1-64 0,3 0-16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59:30.520"/>
    </inkml:context>
    <inkml:brush xml:id="br0">
      <inkml:brushProperty name="width" value="0.05292" units="cm"/>
      <inkml:brushProperty name="height" value="0.05292" units="cm"/>
      <inkml:brushProperty name="color" value="#FF0000"/>
    </inkml:brush>
  </inkml:definitions>
  <inkml:trace contextRef="#ctx0" brushRef="#br0">2584 1134 4607 0,'0'0'192'0,"1"-5"64"15,0-1-256-15,0 1 0 0,0-2 0 0,0 0 0 0,0 1 2944 0,0-1 528 0,0 1 112 0,1-1 32 16,-1 0-1600-16,-1 0-320 16,0 1-64-16,0 1-16 0,1-1-368 0,-1 2-80 15,0-1-16-15,2 2 0 0,-2 3-256 0,0-4-48 16,0 0-16-16,0 4 0 0,0 0-176 0,0 0-32 15,0 0-16-15,0 0 0 0,0 0-256 0,0 0-48 16,0 0-16-16,0 0 0 0,0 0-96 0,0 10-32 0,0 1 0 16,0 1 0-16,0 2 32 0,-2 0 0 0,1 0 0 0,0 4 0 15,-2 1 96-15,1 1 32 0,0 1 0 16,1 4 0-16,-1-1-64 0,1 1-16 0,1 0 0 0,1 2 0 16,0-1-112-16,2 1-128 0,0 0 176 0,2-1-176 0,1 0 192 0,2-2-192 15,0-1 192-15,2-2-192 0,1-2 192 0,1-2-192 16,2 0 192-1,-2-2-192-15,2-2 192 0,2-1-64 0,-1 1 0 0,1-5-128 0,0 0 192 0,1-2-64 16,-1-3 0-16,2-2-128 0,-1-2 240 0,1-1-64 16,0-4-16-16,0 0 0 0,-1-4 80 0,0-2 16 15,1-2 0-15,-4-3 0 0,1-3 80 0,-2-2 32 16,0-2 0-16,-1 0 0 0,-3-2-144 0,0 2-32 16,-2 1 0-16,0 1 0 0,-3 0-64 0,0 2-128 15,-1 1 176-15,-1 3-176 0,-1 1 192 0,0 1-192 16,-1 3 192-16,0 1-192 0,0 2 0 0,-1 0 0 15,0 0 0-15,1 2 0 0,0 0 0 0,0 2-192 16,0 4 0-16,0-5 0 16,0 5-1392-16,1-5-272 0,-1-1-48 0,0 6-9520 15,0 0-1904-15</inkml:trace>
  <inkml:trace contextRef="#ctx0" brushRef="#br0" timeOffset="350.76">2996 1102 13823 0,'0'0'1216'0,"-5"2"-960"15,-1 0-256-15,1 0 0 0,-1 0 1648 0,1 0 272 16,0 1 64-16,-1 1 16 0,0-2-80 0,6-2 0 16,0 0-16-16,-4 4 0 0,-2 0-608 0,6-4-112 15,0 0-32-15,0 0 0 0,0 0-464 0,1 6-112 16,3 0 0-16,0-2-16 0,2-1-176 0,1 0-16 16,0-1-16-16,2-1 0 0,1 0-64 0,1-1-16 31,-2-1 0-31,4 0 0 0,0-1-96 0,0-1-32 0,-2 0 0 0,1 1 0 15,-1 0-144-15,1 0-144 0,0-2 144 0,0 2-208 16,-1-1-2384 0,0 1-480-16,-2-1-80 0</inkml:trace>
  <inkml:trace contextRef="#ctx0" brushRef="#br0" timeOffset="743.63">2492 1128 18431 0,'0'0'816'0,"-4"0"160"0,-3-2-784 0,1 1-192 0,-2 0 0 16,1 1 0-16,2 0 2080 0,1 0 368 16,4 0 80-16,0 0 16 0,0 0-880 0,0 0-192 0,-6 0-16 0,6 0-16 15,0 0-800-15,0 0-176 0,0 0-16 0,0 0-16 16,8-1-176-16,2 0-16 0,1 0-16 0,1-1 0 15,3 0-80-15,-1-1-16 0,2 0 0 0,-1 0 0 0,2-1-128 0,-1 1 0 16,3-1 144-16,-3-1-144 16,1 0-1024-16,-1 2-256 0,2-1-64 0,-4 1-13200 15</inkml:trace>
  <inkml:trace contextRef="#ctx0" brushRef="#br0" timeOffset="1758.9">3769 1328 6447 0,'0'0'576'0,"0"0"-576"0,0 0 0 16,0 0 0-16,0 0 3504 0,0 0 592 16,0 0 112-16,0 0 16 0,0 0-2176 0,0 0-448 15,0 0-96-15,0 0-16 0,8 0-368 0,-2-1-80 16,-6 1-16-16,7-1 0 0,2 1-384 0,1 0-96 15,1-2-16-15,1 1 0 0,1 0-224 0,2 0-48 0,-2 0-16 0,1 0 0 16,-1-1-240-16,2 0 128 0,-2-1-128 0,1 2 0 16,-1 0 0-16,1 0 0 15,-2 0 0-15,-2 0 0 16,-2 0-912-16,0 1-128 0,-8 0-32 0</inkml:trace>
  <inkml:trace contextRef="#ctx0" brushRef="#br0" timeOffset="2008.76">3741 1474 32879 0,'0'0'1456'0,"0"0"304"0,0 0-1408 0,0 0-352 0,0 0 0 0,0 0 0 0,0 0 192 0,0 0-48 15,0 0 0-15,6 4 0 0,1 0 176 0,2-2 48 16,1 0 0-16,2 0 0 0,1-1-208 0,1-1-32 15,2-1-128-15,0 0 192 0,0-1-192 0,2 0 0 16,5-1 128-16,-5 0-128 0,-1 2 0 0,-1-1 0 16,1 0 0-16,-2-1 0 15,0 0-544-15,0 1-48 0,-1 0-16 0,1-1 0 16,-3 0-1360-16,-2 1-272 0,-2 0-48 0</inkml:trace>
  <inkml:trace contextRef="#ctx0" brushRef="#br0" timeOffset="2815.75">5509 919 13823 0,'0'0'608'0,"0"0"128"0,0 0-592 0,-3-7-144 0,-3-1 0 0,0 2 0 0,6 6 2000 0,0 0 368 16,-1-8 80-16,0 0 16 16,1 2-432-16,0 6-96 0,0 0-16 0,0 0 0 0,1-6-624 0,-1 6-128 15,0 0-16-15,0 0-16 16,0 0-448-16,0 0-96 0,0 0-16 0,0 0 0 15,0 0-240-15,5 7-48 0,-2 2-16 0,0 0 0 0,0 2 16 0,0 3 0 16,-1 1 0-16,-2 2 0 0,1 0 32 0,0 2 0 0,0 3 0 0,-1 0 0 16,0 0-96-16,-1 0-16 0,0-1 0 0,0 0 0 15,1 0-208 1,0-2 144-16,0 1-144 0,0-2 128 0,-2-2-128 0,1 0 0 0,-1-2 144 0,1 1-144 16,1 0 0-16,-2-2-208 0,0-1 16 0,0-1 16 15,1-1-1936-15,-2-1-400 0,1-2-80 0,0 0-12336 0</inkml:trace>
  <inkml:trace contextRef="#ctx0" brushRef="#br0" timeOffset="3130.36">5272 1448 25791 0,'0'0'2304'0,"0"0"-1856"15,0 0-448-15,0 0 0 0,0 0 1008 0,0 0 96 16,0 0 32-16,0 0 0 16,0 0 288-16,0 0 64 15,0 0 16-15,0 0 0 0,9 2-944 0,2 0-192 16,2-1-48-16,4 0 0 0,1-1-64 0,4 0 0 0,1-1-16 0,3 0 0 16,-1-1-80-16,5-1-16 0,2 0 0 0,1 0 0 15,1 0-144-15,0-1 160 0,-1 1-160 0,-1 0 160 16,-2-2-160-16,0 2 0 0,-2 0 144 0,-2 0-144 15,-2 0 0-15,-1 1 0 0,-3 1 0 0,-1 0 128 0,-3 0-128 16,-4 1-208-16,-1 1 48 0,-2 0 16 16,-2 0-560-16,-7-1-128 0,0 0 0 0,0 0-16 15,1 8-1632-15,-3 1-320 0,-5 1-64 16</inkml:trace>
  <inkml:trace contextRef="#ctx0" brushRef="#br0" timeOffset="3526.27">5466 1712 28559 0,'0'0'1264'0,"0"0"272"0,1-7-1232 0,1-1-304 16,0 1 0-16,0 0 0 0,2 2 960 0,-4 5 128 0,4-5 16 0,-4 5 16 15,0 0-160-15,0 0-48 16,7-2 0-16,-7 2 0 0,0 0-608 0,4 5-128 0,-1 2-32 0,-2 1 0 15,-3 2-16-15,0 2-128 0,-1 2 192 0,-1 1-64 16,-1 2 16-16,-2-1 0 0,0 2 0 0,-2 0 0 0,-1 0-16 0,0 2 0 16,1 1 0-16,0-1 0 0,2-3 16 0,0 1 0 15,2-1 0-15,0-3 0 0,1-2-144 16,1-1 128-16,-1-2-128 0,2-2 128 0,3 0 64 16,-1-7 16-16,2 7 0 0,3-2 0 0,0-2 0 0,3 1 0 15,2-2 0-15,0-1 0 0,1-1-208 0,2-1 176 16,3 0-176-16,2-1 160 0,-1-1-160 0,0 1 128 15,1 0-128-15,-1 0 128 0,1-1-128 0,0-1 0 16,-2 1 144-16,-1 1-144 0,2-2 0 0,-2 2 128 16,1 0-128-16,-3 0 0 15,-2 0-256-15,0-1-128 0,-1 1-32 0,-1 0 0 16,-2 0-1824-16,1 0-352 0,-1-1-80 0,-2 1-12112 0</inkml:trace>
  <inkml:trace contextRef="#ctx0" brushRef="#br0" timeOffset="3807.7">5767 1779 23951 0,'0'0'1056'0,"-4"-2"224"0,-1-3-1024 0,1 1-256 0,-2 0 0 0,6 4 0 16,0 0 2496-16,0 0 448 0,-6 2 96 16,6-2 16-16,0 0-1584 0,-5 5-304 0,2 2-64 0,1 1-16 15,0 3-512-15,1 3-128 0,1 2 0 0,1 3-16 16,-1 2-96-16,1 1-16 0,0 1 0 0,-1 0 0 15,1-1-64-15,0 0-32 0,0 0 0 0,0 0 0 16,0 0-96-16,0 0 0 0,-1 1-128 0,0-1 192 0,0-1-192 0,0-1 144 16,0-2-144-16,0 1 128 0,0-1-128 0,0-2 128 15,0 1-128-15,2-4 128 0,-2-2-128 0,0-1 0 16,0 0 144-16,0-3-144 16,1 0-256-16,-1-7-128 0,1 7-32 0,-1-7 0 15,0 0-2928-15,0 0-592 0</inkml:trace>
  <inkml:trace contextRef="#ctx0" brushRef="#br0" timeOffset="5819.19">6887 795 11967 0,'0'0'528'0,"0"0"112"0,0 0-512 0,0 0-128 0,0 0 0 16,0 0 0-16,0 0 1104 0,0 0 192 15,0 0 48-15,0 0 0 0,0 0-48 0,-5-1 0 0,5 1 0 16,-4-2 0-16,4 2-208 0,0 0-64 16,0 0 0-16,0 0 0 0,0 0-144 0,0 0-48 0,-3-2 0 0,3 2 0 0,0 0-64 0,0 0 0 31,0 0-16-31,0 0 0 0,0 0-112 0,0 0-32 16,0 0 0-16,0 0 0 0,0 0-144 0,0 0-16 0,6 0-16 0,2 0 0 15,2 0-128-15,0 0-32 0,3 0 0 0,2 0 0 16,3 0-16-16,1 1-16 0,1-1 0 0,0-1 0 15,1-1-16-15,1-1 0 0,-1 1 0 0,1 0 0 16,0-2-48-16,0 0-16 0,-1 1 0 0,-1 1 0 16,0 0-160-16,-2-1 192 0,-1 0-192 0,-2 1 192 15,-3 1-192-15,-1 0 160 0,-2 0-160 0,-3-2 160 16,-6 3-160-16,0 0 0 0,0 0 0 0,0 0 128 0,0 0-128 0,0 0-256 16,0 0 64-16,0 0 16 15,0 0-800-15,-4 6-176 0,0-1-16 0,-1 1-16 16,-2-1-2064-16,0 1-400 0</inkml:trace>
  <inkml:trace contextRef="#ctx0" brushRef="#br0" timeOffset="6041.2">7083 833 11055 0,'0'0'976'16,"0"0"-784"-16,0 0-192 0,-7-4 0 0,0 1 3488 0,2 1 656 16,5 2 128-16,0 0 16 0,-6 0-1984 0,6 0-384 15,0 0-96-15,-3 5-16 0,1 2-944 0,2 2-192 16,0 1-32-16,1 2-16 0,0 1-176 0,1 1-48 15,1 2 0-15,-1 0 0 0,0 1-16 0,-1 1 0 16,0 2 0-16,0 1 0 0,1 1-96 0,0-1-32 16,-1-1 0-16,-1 0 0 0,0-2-256 0,0 0 160 0,0-3-160 0,0 1 128 15,0-1-128-15,0 1 128 0,1-3-128 0,-1-1 128 16,0-2-320-16,1-1-80 0,0-1-16 0,1 0 0 16,0-1-2176-16,2-3-432 0,1-1-96 15</inkml:trace>
  <inkml:trace contextRef="#ctx0" brushRef="#br0" timeOffset="6357.9">7267 1093 20271 0,'0'0'1792'0,"0"0"-1424"0,-2 7-368 0,-3 0 0 0,0 0 1504 0,1 2 224 0,-2 1 64 0,1 1 0 0,-1 1-368 16,2 0-64-16,1 0-16 0,1 3 0 15,-1-2-512-15,3 0-128 0,0 0 0 0,1 0-16 0,2 1-224 0,1-2-32 16,0-1-16-16,2 0 0 15,1 0-128-15,0-2-32 0,1-2 0 0,1 0 0 0,0-2-64 0,0 0 0 16,0-3-16-16,0-1 0 0,0-1 16 0,0-2 16 16,-1 0 0-16,1-4 0 0,-1-2 144 0,-1 0 32 0,-1-2 0 0,-3-1 0 15,1-1 16-15,-2-2 16 0,-2 0 0 0,-1 1 0 16,-1 1-96-16,-2 1-32 0,0 0 0 0,-2 2 0 16,0 2 32-16,-1 2 0 0,1 1 0 0,-2 0 0 15,0 2-320-15,1 1 0 0,-1 1 0 0,0 2 0 0,-1 3-272 0,2-2-16 16,-1 1 0-16,1 1 0 15,1 0-544-15,0 1-96 0,2-1-32 0,-1 1 0 16,2 1-2256-16,1-1-464 0</inkml:trace>
  <inkml:trace contextRef="#ctx0" brushRef="#br0" timeOffset="6877.66">7447 699 28799 0,'-5'-13'1280'0,"4"8"256"0,0-2-1232 0,1 1-304 0,1-2 0 0,0 0 0 16,0 1 976-16,2-1 144 0,0 0 32 0,1-1 0 15,2 2-112-15,0 0-16 16,1 2 0-16,0 0 0 0,1 2-544 0,2 2-112 16,-1 1-32-16,0 1 0 0,0 2-208 0,-2 2-128 0,0 1 160 0,-1 2-160 0,-2 1 0 0,1 1 128 15,-1 1-128-15,-2 1 0 0,-2 0 0 0,0 1 128 16,0 1-128-16,-3 1 0 15,-2 0 144-15,1 0-144 0,-2 1 128 0,0-2-128 0,-1-1 128 16,1-2-128 0,1-2 0-16,1-1 128 0,-2-2-128 0,3 0 160 0,1 1-160 0,0-3 160 0,2-4-160 0,0 0 128 15,0 0-128-15,0 0 128 0,0 0 32 0,0 0 0 16,0 0 0-16,6 1 0 0,2-1-32 0,0 0 0 16,0-1 0-16,2 0 0 0,0-1-128 0,1-1 0 15,0 0 144-15,1 0-144 0,1 1 0 0,1-1 0 16,-1 1 0-16,0 0 128 0,-1-1-128 0,-1 1 0 15,0-1 0-15,0 2 0 0,0 1 0 0,-3 1 0 16,0 0 0-16,-1 1 0 16,-7-2-544-16,0 0-32 0,0 0 0 0,0 0 0 15,6 4-2112-15,-6-4-448 0</inkml:trace>
  <inkml:trace contextRef="#ctx0" brushRef="#br0" timeOffset="8557.87">8024 934 2751 0,'0'0'128'0,"0"0"16"0,0 0-144 0,0 0 0 16,1-6 0-16,0 1 0 0,1-1 3232 0,0 1 608 15,0 1 128-15,0-1 32 0,-2 5-1888 0,3-5-384 16,1 0-80-16,-1 0-16 0,-3 5-48 0,2-6-16 16,-2 6 0-16,0 0 0 0,1-5-320 0,-1 5-64 0,0 0-16 0,0 0 0 15,0 0-336-15,0 0-64 0,0 0 0 0,0 0-16 16,0 0-304-16,0 7-64 0,-1 1-16 0,1 2 0 15,0 1-144-15,-1 1-32 0,0 1 0 0,0 1 0 0,0 1 48 0,0 1 0 16,-1 2 0-16,0 1 0 16,0-1-240-16,1 2 144 0,0-2-144 0,0-1 128 15,1 0-128-15,0-2 0 0,0 0 144 0,1-2-144 16,0 1 0-16,2-2 144 0,-1-1-144 0,0-1 0 16,1-2 256-16,-1 0-64 0,0-3-16 0,2 1 0 0,-1-2 80 0,-3-4 32 15,4 3 0-15,-4-3 0 0,0 0 16 16,8 2 0-16,1 1 0 0,0-2 0 0,0-1-112 0,-1 0-32 15,1 0 0-15,2 0 0 0,1-1-160 16,1 0 0-16,2-2 144 0,1 2-144 0,2-1 0 16,2 1 0-16,-1 0 0 0,3-1 0 15,2-1 0-15,-1 1 128 0,-1 0-128 0,-1 0 0 0,-1 0 0 0,0 1 0 16,-2-1 0-16,-2 1-128 16,0 0-576-16,-2 0-96 0,-4 0-32 0,1 1-11248 15,-1 0-2256-15</inkml:trace>
  <inkml:trace contextRef="#ctx0" brushRef="#br0" timeOffset="9826.45">6675 1646 2751 0,'0'0'128'0,"0"0"16"0,0 0-144 0,0 0 0 15,0 0 0-15,0 0 0 0,0 0 2448 0,0 0 464 0,-5 0 96 0,5 0 0 16,0 0-1536-16,-3-3-320 16,-3 1-64-16,6 2-16 0,0 0-320 0,0 0-64 15,0 0-16-15,0 0 0 0,0 0-144 0,0 0-16 16,-4-1-16-16,4 1 0 0,-6 0-16 0,6 0 0 0,0 0 0 0,-5 0 0 16,5 0-32-16,0 0 0 15,0 0 0-15,-6 0 0 0,2 1 48 0,4-1 0 16,0 0 0-16,0 0 0 0,0 0 32 0,0 0 16 15,-7-1 0-15,7 1 0 0,0 0-96 0,-5 0 0 0,5 0-16 0,0 0 0 16,-6 0-64-16,6 0-16 0,0 0 0 0,0 0 0 16,0 0-48-16,0 0-16 0,0 0 0 0,0 0 0 15,0 0 64-15,0 0 16 0,0 0 0 0,0 0 0 16,0 0-48-16,0 0-16 0,0 0 0 0,0 0 0 0,0 0-48 0,0 0-16 16,0 0 0-16,0 0 0 15,0 0-48-15,0 0 0 0,0 0 0 0,7 5 0 16,1-2-32-16,2 0-16 0,1-1 0 0,2 1 0 15,2-2-16-15,4-1 0 0,3-1 0 0,4-1 0 16,5 1 16-16,7 0 0 0,4 0 0 0,6 0 0 16,1-2-144-16,4-2 192 0,2 1-192 0,2 0 192 0,3 0-192 0,3 1 128 15,7 1-128-15,0-2 128 16,-1 0-128-16,2 1 0 0,0-1 144 0,5 1-144 0,5-1 0 0,-2-1 0 16,-1 1 0-16,2 0 128 0,3-1-128 0,-2 1 0 0,-2-2 128 0,-1 1-128 15,-3-2 0-15,-1 3 128 0,0-1-128 0,-3 1 0 16,-3 0 0-16,-4-1 0 0,-3 1 0 0,-5-1 128 15,-4 1-128-15,-2 1 0 16,-4-3 0-16,-2 3 0 0,-1 0 0 0,-3 0 144 0,-5 1-144 16,-2 0 0-16,-2 0 160 0,-4 0-160 0,-3-1 128 15,-2 2-128-15,-3 0 176 0,-2-1-48 16,-3 1-128-16,-1 1 192 0,-2 0-64 0,-2 0-128 0,-4 0 176 0,2 0-176 16,-7 0 192-16,0 0-64 0,0 0 0 0,0 0-128 0,0 0 0 0,0 0 0 15,0 0 0-15,0 0 0 16,-2 8-2000-16,-3-1-368 0,0 1-64 0</inkml:trace>
  <inkml:trace contextRef="#ctx0" brushRef="#br0" timeOffset="10771.42">7105 2135 7359 0,'5'-10'320'0,"-2"5"80"0,1-3-400 0,0-1 0 16,1 0 0-16,0 1 0 0,-2 0 3776 0,2 0 688 15,-1 1 128-15,-1-1 16 0,0 0-2432 0,-2 2-480 0,0 0-96 0,-1 2-32 16,0-2-592-16,-1 2-112 16,1 4-32-16,-4-5 0 0,4 5-256 0,-5-2-48 0,-1 1-16 0,0 1 0 15,-3 1-224-15,-1 1-48 0,-2 2-16 0,-1 0 0 16,-1 3-32-16,-2 0-16 16,0 2 0-16,-2 2 0 0,-1 2-176 0,1-1 160 0,0 2-160 0,-1-1 160 15,2 1-160-15,-1 0 0 0,5 1 0 0,-1 0 0 16,3 2 0-16,2-1 0 0,1-2 0 0,4 1 0 15,2-1 0-15,2-1 0 0,1 0 0 0,2 1 0 16,4-3 0-16,0 1-176 0,3-2 176 0,2-2-128 0,3-1 128 0,1-1 0 16,2-2 0-16,0-1 0 0,2-1 0 0,0 0 0 15,0-1 0-15,-2-2 0 0,-1-2 0 0,-2 0 0 16,0-1 0-16,-2-2 0 0,-1 0-160 0,-3-1 0 16,-2 0 0-16,0 0 0 0,-1-1 160 0,-2 1-128 15,0 2 128-15,-1-1-128 0,-2 1 128 0,-1 5-192 16,-1-6 192-16,1 6-192 15,-4-5 0-15,4 5 0 16,-4-5 0-16,-1 2 0 0,1 1 192 0,4 2-192 0,-4-1 192 0,4 1-192 0,-6 0 192 0,6 0-160 16,0 0 160-1,0 0-160-15,0 0 160 0,0 0 0 0,0 0 0 0,0 0 128 0,0 0 160 0,-1 5 32 0,0 2 16 16,2 0 0-16,-1-1 32 0,2 2 0 0,0 1 0 0,1 1 0 16,-1 1 80-16,0 2 32 0,-2 0 0 15,2 2 0 1,0 1-112-16,1 1-32 0,-2 0 0 0,-1-1 0 15,0 2-48-15,0 1-16 0,-1 2 0 0,1-2 0 16,-3 1-112-16,2 0-32 0,0 0 0 0,1-2 0 16,-2 1-128-16,0 0 0 0,0-2 144 0,1-1-144 15,-1-2 0-15,1-1-192 0,1-2 32 0,1-1 0 16,-1 0-2016 0,0-2-384-16,0-3-96 0</inkml:trace>
  <inkml:trace contextRef="#ctx0" brushRef="#br0" timeOffset="11490.56">9198 1573 3679 0,'0'0'320'0,"0"0"-320"0,0 0 0 0,0 0 0 0,-7-1 2112 0,7 1 336 15,0 0 80 1,5-1 16-16,-5 1-1152 0,6-1-240 0,3 0-32 0,1 0-16 16,3-1-208-16,3 1-64 0,-1 0 0 15,2 0 0-15,0-1 128 0,3 0 32 0,1 0 0 0,2-1 0 0,2 0-32 0,3 0 0 16,3-2 0-16,-1 2 0 0,1 0-256 0,-6-1-64 16,2 1-16-16,-1 0 0 0,1 0-352 15,0-1-64-15,0 1-16 0,-2 1 0 16,-1-2-192-16,4 1 176 0,-6 1-176 0,-4 0 160 15,-2 1-160-15,-3 0 128 0,-4 1-128 0,-3 0 128 0,-6 0-128 0,0 0 0 0,0 0 0 16,0 0 0 0,-2 7-2400-1,-2 1-512-15</inkml:trace>
  <inkml:trace contextRef="#ctx0" brushRef="#br0" timeOffset="12252.07">7809 1907 20271 0,'0'0'896'0,"0"0"192"0,1-6-880 0,0 0-208 16,-1 1 0-16,0-1 0 0,0 2 1040 0,0 4 176 15,-2-6 16-15,2 6 16 0,-4-4-256 0,0 1-48 16,-2 1-16-16,0 0 0 0,-1 0-304 0,0 3-64 0,-2 0-16 0,-1 3 0 16,0 0-288-16,-1 2-48 0,0 0-16 0,-2 1 0 15,1-1-192-15,1 1 128 0,0 1-128 0,1-3 0 0,0 1 208 0,-1-1-48 16,3 1-16-16,-1-1 0 16,2 0 160-16,0-1 16 0,2 0 16 0,0 0 0 0,5-4 128 0,-4 2 32 15,4-2 0-15,0 0 0 0,-5 3 0 0,5-3 0 16,0 0 0-16,0 0 0 0,0 0-160 0,0 0-16 15,0 0-16-15,0 0 0 0,-1 7-96 0,1-7-16 16,0 5 0-16,0-5 0 0,0 6-48 0,0-1-16 16,1 1 0-16,2 0 0 0,-1 1-128 0,1 1 128 15,-1 1-128-15,0 0 128 0,2 2-128 0,-1 3 192 16,-1 2-192-16,0 2 192 0,1 0-64 0,-2 4 0 16,0 4 0-16,1 2 0 0,-2 4 64 0,-2 5 16 15,0 4 0-15,-1 2 0 0,0 1-64 0,-1 2-16 16,-2 1 0-16,1 0 0 0,-1 0-128 0,2 1 128 0,-1-1-128 0,1-1 128 15,0-1-128-15,0-2 0 0,2-3 144 0,0-3-144 16,0-1 0-16,0-3 144 0,0-2-144 0,2-1 0 16,-1-2 256-16,0-1-48 0,1-2-16 0,0-2 0 15,0-2 16-15,1-1 0 16,0-1 0-16,1-2 0 0,-1-1-32 0,0-2-16 0,0-2 0 16,0-1 0-16,1-1-16 0,0-2 0 0,1-2 0 0,0 1 0 15,1-2-16-15,-4-5-128 0,6 5 192 0,-1-1-64 16,2-3-128-16,-1 0 160 0,1-1-160 0,1-1 160 15,1-1-160-15,0 0 0 0,1 0 144 0,1-2-144 16,-2 0 0-16,3 0-240 0,1-3 48 0,2 1 0 16,0 0-640-16,2-1-128 0,0 1-32 0,2-1-11456 15,2-1-2288-15</inkml:trace>
  <inkml:trace contextRef="#ctx0" brushRef="#br0" timeOffset="12994.61">8136 2004 2751 0,'0'0'256'0,"0"0"-256"15,0 0 0-15,0 0 0 0,0 0 3328 0,0-4 608 16,-1-1 128-16,1 5 32 0,0-5-1600 0,0 1-320 16,1-1-64-16,1 1-16 0,-1-1-256 0,-1 5-48 15,0 0-16-15,0 0 0 0,0 0-432 0,0 0-96 16,0 0-16-16,0 0 0 0,0 0-624 0,0 0-128 16,0 0-32-16,2 8 0 0,-1 1-112 0,-1 1-16 15,-1 4-16-15,0 0 0 0,-1 3-16 0,-1-1 0 0,1 1 0 0,0 0 0 0,0 1-160 16,0 1-128-16,-1 1 144 0,2-1-144 0,0 1 128 15,0-1-128-15,1-3 0 0,0 2 0 0,-2-2 0 16,4 0-256-16,-2-2 16 0,2-1 16 16,2-2-1376-16,-1-2-288 0,0-2-48 15,-3-7-8512-15,7 3-1712 0</inkml:trace>
  <inkml:trace contextRef="#ctx0" brushRef="#br0" timeOffset="13343.3">8372 2015 20271 0,'0'0'1792'0,"0"0"-1424"16,-6 1-368-16,1 0 0 0,-2 3 1712 0,1-2 272 16,-2 1 48-16,1 1 16 0,2 0-656 0,-1 0-128 15,2 1-32-15,0 0 0 0,0 2-752 0,2-1-160 0,1 2-16 16,0 0-16-16,0 0-144 0,1-1-16 16,1 0-128-16,2-2 192 0,3 2-64 0,1-2-128 0,-1 1 176 0,2-2-176 15,0 0 240-15,1-2-64 0,1 0-16 0,1 0 0 16,1 0 160-16,0 1 16 0,-1-1 16 0,0-1 0 15,-2 0 160-15,1 1 16 16,-1-1 16-16,0 2 0 0,-1 0-160 0,0 1-48 0,-2 1 0 16,-1 0 0-16,-1 1-176 0,1-1-32 0,-1 2-128 0,-2-1 192 15,-2 1 0-15,0 0-16 0,-1-1 0 0,-1 2 0 0,-2-2 16 0,-1 2 16 16,-2-2 0-16,0 0 0 0,-1 1-48 0,0-1-16 16,-3 1 0-16,-2 1 0 0,1-2-144 0,2 0-272 15,-2-2 64-15,0 0 16 16,0-1-576-16,0-2-96 0,0 0-32 0,0-1-10560 15,0-2-2112-15</inkml:trace>
  <inkml:trace contextRef="#ctx0" brushRef="#br0" timeOffset="13511.75">8318 2055 25791 0,'0'0'2304'0,"0"0"-1856"0,5-5-448 0,2 2 0 15,0 0 1072-15,0-2 112 0,2 1 32 0,2 0 0 16,1 0 64-16,3 1 32 0,1-1 0 0,2 0 0 0,-2 1-624 0,1 0-128 15,0-1-32-15,1 1 0 0,1 0-528 0,-1 1 0 16,-1 1 0-16,-1-1 0 16,1 0-1488-16,-1 1-416 0,-1 0-80 0,-1 0-12368 0</inkml:trace>
  <inkml:trace contextRef="#ctx0" brushRef="#br0" timeOffset="13850.85">7902 2611 10127 0,'-8'-5'896'0,"8"5"-704"15,0 0-192-15,-4-1 0 16,0-1 4208-16,4 2 800 0,0 0 176 0,0 0 16 0,0 0-2912 0,6-3-592 0,2 1-112 0,2 0-32 15,2 0-624-15,3-1-128 16,2-2-32-16,0 2 0 0,2 0-144 0,3-1-48 0,2 0 0 16,2-1 0-16,-2 1-64 0,2 0 0 0,3-2-16 0,1 1 0 15,0 1-176-15,1 1-16 0,0 0-16 32,0-1 0-32,0 1-288 0,-3 0 0 0,-1 0 128 0,-2 0-128 15,-3 1 0-15,-2 1 0 0,-2 0 128 0,0 0-128 0,-3 0-176 0,-1 1-80 16,-1 1-32-16,-2-1 0 15,-2 1-528-15,-2 1-96 0,-7-2-32 0,6 6 0 16,-6-6-1616-16,4 7-336 0,-2 1-64 0,-2 0-10928 16</inkml:trace>
  <inkml:trace contextRef="#ctx0" brushRef="#br0" timeOffset="14134.66">8083 2819 28559 0,'0'0'2544'0,"-5"-3"-2032"16,5 3-512-16,-2-3 0 0,2 3 768 0,0 0 64 15,-2-5 16-15,2 5 0 0,0 0 400 0,0 0 80 16,0 0 16-16,0 0 0 0,0 0-704 0,5 5-144 0,0 0-32 0,-1 3 0 16,0 2-160-16,0 1-48 0,-2 0 0 0,0 1 0 15,0 1 48-15,-1 3 0 0,-1 0 0 0,-1 2 0 16,-1-2-48-16,0 1 0 0,0-2 0 0,0 2 0 15,-4-1-96-15,2 2-32 0,0-2 0 0,1 1 0 16,-1-2-128-16,0-1 128 0,1 2-128 0,2-4 128 16,-1-1-384-16,0-1-64 15,0 0-32-15,2-3 0 0,2 0-1840 0,-2-7-368 0,0 0-80 16,5 5-7760-16,3-2-1552 0</inkml:trace>
  <inkml:trace contextRef="#ctx0" brushRef="#br0" timeOffset="14482.89">8404 2824 26719 0,'0'0'2368'0,"-1"-6"-1888"16,-2 2-480-16,3 4 0 0,-3-6 1504 0,0 3 208 16,3 3 32-16,-7-2 16 0,0 1-176 0,0 2-48 15,0 2 0-15,0 3 0 0,-3-1-768 0,0 5-144 16,-1 2-48-16,0 2 0 0,0 2-304 0,1 0-64 16,1 3-16-16,1 1 0 0,3 0-192 0,1-1 0 0,-1 1 0 0,3 1 0 15,2-1 0-15,1-1 0 16,1-1 0-16,2 0 0 0,1-3 0 0,2 0 0 0,0-2 0 0,2-2 0 15,0-2 0-15,1-3 0 0,1-1 0 0,1-2 0 16,2 0 176-16,1-3-176 0,-1-2 192 0,1-1-192 16,-2-4 224-16,0-1-64 0,-2-4-16 0,-3 0 0 15,0-1 48-15,-4 1 0 16,1-1 0-16,-2 1 0 0,-4 0 64 0,-1-1 32 0,0 2 0 0,-3 3 0 0,-1 1 112 0,-1 2 32 16,-1 0 0-16,0 2 0 0,-3 1-272 0,0 1-160 15,0 1 192-15,-2 1-192 0,0 1-160 0,1 1-144 16,1 2-16-16,1-1-16 15,0 1-384-15,2 1-80 0,0-2-16 0,2 2 0 16,2-1-2048 0,2 1-400-16,2-6-96 0</inkml:trace>
  <inkml:trace contextRef="#ctx0" brushRef="#br0" timeOffset="15066.53">9051 2334 21183 0,'2'-13'944'0,"0"8"192"0,0-2-912 0,1 0-224 16,0 1 0-16,-1 1 0 0,-2 5 2592 0,0 0 480 15,0 0 80-15,0 0 32 0,0 0-1712 0,0 0-352 16,0 0-64-16,0 0-16 16,-1 7-624-16,-1 3-128 0,-3 2-32 0,1 1 0 0,-2 3-48 0,1 0-16 15,-1 2 0-15,1-2 0 0,-3 2-32 0,0-2-16 16,1 2 0-16,-1-2 0 0,1 1-16 0,1-2-128 15,-1 0 192-15,3-2-64 0,-1-2-128 0,2 0 160 16,0-4-160-16,2 0 160 0,-2-3 16 0,3-4 0 16,0 0 0-16,0 0 0 0,0 0 80 0,0 0 32 15,0 0 0-15,0 0 0 0,4-7 16 0,0-3 0 16,3-2 0-16,-1-4 0 0,2 0-176 0,1-3-128 0,1-2 144 0,1-1-144 16,0-2 0-16,0 1 0 0,-2-1 0 0,0 3 0 15,0 3 0-15,-1 2 0 16,-1 4 0-16,-2 2 0 0,-1 2 192 15,0 3-64-15,-4 5-128 16,0 0 192-16,0 0-48 0,0 0-16 0,0 0 0 0,4 6 0 0,-1 4-128 0,1 2 0 0,-1 1 0 0,0 3 0 0,2 0 0 16,-1 2 0-16,-1-1 0 0,2 0 0 0,0-1 0 0,1 1 0 31,-1-1 0-31,1 0 0 0,-1-2 0 0,1 0 0 0,-1 0 0 0,1-2 0 0,-2-1-176 16,1-1 48-16,-1-2 0 0,0 0 0 31,2-1-640-31,-6-7-112 0,0 0-16 0,0 0-11168 15,0 0-2224-15</inkml:trace>
  <inkml:trace contextRef="#ctx0" brushRef="#br0" timeOffset="15270.43">8939 2338 32255 0,'-13'-13'1424'0,"9"9"304"0,-1 0-1392 0,1-1-336 0,0 1 0 0,0-1 0 16,1 1 1024-16,3 4 144 0,0 0 32 0,0 0 0 15,4-4-640-15,5 0-128 16,0 1-32-16,3 1 0 0,4 0-400 0,2-1 0 0,4 0 0 0,5 1 0 16,-1-1 0-16,4 2 0 0,1-2 0 0,0 2 0 31,4 0-384-31,0 0-128 0,0-1 0 0,-2 0-16 16,-2-2-2480-16,-3 1-480 0</inkml:trace>
  <inkml:trace contextRef="#ctx0" brushRef="#br0" timeOffset="15743.13">9642 2230 24191 0,'0'0'1072'0,"0"0"208"0,0 0-1024 0,0 0-256 0,-4-4 0 0,-2 1 0 15,0 0 1728-15,-2 1 304 0,2 1 48 0,-3-1 16 0,-1 2-624 0,-2 2-128 16,-1 0-32-16,-1 2 0 16,-1 3-624-16,1 2-128 0,0 0-32 0,0 4 0 0,0 0-176 0,3-1-32 15,-1 1-16-15,0 1 0 0,1 1-144 0,1 0-32 16,1 0 0-16,2 0 0 0,2 0-128 0,0-2 0 15,3 2 144-15,2 0-144 0,0-2 0 0,2-1 144 16,2-1-144-16,1-1 0 0,3-2 160 0,1-1-160 16,1-1 128-16,2-3-128 0,1-1 128 0,-2-2-128 15,1-3 128-15,1 0-128 0,0-2 176 0,1-3-48 16,0-1-128-16,0-2 192 0,-1-2-64 0,5-8 0 16,-1-3-128-16,-1-3 192 0,-1 0-192 0,0-1 0 0,-2 1 0 15,-1-1 0-15,-2 1 0 0,-1 2 0 0,-3-1 0 0,0 3 0 16,-3 2 0-16,0 1 128 0,-3 3-128 15,0 3 0-15,-3 1 272 0,1 4-32 0,0 0-16 0,-2 2 0 16,1 3 96-16,3 4 0 0,-4-4 16 0,4 4 0 16,-6 2-176-16,1 1-32 0,-1 1-128 0,3 3 192 15,-1 3-192-15,-1 1 0 0,0 1 0 0,0 3 0 16,1 2 0-16,-1 3-128 0,1 2 128 0,1 0 0 16,-1 0 0-16,2 1 0 0,1 1 0 0,1 1 0 0,1-2 0 15,0 1 0-15,-1 0 0 0,1-2 0 0,2-4-176 0,0 0 176 16,1-2-160-16,1 0 160 15,1-3-576-15,2-1-32 0,0 0 0 0,2-4 0 16,0-3-1248-16,-1 0-240 0,2-4-48 0,-1-1-8800 16,1-1-1776-16</inkml:trace>
  <inkml:trace contextRef="#ctx0" brushRef="#br0" timeOffset="16218.85">9687 1848 23039 0,'0'0'1024'0,"2"-5"192"0,-4-1-960 0,1 1-256 0,1 5 0 0,0 0 0 15,0 0 1472-15,0 0 256 0,-1-6 64 0,1 6 0 16,0 0-544-16,0 0-96 0,0 0-32 0,0 0 0 15,0 0-720-15,-1 9-144 16,0 1-16-16,1 1-16 0,0 1-224 0,0 1 176 0,0-1-176 0,2 1 160 16,2-1-160-16,-1 1 0 0,1-1 0 0,2-1 128 0,-1-3-128 15,2 1 0-15,-1 0 144 0,2-2-144 16,1-2 144-16,0-2-144 0,1 0 192 0,0-2-192 16,1 0 256-16,-3-2-64 0,1-1-16 0,0-2 0 15,0-1-16-15,0-2 0 0,-2-2 0 0,1-1 0 0,0-1-16 0,-1-2 0 16,1-2 0-16,0-2 0 0,-1 1-144 0,-2 0 0 15,0 2 144-15,0 1-144 0,-2 2 0 0,-1 2 144 16,-1 1-144-16,0 2 0 0,-1 0 416 0,0 6-32 16,0 0 0-16,0 0 0 0,0 0-96 0,0 0-32 0,0 0 0 15,-3 7 0-15,0 1-256 16,0 2 0-16,-1 2 128 0,1 2-128 0,0 2 0 0,0 1 0 0,-1-1 0 16,2 1 0-16,0-1 0 0,1 0 0 15,-1-2 0-15,2 0 0 0,0 1 0 0,2 0 0 0,-1-2 0 0,1-1 0 16,0-1-288-1,0-1-112-15,0-1-32 0,2 0 0 16,-2-2-2080-16,-2-7-432 0,0 0-64 0</inkml:trace>
  <inkml:trace contextRef="#ctx0" brushRef="#br0" timeOffset="16710.81">9681 1532 12831 0,'0'0'576'0,"-6"0"112"0,1-1-560 0,-1 0-128 16,6 1 0-16,-5 0 0 0,-1 0 1504 0,6 0 272 16,0 0 48-16,0 0 16 0,0 0-368 0,0 0-80 15,0 0-16-15,0 0 0 0,0 0-656 0,9 0-128 16,1-1-16-16,2 0-16 0,1 0-240 0,4-1-64 15,3-2 0-15,1 1 0 0,2 0 160 0,1-1 32 16,1-1 0-16,2-1 0 0,1 1-32 0,2-1 0 16,1 1 0-16,2-1 0 0,0 2-208 0,0 1-32 15,1-1-16-15,-3 2 0 0,-1 0 736 0,-1 0 128 16,-4 1 48-16,-2 0 0 16,-3 0-1648-16,-2 1-336 0,-4 0-64 0,-2 0-16 0,-2 1 848 0,-2 0 144 15,-1 0 0-15,-7-1 128 0,0 0-128 0,0 0-128 16,0 0 128-16,0 0-192 15,0 5-848-15,-1 2-176 0,-2 0-48 0,-1 0-11344 0</inkml:trace>
  <inkml:trace contextRef="#ctx0" brushRef="#br0" timeOffset="17277.02">9260 1521 14399 0,'0'0'640'0,"0"0"128"0,0 0-624 0,0 0-144 15,0 0 0-15,0 0 0 0,0 0 1184 0,0 0 208 0,0 0 32 0,0 0 16 16,0 0-544-16,0 0-96 0,6-1-32 0,2-1 0 16,2 0-320-16,2 0-64 0,4-1 0 0,0 1-16 0,1-1 128 0,3 0 16 15,1-2 16-15,3 1 0 0,3-2 96 0,1 1 16 32,3-1 0-32,3 2 0 0,2 0-192 0,3-1-16 0,2 2-16 0,0-2 0 15,2 1-128-15,-1 0-32 0,0 0 0 0,-2 2 0 16,-2-1-96-16,-1 1-32 0,-1 1 0 15,-2-1 0-15,-2 2 0 0,-3 0-128 0,-2 0 192 0,-3 0-64 0,-2 0-128 16,-3 0 160-16,-4 0-160 0,-2 0 160 0,-3 0-32 0,-2 0 0 16,-8 0 0-16,0 0 0 0,0 0-128 15,0 0 0-15,0 0-160 0,0 0 160 16,0 0-1952-16,0 0-288 0,0 0-64 0</inkml:trace>
  <inkml:trace contextRef="#ctx0" brushRef="#br0" timeOffset="18253.43">10157 1804 15135 0,'0'0'672'0,"0"0"144"0,0 0-656 0,0 0-160 0,-1-4 0 0,1 4 0 0,-1-6 1408 0,1 6 256 15,-1-5 64-15,1-1 0 0,0 6-288 0,0 0-48 0,2-5-16 0,1-1 0 16,1 2-304-16,-1-1-64 0,-3 5-16 0,5-5 0 16,2 0-224-16,0 2-32 0,-2 0-16 0,2 0 0 15,0-2-208-15,0 2-32 0,0 0-16 0,0-1 0 16,1 2-112-16,0 1-32 0,-2-1 0 0,1 1 0 15,0 0-32-15,-1-1-16 0,-6 2 0 0,7 0 0 0,-7 0 48 0,6 2 0 16,-6-2 0-16,7 1 0 0,-2 0-112 0,-5-1-16 16,7 2 0-16,-1 1 0 0,-6-3-64 0,6 5 0 15,0 0-128-15,-1 2 192 0,0 0-192 0,-1 1 144 16,0 1-144-16,1 1 128 0,-1 0-128 0,1 1 160 16,-2 1-160-16,1 1 160 0,0 2-32 0,0 3 0 15,-1 0 0-15,1 0 0 0,-1 2 16 0,-1 0 0 16,-1 0 0-16,0 2 0 0,0 1 0 0,-1 2 0 15,-1 2 0-15,0 1 0 0,0 2-144 0,0 2 160 0,0 2-160 0,0 2 160 16,0 2-160-16,0 0 0 16,-1-1 0-16,0 0 0 0,0-1 128 0,1-1-128 15,-1-1 0-15,1 0 128 0,0-1-128 0,1-1 0 16,0 0 0-16,0-1 0 0,0-1 128 0,0-1-128 16,0 0 0-16,1-1 128 0,0-2 0 0,1-2-128 0,-1-1 192 0,0-1-64 15,0-2-128-15,1 0 192 0,0-1-192 0,0 0 192 16,1-1-192-16,0-2 192 0,2-1-192 15,-1-2 192-15,-1-1-192 0,1-1 192 0,-1-2-192 0,-1 0 192 16,0-1-64-16,2 1-128 0,-2 0 192 0,-1-1-64 0,-1-8-128 0,1 6 160 16,0 1-160-16,-1-7 160 0,1 7-160 0,-1-7 192 15,0 7-192-15,0-7 192 0,-1 6-32 0,1-6 0 16,0 0 0-16,-2 5 0 0,-1 0 16 0,-4-2 0 16,-1-1 0-1,2 0 0-15,-1 1-48 0,1-1-128 0,-2-1 192 0,0 0-64 0,1 1-128 0,-2-1 0 16,0 0 0-16,0 2 0 15,0-1-512-15,1 0-48 0,-1 0 0 0,-1 1 0 32,-1 0-400-32,0-1-64 0,1-1-32 0,0 0-11120 0,0-1-2224 0</inkml:trace>
  <inkml:trace contextRef="#ctx0" brushRef="#br0" timeOffset="19265.15">11376 1042 29775 0,'-2'-12'1312'0,"2"12"288"0,0-6-1280 0,0 6-320 0,0-5 0 0,0 5 0 0,0-6 1280 16,0 6 208-16,0 0 48 0,0 0 0 0,0 0-576 0,0 0-96 15,0 0-32-15,3 9 0 0,0 3-576 0,0 2-112 16,-2 3-16-16,0 2-128 0,0-1 192 0,-1 3-64 0,0 0 0 0,1 1-128 15,-1 0 144-15,0 0-144 0,0 1 0 0,0-1 144 16,-1-1-144-16,1-1 0 16,0 0 144-16,0-2-144 0,-1 0-128 0,1-2-112 0,-1 0-16 0,1-2 0 31,-1-1-2048-31,0-2-400 0,-2-1-96 0</inkml:trace>
  <inkml:trace contextRef="#ctx0" brushRef="#br0" timeOffset="19469.75">11200 1327 14735 0,'-5'-9'640'0,"5"9"160"0,1-6-640 0,0 0-160 16,2-1 0-16,-1 2 0 0,4-1 4240 0,1 2 816 15,3-2 176-15,4 1 16 0,2-2-3808 0,3 3-768 16,2-1-160-16,2 2-16 0,1 0-48 0,2 1-16 16,2 0 0-16,0 1 0 0,2 0-240 0,0 0-64 15,1 0 0-15,-2-1 0 0,0-1-272 0,-2-2-64 16,1 0-16-16,-4-1 0 15,-1 1-2480-15,-2-1-496 0</inkml:trace>
  <inkml:trace contextRef="#ctx0" brushRef="#br0" timeOffset="20099.15">13268 708 15663 0,'0'0'1392'0,"1"-6"-1120"0,1-3-272 0,1 0 0 15,0 0 1696-15,0 1 288 0,2-2 48 0,-2 1 16 16,-1 0 288-16,0 1 64 0,2 1 16 0,-1 0 0 15,-1 1-544-15,0 1-96 0,-2 5-32 0,0 0 0 16,0 0-736-16,0 0-160 0,0 0-16 0,0 0-16 0,2 7-432 0,1 2-96 16,-3 2-16-16,0 3 0 0,-1 2-96 0,1 4-32 15,-3 2 0-15,1 1 0 0,0 0-144 0,0 2 128 16,0-1-128-16,-1 0 128 0,1 0-128 0,1 0 0 16,0-1 0-16,0 1 0 0,-1-1 0 0,-1 0 0 15,1 0 0-15,1-1 128 0,0-1-272 0,0-3-64 16,0-1-16-16,0-3 0 15,-1-1-1280-15,0 0-256 0,0-1-48 0,1-2-9536 16,-1-2-1904-16</inkml:trace>
  <inkml:trace contextRef="#ctx0" brushRef="#br0" timeOffset="20351.25">13083 1150 27647 0,'0'0'2448'0,"0"0"-1952"0,-5-2-496 0,5 2 0 15,0 0 1024-15,0 0 96 0,0 0 32 0,0 0 0 16,0 0 16-16,0 0 16 0,0 0 0 0,0 0 0 16,10 2-704-16,2-1-144 0,1 0-16 0,3-1-16 15,4-1 64-15,2-2 16 0,4 2 0 0,1-1 0 0,3 0 112 16,2-1 16-16,1-1 16 0,0 0 0 16,0-2-208-16,0 2-32 0,-5-1-16 0,1 0 0 15,-2 2-144-15,0 0-128 0,-3-1 144 0,0 2-144 16,-3 0 0-16,0 1 0 0,-2 1 0 0,-2 0 0 15,0 1-704 1,-4 1-96-16,-1 0-16 0,-1 0 0 0,-2 3-2096 0,-3 0-416 16,-1 1-96-16</inkml:trace>
  <inkml:trace contextRef="#ctx0" brushRef="#br0" timeOffset="20715.43">13199 1412 31327 0,'0'0'2784'0,"0"0"-2224"0,0 0-560 16,0 0 0-16,0 0 592 0,0 0 16 0,0 0 0 0,0 0 0 16,0 0-224-16,-4 7-32 0,1 2-16 0,0 2 0 15,0 1-336-15,-3 2 0 0,1 3-192 0,-1-1 64 16,-1 1 128-16,1-1 0 15,-1 2 0-15,0-1 0 0,-1 0 144 0,0 1-144 0,0-1 192 0,2 0-192 16,-2-2 256-16,2-2-64 0,0-1-16 0,2-2 0 16,0 0 80-16,4-2 0 15,0-2 16-15,3 0 0 0,0-2 144 0,2 1 32 0,2-3 0 0,2-1 0 16,2 0-256-16,2-1-32 0,3-1-16 0,2 0 0 0,1-2-144 0,1-1 192 16,0 1-192-16,4 0 192 0,0-1-192 0,-1 1 0 15,-2 0 0-15,0 0 0 0,-2-1-176 0,2 2-112 16,-2 0-32-16,-1-1 0 15,-3-2-1664-15,-2 2-352 0,0 0-64 0,-3 0-11984 0</inkml:trace>
  <inkml:trace contextRef="#ctx0" brushRef="#br0" timeOffset="20967.16">13424 1533 24879 0,'-5'-3'2208'0,"-1"1"-1760"0,1 0-448 0,0 0 0 16,5 2 2464-16,-4-2 416 0,-2 2 64 0,6 0 32 15,0 0-1424-15,-4 5-272 0,0 0-64 0,0 3-16 16,2 1-688-16,0 2-128 0,-1 2-16 0,0 4-16 16,2-1-48-16,1 3-16 0,0-1 0 0,1 2 0 15,-2 0-112-15,1 1-32 0,0 0 0 0,1 1 0 16,2-2-144-16,-1-1 128 16,-1 1-128-16,0 0 128 0,0 0-128 0,1-1 0 15,-2-2 0-15,1-1 0 0,1-2 0 0,-1-2 128 0,0-2-128 0,1-1 0 16,-1-2-432-16,0 0-160 0,-1-7-48 0,0 0 0 15,0 0-2064-15,0 0-432 0,0 0-64 0</inkml:trace>
  <inkml:trace contextRef="#ctx0" brushRef="#br0" timeOffset="21899.5">14843 466 26543 0,'0'0'1168'0,"0"0"256"0,0 0-1136 0,-5-1-288 0,-2 0 0 0,3 0 0 16,4 1 1168-16,0 0 176 0,0 0 48 0,5-2 0 16,3 0-368-16,3 0-80 0,2-1-16 0,8 0 0 15,1 0-288-15,2-1-48 0,3 2-16 0,0 1 0 16,2-1-32-16,-1 1-16 0,1-1 0 0,0 1 0 15,-1-1-160-15,0 0-48 0,-3 0 0 0,-6 1 0 0,-1 0-320 16,0 0 128-16,-2 0-128 0,1 0 0 0,-4-1-192 0,-1 1-128 16,-1 0 0-16,0 0-16 15,-3 2-1616-15,-1-1-320 0,-7 0-64 0,0 0-16 16,0 0-944-16,0 0-192 0</inkml:trace>
  <inkml:trace contextRef="#ctx0" brushRef="#br0" timeOffset="22089.86">15169 446 21359 0,'-12'1'944'0,"6"-1"208"0,-1-1-928 0,-1-1-224 15,0 4 0-15,0-1 0 0,1 0 2112 0,-1 1 368 16,1 0 80-16,2 3 0 0,1-1-800 0,-1 3-160 0,1 0-48 0,-1 3 0 16,1 1-608-16,1 1-128 15,-2 3-32-15,2 1 0 0,0 2-320 0,-1-1-64 0,1 2-16 0,1 0 0 16,0 2-192-16,-1 3-32 0,1-1-16 16,1-1 0-16,1 1-144 0,0-3 0 0,0-2 0 15,2 0 128-15,2 0-128 0,-1-2 0 0,0 0 0 0,2-2 0 31,-1-3-1600-31,3 0-256 0,0-2-64 0</inkml:trace>
  <inkml:trace contextRef="#ctx0" brushRef="#br0" timeOffset="22356.95">15325 778 25791 0,'0'0'2304'31,"-2"5"-1856"-31,-3 1-448 0,1 0 0 0,1 2 896 0,-2 1 64 0,1 1 32 0,2 0 0 0,-2 1 96 0,2 0 0 16,1 0 16-16,1 0 0 15,2-1-592-15,3-1-128 0,-3 1-32 0,3-1 0 0,2-1-96 0,1 0-32 16,1-1 0-16,-1-2 0 16,2-1-32-16,1-2 0 0,1-1 0 0,0-2 0 0,-1-2 320 15,0-1 48-15,-1-2 16 0,-1-1 0 0,0-1 192 0,-4-2 64 0,1-2 0 0,-2 0 0 32,-1-3-272-32,-2 2-48 0,-2 0-16 0,-3 1 0 0,0 1-176 0,-2 1-48 0,0 2 0 0,-2 2 0 15,-2 1-144-15,0 2-128 16,-2 1 144-16,1 1-144 0,0 2 0 0,0 1-208 15,0 0 16-15,0 0 0 16,1 2-384-16,1-1-64 0,2 1 0 0,0 1-16 16,3 0-1344-16,-1 1-272 0,5-6-48 0</inkml:trace>
  <inkml:trace contextRef="#ctx0" brushRef="#br0" timeOffset="22738.22">15553 437 16575 0,'-2'-17'1472'0,"2"10"-1168"0,1-3-304 0,0-1 0 0,1-1 4304 0,1-1 816 0,2-1 144 16,0 2 48-16,2 1-3712 0,0 1-752 0,1 1-144 0,1 2-16 0,0 0-256 0,1 3-48 15,-2 1-16-15,1 1 0 0,0 1-240 0,0 2-128 16,-1 1 160-16,-3 3-160 0,-2 0 0 0,1 2 0 15,-2 2 0-15,-1 1 0 16,-1 1 128-16,-1-1-128 0,-1 1 0 0,-3 0 144 0,0-2-144 0,-2 1 192 16,1-1-192-16,-1 0 192 0,0-1-192 0,2 0 0 0,0 0 144 0,1 0-144 15,1-2 0-15,3-6 0 0,-1 7 0 16,1-7 0-16,1 7 0 0,-1-7 0 0,5 5 0 0,2 0 128 16,-2-2-128-16,3-1 176 0,1-1-176 15,0-1 192-15,1-1-64 0,-1-1 0 16,1-1 0-16,0-2 0 0,0 2-128 0,0 0 160 0,-2-1-160 0,-1 2 160 0,0 0-160 0,1 0-176 15,-2 1 48-15,1-1 0 16,1 2-2608 0,-1 0-512-16</inkml:trace>
  <inkml:trace contextRef="#ctx0" brushRef="#br0" timeOffset="23422.77">16147 417 15663 0,'0'0'1392'0,"0"0"-1120"0,2-6-272 0,-2 3 0 16,-1-1 2912-16,0-1 528 15,1 1 96-15,0 4 32 0,0 0-1472 0,2-4-304 16,0-1-48-16,-2 5-16 0,0 0-848 0,0 0-176 0,0 0-48 0,0 0 0 15,0 0-400-15,5 5-64 0,-5-5-32 0,1 8 0 16,-1 2-160-16,0 2 192 16,-1 0-192-16,-3 1 192 0,1 1 48 0,0 2 16 15,-1 4 0-15,1 2 0 0,-1 1-64 0,0 0 0 16,1 0 0-16,0 1 0 0,-1-2-192 0,2 4 176 0,2-2-176 0,0-1 160 16,0-4 32-16,1-3 16 0,0-2 0 0,3-3 0 15,-2-1 176-15,2-3 48 0,1 1 0 0,1-4 0 16,2 0-16-16,0-2 0 0,1-2 0 0,0-1 0 15,2-1-96-15,3-2 0 0,-1 1-16 0,2-3 0 16,2 1-160-16,-1-1-16 0,1 0-128 0,-1-1 192 0,1 2-192 0,-1 0 0 16,2 1 0-16,-1 1 0 15,1 0-384-15,0 1-112 0,0 0-16 0,1 2-16 16,0 1-1648-16,1 1-320 0,-1 1-64 0</inkml:trace>
  <inkml:trace contextRef="#ctx0" brushRef="#br0" timeOffset="24304.46">14684 1273 11967 0,'-12'-6'528'0,"7"4"112"0,1 0-512 0,-2 0-128 0,-1-2 0 0,1 1 0 0,2 0 1872 0,-1-1 352 0,1 1 64 0,1 1 16 15,3 2-624-15,-5-2-112 0,1 0-32 0,1-1 0 16,3 3-320-16,-4-2-64 0,1-1 0 0,3 3-16 16,0 0-304-16,0 0-64 15,0 0-16-15,0 0 0 0,-4-2-160 0,4 2-16 16,0 0-16-16,0 0 0 0,0 0-128 0,0 0-32 15,0 0 0-15,0 0 0 0,0 0-32 0,0 0-16 0,0 0 0 16,0 0 0-16,0 0-64 0,7-1-16 0,2 1 0 16,3 1 0-16,2-1-80 0,3 0-32 15,1 0 0-15,2 1 0 0,4-2-160 0,1 0 192 0,0-2-192 0,4 0 192 0,2 0-192 0,0-1 0 32,5 1 0-32,3 0 128 0,4 2-128 0,4-1 0 0,4-1 0 0,2 1 128 0,0 0-128 0,2 0 0 0,3 0 0 0,4-1 0 15,1 1 0-15,2 0 0 0,0 1 0 16,-1-1 0-16,-2-2 0 0,0 1 0 0,2 1 0 15,2 0 0-15,1-2 0 0,0 0 128 0,-2-2-128 0,-1 1 0 16,0-1 0-16,1 1 128 0,2-1-128 0,1 1 0 16,1-2 0-16,-1 1 128 0,1-1-128 15,-2 2 0-15,0-2 0 0,1 2 0 0,0 0 0 0,-1 1 0 32,-2-1 0-32,-1 1 0 0,-2 1 0 0,-1-1 0 0,1 2 0 0,-3 0 0 0,-2 0 0 15,-5 0 0-15,-5-1 0 0,-1 0 0 0,-4 1 128 16,-1 1-128-16,-3 0 160 0,-3 0 0 0,-2-1 0 0,-2 1 0 15,-2 0 64-15,-1 0 16 0,-4 0 0 0,-2 0 0 0,-2 0-96 0,-2 0-16 16,-2 0 0-16,-3 0 0 0,-2-2 0 0,-1 2 0 16,-1 0 0-16,-2 0 0 0,1 0-128 0,-2 0 160 15,-6 1-160-15,5-1 160 0,-5 1-160 0,0 0 0 16,6-1 0-16,-6 1 128 31,0 0-624-31,0 0-128 0,0 0-16 0,0 0-11616 16,0 0-2320-16</inkml:trace>
  <inkml:trace contextRef="#ctx0" brushRef="#br0" timeOffset="25711.17">14960 1627 18767 0,'6'-11'832'0,"-1"7"176"0,1-2-816 0,2-1-192 16,0 0 0-16,0 0 0 0,-3 1 1472 0,2-1 240 0,-1 0 48 0,-1 2 16 15,-2 0-976-15,0 1-192 0,1 0-32 0,-1-1-16 0,-3 1 16 16,1-2 0-16,-1 6 0 0,-1-4 0 0,-1 1 128 16,2 3 16-16,-5-4 16 0,1 3 0 0,-3 1-160 0,0 1-16 15,-2 2-16-15,-1 1 0 0,-1 1-128 16,-1 2-32-16,-4 2 0 0,1 1 0 15,0 1-144-15,-2 2-48 0,1 1 0 0,0 2 0 16,2-1-192-16,0 2 176 0,-1 0-176 0,2 1 160 0,0-1-160 0,3 0 0 16,-1-1 0-16,3 0 0 0,3-2 0 0,3-1 0 15,0 0 0-15,5 0 0 0,0-2 0 0,4 0 128 16,0-2-128-16,2 1 0 0,1-1 0 0,1-1 0 16,1-3 0-16,1 0 0 0,0-2 128 0,3-1-128 15,-2-1 128-15,0-1-128 0,1-1 144 16,-2 0-144-16,-1-1 160 0,-1-1-160 0,-1-1 0 0,-1 0 0 15,-2-2 0-15,0 0-160 0,-1 0 0 0,-1 1 0 16,-2-1 0-16,1 1 0 0,-2-2 32 0,0 2 0 0,-1-1 0 0,0 1 0 16,-1-1-48-16,-1 2 0 0,0-1 0 15,-1 1 0-15,0 0-16 0,-2 0 0 16,0 1 0-16,0 1 0 0,-1 0 192 0,0 1-208 16,-1-1 80-16,2 1 128 0,4 1 0 0,0 0 0 0,-7 0 0 15,7 0 0-15,0 0 0 0,0 0 208 0,0 0 0 0,0 0 0 16,0 0 96-16,0 0 16 0,0 0 0 0,0 0 0 15,0 0-32-15,0 7 0 0,1 0 0 0,0 0 0 16,0 1 32-16,3 1 0 0,-3 1 0 0,1 2 0 16,0 2-48-16,0 1 0 0,0 2 0 0,-1 1 0 15,0-1-16-15,0 1 0 0,-1-1 0 0,0 0 0 16,0-1-64-16,0 1-32 0,0-1 0 0,0 2 0 16,0-2-160-16,0 1 128 0,0-1-128 0,1 0 128 15,-1-3-128-15,0-1 0 0,0-1 144 0,0-1-144 16,0-1 0-16,1-1-160 0,0-1 16 0,-1-7 0 15,0 0-720-15,0 0-144 0,0 0-16 16,0 0-10304-16,0 0-2048 0</inkml:trace>
  <inkml:trace contextRef="#ctx0" brushRef="#br0" timeOffset="26280.3">15530 1465 31215 0,'0'-11'1376'0,"0"11"288"0,0-5-1328 0,0-1-336 0,-1 1 0 0,-1-1 0 16,0 1 0-16,0-1-128 0,0 2 0 0,-1 1 0 16,-1-1 384-16,4 4 96 15,-5-2 16-15,-1 1 0 0,0 1-176 0,-2-1-48 0,0 2 0 0,-1 1 0 0,2 0-144 0,-4 2 0 16,1 0 144-1,0 0-144-15,0 3 0 0,-1-1 144 16,0-2-144-16,0 0 0 0,1 1 208 0,0-1-64 0,1 1-16 0,1-2 0 16,-1 0 64-16,1 0 16 15,2 1 0-15,-1-2 0 0,1 0 48 0,6-2 16 16,-4 3 0-16,4-3 0 0,0 0 48 0,-3 5 0 0,3-5 0 0,0 0 0 0,-1 6-80 16,1 0-16-16,0 1 0 0,1-2 0 15,1 1-64-15,0 0-16 0,-1 1 0 0,1 0 0 0,1 2 16 16,-1 1 0-16,-1 1 0 0,0 2 0 0,0 4 64 0,1-1 16 15,-2 3 0-15,0 2 0 0,0 1 32 0,0 3 16 16,0 3 0-16,0 4 0 0,-1 2-32 0,0 2-16 0,0 1 0 0,-1 0 0 16,0-2-96-16,-1-1-16 15,1 0 0-15,0 1 0 0,0-2-128 16,0 0 160-16,1 0-160 0,-1-1 160 0,0-2-16 0,1-1 0 0,0-2 0 0,0-1 0 16,0-1 64-16,0-2 16 0,1-1 0 0,0-4 0 15,0 0-32-15,0-4-16 0,0 0 0 0,0-3 0 16,1-3-48-16,0 0-128 0,1 0 192 0,1-3-64 15,-3-5-128-15,6 6 192 0,-1-3-192 0,3-1 192 16,0-1-192-16,1-1 160 0,1 0-160 0,1-1 160 0,1-1-160 16,1-1 0-16,1 1 0 15,2-3 128-15,-1 1-608 0,1-1-128 0,1-1-32 16,1 0 0-16,-1 0-1856 0,2-1-384 16,2 0-80-16,0 0-12960 0</inkml:trace>
  <inkml:trace contextRef="#ctx0" brushRef="#br0" timeOffset="26894.64">15973 1657 21183 0,'1'-16'944'0,"0"10"192"0,0-2-912 0,0 1-224 0,-1 1 0 16,1-1 0-16,1 1 2528 0,-2 0 464 0,0 2 80 16,0 4 32-16,0 0-1584 0,0 0-320 0,0 0-64 0,0 0-16 15,0 0-736-15,0 0-128 16,-4 6-48-16,0 3 0 0,-2 2-208 0,1 2 176 15,-2 0-176-15,1 2 160 0,0 0-32 0,0 1-128 16,-1-2 192-16,-1 1-64 0,2 2-128 0,-2-2 0 16,2-1 144-16,1 0-144 0,-1-1 128 0,2-2-128 0,0-1 160 0,0-1-160 15,1-3 192-15,3-6-48 0,0 0-16 0,0 0 0 0,0 0 64 0,0 0 16 16,0 0 0-16,0 0 0 0,0 0 48 0,-3-3 16 16,2-3 0-16,1-1 0 15,1-3-112-15,1-2-32 0,1-3 0 0,2-1 0 0,0-2-128 0,1 1 0 16,0-2 0-16,1 0 0 0,-1 1 0 0,1 0 0 15,-1 1 0-15,-1 3 0 0,1 2 0 0,-2 1 0 0,0 2 0 16,1 3 0-16,-2 0-128 16,-3 6 128-1,0 0-160-15,0 0 160 0,0 0 0 0,8 1-144 16,-8-1 144-16,5 6 0 0,2 0 0 0,-1 3-128 0,0 1 128 0,-1 2 0 0,2 1 0 0,-3 2 0 0,2-1 0 0,-1 1 128 16,1 2-128-16,-1-1 144 0,2 1-144 0,-1-1 160 15,-1 0-160-15,1-1 0 0,-2-1 0 0,0 0 128 16,0-2-128-16,-1 0 128 0,0-1-128 0,-1-1 128 15,1-1-128-15,-1-2 0 0,0 0 144 0,-2-7-144 32,0 0-192-32,0 0-128 0,2 6 0 0,-2-6-16 15,0 0-432-15,0 0-96 16,0 0-16-16,0 0 0 0,0 0-2272 0,0 0-464 16</inkml:trace>
  <inkml:trace contextRef="#ctx0" brushRef="#br0" timeOffset="27106.22">15805 1563 32303 0,'0'0'1424'0,"0"-6"304"0,0 6-1376 0,-1-7-352 16,1 0 0-16,1 2 0 0,-1 5 576 0,4-6 64 0,2 2 0 0,1 1 0 16,3-2-256-16,3 2-64 15,4 0 0-15,2-1 0 0,0 1-144 0,2 1-48 16,1 0 0-16,2-1 0 0,2 2-128 0,-1 0 0 15,0 1 144-15,0 0-144 16,-2 0-256-16,-1 1-128 0,-1 0-32 0,-3 1 0 16,-1-1-2432-16,-2 1-480 0</inkml:trace>
  <inkml:trace contextRef="#ctx0" brushRef="#br0" timeOffset="27360.42">16319 1476 16575 0,'0'0'1472'0,"-2"-5"-1168"0,1-1-304 0,0 1 0 16,-1-1 3392-16,1 1 608 0,-1 0 128 0,2 5 32 16,0 0-1920-16,0 0-368 0,0 0-80 0,0 0 0 0,0 0-1040 0,0 0-208 15,-3 6-32-15,0 2-16 0,0 1-240 0,-1 4-32 16,2 0-16-16,-1 2 0 0,-1 2 64 0,-1 0 16 16,0 4 0-16,-1 1 0 0,1 1-96 0,-2 3 0 15,-1 0-16-15,1 3 0 0,-2 1-176 0,-1 2 128 16,-1 2-128-16,-1 2 128 0,-1 0-128 0,-1-1 0 15,2-1 0-15,0-1 0 16,1-1-448-16,0 0-192 0,0 0-16 0,1-1-16 16,0-2-1984-16,1 0-400 0,-2-2-80 0</inkml:trace>
  <inkml:trace contextRef="#ctx0" brushRef="#br0" timeOffset="27701.57">16240 2112 20271 0,'1'-9'1792'16,"2"-1"-1424"-16,1 0-368 0,0 1 0 16,3 0 3008-16,-2 1 544 0,3 0 96 15,1 2 32-15,0 0-1984 0,0 2-400 0,-2 1-80 0,1 0 0 16,-1 2-832-16,-1 2-144 0,0 2-48 0,-1 1 0 0,-5-4-192 0,5 8 0 16,-3 0 0-16,-1 3-160 0,-1 0 160 0,-2 2 0 15,-2-2 0-15,0 1 0 0,-2 0 0 0,0 0 0 16,-2 0 0-16,0 0 0 0,0 0 0 0,-1 0 0 15,1-1 0-15,0 0 0 0,2-1 0 0,-1-1 0 16,2-2 0-16,0-2 0 0,2 1 240 0,3-6 16 16,0 0 16-16,0 0 0 0,0 0 128 0,0 0 32 15,0 0 0-15,7 3 0 0,-1-1-240 16,3-1-32-16,1-1-16 0,0-1 0 0,0-1-144 0,1 0 160 0,1-1-160 16,0 1 160-16,1-1-160 0,1 0 0 0,0-1 0 15,2 1 128 1,0-1-1216-16,1 0-240 0,1 1-48 0,0-1-10176 0,2-2-2032 0</inkml:trace>
  <inkml:trace contextRef="#ctx0" brushRef="#br0" timeOffset="28254.79">16913 1899 28559 0,'-6'-20'2544'0,"4"11"-2032"16,-2-2-512-16,1 0 0 0,0-1 672 0,-2 1 32 15,3-1 16 1,-3 0 0-16,0 0 496 0,1 0 80 0,-2 2 32 0,2 0 0 0,-2 0-640 0,2 1-128 16,-1 2-32-16,-1 1 0 15,1-1-144-15,-1 1-16 16,-1 0-16-16,0 2 0 0,-1 2-32 0,0-1 0 0,1 2 0 0,-2 1 0 0,-3 1-112 0,1 3-16 31,0 0-16-31,0 2 0 0,-1 1-176 0,1 3 0 0,0 1 0 0,1 1 0 16,0 1 0-16,1 1 0 0,2-2 0 0,2 0 0 0,1 1 0 0,0 0-144 15,3 0 144-15,1 1-160 0,1-1 160 0,3-1 0 16,-1-2 0-16,2-1-128 0,2-2 128 0,1-1-160 0,0-2 160 0,2 0-160 16,1-2 160-16,1-2 0 0,2-1 0 0,0-4 0 15,-2-1 0-15,1-3 0 16,0-2 0-16,1-1 0 0,-1-1 0 16,0-2 0-16,0 0 0 0,0-3 0 0,0-2-128 0,-1 0 128 0,0-4-128 0,0 1 128 15,-2 0 0-15,0 0-128 0,-2-1 128 0,0 2 0 0,-2 1 0 16,-2 2 0-16,-1 3 0 15,0 0 0 1,-3 3 176-16,0 2 16 0,-2 1 0 0,1 2 0 0,0 1 144 0,-1 1 48 16,0 2 0-16,2 4 0 0,0 0-128 0,0 0-32 15,0 0 0-15,0 0 0 0,-5 6-224 0,2 0 0 16,0 2 0-16,1 2 0 0,-2 1 0 0,2 2 0 16,0 1 0-16,0 2-160 0,0 0 160 0,0 2 0 15,4-2 0-15,-2 2 0 0,0-1 0 0,1 0 0 16,1-2 0-16,0 2 0 0,0-1 0 0,0 0 0 15,2-2 0-15,0 0 0 0,2 0 0 0,0-2 0 16,0 0 0-16,1-1 128 0,1 0-128 0,2-1 0 16,-2-2-176-16,1 1 176 15,-1-1-864-15,3-1-80 0,-2-3-16 0,2-1-11008 0,0-1-2224 0</inkml:trace>
  <inkml:trace contextRef="#ctx0" brushRef="#br0" timeOffset="28788.89">17193 1361 27071 0,'0'0'1200'0,"0"0"240"0,0 0-1152 0,3-6-288 0,0 1 0 0,-3 5 0 16,4-5 1088-16,-4 5 176 0,0 0 16 0,0 0 16 0,0 0-496 0,0 0-96 15,0 0-32-15,0 0 0 0,0 0-480 0,0 0-192 16,0 0 176-16,0 0-176 0,0 0 160 0,-1 8-160 16,-2 0 160-16,1-1-160 0,-1 0 144 0,0 0-144 15,0-1 128-15,2 1-128 0,-3-1 0 0,3 2 0 16,-2 0 0-16,0-2 0 0,2 0 0 0,1 1 128 16,0-7-128-16,2 6 0 0,1 0 128 0,-3-6-128 15,4 4 128-15,2 0-128 0,1 0 144 0,2-2-144 0,0 0 160 0,1-1-160 16,1 0 128-16,0-1-128 15,0 1 0-15,0-2 0 0,0 0-224 0,0-1-144 0,0 0-16 0,-1-1-16 32,-2-2-112-32,0 1 0 0,-1-2-16 0,-2 1 0 0,2-3 256 0,-4 1 48 0,0 0 16 0,1-1 0 15,-2 0 208-15,0 1 0 0,-1-1 0 0,0 0 0 16,-1 1 224-16,0 0-16 0,-1 0 0 0,0 1 0 16,-1-1 448-16,0 1 96 0,0-1 16 0,0 1 0 15,1 1-48-15,1 5 0 0,0 0 0 16,0 0 0-16,0 0-208 0,0 0-32 0,0 0-16 0,-5 1 0 15,5-1-320-15,-5 6-144 0,1 0 128 0,1 3-128 16,-1 1 0-16,2 1 0 0,0 0 0 0,0 2 0 16,1 2 0-16,0 2 0 0,1-2 0 0,0 3 0 15,0-2 0-15,0 0 0 0,1-2 0 0,-1-1 0 0,0 1 0 0,2-3-144 16,-1-2 0-16,0 0 0 16,0-1-1808-16,0 0-352 0,2-3-80 0</inkml:trace>
  <inkml:trace contextRef="#ctx0" brushRef="#br0" timeOffset="29702.78">17587 1290 11055 0,'0'0'976'0,"0"0"-784"15,0 0-192-15,-3-3 0 0,0-1 1584 0,3 4 272 16,-2-5 48-16,2 5 16 0,0 0 0 0,0 0 16 15,0 0 0-15,0 0 0 0,-3-4-656 0,3 4-144 16,1-5-32-16,-1 5 0 0,0 0-512 0,3-5-96 16,1 1-32-16,2 0 0 0,-1 1-16 0,2 0 0 0,0-1 0 0,-1 1 0 15,2 1 144-15,1 1 32 0,0 0 0 0,0 0 0 16,1-1-48-16,0 1-16 0,0 0 0 0,0 1 0 16,1 0-112-16,1 0 0 0,-3 0-16 0,1 1 0 15,0 0-80-15,0 1-16 0,-2-1 0 0,1 1 0 16,-1 1-128-16,0 0-16 0,-3 1-16 0,1 0 0 15,-1 2-176-15,0-1 128 0,-5-5-128 0,3 8 128 16,0-2-128-16,0 3 128 0,0 0-128 0,-1 1 128 0,-1 0-128 0,0 0 192 16,0 1-192-16,0 1 192 0,-1 0-48 0,-1 1 0 15,0 1 0-15,0 2 0 0,-1 1 16 0,0 2 0 16,-1 1 0-16,1 0 0 0,-2-2-160 0,-1 2 160 16,1 0-160-16,0 2 160 0,-1 1-160 0,1 0 0 15,-1-1 0-15,2 1 128 16,0 2-128-16,-1 0 0 0,1 1 0 0,1 2 0 0,0-1 0 0,0 2 0 15,-1 1 128-15,2 0-128 0,1-2 0 0,0-3 0 16,-1-2 0-16,1 0 0 0,0-1 0 0,0 1 0 16,0-1 0-16,1 0 128 0,0-3-128 0,0 0 0 15,1 0 0-15,-1 0 128 0,1 1-128 0,0-1 0 0,-1-2 0 0,1 0 0 16,1-2 128-16,-1 1-128 0,-1-2 0 0,1 0 128 16,0 0-128-16,0-1 0 15,0 0 144-15,-1 0-144 0,0-2 0 0,1 0 0 16,-1-1 0-16,0-1 128 0,-1 0-128 0,0-2 128 0,-1 1-128 0,0 0 128 15,1-8-128-15,-2 5 128 16,-3 1-128-16,1-2 128 0,-2-1 16 0,1 1 16 16,-3-1 0-16,-1-1 0 0,0 0 128 0,-2 2 32 0,-2-2 0 0,0 0 0 15,-2 0-80-15,-1-1-16 0,1 1 0 0,-1-1 0 0,-1-1-96 0,-1 1-128 16,1-1 176-16,-1 1-176 0,-2 0 0 0,2-1 0 31,-1-1 0-31,1 1 0 0,1 0-480 0,-2 0-96 0,0 0-32 16,1-1 0-16,-1 0-2272 0,0 0-464 0</inkml:trace>
  <inkml:trace contextRef="#ctx0" brushRef="#br0" timeOffset="34896.14">4088 4378 15375 0,'0'0'672'0,"0"0"160"0,0 0-672 0,0 0-160 0,0 0 0 0,0 0 0 16,0 0 1472-16,0 0 256 0,0 0 48 0,0 0 16 0,0 0-416 0,0 0-80 16,0 0-16-16,0 0 0 0,0 0-464 0,0 0-112 15,0 0 0-15,0 0-16 16,7 3-144-16,0 1-32 0,0 0 0 0,1-1 0 15,1 0-128-15,1-2-16 0,1-1-16 0,1 1 0 16,2 0-80-16,2 0-16 0,0-2 0 0,2 1 0 0,-3-1-112 0,3 0-16 16,0-3-128-16,0 3 192 15,-3-2-192-15,0 1 128 0,-2 0-128 0,-2-1 0 16,-1 2-1344 0,-3 0-352-16,0 1-80 0</inkml:trace>
  <inkml:trace contextRef="#ctx0" brushRef="#br0" timeOffset="35131.21">4033 4653 26831 0,'0'0'576'0,"0"0"128"0,0 0 32 0,0 0 32 0,0 0-608 0,0 0-160 0,0 0 0 0,6-3 0 16,1-1 656-16,0 2 112 16,3-1 0-16,2 0 16 0,1-1-96 0,3 1-32 0,0 0 0 0,3-2 0 15,1 1-288-15,0 0-64 0,1 0-16 0,-1 0 0 0,1-1-288 0,-1 1 128 16,-1 1-128-16,0-1 0 0,-3 0 144 0,-1 1-144 15,-2 1 0-15,-2 0 144 16,-2 0-144-16,0 1-256 0,-1 1 64 0,0 1 16 31,-8-1-544-31,0 0-112 0,0 0-32 0,5 2-8336 16,-5-2-1664-16</inkml:trace>
  <inkml:trace contextRef="#ctx0" brushRef="#br0" timeOffset="37144.44">6323 4071 10127 0,'0'0'896'0,"0"0"-704"0,-5-1-192 0,1-1 0 15,-1-1 2736-15,5 3 512 0,0 0 96 0,0 0 32 16,0 0-1328-16,0 0-256 0,0 0-48 0,0 0-16 16,0 0-640-16,0 0-144 0,0 0-32 0,0 0 0 15,0 0-304-15,8-3-64 0,2 0-16 0,2 1 0 0,2 1-32 0,4-1-16 16,1-1 0-16,2 1 0 0,3 1-128 0,-1-1-32 15,1-1 0-15,1 1 0 0,3 1-96 0,-3-1-32 16,-1-2 0-16,-2 0 0 0,-1 2-64 0,-1 0-128 16,0 0 176-16,-3 1-176 0,2 0 144 0,-3 1-144 15,-3 2 0-15,-1-1 144 0,-2-2-144 0,-3 2-272 16,0 1 64-16,-7-2 16 16,0 0-768-16,0 0-160 0,0 0-32 0,0 6 0 15,0-6-448-15,-5 6-112 0,-2 1-16 0,-2-2 0 16,-1 1 224-16,-1-2 32 0,0 0 16 0,0-1 0 15,0 0 688-15,0-1 144 0,0-1 32 0,0 1 0 0,1-1 768 0,-1-2 144 16,-1 1 48-16,0 0 0 0,0 0 928 0,0 0 192 16,1 0 48-16,0 1 0 0,2 0 96 0,1 1 32 15,2 1 0-15,0 2 0 0,1-1-768 0,0 2-160 16,1 1-32-16,1 3 0 0,2 0-208 0,0 2-48 16,-1 1-16-16,2 2 0 0,0 0-208 0,3 2-32 0,-1 0-16 0,0 1 0 15,0 2-176-15,0-1 0 16,1 1 144-16,-2 0-144 0,-1-1 0 0,0 0 144 15,1 1-144-15,-1-1 0 0,-1 0 160 0,1-2-160 0,0 0 128 0,0-2-128 16,-1 1 0-16,1-2 0 0,0-3-144 0,0 0 144 31,1 0-1776-31,1-1-240 0,0-3-48 0,3 0-7696 0,1-1-1536 0</inkml:trace>
  <inkml:trace contextRef="#ctx0" brushRef="#br0" timeOffset="37413.31">6754 4426 15663 0,'0'0'688'0,"0"0"144"0,-1 7-656 0,-3 0-176 0,0 0 0 0,1 1 0 0,-2 2 1760 0,2 2 320 16,0 2 64-16,0 0 16 0,1-3-928 0,0 1-176 16,1 1-32-16,2 0-16 0,0-1-240 0,2 0-64 15,3 0 0-15,-1-1 0 0,1-1-128 0,1-2-16 16,0-1-16-16,2-2 0 0,0 1-128 0,0-3-32 16,-1 0 0-16,2-2 0 0,0-1 128 0,-1-1 32 15,0-2 0-15,0-2 0 0,-3-1 240 0,1-2 48 16,-2-2 16-16,0-1 0 0,-1-1-144 0,-3-1-48 0,-2-1 0 15,1-1 0-15,0 1-336 0,-3 1-64 16,-2 2 0-16,1 1-16 0,-1 1-112 0,-2 3-128 16,-1 1 176-16,2 2-176 0,-2 0 0 0,1 1 0 0,0 4-160 0,0-1 160 31,-1 0-640-31,2 2-16 0,0 0 0 0,2 2 0 16,-1 0-1408-16,2 2-288 0,1-1-48 0,1 2-12416 0</inkml:trace>
  <inkml:trace contextRef="#ctx0" brushRef="#br0" timeOffset="37840.99">7219 4190 28911 0,'-1'-14'1280'0,"1"7"256"0,0-1-1216 0,0 1-320 0,0-1 0 0,0 1 0 0,0 1 1216 0,0 0 192 15,0 6 48-15,0 0 0 0,0 0-480 0,0 0-80 16,0 0-32-16,0 0 0 0,0 0-608 0,0 0-128 16,0 9-128-16,-1 1 176 0,0 1-176 0,0 2 0 15,-2 1 144-15,1 2-144 0,0 1 0 0,0 2 144 16,0 1-144-16,-2 0 0 0,2-2 128 0,-2 2-128 16,2 2 0-16,-1-2 0 0,1-2 0 0,1-1 128 15,1 0-128-15,1-3 0 0,0-3 176 0,1 0-176 16,1-1 160-16,0-2-160 0,-3-8 416 0,4 5-16 15,2 1 0-15,-1-3 0 0,1-2 112 0,2 0 0 16,-1-1 16-16,3 0 0 0,1-1-176 0,1-1-32 0,0 0-16 0,2-1 0 16,0 2-176-16,1 0-128 0,1 0 192 0,-1 0-192 15,-1 1 144-15,1-1-144 0,0 0 0 16,-2 0 144-16,-2 2-144 0,0-1 0 16,-2-1 0-16,-1 1 0 0,-8 0 0 0,6 0 0 0,2 0 0 0,-8 0-176 15,0 0-352 1,0 0-80-16,0 0-16 0,0 0 0 15,0 0-1440-15,4 3-304 0,-4-3-48 0,0 0-8256 0,0 0-1648 0</inkml:trace>
  <inkml:trace contextRef="#ctx0" brushRef="#br0" timeOffset="38556.28">6772 3843 18543 0,'-3'-12'816'0,"3"12"176"0,-1-5-800 0,0-2-192 0,0 1 0 0,0-1 0 0,1 0 1152 0,0 1 192 16,0-1 48-16,1 1 0 0,0 0-64 0,1 1-16 16,0-1 0-16,2 2 0 0,0-1-432 15,0 2-96-15,1 0-16 0,0 1 0 0,1-1-256 0,-6 3-48 16,6 1-16-16,-6-1 0 16,0 0-224-16,7 6-48 0,-1-1-16 0,-3 2 0 15,-1 1-160-15,-1 2 0 0,-1 1 0 0,-1 1 0 0,-1 1 0 0,-1 0 0 16,-2 0 0-16,1 1 128 0,-1-2-128 0,2-1 128 15,-1-1-128-15,0-2 128 0,1 1-128 0,1-1 0 16,0-3 0-16,2-5 128 0,0 0 256 0,0 0 64 16,0 0 0-16,0 0 0 0,0 0-32 0,0 0 0 0,0 0 0 15,0 0 0-15,0 0-224 0,6 4-64 0,1-1 0 16,-1-1 0-16,2-1-128 0,0 1 0 16,0 1 0-16,0-1 0 15,1 0-1328-15,0 1-288 0,2 1-64 0,2 0-13184 0</inkml:trace>
  <inkml:trace contextRef="#ctx0" brushRef="#br0" timeOffset="40393.97">6747 3775 9551 0,'0'0'416'0,"0"0"96"0,0 0-512 0,0 0 0 0,0 0 0 0,0 0 0 16,0 0 1024-16,0 0 80 0,0 0 32 0,0 0 0 15,0 0-128-15,0 0-32 16,0 0 0-16,0 0 0 0,0 0-144 0,1-4-16 16,0-2-16-16,-1 6 0 0,0 0-272 0,0 0-48 15,0 0-16-15,0 0 0 0,0 0-176 0,0 0-32 16,1-5-16-16,-1 5 0 0,0 0-96 0,0 0-16 0,0 0 0 0,0 0 0 16,5-5-128-16,-5 5 128 0,0 0-128 0,6 0 128 15,0 0-128-15,-6 0 0 0,7 2 144 0,-1-1-144 16,-6-1 0-16,7 3 128 0,-2 0-128 0,1 2 0 15,-2 0 0-15,1 2 128 0,-2-1-128 0,-1 2 0 16,0 0 128-16,-1 1-128 0,0 0 128 0,-1 1-128 0,0 0 0 0,-1 0 0 16,-1 0 0-16,0-1 0 0,-1 0 256 0,-1-2 0 15,1 1-16-15,-4 0 0 0,2-1-16 0,-1 1 0 16,2 0 0-16,-1-2 0 0,-2-1-16 0,1 0 0 16,1 1 0-16,-1-1 0 0,2 0 96 0,0-2 16 15,4-3 0-15,0 0 0 0,0 0 128 0,0 0 48 16,-5 3 0-16,5-3 0 0,0 0 64 15,0 0 16-15,0 0 0 0,0 0 0 0,0 0-144 0,0 0-32 16,0 0 0-16,0 0 0 0,0 0-144 0,7 4-16 0,-1-3-16 0,2 0 0 16,0 0-16-16,1-1 0 15,1-1 0-15,1 0 0 0,1 1-16 0,1-1-16 16,1-3 0-16,0 2 0 0,1 1-16 0,0 0 0 0,2-1 0 0,0 1 0 16,1-2-160-16,-2 2 0 0,0 1 0 0,-1-1 0 15,1 0 0-15,-2 0 128 0,-1 0-128 0,0 0 0 16,-1 0 0-16,-1 0 0 0,-1 1 128 0,-2 0-128 15,-1-1 0-15,-7 1 0 0,5 0 0 0,-5 0 0 32,0 0-528-32,0 0-96 0,0 0-16 0,0 0 0 15,0 0-1888-15,3 6-384 0</inkml:trace>
  <inkml:trace contextRef="#ctx0" brushRef="#br0" timeOffset="41407.33">6282 5016 6447 0,'0'0'576'0,"-3"-1"-576"15,-2 1 0-15,5 0 0 0,-4 0 1440 0,-1 0 176 16,1 0 48-16,-2-1 0 0,1 0-384 0,1 0-80 15,-1 1-16-15,1-1 0 0,-2-1-224 0,6 2-64 0,0 0 0 0,-5-1 0 16,-1 0 64-16,1 0 0 0,0 1 0 0,5 0 0 16,-5-1-32-16,0 0 0 15,5 1 0-15,0 0 0 0,-4 0-240 0,4 0-48 0,0 0-16 0,0 0 0 16,0 0-144-16,0 0-32 16,0 0 0-16,0 0 0 0,0 0-80 0,0 0-32 0,0 0 0 0,0 0 0 0,0 0-80 0,7 2-32 15,0 0 0 1,4 1 0-16,3-1 0 0,1 0 0 0,1-2 0 0,3 0 0 15,2-1 96-15,3-1 0 0,4-1 16 0,5 0 0 0,4 1-64 0,6-1-16 16,2-1 0-16,5 1 0 0,1 0-112 0,3-1-16 31,2 1-128-31,6 0 192 0,3-2-192 0,3 2 0 0,2 0 128 0,2 0-128 0,-3-2 0 0,5 1 0 32,2 0 0-32,-1 1 0 0,-3-1 0 0,-1 0 0 0,-3 1 0 0,-2 1 0 0,-3-1 128 15,-3-1-128-15,-4 2 0 0,-5 0 0 0,-6-1 0 0,-6 0 128 0,-4 0-128 0,-5 1 0 31,-3 0 128-31,-5 0-128 0,-5-1 176 0,-1 2-176 0,-4 0 336 0,-1 0-32 16,-3-1-16-16,-2 1 0 16,-6 1-96-16,0 0 0 0,0 0-16 0,0 0 0 0,0 0-176 0,0 0 0 0,0 0 0 0,0 0 0 31,0 0-832-31,0 0-80 0,-2 6-32 16,-2 1-9808-16,-4 0-1952 0</inkml:trace>
  <inkml:trace contextRef="#ctx0" brushRef="#br0" timeOffset="42199.49">6496 5578 23039 0,'1'-12'1024'0,"-1"12"192"0,0-8-960 0,2 2-256 15,-2-1 0-15,0 2 0 0,0-1 1008 0,0 6 144 16,0 0 48-16,0 0 0 0,0 0-224 0,0 0-32 16,0 0-16-16,-6 2 0 0,-1 2-576 0,0 2-112 15,-1 3-32-15,-2 3 0 0,0 4-64 0,0 2-16 0,0 2 0 0,-1 0 0 16,0 0-128-16,0 2 0 16,0 1 0-16,0-1 128 0,0-1-128 0,2 0 0 15,0-1 0-15,0 0 0 0,1-2 0 0,2-2 128 16,0 0-128-16,2-3 0 0,-2-1 128 0,2-3-128 0,-1-1 0 0,2-2 128 15,0-1 64-15,3-5 16 0,0 0 0 0,0 0 0 16,0 0 240-16,0 0 32 0,0 0 16 16,0 0 0-16,2-8-128 0,1-3-32 15,3-3 0-15,0-3 0 0,3-2-144 0,1-2-48 0,1-2 0 0,1 0 0 16,1 0-144-16,0 1 0 0,-1 0 0 0,-1 2 128 16,0 2-128-16,0 1 0 0,-1 3 0 0,-2 3 0 15,0 2 0-15,0 2 128 0,-2 2-128 0,2 2 128 16,-8 3-128-16,0 0 0 0,6 1 144 0,-1 2-144 15,1 3 0-15,-1 0 0 0,1 2 0 0,-2 1 0 16,-1 2 0-16,1 1 0 0,0 1 0 0,-1 1 0 0,1 2 0 0,-1 0 0 16,0 1 0-16,0 0-128 0,1 0 128 0,0-1 0 15,-3 1 0-15,3-1 0 0,-2 1 0 0,0-1 0 16,0-1 0-16,0-1 0 0,-1-1 0 0,1 0 0 16,-2-1 128-16,1-1-128 0,1-2 0 0,-1 0 0 15,0-2-192-15,-1-7 64 16,0 0-656-16,0 0-128 0,0 0-32 0,0 0-9376 15,0 0-1888-15</inkml:trace>
  <inkml:trace contextRef="#ctx0" brushRef="#br0" timeOffset="42451.31">6272 5627 28671 0,'-10'-9'1280'0,"10"9"256"0,-2-5-1232 0,0 1-304 0,-2 1 0 0,4 3 0 15,0 0 544-15,0 0 48 0,0 0 16 0,4-5 0 16,2 1-160-16,2 1-16 0,1 0-16 0,2 2 0 16,3-1-112-16,0 0-32 0,4 0 0 0,2-1 0 15,1 1 0-15,1-1 0 0,1 1 0 0,-1 1 0 16,0 0-128-16,-1-1-16 0,-2 1-128 0,0 1 192 0,-1 0-192 0,-2-1 0 16,-3 0 0-16,1 1 0 31,-4 0-512-31,-1 0-192 0,-1 0-32 0,-1 1-16 15,-7-1-2256-15,6 2-448 0</inkml:trace>
  <inkml:trace contextRef="#ctx0" brushRef="#br0" timeOffset="43165.32">7164 5539 7359 0,'0'0'656'0,"2"-7"-528"0,0 0-128 0,1 1 0 15,-1-2 2416-15,0 0 448 0,0 1 80 0,-1 0 32 16,0 0-944-16,1 1-192 15,-2-1-48-15,0 2 0 0,0-1-448 0,-2 1-112 0,1-1-16 16,-1 1 0-16,-1-2-336 0,0 3-80 0,-1 0-16 0,0 2 0 16,-4-1-16-16,0 1-16 0,1 2 0 0,-1 0 0 15,-4 0-272-15,-1 2-48 0,-4 2-16 0,0 3 0 0,-1 1-224 0,-1 2-64 16,0 2 0-16,0 1 0 0,-2 2-128 0,1 0 128 16,1 0-128-16,3 3 128 0,1 0-128 0,0 2 160 15,3 1-160-15,2 0 160 0,1-1-160 0,3-2 0 16,0 0 0-16,3 1 0 0,2 0 0 0,2 0 0 15,2-2 0-15,3-1 0 16,0 0 0-16,3-2 0 0,1-2 0 16,3-1 0-16,2-1 0 0,2-1 0 0,1-3 0 0,1 0 0 0,0-2 144 0,2-1-144 15,0 0 160-15,0-3-160 0,-2-1 144 0,-2-1-144 16,0 0 128-16,-3-2-128 0,-2-2 0 16,-2 2 0-16,-1-3 0 0,-2 1 0 0,-3-2 0 0,-1 0-224 0,-1 2 32 0,-2-1 0 15,-1 1-64-15,-1 0 0 0,-1 1 0 0,0-1 0 16,-2 2 80-16,1-1 16 0,-1 1 0 0,2 1 0 15,-4-1 160-15,3 2-128 16,4 2 128-16,-4-1-128 0,-1 0 128 16,5 1 0-16,0 0-144 0,0 0 144 15,0 0 0-15,0 0 0 0,-4-2 160 0,4 2-160 0,0 0 288 0,0 0-48 16,0 0-16-16,0 0 0 0,0 0-96 0,1 7-128 16,0 1 176-16,1 0-176 0,0-1 304 0,0 2-48 15,0 1-16-15,0 1 0 0,0 1 80 0,0 3 0 16,1 1 16-16,-1 1 0 0,-1-1-80 0,1 2-32 15,-2 0 0-15,1 1 0 0,-1 0-96 0,0 1 0 16,0-2-128-16,-1 2 192 0,1 0-192 0,-2-1 144 16,4-2-144-16,-2 0 128 0,-2-1-128 0,2-2 0 15,0 0 144-15,0-2-144 16,0-1-272-16,2-1-128 0,-2-2-32 0,2 0 0 16,0-1-1744-16,-2-7-368 0,0 0-64 0</inkml:trace>
  <inkml:trace contextRef="#ctx0" brushRef="#br0" timeOffset="43715.5">7627 5767 21183 0,'-1'-17'944'16,"-1"9"192"-16,0-2-912 0,-1 0-224 0,2-1 0 0,-2 1 0 0,-1 0 2688 0,-2 2 512 15,0-1 80-15,-1 0 32 0,0 0-1728 0,1 3-352 16,-2 0-64-16,0 3-16 15,1-2-576-15,-1 3-128 0,-2 1-32 0,0 1 0 0,-1 1-176 16,0 1-48-16,0 3 0 0,-1 0 0 0,-1 2-192 0,0 1 176 16,1 0-176-16,-2 2 160 0,0 0-160 15,1 1 0-15,3 1 0 0,-2 2 0 16,1-2 0-16,3 1 0 0,0 1 0 0,3 0 0 16,1 0 0-16,0-1 0 0,3 0-144 0,1-1 144 0,-1-1 0 0,3 0 0 15,3 0 0-15,0-1 0 0,2-2 0 0,2-2 0 16,3 0 0-16,2-3 0 0,-3-1 0 0,2-2 0 15,1-2 0-15,2-2 0 0,-1-3 192 0,1-1-64 16,-1-1-128-16,0-4 192 0,1-1-48 0,-2-2-16 0,0-4 0 0,0-2 0 16,-1 0-128-16,-1-2 160 0,0-2-160 0,-1 0 160 15,0-2-160-15,-1 2 0 16,-1 2 0-16,-3 1 128 0,0 1-128 0,-3 2 0 16,0 1 144-16,0 3-144 0,-2 3 208 0,0 0-16 0,-1 4-16 0,-2 0 0 0,-2 1 80 15,2 3 32-15,0 0 0 0,2 5 0 16,-4-2-112-16,4 2-32 0,-6 3 0 0,2 2 0 0,-2 1-144 15,2 3 0-15,-1 3 0 16,2 2 0-16,-4 3 0 0,2 1 0 0,1 0 0 0,-1 4 0 0,2 1-144 16,1 2 144-16,-1-2 0 0,2 0 0 0,0 0 0 0,1 0 0 15,0 0 0-15,2 0 0 0,1-1 0 0,0 0 0 16,0-1 0-16,2-2 0 0,-1-2 0 0,0-1 0 16,1-2 0-16,1-1 0 0,3-2 0 0,-1-1-208 15,-1-1 64-15,1-1 16 16,-1-2-336-16,2-1-64 0,0-2-16 0,-1-1 0 15,2-1-512-15,0-3-96 0,0-1-32 0,0-4-10176 0,1-1-2032 16</inkml:trace>
  <inkml:trace contextRef="#ctx0" brushRef="#br0" timeOffset="44345.1">7889 5226 17503 0,'-2'-14'768'0,"1"8"176"0,0 2-752 0,-1-2-192 0,0 1 0 0,1-1 0 15,1 6 3008-15,0-4 576 0,0 4 128 0,0 0 0 0,0 0-2064 0,0 0-432 16,0 0-64-16,0 0-32 16,0 0-576-16,0 0-112 0,0 0-32 0,1 6 0 0,-1 0-160 0,0 1-48 15,-1 0 0-15,0 2 0 0,0 0 16 0,-1 1 0 16,0 0 0-16,-1 0 0 0,1-1-48 15,0 0-16-15,-1 1 0 0,0-1 0 0,2 0-16 0,0-1-128 16,0-2 192-16,-2 0-64 0,1-1 112 0,2-5 16 16,0 0 0-16,-1 7 0 0,1-7 16 0,0 0 16 15,0 0 0-15,4 5 0 0,-4-5 0 0,4 5 0 16,2-2 0-16,0-1 0 0,2-1-32 0,1 0 0 16,-2 1 0-16,1-2 0 0,2-2-96 0,1 1-32 15,2-1 0-15,1 0 0 0,-1 0-128 0,-1 0 0 16,0 0 144-16,-1 1-144 0,-1 0 0 0,0 0 0 15,-1 0 0-15,-2 1 0 0,0-1-240 0,0 1-112 16,-1 0-32-16,1 1 0 16,-7-1-640-16,6 1-144 0,1 0-32 0,-7-1 0 15,7 1-560-15,-7-1-112 0,0 0-32 0,7 0 0 16,-7 0-1392-16,0 0-288 0,0 0-48 0,0 0-16 16,4-3 1440-16,-2-1 288 0,-1-3 48 0,-1 0 16 15,0 0 688-15,0-1 144 0,-1-2 16 0,0 1 16 0,0-1 2784 0,-1 1 544 0,0-1 112 16,0 0 32-16,0 0 16 0,1 1 0 0,0 1 0 0,0 0 0 15,-2 0-320-15,1 1-48 0,0 2-16 0,2 5 0 16,0 0-704-16,0 0-160 0,0 0-32 0,0 0 0 0,0 0-560 0,0 0-112 16,0 0-32-16,0 0 0 15,-4 5-192-15,0 3-32 0,2 0-16 0,1 2 0 0,0 1-32 0,0 1-16 16,0 0 0-16,1 2 0 0,2 1-224 0,-2 2 176 16,0-1-176-16,1 2 160 0,0 0-160 0,1-1 0 15,-1 1 144-15,0-5-144 16,1 0-384-16,-2 0-128 0,0 0-48 15,0-1-11344-15,0 0-2288 0</inkml:trace>
  <inkml:trace contextRef="#ctx0" brushRef="#br0" timeOffset="45800.87">8832 4145 8287 0,'0'0'736'0,"3"-5"-592"15,1 2-144-15,0-1 0 0,-2-2 2240 0,1 1 400 16,3-2 96-16,-2 1 16 0,-1-2-688 0,1 2-128 15,-1 1-16-15,-1 0-16 0,-2 5-480 0,2-4-80 0,-2 4-32 0,-1-5 0 0,-1 0-512 0,2 5-96 16,-4-3-32-16,-1 0 0 16,-1-1-352-16,0 2-64 0,-3 1 0 0,2 0-16 15,-1 1-240-15,-2 1 0 16,-1 1 0-16,-1 0 0 0,0-1 0 0,0 1 0 0,0 0 0 0,0 0 0 0,-1-2 0 0,2 3 0 16,-2 3 0-16,2-2 0 15,1-2 0-15,0 1 0 0,1 0 0 0,0-1 0 0,0-1 0 0,1 1 0 16,2 1 0-16,-1-1 0 0,2 0 160 0,-1 0-160 15,1-2 160-15,0 1-160 0,5-1 304 0,-4 2-48 16,4-2 0-16,0 0 0 0,-5 3 80 0,5-3 16 16,0 0 0-16,0 0 0 0,0 0-96 0,0 0-32 15,0 0 0-15,0 0 0 16,-4 4-32-16,4-4 0 0,-1 6 0 0,1-6 0 0,-1 5-64 16,0 2-128-16,0-1 176 0,-1 2-176 0,1 1 128 0,0 0-128 0,1-1 0 15,-2 2 0-15,1 1 0 0,0 1 0 16,-1 3 0-16,1 0 0 0,-1 3 0 0,1 0 0 15,0 2 0-15,0 2 0 0,0 1 0 0,0 4 0 16,-1 0 0-16,1 3 0 0,0 1 0 0,-1 1 0 0,0-1 0 0,0 2 0 16,0 2 0-16,0 1 0 15,1 1 0-15,-1 2 0 0,-1-2 0 0,2 3 128 0,0 0-128 0,0 1 0 0,-1 0 128 0,1 0-128 16,1-2 0-16,-2-1 0 16,1-2 128-16,0 0-128 0,2-1 0 15,-2-2 0-15,0-1 128 0,0-1-128 0,0 0 144 0,1-1-144 0,0-2 144 0,0-1-144 16,-1-2 128-16,1-1-128 0,0-2 128 0,0-2-128 15,0-1 128-15,0-3-128 0,0-1 224 16,0-1-32-16,0-2-16 0,0-2 0 0,1-3 0 0,-1 0 0 16,0-2 0-16,0-5 0 0,1 6 16 0,-1-6 0 15,1 5 0 1,-1-5 0-16,0 0-64 0,2 6-128 0,-2-6 192 0,0 0-64 0,0 0-128 0,0 0 128 16,4 5-128-1,-4-5 128-15,0 0-128 0,0 0 0 0,0 0 0 0,0 0 128 0,0 0-128 0,4 5 0 0,-4-5 0 16,0 0 128-16,0 0-128 0,6 4 0 0,-6-4 0 15,5 4 0-15,-5-4 0 0,7 2 0 16,-7-2 0 0,6 1 0-16,2 0 0 0,0 0 0 0,0-1 0 0,1 0 0 0,1-1 0 0,1 0 0 0,1 1 0 0,1-1 0 15,2-1 0-15,0-1 0 0,2 1 0 0,0 0 128 16,4 0-128-16,0 1 0 16,-1-3 0-16,0 1 0 0,1 0 0 0,-2 1 0 0,1-2 0 0,-2 2 0 15,-2-1 0-15,-1-1 0 0,-2 1 0 16,-1 0 0-16,-1 1 0 0,-2-1 0 0,-2 1 0 15,0 0 0-15,-7 2 128 16,0 0-128-16,7-2 0 0,-7 2 128 0,0 0-128 0,0 0 0 0,0 0 0 0,0 0 0 16,0 0 0-16,0 0 128 0,0 0-128 15,0 0 0-15,0 0 0 0,0 0 0 0,6-2 0 0,-6 2 0 0,0 0 0 0,0 0-272 16,0 0 32-16,0 0 16 31,0 0-416-31,0 0-64 0,0 0-32 0,2-5 0 16,-2 5-2000-16,1-5-400 0</inkml:trace>
  <inkml:trace contextRef="#ctx0" brushRef="#br0" timeOffset="49708.48">9667 4194 21183 0,'0'0'1888'0,"2"-7"-1504"0,1-2-384 0,1 0 0 16,1 0 864-16,0 2 96 0,1 0 32 0,-2 1 0 16,0 1 96-16,0 1 32 15,-4 4 0-15,0 0 0 0,0 0-544 0,0 0-128 0,0 0 0 0,0 0-16 16,0 0-256-16,0 0-48 0,-1 7-128 0,-2 2 192 16,-2 2-192-16,0 1 0 15,-2 0 0-15,-2 1 0 0,-2 2 0 0,1 0 176 0,-1 2-176 0,0-1 160 0,0 2-160 0,0-2 0 31,0 1 144-31,3-3-144 0,1-2 0 0,1 0 128 16,1-1-128-16,2-1 0 0,0-1 128 0,2-1-128 16,1-3 128-16,1 1-128 0,3-1 272 0,1 1-16 15,1-3 0-15,-1 0 0 0,3 1 0 0,3-2 0 16,2-1 0-16,1 1 0 0,1 0-64 0,0-1 0 16,3 0-16-16,0-2 0 0,2 0-176 0,2 0 128 15,-1-1-128-15,-1 1 128 0,-1-1-128 0,-2 1 0 0,0-2 0 0,-1 2 0 16,1 0-160-16,-2 0-112 0,-1 1-32 0,-1-1 0 31,-4-1-1904-31,0 1-384 0,-1 0-80 0</inkml:trace>
  <inkml:trace contextRef="#ctx0" brushRef="#br0" timeOffset="49927.53">9947 4277 11967 0,'0'0'1072'0,"-2"-7"-864"0,0 1-208 0,1-1 0 15,-3 2 2880-15,3-1 544 0,1 6 96 0,-2-5 32 16,0 0-1424-16,2 5-272 0,0 0-64 0,0 0-16 15,0 0-832-15,0 0-176 0,0 0-16 0,-6 5-16 0,2 2-544 0,-1 3-192 16,1 1 0-16,1 2 144 0,-3 2-144 0,3-1 0 16,0 1 144-16,0 2-144 0,2 0 0 0,0 2 144 15,0 1-144-15,1-1 0 0,-1-2 128 0,0 2-128 16,0 0 0-16,1-2 0 16,0 0 0-16,0-1 0 0,-1 0 0 0,1-2 0 15,0-2-2176-15,0-1-400 16</inkml:trace>
  <inkml:trace contextRef="#ctx0" brushRef="#br0" timeOffset="50258.03">9431 4804 27471 0,'0'0'1216'0,"-4"-2"256"0,-1 0-1184 0,5 2-288 0,-5-2 0 0,5 2 0 16,0 0 784-16,0 0 112 0,0 0 0 0,0 0 16 15,5-2-240-15,4 1-48 0,4 0-16 0,3 0 0 16,1 0-192-16,2 0-32 0,5-1-16 0,4 1 0 16,1-1-48-16,6 0 0 0,1 0 0 0,3 0 0 15,1-2-128-15,1 0-48 0,-2-2 0 0,1 1 0 0,-2 0-144 0,-1 2 0 16,-2 0 0-16,0 1 128 0,-1-1-128 0,-2 2 0 15,-3-1 0-15,-3 1 0 0,-2 0 128 0,-3 0-128 16,-4 0 0-16,-3 1 128 0,-2 1-320 16,-2 0-80-16,-10-1-16 0,0 0 0 15,0 0-1872-15,0 0-368 0,-1 8-80 0</inkml:trace>
  <inkml:trace contextRef="#ctx0" brushRef="#br0" timeOffset="50572.92">9647 5040 22111 0,'0'0'1968'0,"0"0"-1584"16,-5-5-384-16,2 0 0 0,3 5 1568 0,0-5 224 16,0 0 64-16,0 0 0 0,0 5-64 0,0 0 0 15,0 0 0-15,0 0 0 0,0 0-864 0,0 0-176 0,0 0-48 0,0 0 0 16,0 0-432-16,3 8-80 15,0 2-32-15,-2 2 0 0,0 1 32 0,-1 1 16 0,-1 0 0 0,0 2 0 16,-2 1 96-16,1 2 16 16,-1 2 0-16,0 1 0 0,-1-2-128 0,2 0 0 0,-1 1-16 0,1-1 0 15,-2 1-176-15,2 0 0 0,-1-1 144 0,1-1-144 0,-3-1 0 16,3 0 128-16,0 0-128 0,1-2 0 16,0-2-224-16,-1 0-112 0,1-3-32 0,1-1 0 15,1-3-720-15,2 0-160 0,-3-7-32 16,0 0 0-16,5 3-1600 0,-5-3-336 0,8-2-64 0,2-2-5184 15,1-4-1040-15</inkml:trace>
  <inkml:trace contextRef="#ctx0" brushRef="#br0" timeOffset="50935.3">9832 5227 14735 0,'3'-11'1312'0,"-1"7"-1056"0,1-3-256 0,1 1 0 0,0-1 2352 0,-1 2 400 16,1-1 96-16,-4 6 16 0,0 0-1008 0,0 0-192 16,0 0-32-16,0 0-16 0,0 0-592 0,0 0-112 15,0 0-16-15,0 0-16 0,0 0-432 0,-6 2-64 0,1 2-32 0,-1 1 0 16,2 3-176-16,-1-2-48 15,0 2 0-15,2 0 0 0,0 1-128 0,1-1 0 16,0 0 0-16,2 0 128 0,2-1-128 0,1 0 0 16,2-1 0-16,0-2 0 0,1 0 0 0,3 0 128 0,-2-2-128 0,3-1 128 15,1 0 16-15,2 0 0 0,1 0 0 0,-1-1 0 16,-1 0 32-16,0 0 0 16,0 1 0-16,0 0 0 0,0 1 96 0,0 0 32 0,1 1 0 0,-1 1 0 15,-2 2-48-15,-1-1-16 0,-1 2 0 0,0 0 0 16,-2-2-112-16,1 2 0 0,-1-1-128 0,-3 1 192 15,-1 0-48-15,-2 0-16 0,0 1 0 0,0 0 0 16,-1-1 0-16,-1 1-128 0,-2 0 192 0,-1-2-64 0,-2 3 0 16,0 0-128-16,-2-1 192 0,-1-1-64 0,0 1-128 0,-1 0 0 15,-1-2 144-15,-1 1-144 16,0-2-336-16,-2 0-144 0,0-2-32 0,-1 0 0 16,2 1-1744-1,0-3-368-15,0-1-64 0,-1-1-12032 0</inkml:trace>
  <inkml:trace contextRef="#ctx0" brushRef="#br0" timeOffset="51076.84">9833 5242 23951 0,'2'-14'2128'0,"0"9"-1696"16,1-2-432-16,2 1 0 0,0 0 832 0,3 1 96 15,0-1 16-15,0 1 0 0,2-1 192 0,2 2 32 16,3-1 16-16,-2 1 0 0,2 0-448 0,2 0-96 16,-1 1 0-16,2 1-16 15,1-2-432-15,0 2-192 0,0 0 160 0,1 0-160 16,3 0-1760-16,1-2-448 0,0-1-96 0,2 0 0 0</inkml:trace>
  <inkml:trace contextRef="#ctx0" brushRef="#br0" timeOffset="51564.75">10883 4243 20271 0,'-1'-11'896'0,"1"11"192"0,0 0-880 0,0-6-208 0,0 1 0 0,0 5 0 0,0-7 2032 15,0 2 352-15,0 5 80 0,0 0 16 0,0 0-784 0,0 0-160 0,0 0-16 0,0 0-16 16,1-6-640-16,-1 6-128 0,0 0-32 0,0 0 0 15,0 0-368-15,0 0-80 0,2 8 0 16,-1 2-16-16,1 1-112 0,-1 2-128 0,0 3 176 0,-1 1-176 16,0 1 192-16,1-1-64 0,-1 2 0 0,0 1-128 15,0-1 144-15,-1 2-144 16,0 1 0-16,0 0 144 0,-1-1-144 0,1 0 160 0,-1 0-160 0,0-1 160 0,0-1-160 0,0-2-272 16,-1 1 64-16,1-2 16 15,0 0-1984-15,0-3-400 0,1-1-80 0</inkml:trace>
  <inkml:trace contextRef="#ctx0" brushRef="#br0" timeOffset="51770.73">10674 4533 29487 0,'0'0'1296'0,"-1"-5"288"0,-1-2-1264 0,2 2-320 0,0 5 0 0,2-7 0 0,1 0 720 0,3 2 96 16,3 0 16-16,2 1 0 15,2 0-128-15,1 0 0 16,3 1-16-16,1 0 0 0,4-1-256 0,1 2-48 0,2 0-16 0,-2 0 0 16,1 0-368-16,2 1 144 0,1 1-144 0,0 0 0 15,3-2-304-15,0 1-160 0,-2 0-48 16,1-1-15168-16</inkml:trace>
  <inkml:trace contextRef="#ctx0" brushRef="#br0" timeOffset="54146">11685 4078 15711 0,'0'0'704'0,"0"0"128"0,0 0-656 0,2-5-176 16,2 0 0-16,-2-1 0 0,0 0 1680 0,0-1 304 0,-2 7 64 0,2-6 16 0,2 0-528 0,-4 6-128 15,3-5 0-15,-3 5-16 0,0 0-496 0,0 0-112 0,0 0-16 0,0 0 0 16,0 0-320-16,0 0-80 0,0 0-16 0,0 0 0 16,1 6-48-16,-1 4-16 0,-1 2 0 0,0 2 0 15,0 3-96-15,-1 1-32 16,-1 0 0-16,1 2 0 15,0-1-32-15,-2 1 0 0,1 0 0 0,1 2 0 16,0 2-128-16,0-2 0 0,1-2 144 0,0 1-144 16,0-2 0-16,1 0 144 0,0-2-144 0,0 1 0 15,-2-2 144-15,2-1-144 0,0-1 0 0,2-2 144 0,-1-2-416 16,-1 0-96-16,0-1-16 0,0-2 0 16,0-7-2240-16,0 0-448 0</inkml:trace>
  <inkml:trace contextRef="#ctx0" brushRef="#br0" timeOffset="54413.23">11389 4572 25503 0,'0'0'1136'0,"0"0"224"0,0 0-1088 0,0 0-272 16,0 0 0-16,0 0 0 0,0 0 1136 0,0 0 160 15,0 0 48-15,0 0 0 0,0 0-304 0,7 1-48 16,1-1-16-16,4 0 0 0,4-1-320 0,1 0-64 0,2-1-16 0,5 0 0 15,1-1-64-15,2 0-32 0,2-1 0 0,0 1 0 16,-2-2-176-16,3 0-48 16,-3 2 0-16,1 0 0 0,-3-2-128 0,0 2-128 0,0 0 144 0,-3-1-144 15,-3 1 0-15,-1 0 128 0,-2 2-128 0,0 1 0 16,-2 1-544 0,-2 1-160-16,-3 0-16 0,-2 2-16 0,-2 2-1792 15,-4 1-352-15,0-1-80 0,-3 2-10192 0</inkml:trace>
  <inkml:trace contextRef="#ctx0" brushRef="#br0" timeOffset="54807.56">11540 4921 25791 0,'0'0'2304'0,"-4"-3"-1856"16,-1-2-448-16,2-1 0 0,2 0 960 0,1-1 80 15,0 0 32-15,3 0 0 0,0-1 160 0,4 0 48 16,3 1 0-16,2 0 0 0,1-1-672 0,1 2-128 0,1 0-32 0,0 2 0 15,-1 0-192-15,0 1-32 16,-1 2-16-16,-1 1 0 0,-2 2-208 0,0 2 0 16,-1 1 128-16,-2 3-128 0,0 3 0 0,-3 2 0 15,-3 1 0-15,-1 3 0 0,-1 1 0 0,-2 2-128 0,-3 1 128 0,-1 1 0 16,-1 0 0-16,-3 0 0 0,-1-1 0 16,0 0 0-16,0-1 0 0,-1-2 0 0,-1 0 0 0,2-1 0 15,1-2 0-15,2-1 0 0,2-3 0 0,0-1 0 16,1-2 0-16,1-2 0 0,3 0 144 0,2-6-144 15,0 0 384-15,4 4-16 0,-4-4 0 0,9 3 0 16,2-2-80-16,1-1-16 0,1-3 0 0,2 1 0 16,0-2-48-16,3-1-16 0,-3 1 0 0,4-1 0 0,0-1-64 0,0-1-16 15,0 3 0-15,0-1 0 0,-2-2-128 16,0 1 0-16,0 1 0 0,1 1 128 16,1-1-448-16,-1 1-80 0,2-2-32 0,0 1-11280 15,0-1-2272-15</inkml:trace>
  <inkml:trace contextRef="#ctx0" brushRef="#br0" timeOffset="55500.24">12245 3952 22911 0,'0'0'1024'0,"0"0"192"0,1-4-960 0,0-2-256 0,0 0 0 0,2 0 0 16,0 1 1024-16,1-1 176 16,1 1 16-16,0-1 16 0,2 1-192 0,0 0-32 0,1 1-16 0,1 0 0 0,1-1-352 0,1 1-80 15,0 1-16-15,2-1 0 16,1 0-192-16,2 1-32 0,-2-1-16 0,1 3 0 0,1-2-32 0,-2 1 0 16,-1-1 0-16,2 1 0 0,-2 1 0 0,0 0 0 15,-1 0 0-15,0 1 0 0,-2 1 0 0,-1 0 0 16,-1 1 0-16,-1 2 0 15,0-1-96-15,-2 1-32 0,0 2 0 0,-1 0 0 0,1 1-144 0,-1 1 0 16,0-1 144-16,0 3-144 0,-2 1 0 0,1 1 0 16,-1 3 0-16,1 0 0 0,-2 2 0 0,0 0 0 0,0 2 0 15,-1 2 128-15,-1 2-128 0,0 2 144 16,0 1-144-16,0 0 160 0,-2 1-160 0,1 3 0 16,0 1 0-16,1 2 0 0,-2 0 0 0,-1 2 0 0,0 1 0 0,-1 2 0 15,1 1 0-15,0 2 0 16,0 2 0-16,-1 0 0 0,0-1 0 0,2 1 0 15,-1 1 0-15,-1 0 0 0,2 1 0 0,-1 0 128 0,-2-2-128 16,2 0 0-16,0-2 0 0,2-1 0 16,-1-4 128-16,1 0-128 0,0-2 0 0,0-1 0 0,1-4 144 0,0-1-144 15,0-2 256-15,-1-2 0 0,0 0-16 0,0-4 0 16,-1-2 32-16,0-1 16 0,0-3 0 16,-1-2 0-16,1-1 0 0,1-2 0 0,-1-2 0 0,-1 0 0 15,1-3 16-15,-1 1 0 0,-1-1 0 0,2 0 0 16,-4-3-80-16,2 0-16 0,-2 0 0 0,0 0 0 15,-2 0-80-15,-1 0 0 0,-1-1-128 0,-2 0 192 0,1 1-192 0,-2 0-192 16,1-1 48-16,0 1 0 16,-1 1-704-1,-1 0-144-15,1-1-32 0,1 1-11104 0,1 0-2224 0</inkml:trace>
  <inkml:trace contextRef="#ctx0" brushRef="#br0" timeOffset="56559.86">13519 4323 33055 0,'0'0'1472'0,"0"0"288"0,-3-2-1408 0,-3 0-352 0,-2 1 0 0,2-1 0 15,1 1 208-15,5 1-16 16,0 0-16-16,0 0 0 0,0 0 304 0,7-2 64 16,3 1 16-16,2 0 0 0,4-1-256 0,3 0-48 0,3-1-16 0,-1 2 0 0,2 0-240 15,1 0 128 1,-1 1-128-16,1-1 0 0,-1 0 0 0,0 0 0 0,-1 1-128 0,-2 0 128 31,-4 0-1040-31,-2 0-112 0,0 0 0 0,-6 1-8944 16,-1 0-1776-16</inkml:trace>
  <inkml:trace contextRef="#ctx0" brushRef="#br0" timeOffset="56772.84">13560 4503 25791 0,'0'0'2304'0,"-5"-1"-1856"0,5 1-448 0,-4-2 0 16,4 2 1264-16,0 0 144 0,-5-2 48 0,5 2 0 15,0 0-48-15,0 0 0 0,0 0 0 0,0 0 0 16,8-2-624-16,0 0-128 0,1-2-16 0,3 1-16 15,-1 0-352-15,3 0-64 0,1 0-16 0,3 0 0 16,1 1-192-16,2 1 128 0,-3-1-128 0,4 1 0 16,2 0 0-16,1 0 0 0,-3-1 0 0,0 1 0 15,0 0-720-15,-3 0-96 0,-2 0-16 0,-2 2 0 16,-1-2-2320-16,-2 1-480 0</inkml:trace>
  <inkml:trace contextRef="#ctx0" brushRef="#br0" timeOffset="57927.64">15870 3615 24879 0,'0'0'1088'0,"0"-5"256"0,-2 0-1088 0,1-1-256 0,-1 0 0 0,1-1 0 0,0 0 1408 0,1 0 208 16,1-1 48 0,1-1 16-16,3 0-464 0,0 1-80 0,2-1-32 15,3 0 0-15,0 0-512 0,2 2-96 0,2-1-32 0,0 0 0 16,3 0-176-16,0 2-32 0,2 0-16 0,0 2 0 16,-2 1-80-16,0 0-16 15,-2 2 0-15,-2 2 0 0,0 2-144 0,-2 2 0 16,-2 1 144-16,0 2-144 0,-3 3 0 0,-2 3 0 0,1 1 0 0,-3 3 0 0,-3-1 0 0,-2 3 0 31,0 2 0-31,-1 1 0 0,-2 1 0 0,-1 2 0 0,-3-1 0 0,-1-1 0 16,-1 0 0-16,-1-1 0 15,0-1 0-15,1 0 128 0,0-2-128 0,1-2 0 16,0-3 0-16,1 0 128 0,1-4-128 0,1-2 128 16,0-1-128-16,1-1 128 0,3-2 64 0,1 1 32 0,3-6 0 0,0 0 0 15,0 0 0-15,0 0 0 0,0 0 0 0,0 0 0 16,0 0-48-16,6 4-16 0,2-1 0 0,1-1 0 15,1-2-32-15,2 0-128 0,2 0 192 0,1-2-64 16,1 0-128-16,1 0 160 0,3-1-160 0,0-1 160 16,0 1-160-16,-2 0 160 0,1 0-160 0,-1 0 160 15,-1 1-160-15,0 2 0 0,-2-1 0 0,1 0 0 0,-1 1-128 16,0 0-64-16,0 1-16 0,-4 0 0 16,0 0-656-1,0 1-128-15,-1 1-32 0,-2 0 0 0,0-1-2096 0,0 0-416 0</inkml:trace>
  <inkml:trace contextRef="#ctx0" brushRef="#br0" timeOffset="58465.59">16475 3526 29487 0,'-7'-20'1296'0,"7"12"288"0,2-1-1264 0,3-1-320 15,-1 0 0-15,1-1 0 0,2 0 864 0,1 0 112 0,1 0 32 0,2 2 0 16,1 0-112-16,1 1 0 0,2 0-16 0,1 3 0 16,-1 0-400-16,0 2-80 0,0 1-16 0,-2 1 0 15,-1 1-144-15,-1 2-48 0,0 2 0 0,-3 3 0 16,-3 0-192-16,0 1 0 0,-2 1 128 0,-2 2-128 15,-1 1 0-15,-1 0 0 0,0 2 0 0,-4 0 0 16,1 0 0-16,-1 2 128 0,-2-1-128 16,0-1 0-16,2 0 0 0,-2-2 128 0,1-1-128 0,0 0 0 0,2-1 128 15,-1-2-128-15,2-2 0 0,3-6 0 0,0 0 128 0,0 0-128 16,2 6 0-16,-2-6 144 0,1 6-144 16,3-1 128-16,1 0-128 0,2-1 128 0,-1 1-128 0,3-1 128 15,0 0-128-15,1 2 128 0,1-1-128 0,-2 1 0 16,2-1 0-16,0 3 128 0,0 0-128 0,-1 1 0 15,-2-1 0-15,0 2 0 0,1 0 0 16,-4 1 0-16,0-1 128 0,-2 0-128 0,-2-1 0 0,-1 0 192 16,-1 1-192-16,-3-1 192 0,-3 0 64 0,-2 0 0 15,-2-1 16-15,-1-1 0 0,-2 0 176 0,-2-1 16 16,0-2 16-16,-3 0 0 0,-1 1-96 0,0-2 0 0,-1-1-16 0,2-1 0 16,-2 0-176-16,2 1-48 15,2-1 0-15,1-1 0 0,3-1-144 0,2 1 0 16,2 0 144-16,2 1-144 15,1 0-752-15,6-1-208 0,0 0-64 0,0 0 0 0,5 6-2144 0,1 1-432 16</inkml:trace>
  <inkml:trace contextRef="#ctx0" brushRef="#br0" timeOffset="58919.36">15716 4354 26143 0,'0'0'1152'0,"0"0"256"0,-5-3-1136 0,0 0-272 15,-1 1 0-15,1 0 0 0,0-1 1632 0,2 0 272 0,3 3 48 0,0 0 16 16,0 0-832-16,0 0-176 16,0 0-16-16,7-1-16 0,1 0-544 0,3 1-96 15,4 0-32-15,0 1 0 0,4-1 48 0,5 0 0 0,3-1 0 0,5 1 0 16,2 0 16-16,6 0 0 0,4 0 0 0,2-1 0 16,3-1-64-16,-3 0 0 0,1-2 0 0,0 2 0 15,1 1-128-15,-1 1-128 0,1-1 144 0,1 1-144 16,-1 0 128-16,0-1-128 0,-2 0 0 0,-3 0 0 15,-5 0 0-15,-2 1 128 0,0-1-128 16,-3 1 0-16,-1 0 0 0,-3 0 0 0,-2 0 0 0,-2 0 0 0,-1 0 144 0,-2 0-144 16,-1 0 128-16,-3 0-128 0,-3 0 0 15,-2 0 0-15,-1 0 0 0,-3 0 0 16,-2 0-640-16,-7 0-144 0,0 0-48 16,0 0-10912-16,0 0-2192 0</inkml:trace>
  <inkml:trace contextRef="#ctx0" brushRef="#br0" timeOffset="59663.5">15804 4848 30575 0,'2'-13'1344'0,"0"7"304"0,1-2-1328 0,3 0-320 0,3-1 0 0,0 0 0 0,1 0 768 0,2 0 64 31,3 2 32-31,0-3 0 0,1 1 80 0,-1 2 16 16,1 2 0-16,1 2 0 0,-2 0-512 0,0 3-80 0,0 1-32 0,-2 3 0 15,-2-1-336-15,-2 3 128 0,-1 0-128 0,-3 2 0 16,0 2 0-16,-3 0 0 0,-4 2 0 0,-2 0 128 16,-1 1-128-16,-3 1 0 0,-1 1 0 0,1-1 0 15,-2 0 0-15,0 1 0 0,0-2 0 0,1-1 0 16,0-1 0-16,2 0 128 0,-1-2-128 0,1-1 0 15,2 0 0-15,0 0 0 0,1-2 0 0,2 0 128 0,2-6-128 0,0 0 0 16,0 0 128-16,3 7-128 0,3-2 0 0,0 1 144 16,2-1-144-16,2-1 0 0,0 1 128 0,3 0-128 15,2 1 0-15,2 0 0 0,-1 1 192 16,1 1-64-16,-2-1 0 0,1 1-128 0,-1 0 208 0,-2 1-64 16,-2-2-16-16,-1 2 0 0,-1 0-128 0,-1-1 0 15,-3-1 144-15,-2 1-144 0,0 0 160 0,-5 1-32 16,-1-1-128-16,0 2 192 0,-4-1-32 0,-2-1-16 15,-3-1 0-15,-1 1 0 0,-2 0 64 0,-2-2 16 16,0 0 0-16,-1-2 0 0,0 1-80 0,1-2-16 16,-1 0 0-16,2 0 0 0,-1-2-128 0,2 0 128 15,1 0-128-15,1-1 128 0,-6-3-272 0,10 0 144 0,2 1-208 32,2-1-560-32,1-2-96 0,2-1-32 0,2 0-11088 0,2-4-2224 0</inkml:trace>
  <inkml:trace contextRef="#ctx0" brushRef="#br0" timeOffset="60027.71">16381 4946 21183 0,'0'0'944'0,"0"0"192"0,-5 1-912 16,-2 0-224-16,1 1 0 0,1 1 0 15,-1 1 1920-15,1 1 320 0,-1 3 80 0,1 1 16 0,-1 2-1088 0,2 1-224 16,2 1-32-16,0 0-16 0,-1 0-464 0,3 1-112 15,0-2-16-15,2 1 0 0,0-1 0 0,1 1 0 16,1-1 0-16,2 1 0 0,1-2 0 0,1-1 0 16,2-1 0-16,2-1 0 0,-1-2 64 0,3-1 16 15,-1-2 0-15,2-2 0 0,2-1 48 0,0-2 16 16,-1-2 0-16,-1-2 0 0,-1 0-80 0,0-4 0 0,-2-1-16 16,0-1 0-16,-1-2 64 0,-2-1 16 15,-3-3 0-15,0 1 0 0,-3-1-160 0,-2 1-32 16,-2 0 0-16,-2 2 0 0,-2 0 16 0,-1 3 0 15,-3 2 0-15,-2 2 0 0,-1 0-208 0,-3 1-128 0,-1 3 128 0,-2 1-128 16,0-1 0-16,-1 4-128 0,1 1 0 0,1 3 0 16,-1-1-304-1,2 2-48-15,0 1-16 0,2 1 0 0,0 0-1296 16,0 2-272-16,2 1-48 0,2 0-9824 16,3-1-1952-16</inkml:trace>
  <inkml:trace contextRef="#ctx0" brushRef="#br0" timeOffset="61033.22">18216 3320 11967 0,'0'0'528'0,"-5"-1"112"0,0-1-512 0,-1-1-128 0,3 1 0 0,3 2 0 0,0 0 3520 0,0 0 656 15,0 0 144-15,0 0 32 0,0 0-2544 0,7-2-496 16,3-1-96 0,2 0-32-16,2 1-240 0,3 1-48 0,1-1-16 0,2 0 0 0,1 0-128 0,2-1-32 15,0 0 0-15,-1 0 0 16,-1-1-304-16,-4 2-64 0,1 0-16 0,0 1 0 15,-3 0-208-15,2 0-128 0,0 0 128 0,0 0-128 16,-2 1 0-16,3 0 128 0,-3 0-128 0,-2 0 0 16,-2 0-272-16,-1 1-128 0,-2 0-32 0,-1 0 0 15,-7-1-768-15,0 0-144 16,0 0-48-16,0 0 0 0,0 0-1440 0,0 0-304 0,0 0-48 0,0 0-4560 0,0 0-928 0</inkml:trace>
  <inkml:trace contextRef="#ctx0" brushRef="#br0" timeOffset="61227.22">18544 3288 8287 0,'0'0'736'0,"-8"-1"-592"0,0 0-144 16,1 1 0-16,-1-1 2944 0,0 1 544 0,0 0 112 0,1 0 32 15,-1 1-1040-15,3 0-208 0,-3 1-32 0,2 1-16 0,1 2-720 0,-1 1-144 32,0 0-16-32,0 2-16 0,1 0-480 0,-1 3-112 0,2 3-16 0,-1 1 0 0,0 4-288 15,1 0-64-15,0 1-16 0,1 1 0 0,0 1-176 0,0 1-32 32,2 0-16-32,0 0 0 0,0 1-112 0,0-1 0 15,0 1-128-15,1 0 192 0,1-1-192 0,-1-1 144 16,0 0-144-16,0-2 128 0,1-1-128 0,1-2 0 15,1 1 0-15,-1-3 0 16,0 0-384-16,0-3-144 0,1-1-48 0,2-1 0 16,1-2-2080-16,2-1-416 0,-1-3-96 0</inkml:trace>
  <inkml:trace contextRef="#ctx0" brushRef="#br0" timeOffset="61538.03">18636 3694 23039 0,'0'0'2048'16,"-3"5"-1648"-16,-1 1-400 0,0 0 0 0,-1 2 1088 0,-1 1 144 15,1 0 32-15,-1 0 0 0,2-1-96 0,0 2-16 16,1 1 0-16,1 0 0 0,1 0-624 0,1 1-128 16,1-1-16-16,1 0-16 15,1 0-128-15,3 0-32 0,-1-2 0 0,3 0 0 16,0-1-48-16,2-2-16 0,0-1 0 0,1-1 0 0,0-1 112 0,1-2 0 16,-1-1 16-16,1-1 0 0,0-1 384 0,-1-1 80 15,-1-4 16-15,0-2 0 0,-2 0 80 0,0-4 0 16,-1 0 16-16,-2 0 0 0,-3 0-240 0,0 1-48 15,0 0-16-15,-4 1 0 0,-2 1-128 0,-3 2-32 16,0 0 0-16,-1 3 0 0,-1-1-240 0,1 3-144 16,-2 1 160-16,0 2-160 0,0 1 0 0,0 0 0 0,-1 0-128 0,0 1 128 31,1 1-576-31,0 0-16 0,3 0 0 0,-2 2 0 16,1-2-1456-16,3 0-272 0,0-1-64 0,5-2-13984 0</inkml:trace>
  <inkml:trace contextRef="#ctx0" brushRef="#br0" timeOffset="61935.08">18823 3232 32255 0,'-10'-28'1424'0,"8"17"304"0,2-2-1392 0,1 0-336 0,0-1 0 0,1-1 0 0,3 0 816 0,0 0 80 16,1 0 32-16,0 2 0 16,2 2-128-16,1 2-32 0,0 2 0 0,2 0 0 0,-4 3-448 0,2 0-80 15,-1 3-32-15,0 1 0 0,-1 1-208 0,0 3 0 16,-2 0 0-16,0 1 0 16,-5-5 0-16,2 10 0 0,-1 2 0 0,-1 1 0 0,-2-1 0 0,-1 1 0 15,-1 0 0-15,-1 0 0 0,-3 2 0 0,1-1 0 0,-1 0 0 0,0 0 0 16,0-1 0-16,2-2 0 15,0-3 128-15,2 0-128 0,0-1 0 0,2-2 0 0,2-5 128 0,0 0-128 16,0 0 192-16,0 0 0 16,0 0 0-16,0 0 0 0,7 1 160 0,2-1 32 0,-2-1 0 0,3 0 0 15,0 0-192-15,0 0-16 0,1-1-16 0,-2 1 0 0,1-1-160 16,0 1 0-16,0 1 0 0,1 0 0 0,1 0 0 0,1 1-256 16,0 1 48-16,0 0 0 15,5 0-2096-15,-1 1-400 16,2 2-96-16</inkml:trace>
  <inkml:trace contextRef="#ctx0" brushRef="#br0" timeOffset="62398.15">19399 3286 12895 0,'2'-11'576'0,"-2"5"112"0,0 0-560 0,1-2-128 0,1 0 0 0,-1-1 0 0,0 0 3408 0,0-1 656 0,1 0 128 0,1 1 32 16,-2 0-1792-16,1 1-336 16,-1 1-80-16,1 0-16 0,-1 2-672 0,1 0-144 0,-2 5-32 0,0 0 0 15,0 0-576-15,0 0-128 16,0 0-32-16,0 0 0 0,0 0-288 0,0 0-128 0,2 8 128 0,-2 3-128 31,-2 3 0-31,0 5 0 0,-1 1 0 0,0 0 0 0,-1 0 128 0,1 2-128 16,-1 0 0-16,-1 3 128 0,1 1-128 0,-1 0 0 15,2 1 144-15,0-1-144 0,1 0 0 0,-1-2 0 0,2-1 0 0,0-2 128 0,1-1-128 16,0-2 0-16,1 1 128 0,2-4-128 0,0-1 304 0,1-2-16 16,2-1 0-16,1-3 0 0,-1-1 160 15,4-3 16 1,0 0 16-16,2-2 0 0,2-1-96 0,2-2 0 15,0-1-16-15,4-2 0 0,1 0-176 0,2-1-16 16,0-1-16-16,1 1 0 0,1 0-160 0,-1 2 128 0,-4 0-128 0,0 0 128 16,-1 2-128-16,-3 0 0 15,-1 0 0-15,-3 0 0 16,-1 1-528-16,0 0 16 0,-2 1 0 0,-1 1 0 16,0 0-2064-16,-1 2-416 0,-2 0-80 0</inkml:trace>
  <inkml:trace contextRef="#ctx0" brushRef="#br0" timeOffset="63108.4">18017 4148 3679 0,'0'0'320'0,"-5"-1"-320"0,-1-1 0 0,-1 1 0 0,-1-1 3088 0,1 0 560 16,-1 1 96-16,1 0 32 0,2 0-1440 0,1 0-288 15,-1 0-48-15,5 1-16 16,0 0-272-16,0 0-64 0,0 0-16 0,0 0 0 0,0 0-480 0,0 0-80 16,0 0-32-16,0 0 0 0,0 0-304 0,0 0-64 15,7-1-16-15,2 0 0 0,2 0-144 0,3 1-16 16,2-1-16-16,2-1 0 0,3 1-112 0,4 0-32 0,4-1 0 16,4-1 0-16,6-3-64 0,5 1-16 0,7-1 0 15,3 1 0-15,2-1-96 0,4 1-32 16,5-2 0-16,5 2 0 0,6-1-128 0,1 1 0 15,0 0 0-15,2 1 128 0,-1-2-128 0,2 2 0 0,3 1 0 0,-4-2 0 16,-4 1 0-16,-2-1 0 0,1 2 0 0,1 0 0 16,-4 0 0-16,-1-1 0 0,-8 0 128 0,-2-2-128 15,-7 1 0-15,-3 0 0 0,-4 1 0 0,-2 1 128 16,-2 2-128-16,-3 0 0 0,-4-2 0 0,-3 1 128 16,-5 0-128-16,-3 0 0 0,-2-2 144 0,-3 2-144 15,-1 1 0-15,-5 0 0 0,-2 0 0 0,-3 0 128 16,-3 0-320-16,-5 1-64 0,0 0-16 0,0 0 0 15,0 0-1248-15,-5 2-240 0,-4 1-48 0,-3 1-14336 16</inkml:trace>
  <inkml:trace contextRef="#ctx0" brushRef="#br0" timeOffset="63803.69">18580 4706 26543 0,'0'0'1168'0,"0"0"256"0,-1-6-1136 0,1 6-288 16,0 0 0-16,0 0 0 0,-5-3 640 0,5 3 80 15,-5 1 16-15,1 4 0 0,-1 0-160 0,0 5-16 16,-1 2-16-16,1 2 0 0,-4 2-208 0,1 2-32 16,-1 1-16-16,1 1 0 0,0 1 80 0,-1-1 16 15,0-3 0-15,2 1 0 0,-3-1 16 0,1 1 16 32,-1-1 0-32,2-1 0 0,2 1-144 0,-2-2-16 0,-1-1-16 0,3-1 0 15,2-2-80-15,1-2-16 0,-1-1 0 0,0-3 0 16,4-5 32-16,0 0 0 0,0 0 0 0,0 0 0 15,0 0-16-15,0 0 0 0,7-4 0 0,1-4 0 16,-1-3-16-16,2-3 0 0,4-2 0 0,-1-3 0 16,0-2-144-16,2-2 160 0,-1-2-160 0,0-1 160 15,-2 3-160-15,-1 1 0 0,0 2 0 0,-1 3 128 0,-2 1 16 16,0 3 0-16,0 2 0 0,-2 2 0 0,-1 3 64 0,1 1 16 16,-5 5 0-16,0 0 0 0,0 0-224 0,0 0 144 15,0 0-144-15,6 0 128 0,-6 0-128 16,7 5 0-16,-1 0 0 0,-1 2 0 0,-1 2 0 15,1-1 0-15,-1 3 0 0,1 2 0 0,-1 0 0 0,0 2 0 16,0 2-144-16,-1-1 144 0,0 2 0 0,1-1 0 16,-1 1 0-16,0 0 0 0,-1-1 0 0,1 1 0 15,-1-2 0-15,0-1 0 0,-1-1 0 0,0-1 0 16,0-2 0-16,0-1 0 0,-1-1 0 0,0-2-256 16,0-1 16-16,0-6 16 15,0 0-640-15,0 0-128 0,0 0-32 0,0 0-9984 0,-4 1-2016 0</inkml:trace>
  <inkml:trace contextRef="#ctx0" brushRef="#br0" timeOffset="64007.74">18351 4774 30399 0,'-12'-20'1344'0,"8"14"288"0,-1-2-1312 0,3 1-320 0,2 0 0 0,2 0 0 15,0 2 976-15,3 0 128 0,1 1 32 0,3-1 0 0,2 2-560 0,5 0-128 16,3-1 0-16,2 0-16 0,0 0-224 0,2 0-32 15,3 1-16-15,-1 0 0 0,0-1-160 0,2 2 0 16,-1 0 0-16,2 0 128 16,0-3-1552-16,1 3-320 0,-1-1-64 0,2 1-7984 15,0-2-1600-15</inkml:trace>
  <inkml:trace contextRef="#ctx0" brushRef="#br0" timeOffset="64710.09">19372 4675 5519 0,'7'-10'496'0,"-4"5"-496"0,0-2 0 0,2-1 0 16,-1 0 5120-16,1-1 944 0,-1 0 176 0,0 0 32 16,-2 0-4416-16,1 1-880 0,-2 0-176 0,-1 1-32 15,-1 1 208-15,-1-1 48 0,0 0 16 0,-2 2 0 0,-1 1-464 0,-2 0-80 16,-1 2-32-16,-2 2 0 15,-2 0-256-15,-1 2-48 0,-3 2-16 0,0 1 0 0,-2 3-144 0,-3 2 160 16,-2 2-160-16,0 0 160 0,0 1-160 0,1 1 0 16,0 1 144-16,1 1-144 0,1 3 0 0,2 1 144 15,1-1-144-15,3 2 0 0,2-1 0 0,1 1 0 16,1-1 0-16,3 0 0 0,2 1 0 0,3-2 0 16,2-1 0-16,3 1 0 0,2-2 0 0,2 1 0 15,1-2 0-15,2-1 0 0,2-3 0 0,2-1 0 0,1-2 0 0,4-2-192 16,2-1 0-16,1-2 0 15,1-1 0-15,0-1 0 16,-1-4-480-16,-2 0-96 0,-1-1 0 0,-4-1-16 16,1-3-288-16,-3 0-48 0,-3 1-16 0,-3-2 0 15,-1-1 304-15,-3 0 48 0,-2 1 16 0,-1 0 0 0,-3 0 288 0,-3 1 64 0,-1 0 16 0,-1 0 0 16,-1 2 544-16,2 0 112 16,-3 1 32-16,2 1 0 0,0-2 624 0,3 2 128 15,-1 0 32-15,0 1 0 0,6 2-256 0,0 0-48 16,0 0-16-16,0 0 0 0,0 0-160 0,0 0-16 0,-3 5-16 0,2 2 0 15,1-1-80-15,0 2-16 0,1 0 0 0,1 0 0 16,0 2 32-16,0 1 0 0,1 3 0 0,-3 1 0 16,1 3-96-16,2 0-16 15,-1 1 0-15,-1 1 0 0,0-2-176 0,-1 1-32 0,0 0-16 0,1 0 0 16,0 0-160-16,1 0 0 16,1 0 144-16,-1-2-144 0,0 0 0 0,0-3 144 15,0-1-144-15,2-1 0 0,-1 1 144 0,0-2-144 0,1-3 0 0,0-1 144 16,0-2-640-16,-4-5-128 15,6 6-16-15,-1-3-11072 0,2-1-2192 0</inkml:trace>
  <inkml:trace contextRef="#ctx0" brushRef="#br0" timeOffset="65259.01">19820 4885 34143 0,'-9'-16'1520'0,"6"9"304"0,-1-1-1456 0,-1 1-368 0,-3-1 0 16,0 0 0 0,2 1 848-16,-2-1 112 0,-1 0 0 0,2 2 16 0,-1 1-384 0,0 1-80 15,0-1 0-15,-1 3-16 0,-1 1-272 0,1 0-48 16,-1 1-16-16,0 2 0 0,0 1-160 0,1 0 160 16,-3 1-160-16,1 3 160 0,0 0-160 0,0 2 0 15,0 1 0-15,1 1 0 0,2 1 0 0,0 1 0 16,0 1 0-16,3-1 0 0,0 0 0 0,1-1 0 15,2 1 0-15,1-1 0 0,1 0 0 0,1 1 0 16,2-1 0-16,2-1 0 0,0-3-128 0,1 0 128 16,2-1 0-16,1-2 0 0,1 0-176 0,1-2 48 15,0-2 0-15,1-1 0 0,0-2 128 0,0-3-208 16,2-2 80-16,1-2 128 0,-1-1 0 0,1-2 0 0,0-1 0 0,0-4 0 16,-1-1 0-16,1-3 0 0,-2-2 0 15,-1-2 0-15,-1 0 0 0,0-1 0 0,-1-1 0 16,-1 1 0-16,-3 3 0 0,0 2 0 0,-2 1 0 15,1 2 0-15,-4 2 368 0,0 2-16 0,-1 2 0 0,0 1 0 16,-1 1 48-16,0 2 16 0,1 2 0 0,0 6 0 16,-5-3-128-16,5 3-32 0,0 0 0 0,0 0 0 15,-5 6-256-15,0 1 0 0,1 2 0 0,1 1 0 16,-1 1 0-16,1 3 0 0,1 1 0 0,0 1 0 0,-1 2 0 0,2-1 0 16,1 2 0-16,0 0 0 0,1 1 0 0,1-2 0 15,-1 2 0-15,1-1 0 0,0-1 0 0,1 0 0 16,0-1 0-16,0-1 0 0,1-3 0 15,0 2 0-15,0-3 0 0,0 0 0 16,2-1-432-16,0-1-32 0,1-2-16 0,1 0 0 16,-1-2-464-16,1-2-80 0,0-1-32 0,1 0 0 15,1-3-1776 1,-2-2-368-16,1-1-64 0</inkml:trace>
  <inkml:trace contextRef="#ctx0" brushRef="#br0" timeOffset="65610.95">20009 4309 24879 0,'-5'-17'2208'0,"4"10"-1760"16,0-1-448-16,0 0 0 0,1 0 1280 0,0 3 192 0,1-1 16 0,-1 6 16 0,0 0-512 0,0 0-96 15,0 0-32-15,0 0 0 16,0 0-272-16,0 0-48 0,7 2-16 0,-2 1 0 0,0 1-400 0,-2 3-128 15,1-1 0 1,-1 4 0-16,-2 0 176 0,0 0-176 16,-2 0 160-16,0 0-160 0,1 1 192 0,-4 0-64 0,1 0-128 0,0 0 192 0,-1 0-192 0,2-1 176 15,0 1-176-15,1 0 160 16,0-1-160-16,1-1 0 0,1-3 0 0,1 1 0 0,-2-7 224 0,5 6-32 16,-1-1-16-16,1-1 0 0,2-1 96 0,1 0 32 0,1-1 0 15,0 0 0-15,0 0-112 0,2 0 0 16,2 0-16-16,1-1 0 0,0 0-176 0,0 0 160 15,2 0-160-15,-1 1 160 16,0-3-608-16,1 1-128 0,-1 0-32 0,1 0 0 16,-2 0-1824-16,-2 0-352 0,-2-1-80 0</inkml:trace>
  <inkml:trace contextRef="#ctx0" brushRef="#br0" timeOffset="65830.92">20285 4345 27359 0,'-5'-11'1216'0,"5"11"240"0,-3-7-1168 0,0 2-288 15,0-1 0-15,0 1 0 0,0-2 1776 0,1 2 288 0,2 5 64 0,0 0 16 16,-2-5-800-16,2 5-144 0,0 0-48 0,0 0 0 0,0 0-592 0,0 0-128 16,-2 6-32-16,1 2 0 0,-1-1-208 0,2 4-64 15,2 1 0-15,-2 2 0 16,-2-1-128-16,1 3 128 0,0 2-128 0,0 1 128 16,0-3-128-16,0 2 0 0,-1 0 0 0,-1 1 0 0,1 0 128 0,0 0-128 31,0-1 0-31,1 0 128 0,0-2-1440 0,-2 0-288 0,1-3-64 0</inkml:trace>
  <inkml:trace contextRef="#ctx0" brushRef="#br0" timeOffset="83302.47">8728 7789 4607 0,'0'0'192'0,"0"0"64"0,6-4-256 0,-1-1 0 15,2 1 0-15,2 0 0 0,-3-2 1088 0,1 1 192 16,-1-1 16-16,1 1 16 0,1-1-384 0,-1 1-80 16,0-2-16-16,1 0 0 0,-1 2 176 0,0-2 16 15,-1 1 16-15,0-1 0 0,0 0 128 0,-1 1 32 16,-3-2 0-16,3 0 0 0,-1 2-112 0,-1-2-32 15,0 2 0-15,0-1 0 0,0 0-80 0,-1 1-16 16,0-1 0-16,-1 2 0 0,-1 5 16 0,1-6 0 0,1 1 0 0,-2 5 0 16,0 0-112-16,0 0-32 15,1-6 0-15,-1 6 0 0,0 0-64 0,0 0-32 0,0 0 0 0,0 0 0 16,0 0-544-16,0 0-192 0,0 0 0 0,-2 6 144 16,-1-1 0-16,0 4 0 15,1 2 0-15,0 3 0 0,0 3-144 0,0 3 192 16,-2 3-192-16,2 3 192 0,0 2-192 0,0 2 0 15,1 3 0-15,1 3 128 0,0-1-128 0,1 0 0 0,1 0 0 0,2 1 0 16,2-1 0-16,0-2 0 0,1-2 0 0,2-1 0 16,0-2 0-16,2-4 0 0,0-2 0 0,1-2 0 15,1-3 208-15,1-1-32 0,-1-3-16 0,2-3 0 16,-1 0 112-16,1-4 32 0,2-2 0 0,0-3 0 16,1-1 32-16,1-4 16 0,-1-2 0 0,1-3 0 15,1-3 224-15,0-4 64 0,1-2 0 0,-3-5 0 16,1-5-208-16,0 0-48 0,1-1 0 0,-3-2 0 15,-1-2-192-15,-3 1-32 0,-3 1-16 0,-3 2 0 16,0 1-16-16,-4 2 0 0,-1 2 0 0,0 2 0 16,-2 2 240-16,-3 3 32 0,0 2 16 0,-1 1 0 15,-1 0-416-15,1 3 0 0,-1 0 0 0,1 0 0 16,0 3-448-16,0 0-128 0,0 0-32 0,1 2 0 16,-1 0-240-16,2 2-48 0,0-1-16 0,2 5 0 15,0 0-2592-15,0 0-512 0</inkml:trace>
  <inkml:trace contextRef="#ctx0" brushRef="#br0" timeOffset="83549.16">9154 7666 25791 0,'-12'-7'1152'0,"7"5"224"0,1 0-1104 0,4 2-272 0,-4-4 0 0,0 0 0 16,4 4 1504-16,0 0 240 0,0 0 48 0,0 0 16 16,5-5-960-16,0 0-192 0,3 2-32 0,3 1-16 15,2-1-480-15,4 0-128 0,-1 1 0 0,4 1 0 0,1 0 0 0,1 0 0 16,-1-1-128-16,-3 1 128 16,0 1-2016-1,-1-2-320-15,-2 1-64 0,-2 1-16 0</inkml:trace>
  <inkml:trace contextRef="#ctx0" brushRef="#br0" timeOffset="83780.24">8777 7624 37599 0,'-14'-3'1664'0,"14"3"352"0,-4-3-1616 0,4 3-400 15,0 0 0-15,0 0 0 0,0 0 0 0,0 0 0 0,0 0 0 0,7-3 0 16,1 1 0-16,6 2 0 16,1 2 0-16,3-1 0 0,0 1-128 0,2-1 128 15,0 0-160-15,0 0 160 16,1-1-2448-16,1-1-400 0</inkml:trace>
  <inkml:trace contextRef="#ctx0" brushRef="#br0" timeOffset="84060.99">9847 7810 27647 0,'0'0'2448'0,"0"0"-1952"16,0 0-496-16,0 0 0 0,0 0 1744 0,0 0 256 0,0 0 48 0,0 0 16 16,0 0-976-16,0 0-192 0,5-3-32 0,2 1-16 15,0-1-368-15,1 1-80 16,3 0-16-16,2 1 0 0,0 0-384 0,1 1 0 16,0 0 0-16,1 0 0 15,-1 0-1936-15,0 0-320 0,1 0-64 0,-3 1-12832 0</inkml:trace>
  <inkml:trace contextRef="#ctx0" brushRef="#br0" timeOffset="84234.45">9769 7997 35711 0,'-11'1'1584'0,"11"-1"320"0,-7 0-1520 0,2 0-384 0,-1 0 0 16,6 0 0-16,0 0 1136 0,0 0 144 15,0 0 48-15,0 0 0 0,0 0-336 0,0 0-64 0,0 0-16 16,7 3 0-16,1 1-528 0,3-1-96 15,3 1-32-15,0-1 0 0,0-2-256 0,3-1 128 0,2-1-128 0,-2 0 0 16,3-3-320-16,-1 2-160 0,2-1-32 0,0-1-12480 16,-1 2-2480-16</inkml:trace>
  <inkml:trace contextRef="#ctx0" brushRef="#br0" timeOffset="85118.31">11294 7690 21183 0,'-8'-15'944'0,"6"8"192"0,1 2-912 0,-1-4-224 16,1-2 0-16,2 0 0 0,2-1 2432 0,0-1 432 16,0-3 80-16,2 1 32 0,0-2-1408 0,3 2-288 15,1 1-48-15,3 0-16 0,-1 0-656 0,2 1-144 16,1 1-32-16,1 1 0 0,-1 2-96 0,-1 2-32 0,1 3 0 0,0 2 0 16,-2 2 80-16,0 2 16 15,-1 2 0-15,0 3 0 0,-5 2-224 0,0 1-128 16,-2 1 160-16,-2 3-160 0,-3 4 128 0,-2 0-128 0,-2 2 0 0,-3 1 144 15,-3 1-144-15,-2 2 0 16,-3 1 0-16,0 2 128 0,-1-1-128 0,2 0 0 16,-3-3 0-16,3-2 0 0,2-3 0 0,1-1 0 15,1-4 0-15,1-1 0 0,0-2 384 0,3-2-16 0,-1-1 0 0,3-1 0 16,1-2 176-16,4-4 32 0,0 0 16 0,0 0 0 0,0 0-304 0,4 4-64 16,-4-4-16-16,8 2 0 0,0 0-208 0,2-1 128 15,2 0-128-15,2-1 0 0,1 0 0 16,3-1 128-16,-1 0-128 0,2-1 0 0,0 0 0 0,0-1 0 15,3 1 0-15,-1 0 0 16,0 0-560 0,-1 0-96-16,1-2-32 0,-1 2 0 0,-3-1-2384 15,-1-1-464-15</inkml:trace>
  <inkml:trace contextRef="#ctx0" brushRef="#br0" timeOffset="85559.89">11785 7479 25791 0,'-3'-13'1152'0,"2"6"224"0,1-1-1104 0,1 0-272 15,1-1 0-15,1 1 0 0,3 2 2944 0,-1 0 512 16,2 1 128-16,1 1 0 0,2 1-2656 0,1 3-544 0,1 1-96 0,0 1-32 16,0 0-256-16,0 2 160 15,0 0-160-15,0 2 128 0,-1 1-128 0,-1 2 0 16,-2 0 0-16,-2 1 128 0,0-1-128 0,-3-1 0 0,-2 1 0 0,-1 1 128 15,-1 1-128-15,-1 0 160 0,-1 0-160 0,-2 0 160 16,2 0-160-16,-1-1 0 16,-2-1 0-16,2-1 0 0,-1-2 0 0,2 0 0 0,1-1 128 15,2-5-128-15,0 0 0 0,-1 6 0 0,1-6 0 0,0 0 128 16,0 0-128-16,3 6 0 0,1 0 0 0,2-1 0 16,-1 1 0-16,3-1 0 0,1 1 0 0,0-1 0 15,0 2-160-15,0-1 160 0,1 2 0 0,0 1-144 0,-1 0 144 0,-1 0 0 16,-1-1 0-16,0 1 0 0,-3 0 0 0,0 0 0 15,-3 0 0-15,-2-1 128 0,-3 0 128 0,0-1 48 16,-3-2 0-16,-1 1 0 0,-4-1 240 0,-3 0 48 16,-3-2 16-16,-1 0 0 0,0-1-96 0,0 1-32 15,2-2 0-15,-2 0 0 16,2 0-224-16,1-1-64 0,2 1 0 0,2 0 0 16,2 1-192-16,1-1 0 0,2 0 0 0,2 1 0 0,5-2-224 0,0 0-144 0,0 0-16 15,0 0-16 1,0 0-2672-16,1 6-544 0</inkml:trace>
  <inkml:trace contextRef="#ctx0" brushRef="#br0" timeOffset="86034.27">11079 8224 3679 0,'0'0'320'0,"-7"1"-320"16,-1-2 0-16,-1 0 0 15,-1-1 5040-15,2 2 928 0,2 0 192 0,6 0 48 0,0 0-3072 16,-6 0-592-16,2 0-128 0,4 0-32 0,0 0-960 0,0 0-192 16,0 0-32-16,6 0-16 0,2 0-608 0,4 0-112 15,4 0-16-15,3 0-16 16,3 0-176-16,4-1-48 0,2-1 0 0,5 0 0 16,2-1-32-16,4-2-16 0,3 1 0 0,3 1 0 0,3-2-160 15,3 1 128-15,2-1-128 0,-1 1 128 0,1 1-128 0,-1-1 0 0,0 0 0 16,-1 1 0-1,1-1 0-15,-1 1 0 0,-3 0 0 0,-3 1 0 16,-4-1 0-16,-5 1 128 0,-4 0-128 0,-4 0 0 0,-4 0 144 0,-3-1-144 16,-4 1 160-16,-5 1-160 0,-2 0 0 0,-3 0 0 15,-7 1 0-15,0 0-160 16,0 0-1184-16,0 0-256 0,0 0-32 0,-6 1-9872 16,0 1-1968-16</inkml:trace>
  <inkml:trace contextRef="#ctx0" brushRef="#br0" timeOffset="86542.35">11325 8577 23951 0,'-11'-11'2128'0,"8"5"-1696"0,0 0-432 0,0-1 0 16,1 0 1984-16,0 1 304 0,1-1 64 0,1 0 16 16,1-2-1024-16,1 1-192 15,3 0-32-15,0 2-16 0,3-1-336 0,2 1-80 0,1-1-16 0,1 1 0 0,1 1-272 16,0 1-48-16,3 0-16 0,-1 3 0 0,1 1-32 0,-2 1-16 16,-1 1 0-16,-1 1 0 15,0 0-128-15,-2 1-32 0,-2 2 0 0,-1 0 0 0,-2 2-128 0,-3 1 0 16,-3 1 0-16,-1 1 128 0,0 0-128 0,-3 2 0 15,-1 1 0-15,-2 1 0 16,-1-2 0-16,2 0-144 0,0-2 144 0,0 1 0 0,1-1 0 16,1 0 0-16,1-2 128 0,2-1-128 0,0-2 0 0,2 1 0 15,0-7 0-15,0 0 0 0,3 6-144 0,1 1 144 16,1-1 0-16,1-1-144 0,2-1 144 0,1 1 0 0,1 0 0 0,2 2 0 16,-1 0 0-16,2 0-128 15,1 1 128-15,-1 1 0 0,0 0 0 0,-2 0 0 16,0 1 0-16,-3 0 0 0,1 0 0 0,-6 0 0 0,0-1 192 0,-2 1-64 15,-2-3 144-15,-3 1 48 0,0 0 0 0,-3 0 0 16,-1 0 112-16,-5 0 16 0,-1 0 16 0,-1-2 0 16,-2 1-208-16,1-2-32 0,-1 1-16 0,1-2 0 15,-1 1-208-15,2-2 0 0,1-1 0 0,-1-2 0 16,1 1-672 0,2-2-32-16,1-2 0 0,2-1-12192 15,1-2-2448-15</inkml:trace>
  <inkml:trace contextRef="#ctx0" brushRef="#br0" timeOffset="86826.55">11824 8674 30639 0,'-8'8'1344'0,"5"-1"304"0,-1 2-1328 0,1 1-320 0,0 2 0 0,-2 1 0 0,1 1 848 0,3 1 112 16,-3-1 0-16,1 0 16 0,2 0 64 0,2 0 16 15,2 0 0-15,2-1 0 0,1-1-624 0,1 0-128 16,3 0-32-16,2-3 0 0,-2-2-80 0,3-3-32 15,2 0 0-15,0-3 0 0,0-2 16 0,2-4 0 0,2 0 0 0,-3-5 0 16,0-2 352-16,-2-4 80 16,-2-2 16-16,-2-1 0 0,-1 1-160 0,-4 0-16 0,-3-1-16 15,-2 2 0-15,-3 1 48 0,-1 3 16 0,-3 1 0 16,-2 3 0-16,-2 1 144 0,-1 1 16 0,-1 1 16 0,-2 3 0 16,-1 0-512-16,1 3-160 0,-1 1 0 0,1 2 0 31,0-1-256-31,0 1-144 0,2 2-48 0,2 0 0 15,1 1-2016-15,1-1-416 0,2 1-64 0</inkml:trace>
  <inkml:trace contextRef="#ctx0" brushRef="#br0" timeOffset="87382.06">12890 7515 33167 0,'0'0'2944'0,"0"0"-2352"16,-4-4-464-16,4 4-128 0,-3-5 624 0,3 5 96 31,0 0 32-31,0-5 0 0,3 1 288 0,2 0 64 16,4 1 16-16,3 1 0 0,2 0-480 0,4-1-80 0,1 1-32 0,3 0 0 0,1 0-112 0,2 1-32 15,1-3 0-15,2 3 0 0,-1 0-192 0,1 0-32 16,1 0-16-16,0 0 0 15,-2-1-144-15,1 1 0 0,-2-1 0 0,0 1 0 16,-3 0 0-16,-2 0 0 0,-1 1 0 0,-2 0-176 31,-5-1-1200-31,-2 1-240 0,-3 0-48 0,-3 1-16 16,-5-1-1936-16,0 0-384 0</inkml:trace>
  <inkml:trace contextRef="#ctx0" brushRef="#br0" timeOffset="87585.67">13243 7503 22111 0,'-7'0'1968'0,"-1"1"-1584"16,1 0-384-16,-1 0 0 0,-1 2 2384 0,2-1 400 15,-1 0 80-15,1 1 16 16,2 3-1008-16,0 2-192 0,1 1-32 0,1 4-16 0,-2 0-800 0,2 2-144 16,0 2-48-16,0 1 0 15,1 3-224-15,0 1-48 0,0 0-16 0,1 1 0 0,-1 0-208 0,0 1-144 16,1 0 192-16,0-1-192 0,1 0 128 0,0-1-128 16,0-1 0-16,1-1 0 0,0-2 0 0,2 0 0 15,-1-2-192-15,2-1 48 16,1-3-1200-16,1-2-224 0,1-3-48 0,2-1-16 15,1-3-1280-15,2-2-256 0</inkml:trace>
  <inkml:trace contextRef="#ctx0" brushRef="#br0" timeOffset="87847.12">13479 7820 25679 0,'0'0'1136'0,"-2"5"240"0,0 2-1104 0,0 2-272 0,-2 0 0 16,1 2 0-16,-1 0 992 0,-1 1 144 0,2 1 16 0,-1 1 16 15,-1-1-128-15,3 1-16 16,2 0-16-16,0-1 0 0,0 0-304 0,1 1-64 0,3-2-16 0,-1-1 0 15,0-3-48-15,1 1-16 0,2-2 0 0,0-2 0 16,0 0-176-16,1-2-16 0,-1-2-16 0,0-2 0 16,-1-2 128-16,0-2 32 0,-1 0 0 0,0-2 0 0,1-2 144 0,-2 0 48 15,-1-2 0-15,-1-3 0 0,-1 1-256 0,0-1-32 16,-2 0-16-16,0 1 0 16,0 2-224-16,0 3-48 0,-4 1-128 0,1 2 192 15,0-1-192-15,0 2 0 0,-2 1 128 0,0 2-128 0,0 1-144 0,-1 3-80 16,0 0-16-16,0 1 0 15,-2 1-496-15,1 0-96 0,0 2-32 0,0-1 0 16,-1 1-2080-16,3 1-432 0,1-2-80 0</inkml:trace>
  <inkml:trace contextRef="#ctx0" brushRef="#br0" timeOffset="88235.04">13599 7292 40143 0,'-4'-11'1776'0,"4"11"368"0,-1-8-1712 0,0 1-432 0,-1-1 0 16,2 1 0-16,0 2 160 0,0 5-160 0,3-6 192 0,-3 6-192 0,3-4 384 0,-3 4-48 15,0 0 0-15,0 0 0 0,7 1-336 0,-7-1 0 31,0 0-160-31,5 5 160 0,-1 2-160 0,-2 1 160 0,-1 1-128 0,-1 0 128 0,-3 4 0 0,1-1 0 32,-1-1 0-32,-1 0 0 0,0 1 0 0,0-1 0 0,-1-1 0 0,1 0 0 15,1-2 0-15,-1 1 128 0,1 0-128 0,1-2 0 0,2-7 288 0,2 5-16 16,-2-5 0-16,0 0 0 16,0 0-16-16,0 0-16 15,3 4 0-15,2 0 0 0,-5-4-96 0,6 0-16 0,1 0 0 0,1-1 0 0,1 0-128 0,0-1 0 16,1 0 0-16,1 0 0 0,1-1-240 0,1 1-80 0,0-1 0 0,0 2-16 31,2 1-1872-31,-3 0-368 0,1 0-80 0</inkml:trace>
  <inkml:trace contextRef="#ctx0" brushRef="#br0" timeOffset="88585.55">13969 7336 33167 0,'0'0'2944'0,"0"0"-2352"0,0 0-464 0,0 0-128 0,0 0 544 0,2-4 96 15,-2 4 0-15,0 0 16 0,0 0 304 0,0 0 64 16,0 0 16-16,0 0 0 0,5 5-640 0,0 2-128 31,-2 0-16-31,-1 4-16 0,1 3 32 0,-1 1 16 0,-1 1 0 0,0 1 0 0,0-2 0 0,-1 2 0 16,-1 2 0-1,0-1 0-15,1 1-64 0,-1 0-16 16,0-1 0-16,0 0 0 0,1-2-32 0,0 0-16 16,0-2 0-16,0 0 0 0,1 0 48 0,0-2 16 0,1-2 0 0,0-2 0 15,1 0 80-15,2-2 16 0,0-2 0 0,1-1 0 16,-6-3-80-16,8 3-16 0,-1-2 0 0,2-1 0 0,0-1-96 16,1-1 0-16,0 0-128 0,1 0 192 15,1-2-192-15,1 0-256 0,0 0 48 0,0 1 16 16,1 0-1472-16,0 2-272 15,1 1-64-15,0 1-16432 0</inkml:trace>
  <inkml:trace contextRef="#ctx0" brushRef="#br0" timeOffset="89074.15">12900 8226 25791 0,'-7'0'2304'15,"-2"-1"-1856"-15,-1-1-448 0,0 0 0 16,0 1 1024-16,3 1 128 0,0-1 0 0,2 1 16 0,-1 0 368 0,6 0 80 16,0 0 16-16,0 0 0 15,0 0-720-15,0 0-144 0,0 0-16 0,0 0-16 16,0 0-368-16,7 4-80 0,3-1-16 0,4-1 0 16,4 1-96-16,2-2-32 0,5 1 0 0,2-4 0 15,4 0-16-15,4-1-128 0,5-1 192 0,5-1-64 0,5 0-128 0,7-1 160 16,5 0-160-16,4-1 160 0,0-2-160 0,5 0 0 15,2 1 144-15,4-2-144 16,4-1 0-16,-1 1 0 0,-3 1 0 0,0 1 0 0,-1 1 0 0,-1 0 0 16,-3 3 0-16,-4-2 0 0,-4-1 0 0,-5 2 0 15,-7 1 0-15,-3-1 128 0,-6 2-128 0,-3 0 0 16,-6 0 128-16,-3 0-128 0,-3 0 0 0,-5-1 144 0,-4 3-144 16,-5-1 0-16,-2 1 0 0,-2 0-272 15,-5 0 16-15,-5 1 16 16,0 0-1264-16,0 0-256 0,0 0-48 0,-7 0-14336 0</inkml:trace>
  <inkml:trace contextRef="#ctx0" brushRef="#br0" timeOffset="89722.98">13413 8770 24879 0,'-11'-7'1088'0,"11"7"256"0,0 0-1088 0,0 0-256 0,-5 0 0 16,-1 2 0-16,0 1 1952 0,-2 3 336 0,-1 1 64 15,0 5 16-15,1 2-1552 0,-5 2-304 0,1 3-64 0,0 1-16 16,-3-1-288-16,3 2-144 0,0-1 160 0,0 1-160 15,-1 1 288-15,2-1-32 0,2-1-16 0,-1-2 0 16,1 0 224-16,0-3 48 0,1-1 16 0,1-3 0 0,0-3 0 0,2 0 0 16,-1-2 0-16,3-2 0 0,3-4-48 0,0 0-16 15,0 0 0-15,0 0 0 0,0 0-80 0,1-7 0 16,1 0-16-16,1-3 0 0,3-2-368 0,2-4 128 16,1-2-128-16,2-2 0 0,2-2 0 0,-1 0 0 15,0 1 0-15,0 1 0 0,-1 1 0 0,0 4 0 16,-1 3 0-16,0 2 0 0,-2 2 0 0,1 3 128 15,-2 0-128-15,-1 5 176 0,1 0 32 0,-1 3 16 16,-2 1 0-16,0 3 0 0,0 0-224 0,-1 2 144 0,0 0-144 0,2 2 128 16,-1 1-128-16,0 0 0 15,1 1 0-15,0 1 128 0,-1 0-128 0,0 0 0 0,0 0 0 0,1 1 128 16,-1-2-128-16,1 0 0 16,0-1 0-16,-3-1 0 0,2-1 0 0,-1-1-144 15,0-1 0-15,1-2 0 16,-4-6-688-16,2 6-144 0,-2-6-32 0,0 0 0 15,0 0-2464-15,0 0-496 0</inkml:trace>
  <inkml:trace contextRef="#ctx0" brushRef="#br0" timeOffset="89871.21">13169 8884 32255 0,'0'0'1424'0,"-3"-5"304"0,-1-1-1392 0,1-1-336 16,1 0 0-16,2 1 0 0,1-1 1072 0,3 3 144 15,2-1 16-15,2 1 16 0,2-1-656 16,3 0-128-1,2 1-16-15,4 0-16 0,2 1-432 0,4 0 0 0,0 2 0 0,2-1 0 32,0-2-528-32,1 1-48 0,0 0 0 0,0 0 0 15,-1 1-2848-15,0-1-576 0</inkml:trace>
  <inkml:trace contextRef="#ctx0" brushRef="#br0" timeOffset="90382.81">14023 8668 25791 0,'0'0'2304'0,"0"0"-1856"0,-6-2-448 0,0 0 0 16,-2-1 1424-16,-1 2 192 0,0 1 48 0,-1 0 0 15,-2 1-160-15,0 3-32 0,0-1 0 0,-3 1 0 16,-2 2-864-16,0 1-176 0,-2 0-48 0,-1 2 0 15,0 2-112-15,-1 2-16 0,0 2-16 0,3 0 0 16,1 0-32-16,3 1 0 0,2 0 0 0,1 1 0 16,2-1-208-16,1 2 144 0,3-2-144 0,0 1 128 15,3-1-128-15,1 0 0 0,1-1 0 0,2 1 0 16,3-2 0-16,0 0 0 0,2 0 0 0,1-1 0 0,1-4 0 16,4 0 0-16,1-1-176 0,1-1 176 0,1-2-240 15,1-2 48-15,1 0 0 0,-2-2 0 16,1-1-256-16,-2-3-64 0,0 0 0 0,-3-1 0 15,-2-3 16-15,-3 1 0 0,0-3 0 0,-3 0 0 0,0 0 496 16,-2 1-144-16,-1 2 144 0,-1 6 0 0,-3-8 128 0,0 2 128 16,-1 0 0-16,1 4 16 0,-3-1 256 0,2 0 48 15,-2 2 16-15,1 0 0 0,-1 1-144 0,1 1-48 16,0 0 0-16,0 3 0 0,0-1-48 0,1 2-16 16,0 1 0-16,0 2 0 0,2 2 48 0,0 1 16 15,-1 1 0-15,2 2 0 0,-2 1-112 0,2 2-32 16,-1-1 0-16,1 1 0 0,1-1-128 0,1 2-128 15,0 0 192-15,0 0-192 0,0 1 128 0,2 0-128 0,-3-3 0 0,1 3 0 16,-1-2 0-16,1 0 0 0,1-2 0 0,0-1 0 31,1-2-1344-31,1 0-208 0,1-2-48 0,2-3-16 16,-2 0-1696-16,2-3-336 0</inkml:trace>
  <inkml:trace contextRef="#ctx0" brushRef="#br0" timeOffset="90858.06">14360 8877 34783 0,'-4'-11'1536'0,"2"7"320"0,-2-2-1472 0,1 1-384 16,-1-2 0-16,-3 0 0 0,-1 1 1344 0,0-1 192 15,-1 1 32-15,-2 0 16 0,0 2-432 16,-1 2-96-16,-1 0-16 0,-1 2 0 0,0 0-592 0,1 3-128 16,0 0-32-16,-1 2 0 0,1 2-288 0,1 2 0 15,0 1 128-15,1 1-128 0,0 0 0 0,2 2 0 16,0 1 0-16,3 1 0 0,-1-2-144 0,3 2 144 15,-1 1-128-15,3-1 128 0,1-1 0 0,1 1-160 16,0-3 160-16,1-1 0 0,1-1-272 0,2-3 48 16,1 1 16-16,2-1 0 0,-1-3-96 0,2-1-16 0,1-1 0 0,1-2 0 31,-1-3-96-31,1-1-32 0,1-4 0 0,2-2 0 0,1-4 144 0,0-3 32 16,2-1 0-16,-1-4 0 0,2-4 272 0,-2 0 0 15,-1-3 0-15,0 1 0 0,-2-1 0 0,-1 2 0 0,-1 1 0 0,-5 3 0 16,-1 2 512-16,1 4 16 15,-3 0 0-15,-1 3 0 0,-1 2 304 0,-1 1 64 0,0 2 16 0,0 2 0 0,0 2-352 16,1 5-80-16,-5-3-16 16,5 3 0-16,0 0-256 0,0 0-48 0,-5 2-16 0,2 2 0 15,-3 3-144-15,3 2 0 0,1 1 0 0,-1 1 0 16,1 2 0-16,0 2 0 0,1 3-128 0,0 0 128 16,0 3 0-16,1 0 0 0,0 1 0 15,1 0 0-15,0 0 0 0,0 0 0 0,0 0 0 0,1 0 0 0,2-3-144 0,0 1 144 16,0-2 0-16,2-1 0 15,-1-2-448-15,2 0 32 0,0-2 0 0,-1-1 0 16,2-2-672-16,0-2-144 0,0-3-32 0,0-2 0 16,0-2-2000-16,1-3-384 0,-1-3-96 0</inkml:trace>
  <inkml:trace contextRef="#ctx0" brushRef="#br0" timeOffset="91267.56">14557 8478 33167 0,'0'0'2944'0,"-3"-2"-2352"0,-1-2-464 0,-1 1-128 16,0-1 512-16,5 4 96 0,-6-5 16 0,6 5 0 16,0 0 448-16,0 0 80 0,0 0 32 0,0 0 0 0,0 0-720 0,-3 6-144 31,1-1-16-31,1 3-16 0,-1 2-288 0,2 1 0 0,2 1 128 0,-1 1-128 16,1 0 0-16,0-1 0 0,1 0 0 0,0 1 0 0,0-1 0 0,0-1 0 15,2-1 0-15,-1-1 0 0,0 0 144 0,1-1-144 16,0-1 0-16,2-3 144 0,1 0-144 0,-1 0 0 15,2-3 0-15,0-1 128 0,1-1-288 0,0-3-64 16,0-1-16-16,1-2 0 0,0-2-48 0,0-2-16 16,-2-1 0-16,2-1 0 0,-1-2 304 0,0 0 0 15,-1 1 0-15,-2 1 0 0,-2 1 0 0,1 0 224 0,-5 1-32 0,1 1-16 16,-1 1 512-16,-1 2 96 16,-1 2 32-16,1 5 0 0,0 0-96 0,0 0-16 15,-6-3 0-15,6 3 0 0,0 0-368 0,-4 3-80 16,-1 1 0-16,0 3-16 0,2 1-240 0,0 2 0 15,-1 1 0-15,2 2 0 0,1 2 0 0,1 3 0 0,0-1 0 16,1 3 0 0,1 0 0-16,2-1 0 0,-2-2 0 0,1 2 0 0,3 0 0 0,-2-2-256 0,0 0 48 0,1 0-13360 31,1-1-2688-31</inkml:trace>
  <inkml:trace contextRef="#ctx0" brushRef="#br0" timeOffset="92203.43">8090 7191 23039 0,'0'0'2048'0,"0"-6"-1648"0,0-1-400 0,-3-1 0 0,1 1 528 0,1 1 32 15,0 0 0-15,1 6 0 0,0-6-352 0,0 6-64 16,-3-8-16-16,2 2 0 0,1 6 176 0,0 0 16 15,0 0 16-15,0 0 0 0,0 0-32 16,0 0-16-16,0 0 0 0,0 0 0 0,0 0-112 0,2 7-32 16,1 3 0-16,-1 2 0 0,-2 2-144 0,1 5 128 15,2 3-128 1,-2 3 128-16,-1 3-128 0,1 4 0 0,1 2 0 0,0 20 0 16,-1 0 0-16,-1 1 0 0,0 3 0 0,1 5 0 0,0 5 0 0,0 2 128 15,0 3-128-15,1 6 0 0,1 6 0 0,0 2 128 0,0-1-128 16,2 4 0-16,0-1 0 0,3 0 0 15,2 0 0-15,1-3 0 0,1-5 0 0,1-3 0 16,0-2 0-16,2-1 0 0,0-1 0 0,0-3 240 16,1-5-64-16,-2-2-16 0,0-4 144 0,1-2 16 0,-1-6 16 15,1-2 0-15,-3-4-80 0,1-3 0 0,-1-6-16 16,-4-11 0-16,2-2-64 0,0-1-16 0,0-1 0 0,0-1 0 16,-1-3-160-16,0-4 0 15,-2-1 0-15,3-2 0 0,-3-5-2032 0,-7-6-272 0,9-3-64 0</inkml:trace>
  <inkml:trace contextRef="#ctx0" brushRef="#br0" timeOffset="92961.24">7866 7050 26943 0,'-14'-9'1200'0,"8"5"240"0,-1-1-1152 0,1 0-288 0,0-3 0 0,2 3 0 0,2 1 320 15,2 4 0-15,-1-5 0 0,1 5 0 0,7-6-80 0,1 2-16 32,3 0 0-32,4-1 0 0,4 0-224 0,3 0-192 0,2 0 48 15,4-1 0-15,0 0 144 0,4-1-128 16,4 0 128-16,19-1-128 0,-2-1 128 0,5 0 0 15,2 2 0-15,1 0 0 0,-1-1 0 0,2 0 0 16,0 1 0-16,7-2 0 0,3 2 0 0,2 0 0 16,1-2 0-16,0 0 0 0,-1-1 0 0,4 0-128 15,6 1 128-15,2 2 0 0,0-1 0 0,-1-1 0 16,2-2 0-16,6 0 0 0,4 1 0 0,-2 1 0 16,-2 1 0-16,5-1 0 0,1 3 0 0,-2 0 0 0,-2-1 128 0,2 2-128 15,1 0 0-15,0 1 0 16,1-2 0-16,-1 2 0 0,-4 0 0 0,4 0 0 0,2 0 0 0,-4-1 0 15,-5 0 0-15,3 1 0 0,3 1 0 0,-2-1 0 16,-1-5 128-16,-1 3-128 16,0 1 128-16,1 1-128 0,3-2 0 0,0 1 144 0,-3 0-144 0,7 2 0 15,4 2 176-15,-5-2-176 0,-5-3 160 16,1 4-160-16,0 2 128 0,1-2-128 0,-2-3 0 0,-2 3 0 16,-3 2 128-16,2-1-128 0,2-1 0 0,-3-1 0 0,-6-1 128 0,-2 2-128 15,-1 1 0-15,1-1 144 0,-2-3 0 0,-3 1 0 16,-4 0 0-16,1 1 0 0,0 2 208 0,1-1 32 15,-1-1 16-15,-3-1 0 0,-4 1-32 0,-1 2-16 16,-2 0 0-16,0 1 0 0,1-1-144 0,-4-1-16 16,-6-2-16-16,-2 1 0 0,-4 1-176 0,-2 2 192 15,-3 2-192-15,1-1 192 0,0-2-192 0,-3 0 0 0,-1 0 0 16,-5 0 128-16,-4 0-128 0,-3 1 192 0,-4 0-192 16,-2 0 192-16,0-1-192 0,-5 1 160 0,0 0-160 0,-2 2 160 15,-2 0-160-15,-2 0 0 0,0-1 0 0,1 1 128 31,-5 2-528-31,0 0-112 0,-1 1-32 0,-1-1 0 16,-7-4-1936-16,6 3-384 0,-6-3-80 0</inkml:trace>
  <inkml:trace contextRef="#ctx0" brushRef="#br0" timeOffset="93451.26">15599 6647 28559 0,'0'0'1264'0,"0"0"272"0,-3-5-1232 0,0 0-304 0,1 1 0 0,2 4 0 16,0 0 176-16,0 0-32 0,0 0 0 0,0 0 0 0,0 0 160 0,0 0 16 16,0 0 16-16,0 0 0 15,0 0-336-15,0 0 144 0,2 7-144 16,1-1 0-16,0 1 176 0,-2-1-176 0,1 2 160 0,0 0-160 16,1 1 160-16,-2 2-160 0,0 2 160 0,0 1-160 0,0 2 144 0,1 1-144 15,-1 5 128-15,3 1-128 0,-3 1 128 0,1 3-128 16,0 1 0-16,0 2 128 0,3 2-128 0,-3 1 0 15,0 1 144-15,1 2-144 0,1 2 128 0,-1 3-128 16,1 4 160-16,2-1-160 0,1 0 160 0,-2 2-160 16,3 1 160-16,-1 3-160 0,1 0 160 0,1 2-160 15,-1 1 160-15,-1 2-160 0,-1 0 256 0,0 1-32 16,1 2-16-16,0 0 0 0,-1 2-16 0,0 0-16 16,-2 3 0-16,2 24 0 0,-1-7-176 0,0-5 0 0,-1-2 144 15,0-3-144-15,0-1 128 0,-1 0-128 0,0-3 160 16,3-2-160-16,-4 0 192 0,2-1-64 0,1-3-128 15,-2 1 192-15,0-3 64 0,2-2 16 0,-2-3 0 16,1-3 0-16,0-4-16 0,-1-2-16 0,-1-2 0 0,-1-4 0 16,-1-3-48-16,0-1 0 0,0-1 0 0,0-4 0 15,-2-5 48-15,1-2 0 0,-3-1 0 0,1-9 0 16,1 0-16-16,0-3 0 0,0 0 0 0,-1-1 0 0,-1-2-32 0,1 0 0 16,-1-3 0-16,4-3 0 0,-5 5-432 0,1-2-80 15,4-3-32-15,-6 1-11168 16,1 0-2240-16</inkml:trace>
  <inkml:trace contextRef="#ctx0" brushRef="#br0" timeOffset="94667.18">8481 9801 12831 0,'0'0'576'0,"0"0"112"0,-5-1-560 0,1 1-128 0,4 0 0 0,-4 0 0 0,-1-2 1296 0,1 1 240 15,4 1 32-15,-6-2 16 0,2 0-464 16,4 2-96-16,-6 2 0 0,6-2-16 0,-5-3-144 0,0 2-32 16,5 1 0-16,0 0 0 0,0 0-176 0,0 0-32 15,-4 0-16-15,4 0 0 0,0 0-144 0,0 0-16 16,0 0-16-16,0 0 0 0,0 0-192 0,0 0-48 15,0 0 0-15,0 0 0 0,0 0-192 0,8 2 176 16,1 0-176-16,0 0 160 0,2 0-160 0,3-1 0 0,0-1 0 0,4 1 0 16,0 0 0-16,6 1 0 0,3-2 0 15,4 3 128-15,3 0-128 0,4-1 0 0,5-1 0 16,3 0 0-16,2-1 0 0,-1 0 0 16,2 0 0-16,4 0 128 0,2 0-128 0,6 0 0 0,4 1 0 15,0-1 0-15,-2-1 0 0,1 0 0 0,1 0 0 0,29 0 0 16,-6 1 0-16,-6-1 0 0,-5-2 0 0,-1 2 0 15,-1-1 0-15,1 2 128 0,2 2-128 0,-1 0 0 16,-4-3 0-16,1 0 0 0,-3-1 0 0,3 2 0 16,4 2 0-16,2-2 0 0,-4-2 0 0,-1 2 128 15,-1 0-128-15,2 2 128 0,2-1-128 0,-2-1 128 16,-1-1-128-16,-2-2 0 0,-3 1 144 0,1 1-144 16,2 1 0-16,0 0 144 0,-1-2-144 0,-2 0 0 0,-3-3 256 15,1 3-64-15,0 1-16 0,2 0 0 0,3-1 32 16,-4-3 16-16,-4 0 0 0,1-1 0 0,1 2 16 15,4 1 0-15,1 0 0 0,-2-1 0 0,-4-3-48 16,-1 2-16-16,-1 0 0 0,5 3 0 0,1 0-176 16,0-2 160-16,1-3-160 0,-1 0 160 0,-3 0-160 0,4 1 160 15,0 3-160-15,3-1 160 16,-1-3-160-16,-3 0 0 0,-3 1 144 0,-1-1-144 0,0 2 0 0,3-1 128 0,4 0-128 0,-5-1 0 16,-5-1 0-16,0 2 0 0,-2 0 0 15,3 1 0-15,1 0 0 0,1 0 0 0,-1-2 0 0,-3 1 128 16,-2-1-128-16,-1 0 0 0,0 2 0 0,0-1 0 15,3 2 128-15,-1 0 0 0,0-1 0 0,-4 1 0 16,-2-1 32-16,-1 2 16 0,1-1 0 0,-2 0 0 16,2 2-176-16,0 0 0 0,-2-1 0 0,-2 0 0 15,-5-1 0-15,-1 0 128 0,-1 0-128 0,-1 2 0 16,-2 0 0-16,0 0 0 0,0 1 128 0,1-2-128 16,-1 1 128-16,-1 0 0 0,-4-1 0 0,-4 1 0 15,0-1 112-15,-2 1 16 0,0 0 0 0,-13 1 0 16,1 0-64-16,2-2 0 0,-1 1 0 15,1 0 0-15,1-1 48 0,-3 1 0 0,1-1 0 0,-1 1 0 16,-2 0-48-16,4-1-16 0,-5-1 0 0,1 1 0 16,-5 1-176-16,-1 0 192 0,-3-2-192 0,-1 2 192 15,-6 2-192-15,4-2 128 0,-1-2-128 0,-3 4 128 16,0 0-560 0,0 0-112-16,0 0-32 0,-5-6 0 0,-2 2-1680 15,1 1-352-15,-4 2-64 0,2 0-11600 0</inkml:trace>
  <inkml:trace contextRef="#ctx0" brushRef="#br0" timeOffset="94803.55">15919 9437 23039 0,'0'0'2048'0,"-2"-4"-1648"16,2 4-400-16,0 0 0 0,0 0 176 0,-5 1-48 16,1 1-128-16,4-2 192 0,-5 2-192 0,-1 0-192 0,2 2 48 0</inkml:trace>
  <inkml:trace contextRef="#ctx0" brushRef="#br0" timeOffset="95456.31">15426 6613 8287 0,'0'0'736'0,"0"0"-592"0,0-5-144 0,0-1 0 0,0 6 688 15,0 0 96-15,0-5 32 0,0 5 0 0,0-6-416 0,0 6-80 16,0-5 0-16,0 5-16 0,0 0-304 0,0 0 0 31,0 0 0-31,0 0 0 0,0 0 0 0,0 0 0 16,6-2 0-16,-6 2 0 0,6 1 0 0,1 1 0 0,0 0 0 15,-1 1 0-15,1 1-192 0</inkml:trace>
  <inkml:trace contextRef="#ctx0" brushRef="#br0" timeOffset="103738.35">4171 11160 5519 0,'0'0'496'0,"4"-5"-496"15,1 1 0-15,-2-1 0 0,0 1 2416 0,2-1 384 0,-1-2 80 16,1 0 0-16,-1 2-1024 0,0-2-192 16,0 1-64-16,-1-1 0 0,1-1-256 0,0 2-48 0,-3-1-16 0,1 1 0 15,0-1-192-15,-1 1-32 0,0 0-16 16,0 0 0-16,-1 6-96 0,0-4-32 0,0 4 0 0,-1-6 0 16,0 2-272-16,1 4-48 0,0 0-16 15,0 0 0-15,0 0-192 0,0 0-32 16,0 0-16-16,0 0 0 0,0 0-208 0,-5 6-128 15,-1 1 160-15,1 3-160 0,-1 3 0 0,1 3 0 0,-1 1 0 0,1 4-160 0,0 1 160 0,-1 4 0 16,1 1 0-16,1 2 0 0,1-1 0 0,0 2 0 16,2 1 0-16,1 0 128 0,0-2-128 15,1 1 0-15,2-5-128 0,0 1 128 0,1-2 0 0,3-2 0 16,1-2 0-16,-1-2 0 0,0-1 0 16,0-4 0-16,0-2 0 15,2-1 0-15,0-2 0 0,1-3 128 0,0-2-128 0,1-2 176 0,1-2 80 0,1-3 0 16,1-3 16-16,1-3 0 0,-1-2 176 0,2-4 16 0,-1-4 16 0,1-2 0 15,2-2-160 1,-2 0-48-16,-1-2 0 0,-2 3 0 16,-2 1-144-16,-1 2-128 0,-3 4 144 0,0 2-144 0,0 3 176 0,-4 2-176 15,0 2 192-15,-3 7-192 0,0 0 192 0,0 0-64 0,0 0 0 16,0 0-128-16,1 9 0 0,0 1 0 16,0 3-160-16,1 3 160 0,-1 0-176 0,1 2 176 15,0-1-128-15,1 2 128 0,2 1 0 0,1-2-128 16,-1 1 128-16,2 0 0 0,2-3 0 0,0 1 0 0,0-3 0 0,2-1-128 0,1-2 128 15,1-2 0-15,1-2 0 0,2-3 0 0,-1-2 0 0,1-2 176 16,0-2-176-16,1-3 192 16,0-3 176-16,1-3 32 0,-1-4 16 0,2-3 0 15,-2-3 160-15,-2-4 48 0,-1-4 0 0,1 1 0 0,-2-2-288 16,-2 1-48-16,-1 1-16 0,-3 1 0 31,-1 1-112-31,-2 2-32 0,-1 1 0 0,-2 2 0 0,-1 1 64 0,-3 2 0 0,0 3 0 0,-1 2 0 0,-2 2-192 0,1 2 0 16,-2 1-160-16,-1 2 160 31,0 0-1376-31,-1 3-176 0,0 1-48 0,-1 0 0 0,0 4-1424 0,0-1-304 0</inkml:trace>
  <inkml:trace contextRef="#ctx0" brushRef="#br0" timeOffset="104417.37">5081 10687 7359 0,'-10'-3'320'0,"10"3"80"0,0 0-400 0,0 0 0 16,0 0 0-16,0 0 0 0,0 0 5120 0,0 0 960 0,0 0 176 0,0 0 32 15,0 0-4096-15,7-4-816 0,3 1-160 0,2-1-48 16,3 0-416-16,2 0-96 0,3-1-16 0,2 1 0 16,1-2-160-16,0 1-32 0,0-1-16 0,1 0 0 15,-1-1-224-15,0 2-32 0,-1-2-16 0,-1 2 0 16,1-1-160-16,-3 2 0 0,-1-1 144 0,-1 2-144 15,-3 0 0-15,-2 0 0 0,-2 1 0 0,-2 1 0 16,-2 0-736-16,-6 1-64 0,0 0-16 0,0 0 0 16,0 0-624-16,0 0-128 0,0 0-32 0,-3 4 0 15,0 1 128-15,-4-1 0 0,0 0 16 0,1-1 0 16,-2 0 832-16,0 0 176 0,1 1 16 0,-1-1 16 0,1 0 416 0,1 1 0 16,-1-1 192-16,1 0-64 0,0-1 704 0,1 2 160 15,-2-1 32-15,1 1 0 0,0 2 64 0,-1 1 0 16,1-1 16-16,0 2 0 0,3 1-336 0,-2 1-64 15,2 2 0-15,0 2-16 0,0 0-272 0,0 2-48 16,0 0-16-16,1 2 0 0,1-1-176 0,0 2-48 16,0 0 0-16,1-2 0 0,-3 1-128 0,2-2 0 15,1 1 144-15,1-1-144 0,0 1 0 0,2-3 0 0,-1-1 0 0,1 0 0 32,2-2-928-32,-1-3-96 0,1-1-32 0,2-3-8848 15,2-1-1760-15</inkml:trace>
  <inkml:trace contextRef="#ctx0" brushRef="#br0" timeOffset="104678.95">5548 10869 9215 0,'0'0'816'0,"0"0"-656"0,0 0-160 0,-4 5 0 16,-1 0 2944-16,2 1 576 0,-1-1 96 0,0 2 32 0,1 0-2112 15,0 2-400-15,-1 0-96 0,2 1-16 0,1 1-496 0,1 0-96 16,1 0-32-16,1 0 0 16,2-1 128-16,0 0 32 0,2-1 0 0,-1-2 0 0,2 0 80 0,0-3 32 15,3 0 0-15,-1-1 0 0,0-2 96 0,0-2 0 16,-2-1 16-16,2-3 0 15,-1 0 96-15,0-2 16 0,-3-2 0 0,1-2 0 16,-2-1-192-16,2 1-48 0,-4-2 0 0,1 0 0 0,-1 1-352 0,-2 1-80 16,-1 0-16-16,0 2 0 0,0 0-208 0,-1 3 0 15,0 0 128-15,2 6-128 0,-6-3 0 0,1 1 0 16,-2 0-144-16,0 2 144 31,2 2-752-31,-2 0-48 0,0 1-16 0,-1 1 0 16,-1 2-2128-16,-1-1-448 0</inkml:trace>
  <inkml:trace contextRef="#ctx0" brushRef="#br0" timeOffset="105004.62">5807 10600 29487 0,'0'0'2624'0,"0"0"-2112"0,0-6-512 0,0 1 0 0,0-1 944 0,0 6 80 0,0-5 0 0,0 5 16 16,2-6 112-16,-2 6 32 0,4-4 0 0,-4 4 0 0,6-2-560 0,0 1-112 31,0 1-32-31,0 2 0 0,1-1-112 0,1 2-32 0,-1 0 0 0,1 3 0 0,0 1-96 0,1 1-32 16,-2 3 0-16,1 3 0 0,0 1-48 0,-1 1-16 15,-1 2 0 1,-1 3 0-16,-1 3-144 0,-2 1 0 15,-1 1 0-15,-2 0 128 0,-1 2-128 0,-3-1 128 0,0 2-128 0,-3-1 128 16,-3 1-128-16,-1 0 0 0,-2-2 0 0,-2 1-176 31,0 0-1200-31,-2-1-240 0,0-3-48 0,-3-2-16 16,-2-4-1328-16,-3 0-256 0</inkml:trace>
  <inkml:trace contextRef="#ctx0" brushRef="#br0" timeOffset="105335.25">5042 10546 8287 0,'-2'-9'736'15,"0"1"-592"-15,0 1-144 0,-1 0 0 0,1 2 4720 0,0 0 912 16,2 5 176-16,0 0 32 0,0 0-3792 0,-6 2-752 16,1 4-144-16,-2 2-48 0,1 3-800 0,-2 3-176 15,0 1-128-15,0 4 192 0,-1 1-192 0,1 3 0 16,0 3 0-16,2 3 0 0,0 3 0 0,2 0 0 0,-1 1 0 0,3-3 0 16,0 1 0-16,2 0 0 15,2 0 0-15,4-1 0 0,-1-3 0 0,3-1 0 0,1 0 0 0,2-2 0 31,2-1-416-31,2-2-16 0,2-2 0 0,4-4-14064 0</inkml:trace>
  <inkml:trace contextRef="#ctx0" brushRef="#br0" timeOffset="105824.4">6346 11388 23951 0,'0'0'2128'0,"0"0"-1696"0,-3-4-432 0,3 4 0 0,0 0 2496 16,0-5 400-16,0 5 96 0,0 0 16 0,5-5-1632 0,0 1-320 15,2 0-64-15,3 1-16 0,1-1-592 0,3 2-128 16,3 0-32-16,1 1 0 0,3 0-224 0,2 0 0 16,2 0 128-16,-1 0-128 0,1 0-224 0,-1 0-96 15,-1 1 0-15,-2-1-16 31,-1 0-2752-31,-5 1-560 0</inkml:trace>
  <inkml:trace contextRef="#ctx0" brushRef="#br0" timeOffset="105998.04">6364 11578 32767 0,'-14'0'1456'0,"9"1"288"0,-1 0-1392 0,1 1-352 0,-1 0 0 0,6-2 0 16,-5 1 1408-16,5-1 192 0,0 0 64 0,0 0 0 15,0 0-848-15,0 0-176 0,0 0-16 16,5 3-16-16,4-2-272 0,1 0-48 0,3-1-16 0,3-1 0 15,5-2-144-15,4 0-128 16,1 0 144-16,4-2-144 16,-2 0-288-16,1 1-160 0,-1-2-16 0,1 1-11760 15,-4 0-2336-15</inkml:trace>
  <inkml:trace contextRef="#ctx0" brushRef="#br0" timeOffset="126499.53">8166 11056 11967 0,'0'0'528'0,"2"-5"112"0,1-1-512 0,-1 1-128 0,0-2 0 0,1-1 0 15,-1 0 2144-15,2-2 400 0,0 1 80 0,-2 1 0 16,2 2-832-16,-2-1-192 0,0-1-16 0,0 2-16 15,0 0-416-15,1 2-64 0,-3 4-32 0,0 0 0 16,3-5-96-16,-3 5-32 0,0 0 0 0,0 0 0 16,0 0-224-16,0 0-32 0,0 0-16 0,0 0 0 15,0 0-64-15,4 8-16 0,0 1 0 0,-1 3 0 0,-2 3-224 0,1 2-48 16,0 2-16-16,1 2 0 0,-2 1-144 0,0 2-16 16,-1-1-128-16,0 0 192 0,0 0-192 0,0 0 0 15,0 0 128-15,0-1-128 0,0 0 0 0,-1-1 128 16,-1-1-128-16,0-2 0 0,0-3 0 0,0-1 0 15,1-1 0-15,-2 1-160 16,-1-2-416-16,2-1-96 0,0-2-16 0,0-2 0 16,1 0-2192-16,1-7-448 0,0 0-96 0,0 0-16 0</inkml:trace>
  <inkml:trace contextRef="#ctx0" brushRef="#br0" timeOffset="127828.23">20585 8743 12895 0,'-3'-10'576'0,"3"10"112"0,-2-8-560 0,0 1-128 16,-1-1 0-16,2 1 0 15,1 2 2064-15,0-1 384 0,0 6 80 0,0 0 16 16,0-5-1296-16,0 5-256 0,0 0-48 0,0 0-16 16,6-1-464-16,-1 1-80 0,2 1-32 0,0 2 0 0,-2 3-96 0,2 1-32 15,-1 3 0-15,0 3 0 16,-2 4 64-16,2 4 16 0,-2 1 0 0,-1 3 0 0,0 4-48 16,-2 4 0-16,-1 3 0 0,0 5 0 0,0 4-64 0,-1 6-32 0,-1 7 0 0,0 3 0 15,-1 5-160-15,0 6 160 16,-1 5-160-16,2 4 160 0,0 4-160 0,1 1 0 15,0 0 0-15,0 42 0 0,1-16 0 0,0-14 0 16,3-10 0-16,0-6 128 0,-1-6-128 0,2-6 128 0,0-4-128 0,-1-4 128 16,1-6-128-16,0-6 128 0,2-3-128 0,-1-6 128 15,0-2-128-15,0-3 128 16,-1-3-128-16,2-2 128 0,-1-6 0 0,0-2-128 0,-1-2 192 16,1-3-64-16,-1-2-128 0,0-2 0 0,1-2 0 0,-2-2 0 15,0-2-656-15,-3-8-224 16,0 0-32-16,0 0-7904 0,0 0-1568 0</inkml:trace>
  <inkml:trace contextRef="#ctx0" brushRef="#br0" timeOffset="128143.04">20498 10862 27647 0,'-5'-8'1216'0,"5"8"256"0,-4-5-1168 0,4 5-304 15,0 0 0-15,0 0 0 0,0 0 880 0,4-5 112 16,0 1 32-16,5 0 0 0,3 1-432 0,6 1-80 15,6 1 0-15,5 0-16 0,4-1-176 0,4 2-16 16,4 2-16-16,4-2 0 0,5 0 48 16,9 1 16-16,6 0 0 0,5 1 0 0,4-1-224 0,6 0-128 0,8 0 160 0,6-1-160 15,2-1 128-15,7 0-128 16,3-1 0-16,5-1 144 0,4-2-144 0,3-1 0 16,0-3 0-16,0 0 0 0,-7 1 0 0,-5 1-176 0,-7-2 48 0,-5 1 0 15,-3 1 128-15,-11 2 0 16,-9-1 0-16,-5 1 0 0,-7-1 0 0,-5 2 0 0,-6 0 0 0,-4-1 0 15,-4 2 176-15,-4 0-48 0,-4-2 0 0,-5 1 0 32,-3-1-512-32,-4 1-96 0,-4 0-32 0,-4-2 0 15,-5 1-48-15,-2-1-16 0,-4 1 0 0,-4-1 0 0,-4 1-1488 0,-5-2-304 16,-5-1-64-16</inkml:trace>
  <inkml:trace contextRef="#ctx0" brushRef="#br0" timeOffset="128348.19">22922 10544 9215 0,'4'-7'816'0,"2"-1"-656"15,0 2-160-15,2-1 0 16,1 1 3968-16,2 0 768 0,0 2 160 0,1 1 32 0,1 1-2816 0,0 2-544 16,2 2-112-16,-1 3-32 0,1 1-256 0,2 4-48 31,-1 2-16-31,0 3 0 0,-2 0-368 0,0 3-80 0,-2 2-16 0,-1 0 0 16,-3 1-64-16,-2 0-32 15,-3 1 0-15,-3 1 0 0,-3 0-224 0,-4 1-32 16,-2-2-16-16,-5 0 0 0,-5 0-272 0,-3 0 160 15,-5-2-160-15,-5 1 128 16,-9-1-1936-16,-4-1-400 0,-6-3-80 0,-1-1-13856 0</inkml:trace>
  <inkml:trace contextRef="#ctx0" brushRef="#br0" timeOffset="128859.06">20497 8909 19343 0,'-4'-8'1728'0,"-2"-2"-1392"15,1-1-336-15,-1 0 0 0,1-1 1168 0,-1 2 176 16,1 3 16-16,-1 1 16 0,2 2 96 0,4 4 0 0,-5-1 16 0,-1 3 0 16,1 1-848-16,-1 4-192 0,2 2-16 0,-1 2-16 15,1 1-208-15,-1 1-32 0,0 1-16 0,-1 0 0 16,2 2 16-16,-1-2 0 0,0-1 0 0,1-2 0 15,-1-1 128-15,3-2 16 0,0-1 16 0,2-7 0 16,0 0 368-16,0 0 64 0,0 0 0 0,0 0 16 16,0 0 0-16,3-7 0 0,0-3 0 0,3-2 0 0,1-1-336 0,-1-5-80 15,1-2-16-15,2-1 0 16,2 1-352-16,1-1 144 0,2 0-144 0,1 2 0 0,1 3 0 0,0 1 0 16,2 3 0-16,0 3 0 0,-1 2 0 0,1 2 0 15,-2 3-160-15,1 2 160 0,-2 3-176 0,1 2 48 16,-1 1 0-16,0 2 0 0,1 0 128 0,-2 1-192 15,0 0 192-15,0 1-192 16,-2 1-368-16,0 0-80 0,0 1 0 0,0 1-10688 16,-2-1-2112-16</inkml:trace>
  <inkml:trace contextRef="#ctx0" brushRef="#br0" timeOffset="129407.13">19440 9229 18431 0,'-14'-3'816'0,"8"2"160"0,0-2-784 0,-1 1-192 32,-1 1 0-32,2 0 0 0,-1-1 2880 0,7 2 544 0,0 0 96 0,0 0 32 0,0 0-1696 0,0 0-320 15,0 0-80-15,0 0-16 16,7-2-880-16,3 1-176 16,3-1-48-16,3 0 0 0,3 0-16 0,3 0 0 0,3-1 0 0,3-2 0 15,3 2-144-15,0 0-48 0,0-1 0 0,0 1 0 16,0-1-128-16,-1-1 0 0,-3 0 0 0,-3-1 0 15,-3 1-592-15,-2 0-48 0,-4 1-16 0,-2-1 0 16,-4 1-320-16,-2 0-64 0,-3-1-16 0,-4 5 0 16,0 0-96-16,0 0-32 0,-3-4 0 0,-2 1 0 15,-2 0-112-15,-1 2-32 0,-4 1 0 0,0 0 0 0,-2 0 896 0,1 0 176 0,-1 1 48 0,1 2 0 16,0-1 816-16,0 0 160 0,1 0 48 16,1 0 0-16,0 2 336 0,2-1 80 0,0 0 16 0,1 3 0 15,2 0-160-15,0 4-48 0,1 2 0 16,-1 3 0-16,2 0-432 0,0 3-96 15,-3 0 0-15,1 3-16 0,1 2-240 16,-1 2-64-16,-1 2 0 0,1 1 0 0,2-1-192 0,-1 1 176 0,1-1-176 0,1 1 160 0,1-2-160 0,-1 0 0 16,2 0 0-16,1-2 0 0,1 0-144 0,2-1-112 15,-1-2-32-15,1-2 0 16,0-2-1968-16,2 0-400 0,1-4-80 0,1-2-10560 16</inkml:trace>
  <inkml:trace contextRef="#ctx0" brushRef="#br0" timeOffset="129674.93">19770 9577 26943 0,'0'0'1200'0,"-4"3"240"0,-3 1-1152 0,2 3-288 16,-1 2 0-16,2 2 0 0,0 2 416 0,1 0 32 15,1 0 0-15,1 3 0 16,2 0-208-16,1 1-48 0,3-1 0 0,1 2 0 16,4-2 0-16,1 1-16 0,1-1 0 0,0-2 0 15,0-3 112-15,0-3 32 0,1-1 0 0,-1-1 0 0,0-3 80 0,-1-2 32 16,-1-2 0-16,-2-2 0 0,0-3 384 0,-1-2 80 15,-3-2 0-15,-1-2 16 0,1-5-80 0,-4-2-32 0,-2-1 0 0,-2 0 0 16,0 0-352 0,-1 1-80-16,-3 1-16 0,0 3 0 0,-1 2-32 0,0 2 0 0,1 3 0 0,-1 2 0 15,0 4-320-15,0 2 0 0,0 1 0 0,1 3-128 16,-1 1-1232 0,0 3-240-16,-1 2-64 0,1 3 0 0,2 1-1360 0,0 2-288 15</inkml:trace>
  <inkml:trace contextRef="#ctx0" brushRef="#br0" timeOffset="131497.99">19808 9791 18431 0,'0'0'816'0,"0"0"160"15,2-6-784-15,0-1-192 0,-1-1 0 0,1 2 0 0,0-1 384 0,2 1 16 16,-1-1 16-16,1 1 0 0,1 1-32 0,0-1-16 16,1 2 0-16,-1 0 0 0,1 0-224 0,-6 4-144 15,5-4 192-15,-5 4-192 16,0 0 256-16,0 0-48 0,0 0-16 0,0 0 0 0,0 0 192 0,0 0 16 16,0 0 16-16,0 0 0 0,0 0-96 0,-4 7 0 15,-3-1-16-15,1 2 0 16,-3 0-160-16,2-2-16 0,-3 1-128 0,3-1 192 0,-2 0-192 0,0-1 0 15,4 0 128-15,-1-1-128 0,2-1 0 0,4-3 0 0,0 0 128 16,0 0-128-16,0 0 224 0,0 0 0 16,0 0 0-16,0 0 0 0,0 0-16 0,0 0 0 15,5-2 0-15,3-1 0 0,1 0-208 0,0-1 176 16,-1 0-176-16,1 0 160 0,0-2-160 0,-1 2 0 0,-1-1 0 0,0 2 128 16,1 0 48-16,-8 3 0 0,0 0 0 0,0 0 0 15,0 0 272-15,0 0 64 0,0 0 16 0,-6 6 0 16,1 2-256-16,-3 1-48 0,-2 1-16 0,-1 0 0 15,-1-2-208-15,0 2 0 0,1 1 128 0,1-1-128 16,1 0 0-16,1-1 0 0,2 0 0 0,1-1 0 16,3 1 0-16,1-1 0 0,1-1-128 0,0-7 128 15,0 0 0-15,6 4 0 0,0 0 0 0,2-1 0 0,0-2 0 0,0-1 0 16,2-1 128-16,0-3-128 0,-1 0 272 0,-1-1-32 16,-1 1-16-16,0 0 0 0,-3-2 112 0,0 2 32 15,-4 4 0-15,0 0 0 0,-2-5 192 0,2 5 32 16,-6 0 16-16,-2 1 0 0,-4 1-288 0,0 2-64 15,-2 4-16-15,0 2 0 0,-2 1-240 0,1 2 0 16,0 1 0-16,2 0-160 16,0 1-288-16,2-1-48 0,2-1-16 0,3-1-14912 0</inkml:trace>
  <inkml:trace contextRef="#ctx0" brushRef="#br0" timeOffset="132287.88">23768 11188 13823 0,'0'0'608'0,"0"0"128"0,0-4-592 0,-5-1-144 0,5 5 0 0,-4-4 0 0,-1 1 2000 0,0 1 368 16,-3 0 80-1,-1 2 16-15,1 2-1136 0,-2 0-240 16,-1 1-32-16,-1 3-16 0,-2 0-464 0,1 4-80 15,0 1-32-15,1 1 0 0,1 1-272 0,2 2-64 16,1-1-128-16,3 0 192 0,2 1-192 0,-1-1 0 16,3 1 0-16,3 0 0 0,3-2 0 0,1 0 176 0,4 0-32 0,2 0 0 15,3-1 144-15,1 1 32 0,4-4 0 16,2-1 0-16,1-1 144 0,4-3 48 16,0-2 0-16,2-2 0 0,-2-3-16 0,1-2 0 15,-3-4 0-15,0-1 0 0,-3-2 16 0,0-1 0 0,0-2 0 0,-2 0 0 16,-5-2-144-16,0 1-32 0,-3-2 0 0,-3 2 0 15,-2 1-16-15,-4 1-16 0,-3 0 0 0,-2 1 0 16,-1 2 144-16,-3 1 48 0,-4 0 0 0,-1 1 0 16,-1 2-496-16,-2 2 0 0,-2 1 0 0,-2 1 0 31,0 1-272-31,-3 1-160 0,-4 1-16 0,0 1-16 16,0 1-576-16,-2 2-112 0,1 0-32 0,3 3 0 0,2-1-1504 0,3 3-288 0</inkml:trace>
  <inkml:trace contextRef="#ctx0" brushRef="#br0" timeOffset="132621.03">24068 10906 18431 0,'-3'-18'1632'0,"2"9"-1312"15,-1-2-320-15,2 0 0 0,-1 0 2080 0,1 1 352 0,1 1 64 16,-1 2 0-16,0 1-784 0,0 1-176 0,0 5-16 0,0 0-16 16,0 0-560-16,0 0-112 0,0 0-32 0,0 0 0 15,0 0-464-15,0 0-80 0,-1 11-32 0,1 4 0 16,-2 2-224-16,0 4 0 0,-2 3 0 0,-2 3 0 16,-1 4 128-16,1 3-128 0,-1 4 0 0,1 1 0 15,-2 3 128-15,0 1-128 0,1-1 0 0,-1-1 144 16,1 0-144-16,1-1 0 0,-1-2 0 0,2-1 0 15,0-3 0-15,1-1 128 16,-1-1-128-16,2-2 0 0,0-3 128 0,-1-3-128 0,1-3 128 0,1-1-128 16,0-2-192-16,1-1-112 0,-3-2-16 0,3-3-10544 15,-1-2-2096-15</inkml:trace>
  <inkml:trace contextRef="#ctx0" brushRef="#br0" timeOffset="134736.19">20732 10804 1839 0,'0'0'160'0,"0"0"-160"15,0 0 0-15,0 0 0 0,0 0 2848 0,0 0 544 16,0 0 96-16,-6 7 32 0,6-7-1824 0,0 0-352 16,0 0-80-16,0 0-16 0,-5 5-496 0,5-5-112 0,0 0 0 0,0 0-16 15,-7 5-112-15,7-5 0 0,0 0-16 0,0 0 0 16,0 0 128-16,0 0 16 0,0 0 16 15,0 0 0-15,0 0 0 0,0 0 0 0,0 0 0 16,0 0 0-16,0 0-112 0,1-9-32 0,2-1 0 0,2 0 0 0,-1 0-16 0,2-1-16 31,-1 0 0-31,2-1 0 0,-1-2-96 0,4-4 0 0,2-3-16 0,2-2 0 0,0-3-64 0,-2 4-16 32,1-4 0-32,3-4 0 0,2-3-128 0,4-3-32 0,3-4 0 15,1-3 0-15,3 0-128 0,0-1 0 0,1-1 0 0,1 0 128 16,0-1-128-16,-2 1 128 0,-2 1-128 0,-1 2 128 0,-1 1 64 0,1 0 16 15,-2 0 0-15,0 0 0 0,-1 0-80 0,-1 2-128 0,1-1 176 16,1 0-176-16,1 0 128 0,0 1-128 0,0 1 0 0,2-1 0 16,-1 0 0-16,2 1 0 0,-1 3 0 0,-2-2 0 15,0 0 0-15,-3 1 0 0,-2 2-144 16,0 0 144-16,-2 1-272 0,-1 3 16 0,1 4 16 16,-4 3 0-16,-2 1 240 0,-1 3-192 0,-1 1 192 15,-1 2-192-15,-1 1 192 0,-2 1 0 16,-1 2 0-16,-1 2-144 0,0 1-32 0,-2 2 0 0,0 0 0 0,-1 0 0 31,0 3-448-31,-1 4-80 0,0-4-32 0,0 4 0 0,0 0-1424 0,0 0-272 0,2-5-64 0</inkml:trace>
  <inkml:trace contextRef="#ctx0" brushRef="#br0" timeOffset="135416.51">21806 8990 8063 0,'0'0'352'0,"0"0"80"0,0 0-432 0,0 0 0 0,0 0 0 0,0 0 0 0,0 0 128 16,0 0-128-16,0 0 128 0,0 0-128 0,0 0 0 0,0 0 0 15,0 0 0-15,0 0 0 0,0 0 0 16,0 0 0-16,0 0 0 0,0 0 0 15,0 0 144-15,0 0 48 0,0 0 16 0,0 0 0 16,0 0 176-16,0 0 48 0,0 0 0 0,0 0 0 0,0 0-112 0,0 0 0 16,7-1-16-16,-7 1 0 15,0 0-304-15,0 0 0 0,0 0 128 0,0 0-128 0,0 0 0 0,0 0 0 16,0 0 0-16,0 0 0 0,0 0-192 0,0 0-80 16,0 0-32-16</inkml:trace>
  <inkml:trace contextRef="#ctx0" brushRef="#br0" timeOffset="136500.43">21815 8984 11055 0,'0'0'480'0,"0"0"112"0,0 0-464 0,0 0-128 0,0 0 0 0,0 0 0 16,0 0 704-16,0 0 128 0,0 0 32 0,0 0 0 15,0 0-528-15,0 0-96 0,0 0-32 0,0 0 0 16,0 0-208-16,0 0 0 0,0 0-144 0,5 5-4240 16,-5-5-848-16</inkml:trace>
  <inkml:trace contextRef="#ctx0" brushRef="#br0" timeOffset="136648.78">21843 9079 11967 0,'0'0'1072'0,"0"0"-864"15,0 0-208-15,0 0 0 0,0 6 848 0,0-6 128 16,-1 5 32-16,1 1 0 0,0-6-432 0,-2 8-96 16,1-2-16-16,1 2 0 0,0 0-272 0,0-1-48 15,0 2-16-15,1 0 0 0,1 0-128 0,0 1 0 16,1 0 0-16,0-1-5280 0,1 0-1008 16</inkml:trace>
  <inkml:trace contextRef="#ctx0" brushRef="#br0" timeOffset="136808.95">21903 9342 3679 0,'0'0'320'0,"0"0"-320"0,-3 5 0 0,1 0 0 16,-1 1 2848-16,1-1 496 0,0 1 112 0,0 0 0 15,0 1-1856-15,1 1-368 16,-1-2-80-16,1 3 0 0,0 1-768 0,1 1-128 0,1 0-48 0,0 1 0 16,1 0-208-16,-1 0 0 0,-1 1 0 0,1 1 0 31,1 0-640-31,0 1-160 0</inkml:trace>
  <inkml:trace contextRef="#ctx0" brushRef="#br0" timeOffset="137316.43">21921 9768 16703 0,'0'0'736'0,"-1"7"160"0,1-7-720 0,0 6-176 15,0 1 0-15,0 0 0 16,0-1 1200-16,0 1 208 0,1 0 32 0,0 1 16 0,0 0-640 16,1 1-128-16,1-1-32 0,1 2 0 0,0 1-464 0,2 0-192 15,0 0 128-15,1 1-128 16,-2 1 0-16,1 0 0 0,-1-1 0 0,2 0 0 15,-2 0-624-15,0 0-96 0,0 0-32 0,0 1 0 16,-1 2-544-16,-1-2-112 0,0 1-32 0,-1 1 0 16,0-1 416-16,0 0 64 0,-1-1 32 0,0-1 0 0,1 1 688 0,-1-2 240 0,0 0-144 0,-1 0 144 0,-1-3 480 0,0 1 176 15,-1 0 48-15,1 1 0 0,0 0 448 16,1 0 80-16,-2 0 32 0,1-1 0 0,-1 1-400 0,1 0-80 16,0 1-16-16,-1-1 0 0,1 0-448 0,1 1-80 15,1 2-32-15,1 0 0 0,-2 1-208 0,1-1 0 16,1 1 128-16,0 0-128 0,0 0 0 0,0-1 0 15,1 1 0-15,0-2 0 16,0 0-464-16,2 2-48 0,-1-1 0 0,0 0 0 31,0 0-288-31,-1 0-64 0,0-1-16 0,1 2 0 0,-3-1-320 0,0-1-64 0,0 1-16 0,0-1 0 32,0 0 624-32,0 0 112 0,-1-1 32 0,0 0 0 0,0 0 512 0,0 0 224 0,0 0-16 15,1 0 0-15,-1 0 1072 0,1-1 224 0,2 0 32 0,0 0 16 0,-1 0 112 0,0 0 32 16,1 0 0-16,-1 1 0 0,0 1-256 0,0-1-48 15,0 0-16-15,1 0 0 0,-1 1-416 0,0 0-64 16,1 1-32-16,1-1 0 0,-2 1-480 0,0-2-80 0,1 0-32 0,-1 0 0 16,1-3-144-16,-1 1-128 0,1 0 144 0,-2-1-144 15,1-1 160-15,1 0-160 0,-2-2 160 0,-1-5-160 16,1 6-144-16,-1-6-128 0,0 0-32 16,0 0-9632-16,0 0-1936 0</inkml:trace>
  <inkml:trace contextRef="#ctx0" brushRef="#br0" timeOffset="140016.01">20604 9210 5519 0,'0'0'496'0,"-3"-4"-496"16,-1-2 0-16,1 1 0 0,0 1 2912 0,1-1 480 15,1 0 112-15,1 5 16 0,0 0-1600 16,0 0-320-16,3-6-64 0,-1 2-16 15,1 0-880-15,3 2-192 0,0 0-16 0,2 1-16 0,1 1-416 0,2 0 0 16,0-1 0-16,2 1 0 16,1 0 0-16,2 0-144 0,-1 0 144 0,2 0-160 15,0-1-528-15,2 0-96 0,0 0-32 0,1-2-9376 0</inkml:trace>
  <inkml:trace contextRef="#ctx0" brushRef="#br0" timeOffset="140251.22">21163 9095 8287 0,'9'-2'736'0,"1"-1"-592"0,-1 0-144 0,1 0 0 0,0 0 2160 0,1 0 400 16,-1 1 64-16,0 1 32 0,0 0-1744 0,1 0-336 31,2 1-80-31,0 0-16 0,-1 1-336 0,3 0-144 0,0 0 128 0,3 0-128 0,-2-1 0 0,4 1 0 31,2 0 0-31,3 1 0 0,2-1 0 0,0-1 0 0,2 0 0 0,-2-1 0 0,1-1 0 0,-2 0 0 16,-2-1 0-16,1-1 0 0,-3-1 128 0,0 0-128 16,-3-1 128-16,1 1-128 0,-1-1 432 0,-3 2 0 15,0-1 0-15,-2 1 0 0,-2 0 224 0,-1 0 48 16,-1 1 16-16,-2 0 0 0,0-1-272 0,-3 0-64 15,-5 4-16-15,0 0 0 0,0 0-368 0,0 0 0 16,0 0 0-16,0 0-11264 0</inkml:trace>
  <inkml:trace contextRef="#ctx0" brushRef="#br0" timeOffset="140947.39">21201 8613 9215 0,'0'0'816'0,"0"0"-656"0,0 0-160 0,0 0 0 16,0 0 2416-16,0 0 448 0,0 0 80 0,4-3 32 15,-4 3-1472-15,5-5-288 0,2 1-64 0,2 1-16 0,2 0-432 0,3 1-96 16,2 0-16-16,2 0 0 0,1-1 0 0,2 0 0 15,1 0 0-15,2 0 0 16,0-1-272-16,2 2-48 0,-1 0-16 0,-1 0 0 16,-2 0-256-16,-2-1 128 0,-3 0-128 0,0 0 0 15,-4 1 0-15,-1-1-256 0,-2 1 32 0,-2 0 0 32,-3 0-464-32,-5 2-80 0,0 0-32 0,0 0 0 0,0 0-448 0,0 0-96 0,-7-3 0 0,1 1-16 15,-2 1 464-15,0 1 80 0,-1 0 32 0,-1 0 0 0,0 0 528 0,0 0 96 16,-1 0 32-16,1 1 0 0,1 2 304 0,0-1 64 15,1 0 16-15,0 1 0 0,1 2 496 0,2-1 96 0,-1 2 32 16,2-1 0-16,-1 1-80 0,1 0-16 16,0 1 0-16,-1 2 0 0,1-1-272 0,-1 2-48 15,1 1-16-15,2 0 0 0,-3 0-192 0,2 1-64 16,0 1 0-16,1 0 0 0,1 1-192 0,-1 0 144 0,1 1-144 0,1-2 128 16,1-1-128-16,2 0 0 0,-1 0 0 0,0-1 0 31,1-1-320-31,1 0-80 0,0-1-32 0,2-2-11120 0</inkml:trace>
  <inkml:trace contextRef="#ctx0" brushRef="#br0" timeOffset="141206.18">21653 8687 20895 0,'0'0'928'0,"0"0"192"0,-5 5-896 0,1 1-224 16,0-1 0-16,0 2 0 0,-2 1 384 15,2 0 48-15,1 2 0 0,0 0 0 16,1 0-128-16,1 0-32 0,2 0 0 0,1 0 0 0,1 0-16 0,1-2-16 15,2 0 0-15,-1-1 0 16,1-2 80-16,0 0 0 0,2-3 16 0,0-1 0 16,-1-2 80-16,1-1 16 0,-1-3 0 0,-1-1 0 15,2-2 448-15,-2-1 80 0,1-2 32 0,-4-2 0 0,1-1-32 0,-2 0-16 16,-1-1 0-16,-1 2 0 0,-1 2-416 0,-1 1-80 16,-2 2 0-16,1 3-16 0,-4 1-240 0,2 3-32 15,-2 0-16-15,0 2 0 16,-1 3-544-16,-1 2-112 0,-1 3-32 0,0 3-9824 15,0 1-1984-15</inkml:trace>
  <inkml:trace contextRef="#ctx0" brushRef="#br0" timeOffset="142206.1">22231 11161 9215 0,'0'0'400'0,"0"0"96"0,0 0-496 0,0 0 0 0,0 0 0 0,0 0 0 0,0 0 1568 0,0 0 224 15,0 0 32-15,0 0 16 0,0 0-240 0,0 0-64 16,0 0 0-16,-4 2 0 0,-2 1-576 0,-1 2-112 16,0 1-16-16,-1 2-16 0,-1 2-240 0,-1 1-64 15,-1 0 0-15,1 1 0 0,1 1-256 0,0 1-48 0,1 1-16 0,1-1 0 16,2-1-64-16,1 2 0 0,0-3-128 16,3 0 192-16,1-1 16 0,2 0 0 15,2 0 0-15,1-1 0 0,3-2 48 0,2 0 0 0,1 0 0 0,4 0 0 16,1-4 0-16,0-1 16 0,1-1 0 15,0 0 0-15,3-4-16 0,1 0-16 0,1-2 0 0,0-2 0 16,0 0 96-16,-1-2 32 0,-3-2 0 0,1 0 0 16,-1-1 16-16,-3-1 16 0,-2 0 0 0,-3-1 0 15,-2 0 32-15,-4-1 0 0,-1 1 0 0,-3 2 0 16,-3 0 128-16,0 1 16 0,-4 0 16 0,-1 3 0 16,-4-1-352-16,-2 3-80 0,-1 0-16 0,-2 3 0 15,-1 2-512-15,-2 1-96 0,-1 0-32 0,0 1 0 16,0 2-544-16,1 0-112 0,2 2-32 0,0-1-8752 15,2 1-1760-15</inkml:trace>
  <inkml:trace contextRef="#ctx0" brushRef="#br0" timeOffset="142517.79">22351 11130 19343 0,'-2'-13'1728'0,"1"6"-1392"0,-1-2-336 0,1 1 0 0,0-1 1024 0,1 0 144 16,-3 0 32-16,3 1 0 0,-1 2 672 0,0 1 144 15,1 5 32-15,0 0 0 0,0 0-880 0,0 0-160 0,0 0-48 0,0 0 0 16,-4 5-576-16,1 4-128 16,-1 2-32-16,-1 3 0 0,0 4-224 0,0 1 0 0,-2 2 128 0,0 2-128 15,1 4 128-15,-1-2-128 0,0 1 176 0,1 1-176 0,-1-1 128 0,2 1-128 31,-1 0 0-31,1 0 0 0,1-2 128 0,0 0-128 0,1-3 0 0,0 0 0 0,1-1 0 0,1-1 128 16,-1-3-128-16,1-1 0 0,0-2 128 0,0-2-128 16,-2-2 0-1,2-2 0-15,0-2-528 0,1-6-224 0,0 0-32 0,0 0-14512 0</inkml:trace>
  <inkml:trace contextRef="#ctx0" brushRef="#br0" timeOffset="146232.2">22561 11597 4607 0,'0'0'192'0,"0"0"64"0,0 0-256 0,0 0 0 0,0 0 0 0,0 0 0 0,0 0 2000 16,0 0 368-16,0 0 64 0,0 0 0 0,0 0-1056 0,0 0-224 16,3-4-32-16,-3 4-16 0,2-5-128 0,-2 5-16 15,4-6-16-15,-4 6 0 0,2-4-96 0,-2 4-16 16,2-5 0-16,-2 5 0 0,0 0-64 0,0 0-32 15,0 0 0-15,2-5 0 0,-1 0-128 0,-1 5-32 16,0 0 0-16,0 0 0 0,0 0-240 0,0 0-48 16,0 0-16-16,0 0 0 0,0 0-144 0,0 7-128 15,0 0 144-15,-1-1-144 0,1 2 128 0,-2 0-128 0,2 0 0 0,0 1 0 16,0-1 0-16,0 2 0 16,0 0 0-16,2 2 0 0,-2-2 0 0,1 0 0 15,1-2 0-15,-1 0 0 0,0 0 0 0,0-1 0 0,0 0 144 0,0 0-144 16,-1-7 0-16,1 6 0 15,-1-6 0-15,0 6 0 16,0-6-528-16,0 0-192 0,0 0-48 0,0 0-7664 0,0 0-1536 0</inkml:trace>
  <inkml:trace contextRef="#ctx0" brushRef="#br0" timeOffset="146773.25">22519 11619 2751 0,'0'0'128'0,"0"0"16"0,0 0-144 0,0 0 0 0,0 0 0 0,-1-4 0 0,1 4 3088 16,0 0 592-16,-2-4 112 16,2 4 32-16,0 0-2432 0,0 0-496 0,0 0-80 0,0 0-32 15,0-6-336-15,0 6-64 16,0 0 0-16,0 0-16 0,2-5 80 0,-2 5 0 0,0 0 16 0,0 0 0 0,0 0 176 0,0 0 16 15,4-5 16-15,-4 5 0 0,0 0-48 0,0 0-16 16,4-5 0-16,-4 5 0 0,0 0-224 0,0 0-32 16,0 0-16-16,0 0 0 0,0 0-176 15,4-5-32-15,-4 5-128 0,6-3 192 16,-6 3-64-16,0 0 0 0,5-2-128 0,-5 2 192 16,7-1-192-16,-1 0 144 0,0 0-144 0,0 1 128 0,1 0 32 0,1 0 0 0,-1-2 0 0,2 1 0 31,1 0 48-31,0 0 16 0,0 0 0 0,2 1 0 0,1 0-16 0,0 0 0 0,1 0 0 0,0 1 0 15,0 0-16-15,1 1 0 16,-2 1 0-16,0 0 0 0,-1 0-16 0,0 2-16 0,-4-1 0 0,1 2 0 16,-3-1-160-16,0 3 0 0,-3-1 144 0,-1 2-144 0,0-1 0 15,-2 1 128-15,0 0-128 0,-4 0 0 0,0 1 0 0,-2 0 144 32,0 0-144-32,-2 0 0 0,-2 0 192 0,0 0-192 0,-2 0 192 15,1-3-192-15,-1 1 176 0,0-1-176 16,-3-2 160-16,2 1-160 0,2-1 176 0,-2 0-176 0,0-2 192 0,1 0-192 0,1 1 160 0,0-1-160 15,1-1 128-15,1 0-128 0,0 0 0 0,2 1 0 16,0-2 128 0,1 0-128-16,1 0 0 0,5-1 0 15,-6 1 0-15,6-1 0 0,-5 1-208 0,5-1-80 0,0 0-16 0,0 0 0 16,0 0-1936-16,0 0-400 16,0 0-80-16</inkml:trace>
  <inkml:trace contextRef="#ctx0" brushRef="#br0" timeOffset="154566.44">21737 9243 11055 0,'0'0'976'0,"0"0"-784"0,0 0-192 0,0 0 0 0,0 0 960 0,0 0 128 0,0 0 48 0,0 0 0 16,0 0-368-16,0 0-64 16,0 0 0-16,-3 9-16 0,-2 2-480 0,-1 1-80 15,-2 3-128-15,-1 0 176 0,0 0-176 0,-2 2 0 0,-1-2 0 0,-1 1 128 16,0-1-128-16,0 2 0 16,0-1 0-16,0 2 128 0,1-3-128 15,2-1 0-15,4-1 0 0,-1-3 0 16,3 0-640-16,2-2-176 0</inkml:trace>
  <inkml:trace contextRef="#ctx0" brushRef="#br0" timeOffset="154759.91">21895 9342 11055 0,'0'0'480'16,"0"0"112"-16,-4-1-464 0,-3 1-128 0,0 1 0 0,-3 4 0 0,-3 1 1808 0,-3 3 352 16,-2 1 64-16,-2 2 16 0,2 2-1200 0,-4 2-224 31,-1-1-48-31,-1 2-16 0,-3 3-528 0,0-1-96 15,-1 1-128-15,-1 1 176 0,-2-1-176 0,1 2 0 16,2 0 0-16,1-1 0 0,3-2 0 0,3-2 0 16,2-1 0-16,4-2 0 15,3-1-576-15,2-1-128 0,3-2-48 0,4-2 0 16,3-8-784-16,0 0-176 0</inkml:trace>
  <inkml:trace contextRef="#ctx0" brushRef="#br0" timeOffset="154943.84">21761 9518 19007 0,'0'0'832'0,"0"0"192"0,0 0-832 0,0 0-192 0,0 0 0 0,0 0 0 16,-4 7 816-16,-2 0 112 0,-4 0 32 0,-1 3 0 16,-2 2-288-16,-1 3-48 0,-4 2-16 0,0 1 0 15,-3 2-288-15,-1-1-64 0,-1 1-16 0,-3 1 0 0,-2 0-240 0,0 1 0 16,-3 1 0-16,2 1 0 16,-2 2 128-16,2-1-128 0,2 0 0 0,2-1 0 0,1 0 0 0,5-2-240 15,2-3 32-15,4-2 0 16,3-3-848-16,3-2-160 0,5-3-48 15,3-2-5360-15,5-4-1072 0</inkml:trace>
  <inkml:trace contextRef="#ctx0" brushRef="#br0" timeOffset="155165.29">21822 9736 10127 0,'5'-3'896'0,"1"0"-704"16,-6 3-192-16,0 0 0 0,0 0 2816 0,0 0 544 0,0 0 96 0,0 0 32 16,0 0-1872-16,-6 3-368 15,-3 1-80-15,-3 3-16 0,-4 2-512 0,-3 2-96 16,-1 2-32-16,-5 1 0 0,-2 3-224 0,-3 0-48 0,-1 2-16 0,-3 1 0 15,-2 1-224-15,-2 1 128 16,1 1-128-16,-2 0 0 0,1 1 0 0,-1 3 0 16,4 1 0-16,2 1 0 0,2-3 0 0,4-1 0 0,-2-1 0 0,5-4 0 31,3-1-480-31,5-3-144 0,4-4-16 0,3-2-16 16,4-3-688-16,5-7-128 0,6 5-16 0,6-6-9120 0</inkml:trace>
  <inkml:trace contextRef="#ctx0" brushRef="#br0" timeOffset="155375.78">21774 9844 13823 0,'0'0'1216'0,"0"0"-960"0,0 0-256 0,0 0 0 16,0 0 2112-16,0 0 384 0,0 0 80 0,-6 3 16 0,-2 2-1312 0,-1 2-272 15,-4 1-48-15,-1 2-16 0,-4 1-240 0,-2 3-32 16,-3 3-16-16,-2 0 0 0,-2 2-480 0,-3 1-176 16,-1 1 0-16,-4 2 144 0,1 1-144 0,-3 1 0 15,0 1 0-15,1 1 128 0,1 3-128 0,-1 1 0 16,0-2 144-16,1 1-144 0,1-1-208 0,2-2-112 15,1 0-32-15,5-4 0 16,1-3-864-16,6-3-192 0,3-3-16 0,6-3-6048 16,6-3-1200-16</inkml:trace>
  <inkml:trace contextRef="#ctx0" brushRef="#br0" timeOffset="155576.66">21833 9988 12895 0,'0'0'1152'0,"0"0"-928"0,0 0-224 0,0 0 0 16,0 0 2816-16,0 0 528 0,0 0 112 0,0 0 0 15,-5 2-1904-15,-2 3-384 0,-4 0-80 0,-4 4 0 16,-2 2-384-16,-4 3-80 0,-2 3-16 0,-4 2 0 16,-2 0-320-16,-4 2-64 0,-4 1-16 0,-1 0 0 15,-2 2-208-15,0 3 0 0,-2 0 128 0,0 2-128 0,-1 1 0 0,-1 0 0 16,-2 2 0-16,-1 1 0 31,-1 1-288-31,1-1-160 0,0 0-16 0,4-3-16 0,3-2-928 0,6-3-176 0,5-2-32 0,5-3-16 16,4-5-32-16,5-2 0 0,-7 5 0 0,22-18 0 0</inkml:trace>
  <inkml:trace contextRef="#ctx0" brushRef="#br0" timeOffset="155812.39">21911 10147 26143 0,'0'0'1152'0,"0"0"256"0,0 0-1136 0,0 0-272 15,0 0 0-15,0 0 0 0,-5 3 688 0,-2 2 80 16,-5 3 0-16,-3 1 16 0,-3 1 48 0,-3 2 16 15,-3 2 0-15,-3 3 0 0,-1 1-432 0,-5 2-96 0,-3 1 0 0,-1 1-16 16,-6 1-304-16,0 0 160 0,0 1-160 0,-2 2 128 16,0 0-128-16,2 3 0 0,1 4 0 0,1-1 0 31,-1 0-320-31,1-2-128 0,3-1-48 0,2-4 0 0,4-3-864 16,6-3-176-16,4-4-48 0,6 0 0 15,5-5-16-15,6-4 0 0,5-6 0 0,9 0-8320 0</inkml:trace>
  <inkml:trace contextRef="#ctx0" brushRef="#br0" timeOffset="156001.63">21872 10293 7359 0,'28'-11'320'0,"-16"8"80"0,0-1-400 0,0 1 0 16,-1 1 0-16,-3 1 0 0,-8 1 4096 0,0 0 720 15,0 0 160-15,-3 5 16 16,-5 3-3008-16,-3 1-624 0,-3 1-112 0,-5 2-32 0,-3 1-448 0,-2 1-112 16,-4 3-16-16,0 0 0 15,-3 2-384-15,-1 1-64 0,-1 0-32 0,-2 0 0 16,-2 4-160-16,0-1 0 0,-2-1 0 0,4 1 128 0,-1 0-128 0,5 1-144 15,0 0 144-15,5-2-208 32,4-2-976-32,4-1-192 0,5-4-32 0,4-2-16 0,6-3-752 0,4-3-128 0,6-4-48 0,5-4-7408 0</inkml:trace>
  <inkml:trace contextRef="#ctx0" brushRef="#br0" timeOffset="156191.13">21897 10435 9215 0,'12'-5'816'0,"-12"5"-656"0,0 0-160 0,0 0 0 15,0 0 2880-15,0 0 560 0,-4 5 96 0,-1-1 32 16,-3 2-2096-16,-4 1-400 15,-4 3-96-15,-4 2-16 0,-2 2-352 0,-2 1-80 16,-2 0-16-16,-6 6 0 0,3 0-320 0,6-4-64 0,-2-1 0 0,1 1-128 16,-1-1 160-16,1 1-160 0,1-2 128 0,2 0-128 15,2 0 0-15,-1 0-192 0,6-2 0 0,4-3 16 16,4-2-736 0,6-8-160-16,0 0-16 0,13 3-16 0,4-2-48 0,6-3 0 15,4-3 0-15,2-3-5072 0,2-2-1024 0</inkml:trace>
  <inkml:trace contextRef="#ctx0" brushRef="#br0" timeOffset="156443.38">21916 10580 2751 0,'0'0'256'0,"7"1"-256"0,1 0 0 0,-8-1 0 0,0 0 3584 0,0 0 656 16,-4 8 144-16,0 0 32 0,-2-1-2688 0,-1 3-544 16,-3 0-96-16,-2 1-32 0,-3 1-432 0,1 0-96 31,-1 0-16-31,-1 2 0 0,1 0-320 0,4-3-192 0,0 1 192 0,2-1-192 0,-1 0 0 0,4-1 0 31,0-1-192-31,3-2 48 16,1 1-2288-16,3-1-448 0,3-2-80 0,4-2-32 15,2-3 1232-15,3-2 240 0,5-2 48 0,2-3 16 16,4-2 80-16,3 1 16 0,-1-1 0 0,2 0 0 0,-2 0 1552 0,-7 3 320 16,-4 0 64-16,-1 2 16 0,-4-1 2496 0,-3 2 496 0,-2 1 112 15,-5 2 16-15,0 0-1216 0,0 0-256 0,-8 2-32 0,-2 2-16 16,-3 3-1168-16,-3 1-256 0,-1 2-32 0,-2 1-16 16,0 0-432-16,4-1-96 0,0-1 0 15,-1 2-16-15,2 0-176 0,1 0 0 0,1 0-160 0,2-1 160 31,3-1-2352-31,-1 1-368 0,3-2-80 0</inkml:trace>
  <inkml:trace contextRef="#ctx0" brushRef="#br0" timeOffset="156599.67">22037 10776 23263 0,'0'0'1024'0,"0"0"224"0,0 0-992 0,0 0-256 16,-4-1 0-16,0 1 0 0,-2 0 1616 0,-1 1 288 16,0 0 48-16,-2 0 16 0,0 1-1136 0,-1 1-208 15,-3 2-48-15,1 0-16 0,0 1-432 0,1 2-128 16,1-2 0-16,1 1 0 0,1-1 0 0,3 0-352 15,-1-1 48-15,3 1 16 16,0-2-2592-16,3-4-512 0</inkml:trace>
  <inkml:trace contextRef="#ctx0" brushRef="#br0" timeOffset="159332.29">8009 11725 17615 0,'0'0'768'0,"-6"0"192"0,1 0-768 0,-3 0-192 0,-1-1 0 0,1 1 0 0,0 0 1520 0,-1 0 272 0,0-1 48 0,2 1 16 15,-1 0-512-15,1 0-112 0,2 0-16 0,5 0 0 16,0 0-400-16,0 0-96 16,0 0-16-16,0 0 0 15,0 0-256-15,0 0-48 0,0 0-16 0,7 2 0 0,3-1 16 0,2-1 0 16,4-1 0-16,0 0 0 15,2 0 208-15,3-2 32 0,2-1 16 0,1 0 0 0,1-2-64 0,1 2-16 0,-1 0 0 0,1-1 0 16,1 0-128-16,1-1-48 0,3 1 0 0,-3-1 0 0,-1 2-176 0,1-1-32 16,-2 2-16-1,-1 0 0-15,-4 1-176 0,-2-1 0 16,-2 1 144-16,-2 0-144 0,-2 0 128 0,0 0-128 0,-5-2 128 0,0 2-128 16,-3 0 0-16,-5 2 0 0,0 0 0 0,0 0 0 31,0 0-352-31,0 0-96 0,0 0 0 0,0 0-16 15,0 0-656-15,0 0-128 0,0 0-32 0,0 0-9568 16,0 0-1920-16</inkml:trace>
  <inkml:trace contextRef="#ctx0" brushRef="#br0" timeOffset="159762.01">8056 12073 32479 0,'-6'-9'1440'0,"3"3"288"0,1-1-1376 0,1-1-352 0,0 0 0 0,2-1 0 16,2 1 704-16,2-1 64 0,0-1 0 0,4 0 16 15,2 0-384-15,2 1-80 0,-1 2 0 0,3 0-16 0,0 0-304 0,2 3 0 16,-1 2 0-16,-1 2 0 16,0 1 0-16,-1 2 0 0,-2 3 0 0,-1 1 0 0,-2 3 0 0,-2 2 0 15,-3 2 0-15,-1 1 0 0,-5 3 0 0,-1 1-144 16,-3 3 144-16,-1 3 0 0,-4-1-128 0,-3 1 128 15,-1 0-128-15,-2 1 128 0,1-1-224 0,-1-1 32 16,-1 0 16-16,0 0 0 0,3-6 176 0,0-1 0 16,2-3 0-16,1-1-128 0,2-3 528 0,1-1 112 15,1-2 32-15,2-2 0 0,2-2 176 0,4-3 48 16,0 0 0-16,0 0 0 0,0 0-320 0,0 0-64 16,0 0-16-16,6 3 0 0,2-3-112 0,3-2 0 0,4 0-16 15,1-1 0-15,1 0-48 0,3-2 0 0,2 1 0 16,2 1 0-16,2-2-32 0,0 0-16 0,2-1 0 0,-2 2 0 15,-1-1-144-15,0 1 128 0,-2 1-128 0,-2-1 128 16,-2 1-128-16,0 0 0 16,-5-1 0-16,-2 2 0 0,-2-1-336 0,-2 1-112 0,-2-2 0 0,-1 1-16 15,-5 3-1728-15,3-4-352 0,-3 4-64 0</inkml:trace>
  <inkml:trace contextRef="#ctx0" brushRef="#br0" timeOffset="160301.01">9250 11143 23039 0,'-5'-2'2048'0,"-1"0"-1648"0,0-2-400 0,1 1 0 0,-1 1 1760 0,6 2 272 16,0 0 48-16,0 0 16 0,0 0-608 0,0 0-112 16,0 0-32-16,6-1 0 0,2 0-736 15,5 0-160-15,1 0-16 16,5-1-16-16,-1 0 32 0,3 0 16 15,1 0 0-15,0-3 0 0,1 0-48 0,1-1-16 0,1 1 0 0,0-1 0 16,-2 1-160-16,1-2-48 0,-1 2 0 0,0-1 0 16,-1 2-192-16,0 1 128 0,-1 0-128 0,-2 0 0 0,-2 0 0 0,-3 0 0 0,-2-1 0 0,-1 2 0 31,-3 1-704-15,-2 0-64-16,-6 1-32 0,0 0 0 15,0 0-1808-15,0 0-352 0,0 0-80 0,0 0-16 16,-6 2-240-16,-3 1-48 0,-2 1-16 0</inkml:trace>
  <inkml:trace contextRef="#ctx0" brushRef="#br0" timeOffset="160489.66">9581 11068 4607 0,'-16'5'400'0,"10"-4"-400"0,-3 0 0 0,-1 1 0 16,-1-1 2800-16,0 1 464 0,0 2 112 0,0 0 16 16,-1 1-672-16,1 0-128 0,1 2-32 0,1 1 0 0,2 0-768 0,0 1-176 15,0 1-16-15,3 2-16 0,0 2-496 0,0 3-80 16,2 0-32-16,0 2 0 0,1 0-336 0,0 1-64 16,1 0 0-16,1 1-16 0,1 0-304 0,0 0-48 15,0 1-16-15,2 0 0 0,0-1-192 0,0-1 128 16,0-1-128-16,0-2 0 0,2 0 128 0,-1-1-128 15,0 0 0-15,0-3 144 16,3 0-528-16,-2-2-96 0,-2-2-32 0,1-3 0 16,2 0-2240-16,0-4-448 0,2-1-80 0,1-3-9616 0</inkml:trace>
  <inkml:trace contextRef="#ctx0" brushRef="#br0" timeOffset="160744.76">9738 11452 11967 0,'0'0'528'0,"-1"7"112"0,-1 1-512 0,0 0-128 0,-1 1 0 0,1 2 0 16,-1 1 2192-16,1 0 416 0,1 0 80 0,1 2 0 15,0-2-1152-15,1 0-256 0,1 0-32 0,1-1-16 16,2-1-176-16,0-1-32 0,1-2-16 0,1 0 0 16,2-2 16-16,1 0 16 0,1-2 0 0,0-1 0 15,1 1-144-15,-1-3-48 0,-1-3 0 0,1 0 0 0,0-2 112 0,-1-3 0 16,-2-2 16-16,-1-1 0 16,1-2-96-16,-1-2-32 0,-2-1 0 0,-2-1 0 0,-2 2-304 0,-2 1-64 15,-1 2-16-15,-1 1 0 0,-2 1-128 0,0 3-16 16,-1-1-16-16,-1 3 0 0,-2 2-304 0,0 2 0 15,0 1 0-15,1 1 0 16,-2 1-640-16,0 2-16 0,0 2-16 0,0 0 0 16,1 2-2336-16,3 1-480 0,-2 1-96 0</inkml:trace>
  <inkml:trace contextRef="#ctx0" brushRef="#br0" timeOffset="161166.2">10673 11157 25503 0,'0'0'1136'0,"-4"-3"224"0,-4 0-1088 0,-1 0-272 16,1-1 0-16,0 2 0 0,-2 0 880 0,-1 1 112 15,-2 1 32-15,-1 1 0 0,0 1-192 0,1 2-48 0,-1 3 0 0,-1 2 0 16,1 2-336-16,0 1-64 0,-1 0 0 0,2 2-16 15,1 1-16-15,1 0 0 0,1 2 0 0,4-1 0 16,-2-2-128-16,5 1-32 0,0-2 0 0,3 0 0 16,3 0 144-16,2-1 32 0,3 0 0 0,2-1 0 15,3-1 48-15,2 0 16 0,3-2 0 0,4-1 0 0,3-3-176 0,4-1-48 16,2-3 0-16,0-1 0 0,2-1 32 0,0-2 0 16,0-3 0-16,-1-1 0 0,0-2-32 0,-1 0 0 15,-2-1 0-15,-3-1 0 0,-2 0 96 0,-2-1 16 16,-2-1 0-16,-3 1 0 0,-4-1-80 0,-2 2-16 15,-3 1 0-15,-3 1 0 0,-3 0 160 0,-2 2 48 16,-3 0 0-16,-1 1 0 0,-4 2-208 0,-1 0-32 16,-1 2-16-16,-2 1 0 15,-2 0-176-15,-2 1-256 0,0 1 64 0,-2 1 16 16,-1 0-416-16,1 1-96 0,-1 1-16 0,0 1 0 16,1-1-1344-16,-1 0-256 0,1 2-64 0,0-2-13712 0</inkml:trace>
  <inkml:trace contextRef="#ctx0" brushRef="#br0" timeOffset="161503.12">10775 10898 27647 0,'-2'-7'2448'0,"-1"0"-1952"15,1-1-496-15,-2 0 0 0,1 0 1280 0,1 2 144 16,0 0 48-16,2 6 0 0,0 0-256 0,0 0-32 15,0 0-16-15,0 0 0 0,0 0-736 0,0 0-160 32,0 9-16-32,0 1-16 0,-1 2-48 0,-2 5 0 0,1 2 0 0,0 5 0 0,-1 0 208 0,-1 3 48 15,1 2 0-15,0 2 0 0,-4 2-128 0,1 2-32 16,-2 1 0-16,1 2 0 0,2-1-144 0,1 0-16 16,-1 0-128-16,2 0 192 0,-1-2-192 15,2-2 128-15,1-2-128 0,1-1 0 0,0-2 128 0,1-2-128 0,0-3 0 0,-1-2 0 16,0-4 128-16,0-1-128 0,0-4 0 0,-1-1 0 31,0-1-352-31,0-3-160 0,1-7-48 0,0 0 0 16,0 0-2224-16,0 0-448 0,0 0-96 0</inkml:trace>
  <inkml:trace contextRef="#ctx0" brushRef="#br0" timeOffset="161775.24">11087 11544 29487 0,'0'0'2624'0,"0"0"-2112"16,0 0-512-16,0 0 0 0,0 0 1840 0,0 0 256 15,0 0 48-15,0 0 16 16,0 0-1328-16,1 8-272 0,-1 1-48 16,0 1-16-16,0 2-304 0,0 0-48 15,0 1-16-15,0 3 0 0,1 1 32 0,0 1 0 0,-1 0 0 0,1-1 0 16,0 2-32-16,0-3-128 0,0 0 192 0,2-2-64 0,-3 0-128 0,1 0 0 15,-1-2 144-15,1 0-144 0,0-2 0 0,1-1 0 32,-1-1 0-32,0-1 128 15,0 0-1504-15,-1-7-288 0,0 0-64 0,0 0-9296 0,0 0-1856 0</inkml:trace>
  <inkml:trace contextRef="#ctx0" brushRef="#br0" timeOffset="162044.17">11009 11641 25791 0,'-3'-5'2304'0,"1"-1"-1856"0,0 0-448 0,1 0 0 0,0 1 1744 0,1-1 256 16,1 2 48-16,1-2 16 15,3 2-672 1,1 1-144-16,3-1-32 0,3 2 0 0,0 1-752 0,4 0-144 16,0 1-48-16,2 1 0 15,0 0 0-15,1 1 0 0,-1 1 0 0,-1 0 0 0,0 1 48 0,-2 2 0 0,-1-1 0 0,-1 3 0 0,-4-2-64 0,0 1-16 16,-1 3 0-16,0-1 0 0,-5 0-32 0,-1 0 0 15,-1-2 0 1,0 1 0-16,-2 0-208 0,-2-1 0 16,0 1 0-16,-4 0 0 0,-1-1 128 0,0 1 0 15,-3-1-128-15,-2-1 192 0,-1 2-192 0,-1-1 0 16,-2-1 0-16,0 0 0 16,-1-1-1856-16,-2 0-448 0,-1-1-112 0,-2-2-16 0</inkml:trace>
  <inkml:trace contextRef="#ctx0" brushRef="#br0" timeOffset="175030.59">2269 13334 15663 0,'0'0'1392'0,"1"-6"-1120"16,-1 0-272-16,0-1 0 0,1-1 2048 0,0 1 368 15,0 1 64-15,2 0 16 0,-3 6-1104 0,0 0-224 16,0 0-32-16,0 0-16 15,0 0-544-15,0 0-96 0,0 0-32 0,0 0 0 0,3 8-96 16,-1 0-32-16,-2 1 0 0,0 5 0 0,-1 1-80 0,-1 3-32 16,-1 3 0-16,0 1 0 0,0 0-208 0,0 7 144 15,-1 0-144-15,1-2 128 0,0 0-128 16,1-2 128-16,1-2-128 0,-1-1 128 16,1-1-128-16,0-2 0 0,1-4 0 0,1 5 0 0,-1-6 0 0,0-2 128 15,0-12-128-15,1 9 128 0,-1-9 80 16,0 0 16-16,0 0 0 0,0 0 0 0,0 0 304 15,0 0 64-15,0 0 16 0,9-8 0 0,0-3-144 16,1-2-16-16,0-2-16 0,1-1 0 16,2 1-304-16,1 1-128 0,1 1 0 0,-5 5 128 0,2 0-128 0,0 2 0 0,-1 0-160 0,1 3 160 15,1-1 0-15,0 3 0 0,0 2 0 0,1 4 0 16,-1-1 0-16,0 3 0 0,-2 1 0 0,8 6 0 31,-5 0 0-31,-3 2 0 0,-2-1 0 0,0 0 160 0,-2 2-160 16,-1-2 0-16,-2 1 144 0,-2-1-144 15,-2 0 144-15,-1 1-144 0,-1-2 192 0,-4-1-192 0,-1-2 240 0,-2 0-64 16,0 0-16-16,-4-1 0 0,-2-4 32 0,-3-1 16 16,1 0 0-16,-1-1 0 0,0-2-16 0,1 0-16 15,-1 0 0-15,-1-2 0 0,3-2-176 0,2 0 0 16,2-1 144-16,2-3-144 16,2 1-1520-16,2-3-368 0,2-2-80 0</inkml:trace>
  <inkml:trace contextRef="#ctx0" brushRef="#br0" timeOffset="175310.25">2777 13353 33807 0,'0'0'1488'0,"0"0"320"0,4-4-1440 0,-4 4-368 0,4-6 0 0,0 2 0 16,2 0 704-16,0 2 64 0,1 1 0 0,1 2 16 15,1 1-288-15,-1 3-64 0,1 0-16 0,0 2 0 16,1 1-112-16,0 2-32 0,0 1 0 0,0 2 0 15,-1 2-16-15,-1 4 0 0,0 2 0 0,-2 2 0 16,0 2-64-16,-4 4 0 0,0-1-16 0,-2 17 0 0,-1-1-176 0,-2-2 160 16,-5-1-160-16,-2-3 160 0,-1-3-160 15,-2-2-192-15,-1-2 32 0,-4-2 16 0,-2-4-96 16,1-2-16-16,-2-1 0 0,-1-1 0 16,-1-2-176-16,-2-1-32 0,0-2-16 0,0 1 0 15,-2-2-1952-15,3-1-400 0,-1 0-80 0,-1-3-10960 16</inkml:trace>
  <inkml:trace contextRef="#ctx0" brushRef="#br0" timeOffset="175592.48">2264 13274 9215 0,'-8'-12'816'0,"5"6"-656"0,-2 0-160 0,1-1 0 15,-1 2 5200-15,1 0 1008 0,0 1 208 0,-1 2 48 16,0-1-4560-16,-1 3-912 0,1 1-176 0,-1 3-48 16,0 2-224-16,-2 4-48 0,-1 2-16 0,-5 11 0 0,-1 3-288 0,2 2-48 15,-1 4-16-15,1 2 0 0,0 4-128 0,2 2 128 16,2 4-128-16,0 3 128 0,-2 2-128 0,4 1 0 16,4-2 0-16,2-2 128 15,2-2-128-15,3-1 0 0,3 1 0 0,2-4 0 0,1-5 0 0,1-3 0 16,2-5 0-16,3-1 0 0,4-3 0 0,1-2 0 15,1-6-160-15,7-2 160 16,4-4-960-16,6-5-112 0,8-2-16 0</inkml:trace>
  <inkml:trace contextRef="#ctx0" brushRef="#br0" timeOffset="176365">4956 13467 13823 0,'1'-15'1216'0,"1"10"-960"0,-1-2-256 0,1-1 0 16,0 1 1744-16,1-1 304 0,1 0 64 0,-1 0 16 0,0 1-592 16,1 0-128-16,-2 1-32 0,1 0 0 0,-1 2 176 0,-2 4 48 15,0 0 0-15,0 0 0 0,0 0-160 0,0 0-32 16,0 0 0-16,-1 7 0 0,-1 4-704 0,-1 4-160 16,-2 2-32-16,0 3 0 15,-1 2-352-15,2 1-160 0,-1 1 128 0,1 2-128 16,1-1 0-16,-1 0 0 0,2 1 0 0,3-2 0 15,-1-2 0-15,3-2 0 0,0-3 0 0,1-1 0 0,2-4 0 0,-1-4 128 0,2-1-128 0,3 0 0 0,0-4 240 0,1-6-48 16,0-4 0-16,2-3 0 0,2-3 80 0,1-4 16 31,-1-3 0-31,2-4 0 0,-1-1-96 0,1 0 0 0,-1 1-16 0,-5 8 0 0,0 1-176 0,0-1 0 16,0 4 144 0,-1 2-144-16,-1 4 0 0,1 1 0 15,-4 3 0-15,2 3-128 0,-1 2 128 0,-1 2-208 0,2 3 80 0,0 2 128 16,-1 1-176-16,2 0 176 0,1 1-128 0,0 0 128 0,0 0 0 0,1-1 0 31,1 0 0-31,1-2 0 0,0-2 0 0,0-1 0 0,2-3 0 0,-1-2 0 0,1-3 0 0,0-2 0 16,0-3 192-16,-1-2-64 0,0-2 256 0,-2-3 64 15,-1-4 16-15,-1-2 0 0,-3-4 224 0,-1-1 32 16,-2-1 16-16,0-3 0 0,-3-1-368 0,-2 2-80 16,-3 0-16-16,0 2 0 0,-4 2-128 0,0 3-16 15,0 2-128-15,-2 4 192 0,0 2-352 0,-1 3-80 0,0 3-16 0,1 3 0 31,1 1-1072-15,0 5-208-16,2 2-64 0,1 3 0 0,-2 1-1648 0,4 3-336 0,1 1-64 0,2 2 0 0</inkml:trace>
  <inkml:trace contextRef="#ctx0" brushRef="#br0" timeOffset="176648.14">5758 13436 6447 0,'0'0'576'16,"0"0"-576"-16,-1 8 0 0,-1 0 0 15,0 0 5344-15,0 2 960 0,-2 1 192 0,2 1 32 16,1 1-4528-16,-2 0-912 0,0-1-176 0,3 1-32 0,2 1-576 0,0 0-112 16,1-2-32-16,1 1 0 0,2-1 32 0,1 0 16 15,1-1 0-15,7 4 0 0,-1-5 176 0,-3-5 16 16,1-2 16-16,1 0 0 0,2-3-80 0,0-3-16 16,0-1 0-16,1-1 0 0,-1-3 192 0,-1-2 16 15,-1-2 16-15,-2-1 0 0,-3-3 224 0,-1-1 64 16,-4-3 0-16,1 0 0 0,-3 1-256 0,-2 1-32 15,-4-1-16-15,0 2 0 0,-2 3-80 0,-2 1 0 0,-1 1-16 0,-1 2 0 16,-1 1-304-16,0 3-128 0,-1 1 0 0,1 3 128 31,0 1-576-31,0 2-128 0,0 1-32 0,1 3 0 16,1 1-1728-16,1 2-352 0,1 0-64 0,0 0-8464 0,3 3-1712 0</inkml:trace>
  <inkml:trace contextRef="#ctx0" brushRef="#br0" timeOffset="176978.22">6090 13394 27647 0,'0'0'2448'0,"3"-6"-1952"0,0 2-496 0,0-1 0 0,-3 5 1760 0,6-3 256 15,-1 0 48-15,1 1 16 0,-1 2-1024 0,2 1-208 16,1 1-32-16,-2 2-16 0,3 3-560 0,0 1-112 16,-2 0-128-16,1 5 176 0,-1 0-176 0,-1 1 0 15,1 0 0-15,-2 2 128 0,1 0-128 0,-2 1 160 16,0 0-160-16,-2-1 160 0,-1-2-32 0,-1-1 0 15,-1-1 0-15,0-1 0 0,-1-1 16 0,-2-2 0 16,0-3 0-16,-1 1 0 0,5-6 208 0,-6 0 32 16,-1-2 16-16,1-3 0 0,-2 0 368 0,1-3 64 15,1-2 0-15,0-2 16 0,1-2-304 0,1-2-64 16,2 0-16-16,2-2 0 0,1 1-272 0,2 0-64 16,0 2-128-16,1 2 192 0,2 1-192 0,0-1-128 0,1 4 128 0,1 1-208 31,-1 0-240-31,2 2-64 0,1-1 0 0,0 1 0 15,1 1-576-15,1-1-112 0,1 1-16 0,2-1-16 16,-1 2-1120-16,1-1-208 0,3-1-64 0,1-1-7536 0,0 1-1504 0</inkml:trace>
  <inkml:trace contextRef="#ctx0" brushRef="#br0" timeOffset="177425.93">6548 13210 21935 0,'6'-16'960'0,"-4"9"224"16,0-1-944-16,0 1-240 0,-2-1 0 0,0 0 0 0,-1 0 2624 16,0 2 496-16,-1 0 80 0,0 2 32 0,2 4-976 0,0 0-192 15,0 0-32-15,0 0-16 0,0 0-1104 0,0 0-208 16,-6 5-64-16,2 3 0 15,0 2-480-15,2 3-160 0,-1 4 0 0,1 0 0 0,-1 2 128 0,1 2-128 16,0 0 0-16,1 1 0 0,0 1 0 0,0 0 0 16,-1 0 0-16,0 1 0 0,2 1 0 15,0-2 0-15,2-2 0 0,-1-2 0 0,0-1 0 0,0-3 0 16,0-3 128-16,1-2-128 0,0-2 144 0,3-2-16 16,-5-6-128-16,0 0 192 0,6 0 16 0,1-3 0 0,0-2 0 0,0-4 0 15,2 0 0-15,3-5 0 16,0-5 0-16,1-1 0 0,1-2-208 0,1-1 128 15,-1-1-128-15,1 2 0 0,-2 1 0 0,-1 3-192 16,-1 2 16-16,-1 3 0 0,-1 2 0 0,-1 1 0 0,-1 2 0 0,-3 3 0 16,-4 5-16-16,0 0 0 15,0 0 0-15,0 0 0 0,-5-3-64 0,-1 1 0 16,0 4-16-16,-1 1 0 0,0 1 272 0,-1 3-192 16,0-1 192-16,0 2-160 0,1 1 16 0,0 1 0 0,2 0 0 0,0 1 0 15,3 0 144-15,1 1-128 16,2 0 128-16,1 1-128 0,2 1 128 0,1 2 0 0,3 0 128 0,-1 1-128 15,1-2 208-15,3 1-16 0,-1 0-16 0,1 0 0 16,-1-1-176-16,0 0 192 0,-1 0-192 0,-1-1 192 16,0-1-192-16,0-1 160 0,-2-1-160 0,0-1 160 15,-1 0-160-15,2-1 0 0,-3-3 0 0,2 1 128 16,-1-1-576 0,2-3-128-16,0-2-32 0,-1-1 0 15,2-1-2560-15,2-4-512 0,11-13-96 0,3 3-32 0</inkml:trace>
  <inkml:trace contextRef="#ctx0" brushRef="#br0" timeOffset="177615.93">7080 13488 36863 0,'0'0'1632'0,"0"0"336"0,0 0-1584 0,0 0-384 0,0 0 0 0,0 0 0 15,0 0 848-15,0 0 96 0,7-3 16 0,2 0 0 0,3 2-608 0,2-2-112 16,2 1-32-16,1 0 0 15,3-1-208-15,1-1 0 0,2 0 0 0,1 0 0 16,2-2-1360-16,1 1-224 0,-1-1-32 0,3 1-14960 16</inkml:trace>
  <inkml:trace contextRef="#ctx0" brushRef="#br0" timeOffset="178419.9">8252 13438 28559 0,'0'0'1264'0,"-4"1"272"0,-2 0-1232 0,6-1-304 0,0 0 0 0,-4 3 0 16,4-3 512-16,0 0 32 0,0 0 16 0,1 6 0 0,-1-6 160 0,0 0 48 15,7 3 0-15,4-2 0 0,3-1-64 0,1-3 0 16,2-3 0-16,2 0 0 0,1-2-128 0,2-1-48 15,0-3 0-15,-1-2 0 0,0-3-208 0,-2-1-32 16,-3-2-16-16,-2 1 0 0,-1-2-48 0,-4 0-16 16,-1 0 0-16,-2 2 0 0,-4-1 112 0,-2 2 0 15,-1 4 16-15,-3 2 0 0,-1 3 144 0,-3 1 32 16,-1 3 0-16,0 3 0 0,-4 2-208 0,0 3-48 16,-1 2 0-16,-1 4 0 0,-2 3-256 0,2 3 0 0,0 1-176 0,2 3 176 15,2 1-192-15,0 1 64 0,2 1 128 0,3 0-208 16,1 0 48-16,3 0 16 0,2-2 0 0,2 1 0 31,4 0-448-31,3-2-96 0,2-1-16 0,2-4 0 16,2-1-112-16,3-3-16 0,1-3-16 0,1-6 0 15,4-2 304-15,1-3 64 0,2-1 16 0,4-4 0 16,1-4-16-16,2-3 0 0,1-1 0 0,-1-1 0 16,1 1-192-16,-4 0-32 0,-2 3-16 0,-4 2 0 0,-5 1 432 0,-2 3 96 0,-3 2 0 0,-4 3 16 15,-4 2 176-15,-7 1 0 0,5 3 0 0,-3 4 0 16,-2 1 256-16,-2 0 48 0,-1 1 0 0,-1 1 0 0,-2-1-16 0,1 0 0 15,0 0 0-15,1-2 0 0,-1 0 224 0,1-1 64 16,0-1 0-16,4-5 0 0,0 0 432 16,0 0 80-16,0 0 32 0,0 0 0 0,0 0-128 0,0 0-32 15,0 0 0-15,5-7 0 0,2-2-448 0,1-2-80 16,2-1-32-16,2-2 0 0,1-4-192 0,1 1-32 16,1-2-16-16,0 3 0 0,-1 0-160 0,1 3 192 15,1 1-192-15,-3 3 192 0,-2 1-48 0,-1 3 0 16,0 2 0-16,-3 2 0 0,1 1-144 15,1 2 128-15,-3 2-128 0,1 3 128 16,-1 0-128-16,-1 2 0 0,1 2 0 0,-1 1 0 0,1 3 0 0,-1-1 0 16,-1 1-128-16,1 1 128 15,-1-2-448 1,1 1-32-16,-1 0 0 0,2-1 0 0,-1-1-1520 0,1 0-304 0,-2-3-64 0,4-1-8912 0,0-3-1776 0</inkml:trace>
  <inkml:trace contextRef="#ctx0" brushRef="#br0" timeOffset="179230.61">9353 13350 27471 0,'0'0'1216'0,"0"0"256"0,0 0-1184 0,0 0-288 0,0 0 0 0,0 0 0 0,0 0 1408 0,0 0 208 15,0 0 48-15,0 0 16 16,0 0-464-16,7-2-80 0,-1-2-32 0,2 0 0 0,1-3-496 0,0 1-96 16,-1-1-32-16,2-1 0 15,0 0-112-15,0 0-32 0,0-2 0 0,-1-1 0 0,0 0 80 0,-3-1 16 31,-1-1 0-31,-1-1 0 0,0 1 32 0,-3 1 16 0,2 1 0 0,-2 1 0 16,-1 1-160-16,-2 2-48 0,-1 0 0 0,-2 3 0 16,-1 0 48-16,0 3 16 0,-2 0 0 0,0 2 0 15,0 3-144-15,-2 1-48 0,0 2 0 0,0 4 0 0,0 1-144 0,1 2 0 16,1 2 0-16,0 0-176 0,1 2 176 0,2 0-160 16,0 2 160-16,3 0-160 0,0-1 160 15,3-1-192-15,1 0 192 0,2-3-192 0,1 1-64 0,1-2 0 0,3 0-16 31,2 0 0-31,1-3 16 0,4-3 0 0,1-1 0 0,1-3 0 0,1-3 128 16,-1-2 128-16,5-3-192 0,-1-3 192 0,0 0 0 0,0-3 0 16,0-2 0-16,0-3 0 0,0-1 208 0,-1-1-48 15,-2-1-16-15,-2 0 0 0,-3 2-16 0,-2 1 0 16,-2 0 0-16,0 3 0 0,-5 2 64 0,0 1 0 16,-4 1 0-16,0 3 0 0,-1 5 0 0,0 0 0 15,0 0 0-15,0 0 0 0,0 0-192 0,-6 2 0 16,2 1 0-16,0 3 128 0,0 2-128 0,2 1-176 15,1 2 48-15,1 3 0 0,1-1-16 0,2 0 0 0,2 0 0 0,1 0 0 16,2 1-112-16,2-2-32 0,2-2 0 0,0 0 0 31,1-2-192-31,2 0-32 0,1 0-16 0,3-3 0 0,0-3 192 0,-1 0 32 16,1-4 16-16,1-1 0 0,-2-2 288 0,-1-3 0 0,-1-3 0 0,-1-1 0 16,-2-2 0-16,-1-2 224 15,-2-1-32-15,-1-1-16 0,-3 0 16 0,-1 1 0 0,-5-1 0 16,-1 2 0-16,-3 0 128 0,-1 3 48 0,-2 1 0 0,-2 3 0 15,0 1-80-15,-1 4-16 0,-1 1 0 0,0 2 0 0,0 1-272 0,0 2 0 16,0 1-128-16,1 2 128 16,0 0-176-16,1 2 176 0,1 0-192 0,2 2 192 0,0-2-192 15,3-1 64-15,1 1 128 0,1 0-208 0,1-1 16 16,0-6 16-16,4 8 0 0,0-3 0 0,-4-5-16 16,7 4 0-1,1-1 0-15,-1-1 0 0,1-2 192 0,1 0 0 0,0 0 0 0,0 0 0 0,-1 0 0 16,-1 1 144-16,1 0 0 0,-2 2 0 0,0 0 0 15,-1 3 0-15,0 3 0 0,-1 2 0 0,0 2-144 16,0 3 192-16,0 1-192 0,1 4 192 0,-1 2-48 0,1 3 0 16,-2 1 0-16,0 1 0 0,-1 0-144 0,0 2 128 15,1 2-128-15,-3-1 128 0,-2-2 16 0,0 1 0 16,-1-1 0-16,0-2 0 0,-2-1-16 0,1-3-128 0,-2-2 192 0,1-3-64 16,-1-1 48-16,1-3 0 15,-2-1 0-15,1-2 0 0,-1-3-32 0,0-1 0 0,2-3 0 16,-1-1 0-16,1-2-144 0,1-2 0 15,-1-2-160-15,2-3 160 16,1-1-960-16,2-3-112 0,2-3-16 0,3-5 0 16,3-4-2688-16,3-4-560 0</inkml:trace>
  <inkml:trace contextRef="#ctx0" brushRef="#br0" timeOffset="179623.66">10286 13260 17503 0,'0'0'1552'0,"0"0"-1232"0,-3-4-320 0,3 4 0 15,-4-3 2784-15,4 3 496 0,0 0 112 0,-5 3 0 0,0-1-1456 0,5-2-288 16,-4 7-64-16,2 0-16 0,2-2-848 0,1 3-160 15,0 1-48-15,1 1 0 16,3 1-160-16,-2 0-32 0,2-2-16 0,2 1 0 0,0-1-96 0,0-2-16 16,2 0 0-16,0-1 0 0,0-2-64 0,-1 0 0 15,1-3-128-15,0-1 192 0,2-2-64 0,-1-2 0 16,-2-1-128-16,-1-4 192 0,0-1 32 0,0-2 0 16,-1-3 0-16,0-1 0 0,-2 1-64 0,-1 0-16 15,0-1 0-15,-2 1 0 0,0 0 224 0,-1 3 32 16,-1 1 16-16,-2 2 0 15,1 2 160-15,0 2 16 0,2 5 16 0,0 0 0 0,0 0-336 0,0 0-64 16,0 0-16-16,-4 8 0 0,0 3-192 0,2 1 0 0,0 1-144 0,1 4 144 16,1 3-160-16,2 2 160 0,1 1-160 0,1 3 160 15,0 3-128-15,0-1 128 16,1 2 0-16,-1 2-144 0,1 2 144 0,-2 1 0 16,0 1 0-16,-1 1 0 0,0-2 0 0,-4-1 0 15,0-2 0-15,-1-1 0 0,-1-4 0 0,-2-1 0 16,-2-3 0-16,1-4 0 0,-1-2 128 0,-2-3 0 0,-1-3 0 0,0-2 0 15,0-3 32-15,0-2 16 0,0-2 0 0,0-2 0 0,0-3-368 16,1-2-64-16,0 0 0 0,1-1-13200 16,2 0-2640-16</inkml:trace>
  <inkml:trace contextRef="#ctx0" brushRef="#br0" timeOffset="180316.14">11829 13250 27119 0,'-3'-19'1200'0,"3"10"256"0,0-1-1168 0,-1 0-288 0,-1 2 0 0,1 1 0 0,-2 0 1280 0,2 2 192 15,0-1 32-15,-1 3 16 0,2 3-416 0,0 0-80 16,0 0 0-16,0 0-16 0,0 10-576 0,1 3-112 16,0 4-32-16,-1 2 0 0,1 2 80 0,-1 4 16 15,-1 1 0-15,0 4 0 0,0-1-384 0,0 1 0 16,1-1 0-16,0-1 0 0,-1 1 0 0,0-2 0 16,-2-1 128-16,2-2-128 0,-1-1 128 0,0-2-128 15,-1-4 160-15,-1-1-160 0,2-4 192 0,0-2-48 16,-2-2-16-16,0-3 0 0,4-5 112 0,0 0 16 15,0 0 0-15,-5 0 0 0,-1-3 208 0,2-4 48 0,-1-4 16 0,2-3 0 16,1-4-224-16,1-4-48 0,1-4-16 0,3-5 0 16,0-3-240-16,3-3 0 0,1-3 0 0,0 0 0 15,3 0 0-15,1 0 0 0,0 2 0 0,1 2 0 16,-1 4-176-16,2 4 176 0,1 1-160 0,-1 3 160 16,1 4 0-16,-1 5 128 0,-1 3 16 0,1 2 0 15,-1 1-16-15,-1 4 0 0,-1 3 0 0,-1 0 0 16,0 1-128-16,2 2 0 0,-4 3 0 0,1 1 0 15,-2 2 0-15,-1 2 0 0,-2 1 0 0,-1 1 0 16,-1 1-128-16,-1 1 128 0,-1 1 0 0,-3 2 0 0,-4-1 0 0,-2 3 0 16,-2 0 0-16,-3 2 0 0,-5 0 0 0,-1 1-176 15,-1 0 176-15,0 0-192 16,-2-2-544-16,2 0-112 0,0-1-32 0,3-2 0 16,2 0-2256-16,4-3-464 0,1-3-96 0,3-3-16 15</inkml:trace>
  <inkml:trace contextRef="#ctx0" brushRef="#br0" timeOffset="180718.24">12077 13352 17503 0,'12'-9'768'0,"-6"5"176"0,2-3-752 0,2-1-192 0,1 0 0 0,1-2 0 15,0-1 2816-15,1-1 512 0,0 0 128 0,-1-2 0 16,-1 0-1792-16,0 1-384 0,-1-1-64 0,-2 0 0 16,-1 2-560-16,0 1-96 0,-3 1-32 0,-1 2 0 15,1 1 16-15,-2 3 0 0,-2 4 0 16,0 0 0-16,0 0-160 0,0 0-16 0,0 0-16 0,0 0 0 15,-5 6-96-15,0 3-32 0,-1 2 0 0,1 1 0 16,-1 2-224-16,2 2 0 0,3-1 0 0,-2 1 0 0,0-1 0 0,1 1 0 16,1 1 0-1,1-2 0-15,1 0 0 0,2-2 0 0,2-2 0 16,0-1 0-16,2-1 0 0,1-3 0 0,0-1 0 0,3-2 0 0,2-2 0 0,0-2 128 16,1-1-128-16,1-4 192 0,2-2-32 0,1-1-16 15,0-2 0-15,1-4 0 0,-1-1 0 0,-1-3 0 16,-3-1 0-16,1 0 0 0,-2 0-16 0,-1 1-128 15,-2 1 192-15,0 4-64 0,-4 2-128 0,-1 2 192 16,-2 2-192-16,-1 3 192 0,-2 5-192 0,0 0 0 16,0 0 0-16,0 0 0 0,0 0 0 0,-3 5 0 15,0 3 160-15,-1 2-160 0,1 1 0 0,1 2 0 0,-1 0 0 0,2 0 0 16,1 1 0-16,0-1 0 0,0 0 0 0,1 0 0 16,1-1 0-16,1-1 0 15,0-2 0-15,3 0 0 16,1-1-512-16,-1-2-128 0,1-1 0 0,0-2-16 15,2-2-2096-15,0-2-432 0,10-5-80 16,-3 0 0-16</inkml:trace>
  <inkml:trace contextRef="#ctx0" brushRef="#br0" timeOffset="180877.19">12542 13031 25791 0,'-19'-10'2304'0,"13"5"-1856"16,-2 1-448-16,0 0 0 0,1-1 1872 0,2 2 288 0,0 0 48 0,5 3 16 15,0 0-1760-15,0 0-336 0,0 0-128 0,0 0 0 32,0 0-720-32,0 0-224 0,9 2-32 0,0 1-8480 0,2-1-1680 0</inkml:trace>
  <inkml:trace contextRef="#ctx0" brushRef="#br0" timeOffset="181243">12685 13096 21183 0,'0'0'944'0,"2"6"192"0,-1 0-912 0,2 1-224 0,-1 2 0 0,1 1 0 16,0 2 1616-16,1 1 288 0,-2 2 48 0,1 0 16 15,-1 1-640-15,1-2-128 0,-1 0-32 0,0 0 0 16,-1 1-640-16,-1-2-128 0,0-1-16 0,0 0-16 16,-1-2 0-16,0-1 0 0,0-3 0 0,0 0 0 15,1-6 80-15,0 0 0 0,0 0 16 0,0 0 0 16,0 0 240-16,0 0 32 0,-1-4 16 0,2-4 0 15,0-3 16-15,3-2 16 16,1-3 0-16,0-2 0 0,2-3-624 0,1-1-160 0,1 1 0 0,1 1 0 0,1 1 0 0,0 3 0 31,0 0 0-31,1 4 0 0,0 1 0 0,0 2 0 0,-1 3-160 0,0 3 160 0,0 1 0 0,0 2 128 16,2 3 16-16,-1 0 0 16,0 1 32-16,0 2 0 0,1 2 0 0,-1-1 0 0,-2 2-48 0,0 0 0 15,0 1 0-15,-1 1 0 0,-2 1-128 0,0 1 192 16,1 0-192-16,-3 3 192 0,0-3-320 0,-1 0-64 15,0-1-16-15,0 0 0 16,-1 0-1376-16,1-1-272 0,1-1-48 0,1-1-9744 31,0-1-1968-31</inkml:trace>
  <inkml:trace contextRef="#ctx0" brushRef="#br0" timeOffset="181621.07">13379 13052 13823 0,'-12'-10'1216'0,"8"5"-960"0,-2 0-256 0,1 0 0 15,-3 1 5184-15,0 1 976 0,-1 1 208 0,0 0 32 16,-2 2-4224-16,0 2-832 0,0 1-192 0,1 1-16 16,0 2-720-16,0 0-144 0,0 2-16 0,1 2-16 15,1 2-240-15,2 1 0 0,0 0 0 0,1 2 0 16,2 0 0-16,0 1 0 0,3-1 0 0,1 1 0 0,2 2 0 0,1-3 0 16,2 1 0-16,0-2 0 0,3-2 0 0,1-1-208 15,1-2 64-15,1-1 16 16,2-2-256-16,2-1-32 0,1-3-16 0,0-2 0 0,0-2 112 0,3-4 32 15,-1 0 0-15,-2-5 0 0,-1-4 96 0,-1-1 32 16,1-2 0-16,-2 0 0 0,0-1 160 0,-4 0 0 16,0 0 0-16,-2 2 0 0,-3 1 0 0,0 3 144 15,-2 2-16-15,0 2-128 0,-1 2 640 0,0 1 0 16,-2 6 16-16,0 0 0 0,0 0-16 0,0 0-16 16,0 0 0-16,-5 5 0 0,1 1-416 0,2 3-80 0,-3 1 0 0,2 1-128 15,0 0 128-15,0 1-128 0,2 1 0 0,1 0 0 16,0 1 0-16,1-1 0 15,2-1 0-15,0 0 0 0,0 1 0 0,2-2 0 16,0-2 0-16,2-1 0 16,0-2-736-16,2-1-48 0,2-2-16 0,0-2 0 15,1-1-2016-15,0-3-416 0</inkml:trace>
  <inkml:trace contextRef="#ctx0" brushRef="#br0" timeOffset="181742.35">13518 12836 27647 0,'-9'-3'2448'0,"-2"-2"-1952"0,-1 1-496 0,0 1 0 16,-1-1 1088-16,0 2 112 16,0 1 16-16,2 2 16 0,2 1-2640 0,3 1-512 15</inkml:trace>
  <inkml:trace contextRef="#ctx0" brushRef="#br0" timeOffset="182390.59">13709 13001 30815 0,'0'0'1360'0,"-2"-4"288"0,-1-1-1328 0,3 5-320 0,0 0 0 0,0 0 0 0,-6 2 656 0,2 4 64 16,-2 2 16-16,2 3 0 0,-2 3-416 0,2 4-64 15,0 1-32-15,-1 4 0 0,0 3-48 0,0 1-16 16,1 1 0-16,1 0 0 0,0 1-160 0,0 0 0 16,0-1 0-16,1 1 0 15,0 0 128-15,1-1-128 0,0-2 0 0,1 0 128 0,0-3-128 0,0-1 0 0,0-2 144 16,0-4-144-16,0-3 144 0,0-2-144 0,-1-2 192 16,1-2-192-16,0-7 304 0,0 0-48 15,0 0-16-15,0 0 0 0,0 0 144 0,-2-8 48 16,0-3 0-16,2-3 0 0,0-4-304 0,2-4-128 0,0-4 0 0,3-4 128 15,0-3-128-15,2-3-224 16,0-4 48-16,2 2 16 0,1 0 160 16,1 2 0-16,1 0-144 0,1 3 144 0,2 2 0 0,-1 3-144 15,0 4 144-15,1 3 0 0,-2 5-176 0,0 2 176 0,1 5-160 0,-2 1 160 16,3 2 0-16,-1 3 0 0,-1 2 0 16,0 1 0-16,-3 1 128 0,0 2-128 0,-1 2 192 0,-1 0-192 0,-2 2 256 0,0 2-64 15,-3-1-16-15,-2 2 0 16,-2 0 80-16,-2 2 0 0,-3 2 16 0,0-1 0 15,-5 0-48-15,-4 1-16 0,-2 1 0 0,-3 0 0 0,-1-1-208 16,1 1 144-16,-3-2-144 0,2-1 128 0,1 0-352 0,3-1-80 16,0-1-16-16,3-2 0 31,3-2-1536-31,1-1-304 0,1-3-64 0</inkml:trace>
  <inkml:trace contextRef="#ctx0" brushRef="#br0" timeOffset="182627.66">14167 12693 33167 0,'0'0'2944'0,"-1"-4"-2352"0,1 4-464 0,0 0-128 0,0 0 896 0,0 0 176 0,0 0 16 0,0 0 16 0,0 0-208 0,0 0-64 0,0 0 0 0,0 0 0 16,-3 7-480 0,0 3-96-16,0 3-32 0,1 4 0 0,-2 1 0 0,1 2 0 0,0 2 0 0,1 3 0 15,-2 0-224-15,2 1 0 16,-1 2 0-16,-1-1 0 0,2 2 0 0,0 1 0 15,0-1 0-15,1 1 0 16,0-1-288-16,1-1-96 0,1 0-32 0,1-2 0 16,2-2-2208-16,2-2-448 0,2-3-96 0,1-4-11552 0</inkml:trace>
  <inkml:trace contextRef="#ctx0" brushRef="#br0" timeOffset="182943.85">14397 13134 26543 0,'0'0'1168'0,"0"0"256"0,0 0-1136 0,0 0-288 15,0 0 0-15,0 0 0 0,0 0 1056 0,0 0 160 0,4-4 16 0,3-1 16 0,-2 1-304 0,3 0-64 16,1-1-16 0,2 1 0-16,2-2-512 0,0 0-96 0,0-2-32 15,-1 0 0-15,3-1-32 0,-1 0-16 16,-1-2 0-16,-1-4 0 0,-1 1 80 0,-1 0 0 16,-2-1 16-16,-2 2 0 0,-1 1 96 0,-2 1 16 15,-2 1 0-15,-1 1 0 0,-1 2 176 0,-2 0 32 0,-2 3 16 0,-1 0 0 16,-3 2-32-16,-1 1-16 15,-1 2 0-15,-1 2 0 0,-1 2-432 0,-1 1-128 0,-2 2 0 0,2 1 0 16,0 1 0-16,0 1 0 0,2 0 0 0,1 1 0 16,0 1 0-16,2 0 0 0,2 1 0 0,0-1 0 15,2 1 0-15,1 0 0 0,2 1 0 0,1 0 0 16,2-2 0-16,1 2 0 0,1-2 0 0,1 0 0 16,1-1-240-16,4 0 48 0,0 1 16 0,1-1 0 15,2-2-544-15,2-1-112 0,3-1-32 0,2-2 0 16,3 0-1392-16,2-2-288 0,1 0-48 0,3-3-16 15</inkml:trace>
  <inkml:trace contextRef="#ctx0" brushRef="#br0" timeOffset="183164.44">15037 13074 30399 0,'0'0'2704'0,"0"0"-2160"15,1-6-544-15,-1 6 0 0,0 0 1376 0,5-4 160 16,1-1 48-16,1 2 0 0,1 0-736 0,4 1-144 0,5-1-16 0,2 1-16 15,2 1-352-15,2 0-80 16,2 2-16-16,0-1 0 0,2 1-224 0,-3 0 176 16,0 0-176-16,-1-1 160 0,-1 0-160 0,-3 0 0 0,-3-1 0 0,-1 0 128 15,-4 0-128-15,-3 0 160 16,-2-1-160-16,-6 2 160 16,0 0-2352-16,0 0-480 0,-17-4-80 0,-8 6-32 0</inkml:trace>
  <inkml:trace contextRef="#ctx0" brushRef="#br0" timeOffset="184536.95">5852 14087 24767 0,'-16'-9'1088'0,"8"5"240"0,-3-2-1072 0,1 2-256 0,-1-1 0 0,1 2 0 15,1 1 0-15,9 2 0 0,-8-2 0 16,8 2 0-16,-9-4 240 0,9 4 80 0,0 0 32 0,0 0 0 0,0 0-192 15,0 0-32-15,0 0-128 0,0 0 192 16,0 0-192-16,9-3-128 0,0 0 128 0,2 0-208 0,1 1 208 0,1 1-144 16,1-1 144-16,1 1-128 0,3 0 128 0,2 0 0 15,1-2 0-15,4 1 0 0,1 0 0 0,3 0 0 16,2 0 0-16,4 1 0 0,1-2 0 0,0 1 128 16,-3-1-128-16,1 0 176 0,3-2 0 0,1 2 0 15,3 0 0-15,2 0 0 0,2 0-176 0,3 0 0 16,3-1 144-16,-1 1-144 0,1-1 0 0,0-1 0 15,-2 1 0-15,3 0 0 0,-1 0 0 16,6 1 0-16,3 0 0 0,-2-1 0 0,-2 1 0 0,2 0 0 0,-2-1 0 0,1 1 0 16,-1 1 0-16,5 0 0 0,1 0 0 0,0-1 0 15,-4 1 0 1,-1 0 0-16,1 0 0 0,0 0 0 0,2-2 0 0,4 1 0 0,3 2 0 0,-3-1 0 16,-5-2 0-16,0 1 0 0,0 1 0 15,4-1 0-15,3 1 0 0,0 1 0 0,-1-1 0 0,-1 2 0 16,-3-2 160-16,2 0-32 0,2 0-128 0,3 0 192 15,3 1-64-15,-3 1 0 0,-6 0-128 16,1 0 192-16,0-1-192 0,2 0 144 0,3 0-144 0,0 0 128 16,0 1-128-16,-2-1 128 0,-2-1-128 0,3-1 128 15,3 0-128-15,2 1 160 0,-1-1-160 0,-1 0 160 0,-4 0 0 16,1 0 0-16,1 1 0 0,4-1 0 0,2 0-16 16,-3 0 0-1,-5-3 0-15,1 3 0 0,-2 1-144 0,4 0 0 16,5 1 144-16,-3-2-144 0,-3-1 0 0,1 0 128 0,-4 0-128 15,4 2 0-15,2 0 0 0,0 0 128 0,-2-2-128 0,-2 2 0 0,-2-2 0 0,1 0 0 16,-1 2 0-16,4 0 0 0,4 1 0 0,-5-1 0 0,-5-4 0 0,1 2 0 16,-3 1 0-16,4 1 144 0,1 2-144 0,0 0 0 15,-2-2 384-15,-1 0-16 0,-6 0-16 0,0 1 0 16,1 1-96-16,4 1 0 0,3 1-16 0,-2-2 0 16,-5-1-96-16,0 2-16 15,-2-3 0-15,1 2 0 0,1 1 0 0,1 1 0 0,4 0 0 0,-2-2 0 16,-2-1-128-16,-1 0 0 0,-2 0 0 0,-1 0 128 15,0 1-128-15,3 0 0 0,3 0 0 0,-3-1 128 32,-3-2-128-32,-3-1 128 0,-4 1-128 0,0 1 128 15,-3 0 256-15,1-1 32 0,-1 2 16 0,0 0 0 0,1-1 144 16,-3-1 16-16,-2-1 16 0,-2 0 0 0,0 0-48 0,-3-1-16 16,1 2 0-16,-3 1 0 0,-1-1-160 0,0 2-48 15,-1 0 0-15,-2 0 0 0,0 0-336 0,-2 0 144 16,-3-1-144-16,-1 0 0 0,-4-1 256 0,-4 2-48 15,-2-1-16-15,-2 1 0 0,-2 0 0 0,-2 0-16 16,-8 1 0-16,0 0 0 0,9-1-176 0,-9 1 160 16,0 0-160-16,0 0 160 0,0 0-160 0,7-3 0 15,-7 3 0-15,0 0 0 16,0 0-320-16,0 0-80 0,0 0-32 0,0 0 0 16,0 0-592-16,0 0-128 0,0 0-32 0,0 0-10176 15,0 0-2032-15</inkml:trace>
  <inkml:trace contextRef="#ctx0" brushRef="#br0" timeOffset="184680.97">14792 13810 27583 0,'0'0'1216'0,"0"0"256"0,0 0-1168 0,-8 5-304 0,1 2 0 0</inkml:trace>
  <inkml:trace contextRef="#ctx0" brushRef="#br0" timeOffset="186653.05">6139 14683 18079 0,'0'0'800'0,"0"0"160"0,0-6-768 0,-2 0-192 16,1-1 0-16,-3 0 0 0,2 1 896 0,0 1 144 0,1-2 32 0,1 1 0 15,0 1 336-15,0-1 80 0,1 1 16 0,-1 5 0 16,0-6-384-16,1 1-80 15,-1 5-16-15,0 0 0 0,0-6-288 0,0 6-64 0,0 0-16 0,0-4 0 0,0 4-192 0,0 0-32 32,0 0-16-32,0 0 0 0,0 0-144 0,0 0-16 15,0 0-16-15,0 0 0 0,0 7 0 0,0 1 0 0,-1 2 0 0,0 4 0 16,-1 2-240-16,-2 4 128 16,0 2-128-16,-1 2 0 0,1 1 128 0,1 5-128 0,1 2 0 0,0 1 0 0,2 0 0 0,2 0 0 15,0-1 0-15,1 0 0 0,-1-1 0 0,3-3 0 16,0-1 0-16,1-4 0 0,0-2 0 0,3-3 128 15,-2-1-128-15,1-3 0 0,1-3 128 0,0-2-128 0,1-3 176 0,0-1-176 16,1-4 368-16,1-3-48 0,0-3 0 0,1-2 0 16,0-4 0-16,2-3 0 0,-1-1 0 0,1-4 0 15,1-2-96-15,-1-2-32 0,0-3 0 0,0 0 0 16,0-1-64-16,0 2 0 0,-1 2-128 16,-3 3 192-16,-2 1-192 0,0 5 0 15,-2 3 128-15,0 2-128 0,-3 4 0 0,-4 5 0 0,0 0 0 0,0 0 0 16,0 0 0-16,5 8 0 0,-3 3-192 0,-1 2 192 15,-1 0 0-15,0 2-128 0,0 2 128 0,-1-1 0 16,2 3 0-16,1 0 0 0,1-1 0 0,2-1 0 0,0-1 0 16,2 0 0-16,1-3-128 15,-1-1 128-15,2-3 0 0,1-3 0 0,1-1 0 0,1-2 0 0,-1-4 0 0,3-2 176 16,2-4 0-16,-2-2 0 16,-2-3 208-16,0-3 32 0,-1-4 16 0,0-2 0 0,-1-1 176 0,-1-3 32 15,0-3 16-15,-1 0 0 0,-3-3-176 0,-1-1-32 16,0 0-16-16,-2 0 0 0,-1 1-240 0,-2 3-32 15,-1 0-16-15,-2 4 0 0,-1 3 48 0,-2 3 0 0,0 1 0 0,-1 3 0 16,-1 3-192-16,0 2 0 0,-2 1 0 0,0 4 0 31,0 2-576-15,0 2 16-16,1 2 0 0,-3 2 0 0,1 3-2064 0,1 3-432 0,1 1-80 0</inkml:trace>
  <inkml:trace contextRef="#ctx0" brushRef="#br0" timeOffset="187767.13">7001 14264 11055 0,'0'0'976'0,"0"0"-784"16,-4 0-192-16,-3-1 0 0,2-1 2288 0,5 2 400 0,-6-2 96 16,6 2 16-16,-4-1-1200 0,4 1-256 15,0 0-32-15,0 0-16 0,0 0-400 0,0 0-64 16,9-1-32-16,4-1 0 0,0 1-288 0,4-2-48 0,0-1-16 0,3 1 0 16,0 0-96-16,1-1-32 15,1 2 0-15,0 0 0 0,-1-1-176 0,-2 1-144 16,1 0 192-16,0 1-192 0,-4 1 176 0,1 0-176 15,-3 0 160-15,-1 0-160 0,0 1-224 0,-2 1-144 0,-3-1-16 0,0 0-16 16,-1 0-896 0,-7-1-176-16,4 4-48 0,-4-4-10576 0</inkml:trace>
  <inkml:trace contextRef="#ctx0" brushRef="#br0" timeOffset="187951.19">7212 14270 14735 0,'0'0'1312'0,"-4"-1"-1056"0,-1 0-256 0,-2 0 0 0,0 1 2240 0,1 0 384 15,-1 0 64-15,1 1 32 0,-1 1-880 16,1 3-176-16,3-1-48 0,-1 2 0 16,-1 1-720-16,2 2-160 0,0 1-32 0,1 2 0 0,-2 3-304 0,3 0-64 15,1 1-16-15,0 2 0 0,0 0-96 0,0-1-32 0,0 1 0 0,1-1 0 16,0 1-192-16,2 1 128 16,0-3-128-16,-2 1 0 0,0-2 0 0,1-1 0 15,0 0 0-15,1-2 0 16,-1-1-512-16,1-2-192 0,0-2-32 0,3 0-9152 0,1-3-1824 15</inkml:trace>
  <inkml:trace contextRef="#ctx0" brushRef="#br0" timeOffset="188225.7">7333 14540 13823 0,'-6'10'608'0,"1"-5"128"0,1 2-592 0,0 1-144 15,-1 0 0-15,1 1 0 0,-2 0 1536 0,3 0 288 16,-2 1 48-16,0-1 16 0,2-2-640 0,2 1-128 15,1-1-32-15,1-2 0 0,-1-5-144 0,3 6-48 16,2-2 0-16,0-1 0 0,2-2 48 0,1 2 0 16,1-3 0-16,1-3 0 0,0 0-272 0,-1-1-48 15,0-3-16-15,-1-1 0 0,1 0 80 0,-1-2 16 16,-3-1 0-16,-1-1 0 0,-2-2 0 0,-2 1 16 16,0 1 0-16,-3 1 0 0,-1 1-288 0,0 2-64 0,-3 2-16 15,1 1 0-15,-1 2-208 0,1 2-144 16,-2 0 192-16,0 2-192 15,0 1-256-15,0 3-176 0,-1 0-16 0,0 2-16 16,1-1-1680-16,1 2-336 0,0 0-64 0,3-1-7296 0,0 1-1456 0</inkml:trace>
  <inkml:trace contextRef="#ctx0" brushRef="#br0" timeOffset="188575.43">7538 14230 13823 0,'0'0'1216'0,"0"0"-960"16,0 0-256-16,0-6 0 0,-1 1 2944 0,0-1 528 0,1 6 112 0,0-5 32 15,0 5-1696-15,0 0-352 16,0 0-64-16,0 0-16 0,3-6-400 0,-3 6-96 15,0 0-16-15,0 0 0 0,6-1-352 0,-6 1-80 0,6 2-16 0,2 3 0 16,-3 0-144-16,2 3-16 0,-1 2-16 0,-1 2 0 16,1 2-96-16,1 3 0 0,-2 4-16 0,0 0 0 15,0 1-32-15,-2 1 0 16,-1 1 0-16,0 1 0 0,-2 2-80 0,-1 0 0 0,-1 1-128 0,-2 0 192 16,-2 0-192-16,-1 0-208 0,-1 1 32 0,-2-2 16 15,-1-1-576-15,-1-2-112 0,-3-3-32 16,-1 0 0-16,-2-2-1472 0,-2 0-288 0,-2-2-64 0</inkml:trace>
  <inkml:trace contextRef="#ctx0" brushRef="#br0" timeOffset="189021.93">6935 14231 17039 0,'0'0'752'0,"0"0"160"0,-1-6-720 32,0 0-192-32,-1-1 0 0,1 2 0 0,-3-1 1232 0,2 1 224 0,-1-1 32 0,0 2 16 15,-1-1 176-15,1 1 48 16,-1 1 0-16,4 3 0 0,-5-3-416 0,2 2-80 0,-4 2-16 0,2 2 0 16,-1 1-480-16,0 3-96 15,-1 3-32-15,-1 2 0 0,1 3-368 0,-1 4-80 0,0 2-16 0,1 2 0 16,-1 2-144-16,1 0 0 15,2 2 0-15,0-1 128 0,2 1-128 0,2 0 0 16,-1 1 0-16,4-2 0 0,-2 0 0 0,4 0 0 16,1-3 0-16,0-1 0 0,2-1 0 0,3-2 128 0,-1-1-128 0,2-1 0 15,1-3-208-15,2-1-128 0,3-2-32 0,2-3 0 16,4-1-2128-16,4-3-448 0</inkml:trace>
  <inkml:trace contextRef="#ctx0" brushRef="#br0" timeOffset="192093.4">8365 14833 9215 0,'0'0'816'0,"0"0"-656"0,0 0-160 0,0 0 0 16,0 0 2512-16,0 0 480 0,0 0 80 0,0 0 32 15,0 0-1168-15,0 0-224 16,0 0-48-16,0 0-16 0,0 0-432 0,0 0-96 0,0 0-16 0,0 0 0 15,0 0-208-15,0 0-32 16,8 3-16-16,1-2 0 0,0 0-208 0,0 0-64 0,2-1 0 0,0 0 0 16,3-1-160-16,1 0-32 0,0 0-16 0,2-1 0 15,1-1-144-15,0 0-32 0,1 0 0 0,2 0 0 0,1-3-192 0,0 1 144 16,-1-2-144-16,-1 0 128 16,-1 2-128-16,1-1 0 0,-3 0 144 15,-2 1-144-15,-2 2 0 0,-2 1-256 0,-2 0 32 0,1-1 16 16,-10 3-592-16,0 0-112 0,0 0-32 0,0 0 0 15,0 0-1952-15,-6 8-400 0,-3 1-80 0,1-2-16 0</inkml:trace>
  <inkml:trace contextRef="#ctx0" brushRef="#br0" timeOffset="192346.45">8465 15056 26143 0,'0'0'1152'0,"-3"4"256"0,-1 1-1136 0,4-5-272 0,-5 3 0 0,5-3 0 16,0 0 304-16,0 0 0 15,0 0 0-15,0 0 0 0,0 0 512 0,0 0 96 0,0 0 32 0,7 2 0 0,2-2-48 0,2-1-16 16,2-2 0-16,2-2 0 16,4 1-288-16,3-2-48 0,2 0-16 0,3-2 0 15,0-2-336-15,2-1-64 16,-1 1 0-16,2 0-128 0,-3 1 144 0,0 0-144 0,-4 0 0 0,-2 1 144 0,-4 1-144 0,-1 0 160 16,-3 1-160-16,-3 2 160 0,-2 1 0 0,-3-1 0 15,-5 4 0-15,0 0 0 0,0 0-352 0,0 0-80 16,0 0-16-16,0 0 0 15,0 0-544-15,0 0-128 0,-10 4 0 0,4-2-9152 16,0 1-1840-16</inkml:trace>
  <inkml:trace contextRef="#ctx0" brushRef="#br0" timeOffset="195499.92">10148 14672 11679 0,'0'0'512'15,"0"0"128"-15,5-6-512 0,-2 2-128 0,-3 4 0 0,3-5 0 0,1-1 1136 16,-1 2 208-16,1-1 32 0,0 1 16 0,0-3-32 16,-1 2 0-16,0-1 0 0,0 1 0 15,0-1-208-15,0 1-64 0,0-1 0 0,-1 1 0 16,0 0-272-16,0 0-64 0,2-1-16 0,-2 2 0 16,0-2-112-16,0 2-32 0,0 0 0 0,-2 4 0 0,0 0-80 15,3-6-32-15,-1 2 0 0,-2 4 0 0,0 0 64 0,0 0 16 16,0 0 0-16,0 0 0 0,0 0-48 0,0 0 0 15,0 0 0-15,0 0 0 0,0 0-256 0,-2 9-48 16,-1 0-16-16,0 4 0 16,0 1-192-16,-1 2 0 0,0 2 0 0,0 2 0 0,-1 2 0 0,2 0 0 15,1 1 0-15,0 1 0 0,0 1 0 0,2 1 0 0,0 0 0 0,3-1 0 16,1 0 0-16,2-2 0 0,-1-1 0 16,3 0 0-16,2 0 0 0,1-1 0 0,-1-2 0 0,1-1 0 15,1-2 128-15,0-1-128 0,0-2 0 16,2-1 0-16,0-2 256 0,2-2-64 0,-1-3 0 0,2-2 0 15,-1 0 80-15,2-3 16 0,-1-4 0 0,2 0 0 16,-1-2 32-16,-1-1 0 0,1-4 0 0,1-2 0 0,-3-3 112 16,2-1 16-16,-2-4 16 0,1-1 0 0,-4-1-32 15,0-3-16-15,-1-1 0 0,-1-1 0 0,-1-1-64 0,-2 1-16 16,-2 3 0-16,-1-1 0 0,-2 1-64 0,-1 1-16 16,-1 2 0-16,-1 1 0 0,-2 2-112 0,1 3-16 15,-2 0-128-15,0 2 192 0,-2 1-192 0,2 1 0 16,-4 1 0-16,2 1 0 15,-2 1-368-15,1 1-64 0,1 2-16 0,1 0 0 16,-1 1-320-16,1 0-80 0,0 1-16 0,0 1 0 16,1 1-1488-1,3 2-288-15,0 0-64 0,0 0-7680 0,0 0-1536 0</inkml:trace>
  <inkml:trace contextRef="#ctx0" brushRef="#br0" timeOffset="195912.69">10465 14537 12895 0,'0'0'1152'0,"0"0"-928"31,0 0-224-31,-4 0 0 0,-2-1 1584 0,1-1 272 0,0 0 48 0,5 2 16 0,-5-1-352 16,5 1-64-16,0 0-16 0,0 0 0 15,0 0-336-15,0 0-80 0,0 0-16 0,0 0 0 16,0 0-480-16,0 0-112 15,0 0-16-15,4 3 0 0,3 1 0 0,2-2 0 0,2-1 0 16,2 0 0-16,1-1-48 0,4-1-16 0,3-2 0 0,2-1 0 16,0 1-208-16,0 0-48 0,0-2-128 0,-1 1 192 15,-1 0-192-15,-2 0 0 16,-3 1 0-16,0 0 0 16,-3-1-544-16,-2 2-96 0,-2 1-32 0,-3 0 0 15,-6 1-1904-15,0 0-384 0</inkml:trace>
  <inkml:trace contextRef="#ctx0" brushRef="#br0" timeOffset="196286.54">10025 14609 19343 0,'0'0'848'0,"0"0"192"0,-5-1-832 0,-1 1-208 0,6 0 0 0,0 0 0 16,0 0 1344-16,0 0 208 0,0 0 48 0,0 0 16 0,0 0-1040 0,0 0-192 16,8 5-64-16,2-2 0 0,3-1 192 15,5-1 16-15,2-1 16 0,5-1 0 16,2-1-160-16,2-1-48 16,0-1 0-16,0-1 0 0,0-2-1616 0,-2 2-320 0</inkml:trace>
  <inkml:trace contextRef="#ctx0" brushRef="#br0" timeOffset="203181.74">4032 16213 3679 0,'0'-7'320'0,"0"0"-320"0,1-1 0 0,1 1 0 16,-1 0 4224-16,1 1 784 0,-2 6 160 0,0 0 16 16,2-7-3392-16,-2 7-704 0,0 0-128 0,0 0-16 15,0 0-48-15,0 0-16 0,0 0 0 0,0 0 0 16,0 0-80-16,0 0-16 0,0 9 0 0,-1 4 0 15,-1 1-288-15,0 2-64 0,-1 2-16 0,1 3 0 16,0 1-176-16,0 2-48 0,0 0 0 0,-1 2 0 16,1 1-192-16,0-1 0 0,0-1 128 0,0-1-128 0,0-1 0 0,1-1 0 15,0-2 128-15,0 0-128 16,0-1 0-16,0-2 0 0,1-4 0 0,-1 0 0 0,-1 2 0 0,1-1 0 16,-1-1-144-16,1-1 144 15,-1-1-2224-15,0 2-336 0</inkml:trace>
  <inkml:trace contextRef="#ctx0" brushRef="#br0" timeOffset="203465.5">3648 16935 34095 0,'0'0'3024'0,"0"0"-2416"0,0 0-480 0,0 0-128 15,0 0-128-15,0 0-64 0,7-6 0 0,2 2 0 16,1-1 192-16,3 2 144 0,3-1-16 0,5-1-128 16,4 2 224-16,4-3-64 0,2 0-16 0,0-1 0 15,-1 0-144-15,1-1 0 16,2-1 0-16,-1 1 128 0,1 1-128 0,0-1 0 16,-1 0 0-16,0 2 0 0,0 1 0 0,0 1 0 0,-1-3 0 0,-3 4 0 0,-3 1 0 0,-2 1 128 15,-4-2-128-15,-2 3 0 0,-4 3 0 0,-2-1 0 16,-3 0 0-16,-8-2-176 15,6 6-1520-15,-6-6-304 0,3 9-64 0,-3 1-11120 0</inkml:trace>
  <inkml:trace contextRef="#ctx0" brushRef="#br0" timeOffset="203892.9">3972 17171 34143 0,'-9'-6'1520'0,"4"1"304"0,1 0-1456 0,-1-2-368 15,1 0 0-15,2 0 0 0,0-2 496 0,1 0 16 16,3-1 16-16,1-1 0 0,0-1-96 0,3 1-32 0,0 1 0 0,4 0 0 16,1 0-272-16,0 2-128 0,0-1 0 0,1 1 128 15,1 0-128-15,0 4 160 0,-1 2-160 0,0 2 160 16,-1 2-160-16,-1 0 0 0,-10-2 144 15,10 10-144-15,-4 1 0 0,-2 2 0 16,-2 4 0-16,-2 2 0 0,-2 1 0 0,-2 2-192 16,-4 2 192-16,-2 0-192 0,-2 0 192 0,-1 1-208 0,0 1 80 0,-3-1 128 0,1 1-192 0,-1-3 192 15,2-1-160-15,1-2 160 16,2-3 0-16,1-3 0 0,1-3 0 0,3-1 0 0,0-2 192 16,6-8 48-16,0 0 0 0,0 0 0 0,0 0 240 15,0 0 48-15,0 0 16 0,0 0 0 0,0 0-80 0,0 0-16 16,9 3 0-16,1-1 0 0,1-2-80 0,4-1-32 15,3 0 0-15,2-1 0 16,2-1-208-16,2 2-128 0,2-1 160 0,3 0-160 16,0 0 0-16,1 0 0 0,0-1 0 0,0 1 0 15,-1 0-432-15,-1 0-128 0,-4 1-16 0,-2-2-11808 0,-3 0-2352 16</inkml:trace>
  <inkml:trace contextRef="#ctx0" brushRef="#br0" timeOffset="204366.93">4967 16304 15663 0,'-12'3'688'0,"5"-2"144"0,-1 0-656 0,0 0-176 0,8-1 0 0,-9 2 0 16,2-1 2592-16,7-1 480 0,-9 1 112 0,9-1 16 16,0 0-1344-16,0 0-272 0,0 0-48 0,0 0-16 15,0 0-544-15,0 0-96 0,0 0-32 0,9 2 0 16,1 1-240-16,3-2-48 0,3-1-16 0,5-1 0 16,1 0-96-16,5-2 0 0,1 0-16 0,4 0 0 15,2-2-176-15,2 1-16 0,0 0-16 0,-4-3 0 16,-4 0-224-16,1 2 0 0,-2-1 128 0,-1 2-128 0,-4 0 0 0,-2-1-128 15,0 2 128-15,-1 1-208 16,-3-1-624-16,-1 1-112 0,-5 1-16 0,0 1-16 16,-10 0-1648-16,0 0-336 0,0 0-64 0,0 0-10032 0</inkml:trace>
  <inkml:trace contextRef="#ctx0" brushRef="#br0" timeOffset="204590.38">5231 16323 12895 0,'-18'0'1152'0,"7"-1"-928"0,0-1-224 0,2 1 0 16,0 0 2704-16,2 1 496 0,1 0 112 0,6 0 16 15,-7 0-1184-15,7 0-224 0,0 0-64 16,0 0 0-16,-1 9-832 0,1 2-192 0,0 2-16 0,1 1-16 16,3 1-224-16,0 2-64 15,0 1 0-15,1 3 0 0,-1 0-112 0,1 1-16 0,-1 0-16 0,0 0 0 16,1 0-128-16,-2 1-32 0,-1 0 0 0,2 1 0 16,-1-1-208-16,-1-1 144 0,0 0-144 0,-1 0 128 15,-1-3-128-15,-1 0 0 0,-1-1 0 0,1-1 0 16,1 2-528-16,0-5-144 15,0-3-32-15,0 0 0 0,1 0-2352 16,2-4-464-16</inkml:trace>
  <inkml:trace contextRef="#ctx0" brushRef="#br0" timeOffset="204875.33">5395 16725 25279 0,'0'0'1120'0,"-2"12"224"0,-2 0-1072 0,0 1-272 15,1 1 0-15,0 2 0 16,-2-1 176-16,1 3-32 0,1-2 0 0,2 0 0 0,-1-2 288 0,2-1 48 15,3 0 16-15,0-1 0 0,0-2 80 0,2-1 32 0,-1-2 0 0,2-2 0 16,-6-5 112-16,11 5 32 16,0-4 0-16,0-1 0 15,1-1 48-15,0-3 16 0,0-2 0 0,0-2 0 0,-1-2-48 0,-1-1-16 0,0-1 0 0,-3-2 0 16,-2-2 48-16,-2 0 16 0,-1 0 0 0,-2 0 0 16,-2-1-112-16,-1 3-32 0,-2 2 0 0,-1 2 0 15,-3 2 32-15,-1 3 0 0,-2 2 0 16,-1 3 0-16,-1 2-464 0,-2 3-96 0,0 5-16 0,-2 1 0 31,0 2-496-31,2 2-96 0,2-1-32 0,-1 1 0 0,3 3-1616 16,2-3-336-16,3-1-64 0,1-1-9216 0,3-1-1840 0</inkml:trace>
  <inkml:trace contextRef="#ctx0" brushRef="#br0" timeOffset="205393.23">6338 16465 17615 0,'0'0'768'0,"0"0"192"0,0 0-768 0,0 0-192 0,3-8 0 0,-3 8 0 15,0 0 1456-15,0 0 256 0,-3-4 48 0,3 4 16 0,-8-3-176 0,1 3-48 0,-1 2 0 0,0 2 0 0,-1 2-640 16,1 2-128 0,-3 2-16-16,2 1-16 0,-2 0-368 0,2 3-64 15,0 0 0-15,1 1-16 0,1 0-80 0,1-2-16 16,2-1 0-16,2 1 0 0,1 0-208 0,2 0 176 15,1 1-176-15,2-1 160 0,3-2-160 0,2 0 192 16,2-3-192-16,2-2 192 0,2 1 96 0,3-3 32 16,3-3 0-16,2-1 0 0,1-1 48 0,4-2 16 15,2-4 0-15,2 0 0 0,1-3-80 0,1-4-16 16,0 0 0-16,-3 0 0 0,-7 0-32 0,-2-2 0 0,-4-1 0 16,-4 0 0-16,-3 2 32 0,-1-1 0 0,-4 1 0 0,-3 2 0 15,-3 1 192-15,-1 2 32 0,-2 1 16 0,-3 1 0 16,-2 2-16-16,-1 1-16 0,-2 3 0 0,-4 1 0 15,-1 1-336-15,-3 2-160 0,-4 1 160 0,-1 2-160 16,1 0-128-16,-3 3-128 0,1-1-32 0,1-1 0 31,1 2-368-31,1 0-80 0,2 0-16 0,2 1 0 16,2-1-512-16,2 0-96 0,1-2-32 0,2 1-9792 0,3-1-1952 0</inkml:trace>
  <inkml:trace contextRef="#ctx0" brushRef="#br0" timeOffset="205714.94">6467 16230 29487 0,'-5'-14'2624'0,"1"0"-2112"16,1 0-512-16,-1 2 0 0,0 1 1216 0,1 2 128 0,0 2 16 0,3 7 16 15,-3-5-240-15,3 5-48 16,0 0-16-16,0 0 0 0,0 0-512 0,0 0-112 15,0 0 0-15,1 12-16 0,2 3-432 0,0 4 0 0,-1 2 128 0,0 5-128 16,0 5 144-16,0 2 0 0,1 3 0 0,-1 3 0 16,0 2-144-16,-1 1 160 0,-1 2-160 0,2 2 160 15,1 1-160-15,2 0 0 0,-3 2 144 0,3-3-144 16,-1-3 0-16,0-4 0 0,2-1 0 0,-3-5 128 16,1-5-128-16,-1-1 0 0,0-4 0 15,-1-2 0 1,-2-2-400-16,0-1-48 0,0-1-16 0,0-3 0 15,-1-3-2928-15,1-2-576 0</inkml:trace>
  <inkml:trace contextRef="#ctx0" brushRef="#br0" timeOffset="206001.3">6976 16927 28559 0,'-14'-7'1264'0,"6"4"272"0,0-1-1232 0,8 4-304 0,-7-5 0 0,7 5 0 16,-7-3 896-16,7 3 128 0,-7-3 32 0,7 3 0 0,0 0-320 0,0 0-64 16,0 0-16-16,0 0 0 0,-1 8-272 0,1 2-48 0,2 0-16 0,2 1 0 15,-4 1-64-15,2 2 0 16,0-1-16-16,1 3 0 0,1 2-240 0,-1-1 128 0,-1-1-128 0,2 0 0 15,-2 1 0-15,0-2 0 0,0-2 0 0,0 1 0 32,1-2-416-32,-2-1-80 0,-1-1-16 0,-1 0 0 15,-1-1-1712-15,2-9-336 0,0 0-80 0</inkml:trace>
  <inkml:trace contextRef="#ctx0" brushRef="#br0" timeOffset="206302.81">6902 16971 29775 0,'-6'-14'1312'0,"2"5"288"0,0-1-1280 0,1 0-320 0,-1-1 0 0,2 1 0 0,1 1 896 16,1 2 112-16,2-1 16 0,-2 8 16 0,6-9-96 0,3 4-32 0,-1 0 0 0,3 3 0 15,3-1-336-15,1 1-64 0,1 2 0 0,3 1-16 16,2 0-144-16,1 3-32 0,-1 1 0 0,-1 0 0 31,-3 1-32-31,0 2-16 0,-2 2 0 0,0 1 0 16,-3-1-128-16,-1 1-16 0,-3 1-128 0,2 1 192 15,-3 1-192-15,-3-1 176 0,0 0-176 0,-4 0 160 16,-3 0-160-16,-1 0 0 0,-4-2 0 0,-2 1 0 16,-2 2 0-16,-2 0 0 0,-2-1 0 0,-3 0 0 15,-2-2 0-15,-2 0 0 0,-4 0 0 0,1 1 128 0,1-1-128 16,1 1 0-16,0-1 0 0,2 0 0 0,3-1-144 0,2 0-112 16,2-2-32-16,2 1 0 15,0-2-1696-15,4-1-320 0,1 0-80 0,8-6-16 0</inkml:trace>
  <inkml:trace contextRef="#ctx0" brushRef="#br0" timeOffset="206760">7922 16522 30863 0,'0'0'1360'0,"-8"-3"304"0,3-2-1344 0,5 5-320 16,-6-4 0-16,6 4 0 16,0 0 880-16,0 0 96 0,0 0 32 0,0 0 0 0,0 0-352 15,0 0-64-15,8-4-16 0,4 1 0 0,0 2-400 0,2 0-176 16,2 0 128-16,-1 2-128 0,2-2 0 0,-1 0 0 15,2-1 0-15,-1 0 0 16,1-2-288-16,-1 2-144 0,-3 0-16 0,-2 0-16 16,-2 1-1680-16,-10 1-336 0,0 0-64 0,0 0-10512 0</inkml:trace>
  <inkml:trace contextRef="#ctx0" brushRef="#br0" timeOffset="206902.85">7817 16606 27759 0,'-13'2'1216'0,"13"-2"272"0,-9 2-1184 0,9-2-304 0,-6 3 0 0,6-3 0 15,0 0 1040-15,0 0 160 0,0 0 16 0,0 0 16 16,12 8-448-16,2-2-80 0,3-2-32 0,4-1 0 16,3 1-288-16,2-2-64 0,2-1-16 0,0-2 0 0,1 0-304 0,2-1-272 15,1-3 48-15,1 1 16 16,1-3-2176-16,1 1-432 16</inkml:trace>
  <inkml:trace contextRef="#ctx0" brushRef="#br0" timeOffset="207536.56">9725 16192 19343 0,'-8'-8'848'0,"5"4"192"0,1-1-832 0,-1-1-208 15,1-1 0-15,1 2 0 0,1-2 2304 0,0 1 400 0,0-2 96 0,3-2 16 16,0 1-1088-16,2 1-224 16,2-2-32-16,2 1-16 15,2 0-704-15,1 1-144 0,2 1-32 0,1-1 0 0,1 1-112 0,-2 2-16 16,0-1-16-16,1 3 0 0,-3 0-160 0,0 3-16 15,-1 2-16-15,0 2 0 16,-1 2-240-16,-1 3 176 0,-3 3-176 0,0 3 160 0,-2 3-160 0,-2 0 0 16,-3 0 0-16,-1 3 128 15,0 2-128-15,-5 0 0 0,-2 0 0 0,1 1 0 0,-2 3 0 16,-1-1 0-16,-3 0 0 0,1-2 0 0,0-1-176 0,1-2 176 0,0-4-128 16,2 0 128-16,-1-4 0 15,2-2 0-15,3-2 0 0,-1-1 0 16,3-2 0-16,4-6 0 0,0 0 0 0,0 0 128 0,0 0-128 0,0 0 192 15,6 6-64-15,3-3 0 0,0-1 112 16,1-2 16-16,1-1 16 0,1-1 0 0,0 0-16 0,1-2-16 16,4 1 0-16,0-1 0 0,2-1-240 0,1 2 0 15,-2 0 128-15,3-1-128 0,0 2 0 0,0 0-256 16,-1 0 48-16,0 1 16 16,-1 0-1632-16,1-1-320 0,0 1-64 0,0 0-13856 0</inkml:trace>
  <inkml:trace contextRef="#ctx0" brushRef="#br0" timeOffset="207993.87">10327 16079 34095 0,'-2'-10'3024'0,"2"0"-2416"0,3 0-480 0,-3 10-128 16,3-11 736-16,1 2 128 0,1 3 32 0,1 0 0 15,2 2-768-15,3-1-128 0,2 1 0 0,0 1-128 16,0-1 128-16,0 2 0 0,0 3-144 0,0 0 144 16,-1 1 0-16,-1 1 0 0,-1 0-144 0,-2 3 144 15,-8-6 0-15,5 8 0 0,0 0 0 0,-3 2 0 0,-3 1 0 0,-2 1 0 16,-3 2 0-16,-2 3 0 0,-2-1 0 0,1 2 0 16,-2-1 0-16,0-2 0 0,0 0 0 0,2-1 0 15,2-1 0-15,1-1 0 0,-2-1 0 0,2-1 0 16,2 0 0-16,3-2 0 0,1-8 0 0,0 10 0 15,2-1 0-15,1 1 0 0,-3-10 128 0,6 10-128 16,0-1 0-16,3 0 0 0,0-2 176 0,1 2-176 16,0 1 192-16,0 1-192 0,0 0 144 0,0-1-144 15,-2 0 0-15,0 1 144 0,-1-1-144 0,-2 0 192 0,-2-1-192 16,0 0 192-16,-1 0 0 0,-2-9 0 0,-1 9 0 0,1-9 0 16,-4 9 80-16,0-3 32 0,-3-1 0 0,0-2 0 15,-1-1 208-15,-1 0 32 0,-1-1 16 0,0 1 0 16,1-2-128-16,-4 1-32 0,4 1 0 0,-4-1 0 15,0 0-400-15,1 0 128 0,0 1-128 0,1 1 0 32,0-2-320-32,0 1-128 0,0-1-48 0,1 0 0 15,0 0-3072-15,1-1-608 0</inkml:trace>
  <inkml:trace contextRef="#ctx0" brushRef="#br0" timeOffset="208452.03">9517 16854 20271 0,'0'0'1792'0,"0"0"-1424"0,-7-6-368 0,7 6 0 15,-4-5 3024-15,4 5 544 16,0 0 96-16,0 0 32 0,0 0-2624 0,0 0-528 0,8-7-96 0,0 2-32 16,5 2-144-16,3 2-16 0,5 0-16 15,5 1 0-15,6 0 16 0,6 0 16 16,5-1 0-16,3 0 0 0,0-2-80 0,6 1-32 0,4 0 0 0,3 1 0 15,6 0-16-15,1 0 0 0,1-2 0 0,-2 2 0 16,-2-2-144-16,-2 1 0 0,1 0 144 0,-2 2-144 0,1 1 0 16,-7-1 128-16,-4-2-128 0,-3-1 0 0,-10 1 0 0,-4 0 144 15,-4-2-144-15,-6 1 0 0,-6 2 0 0,-2 0 0 16,-5-1 0-16,-10 2 0 0,0 0 0 0,0 0-352 16,0 0 48-16,0 0 16 15,0 0-416-15,-8-2-96 0,-2 1-16 0,-2 1 0 16,-2 2-512-16,-1 2-96 0,-1 3-32 0,-1 1-12432 0</inkml:trace>
  <inkml:trace contextRef="#ctx0" brushRef="#br0" timeOffset="209004.25">9992 17154 29663 0,'-5'-14'1312'0,"2"6"272"0,2-3-1264 0,1-2-320 16,0 0 0-16,3 1 0 0,0 0 928 0,2 2 128 15,2 1 32-15,2 1 0 0,1-2-96 0,1 1-16 16,0 2 0-16,1 3 0 0,1-1-352 0,0 3-80 15,-1 2-16-15,0 2 0 0,0 2-272 0,-1 1-64 0,-1 3-16 0,-3 1 0 16,0 0-176-16,-4 2 160 0,-3 2-160 0,0 2 160 0,-1 2-160 16,-1 0 0-16,-2 0 0 0,0 0 0 15,-1 2 0-15,0 0 0 0,-2-1 0 0,3 0 0 0,-2-3 0 16,1 0 0-16,1-3 0 0,-1-1 0 16,0-2 0-16,0-2 0 0,5-7 0 0,-3 7 0 0,3-7 0 0,-4 5 0 15,4-5 0-15,0 0 0 0,0 0 0 0,0 0 0 0,0 0 0 16,2 10 0-16,1-3 0 15,3 0 0-15,-1-3 0 0,3 1 0 0,1 0 0 0,-1 0 0 16,1 1 0-16,2-1 0 16,-1 1-128-16,-1 0 128 0,0 1 0 0,-1 0 0 0,0 0 0 0,-1 1 0 15,-2 0 0-15,0 1 0 16,-1 0 0-16,-1 0 0 0,-3-9 0 0,4 11 0 0,-2-2 0 0,-2-9 0 16,-3 10 176-16,-2-1-176 0,0-3 208 0,-3 0-48 0,-1-2-16 0,-2 0 0 31,-3-1 160-31,-2 0 16 0,0-2 16 0,-1 1 0 15,0 0-144-15,1-1-48 0,1-1 0 0,1 0 0 0,1-1-144 16,2-1 0-16,1 1 0 0,1 0 0 16,0 0-352-16,9 1-96 0,-8-2-32 15,8 2 0-15,-6-6-1888 0,6 6-368 0,-5-5-80 0,5 5-12368 16</inkml:trace>
  <inkml:trace contextRef="#ctx0" brushRef="#br0" timeOffset="209320.33">10320 17313 32367 0,'0'0'1424'0,"0"0"304"0,0 0-1376 0,-6 11-352 0,2-1 0 15,0 1 0-15,-1 0 128 0,2 0-128 0,1 1 160 0,1 0-160 16,0 0 160-16,1 1-160 0,2 0 160 0,1-1-160 16,1 0 128-16,3 0-128 0,1-1 0 0,1-2 0 15,3-3 368-15,0-1-32 0,3-2 0 0,2-2 0 16,-2-2 32-16,0-3 0 0,3-4 0 0,0-1 0 15,-2-2 48-15,1-1 16 0,-2-1 0 0,-3 0 0 16,-2-2 448-16,-1 0 80 0,-3-3 32 0,-2 1 0 16,-1-3 32-16,-3 2 0 0,-3 1 0 0,-1 1 0 15,-3 2-240-15,-1 2-32 0,-2 0-16 0,-1 3 0 16,-2 3-304-16,-1 3-64 0,-2 3-16 0,1 3 0 16,-2 2-352-16,1 3 0 0,-1 0-192 0,2 3 64 15,0 1-496-15,0 3-80 0,2-1-32 0,2 1 0 16,1 2-1904-16,2-2-384 15,3 0-80-15,1-3-13904 0</inkml:trace>
  <inkml:trace contextRef="#ctx0" brushRef="#br0" timeOffset="210128.06">11622 16014 23903 0,'0'0'1056'0,"-7"-1"224"0,-1 1-1024 0,8 0-256 0,0 0 0 0,0 0 0 16,-7 3 672-16,7-3 96 0,0 0 0 0,0 0 16 16,0 0 16-16,0 0 0 0,11 6 0 0,3-2 0 15,-1-2 96-15,4-2 0 0,3-1 16 0,3 0 0 16,5-1 96-16,-1 0 16 0,3-1 0 0,1 1 0 15,0 0-512-15,1-1-80 0,-1-1-32 0,-1 2 0 16,-1 0-208-16,-2 1-64 16,-3-1 0-16,-2 1 0 0,-1-2-128 0,-5 1 0 0,-3-1 0 15,-1 1 128-15,-3-2-256 0,-9 4-64 0,8-2-16 16,-8 2 0-16,0 0-528 0,0 0-96 0,0 0-32 0,0 0 0 31,0 0-1296-31,-8-4-256 0,-2 1-48 0,-2 1-16 16,-4 4 880-16,0-2 160 0,-1 0 32 0,-1 0 16 15,-3-2-272-15,0 1-64 0,1 0-16 0,3-1 0 0,-1-1 1120 0,1-1 240 0,1 2 32 0,2 0 16 0,2-1 1680 16,-1 1 352-16,2-1 64 0,2 2 16 0,-1 0 16 0,1 1 16 16,0 0 0-16,1 2 0 0,8-2-400 0,-7 6-64 15,0 0-32-15,3 4 0 0,0 2-544 0,2 2-96 16,1 1-32-16,1 3 0 0,0 0-128 0,1 4-48 16,1 3 0-16,1 0 0 0,-1-1-16 0,0 2-16 0,-1 1 0 15,0 0 0-15,0 1-208 0,0-1-32 0,0 1-16 16,-1-2 0-16,0 0-176 0,0-2 0 0,0 0 144 0,0-2-144 15,0-2 0-15,0-3 0 0,0-1-160 0,0-3 160 32,0-2-832-32,2-1-48 0,-1-1-16 0,-1-9-9504 0,0 0-1904 0</inkml:trace>
  <inkml:trace contextRef="#ctx0" brushRef="#br0" timeOffset="210428.98">12039 16453 28383 0,'0'0'1264'0,"-5"10"256"0,0 0-1216 0,1 0-304 16,-1-1 0-16,0 2 0 0,2 0 0 0,1 2 0 0,-1-1 128 15,2 1-128-15,1 0 224 0,4-2-16 0,0 0 0 0,2 0 0 16,0-1 144-16,3-1 32 16,2-2 0-16,0-1 0 0,-1-3 192 0,2-1 64 0,1-3 0 0,0-2 0 0,1-2 0 0,-1-2 16 31,0-1 0-31,-1-2 0 0,-2-4 48 0,-1 0 0 0,0-2 0 0,-3 0 0 15,0-2 128-15,-3 0 16 0,-2-1 16 0,-2 2 0 0,-2 2-208 0,-2 2-32 16,-1 1-16-16,-2 3 0 0,-1 3-96 0,0 4 0 16,-2 2-16-16,0 3 0 0,0 1-496 0,0 1 0 0,-1 4 0 0,0 2-160 31,-1 0-304-15,-1 1-64-16,-1 0-16 0,2 0 0 15,2-2-656-15,1 1-128 0,1-1-16 0,4 1-16 0,1-1-2032 16,1 0-384-16</inkml:trace>
  <inkml:trace contextRef="#ctx0" brushRef="#br0" timeOffset="210895.27">12209 15942 17503 0,'-5'-14'768'0,"3"4"176"16,0-2-752-16,2 0-192 0,1 0 0 0,1 1 0 0,0 1 3776 0,2 0 704 15,-1 1 160-15,1 2 32 0,1-1-3248 0,0 2-640 0,2 1-128 0,2 1-16 16,0 0-368-16,-1 1-64 15,1 1-16-15,-9 2 0 16,11 0-192-16,-2 2 0 0,-9-2 0 0,10 5 0 16,-1 1 0-16,-9-6 0 0,5 11 0 0,-2-1 0 15,0 0 144-15,-3 1-16 0,-1 0 0 0,-2 1 0 16,0 0-128-16,0-1 0 0,-2 0 0 0,2-1-176 16,0 0 176-16,-1-1 0 0,1-2 0 0,3-7 0 15,-2 9 0-15,2-9 144 0,0 0-144 0,0 0 0 16,0 0 224-16,1 10-64 0,-1-10-16 0,0 0 0 15,7 5 112-15,-7-5 0 0,11 6 16 0,0-3 0 16,0-1-112-16,0 1-32 0,1-2 0 0,1 0 0 16,3-1-128-16,1 2-192 0,-1 0 32 0,2 0 16 15,0 1-1520-15,-1-1-288 16,1 0-64-16,1 0-8384 0,-2-1-1680 0</inkml:trace>
  <inkml:trace contextRef="#ctx0" brushRef="#br0" timeOffset="211287.49">12807 16062 11967 0,'0'0'528'0,"-3"-8"112"0,2-1-512 0,0 0-128 0,1 0 0 0,0 1 0 15,1 1 3648-15,-1 7 704 0,3-9 144 0,1 2 32 16,-4 7-2480-16,6-5-480 0,-6 5-96 0,8-3-32 16,-8 3-416-16,8-2-64 0,-8 2-32 0,8 4 0 15,-8-4-368-15,6 9-80 0,-2 0-16 0,-4 2 0 16,0 2-272-16,-3 1-48 0,-2 1-16 0,0 4 0 16,-2 2 48-16,1 1 0 0,-1 1 0 0,0 1 0 15,0-1-176-15,0 1 0 0,3 1 0 0,0-1 0 16,-1 0 0-16,3-1 0 0,0-2-192 0,0-1 192 15,1-1 0-15,1-3 0 0,1-2 0 0,2 0 192 16,0-1-192-16,2-2 0 0,-1-2 0 0,1-1 0 0,3-1 240 0,2-2-48 16,1 0 0-16,3-2 0 0,4 0 32 0,3-3 0 15,2-2 0-15,3 0 0 0,2-1-224 0,0-1 0 16,1-1 0-16,-1 1 0 16,2-2-704-16,-1 3-128 0,-2 2-16 0,1 1-10800 15,-1 2-2176-15</inkml:trace>
  <inkml:trace contextRef="#ctx0" brushRef="#br0" timeOffset="211933.86">11387 17007 24879 0,'0'0'2208'0,"0"0"-1760"15,0 0-448-15,0 0 0 0,0 0 976 0,0 0 112 16,-2-7 32-16,2 7 0 0,0 0-224 0,0 0-64 0,4-7 0 0,-4 7 0 15,7-6-384-15,3 2-96 0,2 1-16 0,3-1 0 16,3 1-64-16,4 1-16 0,4 0 0 0,3 0 0 16,4-1 0-16,1 2 0 0,1 0 0 0,4-1 0 15,4-1 0-15,4 0 0 0,3 2 0 0,10 0 0 16,7 0-256-16,2-1 160 0,1-1-160 0,3 0 128 16,5 1-128-16,7 1 0 0,5 0 0 0,-2 0 0 15,-6-1 0-15,1 1 0 0,2 1 0 0,0 1 0 16,-2-3 0-16,-4-1 0 0,-4 1 0 0,0 1 128 15,-1 1 0-15,-3-1-128 0,-1-1 192 0,-6-2-64 16,-5 1-128-16,-5 0 0 0,-5-2 0 0,-4 2 0 0,-4 1 0 16,-5 0 0-16,-5 0 0 0,-5 2 128 0,-4 0-128 0,-3 1 0 15,-5-4 144-15,-3 3-144 0,-11 0 0 0,0 0-208 16,0 0 16-16,0 0 16 31,0 0-608-31,-6 5-128 0,-6-2-32 0,-5 2-9232 0,-4 0-1856 0</inkml:trace>
  <inkml:trace contextRef="#ctx0" brushRef="#br0" timeOffset="212536.53">12248 17405 23039 0,'0'0'1024'0,"0"0"192"0,-3-5-960 0,3 5-256 0,0 0 0 0,0 0 0 0,-7 0 1792 0,1 4 320 15,0 4 64-15,-1 4 16 0,0 4-1808 0,-2 2-384 16,-1 4 0-16,0 2 0 0,-1 2 0 0,0 0 0 16,-1 1 0-16,0-1 0 0,0 1 0 0,3 2 0 15,-1-5 0-15,-1-1 0 0,0 0 0 0,0-3 0 16,0-2 0-16,5-3 0 0,-3-2 0 16,2-3 0-16,2-2 0 0,5-8 0 0,-4 6 128 0,4-6 64 15,0 0 0-15,0 0 0 0,0 0 304 0,0 0 64 16,5-10 16-16,4-4 0 15,2-2-160-15,-1-4-32 0,1-3 0 0,2-3 0 16,0-4-384-16,1-1 0 0,1-1 128 0,-1 0-128 0,1-1 0 16,0 4 0-16,-1 1 144 0,-1 5-144 0,-1 4 272 15,-1 5-16-15,-3 3 0 0,-1 3 0 0,-7 8 160 0,7-3 32 0,-7 3 0 16,0 0 0-16,0 0-80 0,0 0-16 16,9 7 0-16,-2 1 0 0,-3 5-352 0,-1 0 128 0,1 1-128 0,-1 3 0 15,0 0 0-15,1 1 0 16,-1 0 0-16,-1 1 0 0,1 1 0 0,1 0 0 0,0 0 0 15,-1-1 0-15,1 0 0 0,0-1 0 0,1-2 0 0,-2 1 0 0,1-4 0 0,-2-1 0 16,2-2 0-16,-1 0 128 16,-1-1-128-16,-2-9 0 0,1 7-128 0,-1-7 128 31,0 0-576-31,0 0-48 0,0 0 0 0,0 0 0 16,0 0-1472-16,0 0-288 0,0 0-64 0,0 0-11376 0</inkml:trace>
  <inkml:trace contextRef="#ctx0" brushRef="#br0" timeOffset="212726.09">12108 17457 25791 0,'0'0'2304'0,"0"0"-1856"0,0 0-448 0,0 0 0 16,0 0 400-16,0 0-16 0,0 0 0 0,9-3 0 15,2 1-128-15,3-1-16 0,-1 1-16 0,2 0 0 16,3 1 128-16,1 0 32 0,0 0 0 0,0 0 0 15,1 0-240-15,-1 1-144 0,-1 0 192 0,1 0-192 16,2 0-704 0,1 0-256-16,1 1-64 0</inkml:trace>
  <inkml:trace contextRef="#ctx0" brushRef="#br0" timeOffset="213325.4">12948 17410 1839 0,'0'0'160'0,"2"-8"-160"0,1 0 0 0,-3 8 0 16,3-8 5520-16,-2-1 1072 15,-1 0 224-15,0 9 32 0,-2-9-4672 0,-2 2-928 16,-1-1-192-16,-2 2-32 0,-1 2 16 0,0 0 16 0,-1 0 0 0,-1 2 0 15,-2 1-368-15,-1 1-80 0,-2 0-16 0,1 2 0 16,-2 3-272-16,1 0-64 0,-1 3-16 0,1 2 0 16,-2 1-240-16,1 2 0 0,1 2 128 0,0 2-128 15,0 0 0-15,2 3 0 0,1 2 0 0,0 1 0 16,1 1 0-16,3 1-128 0,1-2 128 0,3-1 0 16,3 0 0-16,2 0-128 0,4 0 128 0,1 0 0 0,1-4 0 0,2-1 0 15,-1-2-128-15,3 0 128 0,2-1 0 16,0-2 0-16,2-2 0 0,2-2 0 0,-2-2 0 0,2-1-128 15,0-2 128-15,0-2 0 0,-2-1-192 0,-1-2 192 16,-2-3-192-16,-1-2 192 0,-2-3 0 0,-1 0 0 16,-1-2 192-16,-2-1-48 0,-1-2 16 0,-1-1 0 15,-2-2 0-15,-2 2 0 0,-2-1-160 0,0 3 192 16,-1 1-192-16,-1 3 192 0,0 2-16 0,-1 3 0 16,-2-1 0-16,0 4 0 0,0 1-16 0,0 1 0 15,1 1 0-15,0 2 0 0,1 1-160 0,0 0 0 0,-1 1 0 0,2 3 0 16,-1 1 0-16,1 1-176 0,-1 1 176 15,2 2-128-15,1 2 128 0,-1 2-192 0,2-1 192 0,0 2-192 16,0 1 192-16,1-1 0 0,0 2 0 0,0-1 0 16,1 0 0-16,0-2 0 15,0 0 0-15,0 0 0 0,0 1 0 0,-2-2 0 0,1 0 0 16,0-3 0-16,0-2 0 0,0-1 0 0,-1-1 0 0,2-9 128 16,-2 10-128-16,-1-2 0 0,3-8 0 0,0 0 0 31,-3 7-656-31,3-7-160 0,-6 4-16 0</inkml:trace>
  <inkml:trace contextRef="#ctx0" brushRef="#br0" timeOffset="213913.13">13261 17665 15663 0,'0'-8'1392'16,"0"-2"-1120"-16,0-1-272 0,0 0 0 0,0-1 3216 0,0 1 592 0,0 0 112 0,0 1 32 0,-1 1-2624 0,0-1-528 16,-1-1-96-16,0 2-32 0,0 0 256 0,-1 1 48 0,0 2 16 0,3 6 0 15,-5-7-256-15,0 2-48 0,1 0-16 0,4 5 0 16,-7-3-336 0,7 3-64-16,-7-1-16 0,0 1 0 0,-1 0-80 0,1 3-32 0,-1 2 0 15,-1 0 0-15,0 3-144 16,-1 2 160-16,-1 2-160 0,1 1 160 0,1 0-160 0,-1 1 0 15,0 3 0-15,1-2 0 16,1 1 0-16,3 0 0 0,3 0 0 0,-1-1 0 0,1-2-144 0,2 2 144 16,1-3 0-16,3-1 0 0,-1-1 0 0,3-2-128 0,1 0 128 15,0 0 0-15,-1-4 0 0,2-1 0 0,1 0 0 0,0-3 0 0,0-1-176 0,2-3 176 16,-1 0-160-16,1-2 160 0,0-1 0 0,0-3 0 31,0-2 0-31,0-4 160 0,0-4-32 0,3 0-128 16,0-4 192-16,0 0-64 0,-2-2-128 0,1-2 128 15,-2-1-128-15,0 1 128 0,-1 1-128 0,-1 1 128 16,-1 3-128-16,-3 3 128 0,0 3 0 0,-2 3 0 16,-1 1 0-16,0 5 0 0,-2 0 288 0,0 8 48 0,0 0 16 0,0 0 0 15,0 0-144-15,-7-2-16 0,-1 2-16 0,0 2 0 16,0 3-304-16,-2 4 0 0,-1 1 0 0,1 2 0 16,-1 3 0-16,1 1-144 0,0 2 144 0,2 3-128 15,1 1 128-15,1 1 0 0,2 0 0 0,0-1-128 16,2 0 128-16,2-1 0 0,1-2 0 0,1 1 0 15,2 0 0-15,2-1 0 0,0-3 0 0,0 0 0 16,2-3 0-16,1-1-128 0,1-1 128 0,1-3 0 16,1-2-336-16,0-1 16 0,1-2 0 0,0-1 0 15,2-3-480 1,1-2-96-16,1-2 0 0,-1 0-16 0,-1-4-368 0,-2-2-64 16,-1-1 0-16,-1-1-9312 0,-2-2-1856 0</inkml:trace>
  <inkml:trace contextRef="#ctx0" brushRef="#br0" timeOffset="214274.14">13527 17143 28799 0,'0'0'1280'0,"3"-9"256"0,0 1-1232 0,2 3-304 0,-5 5 0 0,4-7 0 16,-4 7 704-16,0 0 96 0,0 0 16 0,0 0 0 16,0 0-96-16,0 0-16 0,0 0 0 0,0 0 0 15,0 0-304-15,0 0-64 0,0 0-16 0,1 11 0 16,-2 1-112-16,-1-1-16 0,-2 0-16 0,1 0 0 16,-1 0-176-16,0 0 192 0,0 0-192 0,0 1 192 15,-1 1-192-15,2-2 0 0,0-1 0 0,0-1 0 16,2-1 0-16,1-1 0 0,0-7 0 0,4 9 0 15,-4-9 144-15,7 8-144 0,-7-8 160 0,10 5-160 16,0 0 144-16,1-2-144 0,0 0 128 0,1 0-128 16,0-4 0-16,0-1 0 0,1 1 0 0,-1 0 0 15,0-2-624-15,0 0-48 0,0-2-16 0,-1 2 0 16,0-1-608-16,-1 0-128 0,-1 1-32 0,-1 0-7840 16,2-1-1584-16</inkml:trace>
  <inkml:trace contextRef="#ctx0" brushRef="#br0" timeOffset="214481.98">13725 17181 4607 0,'-6'-7'400'0,"6"7"-400"16,-4-5 0-16,0-1 0 0,-1 0 4272 0,0 1 768 16,5 5 144-16,-5-3 48 0,-1 1-2592 0,6 2-512 15,0 0-96-15,-7 1-32 0,7-1-784 0,0 0-176 16,-7 6-16-16,3 0-16 0,-1 1-496 0,2 2-80 0,0-1-32 0,1 3 0 16,-1 0-160-16,1 1-48 0,1 4 0 0,0-2 0 15,0-1-192-15,0 2 144 0,0-1-144 0,0-1 128 16,-1 0-128-16,2-1 0 0,-1 2-192 0,1-2 192 31,-1-1-2704-31,1-2-432 0</inkml:trace>
  <inkml:trace contextRef="#ctx0" brushRef="#br0" timeOffset="-212767.13">15327 16264 11967 0,'0'0'1072'0,"0"0"-864"0,0 0-208 0,-6-4 0 0,6 4 2624 0,-7-2 464 15,7 2 112-15,0 0 0 0,-7-2-1296 0,7 2-272 16,0 0-48-16,0 0-16 0,0 0-672 0,0 0-144 16,0 0-32-16,0 0 0 15,10 0-400-15,4 0-64 0,-2 0-32 0,5-1 0 16,4 0 144-16,3 0 16 0,3 0 16 0,1-2 0 0,2 1-128 0,2 0-16 16,0-1-16-16,0 2 0 0,-3-1-240 0,0 2 128 15,-3-2-128-15,-1 0 0 0,-4 0-176 0,-3 1-128 0,-1-1-16 0,-3 0-16 31,-2 1-560-31,-2 0-96 0,-10 1-32 0,9-1 0 16,-9 1-1632-16,0 0-336 0,0 0-64 0</inkml:trace>
  <inkml:trace contextRef="#ctx0" brushRef="#br0" timeOffset="-212604.97">15435 16401 24879 0,'0'0'2208'0,"-7"-1"-1760"0,7 1-448 0,0 0 0 16,0 0 2320-16,0 0 384 0,0 0 80 0,0 0 16 15,0 0-3056-15,0 0-592 0,0 0-128 0,13 7-32 0,1-1 1008 0,3 0 0 16,3-3 256-16,4 0-48 16,4 0-32-16,2 0-16 0,0-2 0 0,2-2 0 31,1-2-704-31,-1-1-144 0,-2 0-16 0,0-3-8528 0,-2 0-1712 0</inkml:trace>
  <inkml:trace contextRef="#ctx0" brushRef="#br0" timeOffset="-212147.11">15789 16088 7359 0,'-7'-9'656'0,"2"3"-528"0,0 1-128 0,0-1 0 0,2 1 5648 16,3 5 1104-16,-7-6 224 0,7 6 32 15,-7-3-5616-15,7 3-1136 0,0 0-256 0,0 0 0 0,0 0 192 0,0 0 16 32,0 0 0-32,0 0 0 0,0 0-208 0,-3 9 0 0,3-9 0 15,4 11 0-15,0-1 0 0,2-1 0 16,1-3 0-16,3 2 0 0,1 1 176 0,2-1 80 0,3 1 32 0,0-2 0 0,1-2-16 0,2 1 0 31,0-3 0-31,1 0 0 0,2 0-96 0,0-1-32 0,0-1 0 0,2-1 0 0,1 0-144 0,-1 0 160 31,-1-1-160-31,-3 0 160 0,-4-1-160 0,0 0 0 0,-3 1 144 16,-2 0-144-16,-11 1 128 0,9 0-128 0,-9 0 128 0,0 0-128 16,0 0 384-16,0 0 0 0,0 0 0 0,-5 10 0 15,-1 1 48-15,-4 2 16 0,-4 4 0 0,-3 0 0 16,-4 3-304-16,-3 2-144 0,-2 2 160 0,1 2-160 16,1-1 176-16,0 1-176 0,0 2 192 0,2 1-192 15,2-1 144-15,0 0-144 0,0-1 0 0,4-2 144 16,1 0-144-16,3-2 0 0,1-2 0 0,2-2 0 15,2 1-384-15,1-3 0 0,4-4 0 0,0-1 0 32,1-2-2224-32,3-1-448 0,-2-9-80 0</inkml:trace>
  <inkml:trace contextRef="#ctx0" brushRef="#br0" timeOffset="-211547.4">17708 15880 2751 0,'0'0'256'16,"3"-8"-256"-16,-3 8 0 0,2-8 0 0,-1 2 4528 0,-1 6 848 0,0 0 192 0,0 0 16 15,-4-6-3472-15,4 6-704 0,-9-2-144 0,0 2-32 16,-1 2-96-16,-1 3-32 0,-2 1 0 0,-1 4 0 15,0 2-624-15,0 4-128 0,1-1-32 0,0 2 0 16,2 0-144-16,0 0-48 0,2-1 0 0,3 0 0 0,1-1-128 0,2-1 0 16,1-1 144-16,2 0-144 0,1-2 240 0,3-2-32 15,1-1 0-15,2 1 0 0,3-1 112 0,2-1 0 16,3 0 16-16,3 0 0 0,2-2 80 0,3-2 16 16,2 0 0-16,3-5 0 0,2-2-112 0,3 0-32 15,4-2 0-15,0 0 0 0,1-1-112 0,-4-1-32 16,-2-1 0-16,-2-2 0 0,-5-2 0 0,-3-1 0 15,-2-3 0-15,-3 1 0 0,-1-2 0 0,-2 4 0 16,-3 0 0-16,-2 1 0 0,-3 2 32 0,-1 1 0 16,-3 0 0-16,-2 1 0 0,-3 0 144 0,-2 1 16 15,0 2 16-15,-4 1 0 0,-1 0-80 0,-2 1-16 0,-1 0 0 0,-3 2 0 16,-1 1-256-16,-4 1-272 0,-3 2 48 0,-3 1 16 31,-1 2-560-31,-1-1-128 0,-1 0 0 0,4 0-16 16,3 0-256-16,3 1-48 0,2 0-16 0,3 1 0 15,3-2-1888-15,3 1-368 0</inkml:trace>
  <inkml:trace contextRef="#ctx0" brushRef="#br0" timeOffset="-211143.76">17973 15506 28559 0,'0'0'2544'0,"-4"-6"-2032"0,4 6-512 0,-2-6 0 0,2 6-176 0,-2-7-128 15,2 7-16-15,0 0-16 0,0 0 1088 0,0 0 208 16,0 0 64-16,0 0 0 0,0 0-256 0,0 0-64 15,0 0 0-15,0 0 0 0,0 0-256 0,1 13-48 16,1 0-16-16,-2 5 0 0,-1 4 0 0,-1 2 0 0,0 3 0 0,-1 2 0 16,-1 4-192-16,1 5-64 0,0 2 0 15,-1 4 0-15,0 3 16 0,1 1 0 0,-1 0 0 0,2 0 0 16,-2-1-144-16,2 0 160 0,-1 3-160 0,3-3 160 16,0-2-160-16,1-2 0 0,1-1 144 0,1-5-144 15,-1-3 0-15,0-3 144 0,-1-3-144 0,2-3 0 16,-2-2 144-16,-1-3-144 0,0-4 0 0,0-1 144 15,-1-3-144-15,-2-1-256 0,2-2 64 0,1-9 16 32,0 0-2288-32,0 0-464 0,0 0-80 0</inkml:trace>
  <inkml:trace contextRef="#ctx0" brushRef="#br0" timeOffset="-210639.96">18297 16264 11967 0,'-6'-7'528'0,"2"3"112"0,1-2-512 0,3 1-128 15,0-2 0-15,-1 0 0 0,1 2 1968 0,0-2 352 16,-2 2 80-16,1-2 16 0,1 3-176 0,-3-2-48 0,2 2 0 0,1 4 0 0,-1-4-480 0,1 4-112 16,0 0 0-16,0 0-16 0,0 0-720 0,0 0-144 15,0 0-16-15,0 0-16 0,0 14-400 0,-2-1-80 16,0-1-16-16,1 0 0 0,1 1-192 0,1 2 144 16,0 0-144-16,2 2 128 0,-3 0-128 0,2 0 0 15,3-1 0-15,-3 1 128 0,0-2-128 0,0 1 0 16,2-4 0-16,0 2 0 15,1-1-416 1,0-1-16-16,1 0 0 0,-2-2 0 0,0-2-1552 0,1-1-304 0,-5-7-64 0,0 0-11328 0</inkml:trace>
  <inkml:trace contextRef="#ctx0" brushRef="#br0" timeOffset="-210291.87">18244 16327 26719 0,'-2'-7'2368'0,"0"-2"-1888"0,0-1-480 0,1 0 0 16,1 1 1312-16,0 2 160 0,0-2 48 0,1 1 0 16,-1 8-432-16,4-8-96 0,2 2-16 0,0 1 0 15,2 1-384-15,2 1-80 0,1-1 0 0,3 2-16 16,3 0-368-16,0 2-128 0,1 0 0 0,0 2 0 16,-1 0 128-16,2 2-128 0,-2 0 0 0,0 1 144 15,-2 0-144-15,0 2 0 16,-2 0 144-16,0 2-144 0,-1 1 144 0,-2 1-144 0,0 1 192 0,-1 1-192 0,-3 1 176 0,0 0-176 31,-2 1 160-31,0-2-160 0,-2 0 128 0,-1 0-128 16,-2 0 0-16,-3 0 0 0,0-2 0 0,0 1 0 0,-4 0 0 0,1 0 0 0,1-4 144 0,-3 1-144 15,0 0 128-15,-2 0-128 16,0-2 144-16,-1 0-144 0,-2 1 160 0,-2-1-160 0,-1 0 0 0,-1-1-128 16,-2 1-16-16,1-1 0 15,-1 0-320 1,0 1-64-16,0-1-16 0,4 0 0 0,1-2-544 0,3 0-128 0,1 0 0 0,2-1-13888 0</inkml:trace>
  <inkml:trace contextRef="#ctx0" brushRef="#br0" timeOffset="-209532.98">18734 15915 11055 0,'0'0'976'0,"0"0"-784"16,-3-4-192-16,3 4 0 0,0 0 3392 0,0 0 640 16,0 0 128-16,0 0 32 0,0 0-3120 0,10-6-624 0,2 3-128 0,2 1-32 15,1-1 256-15,3 2 48 0,0 1 16 0,1 0 0 16,-1 0-176-16,1 1-48 0,-2-1 0 0,1 0 0 16,-2 0-256-16,1 0-128 0,-2 0 0 0,0 0 128 15,-2 0-128-15,-1 1-176 0,0 1 48 0,-1-1 0 31,-11-1-624-31,10 2-112 0,-10-2-32 0,0 0-11744 0</inkml:trace>
  <inkml:trace contextRef="#ctx0" brushRef="#br0" timeOffset="-209328.99">18721 16054 36223 0,'0'0'1600'0,"0"0"336"0,0 0-1552 0,0 0-384 16,0 0 0-16,0 0 0 0,0 0 0 0,0 0 0 15,0 0-144-15,0 0 144 0,13 0 0 0,3-2 0 0,4 1 0 0,0 1 0 16,2 0 208-16,3-1-48 0,-2 0-16 0,2-1 0 16,-2 0-144-16,-2-2 192 0,-3 0-192 0,1 0 192 15,1 0-464-15,-1 0-96 0,-3 0-16 0,2 0 0 32,-4 0-400-32,2 1-96 0,-3 0-16 0,0 1-9104 15,0 1-1840-15</inkml:trace>
  <inkml:trace contextRef="#ctx0" brushRef="#br0" timeOffset="-207563.36">20440 15320 20895 0,'0'0'928'16,"0"0"192"-16,0-9-896 0,-1 1-224 0,0 1 0 0,1 7 0 0,0-9 448 0,0 1 32 15,0 2 16-15,0 6 0 0,3-8 384 0,1 0 80 16,-1 0 0-16,1 1 16 0,1-2-16 0,0 1-16 16,0 1 0-16,1 0 0 0,2 0-144 0,1 0-32 15,-1 1 0-15,2 1 0 0,0-2-208 0,0 2-48 16,2 0-16-16,-1 2 0 0,-1 1-144 0,0 2-32 0,0-1 0 0,0 2 0 15,-10-1-112-15,9 4-16 0,-1 2-16 16,0 1 0-16,-2 3-176 0,-3 3 192 16,-1 3-192-16,-1 1 192 0,-1 3-192 0,-1 2 0 15,-2 1 0-15,-2 0 0 0,-2 0 0 0,-2 3 0 0,-3 1 0 0,-1 0 0 16,-2-3 0-16,0 0 0 16,0-1-128-16,1-1 128 0,1-4 0 0,0-2 0 0,1-1 0 0,2-4 0 15,1-3 0-15,1 0 0 0,2-1 0 16,0-2 128-16,6-5 208 0,0 0 48 0,0 0 0 0,0 0 0 15,0 0-128-15,0 0 0 0,0 0-16 0,0 0 0 16,0 0 48-16,8 7 16 0,1-4 0 0,1-1 0 16,1-1 0-16,2-1 0 0,1-2 0 0,3 1 0 15,-1 0-16-15,4 0 0 0,-2-1 0 0,3-1 0 0,-1 2-288 0,-1-1 0 16,-2 1 0-16,-1-1 0 0,2 1 0 0,-3-1-224 16,-3-1 32-16,0 1 16 15,-1 1-624-15,0 0-128 0,-1-1-32 0,0 1 0 16,-1 0-1728-16,0 1-336 0,0-2-80 0</inkml:trace>
  <inkml:trace contextRef="#ctx0" brushRef="#br0" timeOffset="-206820.55">20848 15245 5519 0,'0'0'496'0,"0"0"-496"16,0 0 0-16,7-8 0 16,-1 1 2688-16,1 1 432 0,-7 6 80 0,9-5 32 0,-1-1-1168 0,0 0-224 15,2-2-48-15,-2 1-16 0,0 1-80 0,0 0-16 16,1 1 0-16,0-2 0 0,0 0-464 15,0 2-80-15,-2-1-32 0,1 2 0 0,0 0-352 0,1-1-80 0,-2 2-16 0,-7 3 0 16,9-3-368-16,-9 3-80 0,0 0-16 16,10 1 0-16,-1 1 0 0,-9-2-16 15,0 0 0-15,6 7 0 0,-6-7-16 0,5 8 0 0,-5 1 0 0,-1 0 0 16,1-9-160-16,-4 11 0 16,1 0 0-16,-1-1 128 0,-1 0-128 0,0 1 0 15,-3 1 0-15,3-1 0 0,0-2 0 0,5-9 128 0,-3 11-128 0,0-1 128 16,3-10-128-16,-3 9 0 15,3-9 0-15,1 9 0 0,-1-9 0 0,0 0 0 16,7 9 0-16,1-2 0 0,-1-3-128 0,2-1 128 0,0 0 0 0,1 0 0 0,2-1 0 16,-2 1 0-16,1 2 0 0,0-2 0 0,0 1 0 15,0 1 0-15,0-1 0 0,0 2 0 16,-1 0 0-16,-1 3 0 0,-3-1 0 0,1 1 0 0,-3-1 0 0,0 1 0 16,-2 0 0-16,-2 1 0 0,-1 0 0 15,-2 1 0 1,1-2 0-16,-2-2 128 0,-1 1 16 0,0-1 0 0,-4-2 0 0,1 1 0 0,0-2 160 0,-2 0 16 15,-1-1 16-15,-1-1 0 16,0 0 0-16,-2 0 0 0,1-2 0 0,0-1 0 0,0 0-144 0,2 0-16 16,-1-1-16-16,1 0 0 0,1 0-160 0,1 1 0 0,0-1 0 0,1 1 0 31,1 0-416-15,7 1-160-16,-8-3-48 0,8 3 0 0,-7-4-2640 0,7 4-512 0</inkml:trace>
  <inkml:trace contextRef="#ctx0" brushRef="#br0" timeOffset="-206156.64">21547 15131 20383 0,'0'0'896'0,"0"0"192"0,0 0-864 0,0 0-224 0,0 0 0 0,0 0 0 0,0 0 1184 0,0 0 192 15,0 0 32-15,0 0 16 0,9-3-320 0,-1 0-64 16,2 1-16-16,2 0 0 0,-1 1-176 0,3-2-32 15,-1 1-16-15,2-1 0 0,2 0 0 0,1-2 0 0,1 1 0 0,1-1 0 16,0 2-272-16,-1 0-48 0,0 1-16 0,0 1 0 16,0-2-256-16,-2 1-48 0,0 0-16 15,-1 1 0-15,-2 0-144 0,0 1 0 16,-3 0 0-16,0 0 128 0,-1 0-128 0,-2 0 0 0,-8 0 0 0,9 1 0 31,-9-1-640-31,0 0-16 0,0 0 0 0,0 0 0 16,0 0-528-16,0 0-96 0,0 0-32 0,5 9 0 15,-5-9-1568-15,-3 10-320 0,0-3-64 0,-4 0-16 0</inkml:trace>
  <inkml:trace contextRef="#ctx0" brushRef="#br0" timeOffset="-205903.67">21810 15126 16927 0,'0'0'752'0,"0"0"144"0,-6-3-704 0,6 3-192 16,-5-4 0-16,5 4 0 0,-6-5 1600 0,6 5 304 16,0 0 48-16,0 0 16 0,-8-2-384 0,8 2-80 15,0 0-16-15,0 0 0 0,-8 2-464 0,8-2-112 16,-7 5-16-16,7-5 0 0,-8 8-336 0,5 2-80 15,0 0-16-15,1 1 0 0,-1 2-32 0,0 3-16 16,1 0 0-16,-1 3 0 16,0 0 96-16,1 2 0 0,0 1 16 0,0 0 0 0,0 0-144 15,0-2-48-15,0 1 0 0,1 0 0 0,1 0-176 0,0 0-32 0,0 1-128 0,0-3 192 16,1-4-192-16,3 1 0 16,-3-1 0-16,1-1 0 0,0 1 128 0,0-4-128 0,0-2 0 0,3 0 0 31,-5-9-240-31,5 9-144 0,-5-9-16 0,6 7-16 15,-6-7-1728-15,0 0-352 0,9 3-64 0,-9-3-7136 16,11-2-1440-16</inkml:trace>
  <inkml:trace contextRef="#ctx0" brushRef="#br0" timeOffset="-205507.92">22069 15491 11967 0,'0'0'1072'0,"0"0"-864"0,0 0-208 0,0 0 0 0,-4 8 2448 0,-1 0 448 0,1 0 96 16,1 0 16-16,1 3-1584 0,-1-1-304 15,3-10-64-15,-1 12-16 0,0-1-80 0,1-1-32 0,0-10 0 0,1 10 0 16,1 0-80-16,-2-10-16 0,4 10 0 15,-4-10 0-15,6 9-240 0,-6-9-48 16,9 6-16-16,1 0 0 16,-1-2-48-16,0-2-16 0,-9-2 0 0,12-1 0 0,-2 0-16 0,0-1-16 15,-2-1 0-15,0-2 0 16,-2 0 64-16,-2-3 16 0,-1 0 0 0,-1 0 0 16,-2-3 0-16,0 0 16 0,-2 0 0 0,-1 0 0 15,-1 0-96-15,-2 2-32 0,1 1 0 0,-3 3 0 0,-1-1-240 16,-1 3-160-16,-1 2 192 0,-1 1-192 0,-1 1 0 15,0 2-272-15,-1 2 16 0,2 0 16 16,0 1-544-16,1 0-112 0,-2 1-32 0,3 0 0 16,2 1-2208-16,3 0-448 0,5-8-96 0</inkml:trace>
  <inkml:trace contextRef="#ctx0" brushRef="#br0" timeOffset="-203702.23">22542 15111 1839 0,'0'0'160'0,"0"0"-160"0,0 0 0 0,0 0 0 15,0 0 2624-15,0 0 512 0,0 0 80 0,0 0 32 16,0 0-1648-16,0 0-320 0,5-8-64 0,-5 8 0 16,0 0-16-16,2-4 0 0,-2 4 0 0,1-5 0 0,-1 5-80 15,1-5-16-15,-1 5 0 0,1-6 0 0,-1 6-192 0,0-5-32 16,0-1-16-16,0 6 0 0,0-7-272 16,0 7-48-16,0 0-16 0,0 0 0 15,0 0-128-15,0 0-16 0,2-8-16 0,-2 8 0 0,0 0-32 0,0 0 0 16,0 0 0-16,0 0 0 0,0 0 48 0,0 0 0 15,0 0 0-15,0 0 0 16,0 0-80-16,0 0-16 0,0 0 0 0,0 0 0 0,0 0-32 0,0 0-16 16,0 0 0-16,0 0 0 0,0 0-48 0,0 0 0 15,0 0 0-15,3 12 0 0,-3 1-64 0,0 2-128 16,-2-1 176-16,0 2-176 0,-1 1 144 0,0-1-144 16,-2 0 0-16,1 1 144 0,-1 2-144 0,1 1 0 15,0-3 144-15,-1 3-144 0,2 0 0 0,0-1 144 0,-1-3-144 16,3 1 0-16,1-2 192 0,0-1-192 15,0 1 192-15,0-2-192 0,2-2 272 0,2 0-48 0,-1 0-16 0,1-1 0 16,1-2 80-16,0-1 16 0,1-1 0 0,-1-1 0 16,-5-5 0-16,9 5 0 15,0-2 0-15,-9-3 0 0,9 2 16 0,0-1 0 16,-1 0 0-16,1-1 0 0,-9 0-80 0,12-1-16 0,-1 0 0 16,1 0 0-16,0-1-64 0,1 0-16 0,0-1 0 0,2 1 0 15,1-1-144-15,0 1 192 0,2 0-192 0,-1-1 192 16,2 2-192-16,-1 0 192 0,0 0-192 0,2 1 192 15,-1 0-192-15,-2 1 0 0,1 0 0 0,-2 1 0 16,0 0 0-16,-3 0 0 0,-1 0-160 0,-1 0 160 0,-2-1 0 0,0 0 0 16,-9-1 0-16,0 0 0 0,9 3-160 15,-9-3 160-15,0 0-160 0,0 0 160 16,0 0-448 0,0 0 0-16,0 0 0 0,0 0 0 0,0 0-1360 15,0 0-272-15,0 0-48 0,0 0-9264 0,0 0-1856 0</inkml:trace>
  <inkml:trace contextRef="#ctx0" brushRef="#br0" timeOffset="-202674.33">20419 16068 7359 0,'0'0'320'0,"0"0"80"0,-7-7-400 0,2 2 0 0,5 5 0 0,-4-7 0 15,4 7 1520-15,-5-8 208 0,5 8 64 0,-5-8 0 16,5 8-1088-16,-6-9-224 0,2 0-32 0,4 9-16 16,-3-9 384-16,3 9 80 0,-5-9 0 0,5 9 16 15,-5-6 192-15,5 6 48 0,0 0 0 0,0 0 0 16,-6-9 0-16,6 9 0 0,0 0 0 0,0 0 0 16,-8-7-432-16,8 7-80 0,0 0 0 0,0 0-16 15,0 0-240-15,0 0-64 0,0 0 0 0,0 0 0 16,0 0-128-16,0 0-48 0,0 0 0 0,0 0 0 0,6-5-144 15,4 3 0-15,1-2 144 0,5 2-144 0,5-1 224 16,6 1-32-16,4 1 0 0,5 0 0 0,6 2 64 16,4-2 0-16,1-2 0 0,-1 2 0 0,-1-1-48 15,7 0 0-15,2 1 0 0,9 2 0 0,5 0-80 0,1 0 0 16,2-2-128-16,2 0 192 0,3 1-192 0,7 1 128 16,5 2-128-16,1-3 0 0,-3-1 0 0,3 0 0 15,2 3 0-15,4-2 0 0,1-2 0 0,0 1 0 16,0 0 0-16,3 0 0 0,4 0 128 0,-2-2-128 0,-7 2 0 15,4-1 144-15,4 0 32 0,-6-1 0 0,-4-2 0 16,-4 1 0-16,-1 1 64 0,-1 0 16 0,1 0 0 0,-8 0 0 16,-6-3 64-16,-5 3 0 0,-3 1 16 0,0 0 0 15,-2 0-112-15,-3 1-32 0,-6 1 0 0,-8-1 0 16,-6 0-192-16,-4 1 128 0,-2 0-128 0,-5 0 0 16,-4 1 0-16,-3-1-192 0,-7 0 16 0,-2 0 0 31,-4 0-624-31,-9 0-128 0,0 0-32 0,0 0 0 0,0 0-2048 15,-12-1-400-15</inkml:trace>
  <inkml:trace contextRef="#ctx0" brushRef="#br0" timeOffset="-202153.91">20905 16390 23039 0,'0'0'2048'0,"0"-9"-1648"0,-1 1-400 0,1 8 0 0,3-10 1024 0,-3 10 112 15,1-10 16-15,-1 10 16 16,-1-9-80-16,1 9-32 0,0 0 0 0,0 0 0 15,0 0-224-15,0 0-64 0,0 0 0 0,0 0 0 0,0 0-352 16,0 0-80-16,1 7-16 0,-1 1 0 16,0 2 0-16,-3 3-16 0,1 6 0 0,0 0 0 0,-1 2-160 0,-1 1-16 15,0 1-128-15,1 2 192 0,-2 2-192 0,2-1 128 16,-1-1-128-16,0 2 0 0,2 0 0 0,0 0 0 16,1-4 0-16,0 0 0 0,0 0-256 0,1-2-80 15,0-3-32-15,2-1 0 16,0-3-720-16,1-2-160 0,2-2-32 0,1-1 0 15,2-3-2256-15,1-2-464 0</inkml:trace>
  <inkml:trace contextRef="#ctx0" brushRef="#br0" timeOffset="-201821.74">21221 16551 4607 0,'0'0'192'0,"0"0"64"0,0 0-256 0,-1-7 0 0,1 7 0 0,-7-5 0 15,7 5 5168-15,0 0 976 0,-9-3 208 0,0 5 48 16,0 1-4560-16,0 2-912 0,-1 1-176 0,3 3-48 15,0 1-400-15,0-1-96 0,0 0-16 0,0 2 0 0,2 1-192 0,0 0 0 16,3 1 0-16,1-2 0 0,2-2 0 0,2 1 0 31,3 0 0-31,1-1 0 0,2-1 272 0,2-2 16 0,2 1 0 0,2-2 0 0,-2 0 128 0,2-2 32 16,2 0 0-16,-1 1 0 0,1-3-64 0,0 0 0 16,1 0 0-16,0 1 0 0,-2 0-144 0,0 2-48 15,-3-1 0-15,0 1 0 0,-1 1-192 0,-3 0 176 16,-1 2-176-16,-3 0 160 0,-5-7 32 0,3 9 16 15,-3 0 0-15,-1 0 0 0,-1 0 128 0,-2-1 32 0,-2-2 0 16,0 1 0 0,-3 2-128-16,-2-3-32 0,-1 0 0 0,0 0 0 0,-1 3-48 0,1-2-16 0,-2-2 0 0,0 1 0 15,1 1-144-15,-1-1-176 0,1-2 48 0,1 0 0 32,0-1-640-32,2-1-128 0,-1 0-32 0,1-2 0 15,1-2-1584-15,3-1-320 0,-3-3-64 0</inkml:trace>
  <inkml:trace contextRef="#ctx0" brushRef="#br0" timeOffset="-201647.92">21209 16538 26719 0,'0'0'2368'0,"-2"-7"-1888"0,2 7-480 0,-1-8 0 0,0 1 736 16,1 7 48-16,-1-8 16 0,1 8 0 0,3-7-384 0,-3 7-80 16,5-6-16-16,3 1 0 15,-1 2-320-15,3 1 144 16,1-2-144-16,3 2 0 0,2-1 0 0,3 1 0 15,2 0 0-15,0 0 0 16,3 1-1152-16,1 1-192 0,3 1-48 0,-3 1-10896 0</inkml:trace>
  <inkml:trace contextRef="#ctx0" brushRef="#br0" timeOffset="-201031.47">21953 16551 1839 0,'0'0'160'0,"0"0"-160"16,-9-2 0-16,9 2 0 0,-7 1 5296 0,1 3 1024 16,-2 3 208-16,1 1 32 0,-1 5-5296 0,-1 1-1072 15,-1 3-192-15,1 2 0 0,-2 1 0 0,0 2 128 0,-1 0-128 0,1 0 192 16,-1 0-192-16,2-1 144 0,-1-1-144 0,1-1 128 15,1-1 80-15,3-3 16 16,1 0 0-16,2-4 0 0,-1 0 144 0,0-2 16 16,4-9 16-16,-3 6 0 0,3-6 96 0,0 0 16 0,0 0 0 0,0 0 0 15,0 0-16-15,0 0 0 0,0 0 0 0,5-11 0 16,2-1-176-16,2-4-48 0,1-4 0 0,2-1 0 16,0-1-144-16,-1-3-128 0,1-2 192 0,2-1-192 15,1-3 192-15,0 0-64 0,-2 3 0 0,2 3-128 16,-2 4 320-16,-1 5-32 0,0 4-16 0,-2 3 0 15,-4 1 176-15,-6 8 16 0,0 0 16 0,9-2 0 0,-9 2-96 16,10 3-32-16,-10-3 0 0,9 10 0 0,-2 2-96 0,-2 3-32 16,-2 0 0-16,0 4 0 0,-2 2-224 0,1 1 144 15,0 0-144-15,0 2 128 0,-1-1-128 0,0 0 128 16,2 1-128-16,-2 0 128 0,1-1-128 0,-1 1 0 16,0-6 0-16,0 0 128 0,1-2-128 15,1 0 0-15,0-4 0 0,0-1 0 0,-1-1 0 0,0-4-144 16,-2-6 144-16,0 0-208 15,0 0-496-15,0 0-80 0,0 0-32 0,0 0 0 16,0 0-1520-16,0 0-304 0,0 0-64 0</inkml:trace>
  <inkml:trace contextRef="#ctx0" brushRef="#br0" timeOffset="-200778.5">21806 16536 14735 0,'0'0'1312'0,"-6"-4"-1056"16,0 0-256-16,6 4 0 0,0 0 4192 0,0 0 784 0,0 0 144 0,0 0 48 15,0 0-4464-15,0 0-880 16,0 0-176-16,10 6-32 0,1 1 224 0,1-3 160 0,3 0-192 0,2-2 192 16,2 0 128-16,2 0 128 15,2-1 16-15,0-1 16 0,0-1-64 0,1 0-16 16,-1-1 0-16,0 0 0 0,1-1-208 0,-4 1 0 15,-2-1-144-15,1 0 144 0,-4 0-1664 0,-1 1-224 16,0 0-48-16</inkml:trace>
  <inkml:trace contextRef="#ctx0" brushRef="#br0" timeOffset="-200067.61">22790 16377 22111 0,'0'0'1968'0,"1"-8"-1584"0,0 1-384 0,-1 7 0 0,-1-9 928 0,1 9 96 0,-1-8 32 0,1 8 0 0,-5-8-528 0,0 3-96 16,-2 0-32-16,-2 3 0 0,0 1 192 0,-2 1 48 15,-3 1 0-15,-1 3 0 16,-2 1 736-16,-1 3 160 0,-2 2 16 0,-1 1 16 15,1 1-1856-15,0 2-368 0,1 3-80 0,-1 0-16 0,0 3 752 0,-1 0 0 16,2-2 160-16,2 1-32 0,0-1-128 0,2 2 0 16,1 0 144-16,3 2-144 0,3 0 0 0,4 0 0 0,1-1 0 15,4-2 0 1,4 0 0-16,3-2 0 0,3 0 0 0,2-1 0 0,2-1 0 16,4-2 0-16,1-4-144 0,1-4 144 15,1 0 0-15,1-2 0 0,0-3 0 0,1-2 0 16,0-4 0-16,-1 0-144 0,-2-2 144 0,-2-2 0 15,-2-2-176-15,0-1 176 0,-2-1-160 0,-4 1 160 16,-4-1 0-16,-2-1 0 0,-1-3 0 0,-3 4 0 16,-2-1 160-16,-1 4-32 0,-2 1 0 0,-1 2 0 0,-2-2 80 0,1 3 16 15,-2 2 0-15,-1 0 0 0,0 3-80 0,2 3-16 16,-1 2 0-16,0 1 0 0,0 0-128 0,2 2 0 16,0 0 0-16,1 2 0 0,-2 0-160 0,-2 2 160 15,3 4-208-15,0 1 80 0,2 1 128 0,1 2 0 16,-2 1 0-16,2 2 0 0,1 0 0 0,0 1 0 15,-1 1 0-15,2-2 128 0,0-1 80 0,1 1 32 16,-1-1 0-16,1-1 0 0,1-1-112 0,-1-2 0 16,0 1-128-16,0 0 192 0,0-1-192 0,-1-3 144 15,-1 0-144-15,0-1 128 0,-1 0-128 0,1-1 0 16,0-3 0-16,0 0 0 0,2-8-208 0,-2 10-128 16,1-2-32-16,1-8 0 15,0 0-2032-15,0 0-416 0,0 0-64 0</inkml:trace>
  <inkml:trace contextRef="#ctx0" brushRef="#br0" timeOffset="-199497.48">23149 16717 32015 0,'0'0'1408'0,"-1"-9"320"0,0 0-1392 16,1 2-336-1,-1-1 0-15,1 8 0 0,-2-8 368 0,1-1 0 0,0 2 0 0,-1 1 0 16,-3 1 224-16,1 0 48 0,4 5 16 0,-6-4 0 0,0-1-320 0,6 5-64 16,-8-2-16-16,0 1 0 0,1 1 0 15,7 0-16-15,-9 3 0 0,0 3 0 16,-1 1 16-16,0 1 16 0,-1 2 0 0,0 3 0 0,-1 2-272 0,-1 1 0 16,-1 3 0-16,0 2 0 0,1 1 0 0,1-1 0 15,1 0 0-15,1-2 0 0,1 1 0 0,4 0 0 16,0-2 0-16,3-2 0 0,2 0 0 0,2-3-144 0,2-1 144 0,1-2 0 15,3-1-272-15,1-3 16 16,1 0 16-16,2-2 0 16,1-1-144-16,0-2-48 0,0-2 0 0,1-2 0 0,0-1 176 0,0-4 16 0,0-3 16 0,1-2 0 15,-1-4 224-15,0-3 0 0,0-2 192 0,0-3-192 16,0-1 208-16,0-3-64 0,0-3-16 0,-1-1 0 16,-2-2 128-16,0 0 32 0,-1-1 0 0,0 4 0 15,-3 2 224-15,0 2 32 0,-2 4 16 0,0 3 0 16,-3 4 16-16,0 1 0 0,-1 3 0 0,-1 3 0 15,-1 1-128-15,1 9-32 0,-2-5 0 16,2 5 0-16,-3-4-160 0,3 4-48 0,0 0 0 16,-7 2 0-16,-1 2-208 0,2 3 0 0,-1 2 0 0,1 0-160 0,-2 5 160 0,0 2-192 15,1 2 192-15,0 3-192 0,1 1 192 0,2 1 0 16,0 0 0-16,0 2-128 0,3 2 128 0,-1 0 0 16,4-2 0-16,-2 2 128 15,2 0-128-15,2-1-128 0,0-6 128 0,1 0-192 0,-1 0 192 0,1-2 0 16,2-2 0-16,0-2 0 15,0 0-320-15,2-3 32 0,-2-1 0 0,0-3 0 16,1 0-400-16,-1-2-80 0,-7-5 0 0,9 6-16 16,-2-1-480-16,-7-5-80 0,11 1-32 0,-2-1-9168 0,-9 0-1824 0</inkml:trace>
  <inkml:trace contextRef="#ctx0" brushRef="#br0" timeOffset="-199117.28">23477 16239 21183 0,'0'-9'944'0,"0"9"192"0,2-10-912 0,1 2-224 16,-2 1 0-16,-1 7 0 0,0 0 1920 0,0 0 352 0,0 0 64 0,0 0 16 15,0 0-1280-15,0 0-256 0,0 0-48 0,0 0-16 16,0 0-448-16,0 0-96 0,0 0-16 0,-4 8 0 0,1 1 16 0,0 0 0 16,-2-1 0-16,1 2 0 0,-1 2-16 0,-1 2 0 15,1-3 0-15,-1 2 0 0,2 1-16 16,-2-1-16-16,3-1 0 0,1 2 0 16,1-1-160-16,1-2 0 0,1-1 144 0,1 0-144 0,2 1 0 15,2-1 0-15,0-2 0 0,3-1 128 0,-1 0-128 0,1-2 128 0,1-2-128 0,-1 1 128 16,2-1-128-1,2-1-240-15,-1-2 64 0,1-1 16 32,0-1-544-32,1-1-128 0,3-2 0 0,-3 0-16 15,-1-1-1648-15,-1 0-320 0,1-1-64 0,-4-1-8400 0</inkml:trace>
  <inkml:trace contextRef="#ctx0" brushRef="#br0" timeOffset="-198925.93">23666 16258 11055 0,'0'0'976'0,"-2"-6"-784"16,-3 0-192-16,5 6 0 0,-7-5 3664 0,2 0 688 15,-1 1 144-15,6 4 32 0,-6-2-2224 0,6 2-432 16,-7-2-80-16,7 2-32 0,0 0-816 0,-6 6-176 16,2 1-16-16,1 1-16 0,1 2-288 0,-1 2-64 15,2 4-16-15,1 1 0 0,0 4-48 0,0 0-16 16,0 0 0-16,0 0 0 0,0 1-112 0,0 0-32 0,0-1 0 0,0 0 0 16,0-1-160-16,0-3 128 0,0-1-128 0,-1-1 128 31,0 0-560-31,0-3-112 0,0-2-32 0,-1-1-10800 0,2-9-2160 0</inkml:trace>
  <inkml:trace contextRef="#ctx0" brushRef="#br0" timeOffset="-197821.16">16744 14776 21183 0,'0'0'1888'0,"0"0"-1504"0,-7-4-384 0,7 4 0 16,0 0 208-16,0 0-16 0,0 0-16 0,0 0 0 0,-6 3-176 0,6-3 0 16,-5 9-192-16,3 0 192 0,2-9-144 0,-1 12 144 15,1-2 0-15,0 1 0 0,0 0-128 0,2 0 128 16,1 1 0-16,-2 1 0 0,1 0 0 0,0 3 0 15,-1 1 128-15,1 3-128 0,1 1 256 0,0 2-32 16,-1 1-16-16,1 4 0 16,1 1-16-16,0 0 0 0,0 2 0 0,0 3 0 0,-1 4-192 0,1 0 144 15,1 3-144-15,0 4 128 0,2 2-128 0,0 5 0 16,0 3 144-16,1 4-144 0,0 1 144 0,-2 5-144 0,2 2 192 0,1 3-192 31,0 5 224-31,-1 0-64 0,0-1-16 0,0 5 0 0,1 1-144 0,-2 1 0 16,0 1 0-16,1-2 128 0,0 0-128 15,1-2 128-15,-1 0-128 0,1-2 128 0,1-4 128 16,-1-7 32-16,0-5 0 0,1-1 0 0,1 0 192 0,-1-3 32 0,0 0 16 16,1-5 0-16,1-4-144 0,0-5-48 15,-1-3 0-15,1-1 0 0,-2-3-144 0,1-1-16 0,-1-3-16 0,0-4 0 0,-1-1-32 0,1-4-128 16,-2-4 192-16,2 0-64 31,-1-3-464-31,1-2-112 0,-1-4 0 0,2-2-8096 0,-2-4-1616 0</inkml:trace>
  <inkml:trace contextRef="#ctx0" brushRef="#br0" timeOffset="-196985.45">16610 14955 24879 0,'0'0'2208'0,"1"-8"-1760"15,-1 8-448-15,4-9 0 16,2 1-400-16,2 2-176 0,0-1-16 0,4 2-16 0,2-1 368 0,3 0 80 15,4-1 16-15,3 0 0 0,5 0 144 0,2-1 0 16,2 0 0-16,5 1-128 0,6-1 128 0,4-1 0 16,2 1 0-16,1 1-128 0,-3-1 128 0,3-1 0 0,0 0 0 15,4 1-128-15,4 0 128 0,2 0 0 16,4 1 0-16,-2-1 0 0,-4 0 0 0,3 2 0 16,1-2 0-16,6 2 0 0,7 1 0 0,-2-1 176 15,-5-2-48-15,1-1 0 0,3-1 48 0,7 2 0 0,7 2 0 0,-2-3 0 16,-6-2-32-16,3 2 0 0,4 1 0 15,2 1 0-15,2-2-144 0,0 0 192 0,-5-1-192 0,8 3 192 16,5 2-192-16,-5-3 128 0,-5-2-128 0,2 3 128 16,5 0-128-16,0-1 0 0,1 0 144 0,-1 0-144 0,-4 0 256 15,6 0 0-15,6 2-16 0,-4-1 0 0,-5 0 48 0,6 1 16 16,6 2 0-16,-4-1 0 16,-6 1-128-16,3 2-32 0,3-1 0 0,-1 1 0 0,-2 0-144 0,1 0 0 15,-2 0 0 1,2 1 0-16,3-2 0 0,-5 1 0 0,-5 0 0 0,4-1 0 15,3-1 0-15,-3 1 0 0,-5-1 0 0,-1-1 0 0,3 1 0 16,-1-1 0-16,-1 0 0 0,-4-1 0 0,-4 0 0 0,2 0 0 16,2 1 0-16,-5-2-176 0,-4 1 176 0,-3-1 0 15,-1 0 0-15,-2 0 0 0,3-2 0 0,-3 1 128 16,-5-1-128-16,-1 2 0 0,-4 0 0 0,-2 2 144 16,0-2-144-16,-1 2 0 0,1 1 224 0,-5 1-64 15,-4-1-16-15,-6-1 0 0,-3 1 64 0,-2-1 16 0,-3 0 0 0,-2 0 0 16,-2 3-96-16,2 0-128 15,-1 0 176-15,-3 0-176 0,-4-1 144 0,-1 1-144 16,-3-1 0-16,-4 2 144 0,-4-1-400 0,-3-1-96 16,0 0-16-16,-5 1 0 15,-1 0-464-15,-7 2-112 0,0 0-16 0,0 0 0 16,5-5-192-16,-5 5-32 0,0 0-16 0</inkml:trace>
  <inkml:trace contextRef="#ctx0" brushRef="#br0" timeOffset="-196497.38">24461 14201 18431 0,'0'0'816'0,"0"0"160"0,3-8-784 0,-2 1-192 0,-1 7 0 0,3-9 0 0,-2 1 1488 0,-1 8 256 16,0 0 48-16,3-7 16 15,-3 7-544-15,0 0-112 0,0 0-32 0,0 0 0 0,0 0-560 16,0 0-112 0,0 0-32-16,0 0 0 0,0 0-416 0,0 0 128 0,0 0-128 0,0 0 0 15,2 7 0-15,-1 2 0 0,-1 0 0 0,1 1 0 16,-1 0 0-16,0 1 0 0,0 2 0 0,0 1 0 15,0 0 0-15,0 3 0 0,0 2 0 0,1 0 0 16,0 2 144-16,1 2-144 0,1 2 160 0,-1-1-160 0,-1 1 160 0,0 3-160 16,1 0 160-16,0 4-160 0,2 1 0 0,-2 3 128 0,0 2-128 0,1 1 0 15,1 2 0-15,-1 2 0 16,0 3 0-16,1 0 0 0,-1 2 0 0,1 2 0 16,0 3 0-16,1 3 0 0,-2 3 0 0,1 0 0 15,-2 1 128-15,0 2-128 0,0 1 0 0,-1 2 0 0,2 1 0 16,-3 0 0-16,0 0 0 0,0 0 0 0,-1 0 0 0,-1-3 0 15,1 0 864-15,0 1 128 0,-1-1 32 0,0-1 0 32,2 2-1552-32,-1-3-304 0,-1-3-64 0,-1-1-16 0,1 0 1136 0,0-2 224 0,-1-1 64 0,2 0 0 15,-3-1-32-15,1 0 0 0,0-3 0 0,-1-2 0 16,0-2-176-16,1-1-48 0,-1-3 0 0,1-4 0 16,0-1-80-16,1-4-32 0,-1-4 0 0,1 2 0 15,1-1-144-15,0-3 192 0,0-3-192 0,2 0 192 0,-1-2-192 0,1-3 128 16,0 0-128-16,0 0 128 0,0-3-128 0,0 0 0 15,1-2 144-15,0-1-144 16,-2-1-272-16,0 0-128 0,0-2-32 0,-2 1 0 16,-1-1-2400-16,1 1-496 0</inkml:trace>
  <inkml:trace contextRef="#ctx0" brushRef="#br0" timeOffset="-195422.12">16857 17916 27583 0,'0'0'1216'0,"0"0"256"0,0 0-1168 0,0 0-304 0,0 0 0 0,10-5 0 15,0 2-704-15,3 0-208 0,5 2-48 0,1-1 0 16,0-1 624-16,5 1 112 0,0 0 32 0,1-1 0 0,0-2-192 16,2 1-16-1,-2-2-16-15,1 2 0 0,1-3 128 0,0 1 32 0,2-1 0 0,2 1 0 16,1-2 256-16,2 1 0 0,2 0-128 0,3 0 128 15,0-1 0-15,0-1 0 0,-1 1 0 0,0-2 0 16,-3 0 0-16,2 0 192 0,1 0-16 0,3 1-16 16,3 2 96-16,4 0 32 0,2-1 0 0,2 1 0 15,-1-3-64-15,-2-1-16 0,1 0 0 0,0 1 0 0,3 1 96 0,4 1 16 16,4 1 0-16,-1-1 0 0,1 0 96 0,-2 0 32 0,-1 2 0 0,3-2 0 16,3 2-128-16,5-1-32 0,6 0 0 0,-3 2 0 15,-3-1-288-15,0 1 128 16,1-2-128-16,6 0 0 0,6 1 128 0,-3-1-128 0,-7 1 0 0,2-1 0 15,1 2 0-15,4-1 0 0,4 1 0 0,-5 0 0 16,-7 1 0-16,2 0 0 16,-1-2 0-16,5 2 0 0,4-1 160 0,-5 1-160 0,-5-1 128 0,2 1-128 15,-2 1 240-15,5-1-48 16,4 1 0-16,-4 0 0 0,-4-4-64 0,-1 2 0 16,3 0-128-16,5 2 192 0,5 0-192 0,-4-1 144 0,-5-1-144 15,0 1 128-15,0-1-128 0,5 2 0 0,3-2 0 0,-4 2 0 16,-8 0 0-16,-1 0 0 0,0 0 0 0,2 1 0 15,5 0 0-15,-6-1 128 0,-4-2-128 0,1 1 0 16,0-2 0-16,4 2 128 0,0 1-128 0,-1-2 0 16,-3-1 128-16,1-1-128 0,-1 0 0 0,3 2 128 15,1 3 48-15,0-2 0 0,1 0 0 0,-5-1 0 16,-6-2 928-16,0 4 192 0,-1 0 48 0,2 2 0 16,0 0-1616-1,-1-1-320-15,-3-2-64 0,-2 0-16 0,-4 1 672 0,-1 0 0 0,-1-1 0 0,2 1 0 0,2 0 128 0,-1 0-128 16,-1-3 128-16,-4-1-128 0,-2-1 0 0,-1 0 0 15,0-1 0-15,1 1 128 0,0 1-128 0,0-1 0 16,0 1 128-16,0 1-128 0,-3-1 160 0,-4 1-32 16,-6-1-128-16,-2 2 192 0,-3-2 176 0,-6 3 16 0,0-1 16 0,-6 2 0 15,-2 0 48-15,-4-1 16 16,-5 1 0-16,-6 3 0 0,0 0-32 0,0 0-16 16,-1-7 0-16,1 7 0 0,-4-5-288 0,-3 0-128 15,0 2 128-15,-1 0-128 0,-1 1-224 0,9 2-128 16,-10-3-32-16,10 3 0 15,-10-1-2112-15,1 0-448 0</inkml:trace>
  <inkml:trace contextRef="#ctx0" brushRef="#br0" timeOffset="-194545.32">17608 15914 4607 0,'0'0'192'0,"0"0"64"0,0 0-256 0,0 0 0 15,0 0 0-15,0 0 0 0,0 0 2304 0,0 0 400 0,0 0 96 0,0 0 16 16,0 0-1664-16,0 0-320 0,0 0-64 16,0 0 0-16,0 0-64 0,0 0-16 15,12 0 0-15,0-1 0 0,3-1-176 0,2-1-48 0,1 0 0 0,2 0 0 16,4-2-272-16,3 2-48 16,0 0-16-16,4-1 0 0,1 0-128 0,-1 2 0 0,-4 0 0 0,-1 2-176 31,-4 2-384-31,-4 1-80 0,-3 2 0 0,-4 2-8416 0</inkml:trace>
  <inkml:trace contextRef="#ctx0" brushRef="#br0" timeOffset="-193879.91">17159 17569 11967 0,'0'0'1072'0,"0"0"-864"16,0 0-208-16,0 0 0 15,0 0 1008-15,0 0 144 0,0 0 48 0,0 0 0 0,0 0-672 16,0 0-128-16,0 0-16 0,0 0-16 0,0 11-112 0,0-1-32 16,0 0 0-16,1 0 0 0,1 1 256 0,0 0 48 15,2 0 16-15,-2 0 0 0,1-1 48 0,1 1 16 16,1 0 0-16,0-1 0 0,0 0-224 0,0-1-32 15,0-2-16-15,0 1 0 0,1 0-208 0,-1-2-128 16,-5-6 128-16,9 6-128 0,-9-6 0 0,9 5-320 16,-9-5 64-16,9 5-10176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2:05:08.895"/>
    </inkml:context>
    <inkml:brush xml:id="br0">
      <inkml:brushProperty name="width" value="0.05292" units="cm"/>
      <inkml:brushProperty name="height" value="0.05292" units="cm"/>
      <inkml:brushProperty name="color" value="#FF0000"/>
    </inkml:brush>
  </inkml:definitions>
  <inkml:trace contextRef="#ctx0" brushRef="#br0">2712 1310 11967 0,'0'0'528'0,"0"0"112"0,1-5-512 0,1-1-128 0,-1 0 0 0,0-1 0 0,0 0 1440 0,-1 1 256 16,0-2 48-16,0 0 16 0,0 0-144 0,0 0-16 15,-1 0-16-15,0 2 0 16,0-1-480-16,-1 1-80 0,0 1-32 0,0-1 0 0,0 2-48 0,-1 1-16 15,0 1 0-15,-2-1 0 0,-1 1-224 0,1 1-64 16,-2 2 0-16,1 1 0 0,-3 2 48 0,0 1 0 16,0 3 0-16,-1 2 0 0,-1 2-128 0,0 2-32 15,0 0 0-15,3 2 0 0,-2 0-224 0,1 1-48 16,2-1-16-16,1 2 0 0,0-3-96 0,4 0-16 0,0-1 0 0,2 0 0 16,1 1-128-16,2-1 160 15,0-2-160-15,2-1 160 0,0-1-160 0,2-1 128 16,1-2-128-16,2 0 128 0,1-2-128 0,1 1 192 0,-1-3-192 0,1 1 192 31,2-3-528-31,1-1-112 0,2-3 0 0,1 0-16 16,-1-1-640-16,1-1-128 0,-1 0-32 0,1-3 0 15,1-1-1936-15,-2-2-400 0</inkml:trace>
  <inkml:trace contextRef="#ctx0" brushRef="#br0" timeOffset="251.3">2974 1129 18431 0,'0'0'816'0,"0"-5"160"0,0-1-784 0,-1 1-192 0,-1 1 0 0,1-1 0 0,0 1 2752 0,1 4 512 15,0 0 112-15,0 0 16 0,-1-4-1552 0,1 4-304 16,0 0-64 0,0 0-16-16,0 0-768 0,0 0-160 0,0 0-16 0,0 0-16 0,5 4-128 0,2 3-32 15,-3-2 0-15,3 4 0 0,-2 0 48 0,1 2 16 16,-1 1 0-16,1 3 0 16,-1 3 112-16,0 1 0 0,-2 0 16 0,-1 3 0 0,-1 8-80 0,-2 2-32 15,-2 0 0-15,-2 2 0 0,-2 1-192 0,-3 0-32 16,-1 1-16-16,-1-2 0 0,0-1-176 0,-4 0-176 15,0-3 48-15,-2 0 0 16,0-2-512-16,0-3-112 0,-2-2-16 0,0-3 0 16,0-3-1216-16,1-1-240 0,-1-3-48 0,0-1-8544 0,0-2-1696 0</inkml:trace>
  <inkml:trace contextRef="#ctx0" brushRef="#br0" timeOffset="518.69">2339 1120 37151 0,'0'0'1648'0,"-4"-3"336"0,4 3-1600 0,-4-4-384 0,-2 1 0 0,1 1 0 0,-1 0 224 0,2 2-32 16,-2 0-16-16,2 2 0 16,-1 2 352-16,0 3 80 0,-2 3 16 0,1 3 0 0,-1 3-304 0,2 4-64 15,-2 1-16-15,2 3 0 0,-1 3-240 0,1 1 176 16,0 4-176-16,2 3 160 0,0 3-160 0,1-1 0 15,2 1 0-15,2 0 0 0,0-1 0 0,2 0 0 16,2-3 0-16,0-1 0 0,2-3 0 0,1-3-176 16,1-3 48-1,1-2 0-15,2-1-384 0,2-3-64 0,1-4 0 0,2-2-16 16,5-3-2416-16,4-5-496 0</inkml:trace>
  <inkml:trace contextRef="#ctx0" brushRef="#br0" timeOffset="5903.42">6609 1245 13535 0,'0'0'592'0,"0"0"128"0,0 0-576 0,5-3-144 0,1 0 0 0,-6 3 0 16,0 0 1024-16,5-4 160 0,-1 1 32 0,-4 3 16 16,3-4-16-16,-3 4-16 0,4-5 0 0,-4 5 0 0,0-5-208 0,0 0-32 15,1 1-16-15,-1 4 0 0,-1-4-128 0,1 4-32 16,0 0 0-16,-3-5 0 0,-2 1-96 0,1 0-32 15,0 2 0-15,-3 1 0 0,-3 0-16 0,-2 1-16 16,-1 0 0-16,-2 2 0 0,1 3-112 0,-1-1 0 16,-3-1-16-16,1 4 0 0,-1 2-240 15,-1 1-64-15,-1 0 0 0,1 1 0 0,0 0-32 0,-3 1-16 16,3 1 0-16,3 0 0 0,3-1-144 0,0 0 160 0,2 0-160 0,2 0 160 16,1-1-160-16,2 0 0 15,3 0 0-15,2 0 0 0,1 0 0 0,1 0 0 16,0 0-160-16,4 0 160 0,0 0-176 0,4 0 176 15,1-1-192-15,3-1 192 0,1 0-160 0,4-1 160 16,1-2-128-16,3 1 128 0,2-3 0 0,2 0 0 16,4-1 0-16,1-2 0 0,1-1 0 0,-1-1 0 0,1-1 0 0,-1-2 0 15,0-1 0-15,0-2 0 0,-2-2 0 0,1 0 0 16,-1-2 144-16,-3-2-144 0,-3 1 192 0,-2 0-192 16,-1 1 304-16,-4 0-48 0,-2 1-16 0,-4 0 0 0,-4 2 400 15,-1 0 96-15,-3-1 16 0,-2 0 0 0,-2 2-64 0,-2-1-16 16,-1-1 0-16,-3 0 0 0,-1 1-272 0,-1 0-48 15,-2 0-16-15,0 2 0 16,-3-1-336-16,-1 1 0 0,0 1 0 16,-1 1 0-16,1 0-192 0,-1 1-128 0,0 1 0 0,0 1-16 15,1 1-400-15,1 1-80 0,2 0-16 0,1 1 0 16,0 1-1232-16,1 0-256 0,1-1-48 0</inkml:trace>
  <inkml:trace contextRef="#ctx0" brushRef="#br0" timeOffset="6220.06">6710 1015 6447 0,'-4'-7'576'15,"1"-1"-576"-15,0 0 0 0,1 1 0 0,-2 1 5872 0,1-1 1056 0,0 2 224 0,-1 1 32 16,1-1-4736-16,3 5-944 0,0 0-192 0,-4-3-32 15,4 3-336-15,0 0-64 0,0 0-16 16,0 0 0-16,-5 4-480 0,1 3-112 16,1 3-16-16,-1 2 0 0,1 3-64 0,1 4-32 0,-1 2 0 0,0 2 0 15,3 2 32-15,-2 4 0 0,-1 1 0 0,0 1 0 0,-1 4-192 0,2-2 160 32,-5 0-160-32,3 2 160 0,0 0-160 0,-1-1 0 15,2 0 0-15,2-1 128 0,-1-3-128 0,1-2 0 0,1 1 144 0,0-1-144 16,-2-2 0-16,2-1 0 15,2-1 0-15,-1-2-128 0,1-1-576 0,0 0-128 0,-1-2 0 0,1-1-11264 16,3-2-2256-16</inkml:trace>
  <inkml:trace contextRef="#ctx0" brushRef="#br0" timeOffset="6474.45">6886 1684 39503 0,'0'0'1744'0,"0"0"368"0,0 0-1680 0,0 0-432 0,0 0 0 0,0 0 0 0,0 0 256 0,0 0-48 0,-4 6 0 0,1-1 0 15,1 2 432-15,1 2 64 0,0-1 32 0,0 3 0 16,0 1-416-16,-1 1-96 16,2-1-16-16,2 0 0 0,0 1-208 15,-1-1 0-15,-1 1 0 0,1 0 0 0,0 1 0 0,0-1 0 16,0 0 0-16,0 0 0 15,0-1-384-15,1 0-112 0,-1-1-16 0,0-1-16 16,-2 0-1648-16,2-1-320 0,0-1-64 0,0-2-13424 0</inkml:trace>
  <inkml:trace contextRef="#ctx0" brushRef="#br0" timeOffset="6773.85">6884 1793 30751 0,'0'0'1360'0,"-3"-8"288"0,0 0-1328 0,1-2-320 15,0 1 0-15,1 1 0 0,-1-2 1280 0,2 3 192 16,0 0 48-16,2 1 0 0,-1 2-496 0,2 0-112 0,1-1-16 0,2 3 0 16,3 1-528-16,1 1-112 15,1 1-32-15,2 1 0 0,0 2-224 0,2 0 128 0,2 0-128 0,0 3 0 16,0 0 0-16,-1 1 128 0,1 2-128 0,-4 1 0 16,-1 1 192-16,-1 3 0 0,-2-2 0 0,-1 1 0 15,-3 0 32-15,-1 2 0 0,-3-1 0 0,-1 2 0 16,-4-1 32-16,-1 1 16 0,-3-2 0 0,-2 1 0 15,-2-2-32-15,-2-1-16 0,-3-2 0 0,-1-1 0 16,-4-1-48-16,0 0-16 0,1-3 0 0,1 1 0 16,1-1-160-16,2 0 192 0,0-3-192 0,3 2 192 0,1-1-192 0,2 0-256 15,2 0 64-15,1-2 16 16,3-2-1696-16,5 0-352 16,0 0-64-16</inkml:trace>
  <inkml:trace contextRef="#ctx0" brushRef="#br0" timeOffset="7232.93">7632 1366 33567 0,'0'0'1488'0,"0"0"304"0,0 0-1424 0,-4-3-368 0,2-1 0 0,2 4 0 0,-3-5 1424 16,3 5 224-16,0 0 32 0,1-5 16 0,1-1-848 0,2 2-160 15,3 0-48-15,2 1 0 0,2 1-464 0,0 1-176 16,3 0 0-16,3 0 144 0,1 0-144 0,2-1 0 15,1 2 0-15,1 2 0 16,1-2-544-16,1 1-32 0,-3 0-16 0,1 0 0 16,-1 0-2000-16,-2 0-400 0,-4 0-80 0</inkml:trace>
  <inkml:trace contextRef="#ctx0" brushRef="#br0" timeOffset="7406.04">7688 1496 35935 0,'0'0'3200'0,"-6"0"-2560"0,6 0-512 0,-4 3-128 15,4-3 160-15,0 0 16 0,0 0 0 0,-5 4 0 16,5-4 624-16,0 0 128 0,0 0 32 0,0 0 0 16,0 0-384-16,6 4-64 0,2 0 0 0,1 0-16 15,4-2-304-15,2 0-64 0,-1-1-128 0,4-1 192 0,2-1-384 16,1 0-96-16,-1-1-16 0,2 0 0 16,0-1-2432-16,2 0-480 0</inkml:trace>
  <inkml:trace contextRef="#ctx0" brushRef="#br0" timeOffset="9076.95">9841 1114 10127 0,'0'0'896'0,"0"0"-704"0,0 0-192 0,0 0 0 16,0 0 1616-16,0 0 304 0,0 0 48 0,0 0 16 0,0 0-416 0,-1-4-80 15,0 0-16-15,1 4 0 0,-2-6-384 0,2 6-64 16,-2-5-32-16,0-1 0 0,-1 1-160 0,1-1-48 16,-1 2 0-16,0-1 0 0,0 1 48 0,1-1 16 15,-1 0 0-15,0 1 0 0,-1-2-144 0,-1 2-16 16,-1 0-16-16,1 1 0 0,-3 1-144 0,2 0-16 16,-3-1-16-16,0 2 0 0,-2 1 0 0,0 1 0 15,0-1 0-15,-1 3 0 0,-2 1-208 0,-1 2-32 16,1 0-16-16,0 2 0 0,-1 1-48 0,-1 1-16 0,2-1 0 15,-1 2 0-15,2 2-32 0,1-1 0 0,2 0 0 0,0 1 0 16,2 0-144-16,1 0 0 0,1 1 0 0,2-2 128 16,2 0-128-16,1 0 0 0,2-2 0 0,1 0 0 15,1 0 0-15,3 1 0 0,0-3 144 16,2 0-144-16,1 0 0 0,2-2 128 0,1 0-128 0,1-3 0 16,1-1 128-16,3-2-128 0,0-2 128 0,2 0-128 15,1-4 160-15,0-2-32 0,1-3-128 0,0-4 192 16,-2-2 48-16,0-4 0 0,-1-3 0 0,-2-4 0 0,1-4 48 15,-2-2 16-15,-2-1 0 0,-2-1 0 0,-1-2-80 16,-2 3-16-16,-5 1 0 0,-2 2 0 16,-2 1 176-16,-2 3 48 0,-3 0 0 0,-1 3 0 0,-3 2 48 0,-2 2 16 15,-3 1 0-15,-1 2 0 0,-6 0-336 0,1 2-160 16,-1 2 160-16,0 1-160 0,0 1 0 0,1 3 0 0,1 1 0 16,4 3 0-16,0 0-432 0,3 4 32 15,2 2 0-15,5 3 0 16,-2-1-1792-16,5 5-368 0,3 2-64 0,2 1 0 15,2 1-1232-15,5 1-240 0</inkml:trace>
  <inkml:trace contextRef="#ctx0" brushRef="#br0" timeOffset="9752.12">10437 832 15839 0,'0'0'704'0,"0"0"128"0,1-6-656 0,1 1-176 0,0 0 0 0,0 0 0 15,-1-2 1776-15,2 2 320 0,-2-2 64 0,1 0 16 16,-1 1-272-16,0-1-48 0,0 2-16 0,0-1 0 16,0 1-480-16,0 0-80 15,-1 0-32-15,0 5 0 0,0 0-240 0,0 0-48 16,-1-6-16-16,1 6 0 0,0 0-256 0,0 0-48 15,0 0-16-15,0 0 0 0,0 0-176 0,0 0-16 16,-4 5-16-16,1 1 0 0,-1 4-224 0,2 0-64 16,-2 1 0-16,2 1 0 0,-3 3-128 0,2 0 0 15,1 1 0-15,-1 1 0 0,2 1 0 0,0 0 0 0,1 2 0 0,1 0 0 0,0-1 0 16,2-2 0-16,-1 0 0 0,1-1 0 0,2 1 0 16,0-1 0-16,1-2 0 0,0 1 0 0,2-3 128 0,0 0-128 15,0-1 128 1,1-2-128-16,1-2 128 0,0 0-128 15,1-3 128-15,0 0-128 0,1-2 128 0,0-2-128 0,0-2 128 0,3-3-128 0,-1-1 160 0,1-3-160 16,2-2 192-16,-1-3-192 0,3-4 240 0,-3-2-64 31,1-2-16-31,-2 0 0 0,-1 0-160 0,-1 0 0 0,-3 0 0 0,0 1 0 0,-2 0 0 0,0 2 0 16,-2 0 0-16,-2 2 0 0,-1 2 144 0,-1 1-144 16,0 1 160-16,-2 0-160 0,-2 2 304 0,1 2-48 15,-1 0 0-15,0 0 0 0,-1 1-64 0,0 2 0 16,0 0-16-16,1 1 0 0,0 0-176 0,0 1 0 15,2 4 0-15,0 0 0 16,0 0-384-16,0 0-48 0,0 0-16 0,0 0 0 16,0 0-1344-16,0 0-288 0,-4 5-48 0,2 1-16 15,0 0-1376-15,0 1-256 0</inkml:trace>
  <inkml:trace contextRef="#ctx0" brushRef="#br0" timeOffset="9972.21">10679 770 31551 0,'0'0'1408'0,"-5"-4"272"16,0 0-1344-16,0 1-336 0,5 3 0 0,0 0 0 0,-3-4 464 0,3 4 32 16,0 0 0-16,2-5 0 0,4 2 80 0,-1 0 32 15,4 0 0 1,2 1 0-16,1-1-608 0,1 0 0 0,2-2 0 0,0 1-128 31,0-2-2208-31,2 3-432 0</inkml:trace>
  <inkml:trace contextRef="#ctx0" brushRef="#br0" timeOffset="10232.2">10294 771 30399 0,'0'0'2704'0,"-5"-3"-2160"0,1 0-544 0,4 3 0 16,-4-5 288-16,4 5-48 0,-2-4-16 0,2 4 0 0,0 0 304 0,5-4 64 15,0 1 16-15,3 0 0 16,3 1-464-16,0-1-144 0,2 1 0 0,1 1 0 0,2 0 0 15,0-1-224-15,2 1 16 0</inkml:trace>
  <inkml:trace contextRef="#ctx0" brushRef="#br0" timeOffset="11482.72">9597 1550 13823 0,'-5'-3'608'0,"4"0"128"0,-3 2-592 0,2 0-144 0,2 1 0 0,0 0 0 15,-4-2 1664-15,4 2 288 16,-6-1 64-16,1-1 16 0,5 2-624 0,0 0-112 16,0 0-16-16,-8-1-16 0,8 1-464 0,-7 0-96 15,0-1 0-15,7 1-16 0,0 0 80 0,0 0 32 16,-8 0 0-16,1 0 0 0,7 0 32 0,0 0 0 15,-8 1 0-15,8-1 0 0,-9 0-96 0,1 1-16 16,8-1 0-16,0 0 0 0,-8 0-112 0,8 0-32 0,-7-1 0 0,7 1 0 16,0 0-144-16,0 0-48 0,0 0 0 0,0 0 0 15,0 0-192-15,0 0-64 0,0 0 0 0,0 0 0 16,0 0-128-16,0 0 160 16,6 2-160-16,4-1 160 0,5-1-160 0,3-1 0 0,6 0 0 0,7-1 128 15,6-1-128-15,5 0 0 0,5-2 0 0,3 0 0 0,2 0 0 0,3-1 0 16,7 1-144-1,-1-1 144-15,4 0 0 0,-1 0 0 0,0 2 0 0,-3-1 0 0,0 1 0 0,-1-1 0 16,1 2 0-16,-2 0 0 0,-1 0 0 0,-1-1 0 0,-6 1 0 0,-5-1 0 16,-4 0 0-16,-3 2 0 15,-4 0 0-15,-2 0 0 0,-4 1 0 0,-4-2 0 16,-2 2 0-16,-3 0 0 0,-4 0 128 0,-2 0-128 16,-3-1 0-16,-3 2 144 0,-1 0-144 0,-7 0 160 15,0 0-160-15,0 0 160 0,0 0-32 0,0 0-128 0,0 0 192 0,0 0-64 16,0 0-368-16,0 0-80 15,0 0 0-15,0 0-16 16,0 0-1280-16,0 0-256 0,0 0-48 0,0 0-14176 0</inkml:trace>
  <inkml:trace contextRef="#ctx0" brushRef="#br0" timeOffset="12628.39">10022 2225 11055 0,'0'0'976'0,"0"0"-784"16,0 0-192-16,0 0 0 0,3-5 2144 0,-1-2 384 15,1 0 80-15,-1 0 16 0,0 1-1120 0,0 1-224 16,1-1-32-16,-1 0-16 0,0-1-176 0,-1 1-32 16,-1-1-16-16,0 0 0 0,0-1-304 0,-1 0-48 15,-1 1-16-15,0 0 0 0,-2-2 0 0,0 1-16 16,-1 3 0-16,0-1 0 0,-3 1-16 0,-1 0 0 15,0 2 0-15,-2 2 0 0,-1 1-48 0,-2 2-16 16,-1 1 0-16,-2 4 0 0,2 4-272 0,-3 0-48 0,2 1-16 0,-1 3 0 16,2 3-64-16,0 2-16 0,0 1 0 0,0-1 0 15,0-1-128-15,3 2 0 0,3-1 0 0,2 0 0 16,1 0 0-16,2-2 0 0,3 0 0 16,1-2 0-16,2 1 0 0,2-4 0 0,4-1 0 0,1-2 0 15,1-1 160-15,1-1 0 0,1-3 0 0,2-2 0 0,2 0-32 16,1-3 0-16,1-1 0 0,0-4 0 0,0-1 48 0,0-3 0 15,-1-1 0-15,2-4 0 0,0-4 112 0,-1-3 32 16,1-2 0-16,0-2 0 0,-2-3-64 0,1-2-16 16,-2 0 0-16,-1-2 0 0,-3-1-64 15,-2 1-16-15,-1 2 0 0,-4 3 0 16,-2 0 112-16,-3 3 32 0,-3 1 0 0,-1 1 0 0,-3 1 80 0,-1 2 32 16,0 1 0-16,-5 0 0 0,0 3-160 0,-1 0-48 15,-1 2 0-15,-2 1 0 0,-1 2-208 0,2 1 0 16,-1 2 0-16,2 0 0 0,1 2 0 0,1 0 0 15,-2 3 0-15,3 2-160 16,2 1-224-16,1 1-64 0,2 2 0 0,1 2 0 16,2 1-688-16,1 0-144 0,1 2-16 0,2 2-16 15,2 0-1968-15,1 2-400 0,2 1-80 0</inkml:trace>
  <inkml:trace contextRef="#ctx0" brushRef="#br0" timeOffset="13191.64">10290 1936 24767 0,'0'0'1088'0,"0"0"240"0,0 0-1072 0,0 0-256 16,0 0 0-16,0 0 0 0,0 0 1344 0,0 0 224 15,6-2 32-15,0-1 16 0,2-1-192 0,1 2-32 0,2 0-16 0,2 0 0 16,2-2-528-16,2 1-96 16,-1 0-32-16,3-1 0 0,-1 1-320 0,2 1-64 15,-2 0-16-15,1 0 0 16,0-2-192-16,0 3-128 0,1 0 128 0,-1 0-128 15,-1 0 0-15,-2 1 128 0,-2 0-128 0,0 0 0 16,0 0 0-16,-3 0-160 0,0 0 16 0,-5 1 0 16,-6-1-592-16,0 0-112 0,0 0-32 0,0 0 0 0,0 0-1408 15,0 0-272-15,0 0-64 0,0 0-16 0,-4 7 0 0,-3-1 0 0,0 0 0 0,-2-1 0 16,-2 1 912 0,0-2 192-16,0 0 48 0,0-1 0 0,-1 0 832 0,1 0 160 0,0-1 48 0,0 1 0 15,1-2 2080-15,-3 0 416 0,3 0 96 16,1 1 16-16,0-1 208 0,0 1 32 15,1 0 16-15,0 0 0 0,0 1-448 0,1 0-96 0,0 2-16 0,0 0 0 16,1 1-624-16,0 1-128 0,2 0-16 0,-1 2-16 16,2 1-384-16,1 1-80 15,0 2-16-15,1 1 0 0,0 2-144 0,2 1-48 0,-1 0 0 0,0 0 0 0,1 0-208 0,0 0-32 16,0 2-16-16,0 0 0 0,0 0-144 0,0-1 0 0,0 0 0 16,0-1 0-1,1 0-128-15,-1-2-128 0,0 1 0 16,0-2-16-1,0-1-1840-15,0-2-384 0,-1-2-64 0</inkml:trace>
  <inkml:trace contextRef="#ctx0" brushRef="#br0" timeOffset="13522.5">10696 2332 11055 0,'0'0'976'0,"0"0"-784"16,-4 6-192-16,-1 0 0 15,2 2 4448-15,-1 0 848 0,0 0 160 0,2 1 48 16,1 1-3840-16,1-1-768 0,1 0-160 0,1-2-32 16,1 1 0-16,1 0 0 0,1-1 0 0,3 1 0 0,1-1-256 0,-1-2-48 15,2 0-16-15,-1-1 0 0,1-1-160 0,1-2-32 16,3-1-16-16,-3-1 0 0,0-2-16 0,0-1 0 16,0-3 0-16,-2-1 0 0,-1-2 160 0,-1-2 48 15,-2-1 0-15,0-1 0 0,-3-3 208 0,-1 2 64 16,-1 1 0-16,-1 0 0 0,-4 2 96 0,-1 2 32 0,-2 2 0 0,0 1 0 15,0 0-208-15,-1 3-48 0,-1 1 0 0,1 2 0 16,-1 0-384-16,-1 2-128 16,0 2 0-16,0 1 0 0,1 3-240 0,0 0-96 15,-1 0-32-15,2 2 0 16,1 0-1456-16,0 0-288 0,-1 1-64 0,3-1-15872 0</inkml:trace>
  <inkml:trace contextRef="#ctx0" brushRef="#br0" timeOffset="19050.04">12087 1288 4607 0,'0'0'400'0,"0"0"-400"16,0 0 0-16,-5 1 0 0,1 0 3264 0,4-1 560 0,-6 1 112 0,1-1 32 0,-1 0-1728 0,6 0-352 15,0 0-64-15,0 0-16 16,-5 0-592-16,5 0-128 0,0 0-32 0,0 0 0 0,0 0-400 0,0 0-80 16,0 0 0-16,0 0-16 0,6 3-48 0,1 0 0 15,1-1 0-15,1 0 0 0,-2-2-128 0,3 0-48 0,1 0 0 0,1 0 0 16,0 0-16-16,2-1 0 31,-1-1 0-31,1 0 0 0,-1 0-16 0,0 1-16 0,3-2 0 0,-4 2 0 16,1 0-160-16,0 0-128 0,-1 0 192 0,-1 0-192 0,0-1 128 0,-2 1-128 0,0-1 0 0,0 2 0 15,-3 0 0-15,1 0 0 0,-7 0 0 0,0 0 0 32,0 0-848-32,0 0-128 0,0 0-32 0,0 0 0 15,0 0-2128-15,0 0-416 0</inkml:trace>
  <inkml:trace contextRef="#ctx0" brushRef="#br0" timeOffset="19294.34">12132 1420 5519 0,'-11'2'496'0,"11"-2"-496"0,-8 3 0 0,3-1 0 0,0-1 4064 0,1 1 720 16,-2 0 144-16,6-2 16 0,0 0-3008 0,0 0-592 16,0 0-128-16,0 0-32 0,0 0-96 0,0 0-32 15,2 6 0-15,2-2 0 0,0 1-272 0,3-2-48 16,0 0-16-16,2-1 0 0,2-1-144 0,2 1-16 15,3-1-16-15,-1-1 0 0,1-1-304 0,0-2-64 16,2 1-16-16,-1 0 0 0,0-1-160 0,-1-1 192 16,0 0-192-16,-1 1 192 0,-2-1-192 0,1 1 128 15,-3 0-128-15,-2 1 128 0,0-1-128 0,-1 1 0 16,-8 2 144-16,5-1-144 0,-5 1-176 0,0 0-96 0,0 0-32 0,0 0 0 31,0 0-1664-31,0 0-336 0,0 0-64 0</inkml:trace>
  <inkml:trace contextRef="#ctx0" brushRef="#br0" timeOffset="20534.25">14818 1092 14911 0,'0'0'656'0,"0"0"144"0,0 0-640 0,0 0-160 16,-4 0 0-16,0 0 0 15,0-1 1488-15,4 1 272 0,0 0 48 0,0 0 16 0,0 0-352 0,0 0-80 0,1-6-16 0,-1 6 0 32,-1-6-480-32,1 2-80 0,-1-1-32 0,1 5 0 15,-2-4-16-15,-2 0 0 0,2-1 0 0,-1 2 0 0,-2 0-112 0,1 0-16 16,-2 1-16-16,0-1 0 0,-2 2-112 0,-1 1 0 16,-2 1-16-16,-2 1 0 0,0 1-176 0,-1 2-16 0,-2 1-16 0,0 2 0 15,-1 2 32-15,2 1 16 0,-1 0 0 0,2 1 0 0,0 1-176 0,2 2-32 16,1-1-128-16,2 0 192 0,1 0-192 0,3 1 0 15,1-2 0-15,3-3 0 16,1 0 0-16,1 1 0 16,3 1 0-16,0-2 0 0,2 0 0 0,2-2 0 15,2-1 0-15,6 1 0 0,-1-3 0 0,3-1 144 0,3-3-144 0,0-1 128 0,1-4 16 0,-2-2 0 16,1-3 0-16,0-2 0 0,-3-2 176 0,-2-4 16 0,0-1 16 16,-2-4 0-16,-2-4 176 0,1-2 48 15,-1-4 0-15,-2-1 0 0,-1 0-192 0,-1 0-48 16,-2 1 0-1,-1 1 0-15,-2 0-64 0,-2 4-16 0,-2 1 0 0,-1 4 0 0,-1 3 144 0,-2 1 32 16,-2 2 0-16,-1 2 0 0,0 3-208 0,-1 3-32 16,-1-1-16-16,1 1 0 0,0 4-176 0,0 1-272 15,-1 3 64-15,0 2 16 16,1 1-624-16,2 1-112 0,0 3-32 0,0 2 0 16,1 2-2192-16,0 1-448 0,1 1-96 0</inkml:trace>
  <inkml:trace contextRef="#ctx0" brushRef="#br0" timeOffset="21752.74">14266 1558 8287 0,'0'0'736'0,"-8"-1"-592"31,-1-1-144-31,0 2 0 0,0 0 2256 0,0 2 432 0,1-2 64 0,1 0 32 16,0 0-768-16,0 0-160 0,2 0-16 0,5 0-16 0,-6-2-304 15,6 2-64-15,0 0-16 16,0 0 0-16,0 0-384 0,0 0-80 0,0 0-16 15,0 0 0-15,0 0-192 0,0 0-32 16,0 0-16-16,9 2 0 0,2 0-128 0,2-1-16 0,4-1-16 0,4-1 0 0,4 0-304 0,3 0-64 31,4-2-16-31,2 2 0 0,4-2-176 0,3 0 192 0,1-1-192 0,4 1 192 0,1 0-192 0,1-1 0 0,1 1 0 0,-2 1 128 16,0 0-128 0,-3 0 0-16,-1-1 0 0,-2 2 0 0,-2 0 0 15,-1 1 0 1,-3-1 128-16,-3 0-128 0,-2 0 0 0,-5 0 160 0,-3 0-160 0,-3 0 160 0,-4-1-16 0,-3 1 0 15,-2 0 0-15,-2 1 0 0,-8 0 48 16,0 0 0-16,0 0 0 0,0 0 0 0,0 0-192 16,0 0 0-16,0 0 0 0,0 0 0 0,0 0-912 0,-7 2-64 0,1 2-16 15,-2 0-10464-15,-2 1-2080 0</inkml:trace>
  <inkml:trace contextRef="#ctx0" brushRef="#br0" timeOffset="22429.09">14429 2214 2751 0,'0'0'256'0,"1"-5"-256"0,0 0 0 0,0 0 0 15,0-2 4400-15,0 2 832 0,0-1 160 0,0 1 48 16,-1-1-3328-16,0 6-672 0,0-6-128 0,0 0-32 16,0 6-208-16,-1-5-48 0,1 5-16 0,-1-6 0 0,-1 1-224 0,0 0-32 15,-2 1-16-15,4 4 0 16,-4-4 32-16,0 0 16 0,-2 1 0 0,2 1 0 0,-4 1-208 0,0 2-32 16,-1 1-16-16,-2 2 0 0,-2 0-272 0,-2 1-64 15,-1 2-16-15,-1 0 0 0,-2 2 0 0,0 2 0 16,3 1 0-16,2 2 0 0,-4-1-176 15,4 1 0-15,2-1 0 0,2 3 0 0,0-2 0 0,3 1 0 16,2 1 0-16,3-1 0 0,2-1 0 0,1-1 0 16,1 0 0-16,2-1 0 0,3-1 0 0,2 0 0 15,1-3 0-15,2-2 0 0,1 0 144 0,2-2 0 16,3-2 0-16,-1-2 0 0,1-2 96 0,1-1 16 16,-2-4 0-16,0-1 0 0,-2-1 32 0,1-6 16 15,-2-2 0-15,-1-2 0 0,-1-3 32 0,-1-2 16 16,0-4 0-16,-1 1 0 0,-2-2-96 0,-2-1-32 15,1 1 0-15,-4 0 0 0,-2 1-48 0,-3 1-16 0,-1 2 0 16,-1 2 0-16,-2 1 96 0,-1 2 0 0,0 0 16 16,-1 3 0-16,-2 0-80 0,0 3-32 0,-1 1 0 15,0 3 0-15,-1 1-160 0,0 2 0 0,1 3-160 0,0 2 160 16,1 1-576 0,0 2-32-16,1 3 0 0,2 3 0 0,0 3-1952 0,3 2-400 0,0 2-80 15,3 1-13232-15</inkml:trace>
  <inkml:trace contextRef="#ctx0" brushRef="#br0" timeOffset="22794.09">15029 2066 33167 0,'0'0'2944'0</inkml:trace>
  <inkml:trace contextRef="#ctx0" brushRef="#br0" timeOffset="23208.52">14760 2023 26831 0,'0'0'1184'0,"0"0"256"0,-5-3-1152 0,1 0-288 15,-2 1 0-15,6 2 0 0,0 0 560 0,0 0 48 16,0 0 16-16,0 0 0 0,5-4 224 0,0 1 48 0,2 0 16 0,3 1 0 15,2 0-464-15,3 1-80 0,1-1-32 16,0 1 0-16,2-1 0 0,2 1 0 0,0-1 0 16,5 0 0-16,0 1 16 0,0 0 0 0,2 0 0 15,-1 0 0-15,0-1-80 0,1 1-16 16,-1 0 0-16,-2 1 0 0,-2 0-96 0,-1 0-32 16,0 0 0-16,-1 0 0 0,-2 0-128 0,-3 0 128 0,-3 0-128 0,-1 0 128 15,-1 0-416-15,-2 0-96 0,-8 0 0 0,0 0-16 31,0 0-1840-31,0 0-352 0,0 0-80 0,0 0-6448 0,0 0-1296 0</inkml:trace>
  <inkml:trace contextRef="#ctx0" brushRef="#br0" timeOffset="23381.43">15112 1992 14735 0,'-14'-2'640'0,"8"2"160"0,-2-1-640 0,-1 1-160 0,2 0 0 0,-3 0 0 16,1 1 3328-16,1-1 640 0,1 3 128 0,0 1 32 0,0 0-2080 0,2 0-432 15,0 4-80-15,1 1 0 0,1 2-640 0,1 1-112 16,-1 2-16-16,2 2-16 0,1-1-272 0,1 3-48 15,2 0-16-15,-1 1 0 0,0 1-224 0,0 0-64 16,0-1 0-16,1 1 0 0,-1-1-128 0,0 0 0 16,0-1 144-16,-1 0-144 0,1 0-144 0,1-2-112 15,-1-3 0-15,0 0-16 16,0 0-2608-16,2-2-528 0</inkml:trace>
  <inkml:trace contextRef="#ctx0" brushRef="#br0" timeOffset="23664.04">15183 2366 12895 0,'0'0'1152'0,"-2"8"-928"0,-1 0-224 0,-1-1 0 15,0 2 3136-15,1 0 592 0,2-1 112 0,-2-1 32 16,6 1-2448-16,-3 0-480 0,2-2-112 0,2 1 0 16,3-2-96-16,0 1-16 0,1-2 0 0,2 0 0 15,1-3-176-15,0 0-32 0,-1-3-16 0,0-2 0 16,-1 0 80-16,-1-3 0 0,-1 0 16 0,0-3 0 0,-2-4 240 0,0 0 32 15,-2-1 16-15,-1-2 0 0,-1 1-192 0,0 1-48 16,-2 2 0-16,-1 1 0 0,-2 2 0 0,-1 3 0 16,0 0 0-16,-2 4 0 0,0 2-368 0,-2 1-80 15,-1 1 0-15,-1 2-16 16,0 2-496-16,0 3-80 0,0 0-32 0,2 1 0 16,0-1-2192-16,2 1-448 0,2-1-96 0</inkml:trace>
  <inkml:trace contextRef="#ctx0" brushRef="#br0" timeOffset="24530.6">16321 790 33167 0,'0'0'2944'0,"0"0"-2352"16,-3-6-464-16,2 0-128 15,-3-1-1136-15,-2 2-240 0,1-1-48 0,-3 1-16 0,-2-1 1440 0,-1 2 192 16,0 0 96-16,-1 3 16 16,-2 0 32-16,1 1 16 0,-3 2 0 0,-1 1 0 0,-3-2-96 0,0 1-32 15,0 0 0-15,-1 0 0 0,-2-1-80 0,2 3-16 16,3-1 0-16,1-1 0 0,2 0 192 0,0 1 16 16,2-2 16-16,2 0 0 0,1 1 176 0,4-1 48 15,-3-1 0-15,3 0 0 0,6 0-16 0,0 0 0 16,-5 0 0-16,5 0 0 0,0 0-176 0,0 0-48 15,0 0 0-15,0 0 0 0,0 0-96 0,0 0-32 0,0 0 0 0,0 0 0 16,0 0-32-16,-1 7-16 0,1-7 0 0,1 7 0 16,0 1-32-16,1 1-128 0,2 0 192 0,-1 1-64 15,0 1 64-15,0 1 16 0,1 1 0 0,-1 2 0 16,0 2-64-16,1 2-16 0,-2 3 0 0,0 3 0 0,0 2 80 0,-1 4 16 16,0 2 0-16,-1 3 0 0,-1 3-96 15,-1 4-128-15,0 1 176 0,-1 2-176 0,-1 1 128 0,0 2-128 16,0 1 0-16,0 1 0 0,1-4 128 0,1-2-128 15,-2 0 0-15,1-2 0 0,1-1 0 0,0 0 0 16,0-2 128-16,-1-3-128 0,1-1 0 0,0-3 128 16,2-1-128-16,-2-4 0 0,1-4 192 0,1-1-64 15,0-2 0-15,0-1-128 0,0-2 256 0,1-1-64 16,1-3-16-16,-2-1 0 0,2-1 16 0,0 1 16 16,2-5 0-16,-1 0 0 0,1-1 0 0,1-2 0 15,0 1 0-15,1-2 0 0,0 0 0 0,2-1 0 0,0-1 0 0,2 0 0 16,1-1-16-16,2 0-16 15,2-2 0-15,1 0 0 0,0 1-176 0,2-2 0 16,3-1 144-16,2-1-144 0,-3 1 0 0,0 2 0 16,1-1 0-16,0-1 128 0,0 0-128 0,-1 1 0 15,-1 1 0-15,-1 0 0 0,0 0-272 0,-3 1-80 16,0 1-16-16,-2 1-13296 16,-1 1-2656-16</inkml:trace>
  <inkml:trace contextRef="#ctx0" brushRef="#br0" timeOffset="29046.46">16818 901 20895 0,'0'0'928'0,"0"0"192"0,1-8-896 0,1 1-224 16,-2-1 0-16,2 0 0 0,2 0 1088 0,0 1 160 16,3-2 32-16,0 0 16 0,3 0-288 0,0 2-64 15,0-1-16-15,1 1 0 0,1 1-304 0,1 0-64 16,0 2-16-16,1 1 0 0,-1-1-144 0,0 2-16 15,-1 2-16-15,-1 0 0 0,-2 1-96 0,0 2-16 0,-2 2 0 0,3 0 0 16,-5 2-48-16,-1 2-16 16,-2 1 0-16,-2 3 0 0,-2 1-48 0,-1 2-16 15,-2-1 0-15,0 0 0 0,-3 0-128 0,-1 2 0 0,-2 2 144 0,-1 1-144 16,-1-2 0-16,0 1 0 0,-1 0 0 0,0-2 128 16,2-1-128-16,1-3 128 0,1-1-128 0,2-1 128 15,1-1 0-15,2-3 16 0,0-3 0 0,5-4 0 16,0 0 368-16,0 0 80 0,0 0 16 0,0 0 0 0,0 0-64 0,0 0-16 15,0 0 0-15,6 4 0 0,1 0-32 0,2-2-16 16,1-1 0-16,2-1 0 0,2 0-224 0,1 0-64 16,1-1 0-16,-1 0 0 0,-1-1-192 0,1 1 144 15,1-1-144-15,-1 2 128 0,-1-1-128 16,1 0-224-16,-1 0 48 0,-1 1 16 16,0 1-1712-16,-1 0-352 0,1 0-64 0,-2 1-13808 0</inkml:trace>
  <inkml:trace contextRef="#ctx0" brushRef="#br0" timeOffset="29501.82">17324 836 35007 0,'-5'-16'1552'0,"4"8"320"0,1 0-1488 0,1-1-384 0,2 1 0 0,-1 0 0 16,1 0 624-16,1 2 48 0,2-1 16 0,2 3 0 15,0 0-272-15,2 2-48 0,0 1-16 0,1 2 0 16,0 1-48-16,0 3-16 0,-1-2 0 0,-1 1 0 0,0 2-480 16,0 0-80-16,-2 0-32 0,-2 1 0 0,0 0 304 0,0 2-128 15,-3 0 128-15,-1 1 0 0,-1 0-144 0,-1 1 144 16,-1 1 0-16,-1-1-144 0,-1 0 144 0,1-1-192 31,-1 0 192-31,3-2-192 0,-2-1 192 0,1 0 0 0,2-7 0 0,-1 6 0 0,1-6 0 0,0 7 0 16,1-1 0-16,-1-6 0 0,0 0 0 0,3 7 0 15,1-3 0-15,1 2 0 0,0-1 0 16,2 1 0-16,0-1 0 0,0 2 0 0,3 0 0 0,-1-1 0 16,0 1 0-16,0 0 0 0,-2 1 0 0,0 0 0 0,-2 0 144 0,0-1-144 15,-1 1 256-15,-3 0-64 16,-1-1-16-16,-1 1 0 0,-1-1 112 0,0-2 32 16,-4 2 0-16,-1-2 0 0,-3 1 64 0,-2-1 32 0,-3 0 0 15,0-2 0-15,-3 0-32 0,0-1-16 16,-1 1 0-16,0-1 0 0,0-1-160 0,2 0-16 0,0 0-16 0,2 0 0 0,2 0-176 0,1 0 0 15,1 2 0-15,1-1 128 0,1 0-400 0,2 0-96 16,2 0-16-16,5-2 0 16,-5 4-2640-16,5-4-544 0</inkml:trace>
  <inkml:trace contextRef="#ctx0" brushRef="#br0" timeOffset="29933.99">16695 1475 26719 0,'-7'-2'2368'0,"0"-1"-1888"0,0-1-480 0,0 2 0 16,0 0 1024-16,3 0 128 15,4 2 0-15,0 0 16 0,0 0 112 0,0 0 0 0,0 0 16 0,0 0 0 16,0 0-736-16,9-1-160 0,4 0-16 0,4-1-16 16,2 1 48-16,6-1 16 0,2-1 0 0,5 0 0 0,2-2-160 0,5 2-16 15,3-2-16-15,2 1 0 0,0 0-80 0,0-1-16 16,2 2 0-16,-1 0 0 15,1-1-144-15,-1 1 128 0,1 0-128 0,0 1 128 0,-2 0-128 0,-2 1 0 16,-2 0 0 0,-12 0 0-16,-1 1 128 0,-2 0-128 15,-1 0 0-15,-3 0 128 0,-2 0-128 0,-4 0 128 0,-2 0-128 0,-2 0 128 16,-2 0-128-16,0 1-256 16,-9-1 64-16,0 0 16 15,0 0-640-15,0 0-128 0,0 0-16 0,-3 9-16 16,-4 0-2144-16,-3 1-416 0</inkml:trace>
  <inkml:trace contextRef="#ctx0" brushRef="#br0" timeOffset="30387.58">16927 1750 29487 0,'-14'-5'1296'0,"10"2"288"0,0 1-1264 0,0 0-320 0,4 2 0 0,0 0 0 16,0 0 1216-16,0 0 192 0,5-5 48 0,1 0 0 15,2 1-480-15,3 0-80 16,1 1-32-16,2 0 0 0,3 0-176 0,1-1-48 0,-1 1 0 0,1 0 0 0,-1 0-464 0,0 2-176 16,-3 1 0-16,-1 0 144 15,-1 0-144-15,-2 1 0 0,0 2 144 0,-3 0-144 0,-7-3 0 0,4 7 0 16,-2 0 0-16,-2 2 128 0,-2 0-128 0,-1 2 0 16,-3 0 0-16,0 2 0 0,-3-1 0 15,0 0 0-15,-1 0 0 0,2 0 0 0,-2 1 0 0,2-1 0 16,1-2 0-16,2 1 0 0,0 0 0 0,2-2 0 15,2 0 0-15,2-1 0 0,0 0 0 0,1-1-128 16,3 0 128-16,0 0 0 0,2-2 0 0,1 1 0 16,-2-2 0-16,2 0 0 0,0 1 0 0,0-1 0 15,0 1 0-15,1 0 128 0,-1-1 176 0,-1 1 32 16,0-1 16-16,0 1 0 0,-2 0-80 0,-1 1-16 16,0-1 0-16,-1 1 0 0,0 0-64 0,-2 1-32 15,-1-2 0-15,-1 2 0 0,-2 1-32 0,-1-1 0 0,-2 1 0 0,-2 0 0 0,0 1 32 16,-2-1 0-16,-2 0 0 15,-2 2 0-15,0-2-160 0,-1-1 192 0,-1 0-192 0,0 0 192 0,-1-1-192 16,-2 0-176-16,0-2 48 0,2-1 0 16,1 1-496-1,3-2-80-15,1-1-32 0,3-1 0 0,2-1-1632 0,3-1-320 16,4 2-64-16</inkml:trace>
  <inkml:trace contextRef="#ctx0" brushRef="#br0" timeOffset="30693.57">17352 1891 26719 0,'0'0'2368'0,"0"0"-1888"16,0 7-480-16,-2 1 0 0,0 2 736 0,-1 1 48 16,0 0 16-16,0 0 0 0,0 0 288 0,0 1 64 15,0 2 16-15,1-1 0 0,1 0-672 0,1 2-144 16,1 0-32-16,2-1 0 0,2 0-144 0,1-1-48 16,2 0 0-16,2-2 0 0,0-3 64 0,3 0 0 15,3 0 0-15,-1-4 0 0,0-2 256 0,1-2 48 0,-1-2 16 0,1-1 0 16,-1-5 192-16,-1-2 32 0,-1-2 16 0,-2-2 0 31,-1-3 16-31,-1 0 16 0,-2-2 0 0,-3 0 0 0,-1 1-240 0,0-1-48 0,-6 1-16 0,0 1 0 16,-2 0 64-16,-3 2 16 15,-2 2 0-15,-1 2 0 0,-2 2-368 0,-1 1-64 0,-2 3 0 0,0 1-128 0,-2 2 0 0,0 1 0 16,2 2-160-16,-2 1 160 16,2 3-560-1,-1-1 16-15,3 3 0 0,2 0 0 0,1 1-1424 0,2 1-272 0,1 0-64 0,3-2-15504 16</inkml:trace>
  <inkml:trace contextRef="#ctx0" brushRef="#br0" timeOffset="31264.31">18541 915 30639 0,'0'0'1344'0,"0"0"304"0,0 0-1328 0,0 0-320 0,5-4 0 0,-1-1 0 16,2 1 480-16,1 0 32 0,2-1 0 0,2 2 0 16,4 0 192-16,1-1 64 15,4 0 0-15,2 1 0 0,2 0-256 0,5 1-32 0,-2 1-16 0,4 1 0 16,1-1-144-16,-1 0-16 15,-4 0-16-15,0 0 0 0,-2 1-144 0,-2 0-16 0,-2-1-128 0,-2 1 192 16,-2 1-192-16,-1 0 0 0,-2 0 128 0,-2 0-128 31,-2 0-304-31,-1 0-96 0,-3 0-32 0,-6-1 0 0,0 0-1840 0,0 0-368 16,0 0-80-16</inkml:trace>
  <inkml:trace contextRef="#ctx0" brushRef="#br0" timeOffset="31465.27">18890 866 21023 0,'-13'-1'928'0,"7"1"192"0,0 0-896 15,0 0-224-15,0 0 0 0,0 1 0 0,2 1 1792 0,-2 2 320 0,1 3 64 16,0 2 16-16,1-2-848 0,0 4-192 0,0 2-16 0,1 2-16 16,0 3-368-16,1 1-80 15,-2 3-16-15,2 1 0 0,0 1-192 0,0 1-32 16,-1-2-16-16,1 1 0 0,1 0-176 0,1-1-48 16,0 1 0-16,1-5 0 0,-1 0-192 0,0-1 176 0,0-2-176 0,0 1 160 15,0-4-160-15,1-1 128 0,2-1-128 0,-1-1 128 16,0-1-416-16,1-3-96 0,1 1 0 0,-4-7-10640 15,6 3-2128-15</inkml:trace>
  <inkml:trace contextRef="#ctx0" brushRef="#br0" timeOffset="31780.28">19031 1280 27983 0,'-10'8'1232'0,"6"-3"272"0,-3 0-1200 0,2 1-304 15,2 0 0-15,-1 2 0 16,0 1 384-16,0-1 32 0,2 0 0 0,1 1 0 0,1-1 160 0,1-1 48 16,2 1 0-1,3 0 0-15,0-1-192 0,2 0-48 0,1 0 0 0,1-2 0 0,1 0 96 0,0-3 16 16,1-1 0-16,0-1 0 0,0-2 176 0,0-2 32 16,-2 0 16-16,0-3 0 0,-2 0-80 0,-2-1-32 15,0-1 0-15,-2 0 0 0,-2-1-96 0,0 1-32 16,-4-1 0-16,0 0 0 0,-2 1 32 0,-2 1 16 15,-1 2 0-15,-2-1 0 0,-2 3-336 0,0 0-192 0,-1 2 192 0,0 1-192 16,1 1 0-16,0 1-192 0,0 1 0 16,1 1 0-1,0 0-400-15,2 0-80 0,2 2-16 0,0-1 0 16,1 0-1424-16,5-4-304 0,-3 6-48 0,3-6-13056 16</inkml:trace>
  <inkml:trace contextRef="#ctx0" brushRef="#br0" timeOffset="32182.5">19167 750 33167 0,'-8'-23'2944'0,"5"13"-2352"0,1-1-464 0,1 0-128 0,0 0 176 0,2 0 16 15,1 1 0-15,2 2 0 0,0 0 400 0,1 1 96 16,3 2 16-16,1 0 0 0,1 2-256 0,0 1-64 31,0 2 0-31,0 1 0 0,-1 1-256 0,0 1-128 16,-1 2 0-16,-1 1 128 0,-2 2-128 0,-1 1 0 0,0 2 0 0,-4 1 0 0,0 0 0 0,-2 2 0 0,-2 1 0 0,-1-1 0 16,-1 0 0-1,0 1 0-15,-2-2 0 0,0 0 0 0,1-1 0 0,0-1 0 0,1-1 0 0,3-2 0 16,0-2 0-16,1 0 0 0,2-6 144 0,0 0-144 15,0 0 272-15,0 0-16 0,4 4 0 0,2 0 0 16,0-2 16-16,3 1 0 0,2-2 0 0,2-1 0 0,0 0-144 0,3 0-128 16,1 0 144-16,0-1-144 0,-1 0-128 0,-5 0-128 31,1 1-32-31,2 0 0 16,-1 0-2400-16,0 1-464 0,1 1-112 0</inkml:trace>
  <inkml:trace contextRef="#ctx0" brushRef="#br0" timeOffset="32506.55">19819 780 34095 0,'-3'-9'3024'0,"2"-1"-2416"0,1 1-480 0,-1 1-128 15,0-1 576-15,1 0 112 0,0 0 16 0,1 2 0 16,-1 1 192-16,0 6 64 15,2-5 0-15,-2 5 0 0,0 0-528 0,0 0-112 16,0 0 0-16,0 0-16 0,0 0-304 0,4 7 0 16,-2 2 0-16,-1 3 0 0,-1 2 0 0,-1 1 0 15,-1 1 0-15,-1 1 0 0,0 0 128 0,-1 1-128 0,-1 1 192 0,1 0-192 0,0 0 160 0,-1 0-160 16,2-3 128-16,1 3-128 16,-1-1 0-16,3-1 0 0,0 1 128 0,2-2-128 0,1 1 192 15,0-4 0-15,2-1 0 0,0-1 0 0,2-2 112 0,0-1 16 16,1-3 16-16,1 1 0 0,-1-2-16 15,1-2-16-15,0-1 0 0,2-1 0 0,1-1-144 0,2 0-32 16,0-1 0-16,0 0 0 16,0 0-480-16,1-1-96 15,0 1-32-15,4 1 0 0,-2 0-1680 0,0 1-336 0,-3 0-64 16</inkml:trace>
  <inkml:trace contextRef="#ctx0" brushRef="#br0" timeOffset="33121.48">18529 1562 20031 0,'0'0'896'0,"0"0"176"0,0 0-864 16,0 0-208-16,-4 0 0 0,4 0 0 0,0 0 1488 0,0 0 256 16,0 0 48-16,0 0 16 0,0 0-256 0,0 0-48 15,0 0-16-15,0 0 0 0,0 0-544 0,0 0-112 16,0 0-32-16,8 2 0 0,3 0-96 0,0 0 0 16,1-1-16-16,4 0 0 0,4 0-64 0,3-1-16 0,2 0 0 0,6 0 0 15,6-1-160-15,2 0-16 16,4-3-16-16,4 1 0 0,2-1-160 0,7-1-48 15,7 1 0-15,5-2 0 0,4 0-208 0,3-2 0 16,1-1 128-16,4-1-128 0,6 2 0 0,0 0 0 0,-1 0 128 0,-2 0-128 16,0 0 0-16,-1-1 0 0,2 1 0 0,-4 2 0 15,-5-1 0-15,-5 1 0 16,-4 0 0-16,-2 3 0 0,-3-1 0 0,-5 2 0 0,-3 1 0 0,-5 0 0 16,-3-1 0-16,-5 1 0 0,-5-2 0 0,-5 2 0 15,-4 0 0-15,-3 1 0 0,-4 0 0 0,-2 0 0 0,-1-1 0 0,-3 1 0 31,-2 1 0-31,-1 0 0 0,-2 0-256 0,-8-1 16 0,5 3 0 0,-5-3 0 16,0 0-160-16,0 0-48 0,0 0 0 0,0 0 0 31,0 0-1824-31,-3 6-368 0,-3 1-80 0</inkml:trace>
  <inkml:trace contextRef="#ctx0" brushRef="#br0" timeOffset="33829.4">19247 2009 21183 0,'0'0'944'0,"0"0"192"0,0 0-912 0,-6-4-224 15,-4 2 0-15,1 2 0 0,2 1 1712 0,-1 3 288 16,-2 1 64-16,0 3 16 0,-1 2-1200 0,-1 2-240 16,0 3-64-16,-1 2 0 15,0-2-352-15,-1 3-80 0,2 0-16 0,-2 1 0 0,2 0 64 0,1-1 0 0,0 1 0 0,1-1 0 16,1-3 112-16,1-2 16 15,2-1 16-15,1-1 0 0,2-2 112 0,1-1 0 16,1-1 16-16,1-7 0 0,0 0-16 0,0 0 0 16,0 0 0-16,0 0 0 0,6-5 0 0,2-1-16 15,0-3 0-15,2-3 0 0,2-4-112 0,1-2 0 0,2-3-16 0,2-2 0 16,2-2-304-16,-1 0 128 16,1 0-128-16,0 2 0 0,-2 2 128 0,-1 2-128 0,-3 4 0 0,-2 1 0 15,-1 5 400-15,-2 1 32 16,-3 2 0-16,-5 6 0 0,0 0 16 0,0 0 16 0,0 0 0 0,4 5 0 15,0 1-464-15,-2 4 128 0,-1 1-128 0,1 4 0 16,-2 1 0-16,0 2 0 0,1-1 0 0,0 1 0 16,1-1 0-16,0 2 0 0,0 0 0 0,1 0 0 15,2-2 0-15,-1 0 0 0,0-2 0 0,1-2 0 16,-1 2 0-16,1-3 0 0,-1-1 128 0,0-3-128 0,1 0 0 0,-1-2 0 16,-4-6 0-16,0 0 0 15,0 0-320-15,0 0-96 0,7-1-32 0,-2-3 0 16,1-1-1904-16,-3-2-384 0,-1-1-80 0</inkml:trace>
  <inkml:trace contextRef="#ctx0" brushRef="#br0" timeOffset="34021.71">19029 2042 18431 0,'-7'-5'1632'0,"2"1"-1312"0,0-1-320 0,1 1 0 0,-1 0 3520 0,2-1 640 15,3 5 128-15,0 0 32 0,0 0-2768 0,6-5-544 16,4 0-112-16,2 1-32 0,2 1-528 0,5-1-96 31,3 1-32-31,3 1 0 0,4-1 0 0,1 0 0 0,0 1 0 0,1 0 0 0,1 0-208 0,-3 0-208 16,0-2 32-16,-1 1 16 15,-1 0-1824-15,-1-1-352 0,0 1-80 0</inkml:trace>
  <inkml:trace contextRef="#ctx0" brushRef="#br0" timeOffset="34729.97">19941 1863 12895 0,'0'0'1152'0,"-1"-4"-928"16,-3-3-224-16,0 2 0 0,-3-1 4112 0,2 2 784 15,-1 0 160-15,0 0 16 0,-3 1-3088 0,-2 2-608 16,-1 0-128-16,0 2-32 0,-4 1-448 0,1 1-80 16,-3 3-32-16,0 2 0 0,-2 2-304 0,0 2-64 15,0 2-16-15,1 1 0 0,1 1-144 0,1-1-128 16,2 2 144-16,-1-1-144 0,4 1 0 0,4 0 128 15,-1 1-128-15,3 1 0 0,2-1 0 0,2 0 0 16,2-1 0-16,1 1 0 0,2 0 0 0,3-2 0 0,1 0 0 16,3-2 0-16,1-3 0 0,2 0 0 0,3 0 0 0,0-2 0 15,1-2 0-15,1-1 0 0,2-3 0 16,0-1 0-16,-1-2-432 0,-2-1 32 0,0-1 0 16,-3-3 0-16,-2-3 128 0,-1-1 16 0,-1-1 16 0,-1 0 0 15,-2 1 240-15,-3 2-192 0,-1-1 192 0,-1 1-192 16,0 2 192-16,-2 5 0 0,-2-6 0 0,2 6 0 15,-3-3 192-15,3 3-32 0,-5-3 0 0,0 1 0 16,5 2-160-16,0 0 0 0,-5-1 144 0,-1 1-144 16,6 0 0-16,0 0 0 0,-5 1 0 0,5-1 0 15,0 0 0-15,0 0 144 0,0 0-144 0,0 0 0 16,0 0 208-16,0 0-64 0,-1 4-16 0,1-4 0 0,0 0-128 0,0 0 192 16,0 0-192-16,0 0 192 0,0 0-192 0,0 0 0 15,0 0 144-15,0 0-144 0,0 6 0 0,0-6 0 16,0 0 0-16,0 0 128 0,0 0-128 0,0 0 0 15,0 0 0-15,0 0 0 0,0 0 0 0,0 0 128 16,0 0-128-16,0 0 0 0,0 0 0 0,0 0 0 16,0 0 0-16,0 0 128 0,0 0-128 0,0 0 0 15,0 0 0-15,0 0 0 0,0 0 0 0,0 0 0 16,0 0 0-16,0 0 128 0,0 0-128 0,5 3 128 16,-5-3-128-16,0 0 128 0,0 0 64 0,7 1 32 0,-7-1 0 0,6 0 0 15,-6 0 48-15,0 0 16 0,6-1 0 16,-2 0 0-16,-4 1 0 0,6-1 0 0,-2 0 0 15,-4 1 0-15,6 0-80 0,-1 0-16 0,1 0 0 16,-6 0 0-16,5 2-192 0,0 1 144 0,-2 1-144 16,0 2 128-16,0 1-128 0,0 0 0 0,-3 2 0 0,0 2 0 15,0 1 144-15,0 0-144 0,-1 3 160 0,-2 4-160 16,0 2 192-16,1 1-64 0,1-1-128 0,-4 0 192 16,2 1-192-16,0-1 0 0,1-1 128 0,-1 0-128 0,1-1 0 15,0 0 0-15,1 0 0 16,0-1 0-16,0-2 0 0,0-2 0 0,-1-1 0 0,2-1 0 0,0-1 0 0,0-1-320 15,0-1 64-15,0-1 0 16,0-3-1568-16,0-5-304 0,2 7-64 0</inkml:trace>
  <inkml:trace contextRef="#ctx0" brushRef="#br0" timeOffset="35268.33">20366 2202 33167 0,'0'-17'2944'0,"-1"9"-2352"0,0 0-464 0,-1-1-128 0,0-2 448 0,-2 2 80 15,0-1 16-15,0-1 0 0,-2 0 416 0,1 1 64 0,-1 1 32 0,1 2 0 16,-2 0-416-16,0 1-96 16,1 2-16-16,-1 0 0 0,0 2-352 0,-1 2-176 0,-1 1 160 15,0 2-160-15,-1 0 0 0,0 1 0 0,-1 2 0 0,0 1 0 0,-1 3 0 0,1 0 0 16,1 0 0-16,1 1 0 0,-1 0 0 0,1 1 0 15,1 0 0-15,2 2 0 16,0-1 0-16,2-1 0 0,0 0 0 16,3 0 0-16,1-1 0 0,2 0-128 0,3-2 128 0,0 0 0 0,0-2 0 0,1 0-128 15,2-2 128-15,1 0 0 0,0-3-320 0,2-1 32 16,-3-3 16-16,3-1 0 0,2-3 16 0,-1-2 0 16,0 0 0-16,0-4 0 0,0-3 256 0,0-3 0 15,-1-3 0-15,0-2 0 0,0-3 160 0,0 0-160 16,-1-1 160-16,0 2-160 15,-1 1 208-15,-3 1-48 0,1 0-16 0,-2 1 0 0,-1 2 352 0,-2 1 64 0,0 2 16 0,-1 1 0 16,-2 3 128-16,0 3 48 16,0 2 0-16,-1 2 0 15,-2 0-416-15,4 6-80 0,-3-3 0 0,3 3-16 0,0 0-240 0,-5 2 144 0,1 3-144 0,1 2 128 16,1 4-128-16,1 3 0 16,1 0-160-16,0 1 160 15,0 2 0-15,2 1-144 0,-1 0 144 0,1 1 0 0,0 1 0 0,1-1 0 0,-1 1 0 16,1 1-128-16,3 0 128 15,-1 0 0-15,1 1 0 0,-1-1 0 0,1-6-144 0,-2 3 0 0,-1-1 0 0,2 0 0 16,-1-3-432-16,2 0-96 0,-1 0-16 0,1-2 0 16,1-1-528-1,1-2-96-15,0-3-32 0,1-1-10336 0,-1-4-2080 0</inkml:trace>
  <inkml:trace contextRef="#ctx0" brushRef="#br0" timeOffset="35758.64">20547 1734 22111 0,'-3'-10'1968'0,"3"10"-1584"0,-2-6-384 0,4 1 0 15,-2 5 1856-15,3-6 304 16,-3 6 48-16,4-5 16 0,1 1-1120 0,-5 4-208 15,5-3-64-15,-5 3 0 0,0 0-64 0,8 0-32 0,-2 1 0 0,0 0 0 0,-6-1-368 0,0 0-80 16,0 0-16-16,3 6 0 16,-1-1-16-16,-2 2 0 0,-1 1 0 0,-1-1 0 15,-1 1-96-15,-2 1-32 0,1 0 0 0,1 1 0 16,1-3-128-16,-1 1 0 0,1 0 144 0,1-1-144 16,-1 1 0-16,2 0 0 0,2-1 0 0,0 0 128 0,4 0-128 0,1 0 0 15,2 0 128-15,1-2-128 0,1 0 128 0,2-2-128 16,2-1 128-16,0-1-128 15,0-1-320-15,1-1-144 0,-1-1-32 0,0-1 0 16,-2-3-80-16,-1 1 0 0,-1-3-16 0,0 0 0 16,-3 0 256-16,-1-2 48 0,-1 2 16 0,-1-1 0 0,0 0 272 0,-2 1 0 0,-1-1 0 15,-1 1 0-15,0 0 272 0,-1 2 176 16,-1 0 16-16,0 3 16 0,-1 0 192 0,2 3 32 16,0 0 16-16,0 0 0 0,0 0-272 0,-6 0-64 0,1 2-16 0,-1 1 0 15,2 2-144-15,0 2-32 0,0 2 0 0,2 1 0 16,0 0-64-16,1 1 0 15,1 1-128-15,-2 1 192 0,1 0-192 0,1 3 176 16,0 0-176-16,1 0 160 0,1-2-160 0,-2 0 0 0,1 0 0 0,0-1 0 16,-1-2 0-16,1-1 0 0,0-2 0 0,-1 0 0 15,0-1-2432 1,0-7-352-16</inkml:trace>
  <inkml:trace contextRef="#ctx0" brushRef="#br0" timeOffset="36801.83">21176 490 14911 0,'0'0'656'0,"0"0"144"0,0 0-640 0,0 0-160 0,0 0 0 0,0 0 0 16,0 0 1248-16,0 0 224 0,0 0 32 0,0 0 16 16,0 0-224-16,8-2-32 0,-3 1-16 0,2 0 0 15,-1 0-224-15,2 0-32 0,2 0-16 0,-1 0 0 16,2 0-256-16,2 0-48 16,1-2-16-16,2 2 0 0,0-1-208 0,3 1-32 15,-1 0-16-15,0 0 0 0,1 0-144 0,0 1-48 0,-2 0 0 0,1 0 0 16,-3 0-32-16,1 1-16 0,-3 0 0 0,0 0 0 0,-1 0 80 0,0 0 16 15,-1 0 0-15,-1 2 0 0,-1-2 48 0,0 1 16 16,-2 0 0-16,0 0 0 0,-7-2-80 0,6 5-16 16,0-1 0-16,-1 2 0 0,-2-1-96 0,-1 1 0 15,1 0-128-15,-2 3 192 16,1 1-64-16,-1 1-128 0,-1 2 176 0,0 1-176 0,-1 2 256 0,-1 5-48 0,1-2-16 0,-2 2 0 16,1 2 64-16,-1 2 0 15,-1-1 0-15,0 1 0 0,-2 0-48 16,1 3 0-16,-1 1 0 0,1 0 0 0,-1 3-80 0,2 1-128 15,0 2 176-15,-1 2-176 0,2 1 128 0,-2 1-128 0,3 0 0 0,-2 2 0 16,1-1 0-16,0-1 0 0,1 1 128 0,1 2-128 31,1 3 0-31,1-2 0 0,0-2 0 16,0 2 0-16,0-1 0 0,1-1 0 0,0-4 0 0,0 1 0 0,1-1 144 0,-2-2-144 16,2 0 0-16,-2-2 144 0,0-1-144 0,0-1 128 0,-1-1-128 0,0-2 128 0,-1-3-128 0,0-3 128 15,-2-3-128-15,1-1 128 0,-4-2 32 16,0-1 0-16,1-2 0 0,-3-2 0 15,-1 0 192-15,-1-2 32 16,-1 0 16-16,-1-2 0 0,-1-1 16 0,-1-2 0 0,-3 1 0 0,1-1 0 0,-2-1-224 0,0 1-64 16,0-1 0-16,0 0 0 0,1 2-128 0,1-1 0 15,-1-1 0-15,0 3 0 16,1-2-752-16,-1 1-80 0,-1-1 0 0,1 1-11872 16,-2 1-2368-16</inkml:trace>
  <inkml:trace contextRef="#ctx0" brushRef="#br0" timeOffset="43647.86">10045 4015 21471 0,'0'0'960'0,"0"0"192"0,0 0-928 0,0 0-224 16,3-5 0-16,-3 5 0 0,2-6 608 0,-2 6 80 0,0 0 16 0,2-5 0 15,-2 5 544-15,0 0 112 0,0 0 32 0,-5-3 0 16,-1 2-640-16,-2 3-128 16,-1 2-32-16,-1 1 0 0,-2 3-208 0,0 3-64 15,0 1 0-15,-2 2 0 0,-3 2-112 0,2 0-16 16,0 1-16-16,3 0 0 0,0 3-176 0,2-1 0 15,3 0 144-15,1-2-144 0,3 0 128 0,3-1-128 16,2 1 128-16,3-2-128 0,3 0 144 0,3 0-144 0,3-3 192 0,4-1-192 16,2-1 352-16,3-1-32 15,2-2-16-15,4-2 0 0,2-3 0 0,2-2 0 16,2-1 0-16,0-4 0 0,0-2 16 0,-1-4 16 0,0-1 0 0,-3-3 0 16,-2 0 208-16,-3-3 32 0,-2 0 16 0,-2-2 0 0,-3-1-192 0,-3 0-32 15,-3 0-16-15,-3 1 0 0,-4 2 64 0,-2 0 16 16,-4 3 0-16,-4-1 0 0,-2 1 208 0,-3 3 32 15,-1 1 16-15,-4 2 0 0,-4 1-560 0,-1 3-128 16,0 1 0-16,-1 4 0 16,-2 1-496-16,-1 3-128 0,-4 0-16 0,0 2-16 15,0-1-640-15,0 2-128 0,-2 0-32 0,4 1 0 16,2 3-1968-16,2 1-400 0,2 1-80 0</inkml:trace>
  <inkml:trace contextRef="#ctx0" brushRef="#br0" timeOffset="43948.18">10189 3757 35183 0,'0'0'768'0,"-2"-6"176"0,0-1 16 0,-2 0 32 0,0-1-800 0,1 0-192 0,-1 2 0 0,2 0 0 15,0 2 704-15,2 4 112 0,0 0 16 0,0 0 0 16,0 0-320-16,-3 8-48 0,-1 1-16 0,2 5 0 15,0 1-448-15,0 5 0 0,0 4 0 0,-1 4 0 16,1 1 0-16,0 4 304 0,-1 4-48 0,-1 2 0 16,1 3-48-16,0 2-16 0,1 1 0 0,-1 2 0 0,2 4-64 15,0-2 0-15,0 0-128 0,0-2 192 0,1-1-192 0,0-1 128 16,0-2-128-16,0-1 0 0,-1-3 160 16,0-2-160-16,0-4 160 0,0-2-160 15,-1-3 0-15,1-2 0 0,-1-3 0 0,1-2 0 16,1-3-1760-16,1-2-352 0,-1-3-64 0,1-2 0 0</inkml:trace>
  <inkml:trace contextRef="#ctx0" brushRef="#br0" timeOffset="44361.13">10461 4578 29199 0,'0'0'1280'0,"-1"-4"288"0,0-3-1248 0,-2 3-320 0,3 4 0 0,0 0 0 0,-3-6 1120 0,3 6 160 15,0 0 48-15,0 0 0 0,0 0-480 0,0 0-80 16,-2 7-32-16,1 2 0 0,0 2-560 0,1 2-176 16,0 2 0-16,2 1 0 0,-1 0 0 0,0 3 0 15,0 0 0-15,1 0 0 16,1 1 0-16,-1 0 0 0,0-1 0 0,0 1 0 0,-1-3 0 0,0 2 0 15,0-3 0-15,2 2 0 16,-1-2-752-16,-2-1-96 0,1-3-32 0,0-1-9424 16,0-1-1904-16</inkml:trace>
  <inkml:trace contextRef="#ctx0" brushRef="#br0" timeOffset="44640.59">10471 4703 33055 0,'-6'-13'1472'0,"5"8"288"0,0-2-1408 0,1 1-352 15,0-1 0-15,1 1 0 0,1-1 208 0,2 0-16 0,0 1-16 0,3-1 0 16,1 2 384-16,3-1 80 0,1 2 0 0,3 0 16 16,1 2-240-16,3 2-48 0,0 1-16 0,2 3 0 15,-3 0-128-15,2 2-32 0,0 0 0 0,-3 3 0 16,0 0 48-16,-3 1 0 0,-3 0 0 0,-1 1 0 16,0 1-48-16,-3 1-16 0,-3 1 0 0,-2 3 0 0,-1-3-176 0,-2 2 192 15,-2 0-192 1,-3-1 192-16,-1 2-192 0,-3 0 160 0,-3 0-160 0,-1-1 160 0,-4 0-160 0,-1-2 0 15,-2-2-160-15,0-1 160 0,-3-1-240 0,2 0 48 16,0-1 16-16,1 0 0 16,1-3-320-1,2 1-64-15,0-2-16 0,4-1 0 0,2-3-1504 16,2-4-304-16,1 1-64 0</inkml:trace>
  <inkml:trace contextRef="#ctx0" brushRef="#br0" timeOffset="44877.36">11134 4246 32255 0,'-4'-4'2864'16,"0"0"-2288"-16,4 4-576 0,0 0 0 15,0 0 608-15,4-4 16 0,0 0 0 16,4 0 0-16,2 2-624 0,2 0 0 15,-1 0 0-15,3 1 0 0,3-1 0 0,1 1 0 0,1 0 0 0,1 0 0 0,1 1 0 16,0 0 0-16,-2 0 0 0,1 1 0 31,-2 0-1728-31,-2 2-272 0,-1-1-48 0</inkml:trace>
  <inkml:trace contextRef="#ctx0" brushRef="#br0" timeOffset="45051.52">11072 4500 34895 0,'-11'-4'768'0,"11"4"144"0,-5-2 48 0,1 0 32 0,4 2-800 0,0 0-192 0,0 0 0 0,0 0 0 0,0 0 688 0,0 0 80 0,0 0 32 0,6-1 0 31,3-1-400-31,2 0-80 16,2 0 0-16,5 0-16 0,3-1-304 0,1 1 160 16,1-1-160-16,2 0 128 15,-1-1-512-15,3 1-96 0,0 0-32 0,2-1-10752 0,0 1-2176 0</inkml:trace>
  <inkml:trace contextRef="#ctx0" brushRef="#br0" timeOffset="45827.76">13037 3725 32079 0,'-8'-18'1408'0,"6"9"320"0,-1-2-1392 0,0 0-336 16,0-1 0-16,1-1 0 0,1 0 352 0,2 1 0 15,1 0 0-15,3-2 0 0,0 1 240 0,3 0 48 16,2-1 16-16,1 0 0 0,2 2-256 0,1 1-48 0,3 1-16 16,0 2 0-16,2 1-208 0,0 4-128 0,-2 2 128 0,1 2-128 15,-3 1 0-15,0 3 0 0,-3 3 0 16,-1 3 0-16,-2 3 0 0,-3 3 144 0,-2 1-144 0,-3 2 0 16,-2 4 0-16,-3 1 0 0,-2 2 0 0,-3 2 0 15,-3 1 0-15,-1 2 0 0,-3 2-176 0,1-1 176 0,-1-1 0 16,0-1 0-16,-1-3 0 0,2-3 0 15,2-4-128-15,2-2 128 0,1-3 0 0,2-1 0 0,2-4 0 0,1-1 0 16,2-3 128-16,1-1-128 0,2-6 400 0,0 0-16 16,0 0 0-1,5 3 0-15,2-1 64 0,3-1 0 0,1-1 0 0,3-2 0 0,1-1-160 0,3 0-32 16,2-1 0-16,1 1 0 0,0 0-256 0,1-1 160 16,1 1-160-16,0 0 128 15,-1 1-432-15,2-2-80 0,0 1-32 0,-1 1-11568 16,-2 0-2320-16</inkml:trace>
  <inkml:trace contextRef="#ctx0" brushRef="#br0" timeOffset="46255.14">13631 3640 39679 0,'-1'-21'1760'0,"1"12"352"0,1 0-1680 0,1 1-432 0,2-2 0 0,1 1 0 15,2 0 0-15,0 0-256 0,2 2 48 0,2 0 0 0,0 3 208 0,1 0 192 16,1 3-48-16,0 2 0 0,-2 2-144 0,-2 1 0 16,1 1 0-16,-2 2 0 15,-1 1-192-15,-3-1 192 0,-2 2-192 0,0 1 192 0,-4 2-192 0,-1 3 192 32,-3 1-192-32,0 1 192 0,-2-1-176 0,-1 1 176 0,1-1-128 0,-1-1 128 15,1 1 0-15,0-3 0 16,2-2 0-16,1-1 0 0,1-1 0 0,1 0 0 0,2-2 0 0,1 0 0 0,0-1 0 0,2 1 0 15,1-1 0-15,3-2 0 0,0 0 0 0,2 3 0 16,1-2 0-16,2 1 0 0,1 1 0 0,0-1 0 16,0 1 0-16,0-1 0 0,-1 2 0 0,0 0 0 31,0 1 0-31,-2-2 0 0,-3 1 0 0,-1 0 0 16,-3-1 0-16,-1 1 0 0,-1 0 0 0,-3-1 176 0,-4 1-16 0,-2 0 0 15,-2-2 160-15,-2 1 48 0,-2-1 0 0,-2-1 0 16,0 1 16-16,-2-2 16 0,0 0 0 0,2 0 0 15,0-1-160-15,2 0-48 0,1 1 0 0,0-1 0 16,2 0-192-16,3 0 0 0,0 1 0 0,1-1 0 31,0-1-1040-31,3 0-256 0,-1 1-48 0,0-1-10400 0,6-2-2080 0</inkml:trace>
  <inkml:trace contextRef="#ctx0" brushRef="#br0" timeOffset="46618.84">13072 4389 23951 0,'-16'-7'2128'0,"8"5"-1696"0,-1 1-432 16,0 0 0-16,0 0 2208 0,-1 0 352 0,1 0 80 0,1 0 16 15,2 0-1328-15,6 1-272 0,0 0-48 0,0 0-16 16,0 0-288-16,7-3-64 16,4 1-16-16,5 0 0 0,3-1-160 0,7-1-16 0,3 1-16 0,8 0 0 15,3-1-176-15,6 1-16 0,3 0-16 0,2-2 0 16,0 0-224-16,2-1 176 0,0 1-176 0,-1 1 160 16,-1-1-160-16,2 2 0 0,1 0 0 0,-2-1 0 15,-3 1 0-15,-4 0 128 0,-5-1-128 0,-4 1 0 16,-4 0 0-16,-5-1 128 0,-5 1-128 0,-5 0 0 15,-4 1 128-15,-3-1-128 0,-2 1 128 0,-8 2-128 16,0 0-288-16,0 0-144 0,0 0-16 16,0 0-16-16,-9 2-2512 0,-3 3-496 0</inkml:trace>
  <inkml:trace contextRef="#ctx0" brushRef="#br0" timeOffset="46775.83">13329 4990 25791 0,'-17'-5'1152'0</inkml:trace>
  <inkml:trace contextRef="#ctx0" brushRef="#br0" timeOffset="46985.69">13211 4810 28959 0,'0'0'1280'0,"-1"-5"272"0,1 5-1232 0,-1-7-320 0,0 1 0 0,1 6 0 16,0 0 1280-16,0 0 208 0,0 0 48 0,0 0 0 15,0 0-512-15,0 0-80 0,0 0-32 16,0 6 0-16,0 3-432 0,0 2-96 0,-2 3 0 0,1 3-16 0,0 0-112 16,-1 3-32-16,0 3 0 15,0 0 0-15,1 2-224 0,-1-1 144 0,1 1-144 16,0-1 128-16,0 1-128 0,1-1 0 0,-1 0 144 0,1 0-144 15,0-1 0-15,1-1-208 0,0-1 16 0,0-1 16 16,2 0-1808-16,0-3-384 0,0 1-64 0,3-5-12752 0</inkml:trace>
  <inkml:trace contextRef="#ctx0" brushRef="#br0" timeOffset="47305.49">13533 4963 35935 0,'0'0'1600'0,"0"0"320"0,-4-3-1536 0,-2 0-384 0,2 0 0 0,-2 1 0 15,0 1 0-15,-1 1 128 0,1 1-128 0,-1 1 0 16,0 0 336-16,2 1 0 0,0 1 0 0,2 2 0 16,0 0-208-16,2 3-128 0,1 0 128 0,2 1-128 15,1 1 0-15,3 0 0 0,0 1 0 0,2-1 0 16,1 0 0-16,1-1 0 0,0-1 0 0,1-1 0 16,2 1 0-16,0-1 144 15,-1-1 0-15,0-1 0 0,-1 1 224 0,0-1 32 16,-1 1 16-16,-1 0 0 0,0-1-128 0,-3 1-32 0,-1 2 0 0,-2-3 0 0,-1 1 0 0,-1-1-16 15,-1 1 0 1,-1 0 0-16,-2-1 0 0,-1 2 0 0,-2 0 0 0,-2 0 0 16,0-1-112-16,-2 0 0 0,-1 0-128 0,0 1 192 15,-1 0-512-15,-1-1-128 0,2 0 0 0,0-2-16 32,0 0-1504-32,2-3-288 0,0-1-64 0,0-2-13440 0</inkml:trace>
  <inkml:trace contextRef="#ctx0" brushRef="#br0" timeOffset="47429.41">13440 4965 32655 0,'0'0'1440'0,"6"-2"304"0,2-2-1392 0,1-1-352 0,2 0 0 0,2 1 0 0,1-3 512 0,4 1 16 15,2 1 16-15,2-1 0 0,1 1 128 0,1 1 32 16,0 0 0-16,3 3 0 16,-2 0-448-16,2 0-96 0,1 0-16 0,2 0 0 15,0-1-1872-15,2-1-368 0</inkml:trace>
  <inkml:trace contextRef="#ctx0" brushRef="#br0" timeOffset="48089.59">15025 3588 24879 0,'0'0'2208'0,"0"0"-1760"15,1-4-448-15,-1 4 0 0,2-6 1584 0,0 1 224 16,-2 5 48-16,7-6 16 0,-3 3-528 0,4 0-128 0,2 1 0 0,4 0-16 16,4 1-432-16,3 0-96 0,3 0-16 0,2 0 0 15,2-1-272-15,0 0-48 0,2-1-16 0,0 1 0 16,1 0-128-16,-2 0-16 16,1 0-16-16,0-1 0 0,-2 1-160 0,-1 1 0 0,-2 0 0 0,-1 0 128 0,-2 0-288 15,3 0-64 1,-3 1-16-16,-4 0 0 0,-5 0-800 0,-3 0-176 0,-1 0-16 15,-2 0-16-15,-7 0-2336 0,0 0-448 0</inkml:trace>
  <inkml:trace contextRef="#ctx0" brushRef="#br0" timeOffset="48310.43">15383 3589 21183 0,'-11'0'944'0,"11"0"192"0,0 0-912 0,-4 4-224 0,-3-1 0 0,1 1 0 0,-1 2 1920 0,2 0 320 0,-1 2 80 16,2 2 16-16,-2 1-1040 0,2 2-208 15,1 3-32-15,-1 0-16 16,2 2-576-16,0 2-112 0,1-1-32 0,0 2 0 0,0 1-160 16,1 1-32-16,1-1-128 0,1 1 192 0,-1 2-192 0,1-3 0 15,1-1 0-15,1-2 0 0,-1 0 128 0,3-2-128 16,-3-3 0-16,2-1 0 16,1-1-640-16,2-2-208 0,-1-2-48 0,2-2-8960 15,2-1-1776-15</inkml:trace>
  <inkml:trace contextRef="#ctx0" brushRef="#br0" timeOffset="48561.79">15580 3929 11967 0,'0'0'528'0,"0"0"112"0,0 0-512 0,0 0-128 0,0 0 0 0,-5 4 0 0,-1 0 3312 0,1 1 624 16,-1 2 128-16,2 1 32 0,1 1-2544 0,0 0-496 15,1 0-96 1,1 2-32-16,0-1-368 0,2 0-80 16,2 0-16-16,0 0 0 0,-1-1-64 0,3-1-16 0,3 0 0 0,0-1 0 0,-1-2 176 0,1 0 16 15,0-2 16-15,1-2 0 0,-1-1 240 16,1-1 64-16,-1-1 0 0,-2-3 0 0,1 0 0 0,-1-2 16 15,-3-2 0-15,0 0 0 0,2-4-352 0,-4 1-80 16,-2-2-16-16,1 0 0 16,-3-1-240-16,1 2-48 0,-2 0-16 0,-1 2 0 0,0 1-160 0,0 2 0 15,-1 3 0-15,-2-1 0 0,0 3-304 0,0 2-32 16,0 1-16-16,-2 0 0 16,1 1-720-16,0 2-144 0,-2 2-16 0,3 0-16 15,-1 1-1984-15,1 0-400 0</inkml:trace>
  <inkml:trace contextRef="#ctx0" brushRef="#br0" timeOffset="48942.06">15989 3538 31327 0,'2'-17'1392'0,"-2"11"272"0,0 0-1328 0,1-1-336 0,1 1 0 0,-2 6 0 16,2-7 1088-16,-2 7 128 0,2-5 48 16,-2 5 0-16,0 0-528 0,0 0-96 15,0 0-32-15,0 0 0 0,0 0-464 0,0 0-144 0,1 9 0 0,0 3 0 16,1 2 128-16,-2 2-128 16,-2 2 0-16,1 1 0 0,1 1 176 0,-1 2-176 0,0 1 160 0,0 1-160 15,1 0 208-15,-3 0-48 0,1 0-16 0,-1 1 0 16,1-2-144-16,1 1 128 0,0-2-128 15,1-2 128-15,0-3-128 0,1-1 192 0,0-3-192 0,1-1 192 0,3-2 96 0,-1-1 32 0,2-2 0 0,0 1 0 16,2-3 0-16,2-2 16 16,1-1 0-16,1-1 0 0,2-2-16 0,2-1 0 15,1-1 0-15,2-1 0 0,0 0-320 0,-1-2 128 16,0 1-128-16,0-1 0 31,-2 2-416-31,2 1-160 0,-3-1-16 0,-1 2-16 0,0 3-2080 0,-2 0-400 0,0 0-96 0</inkml:trace>
  <inkml:trace contextRef="#ctx0" brushRef="#br0" timeOffset="49435.85">14942 4396 20271 0,'0'0'896'0,"-5"-1"192"0,-3-1-880 0,1 1-208 0,1 1 0 0,0 0 0 16,1 0 1472-16,5 0 240 0,0 0 48 0,0 0 16 16,-6 1-112-16,6-1 0 0,0 0-16 0,0 0 0 15,0 0-672-15,0 0-128 0,0 0-16 0,0 0-16 16,8 2-112-16,2-2 0 0,2 1-16 0,5-1 0 0,3-1-16 0,6-1 0 16,5 1 0-16,6 0 0 15,7-2-288-15,1-1-64 0,3-2-16 0,6 1 0 0,5-1-160 0,4 2-16 16,7 0-128-16,3-1 192 0,3-2-192 15,2 1 0-15,3 0 128 0,3 1-128 0,4-2 0 0,-2 0 0 16,-4 0 128-16,-3 0-128 0,-2 2 0 0,-1-1 0 0,-4 2 128 16,-5-1-128-16,-6 0 0 0,-6-1 0 15,-6 1 128-15,-5 0-128 0,-4 1 0 0,-6 1 0 16,-4-1 0-16,-4 2 0 0,-3 0 0 0,-3-1 0 16,-3-1 0-16,-3 2 0 0,-3 0-256 0,-1 1 16 0,-2 0 0 0,-8 1 0 31,0 0-560-31,0 0-112 0,0 0-32 0,0 0-10768 0,0 0-2144 0</inkml:trace>
  <inkml:trace contextRef="#ctx0" brushRef="#br0" timeOffset="50132.97">15745 4842 29487 0,'0'0'2624'0,"0"0"-2112"15,0 0-512-15,0 0 0 0,0 0 0 0,-3 7 0 16,-4 2 0-16,0 2-144 0,-2 2 144 0,-2 1 0 15,-2 2 0-15,-2 2 128 0,1 1 0 0,0 3 16 16,-1 0 0-16,1 0 0 0,0 0 80 0,0 0 16 16,-1-1 0-16,3-2 0 0,0-1 160 0,2 0 48 15,1-2 0-15,2 0 0 0,0-2 32 0,2-2 16 16,-1-2 0-16,2-2 0 0,0-2-16 0,4-6 0 0,0 0 0 0,0 0 0 16,0 0-112-16,0 0-32 15,0 0 0-15,0 0 0 0,6-7 48 0,2-4 16 16,1-4 0-16,5-1 0 0,1-4-192 0,2-4-32 15,0-5-16-15,3 0 0 0,2-3-160 0,-1 1 0 0,0 2 0 0,-3 3 128 16,-2 3-128-16,-3 2 0 16,-2 2 0-16,-1 5 0 0,-1 3 176 0,-2 3 0 0,-1 3 0 0,-1 1 0 15,-5 4 80-15,0 0 32 0,6 5 0 0,-2 2 0 16,1 3-288-16,-2 4 128 0,-1 0-128 0,2 2 0 16,-1 3 0-16,0 1 0 0,0 1 0 0,1 2 0 15,-2 0 0-15,1 0 0 0,2-1 0 0,-1 0 0 16,0 0 0-16,1 0 0 0,-1 0 0 0,2-1 0 15,-2-1 128-15,1-2-128 0,-2-2 0 0,0-2 0 16,0-1 0-16,2-2 0 0,-3-1-128 0,1-2 128 16,-3-8-624-16,0 0-16 0,0 0-16 15,0 0 0-15,0 0-1856 0,0 0-368 0,0 0-80 0</inkml:trace>
  <inkml:trace contextRef="#ctx0" brushRef="#br0" timeOffset="50322.23">15554 4951 7359 0,'-12'-8'320'0,"7"4"80"0,0 0-400 0,0-2 0 16,2 1 0-16,3 5 0 0,-1-6 5792 0,1 6 1072 15,0 0 224-15,4-5 32 0,3 0-5200 0,4 2-1056 16,2-1-208-16,4 0-32 0,3 2-208 0,2 0-32 0,0 0-16 0,1 1 0 16,2-2-240-16,-1 0-128 0,-1 0 128 0,1 1-128 15,1-1-176-15,0 1-96 0,0-1-32 0,1 1-10416 16,-2 1-2080-16</inkml:trace>
  <inkml:trace contextRef="#ctx0" brushRef="#br0" timeOffset="50868.21">16609 4821 31327 0,'-8'-12'1392'0,"5"7"272"0,-3-2-1328 0,1 1-336 16,-2-2 0-16,1 0 0 0,-2-1 128 0,0 1-128 15,-2 0 128-15,0 1-128 0,-1 1 720 0,-1 0 80 16,-1 1 16-16,-1 1 0 0,-2 2-304 0,1 1-64 0,0 0-16 0,-2 3 0 16,-1 3-144-16,1 1-32 15,-2 2 0-15,-1 2 0 16,-1 2 16-16,2 3 0 0,0 1 0 0,1 1 0 0,1 2-128 0,1 1-16 15,3 1-128-15,1 1 192 0,1 0-192 0,1 1 128 0,2 1-128 16,4 0 0-16,3 0 0 0,1-1 0 16,2-1 0-16,3-1 0 0,1-1 0 0,3-1 0 0,1-2 0 0,2-1 0 15,1-2 0-15,3-1 0 0,0-2 0 0,3-2 0 16,1-1-384-16,0-3 0 0,2-1-16 16,0-3 0-16,-1-2 48 0,-1-3 16 0,-2-2 0 0,0-2 0 15,0-1 80-15,-3-1 32 0,-2-2 0 0,-5-1 0 16,-1-1 80-16,-3 1 16 0,0-1 0 0,-2 1 0 15,-5 1 128-15,-1 1 128 0,0 1-128 0,-2 0 176 16,-1 3 176-16,0 1 32 0,2 2 16 0,-1 1 0 0,-1 1-112 0,1 2-32 16,0 2 0-1,1 3 0-15,-1 0-128 0,1 3-128 0,0 1 192 0,1 1-192 0,1 1 304 0,-1 2-48 16,1 1-16-16,1 2 0 0,-1 1 0 0,0 2 0 16,2 1 0-16,0 1 0 0,0-2-80 0,0 2-16 15,0 1 0-15,1 0 0 0,0 0-144 0,-1-1 0 16,0 0 144-16,0 0-144 15,0 0 128-15,-1-1-128 0,1-3 128 0,0 1-128 0,0-2-128 16,0 0-112-16,1-2-16 0,1-2 0 16,0-1-2016-16,1-2-416 0,2-1-64 0</inkml:trace>
  <inkml:trace contextRef="#ctx0" brushRef="#br0" timeOffset="51426.72">17010 5055 31327 0,'-4'-7'2784'0,"-3"-2"-2224"15,0-2-560-15,-3 1 0 0,0-1 816 0,-1 1 48 0,-1 0 16 16,0 2 0-16,-1 0 96 0,2 1 32 0,0 2 0 0,0 0 0 16,0 1-560-16,0 2-96 0,0 1-32 0,0 2 0 15,0 1-176-15,0 1-144 0,-1 2 192 16,-1 1-192-16,0 2 128 0,0 2-128 0,2 2 0 0,0 1 0 0,-1 0 0 0,1 2 0 15,1 0 0-15,1 1 0 16,1-1 0-16,2 1 0 0,0 0 0 0,3 1 0 0,-2 0 0 0,3-2 0 16,1 0 0-16,2-1 0 0,1-1 0 0,3-1 0 31,-2-1-128-31,3-2 128 0,0-1 0 0,2-2-192 0,0 0 192 0,2-3-192 0,3-2-176 0,0 0-16 0,-2-4-16 0,1-1 0 16,1-3 272-16,0-3 128 15,2-3-128-15,-1-2 128 0,0-5 0 0,0-1 0 0,0-2 192 0,0-3-64 16,-1-2-128-16,1-1 144 0,-1 0-144 0,-1 0 160 15,-2 1-160-15,-1 2 0 0,-3 1 144 0,0 2-144 0,-3 2 432 0,-1 1 16 16,-1 1 0-16,0 4 0 31,-1 2 208-31,-1 1 48 0,-1-1 16 0,-1 4 0 16,-1 1-240-16,1 1-48 0,-1 1-16 0,0 1 0 0,4 5-240 0,0 0-48 16,-5 0-128-16,-1 2 192 0,1 3-192 0,1 3 0 15,-1 0 0-15,1 3 0 0,0 3 0 0,1 1-128 16,-1 3 128-16,0 1-160 0,2 2 160 0,0 1-128 15,0 1 128-15,2 3-128 0,0 0 128 0,1 0 0 16,1 1 0-16,1-2-128 0,1-1 128 0,0-1 0 16,2 1 0-16,-1-2 0 0,2 0 0 0,-1-3-128 15,1-1 128-15,2-2-128 16,1-1-304-16,0-3-48 0,-1-2-16 0,1-3 0 16,1-1-1216-16,1-3-240 0,2-2-48 0,0-2-16 15,0-1-448-15,1-6-96 0</inkml:trace>
  <inkml:trace contextRef="#ctx0" brushRef="#br0" timeOffset="51917.26">17232 4527 30175 0,'-2'-10'1344'0,"2"10"256"0,0-7-1280 0,0 2-320 0,0-1 0 0,1 1 0 15,-1 5 992-15,0 0 128 0,0 0 32 0,0 0 0 16,0 0-320-16,0 0-48 0,0 0-16 0,0 0 0 16,0 0-560-16,0 0-208 0,3 8 144 0,-3 2-144 15,0 0 0-15,-2 1 0 0,0 2 0 0,0-1 0 0,0 2 0 0,0-1 128 16,-1 0-128-16,2 0 0 0,0-1 0 0,0 0 0 16,1 1 128-16,0-2-128 0,0 0 0 0,2-2 0 15,-1 0 0-15,2 0 0 0,-1-1 0 0,2-2 160 16,1 0-160-16,0-2 160 0,2 1-160 0,2-2 192 15,0-1-192-15,4 0 192 16,0-2-736-16,2-1-144 0,2-1-16 0,0-1-16 16,1-2-1200-16,1-1-224 0,0-2-48 0,-1-1-16 15,-2-1 512-15,0 0 96 0,-3-1 32 0,-2 0 0 16,-3 0 192-16,-2 0 32 0,1 0 16 0,-4 0 0 0,-2 0 1872 0,-2 2 368 0,0 0 80 0,0 1 16 16,-2 0 816-16,-1 2 160 0,0-1 48 15,0 3 0-15,-1-1-288 0,0 3-48 0,-2 1-16 0,1 1 0 16,0 1-608-16,1 2-128 0,-1 3-32 0,1 1 0 15,0 0-400-15,2 3-96 0,-2 2-16 0,3 1 0 16,1 1-64-16,1 1-16 0,3 2 0 16,-1 0 0-16,0 2-112 0,0 1-16 0,0-1-16 0,0 1 0 15,1 1-176-15,-1-1 128 0,0-1-128 16,-1-1 128-16,0 0-128 0,0 0 0 0,1-2 0 0,0 1-176 16,-4-3-2144-16,0 0-432 0</inkml:trace>
  <inkml:trace contextRef="#ctx0" brushRef="#br0" timeOffset="53002.18">9076 3557 21359 0,'0'-12'944'0,"1"8"208"0,0-2-928 0,1 2-224 0,-2 4 0 0,1-4 0 0,3-1 0 0,-4 5-208 16,0 0 32-16,4-3 16 0,0 0 160 0,-4 3-160 16,6-3 160-16,-1 2-160 0,-5 1 160 0,7-1 0 31,-7 1 0-31,7-1 0 0,-1 1 208 0,-6 0 80 0,7 2 16 0,2 2 0 0,-9-4 96 0,7 5 32 31,-7-5 0-31,8 10 0 0,-1-1-128 0,-1 1-32 0,-1 0 0 0,0 1 0 16,-2 0-96-16,2 1-32 15,-1 2 0-15,2 3 0 0,-1 2-144 0,1 4 160 0,-2 2-160 0,2 1 160 0,0 2-160 16,1 3 0-16,-1 7 0 0,1 1 128 0,-1 3 16 0,-1 4 0 16,-1 4 0-16,0 5 0 0,-1 7-144 0,0 4 192 15,1 4-192-15,-1 1 192 0,0 1-192 0,1 5 0 16,-3 4 0-16,1 3 128 0,1 1-128 0,-1-1 0 15,1-1 0-15,0 0 128 0,1 1-128 0,2-1 0 16,0-4 0-16,0-2 0 0,-1-1 0 0,2-3 288 16,1 0-48-16,-1-3-16 0,0-5 352 0,0-1 64 15,-1-1 0-15,2-1 16 0,1-2-240 0,-1-3-48 16,2-3-16-16,-2-2 0 0,0-5 64 0,-1 0 16 16,1-1 0-16,0-2 0 0,0-2-112 0,-1-2 0 15,1-2-16-15,-1-5 0 0,-4-3-48 0,0-1 0 0,0-2 0 0,1-2 0 16,-1-1-96-16,-1-5-32 15,0-2 0-15,0 0 0 0,-1-1 32 0,0-2 0 0,-1-2 0 0,0-1 0 16,-1-2-160-16,1-1 0 0,0-8 0 0,-3 9 0 16,3-9-768-1,0 0-96-15,-4 5-16 0,4-5-13776 0</inkml:trace>
  <inkml:trace contextRef="#ctx0" brushRef="#br0" timeOffset="54397.95">9021 3513 15663 0,'0'0'1392'0,"2"-7"-1120"0,-2-2-272 0,2 1 0 16,0-1 752-16,5 3 80 15,2 0 32-15,2 1 0 0,2-1-608 0,4 2-128 0,1 0-128 0,6-1 176 16,5 1 80-16,3-1 32 0,4-1 0 15,2 0 0-15,1 1-112 0,2-1-32 16,1 0 0-16,2 0 0 0,2 1-144 0,5 0 0 0,4 2 0 0,4-1 0 0,3-3 0 0,0 0 0 16,0-1 0-16,1 0 128 0,0 1-128 0,6 2 0 15,3-1 0-15,0 1 0 0,-4-1 0 0,1 1 0 16,0 0 0-16,2 1 0 16,4 1 0-16,-1-2 0 0,2 0 0 0,-1-1 0 0,-1 1 160 15,4-1 0-15,3 1 0 0,2-1 0 0,-2 0-32 0,1 0 0 16,-2 0 0-16,6 0 0 0,4 2 48 0,-2-1 0 15,-3 1 0-15,-1-2 0 0,3 1 80 0,1 0 0 16,-1 1 16-16,-1 1 0 0,-2-1-112 0,4 2-32 0,3 0 0 16,-2 1 0-16,-3 0-128 0,-1 0 128 0,-3-4-128 15,4 3 128-15,5 0-128 0,-2 0 0 0,-2-2 144 0,4 1-144 16,5 0 0-16,-1 1 128 0,-2-1-128 0,1 1 0 16,-3-1 128-16,3 1-128 0,2 0 128 0,-2-1-128 31,-6 1 192-31,2 1-48 0,5 0 0 0,-3 0 0 15,-2-2 80-15,-1 0 16 0,-1 2 0 0,3 0 0 0,1-1 64 16,-2 0 16-16,-4-2 0 0,2 3 0 0,4 1-64 0,-1-1 0 0,-2-1 0 0,-1 1 0 31,-3 1-256-31,5 0 0 0,1-1 0 0,-4 0 0 0,-6 0 128 0,2 2-128 0,-1 1 0 16,-2-1 0-16,-1-2 128 0,-6 0-128 0,-7-1 0 16,-4 1 0-16,-5 1 128 0,0 0-128 0,0 0 0 15,-2 0 0-15,-3-2 144 0,-7 0-144 16,-5 0 0-16,-3-1 144 0,0-1-144 0,-4 1 128 15,-4 1-128-15,0 0 128 0,-2 0-128 0,2 0 0 16,-2 1 144-16,1 1-144 0,-3-2 128 0,-1 1-128 16,1-1 160-16,-3-1-160 0,-1-2 160 0,-3 2-160 15,0 0 160-15,-3-1-160 0,0 1 192 0,-2 0-64 16,-1-1-128-16,-1 2 192 0,-2-1 48 0,1 0 0 16,-4-1 0-16,0 1 0 0,-6 3 176 0,6-4 32 15,1-1 16-15,-7 5 0 0,5-3-80 0,-5 3-32 0,7-3 0 16,-7 3 0-16,7-3-112 0,-7 3-32 0,7-1 0 0,-7 1 0 15,7 1-208-15,1 2 0 0,-2 0 0 0,2 2 0 16,0 2 0-16,0 1 0 0,1 0 0 0,1 2 0 16,-1 0 0-16,1 1 0 0,-1 0 0 0,-1 2 0 15,2 2 0-15,-1 0 0 0,0 1-128 0,0 1 128 16,-1 2 0-16,2 2 0 0,2 1 0 0,-1 1 0 16,-1 0 0-16,1 3 0 0,1 2 0 0,-1 3 0 15,-1 3 0-15,1 1 0 0,0-1-192 0,0 0 192 16,0 0-128-16,1 4 128 0,1 1 0 0,0 2 0 0,-1 1 0 0,0 3 0 15,-2 1 0-15,1 1 0 0,1 2 0 0,-3 1 0 16,2 2 0-16,-1 2 0 0,-2 1 0 0,1 1 0 16,-1 2 0-16,-1 1 0 0,-1 1 0 0,3 3 0 15,-1 2 0-15,-2 0 0 0,0 0 0 0,0-1 0 16,-2 1 0-16,1 5 0 0,1-1 0 0,0-2 0 16,0-2 0-16,-1 0 0 0,2 0 0 0,-1-1 0 15,0-1 0-15,1 0 0 0,-1-1 0 0,2-3 0 16,0-3 0-16,-2-2 0 0,1-2 0 0,-2-1 0 15,0-2 0-15,-2-5 0 0,0-5 0 0,-1-2 0 16,-2-3 192-16,-1-2-48 0,1-3-16 0,-2-2 0 16,-1-4 0-16,-2-1 0 0,1 0-128 0,1-3 0 0,-1-2 0 0,1 1 128 31,0-2-528-31,0 1-112 0,-1-2-32 0,1 0-14496 0</inkml:trace>
  <inkml:trace contextRef="#ctx0" brushRef="#br0" timeOffset="55441.95">9471 6475 7359 0,'0'0'320'0,"-9"-4"80"0,1 1-400 0,8 3 0 16,-7-4 0-16,7 4 0 15,0 0 2928-15,0 0 496 0,0 0 96 0,0 0 32 0,0 0-2832 0,0 0-560 16,0 0-160-16,5-7 0 0,2 3 0 0,3 0 0 15,1 0 0-15,4 1 0 0,4 0 160 0,0 0-32 16,6-1 0-16,3-1 0 0,5 0 192 16,5-2 16-16,3-2 16 0,3 1 0 15,2-3-16-15,1 1 0 0,2 1 0 0,5-1 0 16,5-1-96-16,3 0-32 0,4 0 0 0,-1 2 0 0,-2 2 32 16,2-1 0-16,0-1 0 0,4 2 0 0,6 1-240 15,0-1 0-15,-1-3 0 0,2 3 0 0,2-1 0 16,5 2 176-16,4 0-32 0,-2-3 0 0,-6-1-144 0,4 4 0 0,2 1 0 0,3 0 0 15,1-2 144-15,-1 2 0 16,-2-3 0-16,2 2 0 0,2 3 48 0,-1-1 16 16,-1-3 0-16,1 2 0 0,-1 0-16 0,3 2 0 0,2-2 0 0,-2 2 0 0,-3-1-192 0,3-1 0 15,1 3 0-15,-1-2 0 0,-1-2 0 0,-2 2 0 16,0 2 0-16,4-1 0 0,1-1 0 0,-3 0 0 16,-4-2 0-16,2 3 0 15,2 2 0-15,1 0 128 0,-6-3-128 0,1 1 144 0,0 1-16 0,3 1 0 16,5 0 0-16,-5-2 0 0,-3 1 32 0,2 0 0 15,3 1 0-15,-2-1 0 0,0-2 96 16,0 1 0 0,-4 0 16-16,4 1 0 0,4-1-32 0,-1 1-16 0,-5-1 0 0,2 1 0 0,1 1-224 0,-2-2 128 0,2-1-128 15,-2 1 0-15,-3 1 176 0,1-1-176 0,3 0 192 16,-6 1-192-16,-3-1 160 0,-5-1-160 0,-2-1 128 0,0 0-128 16,-1 0 0-16,0 0 128 0,-4 0-128 0,-3-2 0 15,-4 0 0-15,-2-1 128 0,-2 0-128 0,1 1 0 16,-1-2 416-16,1 0 0 0,-3 0 0 0,-3 0 0 15,-3 1 176-15,-3-2 48 0,-4-2 0 0,-1 3 0 32,-2 2-192-32,0 2-48 0,-2-1 0 0,-1 1 0 15,0 0-208-15,-6 2-32 0,-2 0-16 0,-4-1 0 16,-1 1-144-16,-2 1 0 0,-1 0 144 0,-4-1-144 16,0 1 0-16,-2 1 0 0,-1 0 0 0,-1 0 128 15,-2 0-352-15,-1 1-64 0,-9 0-16 0,8 2 0 16,-8-2-1984-16,0 0-400 15</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2:07:20.643"/>
    </inkml:context>
    <inkml:brush xml:id="br0">
      <inkml:brushProperty name="width" value="0.05292" units="cm"/>
      <inkml:brushProperty name="height" value="0.05292" units="cm"/>
      <inkml:brushProperty name="color" value="#FF0000"/>
    </inkml:brush>
  </inkml:definitions>
  <inkml:trace contextRef="#ctx0" brushRef="#br0">22624 3551 2751 0,'0'0'128'0,"0"0"16"0,0 0-144 0,0 0 0 0,3-7 0 0,-1 1 0 15,-1 0 1984-15,1 1 384 0,1-1 64 0,-1 1 0 0,0-1-1024 0,2 0-192 16,0-1-64-16,0-1 0 0,-1 1-160 0,1 0-32 16,0-1-16-16,1 2 0 15,-3-1-288-15,0-1-48 0,1 1-16 0,-2-1 0 16,2 0-80-16,-1 1 0 0,-1-2-16 0,0 0 0 0,0 0 16 0,0 0 16 16,-1 1 0-16,0-1 0 0,0 0-112 0,-1 1-32 15,0 2 0-15,0-1 0 0,0 0 48 0,0 1 0 16,0 0 0-16,-1 1 0 0,2 5-176 0,-1-5-16 0,0 0-16 15,-1-2 0-15,2 7 32 0,-2-4 16 16,2 4 0-16,0 0 0 0,-2-4 32 0,2 4 0 16,0 0 0-16,0 0 0 0,0 0-144 0,0 0-32 0,0 0 0 0,-4 4 0 15,0 1-128-15,2 2 0 16,1 1 0-16,0 2 0 0,-2 2 0 0,1 2 0 0,1 4 0 0,1 0 0 16,-1 2 0-16,1 2 0 0,0 2 0 0,0 3 0 15,1 1 0-15,0 3 0 0,1 1 0 0,1 0 0 16,-1 0 0-16,0 0 0 0,0-1 0 0,-1-1 0 15,0 1 0-15,2 0 0 0,-1-1 0 0,-1-2 0 0,0-2 0 16,0-2 128-16,-1-1-128 16,0 0 128-16,0-1 112 0,-1-2 16 0,0-4 0 0,-1 0 0 0,-1-2 16 15,1-1 16-15,-1-2 0 0,0-1 0 0,-1-1 96 0,1-1 32 16,0-1 0-16,-1-1 0 0,4-6-192 16,-3 4-32-16,3-4-16 0,0 0 0 0,0 0-48 0,0 0-128 15,0 0 192-15,0 0-64 0,0 0-128 0,0 0 0 16,0 0-192-16,-3-3 192 15,0-2-896-15,0 1-64 0,1 0-16 0,0-2 0 16,0 0-1392-16,0-1-256 0,-2 0-64 0</inkml:trace>
  <inkml:trace contextRef="#ctx0" brushRef="#br0" timeOffset="251.52">22415 3843 20495 0,'-9'-7'896'0,"9"7"208"0,0 0-880 0,-3-5-224 0,-1 0 0 0,3-1 0 16,0 2 1056-16,2 0 160 0,-1 4 48 0,6-6 0 16,1 2-240-16,0-1-32 0,3 1-16 0,2-1 0 15,1 1-384-15,3 1-80 0,0-3 0 0,4 1-16 16,-1-2-80-16,-1 1-16 0,1-2 0 0,1 0 0 16,0 0-144-16,-1 1-16 0,-1-1-16 0,0 1 0 15,0 0-224-15,-2 0 176 16,-1 1-176-16,-3 0 160 0,0 1-160 0,0-1 128 0,-4 2-128 0,0-1 128 15,-2 1-128-15,1 1-256 0,-3-1 64 0,-4 4 16 16,0 0-480-16,0 0-112 16,5-3 0-16,-1 1-16 0,-4 2-624 0,0 0-128 0,7 0-32 15</inkml:trace>
  <inkml:trace contextRef="#ctx0" brushRef="#br0" timeOffset="773.09">22912 3949 17039 0,'0'0'752'0,"0"0"160"0,0 0-720 0,6-2-192 0,3 0 0 0,-2-1 0 15,-2 0 1616-15,1 0 304 0,-1 0 48 0,-5 3 16 16,0 0-480-16,5-4-96 0,-5 4 0 0,0 0-16 16,4-4-416-16,-4 4-80 0,0 0 0 0,0 0-16 0,0 0-496 0,0 0-80 15,-5 0-32-15,-2 1 0 16,0 2-272-16,0 1 0 0,-3-1 0 0,-1 1 0 16,0 2 0-16,0 0 0 0,0-1 0 0,0 1 0 15,0 1 0-15,1 0 0 0,2-2 0 0,-1 1 0 16,3-2 0-16,1 0 0 0,5-4 0 0,-2 6 0 0,2-6 0 0,0 0 0 31,1 8 0-31,-1-8 0 0,5 6 0 0,2 0 0 0,4-2 0 0,0-1-144 0,-1 1 144 0,1-1 0 16,3 0 0-16,-1 1 0 15,0-2 0-15,-1 0 0 0,0 1 0 0,0 2 0 0,-2-2 0 0,0 0 0 16,-1 1 0-16,-1-1 0 0,-3 1 176 0,-5-4-48 0,4 6 0 16,-4-6 0-16,3 6 256 0,-3-6 32 15,-3 7 16-15,0-2 0 16,-2 1 32-16,-3-1 16 0,-2 0 0 0,-1-1 0 0,0 1-160 0,-1-2-48 0,-1 0 0 0,0 1 0 15,-3-1-144-15,2 0-128 16,0 0 192-16,1 1-192 0,2-2 128 0,2 0-128 16,0 0 0-16,1 1 0 15,1-1-304-15,2 0-112 0,5-2-32 0,0 0 0 32,-4 2-2368-32,4-2-496 0</inkml:trace>
  <inkml:trace contextRef="#ctx0" brushRef="#br0" timeOffset="1582.97">23198 3474 10127 0,'0'0'896'0,"0"0"-704"0,0 0-192 0,0 0 0 0,0 0 2368 0,0 0 432 16,0 0 80-16,0 0 32 0,0 0-1152 0,0 0-224 16,0 0-64-16,0 0 0 0,0 0-256 0,0 0-64 15,0 0-16-15,5-5 0 0,3 1-464 0,0 1-96 16,-1 1 0-16,3-1-16 0,-1 2-304 0,2-1-64 16,0 0-16-16,0 0 0 0,1-2-176 0,1 2 0 15,0 1 0-15,-1 0 128 16,-1 0-640-16,-1 0-128 0,-2 0-16 0,0 1-16 15,-1 0-1904-15,-2 1-384 0,-5-1-80 0</inkml:trace>
  <inkml:trace contextRef="#ctx0" brushRef="#br0" timeOffset="1785.43">23215 3594 9215 0,'0'0'816'0,"0"0"-656"0,0 0-160 0,0 0 0 16,0 0 2864-16,-4 2 528 0,4-2 128 0,0 0 0 0,0 0-1280 15,0 0-272-15,0 0-48 0,0 0-16 0,0 0-608 0,0 0-112 16,0 0-32-16,8 0 0 0,1-1-368 0,2 0-80 15,1 0 0-15,2-2-16 0,1 0-368 16,3-1-80-16,0 3-16 0,-2-3 0 0,1 1-224 0,0 0 0 16,2-1 0-16,-2 1 0 15,-1 0-1536-15,-1 0-368 0,0-1-64 0</inkml:trace>
  <inkml:trace contextRef="#ctx0" brushRef="#br0" timeOffset="3056.33">24376 2941 12895 0,'0'-14'1152'0,"0"8"-928"0,0-2-224 0,0 0 0 0,-1 0 1232 0,1 1 208 0,-1-1 32 0,0 1 16 0,-2 1-144 0,1-1-16 16,-1 2-16-16,0 1 0 0,-1 0-352 0,4 4-64 0,-4-2 0 0,-3 1-16 0,1 1-384 0,-1 2-80 16,-1 2-16-16,0 3 0 15,-1 1-400-15,0 3 0 0,0 1 0 0,-1 4 0 16,-1 3 128-16,0 2 64 15,-1 0 0-15,1 1 0 0,1 1-64 0,0 0-128 0,3 0 192 16,1 0-64-16,1 0-128 0,3-2 0 0,2 0 0 16,2-1 128-16,1-3 80 0,4 0 16 0,1-1 0 15,2-1 0-15,-1-3 224 0,2-1 64 0,1-2 0 16,0-3 0-16,0 0 144 0,2-3 48 0,0-2 0 0,0-2 0 0,1-2-48 0,-2-2 0 16,0-1 0-16,-1-1 0 0,-1-2-144 0,-1-2-16 15,0-1-16-15,-1-2 0 16,-2-1-144-16,-1-1-16 0,-3 1-16 0,-1 0 0 15,-1 1 0-15,-1 2 0 0,-2 1 0 16,-1 1 0-16,0 0 16 0,-4 4 16 16,0 1 0-16,1 2 0 0,-2 2-336 0,-1 2 0 0,-4 1 0 15,0 3 0-15,-2 0 0 0,-1 3-320 0,0-1 64 0,-2 2 16 16,-1 0-464-16,2 2-112 0,-1 0-16 0,2 1 0 16,0 1-576-1,3 1-112-15,2 0-16 0,2 0-16 0,2 0-2112 16,0-1-432-16</inkml:trace>
  <inkml:trace contextRef="#ctx0" brushRef="#br0" timeOffset="3413.48">24043 3623 18431 0,'0'0'816'0,"-8"-2"160"0,0 0-784 0,2 1-192 15,6 1 0-15,-6-2 0 0,6 2 1600 0,0 0 256 16,0 0 64-16,0 0 16 0,5-5-480 0,0 1-112 16,3 1 0-16,4-2-16 0,4 0-576 0,5-1-112 15,5 1-32-15,2-1 0 0,4 1-64 0,1-2-16 16,2-1 0-16,-1 2 0 0,0-3-96 0,1 0-32 15,-2 0 0-15,-2 2 0 0,0-1-128 0,0 1-16 0,-1 2-16 0,-4 1 0 16,-2 0-240-16,-2 1 144 0,-2 2-144 16,-1 0 128-16,-5 0-128 0,-2 0 160 0,-1 1-160 15,-3 0 160-15,-8 0-160 0,0 0-176 0,0 0 48 16,0 0 0 0,0 0-576-16,-1 5-128 0,-2 2 0 0,-3 0-16 15,-2 2-592-15,-2 0-112 0,-1 1-32 0</inkml:trace>
  <inkml:trace contextRef="#ctx0" brushRef="#br0" timeOffset="3810.35">24335 3791 22911 0,'-10'1'1024'0,"5"0"192"0,-2 1-960 0,2 0-256 16,-1 0 0-16,1 2 0 0,-2 0 1008 0,2 1 144 16,0-1 48-16,2 1 0 0,-1 1-576 0,0 2-112 15,1-1-32-15,1 3 0 0,1 0-288 0,-2 0-64 16,3 0-128-16,3-1 192 0,-3 0-192 0,2-1 176 15,1 0-176-15,0 0 160 0,1 1 96 0,1-3 0 16,2 0 16-16,1-1 0 0,0 0 256 0,1-2 48 16,1-1 16-16,1 0 0 0,0-1 16 0,0-1 0 15,0 0 0-15,1-1 0 0,1 0-96 0,1 1 0 0,-2 0-16 0,1 0 0 16,0 1-128-16,-1 1-32 16,-1 3 0-16,0-1 0 0,-1 0-208 0,-1 1-128 0,-1 2 128 0,-2-1-128 15,0 1 128-15,-2 1-128 0,-1-1 160 0,0 2-160 0,-3 0 192 16,-3 0-64-16,0 1-128 0,-1-1 192 0,-1 2-48 0,-1 0-16 15,-3 0 0-15,-2 0 0 0,-1-1 16 0,0 0 0 16,-2 0 0-16,2 0 0 0,-2 0-144 0,1-1 160 16,0 0-160-16,-1-2 160 0,1 1-160 15,1-3 0-15,1 1 0 0,0-1 128 0,1 0-128 0,0-2-144 16,0-1 144-16,3 1-208 16,0-2-592-16,2-1-112 0,-2-1-32 0,2-2 0 15,0 0-1888-15,1-1-384 0</inkml:trace>
  <inkml:trace contextRef="#ctx0" brushRef="#br0" timeOffset="4062.75">24288 3838 23663 0,'0'0'1040'0,"1"-4"240"0,1-2-1024 0,2 1-256 16,-1-1 0-16,2 1 0 0,3-1 1584 0,1 1 272 0,1-2 48 0,2 0 16 15,1 1-608-15,1-1-112 0,2 1-32 0,0-1 0 16,2 1-464-16,-2 1-80 0,1-2-32 0,-1 2 0 16,0 0-416-16,-1 1-176 0,-1 0 128 0,0 0-128 15,-2 1 128-15,-2 0-128 16,-2-1 0-16,-1 2 128 0,-7 2-128 0,0 0 0 0,0 0 0 0,0 0 0 0,0 0-272 0,0 0-96 31,0 0-16-31,0 0 0 0,-7 1-1504 0,1 2-304 0,-1-1-64 0</inkml:trace>
  <inkml:trace contextRef="#ctx0" brushRef="#br0" timeOffset="11854.26">10257 4083 1839 0,'0'0'160'0,"0"0"-160"0,0 0 0 0,4-6 0 0,-3-1 2288 0,-1 7 416 16,0-7 96-16,0 2 16 0,0-2-1408 0,0 2-256 15,0 5-64-15,0 0-16 0,0 0-48 0,0 0-16 16,0 0 0-16,0 0 0 0,0 0-240 0,0 0-32 16,0 0-16-16,0 0 0 0,0 0-144 0,0 0-16 15,0 0-16-15,0 6 0 0,0 4-208 0,0 4-32 16,0-1-16-16,0 3 0 0,0 2 80 0,0 3 16 15,1 1 0-15,-1 1 0 0,0 2-112 0,0 3-16 16,0 0 0-16,1 4 0 0,0 1-64 0,-1 1 0 0,0 0-16 16,0 0 0-16,-1-1-176 0,0-1 160 15,0 0-160-15,0-1 160 0,1-2-32 0,0-2-128 16,-2 0 192-16,1-2-64 0,0-2 32 0,0 0 0 0,0 0 0 0,-1-2 0 16,0-2-16-16,-1-2 0 0,1-1 0 0,0-2 0 15,0-2-144-15,1 1 160 0,1-2-160 0,-2-1 160 16,-1-1-160-16,2-1 160 0,0-3-160 0,1-5 160 31,0 0-496-31,0 0-112 0,0 7 0 0,0-7-16 16,0 0-912-16,0 0-176 0,0 0-48 0</inkml:trace>
  <inkml:trace contextRef="#ctx0" brushRef="#br0" timeOffset="12484.44">10212 4224 11567 0,'-8'-9'512'0,"5"5"112"0,0-3-496 0,0 1-128 0,-2-2 0 0,1 0 0 15,-1-1 992-15,1 2 176 16,1 0 48-16,0 2 0 0,1-1 0 0,1 2 16 16,1 4 0-16,0 0 0 0,-1-6-544 0,1 6-112 15,0 0-32-15,4-5 0 0,1-1-112 0,1 2-32 0,2-1 0 0,1 1 0 16,1-1-176-16,1 0-32 15,0 1-16-15,1-2 0 0,2 1-176 0,1-1 192 16,0 2-192-16,1-2 192 0,2-1-64 0,1 0-128 16,-1 0 192-16,1 1-64 0,1-1-128 0,1 1 0 0,1-1 0 0,1 0-176 0,0 0 176 0,0 0 0 15,0 1 0-15,0-1 0 0,-1 0 0 0,-1 1 0 16,-1-1 0-16,-2 2 0 0,-2 0 0 0,1 0 128 16,-6-1-128-16,0 2 0 0,-3 1 208 0,0-1-16 31,-1 1-16-31,-2 0 0 0,-5 3 176 0,0 0 32 0,0 0 16 0,0 0 0 0,0 0 112 0,0 0 32 15,5-5 0-15,-5 5 0 0,0 0-128 0,0 0-32 16,0 0 0 0,0 0 0-16,0 0-160 0,0 0-32 0,0 0-16 0,0 0 0 0,0 0 16 0,0 0 0 15,0 0 0-15,0 0 0 0,4 4-64 0,-4-4-128 16,2 6 192-16,0 1-64 0,2-1-128 0,-4 2 160 16,1 1-160-16,-1 2 160 0,0 0-160 0,-1 2 192 15,1 1-192-15,-2 2 192 0,0 0-32 0,1 3 0 16,0 2 0-16,0 2 0 0,0 1-160 0,0 1 192 15,1 1-192-15,0 1 192 0,0 1-192 0,0 0 0 16,0 1 144-16,0 1-144 0,0-1 0 0,0 1 128 0,0-1-128 0,0-1 0 16,0 0 0-16,0-1 128 15,0-1-128-15,1-1 0 0,0-2 0 16,-1-1 0-16,0-2 0 0,0-2 128 0,0 0-128 0,-1-1 144 0,0 0-144 0,0-3 160 16,0 0-160-16,0-2 160 0,-2 0-160 0,1-1 160 15,1-1-160-15,0 0 128 0,0-3-128 0,0 1 128 16,0-1-128-16,1-7 0 15,-1 5 0-15,1-5 0 16,-1 6-576-16,1-6-160 0,0 0-32 0,0 0 0 0,-4 5-720 16,4-5-160-16,0 0-16 0,-3 3-6912 0,-3 0-1392 0</inkml:trace>
  <inkml:trace contextRef="#ctx0" brushRef="#br0" timeOffset="12799.55">10317 4938 13823 0,'-18'3'608'0,"8"-1"128"0,-1 1-592 0,-1 0-144 0,-2 0 0 0,-1 2 0 0,1-2 2032 0,2 0 368 16,0-1 80-16,3 1 16 0,0-1-816 0,3 1-144 16,6-3-48-16,-7 3 0 15,7-3-672-15,0 0-144 0,0 0-32 0,0 0 0 0,0 0-336 0,0 0-80 16,10 5-16-16,2-3 0 0,0-1 48 0,3-1 16 16,0-1 0-16,3-2 0 15,0-4-16-15,4-1 0 0,2 1 0 0,-6 0 0 0,1-2-96 0,1 1-32 16,3-2 0-16,2 0 0 0,1-1-128 0,3 0 128 15,1 1-128-15,-3 0 128 0,2 0-128 16,-2 1 0-16,-1 0 144 0,-4 2-144 0,-4 1 0 0,0 1 0 0,-5-1 0 0,-1 2 128 16,-3-1-128-16,-1 2 144 0,-8 3-144 0,5-2 160 15,-5 2-32-15,0 0-128 0,0 0 192 0,0 0-64 16,0 0-128-16,0 0 128 0,0 0-128 0,0 0 128 16,0 0-512-1,0 0-128-15,0 0 0 0,0 0-9536 0,7 4-1888 0</inkml:trace>
  <inkml:trace contextRef="#ctx0" brushRef="#br0" timeOffset="15522.95">15784 3993 7359 0,'0'0'320'0,"0"0"80"0,0 0-400 0,0 0 0 0,0 0 0 0,0 0 0 16,0 0 1184-16,0 0 160 0,0 0 16 0,0 0 16 15,0 0-448-15,0 0-96 16,0 0 0-16,0 0-16 0,0 0-240 0,0 0-32 16,0 0-16-16,0 0 0 0,0 0-288 0,0 0-64 0,0 0-16 0,0 0 0 15,0 0 96-15,0 0 32 0,5 1 0 0,3 1 0 16,0-1-64-16,0 1-16 0,2-2 0 0,1 0 0 15,3 0 96-15,0 0 16 0,1 0 0 0,2 0 0 16,-1-2-64-16,3 1 0 0,-3-1 0 0,3 1 0 16,1 0-256-16,0 0 160 0,-2 0-160 0,1 1 128 15,-1-1-128-15,-2 0 0 0,-1-2 0 0,-1 1 128 0,-2 0-128 0,-1 0 128 16,-2 0-128-16,-2-1 128 0,0 2 64 0,-1-1 16 16,-6 2 0-16,5-2 0 0,-5 2 240 0,0 0 32 15,3-2 16-15,-3 2 0 0,0 0-160 0,0 0-16 16,0 0-16-16,0 0 0 0,0 0-128 0,0 0-32 15,0 0 0-15,0 0 0 0,0 0-16 0,0 0-128 16,7 3 192-16,-7-3-64 0,3 7-128 16,1 0 128-16,-2 2-128 0,-1 1 128 0,-1 1 16 0,0 1 0 15,0 1 0-15,0 3 0 0,-1 0 112 0,-1 4 32 16,-1 3 0-16,2 1 0 0,0 3 32 0,0 1 0 16,1 3 0-16,-1 1 0 0,0 2-80 0,1 0-16 0,0 1 0 15,0 1 0-15,1-2-96 0,1 1 0 0,0 0-128 16,3-1 192-16,-2-1-64 0,0-1-128 0,1-3 176 0,-1-3-176 15,0 2 192-15,1-3-192 0,-2-1 192 0,0-1-192 16,-1-1 160-16,0-3-160 0,0-2 128 16,-1 0-128-16,-1-2 208 0,0 0-32 0,-1-2-16 0,-1-1 0 0,-1-2 96 15,1-1 0-15,0-2 16 0,-1 1 0 0,-1-1 176 0,-1-1 16 16,0-1 16-16,-1-2 0 16,-2 0-128-16,3 1-32 0,-2-2 0 0,0 0 0 15,-2 0-96-15,1-1-32 16,-1 0 0-16,0 2 0 0,-1-1-64 0,0 0 0 0,-1-1-128 15,-2 2 192-15,0 0-64 0,0 0-128 0,-2-1 176 16,2 1-176-16,-1 2 128 0,-1-2-128 0,0 1 0 16,-2 1 0-16,2-1 128 0,0 1-128 0,2-2 0 15,1 1 0-15,-4 0 0 0,1-1 0 0,2-1 128 0,-1 0-128 16,1 1 0-16,0-1 0 0,0 1 128 0,1-1-128 16,-1 0 0-16,0 1 0 0,-1-1 0 0,1 1 0 15,0-1 0-15,1-1 0 0,-1 1 0 0,1-1 0 0,0-1 0 0,1 0 0 0,0-1 0 16,1-1 0-16,0 1 0 0,1 0 0 15,0 0 0-15,1 0 0 0,1 0 0 0,2 0 0 16,-3-1 0-16,2 1 0 0,1-1 0 0,0 1 0 0,3-1 0 16,-2 1 0-16,0 0 0 0,1-1 0 0,-1 0 0 0,2-2 0 15,-2 1 0 1,0 0 0-16,1-1 0 0,-1 0 0 0,1-2 128 0,0 2-128 0,-1-1 0 0,0-1 0 16,-1 1 0-16,2-2 0 0,-1-1 128 15,1 1-128-15,0-2 0 0,-1 0 0 16,1 0 0-16,-1-2 0 0,1-1 0 0,1-2 0 15,0-3 0-15,1 0 0 0,-1-2-208 0,2-3 48 0,1-2 16 0,1-3 0 16,1-2-144-16,0-1-32 0,2-1 0 0,-1 0 0 31,0 1-352-31,-1 0-80 0,1 2-16 0,-1 3 0 16,0 1-288-16,0 2-64 0,-1 1-16 0,0 2-8160 0,-1 3-1648 16</inkml:trace>
  <inkml:trace contextRef="#ctx0" brushRef="#br0" timeOffset="15950.31">15516 4051 12895 0,'0'0'1152'0,"0"0"-928"0,0 0-224 0,0 0 0 15,0 0 768-15,0 0 128 0,0 0 0 0,0 0 16 0,0-4 240 0,0 4 32 16,0 0 16-16,0 0 0 0,0 0-288 0,0 0-48 16,0 0-16-16,0 9 0 0,-1 0-208 0,1 3-32 15,0 2-16-15,0 4 0 0,-1 1-96 0,1 2-32 16,0 1 0-16,0 4 0 0,-1 1-96 0,0 3-32 15,-1 1 0-15,0 0 0 0,-1 2-112 0,2 3-32 16,-1-2 0-16,1 0 0 0,-1-1-192 16,1 0 144-16,0-1-144 0,1-1 128 0,0-2-128 0,0 1 0 0,0 0 0 0,0-2 128 15,0 0-128-15,0-3 0 16,0 0 144-16,0 0-144 0,-1-2 0 0,1-1 0 0,0-3 0 16,-3-1 0-1,2-1-448-15,0-2-144 0,0-2-48 0,1 0 0 16,0-3-688-16,0-1-144 0,-1 4-16 0,1-13-16 0</inkml:trace>
  <inkml:trace contextRef="#ctx0" brushRef="#br0" timeOffset="16316.41">15488 4069 21359 0,'0'0'944'0,"0"0"208"0,-5-3-928 0,5 3-224 16,-4-3 0-16,4 3 0 0,0 0 144 0,0 0-16 16,0 0 0-16,0 0 0 0,0 0 384 0,0 0 80 15,0 0 16-15,0 0 0 0,9-1-224 0,1 0-64 16,2 0 0-16,3 1 0 15,3 0 32-15,2 0 0 0,3-1 0 0,2 0 0 16,1 1-96-16,1-2-32 0,-1 0 0 0,3-2 0 0,-1 0-96 0,0 1-128 0,-2-1 176 0,1 1-176 16,0-1 144-16,0 0-144 0,-2 1 0 0,-1 1 144 15,-1 0-144-15,-1 0 128 0,-2 2-128 0,-3-1 128 16,-3 0-128-16,-3 1 0 0,-2 0-192 0,-3 0 192 31,1 0-784-31,-7 0-48 0,0 0 0 0,0 0-6848 16,0 0-1392-16</inkml:trace>
  <inkml:trace contextRef="#ctx0" brushRef="#br0" timeOffset="44750.83">17118 4337 12319 0,'0'0'544'0,"0"0"112"0,2-5-528 0,-2-1-128 16,0 1 0-16,0-2 0 0,1 1 832 0,0 0 144 0,1 1 32 0,-1-1 0 0,-1 2 48 15,0-1 16-15,0 1 0 0,0 4 0 16,0-6 16-16,0 6 16 0,0-4 0 0,0 4 0 15,0 0-240-15,-3-4-48 0,3 4-16 0,0 0 0 0,0 0-288 0,0 0-48 16,0 0-16-16,0 0 0 0,-5 3-208 0,1 1-48 16,0 3-16-16,1 1 0 15,0 2-176-15,0 1 160 0,1 0-160 0,0 2 160 0,-1 1-160 0,-1 1 160 16,1 2-160-16,1 1 160 0,-2-1-16 16,0 1 0-16,1-1 0 0,0 1 0 15,-1-2-144-15,1 2 160 0,1 1-160 0,0-2 160 0,1 0-16 16,-1-1 0-16,2 1 0 0,0-2 0 15,0-2 32-15,2 0 0 0,0-4 0 0,0 1 0 0,1-1 112 0,1-1 32 0,0-2 0 16,1 0 0-16,1-1-48 0,-1 0 0 16,1 0 0-16,1-1 0 0,-1-2-16 0,2-1 0 0,1-2 0 0,-1 0 0 15,2-1 112-15,2-2 16 0,2 0 0 0,-1-1 0 16,0 0-64-16,0-1-16 16,2 0 0-16,-1 0 0 0,0 1-176 0,0 0-128 0,-1 1 144 0,-1 0-144 15,-1-1 0-15,-1 1 128 0,-1 1-128 0,0 0 0 16,-1 0 0-16,0 1 0 0,-1 1 0 0,-1 1 0 0,-6 0-224 0,6 0-96 15,-6 0 0-15,7 1-16 16,-7-1-448-16,7 1-96 16,-7-1-16-16,0 0 0 0,0 0-1616 0,0 0-336 0,0 0-64 0</inkml:trace>
  <inkml:trace contextRef="#ctx0" brushRef="#br0" timeOffset="45033.93">17098 4374 9215 0,'-12'-9'400'0,"8"4"96"0,-1 0-496 0,2-1 0 0,0 1 0 16,1-1 0-16,0 0 4176 0,2-1 752 0,0 1 128 0,3 0 48 15,0 1-3536-15,2-1-704 0,2 0-144 0,2-1-16 16,0-1-288-16,2 2-48 0,1-1-16 0,1 0 0 15,0 2-192-15,0-1-32 16,2 1-128-16,-1 1 192 0,1-1-192 0,1 2 0 0,-1-2 0 0,-1 2 0 16,1 1-176-16,-3 0-128 0,0 0-16 15,-1 0-16-15,1 0-2080 0,-3 1-400 16</inkml:trace>
  <inkml:trace contextRef="#ctx0" brushRef="#br0" timeOffset="45223.48">17161 4426 21183 0,'-10'-1'1888'0,"10"1"-1504"0,-7 3-384 0,7-3 0 0,-5 1 768 0,1 1 96 31,4-2 16-31,0 0 0 0,0 0 608 0,0 0 128 0,0 0 32 0,0 0 0 0,0 0-832 0,0 0-176 0,0 0-16 0,8 0-16 16,2 0-352-16,2 0-64 31,2-1 0-31,-1 0-16 0,1-2-176 0,1 2 0 0,1-1 0 0,0 0 128 15,0 1-752-15,0 0-144 0,1-1-48 0,-1 0-8528 16,0 1-1728-16</inkml:trace>
  <inkml:trace contextRef="#ctx0" brushRef="#br0" timeOffset="45451.35">17703 4435 33167 0,'0'0'2944'16,"-1"-5"-2352"-16,0-2-464 0,1 2-128 0,1 0 272 0,1 1 48 15,2-1 0-15,1 2 0 0,0 1-128 0,1 0 0 16,3 0-16-16,2-1 0 0,0 2-176 0,2 1 0 16,1 0 144-16,3 0-144 0,1 1-176 0,0 0-96 15,1 1-32-15,0-1 0 16,-2 1-2256-16,0 0-448 0</inkml:trace>
  <inkml:trace contextRef="#ctx0" brushRef="#br0" timeOffset="45635.04">17737 4553 7359 0,'0'0'656'0,"-6"2"-528"16,0 0-128-16,1 1 0 0,0-1 4528 0,5-2 864 0,0 0 176 0,0 0 48 15,0 0-3008-15,0 0-608 0,0 0-112 0,0 0-32 16,0 0-832-16,0 0-192 0,0 0-16 0,7 3-16 0,1 1-320 15,2-1-64-15,1-1-16 0,1-1 0 0,1 0-240 0,3 0-160 16,3-1 192-16,0 0-192 16,1-1 0-16,-2 1-256 0,1-2 32 0,1 0 0 31,0-2-2336-31,-2 2-448 0,0 0-112 0</inkml:trace>
  <inkml:trace contextRef="#ctx0" brushRef="#br0" timeOffset="46600.12">18627 4494 15663 0,'0'0'1392'0,"-3"-5"-1120"16,0 1-272-16,0-2 0 0,1 0 1280 0,0-1 192 15,1-1 32-15,0 0 16 16,1-2-176-16,1 0-48 15,2 0 0-15,2-1 0 0,0-1-400 0,3 0-64 0,1 0-32 0,1-1 0 16,1 1-224-16,0 0-32 16,1 1-16-16,0 0 0 0,1 1-192 0,-1 3-32 0,-1 1-16 0,-1 2 0 0,-1 0-128 15,-2 3-32-15,0 2 0 0,-1 3 0 0,-2 1-128 0,-1 4 0 16,-1 0 0-16,0 2 0 16,-4 2 0-16,-1 2 160 0,-1 2-160 0,-2 2 160 0,-3 0-160 15,0 2 0-15,-2 0-160 0,-2 1 160 0,1 0 0 0,0 0 0 16,0 1 0-16,0-1 0 15,0-2 128-15,1-2-128 0,0-3 0 0,1-2 0 16,1-1 256-16,3-2-16 0,0-2 0 0,2-1 0 0,-1-2 400 0,5-5 96 0,0 0 16 0,0 0 0 0,0 0-112 16,0 0 0-16,0 0-16 0,0 0 0 0,6 2-176 0,2 1-16 15,-1-2-16-15,3-1 0 0,0-1-160 0,2-1-16 16,1 1-16-16,1 0 0 0,0 0-224 0,1 0 128 16,1 0-128-16,-1 0 0 0,2 1 0 0,-2-1 0 15,0 0 0-15,1 0 0 31,1-1-992-31,0 2-96 0,-1-1 0 0,1 0-10240 0,-1-1-2032 0</inkml:trace>
  <inkml:trace contextRef="#ctx0" brushRef="#br0" timeOffset="47122.98">19377 4286 25919 0,'-5'-11'1152'0,"3"5"224"0,1 0-1104 0,-4-1-272 16,1 1 0-16,-2 1 0 0,-1-2 832 0,-2 2 96 0,-2-2 32 16,0 3 0-16,0 1-64 0,-1 0 0 0,-1 1 0 0,-1 1 0 15,-1 1-384-15,1 1-96 0,-2 0-16 0,2 3 0 16,0 0-256-16,0 3-144 0,2 1 160 0,2 3-160 16,1 1 0-16,0 2 0 0,1 0 0 0,1 1-160 15,3 1 160-15,1 1-192 0,1 2 192 0,0 1-192 16,2 1 192-16,3 0 0 0,-1 0 0 0,2-1-128 15,2 0 128-15,0-2 0 0,2 1-144 0,1-2 144 16,1-1-240-16,1-2 32 0,1-2 0 0,2-1 0 16,2-1-32-16,-2-2 0 0,0-3 0 0,0-2 0 0,1-2-32 15,-2-1-16-15,-1-2 0 0,0-1 0 0,0-3 32 0,-2 0 16 16,-2-2 0-16,-2-1 0 0,1 1 240 0,-1-2-176 16,-3-1 176-16,0 1-160 0,-1 1 160 0,-1 2 0 15,2 2 0-15,-3-1-128 0,-3 1 128 0,3 5 0 16,0 0 0-16,0 0 128 0,-2-6-128 0,2 6 176 15,0 0-176-15,0 0 192 0,0 0-192 0,0 0 0 0,0 0 0 0,0 0 0 16,0 0 0-16,0 0 0 16,0 0-144-16,1 7 144 0,3 0 160 0,-4 1 96 15,1 3 0-15,0 1 16 0,0 2 192 0,-1 0 48 0,-1 1 0 0,0 1 0 0,0-1-48 0,1 3 0 16,-3 0 0-16,3 2 0 0,-1 1-208 16,-1 1-64-16,0-1 0 0,1 1 0 15,1-1-192-15,0-1 128 0,0-3-128 0,0 1 0 0,0-2 128 16,1 0-128-16,-1-3 0 0,0-1 144 0,0-1-144 15,0-1 0-15,-1-1 0 0,1-1 0 16,-1-2-688-16,1-6-160 16,-1 6-48-16,1-6-9024 0,0 0-1792 0</inkml:trace>
  <inkml:trace contextRef="#ctx0" brushRef="#br0" timeOffset="47483.53">19878 4201 23039 0,'-4'-4'2048'0,"-1"-2"-1648"16,2-2-400-16,-2 1 0 0,-1-1 976 0,0 1 112 15,1 1 32-15,-1-1 0 0,1 2 160 0,-3 0 16 0,2 2 16 0,-1 1 0 16,-2 0-672-16,0 0-128 15,1 2-16-15,-1 4-16 0,0 1-240 0,-1 3-48 16,-1 2-16-16,0 2 0 0,-1 1-48 0,-1 3 0 0,-2 1 0 0,2 3 0 16,0 4-128-16,0 0 160 15,1 2-160-15,0 1 160 0,1 3-160 0,2-2 0 0,1 2 0 0,4 0 0 16,-2 0 0-16,4-2 0 0,1-1 0 0,2-2 0 16,1 0 0-16,4-3 0 0,-3-1 0 0,4-1 0 0,0 0 160 15,3-2-160-15,1 0 192 0,2-3-192 0,1 0 0 16,1-3 0-16,3-2 0 0,0 0 0 15,2-4-624 1,1-1-176-16,2-4-32 0,0-2-16 0,0-4-1008 0,0-1-192 0</inkml:trace>
  <inkml:trace contextRef="#ctx0" brushRef="#br0" timeOffset="47846.89">20224 4321 16575 0,'-2'-12'1472'0,"2"6"-1168"15,-1 0-304-15,1-1 0 0,0 0 1200 0,0 0 176 0,1-2 32 0,1 0 16 16,0 1 384-16,-1 1 80 0,0-1 16 0,1 1 0 15,-1 2-320-15,1-1-64 0,-2 2-16 0,0 4 0 16,0 0-432-16,0 0-96 0,0 0-16 0,0 0 0 16,0 0-480-16,0 0-96 0,0 0-32 0,0 0 0 15,0 0-352-15,-1 8 0 16,0 3 0-16,0 3 0 0,1 3 0 0,-2 0 0 0,1 1 0 0,0 0 0 0,-1 1 0 0,2 1 0 16,0 1 0-16,0 0 0 0,0 0 0 0,0-2 0 15,2 1 0-15,0-1 0 0,0-1-176 0,1-2 176 16,1 1-208-16,-1-2 80 31,1-1-576-31,1-1-128 0,-1-2 0 0,2-1-9968 0,0-2-1984 0</inkml:trace>
  <inkml:trace contextRef="#ctx0" brushRef="#br0" timeOffset="48099.61">20511 4254 24879 0,'0'-13'2208'0,"0"13"-1760"16,0-6-448-16,0 1 0 0,0 5 1200 0,0-6 144 0,0 6 48 0,0 0 0 31,0 0 208-31,0 0 64 0,0 0 0 0,0 0 0 16,0 0-992-16,0 0-192 0,0 0-32 0,1 7-16 0,-1 1-432 0,1 3 0 0,0 3 0 0,0 0 0 0,0 1 0 15,0 1 0 1,0 0 0-16,1 2 0 0,0 1 0 0,0-1 0 0,-2 0 0 0,1 1 0 0,0-1 0 0,0 0 0 16,0-2 0-16,0 1 0 15,0 0-304-15,0-1-144 0,1-2-16 0,-1-2-16 31,0-1-2192-31,0-1-432 0</inkml:trace>
  <inkml:trace contextRef="#ctx0" brushRef="#br0" timeOffset="48272.77">20453 4455 28511 0,'0'0'1264'0,"-3"-5"256"0,0-1-1216 31,-1-1-304-31,1 1 0 0,1-1 0 0,0 1 1072 0,1 1 144 15,1 0 48-15,0 5 0 0,2-6-336 0,1 2-64 0,2-1-16 0,1 2 0 16,3 1-576-16,2 1-112 16,1 1-32-16,3 1 0 0,2 1-128 0,3 0 0 15,1 1 0-15,2 1 0 0,-1-1-192 0,1 2-80 0,0-1-16 0,-2 0 0 16,0 0-2144-16,-4-1-416 0</inkml:trace>
  <inkml:trace contextRef="#ctx0" brushRef="#br0" timeOffset="48762.1">20867 4330 15663 0,'0'0'1392'0,"0"0"-1120"16,2-5-272-16,-2 5 0 0,0 0 2752 0,0 0 480 15,0 0 96-15,0 0 32 0,0 0-2304 0,7-2-464 16,-1 1-80-16,2 1-32 0,1 2-32 0,0 1-16 15,1 3 0-15,-1 1 0 0,1 0-224 0,0 2-32 16,0 1-16-16,-3 0 0 0,-1 1-160 0,1 1 160 16,-2 1-160-16,1 0 160 0,-4-1-32 0,0 1-128 15,-2-2 192-15,-1 1-64 0,-1 0-128 0,-1 0 192 0,-2 0-192 0,1 0 192 16,-2-1-32-16,2-1 0 16,0-2 0-16,-1-2 0 0,1 1-160 0,1-2 192 0,3-5-192 15,0 0 192-15,0 0-192 0,0 0 160 16,0 0-160-16,0 0 160 0,0 0-32 0,0 0-128 0,6-4 192 0,0-2-64 15,2-2-128-15,2-1 128 0,2 1-128 0,2-1 128 16,-1-1-128-16,0 2 160 0,-1 0-160 16,0 0 160-16,-1-1 48 0,-1 1 16 0,-1-1 0 0,-1 0 0 15,-1-1 192-15,0 1 32 0,-3 2 16 0,1-1 0 0,-1 0 32 0,-2 1 0 16,1-2 0-16,-1 1 0 0,0 1-240 0,-1 1-64 16,-1-1 0-16,0 1 0 0,1-1-192 0,-1 0 128 15,0 1-128-15,1 0 0 16,-1 0 0-16,0 0 0 0,0 1 0 0,0-1 0 0,-1 0 0 0,0 0 0 15,1 6 0-15,0-5 0 0,0 5 0 0,0 0 0 16,0-5 0-16,0 5 0 16,0 0-480-1,0 0-32-15,0 0-16 0,0 0 0 0,0 0-1776 0,0 0-336 0,0 0-80 0,0 0-11360 0</inkml:trace>
  <inkml:trace contextRef="#ctx0" brushRef="#br0" timeOffset="49203.66">21303 4164 19231 0,'0'0'848'0,"0"0"176"0,1-7-816 0,-1 0-208 0,1 2 0 0,0-1 0 0,0 1 2032 0,0-1 352 15,0 0 80-15,0 0 16 0,0 0-480 0,2 0-80 16,-1 1-32-16,-2 5 0 0,0 0-624 0,3-6-128 16,-1 2-32-16,-2 4 0 0,6-4-496 0,-1 2-96 15,1 1-32-15,0 1 0 0,1 1-160 0,1 1-16 16,-1 1-16-16,2 1 0 0,1 3-96 0,0 0-32 15,0 2 0-15,1 2 0 16,-2 2-160-16,1 4 160 0,-2-1-160 0,1 2 160 0,0 1-32 0,-2 2 0 16,-3 1 0-16,-2 1 0 0,-3 1 64 0,-2 1 0 15,-4 3 0-15,-2 0 0 0,-2 3-64 0,-2 0-128 16,-3 1 192-16,-2-1-64 0,0-2-128 0,0 0 0 0,-2-1 0 0,0-1 0 31,-2-1-640-31,0 1-144 0,1-1-48 0,-1-1 0 16,-2 0-2096-16,-1 0-416 0</inkml:trace>
  <inkml:trace contextRef="#ctx0" brushRef="#br0" timeOffset="50251.38">19258 4513 9215 0,'0'0'816'0,"0"0"-656"16,0 0-160-16,0 0 0 0,0 0 1584 0,0 0 272 0,0 0 64 0,0 0 16 0,0 0-848 0,0 0-160 15,0 0-32-15,0 0-16 16,5-4-384-16,-1 0-80 16,-4 4-16-16,6-4 0 0,-1 1 48 0,-5 3 16 15,6-3 0-15,-6 3 0 0,5-3-160 0,-5 3-48 16,0 0 0-16,7-2 0 0,-7 2-112 0,0 0-16 16,0 0-128-16,0 0 192 0,0 0-64 0,0 0 0 15,0 0-128-15,0 0 192 0,0 0 16 0,0 0 0 0,0 0 0 0,0 0 0 16,0 0 80-16,0 0 16 15,0 0 0-15,0 0 0 0,0 0-64 0,0 0-16 16,0 0 0-16,0 0 0 0,0 0-16 0,0 0 0 16,-5 2 0-16,5-2 0 0,0 0 48 0,0 0 16 15,0 0 0-15,0 0 0 0,0 0-32 0,0 0-16 0,0 0 0 16,0 0 0-16,0 0-64 0,0 0-16 0,6-1 0 0,1 0 0 16,0 0 48-16,0 1 0 0,-1-1 0 0,-1 0 0 15,-5 1-192-15,7-1 192 0,-7 1-192 0,7 0 192 16,-1 0-192-16,-6 0 128 0,0 0-128 0,0 0 128 15,0 0-128-15,0 0 0 0,0 0 0 0,5 3 0 16,0 2 0-16,-2 1-192 0,-3-6 32 0,1 7 16 16,-1-2-496-16,0 3-112 0,0 1-16 0,0 0-7840 15,0-1-1568-15</inkml:trace>
  <inkml:trace contextRef="#ctx0" brushRef="#br0" timeOffset="50451.13">19393 4565 15663 0,'0'0'1392'0,"0"0"-1120"0,0 0-272 0,0 0 0 16,0 7 128-16,0 1-128 0,-1 5 144 15,1 0-144-15,-1 1 0 0,0 3-160 0,-1 1 0 0,1 3-6768 16</inkml:trace>
  <inkml:trace contextRef="#ctx0" brushRef="#br0" timeOffset="84780.66">11618 7904 11967 0,'0'0'528'0,"0"-8"112"0,-2 0-512 0,1 0-128 0,0 0 0 0,1-1 0 0,-1-1 1616 16,1-1 304-16,-2 0 48 0,1 0 16 0,0 0-800 0,1 0-160 15,-1-1-16-15,0 0-16 0,0 0-192 0,0 1-32 16,0 0-16-16,1 1 0 16,0 1-288-16,0 0-48 0,-1 1-16 0,2 1 0 15,-2-1 32-15,1 8 0 0,-3-8 0 0,3 8 0 16,0 0 208-16,0 0 32 0,-5-4 16 0,5 4 0 0,-8-1-64 15,8 1-16-15,-9 3 0 0,2 4 0 0,-2 2-352 0,1 0-64 16,1 2 0-16,1-1-16 0,-1 4-176 0,3 1 160 16,-3 0-160-16,1 10 160 0,0-2-160 0,3-1 0 15,1-4 0-15,2-4 0 0,0 0 0 0,1 0 0 0,2 0 0 16,3 7 0-16,-2-4-176 0,4-2 176 0,-2-3-128 16,4-1 128-16,1-1 0 0,0-1-160 0,0-2 160 15,1-1 0-15,-1 0 0 0,0-1-128 0,-1 1 128 16,1-2 0-16,1 1 0 0,1-1 0 15,-4 0 0-15,1 2 0 0,0-1 0 0,-1 1 0 0,0-1 0 0,-1 2 0 0,-3 1 0 0,-1 0 0 16,-4-8 0-16,5 10 144 0,-4 0 16 0,0 0 0 16,-1 0 0-16,-1-2 0 0,0-1 80 0,-2 2 16 15,-2-1 0-15,-1 1 0 0,-2 0 0 0,0-1 16 16,0 1 0-16,0-1 0 0,-1-2-16 0,2 1 0 16,-2-1 0-16,3-3 0 0,-2 0 64 15,2-2 0-15,-1-1 0 0,3 0 0 0,-3-1-48 16,1-2 0-16,2-3 0 0,1 0 0 0,-2-3-272 15,3-4 160-15,-1 0-160 0,4-2 128 0,-1-1-128 0,2 0 0 16,1 1 0-16,2 1 0 0,-1-1-128 0,2 3 128 16,-1 2-160-16,1 2 160 0,0 0-240 0,1 2 48 15,-7 6 16-15,0 0 0 16,8-3-672-16,-8 3-144 0,0 0-32 0,12 0 0 16,-1 2-1776-16,-11-2-352 0,11 5-80 0</inkml:trace>
  <inkml:trace contextRef="#ctx0" brushRef="#br0" timeOffset="85206.08">11936 8164 21183 0,'0'0'1888'0,"0"0"-1504"16,0 0-384-16,0 0 0 0,0 0 720 0,0 0 80 15,0 0 16-15,0 0 0 0,0 0 240 16,0 0 48-16,0 0 16 0,0 0 0 0,-9-1-128 0,4 2-32 15,-2 0 0-15,0 3 0 0,1 1-256 0,-1 2-64 16,1 2-16-16,-1 2 0 16,0 0-272-16,2 2-48 0,1 1-16 0,-1 0 0 0,2 1-288 0,0-2 128 15,0 0-128-15,2-1 0 16,1-1 0-16,1-1 0 0,2-1 0 0,0-3 0 0,1 0 0 0,2-2 0 16,0 0 0-16,2-3 0 0,2-1 0 15,1-1 0-15,1-4 0 0,1-1 0 16,3-4-384-16,0-2-176 0,3-3-32 0,-2-2-9440 15,0-3-1872-15</inkml:trace>
  <inkml:trace contextRef="#ctx0" brushRef="#br0" timeOffset="86389.25">19347 8495 6447 0,'0'0'576'0,"1"-5"-576"0,-2-1 0 0,1 1 0 0,-1-1 1920 0,-1 1 288 16,1-1 48-16,0 1 16 0,-1-1-976 0,0 1-192 15,-1-1-32-15,0 2-16 0,-2 1 32 0,-1-1 0 16,2 2 0-16,0 1 0 0,-2 1-336 0,1 1-64 16,-1 0-16-16,-1 3 0 0,1 0-112 0,-2 3-32 15,0 0 0-15,2 2 0 0,-2 0-272 0,2 1-48 16,-1 1-16-16,1 0 0 0,2 0-192 0,0 0 144 15,0 0-144-15,2 0 128 0,1-1-128 0,1-2 0 16,0 2 144-16,1-1-144 0,2-1 192 0,2 0-48 16,-1-1 0-16,2 1 0 0,0-1-144 0,2-1 128 0,1 1-128 15,1 0 128-15,-1 1-128 0,0 0 0 16,4 0 144-16,-4 0-144 0,1 1 128 0,-1 1-128 0,-1 1 128 0,1 1-128 16,-3 0 144-16,1 1-144 0,-1 2 192 0,3 7-192 15,-3-5 288-15,-2 1-48 0,-1-2-16 16,-3 0 0-16,-2-1-32 0,0 0 0 0,-1-2 0 0,-2-1 0 0,0-1 192 0,-2 0 48 15,0-1 0-15,-2-1 0 0,0-3 208 0,-2 1 32 16,-1-3 16-16,-1-1 0 0,-1 0-48 0,1-3 0 16,0-1 0-16,1-3 0 15,0 0-96-15,0-2-32 0,1-1 0 0,3 0 0 0,0-2-224 0,2-2-48 16,0-3-16-16,2-1 0 0,1-3-224 0,0 1 128 16,2 0-128-16,1-2 0 0,2 0 0 0,3 2 0 15,0-1 0-15,2 3-160 0,1 1 160 0,0 1-160 16,1 2 160-16,1 3-160 0,0 1 160 0,0 2-128 15,0 0 128-15,0 3-128 16,-4 1-304-16,3 1-48 0,-1 1-16 0,0 1 0 16,-1 1-272-16,1 2-64 0,0 0-16 0,-1 3 0 15,-1 1-1456-15,0 1-304 0,1 0-48 0,0 1-9904 0</inkml:trace>
  <inkml:trace contextRef="#ctx0" brushRef="#br0" timeOffset="86812.3">19681 8854 12895 0,'0'0'576'0,"0"0"112"0,0 0-560 0,0 0-128 0,0 0 0 0,0 0 0 16,0 0 2528-16,0 0 480 16,-5-6 80-16,-1 3 32 0,-2 0-1424 0,2 1-288 15,-2 1-48-15,1 1-16 0,0 1-256 0,-1 2-48 16,0 1-16-16,3 1 0 0,-2-1-320 0,2 3-64 0,-4 2 0 0,1 2-16 15,-1 1-304-15,2 1-64 16,-1 1-16-16,0 2 0 0,3-1-96 0,-1 0-16 16,2 1 0-16,1 4 0 0,-1-4-128 0,4-3 0 0,4-1 0 0,-2-2 0 15,-2-10 0-15,6 9 128 0,2-3-128 0,2-2 0 16,1-2 0-16,1-2 0 0,1-1 0 0,2-3 0 31,0-4-464-31,3-1-32 0,0-2 0 0,1-3 0 16,2-3-1168-16,1 1-256 0,-1-1-32 0</inkml:trace>
  <inkml:trace contextRef="#ctx0" brushRef="#br0" timeOffset="98366.91">13618 11701 9839 0,'0'0'432'0,"0"0"96"0,4-3-528 0,0-3 0 16,-1 1 0-16,0-1 0 0,0-1 1280 0,1 2 160 16,-1-1 32-16,0 1 0 0,0-1-224 0,-1 1-32 15,0-1-16-15,0 1 0 0,0-1-240 0,1 1-64 16,-1-1 0-16,-2 6 0 0,2-5-160 0,-1-1-32 15,-1 6-16-15,0-5 0 0,0 5 16 0,-1-6 16 16,1 6 0-16,0 0 0 0,-2-5-208 0,0 1-64 16,2 4 0-16,0 0 0 0,-5-5 0 0,5 5-16 15,-5-3 0-15,5 3 0 0,-5-1-240 0,-1 3-32 0,0-1-16 0,2 2 0 16,-2 2-144-16,1-1 0 0,-1 2 0 0,2 1 0 16,-2 2 0-16,2 1-144 0,-2-1 144 0,2 1 0 15,1 0-128-15,-1 0 128 0,1-2 0 0,1 1 0 16,1 0-128-16,0-1 128 0,0-1 0 0,1 1 0 15,1 0 0-15,1 1 0 0,1-2 0 0,2 2 0 16,-1 0-160-16,2 0 160 0,0-1-128 0,2 1 128 16,0 1 0-16,-1 1-128 0,2 1 128 0,0 1 0 15,0 2 0-15,1 0 0 0,-1 2 0 0,0-2 0 0,0 3 0 16,-1-1 0-16,-2 1 0 0,1-1 0 0,-2 1 0 0,0 0 0 16,-2-1 0-16,0 0 0 0,-1-2 160 15,-2 2-32-15,-2-2-128 0,0-1 192 0,-1 0-48 0,0-2-16 16,-3-1 0-16,0 0 0 0,-3 0 96 0,0-1 16 15,-2-2 0-15,0 1 0 0,-1-1 144 0,0-2 16 16,0 0 16-16,0-2 0 16,-1-1 96-16,1-2 32 0,0-1 0 0,0-3 0 0,2 0-32 0,0-1 0 15,-2-3 0-15,2-1 0 0,2 1-32 0,1-3-16 16,1-2 0-16,2-1 0 0,0-1-192 0,1 0-32 0,3 0-16 0,2-1 0 16,0 1-224-16,3 0 0 0,0 2 0 0,1-1 0 15,2 0 0-15,1 4-128 0,1 0 128 0,0 1-208 16,-2 1-112-16,-1 3-32 0,1 1 0 0,-1 2 0 31,1 0-1648-31,0 2-336 0,-1 1-64 0,0 2-7584 16,-1 2-1504-16</inkml:trace>
  <inkml:trace contextRef="#ctx0" brushRef="#br0" timeOffset="99150.03">14024 12290 11055 0,'0'0'976'0,"0"0"-784"0,0 0-192 0,0 0 0 16,0 0 1776-16,0 0 304 0,4-4 64 0,-1 0 16 0,-3 4-560 0,4-5-96 15,-2 0-32-15,0 0 0 0,-2 0-256 0,0 5-48 16,0-6-16-16,0 1 0 0,0 0-192 0,0 5-64 16,-1-5 0-16,1 5 0 15,-3-4-192-15,3 4-32 0,-4-5-16 0,4 5 0 16,0 0-96-16,-5-1-32 0,-2 2 0 0,1 0 0 0,-2 3-224 0,0 0-48 16,0 3-16-16,-1 0 0 0,0 3-240 0,0 1 0 15,0 1 0-15,2 1 0 0,-1 2 0 0,2 0 0 16,1-2 0-16,1 1 0 0,0-2 0 0,3 0 0 15,1 0 0-15,1 0 0 0,1-3 0 0,2 0-128 16,0-2 128-16,2 1 0 0,2-1 0 0,1-3-128 16,2-1 128-16,1-2 0 0,0 0-144 0,3-1 144 15,0-2 0-15,2-1-144 16,0-1-336-16,2-2-64 0,0-1-16 0,0 1 0 16,2-1-2240-16,1 1-448 0</inkml:trace>
  <inkml:trace contextRef="#ctx0" brushRef="#br0" timeOffset="100349.15">14475 11892 15711 0,'0'0'704'0,"0"0"128"16,0 0-656-16,0 0-176 15,0 0 0-15,0 0 0 0,0 0 1184 0,0 0 208 0,0 0 32 0,0 0 16 0,0 0-480 0,0 0-112 16,0 0-16-16,0 0 0 0,0 0-144 16,5 2-48-1,2 0 0-15,-1-1 0 0,2-1-16 0,1 0-16 16,0 0 0-16,1 0 0 0,0-1-96 0,1-1 0 0,-2 1-16 0,1 0 0 0,0-1-240 0,0 0-32 31,-1 0-16-31,1-1 0 0,0 1-208 0,0 1 144 0,-3-1-144 0,1 1 128 0,0 0-128 0,-2 0-144 16,1 0 144-16,0 1-208 15,-7 0-1712-15,0 0-352 0,0 0-64 0</inkml:trace>
  <inkml:trace contextRef="#ctx0" brushRef="#br0" timeOffset="100568.45">14488 12044 20271 0,'0'0'896'0,"-6"1"192"0,6-1-880 0,0 0-208 0,0 0 0 0,0 0 0 16,-4 3 1344-16,4-3 240 0,0 0 32 0,0 0 16 15,0 0-240-15,0 0-48 0,0 0-16 16,0 0 0 0,0 0-592-16,0 0-112 0,7 0-32 0,1 0 0 15,5-2-256-15,-1 0-48 0,2 0-16 0,1 0 0 16,3-2-272-16,0 1 0 0,0 0 0 0,1 1 0 16,1-3 0-16,-2 1-144 0,0-1 16 0,0 2 0 31,-2 0-2368-31,0-1-480 0,-1 2-96 0</inkml:trace>
  <inkml:trace contextRef="#ctx0" brushRef="#br0" timeOffset="103443.82">16075 11610 11055 0,'0'0'976'0,"0"0"-784"0,5-7-192 0,-2 0 0 16,0 0 1408-16,1-1 224 16,0-1 48-16,-2 1 16 0,0 1 64 0,2-1 16 0,-1 0 0 0,0 1 0 15,1-1-464-15,-1 0-96 0,-1 1 0 0,-2 7-16 0,1-9-416 0,-1 1-80 16,0 0 0-16,0 8-16 15,0-7-176-15,0 7-16 0,0 0-16 0,-4-7 0 0,-1 2-128 0,5 5-32 16,0 0 0-16,-7-2 0 16,-1 2 32-16,0 3 0 0,1 0 0 0,-3 2 0 0,-1 3-352 0,-3 1 0 0,0 0 0 0,5-2 0 15,-1 2 0-15,2 2 0 0,-1 1 0 0,0 0-128 32,-1-1 128-32,4 2-160 0,0-1 160 0,3 0-160 0,-2-1 160 15,3 0 0-15,1-1-144 0,3 0 144 0,2-2-160 16,1 0 160-16,2 2-208 0,4 2 80 0,1-3 128 0,-1-3 0 0,3 1-144 0,6 4 144 15,-4-2 0-15,0 0 0 16,-1-1-144-16,1 2 144 0,-2 0 0 0,-1 0 0 0,0-1 0 0,-2 1 0 16,-2 1 0-16,-2-1 0 0,-2 1 0 0,0 0 0 15,-3-1 0-15,-1 1 0 0,0-1 128 0,-2 1-128 16,-1-2 240-16,-3 2-48 0,-1-1-16 0,-3 1 0 0,-1-2 80 0,-1-1 32 31,0-2 0-31,-2 1 0 0,-2-3 96 0,2 0 32 0,0-1 0 0,1-1 0 0,0-1 16 0,1-1 0 16,0-1 0-16,4-1 0 0,1-1 16 0,-1-2 0 15,-1 1 0-15,3-2 0 0,0 0-112 0,1-3-16 16,1 0 0-16,1-2 0 0,0 0-128 0,2 0-48 16,3-1 0-16,0 1 0 0,1 0-144 0,1 1 0 15,1 3 0 1,2 0 0-16,0 1-192 0,-1 3-64 16,0 1 0-16,0 2-16 15,-1 0-752-15,2 2-128 0,0 3-48 0,-2 1 0 16,0 1-1664-16,-2 2-336 0,1 2-64 0</inkml:trace>
  <inkml:trace contextRef="#ctx0" brushRef="#br0" timeOffset="103997.28">16402 12032 9215 0,'0'0'816'0,"0"0"-656"15,0 0-160-15,0 0 0 0,0 0 1408 0,0 0 240 0,0 0 48 0,0 0 16 16,9-4-208-16,-9 4-32 15,7-7-16-15,0 1 0 0,-7 6-176 0,6-6-48 16,-6 6 0-16,4-8 0 0,-1 0-272 0,-3 8-48 0,0 0-16 0,0-7 0 16,0 7-128-16,-2-8-16 0,2 8-16 0,-5-5 0 15,-2 1 96-15,-1 3 0 0,1 1 16 0,-1 3 0 16,0 2-400-16,-3 1-64 0,0 4-32 0,0 1 0 16,0 0-224-16,1 3-128 0,0 0 160 0,2 1-160 15,1 0 0-15,1 0 0 0,2-1 0 0,1-1 0 16,1 0 0-16,0-2 0 0,1-3 0 0,2 1 0 15,-1-9 0-15,5 10 0 0,0-3 0 0,-5-7 0 16,9 5-288-16,2-2 48 0,1-3 16 0,1-1 0 16,2-2-608-16,1-2-128 0,2-3-32 0,1-2-8640 15,-1-2-1728-15</inkml:trace>
  <inkml:trace contextRef="#ctx0" brushRef="#br0" timeOffset="104657.44">16648 11560 15663 0,'0'0'688'0,"0"0"144"0,0-7-656 0,0 7-176 0,0-8 0 0,1 0 0 15,1 0 1920-15,-2 8 368 0,2-7 64 0,-2 7 16 16,0 0-832-16,5-6-176 0,-5 6-16 0,0 0-16 16,9-2-448-16,-9 2-96 15,11 5-16-15,-2 4 0 0,-3 2-96 0,4 2-32 0,1 3 0 0,-1 0 0 16,0 3-256-16,-3-3-64 0,-1 4-16 0,1 3 0 15,0 2-80-15,-2 1-16 0,1 1 0 0,-2 4 0 16,-1 2-48-16,-1 2-16 0,-2 2 0 16,-2 1 0-16,-2 1 0 0,-6 17 0 0,-1-7 0 0,-3-6 0 15,-2-4-592 1,0-4-112-16,-2-3-16 0,-1-2-16 0,1-2-1504 0,-4 1-288 0,-5-2-64 0,-1-1-10544 16</inkml:trace>
  <inkml:trace contextRef="#ctx0" brushRef="#br0" timeOffset="105099.7">15888 11328 21183 0,'0'0'1888'0,"-5"-3"-1504"31,-2 0-384-31,-2 0 0 0,4 1 768 0,5 2 96 0,-11-1 16 0,3 2 0 0,8-1 144 0,-9 4 48 16,-1 2 0-16,2 0 0 0,-2 3-496 0,0 3-80 15,0 3-32-15,0 3 0 0,0 7-240 0,0 1-48 16,-1 3-16-16,0 5 0 0,-1 4-32 0,0 5-128 16,-1 2 192-16,-1 4-64 0,1 2-128 15,4 3 0-15,1 0 0 0,1-1 0 16,2-1 0-16,3-7 0 0,0-5 0 0,2-1 0 0,3-1 0 0,2-2 0 0,4-5 0 16,1-1 0-16,0-2 192 0,1-4 0 15,2-2 0-15,0-2 0 0,0-3-64 0,3 0 0 0,0-5 0 0,4-2 0 31,2-4-128-31,6-1 0 0,3-3-160 0,6-3-14016 16</inkml:trace>
  <inkml:trace contextRef="#ctx0" brushRef="#br0" timeOffset="105900.21">17172 12255 13823 0,'0'0'608'0,"-4"-3"128"0,4 3-592 0,-6-2-144 16,1 1 0-16,-1 0 0 0,6 1 1888 0,-5 0 352 16,-1 0 64-16,6 0 0 0,0 0-640 0,0 0-128 15,0 0-16-15,0 0-16 0,0 0-640 0,0 0-128 16,0 0-32-16,0 0 0 0,0 0-320 0,0 0-80 16,7 2-16-16,0 0 0 0,2-2-32 15,2 1 0-15,-1 0 0 0,2-1 0 0,1 0 64 0,2 0 0 16,-2-1 0-16,1 1 0 0,0-1-128 0,2 0 0 15,-2 0-16-15,0-1 0 0,-1 0-176 0,-1 1 0 16,-1 0 144-16,-1 0-144 0,-3 0 128 0,0-1-128 16,-2 1 160-16,-5 1-160 0,0 0 240 0,0 0-48 15,0 0-16-15,0 0 0 0,0-5 32 0,0 5 16 16,-4-5 0-16,-2 2 0 0,0-1-48 0,-2 2-16 0,-2 1 0 16,-1 1 0-16,-1 0-160 0,-1 1 0 15,-2 1 0-15,-1 0 0 0,0 2 0 0,-1 0 0 0,1 2 0 16,0 1 0-16,1 2 0 0,-1 0 0 15,2 1-128-15,0 1 128 0,1 1 0 0,1-1-144 16,-1 0 144-16,2 1 0 0,2-1-160 0,2 1 160 0,-1-1-128 16,3 0 128-16,0-1 0 0,2 0-160 0,1-1 160 15,1 0 0-15,1-1-160 0,1-1 160 0,1-2-128 16,2 1 128-16,1-2 0 0,-1 0 0 0,2-2 0 0,-1-1-128 16,2-1 128-16,-1-1 0 0,1 0 160 0,0-3-160 15,-1 0 448-15,0-3 0 0,-2 1 0 0,-1-1 0 0,1 0 64 16,-2-1 0-16,-1 0 0 0,-1 0 0 0,-1 2-96 0,0-1-16 15,-1 1 0-15,-2 0 0 0,0 1-96 0,0 0-32 16,0 2 0-16,-2 2 0 0,0 0-272 16,1 2 0-16,-1 1 0 0,2 1 0 15,-2 1-752-15,3 0-96 0,-1 2-32 0,2-1-10832 16,0 2-2160-16</inkml:trace>
  <inkml:trace contextRef="#ctx0" brushRef="#br0" timeOffset="106916.12">17962 11632 4607 0,'0'0'400'0,"0"0"-400"16,0 0 0-16,0-7 0 0,-1 0 3024 0,1 1 528 15,-3-1 96-15,2 1 32 0,-1 1-1184 0,0 0-224 16,1-1-48-16,1 6-16 0,-2-5-544 0,2 5-96 0,0 0-32 0,0 0 0 16,0 0-528-16,0 0-112 0,0 0-32 0,0 0 0 15,0 0-480-15,0 0-80 16,0 0-32-16,0 0 0 0,1 8-112 0,1 3-32 15,-1 0 0-15,0 3 0 0,0 1-128 0,0 2 0 0,2-2 144 0,-2 3-144 16,0 0 0-16,0 1 0 0,0-1 0 16,1 0 128-16,-2-1-128 0,1-1 144 0,-1 1-144 0,0-1 160 15,0 0-448-15,2-2-96 0,-2-2 0 0,0 0-16 32,0-1-1904-32,0-1-384 0,0 1-80 0</inkml:trace>
  <inkml:trace contextRef="#ctx0" brushRef="#br0" timeOffset="107126.41">17787 11834 28911 0,'0'0'1280'0,"0"0"256"16,0 0-1216-16,0 0-320 0,-5-2 0 0,5 2 0 16,0 0 368-16,0 0 16 0,0 0 0 0,9-1 0 0,1 1 80 15,2-1 32-15,4-1 0 0,0 1 0 0,3 0-112 0,1-1-32 16,1 0 0-16,-1-1 0 0,1-1-128 0,1 1-32 15,0-1 0-15,1-1 0 0,2 1-48 0,-2-2-16 0,-2 1 0 0,-2-1 0 16,1 0-320-16,0 0-64 16,-5 0 0-16,0 0-16 15,-3 1-2160-15,-2 0-448 0</inkml:trace>
  <inkml:trace contextRef="#ctx0" brushRef="#br0" timeOffset="107948.07">19093 11474 15487 0,'0'0'688'0,"2"-4"144"0,-1-3-672 0,0 1-160 16,0-2 0-16,1 0 0 0,-2 1 1792 15,0 0 336-15,0-1 64 0,0 2 16 0,-2-1-480 0,1 0-80 31,0 2-32-31,0 1 0 0,1 4-368 0,-2-6-80 16,-2 2-16-16,4 4 0 0,-4-3-320 0,-1 2-64 16,0 1 0-16,-1 1-16 0,1 2-496 0,-1 1-80 15,0 0-32-15,0 3 0 0,0 0-144 0,1 1 0 16,1 2 0-16,1 0 0 0,-2 1 0 0,2 0 0 0,1 0-128 0,1 0 128 16,-2 0 0-16,2 1 0 0,1 2-144 0,1-2 144 15,1-1 0-15,-1 1-160 16,0 1 160-16,1 0-128 0,0 0 128 0,1 2 0 0,1-1 0 15,-1 1-128-15,1 1 128 0,1-1 0 0,0 1 0 0,1-1 0 16,-1 0 0-16,2 1-128 0,0 1 128 0,0 1 0 16,1 0 0-16,0-1 0 0,-2 2 0 0,1-2-128 15,-1 0 128-15,0-2 0 0,-2 0 0 0,2-2 0 16,-3-1 0-16,-1 1 0 0,1-2 128 0,-3-1-128 0,-3-1 176 16,1 0-48-16,-1-2 0 0,-2 0 0 0,-1-2 96 0,-2 1 16 15,-1-2 0-15,-1 0 0 0,-1-1 16 0,0-2 0 16,-1-1 0-16,-3-1 0 0,2-2 128 0,1-2 48 15,2 0 0-15,0-3 0 0,0-2 48 0,1-1 16 16,3 0 0-16,1 2 0 0,2-1-176 16,1-3-16-16,-1 0-16 0,3 0 0 0,2-1-80 0,0-1-16 15,1 1 0-15,3 1 0 0,-1 1-192 0,2 1 0 16,0 1 0-16,0 0-160 0,0 2 160 0,-1 3-160 0,2 0 160 0,0 2-160 31,-2 1-416-31,2 1-96 0,0 0-16 0,0 3 0 16,1 1-1728-16,0 1-336 0,0 1-80 0,1-1-12208 0</inkml:trace>
  <inkml:trace contextRef="#ctx0" brushRef="#br0" timeOffset="108436.87">19467 11922 6447 0,'0'0'576'0,"0"0"-576"16,0 0 0-16,0 0 0 0,0 0 2448 0,0 0 384 16,0 0 80-16,0-7 16 0,0 7-1056 0,-6-6-208 15,6 6-32-15,-5-6-16 0,-3 3-208 0,8 3-64 0,-7-2 0 0,7 2 0 16,-9 1-336-16,2 2-80 0,7-3-16 0,-9 8 0 15,0 0-384-15,1 1-80 16,0 2 0-16,1 3-16 0,0 0-176 0,2 2-48 0,2 0 0 0,-3-1 0 16,3-2-208-16,1 1 176 0,-1-1-176 0,3-1 160 15,2-1-160-15,0 0 0 16,1-1 144-16,1 0-144 0,3-1 0 0,1-1 128 0,1-1-128 0,0-3 0 0,2 0 0 0,3-2 0 16,-1-2 0-16,-3-1 0 15,1-3-576-15,2 0-64 0,2-4-32 0,2 0-8912 16,0-3-1776-16</inkml:trace>
  <inkml:trace contextRef="#ctx0" brushRef="#br0" timeOffset="108895.97">19649 11331 17391 0,'0'0'768'0,"0"0"160"0,-3-4-736 0,0-1-192 16,-1 1 0-16,1 0 0 0,0-1 1600 0,3 5 272 0,-1-5 64 0,1 5 16 0,-4-5-240 0,4 5-48 15,0 0-16-15,0-5 0 0,0 5-608 0,0 0-112 16,0 0-32-16,0 0 0 16,5-5-224-16,-5 5-48 15,5-3-16-15,2 2 0 0,-7 1-96 0,7 1-32 16,1 1 0-16,1 3 0 0,0 0-160 0,0 2-16 0,-1 2-16 16,2 1 0-16,0 2-80 0,1 3-16 0,-1 3 0 0,0 3 0 0,0 2-192 0,1 5 176 15,-1 3-176-15,-3 3 160 0,0 5-160 0,-1 5 128 16,-4 3-128-16,0 6 128 0,-1 1-128 0,0 1 192 0,-3 0-192 15,-2 23 192 1,-5-16-464-16,0-7-96 0,-2-5-16 0,-1-6 0 16,-2-6-448-16,-2-1-112 0,-4-3-16 0,-2-3 0 15,-3-3-384-15,-1-1-96 0,-4-3-16 0,0 0 0 16,-1-2-1280-16,2-2-256 0</inkml:trace>
  <inkml:trace contextRef="#ctx0" brushRef="#br0" timeOffset="109305.71">18926 11302 20495 0,'-5'-15'896'0,"3"10"208"0,0-2-880 0,-2 1-224 15,1 0 0-15,0 1 0 0,-2-3 768 0,1 1 128 16,-1 2 0-16,1 0 16 0,0 1 240 0,-1 0 32 0,5 4 16 0,-5 0 0 16,0 1-368-16,0 2-64 15,-2 4 0-15,1-1-16 0,-3 2-176 0,0 3-16 16,0 5-16-16,-6 11 0 0,-1 0-48 0,1 3-16 15,-1 5 0-15,0 3 0 0,1 2-288 0,0 5-48 0,2 3-16 0,1 0 0 16,1 0-128-16,2 2 128 0,4-2-128 0,3 0 128 16,2-2-128-16,2-3 0 0,1-1 0 0,2-5-176 15,-1-3 176-15,4-1 0 0,0-2 0 0,3-4 0 0,2-2 0 0,1-2 0 16,2-2 0-16,3-2 128 16,2-3-656-16,4-4-128 0,3-2-32 15,0-3-9296-15,3-3-1872 0</inkml:trace>
  <inkml:trace contextRef="#ctx0" brushRef="#br0" timeOffset="109781.7">20332 11927 10127 0,'0'0'448'0,"0"0"96"0,-3-4-544 0,0-1 0 0,-1-1 0 0,1 1 0 0,1-3 2928 15,0 1 464-15,-1 1 112 0,2-1 16 0,0-1-1312 0,2 1-256 16,2-1-48-16,-1 0-16 0,1 1-736 0,2-1-128 16,0 1-48-16,2 1 0 15,0-3-480-15,3 2-112 0,1 1 0 0,-1-1-16 0,1 0-112 0,0 2 0 16,1 1-16-16,1-2 0 0,1 3-48 0,-1 1-16 15,-1-1 0-15,0 3 0 0,0 0-176 16,-1 1 0-16,-1 2 144 0,0-1-144 0,-1 1 0 16,0 0 128-16,-2 2-128 0,0-1 0 15,-2 2-352-15,1-1-144 0,-1 1-16 0,-1 0-16 16,-2 1-1568-16,0 0-304 0,-1 0-64 0,0 1-16 16,-1 0-864-16,0-2-176 0</inkml:trace>
  <inkml:trace contextRef="#ctx0" brushRef="#br0" timeOffset="110005.01">20531 11810 11967 0,'-3'-4'1072'31,"-1"1"-864"-31,-3 1-208 0,-1 0 0 0,2 0 2448 0,-1 0 448 0,0 1 96 16,-1 1 16-16,1 1-928 0,1 2-176 0,-2 0-48 0,1 2 0 15,0 2-768-15,0 2-176 16,-1 2-16-16,3 2-16 0,-3 1-400 0,2 2-80 16,-1-1-16-16,4 3 0 0,0-1-144 0,2 2-48 0,-1 0 0 15,1 8 0-15,1-4-192 0,0-7 144 16,0-1-144-16,2 1 128 0,1-2-128 0,2-2 0 0,0-1 0 0,2-1 0 15,0-2 0-15,0-2 160 0,1-1-160 0,1-3 160 0,1-2-16 0,0-1 0 16,1-3 0-16,1-1 0 0,0-3-304 0,2-1-64 16,2-1-16-16,0-1-15424 0</inkml:trace>
  <inkml:trace contextRef="#ctx0" brushRef="#br0" timeOffset="136328.84">22482 11724 5519 0,'0'0'496'0,"-4"-6"-496"15,4 6 0-15,-5-6 0 0,1 0 160 0,0 2-160 16,1 0 160-16,3 4-160 0,-3-6 160 0,3 6-160 16,-4-7 160-16,4 7-160 0,-2-8 608 0,0 1 32 15,2 7 0-15,-1-8 0 0,1 8 192 0,0-8 32 16,0 1 16-16,0 7 0 0,0-8-160 0,0 8-16 16,1-7-16-16,-1 7 0 0,0 0-80 0,1-8-16 15,-1 8 0-15,0-8 0 0,0 8-80 0,0 0 0 16,-1-8-16-16,1 8 0 0,0 0-176 0,-3-6-16 0,3 6-16 0,-5-6 0 15,5 6 0-15,-6-2 0 16,-2 1 0-16,0 2 0 0,1 2-32 0,-3 2-16 0,1 1 0 0,0 2 0 16,0 1-240-16,0 2 144 15,0 1-144-15,1 0 128 0,1 0 0 0,1 1 0 0,-2 0 0 0,4 0 0 16,-1 1-128-16,2-1 0 16,1-1-192-16,1 0 192 0,1-1-144 0,2-1 144 0,0-1 0 0,1 1 0 15,3 0 0-15,0-1 0 0,2-3 128 0,2 4-128 0,1-1 176 0,1 1-176 16,2 0 192-1,2 0-192-15,-1 0 128 0,2 2-128 0,-1 0 0 0,1-1 0 0,-2 0 0 0,2 1 0 16,-2 0 0-16,-1 0 0 0,1 0 0 0,-4 0 0 16,-2 0 0-16,1 1 0 0,-1-1 192 0,-2 0-192 15,-2-1 192-15,0 0-192 0,-3-1 144 0,-1 0-144 16,-2-1 0-16,-1 2 144 0,-3-1 64 0,0 0 16 16,-3-2 0-16,0 0 0 0,-4-1 48 0,-2 1 16 15,-3 0 0-15,0-1 0 0,-2 0-96 0,0-3-32 16,-4 0 0-16,4-2 0 0,-1-3 96 0,1-1 32 0,1-3 0 0,3 0 0 15,1-3 480-15,3-1 80 16,0 2 32-16,2-4 0 0,1-4 16 0,5 0 16 0,-1-2 0 16,2 0 0-16,4-1-576 0,2-1-112 15,1 0-32-15,0 1 0 0,1 2-192 0,3 1 0 16,0 2 0-16,1 2 0 0,1 1-128 0,1 2 128 0,1 3-192 0,0 1 192 16,1 0-192-16,-2 3 64 0,-1 2 128 0,1 3-208 31,0 0-864-31,0 3-160 0,0 0-48 0,-1 2-11744 0</inkml:trace>
  <inkml:trace contextRef="#ctx0" brushRef="#br0" timeOffset="136881.06">22863 11986 5519 0,'0'0'240'0,"0"0"64"0,0 0-304 0,10-5 0 0,-2 0 0 15,-1-1 0-15,-1 2 2624 0,-6 4 448 0,8-7 112 16,-1 2 16-16,-3-2-1632 0,-4 7-320 0,5-7-64 0,0 0-16 0,-5 7-320 0,3-8-64 31,-3 8-16-31,0 0 0 0,0 0-272 0,-3-6-64 0,3 6-16 0,-7-4 0 0,7 4-32 16,-10 1-16-16,-1 3 0 0,0 1 0 15,0 3-48-15,-1 1 0 16,0 1 0-16,2 2 0 0,-1 0-320 0,2 1 144 16,2-2-144-16,1 2 0 0,2-1 0 0,1-1 0 0,-2 0 0 0,4-1 0 0,1 0 0 0,1-1 0 0,-1 1 0 0,0-10 0 15,0 0 0-15,8 9 0 16,-8-9 0-1,11 7 0-15,1-1 128 0,0-2-128 16,0-2 0-16,1 0 0 0,1-4 0 0,1 0 0 0,1-3 0 0,2-1 0 16,2 1-464-1,-1-2-112-15,-2-1 0 0,1 0-11360 0</inkml:trace>
  <inkml:trace contextRef="#ctx0" brushRef="#br0" timeOffset="137866.68">22978 11498 10127 0,'0'0'896'0,"0"0"-704"0,-3-7-192 0,3 7 0 16,-2-7 1568-16,2 7 288 0,-3-8 48 0,3 8 16 0,0-7-608 0,0 7-112 0,0-9-32 0,0 9 0 15,0 0-208-15,3-8-32 0,-3 8-16 0,0 0 0 16,7-4-384-16,-7 4-80 15,9-1 0-15,-9 1-16 16,9 4-240-16,-1 1-64 0,1 1 0 0,0 2 0 0,-1 1 64 0,1 1 16 16,0 4 0-16,2 2 0 0,-1 2-32 0,1 2-16 15,0 1 0-15,-2-4 0 0,-2 4-16 16,0 2 0-16,1 0 0 0,1 3 0 0,-1 2-144 16,-1 3 160-16,0 2-160 0,0 1 160 0,-2-1-16 0,-2 1 0 15,1 3 0-15,-2-3 0 0,-2 0-16 0,-2-1-128 16,-2-2 192-16,-3 11-64 0,-2-3-128 0,-1-5 160 15,0-3-160-15,-4-1 160 16,-4-1-784-16,-1 0-144 0,-1-1-48 0,-2 0-7552 16,-3-1-1504-16</inkml:trace>
  <inkml:trace contextRef="#ctx0" brushRef="#br0" timeOffset="138325">22210 11535 20271 0,'-7'-9'896'0,"7"9"192"0,-5-7-880 0,-1 1-208 16,1 0 0-16,-1 1 0 0,1 0 0 0,5 5-256 16,-8-3 48-16,8 3 16 0,-10-2 816 0,2 2 160 15,1 2 48-15,-2 4 0 0,0 1-208 0,1 5-48 16,-1 3 0-16,-2 2 0 0,-1 2-176 0,-3 4-32 15,1 3-16-15,-1 5 0 0,-2 4-32 0,2 3 0 16,0 3 0-16,2 1 0 0,0 5-128 0,1 1-48 0,1-1 0 0,2 1 0 16,1-1-144-16,3-2 0 0,2 0 0 0,2-2 0 15,3-1 0-15,1-3 128 0,3 0-128 0,1-3 0 16,1-3 160-16,2-2-160 0,2-3 192 0,4-1-192 16,0-4 128-16,4-1-128 0,2-2 0 0,2-1 0 15,1-2 0-15,3-2 0 0,2-6-208 0,5-1 80 16,2-5-1600-1,5-3-304-15</inkml:trace>
  <inkml:trace contextRef="#ctx0" brushRef="#br0" timeOffset="139180.07">23374 12098 6447 0,'0'0'576'15,"0"0"-576"-15,-6-4 0 0,6 4 0 0,-5-4 2848 0,5 4 464 32,0 0 80-32,0 0 32 0,-5-4-1712 0,5 4-352 0,0 0-64 0,0 0-16 0,0 0-592 0,0 0-128 31,7-8-32-31,2 4 0 0,0 0-208 0,2 1-64 0,1 1 0 0,3-1 0 0,2-2-32 0,-3 2-16 15,2 0 0-15,-1-2 0 0,1 1 48 0,1-1 0 16,-1 2 0-16,-6 1 0 0,1-1-64 0,2-1 0 16,-1 2 0-16,2 0 0 0,-2 0-64 0,0-2 0 0,-1 2-128 0,-1 1 192 15,-1-1-192-15,-2 0 176 16,1 1-176-16,-3 0 160 0,-5 1-16 0,0 0 0 16,0 0 0-16,0 0 0 0,0 0 48 0,0 0 0 15,0 0 0-15,0 0 0 0,-2-5-32 0,-1 2 0 0,-1 1 0 0,-3 1 0 16,-1 1-160-16,-1 1 160 0,-2 1-160 0,-4 2 160 15,0 1-160-15,-1 1 0 0,-1 2 0 0,0 2 0 16,0 0 0-16,0 1 0 0,1 1 0 0,-1 1 0 16,-1-1 0-16,2 1 0 0,1 2 0 0,1 0 0 0,3-1 0 15,0 1 0-15,3-2 0 0,1-1 0 16,3 0 0-16,0-2 0 0,1-2 0 0,1 0 0 0,2 1 0 0,0-9 160 16,0 0-160-16,4 10 160 0,2-3 0 0,-6-7 0 15,8 6 0-15,1-1 0 0,0-3 0 16,1-2 0-16,0-1 0 15,0-1 0-15,0-2 112 0,-2 0 32 16,-1-2 0-16,0 0 0 0,-2-2 208 0,1-2 32 0,-2-1 16 16,-2-1 0-16,-1-1-16 0,-1 1 0 0,-2 0 0 0,0 1 0 0,-1 2-128 15,-3 0-32-15,-3 0 0 0,1 2 0 0,-2 1-192 0,0 3-32 16,-1 1-16-16,1 2 0 0,0 0-304 0,0 4-64 16,-1 3-16-16,1-1 0 31,1 0-1776-31,1 1-352 0,-1 3-80 0</inkml:trace>
  <inkml:trace contextRef="#ctx0" brushRef="#br0" timeOffset="140269.09">21975 12960 2751 0,'0'0'256'0,"-8"1"-256"16,8-1 0-16,-8 3 0 0,1-2 2336 16,7-1 416-16,-8 1 96 0,8-1 16 0,-8 2-1408 0,8-2-288 15,0 0-48-15,-6 2-16 16,6-2-240-16,0 0-48 0,0 0-16 0,0 0 0 0,0 0-160 0,0 0-48 15,0 0 0-15,0 0 0 0,0 0-144 0,0 0-16 32,0 0-16-32,0 0 0 0,0 0-96 0,8 0 0 0,1-1-16 0,-9 1 0 0,10-2 16 0,0 0 0 15,1 0 0-15,-1 0 0 0,2 0 16 0,2 0 16 16,2-1 0-16,0-2 0 0,2-1-160 0,0 0-16 0,2-1-16 0,3-1 0 16,3-1-160-16,2-1 192 15,4-2-192-15,4 0 192 0,5 0-192 0,6 0 0 16,8-1 0-16,2-3 128 0,-1 0-128 0,2-1 0 0,4 0 0 0,5 0 0 15,5 1 0-15,1 0 0 16,-1 0 0-16,-1-1 0 0,-2 1 0 0,3-1 0 16,0 2 0-16,0-1 0 0,-3 1 0 0,-4 2 0 0,-3 1 0 0,-5-2 0 15,-3 0 128-15,-18 5-128 0,2 1 128 0,20-6-128 16,-8 3 0-16,-4 0 128 0,-7 3-128 0,-5 0 0 16,-6 0 128-16,-4 0-128 15,-2 1 0-15,-2 0 128 0,-4 2 16 0,-3 0 0 0,-2 1 0 0,-2-1 0 0,-2 1 192 16,-7 4 48-16,5-4 0 0,-5 4 0 0,0 0 192 0,0 0 64 15,0 0 0-15,0 0 0 0,0 0-336 0,0 0-64 16,0 0-16-16,0 0 0 16,0 0-608-16,0 0-112 0,-8 4-16 0,0 3-16 15,-1-1-2272-15,1 2-448 0</inkml:trace>
  <inkml:trace contextRef="#ctx0" brushRef="#br0" timeOffset="141741.25">22601 13253 10815 0,'0'0'480'0,"0"0"96"0,0 0-448 0,0 0-128 16,1-9 0-16,-1 1 0 0,0 2 960 0,1-2 160 15,-1 8 32-15,2-9 16 0,0 2-128 0,0 0-16 16,-2 7-16-16,3-9 0 0,-2 0-80 0,1 2-16 16,1-1 0-16,0 1 0 0,0 1-80 0,-3 6 0 0,4-9-16 0,-1 1 0 15,0 1-144-15,-2 0-32 0,2 0 0 0,-1 1 0 16,-2 6-192-16,1-9-64 0,1 1 0 0,-2 2 0 15,-3 0-64-15,3 6-32 0,0-6 0 0,0 6 0 0,-3-8 0 0,3 8 0 16,-5-6 0-16,5 6 0 0,-6-4-32 16,6 4 0-1,-7-2 0-15,7 2 0 0,-7 0-256 0,0 1 160 0,-1 1-160 16,8-2 128-16,-7 6-128 0,0 1 0 16,0 2 0-16,2 0 0 0,0 1-128 0,1 0-16 15,2-1 0-15,0 0 0 0,-1 1 144 0,2 0 0 0,0 1-144 0,1 0 144 16,1-1 0-16,2 1 0 0,-1-1-144 0,0 1 144 0,1 0 0 15,2-1-128-15,0 0 128 0,1-1 0 0,-1-2-144 0,3 2 144 0,1 0 0 0,1 2-144 16,-1 1 144-16,2 0 0 16,0 1 0-16,0 1-128 0,0-1 128 0,2 1 0 15,-1 1 0-15,0 1-128 0,0 0 128 0,-1 1 0 16,0-1 0-16,-1 1 0 0,-3-1 0 16,1 1 0-16,-1-1 0 0,-2 1 0 15,0-1 0-15,-2 0 128 0,-2-3-128 0,-2 0 0 0,-1 1 0 0,-2 0 144 16,1-1-144-16,-1-1 0 0,-2 0 192 0,-1-1-64 15,-2-1 0-15,-1 0-128 0,0-1 240 0,-1-3-64 16,1 1-16-16,-3-2 0 0,0 0-32 0,1-1 0 0,-2-2 0 0,2-1 0 0,-1-1 208 0,1-1 48 16,1-1 0-16,0-1 0 0,1-3 288 0,2-1 64 15,0-2 16-15,2-2 0 0,2-1-224 16,0-1-32-16,2-3-16 16,2 0 0-16,2-1-352 0,2 2-128 15,-1-1 0-15,2 1 144 0,2-2-144 0,1 3 0 0,-2 1 0 16,3 1 0-16,0 2-176 0,1 2 176 0,1 2-128 0,-2 0 128 0,-4 1-384 0,4 0 16 31,0 3 0-31,1 1 0 16,0 0-1792-16,1 0-352 0,0 1-80 0,0 1-11008 0</inkml:trace>
  <inkml:trace contextRef="#ctx0" brushRef="#br0" timeOffset="142496.75">23044 13664 4607 0,'0'0'400'0,"0"0"-400"15,0 0 0-15,0 0 0 0,-3-7 2768 0,3 7 480 16,-4-8 80-16,1 1 32 0,3 7-1520 0,-3-6-304 15,3 6-64-15,0 0-16 0,-5-6-544 0,5 6-96 16,-5-5-32-16,5 5 0 0,-7-4-208 16,7 4-32-16,0 0-16 0,-9 3 0 15,2 0-96-15,1 1-32 0,0 2 0 0,-1 3 0 0,-1 2-144 0,2 1-16 16,0 0-16-16,1 1 0 0,-1 2-224 0,2 1 176 16,0-1-176-16,3-2 160 0,-1 0-160 0,2-1 0 15,2 0 0-15,2-1 0 0,0-2 0 0,2-2 0 16,-1 0 144-16,3-2-144 0,1 0 0 0,0-3 128 15,2 0-128-15,2-2 0 0,-1-1 0 0,1-2 128 0,2-2-128 0,3-1 0 16,2-3-192-16,-2-1-128 16,0-3 0-16,1 0-8256 0,2-3-1632 15</inkml:trace>
  <inkml:trace contextRef="#ctx0" brushRef="#br0" timeOffset="143065.46">23178 12972 1839 0,'0'0'0'0,"0"0"160"0,0 0-160 0,0 0 0 0,0 0 0 0,0-7 0 16,0 7 2144-16,0 0 400 0,3-7 80 0,-3 7 0 15,1-9-1200-15,-1 9-240 16,0 0-48-16,3-7-16 0,-3 7-32 0,3-9-16 0,-3 9 0 15,2-9 0-15,-2 9-208 0,0 0-32 0,3-8-16 16,-3 8 0-16,0 0 16 0,0 0 0 16,0 0 0-16,0 0 0 0,0 0-272 0,0 0-48 15,7-4-16-15,-7 4 0 0,0 0-192 0,9-1-48 0,-9 1 0 16,9 2 0-16,-1 1-80 0,2 2-32 0,-4 1 0 0,2 3 0 0,0 0-144 0,1 1 160 16,1 2-160-16,0 3 160 15,0 3-160-15,0 3 160 0,0 3-160 0,-2 2 160 0,1 2 32 16,-1 3 0-16,1 3 0 0,-4 3 0 0,0 3 80 0,-2 2 32 15,-1 1 0-15,0 3 0 0,-3 1-144 0,-1 0-32 16,-1 1 0-16,-2-1 0 0,-2 0 0 0,-2-2-128 16,-2-2 192-16,1-4-64 0,-2-3-128 0,0-3-272 15,-1-4 64-15,-2-1 16 0,0 1-144 0,-2-1-32 16,0-1 0-16,-2-2 0 16,-1-3-544-16,0 0-112 0,2 0-32 0,-3 0-11040 0</inkml:trace>
  <inkml:trace contextRef="#ctx0" brushRef="#br0" timeOffset="143702.6">22386 13118 12831 0,'0'0'576'0,"0"0"112"0,0 0-560 0,0 0-128 0,-4-6 0 0,4 6 0 0,-5-6 1216 16,5 6 224-16,-5-6 32 0,5 6 16 0,-7-7-192 0,3 3-32 15,4 4-16-15,0 0 0 0,-7-3-352 0,7 3-80 16,-8-2-16-16,8 2 0 0,-7 2-288 0,7-2-48 0,-9 5-16 0,1 2 0 16,2-1-176-16,-2 3-32 15,0 2-16-15,1 2 0 0,-1 4-48 0,0 3-16 16,0 2 0-16,1 2 0 0,-2 2-16 0,0 6 0 15,0 2 0-15,1 5 0 0,-1 3 64 0,2 2 16 16,2 1 0-16,-1 2 0 0,1 3-80 0,1-1-16 16,3-1 0-16,2 0 0 0,0-3-128 0,3-2 0 0,0-1 0 0,4-3 128 15,2 0-128-15,3-6 0 0,2-5 0 16,3 0 128-16,2-3-128 0,2-2 0 0,2-1 0 16,3-2 0-16,4-2 0 0,4-5 128 15,2-3-128-15,-1-4 0 0,0-6-128 0,3-3-128 16,0-4 0-16,4-4-13152 0</inkml:trace>
  <inkml:trace contextRef="#ctx0" brushRef="#br0" timeOffset="144629.28">23635 13810 2751 0,'0'0'256'0,"0"0"-256"0,0 0 0 0,0 0 0 16,0 0 3584-16,-6-5 656 0,6 5 144 0,-4-4 32 15,4 4-2352-15,-4-8-464 0,2 0-80 0,2 8-32 16,0-8-464-16,2-1-112 0,1 0-16 0,1 0 0 16,1 1-208-16,1 1-48 0,2-2-16 0,2 0 0 15,-1 0-160-15,4 1-16 0,0-2-16 0,0 0 0 16,0 1-160-16,1 0-16 0,2 0-16 0,-1 2 0 16,0 1-240-16,-2 3 176 0,-1-2-176 0,-1 2 160 15,0 1-160-15,-1 2 0 0,-4 0 0 0,2 1 128 16,1 0-128-16,-1 2 0 0,-2 2 0 0,1 0-176 15,-2 1 176-15,1 0 0 0,0 2 0 0,-2 2 0 16,0-1-560-16,-1 0-16 0,1-1-16 0,-1 1 0 16,-3-9-912-16,2 10-176 0,0-1-48 0,-2-9-9824 15</inkml:trace>
  <inkml:trace contextRef="#ctx0" brushRef="#br0" timeOffset="144890.89">23870 13724 16063 0,'0'0'704'0,"0"0"160"0,0 0-688 0,0 0-176 15,-8-5 0-15,8 5 0 0,0 0 1344 0,0 0 224 0,-10 0 48 0,10 0 16 16,-7 5-496-16,0 1-112 0,0 2 0 0,2 2-16 16,-1 1-272-16,3 3-48 0,-1 3-16 0,0-1 0 0,1 2-224 0,0-1-64 15,0 0 0-15,1 2 0 0,0-1-144 0,2 1-48 16,2 0 0-16,0-2 0 16,1 0 0-16,0-2 0 0,2-2 0 0,0 0 0 0,2-4 192 0,0 0 48 15,1-3 0-15,1-2 0 16,0-1-16-16,1-1 0 0,1-2 0 0,0-3 0 15,0 0-96-15,0-2 0 0,0-4-16 0,1-2 0 0,2-2-112 0,0-1 0 16,-1 0-16-16,2 1 0 16,-2 0-176-16,-2 1 0 0,-3-1 0 0,-2 4-176 15,2-1-720-15,-1 2-128 0,-1 1-48 0,1 2-13552 16</inkml:trace>
  <inkml:trace contextRef="#ctx0" brushRef="#br0" timeOffset="173689.59">6701 14521 7359 0,'0'0'656'0,"0"0"-528"15,0 0-128-15,0 0 0 0,0 0 960 0,2-7 176 0,-2 7 16 0,0 0 16 0,2-9-144 0,1 1-16 16,-3 8-16-16,0 0 0 16,2-8-112-16,-2 8-32 0,0 0 0 0,3-7 0 0,-3 7-160 0,0 0-48 15,3-7 0-15,-3 7 0 0,0 0-112 0,0 0-16 16,0 0-16-16,0 0 0 15,0 0-64-15,0 0-16 0,0 0 0 0,0 0 0 16,0 0-48-16,4 9-16 0,-2 0 0 0,-1 2 0 16,-1 0-208-16,0 2-144 0,1 0 192 0,-1 0-192 15,0 0 128-15,0 1-128 0,0-1 0 0,1 1 0 0,1-1 0 0,1 2 0 0,-1 0 0 0,0-1 0 16,1 0 0-16,1-2 0 0,-2-1 0 0,0 0 0 16,0-1 0-16,0-2-272 15,1 1 16-15,-3-9 16 16,1 10-1664-16,-1-10-336 0</inkml:trace>
  <inkml:trace contextRef="#ctx0" brushRef="#br0" timeOffset="174006">6901 14511 20607 0,'-2'-11'912'0,"2"11"192"0,0-10-880 16,0 2-224-16,0 1 0 0,0 7 0 0,0-8 832 0,0 8 128 0,0 0 32 0,1-6 0 0,-1 6-224 16,0 0-64-16,0 0 0 0,0 0 0 0,9-5-368 0,-9 5-80 15,10-1 0-15,-1 3-16 16,-2 3-240-16,1 0 176 0,-1 1-176 0,-1 2 160 0,1 1-32 0,-2 4-128 0,1 1 192 0,-1 2-64 16,1 1 0-16,-2 2-128 15,-1-3 192-15,0 1-64 16,-1-1-128-16,-2 2 160 0,0 1-160 0,0 0 160 0,-3-1-16 0,-1-1 0 0,1 0 0 0,-4 0 0 15,-1 0-144-15,-2-1-192 16,-2 1 32-16,-2-2 16 0,-1 0-192 0,0-1-48 0,-1-2 0 0,1 0 0 47,-1-1-320-47,1-1-64 0,0-2 0 0,0-2-10720 0</inkml:trace>
  <inkml:trace contextRef="#ctx0" brushRef="#br0" timeOffset="174259.29">6667 14487 16575 0,'-7'-8'1472'0,"1"2"-1168"16,-1 0-304-16,-1 2 0 0,0 1 1744 0,-1 0 304 16,0 3 48-16,-1 2 16 0,-1 0-1664 0,1 2-448 15,-1 3 128-15,2 2-128 0,1 0 0 0,-1 5 0 16,0 2 0-16,2 2 0 0,1 0-144 0,0 4 144 0,1 2-128 0,1 0 128 15,4 0-256-15,3 0 48 16,1-1 0-16,3 1 0 0,1 1 208 0,6-1-144 0,3 1 144 0,4-2-128 16,0-1 128-16,2-3 0 15,2-4 0-15,4-1-6784 0,1-2-1392 0</inkml:trace>
  <inkml:trace contextRef="#ctx0" brushRef="#br0" timeOffset="175285.81">11825 14606 13823 0,'0'0'608'0,"0"0"128"0,-6-7-592 0,6 7-144 15,-5-7 0-15,0 0 0 0,1 2 1136 0,4 5 192 0,-4-9 32 0,4 9 16 16,-4-9-96-16,3 1-32 0,1 8 0 0,1-9 0 16,2 2-272-16,-3 7-48 0,5-9-16 0,3 2 0 0,1 2-432 0,2-1-96 15,-2 1 0-15,2 0-16 0,2 2-144 0,0 1-32 16,0 0 0-16,2 1 0 15,1 1-64-15,-2 3 0 0,-2 1-128 0,-1 2 192 0,-1-1-192 0,-1 4 0 16,-3 2 0-16,0 1 0 16,-3 0 0-16,-3 2 0 0,0 0 0 0,-4 0 0 0,-2 0 0 0,1 1 0 0,-3 0 0 15,0-1 0-15,-1 1 0 0,-1-2 144 0,-1-1-144 16,1 0 128-16,1-3-128 0,1 1 0 0,3-1 0 16,-1-3 0-16,6-6 0 0,-4 8 128 0,4-8-128 15,0 0 0-15,0 0 304 16,0 0-32-16,0 0 0 0,0 10 0 0,0-10 48 0,0 0 0 0,4 9 0 0,-4-9 0 15,11 5-144 1,1-2-32-16,2-1 0 0,1-1 0 0,0-1-144 0,2-1 160 0,2-1-160 0,-1 1 160 16,1-1-160-16,-1 1 0 15,-2 1 144-15,-1 1-144 0,-1-2-256 0,-1 0-112 16,-1 1-16-16,-2 0-16 0,-1-1-2080 16,-9 1-400-16</inkml:trace>
  <inkml:trace contextRef="#ctx0" brushRef="#br0" timeOffset="175622.09">12221 14567 24527 0,'-2'-15'1088'0,"2"6"224"0,0-1-1056 15,0 3-256-15,0-1 0 0,0 8 0 0,0-9 224 0,2 3-16 0,-2 6 0 0,0 0 0 16,2-8 208-16,-2 8 32 0,6-6 16 0,-6 6 0 16,0 0-96-16,8-3-32 0,-8 3 0 0,10 0 0 15,0 1-96-15,-10-1-32 0,9 3 0 0,1 3 0 16,-1-1-16-16,-2 3 0 0,0 1 0 0,-2 2 0 16,1 1-192-16,-2 2 176 0,1 1-176 0,-2 1 160 15,-1 2-160-15,-1 2 0 0,-2 0 0 0,-1 2 128 16,-1 0-128-16,-3 2 192 0,-1-1-192 0,-1 1 192 0,-1-1-192 15,-1-1 0-15,-1-1 0 0,0-1 128 16,-3-3-464 0,1 0-112-16,-2-5 0 0,1 1-16 0,-1 0-240 0,0-1-64 0,3-1 0 0,-3 0-11264 15</inkml:trace>
  <inkml:trace contextRef="#ctx0" brushRef="#br0" timeOffset="176102.55">11682 14498 6447 0,'0'0'272'16,"0"0"80"-16,0 0-352 0,0 0 0 0,0 0 0 0,6-6 0 16,-2-1 1840-16,-4 7 288 0,4-7 64 0,-4 7 16 0,0 0-672 0,0 0-128 15,5-6-16-15,-5 6-16 16,0 0-304-16,0 0-64 0,0 0-16 0,0 0 0 15,0 0-96-15,0 0-32 0,0 0 0 0,0 0 0 16,-6 5-368-16,-3 4-80 0,0 3-16 0,0 5 0 16,-4 2-272-16,0 2-128 0,-1 0 0 0,-1 2 128 15,-1 2 0-15,1 0 0 0,0 1 0 0,3 0 0 0,2-2-128 0,4 1 0 0,1 1 0 0,4 0 0 16,1 0 0-16,5-2 128 0,0-2-128 16,5-1 0-16,4 1 0 0,3-3 128 15,2-3-128-15,0 0 0 0,1-2 176 0,2-3-48 0,-1-3-128 0,4-3 192 16,3 0-448-16,2-3-80 0</inkml:trace>
  <inkml:trace contextRef="#ctx0" brushRef="#br0" timeOffset="205830.33">7385 14789 6447 0,'0'0'576'0,"-2"-7"-576"0,2 7 0 0,-2-7 0 0,2 7 896 0,0 0 64 16,0-6 0-16,0 6 16 0,0 0-464 0,0 0-112 16,0 0-16-16,0 0 0 15,0 0-384-15,0 0 0 0,0 0 0 0,0 0 0 0,0 0-320 0,0 0-64 0,0 0 0 0</inkml:trace>
  <inkml:trace contextRef="#ctx0" brushRef="#br0" timeOffset="205989.06">7529 15201 8287 0,'0'0'736'15,"-1"12"-592"-15,-1 1-144 0,1 1 0 0,-1-1 144 0,-1 1 0 0,1 3 0 0,0-3-2688 16,-1-1-528-16</inkml:trace>
  <inkml:trace contextRef="#ctx0" brushRef="#br0" timeOffset="206275.49">7610 16333 6447 0,'0'0'576'0,"0"0"-576"0,0 0 0 0,-2 9 0 0,2-9 1600 0,-2 9 224 16,2-9 32-16,-3 9 16 0,0 0-976 0,-1-1-208 15,4-8-48-15,-4 9-7136 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2:10:02.30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2605 1040 23263 0,'0'0'1024'0,"1"-7"224"0,-1-3-992 0,1-1-256 0,-2-1 0 16,1-2 0-16,-1-2 256 0,-1 1 0 0,0-1 0 16,0 1 0-16,-1 0 512 0,-1 0 128 0,1 2 0 0,-1 2 16 0,-2 1 368 0,0 3 80 15,0 1 16-15,-2 3 0 0,2 2-224 0,-3 2-32 16,-1 1-16-16,-2 3 0 0,-1 3-496 0,-1 3-96 0,-4 1-32 0,3 3 0 16,0 1-224-16,2 2-32 0,1 0-16 15,1 1 0-15,2 0-208 0,3 1 144 16,0-1-144-16,3 1 128 15,3 0-128-15,1-1 0 0,0-2 0 0,2 1 0 0,4-3-128 16,1 0 128-16,0-3 0 0,2-2 0 0,1-2 0 0,1-1 0 16,2-3 0-16,-2-1 0 0,0-3 0 0,2-3 0 0,-2-1 0 15,1-3 0-15,-1-1 0 0,2-5 0 0,-1-1 128 16,0-3-128-16,-1-3 0 0,-1-1 0 16,0-1 0-16,-2 2 128 0,0 0-128 0,-2 2 0 15,-1 1 0-15,-2 3 0 0,0 2 320 0,-2 3-32 0,-3 2 0 0,1 3 0 0,0 4 464 0,0 0 80 16,0 0 32-16,0 0 0 0,-5 5-720 15,1 2-144 1,0 2 0-16,0 2 0 0,2 1 0 0,0 2 0 0,1 0-160 16,1 3 160-16,1-1 0 0,-1 1 0 0,1-1-144 0,2 0 144 15,-2-1 0-15,4 1 128 0,-1-2-128 0,2 0 192 16,0-1-960-16,3-2-208 0,-1-3-48 0,1-1 0 16,-1-3-1536-16,1-2-304 0,1-3-64 0</inkml:trace>
  <inkml:trace contextRef="#ctx0" brushRef="#br0" timeOffset="274.42">2888 674 17503 0,'0'0'768'0,"-5"0"176"0,-2-2-752 0,2 1-192 0,5 1 0 16,0 0 0-16,0 0 4960 0,-5 3 960 0,5-3 192 0,-3 6 32 15,1 0-4384-15,1 2-880 0,1 1-176 0,3 2-48 16,3 2-128-16,-1 3-16 0,2 1-16 0,1 2 0 15,0 1-176-15,0 3-48 0,-2 1 0 0,2 1 0 0,-2 1-112 0,-3 0-32 16,-2 3 0-16,0-1 0 16,-3 3 0-16,-4 2 0 0,-1 1 0 0,-4 2 0 0,-5 2 16 0,-3 0 0 15,-5 2 0-15,-1-2 0 16,-2 1-1232-16,-1-3-256 0,0-2-64 16,0-3 0-16,2-3-272 0,0-6-64 0,3-4-16 0,-1-3 0 15,4-6-1056-15,-2-3-192 0,-24-7-64 16,14-7 0-16</inkml:trace>
  <inkml:trace contextRef="#ctx0" brushRef="#br0" timeOffset="499.26">2139 737 25791 0,'-18'-8'1152'0,"9"5"224"0,0 0-1104 0,-2 1-272 0,1 0 0 0,1 1 0 16,-1 1 2848-16,2 3 512 0,-1-1 96 0,0 1 32 15,1 1-1968-15,2 4-400 0,-1 2-80 0,2 3-16 16,-1 4-672-16,-2 3-144 0,3 3-16 0,-1 2-16 15,2 2-176-15,0 3 0 0,-1 2 0 0,2 5 0 0,2 3 0 0,1 2 0 16,0 1 0-16,1 2 0 31,4 0-448-31,3-1-128 0,2-2-32 0,4-3 0 0,2-3-1872 0,0-6-368 16,2-4-80-16,2-5-12112 0</inkml:trace>
  <inkml:trace contextRef="#ctx0" brushRef="#br0" timeOffset="1192.49">5457 1118 21935 0,'0'0'960'0,"-2"-6"224"0,2 6-944 0,-3-5-240 0,3 5 0 0,0 0 0 16,-4-6 1504-16,4 6 256 0,-3-5 48 0,3 5 16 0,0 0-480 15,0 0-80-15,0 0-32 0,0 0 0 0,-8 1-432 0,3 3-96 16,-1 2 0-16,1 2-16 0,0 3-176 0,0 5-16 16,-1 1-16-16,1 3 0 0,-1 1-80 0,1 3-16 15,1 3 0-15,0 0 0 0,-2 4-128 0,2 0-48 0,2 1 0 0,1 0 0 16,2 0-208-16,1-3 0 0,0-1 0 0,3-2 0 16,0-2 0-16,3-1 144 15,1-3-144-15,2-2 128 0,2-3 32 0,1-2 0 16,2 0 0-16,0-5 0 0,2-1 16 0,0-4 0 0,2-2 0 0,1-3 0 15,0-3 80-15,2-3 0 0,0-1 16 0,0-4 0 16,-2-5 160-16,-1-3 16 0,0-3 16 0,-2-3 0 16,-1-4-208-16,-2 0-32 0,0-1-16 0,-2 1 0 0,-2 1-208 15,-2 1 176 1,-2 3-176-16,-1 3 160 0,-4-1-32 0,-1 5-128 0,-2 1 192 0,-1 3-64 16,-1 1-128-16,-3 3 128 0,1 0-128 15,-1 3 128-15,1 1-128 0,0 2-192 0,1 0 32 0,-2 3 16 16,1 1-416-1,5 1-80-15,0 0 0 0,0 0-16 0,-4 4-1600 0,4-4-320 0,-2 7-64 0,0 1-13440 0</inkml:trace>
  <inkml:trace contextRef="#ctx0" brushRef="#br0" timeOffset="1425.44">5689 1157 36223 0,'0'0'1600'0,"-7"-1"336"0,2 1-1552 0,5 0-384 0,0 0 0 0,0 0 0 16,0 0 208-16,0 0-32 0,0 0-16 0,0 0 0 16,6 0 48-16,2 0 16 0,2-1 0 0,1 1 0 0,1-1-224 0,1-1 0 15,2 0 0-15,-1-1 0 16,1 0-1152-16,0 1-336 0,-3-1-64 0,0-1-13616 0</inkml:trace>
  <inkml:trace contextRef="#ctx0" brushRef="#br0" timeOffset="1632.27">5153 1117 39215 0,'-10'-5'1728'0,"10"5"384"0,0 0-1696 0,0 0-416 16,0 0 0-16,0 0 0 0,0 0 0 0,6-3 0 0,2 1 0 0,4 1-176 15,3-1 176-15,4 1-128 0,3 0 128 0,2 1-128 32,2 0-608-32,2 0-112 0,0-1-32 0,1-1-10064 15,3-1-2000-15</inkml:trace>
  <inkml:trace contextRef="#ctx0" brushRef="#br0" timeOffset="1842.62">6218 1328 40319 0,'0'0'1792'0,"0"0"352"0,0 0-1712 0,0 0-432 15,0 0 0-15,0 0 0 0,0 0-192 0,7-4-128 16,0 2-32-16,3 0 0 0,1 0 352 0,2-1 0 0,4-1-144 0,2 2 144 31,2 1-2608-31,-1 0-464 0</inkml:trace>
  <inkml:trace contextRef="#ctx0" brushRef="#br0" timeOffset="2033.2">6151 1492 35935 0,'-10'1'3200'16,"-1"1"-2560"-16,1 0-512 0,1 0-128 0,3 1 992 0,0-1 176 16,6-2 48-1,0 0 0-15,0 0-128 0,0 0-32 0,0 0 0 0,0 0 0 0,7 4-656 0,2 1-128 16,3-2-16-16,2-1-16 0,0-2-240 16,5-1 0-1,2 0 0-15,2-2 0 16,0-2-1024-16,4 0-288 0,1-2-64 0,4 0-17248 0</inkml:trace>
  <inkml:trace contextRef="#ctx0" brushRef="#br0" timeOffset="2709.22">8568 978 8287 0,'0'0'368'0,"0"0"80"0,-3-4-448 0,1-2 0 0,0 2 0 0,1-1 0 16,0 1 4816-16,0 1 880 0,-1-1 192 0,2 4 16 16,0 0-3600-16,0 0-736 0,0 0-144 0,0 0-16 15,0 0-688-15,-2 2-128 0,-3 3-16 0,1 0-16 16,-1 3-240-16,1 2-32 0,-2 3-16 0,2 3 0 0,-2 1-16 0,0 8 0 16,0 0 0-16,2-1 0 15,-1 0 0-15,3 1 0 0,0 1 0 0,2-2 0 0,1-1-96 0,1-1-32 16,3 1 0-16,0-3 0 0,2-1 16 15,2-2 0-15,1 0 0 0,1-1 0 0,0-3-16 0,1-2 0 16,2-2 0-16,1-1 0 0,1-3 16 16,0 0 0-16,2-3 0 0,1-2 0 0,0-2 80 0,1-2 16 15,-1-1 0-15,1-2 0 0,-1-3 16 0,1-3 16 16,-1-3 0-16,0-3 0 0,-2-3-16 0,0-1-16 16,-2 0 0-16,-3-1 0 0,-2-1-112 0,-1 2 0 15,-4 2-128-15,1 2 192 0,-3 1-192 0,-1 3 0 0,0 0 128 0,-1 2-128 16,-2 1 0-16,-1 2-240 15,0 0 48-15,0 3 16 16,0 0-368-16,0 1-80 0,2 6-16 0,-4-4 0 16,0 1-416-16,4 3-96 0,0 0 0 0,0 0-16 0,-4-2-2432 0,4 2-496 0</inkml:trace>
  <inkml:trace contextRef="#ctx0" brushRef="#br0" timeOffset="2917.64">8780 994 30399 0,'0'0'2704'0,"0"0"-2160"16,7-4-544-16,-4-1 0 0,2-1 736 0,3 2 32 15,1-2 16-15,2 2 0 0,2-1 16 0,2 2 0 16,2 0 0-16,-1-1 0 0,0 0-416 16,-1 1-96-16,2-1-16 0,-1 1 0 0,0 0-432 15,-2 1-96-15,-1-1 0 0,-1 2-16 16,-1 0-2912-16,-1 0-576 0</inkml:trace>
  <inkml:trace contextRef="#ctx0" brushRef="#br0" timeOffset="3132.25">8451 965 37839 0,'0'0'1664'0,"0"0"368"0,-4-4-1632 0,1 0-400 16,3 4 0-16,0 0 0 0,3-5 0 0,1-1 0 0,2 2-192 0,2 0 192 16,3 1 0-16,3 0 0 0,1-1 0 0,1 1 0 15,2 2-272-15,1 0-96 16,-1 1-16-16</inkml:trace>
  <inkml:trace contextRef="#ctx0" brushRef="#br0" timeOffset="3431.66">8990 1338 29599 0,'0'0'1312'0,"0"0"272"0,0 0-1264 31,0 0-320-31,0 0 0 0,0 0 0 0,1 6 1536 0,0 2 240 16,0 1 48-16,0 1 16 0,-2 1-400 0,1 2-80 16,1 2-16-16,-1 2 0 0,-2 0-704 0,1 1-160 15,1 2-32-15,-1-2 0 0,-1-1-272 0,0 2-176 16,1-1 192-16,-1 0-192 0,1-2 0 0,-2 1 0 0,1-1-192 15,0 1 48 1,-1-2-2128-16,1 0-416 0,0-2-96 0</inkml:trace>
  <inkml:trace contextRef="#ctx0" brushRef="#br0" timeOffset="3933.74">9803 1003 37439 0,'-9'-9'1664'0,"9"9"320"0,0 0-1584 0,-4-4-400 0,-4 1 0 0,3 1 0 16,5 2 624-16,0 0 32 0,0 0 16 0,0 0 0 15,-4 5-64-15,3 2-16 0,1 1 0 0,0 5 0 16,-1 1-288-16,1 1-64 16,1 2-16-16,-1 0 0 0,0 2-80 0,0 2-16 0,-1-1 0 0,0 0 0 15,0 0-128-15,1 1 0 0,-1 0 144 16,0 0-144-16,0 0 0 0,-2-1 0 0,0-1-192 0,0-2 64 15,-1 0-1696-15,2-1-336 0,-1 0-64 0</inkml:trace>
  <inkml:trace contextRef="#ctx0" brushRef="#br0" timeOffset="4106.64">9529 1247 39615 0,'-10'-8'3520'0,"10"8"-2816"0,0 0-560 0,0 0-144 0,-3-5 0 0,3 5 0 15,0 0-192-15,4-4 192 0,2-1 0 0,4 2 240 0,2 0-16 0,5 1 0 16,5-2-224-16,5 2 128 0,4 0-128 0,3 0 0 16,-1 0 0-16,1-1 0 0,0-1 0 0,1 0 0 31,1-2-3200-31,1 1-512 0</inkml:trace>
  <inkml:trace contextRef="#ctx0" brushRef="#br0" timeOffset="4720.63">11407 917 28959 0,'0'0'1280'0,"-3"-3"272"0,3 3-1232 0,-5-1-320 0,-3 0 0 0,8 1 0 0,-6 0 544 0,0 2 48 0,1 3 16 0,-1 0 0 0,1 2 224 0,-1 1 32 16,1 3 16-16,0 4 0 16,0 2-240-16,-1 3-32 0,1 2-16 0,1 2 0 0,-1 1-144 0,2-1-16 31,0 0-16-31,0 0 0 0,2 4-112 0,1-3-32 0,1-1 0 0,2 0 0 0,-1-1-64 0,2-1-16 15,3-2 0-15,-1-1 0 16,2-1-32-16,1-3-16 16,1-2 0-16,0-2 0 0,1-1 16 0,2-2 0 15,0-3 0-15,2 0 0 0,1-4 64 0,0-2 16 0,1-4 0 16,0-1 0-16,3-3 96 0,0-2 32 16,-2-5 0-16,0-1 0 0,1-4-64 0,-2-2-16 0,-2-2 0 0,-1-1 0 15,-1 1-144-15,-2 1-16 0,-2 1-128 0,-1 1 192 16,-3 2-192-16,1 1 128 0,-3 2-128 0,-1 1 0 15,0 2 0-15,-1 3 0 0,-2 2 0 0,-1 1 0 16,-1 2-144-16,0 1-128 0,0 1-32 16,3 4 0-1,-5-2-352-15,5 2-80 0,0 0-16 0,0 0 0 16,-6 0-1872-16,6 0-368 0,0 0-80 0</inkml:trace>
  <inkml:trace contextRef="#ctx0" brushRef="#br0" timeOffset="4943.91">11526 1065 26719 0,'-7'-9'1184'0,"7"9"240"0,-2-4-1136 0,1-2-288 16,1 1 0-16,0 5 0 0,1-6 1968 0,2 1 336 15,3 0 64-15,1 1 0 0,2-1-1520 0,3 2-304 16,4-1-64-16,0 0-16 0,0 1-336 0,-1 0-128 15,1 0 0-15,2-1 0 16,1 1-240-16,-2 1-144 0,0 0-16 0</inkml:trace>
  <inkml:trace contextRef="#ctx0" brushRef="#br0" timeOffset="5164.27">11164 1002 38703 0,'0'0'3440'31,"0"0"-2752"-31,-7-5-560 0,4 0-128 0,3 5 0 0,0 0-272 0,0 0 64 0,0 0 16 0,5-4 192 0,4 1 0 16,1-1 0-16,3 2 0 0,3 1 0 0,2 0 0 15,3 0-240-15,2 1 80 16,0 0-2112-16,2 0-416 0,-1 0-96 15</inkml:trace>
  <inkml:trace contextRef="#ctx0" brushRef="#br0" timeOffset="5639.56">11617 1540 25791 0,'0'0'1152'0,"0"0"224"31,-4-4-1104-31,1-1-272 0,1 0 0 0,3-1 0 0,3 0 2432 0,0-1 416 0,0 0 96 0,3 1 0 15,1-1-1632-15,2 1-336 16,-1-1-64-16,4 0-16 0,0 2-352 0,1 1-80 0,-2 0-16 0,1 2 0 16,-1 2-160-16,-1 1-32 0,-1 1-16 0,-1 2 0 15,-1 0-240-15,-3 3 176 0,1-1-176 0,-2 3 160 0,-2 1-160 16,0 2 0-16,-5 1 0 0,1 2 0 16,-2-1 128-16,-2 1-128 0,1 2 0 0,-2-1 128 15,-4 0-128-15,1 0 128 0,1 0-128 0,1-1 128 0,-1 0-128 0,1 1 0 16,0-4 0-16,2-1 128 0,0-1 0 0,2-1 0 15,1-2 0-15,2-1 0 0,1-6 208 0,1 5 48 16,-1-5 0-16,5 5 0 0,1-3-144 0,2 0-32 0,3-2 0 0,2 0 0 16,1-1-80-16,1-1-128 0,3-4 176 0,1 2-176 15,-1-1 176-15,4 1-176 0,-1 0 160 0,1-1-160 16,0 1 0-16,0-1-288 0,-1 2 32 0,1 0 16 16,-1 0-2704-1,0-2-528-15</inkml:trace>
  <inkml:trace contextRef="#ctx0" brushRef="#br0" timeOffset="33594.19">2022 3634 14735 0,'-5'3'1312'0,"3"-1"-1056"0,-1 1-256 0,3-3 0 16,0 0 2112-16,0 0 384 0,0 0 64 0,0 0 0 15,0 0-960-15,0 0-192 0,0 0-32 16,7-4-16-16,3-3-64 0,-1-1-16 0,1-4 0 0,2-3 0 15,1-4-368-15,2-4-80 0,0-4 0 16,3-4-16-16,0-3-432 0,3-4-64 0,-1-2-32 16,2-4 0-16,0-5-112 0,1-2-32 15,-1-3 0-15,-3 0 0 0,-2 0-144 0,-1 3-144 16,-4 4 144-16,-2 5-208 0,-6 4 208 0,-1 5 0 0,-1 3 0 0,-5 7 0 0,1 5-160 0,-1 5 16 31,-3 3 0-31,-1 4 0 0,-1 3-32 0,-1 6 0 0,0 4 0 0,-2 3 0 16,1 2-16-16,2 3-16 0,-2 3 0 0,2 2 0 15,1 0 208-15,3 3-176 0,1 1 176 0,2 1-160 0,1 2 160 0,1 0-160 0,1 2 160 0,2 0-160 16,2-1 160-16,0 1 0 16,1-1-144-16,0 0 144 0,0-1 0 0,2 0 0 0,-1-3 0 0,1-1 0 15,-2-2 0-15,1-1 0 16,0-3 0-16,-3-1 0 0,1-2 0 0,-3-2 0 16,-2-1 0-16,-1-1 0 0,-1-1 336 15,-2 0 48-15,-2-3 0 0,0 0 0 0,-3-2 272 0,-2 1 64 0,-1-1 16 0,-1-1 0 16,-1-1-272-16,0 0-48 0,0-1-16 0,-1-1 0 31,1-1-256-31,2-1-144 0,2 1 160 0,1-1-160 16,-2-1-384-16,2-2-160 0,1-1-32 0,4-1-11168 0,-1 0-2224 0</inkml:trace>
  <inkml:trace contextRef="#ctx0" brushRef="#br0" timeOffset="34700.17">2521 3332 13823 0,'0'0'608'0,"0"0"128"0,3-4-592 0,1-3-144 16,-1-1 0-16,2-1 0 0,-1-2 4624 0,1-1 896 16,2 1 176-16,-1-1 48 0,0-3-3616 0,0-1-720 15,1 2-128-15,0-1-48 0,-1-2-816 0,0 1-160 16,-1-1-48-16,1 2 0 0,-2 1-208 0,1 0 0 16,-2 2 0-16,-1 2 0 0,-2 3 0 0,-1 1 0 0,1 6 0 0,0 0 0 15,-4-2 0-15,-2 2 0 16,-1 2 0-16,0 4 0 0,-1 4 128 0,-1-1-128 15,-1 4 176-15,0 0-176 0,2 1 176 0,-2 1-176 0,0 1 160 0,0 0-160 16,1 2 128-16,1 0-128 0,1 0 0 0,0 1 0 16,4-1 0-16,2-2 0 0,1-2 0 0,2 1 0 15,5-2-288-15,0-2-48 0,2-2-16 0,2-2 0 16,1 0-528 0,2-3-96-16,5-3-32 0,0-2 0 0,3-2-1424 15,1-2-272-15,1-4-64 0,0-1-16 0,3-3-464 16,-1-4-80-16,1-2-32 0,-1-1 0 0,-1-4 1296 15,-2 2 256-15,-3 2 48 0,-2 0 16 0,-4 2 3664 0,-2 3 752 0,-5 0 144 0,-3 3 16 0,1 2 480 0,-5 4 80 16,-3-1 32-16,0 3 0 0,3 4-1248 0,-7-1-256 16,-1 2-64-16,-2 1 0 0,0 2-896 0,-1 2-176 15,-1 1-32-15,-1 1-16 0,0 1-368 0,1 2-80 16,1 1-16-16,1 4 0 0,1 1-144 0,1 1-128 16,1-2 192-16,2 2-192 0,0 0 128 0,3-2-128 15,1-2 0-15,2 1 0 0,1-3 0 0,3 1 0 16,1-2 128-16,3 0-128 0,1-2 0 0,3-3 0 0,0-1 0 15,3-3 0-15,1-2 0 0,4-3 0 16,0-3 0-16,0-3-192 0,-1-3 192 0,1-3 0 16,0-4 0-16,-1-4 0 0,-1-4 0 0,0-4 0 15,0-2 0-15,-1-2 0 0,-1-2 0 0,-1 1 0 16,-3 0 0-16,-2 2 0 0,-2 2 0 0,-1 3 128 0,-2 4 0 16,-2 3-128-16,-2 3 736 0,-1 4 32 0,-3 4 16 0,1 2 0 15,-1 2-352-15,-1 4-80 0,-2 2-16 0,5 1 0 16,-5 4-176-16,0 3-32 0,-2 2-128 0,0 2 192 15,-1 2-192-15,2 3 0 0,-1 3 0 0,0 2 0 16,1 0-160-16,0 2 160 0,2 2-128 0,1 1 128 16,-1 0 0-16,2 1 0 0,0 2 0 0,1 0-128 0,0-1 128 0,1 0 0 15,1-2 0-15,2-2 0 0,-2-3-192 16,4-3 0-16,2-1 0 0,0-3 0 16,0-3-240-16,0-3-48 0,2-2-16 15,1-3 0-15,1-4 208 0,1-1 32 0,0-4 16 0,1-2 0 0,-1-4 240 16,3-4 0-16,0-4 0 0,1-1 0 0,-1-2 0 15,-1 1 0-15,-1 1 0 0,0 3 0 0,-2 1 0 0,-2 4 0 16,0 3 0-16,-2 2 0 0,-2 3 208 0,-5 5-16 16,0 0 0-16,0 0 0 0,0 0-192 0,3 7 176 15,-2 1-176-15,-1 3 160 0,-1 1-160 0,-1 3 0 16,1 0 0-16,0 2 0 0,0 0 0 0,1 0 0 0,1-1 0 16,1 1 0-16,1-2 0 0,1-1 0 0,0-1 0 0,2-1 0 15,-1 0 0-15,3-3 0 16,1-2-176-16,0-1 176 0,1-3-288 0,1-2 32 15,3-3 0-15,-1-2 0 0,-1-3 80 0,0-2 32 16,0-2 0-16,2-2 0 0,-1-4 144 0,1-1 0 0,0-4 0 0,0 0 0 16,-3-1 0-16,-1 1 0 15,-3 2 0-15,0 2 128 0,-2 3-128 0,0 3 176 0,-2 2-176 0,-1 2 192 0,-1 3 48 0,-1 5 16 16,0 0 0-16,0 0 0 0,0 0-256 16,0 0 0-16,-2 6 0 0,0 2 0 0,0 1 0 0,1 2 0 15,1 2 0-15,1 1-160 0,0 1 160 0,1-1 0 16,0-1-144-16,2 0 144 0,0 0-128 0,1 0 128 15,2 0-160-15,1-2 160 0,1-1-320 0,0-3 48 16,1-1 0-16,2-2 0 0,1 0 128 0,-1-3 144 16,-1-2-208-16,1-4 80 0,1-1 128 0,0-3 224 15,-1-2-48-15,-1-2-16 0,-2-3 288 0,-2 0 64 16,-3-2 16-16,-2 0 0 0,-2 2 64 0,-1 1 16 16,-1-1 0-16,-5 2 0 0,-3 1-16 0,1 3 0 15,-2 0 0-15,-2 2 0 0,1 3-336 0,-2 1-80 16,0 3-16-16,-1 2 0 0,1 3-352 0,0 1-80 15,1 3-16-15,2 1 0 16,2 1-1248-16,2 1-240 0,2 0-48 0,1 1-16 16,2 0-1104-16,1 1-240 0,0 0-32 0</inkml:trace>
  <inkml:trace contextRef="#ctx0" brushRef="#br0" timeOffset="35001.1">3934 3256 4607 0,'0'0'400'0,"0"0"-400"0,0 0 0 0,0 0 0 16,0 0 5984-16,0 0 1120 16,0 0 208-16,0 0 48 0,0 0-4832 0,0 0-976 0,0 0-192 0,0 0-32 15,0 0-480-15,0 0-80 0,8-1-32 0,-1-1 0 16,-1-2-256-16,2 0-48 0,1-1-16 0,1-3 0 16,0-1-96-16,0 0 0 0,-2 2-16 0,1-1 0 0,-1 0 0 0,0 2 0 15,-2 0 0-15,1 2 0 0,-2 1 0 0,-5 3 0 16,8 0 0-16,-1 2 0 0,-7-2-48 0,6 5 0 15,1 2 0-15,-2 0 0 0,-1 2-256 0,0 1 128 16,-1-1-128-16,1 1 0 0,-1 0 192 0,0 0-64 31,0-1 0-31,1 0-128 16,-1 0-432-16,1-1-192 0,0-3-32 0,-4-5-16 16,5 5-1696-16,-5-5-320 0,0 0-80 0,9-3-13296 0</inkml:trace>
  <inkml:trace contextRef="#ctx0" brushRef="#br0" timeOffset="35191.83">4303 3055 13823 0,'-8'-7'608'0,"4"5"128"0,-2 0-592 0,1 0-144 0,-1-1 0 0,2 1 0 15,0 1 5856-15,4 1 1136 0,0 0 240 0,0 0 32 0,0 0-5120 0,0 0-1024 16,-4 6-208-16,4 0-32 16,0-6-640-16,2 9-240 0,1 1 176 0,0 0-176 15,2 1 0-15,2-1 0 0,0 1 0 0,0 0 0 0,1 0-208 0,0 0-48 16,-2-1 0-16,1-1 0 15,0 1-1696-15,-1-1-352 0,1 0-64 0,-1-1-14080 16</inkml:trace>
  <inkml:trace contextRef="#ctx0" brushRef="#br0" timeOffset="35379.14">4297 2759 39615 0,'-13'-11'1760'0,"8"6"352"0,0 1-1680 0,1 1-432 0,0-1 0 0,-1 1 0 16,0 0 224-16,0 1-32 0,5 2-16 0,0 0 0 16,0 0 32-16,0 0 16 0,0 0 0 0,0 0 0 31,-2 6-592-31,1 1-112 0,1 1-32 0,0-1 0 16,0 2-2848-16,0 0-576 0</inkml:trace>
  <inkml:trace contextRef="#ctx0" brushRef="#br0" timeOffset="35567.74">3269 2946 39615 0,'-4'-1'3520'0,"-1"-1"-2816"16,5 2-560-16,0 0-144 0,0 0 0 0,0 0-224 15,0 0 48-15,0 0 16 0,6-4 320 0,4 1 64 16,3 1 16-16,4 0 0 0,4-2-240 0,3 1-128 15,4 0 128-15,1-2-208 16,0-1-1680-16,4 0-336 0,2 1-64 0</inkml:trace>
  <inkml:trace contextRef="#ctx0" brushRef="#br0" timeOffset="36295.51">4565 3050 32367 0,'-6'11'1424'0,"4"-5"304"0,0 0-1376 15,1 3-352-15,0 0 0 0,-2 1 0 0,0 0 448 0,0 1 0 0,1 0 16 0,-1 0 0 16,1-1 320-16,1 0 64 0,1 0 16 0,0-2 0 16,0 0-304-16,1-1-64 15,-1-7-16-15,0 0 0 0,0 0-64 0,0 0-16 0,6 5 0 0,-6-5 0 16,6-2-48-16,2-1-16 0,0-2 0 0,1 0 0 15,0-3-128-15,0-1-16 0,1-1-16 0,2-1 0 0,-1-1-176 0,2 1 192 16,1 0-192-16,-2 2 192 0,0 3-192 0,-1 0 0 16,0 2 0-16,0 1 0 0,-1 0 0 15,2 3-192-15,-1 3 64 0,1 0 128 0,0 1-224 0,0 2 80 16,-1 0 16-16,1 3 0 0,0-1 128 0,2 1-128 16,0-2 128-16,1 1-128 0,2-1 128 0,-1-2 0 15,0 0-144-15,-1-2 144 0,0-2 0 0,0-1 0 16,-1-3 0-16,-1-1 0 0,-1 0 0 0,-1-3 0 15,0-1 0-15,-3-1 0 0,-1-2 256 0,-2 0-16 0,0-1-16 0,-2-1 0 16,0-2 112-16,-2 2 32 16,-1 1 0-16,-1 1 0 0,-1 0-32 0,-1 2 0 15,-2 3 0-15,0-1 0 0,-2 1-144 0,-1 3-16 0,1 2-16 16,-2 2 0-16,0 1-160 0,3 2-224 0,-3 1 48 0,1 2 16 16,1 0 32-16,1 2 0 0,-1 0 0 0,2 1 0 15,0 1-64-15,2 0 0 16,0 0 0-16,1-1 0 0,-1-1-64 0,3-2 0 0,3 1-16 0,-1-1 0 15,-2-7-64-15,0 0-16 0,5 3 0 0,2-2 0 16,1-2 352-16,0-2 0 16,1-2 0-16,1-1 0 0,0-2 128 0,0-1 112 0,0-1 16 0,-1 1 0 0,-1 2 32 15,0-1 16-15,-2 0 0 0,-1 2 0 16,-1 1 112-16,-4 5 32 0,0 0 0 16,0 0 0-16,0 0-192 0,0 0-16 0,0 0-16 0,4 7 0 0,-2 2-224 0,-1 3 0 15,-1 3 0-15,0 4 0 0,-1 2 0 0,0 2 0 16,1 2-128-16,0 3 128 15,0 0 0-15,0 2 0 0,-1-1-128 16,0 0 128-16,-2 2 0 0,1 0 0 16,-2 0 0-16,-1-2 0 0,0 1 0 0,-2-3 0 0,2-3 0 0,-1-3 0 0,-2-3 0 0,1-1 128 0,-1-4-128 0,2-2 0 15,-2-3 352-15,0-4-32 0,1-2 0 16,-2-2 0-16,-3-2 208 0,0-2 48 16,-1-2 0-16,2 0 0 0,2-1-352 0,-1-2-64 15,0-1-16-15,2 0 0 16,3-1-1104-16,0 2-208 0,2-2-48 0,1 2-12688 15,2-2-2544-15</inkml:trace>
  <inkml:trace contextRef="#ctx0" brushRef="#br0" timeOffset="37321.94">5896 3104 17967 0,'14'-2'784'0,"-7"1"176"0,1-1-768 0,3-2-192 0,0 1 0 0,0 1 0 0,-2-2 2224 0,-1-1 400 0,-1 1 64 0,-3-1 32 16,0 0-688-16,0-1-144 0,-2 1-32 0,-2-1 0 15,-1 1-640-15,-1-1-144 0,-2 1-32 0,-2-1 0 16,-2 3-320-16,-1 2-64 16,-2 1-16-16,-1 2 0 0,-1 3-368 0,-1 1-80 0,-2 4 0 0,2 2-16 31,1 2-176-31,-1 2 0 0,0-1 0 0,1 2 0 15,1 0 0-15,2 1 0 0,2 0 0 0,2-2 0 0,1-1-128 0,3 0 128 16,2-2 0-16,1-1 0 0,2-2 0 0,3-2-176 16,1-2 176-16,1-1-128 0,1-5-48 0,2-1 0 15,2-3 0-15,2-2 0 0,-1-3 176 0,1-3 0 16,3-4 128-16,-3-1-128 0,1 0 176 0,-2-1-48 16,-1-2 0-16,-1 1 0 0,-2 1 0 0,-1 3 0 15,-2 1 0-15,-3 3 0 0,-1 1 80 0,0 3 16 16,-3 7 0-16,0 0 0 0,0 0-64 0,0 0-16 15,0 0 0-15,0 0 0 0,-6 7-144 0,2 2 0 0,1 1-192 0,1 2 192 16,0 1-176-16,2 0 176 16,1 1-128-16,0 1 128 0,3-3-320 0,0 1 32 15,1 0 0-15,3-1 0 16,1-1-368-16,1-1-80 0,1-1-16 0,1-2 0 16,1-2-400-16,1-2-64 0,2-3-32 0,-1-1 0 15,1-3-784-15,-1-3-144 0,0-2-48 0,0 0 0 16,-2-4 448-16,-1 0 96 0,-1-1 16 0,0-1 0 0,-1-2 1280 0,0-1 256 0,-2 1 128 0,-2-1-128 15,1 1 1472-15,-5 1 320 0,0 2 48 16,-1 2 16-16,0 1 640 0,-1 1 128 0,-1 2 16 0,0 3 16 16,1 5-832-16,0 0-160 15,0 0-48-15,0 0 0 0,0 0-848 0,0 0-160 0,-2 10-32 16,0 2-16-16,0 2-288 0,0 4-144 0,0 1 160 0,1 5-160 16,0 2 144-16,-1 1-144 0,-1 1 128 0,-1 2-128 0,0 0 128 0,1 1-128 15,-1 0 128-15,1 1-128 0,0 1 144 16,-2-2-144-16,1-2 160 0,-1 0-160 0,1-1 128 0,1-4-128 15,-1-2 0-15,2-2 144 0,-1-4-144 0,1-2 160 16,1-3-160-16,-3-2 160 0,2-2 0 0,2-7 0 16,0 0 0-16,0 0 0 0,0 0 176 0,-2-5 48 15,0-2 0-15,1-5 0 0,1-5-64 0,1-3-16 0,0-4 0 16,2-3 0-16,3-5-304 0,0-2 0 16,2-3 0-16,1 0 0 0,1-2 0 0,1 2 0 15,0 2-160-15,-1 3 160 0,-3 2-192 0,1 4 192 0,0 4-160 16,-1 2 160-16,1 5-144 0,-2 2 144 15,0 4-128-15,1 1 128 0,-2 2 0 0,2 3 0 0,-7 3 0 0,5 1 0 16,-5-1 0-16,7 5 144 0,0 1-144 16,-2 2 0-16,-1 1 144 0,0 2-144 0,-1 0 0 0,-1 1 144 15,-2 1-144-15,0 0 0 0,-1 0 0 0,-1 2 128 16,-1 0-128-16,-2-1 160 0,-1 0-160 0,-2-1 160 16,-1-1-160-16,0 2 0 0,-1-1 0 0,1 2 0 15,-2-4-160-15,1-1-112 0,1-2-32 0,2 0 0 31,2-2-464-31,-1-2-112 0,6-4-16 0,0 0 0 16,0 0-1280-16,0 0-256 0,0 0-48 0,6-8-8464 0,-1-2-1712 0</inkml:trace>
  <inkml:trace contextRef="#ctx0" brushRef="#br0" timeOffset="37699.04">6519 3068 26655 0,'0'0'1184'0,"0"0"240"0,0 0-1136 0,0 0-288 16,0 0 0-16,6 3 0 0,-1 2 1792 0,0 0 288 15,-2 2 64-15,0 3 16 0,0 1-736 0,-2 2-144 16,-1 1-16-16,0 3-16 0,0 2-544 0,0 3-128 15,0 3 0-15,0-1-16 0,-1 1-320 0,1 0-64 16,-1 1-16-16,-1 0 0 0,2-1-160 0,-1 0 128 16,0-1-128-16,0-1 128 0,1-2-128 15,0-1 0-15,0-2 144 0,0-2-144 0,-3-2 128 0,2-3-128 16,0-2 128-16,1-3-128 0,0-6 128 0,0 0-128 0,0 0 128 0,0 0-128 16,-4-4 192-16,1-4-48 15,1-4 0-15,1-2 0 0,1-4-144 0,1-4 0 0,0-4 0 0,2-3 0 0,2-3 0 0,0-2-256 16,3-2 64-16,1 0 16 0,-1 2 48 0,2 2 0 15,2 3 0-15,-2 4 0 0,-1 2 128 0,0 3 0 16,0 2 0-16,0 4 0 0,-2 3 0 0,1 2 0 16,-1 3 192-16,0 1-64 0,1 3-128 0,-1 2 176 15,-1 1-176-15,1 2 192 0,0 2-48 0,1 1 0 16,-1 2 0-16,-2 1 0 0,0 2 112 0,-2 1 0 16,-1 1 16-16,-1 2 0 0,-1-1 0 0,-2 2 0 15,-2 1 0-15,-2-1 0 0,0 0-64 0,-2-1-16 16,-2 2 0-16,-2-1 0 0,-1 0-64 0,-2-2-128 15,-1 0 176-15,-2-1-176 16,2-1-320-16,-3-1-160 0,1-3-32 0,1-1-16 16,-2-3-2448-16,2-3-480 0</inkml:trace>
  <inkml:trace contextRef="#ctx0" brushRef="#br0" timeOffset="38587.94">7128 3212 19343 0,'0'0'1728'0,"0"0"-1392"0,-6-1-336 0,6 1 0 16,0 0 2112-16,0 0 368 0,-2-3 64 0,2 3 16 0,-1-6-880 0,1 1-160 16,0-1-48-16,2 0 0 15,3-2-608-15,0-2-128 0,-1-2-32 0,3-2 0 16,2-3-320-16,2 1-64 0,-1-4 0 0,1 1-16 15,-2 0-32-15,-1 2 0 0,1-2 0 0,0 4 0 16,-1 1-144-16,-2 3-128 0,0 3 144 0,-3 1-144 16,0 2 288-16,-3 5-32 0,0 0-16 0,0 0 0 0,0 0-80 0,1 7-16 15,-2 4 0-15,0 1 0 0,0 0-144 0,0 4 0 16,0 0 0-16,0 2 128 0,0-3-128 0,1 3 0 16,1 0 0-16,1-1 0 0,1 0 0 0,2-2 0 15,-1-2 0-15,3 0 0 0,-1 0 0 0,2-2 0 16,1-4 0-16,1-1 0 0,1-5 0 0,0 0 0 15,1-2 0-15,-1-2 0 0,2-3 176 0,1-2-48 16,2 0-128-16,-1-3 192 0,2-2-16 0,0-2-16 16,-1-3 0-16,-1 0 0 0,-1-2-160 0,0 2 160 15,-3 1-160-15,-2 1 160 0,-1 1-160 0,-1 3 0 16,-1 2 0-16,-1 3 0 0,-3 3 0 0,-2 4 0 0,0 0 0 0,0 0-176 16,0 0 176-16,0 0-160 0,0 9 160 0,-1 1-160 15,0 1 160-15,0 2-192 0,0 1 192 0,1 0-192 16,0 2 192-16,0-1 0 0,1 1 0 0,1-1 0 15,1-1 0-15,2 0-128 0,0-1 128 0,2-1 0 16,1 0 0-16,1-1 0 0,0-3 0 0,1-2-128 16,2-1 128-16,0-3 0 0,0-2 0 0,1-2 0 15,1-3 0-15,-1-1 128 0,1-3-128 0,0-3 176 16,0 0 16-16,0-3 0 0,-3-1 0 0,0-2 0 16,0-2 48-16,-2 1 16 0,-2-1 0 0,-1 0 0 0,-3 1-80 0,-2 2-16 15,-1 0 0-15,-1 3 0 0,-2 2 32 0,-3 2 0 16,-1 1 0-16,-2 3 0 0,-1 0-192 0,-1 3 0 15,-1 2 0-15,-2 1-176 16,0 2-224-16,0 2-48 0,-2 2-16 0,0 1 0 16,2 2-304-16,1 1-64 0,2 1-16 0,1 1 0 15,3 3-1680-15,1-1-336 0,3 0-64 0</inkml:trace>
  <inkml:trace contextRef="#ctx0" brushRef="#br0" timeOffset="38933.46">8114 3003 31039 0,'0'0'1376'0,"2"-7"288"0,-1 1-1344 0,-1-1-320 0,-1 1 0 0,-2-1 0 16,-2 2 1152-16,-1 0 176 0,0 1 16 0,-2 0 16 15,-1 2-384-15,0 2-80 0,0 1 0 0,-1 3-16 16,-1-1-576-16,0 2-112 0,0 2-32 0,0 1 0 16,-1 1-160-16,2-1 0 0,0 1 0 0,0 1 0 0,1 0-128 0,1 1 128 15,2 0 0-15,0 1 0 0,2 0 0 0,1 0-176 16,0 0 176-16,3 0-128 0,1-2-144 0,2 0-32 15,-2-2 0-15,2-1 0 16,3-2-160-16,0-1-48 0,1 0 0 0,0-2 0 0,3-2 192 0,0-1 48 16,2-2 0-16,-1-2 0 0,1-1 272 0,1-2 128 15,-1-2-128-15,0 0 192 0,0 1 0 0,-1 0 0 16,0 2 0-16,-3 0 0 0,-3 2 48 0,1 1 0 16,-6 4 0-16,0 0 0 0,0 0-80 0,0 0-16 15,4 6 0-15,0 2 0 0,0-1-144 0,0 3-192 0,-1 1 32 0,2 0 16 31,0 0-320-31,3 1-64 0,1-1-16 0,3-1 0 16,2-1-800-16,3-1-144 0,0-2-48 0</inkml:trace>
  <inkml:trace contextRef="#ctx0" brushRef="#br0" timeOffset="39463.83">8595 2979 13823 0,'-3'-19'1216'0,"1"11"-960"0,-3 0-256 0,1-1 0 15,-3 1 3312-15,0 0 608 0,-3 2 128 0,-1 0 32 16,0 2-1520-16,0 1-288 0,0 0-64 0,0 3-16 15,-1 2-1168-15,1 0-224 0,0 1-48 0,0 4-16 0,-2 0-480 0,2 3-112 32,2 2-16-32,2 2 0 0,0 0-128 0,2 1 0 0,0 2 0 0,2-1 0 15,2 2-144-15,2-1 144 0,1 1 0 0,3 0 0 0,0-2 0 0,2-2 0 16,2 0 0-16,1-2 0 0,-1-1-192 0,4-1 192 31,-1-3-192-31,1-2 192 0,0-2-176 0,2-2 176 0,2-3-160 0,-1-2 160 0,2-3 0 0,1-2 0 16,-1-2 0-16,2-4 0 0,0-5 0 0,1-2 0 15,1-2 128-15,1-4-128 0,-1-3 0 0,2-2 0 16,-3-2 0-16,1-2 0 0,-2-3 0 0,-1 4 0 0,-3 3 0 0,-3 3 0 16,-3 5 192-16,-2 2-32 0,-3 2 0 0,0 4 0 15,-3 4 176-15,-1 3 48 16,-1 4 0-16,0 6 0 0,0 0-384 0,-5 1 128 16,-2 3-128-16,-1 5 0 0,0 2 0 0,-2 2-160 0,0 3 16 15,0 1 0-15,0 3 144 0,0 3-160 16,0 1 160-16,1 2-160 0,1-2 160 0,-1 2 0 0,-1 2 0 15,1-1 0-15,0 0-224 0,2-3 32 0,1-2 16 16,2-2 0-16,0-3 16 0,2-1 0 16,1-4 0-16,1-2 0 0,1-3 160 0,-1-7 144 0,0 0-16 0,7 4-128 15,2-3 656-15,2 0 32 16,1-3 0-16,0-1 0 0,1 1 96 0,0 1 32 0,1 1 0 0,1 0 0 16,-2 1-288-16,0 1-48 0,0 2-16 0,1 0 0 15,-2 2-272-15,1-1-64 0,0 0-128 16,-1 0 192-16,0-2-192 0,1 2 0 0,2-2 0 0,-1 0 0 0,-1 0-192 0,3-1-128 15,-3-1-16 1,1-1-13328-16,-1-1-2656 0</inkml:trace>
  <inkml:trace contextRef="#ctx0" brushRef="#br0" timeOffset="40309.65">3526 3848 12895 0,'-5'-1'1152'0,"5"1"-928"15,-5 0-224-15,5 0 0 0,-3-1 1344 0,0 1 240 16,-2-1 32-16,5 1 16 0,-3-2-656 0,3 2-128 16,0 0-16-16,0 0-16 0,0 0-192 0,0 0-48 0,0 0 0 0,0 0 0 15,0 0-256-15,0 0-64 16,9-3-16-16,-1 0 0 0,2 1 64 0,1-1 16 0,-2 1 0 0,4 1 0 0,0 0 128 0,0 0 48 15,2 0 0-15,3 0 0 16,1 0-48-16,2 0 0 16,2 3 0-16,3-1 0 0,3-1-112 0,1 0-16 0,3 0-16 0,2 0 0 0,-1-1-48 0,3 0-16 15,3 0 0-15,3-2 0 0,2 2 32 16,3 0 16-16,5 1 0 16,2-1 0-16,2 0-128 0,1 0-32 0,1 0 0 0,2 0 0 0,5 1 0 0,2-1 0 15,3-1 0-15,-1 1 0 0,0 0 112 0,2 0 16 16,3 0 0-16,1 0 0 0,0 0 0 0,1 1 0 15,0-1 0-15,2 1 0 0,2 0-32 0,1-1 0 16,-2-2 0-16,3 2 0 16,0 0-80-16,3 0-16 0,2 0 0 0,-1 0 0 0,-4 0-128 0,3 0 192 0,3 0-192 0,0 0 192 15,-1-1-192-15,0 1 0 16,0-1 144-16,3 2-144 0,1-1 0 0,-2 0 144 0,-3-1-144 16,2 1 0-16,3 0 160 0,0-2-160 0,-1 1 128 15,-1 0-128-15,-3 1 160 0,1-1-160 0,3 1 192 0,-3-2-192 16,-4 1 224-16,0 0-64 15,-4-1-16-15,2 0 0 0,1 1 80 0,-3 0 16 0,-4-1 0 16,-5-1 0-16,-2 2 80 0,-1 1 0 0,-1 0 16 16,-2 0 0-16,-3 0 16 0,-6 0 0 0,-5 0 0 15,-5 0 0-15,-6-1-16 0,-2 2 0 0,-6-1 0 0,-4 1 0 0,-1 0 0 0,-4 0 0 16,-3-2 0-16,-4 2 0 0,-3 0-80 0,-2 0 0 16,-2-1-16-16,-1 1 0 0,0 0-112 0,-2 0 0 15,0-1-128-15,-6 1 192 0,5 0-416 0,-5 0-96 31,0 0 0-31,0 0-16 0,6-1-2672 0,-6 1-544 0</inkml:trace>
  <inkml:trace contextRef="#ctx0" brushRef="#br0" timeOffset="57033.54">12647 4090 14511 0,'0'0'640'0,"0"0"128"0,0 0-608 0,0 0-160 0,0 0 0 0,0 0 0 16,0 0 1360-16,0 0 240 0,0 0 64 0,0 0 0 0,1-5-448 0,-1 5-64 15,0 0-32-15,0 0 0 0,0 0-752 0,0 0-160 16,0 0-16-16,0 0-16 0,0 0-176 0,0 0 0 16,0 0 0-16,3 7-176 0,0 2 176 0,2 0-208 15,0-1 80-15,1 2 128 16,-1 0-1040-16,2 1-96 0,-1 0-16 0</inkml:trace>
  <inkml:trace contextRef="#ctx0" brushRef="#br0" timeOffset="57194.14">12709 4363 17855 0,'0'0'784'0,"-3"6"176"0,0 1-768 0,-2-1-192 16,1 2 0-16,1 0 0 0,-1 1 1024 0,2 2 160 16,2-3 32-16,-3 2 16 0,2 1-432 0,1 0-96 15,0 0 0-15,0 0-16 0,1 1-512 0,0 1-176 16,1-1 0-16,-1 0 144 15,0 1-448-15,1 1-80 0,1-1-32 0,-1 2 0 16,0-1-784-16,-1 0-144 0,0 1-48 0,0-1-4720 0,0-1-944 0</inkml:trace>
  <inkml:trace contextRef="#ctx0" brushRef="#br0" timeOffset="57401.49">12685 4780 7359 0,'-4'15'656'0,"3"-7"-528"0,-2-1-128 0,1 2 0 16,0 1 1968-16,0 2 352 0,0 0 80 0,-1 0 16 16,2 0-560-16,0 2-96 0,0-2-32 0,0 2 0 0,1-1-400 15,0 2-96-15,1 0-16 0,0-1 0 16,0 1-576-16,0-1-128 0,0 0-32 0,2 0 0 0,-1 1-320 0,0-1-160 31,-1-1 160-31,2 0-160 0,1 1 176 0,-1-2-176 0,-2 0 192 0,1 0-192 0,-1 1 144 0,1 0-144 16,-1 1 0-16,-1-1 144 15,0-1-144-15,0-1 0 0,0-1 0 0,-1 0 0 0,-1-2 0 16,1 1 0-16,1 0 0 0,1 0 0 0,-1-4 0 0,2 2 0 16,-4 0-144-16,2-7 144 0,2 5-256 0,-2-5 16 15,0 0 0-15,0 0 0 16,0 0-656-16,0 0-128 0,0 0-16 0</inkml:trace>
  <inkml:trace contextRef="#ctx0" brushRef="#br0" timeOffset="58001.75">12550 4095 14735 0,'0'0'1312'0,"0"0"-1056"16,0 0-256-16,0 0 0 0,0 0 2592 0,0 0 464 15,0 0 80-15,0 0 32 0,0 0-2352 0,10 0-480 0,1-1-80 0,1 0-32 0,0-1-224 0,2 1 144 32,0-1-144-32,4-1 128 0,1 0-128 0,4 2 0 0,1 0-192 0,5 0 192 15,3 0-2432 1,3-1-384-16,36-4-64 0,-14 1 0 0</inkml:trace>
  <inkml:trace contextRef="#ctx0" brushRef="#br0" timeOffset="58128.73">13368 4054 15663 0,'0'0'688'0,"0"0"144"0,7-3-656 0,-1 2-176 0,2 1 0 0,1-1 0 16,0 0 2304-16,-1 1 448 0,1 0 64 0,1 0 32 16,0 0-2112-16,0 2-416 15,1-1-96-15,3-1-16 0,1 0-208 0,0 0 0 0,3-1 0 0,1 1 0 16,3 0-480-16,4-1-144 0,2 2-16 0,5-1-6864 16,5 0-1376-16</inkml:trace>
  <inkml:trace contextRef="#ctx0" brushRef="#br0" timeOffset="58286.37">14358 4008 8287 0,'21'-6'736'0,"-11"3"-592"16,2-1-144-16,2 0 0 0,2-1 2048 0,0 0 384 16,1-1 80-16,-2 1 16 0,2 1-1504 0,0-1-320 15,1 1-48-15,-1 0-16 0,2 0-256 0,2 1-64 16,2-1-16-16,2 1 0 0,3 1-64 0,2 0-16 16,0 1 0-16,1-2 0 0,-1 1-224 0,1 0 0 15,2-2 128-15,2 3-128 0,3 1 0 0,3 1-208 0,2 1 32 0,3 0-6160 16,6-1-1248-16</inkml:trace>
  <inkml:trace contextRef="#ctx0" brushRef="#br0" timeOffset="58760.15">15896 3964 11055 0,'25'-2'480'0,"-12"2"112"0,3 0-464 0,3 1-128 0,3-1 0 0,1 0 0 16,1-1 1008-16,2 0 176 0,2 0 32 0,-1-1 16 15,1 0-656-15,-2-1-144 0,1 1-32 0,1 0 0 16,1 0-400-16,2 1 128 0,0 0-128 0,4 1 0 15,1 2 0-15,2-1 0 0,3 0 0 0,0-1 0 0,-3-2 0 0,3 0 0 16,-4-1 0-16,3 2 0 0,-2 1-208 0,3 1 80 16,0 2 128-16,2-1-208 15,2-1 208-15,0 0 0 0,-1-1 0 0,-1-1-144 0,-5 0 144 0,0-2 0 16,0 0 0-16,-3 1 0 16,2 0 256-16,-1 0 96 0,-1 0 16 0,0 0 0 0,1 1 240 0,-1 0 48 15,-1-1 16-15,-2 0 0 0,-2 0-160 0,-2-3-48 16,0 1 0-16,-1-1 0 0,0 1-48 0,0 1-16 0,-1-2 0 15,2 2 0-15,1 0-208 0,0-1-32 16,2 1-16-16,1 1 0 0,2 0-144 0,2 0 0 0,-2-1 0 16,1 0 128-16,-2 0-128 0,1-1 0 15,1 1 0-15,1 1 0 16,-1 1-304-16,4 1-80 0,3 0-32 0,2 1 0 0,0 0-416 0,0 0-96 16,-3-1-16-16,0 0 0 0,-2 0-96 15,-1 1-32-15,1-1 0 0,-1 2 0 0,2 1 304 16,0-1 64-16,1 0 16 0,1 0 0 0,-1-1 304 0,-2 0 64 0,-2 1 16 0,-1-2 0 15,-5-2 304-15,-3 1 0 0,0 0 0 0,-2 0 0 16,-2-1 592-16,-1 0 80 0,2 0 16 0,-4 0 0 16,1 1 32-16,0 0 16 0,1 0 0 15,0 0 0-15,0 0-352 0,0 0-80 0,0-1-16 0,0-1 0 0,0 2-288 16,-1 0 0-16,-1 0 128 0,0 0-128 16,-1 0 0-16,0 0-144 0,-2 0 16 0</inkml:trace>
  <inkml:trace contextRef="#ctx0" brushRef="#br0" timeOffset="58886.44">19690 3870 20271 0,'0'0'896'0,"-6"-2"192"0,1-1-880 0,-1 1-208 0,1 2 0 0,-1-1 0 0,1-1 384 0,0 0 48 16,5 2 0-16,0 0 0 15,0 0-688-15,0 0-144 0,0 0-32 0</inkml:trace>
  <inkml:trace contextRef="#ctx0" brushRef="#br0" timeOffset="59078.99">19745 4013 17503 0,'0'0'1552'0,"-6"3"-1232"0,1 0-320 0,0 1 0 0,-2-1 784 16,1 1 112-16,1 1 0 0,0 0 16 15,1 2-576-15,1 0-112 0,0 0-32 0,1 2 0 16,0 1-192-16,2 0 0 0,1 1 0 0,0 0 0 15,1 1-144-15,1 0-80 0,0 1-16 0,1-1 0 16,1 0-912-16,-1 1-192 0</inkml:trace>
  <inkml:trace contextRef="#ctx0" brushRef="#br0" timeOffset="59216.96">19753 4435 12831 0,'0'0'576'0,"-5"8"112"0,1 1-560 0,-2-2-128 15,-1 1 0-15,-1 0 0 0,0-2 1712 0,0 2 304 16,1 0 64-16,-1 0 16 0,0-1-1072 0,2 2-192 15,0 1-64-15,2-1 0 0,-4 1-384 0,4 0-96 16,0 1-16-16,2 0 0 16,0 1-784-16,1 0-144 0,1-1-48 0,1 1-6016 15,1-1-1216-15</inkml:trace>
  <inkml:trace contextRef="#ctx0" brushRef="#br0" timeOffset="59374.36">19650 4855 16175 0,'0'0'704'0,"-4"6"176"0,-2-1-704 0,2 2-176 0,2-1 0 0,0 0 0 15,-5 1 1696-15,1-1 304 0,2 1 64 0,0 0 16 32,-1-1-960-32,2 1-192 0,1-1-32 0,2 1-16 0,0-7-528 0,0 8-96 0,0-1-32 0,0 1 0 0,2 1-224 0,0 0-128 15,0-1 128-15,2 0-208 16,-1 0-1920-16,0 0-384 0,8 5-80 0,-2-3-16 0</inkml:trace>
  <inkml:trace contextRef="#ctx0" brushRef="#br0" timeOffset="59499.95">19594 5171 9215 0,'0'0'816'0,"-4"3"-656"16,-2 1-160-16,1-1 0 0,-1 1 3904 0,1 1 768 16,-1-2 128-16,1 2 48 0,0-2-2784 15,2 1-544-15,0 2-112 0,1-1-32 16,2-5-992-16,-2 7-208 0,2-2-48 0,2 1 0 16,0-1-1824-16,0 1-368 0,1-1-80 0</inkml:trace>
  <inkml:trace contextRef="#ctx0" brushRef="#br0" timeOffset="60973.98">12743 5314 22687 0,'0'0'1008'0,"-4"-3"208"0,0 0-976 0,0-1-240 15,1 0 0-15,3 4 0 0,-2-3 544 0,2 3 64 16,0 0 16-16,0 0 0 0,0 0-32 0,0 0 0 15,0 0 0-15,5-5 0 0,2 3-592 0,2 0 0 0,1 0 0 0,2 2 0 16,2 1 0-16,2 0 0 16,4 0 0-16,1-1 128 15,4 1-784-15,3-2-160 0,-2 0-16 0,2-1-10368 0</inkml:trace>
  <inkml:trace contextRef="#ctx0" brushRef="#br0" timeOffset="61100.67">13904 5293 12095 0,'15'1'528'0,"-6"-1"112"0,3 0-512 0,2 0-128 0,3-1 0 16</inkml:trace>
  <inkml:trace contextRef="#ctx0" brushRef="#br0" timeOffset="61512.67">16778 5181 6447 0,'30'-2'272'0,"-15"2"80"0,4 0-352 0,6 0 0 0,6 0 0 0,2-1 0 0,1 0 0 0,-2-2 144 15,-7 1-144-15,0 1 0 0,0 0 0 16,1 0 0-1,1-1 0-15,1 1 0 0,1 0 0 0,1-1 0 0,0 1 0 0,13 1 0 0,-1 0 0 16,1 1 0-16,-1 1 0 0,-2-2 0 0,-1 0 0 0,-2 0 0 16,-3-2 0-16,-1 2 0 0,-2 0 0 0,0 0 0 0,0 2 0 15,1-1 0-15,1 0 384 0,0 0 128 16,1 0 32-16,-1 0 0 0,-1 0-256 0,-1 0-48 16,-2-1-16-16</inkml:trace>
  <inkml:trace contextRef="#ctx0" brushRef="#br0" timeOffset="61718.37">18676 5172 10191 0,'24'-1'448'0,"-11"2"96"0,5 0-544 16,3 0 0-16,2 1 0 0,1-1 0 0,1 0 768 0,-1-1 64 0,-2-1 0 0,-1 0 0 0,0 1 0 0,0 0 0 16,0 0 0-16,-1 0 0 15,0 0-352-15,0 0-64 16,1 0-16-16,1 1 0 0,1 0-400 0,3 0 128 15,0 0-128-15,2 1 0 0,-1 0 0 0,3-1 0 16,3 1 0-16,-2-1 0 0,-4 1-464 0,-2 1 16 0,-1-2 16 0</inkml:trace>
  <inkml:trace contextRef="#ctx0" brushRef="#br0" timeOffset="62166.18">13623 5324 23951 0,'0'0'2128'0,"0"0"-1696"0,0 0-432 0,0 0 0 16,0 0 576-16,7-2 48 16,-7 2 0-16,8-1 0 0,0 0-624 0,2 1-192 0,1 0 0 0,4 0 0 31,1 1-384-31,4 0-96 0,4 0-16 0,3 0 0 15,2-1-1440-15,2 1-304 0</inkml:trace>
  <inkml:trace contextRef="#ctx0" brushRef="#br0" timeOffset="62653.35">14872 5317 3679 0,'31'-2'320'0,"-20"2"-320"16,1-1 0-16,2 1 0 0,1 1 2400 0,2-1 416 15,1 0 64-15,-1 0 32 0,0 0-1584 0,0 0-320 16,0-1-64-16,0 1-16 0,1 0-560 15,1 0-112-15,0-1-32 0,1 1 0 16,0-2-224-16,1 0 144 0,2-1-144 0,0 1 128 16,-1-1-128-16,2 0-176 0,3 0 48 0,10 0 0 15,-2 0-384-15,-9 1-64 0,3-1 0 0,18 1-16 0,-3 0 320 0,-10 1 64 16,2-2 16-16,2-1 0 0,-1 0 192 0,-1 0 0 16,-1 0 0-16,2 1-144 0,-1 0 144 0,0-1 0 15,0 2 0-15,3 0 0 0,-3 1 0 0,2-1 0 16,-1-2 0-16,-3 1 0 0,-2 0 192 0,-2-1 80 0,-3 0 16 0,0 1 0 15,-1-1 96-15,-2 2 0 0,-2 1 16 16,1 0 0-16,0-2-144 0,1 2-16 0,1 0-16 16,-1-1 0-16,2 2-224 0,5 0 144 15,1 0-144-15,1 0 128 0,0-1-128 0,1 0 0 0,-1 0 0 0,0 0-176 32,1 1-464-32,2 0-80 0,1 1-32 0,3 2 0 15,1 2-96-15,3-2-32 0,4 0 0 0,-3 1 0 16,-1-1 368-16,-1 0 80 0,-2 1 16 0,2 0 0 0,-1-2 416 0,0 2-128 0,-1-1 128 15,0 0 0-15,1 0 272 0,-2 0 144 0,-3-2 32 0,-3 0 0 16,-4-1 640-16,-1-1 128 0,-4 0 16 0,0 0 16 0,-1-1-208 0,0 1-32 16,-2 0-16-16,0 1 0 15,1-1-416-15,0 1-64 0,1-1-32 0,3 2 0 0,4 0-304 0,0 0-176 16,3 0 192-16,0-1-192 16,-6 0-256-1,0-1-176-15,1-1-16 0,2 0-9184 0</inkml:trace>
  <inkml:trace contextRef="#ctx0" brushRef="#br0" timeOffset="62778.69">18725 5257 11055 0,'36'0'976'0,"-19"0"-784"0,4-1-192 16,0 0 0-16,2 0 1104 0,-1 0 176 0,-1-2 48 0,-3 1 0 15,-2 0-592-15,-1 0-112 0,-2 0-32 0,3-1 0 16,0 2-400-16,0 0-64 0,-1-1-128 0,1 1 176 16,4 0-352-16,0 0-64 0,-1-2-16 0</inkml:trace>
  <inkml:trace contextRef="#ctx0" brushRef="#br0" timeOffset="62904.6">19500 5215 17279 0,'11'2'768'0,"-6"-1"144"0,2-1-720 0,-1-1-192 0,2-1 0 0,0 1 0 0,-2 1 944 0,1 0 144 15,-1-1 48-15,-1 0 0 0,1-2-432 0,-6 3-64 16,6-3-32-16,-6 3 0 0,7-1-320 0,-2 0-64 16,1 0-16-16,1 0 0 0,2 0-416 0,1 0-96 15,1 1-16-15,3 0-6688 16,4 1-1344-16</inkml:trace>
  <inkml:trace contextRef="#ctx0" brushRef="#br0" timeOffset="63030.05">19907 5223 5519 0,'0'0'496'0,"0"0"-496"0,0 0 0 0,-6 2 0 0,1-2 3584 0,-1 1 640 16,1 0 112-16,-2 0 16 0,0 0-3104 0,2 1-624 16,-1-2-128-16,6 0-32 15,-5 2-464-15,5-2 0 0,0 0-208 0</inkml:trace>
  <inkml:trace contextRef="#ctx0" brushRef="#br0" timeOffset="65432.69">17809 784 11967 0,'0'0'1072'0,"0"0"-864"0,2-7-208 0,-1-1 0 15,0 1 720-15,1 0 112 0,1-1 0 0,-2 0 16 16,0-1 208-16,0 2 32 0,0 0 16 16,0 1 0-16,-1-1-144 0,1 1-48 15,0 1 0-15,0 1 0 0,-1-2-80 0,0 6-32 16,2-4 0-16,-2 4 0 0,0 0-128 0,0 0-32 16,0 0 0-16,0 0 0 0,0 0-144 0,0 0-48 15,0 0 0-15,0 0 0 0,1 6-128 0,0 4-48 16,-1 3 0-16,0 3 0 0,-1 1-96 0,0 5-32 0,-1 1 0 0,2 4 0 0,0 0 16 0,0 5 0 15,-1 3 0-15,0 4 0 0,0 2 32 0,0 2 16 16,-1 2 0-16,1 1 0 0,-1 2 0 0,0 0 0 16,1-1 0-16,0 1 0 0,0 2-16 0,1-3 0 15,2-3 0-15,-1-1 0 0,-1-1 96 0,2-4 16 16,-1-3 0-16,0-2 0 0,0-1-32 0,0-3 0 16,1-3 0-16,-1 0 0 0,0-3-96 0,0-1-32 0,1-1 0 0,0-4 0 15,0 0-144 1,-1-3 192-16,0-3-192 0,0-2 192 15,0-3-496-15,2 0-80 0,-3-6-32 0,0 0 0 16,0 0-1760-16,0 0-336 0,4-7-80 0</inkml:trace>
  <inkml:trace contextRef="#ctx0" brushRef="#br0" timeOffset="66199.44">17865 672 10127 0,'0'0'448'0,"-6"-2"96"0,0 0-544 0,0-2 0 0,0 2 0 0,0 0 0 16,1 1 1920-16,-1 0 288 0,1 0 48 0,0 0 16 15,2 0-960-15,-4-1-192 0,7 2-32 0,0 0-16 0,0 0-240 16,0 0-64-16,0 0 0 0,0 0 0 0,0 0-336 0,0 0-80 0,0 0-16 0,0 0 0 15,9 0-336-15,2 0 0 0,2-1 0 16,3 0-128-16,0 0 128 0,3 0-128 16,2-1 128-16,12-1-128 0,-1-1 128 15,0 1 0-15,0-1 0 0,-8 0-128 0,3 0 128 16,5-1 0-16,6 1 0 0,5 0 128 0,5-1-128 0,4 1-192 16,0-1 64-16,3 0 0 0,-2-1 128 0,6 2 0 15,2 0 0-15,-9 0 0 0,3 0 0 0,3 0 0 16,3-3 0-16,5 3-128 0,-1 0 128 0,3 1 0 15,1 1 0-15,18-2-128 0,-6-1 128 0,1 2 0 0,0 0 0 16,-1 2 0-16,-3 0 0 0,-1 0 0 16,-1-1 0-16,2 0 0 0,3 2 0 0,-1 0 128 15,-2 0-128-15,-1 0 176 0,-2 0-176 0,4-1 0 16,3 2 0-16,-3 0 128 0,-3 0-128 0,-2 0 0 0,-2-2 0 16,36 1 0-16,-11 2 0 0,-37-1 128 0,2 0-128 0,1 0 0 15,-1-2 0-15,3 2 0 0,4 1 128 0,31 0-128 16,-12 1 0-16,-34-2 0 0,1 0 0 0,3-1 0 15,3 0 0-15,-10 1 128 0,4 3-128 0,3-1 192 16,3 0 0-16,0-1 0 0,-1 0 0 0,0-2 0 16,2 1-192-16,1 1 192 0,0 1-192 0,0-2 192 15,-2 0-192-15,-2 0 0 0,-2 1 144 0,15-1-144 16,-3 0 144-16,-3 0-144 0,-2 0 192 0,-1 0-192 16,-8 0 128-16,-6-1-128 0,-3 0 0 15,-3 1 0-15,-3-1 0 0,-4 0 0 0,-2 0 128 0,-2 0-128 0,-1 1 128 0,-4 0-128 16,-1 1 192-16,-3-2-192 15,-3 0 176-15,-3 0-176 0,-3 0 160 0,-1 1-160 0,-4-1 0 0,-1 1 0 16,-1-1 0-16,-7 0 0 16,0 0-992-16,0 0-96 0,0 0 0 0</inkml:trace>
  <inkml:trace contextRef="#ctx0" brushRef="#br0" timeOffset="66574.03">23395 622 15663 0,'0'0'1392'0,"0"0"-1120"16,0 0-272-16,-5-5 0 0,-3 1 1328 0,3 0 208 0,5 4 32 0,0 0 16 0,0 0-1136 0,0 0-240 16,7 0-32-16,-1 2-16 0,0 0 144 0,0 1 16 31,1 0 16-31,1 3 0 0,-2 0 160 0,2 3 16 0,-1 2 16 0,-1 2 0 0,0 3-64 0,-1 1-16 15,0 3 0-15,-1 1 0 0,0 2 128 0,0 1 0 32,-2 3 16-32,0-1 0 0,0 1-80 0,1 1 0 0,-3 3-16 0,1 2 0 0,1 0-128 0,0 1-32 15,0 0 0-15,-2 0 0 0,0 2-112 0,0-1-32 16,0-3 0-16,1-2 0 16,-1 0-192-16,1 0 176 0,2-3-176 0,-1 1 160 0,-1-1-160 0,2 0 192 0,-2-2-192 0,4-1 192 15,-3-1-192-15,0-1 128 16,0-1-128-16,1-2 128 0,-2-1-128 0,1-2 0 15,0-2 0-15,0 0 0 16,0 0-2240-16,1-3-544 0</inkml:trace>
  <inkml:trace contextRef="#ctx0" brushRef="#br0" timeOffset="67713.69">17892 1695 9215 0,'0'0'816'0,"-3"-3"-656"0,-1 0-160 0,0-1 0 16,1 1 1264-16,-2 1 208 0,-1-2 64 0,1 2 0 16,0-1-448-16,1 1-64 0,-2-2-32 0,3 2 0 15,3 2 176-15,0 0 48 16,-5-3 0-16,1 1 0 0,4 2-288 0,0 0-48 0,0 0-16 0,0 0 0 15,0 0-224-15,0 0-64 16,0 0 0-16,0 0 0 0,0 0-272 0,0 0-64 0,9-1-16 0,2 1 0 16,3 1-224-16,3 0 0 15,2 0 128-15,0 0-128 0,2 0 0 0,2 0 128 0,2-1-128 0,1-1 0 0,0 1 144 16,8 1-144-16,3 0 128 0,3 2-128 16,4-1 0-16,3 0 0 0,0 0 128 0,1-1-128 15,-1-1 0-15,0 1 0 0,1 0 0 0,3 1 0 0,2 0 0 0,2 1 0 16,1 0 0-16,0 0 0 0,-1-3 0 0,1 0 0 15,-2 0 0-15,1 1 0 0,1 1 0 16,1 0 0-16,3 1 0 0,-1-2 0 0,-1-1 0 0,1 0 192 16,-2 0-192-16,1 0 192 0,1 0-192 0,1 3 0 15,0-2 144-15,-1 0-144 0,-4-2 128 16,-1 0-128-16,-1 0 128 0,2 1-128 0,2 0 0 0,-1 1 0 16,2-1 0-16,-4 0 128 0,-2-3-128 0,-2 1 0 15,0-1 0-15,0 1 0 0,2 0 0 0,1 0 144 0,3 1-144 0,0 0 160 16,-2-1 0-16,0 0 0 0,-2 0 0 0,3-2 0 15,3 1-32-15,2 1-128 0,2 1 192 0,0-1-64 16,-1-3-128-16,0 1 128 0,-3-1-128 0,2 2 128 16,2-1-128-16,1 0 128 0,-1 1-128 0,0 1 128 15,-4-3 0-15,-2 1-128 0,-2-1 192 0,0 0-64 16,1 2-128-16,1 0 0 0,0-1 0 0,-1 0 128 16,-3-2-128-16,-1 2 0 0,-4 0 0 15,1-1 0-15,1 1 0 0,-1-1 128 0,2 1-128 0,-1 1 0 0,0-2 144 0,-3 1-144 16,-2-1 160-16,-1 2-160 0,-1 0 160 0,-3-2-160 15,1 1 160-15,0-1-160 0,1 0 160 0,0 2-160 16,0-2 160-16,-2 1-160 0,0 0 192 0,-3-1-48 16,-1 0-16-16,-4-1 0 0,-1 1 80 0,-3 0 16 15,0 1 0-15,-1-2 0 0,-2 2 0 0,1 0 0 16,-3-2 0-16,-1 2 0 0,-1-2 16 0,-1 2 0 16,-2-1 0-16,0 1 0 0,-2-3 96 0,0 3 32 15,-3 0 0-15,-1-1 0 16,-1 1-48-16,-2-1-16 0,-1 2 0 0,-1 0 0 0,1 0-64 0,-7 3-16 15,2-5 0-15,-2 5 0 0,0 0-224 0,0 0 0 16,0 0 0-16,0 0-160 16,0 0-544-16,0 0-128 0,0 0 0 0,0 0-16 15,0 0-2256-15,0 0-448 0</inkml:trace>
  <inkml:trace contextRef="#ctx0" brushRef="#br0" timeOffset="67870.16">23489 1470 11967 0,'0'0'528'0,"0"0"112"0,0 0-512 0,0 0-128 0,-4 0 0 0,-2 1 0 16,1-1 2752-16,-1 1 512 0,6-1 96 0,-6 2 32 15,-1 0-2720-15,3 0-544 0,4-2-128 0</inkml:trace>
  <inkml:trace contextRef="#ctx0" brushRef="#br0" timeOffset="72084.14">17784 1883 6447 0,'0'0'576'0,"2"-4"-576"0,1-2 0 0,0 1 0 15,1-1 1392-15,0 0 160 0,0-1 48 0,3 1 0 16,-3-1-80-16,2-1-16 0,-2 1 0 0,2-1 0 16,-1 0-368-16,1-1-80 0,-1 1-16 0,1 0 0 15,-1 0 16-15,0 3 0 16,0-2 0-16,1-1 0 0,-1 1-32 0,0-1-16 0,-2 2 0 0,0 0 0 16,1-1 32-16,-2 0 16 0,-1 0 0 0,-1 7 0 0,0 0-320 0,2-6-64 15,-2 1-16-15,0 5 0 0,0 0-304 0,0 0-64 16,0 0-16-16,0 0 0 0,2 7-272 0,-1 1 0 15,0 4 128-15,2 4-128 0,-2-2 0 0,0 4 0 16,-1 2 0-16,2 2 0 16,0 3 0-16,0 2 128 0,1 2-128 0,-2 1 0 0,0-1 160 0,2 1-160 15,-1 1 128-15,-1 1-128 0,-1 0 128 0,-1 1-128 16,0 1 0-16,1-1 128 0,0 0-128 0,-1-2 0 16,0 0 144-16,1 0-144 0,1-1 0 0,-1-3 128 15,1-1-128-15,1-3 0 0,1-3 128 0,-2-2-128 16,0 0 128-16,1-3-128 0,1-3 128 0,0-1-128 15,-2 0 160-15,0-3-160 0,1-2 0 0,-2-6 0 0,0 0 0 0,0 0 0 32,0 0-752-32,0 0-80 0,4-4-32 0,2-3-9664 0,-2-4-1936 0</inkml:trace>
  <inkml:trace contextRef="#ctx0" brushRef="#br0" timeOffset="72437.1">17936 1898 11967 0,'-7'-9'1072'0,"-2"0"-864"0,-1-1-208 0,0 1 0 0,1 2 3552 0,1 0 672 15,-2 1 128-15,0 3 16 0,0 1-2832 0,1 2-560 32,0 1-112-32,0 2-32 0,2 4-368 0,-1 1-80 15,0 3 0-15,1 1-16 0,0 1-208 0,0 1-32 0,1 2-128 0,0-1 192 0,1 0-64 0,0 0 0 16,1-2-128-16,0-1 192 0,1 0 0 0,-1-1-16 16,3-1 0-16,-2-1 0 0,0-3 176 0,3-6 32 15,0 0 16-15,0 0 0 0,0 0 208 0,0 0 32 16,0 0 16-16,0 0 0 0,6-6 0 0,-1-3 0 15,2-3 0-15,2-3 0 0,2-4-304 0,1-2-64 16,2-2-16-16,1 1 0 0,1 0-128 16,-1 2-16-16,0 2-128 0,-2 3 192 0,0 2-32 0,-1 2-16 0,-1 2 0 0,-1 2 0 15,0 3 32 1,0 2 0-16,-2 2 0 0,0 1 0 0,1 1-176 0,0 3 0 16,-1 0 0-16,-2 2 0 0,1 0 0 0,1 2 0 0,-1 1 0 0,0 2 0 15,1-1 0-15,-1 0 0 0,2 0 0 0,0 0 0 0,-1-1-288 0,2-1-32 16,1-3-16-16,0 0 0 15,-2-2-2032-15,2-1-384 16,2-3-96-16</inkml:trace>
  <inkml:trace contextRef="#ctx0" brushRef="#br0" timeOffset="73016.91">17132 2136 7359 0,'-4'-6'656'0,"-2"-1"-528"31,1 2-128-31,-1-1 0 0,1 1 4592 0,-1 1 880 0,1 1 176 16,-1 2 48-16,1 2-3984 0,1 2-800 15,-1 1-144-15,1 1-48 0,0 3-448 0,2 2-80 0,1 1-32 0,0 3 0 0,0 1-16 0,0 3 0 0,0 1 0 0,1 0 0 16,0 1-144-16,0 1 128 16,0 1-128-1,0 1 128-15,0 0-128 0,1-1 128 16,0-1-128-16,0 0 128 0,0-1-128 0,1-2 0 16,1-2 0-16,-1-1 0 0,1 2-272 0,-1-3-144 0,0-2-32 0,2-1-8784 15,-1-2-1776-15</inkml:trace>
  <inkml:trace contextRef="#ctx0" brushRef="#br0" timeOffset="73447.39">17006 2237 29887 0,'-10'-17'1328'0,"6"8"272"0,-2-2-1280 0,2 0-320 16,-1-1 0-16,3 1 0 0,0 0 576 0,3 0 48 16,2 0 16-16,2 1 0 0,0 1 304 0,3 2 64 15,2-1 16-15,2 2 0 0,-2 2-624 0,1 2-112 16,1 1-32-16,0 2 0 0,-1 0-256 0,0 2 0 15,-1 2 0-15,-1 0 0 0,-1 2 0 0,-1 1 0 16,-1 2-128-16,-2 2 128 0,-1 2 0 0,-1 1 0 16,0 3 0-16,-2-1-144 0,-3 0 144 0,1-1 0 15,-2 1 0-15,-1 0 128 0,1 2-128 0,0-1 0 16,-2-3 128-16,2 0-128 0,-1 0 0 0,1-2 128 0,-1-1-128 0,2-1 0 16,1-2 0-16,-1-1 144 0,2-2-144 0,1-6 0 15,-2 6 0-15,2-6 0 16,0 0 0-16,6 4 0 0,-3 0 144 0,3 0-144 0,-1-2 0 0,2 1 144 15,1-2-144-15,0 2 0 0,1 0 0 0,1-1 0 16,-3 0 0-16,0 2 0 0,1-1 0 0,0 1 0 16,-2 2 0-16,1-1 0 0,-2 2 0 0,0-1 0 0,-2 1 0 0,-1 0 0 15,-2 0 0-15,0 1 0 16,-2 0 192-16,-1-1-64 0,-3 1 0 0,1 0 0 0,-2-2 112 0,0 1 16 16,-2-1 0-16,-1 1 0 0,0 1-80 0,0-1-16 15,1-1 0-15,-1 1 0 0,2-3-160 0,0 1 0 16,0-1 0-16,2 0 0 15,0-1-512-15,6-3-96 0,0 0-16 0,0 0 0 16,0 0-1616-16,0 0-320 0,0 0-64 0</inkml:trace>
  <inkml:trace contextRef="#ctx0" brushRef="#br0" timeOffset="73872.25">17231 2526 19343 0,'0'0'848'0,"0"0"192"0,0 0-832 15,0 0-208-15,3 7 0 0,-1 1 0 0,-1-1 1360 0,0-1 240 16,0 1 32-16,0-1 16 0,0 1-592 0,1 0-112 15,1 0-32-15,0 1 0 0,0-1-432 0,2 0-96 0,-1 1 0 0,2-1-16 16,0-3-144-16,2-1-32 0,0 0 0 0,-1-1 0 16,1-1 64-16,0-1 16 0,0-1 0 0,0-1 0 15,-1-4 112-15,0-1 32 16,1 0 0-16,-1-1 0 0,-2-1 112 0,0-1 32 0,-2-1 0 0,-1 0 0 16,0 1-112-16,-2 2 0 0,0-1-16 0,0 2 0 15,0 7 80-15,0 0 32 0,-1-5 0 0,1 5 0 16,0 0-288-16,0 0-48 0,0 0-16 0,-1 6 0 0,0 1-192 0,0 3 0 31,1 3 0-31,0 1-160 0,0 3 160 0,1 0 0 0,0 3-144 0,1 1 144 0,2 1 0 16,1 2 0-16,-2 1-144 0,2 1 144 0,-1 1 0 0,1 0 0 15,-2-1 0-15,1 1 0 0,1-1 0 16,-2-1 0-16,-2 0 0 16,-1-2 0-16,-1-2 0 0,0-4 0 0,-1 0 0 0,-2-4 0 15,0-1 128-15,0-2 0 0,-2-2-128 0,0-4 192 0,-3-2 128 0,0-2 32 16,0-3 0-16,0-2 0 0,1-1 368 0,0-2 80 0,0-2 16 0,2-2 0 15,0-2-336-15,2-2-64 16,1 0-16-16,2-1 0 16,2 1-208-16,3-1-64 0,-1 0 0 0,4-1 0 0,3 0-128 0,2-1-224 0,1 1 48 0,2 0 16 31,3 0-1120-31,2 3-208 0,-1 0-48 0,3 3-10816 0,2 1-2144 0</inkml:trace>
  <inkml:trace contextRef="#ctx0" brushRef="#br0" timeOffset="74668.11">23377 1554 2751 0,'0'0'256'0,"0"0"-256"0,3-5 0 15,2-1 0-15,-2 2 2176 0,2 0 384 0,-1-2 64 0,0 1 32 16,0-2-768-16,0 1-160 16,0 0-16-16,1 0-16 0,-1 0-384 0,1 0-80 0,-2 1-16 0,0-1 0 15,2 2-96-15,-3-1-32 0,-2 5 0 0,0 0 0 16,0 0-224-16,0 0-48 0,0 0-16 16,0 0 0-16,0 0-416 0,3 6-64 0,0 2-32 0,0 2 0 15,-1 2-160-15,0 2-128 0,0 2 144 0,0 4-144 0,1 3 128 0,-1 3-128 16,0-1 0-16,0 2 0 0,0 3 192 0,1 1-64 15,-2 1-128-15,0 3 192 0,0 2-64 16,2 0-128-16,-1-2 176 0,1-1-176 0,-1-2 160 0,0-1-160 16,1-2 128-16,0 1-128 15,-1-1 128-15,0-2-128 0,1 0 0 0,-2-3 128 0,2 0-128 0,-1-2 160 16,-2-3-160-16,1-1 160 16,-1 0-32-16,0-1-128 0,0-2 192 0,0-2-64 0,0-1-128 15,0-2 192-15,0-2-192 0,0-2 192 16,0-6-608-16,0 0-112 0,0 0-32 0,0 0-8944 0,0 0-1792 15</inkml:trace>
  <inkml:trace contextRef="#ctx0" brushRef="#br0" timeOffset="75041.41">23468 1641 28271 0,'-18'-13'1248'0,"10"9"272"0,-2-1-1216 0,-1 2-304 0,-1 1 0 0,0 2 0 15,0 1 0-15,0 2-256 0,0 3 64 0,1 1 0 16,0 1 64-16,2 1 128 0,0 1-208 0,1 1 80 16,2-1 128-16,0 1 0 0,1 1 0 0,0 0 128 15,2 0 96-15,0-1 32 0,-1-1 0 0,2-1 0 16,1-4 208-16,1-5 48 0,0 0 16 0,0 0 0 0,0 0 384 0,0 0 80 16,0 0 16-16,0 0 0 0,2-5 0 0,2-3 0 15,0-2 0-15,2-2 0 0,0-1-480 0,2-2-80 16,0-3-32-16,1-1 0 0,1-1-240 0,0 2-48 15,0 0-128-15,-1 3 192 0,0 1-64 0,0 3 0 0,-2 3-128 16,1 1 192-16,0 3-192 0,-1 1 128 0,2 2-128 16,0 1 0-16,0 1 0 0,1 2 0 0,-2 1-176 0,3 1 176 15,-2 1-176-15,1-1 176 16,0 2-128-16,1 1 128 0,0-1 0 0,1 1 0 0,-1 1 0 0,1 0 0 16,1 0 0-16,0-2 0 15,-1 0 0-15,0-1 0 16,-1 1-448-16,1-1-64 0,0-1-16 0,0-1-10816 15,1 1-2160-15</inkml:trace>
  <inkml:trace contextRef="#ctx0" brushRef="#br0" timeOffset="75385.91">23757 2464 17503 0,'0'0'1552'0,"0"-4"-1232"0,0-1-320 0,1 0 0 0,1-1 1024 0,0 1 128 16,0-1 48-16,2 1 0 0,-2-1 608 0,1 2 128 16,-3 4 32-16,5-5 0 0,-5 5-416 0,0 0-80 15,0 0 0-15,0 0-16 0,0 0-752 0,0 0-128 16,0 0-48-16,0 0 0 0,3 7-304 0,-2 2-64 15,-1 1-16-15,0 1 0 0,0 1-144 0,-1 2 128 16,0 3-128-16,0-1 128 0,0 1-128 0,1-1 0 16,-2 2 0-16,1-1 128 0,1 2-128 0,0 0 0 15,0-2 0-15,1 0 0 0,1-2 0 0,0 1 0 0,0-1 0 16,0-2 0 0,0 0-880-16,2 1-48 0,-2-2-16 0,0-2-9376 15,0-3-1888-15</inkml:trace>
  <inkml:trace contextRef="#ctx0" brushRef="#br0" timeOffset="75703.13">23664 2532 28559 0,'-5'-12'2544'0,"0"0"-2032"0,0-1-512 0,0 0 0 16,2 1 1008-16,1 1 96 0,0 2 32 0,2-1 0 16,1 1 0-16,2 1 0 0,3 1 0 0,1 0 0 15,3 2-480-15,3 0-80 0,3 3-32 0,3 1 0 16,4 1-256-16,0 2-48 0,0 2-16 0,1 2 0 0,0 1-64 0,0 0-16 15,-2 2 0-15,-1 1 0 16,-3 1-144-16,1 1 0 0,-5 0 0 0,-1 2 0 16,-2 2 0-16,-1-2 0 0,-1 0 128 0,-3 1-128 0,0-2 0 0,-3 0 160 15,-1 0-160-15,-2 1 160 0,-1 0-32 0,-2-1-128 16,-2-1 192-16,-2 0-64 0,-2-2-128 0,-1 0 192 16,-2-1-192-16,-1-1 192 0,-4-1-192 0,0 1 0 15,-2 0 144-15,2-2-144 0,-1 1-176 0,0-1-96 16,0 0-32-16,0-1 0 15,3 0-400-15,0 0-96 0,2 0-16 0,2-2 0 16,2-1-1472-16,3 0-288 0,1 0-64 0</inkml:trace>
  <inkml:trace contextRef="#ctx0" brushRef="#br0" timeOffset="76220.92">24033 2735 17503 0,'0'0'1552'0,"0"0"-1232"15,1 6-320-15,0 1 0 0,-1-1 1408 0,0 1 208 0,1 1 48 0,0 1 16 0,0-1-336 0,0 1-64 32,-1 1 0-32,1 1-16 0,2-1-624 0,-1 0-112 15,0-1-16-15,1-1-16 0,2 0-112 0,1-1-32 16,0-1 0-16,-1 0 0 0,2-2-32 0,1 0 0 0,-1-3 0 0,2 0 0 0,0-1 32 0,0-1 0 16,-2 0 0-16,1-4 0 0,-1 0 96 0,-1-2 0 15,0-2 16-15,-1-1 0 0,0-1-64 0,-1 0-16 16,1-1 0-16,-2 0 0 15,-1 0-80-15,0 0-32 0,-1 2 0 0,-1 1 0 0,-1 2 176 0,0 1 16 16,0 1 16-16,1 5 0 0,0 0-272 0,0 0-48 16,0 0-16-16,0 0 0 0,0 0-144 0,0 0 0 0,0 0 0 0,-2 7 0 15,0 3 0-15,1 1 0 32,-1 1-144-32,2 3 144 0,2 1 0 0,0 1 0 15,0-1-128-15,1 3 128 0,1 3 0 0,-1 1 0 0,0 1 0 0,2 1 0 16,-4 1 0-16,1 0 0 15,0 2 0-15,-1-1 0 0,-2-1 0 0,1 0 0 0,1-1 0 0,-1 0 0 16,-2-2 0-16,2-1 0 0,-2-1 0 0,0-3 0 16,-3-3 0-16,1-1 0 0,-1-5 0 0,1 0 144 0,-3-2 64 0,1-3 16 15,-2 0 0-15,-2-3 0 0,-1-2 272 0,-1-3 48 16,-1 0 16-16,0-4 0 0,-1-2-64 16,1-2-16-16,0-2 0 0,2-3 0 0,2 0-64 15,2-1-16-15,1 1 0 0,2-1 0 0,1-1-192 16,3 1-32-16,2-2-16 0,2 1 0 0,4 1-160 15,0 3 0-15,2 0 0 0,2 0 0 0,3 1 0 0,1 1 0 16,2 1 0-16,1 3-176 16,0 0-464-16,2 3-112 0,1 0-16 0,0 2 0 15,0-1-2720-15,1 2-544 0</inkml:trace>
  <inkml:trace contextRef="#ctx0" brushRef="#br0" timeOffset="77199.58">20582 217 3679 0,'0'0'160'0,"2"-6"32"0,-1-1-192 0,2 1 0 15,-3 6 0-15,3-5 0 16,-1-2 1520-16,0 0 256 0,-2 2 48 0,1-1 16 0,2-1-1024 0,-1 1-208 15,0 1-32-15,0-1-16 16,-1 1 128-16,1-2 16 0,1 0 16 0,-1 2 0 0,0-1 160 0,0 1 16 16,0-2 16-16,1 2 0 0,-3-1 0 0,1 1 0 15,0-1 0-15,0 0 0 0,-1 0 112 0,2 2 32 0,-1-1 0 0,-1 5 0 32,0 0-160-32,0 0-16 0,0 0-16 0,0 0 0 0,0 0-336 0,0 0-64 15,0 0-16-15,0 0 0 0,0 0-224 0,0 0-48 0,0 0-16 0,0 0 0 16,0 0-160-16,2 8 0 0,1 2 144 0,-2 2-144 15,0 2 224-15,0 3-32 16,0 2 0-16,0 0 0 0,1 3 16 0,2 6 0 0,-3-1 0 0,0 0 0 16,1-1-32-16,0-2-16 0,0-3 0 15,1-2 0-15,0-1-160 0,-2-2 0 0,0-2 144 0,0 1-144 16,0-2 128-16,0-1-128 0,1-1 160 0,-2-1-160 0,0-1 176 0,0-2-176 16,1 0 192-1,-1-7-192-15,-1 6 240 0,1-6-64 0,0 0-16 0,0 0 0 0,0 0-160 0,0 0 0 16,0 0-160-1,0 0 160-15,0 0-944 0,0 0-80 0,0 0-32 0</inkml:trace>
  <inkml:trace contextRef="#ctx0" brushRef="#br0" timeOffset="77502.96">20514 424 4607 0,'0'0'192'0,"0"0"64"16,0 0-256-16,-3-5 0 0,-2 2 0 0,5 3 0 0,0 0 4064 0,0 0 768 0,0 0 160 0,0 0 16 0,0 0-3120 0,0 0-624 15,0 0-128-15,0 0-32 0,0 0-544 0,0 8-112 0,1 0-32 0,0 2 0 16,2 0-16-16,0 1 0 0,1 1 0 16,2-1 0-16,-1 1-32 0,0-1-16 15,0 0 0-15,1 0 0 0,-1 0-48 0,2 0-16 0,-1 0 0 16,2-2 0-16,1-1 32 0,2 0 0 16,-1-4 0-16,1-2 0 0,0-1 64 0,0-4 0 0,1-3 16 0,-3 0 0 15,1-4 48-15,-1-1 0 0,0-2 0 0,0-2 0 16,0 1-256-16,0-1-32 0,-1-1-16 0,3-1 0 15,-2 0-144-15,-2 6 0 0,-2 1 144 0,1 2-144 16,-4 0 0-16,0 1 0 0,0 2 0 0,-2 5 0 16,0 0-160-16,0 0-96 0,0 0-32 15,0 0 0-15,0 0-528 16,-3 4-96-16,0 3-32 0,0-1 0 0,-1 2-352 0,3 1-80 0,0 0-16 0</inkml:trace>
  <inkml:trace contextRef="#ctx0" brushRef="#br0" timeOffset="78135.91">21439 135 14735 0,'0'0'640'0,"1"-6"160"15,0-1-640-15,0 2-160 0,0-1 0 0,0 0 0 0,-1 0 1872 0,2 1 352 0,-2 0 64 0,1 1 16 16,0-1-528-16,-1 5-112 0,0 0 0 0,0 0-16 0,0 0-688 0,0 0-144 16,0 0-32-16,0 0 0 0,0 0-368 15,1 8-80-15,-1 3-16 0,0 1 0 16,0 2-64-16,0 3 0 0,0 1-16 0,0 1 0 0,0 0-80 0,1 6-16 15,1 2 0-15,-1-4 0 0,0-2-16 0,0 0 0 16,1-4 0-16,-1 0 0 0,0-3-128 0,1-1 160 16,-1-1-160-16,1 0 160 0,0-1-160 0,1-1 128 15,-2-1-128-15,1 0 128 0,0-2-288 0,0-1-64 16,-2-6-16-16,3 7 0 16,-3-7-720-16,0 0-128 0,0 0-48 0</inkml:trace>
  <inkml:trace contextRef="#ctx0" brushRef="#br0" timeOffset="78446.09">21393 193 25791 0,'-8'-20'1152'0,"4"12"224"0,0-1-1104 16,2 0-272-16,1 1 0 0,1-1 0 0,0 1 400 0,2 3 32 0,2-1 0 0,1 2 0 0,2-1 208 0,1 2 64 15,3 0 0-15,2 1 0 16,-1-1-320-16,4 1-48 0,1 1-16 0,-5 2 0 0,0 1-128 0,0 2-16 16,0-1-16-16,-1 1 0 0,-1 2-160 0,-1 0 0 15,0 2 144-15,-1 2-144 0,-1 0 192 0,-2 0-48 16,0 2 0-16,-2-2 0 0,-1 0-16 0,-2 1 0 16,0 0 0-16,-3-1 0 0,1 1 0 0,-3-1 0 15,0-2 0-15,-2 1 0 0,0-1 0 0,-2 2 0 16,-1-3 0-16,-1 1 0 0,0-1 0 0,0-2 0 0,0 2 0 15,0-2 0-15,0 1-128 0,2-1 0 0,-1 0-160 0,-1 0 160 32,0 1-1888-32,-1-1-288 0,0 0-48 0</inkml:trace>
  <inkml:trace contextRef="#ctx0" brushRef="#br0" timeOffset="81563.14">12676 4133 7359 0,'0'0'656'0,"0"0"-528"0,0 0-128 0,0 0 0 0,0 0 512 0,0 0 80 31,0 0 16-31,0 0 0 0,0 0-416 0,0 0-192 16,0 0 160-16,0 0-160 0,0 0 0 0,0 0 0 15,0 0 0-15,0 0 0 0,0 0 0 0,0 0 0 16,0 0 0-16,0 0 0 0,0 0 0 0,0 0 0 15,0 0 0-15,0 0 0 0,0 0 128 0,0 0-128 0,4-5 0 0,-4 5 0 0,0 0 240 0,0 0-48 16,0 0-16-16,0 0 0 16,0 0-176-16,0 0 128 0,3-4-128 0,-3 4 128 15,0 0 96-15,0 0 16 0,0 0 0 0,0 0 0 16,0 0 208-16,0 0 64 0,2-4 0 0,-2 4 0 0,0 0-80 0,0 0-16 16,0 0 0-16,0 0 0 0,2-5-288 0,-2 5-128 15,0 0 128-15,0 0-128 0,0 0 0 0,0 0 0 16,0 0 0-16,0 0 0 0,0 0 0 0,0 0-256 0</inkml:trace>
  <inkml:trace contextRef="#ctx0" brushRef="#br1" timeOffset="86150.95">12656 4155 6447 0,'0'0'272'0,"0"0"80"0,0 0-352 0,5-5 0 15,-1 2 0-15,-4 3 0 0,6-4 208 0,-2-1-16 16,1 2-16-16,-5 3 0 0,3-3 720 16,-3 3 160-16,3-5 32 0,-3 5 0 0,0 0-528 0,0 0-112 15,2-5 0-15,-2 5-16 0,0 0 176 16,0 0 32-16,1-6 16 0,-1 6 0 0,0-5-80 0,0 5 0 15,0 0-16-15,0 0 0 0,0 0-48 16,0 0-16-16,0 0 0 0,0 0 0 0,0 0-208 0,0 0-32 16,0 0-16-16,0 0 0 0,0 0-240 0,0 0 0 15,0 0 0-15,0 0 0 0,0 0 0 0,0 0 0 16,0 0 0-16,2 6 0 0,-2 2 0 0,1 0 0 16,0 1 0-16,0-1 0 0,0 2 0 0,0 0 144 0,0 1-16 0,0 2 0 15,0 1 96-15,0 1 16 0,1 1 0 0,-1 3 0 16,-1 0 32-16,1 1 16 0,0-1 0 0,1 3 0 15,-1 2-112-15,1 1-32 0,-1 2 0 0,2 1 0 16,-1-1-144-16,0 2 128 0,1 1-128 0,-2-1 128 16,2 0-128-16,-1 1 128 0,0 0-128 15,0 0 128-15,0-1-128 0,1-1 128 16,-2 0-128-16,0 0 128 0,0-1-128 0,0-1 192 0,-1 1-192 0,0-1 192 0,0-3 48 0,-1-1 16 31,0-2 0-31,0-1 0 0,0-3 176 0,0 0 32 0,-1-2 16 0,1-1 0 0,0-2 32 0,0-1 0 16,0-1 0-16,0 0 0 0,1-2-64 0,-1 0 0 15,1-7 0-15,0 5 0 0,0-5-176 0,1 6-32 16,-1-6-16-16,0 0 0 0,0 0-224 0,0 0 176 16,2 5-176-16,-2-5 160 0,0 0-32 0,0 0 0 15,0 0 0-15,0 0 0 0,0 0-256 0,0 0-64 16,0 0-16-16,0 0 0 16,0 0-944-16,0 0-192 0,0 0-48 0,0 0-10688 0</inkml:trace>
  <inkml:trace contextRef="#ctx0" brushRef="#br1" timeOffset="87050.75">12749 4070 4607 0,'0'0'400'0,"0"0"-400"0,0 0 0 0,0 0 0 0,0 0 672 0,0 0 48 0,-6-2 16 0,6 2 0 16,-5-1-272-16,5 1-48 16,-6-1-16-16,1 0 0 0,5 1 48 15,-6 0 0-15,1 0 0 0,5 0 0 0,-6 0 128 0,6 0 48 0,0 0 0 0,-4 0 0 16,4 0 256-16,-4 1 48 0,4-1 16 0,0 0 0 15,0 0-160-15,0 0-16 0,-6 0-16 0,6 0 0 16,0 0-304-16,0 0-48 16,0 0-16-16,0 0 0 0,0 0-32 0,0 0-16 0,0 0 0 0,0 0 0 15,0 0 0-15,0 0 0 16,0 0 0-16,0 0 0 0,0 0 48 0,0 0 16 16,3 6 0-16,1-1 0 0,0-2-176 0,3 0-32 0,0 1-16 0,3-2 0 15,1-1 16-15,1 0 16 16,3-1 0-16,1 0 0 0,2 0 32 0,0 0 0 15,2-1 0-15,1 1 0 0,0 0-112 0,2 1 0 0,1-1-128 0,2-1 192 0,-1 0-192 0,2 0 128 32,1 0-128-32,-1-1 0 0,1 1 128 0,1 0-128 0,0 0 0 0,0-1 0 0,2 0 128 15,-1 0-128-15,0-1 0 0,-1 2 0 0,-1 0 128 0,1 1-128 0,-2 0 0 16,1-1 0-16,-2-1 0 0,2 0 0 16,-3-1 0-16,2 2 0 0,-4 0 128 0,0 0-128 31,0 0 0-31,1-1 0 0,0-1 128 0,2 0-128 0,0 1 0 15,0 1 144-15,-3 0-144 0,3 0 0 0,-1 0 0 16,3 1 128-16,-2-1-128 0,0 1 0 0,0 0 0 0,-2 0 128 16,-1 0-128-16,0 0 0 0,-1 0 0 0,0 0 0 15,-1 1 0-15,0 0 0 0,0 0 0 0,0 0 0 16,0 0 0-16,-1 0 0 0,0 0 0 0,1 0 0 0,0 1 0 16,0 0 128-16,0-1-128 0,1 1 0 0,0 0 0 0,0-1 0 15,0-1 0-15,-1 1 0 0,0 2 0 0,-2-2 128 16,-1-1-128-16,0 0 0 0,1-1 0 0,-3 1 128 15,-1 0-128-15,1-1 0 0,-3-1 144 16,0 1-144-16,-1 0 160 0,-1 0-160 0,-1 0 240 0,0 0-48 16,-1-1-16-16,1 0 0 0,-4-1-48 0,2 2 0 0,0 0 0 15,0 0 0-15,-1 0-128 0,-1 1 0 16,-1 0 0-16,-5 0 128 0,0 0-128 0,6 1 0 16,-6-1 144-16,0 0-144 0,5 3 0 0,-5-3 0 15,0 0-192-15,3 6 64 16,-2 0-768-16,-1-6-128 0,-1 7-48 0,-1 1 0 15,0 1-608-15,-1-2-128 0,-2 1-32 0</inkml:trace>
  <inkml:trace contextRef="#ctx0" brushRef="#br1" timeOffset="87653.74">14607 4117 9215 0,'0'0'400'0,"0"0"96"0,3-5-496 0,-3 5 0 0,3-5 0 0,1 1 0 16,0-1 1568-16,-1-1 224 0,1-1 32 0,-1 2 16 16,0 1-848-16,-3 4-160 0,0 0-48 0,4-5 0 0,-2 1-144 0,-2 4-48 15,2-6 0-15,1 2 0 0,-3 4-48 0,0 0-16 16,0 0 0-16,2-5 0 0,-2 5-16 16,0 0 0-16,2-5 0 0,-2 5 0 15,0 0-32-15,0 0-16 0,0 0 0 0,2-6 0 0,-2 6-48 0,2-4-16 16,-2 4 0-16,0 0 0 0,0 0-32 0,0 0-16 15,0 0 0-15,0 0 0 0,2-4-128 0,-2 4-32 16,0 0 0-16,0 0 0 0,0 0-192 0,0 0 176 16,0 0-176-16,0 0 160 0,0 0-160 0,0 0 0 15,0 0 0-15,3 5 128 0,-3-5-128 0,3 7 0 0,-2-1 0 16,0 2 0-16,0 0 0 0,0 1 0 16,-1-1 0-16,0 2 0 0,0 0 0 0,1 1 0 15,-2 1 0-15,1 1 0 0,0 1 0 0,0-1 0 0,-1 0 0 0,0 1 0 16,0 1 128-16,1 1-128 15,-1 3 128-15,0 1-128 0,-1-1 144 0,1 1-144 16,0 0 160-16,0 2-160 0,0 2 128 0,0 2-128 0,-1-1 0 0,1 2 0 0,0 1 0 16,-1 0 0-1,2 1 0-15,0 1 0 0,-1-4 0 0,2 2 0 0,-1 0 0 16,2 1 0-16,-1-2 0 0,0 1 128 0,0-1-128 0,0 1 0 0,0-2 128 0,1 1-128 16,-1-2 0-16,2 1 0 0,-2 0 240 0,1-1-48 15,0-1-16-15,0-1 0 16,2-1 0-16,-3-1 0 0,1-2 0 0,1-2 0 0,0 0 48 0,0-1 16 0,-2 0 0 15,0-2 0-15,1-1-32 0,-1 1 0 16,-1-2 0-16,1 0 0 0,-1-2-80 0,0-2-128 16,-1 0 176-16,0-1-176 0,0-1 240 0,1-6-64 15,-1 6-16-15,1-6 0 0,-2 6-160 0,2-6 128 16,0 0-128-16,-1 7 128 0,1-7-128 0,-2 7 160 0,0-2-160 0,2-5 160 31,0 0-704-31,0 0-144 0,-1 7-16 0,1-7-9312 0,-3 6-1856 0</inkml:trace>
  <inkml:trace contextRef="#ctx0" brushRef="#br1" timeOffset="88347.02">12699 4979 10127 0,'0'0'896'0,"0"0"-704"16,3-6-192-16,-2 0 0 15,1-1 1408-15,0 0 240 0,-2 7 48 16,2-6 16-16,0 0-416 0,-2 6-80 0,3-5 0 15,-3 5-16-15,2-6-336 0,-2 6-64 16,0 0-16-16,0 0 0 0,0 0-160 0,0 0-48 16,0 0 0-16,0 0 0 0,0 7-320 0,0 2-64 15,-1 1 0-15,0 2-16 0,0 2-16 0,-1 1 0 16,1 1 0-16,0 0 0 0,0 2 16 0,0-1 0 16,0 2 0-16,0 0 0 0,0 1 16 0,1-2 16 15,0 1 0-15,0 0 0 0,1-2-32 0,0 1-16 16,0-3 0-16,0 1 0 0,0-1-16 0,1-1 0 0,0 1 0 0,0-2 0 15,-1-2-16-15,0-1-128 0,0 0 192 0,0-1-64 16,1-2 32-16,-2 1 0 0,0-1 0 0,0-7 0 16,0 0-160-16,0 0-144 0,0 5 144 0,0-5-208 31,0 0-944-31,0 0-192 0,0 0-48 0</inkml:trace>
  <inkml:trace contextRef="#ctx0" brushRef="#br1" timeOffset="88921.71">12641 5338 11055 0,'0'0'976'0,"0"0"-784"16,0 0-192-16,0 0 0 0,0 0 1344 0,0 0 208 15,0 0 48-15,0 0 16 0,0 0-512 0,0 0-96 0,0 0-32 0,0 0 0 16,0 0-512-16,0 0-96 0,0 0-32 15,0 0 0-15,0 0-80 0,7-1-32 16,-1 0 0-16,0 1 0 0,0 0-16 0,2 0 0 16,1 0 0-16,1 0 0 0,0 0 288 0,2 0 48 0,2-1 16 15,1 1 0-15,2 0 64 0,2 0 16 0,3 0 0 0,1 0 0 16,2 0-224-16,0 0-32 0,4-1-16 0,1 1 0 16,-2-2-192-16,2 1-48 0,2 0 0 0,-1 1 0 15,-1-2-128-15,3 2 0 0,-1 0 0 0,4 2 128 0,-1-1-128 16,2 0 0-16,2 1 0 0,-1-1 128 0,1-2-128 0,-1 2 0 15,0-1 0-15,-1 0 0 0,-2 0 0 0,1 1 0 16,-1 0 0-16,0 0 128 0,2 0-128 0,1 1 0 16,1-1 0-1,0 0 0-15,0 0 0 0,0 0 0 0,-4-1 0 0,0 1 0 0,-1 0 0 0,-1 0 0 16,0-1 0-16,-2 0 0 0,0 1 0 0,0 0 0 16,1 1 0-16,-1-2 0 0,0 0 0 15,1 0 0-15,0-2 0 0,0 1 0 0,-2-1 0 0,-1 1 0 16,-1-1 0-16,-1 0 0 0,0-1 0 0,-3 1 128 15,-2-1-128-15,0 1 0 0,-1 0 0 0,0-1 128 16,-1 2-128-16,-2 0 0 0,0-1 128 0,-2 0-128 16,0 0 0-16,-2-1 128 0,-2 0 64 0,-1 1 0 15,2 0 0-15,-4-1 0 0,-1 0 160 0,-2 1 32 0,1 0 16 0,0 0 0 16,-2-1-208-16,-5 3-64 0,0 0 0 16,0 0 0-16,6-1-128 0,-6 1 128 0,0 0-128 0,0 0 128 31,0 0-480-31,0 0-96 0,0 0-32 0,0 0 0 15,0 0-2112-15,0 6-416 0,0-6-96 0</inkml:trace>
  <inkml:trace contextRef="#ctx0" brushRef="#br1" timeOffset="89057.59">14743 5311 22463 0,'0'0'992'0,"0"0"208"0,0 0-960 15,-4-5-240-15,4 5 0 0,0 0 0 0,-4-5 1072 0,4 5 160 0,0 0 48 0,0 0 0 0,0 0-960 0,0 0-192 16,-6-3-128-16,6 3-8000 15,0 0-1696-15</inkml:trace>
  <inkml:trace contextRef="#ctx0" brushRef="#br1" timeOffset="89705.46">12649 3156 10127 0,'0'0'896'0,"0"0"-704"0,0 0-192 0,0 0 0 0,-2-4 1904 0,2 4 336 16,0 0 80-16,0 0 16 0,0 0-1488 0,0 0-288 15,0 0-64-15,0 0-16 0,0 0-480 0,-3 7 0 16,2 0-128-16,0 1 128 0,0 0-160 0,1 2 160 15,2 0-128-15,0 0 128 16,1 1-656-16,0 1-48 0,1 1-16 0</inkml:trace>
  <inkml:trace contextRef="#ctx0" brushRef="#br1" timeOffset="90223.3">12652 3559 5519 0,'-3'8'496'0,"-1"2"-496"0,1 2 0 15,0 0 0-15,0 2 1904 0,-1-1 272 0,2 1 64 0,0 0 16 16,1 2-1184-16,1-1-240 15,1 1-64-15,1-1 0 0,0-1-448 0,0 2-80 16,1 0-32-16,0 3 0 0,1 2-208 0,2-1 144 0,0 1-144 0,0-1 128 16,-3 1-128-16,1 2 128 15,-1 1-128-15,-1 0 128 0,-1 0-128 0,-1 1-176 0,-1 1 48 0,0-2 0 16,0-1-224-16,-1-1-32 0,-2-1-16 0,2 0 0 0,0-3 400 0,1 0-128 16,0-2 128-16,1 1 0 0,0 1-128 0,0-1 128 15,-1 2-128-15,1-2 128 16,1 1-128-16,0 0 128 0,-2-1-128 0,1 3 128 0,0 0 0 0,1 0-128 15,0-1 128-15,0 1 0 16,0 0 0-16,0 1 0 0,1 1 0 0,2 0 0 16,-1-1 0-16,-1 0 0 0,0 0 0 0,1 0 0 15,-1-2 0-15,1 2 0 0,0 1 0 0,2 0 0 0,-2 0 0 16,0 1 0-16,0 2 0 0,-2-1 0 0,1-1 0 0,-2 1 0 16,1 0 0-16,-1 2 128 0,0-1-128 0,0-1 0 15,-1 0 0-15,0 0 0 0,0 1 0 0,0-1 0 16,0 0 0-16,-1 1 0 0,1 2 384 0,0-1 64 15,0 2 16-15,0 0 0 0,0 2 320 0,0 0 64 16,1 0 16-16,0 2 0 0,0 0 64 0,0 0 16 0,0 0 0 0,0 0 0 16,0-1-256-16,0 1-48 0,0 1-16 15,0 0 0-15,0-1-176 0,0 1-16 16,0 0-16-16,1-2 0 0,-1-1-64 0,1 0-16 0,0 0 0 0,0-1 0 16,0-1-48-16,0-2-16 0,1-1 0 0,-1 1 0 15,-1-3-96-15,1 0-32 0,0-2 0 0,0 0 0 16,0 0-144-16,-1-2 160 0,0 0-160 0,1-2 160 15,0-3-32-15,-1-1-128 0,0-1 192 0,1-1-64 16,-1 0-128-16,1-2 0 16,-1-2 144-16,2-1-144 0,-2-6-544 15,0 0-176-15,0 0-48 0,0 0-12128 0</inkml:trace>
  <inkml:trace contextRef="#ctx0" brushRef="#br1" timeOffset="91229.2">12736 3612 7359 0,'0'0'320'0,"0"0"80"0,0 0-400 0,0 0 0 15,0 0 0-15,0 0 0 0,-4-3 1408 0,4 3 192 16,-3-4 32-16,3 4 16 0,-4-4-512 0,4 4-112 16,-4-3 0-16,4 3-16 0,-5-4-112 0,2 0-32 15,3 4 0-15,0 0 0 0,0 0-96 0,0 0-32 16,0 0 0-16,0 0 0 0,-5-3-160 0,5 3-16 15,0 0-16-15,0 0 0 0,0 0-96 0,0 0-32 16,0 0 0-16,0 0 0 0,0 0-96 0,0 0-32 16,0 0 0-16,0 0 0 0,9 2-80 0,0 2-16 0,1-2 0 0,2 0 0 15,1-1-32-15,2 0-16 0,3-1 0 0,2 1 0 16,2 0-144-16,2-1 0 0,3 0 144 16,4 0-144-16,1 0 0 0,3 2 128 0,2-1-128 0,2 0 0 15,2-1 0-15,3 1 0 0,3 0 0 0,4 1 0 16,2-1 0-16,2 1 0 0,1 1 0 0,0-1 0 0,-3 0 0 0,-1 0 0 15,1 0 0-15,0 0 0 0,2-2 0 0,-2 1 0 16,-4 1 0-16,-1-1 0 0,-4 0 0 0,-4 0 128 16,-2-1-128-16,-4 0 0 15,-2-2 0-15,-3 1 128 0,-1-1-128 0,-2-1 0 0,0 1 0 0,-4 0 144 16,-3 0-144-16,-1 0 0 0,-3-1 144 0,0 1-144 16,-2 0 0-16,-2 0 144 0,-1 0-144 0,0-1 192 15,-3 1-192-15,1 0 192 0,-1 1-64 0,-2 0-128 16,-5 1 192-16,6-2-64 0,-6 2-128 0,6-1 0 15,-6 1 144-15,0 0-144 16,0 0-256-16,0 0-128 0,0 0-32 0,0 0 0 16,0 0-672-16,0 0-144 0,0 0-32 0,0 0 0 15,0 0-352-15,0 0-80 0,0 0-16 0,0 0 0 16,0 0-432-16,0 0-96 0</inkml:trace>
  <inkml:trace contextRef="#ctx0" brushRef="#br1" timeOffset="91653.18">14291 3565 7359 0,'0'0'656'0,"-4"-3"-528"0,-1 0-128 0,0-1 0 0,-1 1 1728 0,2-1 320 16,-1-1 64-16,1 1 16 15,-1-1-272-15,-1 1-48 0,2-2-16 0,-2 2 0 0,6 4-496 0,-4-3-96 16,-1-1-32-16,1 1 0 16,4 3-336-16,0 0-64 0,-4-3 0 15,4 3-16-15,0 0-176 0,0 0-48 0,0 0 0 0,0 0 0 0,-5-3-272 0,5 3-64 16,0 0-16 0,0 0 0-16,0 0-176 0,0 0 0 0,0 0 0 15,0 0 0-15,0 0 0 0,0 0 0 16,0 0 0-16,0 0 0 0,0 0 0 0,0 0 0 15,0 0 0-15,0 0 0 0,0 0 0 0,0 0 0 0,0 0 0 0,1 6 128 16,-1-6-128-16,0 0 0 0,0 0 0 0,4 6 128 0,-4-6-128 0,0 0 0 0,5 3 0 16,-5-3 128-16,6 3-128 0,-1 1 0 15,3-3 0-15,-2 0 0 16,1 0 0-16,1 0 0 0,0-1 0 0,0 0 0 0,1 0 0 0,0 0 0 0,0 0 0 16,-1 0 0-1,1-1 128-15,1 0-128 0,-2 0 128 0,-1 1-128 0,0 1 0 0,0-1 0 16,-7 0 0-16,5 3 0 0,-5-3 0 0,6 2 0 15,-6-2 0-15,4 6 0 0,-1-1 0 0,-2 2 0 0,-1 1 0 0,-1 0 0 16,-1 1 0-16,-1 3 0 0,-2-1 0 0,-1 2 0 16,-2 2 0-16,-2 1 128 15,-2 2-128-15,-1 1 128 0,0-1-128 0,0 0 0 0,-2-3 0 0,0 1 0 0,-3-1 0 16,2-1-272-16,-2 0 64 0,2 0 16 16,0-1-704-16,2 0-144 15,1-1-32-15,0-2-11664 0</inkml:trace>
  <inkml:trace contextRef="#ctx0" brushRef="#br1" timeOffset="92401.78">13173 3109 15135 0,'-2'-14'672'0,"2"9"144"0,0-2-656 0,0 1-160 16,1-2 0 0,2 0 0-16,0 1 1632 0,1 0 288 0,2 0 64 0,0 1 16 0,2-1-688 0,1 2-144 31,1-1-16-31,2 2-16 0,2 1-352 0,-2 0-64 15,1 3-16-15,2 1 0 0,-2 1-288 0,-1 0-64 16,-2 1-16-16,-1 3 0 0,0 1-336 0,-2 2 144 16,-1 1-144-16,-2 2 0 0,-2 0 128 0,-1 2-128 0,-1 2 0 0,-2 0 0 15,-1 2 128-15,-1 1-128 16,-2 0 0-16,-1 1 0 0,0-1 0 0,-1-3 0 16,0-1 0-16,2-2 0 0,0-2 144 0,2-2-144 15,-1-2 0-15,2 0 144 0,3-7-144 0,0 0 160 0,0 0-160 0,0 0 160 16,0 0 32-16,0 0 16 15,0 0 0-15,0 0 0 0,1-5 96 0,3-3 16 0,0-2 0 0,3-2 0 16,0-2-128-16,1-2-32 0,1 0 0 0,1-2 0 16,1-2-160-16,0 0 160 0,-1 1-160 0,1-1 160 15,0-1-160-15,0 2 0 0,-3 2 0 0,0 1 0 0,-2 3 0 16,-2 2 0-16,0 2 0 0,0 2 0 0,-3 1 128 0,0 1-128 16,-1 5 0-16,0 0 128 0,0 0-128 0,0 0 192 15,0 0-192-15,0 0 192 0,-7 5-192 0,1 2-192 16,0 1 32-16,2 3 16 0,-1 2 144 0,1 0 0 15,0 0-144-15,0 1 144 0,1 1 0 0,2-1 0 16,1 0-144-16,1-1 144 0,1 1 0 0,3-1 0 16,1 0 0-16,0 0 0 0,0-1 0 0,2-1 192 15,1-1-16-15,1-1-16 0,1-1 0 0,1-2 0 16,1 0 0-16,1-2 0 0,2-1-160 0,-1 0 192 16,-1-2-192-16,0-1 192 0,-2 0-192 0,-1 0 192 15,0-1-192-15,-1 0 192 16,-3-1-576-16,1 1-128 0,-1 1 0 0</inkml:trace>
  <inkml:trace contextRef="#ctx0" brushRef="#br1" timeOffset="94694.38">14746 5629 17615 0,'0'0'768'0,"0"0"192"0,0-6-768 0,2 0-192 0,-2-2 0 0,1 2 0 0,-1 6 1328 0,0-5 224 16,2-1 48-16,-2 6 16 0,2-5-160 0,-2 5-48 15,2-4 0-15,-2 4 0 16,0 0-384-16,0 0-96 0,0 0-16 0,0 0 0 0,0 0-272 0,0 0-48 16,0 0-16-16,0 0 0 0,5 4-112 0,-2 4-16 15,-2 2-16-15,1 2 0 0,0 1-80 0,0 2-16 16,-2 0 0-16,0 0 0 0,0 3-112 0,0-1-32 16,-2 1 0-16,2-1 0 0,-2 2-192 0,2-2 128 15,0-1-128-15,0-1 0 0,0 0 0 0,0-1 0 0,-1 0 0 16,1 1 0-16,-1-2-208 0,0 0-144 15,2-1-32-15,1 0 0 16,0-1-2032-16,1 0-400 0,-1 0-96 0</inkml:trace>
  <inkml:trace contextRef="#ctx0" brushRef="#br1" timeOffset="95146.16">14775 5792 22111 0,'0'0'976'15,"0"0"208"-15,-4-4-944 0,4 4-240 0,0 0 0 0,0 0 0 0,0 0 672 16,0 0 96-16,8-1 0 0,1-1 16 0,1 0-544 16,1 0-112-16,0-1-128 0,2 1 176 0,2 0-176 15,0 0 0-15,0 0 0 0,2-2 0 16,-3 2 0-16,2 0 160 0,-1-1-160 0,-1-1 160 15,2 1-160-15,-4 0 128 0,0-2-128 0,-1 0 128 16,-2 0-128-16,0 1 0 0,-3-2 0 0,0 1 0 0,-2-1 0 0,-1 1 0 16,0-3 0-16,-2-1 0 0,-1-2 0 0,-3 3 128 15,2-1 0-15,-1 0 0 0,-1 0 256 0,0 0 64 16,0 1 0-16,0-1 0 0,-1 2 384 0,0 2 96 0,1 0 16 0,0 2 0 16,-2 0 32-16,2 1 16 0,0-2 0 0,3 4 0 15,0 0-288-15,0 0-64 0,0 0-16 0,0 0 0 16,-5 4-272-16,1 1-48 0,1 2-16 0,0 1 0 15,2 1-64-15,0 2-16 0,1 2 0 16,0 2 0-16,0 1-32 0,0 1-16 0,0 1 0 0,0 1 0 0,0 1-160 0,0 0 160 16,1 0-160-16,0 0 160 15,1 1-160-15,-1 0 0 0,1-1 0 0,0-1 0 32,0-1-304-32,2 0-80 0,-1 0-32 0,0-2-11072 0,0-2-2208 0</inkml:trace>
  <inkml:trace contextRef="#ctx0" brushRef="#br1" timeOffset="96873.55">12567 3421 8287 0,'0'0'736'0,"0"0"-592"0,1-5-144 0,1-1 0 0,-1 2 1632 0,-1 4 288 0,0 0 64 16,0 0 16-1,0 0-992-15,0 0-208 0,0 0-32 0,0 0-16 0,0 0-240 0,1 6-64 16,0 2 0-16,-1 3 0 0,-2 4-224 0,-1 2-48 16,1 0-16-16,-1 4 0 0,-1 1-160 0,-2 1 0 0,-1-1 0 0,1 4 128 31,-2 1-128-31,-1 3 0 0,1 0 0 0,-1 0-176 16,1 1-864-16,0 0-176 0</inkml:trace>
  <inkml:trace contextRef="#ctx0" brushRef="#br1" timeOffset="97078.81">12650 3920 20271 0,'0'0'896'0,"0"0"192"0,-5 4-880 0,1 1-208 0,0 3 0 0,-2 2 0 0,0 3 688 16,-1 2 80-16,0 3 32 0,1 1 0 0,-2-1-448 0,0 3-96 15,1 2 0-15,-1 3-16 16,1 0-240-16,1-1 0 15,-1 3 0-15,1-2 0 0,0 1-176 0,-1 0-80 0,0 1 0 0,0 0-6704 32,3 1-1328-32</inkml:trace>
  <inkml:trace contextRef="#ctx0" brushRef="#br1" timeOffset="97237.74">12593 4431 21183 0,'0'0'1888'0,"-3"5"-1504"15,0 3-384-15,0 2 0 0,-3 2 128 0,1 2-128 0,-2 3 160 0,0 3-160 16,-2 2 688-16,1 1 32 0,0 1 16 0,2-1 0 16,-1 1-528-16,1 2-208 0,-1 0 176 0,1 1-176 15,2 2 0-15,0 0 0 0,-1-1 0 0,1 0 0 16,1-2-1616-16,1-2-320 0,1-1-64 0</inkml:trace>
  <inkml:trace contextRef="#ctx0" brushRef="#br1" timeOffset="97394.99">12641 4984 6447 0,'-5'5'576'0,"-1"2"-576"16,-1 5 0-16,2 3 0 0,-4 1 3504 0,0 3 592 15,1 0 112-15,0 1 16 0,-1 4-3184 0,0 1-640 16,0 0-128-16,2 2-16 0,0-1-256 0,-1 0 144 16,0 2-144-16,1 0-6656 15,-1 0-1424-15</inkml:trace>
  <inkml:trace contextRef="#ctx0" brushRef="#br1" timeOffset="97489.15">12506 5657 18431 0,'-10'19'816'0,"4"-8"160"0,0 4-784 0,-1 4-192 0,1 3 0 0,-2 1 0 16,0 0 576-16,-1 2 64 0</inkml:trace>
  <inkml:trace contextRef="#ctx0" brushRef="#br1" timeOffset="103847.98">15136 4243 6447 0,'0'0'576'0,"0"0"-576"0,0 0 0 0,0 0 0 0,0 0 1136 0,0 0 112 15,4-4 32-15,-4 4 0 0,5-4-240 0,-5 4-32 0,4-4-16 0,-4 4 0 16,0 0-96-16,4-5-32 0,2 2 0 15,-6 3 0-15,0 0-176 0,0 0-48 0,0 0 0 0,3-4 0 16,-3 4 32-16,0 0 0 0,4-5 0 16,-4 5 0-16,0 0-32 0,0 0 0 15,0 0 0-15,0 0 0 0,0 0-48 0,0 0-16 0,0 0 0 16,0 0 0-16,0 0-128 0,0 0-48 16,0 0 0-16,0 0 0 0,0 0-176 0,0 0-32 15,0 0-16-15,0 0 0 0,2 8-176 0,0 0 192 16,1 0-192-16,-1 2 192 0,0 1-48 0,0 2 0 15,0 3 0-15,0-1 0 0,-1 1 48 0,0 0 0 16,2 3 0-16,-1 0 0 0,-3 0 0 0,1 2 0 0,2 1 0 16,-1 2 0-16,-1 2 0 0,0 1 16 15,1 3 0-15,0 1 0 0,0 1-208 0,1 2 176 16,1 3-176-16,-1 2 160 0,0 0-160 0,0 2 0 16,0-1 0-16,3 1 0 0,-1 2 0 0,1 0 0 0,-2 0 0 15,1 1 0-15,1 1 0 0,0 1 0 0,1-1 144 0,-1 1-144 16,0-1 160-16,0 1-32 0,-2-1-128 0,1 1 192 15,-1-2-48-15,0 1-16 0,1 0 0 0,-1 0 0 16,-1 1 32-16,0-1 0 0,2-2 0 0,-2-1 0 16,0 0-32-16,-1-1 0 0,0-1 0 0,1-1 0 15,0-3 16-15,0 1 0 0,-1-2 0 0,0-2 0 16,-1 0 96-16,1-3 16 0,-1-3 0 0,1 0 0 16,-2-2 0-16,0-2 0 0,0-2 0 0,0 0 0 15,1-4-32-15,-2 0 0 0,-1-2 0 0,2 0 0 16,0-3-64-16,0-2-16 0,-1-1 0 0,0-1 0 0,1-2-16 0,1-6-128 15,-3 5 192-15,3-5-64 0,0 0-128 0,0 0-192 16,0 0 32-16,0 0 16 16,0 0-528-16,0 0-96 0,0 0-32 0,0 0 0 15,-5-2-1568-15,0-1-320 0,1-2-64 0</inkml:trace>
  <inkml:trace contextRef="#ctx0" brushRef="#br1" timeOffset="104177.95">15138 6196 20271 0,'0'0'1792'0,"0"0"-1424"0,0 0-368 0,-3-2 0 16,3 2 1280-16,0 0 176 0,0 0 32 0,0 0 16 15,0 0-96-15,0 0-32 0,-2 7 0 0,0-1 0 16,2 1-544-16,2 2-128 0,0 1 0 0,1 1-16 16,1 1-304-16,1 0-48 0,-1-1-16 0,2 1 0 15,3 0-112-15,-3 0-16 0,2 0-16 0,0 0 0 16,0-2 128-16,2 0 16 0,0-1 16 0,1-1 0 15,-1-1-160-15,0-1-48 0,0-2 0 0,0 0 0 0,-1-3 256 0,0-1 64 16,2-3 0-16,0 0 0 0,2-2-16 16,-1-3 0-16,0-3 0 0,1-2 0 0,-1-2-288 0,-1-2-144 15,-1-3 160-15,0 0-160 0,-2 0 208 0,-1 1-48 16,-1 1-16-16,-1 2 0 0,0 1 0 0,-2 3 0 16,-2 2 0-16,1 3 0 0,-1 0-144 0,0 1 128 15,-1 6-128-15,0 0 128 16,0 0-448-16,0 0-112 0,0 0-16 0,0 0 0 15,0 0-2608-15,4 7-528 0</inkml:trace>
  <inkml:trace contextRef="#ctx0" brushRef="#br1" timeOffset="105114.88">14972 6820 8287 0,'0'0'736'0,"0"0"-592"0,3-4-144 0,-2-3 0 0,-1-1 2336 15,1 2 432-15,1-1 96 0,0 1 16 0,1-2-864 16,0 0-160-16,1 2-48 0,-1 1 0 0,0 0-544 15,1-1-112-15,-2 1-32 0,-2 5 0 16,0 0-176-16,3-5-48 0,-3 5 0 0,0 0 0 16,0 0-144-16,0 0-48 0,0 0 0 0,0 0 0 0,0 0 16 0,3 6 0 31,0 0 0-31,-1 4 0 0,-1 3-368 0,0 3-80 0,-1 0-16 0,0 3 0 16,-1 1-112-16,1 2-16 0,0 1-128 0,0 1 192 0,0 0-64 0,1 2-128 0,1-1 176 0,1-1-176 15,0 0 160-15,-1-1-160 0,1-1 128 0,0-1-128 16,2-2 144-1,-2-1-144-15,2-1 160 0,0-2-160 16,-1-3 256-16,1-2-64 0,-1-3 0 0,1 0 0 16,-5-7 112-16,4 5 16 0,-4-5 0 0,0 0 0 15,6 1 128-15,0-1 16 0,0-2 16 0,0-2 0 16,2-4-96-16,-3-2-32 0,2-3 0 0,1-2 0 0,1-4-176 0,0-1-48 16,0-2 0-16,0-1 0 0,0-1-128 0,1 0 0 15,0 1 144-15,-2 1-144 0,0 1 0 0,0 1 0 16,1 0 0-16,-2 2 0 0,1 2 0 0,-1 1 0 15,-1 0 0-15,0 3 0 0,-1 1 0 0,0 0 0 16,-1 0 0-16,0 2 0 0,1 1-176 0,-1 1-96 16,0 1-32-16,0 1 0 15,0-1-544-15,1 2-112 0,-2 0-32 0,-3 4 0 16,4-4-1632-16,-4 4-336 0,5-3-64 0,-5 3-11952 0</inkml:trace>
  <inkml:trace contextRef="#ctx0" brushRef="#br1" timeOffset="105810.49">14983 6601 26831 0,'0'0'1184'0,"-4"-1"256"0,-2-2-1152 0,6 3-288 0,-3-4 0 15,3 4 0-15,0 0 1184 0,0 0 176 0,0 0 48 0,0 0 0 32,0 0-288-32,0 0-48 0,0 0-16 0,2-4 0 15,2 1-608-15,3-1-112 0,2 2-16 0,1 1-16 0,1 0-96 0,2 0-16 0,1 0 0 0,2 1 0 16,0 1-192-16,3 0 0 0,-1-1 128 0,1 0-128 31,0 0-320-31,0 0-128 0,0 1 0 0,0-1-16 16,-1 0-608-16,-2 0-112 0,1 2-32 0,-2-1-8704 0,-1 1-1728 0</inkml:trace>
  <inkml:trace contextRef="#ctx0" brushRef="#br1" timeOffset="106171.78">15450 7192 26431 0,'0'0'1168'0,"0"0"240"0,0 0-1120 0,0 0-288 0,0 0 0 0,0 0 0 0,0 0 1632 0,0 0 272 0,0 0 48 0,0 0 16 16,0 0-576-16,0 0-112 0,-1 4-32 0,0 2 0 0,0 1-400 0,0 3-80 16,0 1 0-16,0 4-16 0,0 0-224 0,2 3-32 15,-2 5-16-15,1-1 0 0,-1 1-256 0,1 0-48 16,0 0-16-16,1 0 0 16,-1-2-160-16,-1 0 0 0,0 0 0 0,1-1 128 0,0-2-304 15,1 1-64-15,-1-4-16 0,0 0 0 16,0-2-2400-16,0-2-480 0</inkml:trace>
  <inkml:trace contextRef="#ctx0" brushRef="#br1" timeOffset="107357.85">15635 5639 7359 0,'0'0'320'0,"0"0"80"0,-2 5-400 0,2-5 0 15,7 5 0-15,-2-2 0 0,-5-3 3568 0,0 0 624 0,0 0 128 0,0 0 32 0,0 5-2384 0,0-5-480 16,0 0-80-16,0 0-32 0,0 0-304 16,0 0-64-16,7 3-16 0,-1-3 0 0,0-3-288 0,2 1-64 15,-1-1-16-15,2-2 0 0,0-1-80 0,1-2-16 16,0-2 0-16,1-1 0 0,-3-1-16 0,3-1-16 15,0-2 0-15,2-2 0 0,0-2-176 0,1-2-16 16,-1-2-16-16,2-3 0 0,-1-4-112 0,1-2-32 16,1-3 0-16,-1-2 0 0,-1-3-144 0,1-1 160 15,-1 1-160-15,0-3 160 0,-1-2-160 0,0 0 0 16,-2-2 144-16,-2 0-144 0,-1 0 144 0,-1-2-144 16,-3 0 192-16,-1 1-192 0,-1-2 192 0,-4 2-64 0,0-1 0 0,-1 1-128 15,-1-1 256-15,-2 1-48 0,1 0-16 0,-3 0 0 16,-2 3 32-16,0 1 0 15,-1 1 0-15,0 2 0 0,-1-1 0 0,-1 2 0 16,-2 3 0-16,1 0 0 0,0 2-16 0,-2 2 0 0,0 1 0 0,-1 3 0 16,1 0-208-16,-1 2 128 15,1 1-128-15,-1 3 0 0,1 1 0 0,-2 1 0 16,0 1 0-16,-1 1 0 0,-1 1 0 0,0 3 0 0,-1 0 0 16,1 2 0-16,-4 2 0 0,5 1 128 0,-3 1-128 0,2 4 0 15,0 1 0-15,0 0 0 0,2 1-144 0,0 3 144 16,3 1-192-16,-1 1 48 0,2 0 16 0,1 2 0 15,2 1-128-15,2 1-32 0,-2-1 0 16,3 1 0-16,2-3-320 0,0 1-64 16,6-4-16-16,-4 6 0 0,0-1-592 0,4-5-112 0,3 8-16 15,-3-8-16-15,2 7-2128 0,3-2-416 0</inkml:trace>
  <inkml:trace contextRef="#ctx0" brushRef="#br1" timeOffset="107672.2">15692 3578 23951 0,'0'0'2128'0,"0"0"-1696"16,0 0-432-16,0 0 0 0,0 0 752 0,-2-5 64 16,-2 0 16-16,-2 1 0 0,1 1 320 0,-2 1 80 15,0-1 16-15,-2 3 0 0,-1 1-528 0,-1 2-96 16,-1-1-32-16,-1 1 0 0,-3 2-304 0,2-2-64 0,-2 1-16 0,2 2 0 31,0-1-208-31,1 2 128 0,-1-1-128 0,2 1 0 16,1 0 0-16,0-3 0 0,1 2 0 0,1-2 0 0,0 0 144 0,1 1-144 0,1-2 128 0,2 0-128 15,-1 1 176-15,6-4-48 0,-5 2-128 0,5-2 192 16,-6 3-48-16,6-3-16 0,0 0 0 0,0 0 0 16,0 0-128-16,-4 5 0 0,1 0 144 0,2 1-144 31,1-6 0-31,0 7 0 0,0 2 0 0,1 1 0 0,0 2 0 0,1 0 128 0,0 2-128 0,2 0 128 16,-1-1-128-16,1 1 0 0,1 0 128 0,0 1-128 15,1-1 0-15,0-1 0 0,2 0 0 0,1 0 0 16,2-2-1344-16,-2-2-304 0,2 1-48 0</inkml:trace>
  <inkml:trace contextRef="#ctx0" brushRef="#br1" timeOffset="108744.01">16193 5542 20271 0,'0'0'1792'0,"-1"-5"-1424"0,-1 1-368 0,2 4 0 15,-4-5 1392-15,2 0 208 0,2 5 32 0,0 0 16 16,0 0 80-16,0 0 0 0,0 0 16 0,-3 5 0 0,-2 0-912 0,1 4-192 16,1 2-48-16,-1 2 0 0,1 1-256 0,0 4-48 15,-2 1-16-15,2 2 0 0,0-3-80 0,0 1 0 16,-1 0-16-16,2-1 0 0,1 2 16 0,-1-1 0 15,-2-2 0-15,2-1 0 0,0-2 0 0,0-1 16 16,1-2 0-16,-3-1 0 0,3-3 32 0,0-2 0 16,1-5 0-16,0 0 0 0,0 0 48 0,0 0 16 15,0 0 0-15,0 0 0 0,0 0 16 0,0 0 16 16,4-7 0-16,-1-3 0 0,0-5-144 0,3-3-16 16,0-4-16-16,2-4 0 0,0-3-160 0,0-2 0 15,1-1 0-15,0 0 0 0,0 1 0 0,-4 3 0 16,2 2-176-16,-2 3 176 0,1 4 0 0,-2 2 0 15,1 4 0-15,-1 3 0 0,-2 1 0 0,2 4 0 16,-4 5 0-16,0 0 0 0,0 0 0 0,5 4 128 16,0 3 0-16,-1 1 0 0,0 2-128 0,0 2 0 15,-1 3 0-15,-2 0 128 0,2 2-128 0,1 0 0 0,-1 2 0 0,0 1 0 16,1 0 0-16,0-1 0 0,0 1 0 0,1-1 0 16,-3 0 0-16,1-2 0 15,2-1 0-15,-2-1 0 0,0-2 0 0,1-1 0 0,-1-2 0 0,0-2 0 16,0-3 128-16,-3-5-128 0,0 0 128 15,0 0-128-15,0 0 128 0,0 0-128 0,7-2 160 0,0-4-160 16,-1-4 128-16,2-4-128 0,-1 0 0 0,1-3 144 16,2-3-144-16,0-1 0 0,1-1 0 0,0 0 128 15,-1 1-128-15,-2 2 0 0,-1 1 0 0,1 3 0 16,0 2 192-16,-2 2 0 0,0 2 0 0,-2 3 0 16,-1 1 80-16,-3 5 32 0,0 0 0 0,0 0 0 0,0 0 16 0,5 5 16 15,-1 0 0-15,0 3 0 16,-2 1-336-16,0 1 144 0,1 1-144 15,1 1 0-15,-1 1 0 0,-1 1 0 0,2 3 0 0,-2-1 0 0,-1 1 0 0,0-1 0 16,0 1 0-16,0-1 0 0,-1 1 0 0,1-1-144 16,1 1-16-16,1-3 0 15,-2 0-560-15,1-1-112 0,0 0-32 0,1-1 0 16,2-1-2032-16,0-1-416 0,1-2-80 0</inkml:trace>
  <inkml:trace contextRef="#ctx0" brushRef="#br1" timeOffset="109083.3">16755 5834 18431 0,'0'0'1632'0,"0"0"-1312"0,0 0-320 0,0 0 0 0,3-5 2144 0,-2-1 352 31,-1 6 80-31,2-5 16 0,-2 5-80 0,0 0-16 0,0 0 0 0,0 0 0 16,0 0-928-16,0 0-192 0,0 0-32 0,0 0-16 0,0 0-592 16,0 0-112-16,1 8-32 0,0 0 0 0,-1 3-336 0,0 3-80 15,0 1-16-15,-1 0 0 0,0 0-160 0,-1-1 0 16,2 0 144-16,0 2-144 15,-1-1 0-15,1 1 0 0,1-2 0 0,1 0 0 32,-2 0-336-32,1 1-144 0,0-1-32 0,2 0-12336 0,1 0-2464 15</inkml:trace>
  <inkml:trace contextRef="#ctx0" brushRef="#br1" timeOffset="110541.3">12663 5513 10943 0,'0'0'480'0,"0"0"96"0,0 0-448 0,0 0-128 0,2-4 0 0,2-1 0 15,-2 1 704-15,0-1 128 0,0 0 32 0,-2 5 0 0,3-4 48 0,1-1 16 16,-1 1 0-16,-3 4 0 16,3-4-128-16,0-1-32 0,-1 1 0 0,0-1 0 0,0 0-128 15,0 0-16-15,-2 5-16 0,3-4 0 16,-2-3 48-16,-1 7 16 0,0 0 0 0,0 0 0 15,2-6 32-15,0 1 16 0,-2 5 0 0,0 0 0 0,0 0 48 0,0 0 16 16,0 0 0-16,0 0 0 0,0 0-240 0,0 0-48 0,0 0-16 16,0 0 0-16,0 0-288 0,-1 7-48 15,0 2-16-15,0 1 0 0,0 2-128 0,1 2 128 16,-1 0-128-16,-1 2 128 0,1 1-128 0,0 3 0 16,0 3 0-16,1 4 0 0,-1 0 0 0,0 4 0 15,0 3 0-15,0 5 0 0,0-1 128 0,0 3 0 0,-1 1 0 0,1-1 0 16,1 2 0-16,0 1 0 0,0 1 0 0,0 1 0 15,1-1 16-15,1 0 0 0,0 1 0 0,1-2 0 16,-1 0-16-16,2-3-128 16,-2-3 192-16,1 0-64 0,0-2-128 0,2-2 160 0,-2-2-160 0,0-2 160 15,1-4-160-15,-1-1 192 0,-1-2-192 0,0-2 192 16,1-2-192-16,-1-3 192 0,-1-1-192 0,0-3 192 16,0-1-48-16,0-2 0 0,-1-3 0 0,0-6 0 15,0 0-144-15,0 0 0 0,0 0 0 0,0 0 128 16,0 0-768-16,0 0-144 0,0 0-48 0,-4-2-9344 15,-1-2-1888-15</inkml:trace>
  <inkml:trace contextRef="#ctx0" brushRef="#br1" timeOffset="111186.78">12636 5485 21599 0,'0'0'960'0,"0"0"192"0,0 0-928 0,0 0-224 0,0 0 0 0,0 0 0 16,0 0 368-16,0 0 16 0,-7 0 16 0,1 2 0 0,1 2 160 0,-2 3 16 15,1 2 16-15,-3 2 0 16,0 2-352-16,0 2-80 0,1 2-16 0,-2 1 0 0,-1 1 32 15,0 2 0-15,0 0 0 0,0 0 0 0,0-1 48 0,2-2 16 16,2-1 0-16,-2-2 0 0,3 0 192 0,0-2 32 16,1-2 16-16,0-1 0 0,2-3 256 0,1 0 48 15,2-7 16-15,0 0 0 0,0 0-16 0,0 0 0 32,0 0 0-32,0 0 0 0,0 0-224 0,3-4-48 15,3-4-16-15,0-2 0 0,2-2-112 0,1-4-32 0,2-1 0 0,0-4 0 0,2-3-160 0,-2-2-48 0,1 0 0 0,-1 1 0 16,2-1-144-16,-1 4 0 15,1 3 0-15,-1 1 0 0,-1 4 0 0,0 2 0 0,-1 2 144 0,-2 1-144 16,2 3 384-16,-3 3 0 0,-7 3 0 0,6 0 0 16,1 1-224-16,1 3-32 0,-2 1-128 0,2 3 192 15,-1 1-192-15,0 0 0 0,1 2 0 0,1 3 0 16,2 0 0-16,0 1 0 0,0 2 0 0,1-1 0 16,1 2 0-16,0-2 0 0,-1 0 0 0,1-1 0 0,-1 0 0 0,1-2 0 31,-1-2 0-31,0-1 0 0,0-2 0 0,0 1 0 0,-1-3 0 0,1-2 0 15,2-1-1264 1,-1-1-192-16,0-4-32 0,0-1-14800 0</inkml:trace>
  <inkml:trace contextRef="#ctx0" brushRef="#br1" timeOffset="113614.91">12620 7003 12895 0,'0'0'1152'0,"-2"-5"-928"16,-2 1-224-16,0-2 0 0,2 0 1296 0,0 0 224 0,-1 1 32 0,0-1 16 0,1 0 272 0,0 1 48 31,0 1 16-31,2 4 0 0,0 0-304 0,0 0-64 16,0 0-16-16,0 0 0 0,0 0-432 0,0 0-64 15,0 0-32-15,0 0 0 0,0 0-496 0,0 0-112 0,-2 8 0 0,0 0-16 16,1 2-224-16,0 1-144 15,0 1 192-15,1 3-192 0,0-2 128 0,0 1-128 16,0 2 0-16,0-1 0 0,0 0 0 0,1 1 0 0,0-3 0 0,-1 1 0 16,0 1 128-16,0-2-128 0,1 0 0 0,1 1 0 15,-1 1-160-15,0-1-96 0,-1-2 0 0,1-1-16 16,0 1-1952 0,0-1-384-16,0-1-80 0</inkml:trace>
  <inkml:trace contextRef="#ctx0" brushRef="#br1" timeOffset="114079.61">12546 7091 26143 0,'-2'-17'1152'0,"1"9"256"0,1-1-1136 0,-1-2-272 0,0-2 0 0,1 0 0 0,0-1 864 0,0 1 112 16,2 0 32-16,1 0 0 0,2 2 0 0,0 2 0 16,2-1 0-16,1 3 0 0,0 0-496 0,2 2-112 15,0 1-16-15,1 1 0 0,2 2-128 0,-2 0-48 16,2 1 0-16,-2 2 0 0,-4 2-208 0,2 0 144 15,-1 2-144-15,-2 0 128 0,0 1-128 0,-2 2 0 16,0-2 0-16,-3 4 128 0,-1 0-128 16,-1 1 0-16,-2-1 0 0,1 1 0 0,-1 1 0 0,-2 0 128 15,1-1-128-15,-3 0 0 0,2 0 0 0,-2 0 0 16,0-2 0-16,0-1 0 0,2 0 0 0,-1-3 0 16,1 0 128-16,0-2-128 0,5-4 0 0,0 0 160 15,-2 5-160-15,2-5 160 0,0 0-160 0,0 0 0 16,0 0 144-16,0 0-144 0,0 0 0 0,0 0 0 15,0 0 0-15,0 0 0 0,0 0 0 0,7 3 0 16,0 0 0-16,0 2 0 0,-1-2 160 0,1 0-32 0,0 0-128 0,-1 2 192 0,1 0-32 16,-1 2-16-16,1 0 0 0,-1 0 0 15,-2 1-144-15,0-1 160 0,-1 1-160 0,-1 1 160 16,-1-1-160-16,-1-8 192 0,0 6-192 0,-1 1 192 16,-1 0-32-16,-2-2 0 0,-1 0 0 0,0-1 0 15,-1 0 16-15,-2 1 0 0,-1-2 0 0,0 0 0 16,1 1-48-16,-1-1-128 0,-1-1 192 0,1-1-64 15,1 1-128-15,0 0-192 0,0-2 32 0,1 0 16 16,2-2-672-16,0 0-128 16,5 2-16-16,0 0-10080 0,-3-3-2016 0</inkml:trace>
  <inkml:trace contextRef="#ctx0" brushRef="#br1" timeOffset="114627.33">12821 7204 11967 0,'0'0'528'0,"5"5"112"0,-2 0-512 0,0 0-128 0,0 1 0 0,-1 0 0 15,0 1 2416-15,-1 2 448 16,0-1 80-16,0 0 32 0,0 1-1056 0,3 0-192 16,-1 0-64-16,-1-2 0 0,0 2-736 0,1-1-160 15,0-1-16-15,0-1-16 0,1 1-304 0,1-2-64 16,-1 1-16-16,2-2 0 0,-2-1-112 0,-4-3-32 0,6 2 0 0,-6-2 0 16,0 0 48-16,6-2 16 0,1 0 0 0,-1 0 0 15,0-2 240-15,-3-2 64 16,2 0 0-16,-2-2 0 0,-1-1-64 0,2-1-16 0,-1-1 0 0,0 1 0 15,-1 0-240-15,1 0-32 0,-2 2-16 0,0-1 0 16,0 1 112-16,0 2 0 0,-1-1 16 0,0 1 0 0,0 6 48 16,0 0 0-16,0 0 0 0,0 0 0 0,0 0-192 0,0 0-48 15,0 0 0-15,0 0 0 0,0 0-144 16,0 0 0-16,1 7 0 0,0 1 0 16,1 1 0-16,-2 2-176 0,0 3 176 0,2 1-128 0,-1 2 128 15,1 0 0-15,1 3-144 0,-1 2 144 0,-1 3 0 16,1 2 0-16,0 1-144 0,-1 1 144 0,-1 0 0 0,0-1 0 15,1 0 0-15,-1 0 0 0,-1 1 0 0,0-2 0 16,0-1 0-16,0-1 0 0,-1-2 0 0,2-2 128 16,-2-2-128-16,0-2 0 0,0 0 144 0,0-3-144 15,-3-3 128-15,1-1-128 0,-2-2 192 0,1-2-32 16,-1-1-16-16,0-3 0 0,-1-1 80 0,2-1 16 0,-3-2 0 0,0-3 0 16,1 0 16-16,-1-2 0 15,1 0 0-15,2-2 0 0,0-1-112 0,1-2-16 16,0-1 0-16,0-2 0 0,3 1-128 0,1-1 0 15,2-1 0-15,2 1 0 0,1-1 0 0,2 3 0 0,0 0-192 0,3 1 192 16,-1 1-208-16,2 1 80 0,1 0 128 0,1 2-208 16,2 0-112-16,-1 0-32 0,0 1 0 0,2 2 0 15,-3 0-544 1,1 2-128-16,1 1 0 0,-1 1-11008 0,-1 1-2176 0</inkml:trace>
  <inkml:trace contextRef="#ctx0" brushRef="#br1" timeOffset="126946.65">20011 2459 4607 0,'0'0'400'0,"0"0"-400"0,0-6 0 0,-1 1 0 0,1-1 2656 0,0 1 448 16,0-1 96-16,-1 2 0 15,1 4-1216-15,0-6-256 0,-1 2-64 0,1 4 0 0,0 0-208 16,0 0-48 0,0 0-16-16,0 0 0 0,0 0-352 0,0 0-64 15,0 0-16-15,-1 4 0 0,-2 2-192 0,0 0-32 0,1 2-16 16,1 2 0-16,1 1-208 0,-2 1-32 0,1 1-16 16,1 6 0-16,0-2-224 0,0 1-48 15,0 0-16-15,0-1 0 0,1 1-176 0,1-1 0 0,-2 1 0 16,2-1 0-16,0-2 0 0,0 0 128 0,0 0-128 0,0-1 0 15,1 0-496-15,0-1-176 0,1 0-32 0,0-1-16 16,0-2-2016-16,-1-2-400 0</inkml:trace>
  <inkml:trace contextRef="#ctx0" brushRef="#br1" timeOffset="127427.96">19970 2544 27647 0,'-7'-17'1216'0,"3"9"256"0,1-2-1168 0,0-1-304 16,1 0 0-16,-1 0 0 0,1 0 896 0,1 0 128 0,1-1 32 0,0 0 0 16,2 1 16-16,2 0 0 0,0 1 0 15,3 1 0-15,1 2-496 0,3-1-112 0,1 1-16 0,2 3 0 0,-1 1-192 16,1 1-32-16,0 2-16 0,3 2 0 16,-1 1-208-16,1 2 0 0,-3 3 128 0,1 2-128 0,-2 0 0 0,-1 2 0 15,-1 0 0-15,-2 1 0 0,-2 0 0 0,-1 2 128 16,-3-1-128-16,-2 0 0 0,-2 1 0 0,0 0 0 15,-1 0 0-15,0 1 0 0,-5-2 128 0,-1 0-128 16,0-1 0-16,-1-2 144 0,-1 0-144 0,0-2 128 16,1 0-128-16,0-1 128 0,2-1-128 0,0-2 128 15,4-1-128-15,-4 0 128 0,7-4-128 0,0 0 160 16,0 0-160-16,0 0 160 0,0 0-160 0,0 0 0 16,0 0 144-16,0 0-144 0,7-1 0 0,0-2 0 15,2 2 0-15,2-1-192 0,4 0 192 0,-1 0-128 0,0 0 128 0,0 0-128 16,1 4 128-16,-1-1 0 0,-2 0 0 0,0 1 0 15,-1 1 0-15,-1 2 0 0,0-1 0 0,-2 2 0 16,-3-1 240-16,0 1 16 16,-5-6 16-16,2 5 0 0,-2-5-16 0,-1 7 0 15,0-2 0-15,-3 1 0 0,-1-1 0 0,-2 1 0 0,0-1 0 0,-3 1 0 16,-1-1 32-16,-1 1 0 0,1-1 0 0,-2 1 0 16,-1-2-288-16,0 0-224 0,0 0 32 0,0 0 16 31,0-1-240-31,3 0-48 0,1-1-16 0,1-2 0 15,3 1-608-15,-2-1-128 0,3 0-32 0,5 0 0 16,-4-2-2480-16,4 2-496 0</inkml:trace>
  <inkml:trace contextRef="#ctx0" brushRef="#br1" timeOffset="127856.09">20289 2707 8287 0,'0'0'736'0,"0"0"-592"0,6 5-144 0,-1 0 0 0,0 2 2592 0,-1-1 480 16,1 1 112-16,-1 1 16 0,0 0-1440 0,2 1-288 15,-3 1-48-15,2-1-16 0,-1 0-192 0,2-2-64 16,-1 2 0-16,3 0 0 0,-3-1-704 0,2-1-128 15,-1 0-48-15,0-2 0 0,-6-5-16 0,7 5-16 16,-7-5 0-16,7 3 0 0,1-2 64 0,-1-3 16 0,-1 0 0 0,2-1 0 16,-4-3 240-16,1-1 48 15,-1 0 16-15,0-3 0 0,2-2-224 0,-2 0-32 16,0-2-16-16,-2 2 0 0,-1 0 64 0,1 1 16 0,-2 1 0 0,0 2 0 16,0 1 272-16,-2 1 48 0,2 6 16 0,0 0 0 15,0 0-208-15,0 0-48 0,0 0 0 0,0 0 0 16,0 0-384-16,-2 9-128 0,1 2 0 0,1 1 0 15,-3 3 0-15,3 0 0 0,0 2 0 0,3-1 0 16,-3 2 0-16,2 0 0 0,1 0-128 0,0 1 128 0,1-1 192 0,-1 2 64 16,0 2 32-16,1-2 0 0,-2 0-480 0,0 0-112 15,0-2-16-15,0 1 0 0,0-1 320 0,-1-1 0 16,-4-1 0-16,1-3 0 0,1-2 0 0,-1-1 176 16,-2-2-176-16,-2 0 160 0,1-2 16 0,-2-2 0 15,-1-1 0-15,-1 0 0 0,1-3 96 0,0 0 32 16,1 0 0-16,0-3 0 0,-3 1-32 0,2-1 0 15,-2 0 0-15,3-1 0 0,1 1-144 0,0-3-128 16,2 0 144-16,1-1-144 0,-1 1-192 0,2-1-128 16,2-1-16-1,1 1-16-15,0-3-560 0,4-1-112 0,1-2-32 0,2-3-11216 16,1-3-2240-16</inkml:trace>
  <inkml:trace contextRef="#ctx0" brushRef="#br1" timeOffset="128103.13">20800 2452 29487 0,'0'0'2624'0,"-3"-6"-2112"0,-1 2-512 0,3 0 0 0,1 4 1568 0,0 0 208 0,0 0 32 0,0 0 16 0,0 0-688 0,0 0-144 16,0 0-32 0,0 0 0-16,-2 4-544 0,1 3-112 15,1 1-32-15,1 2 0 0,1 1-80 0,0 1 0 16,2 3-16-16,-1-1 0 0,0 1-176 0,1 1 128 0,-1-1-128 0,1 2 128 15,1-2-128-15,-1 2 0 0,-1-2 0 16,1 0 0-16,-1 1 0 0,-1-1-176 16,-1 0 16-16,1-2 0 15,1 0-1488-15,-3-1-288 0,1-1-64 0,-1-2-8880 16,0 0-1792-16</inkml:trace>
  <inkml:trace contextRef="#ctx0" brushRef="#br1" timeOffset="128268.84">20683 2642 31151 0,'0'0'1376'0,"0"0"288"0,-3-4-1328 0,2-1-336 0,1 5 0 0,1-5 0 16,0-1 832-16,2 2 112 0,3 1 16 0,2-1 0 15,0 1-448-15,2 0-64 0,2-2-32 0,3 2 0 16,0 0-176-16,3 1-48 0,1-1 0 0,2 1 0 16,1 0-192-16,1 0 0 0,3 0-192 0,0-1 192 31,3 1-1680-31,0 0-240 0,2-1-32 0,0-2-12288 0</inkml:trace>
  <inkml:trace contextRef="#ctx0" brushRef="#br1" timeOffset="128506.51">21310 2369 24879 0,'0'0'2208'0,"-2"-4"-1760"16,0-1-448-16,0-1 0 0,-1 1 1984 0,0-1 304 16,0 1 64-16,3 5 16 0,-3-5-464 0,3 5-96 15,0 0-16-15,0 0 0 0,0 0-624 0,0 0-128 16,0 0-16-16,-5 5-16 0,2 1-880 0,1 2-128 15,-1 1 0-15,2 2-160 0,0 3 160 0,1 0 0 0,0 2 160 0,0 0-160 16,0 3 0-16,2 0 128 0,0-1-128 0,-1 1 0 16,0 0 0-16,1-1 0 15,0 1 128-15,1 0-128 0,0-2 0 0,0 1-288 0,0 0 64 0,2-3 16 32,-1-1-544-32,-1-1-96 0,-2 0-32 0,2-4 0 15,0 0-2064-15,-3-9-432 0,0 0-80 0</inkml:trace>
  <inkml:trace contextRef="#ctx0" brushRef="#br1" timeOffset="128820.94">21248 2463 29487 0,'-10'-13'2624'0,"6"6"-2112"15,0-1-512-15,0 0 0 16,-2-2 576-16,2 0 0 0,0-1 0 0,2 1 0 0,0-1 640 0,2 1 144 16,1 0 32-16,2 1 0 0,1 2-496 0,1 0-112 15,3 0-16-15,2 3 0 16,2 0-432-16,2 0-80 0,2 3-32 0,1 1 0 0,3 1-96 0,0 2-128 15,1 1 176-15,0 3-176 0,-1-1 208 0,1 3-64 16,-2 1-16-16,0 1 0 0,-2 1 0 0,0 2 0 16,-3 1 0-16,-2-1 0 0,-2 1-128 0,-2 1 192 0,-4-1-192 15,-2 0 192-15,-2 2-48 0,-3-1 0 16,-3 0 0-16,-4-1 0 0,-4 1 32 0,-1-1 0 16,-3-1 0-16,0 0 0 0,-3-1-176 0,0 0 128 0,-1-1-128 0,1 0 128 15,2 0-128-15,1-2 0 16,0 0 0-16,3-1-176 0,0-3-80 0,3 0 0 15,1-1-16-15,2 0 0 16,3-2-592-16,-1-1-112 0,7-2-32 0,0 0-10816 0,0 0-2160 0</inkml:trace>
  <inkml:trace contextRef="#ctx0" brushRef="#br1" timeOffset="129324.81">21524 2653 23951 0,'0'0'2128'0,"0"0"-1696"0,0 7-432 0,0-1 0 15,-1 1 1088-15,1 0 144 0,0 0 32 0,0 1 0 0,0 1-96 16,1 0-16-16,0-1 0 0,1 0 0 16,0 2-512-16,0 0-96 0,2 0-32 0,0 0 0 0,2 0-320 0,0-2-64 15,1-1 0-15,0 0-128 0,1-2 192 0,0 0-64 16,0-2 0-16,-1-1-128 0,1-2 208 0,0-1-64 16,-2-2-16-16,1-2 0 0,-1 0 48 0,0-3 0 15,-1-2 0-15,1-1 0 0,-2-1-16 0,1 0 0 16,-1-1 0-16,-1 1 0 0,0-2 16 0,-1 2 0 15,0 2 0-15,0 2 0 0,-1 0 272 0,0 1 48 16,-1 7 16-16,0 0 0 0,0 0-80 0,0 0-16 16,0 0 0-16,0 0 0 0,0 0-416 0,0 0 128 15,0 6-128-15,0 2 0 0,0 1 0 0,0 2 0 16,2 3 0-16,-1 1 0 0,0 3-160 0,0 0 160 0,0 2 0 0,0 1-144 16,1 1 144-16,-2 1 0 0,1 1 0 0,-1 2-128 15,0 0 128-15,0 0 0 0,-1 0 0 16,1-1 0-16,-2-1 0 0,2 2 144 0,-2-3-144 0,0-1 0 15,-2-3 160-15,1 0-160 0,0-2 128 0,-2-2-128 16,0-1 160-16,-1-2-160 0,0-1 192 0,-2-2-192 0,-1-2 272 0,0-2-48 16,1-1-16-16,-1-2 0 0,-1-1 192 0,0-2 48 15,1-1 0-15,0-2 0 0,1 0-64 0,1-2 0 16,-2 1 0-16,3-2 0 0,-1 1-96 0,3-1-32 16,0-1 0-16,3 1 0 0,-2-1-256 0,2-1 128 15,1-1-128-15,2 0 0 0,1-1-128 0,3 2-144 16,2-4-32-16,1 0 0 15,2-2-512-15,4-1-96 0,0 0-32 0,2-2 0 16,0 0-2000-16,2-1-384 0,0 0-96 0</inkml:trace>
  <inkml:trace contextRef="#ctx0" brushRef="#br1" timeOffset="129543.48">22003 2467 35007 0,'0'0'3120'0,"0"0"-2496"0,5-4-496 0,-1-2-128 15,0 2 0-15,3 1 0 0,1 1-176 0,2-1 176 16,2 0 0-16,2 1 208 0,0 0-16 0,1 1 0 16,1 1-192-16,2 0 176 0,0 0-176 0,-1 0 160 15,1 0-576 1,-2 1-112-16,1-1-32 0,-2 1 0 15,0 0-2128-15,-4 0-448 0,-1-1-64 0</inkml:trace>
  <inkml:trace contextRef="#ctx0" brushRef="#br1" timeOffset="129722.34">22092 2598 11055 0,'-14'1'976'0,"9"0"-784"0,-1 2-192 16,6-3 0-16,-5 1 3520 0,5-1 640 0,-6 1 144 0,6-1 32 0,0 0-1952 0,0 0-384 15,0 0-80 1,0 0 0-16,0 0-784 0,0 0-160 0,0 0-16 0,9 1-16 0,2-2-400 15,1 1-80-15,1-1-16 0,1 0 0 0,2-2-224 0,1 1-48 32,2-1-16-32,0-1 0 0,0-1-160 0,0 1-192 0,1 0 32 0,1 1 16 31,0-1-1648-31,1-2-336 0,1 0-64 0</inkml:trace>
  <inkml:trace contextRef="#ctx0" brushRef="#br1" timeOffset="130018.1">22639 2312 23039 0,'-4'-13'2048'0,"1"8"-1648"16,1-1-400-16,0 1 0 0,0-2 2912 0,0 1 496 16,2 6 112-16,0 0 0 0,0 0-2288 0,0 0-464 15,0 0-80-15,0 0-32 0,0 0-80 0,0 0-32 16,0 0 0-16,0 0 0 0,0 6-272 0,1 2-48 15,0 2-16-15,1 2 0 0,0 3 0 0,0 2 0 16,1-1 0-16,-2 2 0 0,0 1-32 0,1 1-16 16,0-2 0-16,0 2 0 0,-2-1-160 0,2 2 0 15,-1-3 0-15,0 0 128 0,-1-1-128 0,0 1 0 16,1 0 144-16,-1 0-144 0,-1 0 0 0,0-2-240 16,0 0 48-16,-1-2 0 15,2-2-736-15,-2-1-144 0,0-1-16 0,1-1-16 16,0-3-2480-16,1-6-480 0</inkml:trace>
  <inkml:trace contextRef="#ctx0" brushRef="#br1" timeOffset="130364.4">22582 2358 23039 0,'-2'-7'2048'0,"-2"-3"-1648"0,1 0-400 0,0-1 0 16,1 0 2144-16,0 0 352 0,2 1 64 0,2-1 0 15,0 0-1232-15,2 2-256 0,2 2-48 0,1 0-16 16,2-2-432-16,2 1-96 0,1 3-16 0,1-1 0 0,3 2-208 0,1 1-64 16,1 1 0-16,1 0 0 15,1 2-48-15,-1 3-16 0,0 0 0 0,0 1 0 0,-2 2 128 0,1 0 0 16,-2 1 16-16,0 1 0 0,-3 1 32 0,-1-1 0 16,-2 2 0-16,-1 1 0 0,-4 0-128 0,0 1-32 15,-3-1 0-15,-2 1 0 0,-2 1 16 0,-4 0 0 16,-1-1 0-16,-4 0 0 0,-3 1 16 0,0-2 0 15,-2-1 0-15,-1 0 0 0,-1 0-48 0,1-1 0 16,-1-1 0-16,2 0 0 0,0 0-128 0,1 0 0 0,0-1 0 16,0 0 0-1,2 1-592-15,1-2-48 0,2 1-16 0,3-2-11664 16,-2 0-2336-16</inkml:trace>
  <inkml:trace contextRef="#ctx0" brushRef="#br1" timeOffset="137358.01">2290 4853 12895 0,'-2'-15'1152'16,"2"8"-928"-16,0 0-224 0,1-2 0 0,0-2 1984 0,0 1 336 15,0 0 80-15,1 0 16 0,1 1-1168 0,-1-1-224 16,0 2-64-16,1 2 0 0,-2 1 64 0,-1 5 16 16,4-5 0-16,-4 5 0 15,0 0-288-15,5 2-64 0,1 2-16 0,-1 2 0 0,0 3-112 0,0 5-32 16,1 2 0-16,-2 2 0 0,0 3 32 0,1 2 0 16,-1 3 0-16,2 0 0 0,-2 2-240 0,2 0-64 15,0 2 0-15,0 1 0 0,-1-2-256 0,2 1 160 16,-1-1-160-16,2-1 128 0,0 0-128 0,-1-3 0 15,-1-2 144-15,1-2-144 0,0-3 128 0,2-3-128 0,-2-2 160 0,-1-1-160 16,1-4 384-16,-1-2-32 0,-1-4 0 0,0-1 0 16,3-3 80-16,-4-3 16 0,2-1 0 0,2-4 0 0,-2-4 96 0,2-4 32 15,1-4 0-15,1-3 0 0,0-5-64 16,2-2-16 0,2-3 0-16,1-3 0 0,0 0-496 0,-1-1 0 0,-1 2-208 0,0 2 64 0,-2 2 144 0,0 3 0 15,-1 3 0-15,-1 4 0 0,-1 2 0 16,-2 3 144-16,-1 3 0 0,-2 3 0 0,0 1-144 15,1 3 0-15,-2 2 0 0,1 2 0 16,-3 4-480 0,0 0-80-16,0 0-16 0,0 0 0 15,0 0-384-15,0 0-96 0,5 7-16 0,-1-1 0 0,1 4-2048 0,1 2-400 0,-2 2-96 0</inkml:trace>
  <inkml:trace contextRef="#ctx0" brushRef="#br1" timeOffset="137592.97">2855 5084 31903 0,'0'0'1408'0,"0"0"304"0,0 0-1376 0,0 0-336 0,0 0 0 0,-1 8 0 16,-2-1 592-16,1 0 48 0,0 2 16 0,0 2 0 16,1 1 416-16,0 2 80 0,0 4 0 0,1 0 16 15,0 0-560-15,0 1-112 0,0 1-32 0,0 1 0 16,2 0-208-16,-1-2-64 0,-1 0 0 0,0 0 0 15,0 0-192-15,0-2 0 0,-1 0 0 0,1-1 0 16,-1 0 0-16,0-2 0 0,0-2 0 0,-1 0 0 16,-1-2-1200-16,0 0-272 0,2-2-64 0,-1-2-9632 15,-1 0-1920-15</inkml:trace>
  <inkml:trace contextRef="#ctx0" brushRef="#br1" timeOffset="138881.6">2366 4463 5519 0,'0'0'496'0,"-7"-2"-496"16,3-1 0-16,-1 2 0 0,1 0 3424 0,4 1 592 0,-4-1 112 0,4 1 32 15,-5-2-1904-15,5 2-368 16,0 0-80-16,0 0-16 0,0 0-608 0,0 0-128 0,0 0-32 0,0 0 0 15,0 0-576-15,8 3-112 16,1-1-16-16,4 2-16 0,0-2-48 0,3-1-16 0,1-1 0 0,3 0 0 16,1-1 16-16,0 0 0 0,0 1 0 0,-3-1 0 15,1 1-256-15,-1-1 176 16,-2-2-176-16,-2 1 160 0,3 0-160 0,-5 1 0 0,-1 0 144 0,-2 1-144 31,-1 0-1024-31,-2 1-288 0,-6-1-48 0</inkml:trace>
  <inkml:trace contextRef="#ctx0" brushRef="#br1" timeOffset="139541.44">3758 4870 24927 0,'0'0'1104'0,"0"0"240"0,0 0-1088 0,0 0-256 0,4-4 0 0,-4 4 0 16,4-3 736-16,2 0 96 0,-1 1 0 16,2-1 16-16,-1 1 96 0,2 0 16 15,1 0 0-15,1 0 0 0,1-1-512 0,2 1-112 16,0-1-16-16,3 1 0 0,-3 0-192 0,0-1-128 16,1 1 160-16,1 0-160 0,-2 0 0 0,1 0 128 0,0-1-128 15,0 2 0 1,-3 0-464-16,-2 0-144 0,0 1-32 0,-1 1-13360 15</inkml:trace>
  <inkml:trace contextRef="#ctx0" brushRef="#br1" timeOffset="139737.79">3745 5002 21183 0,'0'0'1888'0,"-4"-2"-1504"15,4 2-384-15,0 0 0 0,0 0 2560 0,0 0 432 0,0 0 80 0,0 0 32 16,0 0-2320-16,8-3-464 0,-1 0-80 0,3 1-32 15,2 0 64-15,4-1 16 0,0 1 0 0,2 1 0 16,2-1-160-16,-2 0-128 16,3-2 144-16,-2 1-144 0,2 0 0 0,1-2 0 15,-1 0 0-15,0-1-160 0,1 2-2368 0,0-1-480 16</inkml:trace>
  <inkml:trace contextRef="#ctx0" brushRef="#br1" timeOffset="142617.81">5109 4598 8287 0,'0'0'736'0,"0"0"-592"0,0 0-144 0,0 0 0 16,0 0 1360-16,2-5 240 0,0-3 64 0,-2 1 0 16,-3 2-192-16,3 5-16 0,-1-7-16 0,1 7 0 0,-2-5 96 0,2 5 0 15,-2-5 16-15,2 5 0 16,0 0-272-16,0 0-64 0,0 0-16 0,0 0 0 0,0 0-368 0,-6 6-80 16,2 1-16-16,1 3 0 0,-2 2-176 0,1 2-48 15,-1 1 0-15,2 2 0 0,-1-1-176 0,0 2-32 16,2 1-16-16,1 2 0 0,0 1-160 0,0 0-128 15,0 1 192-15,0 1-192 0,1-2 128 0,0 1-128 16,0-4 0-16,0 0 0 0,0 0 0 0,0-2 0 16,0-1 0-16,1-1 0 0,0-2-256 0,0 1-128 15,-1-2 0-15,0-1-16 16,0-4-528-16,0 0-96 0,0-7-32 0,0 0-12944 0</inkml:trace>
  <inkml:trace contextRef="#ctx0" brushRef="#br1" timeOffset="143154.26">5029 4628 29487 0,'-11'-15'1296'0,"8"10"288"16,0-1-1264-16,2 0-320 0,-1-2 0 0,1 2 0 0,0-1 368 0,2 0 16 16,2 0 0-16,0 1 0 0,1 2 176 0,3-1 32 15,1 0 16-15,3 2 0 0,1 1-320 0,3 1-64 16,1-1-16-16,2 1 0 0,1 1-80 0,3 2-128 15,-4-1 176-15,2 0-176 0,-1 2 176 0,-2 1-176 16,0 2 160-16,-3-1-160 0,-1 1 128 0,-1 0-128 16,-2 2 0-16,-1 1 144 15,-2-1-144-15,-2 2 0 0,-1 1 144 0,-2 0-144 0,-2 0 0 0,-2 1 144 16,-5 2-144-16,0 1 0 0,0-1 0 0,-2 1 0 16,1-4 0-16,-2 0 0 0,-1 0 128 0,-1 0-128 15,0-1 0-15,0 2 0 0,0-5 304 0,0 1-48 16,0-1-16-16,0-2 0 0,2 1 0 0,-2-1 0 15,2-2 0-15,1 1 0 0,1-2-112 0,4 1-128 16,4-3 176-16,0 0-176 0,0 0 0 0,0 0 0 16,0 0 0-16,0 0 0 0,0 0 0 0,3 5-144 0,5-2-16 0,1 0 0 15,3 1-16-15,0-1 0 0,1 0 0 0,1 0 0 16,1 1 176-16,3 2 0 0,0 1-144 0,-2 0 144 0,0-1 0 0,-2 2 0 16,-1 0 0-16,2-1 0 15,-7 2 192-15,1 0-64 0,-2 0 0 0,-2-1 0 0,-1 1 16 0,-1-1 0 16,-5 0 0-16,-3-1 0 0,1 0 96 15,-3 1 16-15,-3-1 0 0,-1 2 0 0,-2-1 96 16,-2 0 32-16,-3-2 0 0,1 0 0 0,-4-2-128 0,0 0 0 16,0 1-16-16,0-2 0 0,0-1-112 0,2 1 0 15,1-2-128-15,2 0 192 0,1 0-192 0,3-2-160 16,1 1 32-16,2 0 0 16,1 0-704-16,3 0-128 0,0-1-16 15,5 1-10288-15,0 0-2064 0</inkml:trace>
  <inkml:trace contextRef="#ctx0" brushRef="#br1" timeOffset="143957.68">5521 5035 3679 0,'0'0'320'0,"0"0"-320"0,0 0 0 0,0 0 0 0,0 0 3200 0,0 0 560 16,-3-4 112-16,3 4 32 0,0 0-1360 0,0 0-272 16,0 0-48-16,0 0-16 0,0 0-736 0,0 0-160 15,-4 3-32-15,0 0 0 0,-1 1-592 0,2 3-128 16,1 0-32-16,0 1 0 0,-1 2-128 0,1 0-16 16,1 0-16-16,0-1 0 0,1 0-112 0,0-1-32 15,0 1 0-15,1 1 0 0,1-1 0 16,0 0 0-16,1-2 0 0,-1 1 0 0,1-1-224 0,0-2 176 15,-3-5-176-15,5 6 160 0,0-3-160 0,-5-3 192 16,0 0-192-16,0 0 192 0,9-1-192 16,0-1 0-16,0 0 144 0,-2-2-144 15,-1 1 144-15,-1-4-144 0,0 0 192 0,-1-2-192 0,1-1 176 0,-1 0-176 0,0 0 160 0,1 0-160 32,-2-1 128-32,-1 1-128 0,1 0 0 0,-1 2 144 0,0 0-144 0,-1 1 0 15,-2 1 144-15,1 6-144 0,0 0 240 0,0 0-32 0,0 0 0 16,0 0 0-16,0 0-16 15,0 0 0-15,0 0 0 0,0 0 0 0,0 0-32 0,0 0-16 0,0 0 0 0,2 7 0 0,0 3-144 0,-1 1 0 32,-1 1 0-32,0 3 0 0,2 1 0 0,0 4 128 0,-4 2-128 0,2 2 0 0,0 2 128 0,0 1-128 15,-2 3 0-15,0 2 128 0,-2-2-128 0,2 2 0 32,-1 2 0-32,0 1 0 0,-1-2 0 0,-1-2 0 15,1 0 0-15,1-1 0 0,0-1 128 0,0-3-128 16,-1-2 0-16,-2-2 128 0,0-3-128 0,-1-4 160 15,0-2-160-15,2-2 160 0,-1-1 32 0,1-3 0 16,-2-3 0-16,0-1 0 0,-2-3 80 0,0-3 32 16,1-1 0-16,1-2 0 0,-1-1-48 0,-1-4-16 15,1-2 0-15,2-3 0 0,-2-1-64 0,3-2-16 16,0-1 0-16,2-1 0 0,2-1-32 0,1 0 0 16,1 0 0-16,2 0 0 0,2 0-128 0,0 1 0 0,2 0 0 0,0 3-176 15,3 0 176-15,1 2-208 16,3 1 80-16,0 3 128 0,0 2-352 0,4 0 48 0,3 0 16 15,2 2 0-15,0 0-608 16,2 2-112-16,-1 3-16 0,-1 1-10736 0,-1 1-2128 0</inkml:trace>
  <inkml:trace contextRef="#ctx0" brushRef="#br1" timeOffset="150521.22">2526 6332 1839 0,'0'0'160'0,"0"0"-160"0,0 0 0 0,0 0 0 16,0 0 1120-16,0 0 192 0,0 0 32 0,0 0 16 15,0 0-1024-15,0 0-208 0,0 0-128 0,0 0 160 16,0 0-160-16,0 0 0 0,0 0 0 0,0 0 128 0,0 0-128 0,0 0 0 16,-3 3 0-16,3-3 0 0,-5 3-256 0,5-3 32 15,0 0 0-15</inkml:trace>
  <inkml:trace contextRef="#ctx0" brushRef="#br1" timeOffset="179643.25">2027 6186 9951 0,'-18'10'448'0,"12"-4"80"0,-2 0-528 0,-1 2 0 0,-1 0 0 15,-1 0 0-15,2-1 464 0,-1 0-16 0,-1-2 0 0,1 0 0 16,1 0-16-16,1 0-16 0,2-2 0 0,-1 0 0 16,2 1-224-16,0-1-64 0,5-3 0 0,0 0 0 15,0 0 0-15,0 0-128 16,-5 0 192-16,5 0-64 0,0 0-128 0,0 0 128 16,-6-1-128-16,6 1 128 0,-3-1-336 0,-3 0-80 0,1-2-16 0,0 2-5696 15</inkml:trace>
  <inkml:trace contextRef="#ctx0" brushRef="#br1" timeOffset="179895.64">1717 6332 15375 0,'0'0'672'0,"0"0"160"0,0 0-672 0,0 0-160 0,-5 2 0 0,5-2 0 0,0 0 1232 0,0 0 224 16,0 0 32-16,0 0 16 0,0 0-352 0,0 0-64 16,0 0 0-16,0 0-16 0,0 0-320 0,7 3-64 0,1 0-16 0,2 0 0 15,1-2-128-15,2-1-32 0,2-1 0 16,4-2 0-16,3 0 0 0,2 0 0 15,3-2 0-15,0 1 0 0,3-1-112 0,1 0-16 16,-1 1-16-16,0-1 0 0,-2 0-176 0,-2 0-48 0,-1 1 0 0,-1 1 0 16,0-1-144-16,-2 2 0 0,-3 0 0 15,0 1 0-15,-1 0 0 0,-2 1 0 16,-4 1 0-16,-1 1 0 16,-2 0-320-16,-1 1-128 0,-2-1-48 0,-6-2 0 15,4 5-1744-15,-3 2-336 0,-2-1-80 0,-3 2-8400 0</inkml:trace>
  <inkml:trace contextRef="#ctx0" brushRef="#br1" timeOffset="180274.75">1819 6441 14511 0,'-19'-4'640'0,"12"3"128"0,-2-1-608 0,0 0-160 0,1 0 0 0,2 0 0 0,1 0 1664 0,5 2 288 16,0 0 64-16,0 0 16 0,4-5-864 0,1 0-160 15,4 0-48-15,2-1 0 0,3 1-448 0,3-1-112 16,3 0-16-16,2 0 0 0,3 1 64 0,1 0 0 15,1 2 0-15,-2 1 0 16,0 0-32-16,0 2 0 0,-5 1 0 0,-1 1 0 0,-2 1-416 0,-3 4 128 16,-2 1-128-16,-2 3 0 15,-5 0 0-15,1 1 0 0,-3 2-192 0,-2 4 192 16,-4 4-512-16,-2 2 32 0,-2 2 0 0,-5 4 0 0,-4 3 112 0,-3 0 32 16,-4-1 0-16,-2 0 0 0,-1 0 80 0,0-3 0 15,-1-1 16-15,3-4 0 0,1-3 240 0,2-4 0 16,2-2 0-16,3-3 0 0,1-1 464 0,2-2 144 15,2-3 32-15,4 0 0 0,1-2 352 0,2-1 80 16,4-3 16-16,0 0 0 0,0 0-400 0,0 0-80 16,0 0-16-16,6 3 0 0,4-3-368 0,2-1-80 0,3-2-16 15,2 0 0-15,4-1-128 0,2-2 128 0,2 0-128 16,3-1 128-16,2-1-128 0,0 1 0 0,1-3 0 0,0 0 0 16,0 0-448-1,1 0-192-15,0 0-16 0,1-1-9248 0,0-1-1840 0</inkml:trace>
  <inkml:trace contextRef="#ctx0" brushRef="#br1" timeOffset="180879.58">2595 6452 23951 0,'-9'-6'1056'0,"9"6"224"0,0 0-1024 0,0 0-256 0,-6-1 0 0,6 1 0 0,0 0 1200 0,-5 1 176 15,-2 1 32-15,2 3 16 16,-1 0-752-16,2 3-160 0,-1 2-16 0,2 3-16 0,0 2-336 0,0 2-144 15,0-1 128-15,1 3-128 0,0 0 0 0,1 2 0 16,1 1 0-16,0 0 0 0,0-4 0 0,0 2 0 16,0 0 0-16,0-1 0 0,0-2 128 0,0 0-128 0,0-4 128 15,1-1-128-15,-1-3 144 0,0-1-144 0,0-8 160 0,0 0-160 16,0 0 432-16,0 0-16 0,0 0 0 0,0 0 0 16,1-6 464-16,2-3 80 0,-2-2 32 0,3-4 0 15,0-4-416-15,1-4-64 0,-1-4-32 16,3-3 0-16,1-1-304 0,1-1-176 15,-1 0 192-15,0 4-192 0,0 2 0 0,1 4 0 0,-1 4 0 0,-2 2 0 16,1 4 0-16,-1 3 0 0,-2 3 0 0,-1 1 0 16,-3 5 0-16,0 0-192 0,0 0 192 0,5 6-192 0,-3 2 64 15,0 1 128 1,0 4-208-16,-1 1 80 0,0 2 128 0,1 2 0 0,0 0-144 16,1 0 144-16,-3 2 0 0,2 0 0 0,0 0 0 0,1-1 0 0,0 1 0 0,0-1 0 15,1 1 0-15,0-3 0 0,0 0 0 0,2-3 0 31,-1-2 0-31,1-2 0 0,0-3 0 0,1-3 0 16,0-2 0-16,-7-2 128 0,7-3 48 0,1-4 0 0,3-2 0 0,0-5 0 0,1-1 128 0,1-4 16 0,3-4 16 16,-1-3 0-16,1-2 0 0,0 0 0 15,-2-2 0-15,0 2 0 0,-1 4-160 0,-2 3-48 32,-1 4 0-32,-3 1 0 0,0 4 144 0,-2 3 32 15,-1 3 0-15,-4 6 0 0,0 0-128 0,0 0-32 0,0 0 0 0,0 0 0 0,0 0-144 16,3 5-144-16,-1 2 144 0,0 2-208 0,1 2 208 0,-1 2 0 15,0 1-160-15,0 3 160 16,-1 0 0-16,2 1 0 0,0-2-144 0,1 2 144 0,1 0 0 16,-1-1 0-16,-1 2 0 0,2-1 0 15,0-2-352-15,1 1-16 0,-1-2 0 0,2-1 0 16,1-1-1232-16,-1-2-256 0,1-3-64 0,1-1 0 16,1-3-1376-16,1-3-288 0</inkml:trace>
  <inkml:trace contextRef="#ctx0" brushRef="#br1" timeOffset="181146.84">3235 6208 29999 0,'-7'-14'1328'0,"6"10"272"0,1 4-1280 0,-2-5-320 16,-1 1 0-16,3 4 0 0,0 0 448 0,0 0 32 16,0 0 0-16,0 0 0 0,0 0-32 0,3 5 0 15,1 3 0-15,3 1 0 0,1 2-64 0,2 2-32 16,1 3 0-16,1 2 0 0,0 3 0 0,0 3 0 0,0 2 0 0,0-1 0 15,-1 0-208-15,0 3-144 0,-2 1 192 0,0 3-192 16,-3 1 160-16,-2 1-160 0,-6 3 128 0,-2 1-128 16,-4 4 240-16,-3 1-48 15,-4 2 0-15,-4 0 0 0,-3-1-64 0,-1-2-128 0,-1-1 176 0,0-3-176 16,-3 0-528-16,0-4-224 0,-1-4-32 0,1-2-16 16,-2-5-544-16,0-2-128 0,-3-2 0 0,-1-5-12432 15</inkml:trace>
  <inkml:trace contextRef="#ctx0" brushRef="#br1" timeOffset="181480.64">1776 6059 27647 0,'-14'-17'1216'0,"8"12"256"0,-1-1-1168 0,-2 2-304 0,0 1 0 0,-1 0 0 15,-1 2 0-15,0 4 0 0,-1 1-128 0,0 4 128 16,0 2 256-16,-2 4 128 0,-3 3 48 16,-2 5 0-16,0 3 0 0,-1 2 0 0,0 3 0 0,1 3 0 15,3 4-64-15,0 3-16 16,1 2 0-16,2 2 0 0,2 2-208 0,3 2-144 0,4 2 192 0,3 0-192 0,3 2 128 0,4-1-128 15,4-2 0-15,4-2 0 0,2-3 0 0,5-1 0 32,3-4 0-32,4-5 0 0,-1-3 0 0,5-4-144 15,4-4 144-15,5-3-192 0,5-4-1520 0,8-5-304 0</inkml:trace>
  <inkml:trace contextRef="#ctx0" brushRef="#br1" timeOffset="181937.49">3746 7070 6447 0,'-2'-12'576'0,"2"6"-576"15,0 1 0-15,1-2 0 0,0-1 3648 0,0 1 608 0,1-1 128 0,-1 1 32 32,-1 7-2000-32,0 0-400 0,0 0-80 0,0 0-16 0,0 0-704 0,0 0-160 15,0 0-32-15,0 0 0 16,0 0-672-16,1 6-144 0,0 2-16 0,-1 3-16 0,0 3-176 0,0 2 128 0,-1 1-128 0,-1 2 128 16,-2-1-128-16,1 2 0 15,0 2 144-15,0 0-144 0,2 0 0 0,1 0 0 0,-2 0 0 0,1 0 128 31,0-3-512-31,0-1-112 0,0 0-16 0,1-1 0 16,0-2-2016-16,1-1-416 0,1-2-64 0</inkml:trace>
  <inkml:trace contextRef="#ctx0" brushRef="#br1" timeOffset="182284.11">3722 7203 18431 0,'0'0'1632'0,"0"0"-1312"16,-2-5-320-16,2 5 0 0,0 0 1184 0,0 0 160 15,3-4 48-15,3 0 0 0,-1 0-528 0,4 0-96 16,1 0-32-16,3 0 0 0,3 1-304 0,1 0-64 16,2-1-16-16,0 1 0 0,-2-1-32 0,2-1 0 15,-3 1 0-15,0 1 0 0,-2-3-160 0,-1 1-32 16,-1-2-128-16,-2 0 192 0,-2 0 48 0,0-2 0 16,-2 0 0-16,-1-1 0 0,-3-1 48 0,-1 0 16 15,0 0 0-15,-1 1 0 0,-1 1 208 0,-1 2 64 16,0 0 0-16,-1 1 0 0,1 0 64 0,-1 3 0 15,3 3 16-15,-5-5 0 0,5 5-272 0,0 0-64 0,-5-2-16 0,5 2 0 16,0 0-304-16,-4 5 0 0,-2 0 0 0,2 3 0 16,0 2 0-16,1 2 0 0,0 2-128 0,-1 1 128 15,1 2 0-15,0 1 0 0,1 0-128 0,-1 3 128 16,1 2 0-16,0-1 0 16,0 0 0-16,1 0 0 0,0 0 0 0,1 0 0 0,0-2 144 0,1-1-144 15,1-1 0-15,0 0-160 0,1 0 0 0,-1-2 0 16,1 0-1360-1,0-3-272-15,2-2-48 0,-1-2-12192 0</inkml:trace>
  <inkml:trace contextRef="#ctx0" brushRef="#br1" timeOffset="182633.81">4313 6623 26543 0,'0'0'1168'0,"0"0"256"0,0 0-1136 0,0 0-288 0,0 0 0 0,0 0 0 16,0 0 864-16,0 0 112 0,0 0 32 0,0 0 0 15,8-3-208-15,0 1-32 16,1 1-16-16,1-2 0 0,1 2-368 0,1-1-64 0,1 1 0 0,2 0-16 0,0 2-176 0,2-1-128 16,-1 0 192-16,1-1-192 15,-1 1 0-15,-1 1-256 0,1 0 32 0,-2 0 0 32,-2 1-2208-32,-1 2-432 0,-1-1-80 0</inkml:trace>
  <inkml:trace contextRef="#ctx0" brushRef="#br1" timeOffset="182807.28">4374 6782 21183 0,'-9'-4'944'0,"9"4"192"0,-6 0-912 0,1 0-224 16,-2 0 0-16,1 1 0 0,6-1 2464 0,0 0 448 15,-5 0 96-15,5 0 0 0,0 0-1408 0,0 0-272 16,0 0-64-16,0 0-16 0,7 4-720 0,1-1-144 16,3-1-16-16,1-1-16 15,2 0-160-15,1 0-48 0,3 1 0 0,-1-1 0 16,1 0-144-16,-1 0 128 0,2-2-128 0,0 0 128 15,-2-2-496-15,1 2-96 0,-1 1-32 0,-1 0-10640 0,1 0-2112 0</inkml:trace>
  <inkml:trace contextRef="#ctx0" brushRef="#br1" timeOffset="185295.34">5940 6311 6447 0,'0'0'272'0,"0"0"80"0,0-6-352 0,1 1 0 16,-1-1 0-16,1 2 0 0,0-1 3136 0,0 0 576 0,-1-3 96 0,0 3 32 0,0 5-1568 0,0-5-304 15,0 5-64-15,0 0-16 16,0 0-656-16,0 0-128 0,0 0-16 15,0 0-16-15,0 0-624 0,0 0-112 0,-1 8-16 0,0 2-16 16,0 2-304-16,1 1 0 0,0 3 0 0,0 0 0 16,0 2 0-16,1 0 0 0,0 0 0 0,0 1 0 0,0-1 0 0,0 2 0 15,0 0 0-15,1 1 0 0,-1-1 0 0,1 0 0 16,-1-3 0-16,0 1 0 0,0-2 0 0,0 0-192 16,0-2 16-16,0-1 16 15,1 0-848-15,-1-2-160 0,-1-1-48 0,-1-2-11536 16</inkml:trace>
  <inkml:trace contextRef="#ctx0" brushRef="#br1" timeOffset="185785.51">5892 6351 26719 0,'-11'-16'1184'0,"7"8"240"0,1-3-1136 0,-1 0-288 0,1 0 0 0,2-1 0 15,1 0 896-15,1 1 112 0,1 0 16 0,2 1 16 16,1 4-48-16,3-2-16 0,2-1 0 0,1 2 0 31,2 3-592-31,2 2-128 0,2 1-32 0,2 2 0 16,0 1-224-16,1 2 0 0,-1 1 128 0,0 1-128 0,-2 1 0 0,0 1 0 0,-2 1 0 0,-2 0 0 31,0 2 160-31,-3 3-160 0,-2 1 160 0,-4-1-160 16,1 2 0-16,-3 1 0 0,-3 2 0 0,-2 0-160 0,-2-1 16 0,-1 1 0 0,-2 0 0 0,0 0 0 0,-3-2 144 0,0-1-208 15,-1-2 80-15,0-2 128 0,0-1 0 0,0-1 0 16,-1-2 0-16,-1-3 0 0,2-1 192 0,1 0-64 15,0-2 0-15,1 0 0 0,3-2 0 0,0 0-128 16,1-1 192-16,6 1-64 0,-5-2 64 0,5 2 16 16,0 0 0-16,0 0 0 0,0 0-16 0,0 0 0 31,7-5 0-31,2 2 0 0,2 0-192 0,2 2 0 16,0 0 0-16,1 1 0 0,2 1 0 0,-1 0 0 0,0 0 0 0,2 2 0 15,-2 2 0-15,1 1 0 0,-2 1 0 0,0-1 0 16,-2 1 0-16,-1 1 0 0,-1-1 0 0,-1 2 0 15,-1 0 128-15,-2 1 0 0,-1 0-128 0,-2 0 192 16,-2 0-32-16,-1-2-16 0,-2 1 0 0,-2 0 0 16,-2 0 48-16,-2 0 0 0,-1-1 0 0,-4 1 0 15,-1-1-32-15,-1 0 0 0,-2-2 0 0,1 2 0 16,-2 0-160-16,1-1 192 0,-2-1-192 0,2-1 192 16,2 1-336-16,3-2-64 0,-1-2-16 0,2 0 0 15,2-1-1504 1,1-1-288-16,3-3-64 0,1 0-12848 0</inkml:trace>
  <inkml:trace contextRef="#ctx0" brushRef="#br1" timeOffset="186243.74">6285 6758 12895 0,'0'0'1152'0,"0"0"-928"16,5 6-224-16,-1-1 0 0,-2 1 1408 0,0 2 224 16,1-3 48-16,-1 1 16 0,1-1-128 0,-2 1-32 15,1-1 0-15,1 1 0 0,0-1-448 0,-3-5-112 16,4 5-16-16,1-1 0 0,-1-1-304 0,2 1-64 15,-6-4-16-15,6 0 0 0,1-2 112 0,-1 0 16 16,2-1 0-16,-1-1 0 0,-1-3-80 0,1-2-16 16,-2-2 0-16,1-1 0 0,-1-1-112 0,0 0-32 0,-2-1 0 0,0 0 0 15,0 0 0-15,-1 0 0 0,-1 0 0 0,0 2 0 16,0 1 240-16,-1 2 64 0,0 3 0 0,0 0 0 16,0 6-272-16,0 0-48 0,0 0-16 0,0 0 0 15,0 0-304-15,0 0-128 0,0 0 128 0,-1 10-128 16,1 1 0-16,0 2 0 0,0 2 0 0,1 2-176 15,1 4 176-15,2 2 0 0,0 2-144 0,1 0 144 16,1 0 0-16,-1 4 0 0,0 3 0 0,-1 2 0 16,1 1-160-16,-2 2 160 0,-1 4 0 0,-1-1-144 0,-1-2-16 15,0 2 0-15,0-4 0 0,-2-2 0 0,-1-3 0 16,-2-4 0-16,1-1 0 0,-2-2 0 0,0-3 160 16,-2-4 0-16,-1-1 0 0,1-3 0 0,-2-4 128 0,-1-1 0 15,-1-4 0-15,-1-2 0 16,0-2 128-16,1-2 48 0,1-2 0 0,-1-2 0 0,1-3 208 0,1-1 64 15,0-2 0-15,1 0 0 0,2-1-160 0,0-1-32 16,2-2 0-16,1 1 0 0,3-2-256 0,1 0-128 16,1-2 0-16,2-1 128 0,0 0-400 0,3 1-96 0,2-1-16 15,2-1 0 1,1-1-1408-16,2 1-304 0,3 0-48 0,2 1-15568 0</inkml:trace>
  <inkml:trace contextRef="#ctx0" brushRef="#br1" timeOffset="187005.11">6925 6015 1839 0,'0'0'160'0,"-1"-5"-160"15,0-1 0-15,0-1 0 0,1 1 5152 0,-1 0 992 16,-1 1 208-16,0-1 48 0,2 6-3776 0,-3-4-768 0,3 4-128 16,-4-4-48-16,0 3-832 0,-2 1-160 0,1 1-48 0,-1 4 0 15,1 1-448-15,-2 3-192 0,-1 2 176 0,1 4-176 0,-1 2 0 16,0 4 0-16,-1 1 0 0,1 3 0 0,-1 4 0 0,1 3 0 15,0 2-128-15,1 1 128 16,0 0 0-16,2 1 0 0,0 0 0 0,3-2 0 0,1 0 0 0,2-1 0 16,1 0 0-16,3-1 0 15,0-2 0-15,3-3 0 0,1 0 0 0,0-3 0 0,2-1-128 16,3-2 128-16,0-3-192 0,4-1 192 16,2-4-768-16,2-2-64 0,2-2 0 0,3-2-8400 15,2-3-1696-15</inkml:trace>
  <inkml:trace contextRef="#ctx0" brushRef="#br1" timeOffset="187477.06">7215 6323 30063 0,'-7'-13'1328'0,"4"6"272"0,-2-1-1280 0,3 0-320 15,-1 0 0-15,1 0 0 0,-1 0 416 0,2 2 16 16,0 0 0-16,1 6 0 0,2-5 192 0,-2 5 32 0,5-5 16 0,-5 5 0 15,8 0-480-15,-1 3-192 0,1 1 128 0,0 3-128 16,-1 1 0-16,1 3 0 16,0 3 0-16,-2 0 0 0,0 1 0 0,-2 2 0 0,0-1 0 0,-2 1 0 15,-1-1 0-15,-1 2 0 0,0 0 0 0,-2 0 128 0,-2 4-128 0,0 0 0 16,-2 0 144-16,1-1-144 0,-1-2 0 16,1-3 0-16,1 0 0 0,-1-3 0 0,3-3 0 15,-2-1 128-15,1-3-128 0,3-6 0 0,0 0 192 0,0 0-48 16,0 0 0-16,3-6 0 0,-1-3 112 0,2-2 0 15,2-2 16-15,1-5 0 0,2-4-272 0,1-1 128 16,1-1-128-16,0 0 0 0,0-3 0 0,-3 3 0 16,-1 0 0-16,1 3 0 0,0 3 176 0,-4 4-32 15,1 2 0-15,-2 2 0 0,-2 2 496 0,-1 4 112 16,0 4 16-16,0 0 0 0,0 0-304 0,0 0-48 16,0 0-16-16,-3 8 0 0,-2 0-400 0,2 3 0 15,1 1 0-15,2 3 0 0,0-1 0 0,0 1 0 16,0 1-128-16,2 0 128 0,1 1 0 0,2 0 0 15,0 1 0-15,1 0 0 0,0-2 0 0,3 0 0 16,0-2-144-16,2-1 144 0,1 0-192 0,0-1 0 16,0-2 16-16,0-1 0 15,2-3-640-15,0-2-128 0,1-2-16 0,1-2-16 16,-1-2-1632-16,0-2-320 0,0-3-64 0</inkml:trace>
  <inkml:trace contextRef="#ctx0" brushRef="#br1" timeOffset="187809.85">7628 6001 23951 0,'0'0'2128'0,"-2"-5"-1696"0,2 0-432 0,-3-1 0 16,3 6 1808-16,-1-6 288 0,0 0 48 0,1 1 16 0,0 5-800 0,0 0-144 0,0 0-48 0,0 0 0 15,5-5-448-15,-5 5-80 16,0 0-32-16,6 0 0 0,1 2-352 0,2 2-64 16,0 1 0-16,-1 3-16 0,1 1-48 0,2 4 0 0,0 0 0 0,0 4 0 31,2 2 16-31,-1 3 0 0,0 3 0 0,-1 1 0 0,-1 1 16 0,-2 3 0 16,-1 2 0-16,-3 2 0 15,-1 2 48-15,-3 3 16 0,-3-1 0 0,-1 3 0 0,-3 1-32 0,-2 2 0 0,-4 0 0 0,-1 0 0 16,-2-1-48-16,-3-1-16 15,-1-2 0-15,-2 1 0 0,-1-4-1248 16,-2 1-256-16,-2-1-48 0,-5 1-15920 0</inkml:trace>
  <inkml:trace contextRef="#ctx0" brushRef="#br1" timeOffset="190462.5">8215 6371 1839 0,'0'0'0'0,"0"0"160"0,0 0-160 0,-5-1 0 0,0-1 0 0,0 1 0 15,1 0 3904-15,4 1 736 0,-6-1 160 0,6 1 16 0,0 0-2448 0,0 0-512 16,0 0-80-16,0 0-32 0,0 0-720 0,0 0-128 16,0 0-48-16,0 0 0 15,0 0-384-15,0 0-80 0,0 0 0 0,9 1-16 0,2-1 0 0,1 0 0 16,1 0 0-16,4 0 0 0,2 0 48 0,-1 0 16 16,1-1 0-16,1 0 0 0,1-1-16 0,0 2 0 15,1-1 0-15,-3 0 0 0,0 0-48 0,-1 0-16 16,-2 0 0-16,0 0 0 0,-3 1-160 0,-1-1-48 15,-1 1 0-15,-2 0 0 0,0-1-144 0,-2 1 192 16,-7 0-192-16,6 0 192 0,-6 0-448 0,0 0-64 0,0 0-32 0,0 0-10224 31,0 0-2048-31</inkml:trace>
  <inkml:trace contextRef="#ctx0" brushRef="#br1" timeOffset="192250.78">9011 6249 6447 0,'0'0'576'0,"0"0"-576"0,2-5 0 0,0-2 0 15,2-1 1872-15,-3 1 272 0,1-1 48 0,0 0 16 0,-1 1-368 0,0-1-80 16,2 0-16-16,-1 0 0 16,-1 2-272-16,0 0-64 0,0 1-16 0,-1 5 0 0,0 0-304 0,0 0-48 15,0 0-16 1,0 0 0-16,0 0-592 0,-1 5-128 0,-1 3-32 0,0 4 0 16,-1 4-272-16,0 1 0 15,-1 1-128-15,-2 2 128 0,0 0 0 0,1 2 0 0,1-1 0 0,-1 1 0 0,0-1 0 0,-1 0 0 16,1-1 0-16,0-1 0 0,2-2 0 0,0 0 0 0,-2-2 0 0,2-1 0 15,1 0 0-15,1-3 208 16,0-1-64-16,0-3-16 0,0 0 400 0,1-7 80 16,0 0 16-16,0 0 0 0,0 0 208 0,0 0 64 31,-3-6 0-31,3-2 0 0,0-3-256 0,3-3-64 0,-3-1 0 0,3-3 0 0,0-3-160 0,2-3-32 0,1-2-16 0,1-3 0 16,-1-3-224-16,3 0-144 15,0-1 192-15,0 3-192 0,-2 1 0 0,1 4 0 16,0 3 0-16,-2 3 0 0,0 4 0 0,-1 3 0 0,1 2 0 0,-2 3 0 31,1 3 0-31,-5 4 0 0,0 0 0 0,6 3 0 0,0 2-256 0,-1 4 32 0,1 0 16 0,-1 3 0 0,0 1 208 0,-2 3-192 16,1 0 192-16,1 2-192 15,-1 1 192-15,1 0 0 16,-2 2 0-16,1 1 0 0,2-1 0 16,-1 0 0-16,1 0 0 0,-1-1 0 0,1-2 0 15,-1-1 0-15,0-4 0 0,-1-1 0 0,1-2 0 0,-1-3 0 16,-1-2 0-16,-3-5 0 0,0 0 224 0,7 2-64 15,-7-2-16-15,6-2 0 0,0-2 112 0,-1-3 32 16,1-3 0-16,1-3 0 0,0-2 96 0,2-4 0 16,-1-1 16-16,1-2 0 0,0-1-208 0,2-1-32 15,2-1-16-15,-4-1 0 0,1 2 0 0,1 2 0 16,-1 2 0-16,-1 3 0 0,-1 1 48 0,-2 3 16 16,0 3 0-16,-2 3 0 0,0 1-32 0,-4 6-16 0,3-4 0 0,-3 4 0 15,0 0-160-15,0 0 0 16,4 5 0-16,1 2 0 0,-3 0 0 0,0 3 0 15,0 1 0-15,2 4-176 0,-2 1 176 0,0 1 0 16,0 0-144-16,0 1 144 0,1 1 0 0,-1 0 0 0,-1 0 0 0,1 1 0 16,0 1-176-16,0 1 48 0,0 1 0 0,-1-2 0 15,1-1-576-15,2-1-128 0,-4 2 0 0,2-1-16 16,2-1-1824 0,-1-3-352-16,1 0-80 0</inkml:trace>
  <inkml:trace contextRef="#ctx0" brushRef="#br1" timeOffset="192446.57">9564 6435 22111 0,'0'0'1968'0,"0"0"-1584"0,0 0-384 0,0 0 0 0,0 0 1408 0,0 0 208 15,0 0 48-15,0 0 0 0,0 0-400 0,0 0-80 16,1 9-16-16,-1 1 0 0,0 1-384 0,0 0-80 16,0 1 0-16,1 2-16 0,1 2-304 0,-1-1-64 15,-1 0-16-15,0 1 0 0,0 0-112 0,0 1 0 16,0-1-16-16,0 0 0 0,-1-1-176 0,-1 0 0 15,1 0 0-15,0-2 0 16,0 0-1040-16,0 0-144 0,0-2-32 0,0-1-13744 0</inkml:trace>
  <inkml:trace contextRef="#ctx0" brushRef="#br1" timeOffset="193949.12">9859 6287 26719 0,'0'0'1184'0,"0"0"240"0,0 0-1136 0,0 0-288 16,0 0 0-16,0 0 0 0,7-2 336 0,-1 0 16 15,2-1 0-15,1 1 0 0,2 0 352 0,1-1 80 16,0 0 16-16,1 1 0 0,1 0-480 0,2-1-112 15,0 2-16-15,1 0 0 0,0 1-192 0,0 0 0 0,-2-1-192 0,1 0 192 32,1 2-1008-32,-1 0-80 0,-4 0-32 0</inkml:trace>
  <inkml:trace contextRef="#ctx0" brushRef="#br1" timeOffset="194143.04">9893 6458 9215 0,'0'0'816'0,"0"0"-656"0,0 0-160 0,0 0 0 16,0 0 5248-16,0 0 1008 0,0 0 208 0,0 0 32 16,0 0-4864-16,0 0-976 0,9-1-192 0,0-1-32 0,2 0-144 0,1-1-32 15,1 1 0-15,2 0 0 0,2 0-256 16,2 0 160-16,-1-1-160 0,3 1 128 16,0-2-656-16,2-1-144 0,0 1-32 0,3-1-9328 31,0-2-1872-31</inkml:trace>
  <inkml:trace contextRef="#ctx0" brushRef="#br1" timeOffset="194504.87">10636 6269 34431 0,'0'0'1536'0,"-5"-1"304"0,0 0-1472 0,5 1-368 0,0 0 0 0,-6 0 0 16,0 1 192-16,-2 2-48 15,0 0 0-15,1 2 0 0,-1 0 208 0,1 3 32 0,2 0 16 0,-2 3 0 16,3 2-272-16,0 0-128 0,0 0 128 0,3 2-128 16,1-1 0-16,1 1 0 15,1 0 0-15,3-1 0 0,-1 0 0 0,4 1 0 0,-2-2 0 0,2 0 0 16,1-1 0-16,1-1 192 0,1-1-192 0,0-1 192 0,1-2 0 16,-2-1 16-16,2-3 0 0,0-2 0 0,0-1 160 0,1-2 16 15,-2-1 16-15,0-4 0 0,0-2 192 0,1-3 48 16,0-2 0-16,1-2 0 0,-5-3-208 0,2-1-48 15,-1-1 0-15,0-1 0 0,-4 0 64 0,0 1 0 16,-4 1 0-16,-2 2 0 0,-1 1 160 0,-3 3 32 16,2 0 16-16,-4 2 0 0,1 2-336 0,-1 2-80 15,-2 1-16-15,-2 3 0 0,-1 3-480 0,-1 1-80 32,-1 2-32-32,-3 2 0 0,0 3-2144 15,-3 3-432-15,-2 1-96 0</inkml:trace>
  <inkml:trace contextRef="#ctx0" brushRef="#br0" timeOffset="211849.72">20892 3608 13823 0,'0'0'1216'0,"0"0"-960"0,-5 0-256 0,5 0 0 15,-7 0 1696-15,2 0 288 16,5 0 64-16,0 0 16 0,-5 2-448 0,5-2-80 0,0 0-32 0,0 0 0 16,0 0-704-16,0 0-144 0,0 0-16 0,0 0-16 15,0 0-240-15,0 0-64 0,8 5 0 0,2-1 0 16,2-1-64-16,2 0 0 0,3-5-16 0,1 2 0 16,3 0 176-16,2 2 32 0,3-4 16 0,0 1 0 15,2 0-128-15,-2 0-16 0,2-1-16 0,-2 0 0 16,-4 0-144-16,2 0-32 0,0 1 0 0,-2 0 0 15,-2-1-128-15,-1 1 0 0,-2 1 0 0,0 0 128 16,-4-1-128-16,-1 1-144 0,-3 0 144 0,-2 0-208 16,-7 0-592-16,0 0-112 0,0 0-32 0,0 0 0 15,0 0-896 1,-5 4-176-16,0 1-32 0</inkml:trace>
  <inkml:trace contextRef="#ctx0" brushRef="#br0" timeOffset="212262.25">20959 3654 22111 0,'-2'-7'1968'0,"-2"0"-1584"0,0 1-384 0,1 2 0 16,0-3 1136-16,1 2 144 15,2 5 16-15,0-7 16 0,0 1-176 0,2 0-48 16,3 2 0-16,1 1 0 0,-1 0-448 0,3 2-112 0,2 0-16 0,2 1 0 16,2 2-304-16,4 1-64 15,2 0-16-15,0 1 0 0,-1 2 16 0,2 0 0 0,-2 2 0 0,-3 0 0 16,-1 1-144-16,-2 0 160 15,-1 2-160-15,-2 0 160 0,-1 2-160 0,-4 0 0 0,-1 1 144 0,-2 0-144 0,-1 0-176 0,-3 0-96 16,-4 1-32-16,-2 1 0 0,-4-1-64 0,-2 3-16 16,-5 1 0-16,-3 1 0 0,-4 0 160 0,0-1 32 15,-1-3 0-15,2 0 0 0,2-2 192 0,2-2-176 16,2-2 176-16,0-1-160 0,3-2 352 16,3 0 80-16,2-1 16 0,3-3 0 0,-1-1 272 0,4 0 48 15,5-2 16-15,0 0 0 0,0 0-96 0,0 0-16 16,0 0 0-16,0 0 0 0,7 0-256 0,3 0-48 15,4 0-16-15,1-1 0 16,3-1-32-16,2 0-16 0,4-2 0 0,1 1 0 0,2-1 96 0,3 0 16 16,-1-1 0-16,-1 1 0 0,2-1-64 0,-4 1-16 15,2-1 0-15,-2 2 0 0,0 0-176 0,-2 2 0 16,-1 0 0-16,-2 1 0 16,-3 0-384-16,1 0-128 0,-2 0 0 0,-2 1-16 15,-2 1-2144-15,-1 0-416 0</inkml:trace>
  <inkml:trace contextRef="#ctx0" brushRef="#br0" timeOffset="213296.98">21717 3632 17503 0,'0'0'1552'0,"0"0"-1232"31,0 0-320-31,0 0 0 0,0 0 1216 0,-4 4 176 16,-2 2 32-16,1 1 16 0,-1 2-288 0,1 2-64 16,-1 1-16-16,1 2 0 0,-1 1-416 0,1 3-80 15,2-3 0-15,-2 2-16 0,2-1-176 0,0 2-48 16,-1 0 0-16,1-1 0 0,0 1-112 0,-1-1-32 16,2-2 0-16,0-1 0 0,1-1-48 0,0-2-16 15,-1-2 0-15,0-1 0 0,2-1 144 0,0-7 32 0,0 0 0 0,0 0 0 16,0 0 288-16,0 0 64 0,0 0 16 0,0 0 0 15,0 0-256-15,5-8-48 0,-2-3-16 0,2-3 0 16,-1-1-128-16,1-3-32 0,1-3 0 0,-1-1 0 16,1-1-192-16,1 0 144 15,0-1-144-15,-1 0 128 0,0-1-128 0,0 1 0 0,-2 5 0 0,0 2 0 0,-1 3 288 16,-1 3 32-16,0 2 0 0,-1 2 0 16,-1 7 80-16,0 0 32 0,0 0 0 0,0 0 0 15,0 0-432-15,0 0 0 0,4 7 0 0,-1 1 0 16,0 2 0-16,1 1 0 0,-2 1 0 0,1 1 0 0,0 0 0 15,3 1 0-15,-4 1 0 0,2-1 0 16,1 0 0-16,-2 0 0 0,-1-1 0 0,2-1 0 0,-1 0 0 16,0-1 0-16,1-1 0 0,0-1 0 0,0-2 0 0,1 0 128 15,-5-7-128-15,6 4 0 0,-6-4 0 0,8 1 0 16,-1-2 128-16,0-3-128 0,1-4 0 0,1-1 0 16,0-2-160-16,1-3 160 0,-1-5 0 0,2 0-144 15,2-3 144-15,-1-1 0 0,0-1-160 0,0 4 160 16,0 1-192-16,-2 3 192 0,-2 2 0 0,-3 3 144 15,-1 2 16-15,0 3 0 0,-3 0 272 0,-1 6 48 16,0 0 16-16,0 0 0 0,0 0-240 0,-2 6-64 16,-1 1 0-16,0 4 0 0,0 3-192 0,0 1 144 15,-2 3-144-15,1 0 128 0,2 2-128 0,-1 0 0 0,0 0 0 0,2-2 128 16,1 1-128-16,1 0 0 0,0-2 0 0,1 1 0 16,2-1 0-16,1-2 0 0,0-1 0 0,3-1 0 31,1-2-432-31,2 0-16 0,0-3 0 0,1-2 0 15,0-3-1216-15,2-3-240 0,-1-2-48 0,0-3-8848 0,2-5-1760 0</inkml:trace>
  <inkml:trace contextRef="#ctx0" brushRef="#br0" timeOffset="213619.45">22200 3406 10127 0,'-6'-9'896'0,"6"9"-704"16,-5-6-192-16,2 1 0 16,1-1 4768-16,-1 1 928 0,3 5 176 0,0 0 32 0,0 0-4224 0,0 0-848 15,0 0-160-15,0 0-32 0,0 0 256 0,0 0 48 16,0 0 16-16,9 2 0 0,-1 2-448 0,0 4-96 16,-1 1-16-16,2 3 0 0,0 2-64 0,1 3-16 0,0 2 0 15,0 3 0-15,0 2 0 0,-2 2-16 0,0 3 0 0,-1 2 0 16,-2 2-112-16,-2 0-32 15,0 0 0-15,-3 0 0 0,-3 0 0 0,-2 0 0 0,-3 0 0 0,-3 0 0 16,-3 1-32-16,-3 0-128 0,0-1 192 0,-2-1-64 16,-2-3-512-16,-2 0-96 15,-1-2-32-15,-5 0 0 0,-1-4-1536 16,-5-2-304-16,0-2-64 0,-4-3-13168 0</inkml:trace>
  <inkml:trace contextRef="#ctx0" brushRef="#br0" timeOffset="214014.43">20930 3407 12895 0,'0'0'1152'0,"-1"-6"-928"0,-1 0-224 0,1 0 0 15,0 1 1776-15,0-1 304 0,-1 2 64 0,2 4 16 16,-3-5-64-16,3 5-16 0,-6-2 0 0,1 2 0 16,-2 2-400-16,0 3-80 15,0 1 0-15,-1 5-16 0,0 3-752 0,0 2-128 0,-1 4-48 0,-2 4 0 16,-1 4-64-16,1 1-16 15,3-3 0-15,0 1 0 0,1 4-192 0,-1 1-32 0,2 2-16 0,1 0 0 0,0 1-208 16,3 0-128-16,3 2 128 0,2 6-128 0,0-3 0 16,3-2 128-1,3-3-128-15,2-2 0 0,1-1 0 0,2-9 0 0,1-1 0 0,5-1 0 16,5-4-448-16,4 0-176 0,5-3-16 0,6-3-10784 16,8-3-2144-16</inkml:trace>
  <inkml:trace contextRef="#ctx0" brushRef="#br0" timeOffset="214379.69">22579 4104 7359 0,'-9'-6'656'0,"9"6"-528"0,-4-4-128 0,1 1 0 0,3 3 2896 0,-2-4 560 16,2 4 96-16,-1-6 32 15,-1 2-1792-15,2 4-336 0,1-6-80 0,-1 6-16 0,0-5 304 0,0-1 64 16,0 6 16-16,0 0 0 0,0 0-128 0,0 0-16 16,0 0-16-16,0 0 0 15,0 0-560-15,0 0-128 0,0 0 0 0,0 0-16 0,0 0-320 0,0 0-64 16,-2 7-16-16,-1 2 0 0,0 0-224 0,1 4-32 15,0-1-16-15,1 2 0 0,-2 2-208 0,2 0 144 16,-1-1-144-16,2 1 128 0,0-1-128 0,0 0 0 16,0 0 0-16,0-1 0 0,2 0 0 0,2 2-256 0,-3 0 64 0,1-1 16 31,0-2-1616-31,0-1-320 0,2-1-64 0,-2 0-14464 0</inkml:trace>
  <inkml:trace contextRef="#ctx0" brushRef="#br0" timeOffset="-214659.94">22543 4140 5519 0,'-3'-7'496'0,"0"-2"-496"0,-1 0 0 0,2 0 0 16,1-1 6288-16,0 2 1168 0,0-1 224 0,2 1 64 16,2 0-5488-16,3 2-1088 0,-2 1-208 0,2 0-64 0,0 1-128 0,2 0-48 31,1 1 0-31,1 1 0 0,0 1-480 0,1 1-112 0,2 1 0 0,0 1-128 0,-1 1 128 0,-2 3-128 15,-1-1 0-15,-1 2 0 0,-1-1 0 0,-2 2 0 16,-1 2 0-16,-1 1 0 0,-2-1 0 0,-1 2 0 16,-1 0 0-16,-1 1 0 0,0 1 0 0,-1-1 0 15,-2 0-192-15,-2 0 48 0,-2 0 144 0,0-1 0 16,0 1 0-16,0-1 0 0,3-4 0 0,-1 0 0 16,1 0 0-16,1-2 0 0,0 1 0 0,0-1 0 15,1-1 0-15,1 1 0 0,3-6 0 0,0 0 0 16,0 4 0-16,0-4 128 0,3 4-128 0,0 0 0 0,2-1 0 0,1-1 0 15,-1 1 0-15,1 0 0 16,2-1 0-16,1 0-128 0,2 1 128 0,-1 1 0 16,-2-1 0-16,2 0 0 0,-2 1 128 0,0-1 64 15,-2 1 16-15,0 0 0 0,-6-4 32 0,0 0 0 0,0 0 0 0,3 6 0 16,-3-6 48-16,-2 7 16 0,-3-2 0 0,1 1 0 16,0-2 32-16,-3 1 16 0,-2-2 0 0,-1 1 0 15,-2 0-160-15,-1 0-48 0,0-1 0 0,0 1 0 16,-1-2-144-16,1 1 0 0,-1-1 0 0,1-1 0 0,-3-1 0 0,2 0-272 15,1 0 32-15,2-1 16 16,2-1-464-16,1 0-80 0,2-3-32 16,2 1-11472-16,0-1-2288 0</inkml:trace>
  <inkml:trace contextRef="#ctx0" brushRef="#br0" timeOffset="-214305.13">22933 3813 4607 0,'0'0'192'0,"0"0"64"0,0 0-256 0,-4-4 0 0,4 4 0 0,0 0 0 16,0 0 6144-16,0 0 1200 0,0 0 224 0,8-2 48 16,0-1-5312-16,1 1-1056 15,1-1-224-15,1 2-32 0,2 0-496 0,0 0-112 0,1 0 0 0,2 0-16 0,-1 0-368 16,0 0 144-1,1 0-144-15,-2 0 0 16,-1 1-256-16,-1 0-176 0,1-2-16 0,-4 2-10272 0,0-1-2048 16</inkml:trace>
  <inkml:trace contextRef="#ctx0" brushRef="#br0" timeOffset="-214135.81">22893 3946 32255 0,'0'0'2864'0,"0"0"-2288"0,0 0-576 0,0 0 0 0,0 0 752 0,0 0 32 15,0 0 16-15,0 0 0 16,7-2 192-16,2 0 32 0,-2 1 16 0,3 0 0 0,3-1-576 0,3 1-112 0,0 0-32 0,2 0 0 16,-1 0-320-16,2 0 0 15,1-3 0-15,1 2 0 0,1 1-1648 16,0-1-400-16,0 2-64 16</inkml:trace>
  <inkml:trace contextRef="#ctx0" brushRef="#br0" timeOffset="-210620.77">23820 3532 8287 0,'0'0'736'0,"0"0"-592"0,0 0-144 0,0 0 0 0,2-5 1632 0,-2 5 288 16,2-5 64-16,-1 0 16 0,-1 5-512 0,1-6-96 15,2 1-32-15,-3-1 0 16,0 2 0-16,0 4 0 16,0-5 0-16,0 5 0 0,2-4-304 0,-2 4-64 0,0 0-16 0,0 0 0 15,0-5-144-15,0 5-48 0,0 0 0 0,0 0 0 16,0 0-32-16,0 0-16 0,0 0 0 0,0 0 0 0,0 0-192 0,-2 6-32 0,-1 1-16 0,1 3 0 0,0 3-176 31,-1 0-16-31,0 1-16 0,0 1 0 16,1-2-144-16,-1 2-16 0,1 1-128 0,1 0 192 15,1 1-64-15,0-1-128 0,1 1 176 0,1-2-176 16,-1 0 128-16,2 1-128 0,0-3 0 0,0 0 0 0,-1-2 144 16,1-2-144-16,-1 1 0 0,0-1 144 0,1 0-144 15,0-2-256-15,1-1 64 0,-4-6 16 16,0 0-1392-16,0 0-288 16,0 0-48-16,0 0-8048 0,0 0-1616 0</inkml:trace>
  <inkml:trace contextRef="#ctx0" brushRef="#br0" timeOffset="-209910.36">23837 3517 9215 0,'0'0'816'15,"0"0"-656"-15,0 0-160 0,0 0 0 16,0 0 2416-16,-4-2 448 0,0-2 80 0,4 4 32 16,-3-5-1104-16,1 0-208 0,2 5-64 0,0-5 0 15,1-2-560-15,1 2-112 0,1 0-32 0,2 1 0 0,-1 0-272 0,2 0-64 16,0-1-16-16,3 0 0 0,0 1-16 0,1 0 0 16,0-1 0-16,1 2 0 0,-1 0-64 0,-1 0-16 15,1 2 0-15,0 1 0 0,-1 0-144 0,0 1-48 16,-1 0 0-16,-1 2 0 0,0-1-64 0,-2 2-32 15,1 2 0-15,-2-1 0 0,-2 2-160 0,0 1 0 0,-2-1 144 16,0 2-144-16,-3 2 0 0,1 0 144 16,-1 1-144-16,-2-1 0 0,1 0 160 0,-1-1-160 15,-1-1 128-15,-1 0-128 0,1-2 144 0,-1 0-144 16,1-2 160-16,0 1-160 0,1-1 176 0,-1 0-176 0,2-2 192 16,4-3-192-16,-6 2 224 0,6-2-64 0,-5 1-16 0,5-1 0 15,0 0 16-15,0 0 0 16,0 0 0-16,0 0 0 0,0 0-160 0,0 0 192 0,0 0-192 0,0 0 192 15,0 0-192-15,6-3 0 0,1 2 0 0,1 1 0 16,0 0 0-16,1 1 0 0,1 0-128 0,0 0 128 0,0 0 0 0,1 3 0 16,0-1 0-16,-3 1 0 15,-3 1 0-15,1 0 0 0,-1 1 0 0,0-1 0 0,-2 3 0 0,-1 0 0 16,-2-8 0-16,0 7 0 0,0 0 0 0,-1 0 0 16,-2-1 0-16,-3 0 0 0,-2-1 144 0,0 1-144 15,-2-2 160-15,-3 2-160 0,-4-1 192 0,-1 0-48 16,1-1-16-16,-1-1 0 0,1 1-128 0,0-2 128 15,1 0-128-15,0-1 128 0,1 0-128 0,1-1 0 16,0 0 0-16,2-1 0 16,1 0-1328-16,2 0-192 0,2-1-32 0,1-3-14368 0</inkml:trace>
  <inkml:trace contextRef="#ctx0" brushRef="#br0" timeOffset="-209040.42">23851 3587 11055 0,'0'0'976'15,"0"0"-784"-15,0 0-192 0,5-4 0 16,-2-2 1840-16,-1 1 320 0,0-2 64 0,1 2 16 0,-3-1-80 0,0 6-16 16,2-5 0-16,-2 5 0 0,2-6-480 0,-2 6-112 15,0 0-16-15,0 0 0 16,0 0-576-16,0 0-112 0,0 0-16 0,0 0-16 0,0 0-304 0,0 0-48 16,0 0-16-16,2 8 0 0,-1 2-64 0,-1 2-32 15,-1 1 0-15,-1 2 0 0,-2 3-128 0,-1 2-32 0,2 1 0 0,0 1 0 16,-1 0 0-16,2 0 0 15,0-1 0-15,0 2 0 0,-1-1-64 0,2 0-128 0,0 0 176 0,0 0-176 16,1-1 0-16,1-3 0 0,-1-1 0 16,0-1 0-16,0 0 160 0,0-3-160 0,-1-1 128 0,1-2-128 15,-1-1 176-15,1-3-48 0,-1 1-128 0,1-7 192 0,0 0 16 0,0 0 0 16,0 0 0-16,0 0 0 16,0 0 48-16,0 0 0 0,0 0 0 0,-4-7 0 15,0 0 0-15,-1-3 0 0,0-1 0 0,2-1 0 0,1-3-256 0,0 0 0 16,-1-4 0-16,2-1 0 15,0 1 0-15,1-1 0 0,0-1 0 0,0-1 0 0,1-1-176 0,2-1 176 16,-2-2-160-16,1 2 160 0,1 0 0 0,0 2 0 16,1 0 0-16,-1 1 0 15,1 1 0-15,2 2 0 0,-1-1 0 0,2 1 0 0,0 2 0 16,3 0 0-16,-2 3 0 0,2 1 0 0,0 1 0 16,0 1-176-16,1 0 176 0,1 3-160 15,0 1 160-15,1 2 0 0,1-1 0 0,-1 3 0 16,0 2 0-16,1 0 0 0,1 2 0 0,0 2 0 0,0 0 0 15,1 1 0-15,-1 2 0 0,1 1 0 16,-2 2 0-16,-1 0 0 0,-1-1 0 0,-1 2 0 0,-2 0 0 0,-1 2 0 0,-2-1 0 0,-1 0 0 16,-3 0 0-16,-1-1 0 15,-2-1 160-15,-2 0-160 0,-2-2 0 0,0 1 0 16,-4-1 0-16,0 0 0 0,-2-1 160 0,-2 1-160 16,0 0 160-16,-2-1-160 0,0 1 160 0,2-1-160 15,-1-2 160-15,-1 1-160 0,1-2 128 0,0-1-128 16,0 1 0-16,1-2 144 0,1-1-144 0,0 0 0 15,1 0 0-15,1-1-176 16,-3 0-192-16,2-1-32 0,1 0-16 0,0 0 0 16,0-1-512-16,3 0-96 0,-1-1-32 0,0 1 0 15,0-1-2048-15,2 0-416 0,0-2-64 0</inkml:trace>
  <inkml:trace contextRef="#ctx0" brushRef="#br0" timeOffset="-208748.72">23885 3537 13823 0,'0'0'1216'0,"0"0"-960"0,0-6-256 0,0 1 0 16,0-1 1824-16,0 1 320 0,0-1 64 0,0 6 16 15,0-4-704-15,0 4-144 0,0 0-32 0,0 0 0 0,1-6-320 0,-1 6-64 16,0 0 0-16,0 0-16 0,0 0-304 15,0 0-64-15,0 0-16 0,0 0 0 0,0 8-128 0,0 1-32 16,-1 1 0-16,0 1 0 0,0 1-208 0,0 0-32 16,-1-2-16-16,1 1 0 0,0 0-144 0,0 0 0 15,-1 0 0-15,1 0 128 0,1-1-128 0,1 1-224 16,-1-2 48-16,2 1 16 16,0-1-1744-16,0 0-336 0,1-1-80 0</inkml:trace>
  <inkml:trace contextRef="#ctx0" brushRef="#br0" timeOffset="-207883.36">24424 3357 15599 0,'0'0'688'0,"0"0"144"0,1-4-656 0,3 1-176 0,-2-2 0 0,-2 5 0 0,1-4 1392 0,-1 4 240 15,2-5 48-15,-2 5 16 16,0 0-240-16,0 0-48 0,0 0-16 0,0 0 0 16,0 0-240-16,0 0-64 0,0 0 0 0,0 0 0 15,-6 1-320-15,-1 3-64 0,0 2 0 0,0 3-16 16,-1 2-256-16,0 3-48 0,-2 4-16 0,2 2 0 16,-3 1-80-16,-1 2-16 0,-1 1 0 0,1 1 0 15,0 2-16-15,0 0-16 0,0 2 0 0,1-1 0 0,1 3-80 0,1 0-16 16,1 0 0-16,1-3 0 0,3 1-144 0,0 0 160 15,4-2-160-15,0 0 160 0,1-3-160 0,2 0 0 16,1-1 144-16,3 0-144 0,1-2 128 0,1-2-128 16,0-3 128-16,2 0-128 0,2-3 0 0,1-1-320 15,2-2 64-15,-1-2 16 16,1-2-768-16,0-1-144 0,3-3-48 0,-2-2-13888 0</inkml:trace>
  <inkml:trace contextRef="#ctx0" brushRef="#br0" timeOffset="-207456.87">24594 3386 19343 0,'0'0'1728'0,"0"-6"-1392"0,0 1-336 0,0 5 0 16,-1-6 912-16,1 6 112 0,0 0 32 0,0 0 0 15,0 0 288-15,0 0 64 0,0 0 16 0,0 0 0 0,0 0-400 0,2 9-64 16,-1 1-32-16,-1 2 0 0,0 1-416 0,-1 2-96 16,-1 0-16-16,-1 0 0 0,1 1-144 0,0-1-48 15,-1 1 0-15,1-1 0 0,-2 0-16 0,2 0-16 16,0-1 0-16,0-1 0 0,-1-1 16 0,2 0 0 15,1-1 0-15,0-1 0 0,1-2 96 0,2 0 32 0,0-2 0 0,0 1 0 16,2-2 112-16,-5-5 16 0,5 5 16 16,2-3 0-16,0-1-80 0,2-1-32 0,0-1 0 0,1 0 0 15,1-1-192-15,2 0-32 0,0-2-128 16,1 1 192-16,-1 0-192 0,0 0 0 0,0 2 0 0,0-1 0 16,1 0 0-16,-1 0-336 0,-1 1 48 0,0 0 16 15,-1-2-768 1,-2 2-160-16,-2 0-16 0,1 0-16 0,-1 1-1776 15,-7 0-368-15,5-1-64 0</inkml:trace>
  <inkml:trace contextRef="#ctx0" brushRef="#br0" timeOffset="-207093.04">24869 3467 16575 0,'0'0'1472'0,"0"-4"-1168"0,1-4-304 0,0 2 0 0,0-1 1168 0,0 0 176 16,-1 0 48-16,1 0 0 15,1 0 256-15,0 1 48 0,-1 0 16 0,1 2 0 0,-2 4-480 0,2-6-80 16,0 2-32-16,-2 4 0 0,0 0-208 16,0 0-32-16,0 0-16 0,0 0 0 15,0 0-208-15,0 0-32 0,5 6-16 0,-3 1 0 16,-2 2-96-16,0 2 0 0,-2 1-16 0,-1 1 0 0,-1 3-64 0,0 1-16 15,-2 2 0-15,1 1 0 0,-2 1-160 0,2 0-48 16,-3 2 0-16,0 1 0 0,-2 1-16 0,1 2-16 16,1 0 0-16,0 1 0 0,0-2-176 0,1 2 160 15,-2-3-160-15,1 0 160 0,0 0-160 0,2 0 0 0,-2-1 0 0,3-2 128 0,0 0-128 0,1-2 0 16,-2-2 0-16,2 0-176 16,2-2-400-16,-1 0-64 0,1-3-32 0,1-1 0 15,0-2-2224-15,0-1-448 0,1-3-96 0</inkml:trace>
  <inkml:trace contextRef="#ctx0" brushRef="#br0" timeOffset="-206776.21">24919 3798 19343 0,'0'0'1728'0,"4"-4"-1392"15,-2-2-336-15,2 2 0 0,2 1 2192 0,-1 1 368 0,-5 2 80 0,0 0 16 31,7-2-1376-31,-1 2-256 0,-6 0-64 0,7 4-16 16,-1-1-288-16,-1 3-48 0,-1-1-16 0,0 3 0 16,-2 1-272-16,-1 0-64 0,-2 4-16 0,-1-1 0 0,-2 1-64 0,2 0-16 0,-1 0 0 0,-3 2 0 15,1-2-32-15,-3 0-128 0,2-1 192 0,-1 0-64 32,-1-1-128-32,2 0 192 0,0 0-192 0,2-2 192 15,1-1 16-15,-1-2 16 0,1-1 0 0,3-5 0 0,0 0 80 0,0 0 16 16,0 0 0-16,0 0 0 0,0 0-112 0,0 0-16 15,9 2 0-15,1-1 0 0,-4-1-192 0,4 0 128 16,2-2-128-16,1-2 0 0,2 0 0 0,0 1 0 16,1-2-128-16,0 2 128 15,-1 0-928-15,2-1-80 0,-2 0-16 0,2 0-9936 16,-2-1-2000-16</inkml:trace>
  <inkml:trace contextRef="#ctx0" brushRef="#br0" timeOffset="-206317.79">25157 3366 19919 0,'0'0'880'0,"0"0"192"0,0 0-864 0,1-5-208 0,0 0 0 0,-1 5 0 16,0-5 1424-16,0 5 240 0,-1-6 64 0,1 6 0 15,0 0-80-15,0 0-16 0,0 0 0 0,0 0 0 0,0 0-608 0,0 0-128 16,9 2-32-16,-1 2 0 0,-2 1-160 0,2 2-48 15,1 0 0-15,-1 3 0 0,2 2-80 0,0 4 0 16,-2-3-16-16,0 1 0 0,0 3-48 0,0 2 0 16,0 1 0-16,0 2 0 0,-2 2-96 0,1 1-32 15,-2 2 0-15,1 10 0 0,-2-1-128 0,-1-1-16 16,-1-1-16-16,-2 3 0 0,-3 0-80 0,-2 0-16 16,-3 1 0-16,-3 0 0 0,-3-3 0 0,-3 1-128 0,0-2 192 15,-4-1-64-15,-2-2-288 0,0-2-64 0,-2-1-16 0,1-2 0 31,-2-2-1376-31,-1-1-288 0,2 1-48 0,-1-2-9760 16,-1-2-1968-16</inkml:trace>
  <inkml:trace contextRef="#ctx0" brushRef="#br0" timeOffset="-203557.02">23459 3731 9215 0,'0'0'816'0,"0"0"-656"0,0 0-160 0,0 0 0 0,0 0 1456 0,0 0 256 16,0 0 48-16,0 0 16 0,0 0-384 15,0 0-80-15,0 0-16 0,0 0 0 16,0 0-688-16,0 0-144 0,0 0-16 0,0 0-16 15,0 0 224-15,0 0 48 0,0 0 16 0,0 0 0 16,0 0-128-16,0 0-16 0,0 0-16 0,0 0 0 0,7 1-224 0,0 0-32 16,1-1-16-16,0 2 0 0,3-1-32 0,0-1 0 31,0 0 0-31,3 1 0 0,-3 0-80 0,1 0-32 0,-1 0 0 0,0-2 0 16,0 1-144-16,0 1 0 0,-4-1 144 0,1 1-144 0,-8-1 0 0,7 1 0 15,-7-1 0-15,0 0 0 0,0 0 0 16,0 0 0-16,0 0 0 0,0 0 0 0,-5 4-208 0,0-1-16 15,-2-1 0-15,-2 1 0 0,-3 1 48 0,-1-1 16 16,0 0 0-16,0 1 0 0,-2-1 160 0,1 0 0 16,1 0 0-16,0 1 0 0,-1-2 0 0,1 0 144 15,0 1-16-15,1-1-128 0,1-2 352 0,1 0-32 0,0 0-16 0,1 0 0 0,3-2 96 16,-1 1 32-16,1 0 0 16,6 1 0-16,0 0-32 0,0 0 0 0,0 0 0 0,0 0 0 0,0 0-128 0,0 0-16 15,0 0-16-15,5-3 0 16,2 0-240-16,0 0 128 0,3 1-128 0,1 0 0 0,1 0 128 15,0 0-128 1,2-1 0-16,-1 1 0 0,0 1 128 0,1 0-128 0,0 0 0 0,-1 0 144 0,-1 0-144 0,-2 1 0 16,-3 0 0-16,0 0 0 0,-7 0 0 0,0 0 0 15,7 0 0-15,-7 0 128 0,0 0-128 0,0 0 0 16,0 0 0-16,0 0 0 0,-8 1 0 16,0 1 0-16,-1 0-160 0,1 0 160 0,-1 0 0 0,0 0 0 15,0 0 0-15,2 0 0 0,-1-1 0 0,1 0 0 31,1 0 0-31,6-1 0 0,0 0-304 0,0 0 48 0,0 0 0 0,0 0-9440 16,0 0-1888 0</inkml:trace>
  <inkml:trace contextRef="#ctx0" brushRef="#br0" timeOffset="-199680.69">23179 4945 6447 0,'0'0'576'0,"0"0"-576"0,0 0 0 0,-5-2 0 0,0 0 2416 0,0 0 368 0,5 2 80 0,-6-1 16 16,6 1-1008-16,0 0-192 15,0 0-32-15,0 0-16 0,-5 0-496 0,5 0-112 16,0 0 0-16,0 0-16 0,0 0-288 0,0 0-48 16,0 0-16-16,0 0 0 0,9-1-80 0,2 1-32 0,2 0 0 0,2 1 0 15,2-2 144-15,1 0 16 16,1 0 16-16,2 0 0 0,2-2-192 0,1 1-32 16,-1 1-16-16,3-1 0 0,-2 0-224 0,-2-1-32 15,-1 2-16-15,-1 0 0 0,-2-1-208 0,0 0 0 0,-2 0 0 0,-1-1 0 16,-3 1 0-16,-2 1 0 0,-2 0-208 0,0 0 64 31,-8 1-640-31,0 0-128 0,0 0-32 0,0 0 0 16,0 0-2256-16,0 0-464 0</inkml:trace>
  <inkml:trace contextRef="#ctx0" brushRef="#br0" timeOffset="-199398.07">23388 4742 24879 0,'-5'-5'2208'0,"-2"-2"-1760"16,2-1-448-16,-1 2 0 0,2 0 992 0,0 2 112 15,4 4 32-15,-3-5 0 0,3 5 64 0,0 0 16 16,0 0 0-16,0 0 0 0,-3 6-592 0,2 3-112 16,4 2-32-16,-2 4 0 0,-1 2-160 0,1 4-16 0,1-1-16 15,1 5 0-15,-2 0-96 0,1 0 0 16,0 1-16-16,0 0 0 0,2 0-176 0,-2 1 0 15,0-1 144-15,0-2-144 0,0-1 0 0,1-1 144 16,-3-2-144-16,1-1 0 0,1-1 128 0,-1-2-128 16,-1-2 0-16,1 0 0 0,1-3 0 0,-1-2-256 15,-1-2 64-15,0-1 0 16,0-6-1856-16,0 0-352 0,0 0-80 0</inkml:trace>
  <inkml:trace contextRef="#ctx0" brushRef="#br0" timeOffset="-198640.09">24013 4588 17503 0,'-2'-4'1552'0,"0"-1"-1232"16,2 5-320-16,-3-4 0 0,-1-2 2224 0,2 1 384 0,-2-1 80 0,4 6 0 15,0 0-784-15,0 0-176 0,0 0-16 0,0 0-16 16,0 0-672-16,-3 6-144 0,1 2-32 0,0 2 0 16,0 2-272-16,-1 1-64 0,1 2-16 0,1 1 0 15,1 0-176-15,-1 2-16 16,0-1-16-16,1 1 0 0,0 0-288 0,0 0 0 15,0-1 128-15,1 0-128 0,0-1 0 0,1-1 0 16,-1-1 128-16,2 1-128 0,-1-1 0 0,0-1 0 0,0-1-176 16,0-2 176-16,3-1-992 0,-3-1-96 15,1-2 0-15,-3-6-16 0,5 6-2448 16,-5-6-480-16</inkml:trace>
  <inkml:trace contextRef="#ctx0" brushRef="#br0" timeOffset="-198307.32">23950 4584 24879 0,'-7'-15'2208'0,"4"9"-1760"0,0-2-448 0,0-1 0 0,2 2 832 0,-3-1 96 15,2 1 16-15,2 2 0 0,1-3-16 0,1 3 0 0,-2 5 0 0,6-5 0 16,2 2-352 0,2 1-64-16,1 1 0 0,3 1-16 0,2 0-336 0,3 1-160 0,1 2 160 0,1 1-160 15,1 1 176-15,0 1-176 16,0 2 192-16,1 1-192 15,0 1 160-15,-1 1-160 0,-1 1 128 0,-1 1-128 16,-5 1 128-16,-2 1-128 0,-1-1 128 0,-3 1-128 0,-2 1 176 16,-3-1-48-16,-1 0-128 0,-3 0 192 0,-5 1 0 0,-2 0-16 15,-3-1 0-15,-3 1 0 16,-3 0-32-16,-3-2 0 0,-1 0 0 0,-2-1 0 16,-1-2-144-16,0 0 192 0,0 0-192 0,1-1 192 0,2-3-192 0,0 0 0 15,2-1 144-15,0-1-144 0,4-1 0 0,-2 1 0 16,3-2 0-16,2 0 128 0,1 0-320 0,3-2-48 15,0-1-16-15,1 0 0 16,6 0-1936-16,0 0-400 0,0 0-80 0</inkml:trace>
  <inkml:trace contextRef="#ctx0" brushRef="#br0" timeOffset="-197756.05">24282 4809 4607 0,'0'0'400'0,"0"0"-400"0,0 7 0 0,0-1 0 15,-1 1 3728-15,0 1 672 16,0-1 128-16,0 2 16 0,0 0-2800 0,2 0-560 16,-1 1-112-16,0-1-32 0,1-1-320 0,0 1-64 15,-1-1-16-15,1 0 0 0,2-1-352 0,0 1-80 0,1-3-16 0,2 1 0 16,-1-1-64-16,-5-5 0 0,8 4-128 0,-1-1 192 16,-1-3-64-16,1 1 0 0,-1-2-128 0,1-1 192 15,-2-3-32-15,1 1-16 0,1-1 0 0,-4-2 0 16,0-2-144-16,2 0 160 0,-2-2-160 0,0 0 160 15,-1-1-160-15,1 0 160 0,-1 0-160 0,0 1 160 16,-1 2 160-16,0 2 16 0,-1-1 16 0,0 1 0 0,0 2 288 16,0 5 64-16,-1-6 16 0,1 6 0 0,0 0-128 15,0 0-16-15,0 0-16 0,0 0 0 16,0 0-320-16,0 0-64 0,0 0-16 0,0 0 0 0,-2 7-160 0,0 1 0 16,-1 1 144-16,1 2-144 0,0 2 176 0,0 1-48 15,0 1 0-15,-1 1 0 0,1 1 16 0,0 3 0 16,0 2 0-16,-1 2 0 0,-1 2-16 0,1 0-128 15,0-1 192-15,-1 2-64 0,1 0-128 0,1 1 0 16,0-1 144-16,-1 0-144 0,1-1 0 0,0-1 128 16,1-1-128-16,-1 0 0 0,0-4 0 0,-1-1 0 15,2-2 0-15,-1-3 128 0,-2-4-128 0,0 0 176 16,1-3-176-16,0 0 192 0,-2-3 48 0,1 0 16 16,0-2 0-16,-1-1 0 0,0-2 256 0,0-1 64 0,0-2 16 0,-1-1 0 15,0-3-128-15,-1 1-16 0,0-4-16 16,2-3 0-16,-1 0-224 0,2-1-32 0,2-3-16 0,0 2 0 15,2-2-160-15,2 1 0 0,-1 0 0 0,2 0 128 16,2 1-128-16,0 2 0 0,2-2-192 0,0 2 192 16,1 1-416-16,1-1 32 0,1 2 16 0,1 1 0 15,0 0-384 1,1 1-80-16,1 1 0 0,0 0-16 0,1-1-1360 0,-5 3-272 16,2 2-48-16,0-1-12240 0</inkml:trace>
  <inkml:trace contextRef="#ctx0" brushRef="#br0" timeOffset="-197214.03">24781 4513 5519 0,'0'0'240'0,"0"-5"64"0,1-1-304 0,0 0 0 0,1-1 0 0,-1 2 0 0,1-1 3504 0,0 1 640 15,-1 0 128-15,-1 0 16 0,-1 0-1904 16,1 5-384-16,-2-5-80 0,2 5 0 0,0 0-416 16,0 0-80-16,0 0-16 0,-6 2 0 0,-3 1-576 15,0 3-112-15,-1 2-16 0,-1 1-16 0,0 2-240 0,-1 5-64 16,-1 1 0-16,1 4 0 15,-1 2-64-15,1 1-32 0,0 0 0 0,1 1 0 16,1 1-128-16,2 1-32 0,2-2 0 0,1 2 0 0,1-1-128 0,-1-1 0 0,2 1 144 16,1-2-144-16,1-2 0 0,1-1 0 0,1-2 0 0,1 0 128 15,0-1-128-15,4-2 0 16,-1-1 0-16,3-2 0 0,1-1-176 0,2-2-96 0,2-1-32 16,0-3 0-1,1 0-656-15,2-3-144 0,-1-2-32 0,2-1 0 16,-1-3-2128-16,1-3-448 15</inkml:trace>
  <inkml:trace contextRef="#ctx0" brushRef="#br0" timeOffset="-196855.43">24929 4576 10127 0,'-2'-7'896'0,"0"1"-704"16,2-1-192-16,-1 2 0 0,0-2 3328 0,-2 2 624 15,3 5 128-15,0 0 16 0,0 0-2288 0,0 0-464 16,0 0-80-16,0 0-32 0,0 0-480 0,0 6-112 16,0 3 0-16,0 1-16 0,0 2-208 0,-1 1-32 15,0 2-16 1,0 0 0-16,0 0-160 0,0 1-16 0,-1-1-16 0,1 2 0 0,0 0-48 0,-1 0-128 0,1-2 192 0,0 1-64 31,0-3 0-31,0 1 0 0,0-1 0 0,1-2 0 0,0 0 64 0,0-1 0 0,1-1 0 0,0-2 0 31,-1-7 128-31,5 6 48 0,-1-1 0 0,1-1 0 16,1-1-48-16,-1-1 0 0,1 0 0 0,1-1 0 16,0-1-176-16,2 0-144 0,0-1 192 0,1-1-192 15,1 2 0-15,-1 0 0 0,1-1 0 0,0 0 0 0,-1-1-240 16,-1 0-144-16,1-1-48 0,-1 0 0 0,0 2-800 16,-1 0-176-16,-2 0-16 0,1 0-13312 0</inkml:trace>
  <inkml:trace contextRef="#ctx0" brushRef="#br0" timeOffset="-196525.94">25052 4502 24639 0,'0'0'1088'0,"0"0"240"0,0 0-1072 0,0-5-256 16,-1-1 0-16,1 2 0 0,0 4 704 0,0 0 96 0,1-6 16 0,-1 6 0 16,5-4 272-16,-5 4 48 0,0 0 16 0,0 0 0 15,6-1-368-15,1 2-64 0,0 0-16 0,-1 2 0 16,2 1-32-16,0 0-16 16,0 3 0-16,2 0 0 0,0 1-80 0,0 3-32 0,0 1 0 0,0 3 0 15,-1-1-96-15,1 2-32 0,-3 4 0 0,1 0 0 16,-2 1-96-16,-1 1 0 15,-1 2-16-15,0 2 0 0,-3-1-128 0,0 1-32 16,-2 0 0-16,-2 1 0 0,-3 0-144 0,-1 1 160 0,-1-3-160 0,-3 0 160 16,-4 2-336-16,-1-1-64 0,-4 0-16 0,-1-2 0 15,-1-2-2112-15,-1-1-448 0,-2-3-64 0</inkml:trace>
  <inkml:trace contextRef="#ctx0" brushRef="#br0" timeOffset="-195498.45">23838 5792 25791 0,'0'0'1152'0,"-3"-5"224"0,3 5-1104 0,0 0-272 15,0 0 0-15,-2-6 0 0,0-1 1280 0,2 1 208 0,0 6 48 0,4-5 0 16,-2-1-464-16,3 2-96 0,3 1-16 0,2-1 0 0,2 2-544 0,0 1-112 31,3 1-32-31,-2-1 0 0,1 0-144 0,1-1-128 16,1 2 144-16,0 0-144 0,1-1 0 0,-3 1 0 0,-2 0-128 0,-1 1 128 31,0 0-1024-31,-1 0-112 0,-2 1-16 0,-2 0-8736 0,-6-2-1760 16</inkml:trace>
  <inkml:trace contextRef="#ctx0" brushRef="#br0" timeOffset="-195340.15">23885 5855 21183 0,'0'0'1888'0,"0"0"-1504"16,-5-1-384-16,5 1 0 0,0 0 1440 0,0 0 224 0,-6-1 32 16,6 1 16-16,0 0-176 0,0 0-16 15,0 0-16-15,8-2 0 16,1-2-800-16,2 0-144 0,1 0-48 0,1 1 0 0,3-1-336 0,1 0-176 16,1-1 160-16,4 1-160 15,1 0-272-15,3 0-160 0,3 1-16 0,1 0-9616 0,0-2-1920 16</inkml:trace>
  <inkml:trace contextRef="#ctx0" brushRef="#br0" timeOffset="-195054.6">24499 5682 14735 0,'0'0'1312'0,"0"0"-1056"16,-4 6-256-16,-5 1 0 0,0-1 2432 0,0 4 416 16,1 1 96-16,-2 1 0 0,0 2-1600 0,0-1-320 15,2 1-64-15,0 0 0 0,2 0-48 0,1-1 0 16,2 0 0-16,1 1 0 0,1 1-272 0,1-1-48 15,2-2-16-15,2 0 0 0,2-1-64 0,2-2-32 16,0-3 0-16,3 1 0 0,3-3-176 0,0-1-48 16,-1-4 0-16,3-2 0 0,0-1 32 0,2-3 0 15,0-3 0-15,0-1 0 0,-2-1 224 0,1-2 64 0,-2-2 0 16,3-2 0-16,-4-3 0 0,-2-1 0 0,-3 0 0 0,-2 1 0 16,-3 1-64-16,-3 2-16 0,-3 1 0 0,-3 2 0 15,-2 2 32-15,-2 0 16 16,-1 4 0-16,-1 1 0 0,-1 2-416 0,-1 2-128 15,-1 1 0-15,-2 2 0 0,1 2-400 0,-2 2-192 16,2 1-48-16,1 4 0 0,-2 1-2096 0,2 1-416 0</inkml:trace>
  <inkml:trace contextRef="#ctx0" brushRef="#br0" timeOffset="-192845.41">21715 6469 21183 0,'0'0'1888'0,"-3"-6"-1504"16,1-1-384-16,0-1 0 0,1 1 1408 0,1 1 192 0,-2 1 64 0,0-2 0 15,-1 1 0-15,0 2 16 0,1 1 0 16,2 3 0-16,0 0-624 0,0 0-128 0,0 0-32 0,0 0 0 15,0 0-400-15,-3 5-96 0,0 3-16 0,2 2 0 16,-1 2-112-16,1 2-16 16,0 3-16-16,1 0 0 0,-2 4-240 0,2-4 144 0,0 0-144 0,2 1 128 15,-1 1-128-15,0-1 0 0,1 2 0 0,-1-1 128 16,1 0-128-16,1 3 0 16,0-2 0-16,1 0 0 15,-1-2-352-15,0-2-96 0,2-1-32 0,-1-3 0 0,1-2-1744 16,-1-2-336-16,1-2-80 0</inkml:trace>
  <inkml:trace contextRef="#ctx0" brushRef="#br0" timeOffset="-192513.95">21597 6466 25791 0,'-4'-8'2304'0,"-2"-2"-1856"0,0-1-448 0,-2 0 0 0,3 0 1600 0,0 0 240 15,3 1 32-15,2 2 16 16,3-1-1104-16,2 1-208 0,0 0-64 0,4 2 0 0,3 0-160 15,2 3-32-15,2 1-16 0,1 2 0 16,2 1-128-16,2 1-32 0,1 0 0 0,1 4 0 16,-1 1 0-16,2 3 0 0,2 1 0 0,-2 1 0 0,0 2-144 0,-1-1 0 15,0 1 0-15,-2 2 0 0,-2-1 0 0,-3 1 0 0,0 1 0 0,-3-1 0 16,-5 0 144-16,-2-1-144 0,0 0 160 0,-5-1-160 16,-3-2 192-16,-4-1-64 0,-2 0-128 0,-5 0 192 15,-2-1 0-15,-4 0-16 0,-3 0 0 0,-2-2 0 16,-2 1-176-16,-1 0 192 0,1-1-192 0,-2-1 192 15,4 1-192-15,1 0 128 0,0-2-128 0,2 1 128 16,2-3-128-16,2 1 0 0,0-2-192 0,3 0 192 16,2 0-624-16,3-1 0 0,2-1 0 0,7-1 0 15,0 0-2368-15,0 0-464 0</inkml:trace>
  <inkml:trace contextRef="#ctx0" brushRef="#br0" timeOffset="-192025.93">22034 6705 21183 0,'0'0'1888'0,"0"0"-1504"0,-4 4-384 0,0 1 0 16,1 1 928 0,0 1 112-16,-2-1 32 0,2 2 0 0,1 0-96 15,0 0-16-15,-1 1 0 0,3 1 0 0,2-2 576 0,0 1 128 16,0-1 0-16,1 1 16 31,2-1-1968-31,1 0-400 0,1-2-80 0,1 1 0 0,0-3 768 0,1-1 0 0,0-1 144 0,0-2-16 0,-2-3 32 0,1 0 0 0,0-2 0 0,-2-2 0 16,0-1 0-16,-1-2 0 0,0-2 0 0,-1-1 0 15,0-1 96-15,0-1 0 16,-2 1 16-16,0 0 0 0,-2 1 128 0,0 2 32 0,-1-1 0 0,0 2 0 16,0 2 256-16,-1 1 48 0,2 7 16 0,-2-5 0 0,2 5-224 15,0 0-32-15,0 0-16 0,0 0 0 16,0 0-288-16,0 0-64 0,-3 6-128 0,2 4 192 0,0 1-192 0,1 3 0 16,0 0 0-16,1 3 0 0,0 3 0 15,2 2 0 1,-1 0 0-16,0 1 0 0,0 0 0 15,0 2 0-15,1 0 0 0,0 1 0 0,-1 1 0 0,1-1 0 16,-1 1 0-16,0 0 0 0,-1 2 0 0,0-3 0 16,-1-2 0-16,-1-1 0 0,-2-1 0 0,1-2 0 15,-1-2 0-15,1-3 144 0,-4-2-144 0,1-2 192 16,-1-2-192-16,0-2 192 0,-1-3 64 0,0-1 0 16,-1-1 16-16,-1-2 0 0,1-3 144 0,-2-1 32 15,1-3 0-15,0 0 0 0,-1-2-112 0,1-1-16 16,1-1 0-16,3 0 0 0,-1 0-160 0,2 0-32 15,1-2-128-15,2 0 192 0,2-3-192 0,1 2-256 16,-1 0 48-16,3-2 16 16,4 0-592-16,2-2-112 0,2-1-32 0,1 2 0 15,3-1-1760-15,1 2-336 0,0-1-80 0</inkml:trace>
  <inkml:trace contextRef="#ctx0" brushRef="#br0" timeOffset="-191824.32">22535 6666 35007 0,'-8'-10'3120'0,"8"10"-2496"0,0 0-496 0,0-4-128 0,0-2 368 0,2 2 48 16,2-1 16-16,3 2 0 0,1 0-432 0,1 1 0 16,0-1 0-16,4 2 0 15,0 0 0-15,2 0 0 0,-1 0 0 0,3 1 0 16,-1 1-432-16,1 0-16 0,-1 0 0 0,0 2 0 15,-3-2-2304-15,-2 2-448 0,-2 0-112 0</inkml:trace>
  <inkml:trace contextRef="#ctx0" brushRef="#br0" timeOffset="-191659.9">22597 6733 14735 0,'-5'2'1312'0,"-2"1"-1056"16,1-1-256-16,-1 0 0 0,0-1 3312 0,2 0 592 0,5-1 128 0,0 0 32 16,-6 1-1648-16,6-1-336 0,0 0-64 0,0 0-16 15,0 0-944-15,0 0-192 0,6 2-32 0,2 0-16 16,1-2-512-16,2 0-112 15,3 0 0-15,0-2-16 0,1 1-176 0,3-1 160 0,0 0-160 0,0-1 160 0,2-1-432 0,0 2-96 16,0 0-16-16,1 0-11360 16,-1-2-2272-16</inkml:trace>
  <inkml:trace contextRef="#ctx0" brushRef="#br0" timeOffset="-190441.54">23357 6417 11055 0,'0'0'976'0,"-2"-5"-784"0,1-1-192 0,-1 0 0 16,-3-1 2368-16,2 1 416 0,1-1 96 0,0 2 0 15,1-1-720-15,0 1-160 0,-2 0-16 0,3 5-16 16,0 0-640-16,0 0-128 0,0 0-32 0,0 0 0 0,0 0-368 0,0 0-80 15,0 0-16-15,0 0 0 0,-1 8-304 16,1 2-64-16,-2 2-16 0,1 1 0 16,0 2-176-16,1 1-144 0,0 1 192 0,0 2-192 0,0 0 128 0,0 1-128 15,1-1 0-15,-1 3 0 0,1-2 0 0,1 0 0 16,-2-1 0-16,0-2 0 0,1 1 128 0,0-3-128 16,2 0 0-16,-1-2 0 0,0-1 0 0,0-3 0 15,-1-2 0-15,0 0 0 0,-1-7 0 0,0 0-256 16,0 0 64-16,0 0 0 0,0 0 0 0,0 0 0 15,0 0 0-15,0 0 0 0,2-7 192 0,-1-1 0 16,0-4-160-16,1-4 160 0,-1-1-208 0,0-4 16 16,0-2 16-16,0-2 0 0,0-1 176 0,1 0-192 15,-2-1 192-15,1 2-192 0,0-2 192 0,-1 1 192 16,1 2-32-16,1 2-16 0,0 1 224 0,2 2 32 16,-1 3 16-16,1 0 0 0,2 2-96 0,0 2-32 15,1 2 0-15,2 1 0 0,0 2-48 0,0 0-16 16,1 1 0-16,0 2 0 0,1 2-224 0,0 1 176 15,0 0-176-15,0 2 160 0,0 1-160 0,0 1 0 16,-1 3 0-16,0 0 128 0,-1 1-128 0,0 2 0 0,-2 1 0 0,0 1 0 16,-3 1 128-16,0-2-128 0,-2 1 0 15,-2 0 128-15,-2 0-128 0,-2 1 0 0,0-1 144 0,-3 1-144 16,-1-1 128-16,-1 0-128 0,-1-1 128 0,0 0-128 0,-1-2 128 0,0 1-128 16,-1-1 160-16,0-1-160 0,0-1 0 0,0 0 0 15,-1-1 0-15,4 0 0 16,-2-1-512-1,1-1-80-15,1-1-32 0,1 1 0 0,2-2-2352 0,-1-1-480 0</inkml:trace>
  <inkml:trace contextRef="#ctx0" brushRef="#br0" timeOffset="-190156.79">23866 6274 26719 0,'-6'-9'2368'0,"6"9"-1888"0,0 0-480 0,-3-4 0 15,-1-1 1440-15,1 1 192 16,3 4 32-16,0 0 16 0,-4-2-656 0,4 2-128 16,-7 0-16-16,1 1-16 0,-1 3-160 0,-1 1-16 0,-1 3-16 0,1 2 0 15,-1 1-240-15,-1 3-48 16,-1 1-16-16,0 3 0 0,0 2-64 0,-1 1-16 16,0 1 0-16,-1 1 0 0,2 1-80 0,-4 1-16 0,1 2 0 0,0 0 0 15,-2 2-64-15,1 2-128 0,-2-1 176 0,2 1-176 16,0 0 128-16,-1 1-128 0,1-1 0 0,2-2 0 15,-3 1-176-15,3-3-80 0,1-4-32 0,2-1 0 16,1-1-608-16,1-3-112 16,0 0-16-16,2-3-10432 0,2-2-2064 0</inkml:trace>
  <inkml:trace contextRef="#ctx0" brushRef="#br0" timeOffset="-189746.91">23870 6650 25791 0,'4'-14'1152'0,"0"9"224"0,-1-1-1104 0,1 0-272 0,3-2 0 0,0 1 0 0,-1 1 1632 0,2 0 272 15,0 2 48-15,-1 0 16 16,0 1-800-16,1 2-144 0,-1 1-48 0,1 2 0 0,-3 2-608 0,2 0-128 0,-1 3-32 0,0 2 0 16,0 0-64-16,-3 4-16 0,-2 0 0 0,-1 1 0 15,0 0 64-15,-3 2 0 0,-3 0 0 16,0 1 0-16,-3-1 48 0,-1 1 16 15,-2-2 0-15,-1 2 0 0,-4-1-32 0,1 1 0 0,-2-2 0 0,2 0 0 0,-2-1-80 0,3-2-16 16,-1 0 0 0,3-3 0-16,1-2 112 0,2 0 16 0,1-2 0 0,4 0 0 0,-1-2 16 0,6-3 16 15,0 0 0-15,0 0 0 0,0 0-288 0,6 5 160 16,2-2-160-16,3-1 128 0,3-1-128 16,2-1 0-16,4-1 0 0,2-1 128 0,0 0-128 0,2-2 0 15,4 1 144-15,-2-1-144 0,2-2 128 0,0 2-128 16,2 0 160-16,0 1-160 0,-3 0 128 0,1 0-128 31,-2-1 0-31,-1 1 144 0,-3 0-144 0,-2 0 0 0,-2 0 0 0,-3 1 0 16,-3 0 0-16,-2 0 0 15,-1 0 0-15,-3 1 0 0,1 0 0 0,-7 1-192 0,0 0 32 0,0 0 16 16,0 0-384-16,0 0-80 0,0 0-16 0,0 0 0 16,0 0-2752-16,-5 2-544 0</inkml:trace>
  <inkml:trace contextRef="#ctx0" brushRef="#br0" timeOffset="-185383.47">21604 7851 19343 0,'0'0'1728'0,"-2"-5"-1392"0,0 0-336 0,-1-2 0 16,0 1 1088-16,1 0 128 0,1 1 48 0,0 0 0 16,-2 1 320-16,3 4 64 15,0 0 16-15,-3-3 0 0,0 0-320 0,3 3-64 16,0 0-16-16,0 0 0 0,0 0-624 0,-6 6-112 0,2 2-16 0,1 1-16 16,-1 2-240-16,2 4-64 0,-1 1 0 0,2 2 0 15,0 1-192-15,1 0 128 16,-1 2-128-16,1 1 0 0,1 0 0 0,0-1 128 0,0 0-128 0,1 0 0 15,0 0 0-15,0 0 0 0,0-1 0 0,0-1 0 16,0 0 0-16,1-1 0 0,1-3 128 0,-1-1-128 16,0 0-128-16,2-1-80 0,-1-1-16 0,0 0 0 15,0-3-1760 1,-1-2-336-16,1-1-80 0,-4-6-11392 0</inkml:trace>
  <inkml:trace contextRef="#ctx0" brushRef="#br0" timeOffset="-184892.33">21537 7909 27647 0,'-3'-11'2448'0,"-1"-1"-1952"15,0-1-496-15,1 0 0 0,-1-1 720 0,2 2 48 0,2 0 16 0,2 1 0 16,-1 1 128-16,3 0 32 0,1 3 0 0,3 0 0 16,1 2-304-16,2 0-64 0,2 2-16 0,3 1 0 15,0-1-368-15,1 3-64 0,1 2 0 16,0 0-128-16,-1 1 176 0,2 1-176 0,1 3 160 0,-3 1-160 15,-1 1 0-15,-1 0 128 16,-1 4-128-16,0 0 0 0,-3 1 0 0,-2 1 0 0,-1 1 128 0,-1 0-128 16,-3 0 0-16,-2 0 0 0,-2 0 0 0,-2 0 0 0,-2 1 0 15,-3-1 0-15,-2 1-128 0,-1-2 128 0,1 0 0 16,-4 0-128-16,0-2 128 0,0-1 0 0,1-1 0 16,0-1 0-16,-1-2 0 0,2-2 0 0,1 0 0 0,2-1 128 15,-1-1-128-15,2-2 144 0,0 0-144 16,7-2 0-16,0 0 144 0,0 0-144 0,0 0 0 0,0 0 144 15,0 0-144-15,0 0 0 0,0 0 0 0,3-4 0 16,4-1 0-16,2 2-144 0,1 1 144 0,3 1-208 16,1-1 80-16,1 2 128 0,2-1-128 0,1 2 128 15,0 1 0-15,2 0 0 0,-1 1 0 0,-1 1 0 16,0 1 0-16,1 0 0 0,-1 2 0 0,-1-2 160 0,-2 3-32 0,-1 1-128 16,-3 0 176-16,-3 1-176 15,-2-2 160-15,-2 0-160 0,0 0 208 0,-4-2-48 0,-4 1-16 0,-1 0 0 16,-4-1 48-1,-2 1 0-15,-2-2 0 0,-3 1 0 0,0 2-64 0,-2-2-128 0,-2 1 192 0,1-2-64 16,0 1-128-16,-1-1 0 0,0 1 0 16,2-1 0-16,1-1-400 15,2-1-16-15,0 0 0 0,3 0 0 0,2-1-1504 16,2-2-320-16,1-2-48 0,7 2-11888 0</inkml:trace>
  <inkml:trace contextRef="#ctx0" brushRef="#br0" timeOffset="-184381.13">22043 8181 20783 0,'0'0'912'0,"0"0"208"0,3 5-896 0,-1 2-224 0,-1-1 0 15,1 1 0-15,-2-7 880 0,1 7 128 0,0-1 16 0,0 1 16 16,0-1 0-16,1 1 0 0,1 0 0 0,1-1 0 0,-1 1-608 0,1-1-128 16,2 1-32-16,-1-3 0 0,1 0-128 15,-1-1-16-15,1-1-128 0,-6-2 192 16,7 0-32-16,-1-1-16 0,0-1 0 0,-1-2 0 0,1-2 48 0,-2-1 16 15,0 1 0-15,0-2 0 16,-1-2 96-16,-1-1 16 0,0-1 0 0,0-1 0 16,-1 0 192-16,0 2 64 0,-1 1 0 0,-1 0 0 0,0 1 240 0,-1 1 48 15,0 1 16-15,2 7 0 0,0 0-224 16,0 0-32-16,0 0-16 0,0 0 0 16,0 0-320-16,0 0-64 0,-3 3-16 0,-1 3 0 0,0 1-208 0,2 4 0 15,1 2 0-15,0 3 0 0,1-1 0 0,1 3 0 0,0 2-128 16,1 2 128-16,0 0 0 0,1 1-128 15,0 2 128-15,0 0 0 0,-1 3 0 0,1-2 0 16,-1 1 0-16,0-1 0 0,-1 0 0 0,0 0 0 16,0-2 0-16,-1-1 0 0,0-1 0 0,0-2 0 15,0-3 0-15,-1 0 0 0,0-4 0 0,0-2 0 16,-1-2 0-16,0-2 0 0,-1-2 224 0,3-5-48 16,-5 3-16-16,5-3 0 0,-7 1 80 0,2-1 16 15,-2-1 0-15,2-1 0 0,-1-2 80 0,0-1 32 16,-1 1 0-16,0-2 0 0,2-1-112 0,-1-1-32 15,1-1 0-15,-1-1 0 0,2 0-224 0,1-1 0 0,-1 0 128 0,2 0-128 16,0-1 0-16,1 0-256 0,1 0 48 0,1 0 16 31,0-1-576-31,1 1-96 0,3-1-32 0,1-2 0 16,11-14-5760-16</inkml:trace>
  <inkml:trace contextRef="#ctx0" brushRef="#br0" timeOffset="-184208.77">22538 7976 35007 0,'-7'-11'3120'0,"7"11"-2496"16,0 0-496-16,0 0-128 0,4-4 480 0,1-1 80 16,-2 2 16-16,4 1 0 0,0 0-576 0,1 1-320 15,1 1 32-15,2 0 16 0,1 1 64 0,1 1 16 16,3-1 0-16,-1 2 0 15,0 2-2352-15,-1-1-464 0</inkml:trace>
  <inkml:trace contextRef="#ctx0" brushRef="#br0" timeOffset="-184013.6">22520 8130 15663 0,'-4'-2'1392'0,"-1"0"-1120"0,5 2-272 0,0 0 0 15,-4-2 4208-15,4 2 784 16,-4-4 144-16,4 4 48 0,0 0-3232 0,0 0-640 0,1-4-128 0,4-1-32 15,1 2-640-15,3 0-128 0,0 0-16 0,4-1-16 16,-2 2-352-16,3 0 144 16,1 0-144-16,3-1 0 0,1 1-192 0,1-1-128 15,-1 0-48-15,2-2-11232 0,1 1-2256 16</inkml:trace>
  <inkml:trace contextRef="#ctx0" brushRef="#br0" timeOffset="-183165.29">23509 7659 30399 0,'0'0'1344'0,"1"-4"288"0,-1 4-1312 0,0 0-320 16,0 0 0-16,-1-6 0 0,1 6 592 0,0 0 48 0,0 0 16 0,0 0 0 16,0 0 176-16,0 0 16 0,-4 4 16 0,-2 2 0 0,1 4-560 0,0 2-112 0,1 3-32 15,1 1 0-15,0 3-160 16,1 1 160-16,1-1-160 0,0 2 160 16,2 2-160-16,0-1 0 0,-1 2 0 0,1-2 0 15,0 0 0-15,1 0 128 0,-1-2-128 0,0 0 0 16,0-2 0-16,-1-2 0 0,0-1 128 0,0-3-128 15,0-1 0-15,0-2 192 0,0-2-192 0,0-1 192 0,0-6-16 16,0 0 0-16,0 0 0 0,0 0 0 16,0 0 32-16,0 0 16 0,-5-6 0 0,2 0 0 0,1-4 32 15,-1-3 0-15,0-4 0 0,0-2 0 0,1-2-32 0,0-1 0 16,1-3 0-16,1 0 0 0,0-2-80 0,1 0-16 16,1-2 0-16,1 0 0 0,2 0-128 0,-1 2 0 15,2 0 0-15,-1 3 0 0,1 2 0 0,1 2 0 16,-1 3 0-16,1 1 0 0,1 3 0 0,1 1 0 0,1 1 0 0,1 2 0 15,0 1 0-15,1 3 0 16,1 2 0-16,4 1 0 0,-3 2 0 0,2 2 0 16,-1 1 0-16,1 2 0 0,-4 2 0 0,2 1 0 15,-2-1 0-15,-1 2 128 0,-3 1-128 0,0 0 0 16,-2 1 0-16,-2 1 0 0,-2 1 0 0,-2 0 0 16,-3 1 128-16,-1 0-128 0,-3 0 0 0,-2 1 0 15,-2 0 0-15,-1-1 128 0,-2-2-128 0,-2 0 0 16,1-1 0-16,0 0 0 0,0 0 0 0,1-2 0 0,0-1 0 0,0-1 128 15,2-2-128-15,1-1 0 16,0 1 0-16,3-2 0 0,0-1-208 0,1 1-80 16,1-1-16-16,6-2 0 0,-6 2-1664 0,6-2-336 15,0 0-64-15</inkml:trace>
  <inkml:trace contextRef="#ctx0" brushRef="#br0" timeOffset="-182818.61">24027 7576 18431 0,'-2'-6'1632'0,"0"0"-1312"16,0-1-320-16,-1 0 0 0,1 1 2464 0,1 1 416 15,0 0 96-15,1 5 16 0,-2-6-1360 0,2 6-272 16,0 0-48-16,0 0-16 0,0 0-400 0,0 0-64 15,0 0-32-15,0 0 0 0,-2 7-400 0,-1 3-80 16,0 2 0-16,0 2-16 0,-2 3 64 0,0 3 16 16,-3 1 0-16,1 3 0 0,-2 2-64 0,0 2-16 0,-2 1 0 0,-1 3 0 15,-1 5-64-15,-2 0-16 16,-2 0 0-16,-1 2 0 0,-1-1-224 0,1 2 144 16,-3-2-144-16,2 1 128 0,2-2-128 0,0-1 0 0,2-3 144 0,0-2-144 0,2 0 0 0,1-1 0 15,1-1 0-15,1-3 0 16,1-2-656-16,3-1-48 15,-2-1-16-15,3-2 0 0,0-3-2160 0,2-3-448 16</inkml:trace>
  <inkml:trace contextRef="#ctx0" brushRef="#br0" timeOffset="-182203.4">23955 8234 5519 0,'0'0'496'0,"-3"-5"-496"16,1-3 0-16,0 2 0 0,0-2 5680 0,1 0 1040 0,0 1 192 16,1-1 64-16,1 0-4592 0,1 1-912 0,0-1-176 0,1 1-32 15,2 2-528-15,1 0-96 0,0 0-32 0,1 1 0 0,-1 0-288 0,2 1-64 31,2 2-16-31,-1 1 0 0,0 0 16 0,-1 2 0 16,-1 1 0-16,-2 1 0 0,1 0-32 0,-2 2 0 0,-1 0 0 0,0 3 0 16,-2 2-32-16,-1 1-16 0,-2 1 0 0,-1 2 0 15,0-1-48-15,-1 1-128 0,-4 2 192 0,-1-1-64 0,0 2-128 0,-1-1 192 16,1 1-192-16,-1 1 192 0,0-3-192 0,0 0 0 16,1-2 0-16,1-1 128 0,2-1-128 0,0-2 0 0,2-1 144 0,2-2-144 15,-1-2 192-15,3-5-16 16,0 0-16-16,3 6 0 0,-3-6 32 0,5 3 16 15,3 0 0-15,1-2 0 0,1-1-80 0,3 0 0 0,2-2-128 16,3 0 192-16,2-1-64 0,0-1 0 0,5 0-128 16,2 1 192-16,3-1-64 15,0 1 0-15,-1 1-128 0,1 0 192 0,-1 0-192 0,-3 0 0 0,-2 0 128 0,-3 0-128 16,-2-1 0-16,-3 0-128 16,-3 1 128-16,-2 1-208 0,-1 0-304 0,-3 0-48 0,-7 1-16 0,0 0 0 15,0 0-1088-15,0 0-240 16,0 0-32-16,0 0-9264 0,0 0-1856 0</inkml:trace>
  <inkml:trace contextRef="#ctx0" brushRef="#br0" timeOffset="-175367.28">6385 4813 14399 0,'0'0'640'0,"0"0"128"0,0 0-624 0,0 0-144 0,0 0 0 0,0 0 0 15,0 0 1184-15,0 0 208 0,0 0 32 0,0 0 16 16,0 0-96-16,0 0-32 0,0 0 0 0,0 0 0 15,0 0-288-15,0 0-48 0,5 5-16 0,0-1 0 0,2 0-288 0,2-1-64 16,2 0-16-16,0 0 0 0,1-2-240 0,2 0-48 16,1 1-16-16,2-2 0 0,-1 0-80 0,2 0-16 15,1-1 0-15,-2 0 0 0,1 0-192 0,-2 0 128 16,-1-2-128-16,-1 2 0 0,-1-2-144 0,-1 1-128 16,-2 0-32-16,0-1-8928 15,-2 1-1792-15</inkml:trace>
  <inkml:trace contextRef="#ctx0" brushRef="#br0" timeOffset="-175129.77">6372 4991 28799 0,'-11'2'1280'0,"11"-2"256"0,-4 2-1232 0,-2-1-304 16,2-1 0-16,4 0 0 0,0 0 272 0,0 0 0 15,0 0 0-15,0 0 0 0,0 0 416 0,0 0 80 16,0 0 0-16,6 2 16 0,3 1-400 0,2-3-96 15,1 1-16-15,5-1 0 0,1 0-272 0,4 1 160 0,4-2-160 0,0 0 128 16,-1-2-128-16,1 1 0 0,-2 0 0 0,-1-1 0 16,-3-1 0-16,-1 1-144 0,-3 1 0 0,-1 0 0 31,-1 1-2256-31,-3 0-448 0,6-3-96 0,-17 4 0 0</inkml:trace>
  <inkml:trace contextRef="#ctx0" brushRef="#br0" timeOffset="-171993.52">7640 4495 17503 0,'0'0'768'0,"0"0"176"0,-1-6-752 0,0 0-192 0,1-1 0 0,0 0 0 0,0 0 1264 0,1-1 208 16,-1 4 64-16,0 4 0 0,0 0-48 0,0 0 0 15,0 0 0-15,0 0 0 0,0 0-592 0,0 0-128 16,0 0-32-16,0 0 0 0,4 7-144 0,-1 2-16 0,0 1-16 0,-1 3 0 16,1 4-288-16,0-1-48 15,-3 1-16-15,1 0 0 16,-1 2-208-16,0 0 144 0,0-1-144 0,0 2 128 15,1-1-128-15,-1 1 0 0,0-2 0 0,1 1 128 0,1 0-128 0,-2-2 0 16,0 0 144-16,0-2-144 0,1-2 0 0,-1 0 0 16,-1-1 0-16,1-2 0 0,0-3 0 0,0 0-128 0,0-7 0 0,0 0 0 15,0 0-112-15,0 0-16 0,0 0 0 0,0 0 0 0,0 0 112 16,0-7 16 0,-2-2 0-16,0-2 0 0,-2-3 128 0,0-2 0 15,1-5 0-15,-1 0 0 0,-1-1 128 0,1-1-128 0,-1-3 160 0,2 2-160 0,1 0 336 16,1-1-16-16,0-3-16 15,1 3 0-15,0 2-80 0,1 0-16 0,2 0 0 0,-1 2 0 0,3 1 48 0,-1 2 16 16,2 3 0 0,0 2 0-16,0 2 32 0,1 1 0 0,1 1 0 15,2 1 0-15,1 3-304 0,1 2 0 0,1 0 128 0,2 2-128 0,-2 1 0 0,0 1 0 16,0 2 0-16,0 0 0 0,-1 1 128 0,-1 3-128 31,-1 1 0-31,1 1 0 0,-3 1 0 0,-1 1 0 0,-3 1 0 16,-1 2 0-16,1 0 128 0,-3 0-128 0,-3 1 0 0,-3 0 0 15,-3 0 0-15,0 0 128 0,-1 1-128 16,-1 0 0-16,-1-3 144 0,-2-1-144 0,1-1 0 0,0 0 144 16,-1-2-144-16,1-1 160 0,0-1-160 0,0 0 160 15,0 0-160-15,2 0 0 0,-1-3 0 0,1 0 0 32,0 0-768-32,-2-1-16 0,2 2-16 0,2-2 0 0,2 0-1712 0,1 0-352 0,5-3-64 0</inkml:trace>
  <inkml:trace contextRef="#ctx0" brushRef="#br0" timeOffset="-171707.13">8175 4230 30751 0,'0'0'1360'0,"0"0"288"0,0-8-1328 0,-1 2-320 15,1 6 0-15,-2-4 0 0,2 4 896 0,0 0 96 0,-5-2 32 0,5 2 0 16,-5-1-128-16,5 1 0 15,-5 2-16-15,-1 2 0 0,0 3-576 0,1 3-112 16,-1 2-32-16,1 3 0 0,-2 3-16 0,1 3 0 0,-2 1 0 0,-1 2 0 16,0 1-144-16,-1 4 128 0,-1 2-128 0,1 2 128 15,-2 2-128-15,0 1 0 0,0 2 144 0,-2 2-144 16,2 0 0-16,-3-2 0 0,1-1 0 0,0 0 0 16,1-2 0-16,1-2 0 0,-1-2 0 0,2-1 0 15,0-1-576-15,2-1-128 0,1-3-16 16,1-1-16-16,2-2-2128 0,0-2-416 0,3-3-96 0</inkml:trace>
  <inkml:trace contextRef="#ctx0" brushRef="#br0" timeOffset="-171281.82">8219 4792 24879 0,'1'-6'2208'0,"0"-2"-1760"16,2 0-448-16,0-2 0 0,2 1 1728 0,1 0 272 15,-2 1 48-15,2 2 16 0,1-1-960 0,1 3-192 16,1 1-32-16,0 0-16 0,-1 2-384 0,1 2-80 16,0 2-16-16,-1 0 0 0,-1 2-192 0,-1 3-32 0,2 2-16 0,-4 1 0 15,-1 2-144-15,-2 1 192 16,-1 1-192-16,-2 0 192 0,-3 2-192 0,-2 0 192 16,-1 1-192-16,-4-1 192 0,0 1-64 0,0 0 0 0,-3-1 0 0,1 1 0 15,1 2-128-15,0-3 0 0,1-2 0 0,0-2 128 16,3-2-128-16,1-1 192 0,1-3-192 0,1 0 192 15,2-3 128-15,4-4 48 0,0 0 0 0,0 0 0 16,0 0-144-16,0 0-32 16,5 6 0-16,3-2 0 0,2 0-192 0,3-2 144 15,2 0-144-15,4-1 128 0,2-1-128 0,2-1 192 0,2-1-192 16,3 0 192-16,1-1-64 0,-2 1 0 0,1-1 0 0,-1 0 0 16,1-1 16-16,-3 2 0 0,-2 0 0 0,-2 0 0 15,-2-1 96-15,-1 1 16 0,-5 0 0 0,0 0 0 0,-2 1-256 16,-5 0-240-16,-6 1 48 0,0 0 16 15,0 0 176-15,0 0 0 0,0 0 0 0,0 0-128 16,0 0-1456 0,-6 3-272-16,-3 1-64 0,-2 2-15120 0</inkml:trace>
  <inkml:trace contextRef="#ctx0" brushRef="#br0" timeOffset="-169337.37">4140 8133 8287 0,'-2'-13'736'0,"1"8"-592"16,1-1-144-16,-1 0 0 0,0-1 3328 0,1 0 640 15,0 1 128-15,0 6 32 0,-1-6-2368 0,1 6-480 0,0 0-80 0,0 0-32 16,0 0 48-16,0 0 0 0,-5 7 0 0,1 3 0 0,-1 4-816 0,1 4-144 31,-2 3-48-31,2 1 0 0,0 1-208 0,-1 1 0 0,1 2 128 0,1 2-128 16,-1-1 0-16,2 2 0 0,-1 1 0 15,2-2 0-15,-2 0 0 0,2-2 128 0,0-1-128 0,1 0 0 0,0-2 128 0,0-2-128 16,0-3 0-16,1-1 0 0,0-4 336 0,1-2-16 16,-1-2-16-16,1-3 0 0,-2-6 256 0,0 0 48 0,0 0 16 15,0 0 0 1,0 0 48-16,6-5 16 0,0-5 0 0,-1-3 0 0,0-3-240 0,0-2-64 0,2-5 0 0,0-4 0 15,0-4-176-15,1-2-32 0,1-2-16 0,0 0 0 16,-1 1-160-16,2 1 0 0,2 2 0 0,-4 5 0 16,-1 2 0-16,-1 4 0 0,1 2 0 0,-2 5 0 0,0 3 0 0,-1 3 0 31,-1 3 144-31,-3 4-16 0,0 0-128 0,0 0 0 0,5 6 0 0,0 1 0 0,1 3 0 16,0 2 0-1,-1 1 0-15,0 2 0 0,1 0 0 0,0 2 0 0,1 0 0 0,0 4 0 0,0 0 0 0,0 0 0 16,1 1 0-16,-1-1-128 15,1 0 128-15,0 0 0 16,1-3 0-16,-1-1 0 0,0-3 0 0,0-1 0 16,-1-3 0-16,1-2 0 0,0-3 0 0,0-1 0 15,-2-3 0-15,2-2 128 0,0-3-128 0,-1-1 144 16,1-4-144-16,0-3 160 0,-1-4-160 0,2-4 192 16,0-2-192-16,0-4 192 0,0-1-192 0,-1-2 0 0,1 2 0 0,0 0 0 15,-2 2 0-15,-1 3 0 16,0 2 0-16,-1 4 0 0,-2 2 128 0,0 4 80 15,-1 2 32-15,0 4 0 0,-2 4 16 0,0 0 16 16,0 0 0-16,0 0 0 0,0 0-272 0,0 11 128 16,-1 1-128-16,1 2 0 0,0 1 0 0,1 2 0 15,-1 0 0-15,1 2 0 0,0 1 0 0,0 1 0 0,0 0 0 0,2 1 0 16,-1 0 0-16,1 0 0 16,0 0 0-16,1 0 0 0,0-2 0 0,1-3 0 15,0 0 0-15,1-3 0 16,-1-1-544-16,2-1-16 0,0-2 0 0,3-2 0 0,-1-2-1296 0,2 0-256 0,1-3-48 0,1-3-8720 15,3-2-1760-15</inkml:trace>
  <inkml:trace contextRef="#ctx0" brushRef="#br0" timeOffset="-168878.97">4907 8592 3679 0,'0'0'320'0,"0"0"-320"0,0-4 0 0,-1-2 0 0,0 2 4928 0,1-1 896 16,-1 1 192-16,1 4 48 16,0 0-2928-16,0 0-592 0,0 0-112 15,0 0-32-15,0 0-1040 0,0 0-208 0,0 0-32 0,2 6-16 0,0 1-528 0,0 2-128 16,1 0 0-16,-1 2-16 15,-1 1-128-15,0 1-32 0,0 1 0 0,-1 2 0 16,0 0-128-16,0 1-16 16,0-2-128-16,0 2 192 0,0-1-192 0,0 0 0 0,0-1 0 0,0 0 0 0,-1 1-208 0,1-1-144 15,0 0-32-15,0-1-11568 16,0-1-2320-16</inkml:trace>
  <inkml:trace contextRef="#ctx0" brushRef="#br0" timeOffset="-168259.26">5658 8170 16575 0,'0'0'1472'0,"-5"-2"-1168"0,-1-1-304 0,2 2 0 0,4 1 1296 0,0 0 208 16,0 0 32-16,0 0 16 16,0 0 368-16,0 0 64 0,0 0 0 0,0 0 16 0,0 0-464 0,0 0-80 15,0 0-32-15,0 0 0 16,5 2-592-16,3 2-128 0,0-2-32 15,0 0 0-15,2-1-288 0,1 1-64 0,0 0-16 0,1-1 0 0,1 0-96 0,0 0-16 16,1-1 0-16,1 1 0 0,1-1-192 0,0 0 128 16,1 0-128-16,-1 1 0 15,0 1-256-15,-3 0-160 0,0 0-32 0,-1 1-10800 16,-2 0-2160-16</inkml:trace>
  <inkml:trace contextRef="#ctx0" brushRef="#br0" timeOffset="-168062.42">5614 8444 33343 0,'-19'-4'1472'0,"12"4"320"0,-2 0-1440 0,1 0-352 0,3 0 0 0,0-1 0 16,5 1 640-16,0 0 64 15,0 0 16-15,0 0 0 0,0 0 176 0,0 0 48 16,0 0 0-16,0 0 0 0,9 1-496 0,3 0-112 16,4 1-16-16,0-1 0 15,2-1-160-15,0 0-32 0,3-1-128 0,0-2 192 0,1 1-192 16,1 0 0-16,2-1 0 0,-1-1 0 15,-1 0-1536-15,0 1-336 0,0-3-80 0</inkml:trace>
  <inkml:trace contextRef="#ctx0" brushRef="#br0" timeOffset="-167334.77">7548 7883 6447 0,'-2'-12'272'0,"1"6"80"0,0-1-352 0,-1 0 0 0,1 0 0 0,0 1 0 16,1-1 3088-16,0 0 560 0,0 2 96 0,0 5 32 15,0-6-1552-15,0 6-304 0,1-5-64 0,-1 5-16 16,0 0-272-16,0 0-48 15,0 0-16-15,0 0 0 0,0 0-576 0,0 6-112 0,1 3-32 0,-1 3 0 16,-1 3-336-16,0 1-64 0,1 2 0 0,0 0-16 16,0 2-176-16,-1 1-48 0,0 0 0 0,0 0 0 15,0 0-144-15,1 0 0 0,-1 0 144 0,0 0-144 16,0-1 0-16,-1 0 0 0,1-1 0 0,1-1 128 0,0-1-128 0,0-1 0 16,0-2 128-16,1-1-128 15,1-2-384-15,0 0-160 0,0-1-32 0,0-2 0 16,0-2-2736-16,-2-6-544 0</inkml:trace>
  <inkml:trace contextRef="#ctx0" brushRef="#br0" timeOffset="-167036.67">7529 7855 32079 0,'-4'-15'1408'0,"4"9"320"0,1 0-1392 0,1-2-336 15,1-1 0-15,2 0 0 0,-1 1 432 0,3 0 16 16,-1 0 0-16,3 0 0 0,1 1 192 0,1 1 64 0,2 2 0 0,1 1 0 15,2 0-400-15,-2 2-80 16,3 2-16-16,-2 0 0 0,2 4-208 0,-2-1 176 16,-1 2-176-16,0-1 160 0,-2 2-160 0,-1 1 0 15,-2-2 0-15,-3 3 0 0,-3 0 128 0,1 1-128 0,-3 1 0 0,-2 1 128 16,-3 1-128-16,-1 0 192 0,-3-1-192 0,-4 1 192 16,0 1-192-16,-2-1 192 0,-1 0-192 0,1-1 192 15,-1-2-192-15,0 0 0 0,2 1 144 0,0-2-144 16,0-3 128-16,1 0-128 0,0-1 128 0,1 0-128 15,0-2 144-15,1 0-144 0,1 0 192 0,0-1-192 16,-1 1 0-16,1-1 0 0,1 0 0 0,2 1 0 16,0-1-1664-16,6-2-256 0,-5 4-32 0,5-4-13280 0</inkml:trace>
  <inkml:trace contextRef="#ctx0" brushRef="#br0" timeOffset="-166722.75">7377 8452 24879 0,'-9'-2'2208'0,"-2"0"-1760"16,0-1-448-16,1 1 0 0,1-2 2720 0,0 2 464 15,1 0 80-15,3 0 32 0,5 2-1888 0,0 0-384 0,0 0-80 0,0 0-16 16,0 0-512-16,10 2-96 0,3 0-32 0,6 1 0 15,3 0-288-15,4-1 0 0,5-1 0 0,1 0 0 16,2-1 144-16,2 0-144 16,-1-1 0-16,4 0 144 0,-2 0-144 0,2 0 0 0,-1-1 0 0,0 2 0 0,-3-1 0 15,-2 1 128-15,-1 0-128 0,-4 0 0 0,-2 0-160 16,-4 0-112-16,-5 1-32 0,-2 1 0 16,-4-1-528-16,-3 1-128 15,0 2 0-15,-2 2-16 0,-4 0-2160 0,-2 2-448 0,-4 1-64 16</inkml:trace>
  <inkml:trace contextRef="#ctx0" brushRef="#br0" timeOffset="-166346.39">7476 8842 33231 0,'-14'-8'1472'0,"8"4"304"0,-3-1-1424 16,1 0-352-16,0-3 0 0,3 2 0 0,0-2 1040 0,2 1 144 15,0 1 32-15,3-1 0 0,2 0-288 0,2 2-48 16,3-1-16-16,3 2 0 0,2 0-608 0,2-1-128 15,2 2-128-15,0 1 176 0,2 0-176 0,-2 0 0 16,0 4 0-16,-1 0 0 0,1 0 0 0,-3 2 0 0,-1 3 0 0,-1 1 0 16,-2 0 0-16,-3 2 0 0,-2 1 0 0,-3 1 0 15,-1 3-304-15,-4-1 64 0,-1 3 16 0,-3 0 0 16,-2 1 96-16,-1 0 128 0,-2 1-208 0,-1 1 80 16,-2 0 128-16,0-2 0 0,-2 0 0 0,2-1 0 15,0-3 0-15,3-1 0 0,1-2 0 0,2-1 128 16,2-3-128-16,3-1 192 0,1-1-64 0,4-5 0 15,0 0 80-15,0 0 32 0,0 0 0 0,0 0 0 16,9 1-16-16,4-1 0 0,0-3 0 16,2 0 0-16,3-1-32 0,0-1 0 0,2 0 0 0,0 0 0 15,1-2-192-15,0 0 0 0,1-1 0 0,1 1 0 16,0-2-208-16,1 1 16 0,-1 1 0 0,0 0 0 16,2-1-2016-16,-1 2-400 0,0-1-80 0,0 2-13184 15</inkml:trace>
  <inkml:trace contextRef="#ctx0" brushRef="#br0" timeOffset="-165712.72">8481 8182 29487 0,'-1'-12'1296'0,"1"7"288"0,1-1-1264 0,1-1-320 16,2 2 0-16,0-2 0 0,0 0 816 0,0 1 96 15,2-1 32-15,-1 2 0 0,0 0-16 0,0 3 0 0,2 1 0 0,1 1 0 16,0 1-576-16,1 2-112 0,-1 2-32 0,0-1 0 0,-1 0-208 0,1 1 176 16,0 3-176-16,-2 1 160 0,0 0-32 0,-1 2-128 15,0 2 192-15,-2-1-64 0,-2 1-128 0,-1 0 192 16,-1 1-192-16,-3 3 192 0,-1-1-192 0,1 1 192 16,-2 0-192-16,-1 1 192 0,-4 0-192 0,0-1 0 0,1 0 144 0,0-3-144 15,1-2 0-15,1-1 0 0,3-2 0 0,0-1 0 31,2-3 128-31,3-5-128 0,0 0 128 0,0 0-128 0,0 0 192 0,0 0-48 0,0 0 0 32,0 0 0-32,2-9-144 0,3-2 192 0,0 0-192 0,3-3 192 15,2-4-192-15,1 0 0 0,1-2 0 0,2-2 0 16,-2 2 0-16,3-1 0 0,-2 0 0 0,0 2 0 0,-2 1 0 0,-1 4 0 16,-3 2 0-16,-1 1 0 15,-1 2 320-15,-2 2 16 0,0 2 16 0,-3 5 0 16,0 0 96-16,0 0 0 0,0 0 16 0,0 0 0 0,0 0-208 15,0 0-64-15,-4 5 0 0,0 3 0 0,1 1-192 16,1 2 0-16,-1 0 0 0,0 2 0 0,1 0 0 16,0 1 0-16,1 2 0 0,0 0 0 0,1 1 0 15,1-1 0-15,0 0 0 0,1-2 0 16,2 0 0-16,0 1 0 0,0-2 0 0,2 1 0 0,0-2 0 0,1-1 0 16,1 0 0-16,1-1 0 0,0-1-304 0,2-1 0 15,0-3 0-15,3-1 0 16,-1 0-1744-16,1-2-336 0,2-1-80 0</inkml:trace>
  <inkml:trace contextRef="#ctx0" brushRef="#br0" timeOffset="-165539.06">9084 8308 35007 0,'0'0'3120'0,"0"0"-2496"0,0 0-496 0,0 0-128 15,0 0 448-15,-4 1 80 0,4-1 16 0,-6 2 0 16,6-2 240-16,0 0 48 0,0 0 16 0,0 0 0 15,0 0-528-15,0 0-128 0,-5 4 0 0,5-4-16 16,0 0-448-16,0 0-96 0,0 0-16 0,0 0-17296 16</inkml:trace>
  <inkml:trace contextRef="#ctx0" brushRef="#br0" timeOffset="-158216.2">13261 10593 3679 0,'0'0'160'0,"0"0"32"0,0 0-192 0,2-5 0 16,-1-1 0-16,0 1 0 0,-1-2 3072 0,1 2 560 0,0-1 112 0,0 1 32 0,0-1-2016 0,1 2-400 16,1-1-80-16,-3 5 0 15,4-4-336-15,-4 4-64 16,5-5-16-16,-5 5 0 0,0 0-544 0,0 0-128 0,5-2 0 0,-5 2-16 16,0 0-176-16,5 2 0 0,-5-2 0 0,6 5 0 0,-1 0-336 0,0 3 48 15,0-1 16-15,0 1-7088 16,0 1-1424-16</inkml:trace>
  <inkml:trace contextRef="#ctx0" brushRef="#br0" timeOffset="-157732.83">13371 10742 11055 0,'0'0'480'0,"0"0"112"0,-4 6-464 0,0 1-128 0,-1 1 0 0,1-1 0 16,1 0 1968 0,-1 2 368-16,1-2 80 0,0 2 16 0,-1 0-1200 0,1 1-224 15,0 0-48-15,1 0-16 0,0 0-608 0,1 1-112 16,-1-2-32-16,1 2 0 0,0 2-192 0,0-1 0 0,0 1 128 0,2 2-128 0,-1 2-272 0,0-1-112 15,-1 2 0-15,1-1-16 16,0 1-912-16,1 1-176 16,0 1-48-16,0-2 0 0,0 0-256 0,0-2-64 15,0 1-16-15,0-2 0 0,-1-2 1328 0,0 2 272 0,0-1 48 0,0-1 16 0,0 0 1216 0,-1 1 240 16,-1-2 48-16,1 1 16 0,0-1 160 0,0 0 16 16,0 1 16-16,0-1 0 0,1 1-512 0,0-1-96 15,0 0-32-15,2 0 0 0,-1 1-288 16,0 0-48-16,1 3-16 0,0-2 0 0,0 0-240 0,0 2-48 15,0-1-16-15,0 0 0 0,0 0-208 0,2 1 128 16,-1 0-128-16,-1-1 0 0,0 0 0 0,1 1 0 16,-3-2 0-16,2 2 0 0,0-3 128 0,0 1-128 15,0 1 0-15,1 2 0 0,-1-1 0 0,0 1 0 16,0 2 0-16,1 5-160 16,1-2-352-16,-1-2-64 0,0-3 0 0,1 1-16 15,-1-2 48-15,1 1 16 0,1-1 0 0,-3-2 0 0,1-1 320 0,-1 0 64 16,2 0 16-16,0 1 0 0,-3 1 128 0,1-2 0 0,1-1 0 0,-1 0 0 15,-1-1 0-15,2 0 0 16,-1 0 128-16,1-1-128 0,-2-1 464 16,-1 0 32-16,-1-2 0 0,1 0 0 0,1 1-112 15,-1-2-32-15,0-6 0 0,1 7 0 0,-1-7-128 0,0 0-32 0,1 6 0 0,-1-6 0 16,0 0-192-16,0 0 128 16,0 0-128-16,0 0-7360 0,0 0-1520 0</inkml:trace>
  <inkml:trace contextRef="#ctx0" brushRef="#br0" timeOffset="-157309.23">13404 10703 14735 0,'0'0'640'0,"0"0"160"0,-4-3-640 0,0 0-160 16,0-1 0-16,4 4 0 0,0 0 2304 0,0 0 416 0,0 0 96 0,0 0 0 15,0 0-1216-15,4-4-240 0,0-1-48 0,3 3-16 16,0 0-784-16,2 0-144 16,0 1-48-16,1 0 0 0,1-2-320 0,2 1 0 0,1 0 0 0,3 1 0 31,2-1-320-31,0 0-144 0,2-1-32 0,2 0 0 15,3 2-1680-15,1 0-352 0,6 0-64 0</inkml:trace>
  <inkml:trace contextRef="#ctx0" brushRef="#br0" timeOffset="-156995.2">14141 10614 3679 0,'16'-1'160'0,"-7"2"32"0,2 0-192 0,2 0 0 16,3-1 0-16,0 1 0 0,2-1 3264 0,3 0 624 31,0-1 112-31,1 1 32 0,0 1-2880 0,0-2-560 16,1 0-112-16,2 0-32 0,0 1-272 0,2 0-176 0,2 0 192 0,2 0-192 0,1 0 128 0,3 0-128 31,3 0 0-31,2 0 0 0,0-2 0 0,-1 0 0 0,0-3 0 0,-2 1 0 0,-1-1 128 0,1 2-128 16,-1 0 0-16,0 0 0 0,1-1 0 0,0 1 0 31,4 0 0-31,-3-1-192 0,2-1 16 0,-2-1 16 0,-1 0 0 0,-2-1 0 0,-1 2 160 0,0-2-128 16,0 0 128-16,0 2-128 0,0-1 128 0,0 1 0 0,2-1 0 0,0 2 0 15,-2-1 0-15,1 0 0 0,-2 1 0 0,-1-1 0 31,-1 1 0-31,-3 0 128 0,1-1-128 0,-1 1 176 16,-2-1-176-16,0 2 0 0,2 0 0 0,-3-1 128 16,2 2 16-16,1 0 0 0,3 0 0 0,1 0 0 15,2-1-144-15,-1 2-144 0,0 0 144 0,-1 0-208 16,-1 0 208-16,1 0 0 0,-1 1 0 0,2 0 0 16,0 1-608-16,2 0-176 0,-1 0-48 0</inkml:trace>
  <inkml:trace contextRef="#ctx0" brushRef="#br0" timeOffset="-156521.33">17173 10424 11967 0,'26'-2'1072'0,"-11"0"-864"15,0 1-208-15,5-1 0 0,4 0 1376 0,3 0 224 0,0-2 64 0,1 1 0 16,0 1-576-16,1 0-128 0,2-2 0 0,-2 1-16 16,0 0-688-16,1 0-128 0,-1-1-128 0,3 2 192 15,2 0-192-15,3-1 0 16,1 0 0-16,5 2 0 0,0 0 0 0,3 0 0 15,0 0 0-15,-2 0 0 0,-2 0 0 0,0 0 0 16,2 0 0-16,0-1 0 0,2 1-288 0,-2 0 16 16,2 0 0-16,-2 0 0 0,0 0 144 0,-3 0 128 15,-3 0-192-15,0 0 192 0,-2 0-128 0,-1-2 128 0,-1 1 0 16,1 0 0-16,-1-2 0 0,1 0 0 0,2 1 192 16,3 0-48-16,-1 0 176 0,0 1 48 0,-1 0 0 0,-1 0 0 15,-2 1-128-15,0 0-32 0,0 0 0 0,2-1 0 16,-1 0-208-16,2 1 0 0,3 1 128 0,1 0-128 15,0 0 0-15,0 0 0 0,-4 0 0 0,1 0 0 16,-2-1 0-16,0 1 0 0,1 0 128 0,1-1-128 0,2 0-192 0,1 0-96 16,1-1-16-16,0 0 0 15,1 1-400-15,-6 0-96 0,-2 0-16 0,-1 0 0 16,-4 0 80-16,0-1 16 0,-1 0 0 0,1-2 0 0,-4 1 416 0,1 0 96 16,-4-1 16-16,1 2 0 0,3-1 192 0,-2 1 256 15,-1-1-48-15,2 1-16 0,-1-1 384 0,1 1 64 16,-4-2 0-16,0 2 16 15,-1-1-272-15,-1 1-48 0,-1 0-16 0,1-1 0 16,1 2-192-16,-2 0-128 0,0 0 128 0,1 1-128 0,-1 0 0 0,0 0 0 16,0 0 0-16,0 1 0 0,2 0 0 0,0 0-128 15,0 0 0-15,0-1 0 16,0 0-816-16,0 0-144 0</inkml:trace>
  <inkml:trace contextRef="#ctx0" brushRef="#br0" timeOffset="-156377.27">20804 10251 13823 0,'0'0'1216'0,"0"0"-960"0,0 0-256 0,-5-3 0 16,1-2 1776-16,4 5 304 0,0 0 64 0,-3-3 16 16,3 3-960-16,0 0-192 0,0 0-48 0,0 0 0 0,0 0-640 0,0 0-144 15,0 0-32-15,0 0 0 32,0 0-1984-32,5 2-400 0</inkml:trace>
  <inkml:trace contextRef="#ctx0" brushRef="#br0" timeOffset="-156188.86">20902 10334 4607 0,'0'0'192'0,"0"0"64"0,-5 2-256 0,5-2 0 0,0 0 0 0,-5 2 0 0,0 0 3952 0,0 0 736 0,1 1 160 15,4-3 16-15,-3 4-3472 0,0 1-704 16,1 2-144-16,1 1-32 0,1-1-384 16,1 3-128-16,0 2 0 0,2 1 0 0,-1-1 0 0,0 2 0 0,0 1 0 15,0 2 0-15,2 2 0 0,0 0 0 0,-2 2-192 0,2 0 48 31,-2 1-480-31,0 1-80 0,0 0-32 0,-1 0-9056 0</inkml:trace>
  <inkml:trace contextRef="#ctx0" brushRef="#br0" timeOffset="-155919.42">20827 11060 10127 0,'-7'12'896'0,"3"-6"-704"0,0 2-192 0,-2 2 0 15,1 0 1728-15,-1 1 304 0,0-1 64 0,-1 0 16 16,1-3-736-16,0 2-144 0,2 1-16 0,0 0-16 15,1 0-528-15,1 1-96 0,1 1-32 0,1 1 0 16,1 0-352-16,1 2-64 0,0 0 0 0,1-1-128 16,-1 1 0-16,1-2 0 15,1 0 0-15,1 0 0 16,-2 0-512-16,3-1 0 0,-3 2 0 0,1-2 0 0,1 0-384 0,-1-1-64 0,-1 0-32 0,1-1 0 16,-3 0 432-1,1-2 96-15,-1 0 16 0,0 0 0 0,-2-2 448 0,1 1 0 0,-1-1 0 0,0 0 0 0,0 0 704 0,1 1 16 16,-1-1 16-16,1 0 0 0,0-6-112 0,0 8-32 15,1 0 0-15,0 1 0 16,0 1-384-16,-1-1-80 0,0 1 0 0,1 1-128 0,0 0 0 0,0 1-272 16,0-1 16-16</inkml:trace>
  <inkml:trace contextRef="#ctx0" brushRef="#br0" timeOffset="-155211.93">20904 10835 15663 0,'0'0'688'0,"0"0"144"0,0 0-656 0,4-5-176 16,-1-1 0-16,0 2 0 0,-3 4 1200 0,0 0 208 15,0 0 32-15,0 0 16 0,0 0-496 0,0 0-112 16,0 0-16-16,0 0 0 0,0 0-592 0,0 0-240 16,0 9 176-16,-2 2-176 0,-1 1 0 0,-1 1 0 15,1 1 0-15,0 3-160 0,0 1-64 0,-1 3-16 16,2 1 0-16,-1 2 0 15,2 1-304-15,1 0-64 0,0-1-16 0,0 1 0 16,1 0-96-16,0-1-32 0,1-1 0 0,-2-2 0 0,1 0 400 0,0-5 80 16,0 1 16-16,-1-1 0 0,0 1 384 0,-1-1 64 15,0-1 32-15,0-1 0 0,-1 0 1168 0,0 4 224 0,-2-2 48 16,1 0 16-16,-1-1 48 0,-1-1 16 0,1 1 0 0,-1-2 0 0,1-1-784 16,1 0-144-16,1-1-48 0,0-1 0 15,0 0-544-15,0 0-224 0,1 0 176 0,0 0-176 16,1 1-960-16,0-2-304 15,0 1-48-15</inkml:trace>
  <inkml:trace contextRef="#ctx0" brushRef="#br0" timeOffset="-154500.12">13546 11988 6447 0,'0'0'576'0,"0"0"-576"15,0 0 0-15,-6-3 0 0,6 3 3120 0,0 0 512 16,-7-5 96-16,7 5 32 0,0 0-1696 0,0 0-336 0,0 0-64 0,0 0 0 15,0 0-480-15,0 0-96 16,0 0 0-16,0 0-16 0,0 0-496 0,7-5-80 0,-7 5-32 0,7-2 0 16,1 0-304-16,0 1-160 0,0 1 160 0,1 0-160 15,2 0 0-15,3 0-208 0,0 1 16 0,4-1 0 32,1 0-928-32,6 0-176 0,1 0-48 0,5 0-11104 0</inkml:trace>
  <inkml:trace contextRef="#ctx0" brushRef="#br0" timeOffset="-154323.35">14476 11970 8287 0,'6'0'736'0,"3"1"-592"0,1-1-144 0,2 0 0 0,1 0 1472 0,3 0 256 15,-3 0 48-15,5-1 16 16,-2 0-1376-16,5 1-272 0,2-1-144 0,2 1 160 0,4-1-160 0,0 1 0 16,0-2 0-16,1 0 0 15,1-1-128-15,1 1-64 0,2-1-16 0,1 1-6272 16</inkml:trace>
  <inkml:trace contextRef="#ctx0" brushRef="#br0" timeOffset="-154193.62">15875 11852 10591 0,'32'-4'464'0,"-17"3"112"0,5-1-576 0,4 0 0 0,4 0 0 16,2-1 0-16,-1 1 160 0,2 0-160 15,-1 0 128-15,-2-2-128 0,0 1 0 0,-2 0 128 0,1 0-128 0,0 0 0 16,2 1 0-16,0 1 0 15,2-1 0-15,2 1-4816 0</inkml:trace>
  <inkml:trace contextRef="#ctx0" brushRef="#br0" timeOffset="-153949.71">17626 11746 5519 0,'16'-1'496'0,"3"0"-496"0,5 0 0 0,5 0 0 0,-1-1 832 0,3 1 64 16,0 0 0-16,2 0 16 16,0-1-720-16,-1 1-192 0,0-1 0 0,0-1 0 15,8 1 176-15,0 0 0 0,-1 1 0 0,1 0 0 0,0 1-48 16,4 0-128-16,2 0 192 0,1-1-64 0,-3 1-128 0,-1 0 0 16,-3 1 0-16,0-1 0 0,-2 0 0 0,2 0 0 0,0 1 0 0,1 0 128 15,4 0-128 1,1 0 0-16,0 0-160 0,-2 0-2768 0,-1 1-544 0</inkml:trace>
  <inkml:trace contextRef="#ctx0" brushRef="#br0" timeOffset="-153663.08">20029 11740 6447 0,'33'-1'272'0,"-15"1"80"0,7 0-352 0,3 0 0 15,4-1 0-15,0 1 0 0,-1-1 2256 0,-1 1 384 16,-1 0 80-16,2 0 16 0,0 0-1536 0,0 1-304 16,1 0-64-16,-1 0-16 0,2 1-208 0,0 0-32 15,2 0-16-15,-1 0 0 0,0 0 64 0,-1 1 16 16,0-1 0-16,-2 0 0 0,-1 0-160 0,0 0-32 16,0 1 0-16,-1-1 0 0,1 0-48 0,0 1-16 0,-3-1 0 0,1 1 0 15,-1-1-96-15,-1 0-32 0,-2 0 0 0,-2 2 0 16,-2-2 0-16,-4 0 0 15,-3-1 0-15,-2 0 0 0,-2-1-16 0,-2-1-16 0,-7 1 0 0,0 0 0 16,0 0-224-16,0 0 0 0,0 0 0 0,-6-3-13008 16</inkml:trace>
  <inkml:trace contextRef="#ctx0" brushRef="#br0" timeOffset="-153224.58">20751 11717 15663 0,'0'0'688'0,"0"0"144"0,0 0-656 0,0 0-176 16,6-2 0-16,-6 2 0 0,7-1 832 0,0 0 128 16,1 0 16-16,1 0 16 15,0 0-1632-15,2 1-320 0</inkml:trace>
  <inkml:trace contextRef="#ctx0" brushRef="#br0" timeOffset="-153096.2">20912 11688 16575 0,'0'0'1472'0,"-4"-4"-1168"16,-1 1-304-16,0 1 0 0,-1 1 1568 0,6 1 256 16,-5-4 48-16,0 2 16 0,1-1-1328 0,4 3-272 0,0 0-48 0,0 0-10864 31</inkml:trace>
  <inkml:trace contextRef="#ctx0" brushRef="#br2" timeOffset="-147876.97">13384 10741 3679 0,'0'0'320'0,"0"0"-320"15,0 0 0-15,0 0 0 0,0 0 1712 0,0 0 272 0,0 0 48 0,0 0 16 0,3-7-1152 0,-3 7-208 16,0 0-48-16,0 0-16 0,0 0-96 0,0 0-16 15,0 0 0-15,0 0 0 0,5-6-64 0,-5 6 0 16,0 0-16-16,0 0 0 0,0 0-96 0,0 0-16 16,0 0 0-16,0 0 0 0,0 0-96 0,0 0-32 15,0 0 0-15,0 0 0 0,0 0 64 0,6 11 0 16,-3 0 0-16,-3 2 0 0,-2-1-112 0,0 1-16 0,1 1 0 16,-2 2 0-16,0 1-128 0,1 1 192 15,0-1-192-15,0 4 192 0,-1 1-192 0,3 2 0 0,-2 3 0 16,1 0 128-16,0 0-128 0,0 1 0 0,-1 2 144 15,-1-1-144-15,1-1 144 0,-1 2-144 0,0 2 192 16,0 0-192-16,1 2 256 0,1-2-48 0,0-3-16 16,0 3 0-16,0 1-16 0,1-1-16 0,1-2 0 0,0 1 0 15,-1-2 64-15,2 0 16 0,2-1 0 16,0-2 0-16,-1 0 0 0,2 1 0 16,0 0 0-16,1 0 0 0,-2-2 16 0,2-1 16 0,-1-2 0 0,1-1 0 15,0 0-32-15,-3 0-16 0,2 0 0 0,-1-3 0 16,0 0-32-16,-1-1-16 0,0-3 0 0,0-1 0 15,1-1 16-15,-2-1 16 0,-1 0 0 0,0 1 0 16,-1-2-32-16,1-1-16 0,-1-9 0 0,-1 9 0 0,1-9-16 0,-1 9 0 16,1-9 0-16,-2 7 0 0,2-7-16 0,-2 7-128 15,2-7 192-15,0 0-64 16,-5 6-704-16,5-6-160 0,0 0-32 0</inkml:trace>
  <inkml:trace contextRef="#ctx0" brushRef="#br2" timeOffset="-146660.91">13542 10700 9215 0,'0'0'400'0,"0"0"96"0,-7-2-496 0,7 2 0 0,0 0 0 0,-7-3 0 16,7 3 1168-16,-8-2 144 0,8 2 32 0,0 0 0 0,-8-2-656 0,8 2-128 15,0 0-32-15,0 0 0 16,-7-1 32-16,7 1 0 0,0 0 0 0,0 0 0 0,0 0-112 16,0 0-32-16,0 0 0 0,0 0 0 15,0 0-128-15,0 0-32 0,0 0 0 0,0 0 0 16,0 0 16-16,0 0 0 0,0 0 0 0,0 0 0 15,6 5 112-15,2 0 0 0,0-2 16 0,3 0 0 16,2 0-80-16,0-2 0 0,0-1-16 0,0 0 0 0,3 0-160 0,0 1-16 16,1 0-128-16,0-1 192 0,3 0-192 0,2 0 144 15,1-1-144-15,1 1 128 0,2 0-128 0,1-1 0 16,2 0 0-16,-1-2 0 0,1 1 0 0,0 0 0 16,-4-1 0-16,2-1 128 0,1 1-128 0,1 0 0 15,-2 0 0-15,2-1 0 0,-2 1 0 0,3 1 0 16,2 0 0-16,0 0 128 0,-3 1-128 0,3 0 0 15,1-1 0-15,-1 0 0 0,-3 0 0 0,-2-2 0 16,1 1 0-16,-10 1 0 0,3 0 0 0,2 1 0 16,2-1 0-16,0 1 0 0,2 0 0 0,2 0 0 0,2 0 0 15,1 0 0-15,1 1 0 0,1-1 0 16,0-1 0-16,0-2 0 0,-2 0 0 0,0 1 0 16,1-2 0-16,-2 3 0 0,-1 0 0 0,1 1 0 15,0 0 0-15,0 0 0 0,1-1 0 0,0 1 0 0,0 0 0 0,-1-1 128 16,2-1-128-16,-1-1 0 0,-1 0 144 0,0 0-144 15,0-1 144-15,0 2-144 16,-2 0 192-16,0 0-192 0,-1 2 128 0,3 1-128 0,1 0 0 0,0 0 0 16,0 0 144-16,1-1-144 0,1 0 0 15,-1-1 144-15,0 0-144 0,-1 0 0 0,0-2 0 0,0 2 0 0,-1 0 0 0,-1 0 0 16,0 1 0-16,0-1 128 0,1 2-128 0,-1 0 0 16,2 0 0-16,-1-1 0 0,1 0 128 0,-1-1-128 15,-3 0 192-15,1-1-64 0,0-1-128 0,-1 2 0 16,1 0 0-16,-1 1 0 0,2 0 0 15,0 0 0-15,-1-1 0 0,2 2 128 0,1 0-128 0,-1-1 0 16,0 0 0-16,0 0 128 0,-1 0-128 0,1-1 0 16,-3 0 0-16,-2-1 128 0,-1-1-128 0,1 2 0 15,-2-1 0-15,1 0 0 0,-2 1 0 0,1 0 0 16,2 0 144-16,-1 0-144 0,-3 0 128 0,3 1-128 16,3 0 128-16,-1 0-128 0,2-1 0 0,1 0 128 15,-1 0-128-15,2 0 0 0,-3 1 0 0,-1 0 0 0,1-1 0 0,-1 1 0 16,1 0 0-16,-2 0 0 15,0 0 0-15,1 1 0 0,-1 0 128 0,0-1-128 0,0-1 160 0,0 1-160 16,1 0 240-16,-1 0-48 16,2 0-16-16,-2 0 0 0,0-1-32 0,1 0 0 15,-1-2 0-15,1 1 0 0,0 1-144 0,1 0 0 0,0-1 0 16,0 2 0-16,-1 0 0 0,1 0 128 16,0 0-128-16,0 0 0 0,-2 0 0 0,1 0 0 0,-2-2 0 0,-1 2 0 15,-1-1 128-15,0 1-128 0,-1-1 128 0,-1 0-128 16,0-1 0-16,-2 1 0 0,0 0 128 15,-1 0-128-15,1 1 0 0,0 0 128 0,-1 0-128 0,2 1 128 0,-1 0-128 16,-3 0 0-16,1 0 0 0,0 0 0 0,1 0 0 16,0 0 128-16,-1 0-128 0,-1 0 0 0,-1 0 0 15,4 1 0-15,-3-1 0 0,0 0 0 16,-1 0 0-16,-2 1 128 0,-1-1-128 0,0 1 0 0,-1 0 0 16,0-1 128-16,0 0-128 0,2 0 0 0,-4 0 0 0,2 0 0 15,2-1 0-15,-4 0 0 16,4 0 0-16,-1 0 0 0,0-1 128 0,1 1-128 0,-2-1 0 0,0 1 0 15,-1 0 0-15,0 0 0 16,-1 0-640-16,-2 1-96 0,0-1-32 0,1 1-7536 16,-8 0-1504-16</inkml:trace>
  <inkml:trace contextRef="#ctx0" brushRef="#br2" timeOffset="-146265.37">18562 10395 10127 0,'0'0'896'0,"0"0"-704"16,0 0-192-16,0 0 0 0,0 0 1200 0,0 0 208 15,0 0 32-15,7-2 16 0,0 2-912 0,1-1-176 16,1-2-48-16,1 1 0 0,1 1-160 0,1 0-32 16,0 0-128-16,1 0 192 0,0 0-192 0,0 0 128 0,0 0-128 15,0 1 0-15,-3 0-160 0,2 0-128 0,2-1-32 0</inkml:trace>
  <inkml:trace contextRef="#ctx0" brushRef="#br2" timeOffset="-145621.16">18789 10342 15951 0,'0'0'704'0,"0"0"144"0,0 0-672 0,0 0-176 15,0 0 0-15,0 0 0 0,0 0 912 0,0 0 160 0,0 0 16 0,0 0 16 0,0 0-384 16,0 0-80-16,0 0 0 0,0 0-16 0,0 0-368 0,0 0-64 31,0 0 0-31,0 0-16 0,0 0 48 0,0 0 16 0,2 6 0 16,0 0 0-16,1 1 144 0,-1 0 16 0,0-1 16 0,0 3 0 0,0-1-32 0,1-1 0 0,-1 1 0 0,1 0 0 15,-1 0-32-15,2-1-16 16,-3 1 0-16,0 1 0 0,2 0-64 0,-2 0-16 0,-1 1 0 16,0 1 0-16,1 1-64 0,0 1-32 15,0-1 0-15,1 0 0 0,-2 0-16 16,0 0 0-16,0 0 0 0,0 1 0 15,0 0-144-15,0 1 160 0,0 0-160 0,-2 0 160 16,0 1-160-16,1-1 128 0,0 1-128 0,-1 1 128 16,0 0-128-16,-1 1 0 0,2-1 0 0,0 1 0 15,-1-2 128-15,1-2-128 0,1 2 128 0,0-1-128 0,-1 1 160 16,0 0-160-16,0 0 192 0,0 0-192 0,1 2 176 0,-3 4-176 16,3 0 160-16,-1-2-160 0,0-1 176 0,0 1-176 15,0-1 192-15,0 1-192 0,0-1 160 16,0 0-160-16,0 1 128 0,-1 1-128 0,1 0 0 0,0 1 128 15,0 0-128-15,1-1 0 0,0 1 176 0,1 0-48 16,-1 0-128-16,0 0 192 0,0-1 64 0,0 0 0 16,0-2 0-16,0 3 0 0,1 0-48 0,0 0 0 15,-1-2 0-15,0-1 0 0,-1 1 0 0,0 0 0 0,-1 0 0 0,0 0 0 16,0 1-80-16,1 0 0 0,-1-1-128 0,1 0 192 16,0 1-48-16,0-1-16 0,0-1 0 0,1-2 0 15,-1-1 0-15,1 1 0 16,0-2 0-16,0 2 0 0,0-3 16 0,0-1 0 15,0-2 0-15,1 0 0 0,0-2 0 0,0 0 0 0,0 0 0 0,2 0 0 16,-1-2 0-16,0 1 0 0,-2-7 0 16,2 6 0-16,0 0-336 0,1-1-80 0,-3-5-16 15,4 6 0 1,0-2-2496-16,1 1-496 0,-5-5-112 0,0 0 0 0</inkml:trace>
  <inkml:trace contextRef="#ctx0" brushRef="#br2" timeOffset="-144195.92">13461 11969 2751 0,'0'0'256'0,"0"0"-256"16,0 0 0-16,0 0 0 0,0 0 2192 0,-3 9 400 0,3-9 80 16,0 0 16-16,0 0-1600 0,-2 9-320 0,2-9-64 0,0 0-16 15,0 0 16-15,0 0 16 0,3 10 0 16,-3-10 0-16,0 0 48 0,7 5 16 0,-7-5 0 0,10 5 0 16,-1-3-192-16,1-1-32 0,1-1-16 0,1-1 0 15,1 0-16-15,3-1 0 16,2-1 0-16,1 1 0 0,2 0-176 0,2 1-32 0,1-1-16 0,5 1 0 0,1-1-144 0,3 2-32 15,1 0 0-15,4-1 0 0,0-1-128 0,1 0 0 16,-5-1 0-16,-10 0 0 0,5 1 176 0,-1 0-48 16,2 0-128-16,4 1 192 0,2 0-192 0,2 0 0 15,1-1-144-15,3 1 144 0,1-1 0 0,-1-1 0 16,-1-2 0-16,-1 2 0 0,0 0 0 0,2 1 0 31,-3-2 0-31,2 3 0 0,2 0 0 0,0 0 0 16,1-1 0-16,-2 0 0 0,-3-2 256 0,0 1 64 0,-1 0 0 0,0-1 0 15,-2 1 0-15,1 0 16 0,1 0 0 0,0 0 0 16,1 1-80-16,1 0 0 0,1-1-16 0,0-2 0 16,-3 0-112-16,2-1 0 0,-2 1-128 0,1 0 192 0,-2 1-64 0,1 0 0 0,-1-1-128 15,2 2 192-15,-2-2-32 0,2 1-16 0,-1 0 0 0,-1-1 0 16,0 1 48-16,-2-1 0 0,-1 1 0 0,0 0 0 16,0-1-192-16,3 2 0 0,-3 0 144 0,2-1-144 15,1 1 0-15,2 0 128 0,-1-1-128 0,1 1 0 16,-2-1 0-16,1 0 144 0,-1 0-144 0,-1 1 0 15,-2-1 128-15,2 2-128 16,-1 0 0-16,0 0 0 16,0 0 0-16,0 1 0 0,0-1 128 0,-1 1-128 0,0 0 128 0,1 0-128 0,-2-1 144 0,-1-1-144 0,-1 2 128 0,-1-1-128 15,0 1 0-15,1 0 144 0,0 1-144 0,1 0 128 16,2 0-128-16,-1 0 128 0,-1 0-128 0,1 0 0 16,1 0 0-16,0 0 0 0,0-1 0 0,-1 1 128 15,1-1-128-15,-2 1 0 0,0-1 0 0,-1 1 128 16,-1 0-128-16,2 0 0 0,1 0 0 0,0 0 0 31,-2 1 128-31,0-1-128 0,0 0 0 0,0 0 160 16,-1-1-160-16,1 0 160 0,0 0-160 0,0 0 0 15,0 0 144-15,-1-1-144 0,1 1 0 0,-7 1 144 0,3 0-144 0,0 0 0 16,1 0 128-16,-1 0-128 0,0-1 0 16,0 0 0-16,-2 0 176 0,7 0-176 0,-1 0 160 15,0 0-160-15,-1-1 0 0,0 0 128 16,1 1-128-16,0 0 0 0,-1 0 0 0,-7 1 144 0,0 0-144 0,0 0 128 15,0 0-128-15,1 0 0 0,-1 0 0 0,1 0 0 16,0 0 128-16,5 0-128 0,0 0 0 0,0 0 128 16,-3 0-128-16,-1 0 0 0,0 0 0 0,-1 0 0 0,1 0 0 0,-1 0 0 15,-1 0 0-15,0 0 128 16,1-1-128-16,-4 1 0 0,4 0 144 0,-1 1-144 16,-2-1 0-16,1 0 144 0,-2 0-144 0,1 0 0 0,-2 0 288 15,1-1-48-15,-1 0-16 0,-1 0 0 0,1 0 0 16,-3 0 0-16,0 0 0 0,-1-2 0 0,0 2-96 0,0 0 0 15,-2 0-128-15,0 1 192 0,1-1-64 16,-2 0-128-16,0 0 176 0,-2 0-176 0,-2 0 224 0,2-1-64 16,0 2-16-16,1-1 0 0,-2 1 48 0,0-1 0 15,-1 0 0-15,1 0 0 0,1 0-48 0,-3 0 0 16,0 1 0-16,-2 0 0 0,1-1-144 0,0 0 0 16,-1 0 0-16,-1-1 0 0,0 2 0 0,-4 0 128 15,5-1-128-15,-5 1 0 0,0 0 0 0,0 0 0 16,0 0 128-16,0 0-128 0,0 0-208 0,0 0-80 0,0 0-16 15,0 0 0 1,-7-1-2624-16,-3 0-528 0</inkml:trace>
  <inkml:trace contextRef="#ctx0" brushRef="#br2" timeOffset="-142574.27">13439 12416 8287 0,'0'0'736'0,"0"0"-592"0,3-8-144 0,0 0 0 0,0 1 784 0,1-1 128 15,-2 0 32-15,0 1 0 0,-1-1 208 0,0 0 64 0,0 1 0 0,1-1 0 16,-1 0 16-16,0 0 16 15,0 2 0-15,-1-1 0 0,1 1-256 0,-1-1-48 16,0-1-16-16,1 2 0 0,-1 0-16 0,0 2 0 16,0-2 0-16,0 2 0 0,0 0 0 0,0-1 0 0,0 5 0 0,0 0 0 31,0-4-144-31,0 4-48 0,0 0 0 0,0 0 0 0,0 0-208 0,0 0-32 0,0 0-16 0,0 0 0 16,0 0-144-16,0 0-16 0,0 0-16 0,0 7 0 15,0 3-160-15,-1 2-128 0,0 3 192 0,0 2-192 16,0 3 144-16,0 3-144 0,-2 3 0 15,2 2 144-15,-1 2-144 0,0 2 0 0,0 2 0 0,1 2 0 0,-1 0 0 0,2 1 0 16,2-2 0-16,-1-1 0 0,0 0 0 0,0 0 0 16,0-2 0-16,1 0 0 15,-1-3 0-15,1-2 0 0,0 0 0 0,-1-3 128 0,0-1-128 0,0-1 0 16,0-2 0-16,0-2 0 0,-1 0 160 0,0-3-160 16,0 0 192-16,0-2-192 0,0-1 192 0,0-2-192 15,0-1 192-15,0-3-192 0,0-6 0 0,0 6-352 16,0-6 48-16,0 0 16 15,0 0-928-15,0 0-192 0,0 0-48 0,0 0-13136 0</inkml:trace>
  <inkml:trace contextRef="#ctx0" brushRef="#br2" timeOffset="-142163.06">13436 12411 14735 0,'-4'-2'1312'0,"-3"-1"-1056"0,0 0-256 0,1 0 0 0,-3 2 2400 0,2 1 416 0,-1 1 96 0,1 2 16 16,-3 0-2112-16,3 0-432 0,-2 4-64 0,0 2-32 15,-1 1-32-15,1 1 0 16,2 0 0-16,-1 0 0 0,-1 0 0 0,3 0 0 0,-2-3 0 16,2 1 0-16,1-1 96 0,1 0 16 0,0-2 0 0,1-1 0 15,3-5 144-15,0 0 16 16,0 0 16-16,0 0 0 15,0 0 128-15,0 0 32 0,0 0 0 0,0 0 0 0,4-8-176 0,2-1-16 16,2-2-16-16,0-2 0 0,3-4-288 0,1 1-48 16,3-3-16-16,-1-1 0 0,1 1-144 0,1-1 0 15,-1 1 0-15,0 3 0 0,-2 1 144 0,-1 3 0 16,-1 2 0-16,-1 3 0 0,0 3 160 0,-2 1 16 0,1 2 16 0,-1 2 0 16,0 1-80-16,-2 1 0 15,0 2-16-15,-1 1 0 0,1 2-240 0,-1 1 144 0,2 0-144 16,-1 0 128-16,0-1-128 0,-1 2 0 15,1 0 0-15,1 1 128 0,-3-1-128 0,1 1 0 0,1 0-192 0,-1 0 192 32,1-1-1584-32,1-1-192 0,-1 1-32 0,2 0-16 0</inkml:trace>
  <inkml:trace contextRef="#ctx0" brushRef="#br2" timeOffset="-141733.92">13041 13482 20271 0,'0'0'1792'0,"0"0"-1424"0,0 0-368 16,0 0 0-16,0 0 2576 0,0 0 448 0,0 0 96 0,0 0 16 0,0 0-1728 0,-3 3-352 15,-1 4-64-15,0 0-16 0,1 3-528 0,1 1-96 31,0 1-32-31,1 3 0 0,0 0-176 0,1 2-144 0,-3 1 192 0,6 2-192 0,-3 1 128 0,0 0-128 16,0-1 0-16,1-1 0 16,0 1 0-16,0 0 0 0,1-1 0 0,0 1 0 15,2-3-288-15,-1 0-112 0,-1-3-32 0,1-1 0 32,1-2-1920-32,-1-1-384 0,-1-1-80 0</inkml:trace>
  <inkml:trace contextRef="#ctx0" brushRef="#br2" timeOffset="-141293.91">13002 13555 26719 0,'-3'-6'2368'0,"-1"-2"-1888"0,1-1-480 0,0 1 0 15,-2-3 832-15,3 2 80 0,0 1 16 0,3-1 0 16,-1 0-16-16,1 1 0 0,1 0 0 0,2 1 0 16,1 1-336-16,2 0-80 0,0 1-16 0,3 0 0 15,1 1-160-15,1 1-48 0,2 0 0 0,-1 2 0 16,0 0-80-16,-1 1-32 0,-2 1 0 0,0 0 0 15,-1 3-160-15,-2 0 0 0,0 2 144 0,-3 1-144 16,0 3 0-16,-2 1 128 0,-1 0-128 0,-1 2 0 16,-2 2 0-16,-2 1 0 0,-1 1 0 0,-2 0-192 0,0 2 192 0,-1 0 0 15,0-2-144-15,1 0 144 0,-1-2 0 0,0 0 0 16,2-2 0-16,-1-1 0 0,3-2 0 0,-1-1 0 16,1-3 0-16,0 1 0 0,3-1 0 0,1-6 0 15,0 0 144-15,0 0-144 0,0 0 0 0,0 0 0 16,0 0 0-16,7 4 128 0,2-2-128 0,0-1 0 15,-1 0 0-15,3 0 0 0,0-1 0 0,1 1 0 16,2 0 0-16,-2 0 0 0,0 2 160 0,0-1 64 16,-2 1 16-16,-1 2 0 0,-2-2-48 0,0 1 0 15,-3 1 0-15,-4-5 0 0,0 0 112 0,1 6 16 0,-1 1 0 0,-2-1 0 16,-2 1-48-16,-3 0 0 16,0-1 0-16,-3 2 0 15,-1 0-112-15,-1 0-32 0,-1 1 0 0,0 0 0 0,-1 0-128 0,1 0 0 0,0-1 0 16,0 1 0-1,2 0-384-15,2 0-48 0,0 0-16 0,2-3 0 32,1 0-1216-32,1-2-256 0,5-4-64 0,0 0-8448 0,0 0-1680 0</inkml:trace>
  <inkml:trace contextRef="#ctx0" brushRef="#br2" timeOffset="-140788.06">13374 13802 11967 0,'0'0'1072'0,"0"0"-864"31,0 0-208-31,-1 5 0 0,-1 1 2336 0,1-1 416 0,0 1 96 0,0 0 16 0,-1 1-1344 0,1 0-272 32,1-7-48-32,1 7-16 0,0 0-512 0,1 0-96 15,-2-7-32-15,6 7 0 0,-2 0-128 0,4-2-32 0,0 0 0 0,0-2 0 16,1-1-144-16,0-2-48 16,-1-1 0-16,-1-1 0 0,2-1 144 0,-2-2 32 15,-2-1 0-15,1 0 0 0,-1-2 144 0,1 1 16 16,-3-3 16-16,0-2 0 0,1-3 96 0,-2 1 0 15,0 0 16-15,-1 0 0 0,0 0-64 0,-1 3-16 16,0 0 0-16,-1 1 0 0,0 2 112 0,0 0 16 0,0 1 0 0,1 7 0 16,-2-4-256-16,2 4-32 0,0 0-16 0,0 0 0 15,0 0-224-15,0 0-48 16,0 0-128-16,0 0 192 0,0 0-192 0,-1 7 0 0,-1 0 0 0,2 3-160 0,0 2 160 0,0 4 0 16,3 0-144-16,-1 3 144 15,-1 1 0-15,1 2 0 0,0 2-144 0,1 2 144 0,-1 2 0 16,0 0-128-16,1 1 128 0,1 2 0 0,-2 2 0 15,1 0-128-15,3-1 128 0,-4 1 0 0,1 0 0 0,0-1 0 16,0-2 0-16,-1 0 0 0,-1-2 0 16,0-2 0-16,-1-4 0 0,-1-1 0 0,-1-4 0 0,-1-1 0 15,1-3 128-15,-1-2-128 0,-1-2 224 0,-2-3-48 16,-1-1-16-16,1-3 0 0,-2-2 64 0,0-2 16 16,1-4 0-16,-2-1 0 0,-1-3 96 0,1-2 32 15,0-3 0-15,2-1 0 0,0-2-128 0,3 0-32 16,3-1 0-16,1-1 0 0,0-1-208 0,2 1 0 15,3 1 0-15,2 0 0 0,1 0-240 0,0 0 64 16,2 1 16-16,2 1 0 16,2 2-368-16,1 1-80 0,3-1-16 0,0 2 0 15,0 1-1536-15,2 0-304 0,1-1-64 0</inkml:trace>
  <inkml:trace contextRef="#ctx0" brushRef="#br2" timeOffset="-139247.98">16852 8917 11679 0,'0'0'512'0,"0"0"128"0,0 0-512 0,0 0-128 15,0 0 0-15,0 0 0 0,0 0 672 0,0 0 112 16,0-6 32-16,0 6 0 0,1-5 32 0,-1 5 16 16,1-6 0-16,0 1 0 0,-1-1-128 0,0 1-32 15,1-1 0-15,0 1 0 0,-1-1-96 0,1 1-32 16,1-1 0-16,-1 2 0 0,-1-2-48 0,1 2-16 16,0-2 0-16,-1 6 0 0,1-5 48 0,-1 5 0 15,1-6 0-15,-1 6 0 0,0 0-16 0,0 0 0 0,1-4 0 0,-1 4 0 16,0 0-160-16,0 0-48 15,0 0 0-15,0 0 0 0,0 0-208 0,0 0-128 16,0 0 128-16,0 0-128 0,5 5 0 0,-2 3 0 0,0 1 0 0,-1 1 0 16,1 0 0-16,-1 2 0 0,0 0 0 0,0 1 0 15,0 1 0-15,1 2 0 0,-2 1 0 0,0 2 0 16,1 1 0-16,0 2 0 0,-1 1 0 0,0 0 0 16,0 0 0-16,1 3 0 0,0 1 0 0,0 1 128 0,-1-1-128 15,2 3 0-15,2 1 0 0,-1-1 0 0,-1 1 0 0,2 1 0 16,-1 1 0-16,1 1 128 0,-1 1-128 0,0 1 144 15,2-2-144-15,-1 1 160 0,-1 1-16 0,0-1 0 16,1 1 0-16,1 13 0 0,0-6 16 0,-2-4 0 16,-1-4 0-16,1-1 0 0,-1-1 32 0,-1-2 16 15,-1-2 0-15,0-1 0 0,0-3 48 0,2 0 16 16,0 0 0-16,-1-2 0 0,-1 0-32 0,0-2-16 0,0-3 0 0,1 0 0 16,-2-1 0-16,3-2 0 15,-2 0 0-15,-1-1 0 0,-1-2-16 0,1-1 0 16,0-3 0-16,0 1 0 0,-2 0-48 0,2-9-16 0,0 9 0 15,0-9 0-15,-1 10-144 0,1-10 192 0,0 9-192 16,0-9 192-16,0 0-192 0,0 0 192 0,0 0-192 0,0 0 192 16,0 8-192-16,0-8 0 0,0 0 0 0,0 0 128 31,0 0-736-31,0 0-160 0,0 0-16 0,0 0-16 16,0 0-1648-16,0 0-336 0,0 0-64 0</inkml:trace>
  <inkml:trace contextRef="#ctx0" brushRef="#br2" timeOffset="-138854.35">16849 10193 18431 0,'-6'-9'1632'0,"6"9"-1312"0,-2-8-320 0,0 4 0 0,-1-1 1072 0,3 5 144 16,0 0 16-16,0 0 16 0,-1-4 128 15,1 4 32-15,0 0 0 0,0 0 0 16,0 0-800-16,0 0-160 0,0 0-16 0,5 4-16 0,0 3-240 0,0 2-48 15,-1 1-128-15,3 5 192 0,0 1-16 0,0-1-16 16,0-1 0-16,0 1 0 16,1-1 0-16,0 1 0 0,-1 1 0 0,2-3 0 0,0-1-160 0,0 0 160 0,0 0-160 0,-1-2 160 15,0-1-32-15,1-3-128 0,0 0 192 0,1-2-64 16,-1-1 96-16,1-5 16 0,1 0 0 0,-1-2 0 16,2-3 80-1,0-2 0-15,-1 0 16 0,0-5 0 0,2-2 64 0,-4-1 16 0,1-4 0 0,0 1 0 31,0-4-48-31,-1 1-16 0,-1 0 0 0,-2 2 0 0,1 4-208 0,-2 1-144 0,-1 3 192 0,-2 2-192 0,0 2 240 0,-2 9-64 16,0 0-16-16,0 0 0 0,0 0-16 0,0 0 0 16,0 0 0-16,0 0 0 0,0 0-144 15,-4 10 0-15,0 1-192 0,0 2 192 0,-3 1-272 0,4 1 64 32,-2 0 16-32,1 1 0 15,2-1-880-15,-1-2-160 0,1 0-48 0,-1-2-13872 16</inkml:trace>
  <inkml:trace contextRef="#ctx0" brushRef="#br2" timeOffset="-137795.04">17032 8342 11679 0,'0'0'512'0,"0"0"128"0,1-6-512 0,0-1-128 0,1 1 0 0,-1 0 0 16,0 1 1136-16,1 0 208 0,0 1 32 0,-2 4 16 0,0 0-128 0,0 0-32 16,5-5 0-16,-5 5 0 0,0 0-320 0,0 0-64 15,0 0-16-15,0 0 0 16,0 0-352-16,3 7-80 0,0 2-16 0,-2 1 0 0,-1 0 0 16,0 2-16-16,0 2 0 0,0 3 0 0,-1 0-16 0,1 1 0 15,0 0 0-15,0 1 0 16,0 0-176-16,0 0-48 0,0-3 0 0,0 3 0 0,-2-2-128 0,1 1 128 15,0-2-128-15,1 0 128 0,0-2-128 0,1-1 0 0,0-1 144 0,1-1-144 16,-2-1 128-16,0 0-128 0,0-2 160 0,0-1-160 16,0-7 192-16,0 0-64 0,0 0-128 15,0 0 192-15,0 0-192 0,0 0 0 0,0 0 0 0,0 0 0 32,0 0-576-32,0 0-16 0,-3-5 0 0,1 0 0 15,-2-2-560-15,2-2-128 0,0-2 0 0,-1 0-16 16,-1 0-624-16,1-1-112 0,0-1-16 0,-1 0-16 0,0 0 112 0,0 0 32 0,-1 1 0 0,2 1 0 15,-1-1 1168-15,0 1 240 0,1 0 64 0,1 0 0 0,1 0 1600 0,0 0 336 16,-1-1 64-16,1 0 16 16,1-1-224-16,1 0-64 0,1-2 0 0,0 1 0 0,0 1-256 0,0-1-64 15,-1-2-16-15,3 1 0 0,0 2 16 0,0-1 16 16,2 2 0-16,-1 1 0 0,1 0 48 0,0 1 0 16,1 0 0-16,1 1 0 0,1-1-64 0,-1 1 0 15,1 0 0-15,0 0 0 0,0 2-192 0,0-1-64 16,-1 1 0-16,2 2 0 0,0 0-208 0,-1 2-48 15,0 1-16-15,0 1 0 0,-1 2-208 0,1 0-32 0,0 2-16 0,-1 2 0 16,-2 0-176-16,0 3 160 0,-1 0-160 0,0 0 160 16,0 2-160-16,-4 1 0 15,0 0 0-15,-1 1 0 0,-1 0 128 0,0 1-128 16,-2-1 0-16,0 0 128 0,-3 0-128 0,1-1 192 0,-3-1-192 0,0 0 192 16,-1-3-48-16,1 1 0 0,-1-1 0 0,-1-1 0 15,0 0 32-15,0-1 0 0,1 0 0 0,-1 0 0 16,2 0-176-16,-1-1 0 15,0-1 144-15,0 1-144 16,1-1-272 0,2 0-128-16,0 0-32 0,2 2-10560 0,0 0-2112 0</inkml:trace>
  <inkml:trace contextRef="#ctx0" brushRef="#br2" timeOffset="-136359.23">13321 9632 6447 0,'0'0'576'0,"0"0"-576"0,0 0 0 0,0 0 0 16,0 0 848-16,0 0 64 0,0 0 16 0,0 0 0 15,0 0-400-15,0 0-80 0,0 0 0 16,0 0-16-16,0 0 160 0,0 0 48 0,0 0 0 0,0 0 0 15,0 0-128-15,0 0-32 0,0 0 0 16,0 0 0-16,0 0-48 0,0 0-16 0,5 9 0 16,-1-1 0-16,-2 2-160 0,0 0-16 0,0 0-16 15,-1 1 0-15,0 2-96 0,-1 3 0 0,0 1-128 0,0 1 192 0,2-2-48 16,-2 3-16-16,0 2 0 0,0 2 0 0,0 1-128 0,0 4 128 16,1 1-128-16,1 1 128 0,0 0-128 0,1 3 128 31,1 2-128-31,0-1 128 0,0-1-128 0,2 0 0 0,-2-1 0 0,2-1 128 0,0-4-128 0,1 1 0 15,-3-2 0-15,1 1 128 0,-2-3 0 0,2 1 0 16,-1-2 0-16,-1-2 0 0,-1-3 0 0,1-1 0 16,-2-1 0-16,0-1 0 0,0-1 16 0,-1 0 0 15,-1-1 0-15,0-1 0 0,0-1-16 0,1-1 0 16,-3-1 0-16,2-2 0 0,1-7-128 0,0 8 192 16,0-8-192-16,0 0-6224 0,0 0-1360 0</inkml:trace>
  <inkml:trace contextRef="#ctx0" brushRef="#br2" timeOffset="-135645.59">13479 10026 6447 0,'0'0'272'0,"0"0"80"0,-9-4-352 0,1 2 0 15,-1 1 0-15,1-1 0 0,8 2 2080 0,-8-1 352 16,1 0 64-16,7 1 0 0,0 0-1344 0,0 0-256 0,-7-2-64 0,7 2-16 16,0 0-400-16,0 0-80 0,0 0-16 0,0 0 0 15,0 0-176-15,0 0-144 0,10 5 192 0,0-1-192 16,0 0 256-16,1-3-48 0,1-1-16 0,1-1 0 16,3-1 176-16,1 1 16 0,4-1 16 0,1 0 0 15,0-2 96-15,4 1 16 0,0 0 0 0,3 0 0 16,4-1-192-16,3 1-16 0,0-1-16 0,2-1 0 15,4 0-160-15,0-1-128 0,-2 1 192 0,-12 2-192 16,4-2 128-16,3 1-128 0,3-1 0 0,22 0 0 16,0 0 128-16,-2 2-128 0,-2-1 0 0,-17 2 0 0,1-1 224 0,3 1-64 15,1-1-16-15,5 1 0 0,2-1 32 0,2 1 0 16,1 0 0-16,0 0 0 0,0 0-176 0,-1-1 0 16,-2 1 0-16,2 0 0 0,2-1 160 0,1 1-160 15,0 0 192-15,-1 1-192 0,-1 0 144 0,-1 0-144 16,-4-1 0-16,3 0 144 0,0 0-144 0,0-1 192 15,-1 2-192-15,0 0 192 0,-2 0-192 0,1 1 0 16,-3 0 0-16,-1 0-176 0,-1-1 176 0,1-1 0 16,0 0 128-16,0 0-128 0,0 1 0 0,-1 1 0 15,-1 0 0-15,-1 0 0 0,-1 0 0 0,-1-1 0 0,-4 0 0 16,-2 0 0-16,-1-1 0 0,-1 0 0 0,-2-2 0 0,-1 2 0 16,-2 1 0-16,-2-1 0 0,-3 0 0 0,-2 1 128 15,-1-1-128-15,-2 1 176 0,-1-1-176 0,-2 1 192 16,-2 0-192-16,-1 0 0 0,-2 0 144 0,0 0-144 15,0 0 0-15,-2-1 128 0,-2 1-128 0,1 1 0 16,-7 0 0-16,0 0 0 16,4 0 0-16,-4 0 0 0,0 0-384 0,0 0-160 15,0 0-32-15,0 0-7456 0,0 0-1504 0</inkml:trace>
  <inkml:trace contextRef="#ctx0" brushRef="#br2" timeOffset="-135268.81">16626 9767 12895 0,'-1'-4'1152'0,"-4"-2"-928"16,0 1-224-16,1-1 0 0,-2 0 1552 0,2 1 272 0,-1 2 48 16,5 3 16-16,-6-5-720 0,1 2-144 15,5 3-16-15,0 0-16 0,0 0-352 0,0 0-64 16,0 0 0-16,0 0-16 0,0 0-304 0,0 0-64 0,0 0-16 0,5 0 0 15,1 0-176-15,1 0 0 0,1 0 0 0,1 1 128 16,3 0 0-16,0 0-128 0,0 1 192 0,2-1-64 16,1 1-128-16,-1 0 0 0,2-1 0 0,0 0 128 15,-1 0-128-15,1 0 0 0,-2 1 144 16,1 0-144-16,-1-1 0 0,-2 1 0 0,-1-1 0 0,-3 0 0 16,1 0 0-16,-2 0 128 0,-7-1-128 0,0 0 0 15,0 0 0-15,3 5 0 0,-2 1 0 0,-3 1 0 16,-2 0 192-16,-2 0-48 0,-2 2 0 0,0 1 0 15,-3 1 64-15,-3 2 16 0,-2 2 0 0,-1 1 0 0,1 1-224 0,-1-1 144 16,0 1-144-16,0-1 128 0,2 1-128 0,-2-2 0 16,2-1-160-16,-3-1 160 15,3 0-976 1,1-2-112-16</inkml:trace>
  <inkml:trace contextRef="#ctx0" brushRef="#br2" timeOffset="-134670.54">14035 9713 3679 0,'0'0'320'0,"0"0"-320"0,-6-4 0 0,6 4 0 0,-7-4 2528 0,-1 2 432 15,0 1 96-15,8 1 16 0,-6 1-1664 0,-2 3-336 16,0 1-64-16,-5 5-16 0,-1 0-352 0,0 1-80 16,-2 1-16-16,-2 0 0 0,-1 0-112 0,-2 1-32 15,-1 1 0 1,0-1 0-16,-1 0 0 0,-1 1 0 15,0 2 0-15,7-6 0 0,-1-1-80 0,-1 2-32 0,1 0 0 0,-8 6 0 16,4-5 96-16,5-2 32 0,4-1 0 0,-2-3 0 0,1 0 224 0,3-2 32 0,2 0 16 0,1-1 0 16,8-3-304-16,0 0-64 15,-6 4-16-15,6-4 0 0,0 0-80 0,0 0-16 0,0 0 0 16,0 0 0-16,0 0-208 0,5 8 176 0,-5-8-176 0,9 7 160 16,1-3-160-16,2-1 160 0,-2-1-160 15,2 1 160-15,2-2 832 0,1 1 160 0,2 0 48 0,1 0 0 31,1 1-1696-31,0 0-336 0,2 1-64 0,0 1 0 0,0-1 736 0,-1 0 160 0,-1 1 0 0,-1-1 0 32,1 1-1440-32,0-1-336 0,-2-1-64 0</inkml:trace>
  <inkml:trace contextRef="#ctx0" brushRef="#br2" timeOffset="-134151.04">14614 9187 17615 0,'0'0'768'0,"3"-4"192"0,-2-3-768 0,0 1-192 16,1 0 0-16,-2 6 0 0,2-5 1312 0,-2 5 224 0,0 0 64 0,0 0 0 15,0 0-704-15,0 0-128 0,0 0-16 0,0 0-16 0,0 0-448 0,0 0-96 16,1 8 0-16,0 2-16 15,-1 1-48-15,-1 0-128 16,-1 1 192-16,0 2-64 0,-1-1 0 0,-2 1 0 0,1 0 0 0,1 1 0 16,-1-1-128-16,1 0 0 0,0 0 0 0,0-1 0 15,2-1 0-15,0-1 0 0,1-1 128 16,0 0-128-16,1 0 320 0,3-2 48 16,-2 1 0-16,1-2 0 0,0-2 144 0,2 0 16 15,0-2 16-15,2-1 0 0,1 0-128 0,0-1-32 16,2-1 0-16,0 0 0 0,1 2-176 0,1-2-32 15,0-2-16-15,1 1 0 0,-1 0-160 0,0 0 128 0,2 1-128 16,-1 0 128-16,0 0-128 0,1 0 0 0,-2 1 0 16,-1-1 0-1,-1 0-368-15,0 0-96 0,1 0-32 0,-3 0 0 16,1-2-1632-16,0 0-336 0,-1 0-64 0</inkml:trace>
  <inkml:trace contextRef="#ctx0" brushRef="#br2" timeOffset="-133880.59">14952 9166 16575 0,'-2'-14'736'0,"1"9"160"0,-1-2-720 0,-1 1-176 0,1 1 0 0,0-1 0 0,1 1 2304 0,1 5 448 16,0 0 64-16,0 0 32 0,0 0-1568 0,0 0-304 16,0 0-64-16,0 0-16 0,0 0-576 0,0 0-128 15,0 0-32-15,2 7 0 0,-1 0-160 0,1 3 0 16,1 1 0-16,-2 2 0 0,0 2 0 0,0 0 0 15,-1 2 0-15,0 1 128 0,-1 2-128 0,-1 1 160 16,-2 0-160-16,1 2 160 0,-1 1-160 0,-1 0 0 16,0 1 144-16,-1-1-144 0,2 0 144 0,-1-2-144 15,0-1 192-15,-3 7-192 0,2-4-160 0,1-3-144 16,1-3-16-16,1 0-16 16,-1-1-1712-16,2-1-320 0,0-4-80 0</inkml:trace>
  <inkml:trace contextRef="#ctx0" brushRef="#br2" timeOffset="-133469.89">15018 9402 20271 0,'1'-17'1792'0,"0"11"-1424"0,2-1-368 0,0-1 0 16,0 1 1136-16,2-1 144 0,0 1 48 0,2 1 0 15,0-1-112-15,1 3 0 0,1-1-16 0,1 3 0 0,0 1-656 0,0 1-128 16,1 2-32-16,-3 2 0 0,1-1-256 0,-1 1-128 15,-3 2 0-15,0 0 128 0,-2 2-128 0,-1 1 0 16,-2 1 0-16,-1 1 0 0,0-1 0 16,-2 2 0-16,-2 2 0 0,-1 0 0 15,-2 1 0-15,0-1 0 0,0 1 0 0,-1 1 0 0,0-3 0 0,0-1 0 16,0 0 0-16,2-4 0 0,-1 0 0 0,1-2 128 16,2 1-128-16,-1-2 128 15,2 0 0-15,4-5 0 0,0 0 0 0,0 0 0 0,0 0 224 0,0 0 32 0,0 0 16 16,0 0 0-16,5 4-96 15,2-1-32-15,1-1 0 0,3-1 0 0,2-1-80 0,3-1-32 0,1-2 0 0,3 1 0 16,1 0-16-16,1-1 0 0,0-1 0 0,0 1 0 16,-1-1-144-16,-1 0 160 0,1 0-160 0,-1 0 160 15,-2-1-160-15,-1 2 0 0,0-1 144 16,-3 3-144-16,-3-1 0 0,-1 1 128 0,-2 0-128 0,-1 1 0 16,-7 0 0-16,0 0-320 15,0 0 64-15,0 0 16 0,0 0-2240 0,0 0-448 0</inkml:trace>
  <inkml:trace contextRef="#ctx0" brushRef="#br2" timeOffset="-131218.22">14137 12690 8287 0,'0'0'368'0,"0"0"80"0,0 0-448 0,0 0 0 0,0 0 0 0,0 0 0 15,0 0 1664-15,0 0 240 0,0 0 48 0,0 0 16 0,0 0-816 0,0 0-144 16,0 0-48-16,0 0 0 0,0 0-192 0,0 0-64 16,0 0 0-16,0 0 0 0,0 0-96 0,0 0-32 31,0 0 0-31,0 0 0 0,0 0-288 0,8-1-64 0,-4-2-16 0,3 2 0 0,-1 0-64 0,2 1-16 0,1 0 0 0,0 0 0 15,1 0-128-15,1 0 128 16,1 0-128-16,1 1 128 16,1-1-128-16,3 0 0 0,0 0 0 0,2 1 0 15,1-2 128-15,0 0-128 0,-1 0 128 0,2 0-128 0,1-1 128 16,0 0-128-16,1-2 128 0,2 1-128 0,0 1 0 0,2 0 128 16,1-1-128-16,2 1 0 0,0 1 0 0,3-1 0 0,3-1 0 0,-1-1 0 15,-1 1 0-15,0-1 0 0,0-2 128 0,0 1-128 16,-1 0 0-16,0 1 0 15,1-2 0-15,3 2 128 0,-1 0 0 0,1-1-128 0,2 1 192 0,-1 0-64 16,0 0-128-16,-2 1 0 0,-1-2 0 0,0 1 0 16,1 0 0-16,-1-1 0 0,0 0 0 0,1-1 0 0,3 1 192 0,-2-1-32 31,3 1-16-31,-1 0 0 0,1 2-144 0,-3 0 0 16,-1-2 144-16,-1 1-144 0,0-1 192 0,0 1-48 0,0 0 0 0,1-1 0 0,-1 1-144 0,2 1 128 15,2-1-128-15,0 1 128 16,1-1-128-16,-1-1 0 0,-2 0 0 0,-1-1 0 0,-1 1 0 0,0-1 0 15,0 2 0-15,-1-1 0 0,0 1 0 0,0 0 128 16,1-1-128-16,0 2 0 0,0 0 176 0,1-1-48 16,0 0-128-16,-3-2 192 0,-1 1-192 0,0-1 0 15,0 1 128-15,0-1-128 0,-1 2 0 0,2 2 144 16,-1-2-144-16,2 1 128 0,3 0-128 0,-1-2 160 31,0 1-160-31,1 0 160 0,-2-1-160 0,-1 1 160 0,-1-2-160 0,0 2 160 0,1 0-32 0,0-1-128 16,-1 1 192-16,1-1-64 0,1 2-128 0,1 0 160 15,-1-2-160-15,1 1 160 0,2 0-160 0,-2-1 160 16,-1 0-160-16,-1 0 160 0,2 1-160 0,-1 1 0 0,0-2 0 0,0 2 128 16,0 1-128-16,1-1 0 15,1 1 0-15,0 0 128 0,1 0-128 0,-2-1 0 16,-2-2 0-16,-2 2 0 0,-4 0 0 0,1-1 0 0,0 1 0 0,-1 0 0 16,1-1 0-16,-2 1 128 0,1 1-128 0,-1 1 0 15,2 1 176-15,-2-2-48 0,1-1-128 0,1 1 192 16,-4 1-192-16,1 0 176 0,-2-1-176 0,1 1 160 15,-3 0-160-15,-1-2 0 0,-3 1 0 0,1 0 0 16,-1-1 0-16,-2 0 128 0,2 1-128 0,-5 0 0 16,-1 0 128-16,0 0-128 0,-2 1 128 0,-1-1-128 31,-2 1 192-31,-1 0-64 0,-6 1 0 0,0 0 0 0,0 0-128 16,0 0 0-16,0 0 144 0,0 0-144 15,0 0-272-15,0 0-128 0,0 0-32 0,0 0 0 16,0 0-864-16,0 0-176 0,0 0-48 0</inkml:trace>
  <inkml:trace contextRef="#ctx0" brushRef="#br2" timeOffset="-130803.96">18527 12079 18655 0,'0'0'832'0,"0"0"160"0,0 0-800 0,0 0-192 0,-2-5 0 16,2 5 0-16,-2-5 672 0,2 5 96 0,0 0 0 0,0 0 16 15,-4-3-288-15,4 3-64 0,0 0-16 0,0 0 0 16,0 0-272-16,0 0-144 0,0 0 160 16,0 0-160-16,0 6 192 0,2-1-64 0,-1 2-128 0,1-2 192 15,1 1 0-15,2-1-16 0,-1 1 0 0,1-2 0 0,1 0 0 0,2 1 0 16,0-1 0-16,3 1 0 0,-2-2 0 0,2 0 0 15,0-1 0-15,1 1 0 0,0-1-48 0,1 0 0 16,-1-1 0-16,-1 0 0 0,-1 0-128 16,-1 0 160-16,0 1-160 0,-1-1 160 0,0 0 16 0,-8-1 0 15,0 0 0-15,0 0 0 0,0 0 64 0,0 0 16 16,0 6 0-16,0 1 0 0,-5-2 0 16,0 2 0-16,-4 0 0 0,-2-1 0 0,-1 2-32 0,-2 0 0 15,-3 0 0-15,1 2 0 0,-2 1-224 0,1 1 176 16,1 2-176-16,1 1 160 0,-1 2-160 0,2-1 0 0,0 1 0 0,0-1 0 31,1-1-880-31,1 2-96 0,1-2-32 0,1 1-11216 0</inkml:trace>
  <inkml:trace contextRef="#ctx0" brushRef="#br2" timeOffset="-129900.54">17207 12880 13823 0,'1'-14'1216'0,"0"8"-960"0,0 0-256 16,2-2 0-16,-1-1 1296 0,1 0 224 16,0 2 32-16,1-2 16 0,0 0-208 0,1 0-32 0,0 0-16 0,2 1 0 15,-1-1-288-15,1 1-64 16,-1 2-16-16,2 0 0 0,1 1-304 0,0 0-64 16,-2 2-16-16,2 1 0 0,0 1-288 0,1 1-48 15,0 1-16-15,1 2 0 0,-2 1-208 0,1 2 144 0,-1-1-144 16,1 3 128-16,-1 1-128 0,0 1 0 0,-1 1 0 15,-3 1 0-15,0 0 176 0,-2 1-48 0,-1 1-128 0,-1 2 192 16,-2-1-192-16,-1 1 0 0,-3 0 128 0,0 1-128 16,-4-2 0-16,0 3 128 0,1-1-128 0,-1 1 0 15,0-3 144-15,0 0-144 0,1-2 128 0,2-1-128 16,-1-1 128-16,1-2-128 0,0-3 0 0,1 1 128 0,1-1-128 0,4-6 160 16,-3 4-160-16,3-4 160 0,0 0-32 0,0 0-128 15,0 0 192-15,0 0-64 0,0 0-128 0,0 0 128 16,1-7-128-16,4-1 128 0,-1-1-128 0,5-4 128 15,3-2-128-15,0 0 128 16,3-2-128-16,2 1 0 0,0-1 0 0,1 0 0 16,0-3 0-16,-1 0 0 0,1 1 0 0,-2 1 0 0,-1 0 0 0,-3 3 0 15,-1-1 0-15,-2 2 0 16,-2 1 272-16,-1 1 32 0,-2 1 0 0,-1 2 0 16,1 1 16-16,-2 1 0 0,-2 2 0 0,0 5 0 0,0 0-176 0,0 0-16 0,0 0-128 0,0 0 192 15,0 0-192-15,0 0 0 16,-7 4 0-16,2 2-160 0,0 2 160 0,2 0-128 0,-3 2 128 0,0 1-128 15,1 0 128-15,0 1 0 0,2 0 0 0,0 2-128 16,0 1 128-16,3-1 0 0,0 0 0 0,0-1 0 16,4-1 0-16,0 1 0 15,2 0 0-15,0-1 0 0,2-1 0 0,1 0 0 0,1 0 0 16,2-1 0-16,0-2 0 0,1 0 224 0,1-2-48 0,2 0-16 0,-1-1 0 0,-1-1 0 16,1-3 0-16,-1 0 0 0,-1-1-32 0,-1 0 0 15,-2-1 0-15,-1-2 0 0,-1 1 48 16,-2 0 0-16,0-1 0 0,-6 3 0 0,0 0-48 0,0 0 0 15,0 0 0-15,0 0 0 0,0 0-128 0,0 0 0 16,0 0 0 0,0 0 0-16,0 0-1376 0,0 0-352 0,0 0-80 0,0 0-13136 0</inkml:trace>
  <inkml:trace contextRef="#ctx0" brushRef="#br2" timeOffset="-126811.04">19124 10510 5519 0,'0'0'496'0,"0"0"-496"15,0 0 0-15,0 0 0 0,0 0 1088 0,0-6 112 0,0 6 16 0,2-5 16 0,-2 5-336 0,1-6-80 16,-1 6-16-16,1-5 0 0,-1 5 48 0,1-6 16 16,-1 1 0-16,0 5 0 0,0 0-112 15,2-6-32-15,-2 6 0 0,2-5 0 0,-2 5-80 0,0 0 0 16,0 0-16-16,0 0 0 0,4-6-112 0,-4 6 0 16,0-5-16-16,0 5 0 0,0 0-16 0,0 0 0 15,0 0 0-15,1-5 0 0,-1 5-80 0,0 0-16 16,0 0 0-16,0 0 0 0,0 0-80 0,0 0-32 15,0 0 0-15,0 0 0 0,0 0-128 0,0 0-16 16,0 0-128-16,0 0 192 0,0 0-192 0,0 0 0 16,0 0 0-16,4 5 0 0,0 0 0 0,0 3-128 15,-2-1 128-15,0 3-208 0,0 1 208 0,1 1 0 0,-2 2 144 16,2 0-144-16,-1 0 128 0,0 3-128 16,-2 0 0-16,1 2 144 0,2 1-144 0,-2 2 0 0,-1 0 0 0,0 3 0 15,0 2 0-15,0 2 0 0,0 2 0 0,1 1 0 16,-1 1 0-16,0 1 0 0,0 3 0 0,1 2 0 15,-2-1 0-15,1 2 0 0,-1 1 0 0,1 1 0 16,0-1 0-16,0 1 0 16,-1-1 128-16,1 0-128 0,0 0 0 0,0 0 0 0,0-2 0 0,0-1 128 15,0 1 80-15,0 0 16 0,0 0 0 0,0-2 0 0,0-1 144 0,0 0 16 16,0-3 16-16,1 1 0 16,0-1-64-16,-1 0-16 0,0 0 0 15,0-1 0-15,1-1-96 0,-1 1-32 0,0-2 0 0,1 0 0 16,1-2-16-16,0 0-16 0,1-1 0 0,-1 1 0 0,0-3 80 0,-1-2 16 15,0-1 0-15,0-1 0 0,2-2 32 0,-2 0 16 16,1-1 0-16,-1-1 0 0,-1-2-16 0,0-1 0 16,0-1 0-1,0-1 0-15,0 0-96 0,0-2 0 0,0-3-16 0,0 1 0 0,-1-1-48 16,1-7-128-16,0 0 192 0,-1 6-64 0,1-6 32 0,0 0 0 0,-1 6 0 0,1-6 0 16,0 0-288-1,0 0-64-15,0 0-16 0,0 0 0 16,0 0-432-16,0 0-96 0,-8-4-16 0,8 4 0 15,-6-5-464-15,1-1-112 0,-1 1-16 0,2-2 0 16,1 2-240-16,-2-2-48 0,0 0-16 0,-1-2 0 0,1 1 432 0,-1 0 64 0,1 2 32 0,0 1 0 0,0 1 768 0,-1-2 160 16,1 1 16-16,-2-1 16 0,1 1 640 15,-1-1 128-15,1 2 32 0,0 0 0 0,1-1 512 16,-1 1 96-16,1 1 32 0,-1-1 0 0,2 1-272 16,4 3-48-16,0 0-16 0,0 0 0 0,0 0-352 15,0 0-64-15,0 0-16 0,0 0 0 16,-4 4-320-16,4-4-192 0,-2 7 192 0,2 0-192 0,1-1 240 15,3 2-64-15,0-2-16 0,1 2 0 0,1 0 160 0,1 0 16 16,-1-2 16-16,2 1 0 0,1-1-80 0,-1 0-16 16,1-2 0-16,1 0 0 0,1-1 96 0,0-1 16 15,0-2 0-15,2-1 0 0,-1-1-16 0,2-2 0 16,-2-1 0-16,1-2 0 0,0-1-48 0,0-2-16 16,-1-2 0-16,1-2 0 0,-1 0-96 0,-1 0-32 0,-1-2 0 15,-2 2 0-15,0 2-160 0,-1 1 0 16,-2 1 144-16,0 2-144 0,-1 2-160 0,-4 6-96 15,0 0-32-15,0 0 0 16,0 0-2256-16,0 0-448 0,0 0-80 0</inkml:trace>
  <inkml:trace contextRef="#ctx0" brushRef="#br2" timeOffset="-126126.89">18976 13112 15599 0,'0'0'688'0,"2"-6"144"0,0-2-656 0,1-1-176 15,-1-1 0-15,1 1 0 0,-1 1 1552 0,2-1 288 0,-1 1 48 0,0 0 16 16,0 1-272-16,1 0-48 0,0 0-16 0,-1 2 0 16,0-1-624-16,-3 6-128 0,0 0-32 0,0 0 0 15,0 0-192-15,0 0-32 0,0 0-16 0,0 0 0 16,6 5-288-16,0 1-48 0,-2 3-16 0,2 2 0 16,-4 1-192-16,1 3 144 0,0 1-144 0,1 3 128 0,-1 1-128 0,0 2 128 15,1 1-128-15,-1 1 128 0,-1-1-128 0,1 1 0 16,1 0 0-16,-1 0 0 0,0-2 0 0,2-2 0 15,-1 0 0-15,1 0 0 16,-1-1 0-16,0-3 0 0,1-1 0 0,-1-3 128 16,1-1 112-16,0-3 16 0,-1-1 0 0,1-1 0 0,-5-6 288 0,8 3 64 15,-2-3 16-15,2-2 0 0,0-3 96 0,0-1 32 16,1-2 0-16,2-2 0 0,1-3-176 0,1-3-48 16,2-1 0-16,-1-3 0 0,0 0-288 0,2-2-64 0,-3 0-16 15,1 0 0-15,1 0-160 0,-2 1 0 16,-1 2 144-16,0-1-144 0,-1 2 0 0,-1 2 0 0,-1 1 0 0,-1 2 0 15,0 1 0-15,0 1 0 0,-3 1 0 16,1 1 0-16,-1 3 0 0,0 0 0 0,-2 1-144 16,0-2 144-16,-3 7-448 15,0 0-32-15,0 0 0 0,6-5 0 0,-6 5-448 0,0 0-96 16,0 0 0-16,0 0-16 0,0 0-1968 0,0 0-400 0,0 0-80 16</inkml:trace>
  <inkml:trace contextRef="#ctx0" brushRef="#br2" timeOffset="-125748.03">18986 12859 9215 0,'0'0'816'0,"-5"-4"-656"0,0-2-160 0,1 1 0 15,-3 0 2864-15,3 2 528 0,4 3 128 0,-5-3 0 16,5 3-1904-16,0 0-384 0,0 0-80 16,0 0 0-16,0 0-336 0,0 0-64 0,-1-6-16 0,1 6 0 15,0 0-288-15,6-4-48 16,0-1-16-16,4 2 0 0,2 0 80 0,1 1 16 0,2-2 0 0,2 2 0 16,3-1 112-16,1 1 32 0,1 1 0 0,0-1 0 0,1 2-416 0,-1 2-80 15,0-4 0-15,1 2-128 0,-2 0 128 0,-1 0-128 31,-1-1 0-31,-2 0 0 0,1 0 0 0,-3 0 160 0,-2 0-160 0,-1 0 128 16,-1 2-128-16,-2-1 0 0,-1 0 0 0,0 1 0 0,-8-1 128 0,6 1-128 31,-6-1 0-31,0 0 128 16,0 0-448-16,0 0-112 0,0 0-16 0,0 0 0 0,2 9-768 0,-2-9-176 0,0 11-16 0</inkml:trace>
  <inkml:trace contextRef="#ctx0" brushRef="#br2" timeOffset="-125164.06">19459 13637 16575 0,'0'0'1472'0,"0"0"-1168"0,0-7-304 0,0 0 0 15,0-1 1664-15,1 0 256 0,1 2 64 0,0 0 16 16,1-2-832-16,0 2-160 16,1-1-48-16,0 1 0 0,-1-1-192 0,0 1-64 15,3 0 0-15,1 0 0 0,0 1-64 0,1 0 0 16,-1 1-16-16,1 2 0 0,1 0-304 0,-1 1-64 16,-1 1-16-16,0 2 0 0,-1 1-240 0,0 1 0 15,-2 1 0-15,1 1 0 0,-2 2 0 0,-1 0 0 16,-2 1 0-16,-1 1 0 0,-1 2 0 0,-1 1 128 15,-2 1-128-15,-1 2 0 0,-2-2 0 0,0 0 0 0,-1-1 0 0,1 1 0 16,-1-1 160-16,1-1-160 0,0-1 160 0,2 0-160 16,1-1 0-16,2-1 0 0,-1-2 0 0,0-1 0 15,4-6 400-15,0 0-16 0,0 0 0 0,0 0 0 16,0 0 80-16,0 0 16 0,0 0 0 0,8 3 0 16,2-2-112-16,1-2-32 0,2-1 0 0,3-1 0 15,1-2-32-15,2 0-16 0,1-2 0 0,1 2 0 16,0 0-32-16,-2 0 0 0,1-2 0 0,0 0 0 0,0 1-256 0,-3 0 0 15,1 1 0-15,-2 0 0 0,-1 1 0 0,-2 0 0 16,-2-1 0-16,0 1 0 16,-1 1-1680-16,-1 0-240 0,-2 1-64 0,1 1-13568 0</inkml:trace>
  <inkml:trace contextRef="#ctx0" brushRef="#br2" timeOffset="-123850.5">19628 12061 11055 0,'0'0'976'0,"0"0"-784"0,0 0-192 16,0 0 0-16,0 0 1600 0,0 0 288 0,0 0 48 15,0 0 16-15,0 0-624 0,0 0-128 0,0 0-32 0,0 0 0 16,0 0-240-16,0 0-48 16,0 0-16-16,0 0 0 0,0 0-112 0,0 0-32 15,0 0 0-15,0 0 0 0,0 0-80 0,0 0-32 16,0 0 0-16,0 0 0 0,0 0-160 0,9 6-48 0,-9-6 0 0,9 2 0 16,-9-2-64-16,11-1-16 15,0 0 0-15,-1-1 0 0,1-1-80 0,1-2-32 16,0 1 0-16,1-2 0 0,1 0-64 0,1-2-16 0,0-1 0 0,-1 0 0 15,0-2-128-15,-1 0 0 16,-1-1 144-16,0-1-144 0,0-1 144 0,0 0-144 16,-1-1 192-16,1 0-192 0,3-3 256 0,-2 1-64 0,-1-4-16 0,0 1 0 15,0-1 96-15,0-2 32 0,-1-5 0 0,2-2 0 16,1-3-16-16,-1-5 0 0,-1-1 0 0,1-3 0 16,0-3-160-16,-1-4-128 0,-1-2 192 0,-1-2-192 15,-1-1 144-15,-1-1-144 0,-4 0 0 0,-2-1 144 16,-3 2-144-16,-1 0 192 0,-1-1-192 0,-4 2 192 15,0 2-64-15,-2 1 0 0,0 1 0 0,-3-1 0 16,-1 2 48-16,-1 1 0 0,0 2 0 0,4 15 0 16,-2-2-176-16,-5-18 160 0,1 7-160 0,0 3 160 15,-1 0-160-15,1 3 0 0,0 1 0 0,1 2 128 0,-1-1-128 0,2 4 0 16,0 3 0-16,1 1 0 0,-1 1 0 0,1 4 0 16,0 2 128-16,0 4-128 0,1 1 0 0,0 2 0 15,0 2 0-15,4 3 0 0,0 1 0 0,-1-1 0 16,2 1 0-16,-3 1 0 0,1-2 0 0,0 1 0 15,0 2 0-15,-1 1 0 0,2-1 0 0,0 0-144 16,0 1 144-16,2 1 0 0,-1 1-128 0,2 0 128 16,-1-1 0-16,3 2 0 0,-4-1-160 0,7 2 160 15,0 0-128-15,0 0 128 16,-5-1-480-16,0 1-16 0,5 0 0 0,0 0 0 16,0 0-592-16,0 0-112 0,0 0-16 0,0 0-16 15,0 0-1728-15,0 0-352 0,0 0-64 0</inkml:trace>
  <inkml:trace contextRef="#ctx0" brushRef="#br2" timeOffset="-123534.74">19767 9811 12895 0,'4'-10'1152'0,"1"4"-928"0,-3-2-224 0,-1 0 0 15,0-1 2032-15,-1 2 352 0,-1 0 80 0,1 7 16 16,-4-8-688-16,4 8-144 0,-8-4-32 0,-1 1 0 16,0-1-704-16,0 4-144 0,0 3-16 0,-2 0-16 0,-2 1-336 0,-2 2-64 15,-3 0-16-15,1 2 0 0,-1 0-112 0,1-1-16 16,0 0-16-16,1 2 0 0,-1-1 16 0,2 0 0 15,-1 1 0-15,2 0 0 0,2 0-32 0,2 0 0 16,2-2 0-16,8-7 0 0,0 0-32 0,-3 6 0 16,3-6 0-16,-2 6 0 0,2-6-128 0,2 7 192 15,1-2-192-15,3 1 192 0,-2-3-192 0,3 2 192 16,1-1-192-16,0 0 192 0,2 0-192 0,0 0 0 16,0 2 0-16,7 4 0 0,-3 1 0 0,-1 0 0 15,0 1 0-15,2 0 0 0,-2 0 0 0,-1 0 0 16,-1-1 0-16,0 1 0 0,0 1 0 0,1 2 0 15,-1-2 0-15,-1 1 0 0,0-3-256 0,1 0-48 0,0-1 0 0,0-1 0 32,2-3-2176-32,-2-1-432 0</inkml:trace>
  <inkml:trace contextRef="#ctx0" brushRef="#br2" timeOffset="-122755.36">19552 9813 9839 0,'0'0'432'0,"-6"1"96"0,-2-1-528 0,0 1 0 0,0 2 0 0,0-1 0 0,0 0 448 15,8-2-32-15,-9 4 0 0,3 2 0 0,6-6-192 0,-8 7-32 16,0-1-16-16,3 1 0 0,2-1-176 0,3-6 0 15,-7 7 0-15,7-7 128 0,0 0 128 0,-1 8 0 16,1-8 16-16,0 0 0 0,0 0 432 16,0 0 64-16,0 0 32 0,0 0 0 15,0 0 272-15,0 0 48 0,0 0 16 0,0 0 0 0,4 6-272 0,-4-6-48 0,4 8-16 16,-1-1 0-16,-3-7-368 0,3 8-80 0,-3-8-16 0,2 11 0 16,-1 0-16-16,2 1 0 0,-3 1 0 0,0 1 0 15,0 1 32-15,0 2 0 0,0 0 0 0,1 1 0 16,0 1-96-16,1-5-32 15,-2 0 0-15,1 2 0 0,0-1-32 0,1 0-16 0,1 1 0 0,1 5 0 16,-1-3-176-16,1-1 160 0,-1-4-160 0,-1-2 160 16,0-2-32-16,-2-9-128 0,3 9 192 0,-3-9-64 0,0 0-128 0,0 0 0 31,0 0-160-31,0 0-8304 0,0 0-1664 16</inkml:trace>
  <inkml:trace contextRef="#ctx0" brushRef="#br2" timeOffset="-121983.02">19949 9469 11055 0,'0'0'976'0,"0"0"-784"0,0 0-192 0,0 0 0 16,0 0 1840-16,0 0 320 0,0 0 64 0,0 0 16 15,0 0-1248-15,0 0-240 0,0 0-48 0,0 0-16 16,0 0-288-16,0 0-48 0,2 8-16 0,-1 0 0 16,-1 3 64-16,0 1 16 0,0 2 0 0,-1 0 0 0,-1 3 48 0,2-1 16 15,2 1 0-15,-2-1 0 0,-2 2-208 0,1-2-32 16,1 0-16-16,0 0 0 0,-1-2 128 0,0 1 32 15,0-3 0-15,1 4 0 0,1-4 128 0,0-3 16 16,-1-9 16-16,0 0 0 0,0 0 224 0,0 0 32 16,0 0 16-16,0 0 0 0,0 0-32 0,0 0 0 15,0-6 0-15,1-3 0 0,2-2-176 0,-1-2-32 0,2-2-16 0,1-2 0 16,-2-5-336-16,2-1-64 16,1-2-16-16,0-1 0 0,2-2-144 0,0 2 0 0,0-4 0 15,0 4 128-15,1 1-128 0,-2 3 0 0,0 2 0 0,1 3 0 16,1 3 0-16,-1 2 0 0,-3 1 0 0,2 3 0 15,-1 4 0-15,1 3-144 0,-7 1 144 0,9 2 0 16,-2 1-224-16,1 3 64 0,0 0 16 0,0 3 0 0,-1 2 144 0,0 2-192 16,-1 3 192-16,1-1-192 0,0 2 192 0,0 0 0 15,0 2 0-15,1 0-128 0,-1-2 128 0,1 1 0 16,-1-1 0-16,1 1 0 0,-1-1 0 0,0-1 0 16,0 1 0-16,0-4 0 0,0-1 0 0,-1-2 0 15,1-1 0-15,-4-3 0 0,3-1 144 0,-2-2-144 16,-4-3 192-16,0 0-192 0,6-1 272 0,-1-3-48 15,2-1-16-15,-2-2 0 0,2-4 48 0,0-3 16 16,1-2 0-16,1-3 0 0,1-2-80 0,1-1 0 16,0-2-16-16,0 0 0 0,-1-2-176 0,0 2 128 0,-1 1-128 0,1 2 128 15,-1 1-128-15,-1 4 0 0,-1 2 144 16,-2 3-144-16,-1 3 208 0,0 1-16 16,-2 3-16-16,-2 4 0 0,0 0-176 0,0 0 128 0,0 0-128 15,0 0 128-15,0 6-128 0,0 4 0 0,0 2-160 0,0 1 160 16,-1 2-160-16,1 1 160 0,-1 2-160 0,1 1 160 15,-1-3 0-15,1 2 0 0,0 0 0 0,0 1 0 16,1 0 0-16,0 0 0 0,0-2 0 0,1 1 0 16,1-1 0-16,1 0 0 0,0-2 0 0,1 0 0 15,0-2-496 1,1-2 0-16,0-1 0 0,1-2 0 0,0 0-1376 0,2 0-288 0,0-2-48 16,1-1-12928-1</inkml:trace>
  <inkml:trace contextRef="#ctx0" brushRef="#br2" timeOffset="-121350.84">20769 9775 8287 0,'0'0'736'0,"-1"-6"-592"16,1 1-144-16,-1-2 0 0,0 1 2912 0,1-2 544 0,0 0 128 0,0 0 0 16,1 1-1360-16,0-1-288 0,1 0-48 0,1 1-16 15,2-1-704-15,0 0-144 0,2 1-16 0,0-1-16 16,0 1-352-1,2 1-64-15,1 0 0 0,-1 2-16 0,-2 0-144 0,1 2-32 0,0 1 0 0,0 1 0 0,-1 2-240 0,0 2-144 16,-2 0 160 0,1 2-160-16,-2 0 128 0,0 1-128 0,-4-7 0 0,1 9 144 0,-1 3-144 0,0 1 0 31,-3 1 0-31,1 0 0 0,0 1 0 0,-3 0 0 16,0 1 0-16,1-1 0 0,-1 1 0 0,1 0 0 0,-2-2 0 0,1 0 0 15,-1 0 0-15,1-3 0 16,-2-1 144-16,2-2-144 0,0 0 144 0,2 0-144 15,1-2 192-15,-1 0-192 0,3-6 320 0,0 0-32 16,0 0-16-16,0 0 0 0,0 0 32 0,4 5 0 0,2-1 0 0,0-1 0 16,2-2 0-16,0 0 0 0,-1-2 0 0,3 0 0 15,3-1-48-15,2-2 0 16,0 1 0-16,2 0 0 0,1-2 0 0,2 1-16 16,1 0 0-16,-1-1 0 0,1 0-80 0,0 0-16 15,-3 1 0-15,1 1 0 0,0-1-144 0,-1 2 160 0,0 0-160 0,-2 2 160 16,-1-2-160-16,-2 1 0 0,-2 0 0 15,-1-1 0-15,-1 2 0 0,-2 0 0 0,-1 0 128 0,-6 0-128 16,6 0 0-16,-6 0 128 0,0 0-128 0,0 0 128 16,0 0 0-16,0 0-128 0,0 0 192 0,0 0-64 0,0 0-128 0,0 0 0 15,0 0 0-15,0 0 0 16,0 0-320-16,-2 6-80 16,-1-1-32-16,1 1 0 0,-2-1-1296 0,4-5-256 0,-3 6-48 0,2 1-8848 15,-2-1-1792-15</inkml:trace>
  <inkml:trace contextRef="#ctx0" brushRef="#br0" timeOffset="-112901.97">2059 11382 11055 0,'0'0'976'0,"0"0"-784"15,0 0-192-15,-4 0 0 0,-2 0 1760 0,2 0 304 0,4 0 64 0,0 0 16 16,0 0-720-16,0 0-144 0,-6-1-16 0,6 1-16 16,0 0-416-16,0 0-64 0,0 0-32 0,0 0 0 15,0 0-128-15,6 2-32 0,2 0 0 0,2-1 0 16,2-1-32-16,3 0-16 0,1 0 0 0,3-1 0 0,2 0-16 0,1 0 0 16,2-2 0-16,1 0 0 0,1 0-144 0,-1 1-48 15,0 0 0-15,1 0 0 0,-1 0-192 0,-1 1-128 16,-1 0 128-16,0 1-128 0,0 0 0 0,-2 1 128 15,-3 0-128-15,-2 1 0 0,1-1 0 0,-4 1-320 16,-3 0 64-16,-1 1 16 16,-2 1-864-16,-1-1-176 0,-6-3-48 0,0 0-7456 15,2 7-1504-15</inkml:trace>
  <inkml:trace contextRef="#ctx0" brushRef="#br0" timeOffset="-112516.46">2204 11463 14735 0,'-19'-3'640'0,"12"2"160"0,-3-1-640 0,0-1-160 16,1 1 0-16,0-1 0 0,3 0 1824 0,-2-1 336 16,3 2 64-16,5 2 16 0,0 0-784 0,0 0-160 15,0 0-16-15,0 0-16 0,3-5-592 0,2-1-112 0,3 1-32 0,3-1 0 16,2 1-336-16,3 0-64 0,1 1 0 0,2-2-128 16,0 3 320-16,-1 1-64 0,0 1 0 0,-2 2 0 0,-2 1-128 0,-1 2-128 31,-1 2 144-31,0 2-144 0,-3 0 0 0,-3 3 0 0,-1 2 0 0,-3 1-160 31,-3 1-272-31,-3 3-48 0,-4 1-16 0,-1 1 0 0,-4 2 144 0,-3 3 32 0,-2 0 0 0,-2 0 0 0,-1-1 0 16,0 1 16-16,-1-2 0 0,1-3 0 0,3-3 304 15,-1-1 0-15,1-3-128 0,2-1 128 0,1-1 176 0,2-2 80 16,1-3 32-16,2 1 0 0,3-1 256 0,2 0 48 16,2-2 16-16,3-4 0 0,0 0-64 0,0 0-16 15,0 0 0-15,5 5 0 0,2-2-80 0,2-1 0 16,2-1-16-16,1-1 0 0,2-1-160 0,4 0-16 15,2-1-16-15,0 0 0 16,1-2 16-16,1 1 16 0,0 0 0 0,1 0 0 0,2-1-272 0,1 0 0 16,2-1 128-16,0 1-128 15,1 0-384-15,0-1-144 0,2 1-32 0,-1-2-9488 16,0 1-1920-16</inkml:trace>
  <inkml:trace contextRef="#ctx0" brushRef="#br0" timeOffset="-112123.23">2807 11498 23039 0,'0'0'2048'16,"0"0"-1648"-16,-3-3-400 0,3 3 0 16,-5-3 1312-16,5 3 176 0,-4-2 48 0,4 2 0 15,0 0-592-15,-5 3-112 0,2 1-32 0,0 4 0 16,0 2-608-16,0 1-192 16,0 1 0-16,1 2 0 0,1 3 0 0,0 2 0 0,1 0 0 0,1 2 0 15,0 0 0-15,1 1 0 0,0 0 0 0,0 0 0 16,1-2 0-16,-1-1 0 0,0-1 0 0,0 1 0 0,0-2 0 0,1-2 0 15,-1-1 0-15,0-2 0 0,-2-2 0 0,0 0 208 16,0-3-64-16,0-7-16 0,0 0 304 0,0 0 48 16,0 0 16-16,0 0 0 0,-5-5 400 0,-1-1 64 15,2-4 32-15,-1-1 0 0,2-3-400 0,0-2-80 16,-1-1 0-16,2-4-16 0,1-2-240 0,1-3-64 16,0-2 0-16,1-1 0 0,2 0-16 0,1 1-16 15,-1 0 0-15,1 2 0 0,2 2-160 0,1 3 0 16,-2 1 144-16,2 2-144 0,0 2 0 0,2 2 0 0,-1 2 0 0,1 1 0 15,-1 1 0-15,2 2 0 0,1 1 0 0,-2 2-128 16,2 0 128-16,0 2-128 16,0 1 128-16,1 1-128 0,0 1 128 0,0 1-160 0,1 1 160 0,-4 1-160 15,1 2-368 1,0 0-80-16,-1 3-16 0,-1 1 0 0,-3 1-1792 16,1 1-352-16,-2 1-80 0</inkml:trace>
  <inkml:trace contextRef="#ctx0" brushRef="#br0" timeOffset="-111930.34">2864 11690 23039 0,'0'0'2048'15,"0"0"-1648"-15,-4 1-400 0,-2-2 0 0,1 0 1312 0,5 1 176 0,0 0 48 0,0 0 0 16,0 0-528-16,0 0-112 0,0 0 0 0,0 0-16 16,0 0-432-16,7 1-96 0,3 0-16 0,0 0 0 0,3-1-208 0,4 0-128 15,2 0 160-15,-1 0-160 16,1 0 160-16,0 0-160 15,-1-1 160-15,1-1-160 16,1-2-1216-16,-1 2-352 0,-1-3-64 0,1-1-11616 0</inkml:trace>
  <inkml:trace contextRef="#ctx0" brushRef="#br0" timeOffset="-111616.95">3353 11310 31791 0,'-10'-15'1408'0,"6"8"288"0,2 0-1360 0,0-1-336 16,-1 0 0-16,0 2 0 0,2-1 960 0,1 0 128 16,1 2 32-16,-1 5 0 0,3-6-448 0,-3 6-96 15,4-3 0-15,2 1-16 0,-1 1-384 0,2 2-176 16,0 2 160-16,2 3-160 0,1-1 0 0,2 4 0 16,-2 3 0-16,1 1 0 0,-1 3 0 15,0 0 0-15,1 3 0 0,-1 3 0 0,-3 2 0 16,0 3 0-16,-1 1 0 0,-3 4 0 15,-3 2 0-15,-3 4 0 0,-3 1 0 0,-3 3 0 0,-3 2 128 0,-3 1-128 16,-4 1 0-16,-2-1 144 16,-2-1-496-16,-2-2-96 0,-4-2-32 0,-1-3 0 15,2-2-400-15,-4-2-80 0,-2-2 0 0,0-2-16 16,0-4-496-16,-3-2-80 0,-1-3-32 0,-3-4-11536 0</inkml:trace>
  <inkml:trace contextRef="#ctx0" brushRef="#br0" timeOffset="-111252.9">2119 11195 16575 0,'0'0'736'0,"-3"-7"160"0,-1-2-720 0,-1 2-176 0,3-2 0 0,-2 1 0 0,-2 1 1872 0,1 0 352 15,0 1 64-15,1 1 16 0,-2 1-880 0,1 0-160 16,-1 2-48-16,0 2 0 0,-1 2-608 0,0 3-128 16,-1 1-32-16,-3 4 0 0,1 3-448 0,0 5 128 15,-3 4-128-15,2 4 0 0,0 4 0 0,0 3 0 16,0 3 128-16,1 5-128 0,-2 3 0 0,2 2 0 15,1 3 0-15,3 1 0 0,1 3 0 0,3-1 0 16,1-4 0-16,3-1 0 0,4-1 0 0,2-2 128 0,3-4-128 0,3-1 0 16,0-5 176-16,3-2-176 0,4-1 192 15,1-2-192-15,1-2 0 0,2-4 0 0,1-2 0 16,2-4-9296-16,1-2-1904 0</inkml:trace>
  <inkml:trace contextRef="#ctx0" brushRef="#br0" timeOffset="-110447.7">1091 10731 19343 0,'-7'0'1728'0,"1"1"-1392"15,-1 0-336-15,0 0 0 0,0 0 944 0,1 0 112 16,6-1 32-16,0 0 0 0,0 0-32 0,0 0 0 31,0 0 0-31,0 0 0 0,2-4 0 0,3-3 0 0,3-2 0 0,3-3 0 0,3-4-80 0,2-4-16 16,3-4 0-16,3-5 0 0,0-3-208 0,2-2-48 15,0-3-16-15,1-2 0 0,-1 0-368 0,0-3-80 16,-2-4-16-16,-1-3 0 16,-3-1-96-16,-3-1-128 0,-2-2 176 0,-4 4-176 0,-1 1 0 0,-4 6-192 0,-4 2 0 0,-2 7 0 31,-3 5-144-31,-1 6-32 0,-2 4 0 0,-1 5 0 0,-1 3 80 0,-1 4 16 0,-1 5 0 0,0 4 0 16,-2 3 32-16,3 4 16 15,1 2 0-15,2 2 0 0,0 2 48 0,1 0 16 16,3 3 0-16,-1 8 0 0,3-3 16 0,4 2 0 15,5 0 0-15,-1-1 0 0,0 1 144 0,2-2-160 16,0 0 160-16,-1-7-160 0,1 1 160 0,0 2 0 16,1-1-144-16,0 1 144 0,-1-1 0 0,-2 1 0 15,0 0 0-15,-1 6 0 0,-1-5 0 0,-3-3 0 16,-2-3 0-16,-3 0 0 0,0-2 0 0,-3-2 128 16,0-1 0-16,-2-1 0 0,-1-3 320 0,-2 1 48 15,0-1 16-15,0 1 0 0,0-3-224 0,-1 1-32 16,0-1-16-16,1-1 0 0,1 0-240 0,2-2 0 15,9-1 128-15,-8 1-128 16,8-1-1792-16,0 0-416 0,0 0-80 0</inkml:trace>
  <inkml:trace contextRef="#ctx0" brushRef="#br0" timeOffset="-110148.97">1465 10394 14735 0,'0'0'1312'31,"11"-5"-1056"-31,-2-2-256 0,0 0 0 0,-2 1 2464 0,2-3 432 0,1-3 96 0,1 0 16 15,1 2-848-15,0-2-176 0,-1-3-16 0,0 2-16 16,-1 0-928-16,0 0-192 0,-2-1-48 0,-2-1 0 16,1 1-368-16,-3 1-80 0,-2 1-16 0,0 2 0 15,-2 1-80-15,-2 1-32 0,2 8 0 0,0 0 0 0,0 0 32 0,-5-4 0 16,5 4 0-16,-8-2 0 0,-1 2-112 16,1 2-128-16,-1 1 176 0,3 2-176 0,-1 0 0 0,-1 3 0 15,-1 2 0-15,1 1 0 0,2 0 0 0,-3 1 0 16,1 1 0-16,2 0 0 0,0 1 0 0,1 2-144 15,-1-1 144-15,3 2 0 0,3-2-160 0,1 1 160 16,0-1-192-16,2-1 192 16,4-1-752-16,0 0-32 0,1-2-16 0,9 1 0 15,2-4-1568-15,0-3-304 0,1-3-64 0</inkml:trace>
  <inkml:trace contextRef="#ctx0" brushRef="#br0" timeOffset="-109298.09">1865 10197 14735 0,'0'0'640'0,"-3"-4"160"0,0-2-640 0,-2 2-160 15,-1-1 0-15,-1 2 0 0,1 0 3280 0,-2 1 624 0,-1 2 128 0,0 1 32 16,-1 1-2464-16,0 2-512 0,1 2-80 0,-1 2-32 16,1 0-528-16,0 3-96 15,-1 0-32-15,-3 8 0 0,4-1-320 0,1-1 0 0,2 1 0 0,1-1 0 16,4 1 0-16,1-1 0 16,0-2 0-16,3-1 0 0,3-1 0 0,2 1 0 15,-2-1 0-15,1-4 0 0,0-3 0 0,1 1 128 16,3-3-128-16,3 0 176 0,0-3-32 0,1-1 0 0,2-3 0 0,0-2 0 15,1-3 48-15,2-3 16 0,-1-3 0 0,0-4 0 16,0-3-48-16,0-2-16 16,-1-2 0-16,2-4 0 0,-3-2-16 0,-1-4-128 0,0-2 192 0,-2 1-64 15,-3 1-128-15,-1 2 160 0,-1 2-160 0,-2 3 160 16,-1 4 256-16,-3 3 48 0,-2 5 16 0,0 2 0 0,-1 5 16 16,0 1 0-16,-2 1 0 0,2 7 0 0,0 0-304 0,0 0-64 15,-6 1-128-15,-1 5 192 0,0 3-192 0,0 3-208 0,-1 2 32 16,0 3 16-16,3 1 160 0,-1 3-192 15,0 3 192-15,0 2-192 0,2 0 192 0,0 3 0 16,1 1 0-16,1 1-128 0,1 0 128 0,1 1 0 0,1 0 0 16,3 0-128-16,1 0 128 0,1-4 0 0,2-1 0 15,1-4 0-15,0-2 0 0,1-3 0 16,-1-2-144-16,6 0 144 0,-2-6-160 0,0-4 160 0,-1-6-208 16,1-5 80-16,1-4 128 0,-4 1 0 0,2-6 0 0,2-2 128 15,1-3-128-15,1-3 192 0,-1-3-64 0,1-3 0 16,-1 1-128-16,-2 1 0 0,0 0 128 0,-2 4-128 15,-1 2 0-15,-2 4 0 0,-1 4 0 0,-2 2 128 16,-3 3-128-16,-2 7 0 0,0 0 0 0,0 0 0 16,0 0 0-16,0 0-208 0,-2 7 80 0,-1 2 128 15,-2 2-208-15,2 1 80 0,-1 2 128 0,0 2-208 16,1 0 208-16,0 1 0 0,1 0-160 16,-1 2 160-16,2 1 0 0,1-2 0 15,1 0 0-15,2-2 0 0,0 0 0 0,2-2 0 0,1-1-144 0,0-2 144 0,2-1 0 16,0-3 0-16,1-3 0 0,1-2 0 0,-1 0 0 15,2-5 128-15,0-2-128 0,2-4 0 0,-1-1 192 16,2-3-48-16,1-4-16 0,1-1 0 0,0-4-128 0,1 0 192 16,-4 0-192-16,0 1 192 0,0 1-192 0,-4 4 0 15,-1 1 0-15,0 4 0 0,-2 2 0 0,0 4 0 16,-4 1 0-16,-2 4 0 0,0 0-144 0,0 0-16 16,0 0 0-16,1 5 0 0,0 3 0 0,0 3 0 15,-1 2 0-15,0 1 0 0,0-1 160 0,1 2 0 0,0-1-144 0,0 1 144 16,2 1 0-16,0-2 0 0,1-1 0 0,1-1 0 15,-1-2 0-15,3-1 0 0,2-2 0 0,-1-2 0 16,2-1 0-16,-2-2 0 0,1-2 0 0,1-2 0 16,1-2 176-16,-1-1 48 15,-1-4 16-15,1-1 0 0,-2-2 240 0,0-2 48 0,-3-2 16 0,0 0 0 16,-2-3-160-16,-1 0-16 0,-1 2-16 0,-2 0 0 16,-2 3-160-16,-2 1-16 0,0 1-16 0,-1 2 0 15,-1 3-160-15,-1 2 0 0,-1 0 0 0,0 4 0 16,0 2-640-1,-2 1-64-15,-4 2-16 0,1 1 0 0,1 3-1584 0,2 1-320 16,-1 0-64-16,2 0-7632 0,1 0-1520 0</inkml:trace>
  <inkml:trace contextRef="#ctx0" brushRef="#br0" timeOffset="-109026.36">2739 10415 11055 0,'0'0'976'0,"5"5"-784"15,1 0-192-15,0-1 0 0,2 0 2848 0,0-1 528 16,-2 1 96-16,1 0 32 0,0-2-1200 0,-7-2-256 15,7 2-32-15,-7-2-16 0,6 1-688 0,0 0-144 16,0-1-16-16,0-1-16 16,1 0-304-16,-1-1-64 15,-1-2-16-15,2 0 0 0,-1-1-240 0,2-1-64 0,1-2 0 0,1 1 0 16,0-1-224-16,1 0-48 0,1 2-16 0,-1 0 0 0,0 3-160 0,0 0 0 31,-3 0 0-31,1 3 0 0,-4 0 160 0,-5 0-160 0,5 6 192 0,0 2-192 0,-2 0 128 0,-1 2-128 16,0 1 0-16,-1 0 0 0,-1 0 0 0,0 1 0 15,0 0 0-15,1-1 0 0,-2 0 0 0,0-1 0 16,0-2 0-16,1-1-144 0,0-7-560 16,0 0-96-16,0 0-32 0,0 0 0 15,0 0-1728-15,0 0-336 0,-2-7-80 0</inkml:trace>
  <inkml:trace contextRef="#ctx0" brushRef="#br0" timeOffset="-108872.41">2617 9952 30287 0,'-21'-12'1344'0,"11"6"272"0,-2 1-1296 0,-1 0-320 16,-3 1 0-16,2 1 0 0,-4-1 0 0,3 2 0 16,-2 1 0-16,5 1 0 0,-1 0-304 0,1 2-80 15,1 0 0-15,0 3-8336 16,1-1-1664-16</inkml:trace>
  <inkml:trace contextRef="#ctx0" brushRef="#br0" timeOffset="-108715.28">2104 10118 24879 0,'-10'-7'1088'0,"10"7"256"16,-4-2-1088-16,4 2-256 15,0 0 0-15,0 0 0 0,0 0 960 0,0 0 144 0,0 0 32 0,0 0 0 0,0 0-816 0,7 2-176 0,4 1-16 0,4-1-128 16,2-1 0-16,4 1 0 0,2-1 0 0,4 1 0 16,1 1-1728-1,4-2-336-15</inkml:trace>
  <inkml:trace contextRef="#ctx0" brushRef="#br0" timeOffset="-108383.64">3210 10138 32415 0,'0'0'1440'0,"5"-8"288"0,1-1-1376 0,0 0-352 15,2 1 0-15,1-1 0 0,2 0 256 0,1 1-32 16,1 4 0-16,1 0 0 0,-2 0-48 0,3 2-16 16,-2 2 0-16,1 2 0 0,0 2-160 0,0 0 0 15,-2 1 0-15,-1 3 0 0,-1 1 128 0,0 0-128 16,-4 1 0-16,-1 0 128 0,-3-1-128 0,-1 2 0 16,-2 0 0-16,-3 2-176 0,-1-1 176 0,-3 0 0 15,-2 0 128-15,-1 0-128 0,0-2 144 0,0 0-144 16,0 0 192-16,3-2-192 0,1 0 336 0,0 0-32 0,2-3-16 0,2 0 0 15,3-5 160-15,0 0 16 16,0 0 16-16,4 5 0 0,1 0-208 0,5-2-32 0,2-1-16 0,4-1 0 16,1 0-224-16,3 0 128 0,1-1-128 0,2 0 0 31,-1 0-736-31,1 0-240 0,2 2-48 0,-1-2-14896 0</inkml:trace>
  <inkml:trace contextRef="#ctx0" brushRef="#br0" timeOffset="-107846.89">1613 10637 25567 0,'-12'-2'1136'0,"6"1"224"0,-3-1-1088 0,0 1-272 0,-1 1 0 0,1-2 0 15,1 1 1184-15,0 0 176 0,0 0 48 0,3 1 0 16,5 0-384-16,0 0-64 0,0 0 0 0,0 0-16 15,0 0-480-15,0 0-80 16,3 5-32-16,6-1 0 0,1 0-176 0,5 1-48 0,3-2 0 0,4 0 0 0,3-2 0 0,4 1 0 16,4-2 0-16,4 1 0 0,6 0 0 0,3-1-128 15,9 0 192-15,3 0-64 0,4-1-128 0,3-2 160 16,2 1-160-16,8 0 160 0,4 0-160 0,4-1 0 16,0-2 0-16,7 1 0 0,2-1 0 0,1 0 192 15,2-2-192-15,-1 1 192 0,0 0-192 0,-2 2 0 16,-2-2 0-16,-5 1 0 0,-7-2 0 0,-4 2 0 15,-6-1 0-15,-4 2 0 0,-4-1 0 0,-7 0 0 16,-5-1 0-16,-8 1 0 0,-5-1 192 0,-5 1-64 16,-6-1 0-16,-4 2 0 0,-3 0 160 0,-4-1 32 15,-3 2 0-15,-3 0 0 0,-2-1 48 0,-5 4 16 16,0 0 0-16,0 0 0 0,0 0-224 0,0 0-32 0,0 0-128 0,0 0 192 16,0 0-416-16,0 0-96 0,0 0 0 15,-2 7-16 1,-2 1-2224-16,0 0-448 0</inkml:trace>
  <inkml:trace contextRef="#ctx0" brushRef="#br0" timeOffset="-106205.77">3606 12079 16287 0,'0'0'720'0,"0"0"160"0,0 0-704 0,-3-4-176 16,3 4 0-16,0 0 0 0,-2-3 1648 0,2 3 288 0,0 0 64 0,0 0 16 15,-4-4-560-15,4 4-112 0,0 0-32 16,0 0 0-16,0 0-720 0,-6 4-144 0,2 0-16 0,-1 3-16 16,2-1-416-16,0 2 128 0,1 1-128 0,1-1 0 15,-1 1 0-15,2 1 0 0,0 0 0 0,2 0 0 16,0-2 0-16,1 0 0 15,-1 1 0-15,2-1 0 0,-1-1 0 0,1-1 160 0,1 0-32 0,-5-6-128 16,6 3 448-16,1-1-32 16,-1-2 0-16,1-1 0 0,0-1-16 0,0-3 0 0,1-1 0 0,0-2 0 15,-2 0 112-15,1-1 32 0,1-2 0 0,-2-3 0 0,1-1-32 0,-2-2 0 16,1 1 0-16,-1 1 0 0,1-1-192 0,-1 1-64 16,0-1 0-16,-1 3 0 0,-2 1 80 0,2 2 16 15,-3 1 0-15,0 4 0 0,-1-1-32 0,0 6 0 16,0 0 0-16,0 0 0 0,0 0-320 0,0 0 0 15,0 0 0-15,-2 9 128 0,-3 2-128 0,2 3-240 16,1 2 64-16,0 4 16 0,-1 3 160 0,1 3-208 16,1 3 80-16,0 2 128 0,0 0-144 0,1 6 144 15,0 0 0-15,0 3 0 0,0 0-128 0,1 1 128 16,0 0 0-16,0 17 0 0,-1-7 0 0,0-6 0 16,-1-4 0-16,0-5 0 0,0-3 0 0,0-3 0 15,-3-4 0-15,1-4 0 0,0-4 0 0,-2-4 0 0,0-3 0 0,-1-2 0 16,0-2 304-16,-2 0-48 0,-1-5 0 15,-1-3 0-15,1-2 192 0,-2-2 16 16,-3 0 16-16,1-4 0 0,0-4 48 0,0-1 16 0,1 0 0 0,1-2 0 16,0-3-240-16,1 0-48 0,3 1-16 0,2-2 0 15,0-2-240-15,3 1 0 0,1 0 128 0,1 0-128 0,2-1 0 16,1 0-128-16,3 1 128 0,2 0-208 16,0 2-432-16,0 5-96 15,0 0-16-15,2 0 0 0,2 0-1232 0,2-1-240 0,2 1-48 16,0 0-8736-16,3-1-1760 0</inkml:trace>
  <inkml:trace contextRef="#ctx0" brushRef="#br0" timeOffset="-105828.92">4229 11610 24879 0,'0'0'1088'0,"0"0"256"0,0 0-1088 0,-3-4-256 0,3 4 0 0,0 0 0 16,0 0 1984-16,0 0 352 0,0 0 64 0,0 0 16 15,2-5-1456-15,3 1-272 0,1 2-64 0,2 0-16 16,1 0-416-16,3 0-64 0,4 1-128 0,0-1 176 16,0 1-176-16,1 0 0 0,-1-1 0 0,2 0 0 15,-1 1-480 1,1 0-128-16,0 0-32 0,-2 1-9664 15,-3 1-1952-15</inkml:trace>
  <inkml:trace contextRef="#ctx0" brushRef="#br0" timeOffset="-105640.25">4183 11805 31039 0,'0'0'1376'0,"0"0"288"0,0 0-1344 0,0 0-320 15,0 0 0-15,0 0 0 0,0 0 272 0,0 0-16 16,0 0 0-16,7 3 0 0,1-1 160 0,3 0 32 15,3-1 0-15,2 0 0 0,3 0-256 0,2-1-64 16,2 0 0-16,0 0 0 0,1-2-128 0,3 0 0 16,-2 0 0-16,1-1-10048 31,1 0-2048-31</inkml:trace>
  <inkml:trace contextRef="#ctx0" brushRef="#br0" timeOffset="-96896.25">5319 11354 16575 0,'0'0'1472'0,"0"0"-1168"0,0-6-304 0,0-2 0 16,0 0 1376-16,-1 1 224 16,0-1 32-16,0 0 16 0,0 1 208 0,1 0 32 0,0 0 16 0,0 2 0 15,-1 0-384-15,1 5-80 0,0 0-16 0,0 0 0 16,0 0-640-16,0 0-128 16,0 0-16-16,0 0-16 0,-3 6-496 0,0 2-128 0,1 0 0 0,0 2 0 15,0 0 0-15,0 2 0 0,-1 2 0 0,2 1 0 16,0 1 0-16,0 2 0 0,0 1 0 0,0-1 0 15,-1 1 0-15,1 0 0 0,-1 0 0 0,2-1 0 16,-1 1 0-16,1-1 192 0,-1-2-64 0,1-1 0 16,0 1-512-16,0-2-112 0,0-1-16 0,0 1 0 15,0-2-1920-15,1-1-400 0,0-1-80 0</inkml:trace>
  <inkml:trace contextRef="#ctx0" brushRef="#br0" timeOffset="-96446.21">5308 11416 23951 0,'-3'-23'2128'0,"2"13"-1696"0,0-1-432 0,0 0 0 0,0-1 688 16,1 0 48-16,0 0 16 0,1 0 0 0,1-1 208 0,1 2 32 0,1 0 16 0,0 2 0 15,3-1-80-15,0 1-16 16,2 0 0-16,1 1 0 0,1 2-464 0,1 1-112 16,1 2-16-16,0 1 0 0,2 0-320 0,-2 1 0 0,0 2 0 0,-1 2 128 15,-2 1-128-15,-1 2 0 0,-1-1 0 0,-2 2 0 0,-1 1 0 16,-2 2 0-16,-2 1 0 15,-1 0 0-15,-2 1 0 0,-3 1-128 16,0 0 128-16,-3 1-192 0,-1 3 16 0,0 0 0 0,-4 1 0 0,2 0 0 16,0-2 16-16,0-2 0 15,2-1 0-15,-1-4 0 0,1 0 160 0,2-1 0 0,2-3 0 0,0 0 0 0,5-5 128 0,0 0-128 0,0 0 128 16,0 0-128-16,0 0 272 16,0 0-16-1,0 0 0-15,0 0 0 0,0 0-256 0,7 1 0 16,1-1 0-16,-2 1 0 0,2 1 0 0,1 0 0 0,0 1 0 0,-1 0 0 15,1 1 0-15,0 1 0 0,0 0 0 0,-3 2 0 16,1-1 0-16,-3 3 0 16,1 1 0-16,-2-1 160 0,-2-1-32 0,-1-1 0 0,-1 1 0 0,-1 0 0 15,-1 1 0-15,-2-2 0 0,0 1 0 16,-2 0 0-16,-1 0 0 0,1 1-128 0,-3-1 192 0,-1 0-64 16,-1-2-128-16,0 1 192 0,2-2-192 0,-2-1 192 15,2-1-192-15,1-1 0 0,-2-1 144 0,2-1-144 16,1-1-368-16,3 0-144 15,5 1-16-15,-3-2-9952 0,-2-1-1984 0</inkml:trace>
  <inkml:trace contextRef="#ctx0" brushRef="#br0" timeOffset="-95955.91">5591 11652 16575 0,'0'0'1472'0,"0"7"-1168"0,0 1-304 0,0-1 0 15,0 2 640-15,0 0 80 16,0 1 16-16,0 0 0 0,0-1 256 0,1 1 48 15,0-1 16-15,0 0 0 0,0-1-208 0,1-1-32 16,0-2-16-16,1 1 0 0,1-2-48 0,-4-4-16 16,5 3 0-16,-1 1 0 0,2-3 128 0,0-1 32 15,1-3 0-15,1 1 0 0,-1-2-128 0,1-2 0 16,1 0-16-16,-1-4 0 0,-1-2-96 0,1-1-16 16,-1-2 0-16,-1 1 0 0,0-1-80 0,-1 0-32 0,0 1 0 0,-1 2 0 15,-1 1-64-15,-1 2-16 0,1 1 0 0,-2 2 0 16,-1 6-80-16,0 0-32 0,0 0 0 0,0 0 0 15,0 0-336-15,0 0 0 0,0 0 0 0,0 6 0 0,0 3 0 16,0 2-128-16,0 2 0 0,0 4 0 0,0 2 128 0,0 0-128 16,0 2 128-16,0 2-128 15,0 2 128-15,0 2 0 0,0 4-144 0,-1 1 144 16,0 1 0-16,-2 3-176 0,2 1 176 0,-2 2-128 16,-3-1 128-16,1 1 0 0,-1-1 0 0,0 0-128 0,-1-4 128 0,0-1 0 15,-1-3 0-15,1-3 0 16,-2-3 128-16,1-4-128 0,-1-3 128 0,0-3-128 0,0-2 208 0,-1-3-16 15,-1-3-16-15,0-1 0 0,-1-3 192 0,1-2 32 16,0-3 16-16,0-2 0 0,-1-3 160 0,1-3 48 16,1-4 0-16,1-1 0 0,2-3-160 15,0 0-16-15,2 0-16 0,1-1 0 0,3 0-304 0,1 0-128 16,2 0 128-16,2 1-128 0,1-1 0 0,3 1 0 0,2 1 0 0,-1 3 0 31,3 1-512-31,1 1 0 0,0 0 16 0,1 2 0 16,2 0-688-16,0 3-144 0,2 0-16 0,1 0-16 15,-3 1-2288-15,3 0-448 0,-3 0-80 0</inkml:trace>
  <inkml:trace contextRef="#ctx0" brushRef="#br0" timeOffset="-95463.25">6232 11563 21183 0,'0'0'944'0,"0"0"192"0,-3-3-912 0,-1 0-224 0,-2-1 0 0,2 2 0 15,4 2 2000-15,0 0 368 0,-6 0 64 0,6 0 0 16,0 0-1088-16,0 0-208 0,0 0-48 0,0 0-16 15,0 0-496-15,0 0-80 0,9 1-32 0,2 0 0 16,2-1-240-16,3 0-48 0,1-1-16 0,3 0 0 16,1-1 32-16,1 1 0 0,0 0 0 0,1 1 0 0,1 0-64 0,0 0 0 31,0 0 0-31,-4 0 0 0,-1 0-128 0,-2 0 0 16,-3 0 144-16,-1-1-144 0,-3 0 0 0,-2 0 144 0,-3 1-144 15,-5 0 0-15,0 0-416 0,0 0-192 0,0 0-32 16,0 0-10112-16,0 0-2032 15</inkml:trace>
  <inkml:trace contextRef="#ctx0" brushRef="#br0" timeOffset="-94987.89">7172 11208 22111 0,'0'0'1968'0,"-1"-5"-1584"0,-2-1-384 0,1 2 0 16,0-1 976-16,2 5 112 0,0 0 32 0,0 0 0 16,0 0 128-16,0 0 32 0,0 0 0 0,0 0 0 15,0 0-800-15,-2 8-160 0,-1 2-16 16,0 2-16-16,3 1-160 0,-1 4-128 0,-1 0 144 15,0 2-144-15,-1 1 0 0,-1 2 0 0,1 2 0 0,0 3 0 16,-1 1 128-16,1-1-128 0,-4 1 0 16,2-1 0-16,-1 1 160 0,1-2-160 0,-1 0 160 0,1-3-160 0,-2-1 0 0,2-1 0 15,-1-3 0-15,2 0 0 16,0-3-544-16,0 0-208 16,1-2-32-16,3-2-8368 0,-3-3-1664 0</inkml:trace>
  <inkml:trace contextRef="#ctx0" brushRef="#br0" timeOffset="-94685.83">7132 11350 17503 0,'-5'-15'768'0,"2"6"176"0,0-3-752 0,1-3-192 15,0 0 0-15,0-2 0 0,-1 0 2720 0,3-1 512 16,0 3 96-16,3-1 32 0,0 2-1808 0,2 1-352 16,3 3-80-16,-1 0-16 0,1 0-368 0,3 0-80 15,4 3-16-15,0 1 0 0,1 3-432 0,0 2-80 16,1 2-128-16,-1 1 176 0,-1 1-176 0,1 3 0 0,-2 0 0 0,-1 3 0 15,-1 1 0-15,-2 1 0 0,-1 0 0 0,-2 2 0 16,-3 2 128-16,-1-2-128 0,-3 2 0 0,-2 1 128 16,-2 0-128-16,-3 0 160 0,0-1-160 0,-3 0 160 15,-2-1-160-15,-2 0 128 0,0 0-128 0,-1-1 128 16,-1-1-128-16,0-1 192 0,-2-2-192 0,1 0 192 0,0-1 0 0,2-2 0 16,-1 1 0-16,2-3 0 15,1 1-192-15,2-2-144 0,2-1 144 0,1-1-208 16,-2 0-432-16,5-1-96 15,5 0-16-15,0 0 0 0,0 0-2400 0,0 0-496 0</inkml:trace>
  <inkml:trace contextRef="#ctx0" brushRef="#br0" timeOffset="-94360.23">7559 11496 23951 0,'0'0'1056'0,"0"0"224"0,0 0-1024 0,0 0-256 0,0 0 0 0,0 0 0 15,0 0 1232-15,0 0 192 0,0 0 48 0,8-1 0 0,0 1-240 16,1 0-32-16,2-1-16 0,0 0 0 0,5 0-416 0,-1 0-96 15,0 0-16-15,1 0 0 16,0-1-240-16,1 1-48 0,-2 0-16 0,1 0 0 0,-2 0-224 0,0 0-128 16,-3-1 160-16,-1 1-160 0,0 0 144 0,-4-1-144 0,-6 2 128 0,0 0-128 15,0 0 0-15,0 0-320 16,0 0 48-16,0 0 16 16,0 0-2032-16,0 0-400 0,0 0-64 0</inkml:trace>
  <inkml:trace contextRef="#ctx0" brushRef="#br0" timeOffset="-93608.9">8381 11258 19119 0,'0'0'832'0,"3"-6"192"0,2 1-816 0,-2-2-208 0,-2 0 0 0,0 1 0 15,0-1 1248-15,-1 2 208 0,0-1 32 0,1 1 16 16,-1 5-304-16,2-6-64 0,-2 1-16 0,1 0 0 16,3 1-320-16,-4 4-64 0,0 0-16 0,0 0 0 15,4-5-32-15,-4 5-16 0,6-3 0 0,-6 3 0 0,0 0-352 0,0 0-80 16,7 2-16-16,-2 2 0 0,-1 0-48 0,0 3-16 16,0 1 0-16,-2 3 0 15,0 0-160-15,0 4 0 0,1 1 144 16,-2 3-144-16,0 1 0 0,0 1 128 0,1 2-128 0,-1 2 0 0,0 1 0 0,0 1 0 15,0-1 0-15,2 2 128 0,-1-2-128 0,0-1 0 0,0-1 0 16,0-2 0-16,2-3 0 0,-1 1 0 0,0-1 0 0,1-3 128 16,-1-1 0-16,1-2 16 15,-1-3 0-15,0-1 0 0,1-3 416 0,0 1 80 16,-4-7 0-16,0 0 16 0,0 0 144 0,0 0 32 16,5-1 0-16,1-4 0 0,0-1 48 0,0-5 16 0,-1-5 0 0,3-1 0 15,2-3-320-15,0-4-48 0,0-4-16 0,1-2 0 16,0 0-304-16,0-2-64 0,0-1-16 0,0 1 0 15,0 1-128-15,0 2 0 0,-2 3 0 0,0 2 0 16,-1 1 0-16,-1 2 0 0,-1 0 0 0,-3 4 0 16,1 3 0-16,-1 2 0 0,-1 1 0 0,0 2 0 15,1 3-352-15,-1 0 48 0,-1 1 16 0,-1 5 0 32,0 0-544-32,0 0-96 0,0 0-32 0,0 0 0 0,0 0-2224 15,0 0-448-15,0 0-80 0</inkml:trace>
  <inkml:trace contextRef="#ctx0" brushRef="#br0" timeOffset="-92959.98">8877 11828 13823 0,'0'0'1216'0,"-6"-3"-960"16,1-1-256-16,0-1 0 0,1 1 1744 0,0 0 304 0,0-1 64 0,1 1 16 15,0-2 112-15,0 1 32 16,2-1 0-16,1 0 0 0,0-1-688 0,3 0-144 0,0 0-32 0,1-1 0 16,2 0-656-16,0 1-144 0,2 0-32 0,0 0 0 15,-1 2-272-15,1 2-64 0,-1-1-16 0,-1 2 0 16,-6 2-64-16,7 1-16 16,-7-1 0-16,4 5 0 0,1 1-144 0,-3 2 0 15,0 2 0-15,-3 1 0 0,-1 0-160 0,-3 1 160 16,-1 1 0-16,-2 3-144 0,-1-1 144 0,-1 1 0 0,-4 2 0 15,1 1 0-15,-1-3 0 0,-1 1 0 0,1-2 0 0,0-1 0 0,1 0 0 16,2-2 0-16,0-2 0 0,2-2 128 0,3 0-128 0,1-1 0 16,1-1 128-16,4-6-128 0,0 0 0 15,4 6 144-15,1 0-144 0,3-1 0 0,1-3 160 0,2 0-160 16,2-1 128-16,2-1-128 0,3-1 0 16,1-1 0-16,-1 0 128 0,1-1-128 15,0-2-384-15,-1 0-128 0,1-2 0 0,0 0-16128 16</inkml:trace>
  <inkml:trace contextRef="#ctx0" brushRef="#br0" timeOffset="-92578.98">8363 10955 23439 0,'-10'-5'1024'0,"5"3"240"15,-1 1-1008-15,2 0-256 0,4 1 0 0,-6 0 0 0,0 0 800 16,6 0 112-16,0 0 32 0,0 0 0 0,0 0-80 0,0 0-16 16,0 0 0-16,3 7 0 15,1-1-208-15,4 1-32 0,1-1-16 0,3-2 0 0,3 0-128 0,2 0-16 0,0-1-16 0,2-1 0 16,2-2-112-16,-2 0-32 16,1-1 0-16,-1 0 0 0,1 0-128 0,1-1-32 15,0-1 0-15,-1 1 0 0,0-1-128 0,-3 1-256 16,0-2 64-16,-3 2-10096 15,-1 1-2016-15</inkml:trace>
  <inkml:trace contextRef="#ctx0" brushRef="#br0" timeOffset="-92137.15">9533 11319 18431 0,'-6'-3'816'0,"6"3"160"0,-2-2-784 0,2 2-192 0,0 0 0 0,0 0 0 0,-3-3 2432 0,3 3 448 15,0 0 96-15,0 0 16 0,0 0-1472 0,0 0-304 16,0 0-48-16,0 0-16 0,0 0-768 0,8 3-144 0,1-2-48 0,1 1 0 31,1 1-192-31,1-1 0 0,0 2 0 0,2-1 0 0,3-1 0 0,-1 2-256 16,1-1 48-16,-2-1 16 0,1-1-2032 0,-4 1-400 15,-1 1-64-15</inkml:trace>
  <inkml:trace contextRef="#ctx0" brushRef="#br0" timeOffset="-91964.11">9477 11515 25791 0,'0'0'2304'0,"0"0"-1856"16,0 0-448-16,0 0 0 0,-4 0 1168 16,4 0 144-16,0 0 32 0,0 0 0 0,0 0-272 0,0 0-48 31,0 0-16-31,8 0 0 0,2 0-528 0,2 0-96 0,2 0-32 0,1 0 0 16,2 0-352-16,0 0 144 0,3 0-144 0,1 0 0 0,2-1-192 0,0 0-160 0,3-1-32 31,-2-1 0-16,3 0-2368-15,0 0-464 0</inkml:trace>
  <inkml:trace contextRef="#ctx0" brushRef="#br0" timeOffset="-90622.32">10602 11190 17503 0,'0'0'768'0,"-4"-4"176"0,2-3-752 0,1 1-192 15,2-1 0-15,-2 2 0 0,-2-1 1792 0,-2 2 320 0,0-1 64 0,0 2 0 16,0 1-784-16,-1 1-176 16,0 1-16-16,-1 2-16 0,-1 1-736 0,0 4-160 0,-2 2-32 15,0 3 0-15,-1 2-256 0,0 3 0 0,-1 1 0 0,0 2 0 0,1 1 0 0,0 0 0 16,0 1 0-16,2 2-144 15,1 1 144-15,3 1 0 0,0-1 0 0,3 0 0 16,2 0 0-16,1-2 0 0,0 1 0 16,3-2 0-16,1-1 0 0,2-3 0 0,3 0 0 0,-2-3 0 15,3 0 0-15,1-3 0 16,2-3 144-16,0-3-144 0,1-1 496 0,3-3-16 0,1-2 0 0,0-3 0 0,1-3 400 16,0-2 80-16,1-2 0 0,0-3 16 0,0-3-16 15,-3-4 0-15,1-3 0 0,-3-2 0 0,-2-2-224 0,-2-3-48 16,-1 0-16-16,-3 0 0 0,-3 0-192 0,-2 2-32 15,-1 0-16-15,-4 3 0 0,-2 2-16 0,-1 2 0 16,-5 1 0-16,-2 2 0 0,-5 4-240 0,-2 2-48 16,0 2-128-16,-5 4 192 15,-3 1-496-15,-1 4-96 0,1 2-32 0,1 2 0 16,2 5-1936-16,0 3-400 0,2 2-80 0,2 3-13696 0</inkml:trace>
  <inkml:trace contextRef="#ctx0" brushRef="#br0" timeOffset="-88348.51">6385 12988 9215 0,'0'0'816'0,"0"-7"-656"16,0 1-160-16,1-2 0 0,2 0 2160 0,-2 1 400 16,0-1 64-16,0 0 32 0,0 0-752 0,0 1-160 15,0-1-16-15,0 1-16 0,0 1-320 0,0 0-64 16,-1 6-16-16,0 0 0 0,3-5-448 0,-3 5-96 16,0 0 0-16,0 0-16 0,0 0-384 0,0 0-80 15,5 5-16-15,0 5 0 0,-2 0-272 0,0 3 160 16,-1 4-160-16,2 2 128 0,-1 3-128 0,0 2 0 15,-1 2 0-15,2 2 0 0,-2-1 0 0,0 2 0 0,0 2 0 16,2-2 0-16,-1 1 0 0,1-1 0 0,2-1 0 0,-1-3 128 16,1 0-128-16,0-3 0 0,2-4 0 0,-1-1 0 15,-1-3 208-15,1-2 16 0,0-2 0 16,-1-2 0-16,1-2 544 0,-1 0 128 0,1-5 0 0,0-1 16 16,-1-2 48-16,2-3 16 0,0-1 0 0,0-4 0 15,3-4-112-15,-2-4-32 0,1-1 0 0,1-5 0 16,-1-3-384-16,0-3-96 0,1-3-16 0,0-1 0 0,0 0-208 15,1 0-128-15,0 1 128 0,0 0-128 0,-1 1 0 16,-1 2 128-16,0 4-128 0,-1 3 0 0,-4 3 0 0,1 2 0 16,-2 3 0-16,-1 2 0 0,1 3 0 15,-3 2-160-15,0 1 160 0,-1 1-160 16,0 6-416 0,0 0-96-16,0 0-16 0,0 0 0 0,0 0-1472 0,0 0-288 0,0 7-64 0,0 3-16 15,1 1-784-15,0 3-144 0</inkml:trace>
  <inkml:trace contextRef="#ctx0" brushRef="#br0" timeOffset="-87977.48">6789 13570 24879 0,'0'0'2208'0,"0"0"-1760"0,0 0-448 0,0 0 0 16,1-6 1360-16,0 1 192 0,1-2 48 0,2 1 0 15,0-1-384-15,2 0-64 0,0 0 0 0,2-1-16 16,1 0-464-16,-1 2-96 0,2-1 0 0,0 2-16 0,0 0-304 0,-2 2-48 16,1 0-16-16,-1 0 0 15,1 2-192-15,-1 2 0 0,-1 0 0 0,-7-1 0 0,4 6 0 0,-2 1 0 16,-1 0 0-16,-1 3 0 0,-2 0-144 0,-1 1 144 16,-3 1-208-16,1 1 80 0,-1 1 128 0,-1 1 0 15,-2-2-144-15,0 1 144 0,1 1 0 16,1-2 0-16,0-1 0 0,1-1 0 0,1-2 0 0,1-1 0 15,0-2 0-15,3 2 0 0,1-8 176 0,1 6 48 16,-1-6 16-16,5 6 0 0,-1-1 16 0,3 0 0 16,-1-2 0-16,4 0 0 0,0 0-64 0,2-1-16 0,1-1 0 0,3 0 0 15,-1-1-176-15,3 0 160 16,-1-2-160-16,2 0 160 0,0-2-160 0,-1 1 0 16,1-1 0-16,1-1-176 15,-4 0-2096-15,1-1-416 0,-3 0-96 0</inkml:trace>
  <inkml:trace contextRef="#ctx0" brushRef="#br0" timeOffset="-87481.38">6295 12597 18431 0,'0'0'1632'0,"-5"-1"-1312"0,-2 1-320 0,0 0 0 0,1 0 1216 0,-1 0 160 15,7 0 32-15,0 0 16 0,-5 1-112 0,5-1-32 0,0 0 0 0,0 0 0 16,0 0-464 0,0 0-112-16,2 7 0 0,2-3-16 0,3 0-48 0,1-1-16 0,1 0 0 0,4 1 0 15,2-2-192-15,3 0-48 16,1 0 0-16,3-1 0 0,3 0-64 0,1 0-32 0,1-1 0 0,1 2 0 15,1-4-96-15,-1 1 0 16,-4-1-16-16,2 0 0 0,-4 0-176 0,-3 1 160 0,-1-2-160 0,-5 2 160 0,-1 0-160 16,-2 0 128-16,-2 0-128 0,-8 1 128 0,0 0-128 0,0 0 0 15,0 0 0-15,0 0 0 16,0 0-752-16,0 0-176 0,0 0-32 0,0 0-9264 16,-4 7-1840-16</inkml:trace>
  <inkml:trace contextRef="#ctx0" brushRef="#br0" timeOffset="-86128.86">7704 13085 28911 0,'0'0'1280'0,"0"0"256"0,0 0-1216 0,0 0-320 0,-3-5 0 0,3 5 0 0,0 0 560 0,0 0 48 16,0 0 16-16,3-4 0 15,3 1-272-15,1 0-48 0,2 2-16 0,2 0 0 0,2 0-288 0,4 1 0 16,2 0 0-16,0 1 0 16,1 0 0-16,2 0 0 0,-1-1 0 0,1 1 0 31,0 1-688-31,-2-1-32 0,-1 0-16 0,-3 0-8304 0,-2 0-1664 16</inkml:trace>
  <inkml:trace contextRef="#ctx0" brushRef="#br0" timeOffset="-85947.57">7701 13249 30175 0,'0'0'1344'0,"0"0"256"0,0 0-1280 0,0 0-320 15,0 0 0-15,0 0 0 0,0 0 880 0,0 0 96 16,0 0 32-16,0 0 0 0,0 0-368 0,0 0-80 16,6-2-16-16,4 2 0 0,4 0-368 0,2 0-176 15,3-1 160-15,3 0-160 0,4 0 0 0,3-1 128 16,0 0-128-16,2 0 0 15,-1-2-1248-15,0 0-288 0,-1-1-64 0,-1 1-12848 16</inkml:trace>
  <inkml:trace contextRef="#ctx0" brushRef="#br0" timeOffset="-82483.51">8678 13038 18431 0,'0'0'1632'0,"0"0"-1312"16,-3-4-320-16,3 4 0 16,-1-4 2496-16,1 4 448 0,0-7 64 0,1 3 32 0,-1 4-1808 0,5-5-352 15,0 1-80-15,3 1-16 0,3-1-416 0,2 1-96 16,3 1-16-16,1 0 0 0,3 0 32 0,1 1 0 0,2 1 0 0,-1 0 0 15,-1 1-96-15,-1 1 0 0,-3-2-16 0,0 1 0 16,-2 0-176-16,0 0 160 0,-2 0-160 0,-2-1 160 16,-1 0-160-16,-2 0 0 0,0 0 144 0,-1 0-144 15,-7 0 0-15,0 0-256 0,0 0 32 0,0 0 16 32,0 0-1968-32,0 0-384 0,0 0-64 0,0 0-32 0</inkml:trace>
  <inkml:trace contextRef="#ctx0" brushRef="#br0" timeOffset="-82216.32">9382 12740 29487 0,'-1'-7'2624'0,"-1"-2"-2112"15,2 1-512-15,0 0 0 16,-2 1 1024-16,2 0 80 0,-1 2 32 0,1 0 0 0,0 5-352 0,0 0-64 15,0 0-16-15,0 0 0 0,0 0-496 0,0 0-208 0,0 0 176 16,-1 8-176-16,1 3 0 0,0 2 0 0,0 4-208 0,0 1 64 16,0 2 144-16,1 2 0 0,-1 1-144 0,0 1 144 31,0 1 0-31,0 0 0 0,-1 0 0 0,0 1 0 0,0-2 0 0,0 0 0 0,0-1 0 0,0-1 0 16,-2-2 0-16,1-1 0 0,0-2 0 0,1 0 0 15,0-2-704-15,1-1-80 0,0-2-16 16,0 1-9312-16,0-4-1872 0</inkml:trace>
  <inkml:trace contextRef="#ctx0" brushRef="#br0" timeOffset="-81883.53">9387 12815 29247 0,'-8'-20'1296'0,"4"10"272"0,0-3-1248 0,-1-2-320 31,0-2 0-31,1 2 0 0,0 1 1120 0,2 0 160 0,1 1 48 0,1 0 0 0,1 1-368 15,2 0-80-15,2 1-16 0,1 1 0 16,2 2-496-16,2 1-112 16,2 0 0-16,3 3-16 0,1 0-240 0,1 2 0 15,2 1 0-15,0 1 0 0,0 0 256 0,0 2-32 16,-1 3-16-16,-1 0 0 0,0 3-432 0,-3 2-96 16,-1 0 0-16,1 1-16 0,-6 1 208 0,-1 1 128 0,-3 1-160 0,-1 2 160 15,-5 0 0-15,-1 2 0 16,-3 0-128-16,-3 2 128 0,-2-3 0 0,-2 0 0 15,-2 1-160-15,0-2 160 0,-1 0 0 0,-1-2 0 0,-1-2 0 0,2-1 0 0,0-2 0 16,0-1 0-16,2-1 0 0,0 0 128 16,1-2-128-16,3 0 0 0,0-2 0 0,3-1 128 15,0-1-480-15,2 1-96 0,5-2-32 0,0 0 0 16,0 0-2320-16,0 0-464 0</inkml:trace>
  <inkml:trace contextRef="#ctx0" brushRef="#br0" timeOffset="-81551.76">9949 12630 28559 0,'0'-13'1264'0,"0"8"272"0,0-2-1232 0,0 0-304 0,0 1 0 0,0-1 0 15,1 2 1424-15,-1 5 240 16,0 0 32-16,0 0 16 0,0 0-800 0,0 0-144 15,0 0-48-15,0 0 0 0,0 0-544 0,0 0-176 0,-2 9 0 0,-2 2 0 16,-2 2 0-16,1 2 0 16,-1 3 0-16,0 3 0 0,-1 3 0 0,-1 2 0 0,1 3 0 0,-2 3 0 15,-2 2 0-15,-2 4 0 0,-3 3 0 0,-1 3 0 16,-3 1 0-16,-1 2 0 0,0 3 128 0,-1-3-128 16,-1-1 128-16,1 0-128 0,1-4 192 0,1-1-192 15,3-1 0-15,0-3 0 0,3-3 0 0,1-2 0 16,2-2-576-16,1-4-32 15,2-2 0-15,3-2 0 0,0-2-1984 0,2-1-400 16,2-3-80-16,1-1-9584 0</inkml:trace>
  <inkml:trace contextRef="#ctx0" brushRef="#br0" timeOffset="-81108.96">9909 13387 31327 0,'0'-9'2784'0,"0"-1"-2224"16,2-1-560-16,-1 0 0 0,1 2 1136 0,1 0 112 16,3 0 32-16,0 1 0 0,0 2-448 0,1 0-96 15,-2 2-16-15,3 0 0 0,1 2-720 0,-1 2 0 0,1 1 0 0,1 3 0 16,-1 0 0-16,0 3 0 16,-1 1 0-16,0 2 0 0,-2 1 0 0,-2 3 0 0,0 0 0 0,-2 1 0 15,-2 3 0-15,-2 1 0 0,-3 0 0 0,-2 3 0 16,-1 1 0-16,-2 1 0 0,-4 0 0 0,0 0 144 15,-2 1-144-15,0-1 0 0,1-2 0 0,1-1 0 16,0-2 128-16,2-2-128 0,2-3 0 0,0-2 128 16,2-1 64-16,1-2 0 0,2-2 0 0,1 0 0 15,1-1 176-15,3-6 32 0,0 0 16 16,0 0 0-16,5 4-160 0,3-1-48 16,2-2 0-16,3-1 0 0,4-1-48 0,1 0-16 0,3-1 0 0,2 0 0 0,3 0 16 15,1-1 0-15,2 0 0 0,1 1 0 0,-1 0-16 0,1-1 0 16,0 1 0-16,-2 0 0 0,-1 0-144 15,-3 0 0-15,-2-1 144 16,-2 2-144-16,-2 0 0 0,-2 0 144 0,-4 1-144 0,-2 1 0 0,-3-1 192 0,0 0-64 16,-7 0 0-16,0 0-128 0,0 0 0 0,0 0 0 15,0 0 0 1,0 0 0-16,0 0-448 0,0 0-192 0,0 0-32 0,-2 6-16 16,-1-1-2496-16,-2 1-496 0</inkml:trace>
  <inkml:trace contextRef="#ctx0" brushRef="#br0" timeOffset="-70443.91">2195 14655 14735 0,'0'0'640'0,"0"0"160"0,0 0-640 0,0 0-160 16,-5-1 0-16,-1 1 0 0,1 0 1136 0,5 0 192 15,-6 0 32-15,6 0 16 0,0 0-512 0,0 0-96 0,0 0-32 16,0 0 0-16,0 0-240 0,0 0-48 0,0 0-16 0,0 0 0 0,5 6 16 0,1-2 0 15,3 1 0-15,2-2 0 0,3-1 0 0,5 0 16 16,1 1 0-16,4-2 0 0,5-1-80 0,0 0 0 16,2-1-16-16,2-2 0 15,1 1-80-15,-1-1-16 16,-1-2 0-16,-2 1 0 0,0 1-96 0,-2-1-32 0,0 2 0 16,-3 0 0-16,-2 0-144 0,-2 1 0 15,-2 1 144-15,-4 1-144 0,-3 0 0 0,-2 1 0 0,-2 0 0 16,-8-2 0-1,0 0-672-15,2 9-48 0,-4 0-16 0,-5 0 0 16,-4 1-1840-16,-2-2-368 0</inkml:trace>
  <inkml:trace contextRef="#ctx0" brushRef="#br0" timeOffset="-69990.74">2151 14783 21183 0,'-1'-8'1888'16,"-1"-2"-1504"-16,1 2-384 0,1 1 0 16,0 0 1616-16,1 1 256 0,1-1 48 0,2 1 16 0,-1-1-1104 0,2 2-208 15,3-2-48-15,1 1-16 0,0 1-192 0,2-1-48 16,2 2 0-16,2 0 0 0,3-2-144 0,1 3-48 16,0 0 0-16,2 0 0 0,-1 2-128 0,1 1 160 15,0 1-160-15,-1 2 160 0,-3 0-160 0,0 1 0 16,-3 1 0-16,-1 1 0 0,0 2 0 0,-2 1 0 15,-3 0 0-15,-2 2 0 0,-3 2 0 0,-3 3 0 0,-3 4 0 0,-5 3 0 16,-4 2-352-16,-4 3 48 16,-4 2 16-16,-13 13 0 15,0-3-288-15,2-2-48 0,0-6-16 0,10-12 0 0,0 1 368 0,-1-1 64 0,0-1 16 0,-6 5 0 16,4-5 192-16,7-4 240 0,1-3-48 16,4-1-16-16,1-1 400 0,4-1 64 0,2-2 32 0,5-7 0 15,-2 8-256-15,2-8-48 0,6 9-16 0,2-2 0 16,2-2-128-16,7-1-32 0,1-2 0 0,7-1 0 0,1-2 240 0,4-1 32 15,3-3 16-15,3-1 0 0,4-2 16 0,1 0 0 16,2 0 0-16,0 2 0 0,-1 0-128 0,-2 1-32 16,-3-1 0-16,-3 2 0 0,-2 1-176 0,-3-1-32 15,-3 2-128-15,-3 1 192 0,-7 0-192 0,-3 1 0 16,-3 0 0-16,-10 0-160 16,0 0-608-16,0 0-112 0,0 0-16 0,0 0-14992 0</inkml:trace>
  <inkml:trace contextRef="#ctx0" brushRef="#br0" timeOffset="-68030.94">3105 14756 9215 0,'0'0'400'0,"0"-8"96"0,2 1-496 0,-1 0 0 0,0-2 0 0,1 0 0 15,-1 1 2416-15,0 1 384 0,-1-2 80 0,1 1 0 16,-1 8-1296-16,1-9-272 0,0 2-48 0,-1 7-16 0,0 0-160 0,0 0-48 16,0 0 0-16,0 0 0 0,0 0-528 0,0 0-96 15,0 0-32-15,0 9 0 16,-1 4-224-16,0 2-160 0,-1 4 192 0,-1 2-192 16,0 2 192-16,0 0-64 0,0 0 0 0,-2 0-128 0,1 1 144 0,-1-1-144 15,1 1 0-15,1 0 144 0,-1-2-144 0,1 0 0 16,0-3 144-16,2 0-144 0,-2-2 128 0,2-2-128 15,0-3 160-15,1-2-160 0,0-10 464 0,0 0 0 16,0 0 0-16,0 0 0 0,0 0 320 0,0 0 64 0,0 0 16 0,7-4 0 16,-1-5-80-16,1-3-16 15,-1-5 0-15,1-3 0 0,1-4-272 0,1-1-64 16,0-2-16-16,0-2 0 0,2-2-256 0,2-3-160 0,-2-4 192 0,1 3-192 16,-1 2 128-16,-1 4-128 0,-1 2 0 15,0 6 0-15,-1 5 0 0,-1 4 0 0,-2 2 0 16,-5 10 0-16,3-5 0 0,-3 5 0 0,0 0 0 0,0 0 0 15,7 9-224-15,-3 2 48 0,1 1 16 16,-2 4 0-16,-2 0 160 0,-1 3-208 16,-1 1 80-16,2-1 128 0,2 3-128 0,-1 2 128 0,0 0 0 0,1 1 0 0,1 0 0 0,2 2 0 15,-1-2-144-15,4 1 144 0,-2 1 0 0,2-2 0 16,1-4 0-16,-1-3 0 0,0-3 0 16,0-3 0-16,0-3 0 0,-1-4 0 0,-8-5 0 0,9 2 0 15,1-2 176-15,-1-5-176 0,0-3 272 0,1-3-48 16,-1-3-16-1,-1-5 0-15,2-4 32 0,0-1 0 0,-1-3 0 0,1-3 0 0,1-2-64 0,-1 0-16 16,-1-2 0-16,-2 5 0 0,0 4-160 0,-2 4 128 16,0 4-128-16,-3 5 128 0,1 3 16 0,-3 9 0 15,0 0 0 1,0 0 0-16,0 0-144 0,0 0 0 16,0 9 0-16,0 3-176 0,-2 3-16 0,1 3 0 0,0 3 0 0,1-1 0 0,0 1 192 0,0 0-128 15,1 1 128-15,2 0-128 0,0-1 128 0,1 0 0 16,1 0-144-16,2 0 144 15,1 0-400-15,-2-3-16 0,0-2 0 0,2-2 0 16,0-2-432-16,1-2-96 0,1-2-16 0,1-3 0 16,2-1-1744-16,2-4-368 0,-1-4-64 0,1-4-9600 15</inkml:trace>
  <inkml:trace contextRef="#ctx0" brushRef="#br0" timeOffset="-67731.97">3789 14434 21183 0,'-4'-11'944'0,"3"4"192"0,1-3-912 0,0 2-224 16,1 0 0-16,-1 8 0 0,5-7 1136 0,1 1 176 15,-1 1 32-15,-5 5 16 0,9-3-448 0,0 2-80 16,0 1-32-16,2 5 0 0,0-1 48 0,-1 4 16 16,-2 2 0-16,1 1 0 0,1 2-176 0,-1 2-48 15,0 3 0-15,-4-3 0 0,2 4-160 0,-1 4-32 16,0 2-16-16,3 15 0 0,-4-1-176 0,0 1-16 15,-3 1-16-15,-1 2 0 0,-2 0-96 0,-2 1 0 16,-3 1-128-16,-1 2 192 0,-1 3-48 0,-3 0-16 16,-3 2 0-16,0 0 0 0,-8-4-128 0,0-2 192 15,0-2-192 1,-3-2 192-16,-4-3-352 0,0-3-64 0,-1-1-16 0,-1-2 0 16,-2-2-384-16,0-1-80 0,-2-1 0 0,0-2-16 15,-3-4-1552-15,-2-3-304 0,-7-3-64 0</inkml:trace>
  <inkml:trace contextRef="#ctx0" brushRef="#br0" timeOffset="-67148.57">1899 14368 14735 0,'0'0'640'0,"0"0"160"0,0-5-640 0,0-2-160 0,2 1 0 0,-2-1 0 16,-2 2 1472-16,1-1 272 0,-1 1 48 0,0 0 16 16,-1 1-448-16,-1-1-80 0,1 1-32 0,-1 1 0 15,-2 0-192-15,1 2-32 0,-2 1-16 0,0 1 0 16,0 3-384-16,-1 1-80 0,-3 3-16 0,-1 4 0 15,-1 1-320-15,-7 11-64 0,1 3-16 0,1 0 0 0,-2 2-128 0,1 3 192 16,0 5-192-16,2 3 192 0,1 1-48 16,2 0 0-16,2 2 0 0,0 5 0 0,0 1-144 0,4 1 0 15,3-3 144-15,3 0-144 0,5 0 0 16,2-1 0-16,5-2 0 0,1-5 0 0,2-1 128 16,3-3-128-16,2-2 160 0,3-1-160 0,2-3 160 0,4-1-160 15,0-4 160-15,3-2-160 0,1-2 240 0,2-3-48 16,2-1-16-16,2-3 0 0,2-3 144 0,-3-3 16 15,-4-3 16-15,-1-2 0 0,1-2-128 0,-4-2-32 16,-2-2 0-16,-4-1 0 0,-1 1-192 0,-4-1 128 16,-1 1-128-16,-5 1 0 15,-11 3-1344-15,0 0-352 0,0 0-80 0,0 0-16 0</inkml:trace>
  <inkml:trace contextRef="#ctx0" brushRef="#br0" timeOffset="-64849.58">4773 14875 11967 0,'0'0'1072'0,"0"0"-864"0,0 0-208 0,0 0 0 0,0 0 2000 0,-6-1 368 16,6 1 64-16,-5-1 0 0,0 1-640 0,5 0-128 15,0 0-16-15,0 0-16 0,0 0-608 0,0 0-128 16,0 0-32-16,0 0 0 0,0 0-368 0,0 0-80 15,0 0-16-15,7 4 0 0,2-2-16 0,3 0 0 16,-2 0 0-16,2 0 0 0,1 1 64 16,1-1 16-16,1-1 0 0,0 0 0 0,1 0-176 0,1 0-32 15,-1-1-16-15,-1 0 0 0,-1 0-240 0,0 0 176 16,0 0-176-16,-1 0 160 0,-1 0-160 0,-1 0 0 0,0-1 0 0,-5 1 128 31,0 0-448-31,-6 0-80 0,0 0-32 0,0 0 0 16,0 0-1840-16,0 0-368 0,0 0-80 0</inkml:trace>
  <inkml:trace contextRef="#ctx0" brushRef="#br0" timeOffset="-64628.24">4770 15044 13823 0,'-12'3'1216'0,"2"0"-960"16,-1 1-256-16,5-1 0 0,0 0 2560 0,1 1 480 0,5-4 96 15,0 0 0-15,0 0-1376 0,0 0-288 16,0 0-48-16,0 0-16 0,2 6-432 0,4 1-80 0,2-2-32 0,4 0 0 15,1-3-224-15,1 0-64 0,1-1 0 0,3 0 0 16,2-1-192-16,1 0-64 0,1-1 0 0,1-1 0 16,1-1-128-16,0 0-48 0,-1 1 0 0,-1 0 0 0,-1 0-144 0,-1 0 0 15,-4-1 0-15,0 1 0 32,-2 0-272-32,-1 0-144 0,-2 1-32 0,-3 2-10288 0,-8-1-2064 0</inkml:trace>
  <inkml:trace contextRef="#ctx0" brushRef="#br0" timeOffset="-58899.85">6373 14621 8287 0,'0'0'736'0,"0"0"-592"15,1-5-144-15,-1-1 0 0,0 2 2256 0,0-2 432 0,0 1 64 16,0-1 32-16,0 1-992 0,0 5-192 15,0-7-32-15,0 2-16 0,0-1-208 0,0 6-64 16,0-5 0-16,0 5 0 0,0 0-256 0,1-5-64 16,-1 5-16-16,0 0 0 0,0 0-112 0,0 0 0 15,0 0-16-15,0 0 0 0,0 0-432 0,0 0-64 16,0 0-32-16,0 8 0 0,0 2-160 0,0 1-128 16,-1 1 192-16,0 2-192 0,0 2 160 0,1-1-160 0,0 2 128 15,1 0-128-15,-2 0 0 0,1 0 0 16,0 0 0-16,0 1 0 0,2 0 0 0,-1 0 128 0,0-3-128 0,1 1 0 15,-1-1 0-15,-1-1 0 16,0 0 0-16,0-2 0 0,-1 0-224 0,1-1-128 0,0-1-32 16,-2 0 0-1,1-2-832-15,-1 0-160 0,0-1-32 0,0-1-8176 0,2-6-1616 0</inkml:trace>
  <inkml:trace contextRef="#ctx0" brushRef="#br0" timeOffset="-57384.46">6383 14669 8287 0,'0'0'736'0,"0"0"-592"0,0 0-144 0,0 0 0 0,0 0 1808 0,1-7 336 16,0 0 64-16,0 2 16 0,-1 5-816 0,1-4-144 0,-1 4-48 0,0 0 0 15,0-6-256-15,0 6-48 16,0-5-16-16,0 5 0 0,0 0-192 0,0 0-64 15,0 0 0-15,0 0 0 0,0 0-112 0,0 0-16 16,0 0-16-16,0 0 0 0,0 0-160 0,0 0-16 16,0 0-16-16,0 0 0 0,0 0-32 0,-1 8 0 15,-1 2 0-15,0 1 0 0,-1 0 32 0,-1 2 0 0,1 2 0 0,0 0 0 16,-1 1-112-16,2 1 0 16,0 2-16-16,1 1 0 0,0 1-176 0,1-2 0 0,1 1 0 0,0 0 128 15,1-2-128-15,0-1 0 16,1 1 0-16,-1-2 128 0,0 1-128 0,0-2 0 0,-1-1 0 0,0 0 0 15,1-3 0-15,-1 5 0 16,-2-5 144-16,-1-1-144 0,2-10 160 0,-1 7-32 16,-1-2-128-16,2-5 192 0,0 0-192 0,-3 5 176 0,3-5-176 0,-2 3 160 15,2-3-160-15,0 0 0 0,-7 1 0 16,7-1-176 0,-5-1-560-16,5 1-112 0,-4-3-32 0,1-3-8272 0,3 6-1648 0</inkml:trace>
  <inkml:trace contextRef="#ctx0" brushRef="#br0" timeOffset="-53560.42">6364 14653 14047 0,'0'0'624'0,"0"0"128"0,-3-3-608 0,3 3-144 0,-3-3 0 0,3 3 0 0,-4-5 1408 16,2 1 240-16,2 4 48 0,0-6 16 15,0 1-320-15,0-1-64 0,1 2-16 0,2 0 0 16,0-2-160-16,1 1-48 0,1-1 0 0,1 1 0 15,1-2-208-15,2 0-64 0,1 2 0 0,1-1 0 16,1 0-288-16,2-1-64 0,1 1-16 0,2 0 0 0,-1 2-208 0,3 0-64 16,-2 1 0-16,-2 1 0 15,-1 1 48-15,-1 1 0 0,1 1 0 0,-3 1 0 0,-1 2-48 0,-3 3-16 16,0 2 0-16,-3 1 0 16,1 2-176-16,-4 1 0 0,-1 1 0 0,-1 2 128 0,-2-1-128 15,-1 2 0-15,-3-1 144 0,0 1-144 0,-2-1 0 0,-1 0 144 0,-2-1-144 0,1 0 0 31,0 0 144-31,0-2-144 0,0 0 0 0,1-1 144 0,0-2-144 0,1-1 0 16,1-1 144-16,1-1-144 0,1-1 192 0,2-1-16 0,4-5-16 0,-4 5 0 16,4-5 96-16,0 0 32 0,0 0 0 0,0 0 0 15,0 0-288-15,0 0 0 0,0 0 128 0,7 1-128 16,3-1 0-16,1 0 128 0,1 0-128 0,2 0 0 16,0-1 0-16,1 2 0 15,1 0 0-15,0 1 0 0,-3 1 0 0,-1 3 0 0,2-1 0 0,-3 2 0 0,-1 0 144 0,-2 0-144 16,0 1 0-16,-1 0 144 15,-2 0-144-15,0 0 0 0,-3 0 0 0,0 0 128 0,-2 0-128 16,-2 1 192-16,-2-1-192 0,0 0 192 0,-1-1 0 0,-3 1 16 16,-1-1 0-16,-2-1 0 0,-2 1 112 0,-1-1 0 15,-2 1 16-15,0-2 0 0,-3 0-128 0,1-2-16 16,1-1-16-16,0-1 0 0,1 1-176 0,1-2 0 0,2 0 0 0,1-3 0 31,1 1-512-31,-1-1-128 0,4-2-16 0,4-1-16 16,3-2-2384-16,3 2-464 0,7-10-112 0,7 2-16 0</inkml:trace>
  <inkml:trace contextRef="#ctx0" brushRef="#br0" timeOffset="-53120.04">6849 14938 11967 0,'-1'8'1072'0,"0"0"-864"0,0 0-208 0,-1 2 0 16,1 1 2080-16,0 0 368 0,-1 0 80 0,0 0 16 15,0-1-752-15,1 0-128 0,1 0-48 0,1 0 0 31,0-1-576-31,2-1-112 0,0 1-32 0,1-2 0 16,1-2-384-16,0 0-96 0,1-2-16 0,0-1 0 0,0-1 112 0,1-1 32 0,0-2 0 0,1-1 0 0,1-2 192 0,-1-1 32 16,0-3 16-16,0-1 0 0,-2-1-80 0,1-2 0 15,0-4-16-15,-1 0 0 0,1-1-160 0,-2 2-16 16,1 1-16-16,-2 2 0 0,-1 1-48 16,0 2-16-16,-1 3 0 0,-1 0 0 15,-1 7 16-15,0 0 0 0,0 0 0 0,0 0 0 0,0 0-304 0,0 0-144 16,0 0 160-16,-2 9-160 0,0 2 0 0,-1 3 0 31,1 3 0-31,0 1 0 0,0 2 0 0,0 2-128 0,0 2 128 0,1 3 0 0,-1-1-128 0,1 3 128 0,1 0 0 0,-2 3 0 16,0 2-128-16,-1 2 128 15,1-2 0-15,1 1 0 0,0 1 0 0,2-2-128 32,-1-1 128-32,0-1 0 0,-1-2 0 0,-1-3 0 0,0-1 0 0,-2 2 0 0,1-7 0 0,-1-4 0 0,-2-5 144 0,0-5-144 15,-2-1 272-15,0-2-16 16,0-1-16-16,0-5 0 0,-2 0 288 0,-1-3 64 15,0-3 16-15,0-2 0 0,-1-2-160 0,1-2-48 16,0-1 0-16,4 3 0 0,0-1-272 0,1-1-128 16,0-2 128-16,2 1-128 0,1 0 0 0,2-2-192 15,1 1 0-15,2-7 16 16,2 2-384 0,4 1-80-16,2 2 0 0,3 0-16 0,2-2-1744 15,5 0-352-15,3-1-64 0</inkml:trace>
  <inkml:trace contextRef="#ctx0" brushRef="#br0" timeOffset="-52678.41">7679 14466 16575 0,'-2'-11'1472'0,"2"11"-1168"0,-3-6-304 0,1-1 0 0,-1-1 2512 0,0 2 448 15,-1-1 96-15,0 2 16 0,-4 0-1152 0,1 2-240 0,-2 1-32 0,1 1-16 16,-2 2-608-16,1 2-128 0,-1 3-32 0,-1 2 0 16,0 3-480-16,0 4-80 0,2 1-32 0,-2 4 0 15,0 2-272-15,0 2 0 0,0 3 0 0,1-1 0 16,1 3 0-16,2-1 0 0,0 2 0 0,0 0 0 16,3 0 0-16,1 1 0 0,3 1 0 0,1-1 0 15,3-3 0-15,1 1 0 0,2-1 0 0,2-2 0 16,1-1-208-16,1-2 48 0,1-1 16 0,6 5 0 15,0-6-560-15,2-5-128 0,1-4 0 0,-5-5-9600 16,3-3-1920-16</inkml:trace>
  <inkml:trace contextRef="#ctx0" brushRef="#br0" timeOffset="-52206.26">7980 14704 28911 0,'-6'-14'1280'0,"3"7"256"0,1-1-1216 0,0 1-320 0,1-2 0 0,0 1 0 16,0 0 688-16,1 3 80 0,1-1 0 0,-1 6 16 16,5-4-160-16,1 1-48 0,-1 0 0 0,2 3 0 15,0 2-336-15,0 1-80 0,2 1-16 0,0 4 0 16,-1 1-16-16,-1 1 0 0,1 1 0 16,0 0 0-16,-3 1 48 0,0 1 0 0,-2 1 0 0,-2 2 0 15,-1-1 0-15,-1 0 0 0,-1 0 0 0,-1 0 0 0,1 1-48 0,-1-1-128 16,-3 1 192-16,2 0-64 0,0-2-128 15,-1-1 192-15,0-1-192 0,0-1 192 0,3-1-192 16,-2-2 0-16,0-1 0 0,4-7 0 0,0 0 0 0,0 0 192 16,0 0-192-16,0 0 192 0,5-5-192 0,0-2 0 15,3-4-192-15,1-4 192 0,1-2-160 0,2-2 160 16,2-1 0-16,0-2-144 0,1-2 144 0,-1 1 0 16,-4 2 0-16,0 2 0 0,-1 4 144 0,-2 2 64 15,-2 1 16-15,-1 2 0 0,-2 2 368 0,-1 4 80 16,-1 4 16-16,0 0 0 0,0 0-320 15,0 0-64-15,0 0-16 0,-3 6 0 0,0 3-288 0,0 1 0 16,0 2 0-16,1 2 0 0,0 2 0 0,2 0 0 16,1 1 0-16,2-1 0 0,0 0 0 0,1-1 0 15,1 0 0-15,2 0 0 0,1-1 0 0,1-2 0 16,0-1-160-16,4-1 160 0,0-2-304 0,3-2 16 16,2 0 0-16,2-3 0 15,-1-1-1312-15,2-3-272 0,2-2-48 0,-1-3-8656 16,0 0-1728-16</inkml:trace>
  <inkml:trace contextRef="#ctx0" brushRef="#br0" timeOffset="-51905.29">8494 14347 24879 0,'-1'-16'2208'0,"2"9"-1760"16,1 0-448-16,-1-2 0 0,0 0 1168 0,0 1 160 15,4 0 16-15,-3 1 16 0,0 0 304 0,0 2 64 16,2-1 16-16,-4 6 0 16,0 0-656-16,0 0-144 0,6-2-32 0,1 2 0 15,-7 0-416-15,7 3-96 0,-1 2-16 0,2 1 0 0,-2 4-128 0,2 2-16 0,1 3-16 0,-1 0 0 16,-1 2 16-16,1 1 0 16,0 3 0-16,-2 1 0 15,2 1-64-15,-2 3-16 0,0 1 0 0,-3 1 0 0,-1-1 0 0,-2 5 0 16,-2 1 0-16,-1 3 0 0,-1 3 32 0,-4 2 0 15,-5-1 0-15,-4 3 0 0,-2 2-192 0,-3 0 0 16,-4 2 0-16,-13 15 0 16,-2-7-1584-16,-3-7-400 0,-2-9-64 0,13-11-9824 0,-4 0-1952 0</inkml:trace>
  <inkml:trace contextRef="#ctx0" brushRef="#br0" timeOffset="-50649.85">5791 14860 15375 0,'0'0'672'0,"0"0"160"0,0 0-672 0,0 0-160 0,-4 2 0 0,4-2 0 15,-6 0 1520-15,1 1 272 0,5-1 48 0,-6 3 16 16,6-3-384-16,-5 1-64 0,5-1 0 0,0 0-16 16,0 0-384-16,0 0-80 0,0 0-16 0,0 0 0 15,0 0-320-15,0 0-64 0,0 0-16 0,0 0 0 0,0 0 0 0,5 5-16 16,3 0 0-16,2-2 0 0,1-1-48 0,1 0-16 16,0-1 0-16,2 0 0 0,3-1-112 0,2 0 0 15,-3 0-16-15,4 0 0 0,-1 0-112 0,-1-1 0 16,3 0-16-16,-2 1 0 0,-1-2-176 0,-2 1 128 15,-1-1-128-15,0 0 128 0,-3 0-128 0,0 1 0 16,-3 0 0-16,-2 0 128 0,-7 1-128 0,0 0 128 16,0 0-128-16,0 0 128 0,0 0-304 0,0 0-64 15,0 0-16-15,0 0 0 16,0 0-2032-16,0 0-400 0,0 0-96 0</inkml:trace>
  <inkml:trace contextRef="#ctx0" brushRef="#br0" timeOffset="-44973.87">9087 14761 7359 0,'0'0'656'0,"0"0"-528"0,-6 0-128 0,1 0 0 15,-1-1 3392-15,1 1 640 0,5 0 128 0,0 0 16 16,-5 0-2288-16,5 0-464 0,0 0-80 0,0 0-32 16,0 0-624-16,0 0-128 0,0 0-32 0,0 0 0 0,7 3-144 0,3-1-16 15,2 0-16-15,1-1 0 0,3-1 96 0,2 0 0 16,4 0 16-16,4 0 0 0,-2-1-32 15,3-1-16-15,1 1 0 0,-1 0 0 0,-1 0-64 0,-2 1-16 16,0-1 0-16,-2 0 0 0,0-1-112 0,-1 1-32 16,-2-2 0-16,-3 1 0 0,1 1-64 0,-4-1-128 15,-2 1 176-15,-1 0-176 16,-1 0 0-16,-2 0 0 0,-7 1 0 0,0 0-192 16,0 0-656-16,0 0-128 0,0 0-32 0,0 0-8880 15,0 0-1776-15</inkml:trace>
  <inkml:trace contextRef="#ctx0" brushRef="#br0" timeOffset="-44688.86">9296 14638 29375 0,'-9'-11'1296'0,"6"6"272"0,-2 0-1248 0,0-1-320 0,-1 1 0 15,2-1 0-15,1 1 896 0,3 5 112 0,0 0 16 0,0 0 16 16,0 0-240-16,0 0-48 0,0 0-16 15,0 0 0-15,1 7-560 0,2 0-176 16,0 3 0-16,1 1 0 0,-1 2 224 0,0 3-64 16,2 1-16-16,-3 1 0 0,0 1 48 0,0 0 16 0,0 2 0 15,1 1 0-15,-2 1-80 0,1 1-128 0,-1-2 176 0,-1-2-176 0,0 1 160 16,0-2-160-16,0 0 128 0,-1-1-128 0,0 1 0 0,0-2 0 16,1-3 128-16,0-1-128 0,0-1-272 0,-1-1-96 15,1-2-16-15,-1 1 0 16,1-10-2240-16,0 0-448 0,0 0-80 0,0 0-32 15</inkml:trace>
  <inkml:trace contextRef="#ctx0" brushRef="#br0" timeOffset="-44023.76">10343 14506 21183 0,'0'0'944'0,"0"0"192"0,0-7-912 0,0 1-224 15,1-1 0-15,-1 2 0 0,0-1 1408 0,-1 1 256 16,1 5 32-16,0-6 16 0,0 1 80 0,0 5 32 16,0 0 0-16,0 0 0 0,0 0-816 0,0 0-176 15,0 0-16-15,0 0-16 0,0 0-416 0,0 0-64 16,0 8-32-16,-2 3 0 0,0 3-32 0,-1 1 0 16,1 3 0-16,0 0 0 0,1 1-96 0,0 1-32 15,-1 1 0-15,-1 1 0 0,1 0-128 0,0 1 128 16,-1 0-128-16,1 1 128 0,-2 0-128 0,2-1 0 15,0-1 0-15,0 0 0 0,-1-1 0 0,1-1 128 16,-2 23-128 0,3-21-256-16,0-3-128 0,0-2-16 0,1-2-16 15,0-4-1632-15,-2 0-336 0,1-2-64 0,1-9-12032 0</inkml:trace>
  <inkml:trace contextRef="#ctx0" brushRef="#br0" timeOffset="-43750.7">10319 14629 22111 0,'-6'-18'1968'0,"5"10"-1584"0,0-4-384 0,0-2 0 16,0 0 1216-16,0 0 144 0,1-2 48 0,1 2 0 0,2 0-160 0,2 2-32 15,-1 0 0-15,3 1 0 0,0 1-368 0,4 2-80 16,3 1 0-16,0 2-16 0,0 0-384 0,2 3-80 16,0 1-16-16,1 2 0 0,-1 0-64 0,2 4-16 15,-2 1 0-15,1 2 0 0,-3 0 0 0,-1 2 0 16,-2 2 0-16,0 1 0 0,-2 1-64 0,-2 1-128 15,-2-1 176-15,-3 0-176 0,-2 3 192 0,-3-2-192 16,-3-1 192-16,0 1-192 0,-3 0 208 0,-2-2-64 16,-1 0-16-16,-1 1 0 0,-2-2-128 0,0-1 192 0,-1-1-192 0,-1 0 192 15,1-2-192-15,-1 0-256 16,1-1 64-16,-6 1 16 16,4-2-2112-16,4-2-416 0</inkml:trace>
  <inkml:trace contextRef="#ctx0" brushRef="#br0" timeOffset="-37964.45">11167 14339 8287 0,'0'0'736'0,"0"0"-592"0,3-5-144 0,-3 5 0 0,4-5 2256 0,-2-1 432 16,0 1 64-16,0-1 32 15,-2 6-960-15,2-5-192 0,-2 5-32 16,0 0-16-16,2-7-464 0,-1 1-96 0,-1 6 0 0,0 0-16 0,1-8-272 0,-1 8-48 16,0-7-16-16,0 7 0 0,0-5-160 15,0 5-16-15,0 0-16 0,-2-5 0 0,2 5-96 0,0 0 0 31,0 0-16-31,-6-3 0 0,-1 0 16 0,2 2 0 0,1 1 0 0,-3 1 0 0,-2 1-48 0,0 2 0 16,-1 2 0-16,-1 2 0 16,-1 1-112-16,-1 4-32 0,-2 2 0 0,-2 4 0 0,0 3-64 0,-2 2-128 15,0 2 176-15,-1 5-176 0,1 5 128 0,-1 3-128 16,0 3 0-16,0 5 0 0,1 2 0 0,3 2 0 16,-2 0 0-16,4 0 0 15,3 1 0-15,2 0 0 0,2-3 0 0,2 0 0 0,3-1 0 0,2-2 0 16,1-2 0-16,2-2 0 15,2-2 0-15,1-3 0 0,2-1 0 0,0-3 0 0,-1-2 0 0,2-3 208 0,1-3-64 0,1-2-16 0,0-1-128 0,1-3 128 16,0-3-128-16,1 0 128 0,0-3 16 0,0-2 0 16,0-2 0-16,0-2 0 0,1 1 0 0,-1-4 0 15,1 0 0-15,5-2 0 0,-3-2-144 0,-3 0 128 16,-2-1-128-16,-1 0 128 0,-1-1-128 0,-9 2-272 16,0 0 64-16,11-3 16 15,-11 3-368-15,0 0-64 0,0 0-16 0,6-2-10240 31,-6 2-2048-31</inkml:trace>
  <inkml:trace contextRef="#ctx0" brushRef="#br0" timeOffset="-36096.7">11365 14760 4607 0,'0'0'400'0,"0"0"-400"0,0 0 0 0,0 0 0 0,-4-4 2944 0,1-1 496 16,3 5 96-16,-2-5 32 0,0-1-1344 0,1 1-272 16,1 5-48-16,-1-7-16 0,1-1-544 0,1 2-128 15,1 0 0-15,0 0-16 0,2-2 448 0,0 0 80 0,2 1 32 0,-1 0 0 32,1 0-1760-32,2 0-512 0,1-1-32 0,-2 4 0 0,0-1 784 0,1 2 144 15,0 1 48-15,1 1 0 0,-1-1-112 0,1 4-32 16,0 0 0-16,0 1 0 0,-1 3-288 0,-1 0 160 15,0 2-160-15,-2 2 128 0,0 1-128 0,-2 2 0 16,0 1 0-16,0 2 0 0,-3 0 0 0,-2 2 0 16,0 0 0-16,-1 2 128 0,-3 1-128 0,0 0 0 0,-2 0 0 0,0 0 0 15,0 0 0-15,0-1 128 0,-2-1-128 0,2-1 0 16,1-2 0-16,1-1 0 0,-2-3 128 0,2-1-128 16,0-2 0-16,2-3 0 0,1 0 144 0,3-6-144 15,0 0 192-15,0 0-48 0,0 0 0 0,0 0 0 16,0 0 48-16,0 0 0 0,4-8 0 0,3-2 0 15,0-2 16-15,3-2 16 0,1-3 0 0,2-1 0 16,3-3-96-16,0-2 0 0,1-3-128 0,-2 1 192 16,1-3-64-16,-1 3-128 0,-2 2 176 0,-1 2-176 0,-2 2 288 15,0 2-48-15,-3 3-16 0,-2 0 0 0,0 3 112 0,-2 3 32 16,-1 0 0-16,-1 1 0 0,0 2-160 0,-1 5-16 16,0 0-16-16,0 0 0 0,0 0-176 0,0 0 0 15,0 0 144-15,0 0-144 0,0 0 0 0,0 0 0 16,-3 5 0-16,1 2-128 0,1 2 128 0,0 1-208 15,1-1 80-15,0 2 128 0,0 0-160 0,0 3 160 16,1-1 0-16,0 1-144 0,1 2 144 0,0-1 0 16,-1 0 0-16,2 1 0 15,1-1 0-15,-2 1 0 0,1-2 0 0,2-1 0 0,-1-1-320 0,1-1 32 16,0-1 0-16,4 3 0 16,-1-2-544-16,0-2-128 0,2-2 0 0,0-3-16 15,1-1-2304-15,1-2-464 0,5-2-96 0,-1-2 0 0</inkml:trace>
  <inkml:trace contextRef="#ctx0" brushRef="#br0" timeOffset="-35825.7">11958 14742 23951 0,'0'0'2128'16,"-3"-1"-1696"-16,-2-1-432 0,5 2 0 0,-4-1 2272 0,4 1 368 15,0 0 80-15,0 0 16 16,0 0-1840-16,0 0-384 0,0 0-64 0,6 0 0 0,2 0-80 16,1 0-16-1,2 0 0-15,3 0 0 0,-1 0-32 0,5 0 0 0,-1 0 0 0,0-1 0 0,0 0-96 0,-1-1-32 16,1 0 0-16,-1 0 0 0,0-1-192 0,-1 1 0 16,-1 0 128-16,1-1-128 0,-4 1 0 0,-3 1 128 15,0 0-128-15,-8 1 0 0,0 0-192 0,0 0-144 16,0 0-32-16,0 0 0 15,0 0-2144-15,0 0-432 0</inkml:trace>
  <inkml:trace contextRef="#ctx0" brushRef="#br0" timeOffset="-35244.85">12750 14525 28959 0,'-3'-13'1280'0,"3"9"272"0,-1-1-1232 0,1-1-320 0,1 1 0 0,0 0 0 0,-1 5 768 0,0 0 112 0,0 0 16 16,0 0 0-16,0 0-112 0,0 0-16 15,0 0 0-15,0 0 0 0,0 0-528 0,-2 9-112 0,-2 2-128 0,1 2 176 16,0 4-16-16,-2-1 0 0,0 2 0 16,0 2 0-16,-2 2-16 0,0-2 0 0,2 1 0 0,-2 2 0 15,0 1-144-15,1 0 192 16,-2 0-192-16,1-1 192 0,1-2-192 0,-1-1 128 0,2 0-128 16,0-3 128-16,2-3 16 0,2 0 0 15,-1-2 0-15,2-2 0 0,2-2 304 0,0-1 48 16,-2-7 16-16,5 6 0 0,0-3 16 0,2-1 16 15,0-1 0-15,2-1 0 0,1 0-112 0,2-1-32 16,0-1 0-16,3-1 0 0,0-2-208 0,3 2-32 16,0-2-16-16,2 2 0 0,0-1-144 0,-1 0 0 15,-2 0 144-15,0 1-144 0,-2 1-240 0,0-1-112 16,0 1-32-16,2 1 0 16,-3 0-1472-16,-2 1-288 0,-2 1-64 0,-10-1-8912 15,0 0-1776-15</inkml:trace>
  <inkml:trace contextRef="#ctx0" brushRef="#br0" timeOffset="-34989.87">12471 15147 34959 0,'-13'0'1536'0,"13"0"336"0,-7 0-1488 0,2 2-384 0,5-2 0 0,0 0 0 16,0 0 544-16,0 0 32 0,0 0 16 0,7 5 0 0,0 0-160 0,4-1-48 15,3-1 0-15,2 0 0 0,3-1-112 0,0-1-16 16,2-1-16-16,2 0 0 0,1-1 16 0,2 0 0 16,1-1 0-16,-1 0 0 0,-1 0-128 0,2-1 0 15,-1 1-128-15,1 1 192 0,-2-1-192 0,-2 0 0 16,-2 0 0-16,8-1 0 16,-4 3-768-16,-4 0-64 0,-6 0 0 0,-3 1 0 15,-2 2-2048-15,-10-3-400 0,7 6-96 0</inkml:trace>
  <inkml:trace contextRef="#ctx0" brushRef="#br0" timeOffset="-34626.94">12633 15461 29487 0,'0'0'2624'0,"0"0"-2112"16,0 0-512-16,-5-5 0 0,5 5 976 0,0 0 96 16,-2-6 16-16,2 6 0 15,0-8 0-15,0 8 0 0,5-7 0 0,2 2 0 0,0 0-528 16,2 1-112-16,0 1 0 0,0 1-16 15,0 0-224-15,-1 2-32 0,-8 0-16 16,10 4 0-16,-10-4-160 0,9 6 0 0,-2 1 0 0,-3 2 0 0,-1 2 0 0,-1 1 0 16,-4 0-144-16,1 1 144 0,-4-1 0 0,-2 3-192 15,1 0 192-15,-3 1-160 0,-2 1 160 0,-1-1 0 16,-1 0 0-16,-1-2 0 0,2-1 0 0,3-1 0 16,-2-1 0-16,3 0 128 0,1-1-128 15,3 0 0-15,0-1 0 0,4-9 128 0,0 0-128 0,1 9 192 0,-1-9-64 0,0 0 0 16,9 5 96-16,1-1 32 15,1 0 0-15,2-2 0 0,3-3-48 0,0-2 0 0,1-2 0 16,0 0 0-16,1-2-80 0,1 1 0 16,-1 0-128-16,1 2 192 0,1-1-192 0,2 1 0 15,0 0 0-15,1-1 0 16,-1 0-320-16,1 0-176 0,0 1-16 0,0-2-16 16,-2 0-2240-16,0-2-448 0,-2 0-96 0</inkml:trace>
  <inkml:trace contextRef="#ctx0" brushRef="#br0" timeOffset="-34151.9">13189 14716 21183 0,'-3'-11'1888'0,"3"11"-1504"16,-4-7-384-16,3 0 0 0,0-1 768 0,1 0 64 16,0 1 32-16,1-1 0 0,0 0 480 15,3 0 112-15,-2 1 16 0,1 1 0 16,1 1-192-16,2-1-48 0,-1 2 0 0,3-1 0 0,-2 2-208 0,-1 1-64 0,1 0 0 0,0 1 0 15,1 1-192-15,-1 1-64 16,1 1 0-16,0 2 0 0,-1 1-416 0,2 2-96 16,1 2 0-16,0 3-16 0,-1 3-48 0,2 0 0 15,-2 4 0-15,1 3 0 0,0 3-128 0,-1 4 128 0,0 3-128 0,-1 1 128 0,0 2-128 16,-1 2 0-16,-1 4 0 0,-4 1 0 0,-1 1 0 16,-1-2 128-16,-2 0-128 0,-4 15 0 0,1-6 144 0,-2-6-144 15,-2-6 160-15,-1-3-160 0,-1-4 192 16,-1-3-64-16,0-2-128 0,0-3 192 0,-1-3-192 0,0-2 144 15,-2-2-144 1,0 1 128-16,1-3-288 0,-1-1-64 0,2 0-16 0,0-1 0 16,2-1-1488-16,0-1-288 0,1-2-64 0,1-1-8992 31,1-2-1792-31</inkml:trace>
  <inkml:trace contextRef="#ctx0" brushRef="#br0" timeOffset="-30795.78">14034 14808 7359 0,'0'0'656'0,"0"0"-528"0,0 0-128 0,-9 1 0 0,-1-1 1488 0,1 0 272 31,1 0 48-31,8 0 16 0,-8 2-176 0,0-1-48 0,8-1 0 0,-8 0 0 0,8 0-176 0,0 0-32 0,0 0-16 0,0 0 0 16,0 0-384-16,0 0-80 15,0 0-16-15,0 0 0 0,0 0-240 0,0 0-48 16,0 0-16-16,0 0 0 0,10 3-128 0,1-1-16 16,1-1-16-16,4-1 0 0,0 0-80 0,4 0-16 0,1 0 0 0,2-2 0 15,0 0 96-15,3-1 16 0,2-1 0 16,1 1 0-16,0 0-128 0,-8 0-32 0,2 1 0 0,1 1 0 16,-2 0-160-16,-1 1-128 0,-1-1 144 0,-1 0-144 15,-3-1 0-15,0 1 128 0,-3-2-128 16,2 2 0-1,-4 1-320-15,-11 0-96 0,0 0-32 0,0 0 0 16,0 0-736-16,0 0-160 0,0 0-16 0,0 0-7936 0,0 0-1584 0</inkml:trace>
  <inkml:trace contextRef="#ctx0" brushRef="#br0" timeOffset="-30528.46">14283 14636 15663 0,'-3'-7'1392'0,"-1"-1"-1120"15,1 0-272-15,0 0 0 0,3 8 3072 0,0 0 576 16,-2-8 96 0,2 8 32-16,0 0-2064 0,0 0-416 0,0 0-80 0,0 0 0 0,0 0-688 0,-1 11-128 15,0 1-16-15,0 4-16 0,0 0-112 0,-1 4-32 16,1 1 0-16,-1 3 0 16,-1 1-48-16,0 3-16 0,0 0 0 0,2 2 0 0,0-1-160 0,0 0 0 15,0 0 0-15,1 1 128 0,1-1-128 0,0-1 0 31,0-2 0-31,1-1 0 0,1-3 0 0,-1-2 0 0,-1-2 0 0,1-3 0 16,0-1-432-16,2-4-112 0,-4-10-32 0,4 7-9856 16,-4-7-1984-16</inkml:trace>
  <inkml:trace contextRef="#ctx0" brushRef="#br0" timeOffset="-29663.78">15206 14586 17503 0,'0'0'1552'0,"0"0"-1232"0,0 0-320 15,0 0 0-15,-4-2 2688 0,4 2 496 0,0 0 80 0,-6 4 32 16,1 2-2400-16,-2 2-464 0,1 1-112 0,-1 2 0 16,2 3 176-16,-3 1 32 0,1 2 16 0,0-1 0 15,-1-1-256-15,1 3-48 0,1 0-16 0,-1 0 0 16,0 0-96-16,2 7-128 0,-1-2 176 0,4-8-176 16,0-2 256-16,-1 6-48 0,-1-5-16 0,3-6 0 15,0-2 144-15,0 3 32 0,1-9 0 0,0 0 0 16,0 0 192-16,0 0 32 0,0 0 16 0,0 0 0 0,0 0 32 0,-1-8 16 15,1-4 0-15,1 1 0 0,1-3-176 0,3-5-32 16,2-4-16-16,0-2 0 0,1-2-288 0,1 0-144 16,0-1 160-16,6-10-160 0,-3 6 0 0,-4 13 0 15,-3 1 0-15,2 0 0 0,-1 3 128 0,1 1-128 16,-2 3 0-16,1 4 144 0,-2 1-144 0,-4 6 0 16,7-2 0-16,-7 2 128 0,5 2-128 0,1 1 0 15,-1 2-160-15,1 3 160 0,-2 0-160 0,3 9 160 16,-2-2-160-16,0-4 160 0,-1 2-128 0,2 3 128 0,-2-1 0 0,2 3-144 15,-1-1 144-15,3 10 0 0,-3-3 0 0,3-1-128 16,0-1 128-16,-1 0 0 16,1-1 0-16,0-2 0 0,-1-2 0 0,0-2 0 15,-1-3 0-15,0-2 0 0,2-3 0 0,-2-1 0 16,-6-6 0-16,0 0 0 0,9 1 128 0,-9-1-128 16,0 0 160-16,9-8-160 0,-2-2 240 0,-3 2-48 15,2-6-16-15,3-9 0 0,1-2-48 0,1-1 0 0,0-4 0 0,-1 0 0 0,1-1-128 0,0 2 0 16,0 1 0-16,-2 11 128 15,-2-2 0-15,-1 1 0 0,1 1 0 0,-2 1 0 16,1 2 128-16,-4 3 32 0,1 1 0 0,0 2 0 16,-1 1-32-16,-2 7-16 0,0 0 0 0,0 0 0 15,0 0-240-15,0 0 0 0,0 0 0 0,0 0 0 16,2 7 0-16,0 3-128 0,-1 3 128 0,0 1-208 16,0 1 208-16,1 9-176 0,-2-1 176 0,1-6-160 15,0 2 160-15,0 0 0 0,0 2 0 0,1-1-128 16,0 2 128-16,2 11 0 0,-1-1-144 0,0-2 144 15,2-2-640-15,-1 0-48 0,0-3-16 0,2 0 0 16,-1 0-1968-16,2-2-400 0,1-1-64 0,-2-4-12304 0</inkml:trace>
  <inkml:trace contextRef="#ctx0" brushRef="#br0" timeOffset="-29365.12">15753 14915 32303 0,'0'0'1424'0,"0"0"304"0,2-9-1376 0,-2 9-352 16,6-6 0-16,-6 6 0 0,7-5 640 0,2 3 64 16,0 1 16-16,0 2 0 0,-9-1-192 0,11 7-32 15,-2 1-16-15,-1 2 0 0,1 2-272 0,-1 3-48 0,-3 0-16 0,-1 3 0 16,-2 0-144-16,0 1 0 16,-2 0 0-16,-2 0 0 0,-3-1 0 0,0 1 160 0,-2-1-160 15,1-1 160-15,-2 1-32 0,0-3-128 0,1-1 192 0,0 0-64 16,-1-4 176-16,2 1 16 0,-1-2 16 0,3-1 0 15,4-8 176-15,-4 8 48 16,4-8 0-16,0 0 0 0,0 0-32 0,0 0 0 0,6 6 0 0,1-1 0 16,1-3-240-16,2-1-48 0,1-1-16 0,2-1 0 15,3 0-224-15,0 0 176 0,1 0-176 0,-1-1 160 16,1-3-160-16,-1 1 0 0,0 0 0 0,0 1 0 16,1 0-624-16,-1 0-96 15,1-3-32-15,0 2-11840 0,2-1-2368 0</inkml:trace>
  <inkml:trace contextRef="#ctx0" brushRef="#br0" timeOffset="-28912.58">16415 14698 36863 0,'0'0'3264'0,"0"0"-2608"16,0 0-528-16,0 0-128 0,0 0 240 0,5-8 16 16,-5 8 0-16,9-7 0 0,2 1 0 0,5 3 0 15,4 0 0-15,-5 2 0 0,5 0-128 0,10 0-128 16,-2-2 176-16,-8 2-176 0,1 0 0 15,1-1 0-15,0 0 0 0,0 1-144 16,0-2-1440-16,-1 2-272 0,-4 0-64 0,-1 1-13376 16</inkml:trace>
  <inkml:trace contextRef="#ctx0" brushRef="#br0" timeOffset="-28742.97">16482 14851 30399 0,'0'0'2704'0,"0"0"-2160"16,0 0-544-16,0 0 0 0,0 0 1280 0,0 0 160 15,10-1 32-15,1 0 0 0,0 0-512 0,3 0-80 16,3 0-32-16,-3 0 0 0,3 0-400 0,8-2-64 16,-1 0-32-16,-8 2 0 0,2 1-352 0,3-2 0 15,1-2 0-15,1 1 128 16,0 0-720-16,3 0-144 0,0-1-32 0,3 0-10640 31,2-2-2144-31</inkml:trace>
  <inkml:trace contextRef="#ctx0" brushRef="#br0" timeOffset="-28369.17">17548 14533 31327 0,'-12'-6'2784'0,"8"4"-2224"15,-3-1-560-15,0 3 0 0,1 1 768 0,-2 2 64 16,-1 0 0-16,-2 4 0 15,-3 1-640-15,0 3-192 0,-1 4 128 0,2-1-128 0,2 2 0 0,1 2 160 0,0 3-160 0,3 1 128 16,1 1-128-16,2 0 0 0,2 1 0 0,2 1 0 0,3-2 0 16,4 0 0-16,2 0 128 0,4-1-128 15,1-2 176-15,2-2-48 0,2-2-128 0,1-4 192 16,0-2 128-16,2-4 32 0,-2-1 0 0,1-4 0 16,-1-2 336-16,0-4 64 0,2-1 16 0,-2-4 0 15,0-4 288-15,-1-3 64 0,-1-2 16 0,-2-4 0 0,-2-3-192 0,0-5-48 16,-4-3 0-1,-1 0 0-15,-2 1-288 0,-3 0-64 0,-3 0-16 0,-2 2 0 0,-2 4-16 0,-1 1 0 32,-3 3 0-32,1 2 0 0,-2 4-320 0,-2 2-192 15,-1 3 192-15,-2 2-192 0,1 2 0 0,0 1-320 16,-2 4 32-16,-1 2 16 16,0 4-1424-16,-2 3-288 0,-3 3-48 0,-1 4-18032 0</inkml:trace>
  <inkml:trace contextRef="#ctx0" brushRef="#br0" timeOffset="-26225.9">8232 16542 27231 0,'0'0'1216'0,"-3"-8"240"0,0-1-1168 0,1 2-288 0,-1-1 0 0,3 8 0 0,0 0 816 0,0 0 96 15,0 0 32-15,0 0 0 0,0 0-352 0,0 0-64 16,-8 2-16-16,3 4 0 15,-1 3-384-15,2 3-128 0,-1 3 0 0,0 4 0 0,2 1 128 0,-2 0-128 16,1 2 0-16,1 3 0 16,-1 0 0-16,1-1 0 0,1 0 0 0,1-1 0 0,-1-1 0 15,-1-1 0-15,2-1 0 0,-2-2 0 0,1-2 0 0,1-3 0 0,-1 0 128 0,2-2-128 16,-3-4 416-16,3-7 32 0,0 0 0 0,0 0 0 0,0 0 240 16,0 0 48-16,0 0 16 0,0 0 0 15,0 0-32-15,4-11 0 0,-1-3 0 0,2-4 0 16,2-3-256-16,2-4-48 0,1-6-16 15,1-2 0-15,-1-2-144 0,2 0-48 16,1-1 0-16,0 4 0 0,0 2-64 0,1 5-16 0,-3 3 0 0,0 4 0 0,0 3-128 0,-2 4 128 16,1 2-128-16,-3 3 128 0,-2 2 0 15,-5 4 0 1,0 0 0-16,9 0 0 0,-9 0-128 0,10 4 0 0,-1 2 0 16,-2 3-176-16,-2 0 176 0,-1 3-192 0,2 1 192 15,-1 3-192-15,1 3 192 0,-1 1-128 0,0 0 128 0,0 2-128 16,1 2 128-16,-1 0 0 0,3 1 0 0,-1 3 0 15,-1-2 0-15,1-2 0 0,-1-2 0 0,2-4 0 16,-1-3 0-16,-1-2-128 0,1-5 128 0,-2-2 0 16,-5-6 0-16,0 0 0 0,8 1 0 0,-8-1 0 15,7-3 224-15,-1-3-32 0,1-2 0 0,-2-1 0 16,2-6 48-16,2-3 0 0,1-6 0 0,-1-2 0 16,-2-3-48-16,2 0 0 0,1-3 0 0,0 0 0 15,1-1-192-15,-1 3 0 0,-1 5 0 0,-2 3 0 16,0 3 192-16,-2 5-48 0,0 4-16 0,-2 3 0 0,-3 7 64 0,0 0 0 15,0 0 0-15,0 0 0 0,0 0-192 16,0 0 0-16,0 0 0 0,-1 15 0 0,0 0-176 0,0 3 48 16,0 0 0-16,1 2 0 0,0 0 128 0,0 2-128 15,0 1 128-15,1 1-128 0,1 3 128 0,2 0 0 16,-3 0 0-16,3 1 0 16,1 1-400-16,0-1-112 0,-2 1 0 0,1 0-16 15,1 0-1712-15,0 0-352 0,2-3-64 0</inkml:trace>
  <inkml:trace contextRef="#ctx0" brushRef="#br0" timeOffset="-25876.78">8850 16993 37775 0,'-11'-13'3360'0,"6"4"-2688"0,-1-1-544 0,3 0-128 16,3 1 768-16,0 2 112 0,0 7 16 0,4-8 16 0,-4 8-720 0,8-6-192 15,3 3 0-15,-2 2 0 16,1 2 0-16,1 1 0 0,0 2-192 0,-1 1 192 16,0 2-224-16,-2 2 80 0,1 0 16 0,-2 4 0 0,-2 0 128 0,-1 2-128 15,-2 3 128-15,-2-3-128 0,-1 1 128 0,-3 0-160 16,-1 2 160-16,-3-1-160 0,-1 0 160 0,0-1 0 16,-2 0 0-16,-2 1 0 0,0-1 0 0,1-2 0 15,-1-2 0-15,3-1 128 0,1-1-128 0,3 0 192 16,0-2-64-16,3-2 0 15,3-6 176-15,0 0 32 0,0 0 16 0,3 8 0 0,-3-8-160 0,9 5-16 0,2-1-16 16,2-1 0-16,1-3-160 0,3-1 0 0,-1-1 0 16,2-1 0-16,0 0 0 15,-1-1 128-15,1-1-128 0,-2 1 0 0,1 0 0 0,-1-1-272 16,1 1 32-16,-2 0 16 16,0 1-1632-16,-2 1-336 0,-1-1-64 0</inkml:trace>
  <inkml:trace contextRef="#ctx0" brushRef="#br0" timeOffset="-25386.11">9793 16741 37775 0,'-10'-8'1664'0,"10"8"368"0,0 0-1632 0,0 0-400 0,0 0 0 0,0 0 0 0,0 0 128 0,0 0-128 15,9-3 0-15,2 2 128 16,2 1-128-16,4 0 128 15,0 0-128-15,3 0 128 0,1 1-128 0,1 1 0 0,0 0 0 0,1 1 0 16,0-2 0-16,-1 1 0 0,0 0 0 0,-1-1 0 31,0-1-624-31,-1 2-96 0,-3 1-32 0,-1-1-10096 16,-4 0-2016-16</inkml:trace>
  <inkml:trace contextRef="#ctx0" brushRef="#br0" timeOffset="-25227.66">9773 16976 33167 0,'0'0'2944'0,"0"0"-2352"0,0 0-464 0,0 0-128 16,0 0 368-16,0 9 48 0,0-9 16 0,7 8 0 15,3-1-16-15,1-2 0 0,2-1 0 0,2 1 0 16,4-3-128-16,2 0-32 0,1-1 0 0,1-2 0 16,1-1-96-16,2-2-32 0,0-3 0 0,0 0 0 15,2 1-832-15,-1-2-192 16,3 0-16-16,-1 1-14880 0</inkml:trace>
  <inkml:trace contextRef="#ctx0" brushRef="#br0" timeOffset="-18019.13">11349 16423 17503 0,'0'0'1552'0,"2"-8"-1232"0,-2-1-320 0,0 0 0 15,0 0 1568-15,0 1 256 0,0 8 48 0,0-10 16 16,0 2-576-16,0 8-112 0,0-9-32 0,0 9 0 16,0-8-400-16,0 8-96 0,0-8-16 0,0 8 0 15,0 0-256-15,0 0-48 0,0 0-16 0,0 0 0 16,0 0-208-16,0 0-128 0,3 11 160 0,-1 1-160 16,0 2 128-16,0 2-128 0,-2 3 0 0,0 3 0 15,-2 0 128-15,2 2-128 0,-1 1 0 0,1 1 0 16,-1-2 0-16,0 2 0 0,0 1 0 0,1-2 0 15,-1-2 0-15,2 0 0 0,-1-3 0 0,0 0 0 16,1-2 0-16,0-1 128 0,-1-2-128 0,0-3 0 16,0-3 128-16,0-9 0 0,0 0-128 0,0 9 192 0,0-9 0 0,0 0-16 15,0 0 0-15,0 0 0 0,0 0 336 0,0 0 80 16,-6-10 16-16,0-1 0 0,3-2-96 0,-2-4 0 16,2-2-16-16,1-3 0 0,0-1-192 0,2-4-48 15,0-1 0-15,0-3 0 0,0-1-64 0,3-1 0 16,0 0-16-16,3-1 0 0,0 2-32 0,2 3 0 0,0 3 0 15,1 2 0-15,-1-1-144 0,2 3 0 0,1 3 144 16,1 2-144-16,1 3 0 0,2 1 0 0,3 2 0 0,0 1 0 16,1 0 0-16,0 2 0 0,-1 3 0 15,1 1 0-15,0 2 0 0,-2 3 0 16,-2 3 0-16,-2 1 176 0,-1 2-176 0,-3-2-192 0,-2 3 32 0,0 2 16 16,-3 0 144-16,1 2 0 0,-3 1 0 0,0 2 0 15,-2 2 0-15,-3-1 0 0,1 1 0 0,-5-1 0 16,-1 0 0-16,-1-1-128 0,-6 1 128 0,-1-1 0 15,-3-1 0-15,-1 1 0 0,0-3 0 0,1 0 176 16,-1-1-176-16,1-2 128 0,2-2-128 0,1 1 128 0,2-1-128 0,2-2 0 16,2 1 0-16,2-1 0 15,2-1-1696-15,6-4-272 0,-6 7-48 0,6-7-16 16</inkml:trace>
  <inkml:trace contextRef="#ctx0" brushRef="#br0" timeOffset="-17503.52">11087 17075 12895 0,'0'0'1152'0,"-9"-1"-928"15,0 0-224-15,0 1 0 16,1 0 2416-16,8 0 432 0,-9 1 96 0,9-1 0 0,-7 4-1328 0,7-4-272 16,-5 4-48-16,5-4-16 0,0 0-480 0,0 0-96 15,4 9-32-15,4-3 0 0,2 1-144 0,3-3-16 16,4 1-16-16,5-2 0 0,4-1 144 0,0 1 16 16,2-1 16-16,1-1 0 0,3 0-144 0,2-2-16 15,3 0-16-15,0 0 0 0,2-2-176 0,1 2-16 0,2-1-16 0,-1 1 0 16,-3 0-288-16,-4 0 160 0,-4 0-160 0,-4 0 128 15,-2 0-128 1,-5-1 0-16,-2 1 144 0,-3 1-144 16,-2 0 0-16,-2 1 0 0,-10-1-160 0,0 0 160 15,0 0-896-15,0 0-64 0,0 0 0 0,-2 10-16 16,-4 0-1840-16,-2 0-384 0,-3 1-64 0</inkml:trace>
  <inkml:trace contextRef="#ctx0" brushRef="#br0" timeOffset="-17146.89">11267 17440 28159 0,'0'0'1248'0,"0"0"256"0,0 0-1200 0,0 0-304 15,-4-5 0-15,4 5 0 0,-4-5 832 0,4 5 96 16,3-8 32-16,-3 8 0 0,6-8-64 0,2 3-16 16,1-1 0-16,2 3 0 0,0 0-368 0,1 0-80 15,0 2-16-15,0 1 0 0,0 1-272 0,0 3-144 16,0-1 160-16,-1 3-160 0,-1-1 0 0,-1 3 0 0,-2 2 0 15,-3 2 0-15,-1 1 0 0,0 3 0 16,-5 1-160-16,0 1 160 0,-1 0-144 0,-3 1 144 16,-1-1-160-16,-3-1 160 0,-3 1 0 0,-1-1 0 0,0 1-128 0,0 0 128 15,0-2 0-15,1-1 0 0,-1-2 0 0,2-2 0 16,2 0 160-16,2-4-160 0,2-1 128 0,6-6-128 16,0 0 432-16,0 0 0 0,0 0 0 0,0 0 0 15,0 0-48-15,3 6 0 0,4-2 0 0,4-1 0 16,2-2-144-16,2-1-48 0,4 0 0 0,3-1 0 15,2 0 32-15,3-1 0 0,0-1 0 0,4 3 0 16,0-2-224-16,0 0 144 0,0 0-144 0,-1 0 128 16,-2-2-128-16,0 1 0 0,-1-1-160 0,-3 0 160 15,-1 1-1872 1,-1 0-288-16,0-1-48 0,-1 0-13648 0</inkml:trace>
  <inkml:trace contextRef="#ctx0" brushRef="#br0" timeOffset="-16734.02">12639 16309 15663 0,'-1'-10'1392'0,"0"-2"-1120"0,1 0-272 0,-3 0 0 0,1 1 1920 0,0 1 320 16,-1 0 64-16,-1 2 0 16,-1 0-512-16,-1 3-96 0,6 5-32 0,-8-3 0 0,-2 0-464 0,0 4-112 15,-1 2 0-15,-1 3-16 16,-4 2-656-16,0 4-128 0,-4 3-32 0,-2 6 0 0,-2 6-128 0,0 2-128 15,-3 3 192-15,3 2-192 16,3 3 176-16,2 2-176 0,2 3 160 0,1 2-160 0,3 2 0 16,2 3 0-16,2 2 0 0,5 0 0 0,2-5 0 0,3-2 0 0,2-3 0 15,5-1 0-15,2-3 0 0,3-2 0 16,2-3 0-16,4-1 0 0,2-3 176 0,2-1-176 0,1-2 192 0,3-2-192 31,1-4-480-31,2-4-208 0,1-1-32 0,2-7-9440 0,1-2-1872 0</inkml:trace>
  <inkml:trace contextRef="#ctx0" brushRef="#br0" timeOffset="-15830.71">13164 16497 24879 0,'-6'-11'1088'0,"6"11"256"0,-3-10-1088 0,-1 1-256 0,2 1 0 0,2 8 0 15,-4-7 896-15,4 7 128 0,0 0 32 0,0 0 0 16,0 0 496-16,0 0 112 0,0 0 0 0,0 0 16 15,-3 6-2064 1,-1 4-432-16,2 1-80 0,0 5 0 0,1-1 1632 0,-1 4 336 0,-2 1 64 0,1 2 16 16,0 1-1552-1,-2 1-304-15,0 0-64 0,0 0-16 0,0 3 784 0,0 0 128 0,1 3 32 0,1-4 16 0,1-2-48 0,-1 1-128 16,2-1 192-16,0-1-64 0,1-4-128 0,0-2 192 16,1 0-192-16,0-4 192 0,0-2 304 0,2-2 64 15,0 0 16-15,0-3 0 0,-3-6 80 0,0 0 32 16,9 5 0-16,-2-2 0 0,-7-3-80 0,10 0-16 15,-1 1 0-15,1-2 0 0,1-2-176 0,3-1-32 0,-1 1-16 0,1 0 0 16,1-1-368-16,1 1 128 0,-1-1-128 0,1 0 0 16,-1 1 0-16,2 1 144 0,0-1-144 0,0 0 0 15,-4 1 0-15,0 0 0 0,-2 1 0 0,0 0 0 16,-2 0 0-16,1 1 0 0,1 1 0 16,-2-1 0-16,-9 0-192 0,9 2-160 0,0 0-32 0,-9-2 0 31,9 3-832-31,-9-3-160 0,9 5-32 0,-3-1-16 15,-6-4-2256-15,0 0-448 0</inkml:trace>
  <inkml:trace contextRef="#ctx0" brushRef="#br0" timeOffset="-15546.35">13599 16787 11967 0,'0'0'528'0,"-4"-5"112"0,0-1-512 0,4 6-128 0,0 0 0 0,0 0 0 0,0 0 3680 0,0 0 704 16,0 0 144-16,0 0 16 0,0 0-2880 0,0 0-592 15,0 0-112-15,0 0-32 16,0 0-304-16,14-1-64 0,-2 0-16 0,1 1 0 0,1 1-32 16,3-1 0-16,3 0 0 0,0-1 0 15,4 0-128-15,1-1-16 0,1 0-16 0,2 0 0 0,-1 2-208 0,-3-2-144 16,-2-2 192-16,-3 1-192 15,-2 0 144-15,-6 1-144 0,-1-1 0 0,-3 1 144 16,-7 2-304-16,0 0-64 0,8-3-16 0,-8 3 0 16,0 0-2256-16,0 0-464 0,0 0-96 0</inkml:trace>
  <inkml:trace contextRef="#ctx0" brushRef="#br0" timeOffset="-14950">14221 16657 26543 0,'0'-13'1168'0,"1"4"256"0,1 0-1136 0,3-1-288 16,2 0 0-16,1 1 0 0,-1-1 352 15,3 1 16-15,0 2 0 0,1 1 0 0,0-1 336 16,1 3 80-16,2 1 16 0,-1 1 0 16,-2 0-48-16,0 2-16 0,-1 0 0 0,0 4 0 15,-1 1-256-15,1 3-48 0,-1 1-16 0,-1 0 0 16,-2 0-224-16,1 4-32 0,-3 2-16 0,1 0 0 16,-3 1-144-16,-2 0 160 0,-1 3-160 0,-1-1 160 15,-2 0-160-15,0 3 0 0,-1-1 144 0,-1 0-144 16,-2-2 0-16,2 0 144 0,-1 0-144 0,1-2 0 0,-1-4 144 15,1 0-144-15,1-1 0 0,2-2 144 0,3-9-144 16,0 0 128-16,0 0-128 0,0 0 128 0,0 0 64 0,0 0 0 16,0 0 0-16,4-6 0 0,2-2 112 15,1-2 16-15,3-2 16 0,1-2 0 0,1-4-112 0,3-3-32 16,1-4 0-16,2-1 0 0,-1 0-192 0,1 0 0 16,-1-2 0-16,-1 3 0 0,-2 4 128 0,-3 2-128 15,-2 2 0-15,-1 2 0 0,-5 4 240 0,0 3-48 16,-3 8-16-16,0-6 0 0,0 6 96 0,0 0 32 0,0 0 0 15,0 0 0-15,-9 2-304 0,2 4 0 0,-1 0 0 16,0 3 0-16,1 1 0 0,0 2 0 0,-1 2-144 16,1 2 144-16,-1 0 0 0,4 1-160 0,-1 0 160 0,2 1 0 15,0 1 0-15,1-1-128 0,1 1 128 0,4 0 0 16,0-2 0-16,2 0 0 0,2-2 0 0,1-1 0 16,0-1 0-16,3-1 0 0,0 0 0 0,3-1 0 15,1-1-192-15,2-1 32 0,-1-3 0 0,4 0 0 16,3-2-592-1,1-3-112-15,0-3-32 0,4-1-10368 0,2-2-2096 0</inkml:trace>
  <inkml:trace contextRef="#ctx0" brushRef="#br0" timeOffset="-14185.62">14976 16203 11055 0,'0'0'976'0,"0"0"-784"16,0 0-192-16,0 0 0 0,-4-5 1136 0,4 5 176 15,-4-6 32-15,4 6 16 0,0 0-144 0,-5-5-48 16,5 5 0-16,0 0 0 0,0 0 64 0,-4-7 16 16,4 7 0-16,0 0 0 0,-6-5-144 0,6 5-16 15,0 0-16-15,0 0 0 0,0 0-96 0,0 0-16 16,0 0 0-16,0 0 0 0,0 0-256 16,0 0-48-16,0 0-16 0,0 0 0 0,0 0-208 0,0 0-48 0,0 0-16 0,11 0 0 15,-1 0-64-15,0 2-16 16,1 0 0-16,1 2 0 0,0 2-16 0,3 0 0 0,-1 0 0 0,1 2 0 15,1 0-144-15,1 3-128 0,2 0 192 0,1 5-192 16,-4 1 128-16,1 4-128 0,-2 1 0 0,1 4 0 16,-1 1 0-1,-1 2 0-15,-3 0 0 0,-2 2 0 0,-3 0 0 0,-3 3 0 0,-3 2 128 0,-2 3-128 16,-4 1 0-16,0 2 160 0,-3 2-160 0,-2-1 128 16,-2-5-128-16,-1-3 192 15,0-2-192-15,-1-3 192 0,-1-4-192 0,1-3 192 0,-2-1-192 0,2-2 192 16,0-4-64-16,-2 0 0 0,1-1 0 0,-1 0 0 0,-1 0 128 0,1-3 32 15,0-2 0-15,0 0 0 0,-2 0 32 0,1-1 16 16,3-1 0-16,1 0 0 0,1 0-144 0,2-2-16 16,1 1-16-16,2 0 0 0,0-1-160 0,3 2 0 15,5-8 0-15,-5 5 128 0,5-5-128 0,0 0 192 16,-3 7-192-16,3-7 192 0,0 0-192 0,0 0 0 16,0 0 0-16,0 0 0 0,0 0 128 0,0 0 0 15,0 0 0-15,0 0 0 0,0 0-128 0,0 0-224 16,0 0 48-16,0 0 16 15,0 0-1280-15,0 0-256 0,0 0-48 0,0 0-15472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2:17:11.17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2292 1093 17855 0,'0'0'784'0,"2"-5"176"0,-1-2-768 0,2 1-192 0,-1-2 0 0,0-1 0 15,0 0 1136-15,2 2 192 0,-2-1 32 0,0 0 16 16,0 1 0-16,0-1 0 0,2 1 0 0,-1 1 0 15,-1-1-528-15,0 2-96 0,-2 5-32 0,3-6 0 0,-3 6-80 0,1-5 0 16,-1 5-16-16,0 0 0 0,0 0-16 0,0 0 0 16,0 0 0-16,0 0 0 0,0 0 32 0,0 0 0 15,0 0 0-15,0 0 0 0,-5 6-320 0,0 3-64 16,-2 1-16-16,2 3 0 0,0 4-112 0,0 1 0 16,-1 3-128-16,2 1 192 0,-1 1-192 0,2 3 128 15,0 1-128-15,2 2 0 0,0-1 0 0,1 2 0 16,0 0 0-16,1-1 0 0,1 1 0 0,1 0 0 15,2-3 0-15,1 0 0 0,1-2 0 0,1-1 0 16,-1-3 0-16,3 0 0 0,1-2 0 0,0-3 128 0,2-1-128 0,1-2 0 16,0-2 128-16,0-1-128 15,0-4 176-15,3-1-176 0,-3-3 352 0,2-1-32 16,-1-4-16-16,2-3 0 0,-2-2 480 0,0-1 112 16,2-2 0-16,-1-6 16 0,1-3-672 0,-1-4-240 15,1-3 144-15,-2-2-144 0,1-2 240 0,-2-1-48 0,-2 0 0 16,-1 2 0-16,-1 0-48 0,-2 2-16 0,-4 4 0 0,-1 2 0 15,-2 1 192-15,-2 4 16 0,1 2 16 0,-4 3 0 16,0 1-16-16,-1 2 0 0,1 2 0 16,-2 1 0-16,1 1-336 0,-1 1 128 0,1 1-128 0,1 0 0 15,4 3 0-15,0 0 0 0,0 0 0 0,0 0 0 16,-5 0-1952-16,5 0-304 0,0 0-64 0,0 0-10240 16,0 0-2048-16</inkml:trace>
  <inkml:trace contextRef="#ctx0" brushRef="#br0" timeOffset="267.44">2624 1086 23039 0,'0'0'1024'0,"-6"-1"192"0,-1 0-960 0,7 1-256 0,0 0 0 0,-6 0 0 15,0-3 2240-15,6 3 384 0,0 0 96 0,0 0 16 16,0 0-1360-16,0 0-272 0,0 0-48 0,0 0-16 16,6 0-576-16,1 0-112 0,2 0-32 0,2 0 0 15,2 0-128-15,0-1-16 0,2 1-16 0,-1-1 0 16,1 0-160-16,0 0 0 0,0-1 0 0,-2 1 0 16,1 0-2176-1,-2-1-304-15,0 1-64 0</inkml:trace>
  <inkml:trace contextRef="#ctx0" brushRef="#br0" timeOffset="525.32">2191 1018 36623 0,'-15'-4'1616'0,"9"3"352"0,-1 0-1584 0,2-1-384 0,5 2 0 0,0 0 0 15,0 0 576-15,0 0 48 16,0 0 0-16,0 0 0 0,0 0-192 0,5-1-48 16,3-3 0-16,2 3 0 0,3 1-384 0,3 0 0 15,1-1 0-15,2 0 0 0,3 0 0 0,0 0-224 16,2 0 80-16,1 0 16 16,2 0-1600-16,-2 1-320 0,2-1-64 0</inkml:trace>
  <inkml:trace contextRef="#ctx0" brushRef="#br0" timeOffset="836.99">3122 1312 27647 0,'0'0'2448'0,"0"0"-1952"16,0 0-496-16,0 0 0 0,0 0 1216 0,0 0 128 16,0 0 48-16,0 0 0 0,0 0 64 0,0 0 16 15,7 0 0-15,1-1 0 0,1-1-640 0,1 1-112 16,2 0-16-16,1 0-16 0,2 1-400 0,0 0-80 0,1 0-16 0,1 0 0 31,0 0-192-31,1 1-208 0,-2 0 32 0,1 1 16 16,-2 3-1872-16,0-1-368 0,-4 0-80 0</inkml:trace>
  <inkml:trace contextRef="#ctx0" brushRef="#br0" timeOffset="1022.51">3098 1528 31327 0,'-13'2'1392'0,"13"-2"272"0,-6 2-1328 0,0 1-336 0,6-3 0 0,0 0 0 15,0 0 1712-15,0 0 272 0,0 0 48 0,0 0 16 16,0 0-848-16,0 0-176 16,6 4-16-16,0-1-16 0,3 1-528 0,2-2-96 0,1-1-32 0,2-1 0 15,3 0-128-15,-1 0-16 0,2-1-16 0,0 0 0 32,-2 0-560-32,3-2-96 0,1 1-32 0,-2 0-12240 15,0 0-2464-15</inkml:trace>
  <inkml:trace contextRef="#ctx0" brushRef="#br0" timeOffset="2175.65">5176 953 23039 0,'0'0'2048'0,"-2"-6"-1648"15,2 6-400-15,-1-5 0 0,-2-3 976 0,1 2 112 16,2 6 32-16,-3-5 0 0,3 5 544 0,0 0 96 15,-1-4 32-15,1 4 0 0,0 0-944 0,0 0-176 16,0 0-32-16,0 0-16 0,0 0-272 0,0 0-48 0,-1 6-16 16,1 2 0-16,0 1-32 0,-1 3-16 15,0 1 0-15,0 2 0 0,0 1-48 0,-1 1-16 16,-1 1 0-16,2 1 0 0,0-1-176 0,1 1 0 0,-1 2 144 0,0-1-144 16,0-2 0-16,0 1 0 0,0 0 0 0,1 0 128 15,1-1-336-15,0 0-64 0,1-2-16 0,-1 0 0 16,0-3-2656-1,0 0-512-15</inkml:trace>
  <inkml:trace contextRef="#ctx0" brushRef="#br0" timeOffset="2699.45">4612 1504 20271 0,'0'0'1792'0,"0"0"-1424"0,-5 0-368 0,-1 0 0 15,2 0 528 1,-2 0 48-16,6 0 0 0,-5 0 0 0,5 0 832 0,0 0 160 16,-6-1 32-16,6 1 16 0,0 0-304 0,-5-1-64 0,5 1-16 15,0 0 0-15,-7-2-80 0,7 2-32 16,-5 0 0-16,5 0 0 0,-7 0-224 0,7 0-64 15,-6 0 0-15,6 0 0 0,-5 0-240 0,5 0-48 0,0 0-16 0,0 0 0 16,0 0-208-16,0 0-32 0,-7 0-16 0,7 0 0 16,0 0-80-16,0 0 0 15,0 0-16-15,0 0 0 0,0 0-32 0,0 0 0 0,0 0 0 0,0 0 0 0,8 4-144 0,1-1 0 16,3-1 0-16,4 2 0 0,5-2 0 0,6-1 0 31,6 0 0-31,4-1 0 0,4-1 0 0,6-1-144 0,5-2 144 0,7 1-208 0,7-1 208 0,6-1 0 16,3 1 0-16,4-1 0 15,2 0-192-15,6 1 192 0,4-1-208 0,2 1 80 0,-2-1 0 0,1 3 0 32,2 0 0-32,-4 1 0 0,-3 0 128 0,-4 1 0 15,-3 0 0-15,-4 0 0 0,-4 1 0 0,-5-1 0 16,-6-1 0-16,-7 0 0 0,-7 0 0 0,-7-2 0 16,-6 1 0-16,-6 0-128 0,-1 0 128 0,-8 0 0 0,-4-1 128 0,-4 1-128 15,-2 0 176-15,-4 0-48 0,-5 2 0 0,0 0 0 16,0 0-128-16,0 0-256 0,0 0 64 15,0 0 16 1,0 0-1520-16,-5-1-304 0,-1 2-64 0,0 1-14640 0</inkml:trace>
  <inkml:trace contextRef="#ctx0" brushRef="#br0" timeOffset="3358.39">4902 2036 30639 0,'-12'-8'1344'0,"8"4"304"0,-2-1-1328 0,1-2-320 0,1 0 0 0,-1-1 0 16,2-2 880-16,1-1 96 0,-1 0 32 0,3-1 0 15,3-2-16-15,0 0 0 0,1 0 0 0,3 1 0 16,2 2-624-16,1 0-128 0,1 1-32 0,1 2 0 16,1 1-208-16,1 4 0 0,2 2 0 0,-2 2 0 0,0 2 0 0,-1 4 0 15,1 2 0-15,-3 3 0 0,-1 3 0 0,-3 2-128 16,-1 1 128-16,-3 3 0 0,-2 0 0 0,-2 1 0 15,-3 1 0-15,-3 2 0 0,-2 1-128 0,-2 3 128 16,-3 0 0-16,-1 3 0 0,-3 0 0 0,0 1 0 16,0-1 0-16,-1-2 0 0,1-4 0 0,3-2 0 15,2-3 0-15,1-3 0 0,1-2 352 0,2-4 32 16,1-3 0-16,3-2 0 0,0-3 272 0,5-4 64 16,0 0 16-16,0 0 0 0,0 0-288 0,5 3-64 15,0 0-16-15,4-2 0 0,2-1-112 0,3-1-32 0,2-2 0 0,-1 1 0 16,3 0-32-16,0 0-16 15,2 0 0-15,1-2 0 0,0 1-176 0,1 0 0 0,0 1 0 0,0-1 0 32,-1 1-512-32,0 0-128 0,0 0-16 0,0 0-16 15,-1-1-2592-15,1 0-512 0</inkml:trace>
  <inkml:trace contextRef="#ctx0" brushRef="#br0" timeOffset="3678.95">5504 1959 38703 0,'-4'-12'3440'0,"4"12"-2752"16,-2-5-560-16,0-1-128 0,2 6 256 0,0 0 32 15,-1-4 0-15,1 4 0 0,-3-4 304 0,3 4 64 16,0 0 16-16,0 0 0 0,0 0-320 0,-4 5-64 16,0 0-16-16,1 3 0 15,0 2-272-15,1 1 0 0,-2 0 0 0,2 2 0 0,0 1 176 0,0 3-176 16,-1-1 160-16,2 2-160 0,0 1 128 0,0-1-128 15,2 1 0-15,-1 1 144 0,1 1-144 0,2 0 0 16,-1 0 0-16,1-2 0 0,0 0 0 0,2-1 128 16,-1-2-128-16,3 0 0 0,0-2 128 0,1-1-128 0,0-1 128 15,2-2-128-15,2-1 160 0,0-3-160 0,1 0 192 0,1-3-192 16,1-1 128-16,0 1-128 0,2-3 0 0,0-4 0 31,2-1-352-31,0-2-176 0,-1-2-48 0,0-2 0 16,-3-1-320-16,1 0-64 0,-2-2 0 0,-1 0-16 15,0-1-1952-15,-2 1-384 0,-2 0-80 0</inkml:trace>
  <inkml:trace contextRef="#ctx0" brushRef="#br0" timeOffset="3854.81">5506 1998 20271 0,'-22'-7'896'0,"14"4"192"0,-3-2-880 0,0 0-208 16,0-1 0-16,2 1 0 0,1 0 3008 0,3 1 544 15,-1 0 112-15,6 4 32 0,0 0-1952 0,0 0-384 16,0 0-80-16,3-7 0 0,3 2-944 0,3 0-176 15,3 2-32-15,0 0-128 0,3 1 0 0,1 0 0 16,1 0 0-16,2 1 0 16,0 1-704-16,-1 0-32 0,0 0-16 0,1 1 0 31,-4 2-2352-31,-1 0-480 0</inkml:trace>
  <inkml:trace contextRef="#ctx0" brushRef="#br0" timeOffset="4060.13">5451 2091 30287 0,'0'0'1344'0,"-4"1"272"0,4-1-1296 0,-6 1-320 0,6-1 0 0,0 0 0 16,0 0 1472-16,0 0 208 0,0 0 48 0,0 0 16 16,0 0-656-16,0 0-128 0,0 0-16 0,9-1-16 15,2 1-480-15,4-1-80 0,0 0-32 16,3-1 0-16,0 0-208 0,3-1-128 16,2 0 128-16,1 0-128 0,3-2-192 0,-1 1-128 15,0 0 0-15,-2-1-16 16,0 0-1760-16,0-1-336 0,1 1-80 0,1-2-7856 0,-2 1-1584 0</inkml:trace>
  <inkml:trace contextRef="#ctx0" brushRef="#br0" timeOffset="4248.14">6075 1917 27759 0,'0'0'1216'0,"0"0"272"0,0 0-1184 0,0 0-304 0,0 0 0 16,0 0 0-16,0 0 1872 0,0 0 320 0,0 0 64 0,0 0 16 16,0 0-880-16,0 0-176 0,-3 7-48 0,1 2 0 15,-1 1-592-15,2 0-112 0,0 1-16 0,0 1-16 16,1 0-112-16,0 2 0 0,2 0-16 0,0 2 0 0,0-1-96 0,-1 2-16 31,-1 0 0-31,0 2 0 0,1 0-192 0,-1 0 0 0,2 1 0 0,-2-1 0 0,0-1 0 16,0-1 0-16,0 0 0 0,0-1 0 31,0-2-1536-31,0 1-192 0,0-2-32 0,-2-2-10016 0,0-2-1984 0</inkml:trace>
  <inkml:trace contextRef="#ctx0" brushRef="#br0" timeOffset="4425.72">5878 2060 30399 0,'-10'-11'1344'0,"7"7"288"0,-1-2-1312 0,0 1-320 16,1-2 0-16,0 1 0 0,0-1 1360 0,2 1 208 0,1 0 32 0,3 1 16 15,0-1-528-15,2 2-96 16,2-1-32-16,3 1 0 0,2 1-672 0,1 0-144 16,3 2-16-16,0 1-128 0,2 0 0 0,0 1 0 15,2 2 0-15,-1 0 0 16,0 1-576-16,-2 2-32 0,0-1 0 0,-2 2 0 15,-1 1-1952-15,-3 0-400 0,-3 3-80 0</inkml:trace>
  <inkml:trace contextRef="#ctx0" brushRef="#br0" timeOffset="4613.26">5842 2379 29487 0,'-13'-1'2624'0,"8"1"-2112"15,0 0-512-15,5 0 0 0,-5 0 1600 0,5 0 224 16,0 0 32-16,0 0 16 0,0 0-464 0,0 0-112 15,0 0-16-15,7 4 0 0,1-3-640 0,3-1-128 16,3 0-16-16,1-1-16 0,3-2-176 0,1 1-48 0,0 0 0 0,2-1 0 0,4-1-256 16,0 1 0-16,-1 0 0 0,1-2 0 31,1 1-1248-31,-1-2-352 0,-1 1-80 0</inkml:trace>
  <inkml:trace contextRef="#ctx0" brushRef="#br0" timeOffset="6383.65">7385 886 22463 0,'2'-11'992'0,"-2"11"208"16,3-8-960 0,1-1-240-16,0 0 0 0,2-1 0 0,-1 0 832 0,0 2 128 15,-2-1 32-15,0 0 0 0,1 1-144 0,-2 0-16 0,-1 0-16 0,-1 0 0 16,-1-1-240-16,-1 1-32 0,-2 0-16 15,1 1 0-15,-1 1-64 0,-1-1-16 0,0 2 0 0,-2 0 0 0,-1 1-48 0,0 0-16 0,-2 1 0 0,0 1 0 16,-1 1-192-16,-1 1-64 16,0 0 0-16,-2 2 0 15,0 2-128-15,0 2 0 0,-2 1 0 0,1 0 0 16,2 3-144-16,0 1 144 0,-2 0 0 0,2 0 0 0,1 0 0 16,1 0-128-16,1 1 128 0,2-1 0 0,0-1 0 0,1 0 0 15,2 0-128-15,0 0 128 0,2 0 0 0,2 0 0 16,1 0 0-16,1-1 0 0,1 0 0 0,0 1 0 15,3 0 0-15,0 0 0 0,2 0 0 16,0 2 0-16,2 1 0 0,0 0 0 0,0 1 0 0,1 0 0 0,1 2 0 0,1 2 0 16,0 0 144-16,0 0-144 0,-1 2 128 0,0 2-128 15,-1 0 0-15,-1 1 0 0,-2 0 128 0,0 4-128 0,-5 0 0 16,-1 3 0-16,-2 0 144 0,-1 0-144 16,-5 3 128-16,1-1-128 0,-2 0 160 0,-1-3-160 15,-1-3 160-15,1-2-160 0,-1-3 160 0,-1 0-160 0,-3-2 192 16,2-3-48-16,-1 0-16 0,1-2 0 0,0-1 96 0,0-3 16 31,1-2 0-31,2 0 0 0,0-2 128 0,2-1 16 0,0-2 16 16,1-1 0-16,6-2-80 0,0 0 0 0,-5 0-16 0,5 0 0 0,0 0 48 0,-2-5 16 15,-2-1 0-15,4-1 0 0,0 1-176 0,4-1-16 16,-3 0-16-16,3 0 0 16,1 0-160-16,0 1 128 0,1 1-128 0,0 0 128 0,1 0-128 0,-1 3 128 15,0 1-128-15,1 1 128 0,-7 0-128 0,7 2 0 16,0 2 0-16,1 2 0 15,-1 2 0-15,0 3 0 0,-2 2 0 0,1 1 0 0,-1 2 0 0,1 4 0 16,-2 3-144-16,1 3 144 0,-1 3 0 0,0 2 0 16,0 3-128-16,-1 1 128 0,-1 1 0 0,-1 2 0 0,-1 0 0 0,0 3 0 15,-2 2 0-15,0 2 0 16,-1 2 0-16,0 1 0 0,1 2 0 16,0-3 0-16,1-3 0 0,0-1 0 0,0-3 0 0,1-4 0 0,1-2 0 0,0-2 0 15,1-1 0-15,1-3 0 0,1-1 0 0,0-2 0 0,1-2 0 16,0-1 0-16,2-1 0 0,-1-1 0 15,3-1 0-15,1-2 144 0,0-2-144 16,0-2 128-16,0-1 0 0,1-2-128 16,0-1 192-16,1-2-64 0,0 0-128 0,2-2 160 0,-2-1-160 0,3-1 160 0,0-2-160 0,1-1-144 15,2 0 144-15,2-3-208 16,2-2-2096-16,1-1-400 0,1-3-96 0</inkml:trace>
  <inkml:trace contextRef="#ctx0" brushRef="#br0" timeOffset="7406.8">8582 895 15023 0,'0'0'656'0,"0"0"160"0,0 0-656 0,0 0-160 0,0 0 0 0,0 0 0 0,5-3 1520 0,0-1 272 15,-1-2 48-15,2 1 16 0,-1 0-32 0,1 1 0 16,-2-2 0-16,1 2 0 0,-1 0-592 0,-1-1-112 16,1 1-32-16,-1-1 0 0,-1 0-512 0,0-1-96 15,-1 1-32-15,0-2 0 0,-1 1 48 0,0-1 0 16,0 2 0-16,-1-2 0 0,-1-1-96 0,-1 1-16 15,0-2 0-15,-2 1 0 0,0 2-48 0,-1 0-16 16,1 1 0-16,-2 0 0 0,0 2-112 0,1 1-16 16,-1 1-16-16,1 1 0 0,-3 1-176 0,0 1 0 0,-1 2 0 0,0 2 0 15,0 0 0-15,2 2 0 16,-1 0 0-16,0 1 0 0,0 0-144 0,1 2 144 16,1 2 0-16,-1 0 0 0,-1 1-128 0,2 1 128 0,-2 1 0 0,1 0 0 15,0 2 0-15,1 2-128 16,-2 2 128-16,2 2 0 0,2 2 0 0,0 3-128 0,1 2 128 15,2 1 0-15,0 3-128 0,0 1 128 16,2 2 0-16,2 1 0 0,0 2 0 0,1 3-128 0,1 4 128 0,3 1 0 16,2-2 0-16,0 0 0 0,1 2 0 0,-1-1 0 0,0 0 0 0,1 1 0 15,0-2 0-15,-1 2 0 0,0-4 0 0,-1-2 0 16,0-4 0-16,0-1 0 0,-2-2 0 0,0-2 0 16,-1-2 0-16,0-1 0 0,-2-3 0 0,-1-1 128 15,-1-2-128-15,-1-3 0 0,-2-2 128 0,-1-3-128 16,0 0 176-16,-2-3-176 0,-1-2 352 0,-2-2-32 15,-1-1-16-15,0-2 0 0,1-4 272 0,-3-1 64 16,-2-1 16-16,0-1 0 0,-2-2-144 0,1-1-16 16,-2-2-16-16,2 1 0 0,1-1-272 0,1 1-48 15,1 0-16-15,1-1 0 0,1 1-144 0,2-1 0 16,3 2-160-16,1 1 160 16,3 2-1680-16,0 0-240 0,0 0-64 0,0 0-15552 0</inkml:trace>
  <inkml:trace contextRef="#ctx0" brushRef="#br0" timeOffset="7912.42">8497 2840 25791 0,'0'0'2304'0,"0"0"-1856"0,0 0-448 16,-5 1 0-16,0 3 608 0,0-1 32 0,0 1 0 0,0 3 0 0,-2 1 256 0,2 2 48 16,0 2 16-16,1 1 0 0,-4 1-464 0,4 2-96 15,1 1-16-15,-1 2 0 16,1 2-112-16,2-1-16 0,2-2-16 0,1 1 0 0,2-1 64 16,0-1 16-16,1 0 0 0,2-2 0 0,-3-1 64 0,3 0 32 0,0-3 0 0,0-2 0 15,2-1 32-15,1-1 16 16,0-2 0-16,-1-1 0 15,3-4 64-15,-1-3 16 0,-1-1 0 0,-1-3 0 0,0-1 80 0,1-5 16 16,0-2 0-16,-3-3 0 0,-1-2-48 0,0-2 0 0,-3-2 0 0,-2 1 0 16,-2 0-208-16,-1 1-64 0,-2 1 0 15,-2 3 0-15,0 1 0 0,-1 3-16 0,-1 2 0 16,-1 1 0-16,0 1-304 0,-1 2 0 0,0 3 0 0,0 1 0 16,0 2-1232-1,0 2-208-15,1 1-32 0,0 3-16 0,1-1-2096 0,0 2-400 0</inkml:trace>
  <inkml:trace contextRef="#ctx0" brushRef="#br0" timeOffset="9113.91">8087 254 17503 0,'-1'-5'1552'15,"0"-2"-1232"-15,1 0-320 0,0 2 0 0,0-1 2224 16,0 1 384-16,0 5 80 0,0 0 0 0,0-6-1408 16,0 6-272-16,0 0-64 0,0 0-16 0,0 0-544 0,0 0-128 15,0 7 0-15,0 1-16 0,0 2-240 0,0 2 0 16,0 1 128-16,1 1-128 0,-1 1 0 0,-1 0 128 15,0-1-128-15,0 2 0 0,-1-2 160 0,1 0-160 0,0-2 160 16,0 0-160-16,0-1 160 0,-1 0-160 16,1-2 160-16,1 0-160 0,0-1 368 0,0-1-32 15,0-7 0-15,1 7 0 0,-1-7 272 0,0 0 48 0,0 0 16 0,4 6 0 16,2-2-160-16,-1-1-48 0,2 1 0 0,-1-2 0 0,2-1-144 0,2-1-48 16,-1 0 0-16,2-2 0 15,1 1-64-15,0-1-16 0,1 1 0 16,0 0 0-16,1 0-192 0,0 0 128 0,-2 0-128 0,1 1 0 0,-1 0 0 0,0 0 128 15,1 0-128-15,-1 0 0 16,-1 1-400-16,0 0-128 0,-1-1-32 0,-1 1 0 16,0-1-1952-16,-1 1-400 0,0 0-80 0</inkml:trace>
  <inkml:trace contextRef="#ctx0" brushRef="#br0" timeOffset="9349.71">8417 239 23039 0,'-3'-7'2048'0,"-1"1"-1648"16,1-1-400-16,0 0 0 0,-1 0 1904 0,1 0 288 0,0 2 64 0,0-1 16 0,1 3-624 0,2 3-128 15,0 0-32-15,0 0 0 0,0 0-880 0,0 0-176 0,-4 5-48 0,2 3 0 16,0 1-384-16,-1 3 0 0,1 2 0 16,1 3 0-16,0 0 128 0,0 2-128 15,-1 0 0-15,0 2 128 0,-1-2-128 16,1 0 0-16,-1-2 144 0,0 1-144 0,-1 2 0 0,0 1 0 0,-1 0 0 0,1-2 128 15,-1 0-128-15,-1 3 0 0,1 0 128 16,-1 0-128-16,1-1 0 0,0-1 0 16,1 0-192-16,-2 2 64 15,1-2-752-15,1-3-144 0,1-1-16 0</inkml:trace>
  <inkml:trace contextRef="#ctx0" brushRef="#br0" timeOffset="9759.06">8483 431 31327 0,'0'0'1392'0,"2"-5"272"0,3-1-1328 15,-2 2-336-15,1-1 0 0,1 2 0 0,0 0 880 0,2 0 96 32,-1 0 32-32,2 2 0 0,0 1-592 0,-1 1-112 0,1 2-32 0,-1 0 0 0,-1 1-272 0,0 2 0 15,-2 0 0-15,0 2 0 0,-3 1 0 0,-1 2 0 16,-1 1 0-16,-3 1 0 15,0 0 0-15,1-1 0 0,-2 1 160 0,0 3-160 16,-2-1 144-16,0 1-144 0,2-1 160 0,-2 0-160 0,1 0 144 16,-1 0-144-16,-1-1 128 0,4-2-128 0,0-2 272 0,0-3-16 0,3 1-16 15,1-3 0-15,0-5 80 0,0 0 32 16,4 5 0-16,1-2 0 0,2 0-160 0,1-1-16 0,2-2-16 16,1 0 0-16,3-2-16 0,0 0 0 0,1 0 0 15,3-1 0-15,1-1 64 0,0 1 16 0,1-1 0 0,0-1 0 16,0 2-80-16,0 0-16 0,-2-2 0 0,-1 2 0 15,-4 0-128-15,-1-1 0 0,-1 2 144 0,-2 0-144 16,-3 1 128-16,1 0-128 0,-7 1 128 0,0 0-128 16,0 0 0-16,0 0 0 0,0 0-192 0,0 0 64 15,0 0-528-15,0 0-112 0,0 0 0 0,0 0-16 32,-4 6-2480-32,-2 1-512 0</inkml:trace>
  <inkml:trace contextRef="#ctx0" brushRef="#br0" timeOffset="12356.18">9529 1098 7359 0,'0'0'320'0,"0"0"80"0,0 0-400 0,0-6 0 0,-1 2 0 0,1-3 0 16,0 1 3344-16,0-1 592 0,0 1 112 0,0 0 32 0,0 1-1968 15,0-1-400-15,0 6-80 0,0-4-16 0,0 4-464 0,0 0-112 16,0 0-16-16,0 0 0 0,0 0-448 0,0 0-80 0,0 0-32 0,0 0 0 16,2 7-192-16,0 4-32 0,1 0-16 0,0 1 0 0,-1 2 48 0,0 1 16 31,0 0 0-31,0 3 0 0,-1 0-80 0,1 0-16 0,-1 0 0 0,0 2 0 0,-1 1-64 16,0 0-128-16,0-2 176 0,0 1-176 0,0-1 144 15,0-2-144-15,-1-1 0 0,1-1 144 0,-1-2-144 0,0 1 0 16,0-2 144-16,0-1-144 0,-1-2 176 0,2-1-48 15,0-8 0-15,-3 6 0 0,3-6 32 0,0 0 0 16,0 0 0-16,0 0 0 0,-5-2 48 0,0-3 16 16,2-1 0-16,0-2 0 0,-1-2-80 0,1-2-16 15,1-3 0-15,0-3 0 0,2-2-128 0,0-1 0 16,0-2 0-16,0-1 0 0,0-1 0 0,1-2 0 16,1 1 0-16,0 1-176 0,-1-2 176 0,0 2 0 15,2 0 0-15,-1 0 0 0,0 2 128 0,0 3 16 31,0 3 0-31,1 1 0 0,0 2 32 0,0 1 0 0,0 2 0 0,2 1 0 16,0 2-48-16,2 2-128 16,0 1 192-16,0 2-64 0,0 0-128 0,1 2 0 15,-1 1 0-15,2 1 0 0,0 2 0 0,0 1 0 0,-1 1 0 0,2 1-176 16,-3 1 176-16,0 2 0 0,-1 1 0 0,-1 1 0 16,-2 0 0-16,-1 1 0 0,-1 0 0 0,-1 1 0 15,-1 0 0-15,-2 1 0 0,-3-1 0 0,0-1 128 16,-3 1-128-16,0-1 128 0,0-1-128 0,-1-1 128 15,-1 0-128-15,0-1 0 0,0-2 128 0,0 1-128 16,0-1 0-16,1-2 144 0,1 1-144 0,1 0 0 0,-1 0 0 0,1-2 0 16,1 1-240-16,0-2 80 15,2 0-592-15,-1 1-112 0,2-1-32 0,4-3-10448 16,-5 4-2096-16</inkml:trace>
  <inkml:trace contextRef="#ctx0" brushRef="#br0" timeOffset="12655.39">9441 1587 19343 0,'-12'-1'848'0,"6"2"192"0,0 2-832 0,-1-1-208 15,3 1 0-15,-2-2 0 0,1 0 3392 0,5-1 640 16,0 0 128-16,0 0 32 0,0 0-2432 0,0 0-480 0,0 0-112 0,0 0-16 15,6 5-768-15,3-2-176 16,2-1-16-16,4-1-16 0,1-1-176 0,3-1 160 16,3 0-160-16,2 0 160 0,1-1 16 0,2 0 0 0,-1-2 0 0,0 2 0 15,1-1-176-15,-1 1 192 0,-2-2-192 0,0 2 192 16,-4 0-192-16,-1 2 0 0,-2-1 0 0,-4 0-176 16,-2 1-480-1,-2 0-112-15,-3 1 0 0,-6-1-16 0,0 0-2160 0,5 4-416 0,-3 2-96 16</inkml:trace>
  <inkml:trace contextRef="#ctx0" brushRef="#br0" timeOffset="13033.85">9498 1835 32367 0,'-10'-6'1424'0,"10"6"304"0,0 0-1376 0,0 0-352 16,-6-5 0-16,1-1 0 0,2 1 1280 0,3 5 176 0,0 0 32 15,0-7 16-15,0 7-688 0,3-5-144 16,4-1-32-16,3 2 0 0,0 1-432 0,2 0-80 15,1 2-128-15,2 2 176 0,-1 0-176 0,-1 3 128 16,0 1-128-16,-1 1 128 0,-1 0-128 0,-1 2 0 16,0 1 0-16,-2 0 0 0,-4 1 0 0,-1 1 0 15,0 0 0-15,-2 1 0 0,-4 0 0 0,0 1 0 0,-2 0 144 16,-2 0-144-16,0 1 0 0,0-1 0 0,-3-1 0 0,1-1 0 16,-1-1 0-16,1 0 0 15,1 0 0-15,0-3 128 0,0 0-128 0,3-2 0 0,0 0 0 16,5-5 0-16,0 0 208 0,0 0-16 15,0 0-16-15,0 0 0 0,0 0 96 0,0 0 32 0,0 0 0 0,8 2 0 0,0-1-80 16,2-2-16-16,3-1 0 0,-1 0 0 16,2-1-16-16,3 0-16 0,1-1 0 0,1-1 0 15,0 1-176-15,-1-1 192 0,1 1-192 0,1-1 192 0,-2 0-192 0,-1 1-256 16,0-1 64-16,-2 1 16 16,-1 0-2000-16,0-1-384 0,-1 1-96 0,-1-1-14128 15</inkml:trace>
  <inkml:trace contextRef="#ctx0" brushRef="#br0" timeOffset="13620.8">10138 1313 10127 0,'0'-5'896'0,"0"-1"-704"15,0 1-192-15,2-1 0 0,1 1 4416 0,-2-1 864 0,1 1 160 16,1 1 48-16,-3 4-3312 0,6-4-672 0,1 2-128 15,-1 0-32-15,0 1-800 0,0 1-160 0,2 2-48 0,0 1 0 16,-2 1-192-16,1 1-144 0,-1 3 192 0,0-1-192 0,-2 2 176 0,1 1-176 16,-2 1 160-1,-1 1-160-15,-2 0 144 0,-1 2-144 0,-1 0 128 0,-1 1-128 16,-4 2 144-16,-1-2-144 0,1 2 160 0,-1-1-160 16,-1 0 144-16,1-2-144 0,2-2 128 0,-1-1-128 0,0-2 144 0,1-3-144 31,2 0 160-31,4-6-160 0,-5 4 176 0,5-4-176 0,0 0 192 0,0 0-192 0,0 0 192 0,0 0-64 15,7-5 0-15,1-3-128 16,-1-2 272-16,3-3-48 0,1-2-16 0,1-2 0 16,3-2-208-16,-2 0 0 0,1-1 128 0,-2 0-128 0,-2 0 128 15,-1 3-128-15,-1 0 176 0,-3 3-176 16,-1 3 368-16,0 2-48 0,-1 1 0 0,-1 3 0 16,-2 5 192-16,0 0 48 0,0 0 0 0,0 0 0 15,0 0-240-15,0 0-64 0,-3 6 0 0,-1 2 0 16,-1 1-256-16,2 1 0 0,0 2 0 0,1 0 0 15,0 0 0-15,1 1-176 0,0 0 176 0,1 2-160 16,1 0 160-16,1 1 0 0,1-2 0 0,1-1 0 0,3-1 0 0,-1-1 0 16,2-1 0-16,-2-1 0 0,4-1-144 0,2-3 0 15,1-1 0-15,0 0 0 16,-1-3-624-16,1-2-112 0,0-3-16 0,3-1-11216 16,-1-4-2240-16</inkml:trace>
  <inkml:trace contextRef="#ctx0" brushRef="#br0" timeOffset="14079.14">10498 903 13823 0,'0'0'1216'0,"0"0"-960"15,0 0-256-15,2-4 0 0,-1-2 2112 0,-1 1 384 16,0-2 80-16,3 2 16 0,-3 5-352 0,0 0-64 16,1-6 0-16,1 1-16 15,-2 5-672-15,2-6-128 0,0 1-16 0,-2 5-16 0,0 0-400 0,5-4-80 16,-5 4-16-16,5-3 0 0,1 1-192 0,-6 2-32 15,5 0-16-15,3 2 0 0,-1-1-144 0,0 1-16 16,1 2-16-16,1 1 0 0,-2 3-288 0,2 1-128 16,0 1 0-16,1 2 128 0,0 1-128 0,0 3 160 15,-1 4-160-15,-2 2 160 0,1 2-32 0,-1 5 0 16,0 1 0-16,-1 4 0 0,-3 4-128 0,-2 5 0 16,-4 1 0-16,-3 5 0 0,-4 1 0 0,-1 4 128 15,-2-1-128-15,-2 0 128 0,-2-2-128 0,-1 0-192 16,-1-3 32-16,-1-1 16 15,-1-5-432-15,-1 1-64 0,-1-1-32 0,-1-3 0 0,0-2-384 0,-2-5-80 16,0-3-16-16,-1-3 0 0,-3-1-2464 0,-2-2-496 16</inkml:trace>
  <inkml:trace contextRef="#ctx0" brushRef="#br0" timeOffset="14734.55">9206 890 19119 0,'0'0'832'0,"0"0"192"0,0-6-816 0,0 2-208 16,0 4 0-16,1-5 0 0,-1 5 1408 0,0-6 256 16,0 6 32-16,1-5 16 0,-1 5-288 0,0 0-48 15,0 0-16-15,0 0 0 0,0 0-304 0,0 0-64 0,-6-2-16 0,6 2 0 0,-5 3-512 0,-1 2-96 16,1 3-32-16,-2 2 0 15,1 1-112-15,-1 2-32 0,-1 1 0 0,1 4 0 0,-2 3 64 0,0 2 16 16,0 2 0-16,-1 3 0 0,0 0 16 0,-1 3 0 16,0 2 0-16,0 2 0 0,0 4-160 0,3 3-128 15,-1 0 192-15,0 4-192 0,1 1 0 0,2 0 0 0,-1-1 0 0,3-2 0 16,2-1 0-16,0-2 0 0,4-1 0 0,0-1 0 16,2-1 128-16,2-2-128 0,0-1 0 0,3-2 0 15,1-2 128-15,2-4-128 0,0-1 144 0,2-3-144 16,2-1 144-16,-1-4-144 0,1 0 128 0,2-3-128 31,-1-1 0-31,3-3 0 0,-2-1 0 0,2-3 0 16,0 1-768-16,0-4-64 0,0-1-32 15,-3-2 0-15,0-2-2048 0,-2-2-416 0</inkml:trace>
  <inkml:trace contextRef="#ctx0" brushRef="#br0" timeOffset="15660.32">11024 1357 26719 0,'0'0'2368'0,"0"0"-1888"0,0 0-480 0,0 0 0 15,0 0 1248-15,0 0 160 0,-4 3 16 0,4-3 16 16,0 0 160-16,0 0 16 0,0 0 16 0,0 0 0 15,1 5-896-15,1 0-176 16,0-1-48-16,-2-4 0 0,0 0-288 0,3 5-64 0,-3-5-16 0,3 6 0 16,-3-6-144-16,2 5 160 0,-2-5-160 0,0 0 160 15,3 6-160-15,-3-6 0 0,0 0 0 0,0 0 128 0,0 0-384 0,0 0-96 16,0 0-16-16,0 0 0 16,0 0-2064-16,0 0-432 0,0 0-80 0</inkml:trace>
  <inkml:trace contextRef="#ctx0" brushRef="#br0" timeOffset="16166.71">11611 1320 11967 0,'0'0'1072'0,"6"-4"-864"0,-2-2-208 0,1 0 0 0,-3-1 2560 0,0 0 448 16,0 1 112-16,-1-1 16 0,-1-1-1424 0,0 2-288 0,-1-1-48 0,0 1-16 31,0-1 16-31,-1 2 0 0,-2-2 0 0,0 1 0 0,-1 2-336 0,-1 1-64 16,-1 1-16-16,-1 0 0 0,-2 1-384 0,0 2-64 0,-1 2-32 15,-1 1 0-15,-1 0-336 0,-2 3-144 16,0 0 128-16,1 0-128 0,-4 2 0 0,3 0 0 0,0 2 0 0,3 0 0 16,0 1 0-16,2 0 0 0,2 0 0 0,0 1 0 15,1 0 0-15,3-1 0 0,1 0 0 0,1 0 0 16,4-1 0-16,0 0-144 0,2-1 144 0,4-1 0 0,-2-2 0 0,3-1 0 15,1-2 0-15,3-1 0 0,3-1 0 0,1-4 0 16,1-2 0-16,2-1 0 0,0-4 0 0,0-1 0 16,0-3 0-16,-1-2 0 0,-1 0 0 0,-2-5 0 15,-1-2 0-15,1-2 0 0,-3-2 128 0,0-2 0 16,-1-1-128-16,-1 1 192 0,-1-1-16 0,-1 1-16 31,0-1 0-31,-4 4 0 0,0 2 352 0,-2 3 80 0,-2 2 16 0,-1 3 0 0,-1 3 144 0,0 2 16 16,-2 1 16-16,-1 1 0 0,0 4-336 0,0 1-80 15,-1 0-16-15,1 5 0 0,-1 1-352 0,0 1 0 16,-2 3 0-16,1 2 128 0,-1 2-128 0,2 2-128 0,-2 2 128 0,1 3-192 16,1 1 192-16,-1 0-160 0,1 2 160 0,1 1-160 15,1 1 160-15,1 2 0 32,0 0 0-32,1-1-128 0,0 0 128 0,1 0-208 0,1 0 80 15,1-1 128 1,-1-1-752-16,2 0-16 0,2 0-16 0,-1-1 0 0,2-2-1328 0,-1 0-256 0,1-1-48 0,0-3-8464 15,1-2-1712-15</inkml:trace>
  <inkml:trace contextRef="#ctx0" brushRef="#br0" timeOffset="16607.87">11908 1269 23039 0,'0'-13'2048'0,"-1"7"-1648"15,-1-2-400-15,1-1 0 0,2 0 1760 0,1 1 272 16,-1-1 48-16,2 1 16 0,0 3-496 0,1 0-80 15,2 2-32-15,0 1 0 0,2 1-880 0,1 2-176 16,2 1-48-16,-2 1 0 0,2 3-240 0,-1 1-144 16,1 1 160-16,-1 1-160 0,-2 1 144 0,1 1-144 15,-1 0 128-15,-2 1-128 0,0 2 144 0,-2 2-144 0,0-1 160 16,-1-1-160-16,-2 1 128 0,-1-1-128 16,-1 0 0-16,0 0 144 0,-4 1-144 0,1-1 160 15,0 0-160-15,-1-3 160 0,1 0-160 0,1-1 0 16,-1-2 144-16,4-8-144 0,0 0 0 0,0 0 144 0,0 0-144 15,0 0 0-15,0 0 224 0,7-6-64 0,-1-2-16 0,2-3 0 16,2-3-144-16,0-1 0 0,1-3 0 0,0-1 0 16,1-4 0-16,-2 1 0 0,-1 2-144 0,-2 0 144 15,0 1 0-15,-1 3 0 0,-3 1 128 0,-1 3-128 0,-1 2 640 16,-1 3 48-16,1 1 0 0,-1 6 0 0,0 0-176 16,0 0-16-16,0 0-16 0,-5 1 0 0,-1 3-336 15,1 1-144-15,-1 3 128 0,1 1-128 16,-1 1 0-16,3 1 0 0,0 1 0 0,2 1 0 0,-1 0 0 15,2 1 0-15,2 1 0 0,1-2 0 0,1-1 0 0,2 0 0 16,-1-3 0-16,3 1 0 0,0-1-128 0,2-1 128 16,2-1 0-16,0-2 0 15,2-1-592-15,-1-3-48 0,5 0-16 0,-2-2-11888 16,4-2-2384-16</inkml:trace>
  <inkml:trace contextRef="#ctx0" brushRef="#br0" timeOffset="17244.5">13162 839 21183 0,'-2'-11'944'0,"1"8"192"0,-1-1-912 0,0-1-224 0,1 0 0 0,1 5 0 0,0 0 3584 0,0 0 656 31,0 0 144-31,0 0 32 0,-4-4-2784 0,4 4-544 16,0 0-128-16,0 0 0 0,-4 7-736 0,1 2-224 0,0 3 128 0,2 1-128 15,1 1 0-15,0 3 0 16,0 2 0-16,0 0 0 0,0 1 0 0,0-3 128 0,0-2-128 0,0 1 0 0,0 2 128 0,0 0-128 15,0-2 0 1,-1 1 0-16,0-2 0 0,0 5 160 16,0 0-160-16,0-4 128 0,0-1-128 0,1-2-176 0,-2-2 48 0,0-1 0 31,1 0-1408-31,0-3-288 0,-1 0-48 0,2-7-9040 0,0 0-1808 16</inkml:trace>
  <inkml:trace contextRef="#ctx0" brushRef="#br0" timeOffset="17431.62">13002 1047 30463 0,'0'0'1344'0,"0"0"288"16,-6-4-1312-16,2-1-320 0,4 5 0 0,0 0 0 16,-2-4 1152-16,2 4 144 0,0 0 48 0,0 0 0 0,4-3-400 0,2 1-80 0,1-1-16 0,3 1 0 15,2 1-368-15,3 0-80 16,1 0-16-16,3 1 0 0,0 0 16 0,1-1 0 0,-1 0 0 0,2 1 0 16,1 0-240-16,-2 0-160 0,1 0 192 0,0 1-192 0,-2 0 0 15,1-1 0 1,-1 0 0-16,-1 1 0 15,-1-1-1296-15,0 0-224 0,-3 0-32 0</inkml:trace>
  <inkml:trace contextRef="#ctx0" brushRef="#br0" timeOffset="18412.5">14379 821 15839 0,'6'-8'704'0,"-2"5"128"0,1-1-656 16,-1 0-176-16,0-2 0 0,2 1 0 0,-2-2 1600 0,2 0 304 0,-1-1 48 0,1 0 16 0,0 1-544 16,0-1-96-16,-2 0-32 0,3-2 0 15,-3 0-432-15,0 2-96 0,1-1 0 0,-2 0-16 16,-1 0 16-16,1 0 0 0,0 1 0 0,-2-1 0 0,-1 1-128 0,0 1-32 16,0 0 0-1,0-2 0-15,-2-1-32 0,0 1 0 0,-2 2 0 0,1-1 0 0,-1-1-96 16,-2 1-32-16,-1 1 0 0,1-1 0 0,1 1-96 0,-2 2-32 15,-1-1 0-15,0 1 0 0,2 2-128 0,-2 0-16 16,0 1-16-16,1 1 0 0,-3 0-160 0,2 3 0 16,1 3 144-16,0 0-144 0,0 3 0 0,1 2 0 15,-3 2 0-15,1 2 0 0,0 0 0 0,0 7-128 16,-2 0 128-16,3-3 0 0,-2 2 0 0,0 2 0 16,2 1 0-16,-2 2-128 0,-1 1 128 0,1 1 0 15,0 0 0-15,-2 11 0 0,0 1 0 0,3 1 0 0,0-1 0 16,1 2 0-16,2 1 0 0,2 1 0 0,-1 1 0 0,2 0 0 15,1 1 0-15,1 2 0 16,1 3 0-16,1-1 0 0,2 2 0 0,-1-2 0 0,0 1 0 0,0 0 0 16,2-1 0-16,-2-1 0 0,2 1 0 15,-2-2 128-15,-1 0-128 0,-1-1 0 0,1-3 0 0,-2-1 0 16,1 0 0-16,-1 0 144 0,-1-2-144 0,1-1 0 16,-3-3 144-16,1-1-144 0,0 1 0 0,-1-2 144 15,1-2-144-15,0-3 128 0,0-2-128 0,-1-2 128 16,-2-3-128-16,2-3 160 0,0-4-160 0,-2-2 160 15,0 1 16-15,-1-5 0 0,0-2 0 0,-1-1 0 16,-1-2 208-16,1-1 64 0,-1-3 0 0,-1-1 0 16,-1 0-32-16,1-1 0 0,-1-1 0 0,2-2 0 15,0 1-224-15,0-2-32 0,-1 1-16 0,1-1 0 16,-1 1-144-16,0-1 0 0,0 2 0 0,2-2 0 16,1 1-608-16,1 0-48 0,-3 1-16 0,1 1 0 15,2-1-2656-15,-1 2-544 0</inkml:trace>
  <inkml:trace contextRef="#ctx0" brushRef="#br0" timeOffset="19091">13874 2855 24879 0,'-2'-6'2208'0,"0"1"-1760"0,2-2-448 0,-1 0 0 15,0 1 1152-15,-1 0 128 0,2 6 48 0,0 0 0 16,-2-4 64-16,2 4 16 0,0 0 0 0,0 0 0 16,0 0-960-16,0 0-176 0,-2 9-32 0,0 1-16 15,0 1-224-15,-1 2 0 0,1 1 0 0,1 1 0 16,0 2 0-16,0 1 128 0,-1 0-128 0,0 1 0 0,2-1 144 0,-4-1-144 15,2 1 128-15,0-1-128 0,-1 0 160 0,0-2-160 16,2 1 192-16,1-2-192 0,-1-2 224 0,1-2-64 16,2-1-16-16,1-2 0 0,-1 0 224 0,1-1 32 15,3-2 16-15,-1-1 0 0,1-1 48 0,1 0 16 16,3-1 0-16,0 0 0 0,0-2-96 0,0 0-32 16,0-2 0-16,1 1 0 0,1 0-128 0,1-1-32 15,-2-2 0-15,2 2 0 0,-2 1-192 0,1 0 0 16,-1 0 0-16,-1 1 0 0,0 0 0 0,0 1 0 0,-1 0 0 15,0 0 0 1,-2 1-480-16,1 0-144 0,-1 1-16 0,-1-1-16 16,-6-1-1728-16,7 1-352 0,-7-1-64 0,0 0-11984 0</inkml:trace>
  <inkml:trace contextRef="#ctx0" brushRef="#br0" timeOffset="19342.24">14106 2875 27983 0,'-4'-15'1232'0,"3"8"272"0,-1 0-1200 0,-1-1-304 15,0 0 0-15,0 2 0 16,1-1 1920-16,-1 1 336 0,1 0 64 0,2 6 16 0,-2-4-992 0,2 4-208 16,0 0-48-16,0 0 0 0,0 0-640 0,0 0-128 15,0 0-16-15,-2 7-16 0,1 2-288 0,1 2 128 16,-3 2-128-16,2 4 0 0,1 0 176 0,-1 3-176 16,0 2 160-16,0 1-160 0,-1 0 128 0,1 3-128 15,1 0 0-15,-1 2 144 0,-2-1-144 0,2 2 0 16,0 2 0-16,-1-2 0 0,0 0 0 0,0 1 128 15,-2-2-128-15,3 1 0 0,-1-2-128 0,0 0-128 16,0-3 0-16,-1-1-16 16,2 0-736-16,-1-3-144 0,2-1-16 0,-1-3-10320 15,1-3-2064-15</inkml:trace>
  <inkml:trace contextRef="#ctx0" brushRef="#br0" timeOffset="19689.18">14202 3258 30751 0,'4'-13'1360'0,"-3"8"288"0,2-3-1328 0,1 0-320 16,3 0 0-16,0 1 0 0,1 0 1344 0,0 2 192 15,1-1 32-15,-1 3 16 0,1 1-656 0,2 1-128 0,-1 1-32 0,0 2 0 16,0 2-576-16,-1 4-192 0,-2 2 0 0,0 0 0 0,-3 1 128 16,0 1-128-16,-1 2 0 0,-1 1 0 15,-2 1 128-15,-2-1-128 0,-2 2 0 0,-1-2 0 0,0 1 0 0,-3 0 128 16,-1 1-128-16,-1-1 0 0,1-1 144 0,1 2-144 15,-2-3 0-15,1-2 144 0,1-2-144 0,2-1 128 16,0-2-128-16,3-2 128 0,2 1 128 0,1-6 32 16,0 0 0-16,0 0 0 0,5 3 96 0,1-1 0 15,0 0 16-15,3-2 0 0,2 0-128 0,2-1-16 16,3-1-16-16,-1-1 0 0,2-2-64 0,0 0-16 16,1-1 0-16,1 3 0 0,-2 0-160 0,1-1 128 15,-1 1-128-15,1 0 128 0,0 0-128 0,-1-1-224 16,0 1 48-16,-2 1 16 15,-1 0-1552-15,0 0-304 0,-2 2-64 0,-4-1-15232 0</inkml:trace>
  <inkml:trace contextRef="#ctx0" brushRef="#br0" timeOffset="20665.37">14049 182 15663 0,'0'0'1392'0,"1"-6"-1120"0,0-2-272 15,0 3 0-15,0-1 1280 0,2 1 192 0,1-1 32 0,-1 2 16 16,-3 4 160-16,0 0 48 0,0 0 0 0,0 0 0 16,0 0-832-16,0 0-144 0,0 0-48 0,0 0 0 15,0 0-112-15,0 0-16 0,0 8-16 0,0 0 0 16,-1 3-192-16,0 2-48 0,-1 0 0 0,0 2 0 16,0 2-192-16,-1-1-128 0,0 1 160 0,1 1-160 15,-1 2 128-15,0-1-128 0,0-3 0 0,1-1 144 16,-1-2-144-16,0 0 160 0,1-1-160 0,0-1 160 0,0 0 80 15,1-1 16-15,0-1 0 0,-1 0 0 0,1-4 160 16,0 2 32-16,1-7 16 0,0 0 0 16,0 0-48-16,0 0-16 0,-1 6 0 0,1-6 0 0,0 0-48 0,0 0-16 15,0 0 0-15,0 0 0 0,0 0 0 0,0 0 0 16,0 0 0-16,0 0 0 0,0 0-112 0,7 0-32 16,-1-1 0-16,1 0 0 0,0 0-64 0,-1 0 0 15,1-1-128-15,0 1 192 0,1 0-192 0,1-1 128 16,1 0-128-16,2 1 0 0,0 0 0 0,1 0 0 15,0 0 0-15,3 0 0 0,0 0 0 0,1 0 128 0,0-1-128 0,2 1 0 16,0 0 0-16,-2 0 0 0,0 0 128 16,-2 0-128-16,1 0 0 0,-4 0 0 0,0 0 0 0,-1 0 0 15,-2-1 0-15,-2 2 0 0,1 0 0 16,-8 0 0-16,0 0 0 0,0 0 0 0,0 0 0 0,0 0 0 31,0 0-272-31,0 0-160 0,0 0-16 0,0 0-16 0,0 0-1408 0,0 0-288 16,-2 7-48-16</inkml:trace>
  <inkml:trace contextRef="#ctx0" brushRef="#br0" timeOffset="23989.85">10699 534 8287 0,'0'0'368'0,"0"0"80"0,0 0-448 0,0 0 0 15,0 0 0-15,0 0 0 0,-2-5 2416 0,2 5 400 16,-3-4 64-16,1-1 32 0,2 5-1216 0,-2-4-240 0,-1 0-48 0,3 4-16 16,-1-6-352-16,0 1-64 15,1 5-16-15,-1-6 0 0,0 1-128 0,1-1-48 16,0 2 0-16,1-2 0 0,-1 1-144 0,1-1-48 0,1 1 0 0,-1-1 0 16,2 0-160-16,0 0-48 0,0 1 0 0,2 0 0 15,-1 0-112-15,2 0-16 0,0 1-16 0,1-1 0 16,-1 2-112-16,2 1-128 15,0 1 176-15,-2 0-176 0,1 1 0 0,0 1 0 0,-7-1 0 0,6 3 0 16,0 2 0-16,-2 1 0 0,-1 0 0 0,0 2 0 16,-2 2 0-16,0 2 0 0,-1 2 0 0,-1-2-144 0,-2 1 144 0,2 2 0 15,-1 2 0-15,0-1 0 16,-1 2 0-16,-1-2 0 0,0 2 0 0,0 1 0 0,-3-3 0 0,1-1 144 16,1-2-144-16,2-1 0 0,-3-3 144 0,2-2-144 15,0-1 0-15,1-1 144 0,1 2 16 0,2-7 0 16,0 0 0-16,0 0 0 0,0 0 144 0,0 0 16 15,0 0 16-15,0 0 0 0,0 0-64 0,0 0-16 16,0 0 0-16,0 0 0 0,0 0-80 0,0 0-32 16,0 0 0-16,9 2 0 0,-3-1-144 0,3-1 0 15,1-1 144-15,2 0-144 0,0 0 0 0,1-1 128 0,2-2-128 16,-1 1 0-16,1 0 0 0,2 0 0 16,-1-1 0-16,1 1 128 0,-1 1-128 0,1 0 0 15,-3-2 0-15,1 1 0 0,-3 1 0 0,-1 1 128 0,-1-2-128 0,-3 2 0 16,0 0 0-16,-7 1 0 0,0 0 0 0,0 0 128 15,0 0-128-15,0 0 0 0,0 0 128 0,0 0-128 16,0 0 0-16,0 0 0 16,0 0 0-16,-2 6 0 0,2-6-304 0,-4 5 32 0,1 0 0 0,3-5 0 15,-4 5-560 1,2 1-96-16,-1-1-32 0</inkml:trace>
  <inkml:trace contextRef="#ctx0" brushRef="#br0" timeOffset="27965.47">15355 871 9215 0,'0'0'816'0,"0"0"-656"16,0 0-160-16,0 0 0 0,2-5 1584 0,0-1 272 0,-1 1 64 16,1-1 16-16,-2 6-96 0,5-4-32 0,-5-2 0 0,0 6 0 15,2-5-16-15,-2 5-16 0,2-6 0 0,-2 6 0 0,0 0-432 0,0 0-64 16,2-4-32-16,-2 4 0 0,0 0-416 0,0 0-64 15,0 0-32-15,0 0 0 0,-2 7-384 0,1 1-80 32,0 3-16-32,0 3 0 0,0 0-64 0,-2 0 0 0,1 4-16 0,1 0 0 15,-1 2-176-15,2 1 192 0,0-1-192 0,0 1 192 16,-1 0-192-16,2 0 0 0,-1 0 144 16,0-3-144-16,0 0 0 0,0-1 0 0,0 0 0 15,0-2 128-15,0-1-128 0,0-2 0 0,0 0 128 0,0-2-128 0,0-3 160 16,1 0-32-16,-1-2-128 0,0-5 192 15,0 0-32-15,0 0-16 0,0 0 0 0,0 0 0 0,0 0 48 16,0 0 0-16,-1-6 0 0,0-2 0 0,0-3-48 0,1-2 0 16,0-2 0-16,1-3 0 0,-1-2-144 15,2-2 0-15,2-2 0 0,-1-1 0 0,-2-2 0 0,2 2 0 16,1-1 0-16,-1 1 0 0,-1 1 0 0,1 1 0 16,1 1 0-16,-1 2 0 0,-1 2 128 0,0 1-128 15,2 2 192-15,-2 1-64 0,1 2 16 0,0 1 0 16,0 1 0-16,0 1 0 0,1 1-144 0,2 2 192 15,0 2-192-15,2 1 192 0,1 0-192 0,0 1 0 16,2 1 0-16,1 1 0 0,0 2 0 0,0 3 0 16,-1 0 0-16,1 2 0 0,1 1 0 0,-1 0 0 15,-2 1 0-15,-2 1 0 0,-2 1 0 0,-2 0 0 16,-2 0 0-16,-2 1 0 0,-2 0 0 0,-2 0 0 16,-2 0-144-16,-3 1 144 0,-2-2 0 0,-1 1 0 15,-1-1-128-15,0 0 128 0,0-3 0 0,-2 2 0 0,3 0 0 16,0 0 0-16,1-2 0 0,1 0 0 0,1-2 0 0,2 1 0 15,-2-3-224-15,1 1-96 0,3-1 0 0,-3 0-16 32,1 0-1664-32,3 0-336 0,4-4-64 0,-2 6-13184 0</inkml:trace>
  <inkml:trace contextRef="#ctx0" brushRef="#br0" timeOffset="28221.42">15202 1442 24879 0,'-8'0'2208'0,"2"0"-1760"15,-2 0-448-15,1 1 0 16,1 0 2528-16,1 0 416 0,5-1 96 0,0 0 16 0,0 0-1408 0,0 0-288 16,0 0-48-16,0 0-16 0,0 0-784 0,9 3-144 15,1-2-48-15,3 0 0 0,4-1-96 0,0 0-32 16,1 0 0-16,2 0 0 0,1-1-16 0,1 0-16 15,1 0 0-15,-1-1 0 0,-3 0-160 0,1 0 0 16,0 1 144-16,-1 0-144 0,-1 0-224 0,-1 0-112 0,-1 1-32 0,0 2 0 31,-2 1-1552-31,0 0-304 0,-1 2-64 0,-4 0-13984 0</inkml:trace>
  <inkml:trace contextRef="#ctx0" brushRef="#br0" timeOffset="28597.82">15305 1741 30399 0,'-12'0'1344'0,"7"-1"288"0,-2-1-1312 0,-1 0-320 0,0-1 0 0,0-2 0 0,1 0 1984 0,2 0 336 16,-1 1 64-16,3 1 16 0,3 3-1184 0,0 0-224 15,1-6-48-15,-1 6-16 16,8-4-672-16,1 0-128 0,0 1-128 0,0 1 192 0,1 1-192 0,1 1 0 16,0 1 0-16,0 1 0 0,-1 1 0 0,0 3 0 15,-1 0 0-15,-2 2 0 0,0 2 0 0,-1 1 0 16,-2 1 0-16,-2 1 0 0,-2 2 0 0,-2-1 0 15,-2 0 0-15,-3 2 0 0,-2-1 0 0,0 0 0 16,1 2 0-16,-5-2 0 0,2 0 0 0,0-2 0 16,2-1 128-16,-1-1-128 0,-1-1 192 0,2-2-32 0,1-2-16 0,3-1 0 15,5-5 304-15,0 0 64 0,0 0 16 16,0 0 0-16,0 0-112 0,0 0-32 16,0 0 0-16,6 0 0 0,2-2-112 0,3 0-16 0,0-1-16 0,2 0 0 15,1-2-240-15,3 0 144 0,2-1-144 16,-1 1 128-16,0-2-128 0,1-1 0 0,-2 2 0 15,3-1 0 1,0 1-1424-16,0-1-176 0,-2 2-16 0,1-1-11520 16,-2 2-2304-16</inkml:trace>
  <inkml:trace contextRef="#ctx0" brushRef="#br0" timeOffset="29292.81">16008 904 5519 0,'0'0'496'0,"0"0"-496"16,2-5 0-16,1-1 0 0,-2 1 3696 0,-1-1 640 0,-1 0 128 0,1-1 16 15,-3 0-1792-15,1 2-352 32,-1-1-80-32,3 6-16 0,0 0-640 0,0 0-144 0,-5-3-32 0,5 3 0 15,-4 0-640-15,-3 0-128 0,2 1-16 0,-2 3-16 0,1 1-176 0,-1 2-48 31,-1 1 0-31,0 3 0 0,-2 4-144 0,1 2-48 0,-3 4 0 0,2 1 0 16,-1 0-80-16,1 2 0 0,0 2-128 0,2 0 192 16,2 3-192-16,-1-2 128 0,2 2-128 0,0-1 0 0,3 0 0 15,1-1 0-15,3 0 0 0,0-1 0 0,1-2 0 0,1 0 0 16,2-2 0-16,0 0 0 0,2-2 128 0,2-1-128 16,1-2 0-16,1-2 0 15,2-2-240-15,2-1-144 0,0-2-16 0,3-2-16 16,4 0-2016-16,1-4-384 0,1-2-96 0</inkml:trace>
  <inkml:trace contextRef="#ctx0" brushRef="#br0" timeOffset="29679.56">16259 965 27647 0,'-7'-10'1216'0,"7"10"256"0,-3-6-1168 0,0 2-304 16,1 0 0-16,2 4 0 0,0 0 1328 0,0 0 208 0,0 0 32 0,0 0 16 15,0 0-672-15,0 0-128 0,-3 5-16 0,2 4-16 0,1 3-512 16,0 2-112-16,0 2 0 0,0 1-128 16,0 2 304-16,0 1-48 0,-1 0-16 0,0-2 0 15,1 2-48-15,-1 0 0 0,0 1 0 0,0-1 0 16,0-2-32-16,0 0-16 0,1 1 0 0,0-2 0 0,-2 0-144 0,2-2 192 15,0 0-192-15,0-2 192 0,0-4-64 0,2 0-128 16,0-1 192-16,1-1-64 0,-3-7 256 0,0 0 32 16,4 3 16-16,2-1 0 0,-6-2 128 0,7 1 16 15,-1-1 16-15,2-1 0 0,0 0-192 0,-1-1-32 16,1-2-16-16,1 1 0 0,0 0-352 0,-1 0 144 0,1-1-144 0,0 2 0 16,1 0 0-16,1 0 0 0,-2-1 0 0,1 2-144 31,-1 1-560-31,1 0-128 0,0 0 0 0,1 1-16 15,-1 1-2320-15,0-1-464 0,0-1-80 0</inkml:trace>
  <inkml:trace contextRef="#ctx0" brushRef="#br0" timeOffset="29896.35">16549 1219 37775 0,'-10'-11'3360'0,"7"6"-2688"0,-1 0-544 0,0-1-128 0,3 2 560 15,0 0 80 1,-1-1 0-16,2 5 16 0,0 0 0 0,6-4 0 0,0 1 0 0,3 0 0 0,2 2-480 0,2 1-176 16,3 0 0-1,0 1 144-15,1 2-144 0,0-1-144 0,1 0 144 0,2 0-208 32,0 0-1216-32,0 1-240 0,-1-2-64 0,0 0 0 0,-2 0-1584 0,1-1-320 0</inkml:trace>
  <inkml:trace contextRef="#ctx0" brushRef="#br0" timeOffset="30321.39">16912 1009 31215 0,'0'0'1376'0,"0"0"288"0,-1-6-1328 0,1 6-336 0,0-4 0 0,0 4 0 16,0 0 1200-16,0 0 160 0,0 0 48 0,8-2 0 15,-3 2-768-15,3 1-128 0,1 1-48 0,0 2 0 0,0 3-80 0,-1 1-32 16,0 2 0-16,0 1 0 0,-2 1-96 15,0 0-32-15,-2 0 0 0,0 0 0 0,-2 0-224 0,0 2 176 0,-1 0-176 0,-2-1 160 16,-1 1-32-16,-2 1-128 0,0 0 192 0,0-2-64 16,-2-1-128-16,3-1 0 15,-2 1 144-15,2-3-144 0,0-1 0 0,1-3 0 0,2-5 0 0,0 0 0 16,0 0 0-16,0 0-208 0,5 2 16 0,2-4 16 16,-1-2-80-16,3-4 0 0,2-3-16 0,2-3 0 0,2-2 64 0,-1-2 16 15,1-3 0-15,0-1 0 0,-2 1 192 0,-1 1-144 16,-2 0 144-16,-1 4-128 0,-3 1 352 0,0 3 80 15,-3 1 16-15,-1 3 0 0,-1-1 464 0,-1 3 112 16,0 6 0-16,0 0 16 0,0 0-384 0,0 0-80 16,0 0 0-16,-4 6-16 0,0 0-432 0,-1 3 0 15,2 2 128 1,0 2-128-16,-1 1 0 0,4 0 0 0,-2-1 0 0,2 1 0 0,2 2 0 0,-1-1 0 16,3 1 0-16,0-3 0 0,0 0-160 0,3 0 160 15,-1-2 0-15,0-1-144 16,1-1-432-16,0-1-96 0,1-2-16 0,2 0 0 15,0-3-1664-15,0 0-336 0,-2-1-64 0,0 0-12960 0</inkml:trace>
  <inkml:trace contextRef="#ctx0" brushRef="#br0" timeOffset="30562.17">17396 912 35711 0,'-8'-9'1584'0,"8"9"320"0,0 0-1520 0,-4-3-384 15,0-2 0-15,1 1 0 0,3 4 848 0,0 0 112 16,0 0 0-16,0 0 16 0,0 0-288 0,0 0-64 16,6 4-16-16,0 3 0 0,1 2-400 0,2 1-80 15,0 0 0-15,0 3-128 0,0 3 272 0,-1 2-48 16,0 1-16-16,-1 0 0 0,0 2-32 0,-1 0-16 16,-3-1 0-16,-1 1 0 0,1 1-160 0,-5 0 0 15,0 0 144-15,-3 0-144 0,-3 0 0 0,-3 2 0 0,-2-1 0 16,-1 0 0-1,-2-1-1504-15,1-1-320 0,-1-2-64 0,2-1-16 16,1-3-896-16,1-2-176 0,1-2-32 0</inkml:trace>
  <inkml:trace contextRef="#ctx0" brushRef="#br0" timeOffset="31109.24">17558 664 16575 0,'0'0'736'0,"0"0"160"0,-1-4-720 0,1 4-176 15,-2-5 0-15,1 0 0 0,0 1 2752 0,1 4 512 16,1-6 96-16,-1 6 32 0,1-5-1344 0,1-1-272 15,0 0-48-15,1 0-16 0,2 1-736 0,-1-1-144 16,2-2-16-16,1 2-16 0,-1 1-176 0,1 0-48 16,0-1 0-16,1 1 0 0,-1-2-128 0,1 2-48 15,1-1 0-15,1 0 0 0,-2 0-16 0,3 1 0 16,0-1 0-16,0 2 0 0,0-2-32 0,0 3-16 16,-1 1 0-16,0 1 0 0,-1 0-128 0,2 1-16 15,-2 1-16-15,0 0 0 0,0 1-16 0,-1 2 0 0,-2 2 0 16,-1 1 0-16,-1 1-32 0,0 3-128 0,0 3 192 0,-2 1-64 15,0 0-128-15,-2 3 160 0,0 1-160 0,0 7 160 16,-2 3-32-16,-1 1 0 0,-2 2 0 0,0 2 0 16,-1 4-128-16,1 3 0 15,-2 1 144-15,2 2-144 0,-1 3 0 0,2-2 128 0,0 0-128 0,3 0 0 16,-1 0 0-16,1-1 0 0,0 0 0 0,1-1 0 16,1 0 0-16,0-1 0 0,0-4 0 0,0-3 128 15,0-2-128-15,-1-1 0 0,0-3 0 0,0-4 128 0,-2-1-128 16,0-3 144-16,-1-2-144 0,-2 0 160 0,0-4-32 15,-1-1-128-15,0-2 192 0,-1 1-64 0,-1-2 0 16,1-3 0-16,-1-1 0 0,-1 1 0 0,0-3-368 16,-2 0-80-16,0-1 0 0,-1-1-16 15,-1 2-1968-15,-1-2-400 0,-2 0-80 16</inkml:trace>
  <inkml:trace contextRef="#ctx0" brushRef="#br0" timeOffset="31864.85">14960 836 7359 0,'3'-7'656'0,"2"-1"-528"15,0-3-128-15,2 0 0 0,-1-1 3632 0,2-1 688 16,-1 0 144-16,-1 2 16 0,0 1-1824 0,-2 0-368 16,-1 2-80-16,0 0-16 0,-2 2-832 0,-1 0-160 0,-1 0-48 0,-2 2 0 15,0 0-496-15,-1 1-96 16,-2 1-32-16,0 1 0 0,-2 0-240 0,-1 2-48 0,-1 1-16 15,-1 2 0-15,0 0-224 0,0 3 0 0,0 0 0 16,-1 2 0-16,-1 1-144 0,1 0 144 0,0 1 0 0,1 1-144 16,2-1 144-16,0 0 0 15,0 0 0-15,2 0-128 0,-1 0 128 0,0 0 0 0,2-1 0 16,0 0 0-16,3 0 0 0,-3 0 0 16,2-2 0-16,2 1 0 0,1 0 0 0,1 0 0 0,1 0 192 0,0-1-64 0,1 2-128 0,0 1 192 15,0 2-64-15,3 2 0 0,-3 0-128 16,1 3 144-16,1 2-144 0,-2 3 160 0,0 0-160 0,1 2 0 15,-2 4 0-15,-1 1 0 0,-1 3 0 0,-1 3 0 16,-1 0 0-16,-2 4 0 16,-1 1 128-16,-2 3-128 0,3 3 0 0,-3-3 128 0,0 0-128 0,0-3 0 15,2 1 0-15,-1-3 128 0,1-3-128 0,0-1 160 16,1-3-160-16,1-1 160 0,1 0 176 0,1-2 48 16,0-2 0-16,1-3 0 0,2-2 32 0,-2-2 16 15,-1-3 0-15,1-1 0 0,1-1-160 0,1-2-16 16,1-2-16-16,0-1 0 0,0-1-96 0,1-1-16 15,2-2 0-15,2 0 0 0,2-1-128 0,1 0 192 16,0-2-192-16,1 0 192 0,1-2-192 0,1 1 0 0,2-2 0 0,0-3 128 31,3 0-688-31,0-1-144 0,3-2-16 0,2 1-11952 0,3-2-2368 0</inkml:trace>
  <inkml:trace contextRef="#ctx0" brushRef="#br0" timeOffset="32488">17997 449 24879 0,'-2'-12'2208'0,"2"6"-1760"15,1 0-448-15,1-2 0 0,0-1 2112 0,2 0 352 16,0-1 64-16,0 2 16 0,2 1-1552 0,-1 0-304 15,1 1-64-15,0 1-16 0,2 2-32 0,0 2 0 16,0 0 0-16,-1 2 0 0,1 2-320 0,-1 2-80 16,-2 0-16-16,-1 2 0 0,-1 1-160 0,-2 1 0 15,-3 1 0-15,-1 2 0 0,-1 1 0 0,0-2 0 16,-3 1 0-16,0 0 0 0,0 2 0 0,-2 3 128 0,1 0-128 0,-2 2 128 16,1-2-128-16,1 0 0 15,0-2 144-15,1-1-144 0,1-2 176 0,-1 0-48 0,3-1 0 0,2-2 0 16,-3-3 304-16,5-6 48 0,0 0 16 0,0 0 0 15,0 0-80-15,0 0-16 0,6 2 0 0,0-1 0 16,2 1-160-16,2-2-48 0,1 0 0 0,1-2 0 16,1 2-192-16,1-1 0 0,5-1 0 0,0 0 0 15,-2 1-352 1,1 0-160-16,0 1-48 0,-1 1 0 0,0 1-2320 0,-2 0-480 0,-1 0-96 0</inkml:trace>
  <inkml:trace contextRef="#ctx0" brushRef="#br0" timeOffset="32723.2">18270 1129 40543 0,'0'0'1792'0,"0"0"384"0,0 0-1744 0,0 0-432 15,0 0 0-15,0 0 0 0,-4 4 512 0,4-4 0 16,0 0 16-16,-2 6 0 0,2-6-272 0,0 0-48 15,0 6-16-15,0 0 0 0,0-6-192 0,0 0 0 0,1 5 0 0,-1-5 0 32,1 6-448-32,-1-6-128 0,0 0-16 0,0 0-11824 15,0 0-2368-15</inkml:trace>
  <inkml:trace contextRef="#ctx0" brushRef="#br0" timeOffset="32950.89">19096 960 22111 0,'0'0'976'0</inkml:trace>
  <inkml:trace contextRef="#ctx0" brushRef="#br0" timeOffset="33386.91">19056 926 14735 0,'0'0'1312'0,"0"0"-1056"0,0-5-256 0,0 5 0 16,0 0 1792-16,-2-6 320 15,-1 0 48-15,-1-1 16 0,0 0-512 0,0 2-80 16,-4 1-32-16,0-1 0 0,-2 1-144 0,-1 0-16 0,-2 2-16 0,0 1 0 15,-4 3-416-15,-1 1-64 0,-4 0-32 0,-1 2 0 16,-2 2-304-16,0 1-64 0,-1 0-16 0,2 2 0 16,2 0-160-16,2 3-48 0,2 3 0 0,3-1 0 15,3 1-272-15,1 0 0 0,3 2 128 0,2-2-128 16,3 2 0-16,2-3 0 0,2 0 0 0,2-1 0 16,3-1 128-16,2-1-128 0,0-2 0 0,5-1 0 15,1-1 160-15,3-3-160 0,3 1 128 0,-1-5-128 16,2-2 192-1,2-4-64-15,-1-3 0 0,-1-1 0 0,0-5 256 0,0-2 32 0,0-6 16 0,-1-2 0 16,1-3-432-16,-1-2 0 0,-2-1 0 0,-1-2 0 16,0-2 0-16,-3 0 0 0,-1 0 0 0,-1 1 128 0,-2 1-128 0,-3 2 160 15,-2 3-160-15,0 2 160 0,-3 3 176 0,-1 3 48 16,-1 2 0-16,-1 4 0 0,-1 3 128 0,0 2 16 16,-2 3 16-16,0 0 0 0,4 5-352 0,-6 1-192 15,1 3 192-15,-1 2-192 0,0 2 0 16,-1 3 0-16,1 2 0 0,0 4 0 0,1 1-144 15,-1 2 144-15,2 1-128 0,0 3 128 0,2 1 0 0,0 0 0 16,-1 0 0-16,-1 2-128 0,1-2 128 0,2 1 0 0,0 2 0 0,0-2 0 16,0-1 0-16,1 1-160 15,0-2 160-15,1-1-160 16,-1-2-576 0,2 0-112-16,1-2-32 0,1-2 0 0,-4-1-1456 15,3-2-288-15,0-2-64 0,2-2-13072 0</inkml:trace>
  <inkml:trace contextRef="#ctx0" brushRef="#br0" timeOffset="33830.53">19266 979 30751 0,'1'-7'672'0,"1"0"144"0,0-2 16 0,-2 0 48 0,2 0-704 0,1 2-176 16,1-1 0-16,-1 1 0 0,2 1 1552 0,1 0 288 16,-1 1 48-16,2 1 16 0,0 1-960 0,0 1-192 15,2 2-48-15,1 0 0 0,-1 0-432 0,1 2-80 16,1 1-32-16,-4 3 0 0,1-1-32 0,1 3-128 15,-1 1 192-15,-3 0-64 0,-1 1-128 0,1 2 0 0,-3 0 144 0,-1 1-144 16,-1 1 0-16,-1 1 128 16,-1 0-128-16,-1 2 0 0,-2-1 128 0,1 1-128 0,0-1 160 15,0 1-160-15,-1-3 0 0,0 0 0 0,1 0 0 0,-1 0 0 16,3-3 0-16,-1 1 0 0,1-3 0 0,2-3 0 16,0-6 0-16,0 0 0 0,0 0 0 0,0 0 0 15,0 0 0-15,4-8 0 0,3-3 0 0,0-2 0 0,1-1 0 16,1-3 0-16,1 0 0 0,0-2 0 0,-2-2 0 0,1 1 128 15,-1 4-128-15,-1 1 0 0,-2 0 368 16,1 3 16-16,-4 2 16 0,0 3 0 0,-2 1 224 16,0 6 32-16,0 0 16 0,0 0 0 0,0 0-384 15,0 0-80-15,0 0-16 0,-4 4 0 0,-1 4-192 16,2 1 0-16,1 0 0 0,-1 0-160 0,2 4 160 16,1 0 0-16,0 0 0 0,1-1-128 0,2 0 128 0,-1-1 0 15,2-1 0-15,1 0 0 0,1-1 0 0,1-1 0 16,-2-2 0-16,2 0-128 15,1-2-352-15,0-1-64 0,2-1-16 0,0-2 0 16,1-2-1392-16,1-1-288 0,2-1-48 0,0-3-9312 16,1-1-1872-16</inkml:trace>
  <inkml:trace contextRef="#ctx0" brushRef="#br0" timeOffset="36104.94">19987 426 4607 0,'0'0'192'0,"0"0"64"0,1-5-256 0,-1 0 0 15,1-2 0-15,-1 7 0 16,2-6 3472-16,2-1 656 0,-1 2 128 0,0-1 32 0,2 1-2416 16,0-1-464-16,1-1-112 0,0 2-16 0,2 3-512 0,2-2-96 15,0 0-32-15,2 0 0 0,2 0-240 0,0 2-48 16,2 0-16-16,0 1 0 0,2 0-16 0,-1 0-16 15,1 2 0-15,0-1 0 0,-4 0 16 0,2 1 16 0,-2 1 0 0,0 0 0 16,-4 0-80-16,1 1 0 16,-1 0-16-16,0 2 0 0,0 0-64 0,-2-2-16 0,1 3 0 0,-1 0 0 15,-2 1-32-15,0 1-128 0,-2 0 192 0,-1 3-64 16,0 4-128-16,-2 0 0 0,-2 4 144 16,0-2-144-16,0 4 0 0,0 2 144 0,-2 0-144 0,0 3 0 15,0 0 0-15,2 1 0 0,-2 0 0 0,1 2 0 0,-1-3 0 16,2 0 0-16,-1 1 0 0,2-2 0 0,0-1 0 15,2 1 0-15,-1-2 0 0,2 0 0 0,2 0 0 0,1-1 0 16,0-2 0-16,-1-2 0 0,2 0 192 0,1 0-64 31,-1-3 0-31,1-1-128 0,3 2 224 0,-2-3-64 0,3-1-16 0,-1-3 0 0,1-3 48 0,0 0 16 16,-1-2 0-16,0 0 0 0,-1-3 16 0,0 0 0 16,-1-1 0-1,-2-1 0-15,-7 1 32 0,6-1 0 0,-6 1 0 16,0 0 0-16,0 0 64 0,0 0 32 0,0 0 0 0,-2-5 0 0,-4 2-16 0,0 0 0 0,-2 0 0 0,-3 2 0 15,-1 1-208-15,1 1-128 0,1 0 128 0,-2 2-128 16,-1 0 0-16,1 0 0 0,3 2 0 16,-1-2 0-16,-1 1 0 0,-1 2 0 0,1 0 0 0,-2 2 0 15,1 1 0-15,2 1 0 0,-3 1 0 0,2 0 0 16,-1 4 0-16,1 2 0 0,0-3 0 0,3 1 0 16,0 1 0-16,0-1 0 0,0 2 0 0,2 0 0 15,0 1 0-15,2 0 144 0,-1-1-144 0,2 2 0 16,1 2 128-16,1 1-128 0,0 1 0 0,2 0 0 0,-1 1 128 0,0 0-128 15,0 2 0-15,1 0 0 0,1 2 0 0,0 0 0 16,-1-1 0-16,2 1 0 0,-2 2 0 0,0 0 0 16,0-1 0-16,0 3 0 0,0 1 0 0,0 0 0 15,1 0 0-15,-2-1 0 0,2-1 0 0,-1 0 0 16,-1-1 0-16,0 1 0 0,0 0 0 0,-1 1 0 16,-1 1 0-16,2 0 0 0,-3-1 0 0,1 2 0 31,-1 1 0-31,-1-1 0 0,1-2 0 0,0-1 128 0,-3 0-128 0,1-2 0 15,-1 1 144-15,1 0-144 0,-1-4 0 16,0 0 144-16,-1-2-144 0,0 0 0 16,1-2 144-16,-1-1-144 0,1-1 128 0,-1-2-128 0,-1-2 128 0,1-2-128 15,-2 0 176-15,1 0-48 16,2-3 0-16,-1-2 0 0,0 0 240 0,1-1 32 16,-1-1 16-16,1-3 0 0,-2-1 144 0,0 1 16 0,0-3 16 0,1 0 0 15,-2-1-48-15,0-1-16 0,-1-2 0 0,0 1 0 16,-1-1-144-16,1 0-48 0,1-1 0 0,0 1 0 0,-1-1-336 15,1 0 144-15,1 1-144 0,1 1 0 16,-2 0 0-16,1-1 0 0,0 1 0 0,2 0 0 16,-1-1-592-1,2 1-80-15,-1-1-16 0,1 1 0 0,-1 1-2176 0,1 0-432 0,-1 0-96 16</inkml:trace>
  <inkml:trace contextRef="#ctx0" brushRef="#br1" timeOffset="42636.03">8459 3572 9215 0,'-5'-9'816'0,"3"5"-656"16,-1-2-160-16,-2 1 0 0,0-3 1024 0,-1 1 160 15,1 2 32-15,-1-2 16 0,2-1-16 0,0 2-16 16,-1-1 0-16,1 2 0 0,-1 0-256 0,2 2-48 0,0 0-16 0,3 3 0 0,0 0-304 0,0 0-64 16,0 0-16-1,0 0 0-15,-2 6-496 0,2 2 0 0,0 2 0 0,1 0 0 16,1 1 0-16,2 0 0 0,2-1 0 0,2 2 0 16,0 1 0-16,2 0 0 15,2 0 0-15,3 1 0 0,0-2 0 0,4-1 0 0,2-2 0 0,2-2 0 0,1-1 0 0,5-3 272 16,4-2-16-16,2-1-16 0,7-2 208 0,3-4 64 15,2-1 0-15,2-2 0 16,1-1-128-16,1-1-32 0,0-1 0 16,3 1 0-16,1 0-192 0,0 1-32 0,-1 0-128 0,-3 1 192 0,-4 2-192 0,-4 1 0 0,-4 3 128 0,-2 2-128 15,-4 2 0-15,-4 2 0 16,-1 2 0-16,-3 1 0 0,-1 2 0 0,0 1 0 0,-2 1 0 0,-5-1 0 16,0 1 0-16,-2 0 0 15,-1 3 0-15,0 1 0 0,-1-2 0 0,-3-1-160 16,-3 0 160-16,0-1-128 0,-2-2 128 0,-1 0 0 0,-3-1 0 0,-1-7 0 0,1 6 0 0,-1-6 0 15,0 0 128 1,0 0-128-16,0 0 128 0,0 0-128 16,0 0 160-16,0 0-160 0,0 0 160 0,0 0-160 15,0 0 160-15,0-5-160 0,0-2 288 0,3-2-32 0,-1 0-16 0,4-2 0 0,3-2 0 0,1 0 0 16,0-1 0-16,1 0 0 0,0-1-240 0,0 1 144 31,0 0-144-31,3 1 128 0,1-2-128 0,2 3 0 0,0 0 0 0,3 2 0 0,1 0 0 0,2 3 0 16,2 0 0-16,5 3 0 0,4 0 0 0,5 2 0 15,1 0-192-15,4 1 192 0,0 1-160 0,3 0 160 16,-1 0 0-16,2 1-144 16,3 2 144-16,3 0 0 0,4 1 0 0,3-1-128 0,-1-2 128 0,4 0 0 15,-1-2 0-15,0 2 0 0,2 0 0 0,1-1 0 16,-1-1 128-16,-1-1-128 0,-2-2 0 0,-1-1 0 31,0 0 0-31,-1-1 128 0,2 0 112 0,-1-3 16 0,-1-2 16 0,-4-1 0 16,-3-3 48-16,-4 1 16 0,-5 0 0 0,-2 0 0 15,-2 0 160-15,-4 1 16 16,-2-1 16-16,-5 0 0 0,-4-1 16 0,-3 1 0 16,-3-1 0-16,-3-2 0 0,-4-1 32 0,-1 2 16 0,-4 2 0 0,-2 0 0 0,-1 1-224 15,-3 2-48-15,-1 0-16 0,-1 1 0 16,-2 3-448-16,-2 1-96 0,-3 3-16 0,-2 2-11008 16,-3 2-2192-16</inkml:trace>
  <inkml:trace contextRef="#ctx0" brushRef="#br1" timeOffset="43436.01">8305 4395 17503 0,'1'-13'1552'0,"-1"13"-1232"16,2-5-320-16,0-2 0 0,2 0 784 0,-1-2 112 15,2 0 0-15,-1 0 16 0,1-1 368 0,1 0 64 16,-1-1 0-16,2 2 16 0,-1 0-464 0,1 0-80 0,-2-1-32 0,1 0 0 16,-2 0-288-16,1 0-64 0,-2 0-16 0,-1-1 0 15,0 0-32-15,-2-1-16 16,-2-1 0-16,0 0 0 0,0 0-64 0,-3 0-16 0,-1-1 0 0,-2 1 0 16,0 0-80-16,0 2-16 0,-3 2 0 0,0 4 0 15,-1 0-192-15,-1 2 128 0,0 2-128 0,0 2 0 16,1 2 0-16,0 4 0 0,1 2 0 0,1 3 0 0,1 1 0 0,1 2 0 15,3 3 0-15,1 2-160 0,0 2 160 0,2 2 0 16,1 3-144-16,2 3 144 0,0 2 0 16,1 2 0-16,1 2-144 0,-1 3 144 0,0 2 0 0,0 0 0 15,0 1 0-15,1-2 0 0,-1-2 0 0,0 0 0 16,-2-2 0-16,0-1 0 0,0-2 0 0,-2-1 0 16,1-3 0-16,0-3 0 0,-2-3 0 0,1-2 0 15,-1-3 0-15,1-3 144 0,-2-2 0 16,2-2 0-16,-1-3 0 0,0-1 0 0,-2-2-272 0,1-2-64 15,-2-1-16-15,1-5-9568 16,-2-2-1904-16</inkml:trace>
  <inkml:trace contextRef="#ctx0" brushRef="#br1" timeOffset="43796.76">7970 4695 26543 0,'-11'-9'1168'0,"8"7"256"0,-1-1-1136 0,4 3-288 15,0 0 0-15,0 0 0 0,0 0 768 0,0 0 112 0,4-5 16 16,0 1 0-16,5-1-352 0,2 1-64 15,4 0-16-15,2-2 0 0,4-1-144 0,2 1-16 16,0-1-16-16,3 1 0 0,-1-2-128 0,2 0-32 0,-1-2 0 0,1-1 0 16,1-1-128-16,-2 0 160 15,-1-1-160-15,0-1 160 0,-2-3 0 0,-1 0 0 16,-1-2 0-16,-3-2 0 0,-2-3-160 0,-2-2 128 0,-2 1-128 0,-1 0 128 16,-3 0-128-16,-1 1 0 0,0 2 0 0,-3 3 128 0,-1 1 32 15,-2 3 0-15,-1 1 0 0,-1 3 0 16,-2 3 336-16,1 1 64 15,0 2 16-15,-1 0 0 0,3 5-320 0,-5-1-64 0,5 1-16 0,-5 3 0 16,-1 3-176-16,1 2 0 0,-1 0 0 0,2 6 0 0,-2 2-192 16,2 2 192-16,0 1-160 0,0 2 160 15,1 1 0-15,1 3 0 0,-1 1-128 0,0 1 128 16,1 1 0-16,1 1 0 0,0 4 0 0,1 0-144 0,1-2-128 16,2-1-32-16,1-2 0 0,2-3 0 15,0-2-1648-15,1-2-336 0,2-2-64 0,1-4-11152 0</inkml:trace>
  <inkml:trace contextRef="#ctx0" brushRef="#br1" timeOffset="44098.67">8595 4558 23439 0,'0'0'1024'0,"-1"-5"240"0,-1 1-1008 0,0-1-256 16,-1 1 0-16,3 4 0 0,0 0 736 0,0-6 96 16,0 1 32-16,3 0 0 0,1 1-64 0,3 0-16 15,0-2 0-15,4 1 0 0,1-3-416 0,3 1-96 16,0 0-16-16,2 0 0 0,0-1-256 0,1 2 128 0,-2-1-128 0,0-2 0 15,-3-1 176-15,-2 0-176 16,-2 1 160-16,0 0-160 0,-4-1 224 0,-1 1-48 16,-1 1-16-16,-3 2 0 0,-1-1 256 0,-3 2 48 0,-1 0 16 0,-2 2 0 15,1 1-64-15,-3 1-16 0,-1 2 0 0,-1 2 0 16,-1 1-240-16,1 3-160 0,0 1 192 0,0 3-192 16,1 1 0-16,2 1 0 0,-1 1 0 15,4 2-192-15,0 0 192 0,2 1-144 0,1-1 144 0,2 1-128 16,1-2 128-16,1 1 0 0,2-2 0 0,1 0-128 15,2-2 128-15,0 0 0 0,2-1 0 0,1-1 0 16,2-1-128-16,1-1 0 0,2-3 0 0,0 0 0 16,3-2-1376-16,1-2-272 15,2-1-48-15,0-2-11312 0</inkml:trace>
  <inkml:trace contextRef="#ctx0" brushRef="#br1" timeOffset="44440.36">9004 4374 23951 0,'-6'-9'1056'0,"6"9"224"0,0 0-1024 0,-4-3-256 15,4 3 0-15,0 0 0 0,0 0 1072 0,0 0 144 16,0 0 48-16,0 0 0 0,0 0-448 0,0 0-96 16,6 4-16-16,1 1 0 0,-1 1-304 0,2 3-64 15,1 2-16-15,2 0 0 0,0 0-144 0,1 2-48 16,0 1 0-16,0-1 0 0,0 0-128 0,0-1 0 16,0 1 0-16,0 0 128 0,0-2-128 0,1 0-144 15,-1-2 144-15,0-1-208 16,-1-3-688-16,-1-1-128 0,-2-1-16 0,1-4-16 15,-1-4 144-15,-1-3 16 0,0-3 16 0,-1-1 0 0,-1 0 464 0,1-2 96 0,-2-1 0 0,-1-2 16 16,-3-1 304-16,-1 2-192 16,-1-1 192-16,0 4-160 0,-4 2 832 0,0 2 160 0,-1 3 48 0,-3 1 0 15,-1 3-80-15,-1 3-16 0,-2 3 0 0,0 1 0 0,-2 2-496 0,0 2-96 16,-1 3-32-16,2 1 0 16,-2 1-160-16,2 3 192 0,0 0-192 0,0 2 192 0,2 1-192 0,2-2 0 15,-1 1 0-15,3-1 128 0,0-1-128 0,3 0 0 16,0-2 0-16,4 0 0 15,3-3-1824-15,2-1-352 0,2-3-64 0,1-2 0 0</inkml:trace>
  <inkml:trace contextRef="#ctx0" brushRef="#br1" timeOffset="44868.7">9461 4292 13823 0,'-6'-12'1216'0,"6"12"-960"15,-2-5-256-15,0 0 0 0,2 5 3744 0,0 0 704 16,-4-3 144-16,4 3 16 0,-6 0-3104 0,2 1-624 0,-1 2-128 0,0 3-32 15,-1 2-432-15,1 3-96 16,-1 1 0-16,1 1-16 16,-1 2-176-16,2 3 0 0,1 2 0 0,-1-1 0 0,2 0 0 0,1 2 0 15,0 1 0-15,1 0 0 0,0 0 0 0,2-1 0 0,1-1 0 0,2-3 0 16,-1 0 0-16,1-3 0 0,0-3 0 0,1-1 128 16,-1-3-128-16,2-3 128 15,0-2-128-15,1-2 128 0,0-2 0 0,1-2 0 0,-1-3 0 16,1-3 0-16,1-2 96 0,1-4 16 0,0-4 0 15,1-2 0-15,0-1-240 0,1-2 0 16,-2 0 0-16,0 0 0 0,-1 2 128 0,0 2-128 0,-2 1 0 0,-1 2 0 16,-2 2 256-16,-2 3-32 0,1 1-16 0,-2 2 0 15,-1 1 336-15,0 2 64 0,-1 7 16 0,0 0 0 0,0 0-304 0,0 0-48 16,0 0-16-16,0 0 0 0,-4 4-256 0,0 1 0 16,1 3 0-16,1 2 0 0,-1 0-144 0,1 1 144 15,1 2-128-15,1 1 128 0,0 2 0 0,1 0-128 16,2-1 128-16,1 1 0 15,2 0 0-15,-2 0 0 0,1-1 0 0,2 1-128 0,0-2 128 0,0-1-208 16,3-2 80-16,1-2 128 16,0-1-960-16,0-3-64 0,1-1 0 0,2 0-16 15,0-3-2096-15,1-3-400 0</inkml:trace>
  <inkml:trace contextRef="#ctx0" brushRef="#br1" timeOffset="45687.12">9847 4321 5519 0,'-3'-6'496'15,"-1"0"-496"-15,0-2 0 0,1 1 0 0,-1 2 4912 0,2-1 880 16,0 1 176-16,2 5 48 0,-3-4-3744 0,3 4-736 0,0 0-160 0,0 0-32 0,0 0-800 16,0 0-160-1,6 3-48-15,2 2 0 0,0 2-336 0,2 1 0 0,1 0 0 0,0 3 0 16,0 2 0-16,0 0 144 16,2 1-144-16,-3 1 0 0,-2 2 0 0,1 1 0 0,-1-1 0 15,-1 2 0-15,-2-2 128 0,-1 0-128 0,1-2 0 0,-3 0 0 16,-1-2 208-16,-1-1-64 0,-1-2-16 0,0-1 0 15,-1-2 48-15,-2 0 0 0,0-3 0 0,4-4 0 0,0 0 112 0,0 0 32 16,-5-3 0 0,0-2 0-16,1-4 448 0,2-3 80 0,-3-3 32 0,4-1 0 0,2-3-320 15,4 0-64-15,-2 0-16 0,3-2 0 0,2 0-480 0,2 0 128 16,1 2-128 0,1 2 0-16,0-1 0 0,3 3-240 15,0 0 48-15,1 3 16 16,2 1-400-16,0 0-96 0,0 2-16 0,1 2 0 15,1 0-320-15,2 2-64 0,2-1-16 0,-1 2 0 16,-1-1-16-16,-1 1-16 0,0 1 0 0,-1-1 0 16,-2 0 288-16,1 1 64 0,-1-1 16 0,-3 2 0 0,-3 0 432 0,-2 1 64 0,-2 0 32 0,-3 0 0 15,-5 1 224-15,0 0 0 0,0 0 0 0,0 0 0 16,0 0 720-16,0 0 48 0,-6 2 0 16,-2 1 0-16,-2 2 32 0,-1-1 16 15,-1 1 0-15,-1 2 0 0,0 1-288 0,-2 1-48 0,1-1-16 0,0 2 0 0,1 1-192 0,0 0-32 16,1 0-16-16,1 0 0 0,3 0-224 0,0 0 176 15,0 0-176-15,3 1 160 0,0-1-160 0,3 0 0 16,2-2 0-16,2 0 0 0,0 0 0 16,4-3 0-16,2 0 144 0,0-3-144 0,2-1 0 15,0-2 128-15,1-3-128 0,1-2 0 0,0-3 144 0,2-1-144 16,-1-3 192-16,0-1-192 0,0-2 192 0,2 0-192 16,-1-1 192-16,-2 0-192 0,-2 2 128 0,-2 2-128 15,-3 2 0-15,-1 2 0 0,0 2 144 0,-4 6-144 16,0 0 0-16,0 0 144 0,0 0-144 0,0 0 0 15,0 0 0-15,0 0 0 0,1 8 0 0,0 2 0 16,0 1-192-16,0 0 192 0,1-1-160 0,1 1 160 16,-1 0 0-16,1 0-144 0,1-1 144 0,1-1 0 0,0-1 0 0,2-2 0 15,1 1 0-15,-1-3 0 16,1-2 0-16,1-1 0 0,1-1 0 0,0-2 176 16,1-2-176-16,1-2 192 0,0-1 0 0,1-3 0 0,0-3 0 0,0-4 0 15,1-2-16-15,-2-2 0 16,-1 2 0-16,0-6 0 0,0-2-32 0,1-3 0 0,-1-2 0 0,2-1 0 15,-2 0-144-15,-1 1 128 0,-2 3-128 0,-2 1 128 16,0 4 288-16,-3 3 48 0,-1 4 16 0,-1 2 0 16,-1 3-16-16,-1 3 0 0,-2 2 0 0,-1 2 0 0,-1 2-224 0,5 3-48 15,-5 2-16-15,-2 4 0 0,-1 0-176 0,1 5 0 16,-1 4-160-16,-1 2 160 0,1 3-128 0,2 1 128 16,0 1 0-16,1 3-144 0,0 4 144 15,2 0 0-15,0 2 0 0,1-1 0 0,1-1 0 16,1-1 0-16,1 1 0 0,1-2 0 0,0-3-192 0,1 0 64 15,2-4 0-15,1-1 0 16,2-1-1616-16,2-3-320 0,3-2-64 0</inkml:trace>
  <inkml:trace contextRef="#ctx0" brushRef="#br1" timeOffset="47071.67">11525 4126 15711 0,'1'-11'704'0,"0"6"128"0,2-3-656 0,-7-1-176 0,-6 0 0 0,3-1 0 0,5 1 1872 0,1 0 352 16,0 1 64-16,0 1 16 0,-2 1-704 0,1 0-128 16,-1 2-16-16,-1 2-16 15,-2 1-720-15,-1 1-144 0,0 2-16 0,-2 2-16 0,-2 4-544 16,-1 2 0-16,0 1 0 0,-1 1-144 16,-1 2 144-16,2 1-128 0,2-1 128 0,2-1-128 15,0-1 128-15,2 1 0 0,3-1-144 0,1 1 144 0,1-2 0 0,2 0-144 16,1-2 144-16,1 1 0 0,3-1-128 0,0-1 128 15,1-2 0-15,2 0 0 0,0-2 0 0,1 1 0 16,-1-2 0-16,2 0 0 0,-1 1 0 0,1-1 144 16,0 0-144-16,0 1 192 0,-1-1 48 0,0 1 16 0,-3 1 0 0,-2-1 0 15,-5-4-96-15,5 4-16 16,-5-4 0-16,0 0 0 0,0 7 224 0,-3-1 32 16,-1-1 16-16,-3 1 0 0,-1-1-144 0,-2 2-16 0,-1-1-16 0,-1 1 0 15,-2 1-240-15,1-1 0 0,0 0 0 0,1-1 0 31,1 1-704-31,1 0-64 0,1-2-32 0,2 1 0 16,1-2-1760-16,6-4-336 0,0 0-80 0</inkml:trace>
  <inkml:trace contextRef="#ctx0" brushRef="#br1" timeOffset="47347.88">11618 4222 16703 0,'18'-10'736'0,"-7"4"160"0,1 0-720 0,1-2-176 16,0-1 0-16,0 1 0 0,-1-1 1312 0,-1 1 224 15,-1 1 64-15,-1 1 0 0,0-2-848 0,-1 3-176 16,-3 0-16-16,-2 1-16 0,0-2 240 0,-3 6 48 15,0 0 16-15,0 0 0 16,0 0 48-16,-4-3 16 0,4 3 0 0,-7 0 0 16,-2 2-400-16,-1 2-96 0,0 1-16 0,-1 2 0 15,-1 0-224-15,0 2-48 0,0 1-128 0,1 1 192 0,-2 1-192 0,2-1 176 16,1-1-176-16,2 1 160 0,-1 0-160 0,3 1 0 16,0 0 0-16,3 0 0 0,2 0 0 0,2-1 0 15,1-2 0-15,2 0 0 0,2 0 0 0,2-1 0 16,1-3 0-16,4-1 0 15,0 0-336-15,3-2-160 0,2-2-16 0,2-1-16 16,1-2-624-16,1-2-128 0,1-1-32 0,0-3 0 16,-1-4-1696-16,1-1-352 0</inkml:trace>
  <inkml:trace contextRef="#ctx0" brushRef="#br1" timeOffset="48120.37">12009 4123 21359 0,'-3'-10'944'0,"3"10"208"0,-3-4-928 0,0-2-224 0,-2 1 0 0,1 0 0 16,-2 3 1472-16,0 0 240 0,-1 1 48 0,0 0 16 15,-3 3-688-15,0 2-144 0,0 3-32 0,0 0 0 16,0 2-528-16,0 2-128 0,0 0 0 0,1 1-16 15,2 0-240-15,-1 2 0 16,1-1 0-16,3 1 0 0,0 2 0 0,1-1 0 16,2 1 0-16,1 0 0 0,1-1 0 0,3 1 0 15,0-2 0-15,2-2 0 0,0-1 0 0,3-1 128 0,1 0-128 0,3-2 0 0,3-3 128 0,0-2-128 16,1-2 0-16,1-2 0 0,1-3 0 0,1-4 0 16,0-3 0-16,-1-3 0 0,1-4 128 0,-1-1-128 15,-2-2 0-15,1-2 0 0,0-4 128 0,-1-1-128 16,1-4 0-16,-2-1 144 0,0-1-144 0,-2-1 0 15,-1 2 144-15,-1 3-144 0,-2 2 256 0,-2 4 0 16,-3 2-16-16,0 3 0 0,-2 4 560 0,-2 2 112 16,-1 2 32-16,0 2 0 0,-1 2-320 0,-1 3-64 15,2 4-16-15,0 0 0 0,-6 2-384 0,1 4-160 0,-2 1 128 0,1 4-128 16,-2 1 0-16,0 3 0 0,1 2-144 0,0 4 144 16,0 2-144-16,2 3 144 0,-1 1 0 0,2 1-144 15,1 0 144-15,-1 1 0 0,3-2 0 0,1 0 0 16,1-2 0-16,2 0 0 0,0-1 0 0,1 1 0 15,1-4 0-15,1-4-160 0,1-1 160 0,1-3 0 16,-1-2-240-16,2-2 64 0,0-5 16 0,1-1 0 16,1-2 160-16,1-3 0 0,-2-2-144 0,3-3 144 15,1-3 0-15,1-3 0 0,0-3 192 16,-1-2-64-16,2-1-128 0,-1 1 160 0,-1-2-160 0,0 1 160 0,-3 1-160 0,-1 3 0 16,-3 2 0-16,-1 2 0 15,-1 2 0-15,-1 2 0 0,-4 7 0 16,0 0 0-16,0 0 0 0,0 0-176 0,0 0 48 0,-2 8 0 0,-1 1-16 0,0 2 0 15,0 0 0-15,1 0 0 0,-1 0 144 0,2 1 0 16,0 1 0-16,-1 2 0 16,2-2 0-16,2 1-128 0,-1 0 128 0,3 0 0 0,0-2 0 0,1-1 0 0,3-1 0 15,1-2 0 1,1-1 0-16,0-2 0 0,1-1 0 16,0-3 0-16,-2-1 0 0,2-1 0 0,0-3 0 0,0-1 0 15,0-3 176-15,0-2-48 0,0-3 0 0,0-1 0 16,0-2-128-16,0 2 0 0,0 0 144 0,-1 1-144 0,-2 1 0 0,0 2 0 15,-3 1 0-15,0 2 0 16,-3 2 0-16,-2 5 0 0,0 0 0 0,0 0-192 0,0 0 32 16,0 0 0-16,0 0 0 0,0 0 0 0,0 6 16 0,0 2 0 0,0 0 0 0,0 1 0 15,0-1 144-15,2 2 0 0,-2-1-144 0,2 0 144 16,0 0 0-16,2-1 0 16,-1 0 0-16,1-1 0 0,0-2 0 0,-4-5 0 0,6 4 0 0,0-2 0 0,-6-2 0 0,6-2 128 15,1-2-128-15,-1-1 192 16,-1-2-16-16,1-2 0 0,-2-1 0 0,-1-1 0 15,-1 0 16-15,0 0 0 0,-2 0 0 16,-2 0 0-16,0 2-192 0,1 0 128 0,-3 0-128 0,-1 2 128 16,1 1-128-16,-2 2-192 0,1 2 32 0,-2 2 16 31,0 1-768-31,-1 3-160 0,0 1-16 0,-1 2-16 16,1-1-1632-16,0 1-320 0,1 0-64 0</inkml:trace>
  <inkml:trace contextRef="#ctx0" brushRef="#br1" timeOffset="48326.06">12735 4270 21823 0,'0'0'960'0,"0"0"208"0,5 5-928 0,1-2-240 16,-6-3 0-16,7 4 0 0,0 1 1472 0,1-1 256 15,0-1 64-15,1 2 0 0,1-1-464 0,1 1-96 16,2-2-16-16,-2 1 0 0,1 1-560 0,0-1-112 16,1-1-32-16,-1 0 0 0,0-1-320 0,0 0-64 0,-1-1 0 0,1-1-128 15,0-1 192-15,-1 0-192 16,0 0 192-16,-1 0-192 0,-2-1 208 0,-2 0-64 0,1 1-16 15,-7 1 0-15,0 0-128 0,0 0 0 0,0 0 0 0,0 0 0 32,0 0-2032-32,0 0-272 0,0 0-64 0</inkml:trace>
  <inkml:trace contextRef="#ctx0" brushRef="#br1" timeOffset="48513.02">12163 4008 4607 0,'0'0'400'0,"-2"-5"-400"16,2-1 0-16,2 1 0 0,1-1 3936 0,5 2 704 15,3 0 144-15,3-1 16 0,2 0-3904 0,4 0-896 16,3 2 0-16,5 1 0 0,3 2-272 0,2 0 0 16</inkml:trace>
  <inkml:trace contextRef="#ctx0" brushRef="#br1" timeOffset="48972.96">13373 4006 21183 0,'0'0'1888'0,"2"-7"-1504"0,-2-3-384 0,1 0 0 0,-1 2 1440 0,0-1 224 0,0 0 32 0,0 2 16 16,-1 0 240-16,0 1 48 0,0 1 16 0,1 5 0 16,0 0-912-16,0 0-176 0,0 0-32 0,-4 5-16 15,2 2-624-15,-1 3-128 0,-1 3-128 0,1 4 176 16,0 2-176-16,1 3 0 15,1 2 0-15,-2 1 0 0,2 1 0 0,0 2 128 0,1-3-128 0,0 2 0 16,0-1 0-16,1 0 0 0,0 1-144 0,2-1 144 16,-2 0-2192-16,1-2-336 0</inkml:trace>
  <inkml:trace contextRef="#ctx0" brushRef="#br1" timeOffset="50347.61">16328 3285 10127 0,'0'0'896'0,"0"0"-704"16,1-6-192-16,-1 0 0 0,0-1 1376 0,0 1 240 31,0 6 48-31,0-6 16 0,0 0-208 0,0 6-64 0,0 0 0 0,0 0 0 16,1-5-464-16,-1 5-112 15,0 0 0-15,0 0-16 0,0 0-496 0,0 0-80 16,0 0-32-16,0 0 0 0,0 0-208 0,5 5 0 15,-2 1 0-15,0 0 0 0,1 1 0 0,-2 0 0 0,-2-7 0 0,3 6 0 16,1 0 0-16,-1-1 0 0,0 1 128 0,0-2-128 16,-3-4 0-16,7 6 0 0,0-2 128 0,0-1-128 15,2 0 240-15,2-1 0 0,1-1 0 0,3 0 0 16,2-1 16-16,3-1 0 0,1-1 0 0,3-2 0 0,4 1-96 16,1-4-16-16,3-1 0 0,2-1 0 0,1 0 48 15,3 0 0-15,0 0 0 0,2 1 0 0,2-1 128 0,1 2 48 16,0 2 0-16,1 0 0 0,1 3-48 15,1 0-16-15,-2 1 0 0,1 1 0 16,-1 0-112-16,1 2-32 0,0 1 0 0,-2 1 0 0,-3 0-160 0,-2 2 160 16,-2 0-160-16,-1 1 160 0,-5-2-160 0,-2 2 0 15,-3-1 0-15,-5 1 128 0,-1 0-128 0,-3-2 0 16,-3 1 144-16,-2-2-144 0,-2 0 144 0,-2 1-144 16,-2-1 192-16,-5-4-192 0,0 0 128 0,0 0-128 15,0 0 0-15,0 0 0 0,-2 7 0 0,2-7 0 16,-4 5 0-16,-1 0 0 0,5-5 0 0,0 0-144 15,-5 2 144-15,5-2-128 0,-6 0 128 0,6 0 0 0,0 0 0 0,-4-3 0 16,2-3 128-16,1 0-128 16,2-2 160-16,1-1-160 0,0 0 128 0,2-1-128 15,3-1 0-15,2 0 144 0,1 0-144 0,0 0 0 0,0 0 0 0,1-1 128 16,1 2-128-16,2 2 0 0,0 0 0 0,3 0 128 16,0 2-128-16,4 1 0 15,0 2 0-15,3 2 0 0,2 0 0 0,1 2 0 0,1 0 0 0,2 2 0 0,2 2 0 0,1-1 0 16,3 0 0-16,1 1 0 0,3-1 0 0,2-1 0 15,4 0 0-15,0-1 0 0,0 0 0 0,2-1 0 16,1-1 144-16,0-1-144 0,2-1 0 0,2-1 144 16,-2-3-144-16,2-1 0 0,2 0 144 0,-4-2-144 15,-2-2 0-15,1-3 144 0,-3-3-16 0,-2 0 0 16,-2-1 0-16,-2 1 0 0,-4 1 0 0,-2-1-128 16,-3 1 192-16,-3-1-64 0,-3 1 64 0,-5 1 16 15,-4-1 0-15,-4 2 0 0,-3 1 256 0,-3 1 48 16,-2 1 16-16,-1 1 0 0,-4 1-192 0,0 0-32 15,-2 0-16-15,-1 2 0 0,-2-1-288 0,0 3 0 16,-2 0 0-16,1 1 0 16,-1-1-384-16,0 4-128 0,1 1-16 0,-2 1-10304 0,-1 2-2064 0</inkml:trace>
  <inkml:trace contextRef="#ctx0" brushRef="#br1" timeOffset="51404.52">17726 3864 7359 0,'0'0'320'15,"0"0"80"-15,0 0-400 0,0 0 0 0,0 0 0 0,-3-2 0 0,-1-1 3168 0,-1 0 544 16,1-1 128-16,4 4 0 16,-5-3-1856-16,5 3-384 0,-4-4-80 0,4 4-16 0,-3-6-336 0,3 6-64 15,-2-5-16-15,2-1 0 0,0 1-128 0,2-1-48 16,0-1 0-16,2 1 0 0,2-1-224 16,2 0-48-16,0-1-16 0,2 0 0 0,3 0-352 0,0 1-64 15,2-1-16-15,-1 1 0 0,1 1-192 0,-1 0 176 16,-1 1-176-16,-1 2 160 15,-2 1-160-15,-1 2 0 0,0 2 0 0,-3 1 0 0,0 2-144 0,-2 3 144 16,-1 1-192-16,0 2 192 0,-2 3-192 0,-2 3 64 16,-2 1 128-16,0 3-208 0,-2 0 208 0,-3 0 0 15,-1 0-160-15,-1 1 160 0,0 1 0 0,-3 0 0 16,0-1-144-16,0 0 144 0,0 1 0 0,0-1 0 16,1-2 0-16,2-2 0 0,1-3 0 0,2-2 0 15,-1-3 0-15,4-2 0 0,1-3 0 0,3-5 144 16,0 0-144-16,0 0 128 0,0 0 160 0,0 0 32 15,6 4 0-15,3-2 0 0,1-1 32 0,2-1 16 0,2-1 0 0,3-1 0 16,1-2-128-16,1 2-32 0,1-1 0 0,0 1 0 16,0-2-208-16,0 1 0 0,-1 0 128 0,1 1-128 15,-2-1 0-15,-1 1 0 0,1 0 0 0,-2 1 0 16,-1-1-704-16,-2 1-96 16,-1-1-16-16,-2 1 0 0,-1 0-1600 15,-2-1-320-15,0 0-64 0,-2 0-10640 0</inkml:trace>
  <inkml:trace contextRef="#ctx0" brushRef="#br1" timeOffset="51688.44">18172 3766 21183 0,'-2'-9'1888'0,"-1"-2"-1504"16,1-3-384-16,1 1 0 0,1 0 1952 0,1 0 320 15,0 0 64-15,2 0 16 0,0 2-624 0,2 2-128 16,0 0-32-16,1 1 0 0,1 3-736 0,1 1-160 15,-1 3-32-15,3 2 0 0,1 4-432 0,0 0-80 16,1 1-128-16,0 2 176 0,2 5-176 0,-1 2 0 16,-2 1 0-16,-1 2 0 0,0 1 0 0,-2 1 0 0,-1 2 0 15,-1 1 0-15,-2 1 128 0,-2 1-128 16,-2-1 0-16,-2 3 128 0,-2-1-128 0,-4 3 0 0,-4 0 144 0,-1 2-144 16,-5 1 0-16,-1 0 0 0,-1-2 0 0,-2-2 0 15,-1-1-512 1,0-2 0-16,0-1-16 0,0-1 0 0,-1 2-384 0,1-5-80 15,0-1-16-15,-2-3 0 0,-1-3-720 16,0-2-128-16,1-4-48 0,1-1-10704 0</inkml:trace>
  <inkml:trace contextRef="#ctx0" brushRef="#br1" timeOffset="51972.26">17529 3840 9215 0,'-9'-20'816'0,"6"12"-656"16,-2-3-160-16,0 0 0 0,0 0 2304 0,1 0 448 16,-1 0 64-16,0 1 32 0,-2 1-704 15,3 1-144-15,0 2-16 0,1 1-16 0,-1 3-704 0,4 2-144 0,-7 3-32 0,0 3 0 16,1 1-736-16,-3 3-160 16,-2 5-16-16,0 3-16 0,0 4-32 0,0 1-128 15,2 2 192-15,2 1-64 0,0 3-128 0,1 0 0 0,2 1 0 16,1 2 0-16,2 1 0 0,3 0 0 0,1-2 0 0,4-2 0 15,2-2 0-15,2-2 0 16,1-2 144-16,2-2-144 0,2-1 0 0,4-2 0 16,3-3-192-16,2-3-9136 15,0-3-1808-15</inkml:trace>
  <inkml:trace contextRef="#ctx0" brushRef="#br1" timeOffset="52650.88">13470 3986 21135 0,'3'-11'928'16,"-3"11"208"-16,2-5-912 0,-1 1-224 0,2-1 0 0,-2 1 0 16,2-1 1104-16,-3 5 176 0,2-4 48 0,-2 4 0 0,0 0-496 0,6-2-80 15,0 1-32-15,0 3 0 0,1 2-448 0,0 3-80 16,-2 1-32-16,2 3 0 15,-1 2-16-15,1 3 0 0,0 3 0 0,-2 1 0 0,-1 1-16 0,0 1-128 0,-2 0 192 0,0 0-64 32,-1 0-128-32,-2 1 0 0,-1 1 144 0,-2 1-144 15,-2 2 176-15,-2-1-48 0,0-1 0 16,-2 1 0-16,-1-1-128 0,0-1 0 0,-1-1 0 0,-3-2 128 16,-1-2-528-16,-1-2-112 0,0 0-32 0,0-3 0 15,0-1-592-15,0-2-112 0,1-1-32 0</inkml:trace>
  <inkml:trace contextRef="#ctx0" brushRef="#br1" timeOffset="52910.8">13153 3990 16575 0,'-3'-9'1472'0,"2"0"-1168"0,-2 1-304 0,1 2 0 16,-2-1 1744-16,1 3 304 15,0-1 48-15,3 5 16 0,0 0-1088 0,0 0-192 0,-5 5-64 0,0 1 0 16,-1 3-560-16,1 3-208 0,1 4 144 16,-2 2-144-16,-1 3 0 0,2 2 0 0,1 2 0 0,-1 0 0 15,2 2 0-15,1 2 0 16,1-3 0-16,-1 2 0 0,2-1 0 0,3 1 0 0,2-3 0 0,0 1 0 16,1-1 0-16,2-2 0 0,1-1 0 0,-1-1 0 15,2-2-368-15,1-2-144 16,1-3-48-16</inkml:trace>
  <inkml:trace contextRef="#ctx0" brushRef="#br0" timeOffset="58319.56">6592 6465 11967 0,'0'0'528'0,"-4"-5"112"0,-1-1-512 0,1-1-128 0,-2 1 0 0,3-1 0 0,0-1 1984 0,-1 1 384 16,1-1 64-16,0 0 0 0,0 0-768 0,-1 1-144 15,1-1-48-15,1 0 0 16,1 3-320-16,0 0-80 0,1 5-16 0,0 0 0 0,0 0-288 0,0 0-64 15,0 0-16-15,0 0 0 16,0 0-240-16,0 0-32 0,0 0-16 0,0 0 0 0,0 9-208 0,0 1-32 0,0 2-16 16,0 3 0-16,-2-2-16 0,1 3 0 15,1 1 0-15,0 3 0 0,1-1-128 0,-1 2 0 16,0 0 144-16,2 0-144 0,-1 0 0 0,0 0 0 16,-1 0 0-16,0-1 0 0,0-2 0 0,0 0 128 15,0-2-128-15,-2 2 0 16,0-2-256-16,1 1-128 0,-1-2-32 0,0 1 0 15,-1-3-1920-15,-2 0-384 0,0-1-80 0,-4-1-16 0</inkml:trace>
  <inkml:trace contextRef="#ctx0" brushRef="#br0" timeOffset="58508.01">6296 6732 11967 0,'0'0'1072'0,"0"0"-864"0,-3-4-208 0,3 4 0 15,0 0 3520-15,0 0 672 0,0 0 128 0,0 0 32 16,0-5-3200-16,0 5-624 0,6-4-128 0,4 1-16 15,2-1 64-15,4 2 0 0,-1 0 16 0,5-1 0 16,3-1 0-16,2 1 0 0,2 0 0 0,0-1 0 16,1 0-272-16,-1 0-48 15,0-2-16-15,-1 2 0 0,-2-2-576 0,-1 0-112 0,-1-1-16 0</inkml:trace>
  <inkml:trace contextRef="#ctx0" brushRef="#br0" timeOffset="59171.07">8471 6135 11967 0,'0'0'1072'0,"0"0"-864"16,0 0-208-16,0 0 0 0,0 0 1024 0,0-6 176 16,-1 0 16-16,1-1 16 0,-1 0 224 0,1 1 32 15,0-2 16-15,0 0 0 0,0 1-160 0,0-1-16 16,-1 0-16-16,1 1 0 0,-2-1-176 0,1 0-48 15,0-1 0-15,-1 2 0 0,-1 0-192 0,-1 1-32 16,1-1-16-16,-1 1 0 0,-2 1-192 0,1-1-32 16,-2 2-16-16,1 1 0 0,-1-1-240 0,0 2-48 0,1 1-16 0,-1 1 0 15,2 1-176-15,-1 1-128 16,1 2 192-16,-1 0-192 0,2 2 0 0,-1 0 0 0,2 4 0 0,0 2 0 16,1 1 0-16,-1 4-144 15,2 2 144-15,0 2-128 0,1 1 128 0,-2 2 0 0,1 2-144 16,1 3 144-16,1-1 0 0,1 4 0 0,-2 2-144 15,1 0 144-15,0-1 0 0,2 2 0 0,-1-1 0 0,1-1 0 0,0-1 0 0,1-1 0 16,-1-1 0-16,0 0 0 0,1-3 0 16,-1 0 0-16,-1-3 0 0,0-2 0 0,-2-2 0 0,0-2 0 15,0 1 0-15,-1-2 0 0,-1-3 176 0,-1-1-176 16,-1-1 192-16,1-2-192 0,0-1 192 0,-1-1-192 16,0-2 192-16,0-1-192 15,-1-2-464-15,5-3-208 0,-5 1-32 0,-1-1-9920 16,0-2-1984-16</inkml:trace>
  <inkml:trace contextRef="#ctx0" brushRef="#br0" timeOffset="59329.66">8164 6642 21183 0,'-7'-12'1888'0,"5"6"-1504"0,0 0-384 0,1 0 0 16,1 6 2304-16,0-5 384 0,1-1 64 0,3 1 32 16,-1 0-1616-16,2 2-320 0,3-1-64 0,2 0-16 15,2 1-288-15,2 0-64 0,3-1-16 0,1 2 0 16,3 0-400-16,1 0 0 0,1 0 0 0,1-1 0 15,2 1-512-15,-2 1-48 16,-1-1 0-16,0 0-9552 0,-1-2-1904 0</inkml:trace>
  <inkml:trace contextRef="#ctx0" brushRef="#br0" timeOffset="59755.51">8794 6608 20271 0,'0'0'896'0,"0"0"192"0,0 0-880 0,0 0-208 15,0 0 0-15,2-6 0 16,1 1 1968-16,-3 5 336 0,0 0 80 0,1-7 16 0,-1 7-960 0,0-6-192 16,0 6-32-16,-2-6-16 15,-1 1-624-15,3 5-112 0,-5-3-16 0,-1 1-16 0,1 0-176 0,-3 1-48 16,-1 1 0-16,-1 1 0 15,2 0-208-15,-1 1 144 0,0 2-144 0,0-1 128 0,0 0-128 0,2 2 0 0,0-1 0 0,2 0 0 16,-1 2 0-16,2-1 0 0,4-5 0 0,-2 6 0 16,2-6-160-16,1 6 160 0,-1-6 0 0,3 7-144 15,1 0 144-15,2-1 0 0,0 0-144 0,2-1 144 16,1 1 128-16,1-1 80 0,0 1 32 0,0-1 0 16,1 1-432-16,-1-1-64 15,-2 1-32-15,0 0 0 0,-2 0 288 0,-2-1 0 16,-4-5 0-16,0 0 0 0,1 8 0 0,-2-1 0 0,-2-2 0 0,-2 1 144 0,-1-1 96 0,-3 0 16 15,-4-2 0-15,-2 1 0 0,1 1-16 16,0-1 0-16,-1 0 0 0,1 1 0 0,1-2-240 0,1 0 128 16,0 0-128-16,1-1 0 0,2 0-208 0,1-1-144 15,1 0-32-15,1-1 0 16,1 0-2432-16,5 0-480 0</inkml:trace>
  <inkml:trace contextRef="#ctx0" brushRef="#br0" timeOffset="60274.25">7957 7070 11967 0,'-10'-7'528'0,"7"5"112"0,-1 0-512 0,4 2-128 15,-5-4 0-15,1 2 0 0,4 2 3632 0,0 0 688 16,-5-2 144-16,5 2 16 0,0 0-2752 0,0 0-544 15,0 0-112-15,9-1-32 0,3 0-608 0,3 0-128 32,1 0-32-32,5-2 0 0,4 0 48 0,6 0 0 0,4 0 0 0,7-1 0 0,8 1 64 0,3-1 32 15,5-2 0-15,2 2 0 16,0-2-176-16,1 2-48 0,3-2 0 0,3 1 0 0,5-1-192 0,-3 1 0 0,-2 0 0 16,-1 0 0-16,-1-1 128 0,-1 1-128 15,-2 0 0-15,-2 1 0 0,-5 0 0 0,-6-2 128 16,-5 1-128-16,-5-1 0 0,-4 1 128 0,-4-1-128 15,-4 1 176-15,-6 0-176 0,-4 2 256 0,-4 0-48 0,-3-2-16 16,-3 2 0-16,-1 0 256 0,-6 3 64 16,0 0 0-16,2-6 0 0,-2 6-192 0,0 0-48 0,-2-4 0 0,-2 0 0 15,-2 3-496-15,-1 1-96 0,2 0-32 16,-3 3 0 0,1-1-2688-16,-3 1-544 0</inkml:trace>
  <inkml:trace contextRef="#ctx0" brushRef="#br0" timeOffset="60997.35">8114 7467 11055 0,'-7'-9'480'0,"2"4"112"0,0-4-464 0,-1-1-128 0,1 0 0 0,0 0 0 15,1-1 4400-15,1 0 848 0,-1 0 192 0,2 0 16 0,1-1-3264 0,2 0-656 16,4 0-128-16,0 0-16 0,1 1-752 0,0 1-160 16,2 0-32-16,2 1 0 0,1 0-272 0,1 2-176 15,1 1 192-15,1 2-192 0,2 1 0 0,-1 3 0 16,1 2 0-16,-1 2 0 0,0 5 0 0,0 2-144 15,-3 1 144-15,-1 3-128 0,-2 3 128 0,-3 2 0 16,-1 1-144-16,-4 2 144 0,-2 2-144 0,-3 0 144 0,-2 2-192 0,-4-1 192 16,-3 2-288-16,-2-1 48 15,0 1 16-15,-2-1 0 0,0 1 224 0,0-3 0 0,2-3 0 0,1-2 0 16,0-3 0-16,2-1 0 0,0-4 0 0,1-1 0 16,1-1 208-16,3-4-16 15,1-1 0-15,2-2 0 0,4-3 368 0,0 0 64 16,0 0 16-16,0 0 0 0,0 0-304 0,6 0-48 0,2-1-16 0,2 0 0 15,2-1-272-15,2-2 160 0,3 1-160 0,0 0 128 16,2-2-128-16,1 2 128 0,2 0-128 0,-3-1 128 0,0 0-128 16,0 1 0-16,-1-1 0 0,-1 2 0 15,0 0-320-15,-1 0-80 16,2 1-32-16,-2 0 0 0,-1-2-2384 0,-2 2-464 0,-1 0-112 16</inkml:trace>
  <inkml:trace contextRef="#ctx0" brushRef="#br0" timeOffset="61593.38">8938 7384 22111 0,'0'-16'1968'0,"0"9"-1584"15,0 0-384-15,0-1 0 0,1 0 1536 0,1 0 240 0,-4 1 32 0,1-1 16 16,-1-1-544-16,0 2-128 15,0-1 0-15,-2 1-16 0,1 1-368 0,0 1-64 16,-2 1 0-16,0 1-16 0,-1 0-224 0,-1 2-32 16,-2 0-16-16,-2 2 0 0,-1 3-144 0,-2 1-16 0,-2 3-16 0,-1 2 0 15,-2-2-240-15,-1 5 0 0,0 0 0 0,0 2 0 16,1 3 0-16,-1 0 0 16,1 2 0-16,-1 1 0 0,3 0 0 0,1 1 0 0,2 1 0 15,4-1 0-15,2 0 0 0,3-1 0 0,1 0 0 0,1 0 0 16,3-2-144-16,4-2 144 0,1 0 0 0,3-3-144 15,3-1 144-15,2-3 0 0,1-1 0 0,4-1 0 16,1-3 0-16,2 1 0 0,2-1 0 16,1-3 0-16,1-1 0 0,0-2 0 0,1-1 0 0,-3-2 0 15,-1-2 0-15,-2 0-160 0,-3-2 160 0,-1-1-208 0,-3-1-16 0,-2 0 0 16,-2 0 0-16,-3 2 0 0,-1-1 224 0,-2 0 0 16,-2 0 0-16,-1 3 0 0,-2-1 0 15,0 1 0-15,-2 1 0 0,1 2 0 0,-2 0 128 0,0 1-128 16,5 2 192-16,-5 0-192 0,-1 1 160 0,1 2-160 15,-1-1 128-15,2 1-128 0,-1 1 0 0,2 3 0 16,-1 1 0-16,-1 1 0 0,2-1 0 0,0 4 0 16,-1 2 0-16,2 1 0 0,1 0 256 0,0 2 32 15,0-1 0-15,1 2 0 0,0 0 48 0,0-1 16 0,0 3 0 0,1 0 0 16,1 0-144-16,-1-1-16 0,0 1-16 0,0 0 0 16,1 1-176-16,-1 0 0 0,0-1 144 0,0-2-144 15,0 1 0-15,0-1 144 16,0-2-144-16,1 0 0 0,1-2 0 0,-1 0 0 0,0-1 0 0,1-1-144 15,-1-2-768 1,2-1-160-16,0-1-16 0,1-2-10032 16,-5-6-2000-16</inkml:trace>
  <inkml:trace contextRef="#ctx0" brushRef="#br0" timeOffset="62056.79">9299 7587 17503 0,'-6'-15'768'0,"3"9"176"0,2-1-752 0,0 1-192 0,-1-1 0 0,0 2 0 0,0-1 4352 0,2 6 848 32,0 0 176-32,0 0 16 0,0 0-3712 0,0 0-736 0,0 0-160 0,-5 4-16 0,2 3-576 0,0 2-192 15,0 1 0-15,1 1 144 0,-1 2-144 0,1 1 0 16,-2 2 0-16,1 1 0 0,0 1 0 0,-1 1 0 16,2-1 0-16,-2 1 0 0,2-1 0 0,-2-1 0 15,1 0 0-15,0-2 0 16,-1-1 0-16,1 0 0 0,-1-3 0 0,0-2 0 0,1 0 128 0,1-2-128 15,2-7 192-15,0 0-64 0,0 0 32 0,0 0 0 0,0 0 0 0,-3-3 0 16,-1-4-16-16,3-2 0 16,0-2 0-16,2-3 0 0,1-3-144 0,2-2-192 0,0-3 32 15,2-3 16-15,-1-1-48 0,3-2 0 16,0 0 0-16,-1-1 0 0,1 2 192 0,0 0 0 0,-1 4 0 0,2 3 0 16,-2 1 144-1,-2 2 64-15,1 2 16 0,-1 2 0 0,-1 2 224 0,0 2 64 0,0 2 0 0,1 3 0 0,-5 4-128 16,0 0-32-16,6-1 0 0,2 2 0 15,-2 2-352-15,-1 1 0 0,2 2 0 0,-2 2 0 0,2 0 0 16,-2 2 0-16,1 1 0 0,1 4 0 0,-1 0 0 0,1 3 0 16,-2-1 0-16,1 2 0 0,-1 0 0 0,1 2 0 15,-1-1 0-15,1 2 0 0,-1-1 0 0,-1 0 0 32,0-1 0-32,-1-1 0 0,0-2-144 0,1 1 0 15,-3-2 0-15,0 0 0 0,0-1-592 0,-1 0-112 0,-1-2-32 0,-1 0 0 16,1-1-2048-16,-4-2-400 0,2-2-96 0</inkml:trace>
  <inkml:trace contextRef="#ctx0" brushRef="#br0" timeOffset="62234.37">9196 7756 31039 0,'0'0'1376'0,"0"0"288"0,-4-4-1344 0,2-2-320 0,0 1 0 0,2 5 0 16,2-5 832-16,0 1 80 0,-2 4 32 0,7-4 0 15,2-1-368-15,1 1-64 0,2-1 0 0,3 1-16 0,3 1-240 0,2-1-64 16,1 1 0-16,-1 0 0 0,2-1-192 0,0 1 144 16,2 0-144-16,-1 0 128 15,-1-3-1104-15,0 1-240 0,0-1-32 0,0-1-14000 16</inkml:trace>
  <inkml:trace contextRef="#ctx0" brushRef="#br0" timeOffset="63570.34">10308 5984 4607 0,'0'0'400'0,"0"0"-400"16,4-5 0-16,1-1 0 15,-2-1 1984-15,1 1 320 0,1-1 64 0,-1 1 16 0,2-1-432 0,-3 0-96 16,2 1 0-16,0-1-16 0,-2 1-176 0,0 0-16 15,0 1-16-15,-2-1 0 0,-1 1-528 0,0 5-96 16,0 0-32-16,0 0 0 0,0 0-464 0,-2-4-112 16,2 4-16-16,-7-1 0 15,-1 2-240-15,-1 2-144 0,-2 1 160 0,-1 1-160 0,0 2 0 0,-2 2 0 16,-1 2 0-16,-3 1-160 0,1 0 160 0,0 0-128 16,-2-1 128-16,2 1-128 15,0 0 128-15,2-1 0 0,0 0 0 0,2-2 0 0,1 1 0 0,2 0 0 0,1-1 0 0,2-2 0 16,1 0 0-16,2-1 0 0,0-1 0 0,4-5 0 15,0 0 256-15,0 0 0 0,0 0-16 0,0 0 0 16,4 7-32-16,0-2 0 0,2-2 0 0,0 1 0 16,2 0 16-16,1-1 0 0,1 0 0 0,1 0 0 0,0 1-32 0,0 1-16 15,-1 0 0-15,2 2 0 16,-2 1-176-16,-1 0 160 0,0 2-160 16,0 2 160-16,-1 3-160 0,-3 1 0 0,0 3 0 0,-2 3 0 15,-1 3 0-15,-2 3 128 0,-2 1-128 0,-1 3 128 0,-3 1-128 0,0 2 128 16,-3 4-128-16,-1 1 128 0,-2-1-128 0,0 1 0 15,-4-1 0-15,1 1 0 0,-2 0 128 0,1-3-128 16,-1-2 0-16,1-2 128 0,0-2-128 0,1-4 160 0,-1-1-160 16,0-3 160-16,2-1-16 0,1-3 0 15,-1-3 0-15,1-2 0 0,0-2 256 0,1-2 48 16,2-1 16-16,1-2 0 0,0-2-96 0,2 0-32 0,0-3 0 16,2 0 0-16,5-2-16 0,0 0-16 15,-5-2 0-15,5 2 0 16,0 0 64-16,-1-6 16 0,1 0 0 0,1 0 0 0,3 1-256 0,0-1-128 0,0 0 128 15,3-1-128-15,2 0 0 0,1 2 0 0,-3 1 0 16,2-1 128-16,0 2-128 0,1 1 176 0,0 1-176 0,0 1 192 16,0 1-192-16,-1 1 0 0,0 1 0 0,0 3 128 15,0 0-128-15,0 2 0 0,-1 2 0 0,-1 1 0 16,0 1 0-16,-3 3 0 0,2 4-128 0,-2 2 128 16,-1 1 0-16,1 3 0 0,-1 4 0 0,-1 2 0 15,0-1-128-15,-1 2 128 0,0 1 0 0,1 1 0 16,-1 2 0-16,0-1 0 0,-1 0-144 0,0 0 144 15,0 0 0-15,1 1 0 0,0-3 0 0,1 0 0 16,1-1 0-16,1-2 0 0,0-3 0 0,1-2 0 16,0-2 0-16,1-2 0 0,-1-1 0 0,2-1 0 0,0-2 0 0,1-1 0 15,-1-2 128-15,-1-2-128 0,2 0 192 0,0-2-16 16,-3-2 0-16,3-1 0 0,0 0-48 0,1-2 0 16,-1-1 0-16,1-2 0 0,1 0 0 0,0-1 0 15,-1 0 0-15,0-2 0 16,1-1-448-1,1 0-112-15,0-1-16 0,1-1 0 0,2-2-1984 0,0-2-384 0,2-1-96 0</inkml:trace>
  <inkml:trace contextRef="#ctx0" brushRef="#br0" timeOffset="65089.5">11836 6216 10127 0,'0'0'896'0,"1"-6"-704"16,1-2-192-16,-1-1 0 0,-2 1 1776 0,2 0 320 0,0-2 64 0,2 0 16 15,-1 0-576-15,1 0-96 0,0 0-32 0,1-1 0 16,0-1-208-16,-2 0-48 15,2 0-16-15,-1 0 0 0,0 0-176 0,-1 1-16 0,1 0-16 16,-2 1 0-16,0 1-304 0,0 1-64 0,-1-1-16 16,-1 2 0-16,0-1-160 0,-2 1-48 0,1 1 0 0,0-1 0 15,-1 2-176-15,-1 0-32 0,1 1-16 0,0-1 0 0,0 1-176 0,3 4 0 32,-6-3 144-32,1-1-144 0,-1 2 0 0,1 1 0 15,-1 0 0-15,1 0 0 0,-1 1 0 0,-1 0 0 0,1 1 0 0,-2 1 0 0,2 0 0 0,-2 2 128 16,0-1-128-16,0 3 0 15,0 0 0-15,0 2 0 0,0 1 0 0,1 1 0 0,-1-1 0 0,1 4-128 16,1 1 128-16,-1 1 0 0,0 3 0 0,3 1-128 16,-3-1 128-16,3 3 0 0,0 2 0 0,0 3 0 15,1 0 0-15,1 4-128 16,0 4 128-16,2 1 0 0,-1 0 0 0,1 3-128 0,1 1 128 0,1 3 0 16,0 2 0-16,1 2 0 0,2 3 0 0,-1 2-128 0,2 2 128 0,-1 1 0 0,0 0 0 15,-1 1 0-15,-1 1 0 0,1 2 0 16,-1-1 0-16,1 0 0 15,1-2 0-15,0 0 0 0,-2-3 0 0,1-1 0 0,-1-2 0 0,0 1 0 16,1-2 0-16,-1-1 0 16,-2-2 0-16,0-4 0 0,0-1 128 0,-1-1-128 0,-1-5 160 0,0-2-160 15,0-4 176-15,0-3-176 0,0 0 192 0,-3-6-192 0,0-1 400 16,0-3-16-16,-2-1-16 0,1-4 0 0,-1-2 368 0,1-2 80 31,-3-2 16-31,0-2 0 0,1 0-128 0,-1-4 0 0,-1 1-16 0,0-2 0 0,-1-2-304 0,2-1-64 31,-1 1-16-31,0-2 0 0,-2-1-304 0,2 2 0 0,0-1 128 0,2 0-128 16,-2 1-352-16,1-1-128 0,2 2-32 0,0-1 0 31,1 1-2640-31,0 0-544 0</inkml:trace>
  <inkml:trace contextRef="#ctx0" brushRef="#br0" timeOffset="65667.66">11687 8527 23903 0,'0'0'1056'0,"0"0"224"0,-3-4-1024 0,3 4-256 16,0 0 0-16,0 0 0 0,-5 0 896 0,-1 1 144 16,1 1 32-16,1 3 0 0,-1 1-352 0,0 3-64 15,1 1-16-15,0 2 0 0,0 1-320 0,2 0-80 0,0 2-16 0,0-1 0 16,1 1 16-16,1 0 0 16,0-1 0-16,1 0 0 0,1-1 32 0,1 1 16 15,0-2 0-15,2 0 0 0,0-1 80 0,1-1 16 0,0-1 0 0,2-3 0 16,1-1 0-16,0-1 16 15,0-2 0-15,0-2 0 0,1-2 144 0,1-2 32 0,0-3 0 0,-1-2 0 16,0-2 160-16,-3-2 32 0,-1-2 16 0,1-2 0 16,-2-2-176-16,-1 0-32 0,-2-2-16 0,-2-1 0 15,-2 0-144-15,-2 1-32 0,-1 1 0 0,-2 1 0 16,-1 3-96-16,-3 1-32 0,0 4 0 0,0 3 0 16,0 1-256-16,1 3 0 0,-1 1 0 0,1 5 0 15,0 1-640-15,1 2-16 0,0 2-16 0,-1 2 0 16,3 1-2144-16,0 3-416 0,2 1-96 0</inkml:trace>
  <inkml:trace contextRef="#ctx0" brushRef="#br0" timeOffset="66365.6">11418 5095 23551 0,'0'0'1040'0,"0"0"224"0,1-6-1008 0,0 0-256 0,-1 1 0 0,1-1 0 16,-1 6 1120-16,0 0 176 16,0 0 48-16,0 0 0 0,0 0-400 0,0 0-80 0,0 0-16 0,0 0 0 15,0 0-544-15,0 0-112 0,-2 9-32 16,0 1 0-16,0 1-160 0,-1 1 0 15,0 2 0-15,0 2 0 0,-1 0 0 0,1 1 0 16,0-2 0-16,-3 0 0 0,2 2 0 0,1-1 0 0,-1 1 0 0,1-2 0 16,0 0 176-16,1-2-48 0,-1 0-128 0,1-2 192 15,1-1 224-15,1-1 32 0,-2-2 16 0,2 0 0 16,0-7 112-16,0 0 0 0,0 0 16 0,2 6 0 0,-2-6-80 0,4 3-32 16,-4-3 0-16,8 2 0 0,0-1-192 0,1 0-32 15,-1-1-16-15,2 0 0 16,0 0-240-16,3-1 128 0,1 0-128 0,0 1 0 0,-1 0 0 0,0 1 0 15,1-2 0-15,0 1 0 0,1 0 0 0,2 0-160 16,0-1 0-16,0 1 0 16,-1 0-752-16,0 0-160 0,-2-2-16 0,0 1-16 15,0 0-1696 1,-1-2-336-16,-3 0-64 0</inkml:trace>
  <inkml:trace contextRef="#ctx0" brushRef="#br0" timeOffset="66615.2">11759 5148 14735 0,'-3'-11'1312'0,"3"11"-1056"15,-3-7-256-15,1 1 0 0,-1-1 2208 0,0 2 384 16,-1 0 80-16,1 1 16 0,0-2-496 0,-1 1-80 16,4 5-32-16,-4-3 0 0,4 3-800 15,0 0-176-15,0 0-16 0,0 0-16 0,0 0-592 0,-7 4-112 0,2 0-32 0,-1 2 0 16,1 1-336-16,0 2 144 16,1 4-144-16,-1 2 0 0,0 3 128 0,1 0-128 0,0 1 0 15,0 2 0-15,0 1 128 0,-1 1-128 16,1 1 0-16,-1 0 0 0,1 3 0 0,0 0 0 0,0 2 0 0,1-1 0 15,0 1 0-15,1-1 0 0,0-2 0 0,1-1 0 32,1-2-832-32,1 0-80 0,1-1-16 0,0 0 0 0,0-3-2000 0,0-3-400 0</inkml:trace>
  <inkml:trace contextRef="#ctx0" brushRef="#br0" timeOffset="66946.03">11790 5488 22111 0,'1'-6'1968'0,"1"0"-1584"0,0-1-384 0,1 0 0 16,1-1 1840-16,-1 0 272 16,1 0 64-16,2 2 16 0,1-2-528 0,0 3-96 15,0 0-32-15,2 2 0 0,-1 1-864 0,1 2-176 0,0 1-48 0,0 1 0 0,-1 2-448 16,-2 3 0-16,0 2 0 0,-2 1 0 16,-2 0 0-16,-1 2 0 0,-1 2 0 0,-1 0 0 0,-2 2 128 0,-1-2-128 15,-3 0 0-15,-1 2 0 0,1-1 144 0,-1 1-144 16,-1 0 128-16,-2 2-128 0,0-3 0 0,2-1 128 15,-2 0-128-15,2-1 0 0,2-1 0 0,0-1 0 16,2-1 128-16,0-1-128 0,2-1 0 0,1-1 160 16,2-7-160-16,1 5 160 0,-1-5 0 0,3 6 0 15,3-2 0-15,0 0 0 0,2-2 128 0,2-1 32 0,1 0 0 0,1-1 0 16,2-1-320-16,2 0-144 0,1 1 16 0,3-1 0 16,-1-1 128-16,1-1 192 0,0 1-32 0,0 0-16 15,-1-1-144-15,-1 0 0 16,-2 1 0-16,-1 0 0 0,-1 0-384 0,-3 1-16 15,-3 0 0-15,0 1-11104 16,-1 0-2208-16</inkml:trace>
  <inkml:trace contextRef="#ctx0" brushRef="#br0" timeOffset="67818.89">13140 6254 20031 0,'0'0'896'0,"2"-6"176"0,-2-2-864 0,0 2-208 0,0-1 0 0,0 1 0 0,-2-1 1840 16,1 0 320-16,0 1 64 0,1 0 16 0,0 6-560 0,0 0-96 15,-1-4-32-15,1 4 0 16,0 0-848-16,0 0-192 0,0 0-16 0,-1 8-16 0,0 0-352 0,1 3-128 16,-1 3 0-16,1 1 144 0,-1 4-144 0,1 0 0 0,0 1 0 15,1 1 0 1,0 0 0-16,0 0 0 0,1 0 0 0,0 1 0 16,1 0 0-16,0 1 0 0,0-1 0 0,1 0 0 15,-1-2 0-15,0-2 0 0,2 0 0 0,-1-1 128 16,-1-2-128-16,1-2 128 0,-1-2-128 15,-1-2 128-15,0-1 48 0,-2-8 0 0,0 0 0 0,0 0 0 16,0 0 16-16,0 0 16 0,0 0 0 0,-2-5 0 0,0-2 64 0,0-3 16 16,-2-2 0-16,1-4 0 0,0-1-144 0,-1-3-16 15,1-2-128-15,0-2 192 0,1-2-192 0,-1-1 0 16,2-2 128-16,1 1-128 0,0-1 0 16,1 0 0-16,1 1 0 0,0 1 0 0,1 2 0 15,0 2 0-15,2 1 0 0,-1 2 0 0,2 4 0 16,0 1 0-16,1 2 0 0,2 2 0 0,-1 2 0 0,3 2 0 15,2 0 0-15,0 3 0 0,1 3 0 0,1 1 0 16,1 0 0-16,-2 2 0 0,0 1-128 0,0 3 128 16,-2 0 0-16,-1 2 0 0,-2 0 0 0,-1 0 0 15,0 3 0-15,-2 1 0 0,-3 2 0 0,-1-1 0 16,-1 0 0-16,-2 0 0 0,-2-1 0 0,-2 2 0 16,-1-1 0-16,-2 1 0 0,-1-1 0 0,-2 2 0 15,-3-2 0-15,0 0 144 0,-1-1-144 0,2-1 0 16,0-2 0-16,0 0 0 0,1-2-240 0,0 0-80 0,-1 0 0 0,2-2-16 15,2 1-2512-15,-1-2-496 16,-8 1-112-16,4 2 0 0</inkml:trace>
  <inkml:trace contextRef="#ctx0" brushRef="#br0" timeOffset="68287.42">12887 6852 13823 0,'-8'-6'608'0,"8"6"128"0,-6-3-592 0,1 0-144 15,5 3 0-15,0 0 0 0,-5-2 3312 0,5 2 624 16,0 0 128-16,0 0 32 0,0 0-2272 0,0 0-448 0,0 0-96 0,0 0 0 16,9 0-592-16,3 0-112 15,4 1-32-15,1-1 0 0,3 0-128 0,2 0-32 16,1-1 0-16,2 0 0 0,2-2 0 0,0 1 0 0,0 0 0 0,0 0 0 15,2 0-64-15,0-2-32 0,1 1 0 16,0 1 0-16,0 0-144 0,-2-1-16 0,0 1-128 0,-2 0 192 0,-1 0-192 0,-2 1 128 16,-3 0-128-16,-3-1 0 0,-4 1 144 0,-2 0-144 15,-1 1 128-15,-2 0-128 0,-8 0 0 16,0 0 0-16,0 0 0 0,0 0 0 16,0 0-560-16,0 0-192 0,0 0-32 0,-3 7-16 15,-1-1-1488-15,-2 2-288 0,0 1-64 0,-3-1-11056 0</inkml:trace>
  <inkml:trace contextRef="#ctx0" brushRef="#br0" timeOffset="68685.17">13038 7118 34319 0,'0'0'752'0,"0"0"144"0,0 0 48 0,2-3 32 0,1-3-784 15,-1 0-192-15,1-2 0 0,3 0 0 0,3 1 512 0,1 0 48 16,-1 0 16-16,2 2 0 0,1-1-384 0,1 3-64 16,2 1 0-16,-1 1-128 15,0 0 128-15,0 2-128 0,-3 1 0 0,-3 2 0 0,2 2 0 0,-1 2 0 32,-2 0 0-32,-3 2 0 0,-2 1 0 0,-2 3 0 0,-2 0 0 0,-1 2-144 15,-2 3 144-15,-3-1 0 0,0-3 0 0,-2 0 0 0,-2 1 0 0,1 0 0 31,2 1 0-31,0-2 0 0,0 0 0 0,2-2 0 0,2-1 0 0,2 0 128 0,-1-2-128 0,-1-2 0 16,2-3 0-16,3-5 128 0,-1 6 192 0,1-6 64 16,0 0 0-16,0 0 0 0,0 0 208 0,0 0 48 0,0 0 16 0,9-4 0 15,3 0-272-15,2-1-48 16,0 1-16-16,5-1 0 0,0-1-96 0,1 1-32 16,-2-1 0-16,1 2 0 0,-1-1-192 0,0 1 128 0,1-1-128 0,0 1 0 15,-2 1 0-15,1-2-320 0,-1 0 64 0,1-1 0 31,0 2-1824-31,-1-2-352 0,0 0-80 0</inkml:trace>
  <inkml:trace contextRef="#ctx0" brushRef="#br0" timeOffset="69219.48">13756 6262 23039 0,'3'-13'2048'0,"-2"8"-1648"0,-1-1-400 0,1 1 0 15,0-5 832-15,1 1 96 0,0 1 16 0,2 3 0 16,-1-2 608-16,-1 2 128 0,-1-2 32 0,3 2 0 16,-1-1-592-16,-3 6-112 0,4-4-32 0,-4 4 0 15,5-5-352-15,-5 5-80 0,0 0-16 0,6-1 0 16,1 1-176-16,-1 1-32 0,2 0-16 0,0 3 0 15,-3 0-112-15,2 3-32 0,0 0 0 0,-2 2 0 0,1 2-32 16,0 3-128-16,0 2 192 0,-1 4-64 0,1 4-128 16,-2 3 0-16,-1 3 0 0,-2 4 0 15,-1 4 0-15,-1 1 0 0,0 3 0 0,0 2 0 0,-1 1 0 0,-1 2 0 16,-1 3 0-16,-2 2 0 0,-1 4 0 0,-1-4 192 16,1-1-192-16,-2-3 192 0,-1-2-192 0,0-2 160 15,-2-3-160-15,-1-1 160 0,-3-3-32 0,0 1 0 0,-2-4 0 0,0-1 0 16,-3-1-128-16,0-3 128 15,-1 1-128-15,1-3 128 0,0-3-320 0,1-1-64 16,3-1 0-16,-4-2-16 16,-2-3-528-16,2-1-96 0,1-3-32 0,1-2 0 15,-2-2-1456-15,3-3-304 0,0-1-48 0,2-3-10992 0</inkml:trace>
  <inkml:trace contextRef="#ctx0" brushRef="#br0" timeOffset="69772.46">12843 6241 16575 0,'2'-13'736'0,"-1"8"160"0,0-2-720 0,0-1-176 16,1 0 0-16,-1-1 0 0,1 0 1936 0,-1 1 368 16,1 1 64-16,-2 0 0 0,0 0-448 0,0 2-112 0,0 5-16 0,0 0 0 15,0 0-768-15,0 0-176 16,0 0-16-16,0 0-16 0,-6 0-352 0,-2 2-64 0,1 4-16 0,-1 0 0 15,0 4-192-15,-3 2-64 0,1 3 0 0,0 2 0 16,-4 4-128-16,1 2 0 0,0 0 0 0,0 7 0 16,-1 4 160-16,0 5-160 0,0 3 192 0,-2 2-192 15,3 0 144-15,0 3-144 0,0-1 0 0,1 1 144 16,1 2-144-16,2-1 0 0,0 0 0 0,2 1 0 0,4-2 0 0,-1-1 0 16,0-3 144-16,3-1-144 0,2 0 128 15,3-3-128-15,0-1 160 0,3-3-160 16,-1 0 208-16,2-2-48 0,2-2-16 0,-1-1 0 0,1-3 32 15,1-2 0-15,2 0 0 0,2-4 0 0,0-3 16 0,-1-1 16 32,2-3 0-32,-1-2 0 0,1-1-16 0,0-1 0 0,0-2 0 0,1-1 0 0,-2 0-48 0,-1-1-16 15,2-3 0-15,-1-1 0 0,-2-1-320 16,-1 0-80 0,-1-1-16-16,0 1 0 0,0-1-1744 0,-1 0-336 0,-2 0-80 0</inkml:trace>
  <inkml:trace contextRef="#ctx0" brushRef="#br0" timeOffset="71685.39">13985 5729 17503 0,'0'0'1552'0,"-4"-5"-1232"0,4 5-320 0,-1-4 0 16,-4-3 1856-16,4 1 304 0,1-1 64 0,0 1 16 15,-2-1-368-15,1 0-64 0,0 1-16 0,1-1 0 16,2 1-832-16,1-1-160 0,3 0-32 0,0 2-16 0,1-1-384 0,1 1-80 15,2-2-16-15,1 3 0 0,1 0-272 0,0 1 160 16,-1 2-160-16,1 2 128 0,0 2-128 0,-2 1 0 16,-2 1 0-16,-2 3 0 0,1 1 0 0,-3 2 0 15,-3 1-128-15,-1 1 128 0,-1 0 0 0,-2 2 0 16,-3 0 0-16,-5 1 0 0,-1-1 0 0,1 1 0 16,0 4 0-16,-2-1 0 0,-4-1 0 0,2-2 0 15,4 1 0-15,0-3 128 0,0-2-128 0,2-2 0 0,3-1 0 0,0-2 128 16,2 0 128-16,1-2 32 15,-1 1 0-15,4-6 0 0,0 0 32 0,4 5 16 16,0 0 0-16,-4-5 0 0,6 3-144 0,1 0-16 16,1 0-16-16,2-2 0 0,0 0-160 0,3-1 192 15,3-1-192-15,1 0 192 0,1-3-192 0,-1 2 128 0,1-1-128 16,-1 1 128-16,2 1-128 0,-1-1 0 0,-2 0 144 16,-2 0-144-16,0 0 0 0,-2 1 0 0,-1 1 0 0,-1 0 0 31,-3 0-304-31,0 0-128 0,-7 0-16 0,0 0-16 15,7 2-1472-15,-7-2-304 0,0 0-48 0,3 8-12272 0</inkml:trace>
  <inkml:trace contextRef="#ctx0" brushRef="#br0" timeOffset="72257.14">14627 6600 31327 0,'-7'-3'2784'0,"3"-1"-2224"15,1 0-560-15,1 0 0 0,-1-1 304 0,1 1-48 16,-1-2-16-16,1 2 0 0,-1-2 96 0,0 0 32 16,-1-1 0-16,1 1 0 0,0-1-80 0,-1 2-16 0,1-1 0 0,0 1 0 15,1-1-32-15,-3 2-16 0,-2-1 0 0,-1 1 0 16,0 1 64-16,-1 0 16 0,-1 1 0 15,1 2 0-15,-1 1-304 0,-4 3 160 16,-2 1-160-16,-2 2 128 0,1 1-128 0,0 2 0 0,1 2 0 0,0 2 0 16,2-1 0-16,1 1 0 0,1 0-128 0,3 1 128 15,2-1 0-15,3 0-144 0,2 1 144 0,1-2 0 16,0 1-176-16,2-1 176 0,3-1-160 0,2-1 160 16,0-2 0-16,3-1 0 0,1-1 0 0,1-2 0 15,0-1 0-15,1 0 0 0,0-4 0 0,1-2 160 16,0-4 0-16,2-1 0 0,-1-1 0 0,0-3 0 0,1-3 64 0,-2-1 16 15,0-3 0-15,1 0 0 16,0-5 128-16,-1-4 16 0,-1-2 16 0,0-2 0 16,-1-2-192-16,-1 0-32 0,-4 1-16 15,1 1 0-15,1 0 144 0,-3 4 16 0,-3 3 16 0,2 2 0 16,-3 4 80-16,0 4 16 0,-2 0 0 0,0 5 0 0,1 2-80 0,0 7-16 0,-5-4 0 0,5 4 0 16,0 0-208-16,-5 1-128 0,-1 1 160 0,1 3-160 15,-1 4 0-15,1 2 0 0,0 1-176 0,-1 4 176 16,0 2-176-16,2 2 176 0,2 1-128 0,-2 1 128 15,1 1 0-15,1 1 0 0,1 2 0 0,2 0-128 16,1-1 128-16,0 0 0 0,1-2 0 0,0-1 0 16,1 0-208-16,2-1-16 0,-1-3 0 0,3 0 0 31,0-2-608-31,0-1-112 0,1-1-16 0,0-1-16 16,0-2-1648-16,1-1-336 0,1-2-64 0</inkml:trace>
  <inkml:trace contextRef="#ctx0" brushRef="#br0" timeOffset="72683.07">14862 6449 26719 0,'0'0'2368'0,"-2"-5"-1888"15,1-1-480-15,1 6 0 0,0 0 960 0,3-4 112 16,0 0 16-16,-3 4 0 0,5-4 80 0,-5 4 32 16,6 0 0-16,2 1 0 0,0 3-704 0,-2 1-144 15,-1 3-32-15,0 2 0 0,3 1-144 16,0 1-48-16,-2 1 0 0,0 2 0 0,-2 0-128 0,0 0 0 15,0-1 144-15,-1 1-144 16,-1-1 144-16,-1-1-144 0,0-1 192 0,-1-1-192 0,-2-1 192 0,0 0-64 16,1 0 0-16,-1-1-128 0,0-1 192 0,-1-2-192 0,3-6 192 0,0 0-192 15,0 0 128-15,0 0-128 16,0 0 0-16,0 0 0 16,5-2 0-16,0-4 0 0,3-2 0 0,1-3-192 0,0-3 48 15,0-2 16-15,4-2 0 0,-4 0 0 16,7-8 128-16,-3 3-128 0,-2 2 128 0,-2 4-128 15,0 1 336-15,-5 3 80 0,0 3 16 0,0 3 0 16,-2 1 352-16,-2 6 80 0,0 0 16 0,0 0 0 16,0 0-384-16,0 0-80 0,0 0-16 0,-3 8 0 15,0 2-272-15,1 1 0 0,0 1 0 0,2 0 0 0,-1 1 0 0,0 0 0 16,1 0 0-16,0 1 0 0,1-3 0 0,1 1 0 16,0 0 0-16,2-1 0 0,0 0 0 0,2-1 0 15,0-1 0-15,3-1 0 0,-1 0 0 0,2-1 0 16,-1-3-192-16,4-1 48 15,0 0-1504-15,3-5-288 0,3-1-64 0,2-3-14336 16</inkml:trace>
  <inkml:trace contextRef="#ctx0" brushRef="#br0" timeOffset="73199.42">15916 6150 17503 0,'-2'-14'768'0,"2"8"176"0,0 0-752 0,0-2-192 15,-2 1 0-15,2 1 0 0,-1-1 2976 0,1 0 560 16,-1-1 112-16,1 1 32 0,1 3-1488 0,-1 4-288 15,0-5-64-15,0 5-16 0,0 0-832 0,0 0-160 16,0 0-48-16,0 0 0 0,0 0-448 0,0 0-80 16,1 8-32-16,1 2 0 0,-1 1-224 0,0 0 128 15,-1 3-128-15,0 3 0 0,0 0 144 0,0 3-144 16,0 1 128-16,0 2-128 0,0 1 0 0,0 1 0 16,0-1 128-16,0 0-128 0,0-1 0 0,0 0 0 15,-1 0 0-15,0-1 128 0,-1 0-128 0,2-1 0 0,-1 0 144 0,1-1-144 16,-1-2 0-16,0-2-320 0,0-2 64 0,0 0 16 31,1-2-752-31,0-1-160 0,-1-3-16 0,0 0-16 16,1-8-2224-16,0 0-448 0</inkml:trace>
  <inkml:trace contextRef="#ctx0" brushRef="#br0" timeOffset="73420.1">15685 6402 31327 0,'-4'-3'2784'15,"1"-1"-2224"-15,3 4-560 0,-3-4 0 16,3 4 576-16,0 0 0 0,0 0 0 0,2-4 0 0,4 0 176 0,2 2 32 16,3 0 16-16,3 1 0 15,1 0-496-15,3 0-112 0,0 1 0 0,3 0-16 0,2 1-48 0,3-1-128 16,-1 0 192-16,1 0-64 0,1 0-128 0,-1 0 0 16,0 0 144-16,1-1-144 15,-2 1-272-15,0 0-128 0,0 1-32 0,-3-2-10416 16,-3 0-2080-16</inkml:trace>
  <inkml:trace contextRef="#ctx0" brushRef="#br0" timeOffset="74307.48">17741 5724 13823 0,'0'-16'608'0,"1"9"128"0,1 1-592 0,0-3-144 0,1-1 0 0,1 0 0 16,-1-1 2384-16,0 0 448 0,0-1 96 0,-2 0 16 16,0 1-1648-16,0 0-320 0,-1 0-64 0,-1 1-16 0,0 0-112 0,-2 0-16 31,1-1-16-31,-1 0 0 0,0 0-176 0,0 0-16 0,-1 1-16 15,1 0 0-15,-1 2-96 0,1-1 0 16,-1 0-16-16,0 0 0 0,0 0-112 0,0 2 0 0,-1 0-16 0,0 2 0 16,-1-1-32-16,1 2 0 0,0 0 0 0,0 2 0 0,-1 0-64 15,-1 1-16-15,0 1 0 0,-1 1 0 0,2 0-192 0,-2 2 0 32,-1 3 0-32,-1 1 0 0,-1 0 0 0,0 2 0 15,0 1 0-15,1 2 0 0,1 2 0 0,-1 2 0 0,0-1 0 0,0 3 0 0,0 2 0 0,1 0 0 16,1 4 0-16,2-1 0 0,-1 1 0 0,2 1 0 0,-1 2 0 0,2 1 0 15,1 2 0-15,0 3 0 0,1 0 0 0,1 2 0 16,1 2 0-16,0 2 0 0,0 2 0 16,1 0 0-16,1 2 0 0,1 2 0 0,-1 2 0 0,0 2 0 15,1 4 0-15,1-1 0 0,0-2 0 0,0 1 0 16,2-1 0-16,-1 2 0 0,1-1 0 0,-1-1 0 16,1 1 0-16,-2-3 0 0,1 0 0 0,0-2 0 0,-2-2 0 0,2-1 144 15,-2-3-144-15,0 0 192 0,0-3-192 0,-2 0 128 16,0-4-128-16,-1-1 128 0,0-3 0 0,-1 0 0 31,-1-5 0-31,-1-2 0 0,0-2 32 0,0-2 0 16,-2-3 0-16,1-3 0 0,-2-2 80 0,1-2 16 15,-1-3 0-15,0 0 0 0,-2-2 368 0,0-1 80 16,0-3 0-16,-1-1 16 0,0-3-192 0,-1 0-32 16,-1-2-16-16,-1 1 0 0,-1-2-288 0,-1 0-64 15,-1 1-128-15,2-1 192 0,0 1-192 0,0 1-240 16,-1-1 48-16,1 2 16 15,1 0-1904-15,0 2-384 0,-1 0-80 0</inkml:trace>
  <inkml:trace contextRef="#ctx0" brushRef="#br0" timeOffset="74832.69">17350 7832 20271 0,'-2'-12'896'0,"2"12"192"0,0-7-880 0,0 2-208 16,-1-1 0-16,1 1 0 0,0 5 2176 0,0-6 400 0,0 6 80 0,1-5 16 16,-1 5-1008-16,0 0-208 0,0 0-48 15,0 0 0-15,0 0-784 0,0 0-176 0,0 0-16 0,0 0-16 16,0 0-224-16,0 6-32 0,-1 2-16 0,1 3 0 15,-3 2-144-15,0 1 0 0,2-2 144 0,-1 1-144 16,-1 1 0-16,1 0 144 0,-1 0-144 0,1-1 0 16,0 0 208-16,1 1-64 0,0-2-16 0,1 1 0 15,1-2 32-15,2-2 0 0,0 0 0 0,3-2 0 0,-1-2 240 0,2 0 48 16,1-2 16-16,2 0 0 0,1 0 0 0,1-2 0 16,1 0 0-1,1-1 0-15,2-1-208 0,1 0-64 0,0-1 0 0,0 0 0 0,1 0-192 0,1 0 0 16,-2 0 128-16,0-1-128 15,-2 2-448-15,1 0-128 0,-1 0-16 0,-1 1-16 16,1 0-2144-16,-1 0-416 0,-1 2-96 0,0-1-11376 0</inkml:trace>
  <inkml:trace contextRef="#ctx0" brushRef="#br0" timeOffset="75089.95">17763 7855 11967 0,'-5'-17'1072'0,"3"9"-864"0,-1-1-208 0,-1-1 0 0,-1 1 3968 0,2 1 736 15,-3-1 160-15,2 1 16 0,-2 0-2144 0,2 2-432 0,-1 0-96 0,2 2-16 16,3 4-1040-16,0 0-192 16,0 0-64-16,0 0 0 0,0 0-608 0,0 0-128 0,-4 5-32 0,0 3 0 15,1 2-128-15,0 2 0 16,0 3 0-16,-1 4 0 0,1 1 0 0,1 1 0 0,0 1-144 0,-1 1 144 0,1 1 0 0,0 3 0 31,0-1 0-31,-2 1 0 0,1 3 0 0,0-1 0 16,0-1 0-16,-1 1 0 0,2 0-352 0,0-2-16 15,-1-1 0-15,0 1 0 0,2-1-1952 0,0-2-400 0,0 0-80 0,1-4-11984 16</inkml:trace>
  <inkml:trace contextRef="#ctx0" brushRef="#br0" timeOffset="75371.09">17839 8191 29247 0,'4'-14'1296'0,"-4"14"272"0,4-6-1248 0,2-1-320 0,-1 1 0 0,2 0 0 15,1 2 1072-15,-1 0 144 0,2 2 48 0,0 2 0 0,0 0-400 0,0 1-80 0,-1 2-16 0,1 1 0 16,1 1-496-16,-1 3-96 0,-1 2-32 0,-2 1 0 16,0 0-144-16,-2 1 0 0,-3 2 0 0,-1 0 0 15,-1 0 0-15,-4 1 0 16,-2 1 0-16,-1-1 0 0,-2 2 192 0,0-2-32 0,-3-1-16 16,1 0 0-16,0-1-16 0,0-2 0 0,0-1 0 0,1-2 0 15,1 0 48-15,3-1 0 0,2-2 0 0,5-5 0 16,0 0 160-16,0 0 48 0,0 0 0 15,8 5 0 1,1-3-160-16,5 0-32 0,1 0 0 0,3-2 0 16,3-2-192-16,1 0 0 0,1-3 0 0,1 1 0 0,0-3 0 0,1 2 0 15,3 1 0-15,0-1 0 16,1 0-1680-16,1 0-288 0,-1 1-48 0</inkml:trace>
  <inkml:trace contextRef="#ctx0" brushRef="#br0" timeOffset="76210.57">17329 4781 13823 0,'0'0'1216'0,"0"0"-960"0,2-7-256 0,1 2 0 15,-3 5 2544-15,3-4 464 0,-3 4 80 0,0 0 32 0,0 0-1776 0,0 0-368 16,0 0-64-16,0 0-16 16,0 0-512-16,0 0-96 0,1 9-32 0,-1 1 0 0,-1 0-128 0,0 3-128 15,-1 2 144-15,-1 2-144 0,0-2 272 0,1 2-32 16,0 0-16-16,0 2 0 0,-2 0 96 0,2-2 32 16,2 0 0-16,-3-1 0 0,2 0 32 0,0-3 0 15,-1-1 0-15,2 0 0 0,0-1 128 0,0-1 48 0,2-2 0 16,-1-2 0-16,0 0 16 0,-1-6 16 15,0 0 0-15,3 5 0 0,-3-5-112 16,4 5-32-16,2-2 0 0,-1 0 0 0,1 1-64 0,1-3 0 0,1-1-16 0,1 0 0 31,3 0-112-31,3-1-32 0,-2 0 0 0,0 0 0 0,1-2-64 0,3 1-16 0,0 0 0 0,2-1 0 0,-1-1-144 0,0 1 0 16,1 0 144-16,-1-1-144 0,-2 2 0 0,1 0 0 16,-2 0 0-1,-1 1 128-15,-2 0-128 0,-1 0 0 0,-1-1 0 0,-1 2 128 0,-1 0-128 0,-2 0-160 16,0-1 160-16,-6 1-208 15,0 0-240-15,0 0-64 0,0 0 0 0,0 0 0 16,0 0-416-16,0 0-96 16,0 0 0-16,0 0-10048 0,0 0-1984 0</inkml:trace>
  <inkml:trace contextRef="#ctx0" brushRef="#br0" timeOffset="77623.57">18445 5927 17503 0,'0'0'1552'0,"-5"0"-1232"0,1-1-320 0,-2 1 0 16,1 0 1232-16,5 0 192 0,0 0 48 0,0 0 0 16,0 0-64-16,0 0 0 0,0 0 0 0,0 0 0 15,6 1-576-15,3-1-128 0,2 0-32 0,2 0 0 16,3-2-160-16,1-1-16 0,4 1-16 0,2 1 0 16,2-3 64-16,0 0 16 0,1 0 0 0,1 0 0 15,-1-1-48-15,1 2 0 0,-2 0 0 0,-2-1 0 0,-2 1-320 0,-2 1-192 16,-3-1 192-16,-3 1-192 0,2 2 160 0,-3-1-160 15,-2-1 128-15,-2 1-128 0,0 1 160 0,-8 0-160 16,0 0 192-16,0 0-192 0,0 0 0 0,0 0 0 16,0 0-160-16,0 0 160 15,0 0-1152-15,0 0-96 0,0 0-32 0,0 0-8736 16,0 0-1760-16</inkml:trace>
  <inkml:trace contextRef="#ctx0" brushRef="#br0" timeOffset="78020.95">19154 5660 15663 0,'1'-14'1392'0,"0"9"-1120"0,0-3-272 0,1 0 0 16,-1 1 1504-16,0-1 240 0,-1-1 48 0,0 2 16 0,0-1 272 0,0 1 48 15,0 2 16-15,0 0 0 0,0 5-640 0,0 0-128 16,0 0-32-16,0 0 0 0,0 0-640 0,0 0-144 16,0 0-32-16,0 0 0 15,0 0-320-15,1 6-64 0,-1 2-16 0,-1 1 0 16,-1 4-128-16,-1 0 0 0,1 2 0 0,0 3 0 15,0-1 0-15,0 3 0 0,-2 2 0 0,2 0 0 0,1 1 0 0,0 1 0 0,0 2 0 0,1-1 0 16,0-1 0-16,0-1 128 16,0 0-128-16,1-1 0 0,0-2 0 0,1-1 0 15,-1-1 0-15,0-1 0 16,2-1-608-16,-1-2-96 0,-1-2-32 0,0-1 0 16,0-1-1840-16,0-2-368 0,-1-8-80 0</inkml:trace>
  <inkml:trace contextRef="#ctx0" brushRef="#br0" timeOffset="78303">19161 5568 28671 0,'-5'-15'1280'0,"4"7"256"0,1-2-1232 0,0-1-304 0,1-1 0 0,2-1 0 0,-1 2 928 0,2 0 128 16,2 1 32-16,1 1 0 0,3 0-272 0,2 2-48 15,2 1-16-15,0 3 0 0,1 0-544 0,2 2-208 16,-1 2 176-16,2 2-176 0,-2 2 128 0,1 2-128 15,-3 1 0-15,-1 2 0 0,-1-2 0 0,-1 2 128 16,-1 0-128-16,-2 1 0 0,-1 0 0 0,-3 0 128 31,-1-1-128-31,-2 1 0 0,-2 0 160 0,-1 0-160 0,-2 0 160 0,-2 0-160 0,-1 1 176 0,-2 0-176 16,-2 0 192-16,-2-1-192 0,-3-1 192 0,1 0-192 16,-2-1 192-1,2-1-192-15,-1-1 128 0,3-1-128 0,-3-2 0 0,3 0 0 0,0 0-256 0,2 0-96 16,3 0-32-16,-1-1 0 15,2 0-1984-15,1 2-384 0,0-1-96 0</inkml:trace>
  <inkml:trace contextRef="#ctx0" brushRef="#br0" timeOffset="78711.53">18915 6223 17503 0,'0'0'1552'0,"0"0"-1232"0,-5-2-320 0,5 2 0 0,0 0 1312 0,0 0 208 15,0 0 32-15,0 0 16 0,0 0-176 0,0 0-48 16,0 0 0-16,0 0 0 0,0 0-432 0,7-2-80 16,1 1-32-16,3 0 0 0,1 0-224 0,4 0-32 15,3-1-16-15,3 0 0 0,2-1 48 0,2 1 16 16,3 1 0-16,3 0 0 0,3-1-160 0,1 0-48 16,0-2 0-16,0 1 0 0,-2 0-144 0,-1-1-48 15,-2 1 0-15,-2 0 0 0,-1 0-192 0,-4 0 0 16,-4 1 128-16,-3 0-128 0,-1-1 0 0,-3 0 144 0,-3 1-144 15,-2 1 128-15,-8 1-128 0,0 0-224 16,0 0 48-16,0 0 16 16,0 0-912-16,0 0-176 0,-2 7-32 0,-1 0-8832 0,-1 1-1776 0</inkml:trace>
  <inkml:trace contextRef="#ctx0" brushRef="#br0" timeOffset="79105.16">19069 6500 31039 0,'0'0'1376'0,"-2"-3"288"0,0-3-1344 0,0 1-320 31,1-1 0-31,1 1 0 0,1-1 1184 0,1 2 160 0,2-1 48 0,2 1 0 0,2 0-720 16,2 0-144-16,3 1-16 0,-1 1-16 0,2 1-336 0,2 1-160 16,0 0 160-16,1 2-160 0,-2 1 0 0,0 3 0 31,-1-1 0-31,-3 2 0 0,-3 0 0 0,-1 3 0 0,-2 1 0 0,-1 1 0 15,-3 1-128-15,-2 0 128 0,-4 1-192 0,0 0 192 16,-3 1-208-16,0-1 64 0,-4 0 16 0,-1 1 0 16,0-1 128-16,0-1 0 15,0-1 0-15,0 0 0 0,2-1 0 0,3-2 0 0,-1 0 0 0,2-1 0 16,3-2 0-16,1 0 144 0,3-6-144 0,0 0 0 16,0 0 368-16,0 0-48 0,0 0 0 0,0 0 0 15,7 2 0-15,3-1 0 0,1-1 0 0,2-1 0 16,3-1-64-16,1-2-32 0,1 1 0 0,1 0 0 15,0-1-64-15,1 2-16 0,0-2 0 0,-1-1 0 16,-1 1-144-16,0 1 0 0,0-1 0 0,-1 1-176 16,0 0-656-1,-1-2-128-15,0 0-16 0,-1 1-10528 0,-1-1-2096 0</inkml:trace>
  <inkml:trace contextRef="#ctx0" brushRef="#br0" timeOffset="79657.78">19943 5530 3679 0,'0'0'160'0,"0"0"32"0,-5-6-192 0,2 1 0 0,1-1 0 0,0 1 0 15,0-1 4080-15,0 1 768 0,2 5 144 0,2-6 48 0,-2 1-2672 0,2-1-512 16,-2 6-128-16,1-4 0 0,-1 4-352 0,2-6-64 16,0 2-16-16,-2 4 0 0,4-4-304 0,-1-1-64 15,-3 5-16-15,4-3 0 0,1 0-224 0,-5 3-48 16,0 0-16-16,0 0 0 0,5-2-256 0,2 4-48 16,-2 0-16-16,1 2 0 0,-1 2-304 15,2 0 0-15,-2 3 0 0,2 3 0 0,0 4 0 0,0 2 0 16,2 4 0-16,0 4 0 0,1 3 0 0,0 5 0 0,-2 4 0 15,1 5 0-15,-1 3 0 0,-1 1 0 0,-3 2-128 0,-2 0 128 16,-2 2 0-16,-3-1 0 0,-3 1 0 0,0 1 0 16,-3-1 0-16,-4 0 0 0,0-3 0 0,-3 1 0 15,1-4 0-15,-3 0 0 0,-2-2 0 16,-1 0 0 0,-1-2-352-16,-1 0-176 0,-1-2-48 0,-2-3 0 15,-4-3-576-15,-2-2-112 0,-2-3-16 0,-1-1-16 16,-1-3-1536-16,0-2-304 0</inkml:trace>
  <inkml:trace contextRef="#ctx0" brushRef="#br0" timeOffset="80243.91">18711 5392 14735 0,'-8'-17'640'0,"5"9"160"0,0-1-640 0,-2-2-160 0,1-2 0 0,0 1 0 15,0 1 1136-15,1 1 192 16,-1 1 32-16,1 1 16 0,0 1-272 0,0 0-48 0,-1 1-16 0,2 0 0 16,0 2-48-16,2 4-16 15,0 0 0-15,0 0 0 0,-5-3 32 0,5 3 0 0,-5-1 0 0,1 2 0 0,-4 3-224 0,0 1-32 16,-1 3-16-16,1 2 0 0,-2 2-416 15,-1 3-96-15,-3 3-16 0,0 3 0 0,0 2-80 0,0 3-128 16,-3 4 176-16,-1 1-176 0,1 1 176 0,-2 3-176 16,0 3 160-1,2 4-160-15,-1 1 128 0,1 3-128 0,0 5 0 0,-2 0 0 0,2-1 0 16,-1 2 0-16,3 1 0 0,-1 1 0 0,1-1 0 0,2 2 128 0,1 2-128 16,2-4 0-1,1-1 128-15,2-1-128 0,3-3 176 0,2 1-176 0,2-3 272 0,2-2-48 0,1-1-16 16,4-3 0-16,2 1 0 0,1-4 0 15,1-1 0-15,3-3 0 0,4-1 48 0,0-4 16 0,1-3 0 0,3-1 0 16,2-4-16-16,3 0 0 0,-2-4 0 16,2-2 0-16,2-3-256 0,2-1 160 0,1-4-160 15,1 0 128 1,1-3-2240-16,4-3-464 0</inkml:trace>
  <inkml:trace contextRef="#ctx0" brushRef="#br0" timeOffset="80954.27">20217 5234 22799 0,'-5'-16'1008'0,"4"9"208"0,0-4-960 0,-1 0-256 16,1 2 0-16,2 0 0 0,-1 0 992 0,1 2 160 16,1-1 16-16,0 1 16 0,2 1 48 0,0 0 16 15,1 2 0-15,-1 1 0 0,0-1-544 0,1 3-128 0,-5 1 0 0,5 1-16 16,1 1-400-16,-2 3-160 16,0 0 128-16,-1 5-128 0,-1 1 0 0,-1 1 0 15,-2 3 0-15,0-1 0 0,0 0 0 0,-1 1 0 16,-2-1 0-16,1 0 0 0,-1 0 0 0,-1-3 0 0,1 2 0 0,-2-2 0 15,0-2 128-15,-2 0-128 0,0 0 128 0,1-1-128 16,0-2 320-16,-1 2-32 16,1-1 0-16,1-2 0 0,2 0 144 0,4-5 16 0,0 0 16 0,0 0 0 15,0 0-48-15,0 0-16 0,0 0 0 0,0 0 0 0,0 0-80 0,8 0-32 16,1-2 0-16,2 0 0 0,1 0-144 16,2 0-16-16,-1-1-128 0,1 0 192 0,1-1-192 0,-2 2 0 15,-1 0 0-15,1-1 0 0,0 0 0 0,0 2-160 16,2 0 0-16,-2 1 0 31,-1 0-928-31,0 2-192 0,0 1-48 0,-1 2-9456 0,-1 0-1888 0</inkml:trace>
  <inkml:trace contextRef="#ctx0" brushRef="#br0" timeOffset="81221.72">20570 6026 32015 0,'0'0'1408'0,"0"0"320"0,0 0-1392 0,4 5-336 0,2 2 0 0,-2-2 0 16,0 1 672-16,-1-1 64 0,0 1 16 0,-3-6 0 15,2 5 0-15,1 1 0 0,-3-6 0 0,2 5 0 0,0 1-304 0,-2-6-64 16,0 0-16-16,1 7 0 0,0-1-192 0,-1 0-48 15,0-6 0-15,0 0 0 16,0 0-128-16,0 0-176 0,-1 5 48 0,1-5 0 31,0 0-2320-31,0 0-464 0,0 0-96 0</inkml:trace>
  <inkml:trace contextRef="#ctx0" brushRef="#br0" timeOffset="81710.83">21164 5943 28559 0,'-17'-17'2544'0,"10"9"-2032"15,-3-2-512-15,0 0 0 0,-1 0 896 0,-2 2 96 0,-3 1 16 0,2 1 0 16,0 1-64-16,-1 2-16 0,2 0 0 0,-1 1 0 16,2 2-576-16,0 2-112 15,1 4-32-15,0 1 0 0,1 1-208 0,0 2 0 0,1 1 0 16,1 1 0-16,2 0-144 0,-1 2 144 0,2-1 0 0,0 0-144 15,2-1 144-15,1 1 0 0,1 1 0 0,1-1 0 16,1-1 0-16,1 0 0 0,1-1 0 0,3-1 0 16,0 0 0-16,2-1 0 0,1-3 0 0,0 0 0 15,1-2 144-15,0-1-144 0,1-2 192 0,1-1-192 16,1-2 240-16,1-2-64 0,2-4-16 0,-1-3 0 0,-1-2-16 0,1-1 0 16,-1-3 0-16,0-3 0 0,2-3-16 0,-2-3 0 15,-1-3 0-15,0 0 0 0,-1-3-128 0,-2 0 0 16,-1-1 0-16,-1 1 0 0,-2 0 288 0,-1 1-32 15,-3 3 0-15,-1 2 0 0,-1 4 432 0,0 2 80 16,-2 4 0-16,0 3 16 0,-1 2-192 0,1 2-32 16,0 1-16-1,-1 3 0-15,-1 0-352 0,4 5-64 0,0 0 0 0,0 0-128 0,0 0 0 16,-5 5 0-16,1 0 0 0,0 4 0 0,0 3-160 0,1 2 16 0,0 3 0 0,2 1 0 16,0 0 144-16,1 3-128 0,1 2 128 0,0 1-128 15,0 2 128-15,2-1 0 16,-2 0 0-16,1 2 0 0,1 0-192 0,1 0-16 15,-1-1 0-15,1-2 0 16,2-1-576-16,-2-1-112 0,1-1-32 0,-1 0 0 16,0 0-1568-16,1 0-320 0,-1-3-64 0</inkml:trace>
  <inkml:trace contextRef="#ctx0" brushRef="#br0" timeOffset="82168.97">21386 5809 30575 0,'1'-17'1344'0,"1"9"304"0,2 0-1328 0,0-1-320 0,1 1 0 0,0 0 0 0,2 1 928 0,0 2 112 0,1 0 32 0,2 3 0 0,3 1-272 0,-1 1-48 15,3 1-16 1,0 2 0-16,-1 4-400 0,1 1-80 0,-2 2 0 16,1 1-16-16,-2 0-48 0,1 1-16 15,-2 2 0-15,0 1 0 0,-3 1-176 0,-2-1 160 16,-2 2-160-16,-1-1 160 0,-2 2-160 0,-1-1 192 15,-1-1-192-15,0-1 192 0,-3-2-192 0,0 1 128 16,1-1-128-16,0 0 128 0,-2-1-128 0,2 0 128 16,2-3-128-16,-1-1 128 0,1-3-128 0,1-5 128 15,0 0-128-15,0 0 128 0,0 0 0 0,0 0-128 0,7-2 192 0,2-3-64 16,1-3 32-16,1-2 0 0,0-2 0 0,1-2 0 16,3-3-160-16,-1-2 128 15,-1 0-128-15,1-1 128 0,0 0-128 0,-1 1 128 0,-1 1-128 0,-4 2 128 16,-1 3 272-16,-1 2 48 0,-2 0 16 0,-2 2 0 15,-1 3-16-15,1 1-16 0,-2 5 0 16,0 0 0-16,0 0-272 0,0 0-160 0,-6 5 192 16,1 0-192-16,-1 3 0 0,1 2 0 0,0 1 0 0,2 2-144 0,0 0 144 0,0 1 0 15,2 0 0-15,0 0-128 0,2-1 128 0,0 0 0 16,3-1 0-16,0 0-128 0,2-1 128 0,-1 0 0 16,2-3 0-16,0-1 0 0,3-1 0 0,2-1-256 15,0-2 32-15,3 0 16 16,-1 0-1472-16,1-2-304 0,2-2-48 0</inkml:trace>
  <inkml:trace contextRef="#ctx0" brushRef="#br0" timeOffset="83240.96">22412 5171 11967 0,'0'0'1072'0,"0"-5"-864"15,2-2-208-15,-1 0 0 0,1 1 1920 0,0-1 320 0,1 1 80 0,1-1 16 16,-1 0-752-16,1 1-160 0,2-2-16 0,2 2-16 16,0-1-336-16,2 0-64 0,0 1-16 0,2 0 0 15,1 1-336-15,2-1-80 16,0 2-16-16,1 1 0 0,-1 0-112 0,1 3-32 15,0 1 0-15,-1 2 0 0,0 0-80 0,0 1-32 0,-1 3 0 16,-1 2 0-16,-3 1-112 0,-1 1-32 0,-1 1 0 0,-3 2 0 16,-1 3-16-16,-3 1-128 0,-2 2 192 0,-3 1-64 15,0 1-128-15,-2 3 0 0,1 3 0 0,-2 0 0 0,-1 2 0 0,0 1 128 16,1 0-128-16,1-2 0 0,-1 0 0 0,3-2 0 16,3 0 0-16,-1-2 0 0,2-1 0 0,2-1 0 15,1-1 128 1,1-2-128-16,2-2 176 0,1-2 0 0,3 0 0 0,1-2 0 0,1-1 176 0,2-2 32 15,-1-2 16-15,2-1 0 0,1-2 112 16,0 2 0-16,1-4 16 0,-1 1 0 0,1-2-80 0,-2-1 0 16,0-2-16-16,-1-1 0 0,-3-2-48 0,0 0-16 15,-3-1 0-15,0 1 0 0,-1-1-32 0,-7 4 0 16,3-6 0-16,-3 6 0 0,3-5-16 0,-3 0-16 16,0 5 0-16,-4-5 0 0,0 0-160 0,-2 2-16 15,-1 1-128-15,1 1 192 0,-1 2-192 0,0 1 0 16,-2 1 0-16,0 2 0 0,1 1 0 0,-2 3-160 15,2 1 160-15,-1 2-192 0,0 1 192 0,0 4 0 16,0 2-144-16,1 0 144 0,-1 2 0 0,1 0-144 0,0 0 144 0,2 2 0 16,-1 0 0-16,1 0-128 15,0-1 128-15,1 1 0 0,0 3 0 0,2-1 0 0,0 0 0 16,0 3 0-16,1-2 0 0,1 3 0 16,-2 2 0-16,1 1 0 0,-1 1 0 0,1 0 0 0,0 0 0 0,1 0 0 0,0 1 0 0,1 0 0 15,1 1 0-15,0 1 0 16,1 2 0-16,0-1 0 0,1 0 0 0,-1 2 0 15,1 1 0-15,-1-2 0 0,2 1 0 16,-1-3 0-16,0-2 0 0,-1 0 0 0,1-1 0 0,-2-1 0 0,-1-1 0 16,0-2 0-1,-1 0 0-15,-1 0 0 0,0-3 0 0,-1 2 0 0,0-4 0 0,-2 0 0 0,1-3 0 0,-2-1 0 16,1-3 0-16,-2 0 144 0,0-3-144 0,0 0 0 16,-1 0 144-16,1-2-144 0,-1-2 176 0,-1-2-48 15,-1 0 0-15,0 0 0 0,0-2 304 0,-1 0 48 16,0-2 16-1,0 0 0-15,-2-1-128 0,0-1-32 0,0 0 0 0,0-1 0 0,-1-1-208 0,1 0-128 16,-1-1 160-16,0 0-160 0,-2-1 0 0,1 0 0 16,-2-2 0-16,1 2-160 31,0-1-1440-31,2 1-304 0,-2 1-48 0,-1 0-17024 0</inkml:trace>
  <inkml:trace contextRef="#ctx0" brushRef="#br1" timeOffset="89733.09">12458 9045 12895 0,'0'0'1152'0,"-3"-4"-928"15,1-2-224-15,-1 2 0 0,-1 0 704 0,4 4 80 0,-3-5 32 0,3 5 0 0,-3-3 144 0,3 3 48 31,0 0 0-31,0 0 0 0,0 0-608 0,-6 1-112 16,6-1-32-16,-4 3 0 0,-1 2-256 0,2 0 0 0,1 2 128 0,0-1-128 0,1 1 0 16,1 1 0-16,0-1 0 15,1 1 0-15,0-1 0 0,2-1 128 16,-1 0-128-16,3-1 0 0,0 0 720 0,2-1 48 16,-1-1 0-16,3-1 0 0,1-2 320 0,2-2 64 15,3 1 0-15,0 0 16 0,3-3-64 0,2-3-16 0,4 0 0 0,1-2 0 0,3-1-416 0,1-2-96 16,4-1 0-16,1-2-16 0,5 1-352 0,2 1-64 0,3 0-16 15,0 0 0-15,2 2-128 0,-2 2 0 16,0 1 0-16,-3 1 0 0,2 3 0 0,1 1 0 31,-2 1 0-31,-1 4 0 0,-2 1 0 0,0 1 0 0,-1 2 0 0,0 0 0 0,-3 2 0 0,-1 1 0 16,-1 0 0-16,-2 1 0 0,-3-1 0 16,0 1 0-16,-2 1-144 0,0 0 144 0,-3 0 0 15,-1 0 0-15,-1 0 0 0,-2-1 144 0,-1-1-144 0,0-1 0 0,-5-1 0 0,-1 0 0 31,-2-3 0-31,-1 1 0 0,-2-2 0 0,-7-3 0 16,0 0 0-16,0 0 128 0,0 0-128 0,0 0 128 16,0 0-128-16,0 0 192 0,0 0-192 0,0 0 192 15,0 0-192-15,4-4 192 0,-2-1-192 0,0 0 192 0,0-2-192 16,0 0 0-16,0-1 144 0,0 0-144 0,1-1 0 0,3 1 128 16,-2-1-128-16,1 1 0 0,2 0 0 0,0 1 0 15,0-1 0-15,2 1 0 0,2 1 0 0,1 0-128 16,1 1 128-16,3 0-128 0,1 1 128 0,3 1-208 15,2 0 80-15,2 2 128 0,2 0 0 0,2 1 128 16,4-1 32-16,6 1 0 0,2 1-160 0,7 1 0 16,2 2 0-16,4-1 128 0,2-1-400 0,1 0-96 15,2 0-16-15,4-1 0 0,-1 0 384 0,2 0 0 0,-1-2 0 0,-1-1 128 16,-1-2-128-16,-2-1 0 16,-1-2 0-16,2-2 0 0,-1-3 0 0,-4-1 128 0,-4-2-128 15,-2-3 192-15,-4 0-64 0,-4 1 0 0,-3-2 0 0,-4 3 0 16,-4 1 16-16,-3 1 0 0,-3 0 0 0,-6 1 0 15,-1-1 256-15,-3 2 48 0,-4 1 16 0,-3 0 0 16,0 0-16-16,-5 1 0 0,0-1 0 0,-2 3 0 0,-2 0-320 16,-2 1-128-16,1 2 0 0,-3 0 0 15,-2 2-1376-15,1 1-368 16,-2 1-80-16,0 2-13536 0</inkml:trace>
  <inkml:trace contextRef="#ctx0" brushRef="#br1" timeOffset="90636.29">12687 9800 20271 0,'0'0'1792'0,"1"-12"-1424"0,-1-1-368 16,0 0 0-16,0 0 1344 0,0 2 208 16,-1 0 48-16,-1 2 0 0,-1 0-384 0,-1 0-64 0,0 1 0 0,-1 3-16 15,-3 1-480-15,-1 2-80 0,0 2-32 0,0 2 0 16,0 1-544-16,-1 1 0 15,0 2 0-15,0 0 0 0,0 1 0 0,1-1 0 0,1 2 0 0,2 0-144 16,0 1 144-16,1 0 0 16,2-1 0-16,1 0 0 0,1 0-160 0,4-2 160 15,-1 0-192-15,2 0 192 0,1 0-192 0,1-1 192 0,2 1-192 0,2-2 192 16,1 2-128-16,1-2 128 0,1 2 0 0,0-1 0 16,0 1 704-16,0 0 256 0,-1 1 64 0,-1-1 0 31,0 1-1632-31,-3 1-320 0,-1-1-64 0,0 0-16 0,-2-2 816 0,0 1 192 0,-2-1 0 0,-2 1 0 15,-1-6 192-15,-3 7 64 0,-1-1 32 0,-2 0 0 16,-2-1 64-16,0 1 16 0,-2 0 0 0,-2 0 0 16,-2-1-176-16,1 0-48 0,1-1 0 0,1-1 0 15,2 1-144-15,-1-2 0 0,2 0 144 0,3-2-144 16,-2-1-368-16,2-1-144 0,5 2-16 0,-4-6-16 16,3-3-1840-16,2-2-368 0,4-2-80 0</inkml:trace>
  <inkml:trace contextRef="#ctx0" brushRef="#br1" timeOffset="90967.96">12830 9570 14735 0,'0'0'1312'0,"0"0"-1056"16,5-4-256-16,-5 4 0 0,0 0 2288 0,0 0 400 16,0 0 64-16,0 0 32 0,0 0-1424 0,0 0-272 15,2 6-64-15,-1 4-16 0,0 2-624 0,-1 3-128 16,-1 0-32-16,-1 3 0 0,0-1-80 0,-1 3-16 16,0 2 0-16,1 1 0 0,-1-1-128 0,0 1 0 15,2 0 0-15,-2 0 128 0,1-1-128 0,1-1 0 16,-2-1 0-16,2-1 128 0,0-2-128 0,0-1 0 15,0-4 144-15,1-2-144 0,0-2 288 0,0-8-16 16,0 0 0-16,0 0 0 0,0 0 656 0,0 0 128 16,3-5 32-16,3-1 0 0,0-4-288 0,3-4-48 15,0-2-16-15,2-2 0 0,1 0-464 0,2-1-80 0,2 1-32 0,-1 1 0 16,2-1-160-16,-1 3 0 0,-1 0 0 0,-2 4 0 16,-1 4 0-16,-1 1 160 0,-1 4-160 0,0 3 160 0,0 1-160 15,-3 2 0-15,1 0 0 0,0 4 0 0,-1 2 0 0,-2 1-176 16,0 1 176-16,1 2-128 0,-2 0 128 0,1 2 0 15,-1 0 0-15,0 1-128 16,-1-2-256-16,1 1-32 0,-1-1-16 0,1 0 0 16,-2 0-1520-16,0-2-304 0,0-2-64 0,0-1-11552 15</inkml:trace>
  <inkml:trace contextRef="#ctx0" brushRef="#br1" timeOffset="91567.65">13222 9866 4607 0,'0'0'400'0,"0"0"-400"15,0 0 0-15,0 0 0 0,0 0 4160 0,0 0 768 16,5-3 128-16,1-1 48 0,-1 1-3056 0,2 1-624 0,1-1-112 0,0-1-32 16,2 0-416-16,0 0-96 15,-1-1 0-15,1 1-16 0,0-2-208 0,-1 2-32 16,-2-1-16-16,1 0 0 0,-1-3 80 0,-2 1 32 0,0-1 0 0,-4-1 0 16,1-1 0-16,-1 0 0 0,0 0 0 0,-3 2 0 15,-1 0-144-15,-1 1-16 0,0 2-16 16,-1 1 0-16,0 2-192 0,-2 1-48 0,0 0 0 0,-2 3 0 15,-1 3-192-15,0 1 0 0,0 3-192 0,0 2 192 16,1 0-192-16,2 2 64 0,0 2 128 0,1 0-208 16,0 1-96-16,3 1-16 15,2-1 0-15,1 0 0 16,1-2-320-16,3-1-80 0,2 1-16 0,2-2 0 0,2-2-16 0,4-2 0 0,1-1 0 0,3-3 0 31,1-3 256-31,3-2 48 0,3-3 16 0,-2-2 0 0,-1-1 176 0,-1-2 16 0,-2-2 16 0,-1-2 0 0,-3-4 224 16,0 0 0-16,-1-2 144 0,-2 0-144 0,-2 1 448 0,-2-1-16 15,-3 0 0-15,0 3 0 0,-3 0 400 0,-2 4 64 16,-2 1 32-16,-3 3 0 0,1 2-144 0,-1 1-16 16,-1 2-16-16,-2 3 0 0,0 1-544 0,0 3-208 15,-1 1 176-15,0 2-176 0,0 0 0 0,1 3-128 0,1 1-16 16,-1 1 0-16,1 0 144 16,1 1 0-16,-1-1-144 0,2-1 144 0,0 0 0 15,3 0 0-15,0 0 0 0,1 0 0 0,0-1-144 0,2-3 144 0,1 3-192 0,1-3 192 16,-3-7-320-16,5 4 32 0,0-1 16 0,-5-3 0 15,7 0 272-15,1-1 0 0,-1-2 0 16,1-2 0-16,0-4 0 0,0-1 144 0,1-1-16 16,0-1 0-16,0-3 128 0,0 1 32 0,-1 0 0 15,0 1 0-15,0 2-32 0,-2 2-16 0,0 1 0 0,-2 3 0 16,1 1-80-16,-5 4-16 0,5-4 0 0,-5 4 0 16,6 2-144-16,-1 3 0 0,0-1-192 0,-1 3 192 15,0 1-224-15,1 2 80 0,-1 1 16 0,1 1 0 0,-2 2-16 0,1-1 0 16,1 0 0-16,-1 0 0 15,1 0-608 1,-1-1-112-16,0-1-32 0,1 0-9472 0,0-1-1888 0</inkml:trace>
  <inkml:trace contextRef="#ctx0" brushRef="#br1" timeOffset="91892.68">13766 9723 24879 0,'0'0'2208'0,"-2"-3"-1760"31,-1-2-448-31,3 5 0 0,-3-3 864 0,3 3 96 0,0 0 0 0,0 0 16 16,0 0-256-16,0 0-48 0,0 0-16 0,5 7 0 0,2 1-464 0,-1 2-192 16,2 1 128-16,0 1-128 0,-1 2 128 15,1-1-128-15,0 1 128 0,-2 2-128 0,0 0 128 0,-1 1-128 0,1-2 128 0,-2-1-128 16,0 1 144-16,-3-2-144 0,0 0 160 0,-1-2-160 16,-1 0 512-16,0-3 0 0,1-2 0 0,0-6 0 15,0 0 176-15,0 0 32 0,0 0 16 0,0 0 0 16,0 0 288-16,2-7 48 0,1-3 16 0,3-2 0 15,1-2-448-15,3-1-96 0,1-2-16 0,1 1 0 16,1-2-384-16,1 2-144 0,-1-1 0 0,0 3 144 16,1 2-144-16,2 1-144 0,-3 2 144 0,0 1-208 15,0 2-480-15,1 1-80 0,-2 2-32 0,0 2 0 16,0 1-1440-16,0 0-272 0,0 2-64 0,0 2-7408 16,0 0-1472-16</inkml:trace>
  <inkml:trace contextRef="#ctx0" brushRef="#br1" timeOffset="92149.78">14653 9581 34271 0,'0'0'1520'0,"-1"-5"304"0,0-2-1456 0,1 2-368 16,0-1 0-16,0 6 0 0,0-5 960 0,0 5 128 15,0 0 32-15,0 0 0 0,0 0-800 0,0 0-176 0,0 0-16 0,0 0-128 16,3 6 0-16,-1 3 0 15,2 2 0-15,-2 2 0 0,-1 3 0 0,0 0 0 0,0 1 0 0,-1 0 0 16,0 1 0 0,-1 0 0-16,0 3 0 0,0 0 0 0,-1 0-128 0,-1 0 128 0,1 0 0 0,1-1-144 15,0-2-608-15,0 0-112 0,0-3-32 0,1 0 0 32,1-4-1760-32,2-1-352 0,2-4-80 0,0-1-9392 0</inkml:trace>
  <inkml:trace contextRef="#ctx0" brushRef="#br1" timeOffset="92369.61">14904 9555 15663 0,'-5'-11'1392'0,"5"11"-1120"16,-1-8-272-16,0 1 0 0,0 1 3456 0,1 0 624 31,0 6 128-31,0-5 16 0,0 5-2272 0,0 0-464 0,0 0-80 0,0 0-32 0,0 0-800 0,0 0-144 16,8 2-48-16,-1 2 0 0,2 4-384 0,-1 1 0 31,-1 2 128-31,0 3-128 0,1 3 0 0,0 1 0 15,-2 2 144-15,0 2-144 0,-2 1 0 0,-1 2 0 0,0 0 0 16,-2 2 0-16,-2 2 0 0,-2 1 128 16,-1-1-128-16,-4 1 0 0,-3 1-224 0,-2 1-112 15,-3-1-32-15,-1 0 0 16,0 0-1024-16,-2-1-208 0,-2-4-32 0,-1-3-8128 16,0-4-1632-16</inkml:trace>
  <inkml:trace contextRef="#ctx0" brushRef="#br1" timeOffset="92591.03">14436 9570 23039 0,'-13'-6'1024'0,"6"2"192"0,1 1-960 0,-2 2-256 0,2 1 0 0,-1 1 0 16,-1 1 1664-16,1 4 304 0,-2 1 48 0,0 4 16 0,-1 4-1328 0,1 1-256 16,-1 3-48-16,2 3-16 0,0 3-192 0,1 3-64 15,2 0 0-15,1 3 0 0,3 1-128 0,2 2 0 16,3 0 0-16,1-1 0 0,4-1 0 0,3 0 0 15,4 0 0-15,-1-2 0 0,4-2 0 0,2-4-176 16,3-4 48-16,3-2 0 16,3-4-880-16,5-3-160 0,45 0-48 0,-4-8-11664 0</inkml:trace>
  <inkml:trace contextRef="#ctx0" brushRef="#br1" timeOffset="93547.01">19237 8777 12831 0,'0'0'576'0,"0"0"112"16,0 0-560-16,0 0-128 0,0 0 0 0,1-6 0 16,-1 1 1552-16,0 5 288 0,-1-4 48 0,1 4 16 15,0 0-528-15,0 0-96 0,0 0-32 0,0 0 0 16,0 0-640-16,0 0-128 0,0 0-32 0,0 0 0 15,0 0-240-15,-3 6-48 0,3-6-16 0,0 7 0 16,0-7 176-16,3 7 16 0,0 0 16 0,1-1 0 16,2-2 224-16,-1-1 64 0,1 1 0 0,2-2 0 0,0-1 0 0,3 0 0 15,3-2 0-15,0-1 0 16,3-2-80-16,2 0-16 0,2-3 0 0,2 0 0 0,2-4-64 0,3-1-16 16,1-2 0-16,2 1 0 0,4-1-240 0,2 1-48 15,1-1-16-15,3 2 0 0,2 0-160 0,-1 2 128 16,-1-1-128-16,0 3 128 0,0 1-128 0,1 3 0 15,0 0 0-15,1 4 0 0,-1 2-128 0,0 2 128 16,-1 0 0-16,-1 2 0 0,-5 0 0 0,0 2-144 16,-4-1 144-16,-3 0 0 0,-1 2 0 0,-4 1 0 0,-2-1 0 15,-4 0 0-15,-1-1-128 0,-2 0 128 16,-3 1 0-16,-2 0 0 0,-2-2-240 16,-1 0 64-16,-3-2 16 0,-3-5 0 0,0 0 0 0,0 0 0 0,0 0 0 15,0 0 0-15,0 0 160 0,0 0 0 0,0 0 160 0,0 0-160 16,0 0 160-16,0 0-160 0,0 0 160 0,0 0-160 15,0 0 192-15,4-4-64 0,1-1-128 16,2-1 192-16,-1 1-192 0,3-2 128 16,2 0-128-16,1 2 0 0,2-1 0 0,2 1 0 0,3-2 0 0,1 2 0 15,0-1 0-15,5 2 0 0,2-1 0 0,2 1 0 16,2-1 0-16,3-1-128 0,3 1 128 0,3-1 0 16,3 2 0-16,2-1-128 0,4 1 128 0,1-1 0 0,-1-1 0 15,2-1 0-15,-1 0 0 0,0-2 0 0,-1-1 0 0,1-2 0 16,0-4 0-16,1 2 0 0,-4 0 144 0,0-2-144 15,-3 0 128-15,-4-2-128 0,-2 1 144 0,-2 0-144 16,-5 1 160-16,-2-1-160 0,-5 2 224 0,-5 0-48 16,-2 1-16-16,-3 1 0 0,-3 1 224 0,-2-1 64 15,-2-1 0-15,-3 1 0 0,0 1-176 0,-1 1-16 32,-3 0-16-32,0 0 0 0,-2-1-240 0,1 3 0 15,0 2 0-15,0 0 0 0,-1 1-1344 16,2 2-224-16,-3 0-32 0,3 4-14272 0</inkml:trace>
  <inkml:trace contextRef="#ctx0" brushRef="#br1" timeOffset="94268.53">19975 9463 25791 0,'0'0'1152'0,"0"-7"224"0,0-2-1104 0,1-1-272 0,0 0 0 0,1 0 0 16,-1 0 912-16,0 1 128 0,0 1 32 0,1 0 0 0,-2 1-384 0,-2 1-80 15,1 0-16-15,1 6 0 0,-4-5-352 0,0 1-80 16,-1 2-16-16,-1 1 0 0,-4 1-144 0,0 2 0 15,-1 3 0-15,0 0-176 0,-1 1 176 0,-2 3-192 16,1 3 192-16,0-1-192 0,1-1 192 0,0 1 0 16,2 0-144-16,0 0 144 0,2-1 0 0,3-1-176 15,2 1 176-15,3 0-128 0,1-1 128 0,2 0-160 16,1-2 160-16,3 1-160 0,1-1 160 0,2-1-160 16,1-2 160-16,3 0-160 0,-1 1 160 0,2-1 0 15,-1 0 0-15,0 2 0 0,-1-1 0 0,0 2 0 16,1 0 0-16,-5-1 0 0,0 2 0 0,-1 0 0 0,-3-1 0 0,0 1 0 15,-3 0 0-15,-2-1 176 0,-2 1-48 0,-1 0 0 16,-3-1 64-16,-1 1 0 16,0 0 0-16,-4 0 0 0,-2-1-64 0,-1 1 0 0,2 0 0 0,-1-1 0 15,0 0-128-15,1 0 160 0,2-1-160 0,0 1 160 16,0-2-448-16,2-1-96 0,2-2 0 0,0-2-16 16,2-2-2448-16,1-3-480 15</inkml:trace>
  <inkml:trace contextRef="#ctx0" brushRef="#br1" timeOffset="94598.16">20078 9367 13823 0,'3'-13'1216'0,"-3"13"-960"16,3-6-256-16,0 0 0 0,1 2 2624 0,-4 4 464 16,0 0 112-16,0 0 0 0,0 0-1984 0,0 0-384 15,7 5-96-15,-2 3-16 0,-1 1-448 0,-1 3-80 16,-1 3-32-16,-1 2 0 0,0 2-16 0,-1 0 0 16,-1 2 0-16,0 1 0 0,0 0 16 0,0 0 0 15,-1 0 0-15,0 2 0 0,-1-1-160 0,1-1 0 16,-1-3 0-16,1 0 128 0,2-2-128 0,-2-2 160 15,2-1-160-15,2-2 160 0,-2-3 64 0,2-2 16 0,-2-7 0 0,5 3 0 16,-5-3 560-16,8-1 112 16,1-3 32-16,1-3 0 0,1-2-32 0,1-2 0 15,1-3 0-15,1-3 0 0,3-1-528 0,-1 0-96 0,1 1-32 0,-4 1 0 16,2 4-128-16,-2 1-128 0,-1 2 192 0,0 3-192 16,-2 0 160-16,-1 3-160 0,-1 2 128 0,0 2-128 15,-2 1 0-15,-1 2 0 0,1 3 0 16,-1 1 0-16,-2-1-192 0,2 3 192 0,-1 1-160 0,0 1 160 15,-3 2 0-15,1 0-144 0,0 0 144 0,0 2 0 16,0-1-704-16,2 0-48 0,-1 1-16 0,1-1 0 16,1 0-2320-16,-1-2-480 0</inkml:trace>
  <inkml:trace contextRef="#ctx0" brushRef="#br1" timeOffset="95386.07">20542 9667 23039 0,'0'0'2048'0,"0"0"-1648"15,0 0-400-15,0 0 0 0,0 0 784 0,0 0 80 0,0 0 16 16,0 0 0-16,6-2 48 0,1-2 16 16,-1 2 0-16,2 0 0 0,1-1-384 0,1-1-80 15,1 0-16-15,0 0 0 16,-2-2 96-16,2 0 16 0,0-2 0 0,-1 0 0 16,-1-1 96-16,0 1 32 0,-1-1 0 0,-2 0 0 0,0-1-64 0,-3 1 0 0,-1 0 0 0,-2 1 0 15,-1-1-128-15,-2 2-48 16,-2 0 0-16,1 1 0 0,-3 3-208 0,0 0-64 15,-2 2 0-15,-2 4 0 0,0 0-192 0,-1 2-128 0,-1 4 128 0,1-1-208 16,-1 2 80-16,1 1 128 0,1 2-208 0,1 1 80 16,3 3-288-1,0-1-48-15,3 1-16 0,2-2 0 0,2 1-224 16,2-2-32-16,2 1-16 0,3 1 0 0,3-2 64 16,2-2 16-16,3-1 0 0,3-3 0 0,0-3 256 0,3-1 48 0,2-2 16 0,1-4 0 15,-2-5 224-15,-2-2 128 0,1-3-160 0,-1 1 160 16,-1-1 0-16,-3-2 288 0,0-3-32 0,-2 0-16 15,-2-1 208-15,-2 0 64 0,-1 1 0 0,-4 1 0 16,-1 2 224-16,-3 1 48 0,-2 2 16 0,-2 2 0 0,0 1-160 0,-1 3-16 16,-3 2-16-16,-1 1 0 0,0 2-448 0,-2 3-160 15,-1 1 0-15,1 2 144 0,-1 1-144 0,3 2-224 16,-2 2 48-16,3 1 16 0,-1 1 160 0,1 2-128 31,3-1 128-31,-2-1-128 0,3 0 128 0,2 0 0 0,0-2 0 0,2-2-128 0,1-1-64 0,0-1 0 16,-2-7 0-16,6 4 0 15,-6-4 192-15,8 1 0 0,-1-1 0 0,1-3 0 0,0-3 0 0,0 0 176 16,1-3-16-16,1-2 0 0,1-3 96 16,-1-2 32-16,-1 1 0 0,1 0 0 0,-3-1-96 0,2 1 0 0,-1 0-16 0,-1 3 0 15,-2 2-48-15,-1 3 0 16,0 2 0-16,-4 5 0 0,3-5-128 0,-3 5 192 0,0 0-192 0,0 0 192 16,0 0-192-16,1 7-224 0,-1 2 48 0,0 1 16 15,0 1 160-15,0 1-128 0,0 0 128 0,1 2-128 16,0 0 128-16,2-1 0 0,-1-1 0 0,0-1 0 15,1-1 0-15,2-2 0 0,-1 0 0 0,2-2 0 16,0-1 0-16,1-2 0 0,0-1 0 0,2-1 0 0,0-1 0 16,1-1 128-16,1-2-128 0,0-2 128 15,0-1-128-15,1-2 144 0,0-3-144 0,0-1 160 0,-1-2-160 16,0-1 0 0,0 1 0-16,1 0 0 0,-1-1 0 0,0 2 0 0,-1 1 0 0,-1 2 0 0,-1 1 0 15,-3 2 0-15,0 1 0 0,-5 6 0 0,0 0-160 0,0 0 160 16,0 0 0-16,0 0-144 0,0 0 144 0,1 6-192 31,1 1 192-31,-2 0-192 0,0 2 192 0,0 1-128 16,1 1 128-16,0 1-128 0,0 1 128 0,1 1 0 0,2-2 0 0,-1 1 0 15,0-2-208-15,2 0 32 0,0-3 16 16,1 1 0 0,-1-1-752-16,3-2-160 0,0 0-16 0,2-2-16 15,2 0-2000-15,1-3-400 0</inkml:trace>
  <inkml:trace contextRef="#ctx0" brushRef="#br1" timeOffset="95765.71">21785 9464 29375 0,'0'-9'1296'0,"0"4"272"0,0-1-1248 0,3-1-320 15,0-1 0-15,1 1 0 0,2-1 1296 0,2 0 208 16,0 0 32-16,3 1 16 0,1 0-864 0,2 2-176 16,0 1-48-16,1 2 0 0,1 1-256 0,-1 2-48 15,1 1-16-15,-1 2 0 0,-2 0-144 0,0 3 0 16,-1 1 0-16,-3 2 128 0,-1 1-128 0,-3 3 0 16,0-1 0-16,-3 1 0 0,0 2 0 0,-4-1 0 15,0-1 0-15,-3 1 0 0,-1-2 0 0,-2 0 0 16,-2 1 0-16,0 1 0 0,0-1 0 0,2-1 0 15,-1-1 144-15,1-1-144 0,2-1 0 0,1-1 0 0,2-1 0 16,2-2 0-16,1-6 144 0,2 7-144 0,1-2 192 0,3 1-192 16,0-2 240-16,3 1-64 0,2-2-16 15,1 0 0-15,3-1-160 0,0 1 192 0,1-2-192 16,3 1 192 0,2 0-736-16,0-1-144 0,0-2-16 0,0 0-16 15,0-1-2416-15,0 0-464 0,-1-2-112 0</inkml:trace>
  <inkml:trace contextRef="#ctx0" brushRef="#br1" timeOffset="96034.48">22394 9416 26719 0,'-8'-14'2368'0,"5"8"-1888"0,-2 0-480 0,2-1 0 16,0 0 928-16,1 1 96 0,-1 0 0 0,3 6 16 0,-2-4 32 0,2 4 0 15,0 0 0-15,0 0 0 0,0 0-592 0,7 0-112 16,-1 5-32-16,3 2 0 0,1 1-336 0,1 2 0 15,0 1 0-15,0 3 128 0,1 2 64 0,-3 3 32 16,0 2 0-16,0 0 0 0,-2 0-32 0,0 1 0 16,-2 2 0-16,0 0 0 0,-5-1-192 15,-1 1 0-15,-2-2 0 0,-1 2 0 0,-3 1 160 0,-5 0-160 0,-3 1 160 0,-4 0-160 32,-2 0-496-32,-4 0-192 0,-1-3-32 0,-1-2-16 15,0-4-800-15,-1 0-176 0,0-4-16 0,0-2-7536 16,2-2-1488-16</inkml:trace>
  <inkml:trace contextRef="#ctx0" brushRef="#br1" timeOffset="96274.02">21833 9265 29487 0,'-4'-4'2624'0,"0"1"-2112"31,-1 0-512-31,-2 2 0 0,0 2 496 0,-1 3-16 15,-3 0 0-15,-2 4 0 0,0 2-144 0,-1 4-16 0,-1 6-16 0,0 2 0 0,0 2-176 0,1 2-128 32,0 3 192-32,2 1-192 0,1 1 128 0,2 0-128 0,2 4 0 0,2-1 0 0,3-1 128 0,2 1-128 0,2-1 0 0,2-1 0 15,1-1 160-15,2-2-160 16,0 0 128-16,3-3-128 0,1-3 288 0,3-1-32 16,0-4 0-16,1-4 0 15,3-2-1600-15,3-2-320 0</inkml:trace>
  <inkml:trace contextRef="#ctx0" brushRef="#br0" timeOffset="109027.93">5890 11518 12831 0,'0'0'576'0,"0"-5"112"0,0-2-560 0,0 1-128 0,1-2 0 0,0 0 0 0,1 0 1408 16,-2 2 240-16,0-2 48 0,1 0 16 0,0 1-304 0,0-1-64 31,0 0-16-31,0 1 0 0,1 0-176 0,0 2-48 0,-2 5 0 0,0 0 0 0,2-6-112 0,-2 6-32 32,0 0 0-32,0 0 0 0,0 0-384 0,0 0-96 15,0 0-16-15,-2 6 0 0,-1 1-464 0,1 3 0 16,0 2 0-16,0 1 0 0,-2 3 0 0,1 1 0 15,0 5 0-15,0 2-160 0,1 0 160 0,1 1 0 0,0 4 0 16,1-1 0-16,1 0 0 0,1-1 0 0,1-1 0 0,1-1-128 16,0-1 128-16,3 0 0 15,1-1 0-15,0-1 0 0,1-2 0 0,1-1 0 0,1-4 0 0,1 1 0 16,0-4 176-16,2-1-48 0,0-4 0 0,0 0 0 16,0-3 320-16,2-1 64 0,-1-3 16 0,2-4 0 15,-1-1 320-15,3-4 64 0,0-3 16 0,-1-2 0 16,0-6-224-16,-2-1-32 0,1-1-16 0,-1-2 0 15,0-3-224-15,-2 1-48 0,-1-2-16 0,-1 1 0 0,-2-2-176 16,-1 3-16-16,-2 1-16 0,-3 2 0 0,-1 2 32 16,0 2 16-16,-3 2 0 0,0 3 0 0,-3 1-80 0,2 2-128 15,-1 2 176-15,0 1-176 0,-1 2 0 0,-1 0-320 16,1 2 32-16,3 4 16 16,-4-2-560-16,4 2-96 0,0 0-32 15,0 0 0-15,0 0-2112 0,0 0-448 0,0 0-64 0</inkml:trace>
  <inkml:trace contextRef="#ctx0" brushRef="#br0" timeOffset="109264.72">6229 11481 22111 0,'-4'-3'1968'0,"-1"-1"-1584"0,2 0-384 0,0-1 0 15,-1 2 1664-15,4 3 256 0,-2-4 64 0,2 4 0 16,0 0-944-16,0 0-176 16,2-6-32-16,3 2-16 0,1-1-496 0,1 1-80 0,2 0-32 0,2 0 0 15,1 1-208-15,1 1 128 0,1 0-128 0,2 1 0 16,0-2-304-16,2 2-144 0,-3 0-48 0,2 1-13728 16</inkml:trace>
  <inkml:trace contextRef="#ctx0" brushRef="#br0" timeOffset="109520.39">5697 11485 5519 0,'-6'-4'496'0,"2"-1"-496"15,0 1 0-15,2 0 0 0,2 4 5824 0,0-5 1088 0,0 5 192 0,5-4 64 16,0 1-5632-16,3-1-1136 16,2 1-208-16,2 1-64 0,1 0-128 0,2-1 0 0,2 1 0 0,3 0 0 15,1 0-160-15,2 1 160 0,1 0 0 0,1-1-144 32,1 1-352-32,2 0-64 0,3 1-16 0,2 0-12816 0</inkml:trace>
  <inkml:trace contextRef="#ctx0" brushRef="#br0" timeOffset="109886.61">6970 11645 5519 0,'0'0'240'0,"0"0"64"0,0 0-304 0,0 0 0 0,0 0 0 0,0 0 0 15,0 0 4704-15,0 0 880 0,0 0 176 0,0 0 48 16,0 0-3600-16,0 0-720 0,0 0-144 0,9 2-16 16,1 1-624-16,2-1-128 0,3 1-32 0,-1-1 0 15,0 0-288-15,2 0-48 0,0 0-16 0,1 1 0 16,0-2-192-16,1 0-288 0,0-1 64 0,1 0-9680 31,-1-1-1936-31</inkml:trace>
  <inkml:trace contextRef="#ctx0" brushRef="#br0" timeOffset="110073.13">6957 11793 17503 0,'-17'-1'768'0,"10"1"176"16,0 0-752-16,2 0-192 0,5 0 0 0,-6 1 0 0,1 1 3008 16,5-2 576-16,0 0 128 0,0 0 0 0,0 0-2496 0,0 0-496 15,0 0-96-15,4 6-32 16,3-2-272-16,3 1-48 0,2-2-16 0,2 0 0 15,4 0-256-15,2-2 0 0,2-1 0 0,1-1-9984 32,2-2-2112-32</inkml:trace>
  <inkml:trace contextRef="#ctx0" brushRef="#br0" timeOffset="111210.34">9394 11394 25055 0,'0'0'1104'0,"-1"-7"240"0,0 0-1088 0,1 0-256 16,-2 0 0-16,1 3 0 0,1 4 1200 15,-1-4 176-15,1 4 32 0,0 0 16 0,0 0-384 0,0 0-80 16,0 0 0-16,0 0-16 0,0 0-624 0,-1 10-128 16,-1 2-32-16,1 2 0 0,0 2-160 15,0 3 192-15,1 1-192 0,0 1 192 16,0 1-192-16,0 1 0 0,0 1 0 0,0 1 0 0,0 2 0 16,0-1 0-16,0 1 0 0,0-1 0 0,0-1 0 0,0 0 0 0,0-5 0 15,0 0 0-15,0-1 0 0,0-3 160 0,-1 1-160 16,-1-4 160-16,2-2-32 0,-2-1 0 0,0-2 0 15,0-3 0-15,2-5 96 0,0 0 16 0,0 0 0 0,-5-4 0 16,0-3 16-16,1-3 16 0,-2-3 0 0,2-1 0 16,-1-4-96-16,3-4-32 0,0-4 0 0,1-4 0 15,0-1-144-15,2-2 0 0,1-2 144 0,0 0-144 16,0-1 192-16,2-1-48 0,-1 0 0 0,1 3 0 16,1 3-144-16,0 2 160 0,1 2-160 0,1 4 160 15,-1 3-160-15,1 4 0 0,0 1 0 0,2 3 128 16,0 3-128-16,1 3 0 15,2 1 144-15,1 3-144 0,1 2 0 0,1 1 0 16,0 1 0-16,3 1 128 0,-3 2-128 0,2 3 144 0,-2 1-144 0,0 2 160 0,0 1-160 0,-3 0 0 16,-2 0 0-16,-2 1 0 0,0 0 0 0,-2 3 0 15,-3-1 0-15,-2 2 0 0,-2-1 0 0,-2 1 0 0,-3-2-144 16,-2 0 144-16,0-1-160 0,-3 0 160 16,-1-2-128-16,-2 0 128 0,-1-1 0 0,0 0 0 31,0-1 0-31,0-1 0 0,-2-1 0 0,2-2 0 0,1 0 0 0,-1-2 0 15,1-1-432-15,2 1-48 0,1-2-16 0,1-1 0 16,1 0-1968-16,2-1-400 0</inkml:trace>
  <inkml:trace contextRef="#ctx0" brushRef="#br0" timeOffset="111563.05">9799 11142 32543 0,'0'0'1440'0,"1"-10"288"0,0-2-1376 0,1 1-352 0,2 0 0 0,-1 1 0 0,0 0 352 0,1 1 0 15,2 2 0-15,-1 1 0 0,1 2 32 0,-1 1 16 16,2 0 0-16,-2 3 0 16,-5 0-400-16,8 4 0 0,-1 0 0 0,-2 2 0 15,0 1 0-15,-2 2 0 16,0 1 0-16,-1 1-176 0,-2 1 176 0,-2 1 0 15,-1 0 0-15,-2 3 0 0,0 1 0 0,-2 0 0 16,-1-2 0-16,-1 2 128 0,0-2-128 0,0 1 0 16,0-2 0-16,1-1 128 0,0-2-128 0,0-1 144 15,2-1-144-15,1-3 160 0,1 0 224 0,2-2 32 0,2-4 16 0,0 0 0 16,0 0 16-16,0 0 0 0,4 5 0 0,3-1 0 16,0-3-192-16,2 0-48 15,1-1 0-15,1 0 0 0,0 0-208 0,1 0 144 0,1 0-144 0,0 0 128 16,1 0-128-16,0 0 0 0,0 1-192 0,1 1 192 31,-1 0-2128-31,1 0-304 0,0 0-64 0</inkml:trace>
  <inkml:trace contextRef="#ctx0" brushRef="#br0" timeOffset="111997.18">10334 11368 17503 0,'0'0'1552'0,"0"-6"-1232"0,0-1-320 0,0 2 0 0,1-1 2336 0,3 1 416 16,-3-1 64-16,-1 6 32 0,3-5-1328 0,0 1-272 16,2-1-48-16,-1 1-16 0,-4 4-352 0,7-2-64 15,0-2 0-15,-2 2-16 0,-5 2-160 0,6 0-16 16,-6 0-16-16,7 1 0 0,-7-1-176 0,0 0-16 15,6 6-16-15,-3 1 0 0,-2 1-208 0,-1 2-144 16,-1 2 192-16,-1 3-192 0,-2 3 128 0,1 1-128 16,-1 1 0-16,-2 2 0 0,1 1 128 0,-1 1-128 15,1 1 0-15,0-1 0 0,2-2 0 0,1 1 0 16,0 2 0-16,0-4 0 0,1-3 0 0,2 0 0 0,1-2 0 16,0 0 0-16,0-2 368 0,1-2-48 0,2-2 0 0,0-1 0 15,1-3 96-15,0 1 16 0,1 0 0 0,1-3 0 16,-1 0-96-16,2 0-16 0,1-2 0 0,1 0 0 15,1-1-128-15,2 0-48 0,1-1 0 0,0-1 0 16,0 0-144-16,2 0 128 0,1 0-128 0,-1 0 128 16,1-1-256-16,-2 1-64 0,1 1-16 0,-2-2 0 15,-1 0-464 1,0 1-96-16,0 0 0 0,-1 0-16 0,-1 0-2288 16,-1-1-448-16</inkml:trace>
  <inkml:trace contextRef="#ctx0" brushRef="#br0" timeOffset="112489.97">10816 11111 32367 0,'-4'-17'1424'0,"3"9"304"0,1-1-1376 0,1-1-352 0,0 0 0 0,2 2 0 15,3-1 432-15,0 0 16 0,2 1 0 0,1 1 0 16,1 0 176-16,1 0 32 0,1 2 16 0,1 2 0 16,1-1-336-16,1 2-64 0,0 1-16 0,1 1 0 15,1 1-48-15,-1 1-16 16,0 0 0-16,-2 2 0 0,-2 0-192 0,-1 2 128 16,-1-1-128-16,-2 2 0 0,-2-1 128 0,-1 3-128 0,-4 1 0 0,-2 1 0 0,-4 1 0 0,-1 2 0 31,-4 1 0-31,0 0-160 0,-4 1-80 0,1-1-16 0,-1 0 0 0,2 1 0 0,1-2 96 0,2 0 16 15,1-2 0-15,1-1 0 0,0-1 144 0,3 0 0 16,1-1 0-16,2-1 0 0,-2-2 0 0,3 1 0 16,3 0 0-16,-1-1-128 0,1 1 128 0,3-1 0 15,-1 1 0-15,2 0 0 0,-1 0 0 0,2 0-128 0,1-2 128 0,1 1 0 16,1-1 0-16,-2 2 0 16,0 0 0-16,0-1 0 0,0 1 320 0,-5-2 0 15,0 1 0-15,-4-6 0 0,0 0 80 0,-2 6 16 0,-3 0 0 0,-1-2 0 16,-3 0 64-16,-2-1 16 15,-2-1 0-15,-3 1 0 16,-1 0-208-16,-2 0-32 0,-1-1-16 0,-1 1 0 0,-2 1-240 0,1 0 128 0,0 0-128 0,1 1 0 16,0-1-192-16,1 1-128 0,-3-1-16 0,0 0-11888 15,0 2-2368-15</inkml:trace>
  <inkml:trace contextRef="#ctx0" brushRef="#br0" timeOffset="113126.97">8957 12315 12895 0,'0'0'1152'0,"0"0"-928"0,0 0-224 0,0 0 0 16,-5 1 1408-16,-2 0 224 0,0-1 48 0,2 0 16 15,-1 0 208-15,1 0 32 0,-1 1 16 0,1-1 0 16,-1 0-240-16,1 0-48 0,5 0-16 0,-6 0 0 0,1 1-464 0,5-1-96 16,0 0 0-16,-5 0-16 0,0 0-432 0,5 0-64 15,0 0-32-15,0 0 0 0,0 0-160 0,0 0-16 16,7 0-16-16,2 1 0 0,4-1-192 0,2 0-32 15,5-1-128-15,5 0 192 0,6-1-192 0,5 1 128 16,5-2-128-16,7 2 0 0,7-1 0 0,5 0 128 16,1-1-128-16,10-1 0 0,7 2 0 0,5 0 0 15,4-1 0-15,7-1 0 0,6 2 0 0,3 0 0 16,3-1 0-16,3 0 0 0,3 1 0 0,-1 0 0 16,-1 0 0-16,-2 0 0 0,-3 1 0 0,-3 1-128 15,-4 1 128-15,-9-1-208 0,-10-1 32 0,-8-1 16 0,-7 0 0 0,-8 1 0 16,-7-1 160-16,-7-1 0 15,-6 0 0-15,-9 1 128 0,-6 0 0 0,-4 0 0 16,-5-1 0-16,-3-1 0 0,-5 1 96 0,-4 3 32 0,0 0 0 0,0 0 0 16,0 0-256-16,0 0 0 0,-4-4 0 0,4 4 0 31,-6-3-608-31,1 3-224 0,-1 1-32 0,0 3-10544 0,-1 0-2112 0</inkml:trace>
  <inkml:trace contextRef="#ctx0" brushRef="#br0" timeOffset="113861.64">9723 12661 8287 0,'-4'-1'736'0,"-1"0"-592"16,0-1-144-16,1 0 0 0,0 0 2416 0,-1-1 448 15,0 0 80-15,1-2 32 0,1 0-640 0,1-1-128 16,0 0-32-16,2-1 0 0,-1-2-544 0,3 2-112 16,0-2-32-16,2-1 0 0,2-2-400 0,2 1-96 15,2 0-16-15,2 0 0 0,1 0-432 0,1 2-96 16,2-1 0-16,-1 1-16 0,0 1-160 0,-3 1-16 0,1 2-16 0,-1 0 0 16,-1 3-64-16,-1 2-16 15,-2 1 0-15,-1 3 0 0,-2 2-160 0,0 3 0 0,-3 2 0 0,-1 2 0 16,-1 2-240-16,-1 2 80 0,-2 0 16 0,-1 2 0 15,-3 1-48-15,-1 1 0 16,-1-1 0-16,-1 2 0 0,-2 2 192 0,-1 2 0 0,-2 0-144 0,-2-1 144 16,1-2 0-16,-1-1 0 0,2-1 0 0,2-2 0 15,0-4 0-15,2-2 0 0,2-3 0 0,0-1 0 16,2-4 240-16,3 1 16 0,4-6 0 0,0 0 0 16,0 0 304-16,0 0 64 0,0 0 16 0,0 0 0 15,0 0-256-15,6 3-32 0,2-1-16 0,1 1 0 16,1-2-96-16,2-1-32 0,2-1 0 0,2 1 0 0,0 1-208 15,2-2 176-15,-2-1-176 0,2 1 160 0,-1 1-160 0,2 0 0 16,0 0 0-16,-1 1 0 16,1 1-320-16,1-1-80 0,0 0-32 15,0 0 0-15,-2-1-2208 0,2 2-448 0,-1 0-96 16</inkml:trace>
  <inkml:trace contextRef="#ctx0" brushRef="#br0" timeOffset="114320.08">10384 12579 21183 0,'-12'-10'944'0,"9"6"192"0,-1 0-912 0,4 4-224 0,-4-3 0 0,4 3 0 0,-6-4 3008 0,2 2 544 0,-2 1 112 0,0 1 32 16,-1 2-2672-16,2 2-544 16,-2 1-96-16,0 2-32 0,2 0-352 0,-4 2 0 15,1 2 0-15,2 0 0 0,-1 1 0 0,1 2 0 16,0-2 0-16,2 1-128 0,-1 0 128 0,2 0 0 0,2 0 0 0,1 1-128 15,1 0 128-15,1 0 0 16,1-1 0-16,2 0 0 0,0-4 0 0,2 1 0 16,1-1 0-16,0-2 0 0,2-2 0 0,1 0 128 0,1-3-128 0,3 0 176 15,1-2-176-15,1-1 160 0,-2 0-160 0,1-4 160 16,0 0-160-16,1-2 0 0,-4-1-160 0,1-3 160 16,-1-3 0-16,-1 0 0 0,-1 1 0 0,-1 1 0 15,-1 0 128-15,0 1 32 0,-1-1 0 0,-3 1 0 16,-2 1 288-16,1 0 64 0,-1 1 16 0,-1 1 0 0,-1 1 144 15,0 0 32-15,-1 1 0 0,0 6 0 0,-2-4-240 0,2 4-32 16,0 0-16 0,0 0 0-16,0 0-272 0,0 0-144 0,0 0 160 0,-3 6-160 0,0 0 0 0,-1 2 0 0,1 1 0 0,-3 1 0 15,2 1 0-15,0 2 0 16,-2 2 0-16,1 3 0 0,-2 2 0 0,3-1-128 16,-4 2 128-16,1 1 0 0,1 1 0 0,0 0 0 15,2-1 0-15,-2 0 0 0,2 0-240 0,1-1 16 0,0 0 0 0,2-1 0 31,1-2-688-31,1-3-144 0,2-2-32 0,1-3 0 16,2 0-2320-16,1-3-480 0</inkml:trace>
  <inkml:trace contextRef="#ctx0" brushRef="#br0" timeOffset="114588.77">10913 12683 26719 0,'0'0'1184'0,"-5"-4"240"0,1-2-1136 0,1 2-288 15,0-1 0-15,3 5 0 0,-5-3 2448 0,1 2 432 0,4 1 96 0,-6 1 16 0,1 1-1872 16,0 2-368-16,2 1-80 0,-3 2-16 16,2 2-656-16,-1 3 0 15,-2 2 0-15,0 1 0 0,1 2 0 0,0 0 0 16,2 2 0-16,1 0 0 0,0 1 0 0,2-1 0 16,0 2 0-16,2-1 0 0,0-1 0 0,3 0 0 0,0-1 0 0,3 0 0 15,-1-3 0-15,2 0 0 16,1-3 0-16,2-2 128 0,1-3 0 0,1 0 0 15,1-3 0-15,3 0 0 0,1-2-128 0,1-1-144 0,3-2 144 16,1-4-208 0,1-1-432-16,0-3-64 0,1-2-32 0,-1 0 0 15,-3-1-2160-15,-2 1-432 0,-3-1-96 0</inkml:trace>
  <inkml:trace contextRef="#ctx0" brushRef="#br0" timeOffset="114761.77">10952 12735 12895 0,'-13'-12'1152'0,"8"6"-928"0,-3 0-224 0,0-1 0 15,1 0 3136-15,0 1 592 0,2-1 112 0,0 1 32 16,2-1-2096-16,2 0-432 0,1 1-64 0,2-2-32 16,2 2-544-16,3-1-96 0,2 0-32 0,2 2 0 15,2-1-576-15,2 2 0 0,3 0 0 0,1 0 0 16,2 1-256-16,0 1-32 0,-2 1 0 0,1 1-9376 16,-2 1-1888-16</inkml:trace>
  <inkml:trace contextRef="#ctx0" brushRef="#br0" timeOffset="114924.68">10878 12843 28671 0,'0'0'1280'0,"0"0"256"0,0 0-1232 0,0 0-304 16,0 0 0-16,0 0 0 0,0 0 704 0,0 0 64 16,0 0 32-16,7-1 0 0,2-3-416 0,3 3-64 15,3 0-32-15,2 0 0 0,4 0-288 0,4 0 0 0,4 1 0 0,2-2 0 31,1-3-752-31,1 0-208 0,-1-2-32 0</inkml:trace>
  <inkml:trace contextRef="#ctx0" brushRef="#br0" timeOffset="115158.69">11598 12641 28959 0,'0'0'1280'0,"-3"-5"272"0,0 0-1232 0,-2 1-320 0,1 0 0 0,-1-1 0 0,1 2 1712 15,0 0 272-15,-1 0 64 0,5 3 16 0,0 0-848 0,0 0-160 16,0 0-32-16,-4 6-16 0,2 1-688 0,-1 0-144 15,1 1-32-15,1 1 0 0,0 1-16 0,0 2-128 16,1 1 192-16,0 2-64 0,0 3-128 0,1 1 128 16,0 0-128-16,0 1 128 0,0 0-128 0,0 1 0 15,1 1 0-15,-1 0 128 0,-1 0-128 0,2-1 0 16,-2-1 0-16,1-1 128 0,0 0-128 0,0 0 0 16,0-3 0-16,1 0-176 15,0-2-1232-15,-1-1-256 0,-1-2-64 0,0-2-9424 16,-1-2-1904-16</inkml:trace>
  <inkml:trace contextRef="#ctx0" brushRef="#br0" timeOffset="115346.19">11438 12750 32479 0,'-6'-20'1440'0,"6"12"288"0,-2-2-1376 0,1 0-352 0,0 1 0 0,2 1 0 16,0-2 896-16,2 1 128 0,2-2 0 0,1 2 16 15,3 1-336-15,3 0-64 0,1 2 0 0,4 0-16 16,0 2-448-16,4 2-176 0,2 1 128 15,2 1-128-15,-2 1 0 0,-1 2 0 0,0 0 0 0,-1 3 0 16,-3 0-416-16,0 2 32 0,-3 0 16 0,-1 1 0 16,-5 0-2416-16,-2 4-480 0</inkml:trace>
  <inkml:trace contextRef="#ctx0" brushRef="#br0" timeOffset="115519.15">11385 13117 30399 0,'0'0'2704'0,"0"0"-2160"15,0 0-544-15,0 0 0 0,0 0 1328 0,0 0 144 16,0 0 48-16,0 0 0 0,0 0-480 0,8-4-80 16,-1 1-32-16,5 0 0 0,4-1-544 0,2 1-128 15,6 0 0-15,2-1-16 0,3 0-240 0,0 0 0 0,1-2 0 0,0 0 0 32,-2-1-1376-32,3 0-320 0,1 0-64 0,-1-2-14288 0</inkml:trace>
  <inkml:trace contextRef="#ctx0" brushRef="#br0" timeOffset="115913.87">11262 12310 11967 0,'0'0'1072'0,"0"0"-864"0,0 0-208 0,0 0 0 0,5-3 2240 0,0 0 384 0,1-1 96 0,2 1 16 15,0 1-1664-15,1 1-336 16,2 1-64-16,4 0-16 16,-2 1-336-16,3 0-64 0,2 0 0 0,2 1-16 15,0 0-1520-15,4 1-288 0</inkml:trace>
  <inkml:trace contextRef="#ctx0" brushRef="#br0" timeOffset="116450.97">12881 11913 20271 0,'0'-14'1792'0,"1"7"-1424"0,0-2-368 0,0 1 0 15,1-1 1936-15,1 2 320 0,2-2 64 0,-2 2 16 0,-2-2-64 0,-1 2-16 16,-1 2 0-16,0-1 0 0,1 6-848 0,0 0-192 16,-3-4-16-16,3 4-16 0,0 0-656 0,0 0-128 15,0 0-16-15,-4 5-16 0,1 2-368 0,-1 3 0 16,2 3 0-16,0 3 0 0,-1-1 0 0,1 3 0 16,-1 1 0-16,0 1-128 0,-2 1 128 0,0 1 0 15,-1 1 0-15,1 0 128 0,-1 1-128 0,3 1 0 16,-3-1 0-16,2 0 0 0,0 0-128 0,0-2 128 15,-1-1-128-15,0 0 128 16,1 0-1472-16,0-1-192 0,-2 1-64 0,2-3-9664 0,-1-1-1952 0</inkml:trace>
  <inkml:trace contextRef="#ctx0" brushRef="#br0" timeOffset="116672.56">12660 12161 26719 0,'-9'-10'1184'0,"6"5"240"0,-1 0-1136 0,1 0-288 0,1 1 0 0,1 0 0 0,1-2 2048 0,0 6 368 16,4-4 64-16,2 0 16 0,1 1-1616 0,3 0-320 16,0 1-64-16,3-1-16 0,2 1-336 0,3 1-144 15,1 0 128-15,2 0-128 0,4-1 0 0,3 2 0 16,-1-1 0-16,3 1 0 16,2 0 0-16,-1 0 0 0,-2 0 0 0,0 1 0 15,0-1-528-15,-2 0-48 16,1 0 0-16,-2-1 0 0,-1-3-704 0,-2 2-128 0,-2 0-48 0,-3 0-8160 15,-4 0-1648-15</inkml:trace>
  <inkml:trace contextRef="#ctx0" brushRef="#br0" timeOffset="117652.91">15005 11690 10127 0,'0'0'896'0,"0"0"-704"0,0 0-192 0,0 0 0 0,1-6 2208 0,2 1 416 16,2-1 64-16,-2 1 32 0,-1-1-608 0,0 3-128 16,-2 3-32-16,2-3 0 15,-1-2-240-15,-2 2-48 16,1 3-16-16,0 0 0 0,0 0-560 0,0 0-128 16,0 0 0-16,0 0-16 0,0 0-560 0,-3 6-128 15,0 0 0-15,1 4-16 0,-1 1-240 0,-1 3 0 0,1 3 128 0,0 2-128 0,-1 1 0 16,1 2 0-1,0 3 0-15,-1 0 0 0,1 1 0 0,2 2 0 0,-1-1 0 0,0 4 0 0,-1-2 0 0,2-1 0 16,0 1 0-16,0-2 0 16,1-1 128-16,0-2-128 0,0-2 0 0,1 0 0 0,0-3 160 0,2-3-160 15,-2-2 160-15,0-1-160 0,0-4 192 0,-1 0-64 0,0-3-128 0,0-6 192 16,0 0-16-16,0 0-16 16,0 0 0-16,0 0 0 0,-2-6 96 0,-1-3 0 0,0-3 16 0,1-2 0 15,0-4-128 1,0-4-16-16,0-3-128 0,2-2 192 0,0-4-192 0,2-1 0 0,0-1 0 0,-1-1-160 15,2-2 160-15,2-1 0 0,-1 2 0 0,1 3 0 16,1 1 0-16,1 2 0 0,-3 1 0 0,3 3 0 16,-1 2 0-16,2 2 0 0,0 3 0 0,0 2 128 0,1 3-128 0,2 2 128 15,1 1-128-15,1 2 128 0,4 2-128 0,-1 2 0 16,2 1 0-16,1 2 0 0,-1 1 0 0,1 1 0 31,1 2 128-31,-4 1-128 0,0 1 0 0,-3 1 0 16,-2 3 0-16,-2 2 128 0,-3 1-128 0,0 2 0 15,-3 0 0-15,-2 1 0 0,-1 1 0 0,-2 0 0 16,-2 2 0-16,-3-3 0 0,-2-1 0 0,1 1 0 16,-6-1 0-16,0 0 0 0,-1 0 0 0,-1-2 0 15,0 0 0-15,-1-1 0 0,1-1 0 0,0-2 128 16,1-1-128-16,1-1 0 0,0-2 0 0,2 0-160 16,1 0 16-16,1-2 0 15,2 0-1296-15,1 0-256 0,2 0-48 0,5-2-9088 0,0 0-1824 0</inkml:trace>
  <inkml:trace contextRef="#ctx0" brushRef="#br0" timeOffset="118281.55">14568 11699 24303 0,'15'-17'1072'0,"-8"9"224"0,3 0-1040 0,2-2-256 16,3 0 0-16,-1 0 0 0,-2 0 848 0,-1 0 112 0,-1 0 32 0,-4 0 0 15,0-1 320-15,-3 0 64 0,1 0 16 0,-3 1 0 16,-1 2-208-16,-3-2-32 0,-1 0-16 0,0 1 0 15,-2 1-432-15,0 2-96 16,-2-1-16-16,1 2 0 0,1 0-288 0,-1 2-64 0,0 0-16 0,1 0 0 0,-1 2-224 16,1 2 0-16,-1 1 128 0,2 1-128 0,-1 1 0 0,1 2 0 15,-2 0-192-15,0 4 192 0,1 1-192 0,-1 4 64 16,2 1 128-16,-1 5-208 0,1 1 208 0,-1 2-144 16,1 1 144-16,1 3-128 0,-1 1 128 0,0 0 0 15,2 2 0-15,-1 1-128 0,-1 2 128 0,2 0 0 16,0 0 0-16,1 1 0 0,-1-2 0 0,2 0 0 15,0 0 0-15,1 0 128 0,0-3-128 0,0-2 0 16,0-3 0-16,1-1 0 0,-1-2 128 0,0-1 0 16,0-2 0-16,-1-1 0 0,0-2-128 0,0-2 128 0,0-2-128 0,0-1 128 15,-1-1-128-15,-1-2 0 16,1-2-176-16,2-6 176 16,0 0-752-16,0 0-48 0,0 0-16 0,-5 0 0 15,-1-3-2704-15,2-3-528 0</inkml:trace>
  <inkml:trace contextRef="#ctx0" brushRef="#br0" timeOffset="118423.8">14363 12110 28671 0,'-6'-12'1280'0,"6"12"256"0,-2-6-1232 0,1 1-304 15,1-1 0-15,2 1 0 0,-2 5 1008 0,7-6 144 0,-1 1 16 0,3 1 16 16,1-1-608-16,2 2-128 0,2 0-32 0,2 0 0 16,1 1-288-16,2 1-128 0,1 1 0 0,1 0 128 31,-2 0-432-31,2 1-80 0,-1 1-32 0,1 2-9584 0,-1-2-1920 0</inkml:trace>
  <inkml:trace contextRef="#ctx0" brushRef="#br0" timeOffset="118767.04">14756 12156 32655 0,'0'0'1440'0,"0"0"304"0,-2-4-1392 0,-1 1-352 0,-2-1 0 0,1 2 0 0,-3 1 624 0,2 1 48 16,-1 0 16-16,1 1 0 0,-2 1-368 0,2 2-80 0,-3-1-16 0,2 1 0 16,-1 2-224-16,1-1 0 0,2 2 0 0,1-1 0 15,1 1 0-15,-1 0 0 0,1-1 0 0,2 1 0 32,2-1 0-32,2 0 0 0,-1-1 0 0,1 1 0 0,2-1 0 0,0 1 0 15,2-2 0-15,0 1 0 0,0-1 0 0,-1 3 0 0,2-3 0 0,1 1 144 16,-2-1-144-16,-2 0 0 0,1 1 0 15,-1-1 0-15,-2 1 0 0,-4-5 128 16,2 5-128-16,-1 1 0 0,-2 0 160 0,-1 1-160 16,-2-2 192-16,-1 2-192 0,-2-2 336 0,0 1-32 15,-3-2-16-15,1 2 0 0,-1-1-96 0,-1 1-32 16,-3-2 0-16,1 1 0 0,2-2-160 0,-3-1 0 0,2-1 0 0,1 0-176 31,2-1-1680-31,2-1-320 0,0-1-80 0</inkml:trace>
  <inkml:trace contextRef="#ctx0" brushRef="#br0" timeOffset="119403.24">15514 11373 23039 0,'-1'-5'2048'0,"1"-2"-1648"16,2-1-400-16,1 1 0 0,-1 1 640 0,0-1 32 0,0 1 16 0,1-2 0 15,2 2 768-15,-3-1 144 16,2 0 48-16,1 2 0 0,0-2-592 0,2 3-112 16,1-1-32-16,-2 3 0 0,2 0-384 0,-1 2-80 15,-1 1 0-15,0 2-16 0,-1 1-288 0,0 1-144 16,-2 2 160-16,-2 1-160 0,-2 0 0 0,0 2 0 0,-1 1 0 0,-3 1 0 16,-1 2 0-16,-2 0 0 0,-2 1 0 0,-1 2 0 15,0-1 0-15,0 0 128 0,0-2-128 0,0-1 0 16,1-1 0-16,1-1 128 0,2-2-128 0,-1-1 0 0,0-2 512 0,3 0 0 15,-1-3 0-15,6-3 0 0,0 0 0 0,0 0 0 16,0 0 0-16,0 0 0 0,0 0-128 0,0 0-32 16,0 0 0-16,0 0 0 0,0 0-160 15,0 0-16-15,6 3-16 0,0 1 0 0,2-2-160 0,2 0 0 16,2 0 0-16,1 1 0 16,3 0-416-16,2 0-112 0,1 2-32 0,1-1 0 15,0 0-1664-15,2 1-336 0,2 0-64 0</inkml:trace>
  <inkml:trace contextRef="#ctx0" brushRef="#br0" timeOffset="119797.96">16131 11612 9215 0,'0'0'816'0,"4"-5"-656"0,-1 1-160 0,1-2 0 0,1 1 2704 0,0-2 512 0,1 1 112 0,-1-1 0 16,1-1-1104-16,-1 1-240 0,0-1-32 0,0 1-16 16,0 2-336-16,-1 1-64 0,-1-1 0 0,-3 5-16 15,0 0-464-15,0 0-96 0,0 0 0 0,0 0-16 0,0 0-528 0,0 0-96 16,2 8-32-16,0 1 0 0,-2 1-160 0,-2 1-128 16,1 2 192-16,-1 2-192 0,0 2 128 0,-1 0-128 15,-1 2 0-15,0 1 0 16,0 2 0-16,-1-1 0 0,2-2 0 0,0 1 0 0,-1-1 176 0,2 0-176 15,0-1 160-15,1 2-160 16,0-2 240-16,2-3-48 0,2-2-16 0,-1-1 0 0,0-1 160 0,2-1 48 16,-1 0 0-16,1-3 0 0,1-3 80 0,0 0 32 15,2-1 0-15,2-1 0 0,1-1-272 0,2-1-48 16,1-1-16-16,3-1 0 0,3-1-160 0,2 0 128 0,2 0-128 0,4 0 128 16,-1-2-128-16,3 2-272 0,0 1 64 0,1 0 16 31,1-2-1472-31,0 3-272 0,-2 1-64 0,0 0-9472 15,-3 1-1904-15</inkml:trace>
  <inkml:trace contextRef="#ctx0" brushRef="#br0" timeOffset="120472.46">14749 12528 13759 0,'-15'0'608'0,"10"0"128"0,-3 0-592 0,-1 0-144 0,-1 0 0 0,1 0 0 15,-2-1 1552-15,1 0 288 0,0 1 48 0,1 0 16 16,0-1 32-16,1 0 16 0,1 0 0 0,0-1 0 16,2 1-384-16,-1 1-80 0,1-1-16 0,5 1 0 15,0 0-368-15,0 0-80 0,0 0 0 0,0 0-16 16,0 0-368-16,0 0-80 0,0 0-16 0,0 0 0 16,0 0-192-16,0 0-32 0,6 1-16 0,4-1 0 15,4 0-128-15,6 0-32 0,4-1 0 0,6 0 0 16,5 0-144-16,4 0 192 0,3-1-192 0,5 0 192 15,5-2-64-15,7 2-128 0,7 1 192 0,4-2-64 0,4-2-128 0,5 2 0 16,7 1 0-16,4-2 0 0,3 0 0 0,5 2 0 16,5 1 0-16,2-1 0 0,-3-1 0 0,0 1 0 15,-2 1 0-15,0 0 0 0,-1 1 128 0,-6 0-128 16,-7-1 0-16,-8 0 128 0,-5 1-128 0,-4-1 0 16,-8 1 0-16,-6-1 0 0,-6-2 128 0,-8 0-128 15,-5 0 128-15,-8-1-128 0,-5 0 176 0,-4 0-48 16,-5 0-128-16,-2 1 192 0,-3-1-192 0,-2 0 0 15,-3 1 128-15,-4 3-128 0,0 0 0 0,0 0-208 16,0 0 32-16,0 0 16 16,0 0-688-16,-5-1-144 0,-3 2-32 0,-1 1 0 15,0 0-2208-15,-2 2-448 0</inkml:trace>
  <inkml:trace contextRef="#ctx0" brushRef="#br0" timeOffset="121433.33">15193 12966 25791 0,'-9'-7'2304'0,"9"7"-1856"0,-5-1-448 0,-3 0 0 0,-1-1 960 0,-2 3 80 15,-2 1 32-15,-1 3 0 0,-2 2-384 0,1 4-80 0,0 2-16 0,-2 4 0 0,-1 2-384 0,1 3-80 16,0-1 0-16,2 2-128 0,2 2 256 16,2 0-48-1,-1 2-16-15,3-2 0 0,2 1-48 0,4 1-16 16,3-1 0-16,0 1 0 0,3-2 0 0,3-1 0 0,0 0 0 0,3-2 0 16,2-2-128-16,2-2 128 0,2-3-128 15,1-1 128-15,3-2 0 0,0-1 0 0,1-3 0 16,2-1 0-16,0-3 32 0,2-3 0 0,-1-2 0 0,-1-2 0 15,-3-2 16-15,-1-1 0 0,-4-3 0 0,-2-2 0 16,-1-2 16-16,-5-3 16 0,-2-1 0 0,-4-1 0 0,-4-4-16 16,-4-1-16-16,-3-2 0 0,-3-2 0 0,-4-1-176 15,0-1 0-15,-3 1 0 0,0 1 0 0,0 2 0 16,0 1 208-16,1 1 0 0,0 2 0 0,2 2 112 0,1 1 0 16,2 1 16-16,2-1 0 0,1 2-128 0,2 0-16 15,1 2-16-15,1 1 0 0,4 0-48 0,-1 1-128 16,4 1 192-16,1 1-64 0,2 0 0 0,3 0-128 15,0 0 192-15,3 1-64 0,2 1-128 0,1 3 0 16,1 2 144-16,1 0-144 0,2 2 128 0,-1 2-128 16,0 3 128-16,0 1-128 0,3 2 0 0,-4 2 128 15,0 2-128-15,-1 2 0 0,-2 1 0 0,-1 2 0 16,-1 1 0-16,-3 2 0 0,-1 1 0 0,-2 1 0 16,-1-1 0-16,0 1 0 0,-1 0-160 0,-1 1 0 0,-1 0 0 0,-2 2 0 31,1-2-512-31,1-1-96 0,0-1-32 0,0-1 0 15,-1-2-1536-15,2-1-304 0,1-2-64 0</inkml:trace>
  <inkml:trace contextRef="#ctx0" brushRef="#br0" timeOffset="121921.35">15941 12987 23951 0,'0'0'2128'15,"2"-7"-1696"-15,-1 1-432 0,0-1 0 0,-1 0 1968 0,-1 1 304 0,0-1 64 0,-2 1 16 16,-3-1-640-16,1 3-128 16,-4 0-32-16,0 2 0 0,-1 1-784 0,-1 1-144 0,-2 1-48 0,-1 3 0 15,-1 4-416-15,-2 2-160 0,-1 1 0 0,1 2 144 16,-2 2-144-16,0 1 0 0,2 2 0 0,-1 1 0 16,1 0-128-16,1 1 128 0,2 1 0 0,2 0 0 15,1 1 0-15,3 1 0 0,2 1-144 0,1-2 144 0,3-1 0 0,3 0-128 16,1-1 128-16,4-2 0 0,-1 0-128 0,3-2 128 15,4-1 0-15,0-3 0 0,2-2-224 0,1-1 64 16,0-3 16-16,1 0 0 0,0-3-176 0,1-2-16 16,-1-1-16-16,1-3 0 0,-1-3 0 0,-1-1 0 15,-1-2 0-15,-1-2 0 0,-3-2 352 0,-1-1 0 0,-2 1 0 0,-1 1 0 16,-2 0 0-16,-2 1 160 16,-2 1-16-16,-1 1 0 0,-1 2 320 0,0 1 64 0,0 1 16 0,-3 0 0 15,5 5-96-15,-5-2-32 0,5 2 0 0,-6 1 0 16,1 1-272-16,0 3-144 15,2 0 160-15,1 2-160 0,-1 2 0 0,-1 3 0 0,2 1 0 0,0 2 0 16,0 2 0-16,1 1 176 0,1 2-48 16,-2 1-128-16,1 0 256 0,1 1-64 0,0 0-16 15,0 1 0-15,0-1-176 0,0 0 160 0,-1 1-160 0,1-1 160 16,0 1-160-16,0-1 0 0,-1-1 0 0,1-1 128 16,0-1-128-16,1-2 0 0,-1 1 0 0,1-3 0 15,0-1-464 1,1-2-128-16,-1-1-32 0,1-3 0 0,0-1-1728 15,1-1-336-15,-3-6-80 0,0 0-12192 0</inkml:trace>
  <inkml:trace contextRef="#ctx0" brushRef="#br0" timeOffset="122381.43">16349 13203 21183 0,'0'-12'1888'0,"0"7"-1504"0,0-2-384 0,0-2 0 16,0 3 3680-16,0 0 672 0,0 6 128 0,0 0 16 0,-1-5-2832 0,1 5-560 15,0 0-112-15,0 0-32 0,0 0-560 0,0 0-112 0,0 0-32 0,-2 5 0 16,0 3-256-16,-1 3 0 0,1 0 0 0,0 2 0 16,-1 2 0-16,1 0 0 0,-2 0 0 0,2 3-144 15,0 0 144-15,-1 0 0 0,-1 1 0 0,1-1 0 16,-1-2 0-16,-2 1 0 16,1-1 0-16,-1-2 0 0,1-2 0 0,0-2 0 0,2-2 128 0,0-1-128 15,-1-2 160-15,4-5-32 0,0 0-128 16,0 0 192-16,-4-3-64 0,2-3-128 0,-1-1 176 0,3-3-176 15,0-3 128-15,2-5-128 16,1-3 0-16,1-3 0 0,3-3 0 0,1-2 0 16,0-3-192-16,1 0 48 0,0 0 144 0,0 2 0 0,-2 2 0 0,1 1 0 0,0 3 0 15,-2 2 0-15,1 2 0 0,0 4 128 16,-2 0 96-16,1 4 32 0,-1 2 0 0,1 3 0 0,-1 1 64 16,1 3 32-16,-6 3 0 0,6 0 0 0,1 1-192 0,-1 1-32 15,1 2-128-15,0 1 192 0,0 2-192 0,1 3 0 16,0 1 0-1,-3 2 0-15,2 2 0 0,-1 2 0 0,2 0 0 0,-1 1 0 16,-1 1 0-16,1 1 0 0,-2 0 0 0,1 1 0 0,-2 2 0 0,0-1 0 16,-1-1 0-16,0 1 0 0,-1 0-208 0,0-1-48 15,-1-1 0 1,0-1 0-16,0-2-528 0,-1-3-112 0,-1 0-32 0,0-2 0 16,-2-1-2144-16,0-1-448 0,0-3-64 0</inkml:trace>
  <inkml:trace contextRef="#ctx0" brushRef="#br0" timeOffset="122538.73">16343 13287 33695 0,'0'0'1488'0,"-2"-5"304"0,2-1-1424 0,2 1-368 0,-1-1 0 0,1 1 0 0,1 0 384 0,3 0 16 15,0-1 0-15,4 2 0 0,2-1-176 0,4 1-32 16,1 0-16-16,4 0 0 16,2 1-848-16,3 1-160 0,1-2-48 0,3 1-14144 15</inkml:trace>
  <inkml:trace contextRef="#ctx0" brushRef="#br0" timeOffset="123557.42">8727 14197 18431 0,'0'0'1632'0,"1"-6"-1312"16,0 1-320-16,2-1 0 0,-1 0 960 0,0 1 128 0,-2 5 32 0,0 0 0 15,0 0-208-15,0 0-32 16,0 0-16-16,7 5 0 0,-2 1-352 0,-1 4-80 16,1 2-16-16,-1 4 0 0,1-1-208 0,-1 3-32 15,0-1-16-15,2 4 0 0,1 0-160 0,-2 0 128 0,3-1-128 0,1-2 128 16,-1 1 64-16,3-2 0 0,0-2 0 0,3-2 0 16,-2-1 416-16,0-2 96 0,1-3 0 0,5-1 16 15,-2-2 16-15,-1-4 0 0,1-4 0 0,-4 0 0 16,3-1-48-16,0-3-16 0,1-2 0 0,0-1 0 15,1-2-96-15,2-3-32 0,1-2 0 0,2 0 0 16,2-1-192-16,1 2-32 0,3-1-16 0,-3 2 0 16,2-2-304-16,0 4 0 0,-3 1 0 0,-1 3 0 15,-3 0 128-15,-1 2-128 0,-1 3 0 0,0 1 0 16,-2 2 0-16,0 2 0 0,0 2 0 0,-1 2 0 0,-1-1 0 0,1 1 0 16,-1 2 0-16,1 0 0 0,0 2 0 0,2 0 0 15,-1-1 0-15,7 4 0 0,-2-2 0 0,-6-4 0 16,1 1 0-16,9 2 0 0,0-3 0 15,-9-1 0-15,3-1 0 0,1 0 0 0,1 0 0 0,1-1 0 16,-3-1 0-16,11 1 0 0,-4-2 0 0,2 0 0 16,-1 0 0-16,2-1 0 0,0 0 0 0,-10 1 0 15,3 0 0-15,16 0 0 0,-1 0 0 0,1 0 0 0,-1 0 0 0,-8 2 0 16,-1 1 0-16,3 1 0 0,0-1 0 0,2 0 0 16,1 1 0-16,0-2 0 15,1-1 0-15,18-1 0 0,-3 0 0 0,-15 0 0 0,4 0 0 0,4 0 0 16,0 0 240-16,0-1-64 31,1-1-16-31,1-2 0 0,1-2 112 0,4-2 32 16,4-1 0-16,-2-1 0 0,1-1-16 0,0-3 0 15,-1 0 0-15,-1-2 0 0,-1 0 32 0,-4 0 0 0,-1 1 0 0,-4 0 0 16,-6 0 240-16,-2 0 48 0,-4-2 16 0,-4 2 0 16,-3 0-80-16,-3-1-16 0,-4 1 0 0,-1 0 0 15,-3 2-288-15,-3 1-64 0,-2 0-16 0,-2 0 0 16,0 0-352-16,-3 1-64 0,-1 0 0 0,-1 1-16 15,-1 1-1840 1,-1 3-352-16,-2 0-80 0</inkml:trace>
  <inkml:trace contextRef="#ctx0" brushRef="#br0" timeOffset="124299.67">10147 14878 30063 0,'0'0'1328'0,"0"0"272"0,-6-4-1280 0,6 4-320 0,0 0 0 0,0 0 0 0,0 0 0 0,0 0 0 16,0 0 0-16,10 3 0 15,2 0 320-15,3-1 0 0,3-1 0 0,1 1 0 0,3-1 96 0,2 1 16 16,0-2 0-16,1 1 0 0,1-1-64 0,2 0-16 16,1 0 0-16,-1 0 0 15,0 0-96-15,-1 0 0 0,1-1-16 0,-1-1 0 0,0 2-240 0,-3 0 144 16,-2 0-144-16,-4-1 128 0,-2 0 0 0,-4 0-128 16,-1-1 192-16,-11 2-64 0,0 0 64 0,0 0 16 15,0 0 0-15,0 0 0 0,2-8 112 0,-3 2 0 0,-4 0 16 0,-3 1 0 16,-3-1-32-16,-1 1-16 0,-4 0 0 0,-1 1 0 15,-5 1-160-15,0-1-128 16,-1 2 192-16,1 1-192 0,-4 1 0 0,1 2 0 16,-1 0 0-16,-2 3 0 0,1 0 0 0,-1 3 0 0,0 1 0 0,-2 1 0 0,-2 0 0 0,2-1 0 15,2 2-160-15,1 0 160 0,2 2 0 16,3-2 0-16,2 1 0 0,5 2 0 16,2 1 0-16,3 1 0 0,2-2 0 0,4 0 0 0,1 1-160 15,3-2 160-15,3 0 0 0,2-1-144 16,3 0 144-16,3-1 0 0,-2 0 0 0,5-1 0 0,3-1 0 0,2-4 0 15,0-1 160-15,2-3-160 0,0-2 336 0,-3-3-16 16,0-2-16-16,-3-1 0 0,-3 0 208 16,-2-2 32-16,-3-2 16 0,-2-1 0 0,-1-2 48 0,-3 0 16 15,-3-1 0-15,-2-1 0 0,-1 2-208 0,-3-1-32 16,-3 0-16-16,-2 4 0 0,-2 3-368 0,-2 1 0 16,-1 3-192-16,0 1 64 15,-2 6-528-15,0 1-112 0,0 4 0 0,3 3-16 16,0 4-2096-16,3 3-432 0,2 0-80 0</inkml:trace>
  <inkml:trace contextRef="#ctx0" brushRef="#br0" timeOffset="125343.36">14310 14252 22111 0,'-5'-5'1968'0,"1"0"-1584"0,-2 0-384 0,2 0 0 16,-1-1 1456-16,0 2 208 0,1 0 32 0,4 4 16 15,-4-5-688-15,4 5-144 16,0 0-32-16,0 0 0 0,0 0-384 0,0 0-80 0,0 0 0 0,0 0-16 16,0 0-368-16,-2 7 0 15,4 1 0-15,0 0 0 0,1 2 0 0,1 0 0 0,2 0 0 16,0 0 0-16,2 0 0 0,0 2 0 0,1 0 0 0,-1-1 0 0,2 0 0 0,-1-2 0 16,0-1 192-16,0-2-64 0,-1 0 256 0,1-2 48 15,0-1 16-15,1 0 0 16,0-1 64-16,1-2 0 15,1-2 16-15,1-2 0 0,0 0-32 0,3-2-16 16,0-1 0-16,2-2 0 0,2-2-96 0,1-1 0 0,2 0-16 0,0 0 0 16,2-2-112-16,3 2-32 15,-1 1 0-15,1 0 0 0,-2 1-224 0,3 3 176 16,-5 1-176-16,0 2 160 0,-1-1-160 0,0 3 160 16,0 2-160-16,1 2 160 0,1 2-160 0,-1 0 0 0,0 0 0 0,0 2 0 0,0 1 0 15,2-1 0-15,-1 1 0 0,1-1 0 16,-2 0 0-16,10 2 0 0,-6-3 0 0,-9-2 0 15,0 1 0-15,-2 0 0 0,0-2 0 0,-3 0 0 0,-1 0 128 16,2-1-128-16,-3 0 128 0,4 0-128 16,-4-1 128-16,-3 0-128 0,1 0 128 0,0-1-128 15,0 0 128-15,0 0-128 0,1-2 0 0,3 1 128 0,-1-1-128 0,0 2 0 16,-1 0 0-16,-3 1 0 16,1 0 0-16,1 0 0 0,0 0 0 0,1 0 0 0,0 0 0 0,3 0 0 15,0 0 0-15,3 0 0 0,-3 0 0 0,4 0 0 16,2 0 0-16,1 0 0 0,2-1 0 0,0-1 0 15,1 0 0-15,2 0 0 0,2-1 0 0,1 1 0 16,2-2-144-16,-1 2 144 0,3-1 0 0,3 1 0 16,4-2 0-16,1 1 0 0,1 0 0 0,0-3 0 0,-2-2 0 0,0 1 0 15,0-2 0-15,0 0 144 16,-3 1-144-16,1 2 192 0,-2-1-48 0,-2 1 0 16,-3-2 0-16,-2 0 0 0,-2-1 208 0,-2 0 32 15,-3-1 16-15,-3 0 0 0,-4-3 48 0,1-1 16 16,-2 0 0-16,-1 0 0 0,1-1-128 0,-3 0-16 0,0 0-16 0,0-2 0 15,-3 0-176-15,-1-1-128 0,1-1 192 0,1 3-192 0,-4-1 0 0,0 2-304 16,0 1 48-16,-3 0 0 16,-1 3-1856-16,0 1-352 15,-2 3-80-15</inkml:trace>
  <inkml:trace contextRef="#ctx0" brushRef="#br0" timeOffset="126256.25">15508 14851 30351 0,'2'-14'1344'0,"1"4"272"0,2-1-1296 0,1-1-320 0,2-1 0 15,2 1 0-15,0 1 640 0,3 0 48 0,2 0 16 16,4 1 0-16,0 1-112 0,3 0-16 0,2 0 0 0,-1 3 0 15,-1 0-128-15,0 2-48 16,-1 1 0-16,-7 3 0 0,0-2-128 0,2 4-16 16,0 0-16-16,0 1 0 0,-3 1-112 0,0 2-128 0,-3 1 176 0,-1-1-176 15,-1 1 0-15,-2-1-176 0,0 2 0 0,-2 1 0 16,-1 0-528-16,0-1-96 0,-2 2-32 0,0-1 0 31,-2 0-1424-31,-2 0-304 0,0-2-48 0,0 1-16 16,-2-1 768-16,1-2 160 0,-1 0 32 0,-2-1 0 0,7-4-112 0,0 0-16 15,-9 0 0-15,9 0 0 0,-6-2 1440 0,0-1 352 0,-1-2 0 0,2 0 0 0,-1-2 1520 16,-1-3 368-16,1 0 80 0,1 1 16 0,-1 2 272 0,1 0 64 16,-2 2 16-16,3 0 0 0,4 5-480 0,-8-2-80 0,8 2-32 0,-9 2 0 15,2 2-784-15,0 2-144 16,-2 5-48-16,0 3 0 0,1 3-624 0,-2 3-144 16,-1 1 0-16,0 1 0 0,2 1 0 0,-1 1 0 15,3 0 0-15,3 1 0 0,2 3 128 0,2-4-128 31,2-1 0-31,1-2 144 0,2-1 96 0,2-2 16 0,2-3 0 0,2-2 0 0,0-2 144 0,1-2 48 16,1-4 0-16,4-1 0 16,-2-2-32-16,3-2 0 0,2-2 0 0,1-3 0 0,1-1-160 0,1-2-16 15,0-1-16-15,1 0 0 0,0 0-480 0,0-1-80 0,0-1-32 0,-2 2-11792 16,0 1-2352 0</inkml:trace>
  <inkml:trace contextRef="#ctx0" brushRef="#br0" timeOffset="130496.77">3129 15540 19343 0,'1'-10'1728'0,"-1"10"-1392"0,3-8-336 0,-1 1 0 16,0 0 720-16,-2 7 80 0,2-8 16 0,-2 8 0 0,1-7 288 0,-1 7 64 15,0 0 16-15,-2-8 0 0,2 8-416 16,-2-6-64-16,2 6-32 0,-5-5 0 0,5 5-160 0,-5-5-16 15,5 5-16-15,0 0 0 0,-7-2-48 0,7 2-16 16,0 0 0-16,-8 5 0 0,-2-1-32 0,2 3 0 16,-2 1 0-16,1 3 0 0,0 0-256 0,1 5-128 15,0 0 128-15,1 1-128 0,0-1 0 0,1 2 0 16,2 1 0-16,-1 2 0 0,2-1 0 0,2 1 0 16,1-2 0-16,2 2 0 0,1 0-128 0,4-1 128 0,2-3 0 15,1 2 0-15,2 1 0 0,1 1 0 0,1 0 0 0,2-1 0 16,-1 1 0-16,1 0 0 0,-1-1-176 15,-1 2 176-15,-1 2 0 0,-2 0 0 0,-1 0 0 0,-1-2 0 16,-2-2 0-16,-3 0 0 0,-4 2 0 0,-1-2 0 16,-1-1 0-16,-3-2 176 0,-1 0-48 0,-3-3 0 15,-1-3 208-15,-1-1 48 0,-1-1 0 0,-1-1 0 16,-1-2 320-16,-1-1 80 0,2-2 16 0,1-2 0 31,-1-2 64-31,1-1 16 0,0-3 0 0,1 0 0 0,2-2-160 0,1-2-16 0,0-3-16 0,3-2 0 16,-1-1-240-16,3-4-64 0,2-2 0 0,1-1 0 15,1 1-384-15,3-1 0 0,3-1 0 0,1 1 0 0,1 1-304 0,-1 2-32 16,2 3-16-16,1 3 0 16,0 2-96-16,-1 3-32 0,-1 2 0 0,0 3 0 31,-9 3-1440-31,10 2-304 0,-2 3-48 0,1 1-8800 16,-2 4-1776-16</inkml:trace>
  <inkml:trace contextRef="#ctx0" brushRef="#br0" timeOffset="130902.06">3496 16258 22111 0,'0'0'976'0,"-4"-8"208"0,3 1-944 0,1 7-240 16,-1-8 0-16,-3 0 0 0,-1 2 2624 15,5 6 464-15,-6-6 112 0,-1 2 0 16,-1 1-1424-16,1 1-304 0,-2 2-48 0,0 3-16 0,-2 1-816 0,0 0-160 15,0 4-48-15,1 2 0 0,-3 1-384 0,3 0 0 16,2 2 0-16,3 3 0 0,-1 1 0 0,3 1 0 16,0 1 0-16,4-3-176 0,1-1 176 0,2 1 0 15,1-1-144-15,0 0 144 0,2-2 0 0,0-1-144 0,0-1 144 16,3-1 0-16,0-1-192 0,2-3 64 0,0 0 128 16,1-3-208-1,3-2-624-15,1-1-112 0,2-2-16 0,3-4-15456 0</inkml:trace>
  <inkml:trace contextRef="#ctx0" brushRef="#br0" timeOffset="131536.63">4231 15893 17503 0,'0'0'1552'0,"0"0"-1232"0,0 0-320 0,0 0 0 16,0 0 1984-16,0 0 320 0,0 0 80 0,0 0 16 16,0 0-608-16,0 0-112 0,10-2-16 0,-1 2-16 0,-9 0-736 15,12 3-144-15,0-2-16 0,2 0-16 0,0 0-400 0,1-1-80 0,1 0 0 0,-1 0-16 32,0 0-240-32,2 0 128 0,-1-1-128 0,1 1 0 0,1 0-192 0,-3 0-144 15,-3 0-32-15,-1 1-10000 16,-1 0-2016-16</inkml:trace>
  <inkml:trace contextRef="#ctx0" brushRef="#br0" timeOffset="131712.53">4253 16092 33167 0,'0'0'1472'0,"-6"-1"304"0,0-3-1424 0,6 4-352 15,0 0 0-15,0 0 0 0,0 0 832 0,0 0 112 16,0 0 16-16,0 0 0 0,0 0-512 0,9-2-112 0,1 0-16 15,3 1 0-15,6 0-320 0,1 1 0 0,1-1 0 0,1 0 0 32,1-1-1344-32,1-1-256 0,2-1-32 0,3 0-16 0</inkml:trace>
  <inkml:trace contextRef="#ctx0" brushRef="#br0" timeOffset="132388.94">6391 15797 12895 0,'0'0'1152'0,"0"0"-928"0,0 0-224 0,-5-5 0 16,1-1 2416-16,0 1 432 0,-2 0 96 16,2 1 0-16,-3-2-784 0,0 1-176 0,0-1-16 0,-2 2-16 15,0 1-624-15,0 1-128 0,1-1-32 0,-2 1 0 16,0 0-416-16,-1 1-96 0,-2 0-16 0,-1 1 0 16,1 2-304-16,0 2-64 0,-1 2-16 0,-1 3 0 15,1 2-256-15,1 1 0 0,-5 1 0 0,3 2 0 16,1 3 0-16,0 3 0 0,1 0 0 0,3 0 0 15,3 0 0-15,1-1 0 0,3-1-128 0,2 0 128 0,2-2 0 16,3 1 0-16,2-1-160 0,2-4 160 0,3-1 0 0,4 0-144 16,1-1 144-16,2-2 0 0,-1-3 0 15,2 0 0-15,0-3 0 0,3-3 0 0,1-2 192 0,0-2 0 16,0-4 0-16,0-2 0 0,0-4 192 0,-1-2 48 16,-1-1 0-16,-1-4 0 0,-1-2 288 0,-1-4 64 15,1-2 16-15,-2-3 0 0,-2-4-224 0,-2 0-64 16,-2-3 0-16,-1-2 0 0,-2-2-256 0,-4 1-48 15,-3 3-16-15,-2 0 0 0,-2 3-48 0,-3 3-16 16,-2 3 0-16,-4 4 0 0,-5 4 64 16,-1 3 0-16,0 5 0 0,-2 3 0 0,0 2-448 15,-1 3-96-15,0 3-16 0,0 3 0 16,2 3-320-16,2 3-64 0,3 3-16 0,0 2 0 16,0 2-2176-16,4 2-432 0,3 2-80 0</inkml:trace>
  <inkml:trace contextRef="#ctx0" brushRef="#br0" timeOffset="133207.46">6804 15601 17439 0,'0'0'768'0,"0"-7"176"0,0-1-752 0,0-1-192 15,-1 0 0-15,1 1 0 0,0-1 1344 0,0 1 256 16,0-1 32-16,0 1 16 0,0-2-240 0,1 2-32 16,-1 0-16-16,0 8 0 0,1-7-256 0,-1 7-48 15,2-8-16-15,-2 8 0 0,0 0-176 0,0 0-32 0,0 0-16 0,0 0 0 16,0 0-416-16,0 0-80 0,0 0 0 0,-2 10-16 15,0 1-304-15,0 3 160 0,-1 4-160 0,-1 0 128 16,0 1-128-16,1 2 0 0,-1 2 0 0,1 0 128 16,1-1-128-16,1 0 0 0,1-1 0 0,1 0 0 15,1-1 0-15,1-2 0 0,1 0 0 0,1 0 0 16,2-2 0-16,2 0 0 0,1-2 0 0,1-2 0 16,0-1 0-16,1-1 128 0,1-1-128 0,0-3 128 15,1-1 48-15,1-3 0 0,0-1 0 0,0-2 0 16,1-1-16-16,-1-3 0 0,0-2 0 0,0-3 0 0,0-4 64 15,2-1 16-15,-1-3 0 0,0-1 0 0,-2-4 128 16,0-3 16-16,1-1 16 0,-2-3 0 0,0-2-144 16,-1 0-16-16,-1 1-16 0,-1 1 0 0,-2 0-80 0,-3 5-16 15,2 5 0-15,-4 1 0 0,-1 3 240 0,-2 4 32 16,-1 2 16-16,-1 2 0 0,-2 1-32 0,4 7 0 16,-6-4 0-16,6 4 0 0,-8-1-384 0,8 1 0 15,-6 4 0-15,-2 3 0 0,3 2-144 0,0 2-64 16,2 1-16-16,0 2 0 15,0 1-288-15,2 2-64 0,1-1-16 0,0 2 0 16,1-1-416-16,2-1-80 0,0-1 0 0,0-1-16 16,1-2-1872-16,0-1-368 0,1-1-80 0</inkml:trace>
  <inkml:trace contextRef="#ctx0" brushRef="#br0" timeOffset="133538.93">7051 15480 19119 0,'0'0'832'0,"0"0"192"16,0 0-816-16,0 0-208 0,-5-3 0 0,5 3 0 15,0 0 1152-15,-6-2 192 0,6 2 48 0,0 0 0 16,0 0-624-16,0 0-128 0,0 0-32 0,0 0 0 16,0 0-288-16,0 0-64 0,0 0-16 0,0 0 0 0,0 0-112 0,0 0 0 0,11-2-128 0,-1 0 192 15,-2-1-192-15,1 1 0 0,0 0 0 0,0 0 0 16,0 1 0-16,-1 0 0 0,1-2 0 0,-9 3 0 31,9-1-432-31,-9 1-16 0,10 0-16 0,-10 0 0 16,9 4-560-16,-9-4-128 0</inkml:trace>
  <inkml:trace contextRef="#ctx0" brushRef="#br0" timeOffset="133722.56">7168 15500 13823 0,'0'0'1216'0,"0"0"-960"0,-5-4-256 0,5 4 0 16,-7-3 2736-16,7 3 496 0,0 0 96 0,0 0 32 0,0 0-1648 0,0 0-336 15,0 0-64-15,0 0-16 0,0 0-784 0,0 0-144 16,0 0-48-16,0 0 0 0,14 0-320 0,-1 0 0 15,0-2 0-15,2 1 128 0,3-1-128 0,0 1 0 16,-2-1 0-16,2 0 0 16,-1-1-944-16,0 0-144 0,-2-1-48 0</inkml:trace>
  <inkml:trace contextRef="#ctx0" brushRef="#br0" timeOffset="133958.32">6843 15507 22111 0,'0'0'976'0,"-7"-6"208"0,3 1-944 0,4 5-240 0,0 0 0 0,0 0 0 16,0 0 1616-16,0 0 288 15,0 0 48-15,0 0 16 0,0 0-1424 0,6-6-288 0,4 3-48 0,2 2-16 16,2 0-192-16,2 1 0 15,3 0-144-15,3 0-8688 16,1 0-1728-16</inkml:trace>
  <inkml:trace contextRef="#ctx0" brushRef="#br0" timeOffset="134418.85">6019 16231 19343 0,'-11'0'848'0,"11"0"192"0,-10-3-832 0,2 3-208 0,8 0 0 16,0 0 0-16,0 0 2320 0,0 0 432 15,-4 7 64-15,4-7 32 0,0 0-2064 0,7 10-400 16,5-1-96-16,4-2-16 0,3 1 0 0,6-2 0 15,7-2 0-15,1-2 0 0,1-2 96 0,5-1 16 16,-1-2 0-16,5 0 0 0,3-1 0 0,4 1 0 16,1 0 0-16,2-1 0 0,1 0-144 0,-1 0-32 15,-5-2 0-15,-1 3 0 0,-3-1-208 0,-2 2 0 16,-1 1 0-16,-2 0 0 0,-2 0 128 0,-3 0-128 16,-5 0 0-16,-4 0 144 0,-2 1-144 0,-4-1 128 0,-5 1-128 0,-3-2 128 31,-11 2-448-31,0 0-80 0,8 0-32 0,-8 0-14928 0</inkml:trace>
  <inkml:trace contextRef="#ctx0" brushRef="#br0" timeOffset="135242.09">6378 16938 19343 0,'0'0'1728'0,"0"0"-1392"15,0 0-336-15,0 0 0 0,0 0 1456 0,-7 1 208 0,7-1 64 0,0 0 0 16,-8 1-1264-16,8-1-240 0,-7 3-48 0,7-3-16 15,-8 4 48-15,8-4 16 0,-9 3 0 0,1 0 0 16,1 0 96-16,-1-1 0 0,0 1 16 0,8-3 0 0,-9 3 96 0,2 1 16 16,-2-2 0-16,0 0 0 0,0 0-144 0,2 0-32 15,7-2 0-15,0 0 0 0,-9 2-80 16,9-2-32-16,0 0 0 0,0 0 0 16,-8 0 64-16,8 0 16 0,0 0 0 0,0 0 0 0,0 0-112 15,0 0 0-15,0 0-128 0,0 0 192 0,0 0-192 0,0 0 0 16,1-9 0-16,-1 9 0 15,2-8 0-15,-2 8 0 0,3-8 0 0,-1 1 0 16,-2 7 0-16,1-8 128 0,-1 8-128 0,1-8 0 16,-1 8 272-16,-1-7-32 0,1 7-16 0,0 0 0 0,0 0 160 15,-4-6 48-15,4 6 0 0,-7-4 0 16,7 4-48-16,-8-3-16 0,1 2 0 0,7 1 0 0,-11 5-112 0,2-1-32 16,-1 2 0-16,0 1 0 15,0 3-224-15,-1 2 0 0,-1 2 0 0,0 2 0 0,0 3 0 0,1-1 0 0,1 0 0 0,1 2 0 16,2 2 0-16,3-1 0 0,1-1 0 0,2-1 0 15,2 0-128-15,3-1 128 0,-1-2 0 0,4 0 0 16,2-3 0-16,1 0 0 0,1-3 0 0,0-2 0 16,1-3 0-16,0-2 0 0,1-3 128 15,1 0-128-15,2-4 368 0,0-4-32 0,2-2 0 0,-3-3 0 0,1-3 400 0,-1-3 80 32,-1-3 16-32,1-3 0 0,-4-3-64 0,1-2 0 15,-4 1 0-15,-1-3 0 0,-1-3-336 0,-2-2-80 0,-1-2-16 0,0 0 0 16,-6 1-208-16,1 1-128 0,-3 0 160 0,-2 5-160 0,-2 5 144 0,2 4-144 15,-2 2 128-15,-1 4-128 0,0 6 0 16,1 2-224-16,0 3 32 0,-2 2 0 16,0 3-320-16,2 1-64 0,-1 3-16 0,2 0 0 15,0 3-1232-15,2 3-240 0,-1 2-48 0,3 1-16 16,0 2-608-16,3-2-112 0,3 0-32 0</inkml:trace>
  <inkml:trace contextRef="#ctx0" brushRef="#br0" timeOffset="135525.75">6760 16819 30399 0,'-6'-11'2704'0,"2"2"-2160"0,1-1-544 0,2 2 0 16,1-1 1024-16,0 9 80 0,-2-8 32 0,2 8 0 15,0 0-128-15,0 0-32 0,0 0 0 0,0 0 0 16,0 0-736-16,-5 10-240 0,2 2 128 0,1 4-128 15,-1 0 0-15,2 6-176 0,-1 1 32 0,2 1 0 0,-1 1 144 0,0 1 0 16,0 3-144-16,0-1 144 0,0-1 0 0,0 0 0 31,1 3 0-31,0-1 0 0,-1 1 0 0,1-1 0 0,0-1 0 0,1-1 0 0,-1-4 0 0,0-1 0 32,0-2-192-32,0-2 192 15,0 0-608-15,0-3 0 0,0 0 0 0,0-4 0 16,0-11-1936-16,-1 8-384 0,1-8-80 0</inkml:trace>
  <inkml:trace contextRef="#ctx0" brushRef="#br0" timeOffset="135807.16">6767 16916 27647 0,'-4'-19'2448'0,"0"7"-1952"0,1-2-496 0,1 1 0 16,0-1 1136-16,0 2 128 0,2 1 16 0,0 0 16 15,2 0-448-15,0 1-80 0,1 1-32 0,1 1 0 16,3 1-112-16,1 2-32 0,1-1 0 0,0 3 0 15,2 1-304-15,3 2-64 0,0 1-16 0,2 2 0 16,0 3-64-16,1 1-16 0,2 1 0 0,0 1 0 16,-2 2 32-16,-1 0 0 0,-3-1 0 0,-2 1 0 15,-1 1-32-15,-3 1-128 0,-3 1 192 0,-2 0-64 16,-3-1 0-16,-1 0-128 0,-6 0 192 0,-1 0-64 16,-3 2-128-16,-3-1 192 0,-5 0-192 0,0 1 192 15,-1-1-192-15,2-1 0 0,0-3-160 0,1 1 160 0,1-1-192 16,0 1 192-16,2-1-208 0,2 0 80 15,2-2-1328-15,1 0-256 0,1-2-48 0,0-2-13952 16</inkml:trace>
  <inkml:trace contextRef="#ctx0" brushRef="#br0" timeOffset="136296.04">8287 16242 32255 0,'-10'-6'1424'0,"10"6"304"0,0 0-1392 0,0 0-336 16,0 0 0-16,0 0 0 0,0 0 672 0,0 0 64 0,0 0 16 0,0 0 0 15,0 0-528-15,0 0-96 0,15 3-128 0,-1 1 176 16,2-1-176-16,2 0 0 0,3 1 0 0,2-3 0 16,1-1-176-16,0 0 176 0,1-1-128 0,-1 0 128 31,-1-2-1760-31,-1 1-272 0,0 0-48 0,-2 0-7008 0,-3 1-1392 0</inkml:trace>
  <inkml:trace contextRef="#ctx0" brushRef="#br0" timeOffset="136488.26">8237 16492 26719 0,'0'0'2368'0,"-7"-3"-1888"0,7 3-480 0,0 0 0 15,0 0 1856-15,0 0 256 0,0 0 64 0,0 0 16 0,0 0-1744 0,10-3-448 16,3 2 0-16,2-1 0 15,3 0 0-15,4 1 0 0,1 1 0 0,4-1 0 0,0-2-128 0,1 0 128 16,-4-1-160-16,1 0 160 31,1-3-2832-31,2 0-480 0,12-5-80 0,-5 4-32 0</inkml:trace>
  <inkml:trace contextRef="#ctx0" brushRef="#br0" timeOffset="139303.38">10901 15651 15663 0,'0'-12'688'0,"0"4"144"0,0-2-656 0,1 0-176 0,1 2 0 0,-1-1 0 16,0 0 2544-16,0 2 464 15,-1 7 112-15,1-7 16 0,-1 7-1280 0,0 0-256 0,0 0-64 0,0 0 0 16,0 0-720-16,0 0-160 16,0 0-16-16,3 11-16 0,-2 2-448 0,0 4-176 0,-1 3 128 0,0 3-128 15,-1 4 0-15,1-1 0 0,-1 1 0 0,0 0 0 16,-2 1 0-16,2 0 128 16,0 1-128-16,0 0 0 0,0-2 0 0,0-1 0 0,1 0 128 0,0-3-128 0,-1-1 0 0,1-3 0 15,0-1 144 1,0-5-144-16,-2-2 128 0,1-2-128 0,1-9 128 0,-3 8-128 0,3-8 240 0,0 0-32 15,0 0 0-15,0 0 0 0,-7-4 352 0,0-3 64 16,0-4 16-16,3-4 0 0,-4-1-16 0,4-5 0 16,-1-3 0-16,2-5 0 0,1-2-304 0,2-2-48 15,0-3-16-15,3-1 0 0,2-3-112 0,1 2-16 16,2 0-128-16,1 3 192 16,1 3-192-16,2 2 0 0,-2 3 0 0,1 4 0 15,0 2 0-15,1 4 0 0,-1 3-128 0,1 4 128 0,0 0 0 0,1 3 0 0,0 1 0 0,2 2 0 16,0 0 0-16,-1 2 0 0,0 2 0 0,0 2 0 15,-1 2 0-15,0 1 0 16,-1 1 0-16,1 0 0 0,-4 3-128 0,0 1 128 0,-1 0-192 0,-1 2 192 16,-4 0-208-16,-2 1 64 0,-1 2 16 0,-2-1 0 15,-7 0 128-15,-1 1-208 0,-2 0 80 0,-5 1 128 16,0 2-208-16,-2 0 80 0,-2-2 128 0,1 0-208 16,1-2-64-16,0-1-16 0,2-2 0 0,3-1 0 15,3-1-480 1,2-3-112-16,2 0-16 0,7-6-10192 0,0 0-2048 0</inkml:trace>
  <inkml:trace contextRef="#ctx0" brushRef="#br0" timeOffset="139603.6">11432 15526 27647 0,'0'0'1216'0,"0"0"256"0,0 0-1168 0,0 0-304 0,0 0 0 16,0 0 0-16,0 0 1168 0,0 0 176 0,0 0 48 0,6 6 0 15,-2 3-752-15,-2 2-128 0,-2 2-48 0,-1 3 0 0,0-1-240 0,0 1-48 0,0 2-16 0,-1 1 0 32,-1 2-32-32,1 0-128 0,1-2 192 0,-1 1-64 0,0 0 32 0,1-1 0 15,0-2 0-15,2 1 0 0,0-1-32 0,1 0-128 0,0-3 192 16,1-1-64-16,2-2 240 0,0-2 32 0,2-2 16 0,1-3 0 16,3-2 304-16,-1 0 64 0,1-1 16 15,1-1 0-15,1-3-240 0,1 1-48 16,3-2-16-16,0-2 0 15,3 0-288-15,-1-1-48 0,-1 1-16 0,0 1 0 16,-1 1-144-16,-1 0 0 0,-1 1 0 0,0 1 0 31,-2 1-464-31,-2 0-128 0,-1 0-32 0,-2 1 0 0,-8 0-1616 0,0 0-320 16,8 1-64-16</inkml:trace>
  <inkml:trace contextRef="#ctx0" brushRef="#br0" timeOffset="140073.32">11762 15255 33167 0,'-9'-19'2944'0,"5"7"-2352"16,-2-1-464-16,2 1-128 0,1 0 336 0,1 1 48 15,0 1 16-15,2 1 0 0,3 0 48 0,1 2 0 16,2-1 0-16,-1 0 0 0,1 2-64 0,1-1 0 15,2 3 0-15,1-1 0 0,1 1-144 0,1 0-48 0,0 2 0 16,0 1 0-16,-2 1 16 0,0 2 0 0,-10-2 0 0,11 6 0 16,-3 0-208-16,-2 1 176 0,-6-7-176 0,6 10 160 15,-3-1-160-15,-2 0 0 0,-2 2 0 0,-1 1 0 16,-1 1 0-16,-3 1 0 0,0 0 0 0,0 1-176 16,-3-2 176-16,2-1-208 0,-1 0 80 0,1-1 128 15,2-1 0-15,-1 0 0 0,2 0 0 0,1-2 0 16,3-8 0-16,-4 8 0 0,4-8 0 0,-2 8 0 15,2-8 0-15,0 9 0 0,0-9 0 0,2 9 0 16,-2-9 0-16,6 8 0 0,-2-1 0 0,2 0 0 16,0-2 0-16,2 2 0 0,-1-1 0 0,-1 2 0 0,1-2 0 0,-1 0 160 15,0 1-16-15,-1-1 0 0,-5-6 112 0,0 0 0 16,4 8 16-16,-4-8 0 0,0 0 48 0,-4 9 0 16,0-3 0-16,-4 0 0 0,-2-2 32 0,-2 1 16 15,-1-1 0-15,-1 2 0 0,-2-3-192 0,1 1-48 16,-2 1 0-16,2-1 0 15,0 1-448-15,0 0-112 0,2 2-16 0,1 0 0 16,-3 2-3072-16,0 0-608 0</inkml:trace>
  <inkml:trace contextRef="#ctx0" brushRef="#br0" timeOffset="140706.32">10459 16246 20271 0,'0'0'1792'0,"-9"-1"-1424"16,0-1-368-16,0 1 0 0,0 0 2000 0,2 1 336 0,-1 0 64 0,8 0 16 15,0 0-1008-15,-7 0-208 16,7 0-48-16,0 0 0 0,0 0-304 0,-7 2-64 0,7-2-16 0,0 0 0 16,0 0-112-16,0 0-16 15,0 0-16-15,0 0 0 0,0 0-176 0,0 0-16 0,12 4-16 0,1-1 0 16,5 0-224-16,1-1-64 16,7 0 0-16,4-1 0 0,6 0 0 0,5 1-128 0,6-2 192 0,3 0-64 0,0-1-128 15,5 0 0 1,3 0 144-16,9 0-144 0,5 0 0 0,3-2 0 0,-1-2 0 0,3 1 128 0,3 1-128 0,4-3 0 15,4-1 0 1,-1 1 0-16,-3-3 0 0,-2 0 0 0,1 0 128 0,-1 1-128 0,0-1 0 0,-5 1 0 16,-8 0 0-16,-3 1 128 0,-4-2-128 0,-4 1 0 15,-3 1 128-15,-5-1-128 16,-2 1 0-16,-9 2 144 0,-7 0-144 0,-5 1 0 16,-5 0 224-16,-5-1-64 0,-2 1-16 0,-4 0 0 15,-2 0 16-15,-9 4 0 0,6-3 0 0,-6 3 0 0,0 0-160 0,0 0 0 0,0 0 0 0,0 0 0 31,0 0-544-31,-9-2-192 0,1 2-32 0,0 3-16 16,-2 1-1632 0,0 3-320-16,0 2-64 0</inkml:trace>
  <inkml:trace contextRef="#ctx0" brushRef="#br0" timeOffset="141138.79">11290 16637 19343 0,'-11'-17'848'0,"5"7"192"0,-2-1-832 0,2 1-208 0,1 0 0 0,1 2 0 16,-1-1 4000-16,5 9 752 0,-4-6 160 0,4 6 16 15,0 0-3552-15,0 0-720 0,0 0-144 0,0 0-16 16,-6 6-496-16,2 3 0 0,4 3 0 0,-3 3 0 15,-1 4 0-15,1 2 0 0,0 1-128 0,-1 4 128 16,1 2 0-16,0 1 0 0,-2 1 0 0,2 1 0 0,-1-2 0 0,1 0 0 16,-1-1 0-16,1-1 0 0,-2-1 0 15,2 1-160-15,0-2 160 0,1 2-192 16,0-1-656-16,2-1-144 0,0-3-32 0,2-2-9712 16,0-2-1936-16</inkml:trace>
  <inkml:trace contextRef="#ctx0" brushRef="#br0" timeOffset="141471.48">11427 16714 37839 0,'-6'-18'1664'0,"5"8"368"0,1 1-1632 0,1-1-400 16,2 2 0-16,2 0 0 0,0 2 192 0,3 2-64 0,1 0 0 0,1 1 0 15,1 2-128-15,1 3 0 16,1 2 144-16,0 1-144 0,-1 2 0 0,2 2 0 15,-3 2 0-15,-2 2 0 0,0 0 0 0,-1 5-128 16,-4 1 128-16,-1 2 0 0,-5 0 0 0,1 0-160 0,-2 0 160 0,-4 0 0 16,-1-1-272-16,-2 1 48 0,-1 0 16 0,-1-2 0 0,-2-1 208 0,2 0-192 15,1-2 192-15,1-2-192 16,1-2 192-16,2-1 0 0,1-2 0 0,3-1 0 0,3-8 128 16,0 0 0-16,0 0 16 0,0 0 0 15,0 0 160-15,0 0 16 0,0 0 16 0,10 4 0 0,0-1-64 0,1-1-16 16,0 0 0-16,2-2 0 0,1-1-112 0,4-1-16 15,0-2-128-15,0 2 192 0,2 1-192 0,-2 0 0 16,-1-1 0-16,1 0 0 16,0-1-1264-16,0 1-288 0,1 0-64 0,0-1-14544 15</inkml:trace>
  <inkml:trace contextRef="#ctx0" brushRef="#br0" timeOffset="141833.34">12119 16684 29663 0,'-6'-11'1312'0,"6"11"272"0,-3-10-1264 0,1 3-320 0,2 7 0 0,0 0 0 0,-3-7 448 16,3 7 48-16,0 0 0 0,0 0 0 0,0 0 336 0,0 0 64 15,0 0 0-15,0 0 16 0,0 0-352 0,-3 10-80 16,-1 3-16-16,-1-1 0 0,0 3-96 0,-1 3-32 16,1 1 0-16,-1 3 0 0,0 2-192 0,2 0-144 15,0 0 192-15,3-1-192 0,-2-1 128 0,1-1-128 16,2-1 0-16,3-1 0 0,0-2 0 0,1 0 128 16,2-2-128-16,0-1 0 0,2 0 176 0,0-2-176 15,1-1 160-15,-1-2-160 0,2-2 192 0,1-1-48 16,0-2-16-16,0-2 0 0,1-3-128 0,2-1 0 0,-1-1 144 15,0-3-144 1,1-1-784-16,1-3-240 0,0-5-32 0,-1-1-9888 0,1-4-1968 16</inkml:trace>
  <inkml:trace contextRef="#ctx0" brushRef="#br0" timeOffset="142038.75">12115 16717 30399 0,'-11'-5'2704'0,"11"5"-2160"0,-7-6-544 0,0 1 0 0,1 1 864 0,6 4 64 0,-4-7 16 0,4 7 0 16,0 0-320-16,0 0-64 16,0 0-16-16,6-5 0 0,0-1-288 0,4 2-64 0,1 1-16 0,2-2 0 15,3 1-176-15,1 0 0 16,2-2 0-16,2 1 0 0,1-1-368 0,0 1 48 0,-1 0 16 0,-1 2 0 31,-3 0-1888-31,0 0-384 0,-3 0-80 0,-3 0-10288 0</inkml:trace>
  <inkml:trace contextRef="#ctx0" brushRef="#br0" timeOffset="142184.78">12160 16754 22111 0,'0'0'1968'0,"0"0"-1584"0,0 0-384 0,0 0 0 0,-4 7 1344 0,4-7 176 0,0 0 32 0,0 0 16 16,0 0-784-16,5 8-144 16,1-2-48-16,3 0 0 0,2-4-320 0,1 0-64 0,1 0-16 0,5-1 0 15,0-2-192-15,5 0 0 0,2-1 0 0,3-1 0 47,1-3-1440-47,3 0-336 0,0-3-64 0</inkml:trace>
  <inkml:trace contextRef="#ctx0" brushRef="#br0" timeOffset="142405.47">12737 16558 30351 0,'0'0'1344'0,"0"0"272"0,0 0-1296 15,-5-3-320-15,0-1 0 0,5 4 0 16,0 0 1216-16,0 0 192 0,-8 1 16 0,8-1 16 0,-4 10-736 0,0 0-128 15,2 0-48-15,1 2 0 0,2 2-384 0,-1 2-144 16,-1 3 0-16,1 2 144 0,0 2-144 0,0-1 0 16,0 0 0-16,1 1 0 0,-1 0 0 0,1 2 0 15,0-5 0-15,1 2 0 0,-2 0 0 0,1 0 128 16,-1-3-128-16,1-1 0 0,-1-2-144 0,0 1-112 16,0-2-32-16,0-2 0 15,0-2-2032-15,0-2-416 0,0-9-80 0</inkml:trace>
  <inkml:trace contextRef="#ctx0" brushRef="#br0" timeOffset="142605.99">12645 16679 25791 0,'-6'-7'2304'0,"1"-3"-1856"0,2 0-448 0,1 1 0 16,0 0 2176-16,1 1 320 0,1 0 80 0,0 8 16 15,3-8-1680-15,2 2-336 0,2-1-64 0,1 0 0 16,-2 2-144-16,4 0-32 0,1 0 0 0,1 2 0 0,3-1-336 0,-2 2 0 15,2 1 0-15,2 2 0 16,-1 1 0-16,1 3-160 0,-1 0 16 0,0 0 0 31,-2 0-736-31,-2 2-144 0,-1 0-16 0,-3 3-9472 0,-2 2-1904 0</inkml:trace>
  <inkml:trace contextRef="#ctx0" brushRef="#br0" timeOffset="142784.78">12549 16997 15663 0,'0'0'688'0,"0"0"144"0,0 0-656 0,0 0-176 16,0 0 0-16,0 0 0 0,0 0 3616 0,1 10 688 0,-1-10 144 16,6 7 32-16,-6-7-2960 0,9 4-592 0,2 0-112 0,1-3-32 15,1-1-336-15,4-1-80 0,2-3-16 0,0 1 0 16,2-1-224-16,2-2-128 0,-1-2 128 0,4 1-128 31,0-1-1584-31,3 0-384 0,0-2-80 0</inkml:trace>
  <inkml:trace contextRef="#ctx0" brushRef="#br0" timeOffset="143212.72">13767 15780 17503 0,'0'0'1552'0,"-5"-7"-1232"0,-1 2-320 15,2-1 0-15,4 6 4112 0,0 0 768 0,-4-4 160 0,4 4 16 0,0 0-3456 0,0 0-704 16,0 0-144-16,-9 4-32 0,9-4-384 0,-5 11-80 31,2 1 0-31,2 2-16 0,1 2-240 0,-1 3 0 0,0 1 0 16,2 4 0-16,1-1 0 0,-1 1 0 15,-2-1 0-15,1 0 0 0,0 0 0 0,2-1 0 0,-1-1 0 16,1-1 0 0,-1-1-496-16,0 0-32 0,0 2-16 0,-1-1 0 15,0-1-2144-15,0-4-416 0</inkml:trace>
  <inkml:trace contextRef="#ctx0" brushRef="#br0" timeOffset="143424.21">13498 16065 41295 0,'0'0'1824'0,"0"0"384"0,0 0-1760 0,0 0-448 0,0 0 0 0,0 0 0 15,0 0-224-15,5-7-128 0,4 3-32 0,3 0 0 16,4 2 192-16,1 1 16 0,3 0 16 0,2 1 0 16,3 0 160-16,3 0 0 0,2 0 0 0,4 0-128 15,2 0-144-15,3-1-32 0,1-1 0 0,0-3 0 16,-3-1-2320-16,2-1-480 15</inkml:trace>
  <inkml:trace contextRef="#ctx0" brushRef="#br0" timeOffset="144912.34">16147 15369 5519 0,'-5'-11'240'0,"5"11"64"0,-2-10-304 0,0 3 0 0,0-1 0 0,2 8 0 0,-1-9 5168 0,1 9 976 16,-3-7 192-16,3 7 32 0,0 0-4256 0,0 0-832 15,0 0-192-15,0 0-16 0,0 0-576 0,0 0-112 16,-5 8-32-16,1 3 0 0,-1 4-224 0,2 1-128 0,1 3 128 16,-2 3-128-16,1 3 0 0,1 2 0 0,1-3 0 0,0 1 128 31,0 0-128-31,-2 1 0 0,1-2 0 0,1 0 0 0,0-1 0 0,1 0 0 0,-2-1 0 0,1-1 128 16,1 0-128-16,0-3 0 0,-1-3 0 0,1-2 0 15,0-3 128-15,-2-1-128 0,2-9 160 0,0 0-160 16,-5 7 384-16,5-7-32 0,0 0 0 0,-7 1 0 15,1-2 352-15,0-4 80 0,1-1 16 0,-1-5 0 16,0-4-160-16,-1-2-16 0,2-4-16 0,0-1 0 16,0-2-288-16,1-3-64 0,2-3-16 0,1-1 0 15,1-4-240-15,3-1 176 16,3-3-176-16,-2 1 160 0,4 2-160 0,1 1 0 16,1-1 0-16,1 5 0 0,0 3 0 0,1 5 0 0,1 3 0 0,1 5 0 15,1 0 0-15,-1 4-144 0,-1 2 144 0,1 1 0 16,0 2 0-16,-1 2 0 0,-1 0 0 0,0 2 0 0,0 2 0 0,0 3 0 15,-1 0 0-15,0 1 0 0,0 2 0 0,-1 0 0 16,-3 1 0-16,-2 2 0 0,0 1 0 0,-2 1 0 16,-1 1 0-16,-2 0 0 0,-1 0 0 15,-3 1 0-15,-4 0 0 0,-2 2 0 0,-1 0 0 0,-1 2-128 0,-2-1 128 16,-1 3 0-16,0-3-208 0,1 2 64 0,-2 0 16 0,-1 0 0 31,-3 1-240-31,1-1-32 0,1-3-16 0,2-1 0 16,1-2-1696-16,1 0-352 0,3-1-64 0,4-1-12464 0</inkml:trace>
  <inkml:trace contextRef="#ctx0" brushRef="#br0" timeOffset="145259.93">16513 15209 32015 0,'0'0'1408'0,"9"-8"320"0,-4 3-1392 0,-5 5-336 0,7-6 0 0,-7 6 0 0,0 0 688 0,8-3 64 16,-8 3 16-1,0 0 0-15,0 0-320 0,7 5-64 0,-7-5-16 0,5 12 0 0,-1 3-144 0,-4 1-32 16,0 4 0-16,-3 0 0 16,0 1-32-16,-2 1-16 0,1 1 0 0,-2 2 0 0,1 0-16 0,-2 2 0 31,1-1 0-31,-2 1 0 0,0-2-128 0,0-1 0 16,2 0 144-16,0-2-144 0,3-2 0 0,1-2 144 0,0-4-144 0,1-1 0 15,1-2 368-15,2-2-48 0,1-1 0 0,1-2 0 0,-4-6 224 0,9 7 32 16,0-3 16-16,0-2 0 15,2-2-80-15,0 0-32 0,0-2 0 0,1 0 0 16,1-1-192-16,0-1-32 0,2 1-16 0,-2 1 0 0,-1 0-240 0,1 0 0 0,-1-1 128 16,1 2-128-1,0-1-320-15,-1 1-96 0,0 0-32 0,1 0 0 16,1 0-1696 0,1 2-352-16,0-2-64 0,-2 1 0 0</inkml:trace>
  <inkml:trace contextRef="#ctx0" brushRef="#br0" timeOffset="145797.37">17462 15321 19343 0,'5'-11'848'0,"0"3"192"0,2-2-832 0,1-1-208 0,-1-2 0 0,1-1 0 16,2-2 2096-16,-4 1 368 0,0 0 80 0,-1 0 16 15,0 1-896-15,-3 0-160 0,-2-2-32 0,0 2-16 16,-2 1-320-16,0 2-64 0,-3 1-16 0,1 1 0 16,-2 1-288-16,0 4-64 0,-1-1-16 0,-1 0 0 15,0 2-304-15,8 3-64 0,-7-1-16 0,-2 1 0 16,0 0-304-16,1 3 0 0,0 1 128 0,1 3-128 16,0 2 0-16,0 3 0 0,0 3-208 0,0 2 80 15,-1 0 128-15,1 3-192 0,3 0 192 0,1 3-192 16,2 4 192-16,1 0-128 0,0 1 128 0,2-1-128 0,0 1 128 0,1 0 0 15,0 2 0-15,1 0 0 0,1-3 0 0,1 1-128 16,-4-2 128-16,3-1 0 0,0-1 0 0,-2 0 0 16,0-5 0-16,-2 0 0 0,0 0 0 15,-1-2 0-15,-1 0 0 0,-2-3 0 0,1-1 128 16,-1-2-128-16,-1-1 128 0,-2-1-128 0,1-1 0 0,-2-2 144 16,-1 2-144-16,1-2 0 15,-2-3-256-15,1-1-144 0,0-1-48 0,1-1 0 16,-1-1-2400-16,0-2-480 0,2-3-112 0,-3-1-16 0</inkml:trace>
  <inkml:trace contextRef="#ctx0" brushRef="#br0" timeOffset="146192.47">17235 15517 26719 0,'0'0'2368'0,"-4"-9"-1888"0,3 2-480 0,1 7 0 16,-1-8 1920-16,1 8 304 0,2-8 48 0,-2 8 16 16,7-6-1664-16,2 3-336 0,2 0-64 0,3-1-16 15,3 2-208-15,3 0-128 0,4 1 128 0,3 0-208 16,4 0 208-16,2 0 0 0,0-2-160 0,0 0 160 15,-1-1-320-15,-1-2 0 0,-2 0 0 0,0 0 0 32,-1 0-256-32,-1 0-32 0,-2-1-16 0,-2 2 0 0,-2-1 240 0,-3 2 64 0,-5-1 0 0,-3 0 0 0,-4 1 320 0,-6 4-176 15,0 0 176-15,0 0-128 16,0 0 512-16,-5-6 96 0,-2 2 32 0,0 2 0 0,-3 2 0 0,-1 1 0 16,-1 1 0-16,0 2 0 0,1 2-512 15,1 2 0-15,0 0 0 0,1 1 0 16,1 1 0-16,4 0 0 0,-1 0 0 0,3-1 0 0,1-1 0 0,1-8 0 15,2 10 0-15,2-1 0 0,-4-9 192 0,6 10-48 16,0-1-16-16,0-3 0 0,2 0 64 0,1-1 16 16,0 1 0-16,-1-2 0 0,1 0 32 0,0 0 0 15,-9-4 0-15,10 6 0 0,-1-2 144 0,-9-4 48 16,0 0 0-16,4 8 0 0,-4-8-48 0,0 8 0 0,0-8 0 0,-5 9 0 16,-3-1-32-1,-2 0-16-15,-2-2 0 0,-1 1 0 0,-3-1-208 16,1 2-128-16,-2 0 160 0,2 0-160 0,0-1-224 15,0 0-144-15,0-2-16 0,1 1-11392 0,0 0-2288 16</inkml:trace>
  <inkml:trace contextRef="#ctx0" brushRef="#br0" timeOffset="146842.67">15860 16132 21823 0,'0'0'960'0,"-6"-5"208"0,6 5-928 16,-9-4-240-16,1 1 0 0,8 3 0 0,-9-4 384 0,2 2 48 16,7 2 0-16,-6-3 0 0,6 3 560 0,0 0 112 15,0 0 32-15,-8-4 0 0,8 4-80 0,0 0-16 16,0 0 0-16,0 0 0 0,0 0-256 0,0 0-48 16,0 0-16-16,0 0 0 0,0 0-176 0,0 0-32 15,0 0-16-15,11-5 0 0,3 1-304 0,6 0-48 16,4 1-16-16,6 0 0 0,5 0 16 0,8 0 0 0,8 1 0 15,4-1 0-15,2-1-144 0,3 1 0 16,3-1 144-16,7 0-144 0,7 2 0 0,4 0 0 0,0 0 0 0,3-3 128 16,1 2-128-16,6 0 0 0,4 1 0 0,-2-2 128 15,-5 0-128-15,-1 2 0 0,1 1 0 0,-5-2 0 16,-2 0 0-16,-7-1 0 0,-4-1 0 0,-3 1 0 16,-5-1 0-16,-2 2 144 0,-4 1-144 0,-5 0 0 15,-7 0 176-15,-8-1-176 0,-8 1 160 0,-4 0-160 16,-7 0 192-16,-4 0-64 0,-3-1-128 0,-10 3 192 15,0 0-192-15,0 0 176 0,0 0-176 0,0 0 160 16,0 0-512-16,-7 0-96 16,-3 3-32-16,-5 1 0 0,-2 1-1424 0,-5 3-272 15,-7 1-64-15,-3 1-7200 0,-2 0-1440 0</inkml:trace>
  <inkml:trace contextRef="#ctx0" brushRef="#br0" timeOffset="147284.24">16448 16462 28559 0,'1'-9'2544'0,"1"0"-2032"0,2 1-512 0,1 1 0 16,-1-1 304-16,-4 8-48 0,5-9 0 0,-5 9 0 16,0 0 192-16,6-6 16 0,-6 6 16 0,0 0 0 15,0 0-64-15,0 0-16 0,0 0 0 0,0 0 0 0,0 0-224 16,-6 9-48-16,-2 1-128 0,0 1 192 0,-2 0-32 0,-1 3-16 16,-1 0 0-16,-2 1 0 0,1 2-144 0,0-1 0 15,0 1 0-15,1-1 0 0,1 1 0 0,1-1 0 16,2 0 0-16,0 0-176 0,2 1 176 0,2-1 0 15,2-3 0-15,2 1 0 0,0-5 0 16,2 1 176-16,3-3-48 0,1-2 0 0,4 1 288 0,2-2 48 16,4 0 16-16,1-2 0 15,3-1-176-15,3 0-48 0,4-2 0 0,0-1 0 16,2 0-128-16,1-1-128 0,-2 1 192 0,-1 0-192 16,-3 0 0-16,-1 0 0 0,-2-1 0 0,-1 1-192 15,-2-1-1456-15,-1 0-272 0,-1-1-64 0,0 1-7616 0,-4-1-1536 16</inkml:trace>
  <inkml:trace contextRef="#ctx0" brushRef="#br0" timeOffset="147552.26">16739 16525 32767 0,'-7'-9'1456'0,"7"9"288"0,-6-8-1392 0,3 2-352 0,3 6 0 0,-5-5 0 15,5 5 848-15,0 0 112 0,0 0 0 0,0 0 16 16,0 0-448-16,0 0-80 0,0 0-32 0,0 0 0 15,-3 9-416-15,3 2 0 16,2 2 0-16,-2 3 0 0,0 2 0 0,0 1 0 0,0 2 0 0,1 2 0 0,-1 2 0 0,0 0 0 16,1-1 176-16,0 3-176 0,0-1 0 0,-1 1 0 15,0-5 0-15,0-1 0 0,2-1 128 0,-2 0-128 16,2-2 0 0,-1-2 144-16,-1 0-144 0,2-3 0 0,-2-2-192 0,1-1 192 15,0-1-784-15,-1-9-48 0,4 7 0 0,-4-7 0 16,8 5-2384-16,-8-5-496 0</inkml:trace>
  <inkml:trace contextRef="#ctx0" brushRef="#br0" timeOffset="148057.06">17250 16430 24879 0,'0'0'1088'0,"0"-9"256"0,-1-1-1088 0,-1 2-256 0,0 1 0 0,2 7 0 0,-6-7 2752 0,1 3 480 0,-3 0 96 0,0 3 32 15,-1 1-2192-15,-1 4-432 0,-1 0-96 16,0 3 0-16,-1 2-464 0,-1 1-176 0,-1 1 128 0,1 4-128 16,-1 0 0-16,0 2 0 0,-1-1 0 0,-1 1 0 15,3 0 0-15,0 2 0 16,2 2 0-16,2 0 0 0,1 0 0 0,2-1 0 16,1 1 0-16,3 0 0 0,0 0 0 0,2 0 0 15,2-2 0-15,2-1 0 0,1 0 0 0,2 0 0 0,4-5 0 0,0-1 0 0,0-1 0 0,1-1-144 16,2-5 144-16,1 0-160 31,0-3-224-31,1-2-64 0,0-1 0 0,0-2 0 0,1-3-112 0,-3-2-16 0,-1 0-16 0,-2-3 0 0,-2-2 320 0,-1 0 64 16,-2-4 16-16,-2 1 0 0,-1 1 192 0,-1 1 192 15,-2-1-48-15,-1 2 0 0,-1 1 224 0,0 0 32 16,-2 2 16-16,1 2 0 0,0 2 128 0,3 6 32 16,-5-5 0-16,5 5 0 0,-6-2-256 15,6 2-64-15,-8 4 0 0,1 3 0 0,2 2-256 0,0 1 0 0,1 2 0 16,2 1 0-16,-4 2 0 0,3 2 0 0,1 1 0 0,0 0 0 15,-1 1 0-15,2 0 0 0,0-2 0 0,1 3 0 16,0 1 160-16,0-1-160 0,0-2 128 0,0 1-128 16,0 1 0-16,0 0 128 0,1 0-128 0,-1-2 0 15,0 1 0-15,-1-3 0 16,0-1 128-16,0-1-128 0,1 0-144 16,0 0-64-16,0-2-16 0,0 0 0 15,0-3-640 1,0-9-128-16,2 7-32 0,-2-7 0 0,0 0-2368 15,0 0-464-15,0 0-112 0,13-1 0 0</inkml:trace>
  <inkml:trace contextRef="#ctx0" brushRef="#br0" timeOffset="148484.75">17601 16609 36287 0,'0'0'1600'0,"0"0"336"0,0 0-1552 0,0 0-384 16,0 0 0-16,0 0 0 0,0 0 384 0,0 0 0 0,0 0 0 0,-1 9 0 15,0 2-112-15,0 1-16 0,-3 0-16 0,1 5 0 16,0-1-112-16,-1 2 0 16,0 0-128-16,1 4 192 0,-2 0-192 0,1-1 128 15,1-1-128-15,-2 1 0 0,1-2 128 0,1-2-128 0,-1 0 0 0,0-2 144 16,-1-2-144-16,1 1 0 0,1-3 0 0,-1-3 0 16,4-8 160-16,-3 7-160 0,3-7 192 0,0 0-192 15,0 0 272-15,0 0-48 0,0 0-16 0,0 0 0 16,0 0 32-16,-2-11 0 0,2-4 0 0,2-2 0 15,1-2 80-15,3-3 0 0,2-6 16 0,2-4 0 16,1-2-208-16,0-3-128 0,0-1 160 0,0 2-160 16,0 5 144-16,-2 2-144 0,0 3 128 0,0 4-128 0,0 4 336 15,0 4-16-15,-1 3 0 0,-1 2 0 0,-3 1 64 0,-4 8 0 16,0 0 0-16,10-2 0 0,-10 2-240 0,8 2-144 16,-8-2 192-16,10 7-192 0,-1 1 128 0,1 3-128 15,-2 1 0-15,2 3 0 0,-1 3 0 0,1 2 0 16,0 1 0-16,0 1 0 15,0 1 0-15,1 3 0 0,0 2 0 0,2-1 0 0,-2 1 0 16,0-1 0-16,0-3 0 0,-1-1 0 16,-1-2-256-16,-2 0 0 0,-1 0 0 0,-2-2 0 15,0-3-768-15,-3-1-176 0,-2-4-16 0,-3-2-16 16,-1 0-2336-16,-2-2-464 0,-4-4-80 0</inkml:trace>
  <inkml:trace contextRef="#ctx0" brushRef="#br0" timeOffset="148659.43">17564 16764 35007 0,'-9'-9'3120'0,"9"9"-2496"16,-5-5-496-16,5 5-128 0,0 0 368 0,0 0 48 15,0 0 16-15,0 0 0 0,0 0-176 0,0 0-48 0,0 0 0 0,12-1 0 16,3 0-208-16,2 0 0 0,4-1 128 0,1 0-128 16,6-2 0-16,1 1 0 0,3-1 0 0,2 1 0 15,1 0-224-15,1-2-96 0,-1-1 0 0,-1-2-16000 16</inkml:trace>
  <inkml:trace contextRef="#ctx0" brushRef="#br0" timeOffset="150711.96">11339 17768 13823 0,'0'0'1216'0,"0"0"-960"0,10-3-256 0,-2 0 0 0,1 1 0 0,1 1-240 16,1 2 48-16,2-1 16 0,3-1 176 0,1 1 256 16,3 2-64-16,4-1-16 0,4 1 144 0,3-2 48 15,0 0 0-15,6 0 0 0,1-1 16 0,-12 0 0 0,3-1 0 0,5 1 0 16,3 1-64-16,6 1-16 16,6 0 0-16,1-1 0 0,0-1-144 0,44 0-32 0,-16-1 0 0,-10 4 0 15,-6 0-128-15,-4 1 0 0,-1 0 0 0,-5 0 128 16,-5-3-128-16,-6-2 0 15,-7 0 0-15,-6 1-176 16,-3 1-352-16,-4 2-80 0,-4 1-16 0,-4-1-6736 0</inkml:trace>
  <inkml:trace contextRef="#ctx0" brushRef="#br0" timeOffset="150980.7">11768 18104 20271 0,'0'0'1792'0,"0"0"-1424"31,0 0-368-31,0 0 0 0,1-8 832 0,-1 8 80 16,7-6 32-16,2 1 0 0,1 3-816 0,3 0-128 16,4-1 0-16,4 0 0 0,3 1 0 0,6 0 192 15,6 1 0-15,6 0 0 0,5 0 96 0,0 0 32 0,1-2 0 0,1 1 0 16,4-1-192-16,3 1-128 0,2-1 144 15,1 1-144-15,-1 0 128 0,-3 0-128 0,-4-1 0 0,-6 0 0 16,-5 0 0-16,-3 1 0 0,-8 1-176 0,-2 0 176 31,-5 0-752-31,-6 1-16 0,-3 0-16 0,-5 0 0 16,-8 0-224-16,0 0-32 0,0 0-16 0</inkml:trace>
  <inkml:trace contextRef="#ctx0" brushRef="#br0" timeOffset="151247.94">11881 18150 23951 0,'-6'-11'1056'0,"6"11"224"0,0 0-1024 0,-1-8-256 16,1 8 0-16,0 0 0 0,9-4 272 0,2 1 0 15,3-1 0-15,5 2 0 0,3 1-272 0,6 0 0 16,5-1 128-16,3 0-128 0,1-1 320 0,6 1 0 15,7-2 0-15,4-1 0 0,4 1-64 0,0 0-16 0,2-1 0 0,-4 1 0 16,-5-2-240-16,0 1 0 0,-1-1 128 16,-4 2-128-16,-4 0 0 0,-6-1-160 0,-4 0 32 0,-6 0 0 31,-5 1-560-31,-6 1-96 0,-5-1-32 0</inkml:trace>
  <inkml:trace contextRef="#ctx0" brushRef="#br0" timeOffset="152670.79">16877 17841 8287 0,'0'0'368'0,"0"0"80"0,-6-4-448 0,-1-1 0 0,1 1 0 0,6 4 0 16,-8-5 2368-16,1 1 384 0,0 1 64 0,7 3 32 16,-7-4-1392-16,7 4-288 0,-7-4-48 0,7 4-16 15,0 0-288-15,0 0-64 0,0 0-16 0,0 0 0 16,0 0-192-16,0 0-32 0,6-1-16 0,2 1 0 15,5 0-224-15,4 0-32 0,5 0-16 0,6 1 0 16,4 0 0-16,3-1 0 0,35-2 0 0,-6 0 0 16,-1 1-96-16,-1 1 0 0,2 0-128 0,-1 0 192 0,1-1-192 0,-5-1 144 15,-5-2-144-15,-2 1 128 0,-1-1-128 0,-2 1 0 16,-3 1 0-16,-2 0 0 16,-2 1 128-16,-6 0-128 0,-6-2 0 0,-5 1 128 0,-4-1-320 0,-5 2-80 15,-3-1-16-15,-13 2 0 16,0 0-608-16,0 0-112 0,0 0-16 0,0 0-6768 15,-9-3-1344-15</inkml:trace>
  <inkml:trace contextRef="#ctx0" brushRef="#br0" timeOffset="152924.96">17170 18009 19343 0,'-16'8'1728'0,"6"-1"-1392"0,-2 1-336 15,1 1 0-15,1 1 832 0,2 0 112 0,1-1 16 0,7-9 0 16,-1 9-256-16,1-9-32 15,4 10-16-15,3-3 0 0,3-1-64 0,3-1-16 16,4 0 0-16,2-2 0 0,4-1 0 0,7-2-16 16,3-1 0-16,7 0 0 0,4-1-32 0,5-2 0 0,5-2 0 0,1-2 0 0,0-2-64 15,-1-1-16-15,-1-1 0 0,-3 0 0 16,-2 0-176-16,-2 0-32 0,-1 0-16 0,-5 2 0 0,-7 1-224 16,-5 1 0-16,-8 2 0 0,-3 2 0 15,-6 2-256 1,-3 2 48-16,-8 0 16 0,0 0 0 0,5 10-1952 0,-4 1-384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2:19:47.595"/>
    </inkml:context>
    <inkml:brush xml:id="br0">
      <inkml:brushProperty name="width" value="0.05292" units="cm"/>
      <inkml:brushProperty name="height" value="0.05292" units="cm"/>
      <inkml:brushProperty name="color" value="#FF0000"/>
    </inkml:brush>
  </inkml:definitions>
  <inkml:trace contextRef="#ctx0" brushRef="#br0">4851 776 16175 0,'0'0'704'15,"1"-6"176"-15,-1 1-704 0,1-1-176 0,0 1 0 0,-1-2 0 0,0 0 944 0,0 1 144 16,-1-2 48-16,0 1 0 16,1 0 80-16,-2 0 32 0,-1 2 0 0,2-2 0 15,-2 0-160-15,0 2-16 0,-2 1-16 0,2 0 0 16,-2 1-80-16,5 3-16 0,-7-2 0 0,3 1 0 0,-6 2-448 0,0 2-112 16,-1 1-16-16,-1 3 0 0,1 2-384 0,-1 1 0 15,-1 1 0-15,2 2 0 0,3 2 0 0,-2 2-144 16,2-1 144-16,1 3 0 0,2 0-176 0,2 1 176 15,0-1-160-15,5 2 160 0,2 0-160 0,0 1 160 16,2 0-160-16,0 2 160 0,3 1-128 0,1-1 128 16,0 0 0-16,2 1-144 0,0 2 144 0,-1 0 0 15,-1 0 0-15,1 0 0 0,-3 1 0 0,-2-1 0 0,-1 3 0 0,-1-2-128 16,0 1 128-16,-4 0 0 16,-3 0 0-16,1-1 0 0,-2-3 192 0,-3-1-48 15,-2-2 0-15,-1-3 0 0,-2-3-144 0,0-2 0 16,0-3 0-16,-1-3 128 0,-1-1 352 0,-3-3 64 0,3 0 16 0,0-3 0 15,-1-2 352-15,2-1 80 0,1-3 16 16,0-1 0-16,2-3-256 0,1-1-48 0,1-2-16 0,2-3 0 0,1-1-240 0,1-1-64 16,2 0 0-16,2-1 0 0,1 2-384 0,2-1 0 15,1 1 0-15,2 0 0 0,2 3 0 0,2 1 0 16,1 2-192-16,2 1 192 0,1 2-240 0,3 0 80 16,0 2 16-16,0 0 0 15,3 2-560-15,-3 1-128 0,2-1 0 0,0 5-16 16,-2-2-2256-16,0 1-448 0</inkml:trace>
  <inkml:trace contextRef="#ctx0" brushRef="#br0" timeOffset="381.25">5059 1425 16415 0,'0'0'720'0,"6"-3"160"0,-6 3-704 0,5-4-176 0,0 0 0 0,0-1 0 16,-3 1 1760-16,-2 4 320 0,0 0 64 0,0 0 16 15,0 0 80-15,0 0 0 0,-6-2 16 0,0 2 0 16,-2 2-816-16,0 3-160 0,-2 3-48 0,0 3 0 0,-1 2-736 0,0 3-160 16,0-1-16-16,2 1-16 0,0 1-176 0,2-1-128 15,2 0 192-15,0-2-192 0,3-1 128 16,2 1-128-16,1-2 0 0,1-1 0 0,3 0 0 0,0-1 0 16,3-3 0-16,3-1 0 15,1-2-384-15,5-2-96 0,3-2-16 0,6-3-10512 16,2-4-2112-16</inkml:trace>
  <inkml:trace contextRef="#ctx0" brushRef="#br0" timeOffset="1075.47">5579 593 12895 0,'0'0'1152'0,"0"0"-928"0,2-4-224 0,6-2 0 0,5 2 2368 0,-2-1 448 16,-5 1 64-16,-2 2 32 0,0-1-816 0,-4 3-176 15,0 0-16-15,0 0-16 0,0 0-736 0,5 5-128 16,0 0-48-16,1 3 0 0,-1 2-400 0,2 3-64 16,2 1-32-16,-2 4 0 0,1 3-96 15,2 11 0-15,0 1-16 0,-1 2 0 0,-1 2-176 0,1 2-16 16,0 1-16-16,-3 1 0 0,-2 4-16 0,-4 1 0 15,0-1 0-15,-4 2 0 0,-4 4 48 0,-4-1 16 16,-5 3 0-16,-5-1 0 0,-4 0-208 0,-3-2 0 0,-3-5-144 0,-2-2 144 31,-2-3-768-31,-1-3-48 0,-2-2-16 0,-1-3 0 16,2-2-464-16,-5-3-112 0,-4-4 0 0,-1-3-12864 0</inkml:trace>
  <inkml:trace contextRef="#ctx0" brushRef="#br0" timeOffset="1366.15">4374 523 32191 0,'-14'-11'1424'0,"8"7"304"0,-2 2-1392 0,-1 0-336 16,-1 1 0-16,-1 2 0 0,-1 2 160 0,0 3-32 15,-2 1-128-15,0 2 192 0,-1 5 256 0,-1 5 64 16,-2 3 0-16,0 5 0 0,2 4-240 0,0 2-32 16,1 3-16-16,-3 12 0 0,3 2-80 0,3 0-16 15,2 2 0-15,3 1 0 0,1-1-128 0,4 2 0 16,2 4 0-16,3-2 0 0,4-1 0 0,2 1 0 16,2-1 0-16,4-2 0 15,1-5-560-15,5-2-32 0,4-3-16 0,5-4 0 16,2-3-1600-16,1-5-320 0,1-4-64 0</inkml:trace>
  <inkml:trace contextRef="#ctx0" brushRef="#br0" timeOffset="1896.57">6074 1522 18431 0,'-11'-11'816'0,"9"6"160"31,2-2-784-31,1 0-192 0,1-1 0 0,2-1 0 0,3-2 3072 0,2-1 560 0,1 0 112 0,3-1 32 0,1 0-2656 0,2 0-528 16,-2 2-96-16,1 0-32 0,2 0 48 0,0 2 16 31,1 1 0-31,0 2 0 0,-2 1-128 0,2 2-16 0,-3 1-16 0,1 4 0 0,-2 0-208 0,0 2-32 0,-2 2-128 0,-1 0 192 15,-2 1-192-15,-1-1 128 0,-2 2-128 0,0 1 0 16,-3 2-224-16,0 0-144 0,-1-1-16 0,-2 2-16 16,-2 0 144-16,1 0 48 15,-1-1 0-15,0-1 0 16,-2 0-2032-16,0 0-416 0,1-2-80 0,0-2-16 16,-4-1 1088-16,3-2 224 0,-1-2 32 0,1-1 16 15,-2-2 736-15,2-2 144 0,-2 0 16 0,2-1 16 0,-1-3 1568 0,-1 0 304 0,1 0 64 0,-1 0 16 16,1-1 16-16,-1 1 16 0,1 2 0 0,-2 0 0 0,-2 1 288 15,3 1 64-15,-2 4 16 0,0 0 0 0,2 1-784 16,-1 4-144-16,-1 1-48 0,2 2 0 0,-1 1-512 0,0 2-96 16,1 2-32-16,1 1 0 0,0 0-96 15,1 0-32-15,0 1 0 0,1 1 0 0,1-1-128 0,1 2 0 16,2-2 144-16,-1-1-144 0,1 1 0 0,1-2 0 16,1 0 0-16,4-2 128 0,-2-2-128 0,3-2-160 15,1 0 160-15,3-3-208 16,2-1-1264-16,3-3-240 0,2-3-48 0,1-3-14496 15</inkml:trace>
  <inkml:trace contextRef="#ctx0" brushRef="#br0" timeOffset="2497.51">4114 2254 23039 0,'-17'-3'1024'0,"11"2"192"0,-1-2-960 0,2 2-256 0,-3 2 0 0,2 0 0 16,-1-1 288-16,1 0 16 15,0 2 0-15,1-1 0 0,1 0 704 0,-1 0 144 0,5-1 16 0,0 0 16 16,0 0 208-16,0 0 32 0,0 0 16 0,0 0 0 16,0 0-624-16,0 0-128 0,8-3-32 0,4 1 0 15,0 1-256-15,5 0-48 0,4-1-16 0,6-1 0 16,7 1-160-16,6-2-48 0,5-1 0 0,6-3 0 0,4-1-128 16,9 2 0-16,9 1 0 0,7-1 0 15,5-1 0-15,7 0 0 0,6 0 0 0,-15 2 0 0,5-2 0 16,8 0 0-16,7-1 0 0,5 1 0 0,2-2 0 0,2 1-176 15,2 0 48-15,1 0 0 0,22-2-64 16,-34 5 0-16,-4 1 0 0,-5 1 0 0,-4 1 192 0,-6-1 0 16,-8 1 0-16,-8 2 0 15,-5 1 0-15,5-1 0 0,-12 1 0 0,-11 1 0 0,-10 0 0 0,-8 0 0 16,-9 0 160-16,-3-1-160 0,-5 1 144 0,-4 0-144 16,-6-1 128-16,0 0-128 15,0 0-256-15,-7 6-144 0,-2 1-32 0,-6 0-10256 16,-2 2-2064-16</inkml:trace>
  <inkml:trace contextRef="#ctx0" brushRef="#br0" timeOffset="3157.34">5281 2740 14735 0,'0'0'640'0,"1"-5"160"0,-1-3-640 0,0 0-160 0,-1-1 0 0,0 2 0 0,1-1 2560 0,-2 0 496 16,0 1 80-16,0 0 32 0,-1 2-1120 0,-1 0-240 16,-1 0-32-16,0 1-16 0,-3 2-576 0,0 1-112 15,-1 1-32-15,1 2 0 16,-3 2-672-16,-4 1-144 0,-1 4-32 0,-1 1 0 0,1 1-192 0,0 1 0 0,1 1 0 0,0 2 0 15,0 1 0-15,3 0 0 0,0 0 0 0,3 0 0 16,3 0 0-16,1-1 0 0,2-1 0 16,2 1 0-16,1-2 0 0,2-1 0 0,1-1 0 0,2 1 0 15,1 0-144-15,3 1 144 0,2 1 0 0,1-1-144 16,3 0 144-16,-2 1 0 0,0 2 0 0,0 1 0 16,2 0 0-16,-2 0 0 0,0 1 0 0,-1 1 0 15,-2-2 0-15,-1 3 0 0,-2-1 0 0,-2 1 0 16,-4-1 0-16,-1 2 0 0,-2-1 0 0,-3 0 128 15,-1-1-128-15,-2-2 176 0,-1-1-176 0,-1-2 192 16,-1-2-48-16,-3-2 0 0,0-1 0 0,-1-2 0 16,0-1 224-16,0-3 32 0,-2-2 16 0,2-2 0 0,-1-2 224 0,1-2 32 15,1-1 16-15,0-3 0 0,2-1-192 0,1-1-48 16,3-2 0-16,1-4 0 0,3-1-176 0,2-2-32 16,4 1-16-16,1 1 0 0,2-1-224 0,4 1-192 15,3 1 48-15,3 2 0 0,1 1-16 0,3 2 0 16,-1 2 0-16,2 0 0 15,1 1-400-15,1 3-80 0,0 1 0 0,-1 2-16 16,0 1-2416-16,-2 2-464 0</inkml:trace>
  <inkml:trace contextRef="#ctx0" brushRef="#br0" timeOffset="4397.63">5510 3520 17391 0,'0'0'768'0,"0"0"160"0,0 0-736 0,0 0-192 0,5-2 0 0,1 0 0 15,-6 2 1600-15,4-5 272 0,2 0 64 0,-4 0 16 0,-1-1-400 0,0 0-80 32,0 1 0-32,-1-1-16 0,-1 1-400 0,0-1-80 0,-1 0-16 0,-1-1 0 0,0-1-256 15,0 3-48-15,-2 0-16 16,0 2 0-16,-1 1-48 0,0 1-16 0,-3 1 0 0,0 2 0 0,-2 2-224 15,-1 3-48 1,-1 1-16-16,0 2 0 0,0 2-288 0,0 2 128 0,0 3-128 0,2 0 0 0,0 3 128 0,2-1-128 31,1-2 0-31,0 1 0 0,1-2 0 0,4 2 0 0,2 0 0 0,1-3 0 0,0-2 0 0,2 0 0 16,4-2 0-16,-1 0 0 16,1-1 0-16,0-2 0 0,3-3 0 0,1 0 0 0,2-3 0 0,3-1 0 0,0-2-144 0,2-2 144 46,3-5-576-46,2 0-48 0,3 0 0 0,4-3-10400 0,1-3-2096 0</inkml:trace>
  <inkml:trace contextRef="#ctx0" brushRef="#br0" timeOffset="4902.79">5888 2580 23903 0,'-3'-13'1056'0,"2"8"224"0,0-2-1024 0,-2 0-256 16,1-2 0-16,0 1 0 0,0 0 1600 15,1 1 256-15,-3-1 64 0,2 3 16 0,2 5-80 0,-1-6-32 16,1 6 0-16,0 0 0 0,0 0-864 0,0 0-160 15,0 0-32-15,0 0-16 0,0 0-496 16,8 2-80-16,1 3-32 0,-1 2 0 0,2 3-144 0,2 3 0 16,2 5 0-16,-1 3 0 0,1 4 0 0,3 4 0 15,-1 3 0-15,1 5 0 0,-3 5 0 0,-1 4 0 0,-1 4 0 16,-3 4 0-16,-1 3 0 0,-6 4 0 16,-3 5 0-16,-6 3 192 0,-5 2-64 0,-2 1 0 0,-5-1 0 0,-3 1 0 15,-1-3-256-15,-1-3-64 16,-4-5-16-16,0-1 0 15,-2-2-416-15,-2-3-80 0,-2-2 0 0,-2-6-16 16,-5-5-1776-16,-2-2-368 0,-2-4-64 0,1-4-10992 0</inkml:trace>
  <inkml:trace contextRef="#ctx0" brushRef="#br0" timeOffset="5203.46">4698 2724 32255 0,'-10'-15'1424'0,"6"8"304"0,-3-3-1392 0,-1 1-336 16,1 1 0-16,-2 1 0 0,0 0 320 0,0 3-16 16,0 2 0-16,-1 2 0 0,-1 3 368 0,0 2 80 15,0 5 16-15,0 3 0 0,-1 5-432 0,-1 6-80 16,0 6 0-16,0 3-16 15,1 3-96-15,2 4-16 0,2 1 0 0,3 5 0 0,-2 2-128 0,3 5 0 16,2 3 0-16,2 1 0 0,0 1 0 0,3 2 0 16,2 0 0-16,3 1 0 0,0-1-240 0,3 1-80 15,2-2 0-15,2-3-16 0,3-4-624 16,4-4-128-16,3-1-32 0,5-5 0 16,5-5-528-16,3-6-96 0</inkml:trace>
  <inkml:trace contextRef="#ctx0" brushRef="#br0" timeOffset="5835.06">6774 3508 29599 0,'0'0'1312'0,"-5"-3"272"0,5 3-1264 0,0 0-320 0,0 0 0 0,0 0 0 16,0 0 256-16,0 0-16 0,0 0 0 0,0 0 0 0,7-1 80 0,0 2 32 16,2-1 0-16,2 1 0 0,2 1-176 0,3 0-48 15,1 1 0-15,3 1 0 0,1-2 0 0,2 0-128 0,-1-1 192 0,0 0-64 16,0 0-128-16,-1 1 160 0,-2-1-160 0,-3-1 160 16,-2-1-160-16,-3 1 128 15,-3-2-128-15,-1 2 128 0,-7 0 64 0,0 0 0 0,0 0 0 0,0 0 0 16,-6-2 160-16,-1 0 32 15,-4 1 16-15,-5 2 0 0,-3 1-160 0,-3 3-48 0,-3-1 0 0,-1 3 0 16,-4 1-48-16,1 3-16 16,-1 2 0-16,-1 2 0 0,0 1 0 0,4 3-128 0,-1 1 192 0,4 0-64 0,2 0-128 0,3-2 0 31,3-1 0-31,2-2 128 0,1-1 16 0,5 0 0 0,3-3 0 0,3 0 0 0,2-1-16 0,2-1-128 31,2 0 192-31,1 0-64 0,2-2-128 0,1-2 0 16,3-2 0-16,2 0 128 0,-1-3 0 0,1-1-128 0,1-3 192 15,0 0-64-15,0-2 64 0,-2 0 0 0,-1-3 0 0,-2-1 0 0,-3-2 160 0,-1 1 32 16,-2-2 16-16,-2 1 0 0,-2 0 32 16,-4-1 0-16,-1 0 0 0,-2 2 0 0,-2 4-96 15,-1-1-16-15,-1 0 0 0,-1 4 0 16,0 3-320-16,0 2-288 0,-2 2 48 0,1 0 16 16,0 4-1888-16,0 2-384 0,2 2-80 0</inkml:trace>
  <inkml:trace contextRef="#ctx0" brushRef="#br0" timeOffset="6617">7956 1603 30399 0,'0'0'2704'0,"0"0"-2160"0,0 0-544 0,0 0 0 0,0 0 832 0,0 0 64 16,0 0 16-16,0 0 0 0,0 0 48 0,7-2 0 16,-2-1 0-16,3 1 0 0,2 0-480 15,1 0-96-15,2 0 0 0,2-1-16 0,3 1-192 0,1 0-48 0,-1 0 0 0,3 0 0 32,1-1-128-32,1 1 0 0,0 0 144 0,-1-1-144 31,-1 0-400-31,-1 1-160 0,-3 1-16 0,-2 0-10656 0,-1 1-2128 15</inkml:trace>
  <inkml:trace contextRef="#ctx0" brushRef="#br0" timeOffset="6802.45">7883 1835 39615 0,'0'0'1760'0,"0"0"352"0,0 0-1680 0,0 0-432 15,0 0 0-15,0 0 0 0,0 0 0 0,4-5 0 0,1 2-144 0,4 0 144 0,4 0 144 0,3 0 144 16,1 0 32-16,3-1 0 0,0-1-176 0,3 1-16 31,2-1-128-31,3 1 192 0,-1-1-192 0,2 0 0 0,1 2-144 0,0 0 144 31,1-1-2528-31,1 1-416 0</inkml:trace>
  <inkml:trace contextRef="#ctx0" brushRef="#br0" timeOffset="9381.02">10218 411 9215 0,'0'0'400'0,"0"0"96"0,0-6-496 0,0-1 0 0,-1 1 0 0,-1-1 0 0,2-1 2672 0,-1 1 432 15,0-2 96-15,0 0 0 0,1 1-1120 0,0 1-224 16,-1-2-64-16,0 2 0 0,0 2-256 0,0-1-64 15,1 2-16-15,0 4 0 0,0 0-512 0,0 0-112 16,0 0 0-16,0 0-16 0,0 0-400 0,-1 6-80 16,0 4-16-16,-1 2 0 0,2 3-320 0,-3 0 0 15,1-1 0-15,0 3 0 0,0 1 0 0,-1 1 0 16,0 2 0-16,1-3 0 0,0 3 0 0,-2 2 0 16,1 1 0-16,0 0 0 0,-1-1 0 0,2-1 0 15,0-1 0-15,0 5 0 0,0-4 0 0,-1-4 0 16,2-1 0-16,-1-4 0 0,0-4 144 0,0-2-144 15,0 0 192-15,2-7-192 0,0 0 304 0,0 0-48 0,0 0-16 0,-6-4 0 16,1-2 128-16,0-3 16 0,2-3 16 16,0-2 0-16,-1-3-128 0,1-2-16 15,2-6-16-15,2 5 0 0,2-5-240 0,3 0 144 16,0-1-144-16,2-1 128 0,1 2-128 0,1 0 0 16,0-2 0-16,3-4 0 0,-1 5-176 0,0 2 176 0,-1 3-128 0,0 4 128 15,0 4-176-15,0 2 176 0,-2 5-208 0,1 1 80 16,0 3 128-16,0 1 0 0,1 0 0 0,-2 2 0 15,1 2 0-15,0 2 0 0,-1 0 0 0,1 4 176 0,-2 0-176 16,-3-2 0-16,0 2 144 0,-3 0-144 0,-1 0 0 16,-1 0 128-16,-1 1-128 0,-3-1 0 15,-1 1 0-15,-2 1 128 0,-1 1-128 0,-2 1 0 0,-4-2 0 16,2 2 144-16,0 0-144 0,0 0 0 0,0 0 128 0,-3 3-128 16,3-3 0-16,3-4 0 0,0 0 0 0,1-2-192 15,2 1 0-15,0-1 0 16,2-2-560-16,4-5-96 0,0 0-32 0,0 0 0 15,0 0-2384-15,0 0-464 0</inkml:trace>
  <inkml:trace contextRef="#ctx0" brushRef="#br0" timeOffset="9683.04">10573 281 32255 0,'0'0'2864'0,"0"0"-2288"15,0 0-576-15,0 0 0 0,0 0 0 0,-1 6 0 16,0 3 0-16,1 1 0 0,-5 1 448 0,3 1 144 15,-1 3 32-15,0 0 0 0,-2-2-176 0,0 0-48 0,-1 1 0 0,1 2 0 16,-3-1-240-16,2 1-160 16,1 1 192-16,1-1-192 0,-1 0 224 0,1 2-64 0,-1 0-16 0,2 1 0 15,0 0-144-15,-1-2 160 0,2 0-160 0,1 2 160 16,1-4 32-16,1-3 0 0,0-3 0 0,2-3 0 16,0 0 352-16,-3-6 80 0,0 0 16 0,6 2 0 15,2 0-16-15,0-2 0 0,0-2 0 0,3-1 0 0,3-2-256 0,0 2-48 16,0-1-16-16,2-1 0 0,0 1-304 0,1 1 128 15,-1-1-128-15,2 2 0 0,-3 1 0 16,1 1 0-16,-2 0-160 0,-1 1 160 16,-1 1-784-16,0 2-48 0,1-1 0 0,-1 1 0 15,-2 1-1584-15,1 0-320 0,0 0-64 0</inkml:trace>
  <inkml:trace contextRef="#ctx0" brushRef="#br0" timeOffset="10027.75">11214 402 26719 0,'0'0'2368'16,"-1"-6"-1888"-16,1 6-480 0,-2-7 0 0,0 0 704 0,-1 0 64 0,-1 2 0 0,2-1 0 16,-3-2 320-16,1 2 64 0,1 0 0 0,0 1 16 15,-1-1-272-15,1 2-64 0,3 4-16 0,0 0 0 16,-5-2-304-16,0 1-64 0,5 1-16 0,-4 2 0 15,-2 2-240-15,4 1-32 0,-2-2-16 0,-1 4 0 16,1 1-144-16,-1 2 0 0,0 1 0 0,1 1 0 16,-1 2 0-16,2 0 0 0,-2 2 0 0,2 2 0 15,0 3 0-15,1-1 0 0,-2 2 0 16,2 2 0-16,0 0 0 0,1 1 0 0,0 1 0 16,1-2 0-16,0 0 0 0,1 6 0 0,2-3 0 15,-2-3 0-15,1-3 0 0,0-2 0 0,0-1 128 0,-1-2-128 16,-1-2 128-16,0-1-128 0,0-2 0 0,-1-2 128 15,-1 0-688-15,-1-1-144 16,1-3-16-16</inkml:trace>
  <inkml:trace contextRef="#ctx0" brushRef="#br0" timeOffset="10424.73">10966 740 32879 0,'-10'-12'1456'0,"6"8"304"0,1-1-1408 15,0 1-352-15,1 0 0 0,2 4 0 0,-1-6 432 0,1 6 16 16,0 0 0-16,4-4 0 0,3-1-16 0,1 2 0 15,2 1 0-15,5 1 0 0,3 0-432 0,4 0 0 16,3-1-144-16,0 1 144 0,1 0-144 0,1 1 144 0,0-1 0 0,1 0-144 31,-1 0-272-31,0 0-48 0,-3 0-16 0,-1 0 0 16,-1 0-400-16,-1-2-80 0,-4-1 0 0,-1 1-16 16,-4-1 176-16,-2 2 32 0,-4 0 16 0,-6 2 0 0,0 0 560 0,0 0 192 0,0 0-144 0,-3-3 144 15,-2 0 144-15,-2 2 112 0,-1 0 32 16,-1 2 0-16,1 2 48 0,0-1 16 15,0 1 0-15,3 1 0 0,-3 2-64 0,3-1-16 0,0 1 0 0,2 1 0 16,0-1-144-16,0 1-128 0,1-1 144 0,1 1-144 16,1 0 192-16,1-1-64 0,1 0-128 0,2 0 192 15,-1 1 0-15,1-1 0 0,1 0 0 0,0-1 0 16,1-1 64-16,0 0 0 0,0-1 0 0,-1 1 0 0,-5-4 80 0,6 4 32 16,-2 1 0-16,-4-5 0 0,0 0-64 0,0 0-16 15,0 0 0-15,0 0 0 0,0 0 240 0,0 6 48 16,-2 0 16-16,-1-2 0 0,-3-1-208 0,1 1-64 15,-1-1 0-15,1 1 0 0,-4 2-320 0,1-2 144 16,-1 2-144-16,1-1 0 16,-1 1-448-16,1-1-192 0,0 0-32 0</inkml:trace>
  <inkml:trace contextRef="#ctx0" brushRef="#br0" timeOffset="10755.79">12116 334 17503 0,'-1'-16'768'0,"1"10"176"16,0 2-752-16,0 0-192 0,1-1 0 0,-1 1 0 0,0-1 4192 0,0 5 800 0,-1-5 176 0,1 5 16 0,0 0-3408 15,0 0-688-15,0 0-144 0,-5 3-32 16,-2 2-464-16,1 2-80 0,-2 4-32 0,0 4 0 0,-1-1-80 0,-1 1-32 15,-1 3 0-15,-2-2 0 0,-2 3-32 0,-3 3 0 16,0 3 0-16,-1 0 0 0,-3 5-48 0,-2 5-16 16,-2 0 0-16,1 2 0 0,1 1-128 0,1 0 0 15,-1 1 0-15,-5 7 128 0,4-3-128 0,3-4 0 16,2-4 0-16,2-3 128 0,3-2-128 0,3-4 0 16,0-2-192-16,3-5 192 15,1-2-448-15,3-4 16 0,0-2 16 0,3-2 0 16,2-1-1856-16,0-8-368 0,6 4-80 0,1-3-12800 15</inkml:trace>
  <inkml:trace contextRef="#ctx0" brushRef="#br0" timeOffset="11179.77">12276 692 34783 0,'0'0'1536'0,"0"0"320"16,0 0-1472-16,0 0-384 0,-5-3 0 0,5 3 0 0,-5-1 896 0,-1 1 128 15,3 0 0-15,-3 2 16 0,-1 2-304 0,1 2-64 16,1 0-16-16,-1 3 0 16,2 3-464-16,2 0-192 0,-3 0 176 0,3 2-176 0,1-1 0 0,1 0 0 15,0 1 0-15,1 1 0 0,1-1 0 0,3 0 0 16,-2-1 0-16,4 1 0 0,-1-2 0 0,2-4 0 16,1 0 0-16,0 0 0 0,-1-3 0 0,2 0 0 15,0-3 0-15,0-1-160 0,0-1 160 0,1-2-192 16,-1-3 192-16,1-1-192 0,1-3 192 0,1-1-160 15,-1-1 160-15,0-2-160 0,1-2 160 0,-2 0-208 16,-2 0 80-16,0 1 128 0,-2 0 0 0,-2 2 0 0,0 2 0 16,-2 2 128-16,-1 0 224 0,0 2 32 15,-2 6 16-15,0 0 0 0,0 0 32 0,0 0 0 16,0 0 0-16,-2 9 0 0,0 0-272 0,-1 2-160 16,-1 1 192-16,1 1-192 0,-1 3 144 0,0 1-144 0,2 2 0 0,0 1 144 15,1-2-144-15,0 3 0 0,0 2 0 0,1-1 0 0,1 2 128 16,0-2-128-16,1 0 128 0,0-2-128 15,1-1 0-15,-1-1 0 0,1-3 0 0,0-1 0 16,0 1-560 0,1-4-32-16,1-1-16 0,2-3 0 0,1-2-2656 15,1-3-512-15</inkml:trace>
  <inkml:trace contextRef="#ctx0" brushRef="#br0" timeOffset="11595.48">12881 773 36799 0,'-13'-8'1632'0,"8"4"336"16,5 4-1584-16,-6-3-384 0,-1 0 0 0,-2 0 0 0,0 3 544 0,0 2 32 16,-2 0 0-16,0 1 0 0,0 1 128 0,-2 3 16 15,1 0 16-15,0 1 0 0,0 2-448 0,1 2-96 16,2 3 0-16,-1 0-16 0,3 1-176 0,2-1 0 0,1 1 0 16,1 1 0-16,2 1 0 0,1-1 0 0,1 2 0 0,1-2 0 15,1-1-192-15,2-2 192 16,-1 0-160-16,3 0 160 0,1-2-368 0,0-2 32 15,2-2 0-15,3-1 0 16,-1-1-176-16,3-3-16 0,-1-1-16 0,1-2 0 0,2-1-112 0,-1-2-32 0,2-3 0 0,-2-2 0 16,1-1-16-16,-2-1 0 15,-2 0 0-15,0 0 0 0,-4 0 384 0,-1 1 64 0,-3 0 0 16,-2 3 16-16,-2-1 768 0,-1 3 160 0,0 4 16 16,0 0 16-16,-4-2 336 0,4 2 64 0,-6 0 16 0,1 2 0 15,-2 3-640-15,0 2-128 0,1-1-32 0,0 3 0 16,0 2-80-16,-1 2 0 0,0 1-16 0,2 0 0 15,2 0-64-15,-1 1-16 0,1-1 0 0,1 1 0 0,0 0-160 0,1 0 128 16,-1-1-128-16,2 1 128 0,3 0-128 0,-2-1 0 16,0 1 0-16,1-3 0 0,1-1 0 0,1-1 0 15,0-2 0-15,2 1 0 16,1-1-1536 0,3-3-304-16,0 0-48 0,2-3-14944 0</inkml:trace>
  <inkml:trace contextRef="#ctx0" brushRef="#br0" timeOffset="11989.6">13245 864 36863 0,'-11'0'1632'0,"11"0"336"0,-6 3-1584 0,0 1-384 0,0 2 0 0,-1 0 0 16,0 2 0-16,0 1 0 0,0 2 128 0,-1 5-128 16,-1 3 0-1,3 0 0-15,0 2 0 0,3 2 832 0,0-1 128 16,-1-1 16-16,2 0 16 0,1-1-784 0,0 1-208 0,1-2 0 0,-1-1 0 0,1-2 128 0,0-2-128 15,0 1 0-15,0-4 128 0,1-2-128 0,0-3 128 16,-1-6-128-16,0 0 128 16,0 0-128-16,0 0 0 0,0 0 0 0,3-9 0 15,-2-3 0-15,2-2 0 0,0-4 0 0,0-1 0 0,2-3 0 0,0-3-176 16,2 0 48-16,0-4 0 0,1-1-96 0,0-1-16 16,-1 1 0-16,1 3 0 0,0-1 240 0,0 4 0 15,-2 3 0-15,1 5 0 0,-2 2 304 0,1 3 96 16,-2 3 32-16,1 1 0 0,-2 3 16 0,-3 4 0 15,0 0 0 1,0 0 0-16,5 3-208 0,1 1-48 0,0 2 0 0,0 3 0 0,-2-1-192 0,2 6 176 16,-1 0-176-16,1 1 160 0,-1 2-160 0,1 0 0 0,-1 2 144 0,1 2-144 15,-1 0 0-15,1 1 0 16,-1 1 0-16,1-1 128 0,-1 0-128 0,1 0 0 16,0-1 0-16,-1-1 0 0,-2-1 0 0,-1 1 0 0,1 0 0 15,-2-1 0 1,-1-2-2240-16,-3-1-400 0,0-3-96 0</inkml:trace>
  <inkml:trace contextRef="#ctx0" brushRef="#br0" timeOffset="12130.36">13138 1075 36863 0,'-3'-4'3264'0,"0"0"-2608"0,3 4-528 0,-3-5-128 0,3 5 608 0,2-6 96 16,-2 6 0-16,4-4 16 0,3-1-144 0,1 2-16 16,4 0-16-16,6-1 0 15,2 2-400-15,6 1-144 0,6 1 0 0,3 0 144 16,3 0-1344-16,-1 0-272 15,-2 0-48-15</inkml:trace>
  <inkml:trace contextRef="#ctx0" brushRef="#br0" timeOffset="12873.83">10076 1719 24127 0,'-18'-5'1072'0,"12"3"208"0,-2-1-1024 0,-2 2-256 16,-1 0 0-16,0 1 0 15,-2 1-560-15,0 0-160 0,-1 2-48 0,0-1 0 16,1-1-128-16,0 0-16 0,-2 0-16 0,2 0 0 0,2-1 928 0,-2 0 400 0,0 1-16 0,0 0-16 16,0 1 832-16,1-1 160 0,-1 0 48 0,1 0 0 15,-1-1-64-15,1 1 0 16,1-1 0-16,1 1 0 0,1 0-320 0,2 0-64 16,7-1 0-16,0 0-16 0,0 0-304 0,0 0-48 0,0 0-16 0,0 0 0 15,0 0-192-15,10 2-64 0,2 0 0 0,2-1 0 16,1-1-64-16,3-1 0 0,3-1-16 0,3 1 0 0,2 0-112 15,7-1 0 1,6 2-128-16,5 0 192 0,5 0-192 0,4-1 0 0,2-2 128 0,4-1-128 16,5 2 0-16,8 1 0 0,8 3 0 0,4-3 0 0,1-2 0 15,9 1 0-15,5 2 0 0,3-1 0 0,3-3 0 0,3 2 0 16,7 1 0-16,1-1 0 0,0-2 0 0,4 1 0 16,4 0 0-16,1 0 0 0,-3-1 0 0,2 1 0 15,1 0 0-15,1-1 0 0,-5 2 0 0,-1 1 0 16,0 1 0-16,-5 1 0 0,-2 0 0 0,0 1 0 15,-1 1 0-15,-5-1 0 0,-5-1 0 0,-3 2 0 16,-2 2 176-16,-5-2-176 0,-5 0 176 0,-5 1-176 16,-5-2 160-16,-4 2-160 0,-5 1 128 0,-3-1-128 0,-3-1 0 15,-11 1 144-15,-14-3 32 0,-3 0 0 16,-4 0 0-16,-4 0 0 0,-3 0 48 0,-3 0 16 16,-4 0 0-16,-2 0 0 0,-2-1-64 0,-5 0-16 15,-7 0 0-15,0 0 0 0,0 0-448 0,0 0-96 0,-5 1 0 16,-3 3-16-1,-4 0-1616-15,-3 2-320 0,-5-1-64 0</inkml:trace>
  <inkml:trace contextRef="#ctx0" brushRef="#br0" timeOffset="14058.14">10648 2331 18431 0,'0'0'1632'0,"0"-7"-1312"16,0 2-320-16,3-2 0 0,3 2 1936 0,-1-1 320 0,-4 0 64 0,-1 0 16 15,0 1-224-15,0 5-32 16,-2-4-16-16,1 0 0 0,1 0-896 0,0 4-176 16,0 0-32-16,0 0-16 0,0 0-560 0,-3 6-96 15,-1 4-32-15,2 2 0 0,0 6-128 0,1 0-128 16,-3 3 144-16,2-3-144 0,0 2 128 0,0 0-128 15,-1 2 0-15,-1 1 144 0,1 1-144 0,0 0 0 0,0 0 144 0,0 6-144 16,0 0 0-16,1-5 0 0,1-4 0 0,-1 0 128 16,0-4-128-16,0-1 128 15,1-6-128-15,1 0 128 0,-1-3 0 0,1-7 16 0,0 0 0 0,0 0 0 16,0 0 96-16,0 0 16 0,0 0 0 16,-6-4 0-16,1-4 0 0,-1-2 16 0,0-2 0 0,0-4 0 15,1-3-272-15,0-2 160 0,1-3-160 0,1-3 128 16,0-2-128-16,2-3-176 0,-1-1 48 15,2-3 0-15,1-2-16 0,1 1 0 0,1 3 0 0,0 2 0 16,1 2 144-16,2 4 0 0,-1 1 0 0,2 6-128 16,0 1 128-16,0 4-128 0,1 2 128 0,2 4-128 0,2 1 128 0,1 2 0 15,3 0-144-15,0 3 144 0,-1 1 0 0,2 1 0 16,1 1 0-16,-2 3 0 0,-1 1 0 0,0 2 0 16,-1-1 0-16,-1 3 0 0,-2 1 0 0,-2 1 0 15,-1 2 128-15,-3 0-128 0,0-1 0 0,-5 3 0 16,-3-1 0-16,-1 0 0 0,-4 1 0 0,-2 1 0 15,-2 1 0-15,-1-1 0 0,-2 1 0 0,-2-2 0 16,-1 2 0-16,-1-3 0 0,0-2 0 0,2-1 0 16,0-1 0-16,1 0 0 0,2-3 0 0,2-1-272 0,0-1 32 0,2 0 16 31,1-2-1728-31,2 0-352 0,1 0-64 0</inkml:trace>
  <inkml:trace contextRef="#ctx0" brushRef="#br0" timeOffset="14422.77">11054 2198 15663 0,'0'0'688'0,"0"-6"144"0,-1 1-656 0,1 5-176 16,0 0 0-16,0 0 0 0,0 0 4384 0,0 0 848 0,0 0 160 0,0 0 48 15,1 6-4064-15,0 2-800 0,-1 2-176 0,-1 8-16 0,-3 1-384 16,1 2 0-16,0 1 0 0,0 0 336 0,-2 1 0 15,0-1 0-15,-1 2 0 0,0-4-80 0,0 1-32 16,1 1 0-16,0 0 0 16,1-1-64-16,0 0-16 0,2-2 0 0,1-2 0 15,1 0-144-15,0-3 192 0,1-2-192 0,0-1 192 0,4-1 176 0,-3-2 32 16,2-1 16-16,3-2 0 0,1-2 48 0,2 0 16 0,-1-2 0 16,4-2 0-16,1-3-160 0,-1 1-48 15,2-1 0-15,2-1 0 0,1 0-144 0,-2-1-128 0,1 0 192 0,-1-1-192 16,1 0 0-16,-2 2 0 0,-1 0 0 0,-1 1 0 15,1 0-128-15,-2-1-144 0,-1 2-32 0,-2 1 0 32,-2 1-560-32,1 1-112 0,-3 0-32 0,-5 0-11088 0,0 0-2240 0</inkml:trace>
  <inkml:trace contextRef="#ctx0" brushRef="#br0" timeOffset="15949.11">11340 2013 13823 0,'-9'-9'608'0,"7"5"128"0,2-2-592 0,-4 0-144 16,3-2 0-16,1 0 0 0,1 0 4048 0,3 0 784 16,-2-1 160-16,2 1 16 0,2 1-3472 0,0-1-704 0,3 0-144 15,1 1-32-15,1 0-304 0,2 1-64 0,1 2-16 0,0 2 0 16,0 0-80-16,0 2 0 0,1 0-16 0,-3 1 0 16,-1 1-48-16,-1 1-128 0,-5 2 192 0,0-1-64 15,-5-4 64-15,1 8 0 16,-1-1 0-16,-2 1 0 0,-2 1-48 0,-3 1 0 0,-2-1 0 0,0-1 0 15,0 1-144-15,0 0 192 0,1-1-192 0,0-1 192 16,0 0-192-16,2 0 0 0,0-2 144 0,2 1-144 0,0-1 0 0,4-5 128 16,-1 7-128-16,1-2 0 0,0-5 0 15,0 0 0-15,6 7 0 0,0-2 0 0,3 0 0 16,-1-1 0-16,3 1-144 0,1-2 144 0,-2 0 0 0,0 2 0 16,-1-1 0-16,-1 0 0 0,1-1 0 0,-1 0 0 15,-3 0 0-15,-5-3 0 0,0 0 128 0,4 6-128 16,-4-6 192-16,-3 6-64 0,0 0 160 0,-1-1 32 15,-4 1 0-15,-1 0 0 0,-4-1-96 0,0 0-16 16,-3 1 0-16,1-1 0 0,0 1-208 0,-1 0 144 16,2 1-144-16,0 0 128 0,0-1-128 0,1 0-224 15,2-1 48-15,0 4-7760 16,2-1-1568-16,3-3-304 0</inkml:trace>
  <inkml:trace contextRef="#ctx0" brushRef="#br0" timeOffset="16391.47">12325 1979 29887 0,'0'0'1328'0,"3"-6"272"0,-2 0-1280 0,0-1-320 16,0 2 0-16,0-1 0 0,1 1 1152 0,-2 5 160 16,0 0 32-16,0 0 16 15,0 0-128-15,0 0-16 0,0 0-16 0,-5 0 0 0,-3 2-688 16,-1 5-144-16,-1 1-32 0,-2 4 0 0,-2 2-96 0,-3 2-32 15,0 4 0-15,-2 3 0 0,-1 3-64 0,-1 3-16 16,0 3 0-16,-3 3 0 0,-2 4 16 0,-3 2 0 0,-2 5 0 0,1 0 0 16,-3 2-144-16,1 1 0 15,-1-1 0-15,1 3 128 0,1-1-128 0,2-1 0 16,2-3 0-16,2-3 0 0,3-4 128 0,0-2-128 16,1-6 0-16,2-1 128 0,3-2-128 0,-1-2 0 0,-1-3 0 0,2-1 128 15,2-2-128-15,-1-1 0 16,2-2-160-16,2-2 160 15,3-3-1680-15,2 0-240 0,-1-2-64 0,3-2-14784 0</inkml:trace>
  <inkml:trace contextRef="#ctx0" brushRef="#br0" timeOffset="16867.04">12385 2617 23951 0,'-9'-13'2128'0,"6"8"-1696"0,-1 0-432 0,0 0 0 0,-3 1 2304 0,2 2 384 16,5 2 80-16,0 0 16 0,0 0-1344 0,0 0-272 31,0 0-48-31,-3 5-16 0,0 3-496 0,1 1-96 0,0 1-32 0,0 1 0 16,0 4-96-16,-1 3-32 15,1 0 0-15,0 3 0 0,1 2-176 0,0 2-48 0,0-1 0 0,0 0 0 16,-1 0-128-16,2-1 0 0,-1 2 0 16,1 0 128-16,0 0-128 0,0 0 0 15,-1 0 0-15,1-2-176 16,0-1-640-16,0 0-128 0,0-1-16 0,1-2-10688 0,2-1-2144 15</inkml:trace>
  <inkml:trace contextRef="#ctx0" brushRef="#br0" timeOffset="17186.87">12518 2791 33167 0,'-5'-16'1472'0,"5"11"304"0,2-1-1424 0,0 1-352 0,1-1 0 0,-1 2 0 0,4 0 752 0,-1 0 80 16,1 1 0-16,0 1 16 0,5 1-336 0,-2 2-64 15,1 2 0-15,0 1-16 0,0 1-304 0,0 3-128 16,1 3 128-16,-1 1-128 0,-3-1 144 0,0 2-144 16,0 1 160-16,-4 0-160 0,-2 1 144 0,-2-1-144 15,-4 0 128-15,0 2-128 0,-3-1 0 0,-1 2 0 16,-2-1 128-16,0 2-128 0,-1-2 0 0,1 1 0 16,1-2 0-16,1-1 128 0,-1-1-128 15,1-1 0-15,2-4 144 0,2 0-144 0,1-2 0 0,4-6 144 16,0 0-144-16,0 0 0 0,3 5 208 0,1 1-64 15,-4-6-16-15,8 2 0 0,-1-1-128 0,3-1 0 0,2-1 144 16,2-1-144-16,0-2 0 0,1 1 0 16,2-1 0-16,2-1 128 15,0 1-576-15,3-2-96 0,0 2-32 0,3 0-10848 16,0-2-2176-16</inkml:trace>
  <inkml:trace contextRef="#ctx0" brushRef="#br0" timeOffset="17450.79">13156 2663 34095 0,'0'0'3024'0,"-3"-3"-2416"16,-1-3-480-16,4 6-128 0,0 0 736 0,-4-3 128 0,4 3 32 0,0 0 0 15,-7 1-160-15,2 2-32 0,0 2 0 0,0 3 0 16,0 3-272-16,-2 1-64 0,0 3-16 0,1 2 0 0,-1 0-160 0,1 3-16 16,3 1-16-16,-1 1 0 15,0 0-160-15,2 0 0 0,1-1 0 0,1 0 128 16,1-2-128-16,3 1 0 0,0 0 144 0,1-2-144 15,1-3 160-15,1-1-32 0,-1 0-128 0,3-2 192 0,0-2-32 0,1-2-16 16,1 0 0-16,1-1 0 0,1-3-144 0,1-1 0 16,1 0 0-16,1-2 0 15,1-1-720-15,0-4-80 0,1-2-16 0,0-3 0 16,2-2-2464-16,-1-3-496 0</inkml:trace>
  <inkml:trace contextRef="#ctx0" brushRef="#br0" timeOffset="17624.66">13193 2738 23039 0,'-12'-7'1024'0,"7"4"192"0,-2-1-960 0,2-1-256 0,-1 1 0 0,2-1 0 16,0 1 2144-16,4 4 384 0,0 0 80 0,0 0 16 15,3-5-1312-15,1-1-256 0,3 2-48 0,1 0-16 16,3 1-720-16,3 2-144 0,0-1-128 0,2 0 192 16,4-1-192-16,0 2 0 0,1 0 0 0,0 1 0 15,-3 0-1584 1,0 2-192-16,-1-2-32 0,-3 1-12464 0</inkml:trace>
  <inkml:trace contextRef="#ctx0" brushRef="#br0" timeOffset="17797.14">13133 2856 21183 0,'0'0'944'0,"0"0"192"0,0 0-912 0,0 0-224 16,0 0 0-16,0 0 0 0,0 0 2128 0,0 0 384 15,0 0 80-15,0 0 16 0,6-1-1392 0,4-1-288 16,2 1-48-16,4 0-16 0,1-1-608 0,5 0-128 15,0 0-128-15,4-1 176 0,1 0-320 0,2 0-64 16,2-2-16-16,-3 1 0 16,0-1-2240-16,-2-1-448 0</inkml:trace>
  <inkml:trace contextRef="#ctx0" brushRef="#br0" timeOffset="17969.59">13717 2695 18431 0,'0'0'816'0,"0"0"160"0,0 0-784 0,0 0-192 0,0 0 0 0,0 0 0 16,0 0 3376-16,0 0 624 0,0 0 128 0,0 0 32 15,0 0-2304-15,-2 6-464 0,-1 0-96 16,2 3-16-16,1 1-640 0,0 2-144 0,0 2-32 0,0 2 0 0,0-1-144 0,0 2-48 16,0-1 0-16,1 2 0 15,1-2-144-15,-1 2-128 0,-1-2 144 0,0 2-144 16,1 1 128-16,-1-1-128 0,-2 1 0 0,0-3 144 16,1 0-336-16,-1-2-64 0,0-1 0 0,0-1-16 15,0-2-1968-15,-1-1-384 0,1-1-64 0</inkml:trace>
  <inkml:trace contextRef="#ctx0" brushRef="#br0" timeOffset="18158.2">13615 2748 13823 0,'0'0'1216'0,"-2"-6"-960"16,-2-1-256-16,2 0 0 16,0 0 4096-16,2 1 784 0,0-1 160 0,2 2 16 0,-2 5-3712 0,6-5-768 15,2 1-128-15,2 1-48 0,3 0-144 0,0 3-48 16,4 0 0-16,1 3 0 0,1-1-208 0,2 1 0 15,0 3 0-15,-1 0-160 0,0 2-48 0,-3 1-16 16,0 2 0-16,-3 1 0 16,-2 1-2256-16,-3 1-448 0</inkml:trace>
  <inkml:trace contextRef="#ctx0" brushRef="#br0" timeOffset="18330.93">13500 3139 33167 0,'0'0'1472'0,"0"0"304"0,0 0-1424 0,0 0-352 15,0 0 0-15,0 0 0 0,0 0 1600 0,5-2 240 0,1 0 48 0,4 0 16 16,3 0-1008-16,3-2-192 16,1 1-32-16,4 1-16 0,2-1-448 0,5-1-80 0,1 1-128 0,4 0 176 15,3-2-352-15,1-1-64 0,2-2-16 0,0 0-12240 16,-1-1-2464-16</inkml:trace>
  <inkml:trace contextRef="#ctx0" brushRef="#br0" timeOffset="18962.8">15430 1384 33055 0,'0'0'1472'0,"0"0"288"0,0 0-1408 0,0 0-352 0,0 0 0 0,5-3 0 16,2 0 0-16,0 1 144 0,3 0-144 0,2 1 0 16,2 0 384-16,2 1-48 0,3 0 0 0,3 0 0 0,2 1-192 0,2 0-144 15,1-1 192-15,-2 0-192 0,0 0-192 0,0 0-160 16,-2 0-32-16,-2 0-9680 16,-4 0-1952-16</inkml:trace>
  <inkml:trace contextRef="#ctx0" brushRef="#br0" timeOffset="19152.16">15371 1616 33167 0,'0'0'2944'0,"0"0"-2352"15,0 0-464-15,0 0-128 0,-4 0 560 0,4 0 80 16,0 0 32-16,0 0 0 0,0 0 288 0,0 0 64 16,8 0 16-16,4 0 0 0,2 0-656 0,4 0-128 15,2 0-16-15,6 0-16 0,0 0-224 0,4 0 128 0,1 0-128 16,1-1 0-16,1 0-176 0,-2-1-128 0,-1-1-16 0,0 1-11424 15,-3 0-2272-15</inkml:trace>
  <inkml:trace contextRef="#ctx0" brushRef="#br0" timeOffset="20862.52">17834 689 24767 0,'-10'-7'1088'0,"5"4"240"0,-2-1-1072 0,7 4-256 0,-3-6 0 0,0-1 0 16,-1 1 1568-16,1 0 256 15,1-2 48-15,0 1 16 0,2-1-320 0,1 0-64 16,1 0-16-16,2 0 0 0,1 0-784 0,3 0-144 0,6 2-48 0,-2 0 0 16,2 1-256-16,1 0-48 0,2 1-16 0,-1 1 0 15,0 1-64-15,0 2 0 0,0 1-128 0,-1 2 192 16,1 1-192-16,-4 2 128 0,0 2-128 16,-2 1 0-16,-2 4 0 0,1 3 128 0,-3 2-128 0,-2-1 0 15,-4 2 0-15,-3 1 128 16,-4 2-128-16,0 0 0 0,-2-1 160 0,-4 0-160 0,-4-1 160 15,-1 1-160-15,1 0 128 0,-1-2-128 0,1-3 0 0,0-1 144 16,3-3-144-16,0-1 128 0,-1-1-128 0,3-1 128 0,2-3 0 16,3 0-128-16,2-1 192 0,1 0-64 0,4-5-128 15,0 0 0-15,0 0 144 16,0 0-144-16,0 0 0 0,0 0 0 16,10 4 0-16,1 0 128 0,1 0-128 0,2-1 0 0,1 0 128 15,2 1-128-15,-1-1 0 0,3 2 0 0,0 2 0 0,0 1 128 0,-3-2-128 0,-1 2 128 16,1 2-128-16,-3 1 128 0,-1 0-128 0,-2 0 0 15,-2 0 0-15,-2 0 128 0,-1-1-128 0,-3 0 192 16,-2 0-64 0,0-2 0-16,-3 2 64 0,-3 0 0 0,-3 0 16 0,-2 0 0 15,-1 1-16-15,-1-2 0 0,-2 0 0 0,-2-1 0 0,0 1-64 0,-2-1-128 0,0 0 176 16,0-3-176-16,1-2 160 0,0 1-160 0,2-2 128 0,1-1-128 16,2-1-240-16,1 0-128 0,2-1-16 0,1-1-16 31,2-3-1824-31,2 0-352 0,3-2-80 0</inkml:trace>
  <inkml:trace contextRef="#ctx0" brushRef="#br0" timeOffset="21144.72">18479 754 34095 0,'0'0'3024'0,"0"0"-2416"0,4-5-480 0,-4 5-128 0,0 0 448 0,0 0 80 15,0 0 16-15,0 0 0 0,0 0 512 0,7 3 96 16,-7-3 32-16,3 7 0 0,-1 1-608 0,-1 2-128 15,-1 1-32 1,-1 2 0-16,-1 1-144 0,-1 3-16 0,-1 1-16 0,0 1 0 0,0-1-112 0,-1 0-128 16,2 1 176-16,1 1-176 0,-2-1 128 0,3-1-128 15,1 1 0-15,1 0 0 16,2-2 128-16,0-1-128 0,1-1 0 0,3-2 0 0,1-2 0 0,2-1 0 16,1-2 128-16,2-2-128 15,2-1 0-15,3-2 160 0,2-1-160 0,2-1 128 0,0-1-336 0,1-2-80 0,0-1-16 0,0-4 0 31,0 0-640-31,-1-3-128 0,0-2-16 0</inkml:trace>
  <inkml:trace contextRef="#ctx0" brushRef="#br0" timeOffset="21334.72">18544 744 31327 0,'-6'-4'2784'31,"-2"0"-2224"-31,1 0-560 0,0-1 0 0,2 0 432 0,1-1-32 0,0 1 0 0,4 5 0 15,0 0 384-15,2-5 80 0,3 1 16 0,1-1 0 16,4 1-672-16,3 1-208 0,3-1 128 0,1 2-128 16,3-2 0-16,1 2 0 0,1-1 0 0,0 2-144 15,0 1-1072-15,0 0-192 0,-1 0-64 0</inkml:trace>
  <inkml:trace contextRef="#ctx0" brushRef="#br0" timeOffset="21522.03">18568 829 15663 0,'-16'8'688'0,"11"-5"144"16,-1 0-656-16,1-1-176 0,5-2 0 0,-3 4 0 0,3-4 2816 0,-5 4 512 16,5-4 128-16,0 0 0 0,0 0-1600 0,0 0-336 15,0 0-64-15,0 0-16 16,0 0-608-16,10 2-128 0,1-2-32 0,3 0 0 0,3 0-352 0,2-1-64 16,2-2 0-16,2 1-16 0,0 0-240 0,3 0 0 15,2-1 128-15,0-1-128 16,2 1-528-16,1-1-160 0,0-2-16 0</inkml:trace>
  <inkml:trace contextRef="#ctx0" brushRef="#br0" timeOffset="21721.77">19266 663 30575 0,'0'0'1344'0,"0"0"304"0,0 0-1328 15,0 0-320-15,0 0 0 0,0 0 0 0,0 0 1712 0,0 0 272 0,0 0 48 0,0 0 16 16,0 0-896-16,0 0-160 0,5 8-32 0,-4 0-16 15,1 2-432-15,0 1-96 0,-1 1-16 0,0 2 0 16,-1 1-48-16,2 2-16 0,-1 1 0 0,0-1 0 0,-1 2-208 0,0 0-128 16,0 0 160-16,0 1-160 0,0-1 128 0,0 0-128 15,0-1 0-15,0 1 0 0,-1 0 0 0,1-1 0 16,0 1 0-16,0-2-160 16,0-2-624-16,1-2-128 0,-1-2-32 0,0-2 0 15,-1-2-1984-15,1-7-400 0,-5 3-64 0</inkml:trace>
  <inkml:trace contextRef="#ctx0" brushRef="#br0" timeOffset="21918.49">19025 805 20271 0,'-7'-6'1792'0,"-1"-2"-1424"0,1-1-368 0,2-1 0 15,1 0 2880-15,-1 0 496 0,2 1 96 0,1-1 32 16,1 0-1520-16,2 2-288 0,1-1-64 0,3 2-16 16,3-1-800-16,1 0-176 0,2 0-16 0,2 3-16 15,4 1-448-15,1 0-160 16,2 2 0-16,2 1 144 0,1 1-144 0,1 2 0 0,1 1 0 0,-1 2 0 15,0-1-224-15,-1 3 80 0,0 1 16 0,-1 0 0 16,-2 2-1536-16,-2 2-288 0,-4 0-64 0</inkml:trace>
  <inkml:trace contextRef="#ctx0" brushRef="#br0" timeOffset="22075.68">19061 1051 24879 0,'-5'1'2208'16,"0"-1"-1760"-16,5 0-448 0,0 0 0 0,-6 0 2272 0,6 0 368 15,0 0 80-15,0 0 16 0,0 0-1040 0,0 0-208 16,0 0-32-16,0 0-16 0,0 0-736 0,9 2-128 0,3 0-48 0,4-1 0 16,2 0-336-16,4-1-64 15,4 0 0-15,1 0-128 0,2-1 0 0,1-1 0 16,1 0 0-16,-2-3 0 16,1 0-2368-16,-1-1-448 0</inkml:trace>
  <inkml:trace contextRef="#ctx0" brushRef="#br0" timeOffset="22532.38">20255 756 8287 0,'9'-10'368'0,"-5"4"80"0,2 0-448 0,0-3 0 0,-1-2 0 0,2 0 0 0,-3-1 3504 0,2-1 608 16,-2-3 128-16,0 1 32 16,0-2-2128-16,-3 4-416 0,-1-2-96 0,0 0-16 15,-1 1-80-15,-2 0 0 0,0 2-16 0,0 0 0 0,-2 0-256 0,-2-1-48 16,0 5-16-16,-1 0 0 0,1 1-496 0,-1 2-112 15,0 3-16-15,1 1 0 0,-2 1-256 0,0 2-48 0,-1 1-16 16,0 3 0-16,0 1-112 0,4 1-16 16,-4 4-128-16,1 3 192 0,1 4-192 0,-1 1 0 0,2 2 0 15,0 0 0-15,1 2 0 0,-1 7 0 0,3-2 0 0,-1 0 0 16,2 1 0-16,2 0-128 0,0 0 128 16,1 0 0-16,1-1 0 0,1-1 0 0,0 2 0 15,0 1 0-15,2 0 0 0,-1-2 0 0,0 0 0 16,-1-2 0-16,2-1 0 0,-3-2 0 0,-1 1 0 15,-1-3 0 1,-1-2-368-16,-2-2-64 0,0-2-16 0,-2 0 0 0,-1-3-1664 0,1-2-320 0,0-2-80 0</inkml:trace>
  <inkml:trace contextRef="#ctx0" brushRef="#br0" timeOffset="22978.86">19957 1056 9215 0,'-3'-13'816'0,"2"7"-656"16,-1 0-160-16,0 0 0 0,2 1 5824 0,0 5 1152 15,3-7 208-15,-1 2 48 0,0-2-5216 0,4 2-1056 16,1 0-192-16,5 1-64 0,3-2-400 0,3 2-96 16,5 1-16-16,5 0 0 0,1 1-192 0,4 1 0 15,1 0 0-15,-1 0 0 16,0 0-480-16,1 0 16 0,-2 0 0 0,3-2 0 16,-2 0-1904-16,3-1-384 0,3-2-80 0,0 1-16 15,1-1 1072-15,-3 1 224 0,-4-1 32 0,-4 1 16 16,-5-1 784-16,-4 1 144 0,-4-1 48 0,-3 2 0 0,-6-1 2160 0,-2 1 432 15,-5 4 96-15,0 0 16 0,-4-4-176 0,0-1-16 0,-3 3-16 0,-1 0 0 16,-2 1-816-16,-1 0-144 0,-1-1-48 16,-1 4 0-16,2 0-480 0,0 1-96 0,2 1-32 15,1 1 0-15,1 0-352 0,2 1 0 0,1-1 0 0,2 2 0 0,2-7 128 0,0 8-128 16,1 0 160-16,3 1-160 16,0-2 160-16,2 1-160 0,0 0 160 0,2 1-160 15,1-1 224-15,-1 0-48 0,2-1-16 16,0 1 0-16,0 0 32 0,0-2 16 0,0 1 0 0,-2-1 0 0,-3 0-80 0,0-1 0 15,-2 2-128 1,-3-7 192-16,0 6 96 0,-1-1 16 0,-4-1 0 0,-1 1 0 16,-3-2 48-16,-2 0 16 15,-4 1 0-15,-3-1 0 0,-2-1-176 0,-1 2-48 0,-2 0 0 0,0-1 0 16,1-1-496 0,-1 0-96-16,0 0-32 0,0 0-12272 0,0 0-2464 0</inkml:trace>
  <inkml:trace contextRef="#ctx0" brushRef="#br0" timeOffset="23655.98">17815 1679 28671 0,'-8'-9'1280'0,"4"6"256"0,0-2-1232 0,-2 1-304 0,0-1 0 0,0 2 0 16,2-1 1280-16,4 4 192 15,0 0 32-15,0 0 16 0,0 0-288 0,0 0-48 0,0 0-16 0,4-4 0 0,4 2-720 0,4 1-128 16,5 0-48-16,6 1 0 16,5-1-80-16,5 0-32 0,5 0 0 0,4 0 0 15,6-2-160-15,7 1 0 0,11 1 144 0,3-1-144 0,4 0 128 0,4-1-128 16,3 1 128-16,8 0-128 0,6 1 0 15,2 0 0-15,5-1 0 0,3-1 0 16,7 1 0-16,2-1 128 0,1-1-128 0,1 0 0 0,4 2 0 0,-2 1 0 0,-4 1 0 16,-2 1 0-16,-4 0-160 0,-8 0 160 15,-8 0-192-15,-6 0 192 0,-7 2 0 0,-6-1 0 16,-3 0 0-16,-8-1 0 0,-8 0 0 0,-8-1 0 16,-6 0 0-16,-6-1 0 0,-6 0 0 0,-4-1 192 15,-3 0-48-15,-4-1-16 0,-4 2 96 0,-1 0 16 0,-5-1 0 16,0 1 0-16,-6 1-64 0,0 0-16 0,0 0 0 15,0 0 0 1,0 0-496-16,0 0-112 0,-6 2 0 0,-3 1-11712 16,0 3-2320-16</inkml:trace>
  <inkml:trace contextRef="#ctx0" brushRef="#br0" timeOffset="24175.99">18687 2078 22111 0,'0'0'1968'0,"4"-6"-1584"0,-1 1-384 0,-3 5 0 16,0 0 2320-16,0 0 384 0,4-4 80 0,-4 4 16 15,0 0-944-15,0 0-192 0,0 0-48 0,0 0 0 0,3 5-912 0,-1 4-192 16,-2 2-48-16,-2 2 0 0,-1 4-224 0,-2 1-48 15,0 2-16-15,-1 2 0 0,0 2-48 0,-1 2-128 16,0 0 192-16,2 1-64 0,-2 1-128 0,2-1 0 16,-1 1 144-16,3-2-144 0,0-3 0 0,1-1 0 31,0-2 0-31,2-1 128 0,2 0-128 0,1-3 176 0,0-2-176 16,3-1 192-16,0-4 112 0,3 0 16 0,0-2 16 0,1-2 0 0,2 0 80 0,2-3 16 15,4-1 0-15,2-1 0 0,2-1-64 0,1-1-16 16,3-3 0-16,-1 1 0 0,0-2-208 0,-1 0-144 15,0-1 192-15,1 1-192 0,-2-1 0 0,-1 0 0 16,-2 2 0-16,-1 1-192 16,1-1-464-16,-3 1-96 0,1 0-16 0,-3 2 0 15,-2 0-1648-15,-3 1-336 0,-1 0-64 0</inkml:trace>
  <inkml:trace contextRef="#ctx0" brushRef="#br0" timeOffset="24556.5">18987 1928 35935 0,'-8'-24'1600'16,"6"13"320"-16,0-1-1536 0,1 0-384 0,1 0 0 0,1 1 0 0,1 1 176 0,2 1-48 0,3 1 0 15,1 2 0-15,2 1 320 0,2 1 64 16,2 2 16-16,1 2 0 0,1 1-192 0,-1 1-32 15,0 3-16-15,-2 1 0 0,-1 2-160 0,-2 2-128 16,-1 1 144-16,-3 1-144 0,-1 1 0 0,-4 1 128 16,-2 1-128-16,-3-1 0 0,-1 0 128 0,-3 1-128 15,-1-2 176-15,-1 0-176 0,-1-1 160 0,-1 0-160 16,0 0 128-16,1-1-128 0,2-1 144 0,2-1-144 16,-1-1 160-16,0-2-160 0,2-1 320 0,1 0-16 0,2 0-16 0,3-5 0 15,0 0-16-15,0 0 0 16,0 0 0-16,0 0 0 0,7 2-128 0,-1 0-16 15,1-1-128-15,2-1 192 0,3-1-192 0,2 0 0 0,2 0 0 0,2 0 0 16,2 0 0-16,2 1-240 0,2-2 32 0,5 1 0 31,-2 0-1824-31,3 0-352 0,1 1-80 0</inkml:trace>
  <inkml:trace contextRef="#ctx0" brushRef="#br0" timeOffset="25026.51">20021 1994 32479 0,'-12'-10'1440'0,"6"7"288"0,-1-1-1376 15,-2-2-352-15,0 1 0 0,-2-1 0 0,-2 2 1056 0,-1 1 144 16,0-1 16-16,0 3 16 0,0 1-240 0,-1 2-48 16,0 4-16-16,0-1 0 0,-1 2-544 0,1 2-128 15,-1 1 0-15,1 1-16 0,2 1-240 0,1 1 128 16,-3 2-128-16,3 2 0 0,0-1 0 0,2 2 0 15,3 1 0-15,1 0 0 0,2 1 0 0,3 1 0 16,-2 0 0-16,6-1 0 0,-1-1 0 0,2-2 0 16,2 2 0-16,1 0 0 0,2-2 0 0,2-1 128 15,1-3-128-15,4-1 0 0,-2-1 0 0,3-2-192 16,-3-3 48-16,2-1 0 0,-1-3-144 0,1-1-32 16,0-2 0-16,-1-2 0 0,-1-3 64 0,-1-2 0 15,-2-3 0-15,-1-1 0 0,-1-1 112 0,0 0 144 0,-2 2-208 0,-2 0 80 16,-2 1 128-16,1 1 128 0,-3 1-128 0,0 2 176 15,-1 0 352-15,0 6 80 16,0 0 16-16,0 0 0 0,0 0-112 0,0 0 0 16,0 0-16-16,-5 3 0 0,1 1-288 0,1 3-48 15,1 1-16-15,-3 3 0 0,1 3-144 0,0 1 160 0,0 1-160 0,1 2 160 16,1 0-160-16,-2 3 0 0,1-3 0 0,1 2 128 0,2 0-128 0,-2 1 0 16,0 0 0-16,1 0 0 0,-1-2 0 0,2 1 0 15,-1-2 0-15,1-1 0 0,0 1 0 16,1 0 0-16,0-2 128 0,1-1-128 15,2-1-320-15,-1-2-80 16,1-2-32-16,1-2 0 0,-2 0-1680 16,3-1-352-16,0-4-64 0,3-1-13696 0</inkml:trace>
  <inkml:trace contextRef="#ctx0" brushRef="#br0" timeOffset="25484.61">20452 2151 38175 0,'0'0'1696'0,"0"0"352"0,-3-4-1648 0,-1 1-400 16,4 3 0-16,-6-1 0 0,1 2 288 0,-1 1-32 15,1 0 0-15,0 4 0 0,1 3 64 0,-1 3 16 0,0 1 0 0,-1 2 0 16,0 3-336-16,-1 2 0 0,2 2 0 0,-2 0 0 16,0 1 0-16,2 0 0 0,-1-5 0 0,1 0 0 15,-1 1 0-15,1 0 128 0,-1-2-128 0,1 0 0 16,1-2 0-16,0-1 0 15,0-1 0-15,0-2 128 0,1 0-128 0,0-4 192 0,1-1-64 0,2-6 0 16,0 0 0-16,0 0 0 0,0 0 0 0,0-8 0 16,1-3 0-16,1-2 0 0,3-3 0 0,1-1 0 15,2-5-128-15,0-5-192 0,4-3 64 0,1-3 0 0,-1-3-64 16,1 0 0-16,1 0 0 0,1 3 0 16,-2 2 192-16,0 4 0 0,-1 1 0 0,-1 4-128 15,-2 4 416-15,0 2 96 0,-2 3 0 0,0 3 16 16,-3 3 96-16,1 2 16 0,-1 2 0 0,-4 3 0 0,0 0-224 0,0 0-32 15,6 3-16-15,-1 1 0 0,1 3-240 16,0 2 0-16,1 2 128 0,1 6-128 0,0 3 0 16,0-1 0-16,0 1 0 0,0-1 0 0,-1 3 0 15,0 0 128-15,-1 0-128 0,1 0 0 0,-1 2 0 16,0 0 0-16,0 0 0 0,-1 0 0 0,0-2 0 16,-2-1 0-16,0 0 0 15,-1-3-448-15,-1-2-128 0,-1-1-16 0,-1 0-16 16,-2-2-2480-16,-2-2-496 0</inkml:trace>
  <inkml:trace contextRef="#ctx0" brushRef="#br0" timeOffset="25657.22">20344 2325 36447 0,'0'0'1616'0,"-2"-5"336"0,0-1-1568 0,2 6-384 0,-2-4 0 0,2 4 0 16,0 0 624-16,3-4 32 0,3 0 16 0,1 1 0 15,3 1-144-15,2 1-16 0,3 1-16 0,2 0 0 16,3-1-352-16,2 1-144 0,2 1 128 0,4 0-128 15,1 0-896-15,3 0-272 0,1 0-48 0</inkml:trace>
  <inkml:trace contextRef="#ctx0" brushRef="#br0" timeOffset="26569.56">12057 4935 23039 0,'0'0'2048'0,"-3"-4"-1648"0,-2 2-400 0,5 2 0 0,-4-2 2320 0,4 2 384 15,0 0 80-15,0 0 16 0,0 0-1264 0,0 0-256 16,0 0-64-16,6-2 0 0,4 1-640 0,0 0-144 15,2-1-32-15,5 2 0 16,-1-4-208-16,5 2-32 0,2 0-16 0,3-1 0 16,1 1-144-16,2 0 0 0,-1 1 0 0,3 0 0 31,2-1-976-31,-1-1-288 0,-1 1-48 0,-3 0-14928 0</inkml:trace>
  <inkml:trace contextRef="#ctx0" brushRef="#br0" timeOffset="26753.98">12076 5190 20271 0,'-17'-6'1792'0,"12"4"-1424"16,-1 1-368-16,1 0 0 0,5 1 4480 0,0 0 832 15,0 0 176-15,0 0 16 0,0 0-4192 0,0 0-848 16,8-1-160-16,3 1-48 0,2 0-48 0,2 0-16 16,3 0 0-16,2 0 0 0,2 0-64 0,4-2 0 15,0 1-128-15,2-1 192 0,1 1-192 0,2-1-128 16,0 0 128-16,3-1-208 15,-1-2-2064-15,1 1-416 0,-1-1-64 0</inkml:trace>
  <inkml:trace contextRef="#ctx0" brushRef="#br0" timeOffset="27954.5">14410 4520 28799 0,'0'0'1280'0,"-1"-3"256"0,-3-3-1232 0,1 0-304 16,0-1 0-16,1-1 0 0,-1 1 1216 0,2-1 176 0,1-1 32 15,1 0 16-15,2 0-288 0,1 1-64 16,3 0-16-16,0-1 0 0,4 0-576 0,1 2-112 16,2-1-32-16,-1 2 0 15,1 2-160-15,0 1-48 0,1-1 0 0,-2 3 0 0,-1 2-144 0,-1 3 128 16,-1 0-128-16,-1 2 128 0,-3 0-128 0,0 3 0 16,-3 1 0-16,-2 1 0 0,-1 1 0 0,-2 1 0 0,-1 0 0 0,-2 3 0 15,0 0 128-15,-1 1-128 0,0-1 0 0,0 0 128 16,0-1-128-16,0-1 0 0,1 0 0 0,0-1 0 15,1-1 0-15,1-2 0 0,-1-1 0 0,2-2 0 16,1 1 128-16,0-2-128 0,1-6 0 0,1 6 128 16,-1-6-128-16,3 7 0 0,1-2 0 0,0 1 0 15,1-1 0-15,2 1 0 0,2-1 0 0,-1 2 0 16,0 1 0-16,1 0 0 0,0 1 0 0,0 1 0 16,-2 1 0-16,0 1 0 0,-1-1 0 0,-3 1 0 15,-2 0 0-15,-2 2 0 0,-1-2 0 0,-4 0 0 0,-2-1 256 0,-1 0 0 16,-4-1 16-16,0 0 0 0,-1-1 192 0,-1 0 48 15,-3 0 0-15,0-1 0 0,1-3-176 0,-3 0-16 16,1-2-16-16,2-1 0 0,0 0-160 0,1-1-16 16,1-1-128-16,-1 0 192 0,2-2-192 0,-1-1-208 15,4 0 32-15,1-2 16 32,2 1-2208-32,1-2-432 0</inkml:trace>
  <inkml:trace contextRef="#ctx0" brushRef="#br0" timeOffset="28907.27">15610 4349 7359 0,'0'0'656'0,"0"0"-528"16,0 0-128-16,4-4 0 0,0-1 1936 0,-2-2 368 15,0-1 64-15,0 2 0 0,-1-1-336 0,0 2-80 0,-1-2-16 0,2 0 0 16,0 1-336-16,-1-1-64 16,-1 1 0-16,0 0-16 0,0 2-176 0,0 4-16 15,0-6-16-15,0 6 0 0,-1-5-192 0,1 5-32 16,0 0-16-16,0 0 0 0,-5-4-464 0,1 2-96 0,-2 1 0 0,1 2-16 16,-1 1-272-16,-1 4-48 0,-2 0-16 0,-1 5 0 15,-1 4-160-15,-1 2 192 0,-2 3-192 0,-1 3 192 0,1 4-192 16,-1 3 128-1,-1 6-128-15,1 2 128 0,-1 4 32 0,0 4 0 0,-2 4 0 0,3 4 0 16,0 4-160-16,-1 5 0 0,1 1 144 0,2 2-144 0,2 2 0 0,0 1 0 16,2 2 0-1,2-1 0-15,3-1 0 0,2-2 0 0,2-2 0 16,3-3 0-16,1-3 0 0,3-3 0 0,3-1 0 0,2-4 0 0,1-4 0 0,1-3-128 16,1-3 128-16,0-5-128 0,2-3 128 0,0-3-128 15,2-4 128-15,2-3-128 0,1-3-128 0,4-4 0 0,4-1-16 0,2-5 0 31,2-5-464-31,0-4-96 0,2-4 0 0,1-4-16 16,0-6-2272-16,1-4-448 0</inkml:trace>
  <inkml:trace contextRef="#ctx0" brushRef="#br0" timeOffset="29269.69">16313 4458 35935 0,'0'0'3200'0,"0"0"-2560"31,0 0-512-31,0 0-128 0,0 0 0 0,0 0 0 0,0 0 0 0,0 0-128 0,0 0 320 0,-5 6 64 16,0 2 0-16,-1 3 16 0,0 2-48 0,-1 3-16 15,1 2 0-15,-1 2 0 0,0 2 80 0,0 0 16 16,-1 1 0-16,0-1 0 0,1 1-128 0,1 0-32 16,2-1 0-16,0 0 0 0,1-1-144 0,2 0 0 15,1-4 144-15,2 0-144 0,0-3 240 0,3-1-32 16,0-2 0-16,2-1 0 0,0-2 64 0,1-1 16 16,4-2 0-16,2-2 0 0,0 1-32 0,0-3-16 15,2-1 0-15,1-1 0 0,2-3-240 0,0 0 144 0,0-2-144 0,2 1 128 31,1-2-608-31,-1 0-128 0,0-2-32 0,-1-1 0 0,1-1-2288 16,-5-1-464-16,0-2-80 0</inkml:trace>
  <inkml:trace contextRef="#ctx0" brushRef="#br0" timeOffset="29443.6">16346 4521 31551 0,'-9'-13'1408'0,"6"7"272"0,1 0-1344 0,-1-2-336 31,2-1 0-31,1 2 0 0,0-1 848 0,1 2 112 0,2 0 0 0,1-1 16 16,3-1-400-16,0 1-64 0,2 0-32 0,2 3 0 0,2 0-480 0,0 2 0 16,2 1 0-16,0 2 0 15,2 1-1696-15,-2 1-288 0,0 0-48 0,0 1-12192 0</inkml:trace>
  <inkml:trace contextRef="#ctx0" brushRef="#br0" timeOffset="29648.54">16264 4644 28911 0,'0'0'1280'0,"-4"-1"256"0,-1-2-1216 0,0 0-320 0,1 0 0 0,4 3 0 0,-5-5 1568 0,3 0 256 0,2 5 48 31,0-5 16-31,2-1-608 0,2 2-128 0,0 0-32 16,6 0 0-16,0 1-672 0,3 0-144 0,1-2-32 0,3 1 0 15,-1 1-272-15,3-1 0 0,-1 2 128 0,1 0-128 16,2 1-192-16,1 0-80 0,-1 1-32 0,0 0 0 31,0 2-2128-31,-4 1-416 0,-2 2-96 0,-1 0-11760 0</inkml:trace>
  <inkml:trace contextRef="#ctx0" brushRef="#br0" timeOffset="29918.12">15951 5151 34095 0,'-7'0'3024'0,"0"0"-2416"16,-1 0-480-16,1 0-128 0,2 1 576 0,5-1 112 16,-6 0 16-16,6 0 0 0,0 0 384 0,0 0 64 15,0 0 32-15,0 0 0 0,5 5-720 0,2-2-144 0,4 0-16 16,5 2-16-16,3-3-16 0,4 0 0 16,4 0 0-16,5 0 0 0,1-4-96 0,2 1-32 0,2-1 0 0,0 1 0 15,0-1-144-15,3-1 160 16,1-1-160-16,2 1 160 0,2 0-160 0,-1 0 0 0,-1 1 0 0,-3 0 0 15,-1 0 0-15,-2 1-192 0,-4 0 0 0,-3 1 16 32,-5 1-704-32,-3 1-144 0,-2 1-16 0,-4 2-16 0,-2 0-2160 0,-4 2-432 0,-5-1-96 0</inkml:trace>
  <inkml:trace contextRef="#ctx0" brushRef="#br0" timeOffset="30393.48">16491 5508 30399 0,'0'0'1344'0,"-3"-6"288"0,-1 0-1312 0,1 0-320 16,1 1 0-16,-1-1 0 15,-2 1 1664-15,1-1 272 0,-2 1 48 0,1 0 16 16,-1 1-672-16,1 1-144 0,-3 0-32 0,0 2 0 0,1 1-640 0,-3 1-144 16,-1 2-32-16,-1 1 0 0,-1 1-208 0,-2 3-128 15,1 3 160-15,-3 1-160 0,-1 3 0 0,0 0 0 16,-1 0 0-16,3 2 0 0,-2 3 0 0,5-1 0 15,0 2 0-15,3 0 0 0,2-1 0 0,3 1-128 0,-2-1 128 0,4 0 0 16,1-1 0-16,2 1-160 16,3-2 160-16,3-2-128 0,-1 0-64 0,3-2 0 0,3-1 0 0,1-2 0 31,0-1-176-31,2-1-32 0,3-3-16 0,0-2 0 0,2-4 48 0,1 0 16 0,0-1 0 0,-2-2 0 16,1-2 96-16,-1-2 32 0,-2 0 0 15,0-2 0-15,-2-2 224 0,-2 0 0 0,-2-1-160 0,-2-1 160 0,-3-2 0 0,-2 3 128 16,-2 1 0-16,-1 0 0 0,-1 1 384 0,-1 3 80 15,-2 0 16-15,-1 0 0 16,1 2 32-16,0 0 16 0,4 5 0 0,0 0 0 0,0 0-416 16,0 0-96-1,-6 5-16-15,3 0 0 0,-3 1-128 0,2 2 0 0,1 3 0 0,-1 2 0 16,1 1 0-16,1 1 0 0,0 1 0 0,-1 0 0 0,1 2 0 0,0 0 0 16,0-1 0-16,1 1 0 0,-2 0 0 0,2 1 128 31,0-1-128-31,0-1 0 0,0 0 0 0,0-2 128 0,0 0-128 0,2-2 0 0,-1 0-208 0,0-2-128 15,0-2-32-15,1 0 0 16,0-1-2144-16,-1-1-432 0,0-7-96 0</inkml:trace>
  <inkml:trace contextRef="#ctx0" brushRef="#br0" timeOffset="30901.18">17003 4384 30751 0,'0'0'1360'0,"-4"-6"288"0,2 1-1328 0,-1-1-320 0,1 2 0 0,2 4 0 16,-3-6 1264-16,3 6 176 0,1-5 32 0,-1 5 16 15,0 0-464-15,0 0-112 0,9 0-16 0,0 2 0 16,1 1-528-16,2 3-112 0,1 1-32 0,2 4 0 15,-1 3-96-15,0 1 0 0,-1 3-128 0,1 4 192 16,-1 3-192-16,0 5 176 0,0 1-176 0,0 4 160 16,1 2-16-16,-3 4 0 0,-3 3 0 0,0 5 0 15,-1 6-16-15,-2 2-128 0,-3 3 192 0,-1 2-64 0,-1 3-128 0,-2 2 160 16,-2 3-160-16,-3-2 160 0,-2-1-160 0,0-2 192 16,-2-2-192-16,0-5 192 0,-4-1-192 0,0-2 192 15,-2-2-192-15,-1-4 192 0,-3-5-192 0,-2-2 0 16,-2-2 0-16,-1-2 0 15,-3-2-608-15,1-5-96 0,-2-1-32 0,0-2-11472 16,1-2-2288-16</inkml:trace>
  <inkml:trace contextRef="#ctx0" brushRef="#br0" timeOffset="35859.3">17938 4635 4607 0,'0'0'400'0,"5"-3"-400"0,-2-2 0 0,1-2 0 15,0-1 3856-15,-5 2 688 0,-3-1 144 0,1-1 32 16,4 0-2336-16,4-2-464 0,-1 0-80 0,2 0-32 15,-1-1-560-15,1 1-112 0,0 0-32 0,0-1 0 16,-2 0-336-16,1 0-80 0,-1-1-16 0,-1 1 0 16,2 0-80-16,-3 0-16 0,-1 1 0 0,0-2 0 0,-2 2 16 0,0 2 0 31,-1 2 0-31,0 0 0 0,-2 1-80 0,4 5-32 0,-5-1 0 0,-1 1 0 0,6 0-240 0,-4 3-48 16,-2 1-16-16,0 3 0 0,-2 2-176 0,0 2 0 15,0 2 0-15,0 1 0 16,0 3 0-16,-1 7 0 0,2 4-144 0,0 0 144 0,2 2 0 0,1 1 0 15,2-2-128-15,2 2 128 0,1 1 0 0,2-1 0 16,0-1 0-16,0 0 0 0,0-2 0 0,1-2 0 16,-1-2 0-16,0 0 0 0,-1-4 0 0,1 1 0 15,-1 0 0-15,0-1 0 0,-2-2 0 0,0-2 144 0,0 0-144 0,-1-3 128 16,-2-1-128-16,-1-1 0 16,0-1 0-16,-1-1 128 0,0-3-352 0,-1 0-80 0,0-1-16 15,-1-2 0 1,2 0-1408-16,-1-3-304 0,2-1-48 0,-1-3-8528 0,0-1-1696 0</inkml:trace>
  <inkml:trace contextRef="#ctx0" brushRef="#br0" timeOffset="36065.69">17868 4855 15663 0,'-13'-8'1392'0,"9"4"-1120"0,0 0-272 0,-1 0 0 0,-1-1 2928 0,2 1 528 16,1 0 96-16,3 4 32 0,0 0-1328 0,0 0-256 16,0 0-48-16,0 0-16 0,4-4-1088 0,4 2-208 15,1-1-64-15,0 0 0 0,4 2-368 0,-1 0-80 16,1 0 0-16,2 1-128 0,3-1 144 0,-1 0-144 15,0-1 0-15,-4-1 144 0,1 2-416 0,1-1-96 16,-1-2-16-16,1 0 0 16,1 1-1808-16,0-1-368 0,0-1-80 0,-1 0-6672 15,4-2-1328-15</inkml:trace>
  <inkml:trace contextRef="#ctx0" brushRef="#br0" timeOffset="37112.71">18094 4398 17039 0,'0'0'752'0,"-1"-6"160"0,-2 1-720 0,1-1-192 0,0 1 0 0,0-1 0 16,0 1 1216-16,-1 0 192 0,3 5 64 0,-2-4 0 15,0 0-128-15,2 4-32 16,0 0 0-16,-3-4 0 0,-2 1-400 0,5 3-80 0,0 0 0 0,0 0-16 16,-7 1-256-16,0 0-48 0,2 1-16 0,-2 2 0 15,0 0-176-15,1 2-48 0,-2 0 0 16,0 3 0-16,-3 2-16 0,-1 2 0 0,-3 2 0 0,1 0 0 16,-1 1 64-16,1 3 16 0,-3 2 0 0,1 2 0 15,-3 2-144-15,2 2-48 0,0 0 0 0,2 3 0 16,-1 1-144-16,3 0 0 15,1-1 0-15,1 1 128 0,2 1-128 0,3-1 0 0,0-1 0 0,3 0 0 0,1 1 0 0,2-2 0 16,2-3 0-16,2-2 0 0,2 0 128 0,1-2-128 16,2-3 192-16,1 0-64 15,0-2 80-15,3-2 16 0,4-2 0 0,0-1 0 0,1-1 48 0,1-2 16 16,0-2 0-16,1-3 0 0,0-2-16 0,1-1 0 16,-1-3 0-16,0-1 0 0,-2-2 80 0,3-2 16 15,-2-2 0-15,-2-2 0 0,0-2 16 0,-2-2 16 16,0-1 0-16,-2-2 0 0,-2-3 48 0,-1-1 0 15,-3 0 0-15,-1-1 0 0,-4 0-64 0,-2 0 0 0,-2 0 0 0,-1 2 0 16,-3 2 80-16,0 3 16 0,-3 2 0 16,-1 0 0-16,-1 5-192 0,0 0-32 0,-1 1-16 15,-1 4 0-15,0 0-240 0,0 3 0 0,0 2-192 16,-1 2 192-16,-1 0-384 0,1 3 48 0,0 2 0 0,0 1 0 31,-2 1-624-31,2 2-112 0,2 0-16 0,0 0-16 16,0 2-2688-16,1 1-544 0</inkml:trace>
  <inkml:trace contextRef="#ctx0" brushRef="#br0" timeOffset="37662.19">17967 4797 8287 0,'0'0'368'0,"0"0"80"0,0 0-448 0,0-5 0 0,-2-1 0 0,1 1 0 0,0-1 2800 0,-2 1 464 16,-3-1 112-16,1 1 16 0,1 0-1600 0,-1 2-320 16,0 1-64-16,0 0-16 0,-2 0-432 15,1 2-96-15,-1-1-16 0,-1 4 0 0,0 0-128 0,-1 1-16 16,0 2-16-16,0 1 0 16,-1 2-192-16,0 1-48 0,0 1 0 0,1 1 0 0,0 0-160 0,1 3-32 15,-1 0-16-15,2 0 0 0,-1 0-240 0,1 0 128 16,2 1-128-16,0 0 0 0,1-1 0 0,0 1 0 0,-1-1 0 15,2 1 0-15,1-2 0 0,2-2-240 16,1 1 32-16,1-1 0 16,1-1-1840-16,3-1-384 0,0-3-64 0</inkml:trace>
  <inkml:trace contextRef="#ctx0" brushRef="#br0" timeOffset="37949.97">17757 4829 25791 0,'-6'-9'1152'0,"6"9"224"15,-2-4-1104-15,2 4-272 0,-2-6 0 0,4 1 0 0,-2 5 1136 0,3-5 160 16,2-1 48-16,2 1 0 0,2 2-544 0,2 0-96 16,3-2-32-16,2 2 0 0,4 2-432 0,2-1-96 0,1 0-16 0,0-1 0 15,0 0-128-15,1 0 0 16,-2 1 144-16,-2 1-144 16,1 1-1568-16,-4 2-384 0,-1 1-80 0</inkml:trace>
  <inkml:trace contextRef="#ctx0" brushRef="#br0" timeOffset="38357.33">18133 4401 20271 0,'0'0'896'0,"0"0"192"0,-1-4-880 0,1 4-208 0,0 0 0 0,-1-5 0 16,1 5 1296-16,0 0 224 15,0 0 32-15,-1-5 16 0,1 5-224 0,0 0-32 16,-4-5-16-16,-1 3 0 0,0 1-480 0,-1 1-112 0,1 0 0 0,-1 1-16 16,0 1-288-16,-1 2-48 0,0 0-16 0,-1 2 0 15,-1 0-128-15,-1 2-16 0,-2 1-16 0,0 2 0 16,-1 2-176-16,-3 0 0 0,-1 0 144 0,-4 3-144 16,0 1 0-16,0 2 0 0,-1 0 0 0,3 1 0 15,0 0-480-15,4 0-64 0,1-1-16 0,3 0-9456 16,1-2-1888-16</inkml:trace>
  <inkml:trace contextRef="#ctx0" brushRef="#br0" timeOffset="38627.31">18182 4480 20271 0,'0'0'1792'0,"-4"-4"-1424"16,1-2-368-16,-2 1 0 0,-1-1 944 0,0 1 112 0,-2-1 32 0,-1 2 0 15,0 0 272-15,-1 1 64 16,-1 3 16-16,0 0 0 0,-1 2-720 0,-1 0-144 0,0 2-16 0,-1 2-16 16,-2-1-368-16,1 3-176 0,2 1 160 0,-3 1-160 15,0 1 0-15,0 4 0 16,2 3 0-16,0 1 0 15,0 3-608-15,-2 3-64 0,1 0-16 0</inkml:trace>
  <inkml:trace contextRef="#ctx0" brushRef="#br0" timeOffset="39209.19">17698 5320 21183 0,'0'0'944'0,"-5"-1"192"0,0-3-912 0,5 4-224 0,0 0 0 0,0 0 0 0,0 0 2384 0,0 0 432 31,0 0 96-31,0 0 16 0,0 0-1552 0,0 0-304 0,0 0-64 0,9-1-16 0,3 0-576 15,3 0-112-15,5 0-32 0,1 0 0 16,3 0-64-16,2 0-16 0,4-1 0 0,1 1 0 0,1 0 0 0,0-2-16 0,-1-3 0 0,2 2 0 16,-2 1-176-16,-1-1 192 0,-2 1-192 0,-2 1 192 15,2 1-192-15,-5 1 0 0,-1 0 0 16,-3 2 0 0,-1 0-432-16,-3 2-112 0,-5 0-32 0,-1 1-10320 0,-3 1-2080 0</inkml:trace>
  <inkml:trace contextRef="#ctx0" brushRef="#br0" timeOffset="39523.91">17972 5546 29487 0,'-7'0'2624'0,"-2"1"-2112"16,-1 0-512-16,-1 2 0 0,1-1 960 0,1 1 96 31,-1 0 16-31,2 1 0 0,1-1-128 0,2 1-32 0,5-4 0 0,-1 7 0 0,2 0-576 0,2-1-112 16,2 1-32-16,1-1 0 0,1 2-192 0,2 1 0 31,2 0 0-31,2 1 0 0,0-2 0 0,1 1 176 16,1 0-176-16,-2 0 160 0,-1-1-160 0,-1-1 128 15,1 0-128-15,-1 1 128 0,-2 0 64 0,0 0 16 0,-2 0 0 0,-1-1 0 16,-2 2 64-16,-1 0 16 16,0-1 0-16,-2 1 0 0,-1-2-48 0,-1 2-16 15,0 0 0-15,-1 0 0 0,-2-2-80 0,-1 1-16 16,-2 0 0-16,-1-1 0 0,1 1-128 0,-2 0 0 0,-3-2-192 15,0 1 192-15,-2 0-736 16,0-2-32-16,-1 0 0 0,-1-2-10784 0,1-3-2160 0</inkml:trace>
  <inkml:trace contextRef="#ctx0" brushRef="#br0" timeOffset="39650.5">17887 5622 25791 0,'5'-12'2304'0,"0"7"-1856"0,3-2-448 0,1-1 0 15,4-1 1008-15,1 0 96 0,3 0 32 0,3-1 0 0,1 0-192 0,2-1-48 16,3 1 0-16,1 1 0 0,2 2-384 0,0-1-64 15,1 0-32-15,2-1 0 16,2 3-1536-16,-1-1-304 0,-1 1-64 0</inkml:trace>
  <inkml:trace contextRef="#ctx0" brushRef="#br0" timeOffset="40105.33">18613 4532 21183 0,'0'0'1888'0,"0"-7"-1504"0,1 0-384 0,0-2 0 16,0 1 1184-16,1 2 160 0,1 0 48 0,-1 1 0 15,0-1 336-15,-2 6 80 0,2-4 16 0,2-1 0 16,-4 5-560-16,4-4-112 0,-4 4-32 0,7-3 0 16,-2 0-352-16,-5 3-80 0,7-1-16 0,-1 2 0 15,1 2-176-15,-1-1-48 0,1 1 0 0,1 3 0 0,-1 0-160 0,1 4-32 16,0 2-16-16,0 3 0 0,-1 1-64 0,0 4-16 16,-1 2 0-16,1 3 0 0,0 3-16 0,-2 2 0 15,0 5 0-15,0 3 0 0,-3 5-144 0,-1 3 128 16,-2 4-128-16,-2 2 128 0,-1 5-128 0,-3 1 0 15,-2 1 0-15,-1 3 128 0,-2 2-128 0,-1-1 192 16,-2 0-192-16,-2-3 192 0,-2-3-192 0,1-2 0 16,-2-4 0-16,-2-2 0 0,-2-2-128 0,-1-4-128 15,-1-3 0-15,-4-3-16 16,-3-2-208-16,-3-2-32 0,-1-3-16 0,-2-3 0 16,1-2-368-16,0-2-64 0,1-3 0 0,1-3-16 15,-1 0-2080-15,2-3-400 0</inkml:trace>
  <inkml:trace contextRef="#ctx0" brushRef="#br0" timeOffset="40655.12">17555 4474 20271 0,'0'-6'1792'16,"1"-1"-1424"-16,0-2-368 0,0 0 0 16,1 1 928-16,0 1 112 0,0-1 32 0,-1 1 0 0,0 1 336 15,0 1 64-15,0 0 0 0,-1 5 16 16,-1-6-320-16,1 6-64 0,0 0-16 0,0 0 0 0,0 0-448 0,0 0-112 15,-7 1-16-15,1 3 0 0,-2 1-256 0,-1 3-48 16,-1 4-16-16,0 2 0 0,-4 2-48 0,0 2-16 16,-2 5 0-16,0 4 0 0,-2 4 32 0,1 3 0 15,-2 4 0-15,0 4 0 0,1 2-160 0,-1 7 192 16,-2 6-192-16,2 1 192 0,1 3-192 0,1 1 0 16,2 2 0-16,1 3 128 0,2 3-128 0,4-1 0 15,0-1 0-15,6-1 0 0,2-1 128 0,2-2-128 0,1-2 0 0,4-3 128 16,2 0-128-16,2-4 160 0,2-3-160 0,2-4 160 15,2-1-160-15,0-3 0 16,2-5 144-16,2-1-144 0,0-5 176 0,0-1-48 16,-2-5 0-16,2-3 0 0,0-2 64 0,-1-3 16 15,-2-4 0-15,-2-1 0 0,0-3 0 0,-2-4 0 0,0-1 0 16,-3-2 0-16,-1-1 16 0,0-1 0 0,-1-1 0 0,-2-1 0 0,0 0 32 16,-7 0 0-16,7-3 0 0,-7 3 0 15,6-2-80-15,-6 2-16 0,5-3 0 0,-5 3 0 16,5-2-160-16,-5 2 0 0,0 0 0 0,6-4 128 0,-6 4-256 15,0 0-64-15,0 0-16 0,6-2 0 16,-6 2-2064-16,7-1-416 16,-7 1-64-16</inkml:trace>
  <inkml:trace contextRef="#ctx0" brushRef="#br0" timeOffset="42616.77">19469 4342 8287 0,'0'0'736'0,"6"-6"-592"0,0 1-144 0,-1-2 0 15,-1 1 2432-15,-1-1 464 0,1 0 96 0,-1 1 16 0,0-1-1088 0,-2 1-224 0,0-2-32 0,0 1-16 16,-1 1-272-16,0 0-48 0,0 1-16 0,0 5 0 16,-1-6-320-16,1 6-64 0,-2-5-16 0,-3 1 0 15,2 2-336-15,-1 1-80 0,-3 0-16 0,2 2 0 16,-1 1-224-16,0 3-32 15,-5 0-16-15,0 4 0 0,0 2-208 0,-2 2 128 16,0 4-128-16,-1 1 0 0,-3 3 128 0,-1 5-128 16,-2 2 0-16,-1 4 144 0,-1 2-144 0,-1 4 0 0,-1 2 0 15,1 4 0-15,1 4 0 0,-1 2 0 0,1 3 0 0,2 4 0 0,1 1 0 0,3 1 0 16,2-2 0-16,3 0 0 0,1 0 0 0,3 1 0 16,2 0 0-16,3 0 0 0,1-2 0 15,1-3 0-15,1-2 0 0,4-4 0 0,0-2 0 0,3-1 192 16,2-3-192-16,1-2 192 0,1-2-32 0,1-2 0 15,1-2 0-15,2-2 0 0,0-4 16 0,2 0 0 16,0-3 0-16,2-2 0 0,-1-1-16 16,0-3 0-16,-1-1 0 0,1-3 0 0,-1-1 32 0,0-3 0 15,-2-1 0-15,0-1 0 0,0-4-64 0,-1-1-128 16,-2 0 192 0,-1-1-64-16,0-2-128 0,-1-1-192 0,-2 0 32 0,-1 0 16 15,-1-1-480-15,-7 2-80 0,6-1-32 0,-6 1-10256 16,0 0-2048-1</inkml:trace>
  <inkml:trace contextRef="#ctx0" brushRef="#br0" timeOffset="43499.48">20691 4267 12895 0,'0'0'576'0,"4"-7"112"0,-1 1-560 0,-5-1-128 0,-2 3 0 0,1-1 0 15,3 1 2896-15,0 0 560 0,0 4 96 0,0-5 32 16,1 1-1424-16,-1 4-288 0,0 0-48 0,0 0-16 15,0 0-784-15,0 0-144 0,0 0-48 16,0 0 0-16,0 0-528 0,0 6-112 0,0 4-32 0,0 3 0 0,0 5-160 0,0 0 0 16,0 0 0-16,-1 3 0 0,-1 1 0 0,0 0 0 15,1 1 0-15,0-1 0 16,0-2 0-16,0 2 0 0,0 0 0 0,0 0 0 0,1-2 0 0,0 0 0 16,0-2 0-16,1 0 0 0,0-3 0 0,0 0-144 15,0-2 0-15,0-2 0 16,2-1-832-16,-1-2-176 0,-2-8-16 0,0 0-13392 0</inkml:trace>
  <inkml:trace contextRef="#ctx0" brushRef="#br0" timeOffset="43829.75">20495 4241 20383 0,'0'0'896'0,"0"0"192"0,0 0-864 0,-1-6-224 0,0 1 0 0,1-1 0 15,0 6 1328-15,3-7 208 0,1 2 64 0,1-1 0 16,3 1-448-16,1-1-96 0,2 2-16 0,2-1 0 0,2 0-592 0,3 1-128 15,0-1-32-15,3 2 0 0,-1 1-288 0,1 0 0 16,0 1 128-16,-1-1-128 0,-3 2 0 0,1 3 0 16,0-2 0-16,-2 1 0 15,-2 1-224-15,1 1-96 0,-1 0-32 0,-2 1 0 32,-1 1-1888-32,-2 1-368 0,1-2-80 0</inkml:trace>
  <inkml:trace contextRef="#ctx0" brushRef="#br0" timeOffset="44083.53">20447 4628 24639 0,'-12'0'1088'0,"12"0"240"0,-7 1-1072 16,0 1-256-16,2 0 0 0,5-2 0 0,-6 2 960 0,6-2 128 0,0 0 16 0,0 0 16 15,0 0 16-15,2 6 0 0,1-1 0 0,5 0 0 0,3-1-432 0,3 0-96 16,3-1-16-16,7-1 0 0,4 0-208 15,3-1-64-15,2 0 0 0,1-1 0 0,1-1-96 0,2 0-32 16,-1-1 0-16,-2 0 0 16,-2 0-192-16,0 1 128 0,1-1-128 0,-5 2 0 15,1 0 0-15,-2 0-256 0,0 0 16 0,-2 2 16 16,-1 0-2400-16,-2 0-464 0</inkml:trace>
  <inkml:trace contextRef="#ctx0" brushRef="#br0" timeOffset="45098.4">19536 5059 18303 0,'0'0'816'0,"0"0"160"0,0 0-784 0,-5-1-192 0,5 1 0 0,0 0 0 0,-5-2 1232 0,5 2 208 16,-6-3 32-16,6 3 16 0,0 0-144 0,0 0-16 16,0 0-16-16,0 0 0 0,0 0-480 0,0 0-112 15,0 0-16-15,0 0 0 0,9-3-256 0,2 1-48 16,4 0-16-1,3 0 0-15,4-1-96 0,5 1-32 16,2 0 0-16,5 0 0 0,5 0-16 0,3-2-16 0,2 0 0 0,4-1 0 0,2 1-32 0,5 0 0 16,6-2 0-16,5 2 0 15,2-1-192-15,4 1 128 0,1-3-128 0,6 1 0 0,7 1 0 0,-2 1 0 16,-3-2 0-16,2 2 0 0,4 0 0 0,0-1 128 0,-3 0-128 16,-3-1 0-16,-2 0 0 15,-1 0 0-15,-1 2 128 0,-4 0-128 0,-4 1 0 0,-5 0 0 16,-8 0 0-16,-4-1 0 0,-6 0 128 0,-4 1-128 0,-5 0 0 15,-3 2 0-15,-3-2 432 0,-3 1-16 16,-3 1 0-16,-4 0 0 0,-4-2-96 0,-1 2 0 16,-4 1-16-16,-2 0 0 0,-1 0-144 0,-3 1-32 15,-6-1 0-15,0 0 0 0,0 0-128 0,0 0-272 0,0 0 64 0,0 0 16 16,-6 4-576 0,-2 0-128-16,-3 0 0 0,-2 3-9712 0,-3 0-1936 0</inkml:trace>
  <inkml:trace contextRef="#ctx0" brushRef="#br0" timeOffset="45510.59">20322 5442 23951 0,'-2'-15'1056'0,"2"9"224"0,0-2-1024 0,0-1-256 0,1-1 0 0,2 1 0 15,-1-1 1408-15,1 1 240 0,0 0 32 0,2 1 16 16,-1 0-128-16,1 1-32 0,-2 1 0 0,-3 6 0 16,0 0-736-16,0 0-160 0,0 0-16 0,0 0-16 15,0 0-320-15,4 7-64 0,-3 2-16 0,-1 3 0 16,-1 3-208-16,-2 3 0 0,-3 2 0 0,1 2 0 15,-1 1 0-15,1 1 0 0,-3 0 0 0,3 2 0 16,0 1 0-16,3-1 0 0,0 0 0 0,1-1 0 0,1-1 0 16,2-1 0-16,1-1 0 0,2-1 0 0,-1 0 160 0,3-3-160 15,1-2 160-15,0-1-160 0,0-4 320 0,2-2-48 16,2-1 0-16,1-1 0 0,0-3 64 0,2-2 16 16,1-2 0-16,2-1 0 0,-1-1-96 0,3-1-32 15,1-2 0-15,1 0 0 0,1-2-224 0,0 0-240 16,-1-3 48-16,0 0 16 15,-2 0-656-15,-1 0-144 0,-3-1-32 0,1 1 0 16,-6 2-2496-16,0-3-496 0</inkml:trace>
  <inkml:trace contextRef="#ctx0" brushRef="#br0" timeOffset="45886.68">20630 5237 31327 0,'-8'-28'2784'0,"3"14"-2224"0,2-1-560 0,1 0 0 0,1 0 832 0,1 2 64 16,1 1 16-16,2 1 0 0,1 1-176 0,2 0-32 15,1 2-16-15,1 1 0 0,1 0-272 0,1 3-48 16,1 0-16-16,0 3 0 0,0 2-352 0,0 2 144 16,-2 1-144-16,0 2 0 0,-3 0 0 0,0 2 0 15,-2 1 0-15,-1 1 0 0,-1 2 0 0,-2 1 0 16,-2 2 0-16,-1 2 0 0,-3-1 0 15,0 1 0-15,-2-2 0 0,-2 2 0 0,-1-2 0 16,0 0 0-16,2 1 0 0,-1-2 0 0,-1-1 0 0,2-2 0 0,1-2 0 16,3-1 0-16,0-2 160 0,5-6-160 0,0 0 128 0,0 0-128 15,0 0 384 1,0 0 0-16,6 4 0 0,1-2 0 0,3-1-128 0,2 0-16 0,3-1-16 0,0-1 0 16,1-1-224-16,0 0 0 15,-1-1 128-15,2 2-128 16,-2 0-432-16,2 0-128 0,-1 1-16 0,2 0-16 15,-4 0-2672-15,3 1-544 0</inkml:trace>
  <inkml:trace contextRef="#ctx0" brushRef="#br0" timeOffset="46803.15">21728 5466 23951 0,'-1'-10'2128'0,"0"5"-1696"0,0-2-432 0,0 0 0 0,0 1 2688 0,0 0 464 15,1 6 96-15,0 0 16 0,0 0-1984 0,0 0-400 16,0 0-80-16,-6 2-16 0,1 4-400 0,-1 1-96 15,2 1-16-15,-1 4 0 0,0 3-272 0,-1 1 0 16,2 1 0-16,0 0 0 0,-2 2 0 16,2 2 0-16,-1 1-128 0,1 0 128 15,-1 1 0-15,1-2 0 0,0-1 0 0,-1 0 0 0,1-2 0 0,-1 0 0 16,2-3 0-16,0-2 0 0,0-2 0 0,0-2 0 16,1-2-144-16,0-2 144 0,2-5-208 0,0 0 32 15,0 0 16-15,0 0 0 0,3-6 160 0,2-3-128 16,-2-4 128-16,2-4-128 0,2-3-80 0,3-3-16 0,-2-4 0 15,2-2 0-15,1 0 32 0,1-1 0 16,0-1 0-16,0-1 0 0,-1-1 192 0,0 3 0 16,1 4 0-16,-2 2 0 0,-2 3 352 0,-2 2 112 0,1 4 32 15,-1 3 0-15,0 1 80 0,-1 1 0 0,0 3 16 0,-1 4 0 16,-4 3-256-16,0 0-48 0,0 0-16 0,7 5 0 16,-1 2-272-16,0 2 0 0,-1 2 0 0,2 3 0 15,0 3 0-15,-2 0 0 0,1 2-160 0,-1 1 160 16,1 1 0-16,-2 1 0 0,0-1 0 15,1 1 0-15,-1-2 0 0,-1 2 0 16,0 2 0-16,-1-1 0 0,0-1-384 0,-1-1 0 0,0-2 0 0,-1 1 0 31,-1-1-2160-31,0 0-432 0,-1-3-96 0</inkml:trace>
  <inkml:trace contextRef="#ctx0" brushRef="#br0" timeOffset="46970.05">21702 5641 33167 0,'-3'-5'2944'0,"-1"0"-2352"0,1-2-464 0,1 1-128 0,0-1 416 16,-1 1 64-16,2-1 16 0,1 1 0 16,1 1 240-16,2-1 48 0,0 2 16 0,2 0 0 15,3-1-496-15,1 1-112 0,1-1 0 0,2 2-16 0,2 0-176 0,4 0 0 16,0-1-192-16,3 1 192 16,1 0-1888-16,3-2-256 0,0 1-48 0</inkml:trace>
  <inkml:trace contextRef="#ctx0" brushRef="#br0" timeOffset="47620.91">22381 4024 17615 0,'0'0'768'0,"0"0"192"0,0 0-768 0,0-6-192 0,-3 0 0 0,2 0 0 16,0 1 1040-16,0-1 176 0,-1 0 48 0,1 0 0 0,1 6 320 0,0 0 64 16,-1-6 16-16,0 0 0 0,1 1-400 0,0 5-80 15,0 0-16-15,0 0 0 0,0 0-496 0,5-5-96 16,-1 2-32-16,3 2 0 0,1 1-160 0,1 2-48 15,0 0 0-15,2 1 0 0,0 1-112 0,2 1-32 16,-1 2 0-16,1 1 0 0,2-1-64 0,1 3-128 16,-1 1 176-16,2 3-176 0,-1 4 128 0,1 1-128 15,0 2 0-15,0 1 0 0,-1 2 0 0,1 2 0 16,0 3 0-16,-1 4 0 0,-2 2 0 0,-1 5 0 16,-2 4 0-16,-1 5-144 0,-1 4 144 0,-4 2 0 15,-1 0 0-15,-3 4 0 0,-2 2 0 0,-4 3 0 16,-1 3 0-16,-3-1 0 0,-2-4 0 0,-1 1 0 0,0-2 0 0,-2-2 128 15,1-2-128-15,0-3 176 16,0-3-176-16,-1-4 192 0,-1-2-192 0,1-3 128 16,-3-4-128-16,1-3 128 0,-1-5 16 0,1-1 0 15,-1-3 0-15,2 0 0 0,0-4-16 0,-1-4 0 0,1-2 0 0,2-2 0 16,1-1-128-16,1-1 192 0,1 0-192 16,1-3 192-16,2-1-192 0,2-1 160 0,-1-1-160 0,2 0 160 0,1-1-160 15,-1 0-224-15,2-1 48 0,2-4 16 16,0 0-1648-1,-2 5-336-15,2-5-64 0</inkml:trace>
  <inkml:trace contextRef="#ctx0" brushRef="#br0" timeOffset="57480">1166 7359 13823 0,'0'0'608'0,"0"0"128"0,1-7-592 0,0 1-144 16,1-1 0-16,-1 2 0 0,-1 0 1952 0,0 5 352 15,0-5 80-15,0 5 16 0,0 0-656 0,0 0-128 16,0 0-16-16,0 0-16 0,0 0-544 0,0 0-96 15,0 0-32-15,0 8 0 0,0 0-496 0,0 4-96 16,1 4-32-16,-1 3 0 0,0 3-144 0,0 2-16 0,-1 1-128 0,0 3 192 16,0 0-192-16,0 2 0 15,-1 0 0-15,-1 1 0 0,2 2 128 0,0 0-128 0,-1 0 0 16,1-1 0-16,0-1 0 0,1 0 0 0,-1-4-208 0,0 10 64 31,1-6-880-31,0-6-160 0,0-4-32 0,0-6-12048 0</inkml:trace>
  <inkml:trace contextRef="#ctx0" brushRef="#br0" timeOffset="57699.39">884 7391 24879 0,'-10'-9'2208'0,"1"-1"-1760"0,2-1-448 0,0 0 0 15,2 0 2224-15,0 1 352 0,2 0 80 0,2 2 16 16,2-1-1744-16,3 0-352 0,3 0-64 0,4 0 0 0,2 1-320 0,5-1-64 15,4 0-128-15,4 1 192 0,4-2-192 0,4 3 0 16,2 0 0-16,2 2-160 0,-5-1 160 0,1 3 0 16,-2 1 0-16,-1 1 0 0,-1 1-272 0,-1 3 16 15,-3 1 16-15,-2 4 0 16,-1 1-1808-16,-2 3-352 0,-3 3-80 0</inkml:trace>
  <inkml:trace contextRef="#ctx0" brushRef="#br0" timeOffset="57904.11">899 7945 14735 0,'-7'-1'1312'0,"-1"0"-1056"0,1 0-256 0,2 1 0 15,5 0 4480-15,0 0 832 0,0 0 160 0,0 0 32 16,0 0-4032-16,0 0-832 0,0 0-144 0,10 4-48 16,1-1-144-16,3-1-48 0,3 1 0 0,2-1 0 15,3-1-128-15,5 1-128 0,1-2 192 0,3-2-192 16,0-1 144-16,2 0-144 15,0-3 0-15,0 1 144 0,1-3-1952 0,2 0-400 16,3 0-80-16</inkml:trace>
  <inkml:trace contextRef="#ctx0" brushRef="#br0" timeOffset="58084.92">1961 7612 41183 0,'0'0'1824'0,"0"0"368"0,1-4-1744 0,1-2-448 16,-2 6 0-16,7-4 0 0,1-2 0 0,2 2-320 0,3-1 48 16,1 1 16-16,1 0 128 0,3-1 128 15,1 1-192-15,1-1 192 16,2 2-1760-16,0 0-240 0,-2 1-48 0,1-1-13632 0</inkml:trace>
  <inkml:trace contextRef="#ctx0" brushRef="#br0" timeOffset="58250.8">1950 7823 36735 0,'-21'0'1632'0,"13"1"336"0,0 2-1584 0,0-1-384 0,0 0 0 0,3 0 0 15,0 0 1056-15,5-2 128 0,0 0 32 0,0 0 0 16,0 0-736-16,5 5-144 0,2-1-16 0,6-1-16 16,2 0-304-16,5-2 0 0,5-2 0 0,4 0 0 0,1-3 0 0,6 0 0 15,0-2 0-15,1-1-144 16,3-2-2208-16,3-1-432 0,3-1-96 0</inkml:trace>
  <inkml:trace contextRef="#ctx0" brushRef="#br0" timeOffset="58685.46">3816 7118 20271 0,'-6'-13'1792'0,"4"7"-1424"16,1 1-368-16,0-2 0 0,-1 1 2208 0,-2-1 368 31,3 2 80-31,1 5 16 0,0 0-912 0,0 0-176 0,0 0-48 0,0 0 0 16,0 0-768-16,-2 6-144 15,0 3-48-15,1 2 0 0,-2 2-448 0,2 3-128 16,0 1 0-16,1 5 0 0,1 1 0 0,0 2 0 15,1 0 0-15,-1 1 128 0,1 1-128 0,0 0 0 0,0 1 0 0,2 0 0 16,0 3 0-16,-1 0 0 16,1 1 0-16,-3-1 0 15,-2-2-1888-15,-1 1-288 0,1-1-64 0,-1-2-12176 0</inkml:trace>
  <inkml:trace contextRef="#ctx0" brushRef="#br0" timeOffset="58915.58">3456 7812 34607 0,'-12'-2'1536'0,"12"2"320"0,0 0-1488 0,0 0-368 0,0 0 0 0,0 0 0 15,0 0 704-15,0 0 80 0,0 0 16 0,0 0 0 0,8 1-256 0,3 0-48 16,3-1-16-16,5 0 0 0,1 0-224 0,7 0-64 16,3-1 0-16,3 0 0 0,3 0-32 0,3-1-16 15,3-3 0-15,0 1 0 0,1-2-144 0,0 0 160 16,0-1-160-16,-3 1 160 0,0-1-160 0,-3 2 128 15,-1-1-128-15,-2 1 128 0,-2 0-320 0,-3 2-80 16,-2 2-16-16,-4 1 0 16,-3 2-2000-16,-4 1-400 0,-3 3-64 0,-4 1-12208 0</inkml:trace>
  <inkml:trace contextRef="#ctx0" brushRef="#br0" timeOffset="59283.22">3799 8214 33567 0,'-21'-5'1488'0,"14"3"304"0,-2 0-1424 0,0-1-368 16,0-1 0-16,1 1 0 0,1-1 1056 0,1-1 144 0,2 0 16 0,2 0 16 16,1 1-224-16,1 0-48 0,2-1-16 0,2 1 0 0,2-1-624 0,2 1-112 15,3 1-16-15,2 0-16 16,0 1-176-16,3 1 0 0,0 0-160 0,0 2 160 16,0 2-176-16,-2 3 176 0,-1 1-192 15,-1 1 192-15,-1 3-224 0,-4 1 64 0,-3 4 16 0,-1-1 0 16,-1 2-176-16,-4 1-16 0,-1 2-16 0,-3 2 0 15,-4 4 128-15,-2-1 32 0,-2 0 0 0,-3 3 0 0,-1-3 192 0,1-1-192 16,-1-2 192-16,0-2-192 16,3-1 192-16,2-3 0 0,2-2 0 0,1-3 0 0,1-3 272 0,2-1 112 15,2-2 0-15,5-5 16 0,0 0 304 0,0 0 48 16,0 0 16-16,0 0 0 0,0 0-368 0,7 1-64 16,2-2-16-16,5-1 0 0,1-1-144 15,4-2-48-15,2 1 0 0,3-2 0 0,2 0-128 0,2-2 160 16,-1-1-160-16,2 2 160 0,1-1-160 0,-2 1 0 15,-1 1 144-15,-1-1-144 16,-1 1-960-16,1 0-256 0,-2 2-48 0,0-1-11264 0,-2 2-2256 16</inkml:trace>
  <inkml:trace contextRef="#ctx0" brushRef="#br0" timeOffset="59950.57">3476 8199 24879 0,'-6'-11'1088'0,"3"5"256"0,-1-1-1088 0,4 7-256 0,-4-5 0 0,4 5 0 0,-5-5 1856 0,5 5 304 0,0 0 64 0,0 0 16 31,-6 6-1216-31,3 3-256 0,2 3-32 0,1 3-16 0,0 3-592 0,1 3-128 15,0 5 0-15,2 2 0 16,2 1 0-16,0 3 0 0,-1 2-128 0,1 0 128 16,2-1 0-16,-1 0 0 0,-1-1 0 0,0-1 0 15,3-1 0-15,0-2 0 0,-2 0 0 0,2-3 0 0,0-1 0 0,-1-3-160 0,-1-2 32 0,-1-4-10304 32,2-3-2048-32</inkml:trace>
  <inkml:trace contextRef="#ctx0" brushRef="#br0" timeOffset="60768.15">4923 7057 22911 0,'0'-13'1024'0,"0"8"192"16,0-2-960-16,0 1-256 0,0-2 0 0,0 1 0 15,-1 1 1376-15,-1 0 224 0,-1 0 64 0,-1 0 0 16,4 6-96-16,-4-3-16 0,0 0 0 0,4 3 0 15,-6 2-896-15,1 2-176 0,-1 2-32 0,1 4-16 0,-4 2-432 0,1 5 0 16,-1 5-224-16,-1 5 80 16,-1 4 144-16,-1 5-160 0,-1 3 160 0,0 4-160 15,0 4 160-15,0 2 0 0,0 4 0 0,2 2 0 0,2 2 0 0,1 1-128 16,5 2 128-16,0-1 0 0,4-1 0 0,4-1 0 16,1-5 0-16,8 22 0 0,0-12 0 0,1-8 0 15,1-9 0-15,0-7 0 0,2-3 0 16,2-4 0-16,1-3-176 0,-6-12 176 15,3 1-704-15,1-1-64 0,3-2 0 0,3 0-14000 0</inkml:trace>
  <inkml:trace contextRef="#ctx0" brushRef="#br0" timeOffset="61383.49">5513 7501 17503 0,'-4'-9'1552'0,"-1"-1"-1232"0,1-1-320 0,0-2 0 0,0-1 1904 0,1-1 320 16,1 0 64-16,-1 1 16 0,2 1-768 0,1-1-160 15,1 2-32-15,3 1 0 0,-1 0-208 16,1 1-48-16,2 0-16 0,0 3 0 0,1-1-480 0,1 3-80 31,2 0-32-31,1 3 0 0,-1 1-336 0,1 2-144 16,0 2 128-16,-2 3-128 0,1 1 0 0,-1 3 0 16,-1 4 0-16,-2 2 0 0,0 4 0 0,-3 4-144 15,-3 0 144-15,-3 3 0 0,-3 1-160 0,-1 2 160 16,-3-1-128-16,-2 0 128 0,-1 3-160 0,-1-2 160 15,1-3-192-15,0-1 192 0,1-4-128 0,1-4 128 16,2-2 0-16,1-3 0 0,2-2 0 0,0-1 0 16,2-2 128-16,2-3-128 0,2-5 432 0,0 0-16 0,0 0 0 0,2 6 0 15,-2-6-96-15,6 4-32 16,2-1 0-16,2-1 0 0,2 0-288 0,2-1 160 0,2-1-160 16,1-1 128-16,3-1-128 0,2 0 128 15,1 0-128-15,0 1 128 0,2-2-128 0,-2-2-144 0,-1 1 144 0,2-2-208 31,-2 1-1744-31,1-2-352 0,-1-2-64 0</inkml:trace>
  <inkml:trace contextRef="#ctx0" brushRef="#br0" timeOffset="61794.62">6066 7290 33119 0,'-14'-17'1472'0,"8"11"288"0,1-1-1408 0,-1 2-352 0,1-1 0 0,-1 2 0 0,1 0 928 16,-1 2 112-16,1 2 32 0,5 0 0 0,0 0-464 0,-4 5-96 15,0 1 0-15,1 3-16 16,1 3-496-16,1 2 0 0,0 2 0 0,1 2 0 0,1 4 0 16,1 3 0-16,1 0-128 0,0 1 128 0,2 1 0 0,-2 0 0 15,2 2 0-15,-2-1 0 0,0 1 0 0,0 0 0 16,1-2 0-16,-1 0 0 0,-1-3 0 0,0-2 0 16,1-4 0-16,-1-2 0 0,-1-4 0 0,0-3 176 15,0-3-48-15,-1-6-128 0,0 0 448 0,0 0-32 16,0 0 0-16,0 0 0 0,0 0 288 0,3-7 48 0,1-3 16 0,0-5 0 15,2-3-368-15,1-1-64 16,1-1-16-16,1 2 0 0,1-1-320 0,1 0 0 16,1 0 0-16,0 4 128 0,0 2-128 0,-2 2 0 0,1 1-176 15,0 3 176-15,0 3-192 0,-1 2 48 0,0 2 16 0,1 2 0 16,-2 0-16-16,-1 3 0 0,1 0 0 0,0 3 0 16,-1 1 144-16,-2 2-192 0,0 0 192 0,-2 2-192 15,-1 1 192-15,0 0-128 16,-3 1 128-16,-1-1-128 0,-4 1 128 0,1 1 0 0,-4-2-144 0,0 0 144 15,-2 1-176-15,1-1 48 0,-2-2 0 0,0-1 0 16,1-2-32-16,-4-1 0 0,2-3 0 16,1-1 0-16,0-1-208 0,1-2-32 0,1-1-16 0,-1-2 0 15,-1-2-2336-15,1-1-448 0</inkml:trace>
  <inkml:trace contextRef="#ctx0" brushRef="#br0" timeOffset="62128.81">6379 7186 27647 0,'-3'-13'2448'0,"3"8"-1952"15,0-2-496-15,2 0 0 0,0 1 752 0,1-1 48 0,1 2 16 0,1 0 0 16,0 2 80-16,2 1 0 15,-2 2 16-15,3 1 0 0,0 1-320 0,2 3-64 0,1 1-16 0,1 5 0 0,-1 2-256 0,0 5-48 16,1 5-16-16,0 2 0 16,0 3-48-16,0 4-16 0,0 3 0 0,-2 2 0 15,-1 3-128-15,-1 4 0 16,-4 4 0-16,-2 4 128 0,-3 3 16 0,-2 2 0 0,-3 2 0 0,1 0 0 0,-3-3 0 16,-2-2 0-1,-2-5 0-15,-1 0 0 0,0-2-144 0,-3-3-224 0,2-4 48 0,-1-3 16 16,-1-4-1616-16,0-3-320 0,-2-3-64 0</inkml:trace>
  <inkml:trace contextRef="#ctx0" brushRef="#br0" timeOffset="62728.52">7148 7061 14735 0,'2'-14'640'0,"-1"7"160"0,0 0-640 0,0 0-160 0,0-2 0 0,0-1 0 16,-1 0 2128-16,0 0 400 0,-2 0 80 0,0 2 16 16,-1 0-768-16,-1 2-160 0,0 2-32 0,-2 1 0 15,0 0-704-15,-1 3-160 0,-1 4-32 0,0 2 0 16,-2 4-576-16,-1 5-192 0,-2 1 128 0,-1 4-128 15,0 3 0-15,-1 3 0 0,-1 3 0 0,2 3 0 0,0 5 0 16,2 2 208-16,-1 1-64 0,2 4-16 16,2 3-128-16,0 1 160 0,0 3-160 0,2 0 160 0,3 2-160 0,2 0 0 15,3-2 0-15,1-1 0 0,2 0 128 0,3-3-128 16,2-4 0-16,1-4 128 0,2-1-128 0,2-4 128 16,2-3-128-16,1-3 128 15,2-2-448-15,1-4-112 0,-1-4-16 0,3-2 0 16,3-5-704-16,1-4-128 0,3-5-48 0</inkml:trace>
  <inkml:trace contextRef="#ctx0" brushRef="#br0" timeOffset="67692.17">7604 7180 3679 0,'0'0'320'0,"0"0"-320"16,1-7 0-16,0-1 0 15,0 1 2848-15,0-1 496 0,1-1 112 0,0 2 0 0,0-1-1632 0,-1-1-336 0,0 0-64 0,0 2-16 31,1-1-304-31,0 1-64 0,-1 2-16 0,0-1 0 16,-1 6-96-16,0 0-32 0,1-4 0 0,-1 4 0 0,0 0-288 0,0 0-64 16,0 0-16-16,0 0 0 0,0 0-528 0,-1 8 0 15,0-1 0-15,0 2 0 0,-1 1 0 0,1 1 0 16,1 1 0-16,0 0 0 0,-1 0 0 0,1-1 0 16,0-1 0-16,0 0 0 0,0-1 128 0,1-1-128 15,-1-2 144-15,0-6-144 0,0 0 384 0,0 0 0 16,0 0-16-16,0 0 0 0,0 0 192 0,0 0 32 0,0 0 16 0,0 0 0 15,0 0-224-15,0 0-64 16,0 0 0-16,0 0 0 0,0 0-144 0,0 0-48 16,-1-5 0-16,0 0 0 0,1 0-128 0,0-1 0 0,-1 1 144 15,1 5-144-15,0 0 0 0,0 0 0 16,0 0 0-16,0 0 0 0,0-6 0 0,0 6 0 0,0 0 0 16,0 0 0-16,0 0 0 0,0 0 0 0,0 0-176 15,0 0 176-15,0 0-256 0,0 0 32 0,0 0 16 0,0 0 0 16,0 0 64-16,0 0 16 0,0 0 0 0,0 0 0 15,0 0 128-15,0 0 0 0,0 0 0 0,0 0 0 16,-3-4 0-16,3 4 0 0,-1-7 0 0,0 2 0 16,-2 0 0-16,3 5 0 0,-1-5 0 0,1 5 0 0,-2-8 0 0,2 3 0 15,-1-1 0-15,1 6 0 0,-1-5 0 16,1 5 0-16,0-6 0 0,0 6 0 0,0-5 0 16,1 0 0-16,-1 5-144 0,0 0 144 0,0 0 0 0,0 0-144 15,0 0 144-15,0 0 0 0,0 0-128 0,0 0 128 16,0 0 0-16,0 0 0 0,0 0 0 0,0 0 0 15,0 0 0-15,0 0 0 0,0 0 0 0,0-5 0 16,0-1 0-16,0 2 0 0,0 4 0 0,0 0 0 16,0-6 0-16,0 6 0 0,-1-6 0 0,1 0 0 0,1 1 0 15,-1-1 0-15,0 1 0 0,0 5 128 0,0-5-128 0,0 5 0 16,0 0 128-16,0 0 0 16,0 0-128-16,0 0 192 0,0 0-192 0,0 0 0 15,0 0 0-15,-1 7 0 0,0 2 0 0,0 3 0 0,0 2 0 0,-1 3 0 16,1 1 0-16,0 4 0 0,1 0 0 15,-2 1-160-15,2 2 160 0,-1 0 0 0,-1 0 0 16,0 1 0-16,2 0 0 0,0 0 0 16,0 0 0-16,0-2 0 0,1-2 0 0,0-1 0 0,1-4 0 0,-1 0 0 0,1-2 0 0,-1 0 0 15,0-3 0-15,1-2 0 0,-1-4 128 0,-1-6 48 16,1 6 16-16,-1-6 0 0,0 0 304 0,0 0 64 16,0 0 16-16,0 0 0 0,2-7 128 0,1-1 16 15,1 0 16-15,0-3 0 0,0-3-320 0,4 0-64 16,-1-2-16-16,1-1 0 0,0-1-208 0,1 1-128 15,1-1 160-15,1 3-160 0,0 1 0 0,1 1 0 16,0 4 0-16,0 1 0 0,0 1 0 0,1 4-192 16,1 2 192-16,-2 1-208 0,0 1 48 0,0 1 16 15,1 1 0-15,0 3 0 0,-2 2 144 0,0 2-160 0,0 1 160 16,-1 2-160-16,0 3 160 16,-1 0-160-16,-1-2 160 0,-2 1-160 0,0 3 160 0,-3 0 0 15,-2-1 0-15,-2 1 0 0,-2-3 0 0,-3-1 0 16,0 1 0-16,-4-2 0 0,-2 0 160 0,-3-1-32 0,-2 0-128 0,-2-1 192 15,-1-2-48-15,-1-1-16 0,0-2 0 0,1 0 0 16,0-3 0-16,0-1-128 0,1 0 192 16,2-2-64-16,0-2-128 0,3 0 0 0,0 0-160 0,1 0 160 15,2-3-1968-15,2 1-288 16,1-1-64-16,1-1-13312 0</inkml:trace>
  <inkml:trace contextRef="#ctx0" brushRef="#br0" timeOffset="69062.91">7869 6870 23439 0,'-4'-10'1024'0,"4"10"240"0,-1-6-1008 0,1 1-256 0,0-2 0 0,1 0 0 15,1 1 688-15,1-1 80 0,1 2 32 0,0 0 0 0,1 1-160 0,1 1-16 0,-1 0-16 0,3 2 0 16,2 0-480-16,0 2-128 0,0 2 0 0,0 0 0 16,-1 2 0-16,-1 3 0 15,0 0 0-15,0 1 0 0,-3-1 0 0,1 1-128 16,-2 0 128-16,-2 0 0 0,-1 0 0 0,-1-1 0 16,-1 0 0-16,-1 1 0 0,0-1 0 0,-2-1 144 0,-2 1-144 0,1-1 160 15,0-2 112-15,0-1 32 0,-2 0 0 0,2-2 0 0,5-2 320 16,-6 2 64-16,6-2 16 0,0 0 0 15,0 0-336-15,0 0-64 16,0 0-16-16,0 0 0 0,0 0-288 0,0 0 128 16,0 0-128-16,6 3 0 0,0 1 0 0,2-1 0 15,0 0 0-15,0 1 0 0,0 0 0 0,1 0-144 16,0 1 144-16,1 0-128 0,-3 1 128 0,1 0 0 16,-1 1-144-16,-1 0 144 0,0-1 0 0,-1 1 0 15,-2-1 0-15,0 2 0 0,-2 0 0 0,-1 0 0 0,-2-1 0 0,-2 1 0 16,-1-1 0-16,-2-1 128 15,-1 0 0-15,-1-1 0 0,-2 1 128 0,-2-2 32 0,-1-1 0 0,0 1 0 16,1-2-48-16,-1 0-16 0,1-1 0 0,0 0 0 16,0 0-224-16,1 0 176 15,0-1-176-15,0 0 160 16,-2 0-1632-16,2 0-320 0,1 2-64 0</inkml:trace>
  <inkml:trace contextRef="#ctx0" brushRef="#br0" timeOffset="69645.23">8315 6729 9215 0,'0'0'400'0,"0"0"96"0,-1-5-496 0,-1 1 0 0,2 0 0 0,0-2 0 0,-1 1 3008 0,1-1 512 15,1-1 112-15,1 2 16 16,1-1-1312-16,-2 1-256 0,0-1-48 0,2 1-16 0,-2-1-480 0,2 1-80 16,0 1-32-16,1-1 0 15,-4 5-560-15,6-3-112 0,-1 1-32 0,2 1 0 0,1 1-432 0,0 1-96 16,1 2 0-16,1 1-16 0,2 3-176 0,0 2 0 15,0 2 0-15,2 3 0 16,-1 4 0-16,1 4 0 0,0 2 0 0,1 3 0 0,-1 2 0 0,0 4 0 0,2 3 0 16,-3 4 0-16,-2 3 0 0,-2 5 0 15,-3 7 0-15,-1 2 0 0,-4 3 0 0,-2 0 0 0,-3 5 0 0,-3 0 0 32,-4 1 0-32,-1 0 128 0,-3-2-128 0,-2 0 128 0,-3-4 0 0,-2-3-128 0,-3-4 192 0,-2-2-64 15,-1-1-128-15,-3-2 192 0,-1-4-192 0,-1-3 192 0,0-2-368 0,1-3-64 31,-1-2-16-31,1-1 0 0,1-2-1984 16,1 0-416-16</inkml:trace>
  <inkml:trace contextRef="#ctx0" brushRef="#br0" timeOffset="73169.13">15733 6711 8287 0,'0'0'736'0,"-4"-3"-592"0,-2-2-144 0,0 1 0 0,-1 0 1552 0,0 0 288 16,1 2 48-16,0 0 16 0,1 1-464 0,5 1-96 15,0 0 0-15,0 0-16 0,0 0-368 0,0 0-80 16,0 0-16-16,0 0 0 0,8 0-384 0,3 0-80 16,2 0-16-16,4 0 0 0,3 0 80 15,4 0 16-15,5-2 0 0,4 1 0 0,5-2-64 0,6 1-16 16,5-1 0-16,3-2 0 0,0-1-160 0,2-2-48 16,0-1 0-16,1 2 0 0,1 1-64 0,1 1 0 0,0-3-128 0,-2 1 192 15,-4 1-192-15,-2-1 0 16,-3 1 0-16,-5-1 0 0,-5 1 0 0,-4 2 176 0,-4 0-176 0,-2 0 160 15,-7 1-368-15,-3 0-80 16,-5 1-16-16,-5-1 0 16,-6 3-416-16,0 0-96 0,-4-1-16 0,-6 2 0 15,-4 2-1344-15,-5 1-256 0,-3 3-64 0</inkml:trace>
  <inkml:trace contextRef="#ctx0" brushRef="#br0" timeOffset="73437.19">16030 6813 2751 0,'-37'7'128'0,"20"-5"16"0,-1 0-144 0,-2 1 0 16,0-2 0-16,1 1 0 0,-1-1 4784 0,4 0 912 15,2-1 192-15,3 0 48 0,2 0-3520 0,3 0-704 16,6 0-144-16,0 0-32 16,0 0-592-16,9-2-128 0,3 0-32 0,7-2 0 0,5 0-384 0,7-3-80 15,6 0 0-15,7-1-16 0,6-1-16 0,2-1 0 16,1-1 0-16,5 0 0 0,0-1-96 0,2 1 0 16,3 0-16-16,-1 1 0 0,-2 0-48 0,1 2 0 15,-6-1 0-15,-2 1 0 0,-3 3 0 0,-3 0-128 16,-3 2 192-16,-4 1-64 0,-5 0-128 0,-5-1 160 15,-5 2-160-15,-5-1 160 0,-6 1 32 0,-3 0 0 16,-3 0 0-16,-8 1 0 0,0 0-192 0,0 0 0 16,-7 0 144-16,-4 1-144 15,-5 1-1568-15,-3 2-384 0,-5 3-80 0</inkml:trace>
  <inkml:trace contextRef="#ctx0" brushRef="#br0" timeOffset="74050.72">15349 8005 11055 0,'-5'-9'976'0,"-1"-2"-784"16,2-1-192-16,-2-1 0 15,2-2 2992-15,1 1 544 0,-1-1 112 0,3-1 32 0,2 0-1696 0,2-1-352 0,-1 2-64 0,1-1-16 0,3 0-688 0,1-1-144 32,2 2-16-32,1 1-16 0,2 3-288 0,-4 3-48 15,-1 0-16-15,1 2 0 0,1 1-144 0,1 1-16 16,0 3-16-16,0 2 0 0,0 3-160 0,-2 4 0 0,-1 2 0 0,-2 4 0 0,-1 5-176 15,-3 3 48-15,-2 3 0 0,-7 16 0 16,-2 0 128-16,-2-2 0 0,-1 1 0 0,-3-2 0 0,-1 1 0 16,-1-3 0-16,2-1 0 0,0-3 0 0,1-1 0 15,2-2 0-15,2-5 0 0,2-2 0 0,2-2 0 16,3-4 0-16,0-4 0 0,1-3 0 0,3-9 128 16,0 0 48-16,5 8 16 0,1-4 0 0,3-2 272 15,2-3 64-15,2-1 16 0,1-1 0 16,0-2-32-16,3-1-16 0,3-3 0 0,3-1 0 0,2-1-128 0,1 0-32 15,1 0 0-15,2 0 0 0,0 0-336 0,0 0 0 32,1 0 0-32,-2 1 0 0,-2 2-1664 0,0-1-384 0,-3-2-96 0,-2 1-13136 0</inkml:trace>
  <inkml:trace contextRef="#ctx0" brushRef="#br0" timeOffset="74335.8">16109 7522 34783 0,'-13'-12'1536'0,"8"7"320"0,-2 1-1472 0,-2 0-384 0,-1 0 0 0,-1 2 0 0,-2 0 144 0,-1 2-144 15,-2 1 192-15,1 3-192 16,-4 3 272-16,2 3-48 0,-2 2-16 0,1 3 0 16,1 4-208-16,1 4 0 0,2 4 0 0,0 0 0 15,1 1 0-15,2 0 0 0,2 3 0 0,2 1 0 0,3 1 0 0,2 0 0 31,1 0 0-31,3 16 0 0,2-2 0 0,4-5 0 0,1-1 0 0,-3-16 0 0,2 1 0 0,2-1 0 16,0-2 0-16,3-1 0 0,2-1 0 0,2-2 0 0,2-2 0 0,0-1 0 31,3-4-272-31,3-2 0 16,0-4 0-16,2-1 0 16,3-4-448-16,0-3-96 0,-2-4-16 0,3-5-8960 15,2-3-1808-15</inkml:trace>
  <inkml:trace contextRef="#ctx0" brushRef="#br0" timeOffset="74556.38">16652 7554 25791 0,'-10'-20'1152'0,"4"12"224"0,-1-2-1104 0,-1 2-272 0,0-1 0 0,-1 1 0 0,1 0 2416 15,1 2 416-15,-1 0 96 0,2 3 16 16,-1 0-1728-16,2 0-320 0,0 2-80 0,5 1-16 16,0 0-464-16,-4 6-80 0,0 0-32 0,2 2 0 15,0 3-224-15,2 3 0 0,0 2 0 0,0 9 0 0,1 0 0 0,0 2 0 16,1 0 0-16,1 2 0 0,0-2 0 15,0 1 0-15,-1-2 0 0,2 2 0 16,0-1 0-16,1 1-128 0,-2-1 128 0,2 1 0 16,0-3-512-16,0-2-64 0,1-1 0 15,-1-9 0-15,2 1-1712 0,-1-2-336 0,1-2-80 0,0-3-6864 16,-1-1-1376-16</inkml:trace>
  <inkml:trace contextRef="#ctx0" brushRef="#br0" timeOffset="74761.53">16803 7572 16575 0,'-5'-20'1472'0,"3"10"-1168"15,-2-2-304-15,2-2 0 0,-2 2 3232 0,1 2 592 16,-1 2 112-16,2 0 32 0,1 0-1904 0,0 3-368 16,1 5-80-16,0 0-16 0,0 0-720 0,0 0-160 0,0 0-16 0,0 0-16 15,0 0-560-15,0 0-128 16,2 10 0-16,0 2 0 0,2 2 0 0,0 2-224 0,0 2 80 0,2 2 16 16,-2 2 128-16,2 1 0 0,-1-1 0 0,1 1 0 15,-1 0-160-15,1 0 160 0,-1 0-192 0,1 2 192 31,-2-1-944-31,1 1-80 0,-2 0 0 0,-1 1-9664 0,-2-2-1936 16</inkml:trace>
  <inkml:trace contextRef="#ctx0" brushRef="#br0" timeOffset="74951.09">16754 7844 32255 0,'-12'-14'1424'0,"7"8"304"0,1 0-1392 0,-1 0-336 0,0 0 0 0,0 0 0 0,1 1 672 0,2-1 64 16,1 1 16-16,1 5 0 0,0-7-80 0,2 2-16 15,0-1 0-15,6 2 0 0,-1 0-400 0,3 1-96 16,1 0-16-16,2 1 0 0,3 0-144 0,3 1-144 16,3 1 144-16,2 0-208 15,2 1-304-15,0-1-64 0,1 0-16 0,2 0 0 16,0 0-2112-16,-2 0-432 0,-2-1-64 0</inkml:trace>
  <inkml:trace contextRef="#ctx0" brushRef="#br0" timeOffset="75280.12">17191 7575 23951 0,'-8'-12'2128'0,"7"7"-1696"0,1 0-432 0,0-1 0 0,0 0 1136 0,0 6 144 0,1-6 16 0,-1 6 16 15,4-4-416-15,1 1-64 0,1 2-32 0,1 2 0 16,0 1-336-16,0 0-64 16,1 2-16-16,1 2 0 0,0 1-112 0,-1 3-16 15,1 1-16-15,0 2 0 0,-1 3-240 0,-2-1 128 0,0 2-128 0,-1-1 0 0,1 0 160 16,-1-1-160-16,0 0 160 0,-1 1-160 0,0-2 128 15,1-1-128-15,-1-1 0 0,1-1 144 0,-1-1-144 0,0-2 0 16,1-1 144-16,0-3-144 0,2-2 288 16,0-1-16-16,0-2 0 0,1-2 0 0,0-1 512 0,0-4 112 15,0-3 0-15,1-2 16 0,0-5-208 0,0-3-64 16,-1-3 0-16,2-1 0 0,-2-2-320 0,0 0-64 16,-2-2 0-16,0 2-16 0,-3 1-80 0,-2 4-16 15,0 3 0-15,-2 1 0 0,0 3-16 0,-3 0 0 16,-1 3 0-16,0 3 0 0,-1 3-128 0,0 0-192 15,-3 3 32-15,0 2 16 16,-1 1-688-16,-1 3-144 0,-1 3-32 0,0 1 0 16,0 3-2320-16,1 0-480 0</inkml:trace>
  <inkml:trace contextRef="#ctx0" brushRef="#br0" timeOffset="75612.22">17584 7079 22287 0,'5'-13'976'0,"-2"8"224"0,0-3-960 0,2 1-240 16,0-1 0-16,2 1 0 0,-2 1 1408 0,1-1 224 0,-1 2 48 0,2 0 16 15,0 1-16-15,-1 2 0 0,1-1 0 0,-1 2 0 16,1 1-784-16,1 1-176 0,1 2-16 0,0-1-16 15,2 2-272-15,2 3-48 16,-1 2-16-16,2 3 0 0,-1 2-96 0,3 5 0 16,-1 3-16-16,1 3 0 0,1 4-96 0,-2 0-16 0,0 3 0 0,-3 2 0 0,-1 1 48 0,-4 3 0 15,-1 1 0-15,-5 5 0 0,-4 4 16 0,-4 3 0 16,-6 4 0-16,-5 2 0 0,-4 0-192 0,-2 0 192 0,-2-1-192 16,-3 1 192-16,-1-2-448 0,-3-1-96 15,0-1-16-15,-5-2-11600 16,-5-2-2336-16</inkml:trace>
  <inkml:trace contextRef="#ctx0" brushRef="#br0" timeOffset="78810.82">12461 10274 19343 0,'-3'-15'848'0,"3"7"192"0,0-2-832 0,0 0-208 16,-3-1 0-16,1 0 0 0,2 0 1472 0,-3 1 256 0,-1 2 64 0,0 0 0 15,0 2-704-15,-2 1-144 16,-2 0-32-16,1 2 0 0,-2 2-528 0,-1 1-96 15,-1 1-32-15,0 2 0 0,-1 3-256 0,0 2 0 16,0 3 0-16,1 1-144 0,0 1 144 0,0 1 0 0,2 1-144 16,2 0 144-16,2 1 0 0,0 1-176 15,2-2 176-15,2 1-128 0,2-2 128 0,2-1-160 16,2 0 160-16,0 1-160 0,2-1 160 0,2-1 0 0,1 0 0 0,1-1-128 16,1 0 128-16,1 1 0 0,0 1 0 15,0 2 0-15,0 0 0 0,2 4 0 0,-3-1 0 0,0 2 0 16,-2 2 0-16,0 1-128 15,-3 3 128-15,0 0 0 0,-3 2 0 0,0 0 0 16,-3 3 0-16,-2 0 0 0,-1-2 0 0,-2 0 144 0,0-4-144 0,-1 0 160 16,-3-3-32-16,-1-3 0 0,-1-1 0 0,-1-3 0 0,-2-1 640 15,-2-3 112-15,-1-3 16 0,-1-1 16 0,-1-3 384 16,-1-3 80-16,0-3 16 0,1-1 0 0,0-3-320 16,2-1-64-16,1-3-16 0,2-2 0 0,2-1-288 0,2-3-64 15,0-1-16-15,5-2 0 0,2-1-320 0,4-1-64 16,2-2-16-16,3 1 0 0,0 0-224 0,1 1 0 15,3 1 0-15,2 4 0 0,0 2 0 0,0 1-240 16,0 2 48-16,1 4 16 16,0-1-528-16,-1 5-96 0,-1 2-32 0,0 1 0 15,0 1-2144-15,0 2-432 0,0 3-96 0,-1 0-11168 16</inkml:trace>
  <inkml:trace contextRef="#ctx0" brushRef="#br0" timeOffset="79144.23">12726 10749 16927 0,'0'0'752'0,"0"0"144"0,0 0-704 0,0 0-192 0,0 0 0 0,0 0 0 0,0 0 1664 16,-5 1 320-16,-1-1 48 0,0 2 16 0,0 0-736 0,1 2-144 16,-1 2-16-16,-1 1-16 15,0 2-688-15,2 3-144 0,-2 0-32 0,2 2 0 0,-2-1-144 0,2 1-128 16,1 0 144-16,2 1-144 0,1-1 128 0,2-1-128 16,1 1 0-16,2-1 0 0,-1-2 208 0,3-3-48 15,0-1-16-15,2-2 0 0,1-1 96 16,2-3 16-16,0-2 0 0,4-1 0 0,2-4-64 0,1-1 0 0,3-1 0 0,1-2 0 31,1-1-2368-31,4-1-464 0</inkml:trace>
  <inkml:trace contextRef="#ctx0" brushRef="#br0" timeOffset="79867.25">11900 11417 9215 0,'0'0'400'0,"0"0"96"0,0 0-496 0,-6 1 0 0,0-1 0 0,0 0 0 0,2 0 2304 0,-1 0 352 16,0 0 80-16,5 0 16 16,-6 0-1088-16,6 0-224 0,0 0-32 0,0 0-16 15,0 0-256-15,0 0-48 0,0 0-16 0,0 0 0 16,0 0-592-16,0 0-112 0,0 0-32 0,11 1 0 16,2 0-80-16,5 0 0 0,3-1-16 0,6-1 0 15,4 0-80-15,3-2-16 16,3-1 0-16,3-1 0 0,3 1-144 0,5-1 0 0,2 0 0 0,4-1 0 15,3 2 0-15,2-3 0 0,-1 1 0 0,0-1 0 0,-1 2 0 0,2 0 128 16,-1 1-128-16,-1-1 0 0,1 2 0 0,-4-1 128 0,-4-1-128 0,-5 2 0 16,-4 0 0-16,-6 1 0 15,-5 0 128 1,-5 2-128-16,-4 0 0 0,-5 2 160 0,-4-1-160 0,-2 0 160 31,-3 0-480-31,-7-1-80 0,0 0-32 0,0 0 0 16,0 0-1264-16,-7 6-256 0</inkml:trace>
  <inkml:trace contextRef="#ctx0" brushRef="#br0" timeOffset="80575.95">13220 10048 21183 0,'-6'-13'944'0,"4"9"192"0,1-1-912 0,-1-1-224 0,-1 1 0 0,2-1 0 15,1 6 1760-15,-1-5 304 16,1 5 64-16,0 0 16 0,0 0-1088 0,0 0-224 16,0 0-32-16,7 0-16 0,1 2-624 0,1 2-160 0,2 4 0 0,3 4 0 15,0 4 0-15,2 3 0 16,0 3-192-16,0 2 192 0,1 4-144 0,-1 3 144 0,0-1 0 0,-4 5 0 15,-3 2 0-15,-4 4-128 0,-4 0 128 0,-4 6 0 16,-6 3 0-16,-5 3 176 0,-6 1-32 16,-3 0 0-16,-5 0-144 0,-2-3 192 15,-4-2-192-15,-19 20 192 0,4-11-912 0,3-8-176 0,-2-7-48 0,0-7 0 16,-2-5-256-16,3-5-48 0,-1-4-16 0,3-3-10224 16</inkml:trace>
  <inkml:trace contextRef="#ctx0" brushRef="#br0" timeOffset="80860.1">12106 10184 30751 0,'-14'-20'1360'0,"6"12"288"0,0 0-1328 0,-2-1-320 15,0 0 0-15,-1 1 0 0,-1 2 0 0,0-1 0 0,-2 3-192 0,1 3 64 16,-2 2 128-16,-1 2 176 0,-1 3-48 0,-1 3 0 15,0 4-128-15,-1 4 128 0,0 4-128 0,2 4 128 16,-1 4-128-16,1 4 0 0,3 2 0 0,2 4 0 16,1 1 0-16,2 3 0 0,5 2 0 0,1 4 0 15,1 0 0-15,4 2 0 0,1-1-144 0,3 0 144 16,4-3-160-16,4-2 32 0,2-2 0 16,13 13 0-16,0-9-512 0,7-9-112 15,2-5-16-15,5-8 0 0,3-6-384 0,4-6-96 0,20-3-16 16,0-7 0-16</inkml:trace>
  <inkml:trace contextRef="#ctx0" brushRef="#br0" timeOffset="81336.67">13817 10870 20271 0,'0'0'1792'0,"3"-4"-1424"15,2-3-368-15,0 1 0 0,2-1 1584 0,2 1 240 16,-2-2 48-16,3 0 16 0,3 0-976 16,-3 1-192-16,2-1-32 0,0 0-16 0,1 2-64 0,0 0-16 0,0 2 0 0,1 1 0 15,1 0-320-15,-1 2-64 0,-1 1-16 0,-1 0 0 16,0 4-192-16,0 0 0 16,-3 1 0-16,0 2 0 0,-2 1 0 0,-1 1 0 0,0-1 0 0,-2 2 0 15,-1 1 0-15,0 0 0 16,-2 0 0-16,-1 0 0 15,-1-1-640-15,-2 0-192 0,1-1-16 0,0 0-16 0,-1-2-656 0,-1-1-128 0,4-6-16 0,0 0-16 16,0 0 464 0,0 0 112-16,-5-1 16 0,0-1 0 0,1-4 816 0,1 1 272 0,-2-2-160 0,2 0 160 15,-1 0 272-15,0-1 144 0,-2 0 32 0,0 2 0 0,0-1 720 0,-2 2 160 32,0 0 16-32,1 2 16 0,-1 1-16 0,0 2-16 0,0 2 0 0,2 2 0 0,-2 2-688 0,0 1-128 15,0 2-16-15,0 2-16 0,0 1-480 0,2 2 128 31,0 0-128-31,2 1 0 0,0 2 0 0,2 0 0 0,1 0 0 0,2-1 0 16,0 0 0-16,3-1 0 0,-1 1 0 0,1-3 0 16,2-1 0-16,2-2 176 15,1-3-176-15,0-1 160 0,2-3-160 0,4-3-224 16,2-3 48-16,4-1 16 16,2-2-1696-16,2-2-352 0</inkml:trace>
  <inkml:trace contextRef="#ctx0" brushRef="#br0" timeOffset="81859.8">11922 11335 13823 0,'-18'-2'1216'0,"11"4"-960"0,-1-1-256 16,0 0 0-16,0 0 1696 0,1 2 288 15,-1 0 64-15,1 2 16 0,1-2-1168 0,0 2-224 0,2-1-48 0,0 0-16 0,4-4-32 16,-1 8 0 0,1-8 0-16,4 8 0 0,1-2-256 0,4 1-48 0,3 0-16 0,1-1 0 15,6 1-16-15,4-2-16 0,5 0 0 16,3-2 0-16,5 0 16 0,3-2 0 0,5-2 0 0,7-1 0 0,7-1-48 16,8-1 0-16,7-1 0 0,5-2 0 0,4 0-16 0,9-2-16 15,6 0 0-15,5-1 0 0,1-1-160 0,6 0 160 16,4 0-160-16,-1-1 160 0,-3-2-160 0,2-1 128 15,-1 2-128-15,-3 0 128 16,-7-1-128-16,-5-1 0 0,-5 2 144 0,-6 1-144 16,-6 2 128-16,-9 1-128 0,-7 1 128 0,-12 0-128 0,-5 0 0 0,-6 2 144 15,-7 0-144-15,-5 0 0 0,-6 0 288 0,-3 3-48 0,-7-1-16 0,-2 2 0 16,-5-1-224-16,-4 3-192 0,0 0 48 16,0 0 0-1,-7 0-448-15,-3 2-96 0,-4 1-16 0,-2 4-12256 0</inkml:trace>
  <inkml:trace contextRef="#ctx0" brushRef="#br0" timeOffset="82428.98">12953 12030 24527 0,'-8'-11'1088'0,"3"5"224"0,0 0-1056 0,-2-1-256 0,-1 2 0 0,1-1 0 0,-3 2 1280 0,0 0 192 15,-1 2 32-15,-1 2 16 16,-1 1-880-16,-2 4-160 0,1 1-32 0,0 3-16 0,-1 2-432 0,1 2 0 16,1 4 0-16,1 1 0 0,0 2 0 0,3 0 0 15,2 0-176-15,3 1 176 0,1 1 0 0,2 0-160 0,2 0 160 0,3 0 0 16,3 0-192-16,1-1 64 0,2 0 128 0,1-2-208 16,1-1 208-16,2-2 0 0,0 0 0 0,1-1 0 15,1-2 0-15,0 2 0 0,0-1 144 0,-2 0-144 16,-1 0 128-16,0 1-128 0,-1 0 0 0,-2 2 0 15,-2-1 128-15,-2 2-128 0,-3 1 0 0,-1-1 0 16,-3 1 192-16,-2 0-64 0,-3-2-128 0,-2 0 192 16,-1-3-48-16,-2 0-16 0,-3 1 0 0,-1-2 0 0,-2-3 192 0,2-1 48 15,-4-2 0-15,2 0 0 0,-1-3 544 0,1-1 112 16,-1-5 32-16,1 0 0 0,1-1-96 0,2-3-32 16,2 0 0-16,1-3 0 0,0-1-304 0,2-1-64 31,2-2-16-31,3-2 0 0,4-2-336 0,3-1-64 15,1 0-16-15,4-1 0 0,2-1-128 0,3 2-272 16,0 0 64-16,9-3 16 16,0 5-448-16,0 5-64 0,0 3-32 0,0 3 0 15,0 2-1952-15,2 2-384 0,-1 3-64 0,0 2-11280 0</inkml:trace>
  <inkml:trace contextRef="#ctx0" brushRef="#br0" timeOffset="82745.13">13233 12648 8927 0,'0'0'384'0,"6"-4"96"15,0-1-480-15,-1 1 0 0,0-1 0 0,-1 1 0 0,-4 4 1072 0,5-4 112 16,-5 4 32-16,0 0 0 0,0 0 208 0,0 0 48 16,2-6 16-16,-2 6 0 0,0 0 0 0,0 0 0 15,0 0 0-15,-3-3 0 0,-2-1-240 0,0 3-48 16,-1 0-16-16,0 2 0 0,-2 3-304 0,0 1-64 15,-1 3-16-15,1 1 0 0,-1 1-320 0,0 1-64 16,1 2-16-16,1 1 0 0,0 1-400 0,1 2 0 16,2 1 128-16,1-1-128 0,3 0 0 0,0 1 0 15,2-1 0-15,1-1 128 0,2 0-128 0,1-1 128 16,3-1-128-16,-1-1 128 0,2-2-128 0,0-4 128 0,1 1-128 0,2-4 128 16,2-1-128-16,1-3 192 0,4-4-192 0,8-5 192 31,-1-2-640-31,-1-3-112 0,0-2-16 0,-3-6-13760 0</inkml:trace>
  <inkml:trace contextRef="#ctx0" brushRef="#br0" timeOffset="83060.38">13538 11992 25055 0,'-3'-16'1104'0,"2"8"240"0,0-1-1088 0,0 1-256 16,1-1 0-16,0 2 0 0,1 2 1552 0,-1 5 256 16,0 0 48-16,3-5 16 0,-3 5-832 0,7-2-160 15,0 2-48-15,0 3 0 0,1 3-560 0,1 4-112 16,1 1-32-16,1 3 0 0,0 4 32 0,1 4 0 16,0 3 0-16,0 4 0 0,0 1-160 0,0 3 128 15,-1 1-128-15,0 4 128 0,-3 1-128 0,0 2 128 16,-5 0-128-16,-3 2 128 0,-2 1 64 0,-4 2 0 15,-3 2 0-15,-8 23 0 0,-4-5-64 0,-2-5 0 16,-4-1 0-16,-1-3 0 16,-4-2-544-16,-1-4-112 0,-3-5-32 0,-3-4 0 15,-3-5-352-15,1-5-80 0,-5-6-16 0,5-4 0 16,0-4-144-16,1-5-48 0,2-4 0 0</inkml:trace>
  <inkml:trace contextRef="#ctx0" brushRef="#br0" timeOffset="83312.92">12389 12165 31327 0,'-22'-22'1392'0,"13"12"272"15,-3-6-1328 1,1 1-336-16,0 4 0 0,5 5 0 0,-1-1 448 0,0 3 0 0,1 0 16 0,-1 4 0 0,1 3-80 0,-1 3 0 16,-1 5-16-16,1 4 0 0,-2 2-368 0,-1 6 0 15,0 5 0-15,-1 4-192 0,0 4 192 0,0 4 0 16,1 1 0-16,0 6-128 0,1 1 128 0,2 1 0 15,1 2 0-15,2 0 0 0,3-1 0 0,3 2 0 32,5-1 0-32,2-2-128 0,5-2-64 0,3-2-16 0,6-3 0 0,15 9 0 15,1-13-512-15,6-8-112 0,6-7 0 0,-10-11-8448 16,4-5-1696-16</inkml:trace>
  <inkml:trace contextRef="#ctx0" brushRef="#br0" timeOffset="83880.83">14368 13078 14735 0,'-5'-9'1312'0,"5"9"-1056"0,-3-5-256 16,2-1 0-16,0 2 2464 0,1 4 432 15,0 0 96-15,1-6 16 0,-1 6-1392 0,4-4-272 0,1 1-48 0,2 0-16 0,1 0-576 0,3 0-112 16,3 0-16-16,0-1-16 0,2 1-144 16,3 0-32-16,2-3 0 0,1 1 0 15,1-1-96-15,2 1-32 0,1-1 0 0,0 1 0 0,1-2-32 0,-2 0-16 16,-1 1 0-16,-1 0 0 0,-2 1-80 0,-3-1-128 15,-2 0 176-15,-4 0-176 0,-2 1 224 0,-3-1-64 0,-7 6-16 0,1-5 0 16,-3-1 32-16,-4 1 0 16,-2 0 0-16,-5 2 0 0,-3 1-176 0,-4 1-192 0,-4 3 32 0,-4 3 16 15,-1 2 144 1,-2 4-192-16,-1 2 192 0,-1 4-192 0,-1 3 192 0,1 0 0 0,1 2 0 0,0 2 0 16,0-1 0-16,3 0 0 15,4-1 128-15,2 0-128 0,3-1 0 16,5-2 0-16,3 0 0 0,3-1 0 0,2-3 144 0,5-1-144 0,2-1 192 0,3-1-192 15,3 0 176-15,4-2-176 0,3-2 160 0,4-1-160 16,2-3 128-16,3-2-128 0,0-4 0 0,3-1 144 16,1-1 0-16,-1-3 0 0,-2-3 0 0,-1-1 0 0,-2-1 48 15,-2-2 0-15,-3-2 0 0,-2 0 0 0,-5-2 128 0,-4 1 48 16,-4-1 0-16,-3 1 0 0,-5 0 64 0,-3 3 16 16,-2 3 0-16,-3 2 0 0,-4 2-320 0,-1 3-128 15,-1 3 128-15,-8 3-128 16,4 2-448-16,4 4-192 0,2 0-16 0,9-3-11184 15,1 1-2224-15</inkml:trace>
  <inkml:trace contextRef="#ctx0" brushRef="#br0" timeOffset="84194.04">16479 10973 34095 0,'-3'-6'3024'0,"-1"2"-2416"0,0-1-480 15,4 5-128-15,-2-4 0 0,2 4 0 0,0-6 128 0,3 2-128 16,1 0 576-16,4 0 64 0,2 0 0 0,3 0 0 15,3 0-368-15,2 0-64 0,4-1-16 0,3 1 0 0,1 0-192 0,1-1 128 16,1 1-128-16,-2-1 0 16,-1 2 0-16,-2 1-256 0,-1 0 16 0,-4 1 16 15,-1 2-2144-15,-4 1-416 0,-4 2-96 0,-4 3-10496 16</inkml:trace>
  <inkml:trace contextRef="#ctx0" brushRef="#br0" timeOffset="84335.01">16552 11163 14735 0,'-11'2'1312'0,"-2"3"-1056"0,2-1-256 0,0 0 0 0,2 1 3392 0,1-1 640 15,3-1 112-15,5-3 16 0,0 0-2176 0,0 0-448 16,0 0-96-16,10 4-16 0,2-2-944 0,6 0-192 0,4-2-32 0,3-1-16 16,3-1-80-16,2-3-16 15,1-1 0-15,2-2 0 16,2-2-2192-16,2-2-432 0</inkml:trace>
  <inkml:trace contextRef="#ctx0" brushRef="#br0" timeOffset="84663.88">17802 10505 28559 0,'-15'-9'2544'0,"8"7"-2032"0,0 0-512 0,-2 2 0 16,0 2 1584-16,-2 1 208 0,-1 3 64 0,0 1 0 15,0 1-1472-15,-2 3-384 0,0 0 0 0,1 3 0 16,1 0 240-16,1 2-64 0,2 2-16 0,1 1 0 15,3-2-160-15,2 2 0 0,1-1 0 0,4-1 0 16,1 0 128-16,3-1-128 0,4 0 192 0,1-3-64 0,0-1 48 0,4-2 0 16,1-1 0-16,3-4 0 0,2-3 144 0,1-3 16 15,0-3 16-15,0-4 0 0,-1-2 368 0,-2-2 80 16,0-3 16-16,-1-3 0 0,-3-3-16 0,-2-2 0 16,-1-2 0-16,-4-3 0 0,-2-3-368 0,-4 2-80 15,-3 1-16-15,-3 3 0 0,-1 3-176 0,-3 3-32 16,-2 3-128-16,-2 3 192 0,-2 3-192 0,-1 3-256 15,-2 3 48-15,1 3 16 16,-1 2-592-16,-1 3-112 0,3 3-32 0,1 3 0 16,1 2-1600-16,3 2-320 0,1 0-64 0,3 3-12640 0</inkml:trace>
  <inkml:trace contextRef="#ctx0" brushRef="#br0" timeOffset="84837.25">18106 10789 27647 0,'0'0'2448'0,"0"0"-1952"0,0 0-496 0,0 0 0 16,0 0 1520-16,0 8 208 0,-2-3 32 0,-1 2 16 16,1-1-928-16,-1 2-176 0,-1 1-32 0,-2 2-16 15,2-1-464-15,1 0-160 0,0-3 0 0,3-7 144 16,0 9-1840 0,0-9-368-16,0 0-80 0,10 6-16 0</inkml:trace>
  <inkml:trace contextRef="#ctx0" brushRef="#br0" timeOffset="85150.47">18523 10435 35007 0,'0'0'1552'0,"-7"-1"320"0,1 2-1488 0,-2 1-384 0,-1 1 0 0,0 2 0 0,-1 0-192 0,0 2-96 16,-1 2-32-16,0 3 0 0,0 4 528 0,4 1 112 15,-2 0 0-15,3 2 16 0,1 1-336 0,3 1 0 16,2 0 0-16,3 8 128 0,1-2-128 0,4-4 0 0,2-2 0 15,3-2 0-15,0 0 0 0,4-3 144 16,-1-4-144-16,2-4 160 0,0-2 48 0,-5-5 16 16,2-2 0-16,1-3 0 0,1-3 160 0,0-3 16 15,-1-3 16-15,1-4 0 0,-2-2 176 0,1-3 48 16,-3-5 0-16,-1-1 0 0,-2-3-144 0,-3 0-32 16,-2-1 0-16,-4 0 0 0,-2 1-128 0,-4 4-16 15,-2 3-16-15,-3 2 0 0,-2 2-144 0,-1 3-32 0,-3 4 0 0,1 3 0 16,-1 4-304-16,0 2-64 15,-3 3-16-15,2 2 0 16,1 3-1328-16,2 1-272 0,0 3-48 0,1 2-9488 0,4 2-1888 0</inkml:trace>
  <inkml:trace contextRef="#ctx0" brushRef="#br0" timeOffset="85464.35">18995 10422 20271 0,'0'0'1792'0,"-6"0"-1424"15,0 1-368-15,-2 1 0 0,0 2 3072 0,-1 2 560 16,1 0 96-16,-1 3 32 0,-2 2-2976 0,1 2-592 16,-1 3-192-16,2-1 128 0,1 2-128 0,2-1 144 15,1 0-144-15,3-1 160 0,2 0-32 0,2 1 0 16,3-2 0-16,1-1 0 0,2-2 32 0,2-1 0 16,1-2 0-16,3-3 0 0,-1-1 160 0,3-3 16 15,0-2 16-15,1-3 0 0,-2-2 240 0,1-4 48 16,-1-3 16-16,0-2 0 0,0-1 128 0,-2-4 32 15,-1-4 0-15,-2-1 0 0,-2-3-352 0,-3-1-64 16,-2 0-16-16,-1 0 0 0,-5 2-240 0,0 0-144 16,-2 2 160-16,-3 3-160 0,-1 2 128 0,-1 5-128 15,-1 4 0-15,0 2 0 0,0 2-176 0,-1 4-128 0,-1 3-16 0,0 3-16 32,1 4-832-32,-1 2-176 0,1 2-16 0,4 2-16 15,-2 2-2352-15,3 2-480 0</inkml:trace>
  <inkml:trace contextRef="#ctx0" brushRef="#br0" timeOffset="85825.65">19434 10259 27647 0,'3'-12'2448'0,"1"-3"-1952"16,2 0-496-16,0 0 0 0,3 0 1600 0,0 2 208 15,-1 1 48-15,-1 3 16 0,2 3-736 0,1 0-160 16,0 3-16-16,1 2-16 15,0 1-752-15,1 2-192 0,-1 2 0 0,0 2 0 16,0 1 0-16,-1 3 0 0,-1 2 0 0,-2 2 0 0,-1-1 0 0,-3 2 0 16,-2 3 0-16,-1 1 0 0,-3 0 0 0,-2 1 0 0,-3 0 144 0,-2 0-144 15,-2 0 144-15,-1-1-144 0,-4 2 192 0,2 0-192 16,-3 0 160-16,2-1-160 0,1 0 128 16,2-3-128-16,0-1 0 0,3-3 0 15,1-2 128-15,4-1-128 0,-1-3 0 0,4-1 160 16,2-6-160-16,0 0 160 0,0 0 160 0,8 2 16 15,-2 0 16-15,4-3 0 0,2-1 32 0,4-1 0 16,1-3 0-16,3 0 0 0,2-2-224 0,3 0-32 0,0 1-128 0,1 0 192 16,2 0-192-16,-2 1-288 0,0-1 64 15,1 1 16 1,-1 0-1680-16,-1 1-336 0,-1 0-64 0,-2 0-13712 0</inkml:trace>
  <inkml:trace contextRef="#ctx0" brushRef="#br0" timeOffset="86091.94">20166 9991 35711 0,'0'0'1584'0,"-3"-4"320"0,3 4-1520 0,0 0-384 16,0 0 0-16,0 0 0 0,0 0 0 0,0 0 144 15,-5 4-144-15,2 3 0 0,1 3 192 0,1 4-192 16,1 2 192-16,0 2-192 0,0 3 384 0,1 2-48 15,0 4 0-15,1 1 0 0,2 2-80 0,0 3 0 16,0 2-16-16,0 2 0 0,-1 0-240 0,0-1 144 16,1 1-144-16,-1-2 128 0,-1-1-128 0,-1-2 0 15,-1-3 0-15,-2 0 0 0,-1-3 160 0,-2-1-160 16,0-3 192-16,-3-1-192 16,-2-2-1904-16,-3 0-480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30:52.209"/>
    </inkml:context>
    <inkml:brush xml:id="br0">
      <inkml:brushProperty name="width" value="0.05292" units="cm"/>
      <inkml:brushProperty name="height" value="0.05292" units="cm"/>
      <inkml:brushProperty name="color" value="#FF0000"/>
    </inkml:brush>
  </inkml:definitions>
  <inkml:trace contextRef="#ctx0" brushRef="#br0">9582 5910 5295 0,'0'0'224'0,"0"0"64"0,0 0-288 0,0 0 0 0,0 0 0 0,0 0 0 16,0 0 0-16,0 0 0 0,0 0 128 0,0 0-128 15,0 0 224-15,0 0-16 0,-5-2 0 0,5 2 0 16,-4-2 176-16,1-1 16 0,-2-2 16 0,1 1 0 15,0-1-80-15,-1 0-16 0,1 1 0 0,0-1 0 0,-2 1 0 16,0-1 0-16,1 1 0 0,-1 0 0 0,0 0 192 0,-2 2 48 16,0-1 0-16,1 1 0 0,-1-1-208 15,1 2-32-15,-4 1-16 0,1 0 0 0,1 0-112 0,-1 1-32 16,-1 0 0-16,0 2 0 0,0 1-160 0,1 0 160 16,-1 1-160-16,-1-1 160 0,0 2-160 0,-2-1 0 15,1 1 0-15,0-1 0 0,1 0 0 0,0 0 0 16,0 1 0-16,0 0 128 0,1 1 176 0,0 1 16 15,0 0 16-15,0 2 0 0,0 0-80 0,1 0-32 16,0 0 0-16,-1 1 0 0,1 0-32 0,0 1-16 16,0 1 0-16,0 2 0 0,0-1 144 0,1 0 16 15,1 2 16-15,-1 0 0 0,-1 2-192 0,0-1-32 16,1 2-128-16,-1 1 192 0,2 1-192 0,0 1 128 16,0-1-128-16,3 1 0 0,-1 0 0 0,1 0 0 0,-1-2 0 0,2 1 0 15,-1 2 0-15,1-2 0 0,0-1 144 0,-1 1-144 16,1 1 240-16,0 0-48 0,2 0 0 0,0 0 0 15,1 0 0-15,0 0 0 0,1 1 0 0,0 0 0 16,0 0-48-16,1 2-16 0,0-1 0 0,1 0 0 16,2-1-128-16,-1 0 160 0,1 0-160 0,1 1 160 15,0 0-160-15,1-1 128 0,-2-1-128 0,3 0 128 16,0 0 128-16,1 1 32 16,1 0 0-16,0-1 0 0,-1-1-144 0,2 0-16 0,-1 0-128 0,1-2 192 15,0 1-192-15,0 0 144 0,-1-2-144 0,1-1 128 0,1-1 0 0,0-2 0 16,1-1 0-16,0-1 0 0,1-1 96 0,1-1 16 15,-1-2 0-15,2-1 0 0,0-1-48 16,2-2-16-16,-2 0 0 0,0-2 0 0,1-1 16 16,-1-1 16-16,-2 0 0 0,2-1 0 0,-1-1 96 0,0-2 16 15,1 1 0-15,-1 0 0 16,-1-1-128-16,3 1 0 0,-3 0-16 0,2-2 0 0,1 0-48 0,-1-1 0 0,0 1 0 16,1-2 0-16,-1 0 48 0,1 0 0 15,-2-1 0-15,0 3 0 0,-1-2-32 0,2 1 0 16,-1-3 0-16,-1 1 0 0,0-1-16 0,2 2-128 0,-3-2 192 0,1-1-64 15,-1 0 0-15,0-1-128 16,0 0 192-16,3-2-64 0,-3 0-128 0,0-2 0 16,0 1 144-16,0-1-144 0,-1-2 128 0,1 1-128 0,-1-1 128 0,1 0-128 15,0-2 0-15,1 0 144 0,1-1-144 0,-2 1 0 16,-1-2 128-16,-2 0-128 0,0-1 0 0,0 1 0 0,-1 1 144 16,0-1-144-16,-1 0 0 0,0 0 144 0,-2 0-144 0,1 1 0 31,-2 0 144-31,0-1-144 0,-1 0 128 0,-1 0-128 0,0-1 128 0,1 3-128 0,-2 2 0 0,0-1 144 15,-2 1-144-15,1-1 0 0,0 0 128 0,0 2-128 32,-1-1 0-32,-1 1 0 0,1-2 128 0,-1 1-128 0,0-1 0 15,-1-1 0-15,-1 3 0 0,2-2 0 0,-1 0 128 0,0 0-128 16,0 1 0-16,-1 1 0 0,0-1 128 0,-1 2-128 0,1 1 0 16,-1-1 0-16,1 0 0 0,0 1 0 0,-1-1 0 0,1 2 128 15,-2-1-128-15,0 1 0 0,-1 1 176 0,0 0-176 16,0 1 160-16,0 0-160 0,-1-2 128 0,1 1-128 15,-2 0 0-15,0 1 0 0,0 0 176 0,2 0-176 0,-4 1 192 0,0 2-192 16,-1 0 272-16,-1 1-48 16,0 1-16-16,-1 1 0 0,-1 1-64 0,0 2-16 0,-1-2 0 0,1 3 0 15,-1 0-128-15,-1 0 0 0,1 1 0 0,1 0-176 16,-1 1-16-16,1-1 0 0,-1 1 0 0,1 3 0 31,1-1-224-31,-1 1-48 0,0 1-16 0,0-1-13552 0</inkml:trace>
  <inkml:trace contextRef="#ctx0" brushRef="#br0" timeOffset="2988.41">16688 5710 5519 0,'0'0'496'0,"0"0"-496"16,0 0 0-16,-3-3 0 0,-1-2 256 0,1 1-64 16,1 0 0-16,2 4 0 0,-3-6-192 0,-1 2 0 15,0-1 128-15,-1 1-128 0,2 1 160 0,-1-1-16 16,-1 1 0-16,1 1 0 0,-2 0 304 0,0 1 48 15,-1-2 16-15,2 1 0 0,-4-1-16 0,1 1 0 0,1 2 0 0,0-1 0 16,-4-2-160-16,1 2-16 0,0 0-16 0,0 0 0 16,-1 1-128-16,0 0-32 0,0 0 0 0,0 0 0 15,0 0-144-15,0 0 0 0,0 0 0 0,0 0 128 16,0 0-128-16,0 1 128 0,1-1-128 0,0 0 128 16,-1 0 96-16,2 1 16 0,-1 0 0 0,0 0 0 15,0 1 192-15,0-1 32 0,1 0 16 0,0 1 0 0,2 0-128 0,0 0-32 16,-3 1 0-16,2 0 0 0,0 0-192 0,-1 0-128 15,-1 1 128-15,0 0-128 0,1 2 0 0,0-2 0 16,2 0 0-16,-1 2 0 0,-1-1 0 0,3 1 0 16,-3 1 0-16,1-1 0 0,0 1 0 0,2 0 0 15,-4 0 0-15,2 1 0 0,1-1 0 0,-2 2 0 16,-1 0 0-16,1 0 0 0,0 0 0 0,2 1 0 16,-2-1 0-16,1 2 0 0,1 0 0 0,2 2 0 15,-2 1 0-15,2-1 0 0,-2 0 0 0,2 2 0 16,-1 0 0-16,1-1-128 0,0 2 128 0,1-1 0 15,1 2 0-15,0-1 0 0,1 2 0 0,0 0 0 16,1 1 0-16,0 1 0 0,0-3 0 0,0 1 0 16,1 0 0-16,0-1 0 0,1 1 0 0,0-2 0 0,0 1 0 0,1-1 0 15,1 1 0-15,1-2 128 16,-2 0-128-16,2-1 0 0,2 0 0 0,0 0 0 16,0 0 0-16,-1 0 0 0,1-1 0 0,-1 0 0 0,1 2 0 0,-1-2 0 15,1 1 0-15,1-1 0 0,-1 1 0 0,1-2 0 16,-1 0 0-16,1 0 0 0,1 0 0 0,-1 1 0 15,1-1 0-15,0 0 128 0,-1 0-128 0,1 1 0 16,0-1 128-16,1-1-128 0,1 0 160 0,-1 1-160 16,1-1 128-16,1 0-128 0,1-1 0 0,1 0 0 15,-1-1 128-15,0 0-128 0,0-1 0 0,1 1 0 0,0-2 224 0,2 1-48 16,-1-1-16-16,0-1 0 0,-1 0 0 0,2-2 0 16,-1 1 0-16,1-2 0 0,3 0 128 0,0 1 32 15,-1-3 0-15,2 0 0 0,0 1 64 0,0-1 0 16,1 0 16-16,0 0 0 0,0-2-112 0,-2 0-32 15,1-1 0-15,-1-1 0 0,-2-1-32 0,2 1-16 16,-1 0 0-16,0-2 0 0,-2 1 128 0,0-1 32 0,-1 0 0 0,1-1 0 16,1-1-16-16,-2 0 0 15,0-1 0-15,1 1 0 0,-1-1-144 0,0 0-16 16,1 0-16-16,-1-1 0 0,0-1-32 0,0-1 0 16,1-1 0-16,-2 0 0 0,0-2-144 0,0 2 192 15,1-2-192-15,-1 0 192 16,-1-1-192-16,-1 2 0 0,0-1 0 0,0 0 0 0,-1-1 144 15,-1 0 0-15,-2 0 0 0,1 0 0 16,0 1-16-16,-2 0 0 0,0-2 0 0,0 2 0 0,0 1-128 0,-1 0 0 0,0-2 0 16,-1 2 0-16,1-1 0 0,-2-1 0 15,-1 1 176-15,0 0-176 0,0 0 144 0,1-1-144 16,-2 1 128-16,0 0-128 0,1 0 0 0,-2 1 128 0,0-1-128 0,0 1 0 0,0 0 0 16,0 0 0-1,0 1 128-15,0 1-128 0,-2 1 0 0,1 1 0 0,0-1 0 0,0 0 128 0,-1 1-128 0,1-1 0 31,0 1 0-31,0 0 0 0,-1 0 0 0,0-1 0 0,0 0 0 16,0 1 0-16,0 0 0 0,0 0 0 0,1-1 0 0,0 1 128 16,-1-1-128-16,-1 0 0 0,1-1 0 0,0 1 0 0,0 0 0 0,0 2 0 15,-2-1 0-15,1 1 0 0,0-1 0 16,-2-1 0-16,1 0 0 0,-2 0 128 0,1 0-128 0,-2 0 160 31,0 0-160-31,-1 1 160 0,-1-1-160 0,0 1 0 16,-1 1 144-16,1 0-144 0,-1 1 128 0,0 0-128 15,-1-1 128-15,0 1-128 0,-1-1 128 0,0 0-128 0,-1 1 160 0,0-2-160 16,0 0 128-16,-1 1-128 0,1 1 0 0,-1-2 144 16,1 1-144-16,0 2 128 0,0 0-128 0,0 2 128 15,-1 0 256-15,0 2 64 0,0 1 0 0,-4 1 0 32,-1 1-752-32,0 2-144 0,-2 2-16 0,-3 1-16 0,-4 3 96 0,-3 1 32 0,-5 1 0 0,-3 0-8256 15,0 0-1648 1</inkml:trace>
  <inkml:trace contextRef="#ctx0" brushRef="#br0" timeOffset="6074.37">22899 3634 4607 0,'0'0'192'0,"0"0"64"0,-6-2-256 0,0-1 0 16,-1 0 0-16,-1-1 0 0,-1-1 704 0,1 2 80 15,-1 0 32-15,0 2 0 0,0 0-480 0,-1 0-80 16,0 1-32-16,-2 2 0 0,0-1-224 0,0 2 0 16,-1-1 0-16,0 0 0 0,-2-1 240 0,2 2-48 15,1 2-16-15,-1 1 0 0,0 0 32 0,0 0 16 16,-1 2 0-16,1 0 0 0,0 0-224 0,0 0 0 16,0 1 128-16,-1 1-128 0,-1 0 208 0,0 2 0 15,-2-2 0-15,-2 1 0 0,1-1 80 0,-1 1 16 16,0 0 0-16,1 1 0 0,-1 0-16 0,0 1 0 0,2 2 0 0,0-1 0 15,1-1-160-15,1 0-128 16,-1-1 192-16,1 2-192 0,1 0 128 0,-1-1-128 16,2 0 0-16,0 3 0 0,4-1 224 0,-1 0-64 15,-1 2-16-15,0-1 0 0,1 1-16 0,0 1 0 0,1 0 0 0,0 1 0 16,0 0-128-16,1 0 0 0,0 1 0 0,0 0 128 16,2-1-128-16,-1-1 0 0,2 2 0 0,0 0 0 15,2 0 0-15,1 0 0 0,-1-2 0 0,3 1 128 16,2 1-128-16,1 0 0 0,1 1 0 0,2-2 0 0,1 0 0 0,2 0 0 15,1-1 0-15,2 2 0 0,3 0 0 0,-1-1 0 16,0-3-144-16,2 0 144 0,0-3 0 0,3 0 0 16,1-1 0-16,-1-2 0 0,0 0 0 0,3-1 144 15,1-2-144-15,0 2 128 0,0-3 64 0,0-1 16 16,-1 0 0-16,0-2 0 0,-1 0 64 0,0 1 16 16,-1-2 0-16,0 0 0 0,0 0-32 0,-1-1 0 15,1 0 0-15,1 0 0 0,-1-1-256 0,1 0 0 16,0 0 0-16,0-1 0 0,1 0 208 0,0 0 48 15,-1 0 0-15,-1 0 0 0,1 0 96 0,0 0 32 16,-1 0 0-16,0 1 0 0,0-3-128 0,-2 1-32 0,0-1 0 0,-2 0 0 16,1-1-64-16,-1 0-16 0,0-2 0 15,0 0 0-15,1-1-144 0,0 0 192 0,0-2-192 0,1 0 192 16,-2 0-192-16,1-1 128 0,-1-1-128 0,1 0 128 16,-1 0 80-16,-1-1 16 0,0 1 0 15,-2 0 0-15,-1 0 176 0,0 0 48 0,-1 0 0 0,0 0 0 16,0-2-128-16,-1 0-32 0,0 0 0 0,-1-1 0 15,-2 1-96-15,1 0-32 0,-1-1 0 0,-2-1 0 16,1-1-160-16,-2-2 160 16,-1 0-160-16,1 0 160 0,-2 1-32 0,0 2-128 0,-1 0 192 0,0-1-64 0,-1 0 64 15,0-2 16-15,-2 1 0 0,0-1 0 0,0-1 48 0,-2 3 0 16,0 0 0-16,-1 1 0 0,-1 0-64 0,-1-2-16 16,0 1 0-16,-1-1 0 0,-1 1-48 0,0 0 0 15,0 1 0-15,-1-1 0 16,0 1 48-16,0 0 0 0,0 0 0 0,-1 1 0 0,0 0-16 0,-1-1 0 15,0 2 0-15,0 1 0 0,0-1-32 0,-1 2-128 16,-1 1 192-16,0 2-64 0,-2 1-128 0,2 0 0 16,-2 1 0-16,-1 1 0 15,1-1-592-15,-3 2-48 0,-2-1-16 0,-1 0 0 16,1 1-608-16,-4 0-112 0,-3 0-32 0</inkml:trace>
  <inkml:trace contextRef="#ctx0" brushRef="#br0" timeOffset="25183.93">14870 18632 4607 0,'0'0'192'0,"0"0"64"0,0 0-256 0,0 0 0 16,0 0 0-16,0 0 0 0,0 0 912 0,0 0 144 0,0 0 32 0,0 0 0 15,0 0 0-15,0 0 0 0,0 0 0 0,0 0 0 16,0 0-256-16,0 0-32 0,0 0-16 16,0 0 0-16,0 0-400 0,0 0-64 0,0 0-32 0,0 0 0 15,0 0-16-15,6 4 0 0,4-1 0 0,2-3 0 16,4 0 144-16,3-3 32 0,3-1 0 0,6-2 0 15,3 0-16-15,3-1 0 0,2 1 0 0,4-1 0 16,2 0-240-16,-2 2-64 0,-2 1 0 0,-2 0 0 16,0 1-128-16,2 2 0 0,-1 0 0 0,2 1 128 15,-1 0-128-15,-1 1 0 0,0 1 0 0,-1 0 0 16,-1-1 0-16,-3 2 0 0,-3-1 0 0,-3 0 0 0,-2 0 0 16,-2 0 0-16,-2 1 0 0,-1-1 128 0,-2 0-128 15,0-1 128-15,-2-1-128 0,0 1 128 0,-2 0-128 0,-1-1 0 16,-1-1 0-16,-1 1 0 0,-10 0 0 0,10 0 0 15,-10 0 0-15,0 0 0 0,0 0-256 0,0 0 0 16,0 0 16-16,0 0 0 16,0 0-288-16,0 0-64 0,0 0-16 0</inkml:trace>
  <inkml:trace contextRef="#ctx0" brushRef="#br0" timeOffset="25642.87">14849 18697 14735 0,'0'0'1312'0,"-9"-3"-1056"0,1 1-256 0,1 1 0 16,7 1 512-16,-9 0 64 0,9 0 0 0,-8 1 0 0,8-1 48 0,0 0 16 15,0 0 0-15,0 0 0 0,0 0-320 0,0 0-48 16,0 0-16-16,6 8 0 0,0-2-64 0,4-2-32 16,1-1 0-16,2 0 0 0,3-2 32 0,2-1 16 15,5 0 0-15,5 0 0 0,1 0 240 0,4 0 32 16,3 0 16-16,2 1 0 0,2 0-144 0,1-1-32 16,0 0 0-16,0-1 0 0,-3 0-112 0,2-2-16 15,2 0-16-15,3 1 0 0,2 0-48 0,4 0 0 16,-1-1 0-16,0 0 0 0,0 0 112 0,-4-3 16 15,-7-3 0-15,0 1 0 0,-2-1 64 0,0 0 32 0,-3 1 0 16,-2 1 0-16,-3-1 32 0,-1 1 0 0,-4 2 0 0,-4-1 0 16,-1 1-64-16,-4 0-16 0,-2 2 0 0,-3 0 0 15,-2 0-48 1,-8 3-16-16,0 0 0 0,6-4 0 0,-6 4-16 0,0 0 0 0,0 0 0 0,0 0 0 16,0 0-96-16,0 0-128 15,0 0 176-15,0 0-176 16,0 0-496-16,-7 1-208 0,-1 2-32 0,0 0-16 15,-1 2-2080-15,2 0-432 0</inkml:trace>
  <inkml:trace contextRef="#ctx0" brushRef="#br0" timeOffset="26810.48">16817 18606 7359 0,'0'0'656'0,"0"0"-528"0,6-6-128 0,1 2 0 15,-7 4 1664-15,9-5 320 0,-9 5 48 0,10-3 16 0,-2 1-848 0,1 0-176 16,1-1-16-16,0 1-16 16,0 1-288-16,2-1-48 0,0 0-16 0,2-1 0 0,2 1-160 0,1 0-32 0,4-2-16 0,1-1 0 15,2 1-80-15,1-1-16 16,0-1 0-16,-1-1 0 0,1 1-208 0,3-1-128 16,1 0 160-16,-1 1-160 0,0 0 128 0,0 2-128 15,0 0 0-15,-2-1 0 0,-2 1 0 0,-4 2 0 0,-1-1 0 0,-4 2 0 16,-2-1 144-16,-2 1-144 0,-11 1 128 0,9 0-128 15,-9 0 0-15,0 0 0 0,0 0-144 16,0 0 144 0,0 0-624-16,0 0-16 0,-10 5 0 0,-2 2 0 15,-3 1-736-15,-4 1-160 0</inkml:trace>
  <inkml:trace contextRef="#ctx0" brushRef="#br0" timeOffset="27093.03">16849 18805 5519 0,'0'0'496'0,"0"0"-496"16,0 0 0-16,0 0 0 0,0 0 2784 0,0 0 464 15,8-6 80-15,1 2 32 0,1-1-2016 0,2 2-384 16,-1 0-96-16,5-1-16 0,1 0-16 0,3 0 0 16,2-1 0-16,2-1 0 0,3-2-192 0,-1 0-32 15,0-1-16-15,1 0 0 0,-1-1-336 0,2-1-64 16,-1-1 0-16,0-2-16 0,-1 1-176 0,-1 1 160 0,-1 2-160 15,1 0 160-15,-3 0-160 0,-1 2 192 0,-3 0-192 0,-1 1 192 16,-3 1-192-16,-1 0 0 0,-2 2 0 0,0-1 128 16,0 1-128-16,-1 1 0 0,-10 3 144 0,9-3-144 15,-9 3-256 1,0 0-112-16,9-2-16 0</inkml:trace>
  <inkml:trace contextRef="#ctx0" brushRef="#br0" timeOffset="41130.78">13662 15781 4191 0,'0'0'192'0,"0"0"32"0,0 0-224 0,0 0 0 16,0 0 0-16,0 0 0 0</inkml:trace>
  <inkml:trace contextRef="#ctx0" brushRef="#br0" timeOffset="59725.45">17834 13999 5519 0,'0'0'496'0,"0"0"-496"0,0 0 0 15,0 0 0-15,0 0 624 0,0 0 16 16,0 0 16-16,0 0 0 0,0 0-64 0,0 0-16 15,-6-2 0-15,6 2 0 0,0 0-48 0,-8-2-16 0,8 2 0 0,0 0 0 16,-8 0-64-16,8 0-32 16,-8 2 0-16,8-2 0 0,0 0-160 0,0 0-48 15,0 0 0-15,0 0 0 0,0 0 48 0,0 0 16 0,0 0 0 16,0 0 0-16,0 0-16 0,0 0 0 0,0 0 0 0,0 0 0 16,0 0 176-16,0 0 16 0,0 0 16 0,0 0 0 0,0 0 96 0,0 0 16 31,0 0 0-31,9-3 0 0,-9 3-256 0,9-1-32 0,-9 1-16 0,10 0 0 0,-1 0-272 0,1 0 0 15,0 0 128-15,1 0-128 16,2 0 0-16,2 0 0 0,2 0 128 0,2-1-128 16,3 0 0-16,2-1 160 0,-1 0-160 0,1-1 128 15,0 2 0-15,4-1 0 0,-1 0 0 0,2 1 0 16,0 1-128-16,1-1 128 0,-1 0-128 0,0 0 128 16,1 1-128-16,-1 0 0 0,-4-2 0 0,0 1 0 15,1-1 0-15,-3 1 0 0,-4-1 0 0,-1 1 128 16,-1-1-128-16,-2 0 128 0,-2 1-128 0,0 0 128 15,-4-1-128-15,2 1 0 0,-2 0 0 0,0 1 128 16,-9 0-128-16,10 0 0 0,-10 0 0 0,8 0 0 0,-8 0 192 0,0 0-64 16,0 0 0-16,8 0 0 0,-8 0-128 0,0 0 0 15,0 0 0-15,0 0 128 0,0 0-256 16,0 0-64-16,0 0-16 0,0 0 0 16,-6 6-560-16,-2 1-128 0,0 0 0 0</inkml:trace>
  <inkml:trace contextRef="#ctx0" brushRef="#br0" timeOffset="60234.66">17777 14192 5519 0,'0'0'240'0,"0"0"64"0,0 0-304 0,0 0 0 0,0 0 0 0,0 0 0 0,0 0 2080 15,0 0 352-15,0 0 80 0,0 0 16 16,0 0-1648-16,7-5-336 0,0 0-64 0,2 2-16 0,2 2 0 15,0 0 0-15,2-1 0 0,4 1 0 0,0 0-80 0,3 1 0 16,2-2-16-16,2 2 0 0,3 0-240 16,0 0-128-16,2-1 160 0,1 0-160 15,1 0 128-15,5 1-128 0,2 1 0 0,3 1 0 16,1 2 128-16,1 0-128 0,1-2 0 0,-2 1 0 0,-1-2 144 0,-3-1-144 0,-4-1 128 0,-2-1-128 16,-4 1 0-16,0 0 128 0,-3 0-128 0,-1 1 0 15,-2 0 160 1,-3 0-160-16,-3 0 192 0,-4-1-192 0,1 0 448 0,-1-1 0 0,-6 0-16 0,-6 2 0 15,0 0 176-15,0 0 32 0,6-5 16 0,-6 5 0 16,0 0-192-16,0 0-32 0,0 0-16 0,0 0 0 16,0 0-416-16,-4-6 128 0,4 6-128 0,0 0 0 15,-6-5 0-15,6 5 0 0,-7-2 128 16,7 2-128 0,-9-1-480-16,9 1-128 0,-9 3-32 0,0 0 0 15,0 1-768-15,1 0-176 0,-4 1-16 0,12-5-16 0</inkml:trace>
  <inkml:trace contextRef="#ctx0" brushRef="#br0" timeOffset="60440.06">18651 14138 11055 0,'0'0'976'0,"0"0"-784"0,0 0-192 0,0 0 0 16,-6-5 0-16,-2 2 0 0</inkml:trace>
  <inkml:trace contextRef="#ctx0" brushRef="#br0" timeOffset="64190.6">17781 15922 2751 0,'0'0'256'0,"0"0"-256"15,0 0 0-15,0 0 0 0,0 0 2176 0,0 0 384 0,0 0 64 0,0 0 32 16,0 0-1552-16,0 0-304 0,0 0-64 0,0 0-16 16,0 0-80-16,0 0 0 0,0 0-16 15,0 0 0-15,0 0-96 0,0 0-16 16,0 0 0-16,9 2 0 0,0 0 16 0,3 0 0 0,5 0 0 0,2 1 0 15,3-2 80-15,3-1 16 16,1-1 0-16,0-1 0 0,2-1-192 0,-1 0-48 16,1-2 0-16,0 1 0 0,2 0-128 0,1 0-48 0,1 1 0 15,0 0 0-15,0 1-208 0,0-2 144 0,-1 3-144 0,-1-1 128 16,-2 0-128-16,-4 0 0 0,-2-2 144 0,-2 2-144 0,-4 0 128 0,-3 1-128 16,-1-1 128-16,-3 0-128 0,-9 2 128 15,0 0-128-15,0 0 160 0,0 0-160 0,0 0 0 16,0 0 0-16,0 0 0 0,0 0 0 0,0 0-224 15,0 0-144-15,0 0-16 0,-2 9-16 16,-2-2-432 0,-3-1-96-16,-2 1-16 0,-2 0-9120 0</inkml:trace>
  <inkml:trace contextRef="#ctx0" brushRef="#br0" timeOffset="64556.12">17979 16057 7359 0,'-12'0'320'0,"5"1"80"0,-3 0-400 0,1 1 0 0,-1 0 0 0,1 1 0 0,1-2 1472 0,2 0 224 16,6-1 32-16,0 0 16 0,0 0-640 0,-7 1-128 15,7-1-16-15,0 0-16 0,0 0-192 0,0 0-48 16,0 0 0-16,0 0 0 0,0 0-288 0,0 0-64 15,9 3-16-15,2-1 0 0,0-2 240 0,3 0 32 16,4 0 16-16,1-1 0 0,-1-1-80 0,3 0-16 16,1 0 0-16,1 0 0 0,2-2-272 0,2 1-64 0,3-1-16 0,3-1 0 15,0 2-48-15,2 0 0 0,1-1 0 0,1 2 0 16,-4-1-128-16,-2-1 0 0,0 1 0 0,-3 0 0 16,-5-2 0-16,-2 1 0 0,-4 0 0 15,-2 0 128-15,-3 1-128 0,-2 1 0 0,-10 2 144 0,10-2-144 16,-10 2 192-16,0 0-48 0,0 0 0 0,0 0 0 15,0 0-144-15,0 0 192 0,0 0-192 0,0 0 192 32,0 0-496-32,0 0-80 0,0 0-32 0,0 0 0 0,0 0-784 0,0 0-144 15,-6 6-48-15</inkml:trace>
  <inkml:trace contextRef="#ctx0" brushRef="#br0" timeOffset="71725.7">22009 14448 5919 0,'0'0'256'0,"0"0"64"0,0 0-320 0,0 0 0 16,0 0 0-16,0 0 0 0,0 0 0 0,0 0 0 0,0 0 0 0,0 0 0 16,0 0 224-16,0-7-32 15,0 7 0-15,0 0 0 0,0-6 128 0,0 6 32 0,0 0 0 0,-1-6 0 16,1 6-32-16,-3-7 0 0,3 7 0 0,-3-6 0 15,3 6-48-15,-3-6-16 0,0 1 0 0,3 5 0 0,-6-8 0 16,2 2-16-16,4 6 0 0,-6-5 0 0,2 1 16 0,-2 0 16 16,1 1 0-16,5 3 0 0,-8-3 16 0,1 0 0 15,7 3 0-15,-7-2 0 16,0 1-48-16,1-1-16 0,-2 1 0 0,0 1 0 0,0 0-64 0,1 0-16 16,-1 1 0-16,-1 0 0 0,0 0-144 15,0 1 0-15,-2 1 0 0,0 0 0 16,-2 0 0-16,1 2 0 0,-1-1 0 0,-1 1 0 0,-2 1 0 0,1 1 0 15,0-1 0-15,0 1 128 0,1-2-128 0,0 1 128 16,-1-1-128-16,1 1 128 0,1-1 16 0,0 1 0 16,-2-2 0-16,2 1 0 0,1-1 16 0,0 1 0 0,1 1 0 0,0 1 0 15,-1-1-32-15,0 1 0 16,0 0 0-16,-1 2 0 0,-1 0-128 0,1 0 0 0,0 1 0 0,1 0 128 16,0 0-128-16,1-1 0 0,0 1 0 0,1 1 0 15,0 0 0-15,0 1 128 0,0 2-128 0,0 0 128 16,0-1-128-16,2 3 0 0,-1-2 0 0,1 1 0 15,0 1 0-15,3-1 192 0,-2 0-192 0,3 1 192 16,-1-1-192-16,1 1 128 0,0-1-128 0,-1 0 128 16,1 1-128-16,1-1 0 15,-1 0 144-15,1 0-144 0,0 0 128 0,0 1-128 0,1 0 160 16,1 2-160-16,1 2 0 0,-2-2 128 0,1 0-128 0,1 0 0 0,0-1 0 0,0 1 0 16,1-1 128-16,1 1-128 0,1-2 0 0,1 2 144 15,-1-1-144-15,1 0 128 0,3 2-128 0,-1-2 0 16,-2 0 0-16,0-1 0 0,3 1 0 0,1-1 0 15,0 0 0-15,1-2 0 16,0-1 0-16,1-1 0 0,2-1 0 0,-2 0 0 0,2 0 0 0,0 0 128 16,0-1-128-16,0 0 128 0,0 0 0 0,1 0 0 15,-1 2 0-15,0-1 0 0,0-1-128 0,0-1 192 16,-1 0-192-16,0-2 192 0,1 1-64 0,-3 0-128 0,1-1 192 16,2 0-64-16,-2 0 0 0,1-1-128 15,1 1 192-15,-1-1-64 0,-1 0-128 0,1-1 128 0,0 1-128 0,-1-1 128 31,0 0-128-31,1-1 128 0,1 1-128 0,0-2 128 0,0 0 16 0,1-1 0 0,1 0 0 0,2 0 0 32,0 0 96-32,2 0 16 0,1-2 0 0,-1 0 0 0,1 0-112 0,0 0-16 15,0 0 0-15,2-1 0 0,1-1 112 0,-1 0 16 0,-2-2 0 0,0 1 0 16,-2-1-80-16,2-2-16 0,0 1 0 0,-2-2 0 16,0 0 96-16,-2 0 0 0,-1-2 16 0,0 1 0 15,-3-2 64-15,0-1 16 0,-1 0 0 0,-2-1 0 0,2-2-48 16,-2 0-16-1,1-1 0-15,0 2 0 0,-2 0-32 0,0 1 0 0,-2 1 0 0,1-1 0 0,-1 1-64 0,0 0 0 16,-1 0-16-16,1 0 0 16,-2 0-16-16,-1 0 0 0,0 0 0 0,0 1 0 15,1-1 16-15,-2 1 0 0,0-1 0 0,0-1 0 16,0-1 16-16,-1 1 0 0,0-1 0 0,0 1 0 0,0-1-192 0,0 1 0 16,0 0 0-16,0 0 0 0,0-1 144 0,0 1-144 31,0 1 160-31,0 0-160 0,-1-2 128 0,1 2-128 15,0 0 0-15,0 0 0 0,0 0 960 0,0-1 112 0,-1-1 16 16,0 1 0 0,1-1-1696-16,0 1-336 0,-1 0-64 0,0 1-16 0,-1 1 1632 0,1 0 320 0,-1 0 64 0,0 0 16 15,0 0-816-15,0 0-192 0,-1-1 0 0,1 1 0 32,-1 0-768-32,1 1-208 0,-1-1-48 0,0 1 0 0,-1 0 816 0,-1 0 208 0,0-1 0 0,-1 2 0 15,0-2-144-15,0 0 144 0,0 0-160 0,0 0 160 16,1 1 0-16,0 0-144 0,-2 1 144 0,0 0 0 15,0 0 0-15,2 2 0 0,0-1 0 0,0 0 0 16,-2 0 0-16,2-1-128 0,-2 1 128 0,2 1 0 16,0 0 0-16,3 1 0 0,-4-2 0 0,1 1 0 15,0 0 0-15,-1 1 0 0,6 5 0 0,-6-7-128 0,0-1 128 16,-1 2 0-16,1 0 0 0,-2 1 0 0,0-1 0 0,1 2 0 16,-2-3 0-16,1 1 0 0,-1 0 0 0,1-1 0 15,-2 0 0-15,0 1 0 0,0 2 0 0,0-1-160 16,-2-1 160-16,1 1 0 0,0 1-144 0,1 1 144 15,-1-1 0-15,1 1-144 0,0 0 144 0,0 0 0 16,2 0 0-16,-1 1 0 0,0 1 0 0,1 0 0 16,-1-1 0-16,2 1-128 0,7 1 128 0,-9 0 0 15,0 0 0-15,1 1 0 0,1 0 0 0,7-1 0 16,-9 2-144-16,1 1 144 16,1 2-720-16,-2 0-80 0,-1 1-16 0,0 1-7456 15,0 2-1504-15</inkml:trace>
  <inkml:trace contextRef="#ctx0" brushRef="#br0" timeOffset="94373.17">21675 15197 10703 0,'0'0'464'0,"0"0"112"0,0 0-448 0,0 0-128 0,0 0 0 0,0-8 0 0,-1 0 816 0,1 8 144 16,1-9 16-16,2 1 16 0,-2 0-176 0,1 0-48 15,-2 8 0-15,4-9 0 0,0 1-224 16,-1 0-48-16,0 0-16 0,-3 8 0 15,5-9-48-15,-5 9-16 0,3-7 0 0,-3 7 0 0,0 0-96 0,0 0 0 16,0 0-16-16,0 0 0 0,0 0-64 16,0 0-16-16,0 0 0 0,0 0 0 15,0 0-224-15,3 12 0 0,-2 2 128 0,-1 4-128 0,-1 0 0 0,-2 7 0 16,1 3 0-16,0 5 0 0,-2 5 0 0,2 5-160 16,0 3 160-16,2 5-128 0,-2 4 128 0,-1 5 0 0,1 0 0 0,2 4-128 15,-2 2 128-15,2 2 0 0,2 1 0 0,-2-3-128 16,-2-4 128-16,4 1 0 0,2-1 0 0,-1-2 0 15,0-3 0-15,2-3 128 0,-1-2-128 0,0-3 0 16,0-2 128-16,0-3-128 0,-2-4 128 0,0 0-128 16,1-2 0-16,-2-2 144 0,0-3-144 15,0-4 0-15,-1 0 160 0,0-5-160 16,0-2 128-16,-1-3-128 0,0-2 160 0,1 0-160 0,-2-5 192 0,0-1-192 16,1 0 0-16,0-1-272 0,1-10 16 0,-2 6 16 15,-2 1-608 1,4-7-128-16,0 0-32 0,-7 3-7792 0</inkml:trace>
  <inkml:trace contextRef="#ctx0" brushRef="#br0" timeOffset="94642.95">21448 16850 7359 0,'0'0'656'0,"0"0"-528"16,0 0-128-16,0 0 0 16,0 0 1472-16,0 0 256 0,0 0 48 0,-2 9 16 0,2 0-1200 0,2 0-224 15,-1 2-48-15,3 2-16 0,2 0-144 0,1 0-32 0,2 0 0 0,1 1 0 16,2 0 0-16,1-1 0 15,2-1 0-15,0 0 0 0,2 0 176 16,-1-4 16-16,-3-5 16 0,3 0 0 16,-1 2 352-16,-2-5 64 0,-1-5 16 0,1-2 0 0,-1-4 544 0,0-2 112 0,-1-3 32 0,1-1 0 15,1-3-448-15,-2-3-96 16,1-5-16-16,1-2 0 0,-2 0-512 0,1-1-96 0,-1 1-32 0,-1 4 0 16,-1 4-256-16,-2 3-256 0,-2 5 64 0,0 5 0 15,-5 9-336-15,0 0-64 16,0 0-16-16,0 0 0 0,0 0-1888 15,5 13-384-15</inkml:trace>
  <inkml:trace contextRef="#ctx0" brushRef="#br0" timeOffset="95169.02">21581 17553 19919 0,'-5'-12'880'0,"4"3"192"0,0-1-864 0,1-1-208 0,0-1 0 0,1-1 0 16,0-2 320-16,2 1 0 0,-1 0 16 0,-2-3 0 0,0 0-80 0,0-1-32 15,0-2 0-15,0 2 0 16,-2-1 32-16,-2 2 16 0,0 2 0 0,0 2 0 0,-3 2 480 0,0 2 80 16,1 2 32-16,0 4 0 0,0 1-80 0,6 2-16 15,-10 0 0-15,2 2 0 0,0 3-576 0,1 1-192 16,-2 2 0-16,1 3 0 0,2 2 0 0,0 2-224 15,-1 3 16-15,2 2 0 0,1 2-16 0,0 3 0 16,3 3 0-16,1 4 0 0,0 1 96 0,2 1 128 0,2 1-208 16,1 2 80-16,3 2 128 0,2-2 144 0,0-1-16 0,1 0-128 15,0-2 256-15,2 1-64 0,0 1-16 0,1-1 0 16,-3 0-48-16,0-2-128 0,0-4 192 16,-2 0-64-16,-1-1-128 0,-3-1 0 15,0-3 144-15,-1-1-144 0,-4-2 192 0,0-1-48 0,0-3 0 0,0 0 0 16,-4-1 16-16,-1 0 0 0,0-4 0 0,-1 0 0 15,-1-1-160-15,-1-1 128 0,-1-2-128 0,0-3 128 16,2-2-2016 0,-2-1-416-16</inkml:trace>
  <inkml:trace contextRef="#ctx0" brushRef="#br0" timeOffset="95538.1">21275 18001 17503 0,'0'0'1552'0,"-1"-9"-1232"0,1 2-320 0,1-1 0 0,0 2 2304 0,2-2 416 15,3-1 80-15,4 1 16 0,3-2-2416 0,4-1-400 16,0-3-224-16,4 1 32 0,1 1 192 0,1 1-176 16,1 0 176-16,1 0-160 0,1-1 160 0,-2 1 0 15,1-2 0-15,-1 1 0 16,-2-1 0-16,-4 2 0 0,-1 0 0 0,-4 3 0 0,-2 2 0 0,-2 3 0 16,-9 3 0-16,10 1 0 15,-10-1 0-15,8 8 0 0,0 1 0 0,-1 2-128 16,-2 1 128-16,2 2 0 0,-1 1 0 0,1 2 0 0,0-1 0 15,-1 1 0-15,1-2 0 0,1 1 0 0,0-3 0 0,1-2 0 16,1-1 0-16,0-4 0 0,0-1 0 0,1-3 0 0,-1-3 0 0,0-2 128 16,0-5 384-16,-1-2 96 0,1-3 16 0,0-1 0 15,-3-3 400-15,-1-1 96 0,-1-2 16 0,-3-4 0 16,0-1-288-16,-3 1-48 0,-1 0-16 0,-2 2 0 16,-3 1-320-16,-1 3-64 0,-1 3-16 0,0 4 0 15,-4 3 144-15,1 4 32 0,0 2 0 0,0 3 0 0,-1 3-560 16,0 4-320-1,1 4 32-15,-3 4 16 0,1 4-1648 0,0 2-336 0,-1 2-64 0,2 1-7632 16,1-1-1520-16</inkml:trace>
  <inkml:trace contextRef="#ctx0" brushRef="#br0" timeOffset="95863.98">21936 17576 14735 0,'0'0'1312'0,"0"0"-1056"0,0 0-256 0,0 0 0 16,0 0 2064-16,0 0 368 0,0 0 64 0,0 0 0 0,0 0-1904 0,9 3-384 0,-1 2-80 0,0 1 0 16,0 4-128-16,1 3 0 0,-1 3 0 15,-1 1 128-15,1 3-128 0,-1 2 128 0,-1 0-128 16,-1 1 128-16,-2 1 64 0,0-2 0 16,1-1 16-16,-2-2 0 0,0-1-48 15,-1-3-16-15,0-2 0 0,-1-1 0 0,0-12 112 0,0 9 32 16,0-9 0-16,0 0 0 15,0 0 608-15,0 0 112 0,0 0 16 0,0 0 16 0,1-9 0 0,0-1 0 16,0-3 0-16,2-3 0 0,1-4-528 0,-1-3-96 16,2-2-32-16,0-1 0 0,1-1-224 0,-1 0-160 15,0 1 192-15,-1 4-192 0,-1 2 0 0,0 5 0 16,-2 3 0-16,1 2 0 0,0 1-192 0,-2 9-128 16,2-7-48-16,-2 7 0 15,0 0-1920-15,0 0-384 0,6-4-80 0</inkml:trace>
  <inkml:trace contextRef="#ctx0" brushRef="#br0" timeOffset="96338.35">22261 17561 23439 0,'0'0'1024'0,"0"0"240"0,0 0-1008 0,-1 9-256 0,-1 1 0 0,2 1 0 16,0 1 128-16,2 1-128 0,-2 0 176 0,1 1-176 15,0 1 224-15,1 0-64 0,-2-1-16 0,1 0 0 16,-1-2 48-16,0-2 16 0,-1-1 0 0,1-2 0 15,0-7 112-15,0 0 32 0,0 0 0 0,0 0 0 16,0 0 304-16,0 0 64 0,0 0 16 0,4-7 0 16,2-2 128-16,0-2 32 0,-1-5 0 0,0-4 0 15,3-3-256-15,0-1-32 0,1-2-16 0,-1 1 0 0,1 0-384 16,1 4-80-16,-2 4 0 0,-1 4-128 0,0 3 0 0,-1 4 0 16,-6 6 0-16,0 0-144 0,8 0-32 0,-8 0 0 15,8 7 0-15,-1 4 0 0,-1 3-64 0,0 1-16 16,0 2 0-16,-2-1 0 0,0 1 256 0,-1 0-144 15,1 1 144-15,-1-3-128 0,0-2 128 0,2-1 0 0,0-2 0 16,0-1 0-16,-5-9 0 0,4 6 0 0,-4-6 0 0,0 0 0 16,8-1 192-16,-1-4-16 0,1-3-16 0,1-3 0 15,0-3 96-15,1-2 0 0,1-3 16 0,0-3 0 16,0-3-16-16,0-1 0 0,0 1 0 0,1 2 0 16,-1 1-256-16,-1 5 0 0,-2 3 0 0,1 3 0 15,-3 2 0-15,0 4 0 0,-6 5 0 0,9-2 0 16,-9 2 0-16,0 0 0 0,0 0 0 0,9 8 0 15,0 1 0-15,-3 1 0 0,0 0-128 0,-1 2 128 16,1 1 0-16,0-1 0 0,1 1-128 0,0-2 128 16,0 0 0-16,2-2 0 0,0 0-160 0,1-2 160 31,0-3-480-31,2-2-32 0,2-3 0 0,4-2 0 0,0-4-2416 16,5-2-480-16</inkml:trace>
  <inkml:trace contextRef="#ctx0" brushRef="#br0" timeOffset="96779.33">23485 17026 23951 0,'0'-8'2128'0,"0"8"-1696"15,1-9-432-15,1 2 0 0,2 0 432 0,0-1 0 16,0 0 0-16,1-1 0 0,-1-1-432 0,1-1 0 16,-2 0-224-16,0-1 80 0,-1-2 144 0,-2-2 0 0,-1-1 128 0,0-2-128 15,-1-1 208-15,-1-2-16 0,-2-2-16 0,0 0 0 16,-1-2 80-16,-1 4 32 0,0 1 0 0,0 3 0 16,1-1 272-16,-1 5 48 0,1 3 16 0,-2 3 0 15,0 3 64-15,0 1 16 0,2 2 0 0,6 2 0 16,-8 4-576-16,2 4-128 15,-1 3 0-15,0 3 0 0,1 4-192 0,0 3-64 0,1 3 0 0,-1 6-16 16,2 4 64-16,1 0 16 0,0 0 0 0,3 1 0 0,0 2 64 0,3 2 128 16,-1 3-208-16,2 1 80 0,4 2 128 0,0 0 0 15,0 1-144-15,-1-3 144 0,1-1 0 0,-1-3 0 16,2-3 0 0,-1 1 0-16,-2-3 0 0,1 0 0 0,-1-1 0 0,-2-3 0 0,-2-2 0 0,1-3 0 15,-3-2 144-15,0-1-144 0,0-3 192 0,-2-1-48 16,1-2 0-16,0-3 0 31,-2-2-736-31,-1-2-160 0,0-1-16 0,-3-4-11920 0</inkml:trace>
  <inkml:trace contextRef="#ctx0" brushRef="#br0" timeOffset="97237.47">23188 17390 20271 0,'0'0'896'0,"0"-7"192"15,3 1-880-15,3-1-208 0,3 0 0 0,2-1 0 0,5-1 0 0,4 0 0 0,3-2-192 0,4-2 192 16,4-1 0-16,1-4 0 0,1-2 0 0,0-2 0 16,-1-2 0-16,1-1 224 0,0-2-16 0,-1-1 0 15,0 1 48-15,-2 3 0 0,-4 2 0 0,-4 4 0 16,-6 0 160-16,-3 4 32 0,-4 2 16 0,-3 2 0 16,-2 2 688-16,-3 1 128 0,-1 7 16 0,-2-5 16 15,2 5-160-15,-6-2-16 0,-3 2-16 0,-1 3 0 0,0 1-880 0,-2 6-240 16,-2 3 0-16,-1 2 0 15,1 0 0-15,0 3 0 0,2 2-224 16,0 2 80-16,2-2 144 0,1 0-160 0,3-1 160 0,1 0-160 0,0-2 160 0,2 0-208 16,2-3 80-16,1-2 128 15,2 0-320-15,2-4 64 0,-4-8 16 0,0 0 0 0,8 2 48 0,1-3 0 16,1-3 0-16,1-3 0 0,0-3 192 0,1-3 0 16,2-5 0-16,-3-1 160 15,2-3 96-15,0-3 0 0,-2 1 16 0,0 3 0 0,-2 4-144 0,-2 1-128 16,0 2 192-16,-2 4-192 0,-1 2 256 0,-4 8-48 0,0 0-16 0,0 0 0 15,0 0-48-15,0 0-16 0,8 7 0 16,-1 2 0-16,-7-9-128 0,6 13-176 0,-2 1 48 0,0 2 0 16,2-2-32-16,-2 0 0 0,1-1 0 0,-1 0 0 31,2-1-528-15,-1-1-96-16,-1-1-32 0,2-2 0 15,-1-1-1872-15,3-2-368 0,-8-5-80 0,19-2 0 0</inkml:trace>
  <inkml:trace contextRef="#ctx0" brushRef="#br0" timeOffset="97636.54">24083 16820 23903 0,'-10'-6'1056'0,"4"2"224"0,-2 2-1024 0,0 1-256 16,1 0 0-16,-1 2 0 0,8-1 704 0,-9 3 112 16,2 1 16-16,-1 1 0 0,0 2-512 0,0 3-112 15,1 1-16-15,-1 2 0 0,1 2-192 0,2 2 0 16,1-2 0-16,0 2-160 0,1 0 160 0,1 1-128 15,1-1 128-15,1 1-128 0,2 0 128 0,1-3-192 16,2-2 192-16,1-1-192 0,1 0 192 0,2-2 0 0,0-1 0 0,1-3 0 16,0-3 0-16,2-3 128 0,0-3-128 0,3-4 176 15,1-4-176-15,1-2 0 16,1-4-160-16,1-1 160 0,-1-4 0 0,0-3 0 16,1-2 0-16,-1-3 0 0,-1-2 0 0,0-4 0 0,-5-6 0 0,-1 0 160 15,-2-2-32-15,-2 3 0 0,-3 0 0 0,-1 6 0 16,-2 6 48-16,-1 5 0 0,-1 4 0 0,0 5 0 15,-1 3 624-15,0 2 128 0,-3 2 32 0,5 8 0 16,0 0-368-16,0 0-64 0,0 0-16 0,0 0 0 16,0 0-512-16,-5 6 0 0,5-6-160 0,-5 13 160 15,2 0-288-15,2 2 64 0,0 4 16 0,1 4 0 16,0 4 208-16,1 0-176 0,1 1 176 0,0 2-160 16,0 1 160-16,1 2 0 0,-2 2 0 0,1-3 0 15,-1-3-192-15,3-3-16 0,0-3 0 0,0-2 0 16,1-4-656-1,0-3-128-15,1-3-32 0,0-2-11872 0</inkml:trace>
  <inkml:trace contextRef="#ctx0" brushRef="#br0" timeOffset="97978.27">24253 16741 20207 0,'-12'-8'896'0,"6"5"192"0,1-1-880 0,-1 0-208 16,2 0 0-16,4 4 0 0,0 0 256 0,0 0 0 0,6-8 0 15,2 3 0-15,3-1-256 0,2 1 0 16,3-2-192-16,0 3 192 0,2-1 0 0,-1 2 0 0,1 0 128 0,0 2-128 16,-4 2 0-16,-1 1 0 15,-1 1 0-15,0 3 0 0,-1 0 176 0,-1 2-176 0,0 0 192 0,0 2-192 16,1 1 208-16,-4 0-64 0,0-1-16 0,2-1 0 16,0 1-128-16,1-2 0 0,0-2 0 0,1-2 128 15,0-2 0-15,1-3-128 0,-3-3 192 0,0-2-64 16,1-2 640-16,-1-3 128 0,-1-3 32 0,0-2 0 15,-2-1 160-15,-1-3 48 0,-2-3 0 0,-2 1 0 16,-1 0-240-16,-1 0-32 0,-1 0-16 0,-3 0 0 0,-2 2-272 16,-3 3-64-16,0 1-16 0,-1 5 0 0,1 3-64 0,-2 1-16 15,0 3 0-15,0 3 0 0,-4 2-416 0,3 4-272 16,0 4 32-16,-2 3 16 16,0 3-1616-16,0 3-320 0,-1 3-64 0,2 0-11280 15</inkml:trace>
  <inkml:trace contextRef="#ctx0" brushRef="#br0" timeOffset="98326.43">24721 16534 16575 0,'0'0'736'0,"0"0"160"0,-4-5-720 0,4 5-176 0,0 0 0 0,0 0 0 15,0 0 3088-15,0 0 592 0,0 0 112 0,0 0 32 16,0 11-3296-16,1 1-528 0,0 0-352 0,1 2 48 15,2 3 176-15,-2-1 128 16,-2 1-192-16,0 0 192 0,0 1-208 0,0 2 64 0,-2-5 16 0,1 1 0 16,1-2 128-16,0-2 0 0,-4-2 0 0,2-2-128 15,1-2 128-15,1-6 0 0,0 0 160 0,0 0-160 16,0 0 368-16,0 0-32 0,-4-9 0 0,1-2 0 16,3-3 224-16,1-4 32 15,2-2 16-15,1-7 0 0,2-3-96 0,2 0 0 0,1-3-16 0,2 1 0 0,1 0-304 0,0 4-48 16,0 2-16-16,-2 3 0 0,-1 3-128 0,-1 5 0 15,-2 3 0-15,0 2 0 0,-2 3 0 0,-4 7 0 16,0 0 0-16,0 0 192 0,9 2-192 0,0 3-176 16,-1 1 48-16,0 4 0 15,1 2-416-15,0 4-80 0,-2 0-16 0,3 1-9056 16,-1-2-1824-16</inkml:trace>
  <inkml:trace contextRef="#ctx0" brushRef="#br0" timeOffset="98784.55">23811 17563 19343 0,'0'0'1728'0,"0"0"-1392"15,-8 0-336-15,8 0 0 0,0 0 1136 0,0 0 144 16,0 0 48-16,0 0 0 0,0 0-1056 0,17-1-272 15,4-4 0-15,4-4 0 0,2-3 320 0,5-3-48 16,3-5 0-16,8-1 0 16,5-3 64-16,6-1 16 0,4-1 0 0,0 0 0 0,1-4 64 15,-3-2 16-15,-3-2 0 0,2 2 0 16,0 2-16-16,-3 2 0 0,-4 3 0 0,-4 2 0 0,-5 1-176 0,-6 3-48 0,-5 1 0 0,-5 5 0 31,-4 3 48-31,-5 2 0 0,-3 0 0 0,-3 1 0 0,-8 7 32 0,5-5 16 0,-5 5 0 16,0 0 0-1,0 0-288-15,0 0 0 0,0 0 0 0,0 0 0 32,0 0-2256-32,-11 0-464 0</inkml:trace>
  <inkml:trace contextRef="#ctx0" brushRef="#br0" timeOffset="98928.41">24617 17325 27647 0,'0'0'1216'0,"-6"-4"256"0,6 4-1168 0,0 0-304 16,-5-5 0-16,5 5 0 0,0 0 880 0,0 0 112 16,0 0 32-16,0 0-9840 15,0 0-1952-15</inkml:trace>
  <inkml:trace contextRef="#ctx0" brushRef="#br0" timeOffset="-80545.92">2873 14813 1839 0,'0'0'0'0,"0"0"160"0,3-11-160 0,2 1 0 0,0 1 0 0,2 0 0 15,-3-1 1008-15,2 2 160 0,-1 1 48 0,0-1 0 16,-2 2-896-16,-3 6-160 0,4-8-32 0,-4 8-128 15,0 0 336-15,0 0-32 0,0 0-16 16,0 0 0-16,0 0 480 0,0 0 80 0,-4-7 32 0,4 7 0 16,-8-3-368-16,8 3-80 0,-9 0-16 0,9 0 0 15,-8 3-256-15,0 1-160 0,0 0 192 0,8-4-192 16,-4 9 176-16,-1 0-176 0,-3-1 160 0,2 5-160 16,1 2 0-16,-1 0 0 0,-1 0 0 0,1 2 0 15,0 4 128-15,0 0-128 0,-1 0 0 0,1 3 0 0,-1 3 128 0,1 2-128 16,1 1 0-16,-1 3 0 0,1 3 128 0,-1 2-128 15,1 1 0-15,-2 4 0 0,3 2 144 0,1 1-144 16,-1 3 128-16,2 3-128 0,0 3 336 0,0 3-16 16,1 3 0-16,1 2 0 0,0 2-192 0,1 2-128 15,1 2 128-15,1 3-128 0,1 1 0 0,0-2 128 16,0 1-128-16,3-4 0 0,-3-2 0 0,1-2 128 0,-1-4-128 16,1-3 0-16,-2-5 0 0,1-4 128 0,0-1-128 15,-2-6 0-15,0-2 560 16,-1-1 32-16,1-4 16 0,-2-2 0 0,0-2 64 0,0-2 16 0,-2-4 0 0,2-1 0 15,-1 0-384-15,-1-4-80 16,-3-4-16-16,2-1 0 0,1 0-80 0,0-3-128 16,1-3 176-16,1-8-176 15,-3 8-240-15,3-8-144 0</inkml:trace>
  <inkml:trace contextRef="#ctx0" brushRef="#br0" timeOffset="-79787.05">2866 14820 1839 0,'0'0'160'0,"0"0"-160"0,0 0 0 0,0 0 0 16,0 0 1984-16,0 0 352 0,0 0 80 0,0 0 16 15,0 0-1520-15,0 0-288 0,9-3-64 0,0 0-16 16,1 1-192-16,0-1-32 0,0 1-16 0,2 0 0 0,1-2-80 0,1-1-16 16,1 0 0-16,1-1 0 15,2 2 112-15,0-2 0 0,3 0 16 0,0-1 0 0,0 1 0 0,2-1 0 16,2 1 0-16,4 2 0 0,3-1-144 0,3-1-16 31,3 1-16-31,2-1 0 0,2-1-160 0,0 0 0 0,-3-1 0 0,2 0 128 0,1 1-128 0,2-1 0 16,1 1 144-16,5 2-144 0,2 0 0 0,2 0 0 15,-1-2 0-15,-2 0 0 0,-2-1 0 0,1 1 0 16,-1 2 0-16,3 2 0 0,3 0 0 0,2 2 0 0,1-3 0 0,-3-1 0 16,-3 1 0-16,-1 1 0 0,-1-1 0 0,1 2 0 15,1 1 0 1,1 0 0-16,4 0 0 0,-6 0 0 0,-1 0 0 0,-1-1 0 0,0-1 0 0,0 2 0 15,2 1 128-15,-2 0 96 0,2 1 32 0,1 0 0 16,-1-1 0-16,-1 0 0 0,-5 0 0 0,-1 0 0 31,-1-1-96-31,0 1-16 0,0 0 0 0,2 0 0 16,1 1-144-16,-3-1 160 0,1 0-160 0,-5-1 160 16,0-1-160-16,-5-1 192 0,-1 0-192 0,-2 0 192 15,-4 0-192-15,0 0 160 0,-1-1-160 0,-2 1 160 16,-2 1-32-16,-2 0 0 0,-3-2 0 0,-2 2 0 0,-3 1 112 15,-1 0 16-15,-3-1 0 0,-8 2 0 0,0 0 0 0,0 0 16 16,7-2 0-16,-7 2 0 0,0 0-96 0,0 0-32 16,0 0 0-16,0 0 0 15,0 0-576-15,0 0-112 0,0 0-32 0,0 8 0 16,0-8-784-16,-3 10-176 0</inkml:trace>
  <inkml:trace contextRef="#ctx0" brushRef="#br0" timeOffset="-79256.63">5932 14607 911 0,'0'0'0'0,"0"0"0"0,0 0 0 0,6-7 0 16,-1 2 880-16,1-2 80 0,-2 0 32 16,-1 1 0-16,-3 6 256 0,4-8 48 0,-1 1 16 0,-3 7 0 15,3-7 32-15,-3 7 0 0,1-9 0 0,-1 3 0 16,0 6-64-16,0 0 0 0,0-7 0 0,0 7 0 15,0 0-240-15,0 0-48 0,0 0-16 0,0 0 0 16,0 0-464-16,0 0-112 0,0 0-16 0,0 0 0 16,0 0-224-16,0 0-160 0,0 0 192 0,0 0-192 15,0 0 0-15,4 10 0 0,-4-10 0 0,1 12 0 16,1-1 0-16,0 0 0 0,0 0 0 0,0 0 0 16,1 1 0-16,0 3 0 0,-1 1 0 0,1 2 0 15,1-1 0-15,0 1 0 0,1 2 0 0,0 2 0 0,1 1 0 16,0 2 0-16,1 1 0 0,0 2 0 0,1 2 0 0,0 2 0 15,-2 2 0-15,1 3 0 0,0 0 0 0,0 3 0 16,1 2 0-16,-1 1 0 0,-2 1 0 0,2 3 0 16,-4 3 0-16,0 2 0 0,1 3 0 0,-1 1 0 15,0 1 0-15,-1-1 0 0,-2-1 0 0,0 0 0 16,0-1 0-16,2-1 0 0,-1 1 0 0,0-3 0 16,-2-4 0-16,0-2 0 0,-1-2 256 0,1-1-64 15,0-1-16-15,0-2 0 0,0 1 480 0,0-2 112 16,0 1 0-16,1-2 16 0,2 0-144 0,1-1-48 15,1-2 0-15,-1-1 0 0,0-1-320 0,1-2-64 0,-1-1-16 16,0 0 0-16,0-2-192 0,1 0 176 16,-2-2-176-16,0-2 160 0,0-2-160 0,-1-2 160 0,-1-3-160 0,0 0 160 15,0-3 0-15,0-1 0 0,-1-2 0 0,1-2 0 16,0-8-32-16,0 0-128 0,0 0 192 0,0 0-64 16,0 0-352-16,0 0-80 0,0 0-16 0,0 0 0 31,0 0-832-31,-7-5-160 0,0 0-32 0</inkml:trace>
  <inkml:trace contextRef="#ctx0" brushRef="#br0" timeOffset="-77722.39">2788 16946 3679 0,'0'0'320'0,"0"0"-320"16,-7-4 0-16,7 4 0 15,-8-2 1792-15,1 0 304 0,7 2 48 0,-7-2 16 0,7 2-816 0,-8-2-144 0,0 0-48 0,8 2 0 32,0 0-288-32,0 0-64 0,-6-2-16 0,6 2 0 0,0 0-128 0,0 0-16 0,0 0-16 15,0 0 0-15,0 0-128 0,0 0-32 0,0 0 0 16,0 0 0-16,0 0-192 0,0 0-32 0,0 0-16 0,9-1 0 16,0-1-224-16,-1 1 176 15,1 0-176-15,0 1 160 0,0 1-160 0,2 0 0 16,2-1 0-16,0 1 0 0,0 1 0 0,1 0 0 0,2 0 0 0,1 0 0 0,3-1-144 0,1 0 144 15,-1-1 0-15,1-1 0 0,-2 0-128 0,3 0 128 16,3 1 0-16,2 0 0 16,0-1-128-16,0 1 128 0,2 0 0 0,0 0 0 0,2 0 0 0,2 1 0 15,1 0 0-15,1-1 0 0,1 0 0 0,-2 0 0 32,-1 0 0-32,0 0 0 0,0-1 0 0,0 1 0 0,1 0 0 15,2 0 0-15,2 0 0 0,2 1 0 0,2 1 0 0,0-1 0 0,1-1 0 0,-1-1 0 16,-6 0 0-16,2 0 0 0,1 0 0 0,0 0 0 0,2-1 0 0,0 2 0 15,1 2 0-15,1-1 0 0,1-1 0 16,1 0 0-16,-1-1 0 0,0-1 0 16,-1 0 0-16,-2 0 0 0,0-1 0 15,2 1 0-15,1-1 0 0,3 1 0 0,3 0 0 16,0 1 0-16,-5-2 0 0,1-1 0 0,-2 1 0 0,-2 0 0 0,-1-2 0 0,1 3 0 16,-1 0 128-16,3 1-128 15,0 1 0-15,1-1 0 16,-3-3 0-16,-3 1 0 0,-4 0 0 0,1-1 0 15,-1 1 128-15,0 0-128 0,-1 0 0 0,1-1 0 0,2 3 0 0,-1 0 0 16,1 1 0-16,0-1 0 0,-1-1 0 0,-1 0 0 16,-2-2 0-16,-1 1 0 0,-2 0 0 0,-2-1 0 15,0 0 0-15,-1 2 0 0,1 0 0 0,-2 0 0 16,1 2 0-16,-3 0 0 0,-1 0 0 0,-1 0 128 16,0-1-128-16,0 1 0 0,-2 0 144 0,-3 1-16 15,0-1 0-15,-1 0 0 0,-1 0 240 0,-2 0 32 16,-2 0 16-16,-1 0 0 0,-2-1 96 0,-8 1 32 15,8 0 0-15,-8 0 0 0,10 0 32 0,-10 0 16 16,0 0 0-16,7-1 0 0,-7 1-80 0,0 0-32 16,0 0 0-16,0 0 0 0,0 0-128 0,0 0-32 15,7-2 0-15,-7 2 0 0,0 0-80 0,0 0-32 16,0 0 0-16,0 0 0 0,0 0-64 0,0 0-16 0,0 0 0 0,0 0 0 16,0 0-128-16,0 0 128 0,0 0-128 0,0 0 128 15,0 0-128-15,0 0-176 0,0 0 48 0,0 0 0 31,0 0-720-31,0 0-144 0,0 0-32 0,0 0 0 16,0 0-1824-16,0 0-368 0</inkml:trace>
  <inkml:trace contextRef="#ctx0" brushRef="#br0" timeOffset="-77581.43">6270 16760 3679 0,'0'0'160'0</inkml:trace>
  <inkml:trace contextRef="#ctx0" brushRef="#br0" timeOffset="51157.63">10377 14715 3679 0,'0'0'320'0,"0"0"-320"0,3-8 0 0,-3 8 0 16,4-6 2128-16,-4 6 368 0,2-8 64 0,-2 8 0 15,2-8-1536-15,-2 8-304 0,0 0-64 0,0 0-16 16,0 0-128-16,0 0-48 0,2-8 0 0,-2 8 0 0,0 0-144 0,0 0-16 16,0 0-16-16,0 0 0 0,0 0-128 15,0 0-32-15,0 0 0 0,0 0 0 0,0 0 32 0,0 0 0 16,0 0 0-16,0 0 0 0,0 0 80 0,-3 8 16 15,3-8 0-15,-5 8 0 0,0-2-16 0,1 2 0 16,0 1 0-16,-1 1 0 0,1 0-48 0,-1 2 0 16,0 1 0-16,-1 4 0 0,1 0-192 0,0 2 0 15,0 1 128-15,0 1-128 0,1 1 0 0,1 2 0 16,0 1 0-16,1 3 0 0,1-1 0 0,0 3 0 16,0 2-128-16,1 2 128 0,1 0 0 0,0 2 0 15,0 0-128-15,1 2 128 0,1 0 0 0,0 3 0 0,0 0 0 0,2 1 144 16,0 0-144-16,1 4 0 0,-2-2 0 0,0 1-176 15,1 0 176-15,-1 1 0 0,1 0 0 0,-1-1-128 16,2-1 128-16,-1-1 0 0,-1 0 0 0,1 0 0 16,-1-1 0-16,2 0 0 0,-2-3 0 0,3 0 0 15,-4-2 0-15,3-1 0 0,-2 0 0 0,0-2 0 16,1-1 176-16,-1-1-48 0,1-4 0 0,-2 0 0 16,1-2 64-16,1-2 16 0,-2-2 0 0,0-1 0 15,2 0-32-15,-2-3-16 0,0-3 0 0,2-1 0 16,-2-2-160-16,0-1 0 0,2-2-192 0,-2-1-9984 15</inkml:trace>
  <inkml:trace contextRef="#ctx0" brushRef="#br0" timeOffset="52176.05">10277 14629 10815 0,'0'0'480'0,"0"0"96"0,0 0-448 0,0 0-128 15,-8 1 0-15,8-1 0 0,0 0 688 0,0 0 112 16,0 0 32-16,0 0 0 0,0 0-432 0,0 0-80 16,0 0 0-16,0 0-16 0,0 0-304 0,0 0 0 15,4-9 0-15,-1 3 0 0,0 0 0 0,-3 6 0 0,7-5 0 16,-2-1 0-16,1 0 176 0,-6 6 128 0,8-6 16 0,-2 2 16 16,-6 4 176-16,12-5 48 0,0 1 0 0,0 1 0 15,-2-1-176-15,2 1-16 0,-1 0-16 0,4-1 0 16,0 2-128-16,2 0-32 0,-3-2 0 0,4 0 0 15,-1 2 0-15,3 0 0 0,1 0 0 0,2 0 0 16,2-1-64-16,2 1 0 0,-1 1-128 0,-1-1 192 16,1-1-192-16,-2 0 0 0,-1 1 128 0,1 0-128 15,3-2 0-15,-2 1 0 0,3 0 0 0,2 0 0 16,1 1 0-16,1-2 0 0,2 1 0 0,2 0 0 16,2-1 0-16,-1 1 0 0,-1-1 0 0,0 0 0 15,-6 2 0-15,3 0 0 0,0 0 128 0,3 0-128 16,0-1 0-16,0 2 0 0,2 0 0 0,1 0 0 15,4 0 0-15,-1 1 0 0,1 0 0 0,-2 0 0 0,-4 0 0 16,1 0 0-16,3 0 0 0,1 0 0 0,2-1 0 16,3-1 0-16,2-1 0 0,0 1 0 0,1-1 0 15,-2-1 0-15,-5-2 0 0,2 1 0 0,1-1 0 0,0 1 0 16,0-2 0-16,1 1 0 0,2 1 0 0,0-1 0 16,-3 1 0-16,-4 2-160 0,-4-1 160 0,-1 1 0 15,-2 0 0-15,-1-1 0 0,0 0 0 0,-1 1 0 16,1 1 0-16,1 0 0 0,2 0 0 0,0 1 0 15,-1 0 0-15,-1 0 0 0,0 0 0 0,-4 1 0 16,-1 0 0-16,0 0 0 0,0 0 0 0,0 1 0 16,0 0 0-16,0 1 0 0,-3 0 0 0,2 2 0 15,3-2 0-15,-3 1 0 0,-1 2 0 0,-2-3 0 0,-1-1 0 16,-2 1 0-16,-1 0 0 0,-4 1 128 0,-1-1-128 0,-2 1 0 16,-2-1 192-16,0 0-16 0,-2 2-16 0,0-1 0 15,-3-2 32-15,1 2 16 0,0 0 0 0,-9-3 0 16,9 3-64-16,-9-3-16 0,10 2 0 0,-10-2 0 15,0 0-128-15,10 3 0 0,-10-3 0 0,0 0 128 32,0 0-464-32,0 0-112 0,0 0 0 0,0 0-9392 0</inkml:trace>
  <inkml:trace contextRef="#ctx0" brushRef="#br0" timeOffset="52772.63">13450 14400 8287 0,'0'0'368'0,"0"0"80"0,-4-6-448 0,4 6 0 15,0 0 0-15,0 0 0 0,0 0 2336 0,0 0 384 16,0 0 80-16,0 0 16 0,0 0-2128 0,0 0-432 15,0 0-64-15,0 0-32 16,0 0-528-16,0 0-96 0,0 0-32 0,0 0 0 16,0 0-208-16,0 0-32 0,9 3-16 0,-9-3 0 0,0 0 528 0,0 0 224 0,7 8-192 0,-7-8 192 15,0 0 304-15,4 10 176 0,-4-10 32 0,3 9 16 16,-3-9 176-16,3 10 48 0,-3-10 0 0,2 11 0 16,0-1-192-16,1-1-48 0,-3-9 0 0,2 12 0 15,2 0-208-15,-2 0-48 0,2 0-16 0,1 3 0 16,-2-2-48-16,1 2 0 0,1 0 0 0,-1 1 0 15,2 2-64-15,0 0 0 0,1 3-128 0,1 1 192 16,-1 0-16-16,-1 3-16 0,2 2 0 0,-1 3 0 16,1 3-160-16,0 2 160 0,0 1-160 0,1 3 160 15,1 3-160-15,0 2 192 0,-1 1-192 16,0 1 192-16,-1 1-192 0,1 2 0 0,-1 0 0 0,0 1 0 0,-1-1 0 16,2 1 0-16,-1-2 0 0,0-1 128 0,-2 1-128 15,1-3 0-15,-1-2 0 0,2-1 128 0,0 0 112 16,-1-1 16-16,1 0 0 0,0 0 0 0,1 0 0 0,-1-1 16 15,-4-2 0-15,1 0 0 0,0-2-96 0,-1-1-32 16,0 0 0-16,2-1 0 0,-1-2-144 0,1-2 160 16,-2-1-160-16,2-1 160 15,-2 0-32-15,1-2 0 0,-2-3 0 0,0-1 0 0,1-2-128 0,-2 0 0 16,0-3 144-16,-1-2-144 0,-1-3 128 0,0-1-128 16,0-1 160-16,1-1-160 0,-1-1 0 0,0-1-160 15,0-7 0-15,0 0 0 16,-2 7-800-16,2-7-144 0,0 0-48 0</inkml:trace>
  <inkml:trace contextRef="#ctx0" brushRef="#br0" timeOffset="53576.98">10388 16190 17503 0,'0'0'1552'0,"0"0"-1232"0,0 0-320 0,0 0 0 0,0 0 784 0,0 0 112 15,0 0 0-15,0 0 16 0,0 0-720 0,0 0-192 16,8 4 0-16,0 3 0 0,-2 2 0 0,2 1 0 16,0 1-160-16,-2 2 160 15,0 1-224-15,-1 3 48 0,1 2 16 0,-1 2 0 16,1 1-80-16,-1 0-16 0,-2 1 0 0,2 1 0 15,-2 0 256-15,-1-1-192 0,-2-1 192 0,0-3-192 16,1-1 192-16,1-1 0 0,-2-3 0 0,-2 0 0 16,1 0 0-16,0-1 0 0,1-2 0 0,-1-2-144 15,1-9-240 1,0 9-64-16,0-9 0 0</inkml:trace>
  <inkml:trace contextRef="#ctx0" brushRef="#br0" timeOffset="54241.19">10465 16648 6447 0,'0'0'272'0,"-6"0"80"0,6 0-352 0,0 0 0 0,-8 1 0 0,8-1 0 15,0 0 3456-15,0 0 640 0,0 0 112 0,0 0 16 16,0 0-3232-16,0 0-656 0,0 0-128 0,0 0-16 16,0 0-192-16,0 0 0 0,0 0 0 0,10 2 0 15,-1 0 0-15,0 0 0 0,0-1 0 0,1 0 0 16,-1 1-144-16,2-1 144 0,1-1 0 0,2 0 0 16,2-1-208-16,1-1 64 0,3 0 16 0,0 0 0 0,1 0 128 15,0-1-128-15,-3-1 128 0,2 1-128 16,1 0 128-16,1 0 0 0,1 0 0 0,0 1 0 0,2 0 0 0,1 1 0 15,-1 0 0-15,4-1-128 0,0 2 128 0,5 0 0 16,2 2 0-16,0 0 0 16,1-1 0-16,-2 0 0 0,0-1 0 0,-2 1 0 0,1 0 0 0,0 0 0 15,2 0 0-15,2 0-128 0,0 1 128 0,4-1 0 16,3-1 0-16,1 1 0 0,1 1 0 0,-1-1 0 0,-5-1 0 16,0 0 0-16,4 0 0 0,1 0 0 0,0 0 128 15,3 1-128-15,3 1 0 0,0-1 128 0,-1-1-128 0,0 0 0 16,-2 2 0-16,2-2 128 0,2 0-128 0,3 1 0 15,2 0 0-15,3-1 128 16,-3 0-128-16,-1 1 0 0,-4-1 0 0,1 0 0 0,1 0 0 0,1 0 0 16,2 0 0-16,2 0 0 0,-2-1 0 0,-3 0 0 15,-3 0 0-15,-1-1 0 0,0 1 0 0,0 0 0 16,-1-1 0-16,4 1 128 0,-2-1-128 16,-3 0 0-16,-2-2 0 0,-3 1 128 0,-2 0-128 0,0 0 0 15,0 0 400-15,-1 0 16 0,-3 0 0 0,2-1 0 16,1 1 32-16,-2 0 0 0,-1 0 0 0,-5 1 0 0,-5-1-128 15,-3 1 0-15,-3 0-16 0,-1-2 0 0,-2 2-96 16,-2 1-16-16,-4 0 0 0,-3 1 0 0,0 0-64 0,-10 0 0 16,0 0-128-16,0 0 192 0,8 0-32 0,-8 0-16 15,0 0 0-15,0 0 0 0,0 0-144 0,0 0 128 16,0 0-128-16,0 0 128 16,0 0-464-16,3 11-112 0,-3-11 0 0,-4 10-7568 15,0-3-1520-15</inkml:trace>
  <inkml:trace contextRef="#ctx0" brushRef="#br0" timeOffset="54414.63">13712 16693 28559 0,'-14'-4'2544'0,"5"2"-2032"16,1-1-512-16,0 1 0 0,8 2 720 0,0 0 48 0,-7-3 16 0,7 3 0 15,0 0-912-15,0 0-192 0,0 0-48 0,0 0-13216 16</inkml:trace>
  <inkml:trace contextRef="#ctx0" brushRef="#br0" timeOffset="64790.55">12299 16314 4607 0,'0'0'192'0,"0"0"64"0,0 0-256 0,-4-6 0 0,-1-2 0 0,3 1 0 0,2 7 1024 0,-3-7 176 15,0 0 16-15,3 7 16 0,-1-8-400 16,0 2-64-16,1 6-32 0,0-8 0 0,0 0 32 0,0 8 16 15,0-8 0-15,0 0 0 16,1 0 16-16,-1 2 0 0,0-1 0 0,0 7 0 0,0-8-160 0,0 2-16 16,0 6-16-16,0-7 0 0,0 7-144 0,0-7-16 0,0 7-16 15,0 0 0-15,-1-6 16 0,1 6 16 0,0 0 0 0,0 0 0 16,-3-7-16-16,3 7 0 0,0 0 0 0,0 0 0 16,0 0-128-16,0 0-48 0,0 0 0 0,0 0 0 15,0 0-272-15,0 0 0 0,0 0 128 0,0 0-128 16,0 0 0-16,-2 9 0 0,2-9 0 0,0 12-144 15,1 0 144-15,2 1-128 0,-1 1 128 0,2 2-128 16,-1 2 128-16,0 2 0 0,1 0-144 0,0 5 144 16,0 0-144-16,1 2 144 0,-2 2-192 0,3 1 192 15,-1-1-128-15,1 1 128 0,-2-1 0 0,1-1 0 16,1-1 0-16,1-1 0 0,-1-2 0 0,1-2 0 0,-2-2 0 0,2-1 0 16,-2 0 0-16,1-3 0 0,-1-3 0 0,-1-1 0 15,0-1 0-15,-1-1 0 0,0-1 0 0,-2-1 0 16,-1-1 144-16,0-7-144 0,0 0 176 0,0 0-48 15,0 0-128-15,0 0 192 0,0 0 80 0,0 0 16 16,0 0 0-16,0 0 0 0,-10 0 144 0,10 0 16 16,-8-4 16-16,0-1 0 0,2-1-144 0,0-2-16 15,1 0-16-15,-1 1 0 0,2 1-288 0,1 1 128 16,-1-1-128-16,4 6 0 0,-4-5 0 0,4 5 0 16,-6-4 0-16,6 4 0 0,0 0 0 0,0 0 0 0,-7 3 0 15,7-3 0-15,-7 6-128 0,3 3 128 0,0 0-208 0,2 1 80 16,1 1 128-16,1 0-208 0,0 0 80 0,2 0 128 15,0-1-144-15,2 0 144 0,-1-1 0 0,1-1 0 16,1 1-128-16,-1-1 128 0,-4-8 0 0,8 8 0 16,0-2 0-16,0-3 0 0,2 0 0 0,0-3 0 15,-1-1 128-15,0-2 128 0,0 0 16 0,2-1 16 16,-3-3 240-16,1 0 48 0,1-2 16 0,0-2 0 16,-1-2-48-16,0-1-16 0,-1-1 0 0,1-2 0 15,-1 0-272-15,-3 0-64 0,0 2-16 0,-1 2 0 16,0 0-176-16,-1 2 128 0,-1 3-128 0,0 1 128 15,-2 7-128-15,0 0-272 0,0 0 64 0,0 0-9712 16,0 0-1920-16</inkml:trace>
  <inkml:trace contextRef="#ctx0" brushRef="#br0" timeOffset="66388.3">11960 17377 5519 0,'0'0'240'0,"0"0"64"0,5-10-304 0,-2 0 0 0,0 0 0 0,0 0 0 0,1 1 2400 0,-1 1 416 16,0-1 96-16,1 0 16 0,-2 1-1776 16,-1 0-336-16,-1-2-80 0,-1 0-16 15,0 0-464-15,-1 1-112 0,-2 1-16 0,1 2 0 0,0 0 192 0,-2 2 16 0,0 1 16 0,5 3 0 16,-8-2 16-16,1 4 0 15,1 1 0-15,-3 0 0 16,-1 4-176-16,0 2-16 0,0-1-16 0,0 2 0 0,1 1-160 16,1 0 0-16,1 0 0 0,3 0-176 0,1 0 176 0,0-1 0 0,1 0 0 0,2-10-128 15,0 10 128 1,0-10 0-16,5 9 0 0,0-3-128 16,3 0 128-16,2-3-192 0,0-1 192 0,2-2-192 0,1-1 192 0,1 0-128 0,2 1 128 15,0-1-128-15,-1-1 128 16,1 1 0-16,-1 0 0 0,0 1 0 0,-3 1 0 0,-1 1 0 0,-3 0 0 0,1 0 0 0,-9-2 0 0,10 5 0 15,-10-5 128-15,9 4-128 0,-9-4 368 0,0 0 0 16,7 7 0-16,-7-7 0 0,0 0 176 0,3 9 32 16,-3-9 16-1,-1 9 0-15,-3 0-48 0,1-1-16 0,3-8 0 16,-6 9 0-16,-2 0-272 0,1-1-64 16,1 2-16-16,-1 1 0 0,-1-1-176 0,1 0 0 15,-1-1 0-15,0 0 128 16,1-1-640-16,-1 1-128 0,0-2-16 0,0-2-7120 15,1 0-1424-15</inkml:trace>
  <inkml:trace contextRef="#ctx0" brushRef="#br0" timeOffset="66764.08">12073 17132 19807 0,'0'0'880'0,"0"0"176"0,0 0-848 0,0 0-208 0,0-8 0 0,0 8 0 15,0 0 608-15,0 0 80 0,0 0 16 0,0 0 0 16,0 0-336-16,9 9-64 0,-2 1-16 0,-1 1 0 15,1 2-288-15,-1 1 128 0,-1 0-128 0,2 2 0 16,0 0 128-16,1 1-128 0,-2-2 0 0,0 2 0 16,1 0 160-16,-1 2-160 0,0 0 128 0,-2-2-128 15,1 0 0-15,-2-2 128 0,0-1-128 0,-1-1 0 16,0-4 128-16,-2-9-128 0,1 9 0 0,-1-9 128 0,0 0 176 16,0 0 16-16,0 0 16 0,0 0 0 0,0 0 576 0,2-9 112 15,0-2 32-15,-2-3 0 0,2-2-432 0,2-2-96 16,-1-2-16-16,1 3 0 0,2-1-336 0,0 2-176 15,2 0 160-15,0 3-160 0,-1 2 192 0,1 3-48 16,-1 3-16-16,-7 5 0 0,10-2 32 0,-10 2 0 16,10 1 0-16,-1 2 0 0,0 2-160 0,0 3 0 15,-2 1 0-15,-1 1 0 0,1 0 0 0,-1 1 0 16,1 1 0-16,0 1 0 0,-2 1-224 0,1 0 80 16,-1 0 16-16,1-2 0 15,1 0-704-15,1 0-144 0,0-2-32 0,-2-1-7792 16,0-3-1568-16</inkml:trace>
  <inkml:trace contextRef="#ctx0" brushRef="#br0" timeOffset="67366.65">12440 17349 16927 0,'0'0'752'0,"0"0"144"0,0 0-704 0,0 0-192 0,0 0 0 0,0 0 0 16,0 0 192-16,0 0 0 0,0 0 0 0,0 0 0 15,0 0 672-15,0 0 144 0,0 0 16 0,6-4 16 16,1-2-240-16,0 0-48 0,-2-3-16 0,1-1 0 15,0-1-192-15,-1-1-32 0,-2-1-16 0,-1 0 0 0,0-2-32 0,-2 1 0 16,-2 0 0-16,0 1 0 0,-1-1-80 0,-1 4 0 16,0 2-16-16,-1 2 0 0,0 2 112 0,5 4 32 15,-6-1 0-15,6 1 0 16,-8 2-64-16,0 3-16 0,1 2 0 0,3 3 0 16,1 3-432-16,-1 2 0 0,2 3-192 0,-1 1 192 15,1-1-160-15,2 1 160 0,0 0 0 0,3 0-144 0,-1-2 144 0,1 1 0 16,2-2 0-16,0-1 0 0,2-2-128 0,1-2 128 15,0-2-128-15,2-3 128 0,2-1-304 0,1-3 32 16,-2-2 0-16,1-4 0 0,0-1 80 0,0-4 32 0,0-3 0 0,1-3 0 16,0-3 160-16,1-2 0 0,0-1 128 15,-2-2-128-15,-2-2 0 0,-1-1 144 0,-3-1-144 0,0 2 0 16,-4 1 192-16,1 3-64 0,-3 2 0 0,0 4-128 16,0 1 368-16,-3 5-48 0,0-1 0 0,-2 4 0 15,5 6 160-15,-5-2 32 0,5 2 0 0,-8 1 0 16,1 2-288-16,0 3-48 0,1-1-16 0,1 3 0 15,-3 1-160-15,3 0 0 0,0-2 0 0,2 2-176 16,0 1 176-16,0 1-128 0,1 0 128 0,1 1-128 16,0-1 128-16,1 0-192 0,0 0 192 0,1-2-192 15,0 1-128-15,2-1-16 0,-3-9-16 0,6 8 0 16,-6-8-80-16,5 7-16 0,-5-7 0 0,0 0 0 16,9 2 176-16,0-2 16 0,-9 0 16 0,10-5 0 0,-3-3 240 0,-1-1 0 15,0-1 0-15,0-1 0 0,0-1 0 0,-1 0 0 16,0 0 160-16,-1 2-160 0,0 1 240 0,1 4-48 15,-5 5 0-15,0 0 0 0,6-5 144 0,-6 5 32 16,0 0 0-16,0 0 0 0,10 2-240 0,-10-2-128 16,10 4 160-16,-2 1-160 0,0 1 0 0,-1-1 0 15,1 0 0-15,0-1 0 0,-1 1 0 0,1-1-160 0,1-1 160 16,0 0-192 0,-9-3-720-16,13 1-160 0,-3-2-16 0,1-3-11920 0</inkml:trace>
  <inkml:trace contextRef="#ctx0" brushRef="#br0" timeOffset="67697.96">12785 17008 20271 0,'-11'-4'1792'0,"11"4"-1424"0,-8-3-368 0,8 3 0 16,0 0 928-16,-6-4 112 0,6 4 32 0,0 0 0 16,0 0-624-16,0 0-128 15,0 0-32-15,0 0 0 0,0 0-160 0,0 0-128 0,0 0 192 0,0 0-192 16,10 4 0-16,1 0 0 0,1 2 0 0,0 0 0 15,0 3 144-15,0 0-144 0,-1-2 0 0,0 2 144 0,1 2-144 0,-1 0 0 16,-2 0 0-16,-1 0 128 16,-3-1-128-16,0-1 192 15,-1-1-192-15,-4-8 192 0,0 8 0 0,0-8 0 0,0 0 0 0,0 0 0 0,-7 7 560 0,7-7 112 16,-8 2 32-16,0-2 0 16,0-2 224-16,1-2 48 0,-1-3 16 0,1-3 0 15,0-2-480-15,0-2-80 0,1-3-32 0,3 0 0 16,1-3-336-16,1-1-64 0,2-1 0 0,2 1-16 0,4 2-176 0,-2 2 0 15,1 1 0-15,0 2 0 0,1 2-192 0,0 3 192 0,-1 3-160 0,2 1 160 32,0 3-688-32,-1 1-32 0,-7 1-16 0,11 2-9680 0,1 2-1936 0</inkml:trace>
  <inkml:trace contextRef="#ctx0" brushRef="#br0" timeOffset="68600.05">13012 17511 17503 0,'0'0'768'0,"0"0"176"0,0 0-752 0,0 0-192 0,-7 1 0 0,7-1 0 16,-6 7 1184-16,1-1 208 0,1 2 32 0,0 1 16 15,2 2-1072-15,2-1-224 0,-2 0-144 0,2 0 192 16,0 1-192-16,0 0 0 0,2 0 0 0,0 0 0 15,1-2 0-15,-3-9 128 0,2 9-128 0,-2-9 128 16,0 0-128-16,0 0 0 0,0 0 144 0,0 0-144 16,0 0 688-16,0 0 64 0,0 0 16 0,6-11 0 15,-1-3-48-15,-1-3 0 0,1 0 0 0,0-3 0 0,0-2-352 0,1-1-80 16,2-2-16-16,0 0 0 0,-2 2-272 16,2 4 160-16,0 2-160 0,-2 5 128 0,0 2-128 0,-1 2 0 15,-5 8 0-15,0 0 0 0,7-3 128 0,-7 3-128 16,9 2 128-16,-1 3-128 0,0 0 0 0,0 2 0 15,-1 2 0-15,0 0-176 0,0 1 176 0,-1 0 0 16,1-1 0-16,-1 0 0 0,2 0 0 16,0-1 0-16,0 0 0 0,-3-1 0 0,-5-7 0 0,8 4 0 15,-8-4 0-15,9 0 0 0,-1-3 0 0,-2-3 128 16,-1 0-128-16,0-3 176 0,-1-2-16 0,2-1 0 16,-1-2 0-16,0-3 0 0,-1-2-160 0,0 0 160 0,1-1-160 15,-1 1 160-15,-1 0-160 0,2 4 128 0,-1 3-128 0,0 2 128 16,-3 1-128-16,-1 9 0 0,0 0 0 0,0 0 0 15,0 0 0-15,0 0 128 0,0 0 0 0,5 6 0 16,1 1-128-16,-1 2 0 0,0 1 0 0,0 1-176 16,2 0 176-16,0 0-128 0,1-1 128 0,0 0-128 15,-2-1 128-15,2-2 0 0,1 0 0 0,0-2 0 16,-1 0 0-16,1-2 0 0,-9-3 0 0,10 1 0 16,-1-2 0-16,0-1-192 0,-3-1 32 0,1-3 0 15,0-2-64-15,-2-1-16 0,1-4 0 0,-1-1 0 16,1 0 240-16,-1-2 0 0,-1 2 0 0,1 0-144 15,-1 2 144-15,-3 2 0 0,2 2 0 0,-3 8-128 0,0 0 128 16,0 0 0-16,0 0 0 0,0 0-128 0,0 0 0 0,0 0 0 16,8 5 0-16,-8-5 0 0,8 8-16 0,0 1 0 15,-2-2 0-15,2-1 0 0,0 1 144 0,-2 0 0 16,-6-7 0-16,8 6-128 0,-8-6 128 0,10 3 0 16,-10-3 0-16,11 3 0 0,-2-4 0 0,-9 1 128 15,10-5-128-15,-4-1 176 0,0-2 224 0,-2-1 48 0,-1-2 16 16,0 0 0-16,-3-2 32 0,0-1 0 15,-3-3 0-15,0 1 0 0,0-2-128 0,-3 3-32 0,-1-1 0 0,-1 2 0 16,0 2-144-16,-1 2-16 0,1 1-16 16,-2 4 0-16,-1 1 16 0,0 3 0 0,-1 2 0 0,0 4 0 15,1 0-304-15,1 4-64 0,0 1-16 0,1 2 0 32,0 1-752-32,3 1-160 0,0 1-32 0,3 0-8240 0,1 1-1648 0</inkml:trace>
  <inkml:trace contextRef="#ctx0" brushRef="#br0" timeOffset="70379.45">13799 17112 13823 0,'-1'-13'608'0,"1"5"128"0,0-2-592 0,0 1-144 0,-1 1 0 0,0 1 0 0,-1-2 2368 0,0 1 432 16,-2-1 80-16,1 3 32 0,3 6-1440 0,-7-6-304 15,1 2-48-15,6 4-16 0,-9-1-112 0,1 2-32 16,1 1 0-16,-1 3 0 0,0 1-704 0,1 3-128 15,0 0-128-15,1 2 144 16,3 1-144-16,-1 2 0 0,-1 0 0 0,2 2 0 16,1-1 0-16,0 0 0 0,-1-2-144 0,3 0 144 15,0-1 0-15,3-1 0 0,-1-1 0 0,-2-10 0 0,3 9 0 0,-3-9 0 16,0 0 0-16,9 4 0 16,-9-4-128-16,10-1 128 0,-1-3 0 0,-1-2 0 0,0-3 0 0,-1-3 0 15,-2-3 0-15,1-2 0 16,-2-1 160-16,-1-2-16 0,0-4 0 0,-1-3 0 0,0 0 16 0,0 0 0 15,0 0 0-15,0 2 0 0,-2 1 32 0,0 4 0 16,0 0 0-16,0 2 0 16,0 3 144-16,-2 3 48 0,2 1 0 0,-2 3 0 0,2 8 16 0,0 0 16 0,0 0 0 0,0 0 0 15,0 0-144-15,0 0-16 0,0 0-16 0,0 0 0 16,0 0-240-16,0 0 0 0,-3 10 0 0,2 2 0 16,1 1-192-16,2 3 64 0,0-1 128 0,2 1-208 0,-1 1 208 15,2 1 0-15,2 0 0 0,0 1-144 0,0-1 144 0,0-1 0 16,2-1 0-16,1-1 0 0,1-1 0 0,0-1 0 15,0-3 0-15,1-1 0 0,-1-3-192 0,0-3 64 16,1-3 0-16,-1-1 0 0,0-2-80 0,0-3-16 16,-1-2 0-16,1-2 0 0,-1-2 224 0,-2-1 0 15,0-2 0-15,-1-3 0 0,-2-2 128 0,0 1-128 16,-1 0 192-16,-1 1-192 0,1 1 128 0,-2 2-128 16,0 3 0-16,-1 2 0 0,-1 3 0 0,0 7 0 15,-2-7 0 1,2 7 0-16,0 0 192 0,0 0-192 0,0 0 192 0,0 0-192 0,0 0 128 0,-2 9-128 0,-1 1 0 0,2 0 0 15,1-2 0-15,1 2 0 0,1 0 0 0,0 0 0 32,0 0 0-32,1 0 0 0,1-1-128 0,-2 0 128 0,-2-9 0 0,6 9 0 0,-1-1 0 0,-5-8 0 15,6 8 0-15,-6-8 0 0,9 4 0 0,-9-4 0 16,11 2 0-16,-2-2-144 0,-9 0 144 0,10-4-192 16,-1-1 48-16,-1-3 0 0,-2 0 0 0,-1-1 0 15,1-2 144-15,-2-1 0 0,1-2 0 0,0-1 0 16,-3-3 0-16,2 1 128 0,-2 2-128 0,0 0 128 15,-1 0-128-15,1 1 0 0,1 1 0 0,-2 2 0 16,-1 0 0-16,0 2 0 0,0 1 0 0,0 8 0 16,0 0 0-16,0 0 0 0,0 0 0 0,0 0 0 15,0 0 0-15,0 0 0 0,0 0 0 0,0 0 0 0,0 0 0 16,0 0 0-16,0 0 0 0,-6 8 0 0,6-8 0 0,-4 8 0 16,4-8 0-16,0 0 0 0,-1 9 0 0,1-9 0 15,0 0 0-15,0 0 0 0,-2 8 0 0,2-8 0 16,0 0 0-16,0 0 0 0,0 0 0 0,0 0 0 15,0 0 0-15,0 0 0 0,0 0 0 0,0 0 144 16,0 0-144-16,0 0 0 0,0 0 128 0,-2-7-128 16,2 7 0-16,-1-8 0 0,1 8 0 0,-1-7 0 15,1 7 0-15,0 0 0 0,0 0 0 0,0 0 0 16,0 0 0-16,0 0 0 16,0 0 0-16,0 0 0 0,0 0 0 0,0 0-144 0,0 0 144 0,0 0 0 0,0 0-144 15,0 0 144-15,2 9-128 0,2 0 128 0,-4-9-160 16,2 11 160-16,0 0-128 0,1-1 128 0,1-1 0 0,-1-1-144 31,1 2 144-31,1-1 0 0,0-2 0 0,2 0 0 16,0 1 0-16,0-1 0 0,0-2 0 0,1 0 0 15,0-3 0-15,1-1 0 0,0-2 0 0,0 0 0 16,0-3-208-16,0 1 32 0,2-2 16 0,-2-2 0 16,1-2 160-16,-1-2-192 0,0-1 192 0,-3-1-192 15,1-2 192-15,-2-3 0 0,0-3 0 0,-2-1-128 16,-2-3 128-16,0-1 0 0,-1-1 0 0,0-3 0 15,-1 2 0-15,0 0 144 0,0 2-144 0,-1 2 0 0,0 0 0 16,-1 5 0-16,0 1 0 0,0 3 0 0,-2 1 144 0,1 3-144 16,-1 3 0-16,-1 0 144 0,2 2 16 0,4 6 0 15,-6-5 0-15,6 5 0 0,0 0-160 0,-8 0 192 16,8 0-192-16,0 0 192 0,0 0-192 0,-5 9 0 16,1 2 0-16,0 1 0 0,1 1-224 0,1 2 80 15,1 3 16-15,1 3 0 0,0 2 128 0,1 1 0 16,1 2 0-16,0 0-128 0,1 0 128 0,2 3 0 15,1-2 0-15,3 0 0 0,-1-1 0 0,1-3 0 16,-2-3 0-16,1-2 0 0,0-5 0 0,0-3 0 16,0-2 0-16,1-3 0 0,0-2 0 0,0-2-160 15,0-3 160-15,-1-2 0 0,1-5-160 0,1 0 160 0,-1-3-128 16,0-3 128-16,-1-4 0 0,1-3 0 0,0-3 192 0,-1-3-64 16,-1 1-128-16,0-1 0 0,-1 2 128 0,-2 2-128 15,-1 2 0-15,1 2 128 0,-2 4-128 0,0 4 0 16,-1 4 0-16,-1 2 0 0,0 6 0 0,0 0 128 15,0 0 32-15,0 0 16 0,-8 7 0 0,3 3 0 16,-1 2-176-16,2 1 0 0,0 0 0 0,-1 1 0 16,2 2-160-16,2 0 160 0,0 0 0 0,1-1-144 15,1 2 144-15,1-2 0 0,0-1 0 0,3 1 0 16,-2-2 0-16,1-1 0 0,2-2 0 0,-1-1-128 16,2-3-64-16,1-1 0 0,-1-2 0 0,-7-3 0 15,10 1-16-15,-1-1-16 0,-1-4 0 0,-1-2 0 16,0-3 64-16,1-2 16 0,-1-4 0 0,1-2 0 0,-1-1 144 0,-1-3 0 15,0-5 0-15,-1 4 0 0,0 2 0 0,-1 1 0 16,-1 3 0-16,1 4 0 0,-2 2 0 0,-2 10 0 16,0 0 0-16,0 0 0 0,0 0 0 15,0 0-128-15,0 0 128 0,0 0-192 0,0 0 192 16,0 13-192-16,1-1 192 0,-1 1-192 0,1 0 192 0,0 1-160 16,0 0 160-16,1-1-160 0,1-1 160 0,0-1 0 15,1-3 0-15,1-2 0 0,0 1 0 0,-5-7 0 16,9 4 0-16,-1-2 0 0,-8-2 0 0,10-2 0 0,0-2 0 0,-2-2 128 15,-1-4-128-15,1-4 144 0,0-2-144 0,1-2 160 16,0-4-160-16,-1 0 160 0,1-1-160 0,-3-1 160 16,0-2-160-16,-1 2 0 0,-2-2 144 0,1 4-144 15,-2 2 0-15,-1 3 0 0,-1 4 0 0,-1 4 0 16,1 9 0-16,-3-6 0 16,3 6 0-16,0 0 0 0,0 0-128 0,0 0-64 0,0 0 0 0,-5 9 0 15,3 1-128-15,3 1-16 0,2 1-16 0,-1 1 0 16,0 0 96-16,2 0 0 0,1-1 16 0,-1 0 0 15,0 1 240-15,1-4 0 0,-1 2-160 0,3-2 160 16,-7-9 0-16,5 10 0 0,1-2 0 0,-6-8 0 16,0 0 0-16,6 9 0 0,-6-9 0 0,6 6 0 0,-6-6 0 15,0 0 0-15,0 0 0 0,0 0 0 0,-5 8 192 0,0-1 16 16,-3-2 0-16,-1 1 0 0,-2 0 48 0,-3 0 16 16,-2-2 0-16,-3 2 0 15,-2 0-656-15,0 1-128 0,-2-3-16 0</inkml:trace>
  <inkml:trace contextRef="#ctx0" brushRef="#br0" timeOffset="71136.56">13088 15922 11055 0,'0'0'480'0,"0"0"112"0,0 0-464 0,0 0-128 15,0 0 0-15,0 0 0 0,0 0 448 0,0 0 64 0,0 0 0 16,0 0 16-16,11 3 48 0,0-3 0 0,1-1 0 0,3-1 0 0,3-2 112 0,2 0 16 16,3-4 16-16,4-2 0 0,6-1 16 0,5-2 0 15,1-3 0 1,2-1 0-16,1-1-192 0,3-1-32 0,3-3-16 0,4 0 0 0,3-3-176 0,4 1-48 16,4 0 0-1,-1 0 0-15,-2-1-144 0,1-1-128 0,-3 1 192 0,0 2-192 0,0 1 176 0,0 1-176 16,-1 1 160-16,-7-1-160 0,-6-1 144 0,-3 2-144 15,-3 2 128-15,-5 2-128 0,-4 2 128 0,-1 0-128 16,-6 3 128-16,-4 1-128 0,-3 1 144 0,-3 1-144 0,-6 2 160 16,0 0-160-16,-6 6 256 0,0 0-32 0,0 0-16 0,0 0 0 15,-3-4 176-15,3 4 16 0,-7-2 16 0,0 2 0 16,0 1-416-16,0 0 0 0,7-1-144 0,-9 4 144 31,1 1-672-31,-1-1-32 0,0 0 0 0,1 1 0 16,1-2-720-16,7-3-160 0,0 0-16 0,-9 6-7360 0</inkml:trace>
  <inkml:trace contextRef="#ctx0" brushRef="#br0" timeOffset="71704.5">14380 15328 6447 0,'0'0'272'0,"0"0"80"0,-8-4-352 0,8 4 0 0,-8-4 0 0,8 4 0 31,-9-5 2560-31,9 5 432 0,-8-4 80 0,8 4 32 0,-9-3-1840 0,9 3-368 0,-7-4-80 0,7 4-16 16,0 0-96-16,0 0-32 15,0 0 0-15,0 0 0 0,-9-2-208 0,9 2-32 0,0 0-16 0,0 0 0 0,0 0-192 0,0 0-32 16,0 0-16-16,0 0 0 0,0 0-176 0,0 0 128 16,0 0-128-16,0 0 128 0,0 0-128 0,0 0 160 31,0 0-160-31,0 0 160 0,0 0-160 0,0 0 192 16,0 0-192-16,0 0 192 0,0 0-192 0,0 0 160 15,0 0-160-15,0 0 160 0,0 0-160 0,0 0 192 16,0 0-192-16,0 0 192 0,0 0-192 0,0 0 0 0,0 0 0 0,0 0 0 15,0 0 0-15,0 0 0 0,0 0 0 0,0 0-176 16,6-1 176-16,-6 1 0 0,7-3 0 0,-7 3 0 16,0 0 128-16,0 0-128 0,6-6 160 0,-6 6-160 15,0 0 128-15,0 0-128 0,0 0 0 0,0 0 144 16,0 0-144-16,0 0 128 0,3-4-128 0,-3 4 128 16,0 0-128-16,0 0 0 0,0 0 0 0,0 0-176 15,0 0 176-15,9 1 0 0,-3 0 0 0,2 1 0 16,-8-2 0-16,10 1 0 0,0 1 0 0,1-2 0 15,1 0 0-15,1 0 0 0,-1-2 0 0,1 0 0 16,1 0 0-16,2 0 0 0,-1-3 144 0,2 1-144 16,-1-1 176-16,0 0-176 0,-2 1 160 0,-1-1-160 15,1 0 128-15,-3-1-128 0,-2 1 0 0,-2 0 144 0,0 2-144 0,-7 3 128 16,0 0-128-16,3-5 128 0,-3 5 144 0,0 0 32 16,0 0 0-16,0 0 0 0,-7 4 240 0,-1 4 48 15,-2 1 16-15,-1 4 0 0,-3 2-480 0,0 4-128 16,0 1 0-16,-3 2 0 0,2 1 0 0,2 0 128 15,0 0-128-15,2 0 0 0,1-1 0 0,0 0 128 16,1-1-128-16,1 0 0 0,2-2 896 0,1-2 96 16,2-1 32-16,1-3 0 15,2 0-1616-15,0-2-320 0,1-1-64 0,2-1-16 16,2-1 464-16,0-1 80 0,-5-7 32 0</inkml:trace>
  <inkml:trace contextRef="#ctx0" brushRef="#br0" timeOffset="73288.47">14893 14969 9215 0,'0'0'816'0,"0"0"-656"16,0 0-160-16,-4-6 0 0,0 1 1344 0,4 5 256 16,-3-8 32-16,3 8 16 0,-4-7-464 0,4 7-96 0,-3-8 0 0,3 8-16 15,-2-8-176-15,2 8-48 0,0-8 0 0,0 8 0 16,0 0-320-16,0 0-64 0,0 0-16 15,0 0 0-15,0 0-208 0,0 0-48 0,0 0-16 0,9 5 0 16,-3 0-48-16,2 4 0 0,-1 2 0 0,-1 3 0 16,1 3-128-16,-1 2 0 0,2 2 0 0,1 1 128 15,0 1-128-15,0 2 0 0,-1 1 0 16,2 2 0-16,1-1 0 0,4 1 128 0,-6-3-128 16,2-1 0-16,-1-2 0 0,0-1 0 0,-1-3 0 0,0-3 0 15,-3-2 128-15,1 0-128 0,-3-4 128 0,1-1-128 16,-5-8 144-16,4 8-144 0,-4-8 160 0,0 0-160 15,0 0 240-15,0 0-48 0,0 0-16 0,0 0 0 0,0 0 48 0,0 0 16 16,-9-3 0-16,2-3 0 0,0-2-48 0,1-2 0 16,-3-3 0-16,0-2 0 15,0-2-192-15,0-2 144 0,1-3-144 0,-1-3 128 0,0-1-128 0,0-2 0 16,0-1 0-16,1 0 0 0,-1 1 0 16,1 0 0-16,1 2 0 0,3 1 0 0,0 2 0 0,1 2 0 15,-1 2 0-15,2 1 0 0,1 2 0 0,1 1 0 16,1 1 0-16,1 2 0 0,2-1 0 0,-1 2 0 15,1 0 144-15,3 1-144 0,0 1 144 0,2 0-144 0,0 1 192 0,1 3-192 16,0 1 208-16,0 0-64 0,-2 2-16 16,2 2 0-16,-1 2-128 0,0 2 0 15,1 1 0-15,-2 3 0 0,-2 1 0 0,0 2 0 0,-1 2 0 0,1 2 0 16,-2 3 0-16,-1 0 0 0,-2 2 0 0,-1 1 0 16,-1 1 0-16,-2 0 0 0,-2-1 0 0,-1-1 0 15,2-3 0-15,-4 1 0 0,0 0 0 0,1-3 0 16,-1-1-160-16,0 0-16 0,3-3 0 15,-1-3 0-15,1-1-1584 0,5-7-320 0</inkml:trace>
  <inkml:trace contextRef="#ctx0" brushRef="#br0" timeOffset="73590.1">15237 14958 19343 0,'0'0'1728'0,"-4"7"-1392"0,1 1-336 0,1 2 0 0,1 1 256 15,1 0-32-15,0 0 0 0,1 0 0 0,1 0-224 16,2 0 0-16,-1-1 0 0,0-1 0 16,-3-9 0-16,6 8 192 0,-6-8-16 0,6 5-16 0,-6-5 432 0,9 2 96 0,-9-2 16 0,10-2 0 15,-1-2 80-15,0-3 32 0,-3-2 0 0,1-1 0 16,-3-2-176-16,0 0-48 16,-1-2 0-16,-1-1 0 15,0-3-80-15,-2 0 0 0,-1 2-16 0,-1 0 0 0,-1 2-144 16,-2 2-32-16,0 0 0 0,-2 2 0 0,0 2 128 0,-1 3 32 15,0 0 0-15,0 3 0 0,1 2-160 0,-1 2-16 0,0 2-16 0,3 1 0 16,-1 2-288-16,1 1-144 0,-1-1 16 0,3 2 0 16,-1 0-496-16,1 1-80 0,1 0-32 15,1 0 0-15,0-1-672 0,1 2-144 0,2 0-32 0,2-2-10528 16</inkml:trace>
  <inkml:trace contextRef="#ctx0" brushRef="#br0" timeOffset="73859.31">15356 14562 19343 0,'-1'-7'1728'0,"-1"0"-1392"0,-2-1-336 0,1 1 0 16,-1 1 1488-16,4 6 240 0,-4-8 32 0,4 8 16 16,-3-5-768-16,3 5-160 0,0 0-16 0,0 0-16 15,0 0-288-15,0 0-48 0,0 0-16 0,-3 7 0 16,3-7-464-16,0 13 0 0,2 3 0 0,1-1 0 15,0 2 0-15,3 1 0 0,-1 2 0 0,1 2 0 16,-1 2 0-16,2 2 0 0,1-1 0 0,-1 0 0 16,1 2 0-16,1-3-128 0,-1-3 128 0,-1-1 0 15,0-2 0-15,1 0 0 0,-1-3 0 0,1-1 0 16,-1-2-784 0,1-2-48-16,2-3-16 0,0 0-7536 0,0-3-1520 0</inkml:trace>
  <inkml:trace contextRef="#ctx0" brushRef="#br0" timeOffset="74253.6">15730 14610 25503 0,'-8'-6'1136'0,"2"2"224"0,-3 1-1088 0,-1 1-272 15,-1 0 0-15,-1 1 0 0,-1 0 640 0,0 1 64 16,1 0 0-16,0 2 16 0,0 0-336 0,0 1-64 16,1 2 0-16,0 1-16 0,1 2-144 0,1 1-32 15,1 1 0-15,1 1 0 0,1 1-128 0,2 1 0 0,2 0 0 0,2 0 0 16,0-2 0-16,0 1 0 0,0 1 0 15,3-2 0-15,2-2 0 0,0 0 0 0,-5-9 0 16,8 9 0-16,-1-2 0 0,1-2 0 16,-8-5 0-16,9 3 0 0,-9-3 0 0,10-1 0 0,-10 1 0 0,10-4 0 15,-4-2 144-15,1 1 0 0,-2-3 0 0,1-2 0 16,-2-1 48-16,1-2 0 0,-3-2 0 0,0-1 0 16,-1 1-192-16,0 1 192 0,2 0-192 0,-3 2 192 15,-2 2-192-15,1 3 192 0,1 7-192 0,0 0 192 16,0 0 128-16,0 0 48 0,0 0 0 0,0 0 0 15,0 0-192-15,0 0-48 0,0 0 0 0,3 12 0 16,-1-1-128-16,0 1 0 0,0 1-160 0,3-1 160 16,-1 0 0-16,3 0-144 0,-2-1 144 0,1 0 0 0,1 0 0 0,0-1 0 15,-1-2 0-15,1 0 0 0,-7-8 0 0,9 9 0 16,-1-2 0-16,-1-1 0 0,-7-6-272 0,10 3-80 16,-10-3-16-16,11 0 0 15,-2-2-816-15,2-1-160 0,-2-3-48 0,0-3-11328 16</inkml:trace>
  <inkml:trace contextRef="#ctx0" brushRef="#br0" timeOffset="74583.6">15790 14540 19343 0,'-8'-8'848'0,"8"8"192"0,-6-5-832 0,1-1-208 0,-1 0 0 0,2 0 0 16,-1 1 1008-16,5 5 144 0,-2-8 48 0,2 8 0 16,-2-7-416-16,2 7-80 0,0 0 0 0,0 0-16 15,2-7-240-15,-2 7-32 0,0 0-16 0,0 0 0 16,10-4-256-16,-1 3-144 0,2 1 160 0,0 4-160 15,-1 0 160-15,1 1-160 0,0 2 160 0,1 2-160 16,0 1 240-16,0 1-48 0,-1 1-16 0,-1 0 0 16,-1 0-48-16,-2 1-128 0,0-1 192 0,-2-1-64 15,1-2-128-15,-3 0 160 0,-3-9-160 0,2 9 160 16,-2-9 0-16,0 0 0 0,0 0 0 0,0 0 0 16,0 0 608-16,0 0 112 0,0 0 16 0,-5-5 16 15,-2 0-80-15,3-3 0 0,1-2-16 0,-1-3 0 0,0-3-432 0,1-4-96 16,0-1-16-16,3-1 0 0,0-1-272 0,3 0 0 15,0 1 0-15,1 1 0 0,2 1 0 0,-1 3 0 16,2 3 0-16,0 2 0 0,-1 2 0 16,1 4-192-16,-1 0 192 0,2 3-192 15,-8 3-1392-15,10-2-272 0,0 2-48 0,1 0-7840 16,0 0-1584-16</inkml:trace>
  <inkml:trace contextRef="#ctx0" brushRef="#br0" timeOffset="75421.76">15380 15397 20783 0,'0'0'912'0,"0"0"208"0,-2-8-896 0,2 8-224 0,0-6 0 0,0 6 0 0,0 0 512 0,0 0 64 16,0 0 16-16,0 0 0 15,0 0-160-15,0 0-48 0,9 4 0 0,-3 3 0 0,1 1-192 0,-2 2-64 16,0 1 0-16,-1 1 0 0,1 0-128 15,-1 1 0-15,0-1 144 0,0 0-144 0,0-1 128 0,-2-1-128 16,0-2 128-16,1 1-128 0,-1 0 144 0,-2-9-144 16,0 0 192-16,0 0-192 0,0 0 384 0,0 0-48 15,0 0 0-15,0 0 0 0,0 0 144 0,0 0 32 16,0 0 0-16,0 0 0 0,2-10-144 0,-1-3-32 16,-1-2 0-16,0-2 0 0,1-3-336 0,1 0 128 15,1 0-128-15,-1 1 0 0,1 2 0 0,0 2 0 16,1 2 0-16,0 2 0 0,1 2 0 0,-5 9 0 15,4-8 0-15,-4 8-128 0,0 0 128 0,9 0-208 16,-9 0 80-16,10 6 128 0,-3 0-224 0,0 2 80 16,0 1 16-16,-1 0 0 0,0-1 128 0,0 2-128 15,1 0 128-15,1 0-128 0,-1 0 128 0,0 0 0 16,1-2 0-16,-2-2 0 0,-6-6 0 0,7 6 0 16,-7-6 0-16,7 2 0 0,-7-2 256 0,8-3-32 0,-2-3 0 0,0-2 0 15,1-3 128-15,-1-2 32 16,0-2 0-16,-2-3 0 0,1-3-144 0,0-1-32 0,0-1 0 0,0-1 0 15,2 0-80-15,-1 3 0 0,0 3-128 0,-1 3 192 16,0 2-192-16,-2 3 0 0,-1 2 0 0,-2 8 0 16,0 0 256-16,0 0-64 0,0 0 0 0,0 0 0 15,0 0-192-15,0 0 0 0,7 9 0 0,-3 1 0 16,1 0 0-16,-1 1 0 0,-1 0 0 0,2 0 0 16,-2 1 0-16,1-1 0 0,1-1 0 0,-1-1 0 15,-4-9 0-15,6 9 0 0,-6-9 0 0,7 8 0 0,-7-8 0 16,10 5 0-16,0-3 0 0,0-2 0 15,-1-2-800-15,0-3-48 16,0-3-16-16,0-1 0 0,1-4-1568 0,0-1-304 0,1-3-64 0,-1-1-7488 16</inkml:trace>
  <inkml:trace contextRef="#ctx0" brushRef="#br0" timeOffset="75689.99">15906 15088 12895 0,'0'0'576'0,"0"0"112"0,0 0-560 0,-5 11-128 16,3 0 0-16,0-1 0 0,1 1 928 0,0 0 160 15,0 0 16-15,1 0 16 0,0 0-736 0,1 0-160 16,1-1-32-16,0-2 0 0,-2-8 416 0,4 9 80 15,-4-9 16-15,5 7 0 0,-5-7 256 0,0 0 64 0,9 3 16 0,-9-3 0 16,10 0-64-16,-1-2-16 0,-3-3 0 0,2-2 0 16,0-2-128-16,-2-2-48 0,0-2 0 0,-2-3 0 15,-1 0-144-15,0-3-16 0,-2-2-16 0,-1 1 0 16,-3 0-192-16,1 0-32 0,-2 1-16 0,-3 3 0 16,0 1-32-16,-2 4 0 0,0 1 0 0,-1 4 0 15,0 1 32-15,0 4 0 0,-1 1 0 0,0 4 0 16,0 1-368-16,0 3 0 0,0 2 0 0,0 2 0 31,1 0-432-31,2 1-48 0,0-1-16 0,1 2 0 0,2 2-480 16,0-1-112-16,2 1 0 0,2-2-16 0,2-1-560 15,-1 0-96-15,1-1-32 0,1-2 0 0</inkml:trace>
  <inkml:trace contextRef="#ctx0" brushRef="#br0" timeOffset="76147.52">15971 15104 5519 0,'11'0'240'0,"-2"2"64"0,0 3-304 0,2-2 0 0,0-1 0 0,0 1 0 15,0 0 2624-15,3 0 448 0,-4-1 112 0,1 2 16 0,-3-2-1904 0,1 2-368 16,-1-2-80-16,-8-2-16 0,8 0 32 0,-8 0 0 16,0 0 0-16,8-1 0 0,-8 1 176 0,0 0 48 15,0 0 0-15,5-7 0 0,-5 7-48 0,1-10 0 16,-2-1 0-16,1 0 0 0,-2-1-368 0,-1 0-80 16,1-3-16-16,1 1 0 0,1-3-352 0,0 2-80 0,0 0-16 0,2 0 0 15,0 3-128-15,2 2 128 0,-3 2-128 0,-1 8 128 16,2-7-128-16,-2 7 0 0,0 0 0 0,0 0 0 15,0 0 0-15,0 0 0 0,0 0 0 0,9 0 0 16,-9 0 0-16,9 4 0 0,-9-4 0 0,7 8-176 16,-7-8 176-16,8 9 0 0,-1-1 128 0,-7-8-128 15,6 7 0-15,-6-7 0 0,8 7 0 0,-8-7 0 16,0 0 0-16,10 3 0 0,-10-3 0 0,0 0 0 16,8-2 0-16,-2-1 128 0,0-3-128 0,-2 0 0 15,0-2 384-15,1-2 16 0,-1-1 0 0,1-1 0 16,-1-1 0-16,2-1 0 0,-1 0 0 0,2 2 0 0,-1-1-192 0,0 3-32 15,-2 1-16-15,-1 1 0 0,-3 8-160 0,5-5 0 16,-5 5 0-16,0 0 0 0,0 0 0 0,0 0 160 16,0 0-160-16,10 2 160 0,-10-2-160 0,7 6 0 15,-7-6 0-15,9 6 0 0,-1 0 0 0,0-1 0 16,-8-5 0-16,8 7 0 0,1-1-160 0,-9-6 160 16,9 6 0-16,-9-6-144 15,11 3-480-15,-2-1-80 0,-9-2-32 16,10-3 0-16,-1 0-1536 0,-1-2-304 0,1-1-64 0,0-2-16 0</inkml:trace>
  <inkml:trace contextRef="#ctx0" brushRef="#br0" timeOffset="76859.61">16449 14770 16575 0,'0'0'1472'0,"0"0"-1168"0,0 0-304 16,0 0 0-16,0 0 928 0,0 0 128 15,-6-3 32-15,6 3 0 0,-4-7 48 0,4 7 16 16,-2-10 0-16,1 1 0 0,0-1-128 0,1 0 0 15,0-1-16-15,0 0 0 0,-1-1-224 0,0 0-32 0,0-1-16 0,0 1 0 16,1 1-112-16,-3 1-32 0,1 1 0 0,2 9 0 16,-2-7-272-16,2 7-48 0,-7-6-16 0,7 6 0 15,0 0 16-15,-7 0 0 0,7 0 0 0,-8 4 0 0,2 3-272 0,3 3 0 32,-2 3 0-32,2 3 0 0,2 0 0 0,1 1 0 0,0 0-176 0,3 0 176 0,0-1-128 0,1 0 128 15,2-1 0-15,0-1 0 0,1-1-288 0,1-3 48 16,0-3 16-16,1-3 0 15,0 0-256-15,1-3-48 0,0-2-16 0,1-3 0 16,2-1-192-16,0-2-32 0,3-3-16 0,-1-2 0 16,0-1-1632-16,2-2-320 0,-1-2-64 0,0 0-16 31,-3-3 48-31,0 0 0 0,-3 0 0 0,0 4 0 0,-2 1 1280 0,-3 3 256 0,0 3 48 0,-5 9 16 16,0 0 2640-16,0 0 544 0,0 0 96 0,0 0 32 0,0 0 288 0,0 0 64 0,0 0 16 0,0 0 0 15,-7-1-1248-15,7 1-256 0,-10 0-48 0,10 0-16 31,-8 3-272-31,8-3-48 0,0 0-16 0,-7 2 0 16,7-2 288-16,0 0 64 0,0 0 16 0,0 0 0 0,0 0-80 16,-5-8-32-16,2 0 0 0,2 1 0 0,2-2-400 0,1 0-80 0,0 0 0 0,3 0-16 15,-2 2-160-15,0-1-16 0,1 1-16 16,-4 7 0-16,0 0-176 0,0 0 0 0,5-5 0 16,-5 5 0-16,0 0 0 0,0 0 0 0,9 2 0 0,-9-2 0 0,10 6-128 15,-2-1 128-15,-2 1-160 0,2-1 160 16,0 1 0-16,0-1 0 15,1 0 0-15,-9-5 0 0,0 0-144 0,10 2 144 16,0-2-128-16,-1-2 128 16,0-3-528-16,-1-1-32 0,1-2 0 0,-1-2 0 15,-1-1-336-15,-2-1-64 0,1-1 0 0,-3-1-16 16,-1 0 400-16,-1-1 64 0,-1-2 32 0,0 0 0 0,-1-1 480 0,0-3 0 16,-2-2-128-16,-2 0 128 0,1-1 0 0,-2 3 0 15,1 1 0-15,-1 4 0 0,2 0 448 0,-2 4-32 0,1 2 0 16,1 2 0-16,-1 3 368 0,5 5 80 0,0 0 16 15,0 0 0-15,0 0-384 0,0 0-80 0,0 0-16 0,0 0 0 16,0 0-400-16,0 0 0 0,-2 11 0 0,3 0 0 16,1 0 0-16,3 0 0 0,0 1 0 0,2 1-176 15,-1 2 176-15,3 0 0 0,0 3 0 0,0-1 0 16,0 0-352-16,0-1 16 0,0 1 0 0,1-2 0 31,-1-2-1344-31,-1-2-272 0,-2-2-48 0</inkml:trace>
  <inkml:trace contextRef="#ctx0" brushRef="#br0" timeOffset="77033.7">16836 14405 11967 0,'-14'-4'1072'0,"5"3"-864"0,-2-1-208 0,0 1 0 16,-1 0 2496-16,1 0 464 0,1 0 96 0,3-2 16 0,0 1-1328 0,7 2-256 15,0 0-48-15,0 0-16 0,-4-6-528 0,4 6-128 16,1-8 0-16,3 0-16 0,3-1-528 0,3 0-96 16,2-4-128-16,1 2 176 0,1-1-176 0,2 1 0 15,-2 0 0-15,0 3 0 0,-1-1 0 0,1 2 0 16,-1 2-176-16,1 0 176 15,-1 1-1888-15,-1 1-288 0,-2 0-64 0</inkml:trace>
  <inkml:trace contextRef="#ctx0" brushRef="#br0" timeOffset="77814.06">15983 15837 23375 0,'0'0'1024'0,"0"0"240"0,-5-6-1008 0,2 1-256 15,3 5 0-15,-2-9 0 16,-2 0 496-16,-1-1 48 0,1-2 16 0,-3 0 0 0,2-1-48 15,-2 1 0-15,-1 0 0 0,1 0 0 0,-2-3 208 0,-1 4 48 16,-1 3 0-16,0 0 0 0,0 1 160 16,0 3 32-16,0 2 16 0,0 2 0 0,1 2-336 15,-1 2-64-15,-1 3 0 0,0 3-16 0,0 3-400 0,1 2-160 16,0 3 128-16,0 2-128 0,0 1 0 0,1 1 0 16,1 0 0-16,2 1 0 0,1-1 0 0,1 1-144 0,2-2 144 0,1-3 0 15,1 0-128-15,1 0 128 0,1-2 0 0,2-2 0 16,1-1 0-16,0-2-128 0,1-3 128 0,1-1 0 15,-6-7 0-15,9 4-192 0,0 0 192 0,-1-3-160 16,-8-1 160-16,14-5 0 0,-1-1 0 0,-1-4 0 16,-2-3 0-16,1-3 0 0,-1 0 0 0,0-3 128 15,-1-2-128-15,1-2 192 0,-1-2-64 0,-1-1 0 0,-2 2-128 0,0 1 128 16,-2 1-128-16,0 2 128 0,-2 3-128 0,0 1 0 31,-1 3 0-31,-2 2 128 0,1 2 64 0,0 9 0 0,0 0 16 16,0 0 0-16,0 0-48 0,0 0-16 0,0 0 0 15,0 0 0-15,0 0-144 0,0 0 0 0,-1 9 0 0,1 1 0 16,1 0-176-16,1 1 176 0,-1 2-128 0,3 0 128 0,-2 1 0 0,2-1-128 16,1-1 128-16,-1 0 0 15,0 0 0-15,1-1 0 0,0-2 0 0,2-1 0 16,-3-2 0-16,3 0 0 0,-7-6 0 0,8 4 0 16,-8-4 0-16,8 0 0 0,-8 0 0 0,10-4 0 0,-1-2 0 15,1-2 0-15,-3-3 128 0,-1-2-128 0,1-1 128 0,-2-4-128 0,1-3 128 16,-1-1-128-16,1-3 0 0,-2 1 144 0,-2 1-144 0,1 2 0 15,0 2 128-15,-1 4-128 16,0 1 0-16,-1 3 0 16,-1 4 0-16,0 7 0 0,-1-8 0 0,1 8 0 0,0 0 128 0,0 0-128 0,0 0 0 15,0 0 0 1,0 0 0-16,0 0 0 0,1 8 0 0,2 1 0 16,-2 1-176-16,2 0 176 0,-1 1-192 0,3 0 192 15,-4 1 0-15,3 1-128 0,-1 0 128 0,3-1 0 16,1-1 0-16,0 0 0 0,2-1 0 0,-1-1 0 0,-2 0 0 0,2-3-128 15,1 0 128-15,0-2 0 16,-9-4-752-16,11 3-32 0,0-3-16 0,0-1 0 16,0-2-2144-16,0-4-416 0</inkml:trace>
  <inkml:trace contextRef="#ctx0" brushRef="#br0" timeOffset="78367.4">16253 15647 10127 0,'0'0'896'0,"-6"0"-704"0,6 0-192 0,0 0 0 16,-8-4 2528-16,8 4 480 0,0 0 80 0,-5-5 32 15,5 5-1824-15,-5-8-352 0,4 0-80 0,-1 1-16 16,1-1-80-16,2-1-32 0,1-2 0 0,0-1 0 16,-1-3-144-16,2 0-16 0,-1 1-16 15,-1 1 0-15,-2 0-112 0,1 1 0 0,0-1-16 0,-1 4 0 16,-3 1 64-16,1 2 16 0,3 6 0 0,-4-4 0 16,4 4 64-16,0 0 0 0,-9-1 16 0,9 1 0 15,-9 4-192-15,1 4-32 0,2 1-16 0,-1 2 0 16,2 0-352-16,1 2 0 0,0 1 0 0,2 2 128 15,1 0-128-15,1 0 0 0,0-3 0 0,2 0-128 0,1-1 128 16,2 0 0-16,0-1-144 0,3-1 144 0,-3-1-144 0,3-3 144 16,0-1-192-16,2-2 192 0,0-3-272 0,2-1 48 15,2-2 16-15,-2-3 0 16,1-3 48-16,2 0 16 0,0-5 0 0,1 0 0 0,0-1 144 0,-1-3 0 16,-2-2-144-16,1-1 144 0,-2-1 0 0,-1-1 0 15,-1-2 0-15,-3 1 0 0,-1 1 128 0,-2 3-128 16,0 2 0-16,-2 3 128 0,-2 2-128 0,-1 3 192 0,-2 2-192 0,3 8 192 15,-4-4 16 1,4 4 16-16,0 0 0 0,-8 3 0 0,1 4-80 16,-1 1-16-16,0 3 0 0,3 3 0 0,-1 1-128 0,1 0 0 0,0 1-192 0,2 0 192 15,1 0 0-15,1-2 0 0,1-2 0 0,2 0 0 16,0-1-160-16,3-2 160 0,-5-9 0 0,4 9-144 16,-4-9 144-16,0 0 0 15,0 0 0-15,9 4 0 0,-9-4 0 0,10-1 0 0,-3-3 0 0,2-2 128 16,-1-2 48-16,1-1 16 0,1-4 0 0,-1 1 0 15,1 1-48-15,0 1 0 0,-3 1 0 0,-2 1 0 16,-5 8-144-16,7-6 0 0,-7 6 0 0,0 0 128 0,8-2-128 16,-8 2 0-16,0 0 144 0,7 3-144 15,0 2 0-15,-2 0 0 0,-5-5 0 0,7 9 0 16,0 0-448 0,-2-1-48-16,-5-8-16 0,7 7 0 0,-2-1-2256 0,1-2-464 0,-6-4-96 0</inkml:trace>
  <inkml:trace contextRef="#ctx0" brushRef="#br0" timeOffset="78700.47">16060 16153 20271 0,'0'0'1792'0,"0"0"-1424"0,-7 4-368 0,7-4 0 16,-7 4 960-16,7-4 128 0,0 0 32 0,0 0 0 0,0 0-160 0,0 0-48 15,0 0 0 1,0 0 0-16,0 0-336 0,12-3-64 16,3-5 0-16,4-3-16 0,3-3-160 0,2-4-16 0,1-1-16 0,4-4 0 15,2-2-48-15,2-1-16 16,1-2 0-16,0 0 0 0,2-1-112 0,0 1 0 0,1-2-128 0,-2 1 192 0,0 2-192 0,-3 2 176 31,-2-1-176-31,-4 3 160 0,-4 1-384 0,-2 2-80 16,-4 4-16-16,-1 3 0 0,-3 2-720 15,-3 2-160-15,-4 1-16 0,-5 8-11280 0</inkml:trace>
  <inkml:trace contextRef="#ctx0" brushRef="#br0" timeOffset="78999.66">16149 16303 30639 0,'-11'-3'1344'0,"11"3"304"0,0 0-1328 0,0 0-320 0,0 0 0 0,0 0 0 16,0 0 0-16,0 0 0 0,4-8 0 0,4-1 0 0,3 0-176 0,1-4 176 15,4-2-208-15,4-4 80 0,7-2 128 0,1-2 0 16,2-2 0-16,2-2 0 0,0-3 0 0,4 1 0 15,2 1 0-15,-1 1 0 0,-2 1 256 0,-3 1 0 16,-2-1-16-16,-5 4 0 0,-3 2 0 0,-2 3 0 16,-4 0 0-16,-1 4 0 0,-4 2 0 0,-1 2 0 15,-3 2 0-15,-1 1 0 0,-6 6-32 0,0 0 0 16,0 0 0-16,0 0 0 0,0 0-208 0,0 0 0 16,0 0 0-16,0 0 0 15,-7 1-1840-15,7-1-400 0,-7 5-96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33:20.774"/>
    </inkml:context>
    <inkml:brush xml:id="br0">
      <inkml:brushProperty name="width" value="0.05292" units="cm"/>
      <inkml:brushProperty name="height" value="0.05292" units="cm"/>
      <inkml:brushProperty name="color" value="#FF0000"/>
    </inkml:brush>
  </inkml:definitions>
  <inkml:trace contextRef="#ctx0" brushRef="#br0">10736 8351 5519 0,'0'0'496'0,"0"0"-496"15,0 0 0-15,0 0 0 0,3-4 768 0,-3 4 48 0,3-6 16 0,-3 6 0 0,0 0-432 0,3-4-80 16,-3 4 0-16,0 0-16 15,0 0-112-15,0 0-32 0,1-6 0 0,-1 6 0 16,0 0-160-16,0 0 192 16,0 0-192-16,0 0-2992 0,0 0-704 15</inkml:trace>
  <inkml:trace contextRef="#ctx0" brushRef="#br0" timeOffset="1540.93">10834 8386 5919 0,'0'0'256'0,"0"0"64"16,0 0-320-16,0 0 0 0,0 0 0 0,0 0 0 0,0 0 0 0,0 0 0 15,0 0 0-15,0 0 0 0,0 0 0 0,0 0 0 16,0 0 0-16,0 0 0 0,0 0 0 0,0 0 0 16,0 0 0-16,0 0 0 0,0 0 0 0,0 0 144 15,0 0-144-15,0 0 0 0,0 0 0 0,0 0 0 16,0 0 0-16,0 0 0 0,5 6 224 0,-5-6-64 0,0 0-16 15,0 0 0-15,5 4 144 0,-5-4 32 16,4 5 0-16,-4-5 0 0,0 0-32 0,5 4 0 16,1-1 0-16,-1 1 0 0,1-1-80 0,-1-1-16 15,-5-2 0-15,7 4 0 0,-1-1-192 0,-1 0 0 0,-5-3 0 0,6 5 0 16,0-2 0-16,0 1 0 16,-6-4 0-16,5 5 0 0,0-1 0 0,-1 0 0 15,-4-4 0-15,7 4 0 0,-3-1 240 0,2 0-48 0,-6-3-16 0,5 4 0 16,0-1 144-16,-5-3 16 0,6 3 16 0,-6-3 0 0,6 2-64 0,-6-2-16 15,5 4 0-15,1-1 0 0,-6-3-128 0,5 2-16 16,-5-2-128-16,0 0 192 16,0 0-48-16,6 4-16 0,-6-4 0 0,5 3 0 0,-5-3-128 0,0 0 192 15,0 0-192-15,0 0 192 16,4 4-192-16,-4-4 0 0,0 0 144 0,0 0-144 0,0 0 160 0,6 4-32 16,-6-4-128-16,0 0 192 0,0 0 80 0,7 2 16 15,-7-2 0-15,5 0 0 0,-5 0 288 0,7-1 64 16,0 0 16-16,1-1 0 0,-2-1-32 15,1 0-16-15,1-3 0 0,2 0 0 0,1-2-224 16,0-2-32-16,1-1-16 0,3-1 0 0,1-2-64 0,0-1-16 16,1-1 0-16,0-2 0 0,2-1-80 0,0-2-32 0,1-2 0 15,0 2 0-15,2 0 64 0,0-1 16 16,0-1 0-16,0 1 0 0,0 2-224 0,0 0 176 0,0 1-176 16,-1 1 160-16,-1 0 0 0,-1 2 0 0,-3 2 0 15,0 1 0-15,-1 2-160 0,-3 0 160 0,-2 1-160 0,-1 1 160 16,-1 2-16-16,-2-1 0 0,0 0 0 0,-2 2 0 15,-1 0 48-15,-3 6 0 0,3-4 0 16,-3 4 0-16,2-5-192 0,-2 5 0 0,0 0 0 0,0 0 0 16,0 0 0-16,0 0 0 0,0 0 0 15,0 0 0-15,0 0 0 0,0 0 0 0,0 0-192 0,0 0 192 16,0 0-640-16,0 0-16 16,0 0 0-16,-2 7 0 0,-1 0-576 15,0 0-112-15,-1 0-32 0</inkml:trace>
  <inkml:trace contextRef="#ctx0" brushRef="#br0" timeOffset="3663.87">11000 9964 6447 0,'0'0'576'0,"0"0"-576"0,0 0 0 0,0 0 0 16,0 0 256-16,0 0-48 0,0 0-16 0,0 0 0 15,0 0 0-15,9 4-16 0,-9-4 0 0,0 0 0 16,0 0 416-16,0 0 96 0,0 0 16 0,5-2 0 0,-5 2 64 0,0 0 32 16,6-3 0-16,-6 3 0 0,0 0-208 0,4-3-32 15,-4 3-16-15,0 0 0 0,0 0-224 0,0 0-64 16,0 0 0-16,0 0 0 0,0 0-256 15,0 0 0-15,0 0 0 0,0 0 0 0,0 0 0 16,0 0-192-16,6 3 192 0,-1 1-192 0,-1 2 192 16,0-1-144-16,-4-5 144 0,3 6-128 0,0-1 128 0,1 1 0 15,-1-1 0-15,1 1-128 0,2-1 128 0,-4 1 0 16,-2-6 0-16,4 5-128 0,-4-5 128 0,6 5 0 16,-6-5 0-16,5 4 0 0,-5-4 0 0,6 3 176 15,-6-3-48-15,5 4 0 0,-5-4 144 0,8 2 32 16,-3-1 0-16,-5-1 0 0,0 0-96 0,6 0-16 15,1 0 0-15,-7 0 0 0,5-1 0 0,-5 1 0 16,0 0 0-16,6-3 0 0,-6 3 64 0,5-4 0 16,-5 4 0-16,6-2 0 0,-6 2-112 0,5-2-16 15,-5 2 0-15,0 0 0 0,5-5-128 0,-5 5 192 16,0 0-192-16,4-3 192 0,-4 3-64 0,0 0 0 16,4-3 0-16,-4 3 0 0,5-3-128 0,-5 3 128 15,0 0-128-15,5-4 128 0,-5 4-128 0,6-3 0 0,-2-1 0 0,2 0 128 16,-1 1-128-16,1-1 160 0,0-2-160 0,1-1 160 15,1 0 128-15,2-3 32 0,2 0 0 16,1-1 0-16,1 0-96 0,0-1-16 16,3-4 0-16,1 0 0 0,0-2-32 0,1 1-16 15,3 0 0-15,-1 0 0 0,0-2-16 0,0 1 0 0,-2 1 0 0,1 0 0 0,-1 1 80 16,-1-1 16-16,-2 2 0 0,1-2 0 0,-3 2-16 16,-1 2 0-16,0 0 0 0,-2 0 0 0,-2 2-16 15,-1 2 0-15,-2 0 0 0,1 1 0 0,-2 0-80 16,0 2 0-16,-2 0-128 0,0 2 192 0,1-2 48 0,-4 6 0 15,1-5 0-15,-1 5 0 0,0 0-64 0,1-5-16 16,-1 5 0-16,0 0 0 0,0 0-160 0,0 0 192 16,0 0-192-16,0 0 192 0,0 0-192 0,0 0 0 15,0 0 0-15,0 0-176 16,0 0-208-16,0 0-32 0,0 0-16 0,-6 3 0 16,6-3-592-16,-4 3-128 0,1 1-32 0,-1 2-9504 0</inkml:trace>
  <inkml:trace contextRef="#ctx0" brushRef="#br0" timeOffset="5585.06">10983 11734 2751 0,'0'0'128'0,"0"0"16"0,0 0-144 0,0 0 0 0,0 0 0 0,0 0 0 15,0 0 1216-15,-2-5 192 0,2 5 64 0,0 0 0 16,0 0-640-16,0 0-128 0,0-5-32 0,0 5 0 16,0-6-208-16,0 6-32 0,0 0-16 0,1-5 0 0,-1 5-16 0,0 0 0 15,0 0 0-15,5-3 0 0,-1-3 16 0,0 2 0 16,1 0 0-16,-1 1 0 0,1 0-208 0,-5 3-32 16,5-2-16-16,1-1 0 0,-6 3-160 0,6-2 0 15,0 0 0-15,-1 1 0 16,-5 1 0-16,7-1 0 0,-1 1 0 0,-6 0 0 0,7 1 0 0,0 1 0 15,-2 0 0-15,1 1 0 0,-1-1 0 0,2 1 0 16,-2 1 0-16,2 1 0 0,-2 1 0 0,1 1 0 16,0 0 0-16,2 0-176 0,-1 2 176 0,-1 0 0 0,0 1 0 15,-1-1-128-15,0-1 128 0,-1 1 0 16,1 0 0-16,-1 1 0 0,0 0 0 0,1-1 0 16,-1-1 0-16,-1 1 0 0,1-1 0 0,-1 0 0 15,0-2 0-15,1 1 0 0,-4-7 272 0,4 6-16 16,-4-6 0-16,3 6 0 0,-3-6 192 0,0 0 48 15,6 4 0-15,-6-4 0 0,0 0 64 0,8 1 16 0,-1-1 0 0,1-1 0 16,0-2 48-16,-1-1 16 0,1-3 0 0,1-1 0 16,1-2-112-16,2-1-16 0,1-2 0 0,1-1 0 15,2-1-192-15,0-2-32 0,2-2-16 0,-1 1 0 16,3-2-128-16,1 0-16 0,2 0-128 0,0 2 192 16,0-2-64-16,2 1-128 0,-2-2 176 0,0 0-176 0,-1-1 160 0,0 1-160 15,1-1 128-15,-3 3-128 0,1-1 0 16,0 1 0-16,-2 0 128 0,1 2-128 0,-1 0 0 15,-2 3 0-15,1 0 0 0,-1 2 128 0,-2 1-128 0,-1 1 128 16,-3 1-128-16,-1 1 128 0,0 0-128 0,-1 2 160 16,-1 0-160-16,-2 2 160 0,0 0 16 0,-1 0 0 15,0 1 0-15,-5 3 0 0,0 0-32 0,0 0 0 16,4-2 0-16,-4 2 0 0,0 0-144 0,0 0 0 16,0 0 0-16,0 0 128 0,0 0-128 0,0 0 0 15,0 0-192-15,0 0 192 16,4 4-512-16,-4-4 32 0,4 5 0 0,-2 1 0 15,-2-6-800-15,0 9-176 0,-1-1-16 0</inkml:trace>
  <inkml:trace contextRef="#ctx0" brushRef="#br0" timeOffset="26956.16">8059 8264 8287 0,'0'0'736'0,"0"0"-592"0,0 0-144 0,0 0 0 16,0 0 384-16,0 0 32 16,0 0 16-16,0 0 0 0,0 0 144 0,8 3 48 0,2-3 0 0,1 0 0 15,1-2-96-15,2 1-16 0,2-1 0 0,1 0 0 16,3-1-64-16,1 0 0 15,1 0-16-15,2 0 0 0,1 0-176 0,0 0-16 0,1 0-16 0,0 0 0 16,-2-1-224-16,1 2 144 16,-1-1-144-16,-1 1 128 0,0-2-128 0,-2 2 160 15,-2 0-160-15,1 0 160 0,-1-1-160 0,-2-1 0 0,-1 1 0 0,-3 1 0 16,-1 1 0-16,-1 1 0 0,-2-1 128 0,-9 1-128 16,10 0 144-16,-10 0 0 0,0 0 0 0,0 0 0 15,0 0-144-15,0 0-256 0,0 0 64 0,-9 4 16 16,-1 0-368-16,-1 1-80 15,-2-2-16-15</inkml:trace>
  <inkml:trace contextRef="#ctx0" brushRef="#br0" timeOffset="27301.29">8079 8357 6447 0,'0'0'576'0,"-6"-4"-576"0,-1 1 0 0,7 3 0 15,-7-3 656-15,7 3 32 0,0 0 0 0,-8-2 0 16,8 2-112-16,0 0 0 16,0 0-16-16,0 0 0 0,0 0-192 0,0 0-48 15,0 0 0-15,0 0 0 0,0 0 192 0,0 0 16 0,6-6 16 0,3 2 0 16,3 0 176-16,2 0 48 16,3-1 0-16,3 0 0 0,2 1-32 0,4-1 0 0,3 1 0 0,3-3 0 15,1 0-160-15,1-1-48 0,1 0 0 0,0 1 0 16,-1-2-208-16,-1 0-32 0,-2 0-16 0,-2 1 0 15,-3 2-80-15,0 0-32 0,-2 2 0 0,-2 0 0 16,-4 0-16-16,-2 1 0 0,-3 0 0 0,-2 0 0 16,-2 1-144-16,-9 2 0 0,0 0 0 0,0 0 0 0,0 0 0 0,0 0 0 15,0 0-160-15,0 0 160 16,0 0-896 0,-9 9-64-16,0 0-32 0,-1 0-8304 0</inkml:trace>
  <inkml:trace contextRef="#ctx0" brushRef="#br0" timeOffset="27416.44">8603 8293 10127 0,'0'0'448'0,"0"0"96"0,0 0-544 0,0 0 0 15,-7-4 0-15,7 4 0 0,0 0 1328 0,0 0 144 0,0 0 48 0,0 0 0 16,0 0-1200-16,0 0-320 0,0 0 128 16,0 0-128-16</inkml:trace>
  <inkml:trace contextRef="#ctx0" brushRef="#br0" timeOffset="36778.94">7999 10013 8687 0,'0'0'384'0,"0"0"80"0,0 0-464 0,0 0 0 0,0 0 0 15,0 0 0-15,0 0 592 0,9-4 32 0,-3 1 0 16,3-1 0-16,-3 1-176 0,1 0-16 0,0-2-16 0,1 2 0 16,0-1-96-16,0 0 0 0,1 0-16 0,1 0 0 15,0-1-48-15,1 0-16 0,-1-1 0 0,1 1 0 16,1-1-96-16,0 2-16 15,1-2 0-15,1 2 0 0,1-3-128 0,-2 3 0 0,-1 0 0 0,-1 0 0 16,-1 1 0-16,-2 0 128 16,-8 3-128-16,8-3 0 0,-8 3 0 0,0 0 128 0,0 0-128 0,0 0 0 0,0 0 0 0,0 0 128 15,0 0-128-15,0 0 0 16,0 0-192-16,0 0-112 0,0 0-16 0</inkml:trace>
  <inkml:trace contextRef="#ctx0" brushRef="#br0" timeOffset="37001.04">7938 10063 7359 0,'0'0'656'0,"0"0"-528"0,0 0-128 0,0 0 0 15,0 0 448-15,0 0 48 0,9 5 16 0,2-1 0 0,0-1 32 0,4-4 16 16,0-2 0-16,3-1 0 0,0 0-16 0,4-2 0 0,4 0 0 0,1-1 0 0,2 0-224 15,1-1-32-15,2-1-16 0,1 2 0 16,0 2-144-16,-1 1-128 16,-3-2 192-16,-2 3-192 0,0-2 128 0,-4 1-128 15,-4-2 0-15</inkml:trace>
  <inkml:trace contextRef="#ctx0" brushRef="#br0" timeOffset="37150.8">8033 10103 13823 0,'0'0'608'0,"0"0"128"0,0 0-592 0,1-8-144 0,-1 8 0 0,7-7 0 15,0 2 208-15,4-1 16 0,5 1 0 0,1 0 0 16,3 0-224-16,4-2 0 0</inkml:trace>
  <inkml:trace contextRef="#ctx0" brushRef="#br0" timeOffset="43354.17">10717 9128 9215 0,'0'0'816'0,"0"0"-656"0,0 0-160 0,0 0 0 16,0 0 448-16,0 0 48 0,0 0 16 0,0 0 0 0,6-6-128 0,0 2-32 16,-6 4 0-16,10-6 0 15,1 1-112-15,1-1-32 0,0-1 0 0,4-1 0 0,1-2-64 0,3 1-16 16,1 1 0-16,3-2 0 0,3-2-128 0,3 1 0 15,5-2 0-15,1 1 128 0,1-1-128 0,2 1 0 16</inkml:trace>
  <inkml:trace contextRef="#ctx0" brushRef="#br0" timeOffset="44372.55">10944 10128 9215 0,'0'0'816'0,"0"0"-656"16,0 0-160-16,0 0 0 0,0 0 480 0,8-3 64 15,-1-1 16-15,0 0 0 0,-1-1-288 0,2 0-48 0,1 1-16 0,1-3 0 16,2-1 112-16,-1 1 0 15,-1-2 16-15,1 1 0 0,1 0-16 0,1 2-16 0,0-1 0 0,3 1 0 0,0-1-304 0,4 1 0 16,-1 1 128-16,2 1-4352 16,-1-1-896-1</inkml:trace>
  <inkml:trace contextRef="#ctx0" brushRef="#br0" timeOffset="46501.52">8204 11913 13823 0,'0'0'608'0,"0"0"128"0,11-1-592 0,-2 0-144 0,1 0 0 0,2 0 0 16,4 0-1104-16,0 0-256 0,2-3-48 0,3 2-16 15,2 0 1184-15,2-3 240 0,2 0 0 0,1-1 0 16,-2 1 128-16,1-2-128 0,1 1 0 0,-2-1 0 0,-1 2 144 0,1 0-144 16,-1 0 0-16,-1 1 144 15,-1 1-144-15,0 1 0 0,-1 0 0 0,-1 1 128 0,-3 0-128 0,-2-1 0 0,-5 0 0 16,-1 2 0-16,-10 0 0 0,9 0 0 15,-9 0 0-15,0 0 128 0,0 0 0 0,0 0-128 16,0 0 192-16,0 0-64 16,0 0-128-16,0 0 128 0,-4 9-128 0,-3-1 128 15,-2 1-352-15,-3-1-80 0,-2 0-16 0</inkml:trace>
  <inkml:trace contextRef="#ctx0" brushRef="#br0" timeOffset="46803.04">8298 12059 7359 0,'-8'3'656'16,"0"-2"-528"-16,-2 2-128 0,2-1 0 0,8-2 736 0,0 0 112 0,0 0 32 0,0 0 0 16,0 0-96-16,0 0-16 0,0 0 0 0,0 0 0 15,0 0-224-15,0 0-48 0,0 0-16 0,0 0 0 16,12-2 48-16,1-1 16 16,3-1 0-16,1 1 0 0,0-1 32 0,4-2 16 15,3 1 0-15,2-2 0 0,0-1-208 0,0 0-64 0,0-2 0 0,0 1 0 16,-2 1-112-16,0 1-16 0,0-2-16 0,-1 1 0 15,1 1-176-15,-2 3 192 0,-2 0-192 0,1 0 192 16,0 2-192-16,-2-1 0 0,-3 0 0 0,-1-1 128 16,-3 2-128-16,-1 0 0 0,-1 1 0 0,-10 1 128 15,0 0-128-15,10-1 128 0,-10 1-128 0,0 0 128 16,0 0-128-16,0 0 128 0,0 0-128 0,0 0 128 16,0 0-320-16,0 0-80 0,0 0-16 0,0 0 0 31,0 0-848-31,-4 8-160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35:28.896"/>
    </inkml:context>
    <inkml:brush xml:id="br0">
      <inkml:brushProperty name="width" value="0.05292" units="cm"/>
      <inkml:brushProperty name="height" value="0.05292" units="cm"/>
      <inkml:brushProperty name="color" value="#FF0000"/>
    </inkml:brush>
  </inkml:definitions>
  <inkml:trace contextRef="#ctx0" brushRef="#br0">12915 2706 6447 0,'0'0'272'0,"0"0"80"0,4 0-352 0,0 0 0 16,-4 0 0-16,4-1 0 0,-4 1 1344 0,0 0 208 16,0 0 48-16,0 0 0 0,0 0-400 0,0 0-80 15,0 0-16-15,0 0 0 0,0 0-128 0,0 0-16 16,-7-3-16-16,1 2 0 0,-3 1-384 0,-1 0-80 16,-1-2-16-16,-2 2 0 0,-2 2-80 0,-1 0-32 15,1-1 0-15,-2 1 0 0,-1-1-80 0,-1 1-16 16,0 1 0-16,-2-1 0 0,1 0 112 0,1 0 16 15,-2 1 0-15,1 0 0 0,0-1-48 0,3 0 0 16,-2 1 0-16,2 0 0 0,1-1 48 0,0 0 16 0,3 0 0 0,0-1 0 16,2 0 48-16,0 0 0 0,2 1 0 0,-1 0 0 15,2-1-192-15,2-1-16 0,-1 0-16 0,2 0 0 16,-1 0-48-16,6 0-16 0,0 0 0 0,0 0 0 16,-5 1-32-16,5-1 0 15,0 0 0-15,0 0 0 0,0 0-128 0,0 0 160 0,0 0-160 16,0 0 160-16,0 0-160 0,0 0 192 0,0 0-192 0,0 0 192 15,0 0-192-15,0 0 128 0,0 0-128 0,0 0 128 16,0 0 32-16,0 0 0 0,-4 5 0 0,0 1 0 0,2-1-32 0,0 2-128 16,-1 0 192-16,0 1-64 0,1 2 32 0,-2 4 0 15,-1 0 0-15,0 1 0 16,-2 3-16-16,1 2 0 0,-2 1 0 0,1 2 0 0,1 1-144 16,-1 0 0-16,1 0 0 0,0 2 128 0,-1-1-128 15,0 0 0-15,-2 0 0 0,1 2 0 0,1-1 0 0,-1 1 0 16,0-1 0-16,2-1 0 0,0 1 0 0,1-2 128 15,-2-2-128-15,1 0 0 0,1 0 0 0,1-1 0 16,0-1 0-16,3-3 0 0,-2 0 0 0,2-2 128 16,0-1-128-16,0 0 0 0,1-3 160 15,1 0-160-15,1 0 192 0,1-2-192 0,-2 0 224 16,1 0-64-16,2 1-16 0,-1-2 0 0,-1-2-16 0,2 1-128 0,-1-2 192 16,1 1-64-16,1-2-128 0,0 1 192 0,1-2-192 0,1 1 192 15,2 0-192-15,1-1 192 0,1-1-192 0,3 0 192 16,3-1-192-16,2 1 0 0,3-1 144 0,0-2-144 15,2-2 0-15,1 1 144 0,1 0-144 16,2-2 0-16,1-1 0 0,0 1 0 0,1-1 0 0,1 1 0 16,2 0 0-16,0 0 0 15,1 1 0-15,0 0 0 0,0-2 0 0,0 1 0 0,-2-2 0 0,-2 2 0 16,-4-2 0-16,-2 1 0 0,-3-1 128 0,-2 1-128 16,-1 1 0-16,-4-1 0 0,-1 1 128 0,-1 0-128 0,-1 1 0 0,-2-1 128 15,-9 4-128-15,0 0 0 0,0 0 192 0,0 0-64 16,0 0 0-16,0 0-128 0,0 0 0 0,0 0 0 15,0 0 0-15,0 0 0 16,0 0-272-16,0 0-176 0,-3-2-16 0,-2-1-16 16,5 3-1360-16,-5-1-272 0,-1 1-48 0,1 1-11472 0</inkml:trace>
  <inkml:trace contextRef="#ctx0" brushRef="#br0" timeOffset="410.33">12975 2819 16063 0,'0'0'704'0,"-3"-3"160"0,3 3-688 0,-2-3-176 0,2 3 0 0,0 0 0 0,-3-5 576 0,3 5 96 16,0 0 16-16,0 0 0 15,0 0 96-15,0 0 32 16,0 0 0-16,0 0 0 0,0 0-336 0,0 0-64 0,0 0-16 0,0 0 0 0,0 0-80 0,-1 7 0 16,-1 0-16-16,2 1 0 0,2 2 96 0,-2 1 32 15,-2 0 0-15,1 2 0 0,0 3 272 0,0 1 64 16,-1 4 16-16,0 4 0 0,-2 0 32 0,2 2 0 31,-2 3 0-31,1 1 0 0,-1 0-336 0,1 2-64 0,0 1-16 0,-1 0 0 0,2 0-240 0,1-1-160 0,1-2 192 16,1-2-192-16,0 0 160 0,1 0-160 15,1-4 128-15,-1-2-128 0,-1-2 224 0,1-2-32 0,0-2-16 16,1 1 0 0,-2-4 80-16,0-1 0 15,0-2 16-15,0-1 0 0,0-1-16 0,0-1 0 16,0-2 0-16,1 0 0 0,-2-6-128 0,0 0-128 0,0 0 192 0,0 0-192 31,0 0-1040-31,0 0-320 0,0 0-64 0</inkml:trace>
  <inkml:trace contextRef="#ctx0" brushRef="#br0" timeOffset="4454.91">5451 3495 2751 0,'0'0'256'0,"0"0"-256"0,1-9 0 0,-1 9 0 0,3-8 1840 16,-2 1 320-1,0-2 64-15,-1 1 16 0,0 8-1248 0,1-8-240 16,-1 8-48-16,1-7-16 0,-1 7-16 0,0-8 0 0,0 8 0 0,0-7 0 16,0 7-32-16,0 0-16 0,0-7 0 0,0 7 0 15,0 0-16-15,0 0 0 0,0 0 0 0,0 0 0 16,0 0-96-16,0 0 0 0,0 0-16 0,0 0 0 16,0 0-176-16,0 0-48 0,-5 4 0 0,-3 6 0 0,0 1-16 0,3 2-16 15,0 0 0-15,1 4 0 16,-1 2-48-16,1 1-16 0,0 4 0 0,-1 2 0 0,1 3-176 0,-2 2 192 0,1 4-192 0,-1 0 192 15,1 1-64-15,-1 1-128 0,1 2 192 0,0-1-64 32,1 0-128-32,1-1 0 0,-2 2 0 0,2-2 128 0,1-2-128 0,-1-1 0 15,0-1 0-15,1-2 0 0,0-2 176 0,2-3 0 16,0-2 0-16,0-2 0 0,-1-1 16 0,1-3 16 0,0-3 0 0,0-3 0 16,1-1-48-16,-1-2-16 0,0-9 0 15,0 0 0-15,0 0-16 0,0 0-128 0,0 0 192 0,0 0-64 31,0 0-1024-31,8-6-224 0</inkml:trace>
  <inkml:trace contextRef="#ctx0" brushRef="#br0" timeOffset="5197.75">5395 3486 4607 0,'0'0'400'0,"0"0"-400"0,0 0 0 0,-7-1 0 0,7 1 2064 16,-8-2 336-16,1-2 64 0,7 4 16 0,0 0-816 0,0 0-144 16,0 0-48-16,0 0 0 0,0 0-432 0,0 0-80 15,0 0-32-15,0 0 0 0,0 0-352 0,0 0-80 16,0 0-16-16,0 0 0 0,0 0-128 0,10-3-32 16,1 1 0-16,1 1 0 0,1 0 32 0,3 0 0 15,-1-2 0-15,3 2 0 0,2 0-80 0,2 0-16 16,2-1 0-16,2 0 0 0,2-2-80 0,1 1-32 15,-1-1 0-15,-1-1 0 0,0 1-144 0,-1-1 128 16,2 1-128-16,-10 1 128 0,3-1-128 0,1 1 160 16,0-1-160-16,1 0 160 0,1 2-160 0,-4 1 0 15,-1 0 0-15,-1 0 0 0,-1 0 0 0,-1-1 0 0,-3-1 0 16,-2 2 128-16,-3 0 16 0,-2 2 0 16,-6-1 0-16,0 0 0 0,0 0 32 0,0 0 0 0,0 0 0 0,0 0 0 15,0 0-176-15,0 0 192 16,0 0-192-16,0 0 192 0,0 0-192 0,-4 5-272 0,2-1 64 0,2-4 16 15,-5 5-368-15,5-5-64 0,0 0-16 0,0 0 0 16,-4 5 64 0,4-5 16-16,0 0 0 0,0 0 0 0,-5 3 240 0,5-3 32 0,0 0 16 0,0 0 0 0,0 0 272 0,-5 1 0 15,5-1 0-15,0 0 0 0,-4-1 0 0,4 1 224 16,-5-2-32-16,5 2-16 16,0 0 400-16,-5-1 96 0,5 1 16 0,0 0 0 15,0 0-48-15,0 0-16 0,-6 1 0 0,6-1 0 0,0 0-128 0,-4 6-32 16,-1-1 0-16,2 3 0 0,0 1-112 0,1 2-32 15,0 2 0-15,2 2 0 0,-1 2-128 0,0 3-16 16,1 2-16-16,0 13 0 0,0-1-160 0,-1-1 160 16,0 2-160-16,0-2 160 0,0-1-160 15,0-1 0-15,1-2 144 0,-2 0-144 0,-1-3 128 0,1-1-128 16,-1-3 128-16,1-1-128 0,1-2 0 0,-1-1 0 16,2-2 0-16,-1-6 128 0,1 0-288 0,-2-1-48 0,0 0-16 0,0-1 0 31,-2-3-752-31,1 1-160 0,-1-1-16 0,-2-2-7808 15,0-3-1568-15</inkml:trace>
  <inkml:trace contextRef="#ctx0" brushRef="#br0" timeOffset="5614.32">5283 4153 9215 0,'0'0'400'0,"-9"1"96"0,0-1-496 0,9 0 0 15,-7 1 0-15,7-1 0 0,-8 2 2368 0,8-2 384 16,0 0 80-16,0 0 16 16,0 0-1488-16,0 0-288 0,0 0-64 0,0 0-16 15,0 0-416-15,0 0-64 0,0 0-32 0,0 0 0 16,9 3-160-16,3-3-16 0,2-1-16 0,4 0 0 0,3 0-112 0,2-1-32 15,-1-3 0-15,3 3 0 0,3-1 0 0,4 1 0 16,2-1 0-16,2 1 0 16,1-1-144-16,1 0 128 0,-2 0-128 0,-1 0 128 0,-2-1 0 15,-10 2-128-15,2-1 192 0,-1 1-64 0,0-2-128 0,0 0 0 0,-1 1 0 0,-1 1 0 16,-2-1 0-16,-2 2 0 0,-4-1 0 16,-2 2 128-16,-1-2 0 0,-3 1-128 0,-3 0 192 0,-5 1-64 15,0 0 208-15,0 0 48 0,0 0 0 0,0 0 0 16,0 0 80-16,0 0 32 0,0 0 0 0,0 0 0 15,0 0-368-15,0 0-128 0,0 0 0 0,0 0 144 16,0 0-480-16,0 0-112 0,0 0 0 0,0 0-8560 16,0 0-1696-1</inkml:trace>
  <inkml:trace contextRef="#ctx0" brushRef="#br0" timeOffset="33097.44">12145 4953 7359 0,'0'0'656'0,"0"0"-528"15,0 0-128-15,0 0 0 0,0 0 576 0,0 0 96 16,0 0 16-16,0 0 0 0,0 0-48 0,0 0-16 0,0 0 0 0,0 0 0 15,0 0-16-15,3-5 0 0,-3 5 0 16,0 0 0-16,0 0 48 0,0 0 16 0,4-6 0 16,-4 6 0-16,0 0-96 0,0 0-32 15,0 0 0-15,0 0 0 0,0 0-112 0,0 0-32 16,0 0 0-16,0 0 0 0,0 0-16 0,0 0 0 0,0 0 0 0,0 0 0 0,3 8 0 0,-2 1 0 16,2 2 0-16,-3 2 0 15,1 1-384-15,0 3 0 0,-1 2 0 0,0 0 0 16,0 1 176-16,0 1 0 0,-1 1 0 0,0 1 0 0,1 1 48 0,0 1 16 15,0-1 0-15,0 0 0 0,0 0-32 0,0 1 0 16,0 1 0-16,1-2 0 0,0-1-16 16,1 0 0-16,-1 0 0 15,-1-1 0-15,0-1-192 0,0-1 176 0,1-1-176 0,0-3 160 0,0-2-16 16,0 0 0-16,0-2 0 0,0-1 0 0,0-1-16 16,0 0-128-16,1-2 192 0,-1 0-64 15,-1-1-128-15,1-1 160 0,-1-6-160 0,0 0 160 0,0 0-160 16,0 0 128-16,0 0-128 0,0 0 128 15,0 0-992-15,0 0-208 0,0 0-32 0,0 0-16 0</inkml:trace>
  <inkml:trace contextRef="#ctx0" brushRef="#br0" timeOffset="33822.85">12124 4991 3679 0,'0'0'160'0,"0"0"32"0,0 0-192 0,0 0 0 0,0 0 0 0,0 0 0 15,3-5 2320-15,-3 5 432 0,3-4 64 0,0 0 32 16,0-1-1536-16,2 1-304 16,-1 0-64-16,1 1-16 0,1 0-256 0,1 0-48 15,1-1-16-15,2 1 0 0,-1-1 64 0,2-1 16 0,1 1 0 0,4-1 0 16,0 0 224-16,4 0 48 0,3 0 16 0,1 1 0 16,3-1-608-16,0 1-128 0,2 0-32 0,0-1 0 0,3-1-80 0,-2 0-128 15,-1-2 176-15,-1 2-176 0,0-1 144 16,-1 0-144-16,0 2 0 0,-1 0 144 0,-1 1-144 0,-1 1 0 15,-2-1 0-15,0 2 128 0,-1 0-128 0,-2 0 128 16,-1-1-128-16,-3 3 128 0,-2-2 64 16,-2 2 0-16,-2 0 0 0,-1 0 0 0,-3-1 112 0,-5 1 16 15,0 0 16-15,0 0 0 0,0 0-16 16,0 0-16-16,0 0 0 0,0 0 0 16,0 0-304-16,0 0 160 0,0 0-160 0,1 6 128 0,-1-6-128 0,1 5 0 15,-1 1-160-15,0 0 160 0,0-6-144 0,0 0 144 16,0 7-128-16,2-1 128 0,-2-6 0 0,0 0 0 15,0 0 0-15,0 0 0 0,-2 5 0 0,2-5 0 16,0 0 0-16,0 0 0 0,0 0 0 0,0 0 0 0,-2 6 0 0,2-6 128 16,0 0-128-16,0 0 0 0,-2 5 0 0,2-5 0 15,0 0 0-15,0 0 0 16,0 0 0-16,-1 7 0 0,0-1 0 0,0 1 0 0,1-7 0 16,0 8 0-16,1-1 0 0,0 1 0 0,-2-1-128 15,1 2 128-15,0 2 0 0,1 3 0 0,0 0 0 0,0 2 0 16,-1 3 0-16,1 1 0 0,-1 1 192 0,0 2-64 15,0 1-128-15,0 1 0 0,0 2 0 0,0 0 128 16,0 2-128-16,0 1 0 0,-2-2 0 0,1 2 0 16,-1-1 0-16,1-1 0 0,0 1 0 0,-1-2 0 15,1 0 0-15,0-4 128 0,1 1-128 0,0-3 0 16,0-1 0-16,-1-2 128 0,0 0-128 0,1-3 0 16,0-1 128-16,0-1-128 0,-2-2 160 0,1-1-160 0,0-3 0 15,0-1 0-15,-2-1 0 0,3-5-160 16,-3 6-1792-16,3-6-352 0,0 0-80 15</inkml:trace>
  <inkml:trace contextRef="#ctx0" brushRef="#br0" timeOffset="34200.81">12185 5781 18431 0,'0'0'1632'0,"-6"1"-1312"0,1-1-320 0,5 0 0 16,-6 0 992-16,6 0 128 15,0 0 32-15,0 0 0 0,0 0-848 0,0 0-176 0,0 0-128 0,0 0 192 16,0 0 320-16,0 0 80 16,7 3 16-16,1 0 0 0,3-1-48 0,4 1-16 0,2-2 0 0,2-1 0 0,4-1-192 0,5 0-32 15,2-1-16-15,3 0 0 0,3-1-112 0,-2 0 0 16,0-1-16-16,-1-1 0 15,0-2-48-15,0 1 0 0,-3-1 0 0,-1 2 0 16,0 0-128-16,-1 1 0 0,-2 0 0 0,-1 0 128 0,-1 1-128 16,-2-1 160-16,-2 3-160 0,-1 0 160 0,-5-1-160 0,-1 1 192 15,-2 1-192-15,-2 0 192 0,-1 0-192 0,-2 0 192 16,-6 0-192-16,0 0 192 0,0 0-64 0,0 0-128 16,0 0 192-16,0 0-64 0,0 0-128 0,0 0 0 0,4 5 0 0,-2 1 0 31,-2-6-928-31,3 5-64 0,-3-5-16 0</inkml:trace>
  <inkml:trace contextRef="#ctx0" brushRef="#br0" timeOffset="38193.16">22462 11163 8287 0,'0'0'736'0,"0"0"-592"0,2-6-144 0,0 0 0 0,1-1 848 16,0 1 144-16,0-1 32 0,0 0 0 0,0 2 80 0,-1-2 32 16,0 0 0-16,2 0 0 0,-1 0 0 0,0 2 0 31,0-1 0-31,-3 6 0 0,4-5-304 0,-4 5-48 16,3-6-16-16,1 2 0 0,-4 4-224 0,0 0-48 0,0 0-16 0,4-3 0 15,-4 3-240-15,0 0-48 0,0 0-16 0,0 0 0 0,0 0-32 0,5 3 0 16,-1 1 0-16,1 3 0 15,-2 2 96-15,0 3 16 0,0 2 0 0,-2 2 0 0,-1 0-128 0,0 4-128 16,-1 2 176-16,0 2-176 0,-1 1 0 0,1 2 0 16,0 0 0-16,0 3 0 0,-1 2 0 0,1 0 0 15,0 1 0-15,0-1 0 0,0-1 0 16,-1-1 0-16,2-1-144 0,-1-3 144 0,0 0 0 0,-1-2 0 16,1-1 0-16,0 0 0 0,0-1 0 0,0-2-208 15,-2 0 48-15,1-2 16 16,-1 0-1904-16,0-2-368 0</inkml:trace>
  <inkml:trace contextRef="#ctx0" brushRef="#br0" timeOffset="38588.12">22463 11842 18079 0,'0'0'800'0,"0"0"160"16,0 0-768-16,0 0-192 0,0 0 0 0,0 0 0 16,4-6 224-16,-4 6 0 0,5-5 0 0,1 0 0 0,2 2 112 0,0 0 32 15,2 0 0-15,1 1 0 0,0 0-368 0,1 1 0 16,0 0 0-16,3 0 0 0,2-1 160 0,2-1-32 16,-1 1-128-16,6 1 192 15,2-1 16-15,5 0 0 0,2 1 0 0,2-1 0 0,5 0 48 0,1 0 0 16,2 0 0-16,3 0 0 0,-1-1-256 15,2 0 128-15,1-1-128 0,3 0 0 0,4 1 0 0,0 1 0 16,-2 0 0-16,-1 1 0 0,-3-2 272 0,-3 2-32 16,-1 0-16-16,-2 0 0 0,-1 0-64 0,-3 1-16 0,1-1 0 0,-2 0 0 15,-1 0-144-15,-4 0 192 16,-3 0-192-16,-1-2 192 0,-4 1-48 0,-3 1 0 16,-2-1 0-16,-3 1 0 0,-3 0-144 0,-2 0 160 15,-2-1-160-15,-2 1 160 0,-2 0-32 0,-6 1 0 0,0 0 0 16,0 0 0-16,0 0-288 0,0 0-64 0,0 0-16 15,0 0-7136 1,0 0-1440-16</inkml:trace>
  <inkml:trace contextRef="#ctx0" brushRef="#br0" timeOffset="38934.94">23638 11637 16575 0,'0'0'1472'0,"0"0"-1168"0,0 0-304 0,0 0 0 0,0 0 1072 16,0 0 144-16,-3-3 48 0,3 3 0 0,0 0-560 15,0 0-128-15,0 0 0 0,0 0-16 16,0 0-192-16,6 0-48 0,2 0 0 0,1 0 0 16,3 0-32-16,0 1-16 0,2 0 0 0,4 0 0 15,0 0-144-15,3 1-128 0,1 2 192 0,1-1-192 0,-2 0 128 0,0 2-128 16,-1-1 0-16,-1 2 0 0,-2-1 160 0,-3 2-32 15,-1-2 0-15,-2 2 0 16,-2-1 192-16,-3 2 48 0,0 0 0 0,-4 1 0 0,-2 3 400 0,-2 0 96 0,-2 1 16 16,-2 1 0-16,-2 3-272 0,-4-1-48 15,-2 2-16-15,-3 1 0 0,-2 0-192 0,-1 1-32 16,-4-1-16-16,2-2 0 0,0-1-176 0,3-2-128 0,-2 0 144 0,3 0-144 31,3-2-272-31,2 0-160 0,-1-3-16 0,4 1-9344 0,3-2-1872 0</inkml:trace>
  <inkml:trace contextRef="#ctx0" brushRef="#br0" timeOffset="39533.83">24136 12074 11055 0,'0'0'480'0,"0"0"112"0,-3-5-464 0,0 0-128 31,-1-1 0-31,2 1 0 0,0-1 2768 0,1 0 544 0,1-1 96 0,0 1 32 0,1-1-1952 0,1 0-384 16,2 1-80-16,1-1 0 0,0 2-592 0,2-2-112 15,2 0-32-15,2 2 0 0,-1-1-144 0,1 1-16 16,2 2-128-16,0-1 192 15,1 2 96-15,-2 0 16 0,-1 0 0 0,0 2 0 0,-2 1 80 0,1 1 0 0,-2 0 16 0,-2 4 0 32,0-1-96-32,-2 3-32 0,0 1 0 0,-2 1 0 15,-1 1 32-15,-2 1 0 0,-2 1 0 0,-1 0 0 0,0 0-144 0,-1 2-32 0,-3 0 0 0,0 0 0 16,-1 0-128-16,0-1 128 0,1-1-128 0,-1 0 128 16,1 0-128-16,0-4 128 0,2 0-128 0,0-1 128 15,2-3-128-15,1-1 160 0,3-4-160 0,0 0 160 16,0 0-32-16,0 0-128 0,0 0 192 0,0 0-64 15,0 0-128-15,8-6 0 0,3 0 0 0,0-4 0 16,4-2 0-16,1-3 0 0,4-2 0 0,0-2 0 0,0-1 0 0,-2 0 0 16,1 0 0-16,-3 0 0 0,0 0 0 0,-3 3 0 15,-2 4 0-15,-2 1 0 0,-1 1 320 0,-3 2 0 16,-2 2-16-16,0 1 0 0,-3 6 272 0,0 0 48 31,0 0 16-31,0 0 0 0,0 0-64 0,-6 0 0 0,-1 1 0 0,1 4 0 16,-1 0-448-16,1 3-128 0,-1 1 0 0,0 1 0 0,2 1 0 0,1 1 0 15,1 1-128-15,0 1 128 0,1-3 0 0,2 1-160 16,1 0 160-16,3-1 0 0,0 0-192 0,2-1 64 16,2 0 128-16,2-1-208 15,1-2-208-15,2-2-32 0,2-3-16 0,3-2 0 16,3-2-128-16,1-2-32 0,1-3 0 0,1-2-10192 0,4-2-2048 0</inkml:trace>
  <inkml:trace contextRef="#ctx0" brushRef="#br0" timeOffset="40324.42">22515 10672 9215 0,'0'0'816'0,"0"0"-656"15,-4-3-160-15,4 3 0 0,0 0 1344 0,0 0 256 0,-2-3 32 0,2 3 16 16,0 0-560-16,0 0-128 0,0 0 0 16,0 0-16-16,0 0-448 0,0 0-96 0,0 0-16 0,0 0 0 0,4 6-144 0,0 2-48 15,0 2 0 1,0 0 0-16,-1 1 96 0,0 1 16 0,1 3 0 0,-2 4 0 0,-1 2 144 15,1 2 16-15,0 1 16 0,2 3 0 16,-3 0-112-16,1 2-32 0,0 0 0 0,0 1 0 0,2 0-144 16,0 0-48-16,-1-2 0 0,-1 0 0 0,1-2-144 15,-2-2 128-15,1-1-128 0,0 0 128 0,0-1-128 0,-1-1 160 16,1-2-160-16,-1 0 160 0,0-4-160 0,0 1 192 16,-1-3-192-16,0-1 192 0,0-1-16 0,0-1 0 15,0-1 0-15,-1-2 0 16,0 1-560-16,0 0-128 0,-1-2 0 0,1 2-10816 0</inkml:trace>
  <inkml:trace contextRef="#ctx0" brushRef="#br0" timeOffset="40909.73">22537 10635 20159 0,'0'0'896'0,"0"0"176"0,0 0-864 0,0 0-208 0,0-4 0 0,0 4 0 0,0 0 384 0,0 0 48 15,0 0 0-15,0 0 0 16,-6-3 224-16,1 7 48 0,-1 1 16 0,1 4 0 16,-1 1-464-16,-1 2-112 0,-2 1-16 0,1 0 0 0,-1 1 64 0,2 0 16 15,-2 0 0-15,1-1 0 16,1 2 64-16,1-2 16 0,-1-1 0 0,3-1 0 15,-1-1 112-15,2-2 32 0,0-1 0 0,1-1 0 16,2-6 144-16,0 0 16 0,0 0 16 0,0 0 0 16,0 0-160-16,0 0-16 0,0 0-16 0,0 0 0 15,6-5 64-15,1-1 16 0,1-3 0 0,1-3 0 16,2-2-304-16,3-3-64 0,1-1-128 0,0 0 192 0,1-1-192 16,-2 0 0-16,-1 2 0 0,-1 0 0 0,-1 3 128 15,-1 2-128-15,-2 2 0 0,-1 2 0 0,-1 3 320 16,0 0-48-16,-1 3 0 0,-5 2 0 0,0 0-80 0,7 0-32 0,-1 1 0 0,-6-1 0 15,7 2-160-15,1 3 0 0,-1 1 0 0,1 2 0 16,-1-1 0-16,-2-1 0 0,1 1 0 0,-1 0 0 0,1-2 0 0,0 2 0 16,1-2 0-16,1 1 0 0,-1-2-192 0,1 0-64 15,2 0 0-15,0-2-16 32,1 0-640-32,0-2-128 0,0 0-32 0,1-1-8576 15,0 0-1712-15</inkml:trace>
  <inkml:trace contextRef="#ctx0" brushRef="#br0" timeOffset="41740.92">22852 10032 14735 0,'0'0'1312'0,"0"-5"-1056"0,2-1-256 0,-1 1 0 0,0-1 768 15,-1 6 112-15,1-6 16 0,0 0 0 0,0 1 112 0,-1 5 16 16,2-6 16-16,-2 6 0 0,0-4-144 0,0 4-48 16,0 0 0-16,0 0 0 0,0 0-160 0,0 0-48 15,0 0 0-15,0 0 0 0,0 0-304 0,0 0-64 16,-5 4-16-16,1 2 0 0,1 0-256 0,1 2 0 15,0 0 0-15,1-1-144 0,1 2 144 0,1 0 0 16,1 0-144-16,1-1 144 0,1 1 0 0,0-1 0 16,1 0 0-16,2-2 0 0,-1 1 0 0,-1-1 192 15,2-1-64-15,0-1 0 0,1 1 80 0,1-3 16 16,-3-2 0-16,2 0 0 0,1-1 64 0,0-1 16 16,-2-3 0-16,2 0 0 0,-1-2-48 0,1-1 0 15,-2-2 0-15,1-1 0 0,-1 0-64 0,-1-1 0 0,0 0-16 16,-1 0 0-16,0 0-48 0,-1 0 0 15,-1 0 0-15,1 1 0 0,-2 1 64 0,0 1 16 16,0 1 0-16,1 2 0 0,-2 0 0 0,0 1 0 16,-1 5 0-16,0 0 0 0,0 0 0 0,0 0 0 0,0 0 0 0,0 0 0 15,0 0-80-15,0 0-128 16,0 0 176-16,0 0-176 0,0 0 0 0,0 0 0 0,0 0 0 16,0 0 0-16,-1 6 0 0,0 4 0 0,1 1 0 0,-3 3-144 15,2 1 144-15,0 3-160 0,-1 2 160 0,0 5-160 16,0 0 160-16,-1 2 0 0,2 3 0 0,0 2 0 15,0 1 0-15,1 1 0 0,0 0 0 0,1 3 0 16,1 0 0-16,2-1 0 0,-1-1 0 0,1 0 0 16,1-1 0-16,-1-4 0 0,1-1 0 0,-1-3 0 15,-1 0 0-15,1-4 0 0,-1-4 0 0,-1-1 0 16,-1-4 0-16,1-2 224 0,-2-2-48 0,0-1-16 0,-2-3 80 0,2-5 16 16,0 0 0-16,0 0 0 0,-5 1 64 0,5-1 32 15,-7-2 0-15,0-2 0 0,2-2-48 0,-2-3-16 16,0-2 0-16,-1-1 0 0,0-1-128 0,1-1-32 15,-1-1 0-15,1 1 0 0,1-2-128 0,0-2 128 16,1 0-128-16,2 1 128 0,0-1 0 0,2 0-128 16,1 0 192-16,1-1-64 0,2 1-128 0,3-1 0 15,1 0 0-15,1 2 0 0,2 0 0 0,-1 2 0 16,2-1-192-16,1 2 192 0,1 1-208 0,2 1 80 16,0 1 128-16,0 1-208 0,1 1 80 0,-2 2 128 15,0 1-208-15,1 1 80 0,-2 2 128 0,-1 1 0 0,-2 1 0 0,0 1-128 16,-1 0 128-16,-2 0-128 15,0 1 128-15,-7-1-128 16,7 2-448-16,-7-2-96 0,0 0-16 0,4 4 0 16,-4-4-576-16,2 8-112 0,0-1-32 0,-2-7-12720 0</inkml:trace>
  <inkml:trace contextRef="#ctx0" brushRef="#br0" timeOffset="48318.82">13986 4926 5519 0,'0'0'496'0,"0"0"-496"0,5-5 0 0,-2 0 0 16,0-1 1328-16,1 0 160 0,-1-1 48 0,-1 1 0 0,-2-1-224 15,1 0-32-15,3 1-16 0,-4-1 0 16,1 0-416-16,0 1-80 0,1 1 0 0,-1 0-16 0,0 1-112 0,-1 4 0 0,1-6-16 0,-1 6 0 15,1-4 80-15,-1 4 0 16,0 0 16-16,0 0 0 0,0 0-48 0,0 0-16 0,0 0 0 0,0 0 0 0,0 0-224 16,0 0-48-1,0 0-16-15,0 0 0 0,-1 8-368 0,0 1 0 16,0 4 0-16,-1 1 0 0,0 2 0 0,1 4 0 16,-3 2 0-16,2 3 0 0,-1 4 160 0,-2 3 64 15,0 1 16-15,-1 2 0 0,1 1-240 0,0 3 128 16,1-1-128-16,1 2 0 0,-1 0 208 0,3-1-48 0,1 1-16 15,0-1 0-15,1 0 96 0,2-3 16 16,-1-2 0-16,0-2 0 0,0-1-112 0,0-2-16 16,2-3 0-16,-3-1 0 0,1-3 48 0,-1-2 0 15,0-2 0-15,0-2 0 0,2 0 0 0,-1-3 0 0,-1-2 0 0,0-2 0 16,0-2 16-16,0-1 0 16,-1-6 0-16,0 0 0 0,0 0-192 0,0 0 160 15,0 0-160-15,0 0 160 16,0 0-912-16,5-7-176 0,-2-5-32 0,1-4-12256 0</inkml:trace>
  <inkml:trace contextRef="#ctx0" brushRef="#br0" timeOffset="48966.05">14039 4956 11967 0,'-6'-10'1072'0,"3"6"-864"0,1 0-208 0,-1 0 0 0,0-3 832 0,-1 0 112 16,2 1 16-16,0-1 16 0,0 2-16 0,1-1-16 16,-4 0 0-16,3 0 0 0,1 1 64 0,0-1 16 15,1 1 0-15,0 5 0 0,0 0-448 0,3-6-64 16,-1 1-32-16,2 0 0 0,1 1-48 0,3-1-16 16,1 2 0-16,2 0 0 0,2-2 64 0,3 2 16 15,2 0 0-15,3-1 0 0,3 2-160 0,2 1-16 16,4-2-16-16,1 0 0 0,1-2-160 0,-1 1-16 15,-2-2-128-15,1 2 192 0,0-1-192 0,-1 1 0 0,0 0 128 0,0-1-128 16,-2 2 0-16,-1 1 0 0,-1 1 0 16,-2 0 0-16,0-1 144 0,-2 1-144 15,-3 0 128-15,-1 1-128 0,-2 0 144 0,-1 1-144 0,-3-1 160 16,-2 0-160-16,1 0 0 0,-3 1-208 16,-7-1 16-16,5 2 0 15,-5-2-240-15,0 0-32 0,0 0-16 0,0 0 0 0,0 0 208 0,5 2 32 0,-5-2 16 0,0 0 0 0,0 0-48 0,0 0-16 16,0 0 0-16,0 0 0 15,0 0 288-15,0 0-160 0,0 0 160 0,0 0-128 16,0 0 128-16,0 0 0 0,0 0 0 0,0 0 0 0,0 0 128 0,0 0-128 16,0 0 160-16,0 0-160 0,2-5 672 0,-2 5 32 15,0 0 16-15,0 0 0 0,0 0 48 0,0 0 0 16,0 0 0-16,0 0 0 0,0 0-320 0,0 0-64 16,0 0-16-16,1 8 0 0,0 1-112 0,-1 1 0 15,-1 1-16-15,0 2 0 0,1 2-32 0,1 3 0 16,-2 2 0-16,0 1 0 15,0 2 16-15,0 3 0 0,0 4 0 0,0 1 0 0,-1 2 0 0,2 2 0 0,0 1 0 0,2 0 0 16,-2 2-32-16,1-1-16 0,0 1 0 16,0-2 0-16,0-2-48 0,0 0-128 15,0 0 192-15,-1-1-64 16,0-2-448-16,1-2-80 0,-1-3-32 0,0-2 0 0,-1-1 832 0,0-1 176 0,0-2 16 0,0-1 16 16,0 0-400-16,1-3-80 0,-1-2 0 15,0-2-128-15,-2 1 0 0,1-4 0 0,0 0 0 0,1-1-192 16,1-3-1600-1,0-5-304-15,0 0-64 0,0 0-7584 0,0 0-1520 0</inkml:trace>
  <inkml:trace contextRef="#ctx0" brushRef="#br0" timeOffset="49404.42">14056 5793 20495 0,'0'0'896'0,"-6"-1"208"0,1-1-880 0,5 2-224 16,-6-1 0-16,1 1 0 0,-1 0 608 0,6 0 80 0,0 0 16 0,0 0 0 15,0 0 96-15,0 0 32 0,0 0 0 0,0 0 0 16,0 0-560-16,0 0-96 15,0 0-32-15,0 0 0 0,0 0-144 0,5 7 0 0,0-2 144 0,4 1-144 16,1-2 144-16,2 0-144 16,2-1 192-16,3-1-192 0,2 0 256 0,5-1-48 0,2-1-16 0,3-1 0 15,2-1-192-15,2-1 144 0,0-2-144 16,2 1 128-16,-1-1-128 0,1-1 0 0,2 1 144 0,2 1-144 16,-3 0 0-16,3-1 128 0,-1 0-128 0,-1-1 0 15,-1 1 128-15,-4-1-128 0,-4 1 128 0,-1 1-128 16,-5-2 160-16,-4 1-32 0,-1 0-128 0,-4 1 192 15,-2-1-48-15,-2 2-16 0,-3 0 0 0,0 1 0 16,-6 2 80-16,0 0 16 0,0 0 0 0,0 0 0 16,0 0-48-16,0 0-16 0,0 0 0 0,0 0 0 15,0 0-496-15,0 0-112 0,0 0 0 0,0 0-16 16,0 0-1920 0,0 0-384-16,0 0-80 0</inkml:trace>
  <inkml:trace contextRef="#ctx0" brushRef="#br0" timeOffset="49513.94">14865 5752 13823 0,'0'0'1216'0,"0"0"-960"15,0 0-256-15,0 0 0 0,0 0 2096 0,0 0 368 16,0 0 80-16,0 0 16 0,0 0-1488 0,0 0-304 16,0 0-48-16,0 0-16 31,0 0-1248-31,0 0-256 0</inkml:trace>
  <inkml:trace contextRef="#ctx0" brushRef="#br0" timeOffset="-78200.76">18041 9072 4607 0,'0'0'400'0,"0"0"-400"0,0 0 0 0,0-5 0 15,0 0 2432-15,0 5 384 16,0-6 96-16,0 6 16 0,2-4-1392 0,-2-2-256 16,0 2-64-16,0 0-16 0,-2-3-304 0,2 7-48 0,0 0-16 15,0-4 0-15,0-2-144 0,0 6-48 0,0 0 0 0,0 0 0 16,0 0-16-16,0 0-16 0,0 0 0 0,0 0 0 0,0 0 32 0,0 0 0 16,0 0 0-16,0 0 0 15,0 0-192-15,-2 7-16 0,-2-2-16 0,1 4 0 0,1 2-48 0,-1 1-16 16,-2 2 0-16,2 3 0 0,-1 3-176 0,-1 1-48 15,1 1 0-15,-1 2 0 0,1 1-128 0,1 0 0 16,0 0 0-16,3 0 0 0,-1-1 0 0,1-2 0 16,1-2 0-16,1-1 0 15,-1-2 0-15,1 1 0 0,1-3 0 0,2 0 0 0,-1-2 0 0,1-1 0 16,1-2 0-16,1-1 0 0,-2-3 0 0,2 0 0 16,-1-3 0-16,2-1 128 0,0-2 112 0,0-1 16 15,1-2 0-15,0-3 0 16,0-1 0-16,0-3 16 0,-1-3 0 0,2-3 0 0,0-2-48 0,1-1-16 0,-1-3 0 0,1-3 0 15,-1-1-64-15,0 0-16 0,0-2 0 0,-1 1 0 16,-4 1-128-16,2 3 192 0,-1 3-192 16,0 3 192-16,-3 1 0 0,0 2 0 0,0 2 0 0,-1 2 0 15,-1 1 32-15,-1 3 16 0,1 0 0 0,-1 6 0 16,0-4 0-16,0 4 0 0,0 0 0 16,0 0 0-16,0 0-48 0,0 0-16 0,0 0 0 15,0 0 0-15,0 0-176 0,-3 8 128 0,-1-2-128 0,2 4 128 0,0 1-128 0,0 2 160 16,0 2-160-16,-1 0 160 0,1 1-160 0,1 2 0 15,-1 1 0-15,1-1 0 0,0 0 0 0,1 2 0 16,0-1 0-16,1-2 0 0,0 0 0 0,0-1 0 16,0 0 0-16,1-1 0 0,2-2 0 0,-1-1-144 15,1-1 144-15,1 0-208 16,0-1-608-16,1-1-112 0,-1-1-32 0,2-3 0 16,1 0-2368-1,-1-3-496-15,10-1-80 0,-2-2-32 0</inkml:trace>
  <inkml:trace contextRef="#ctx0" brushRef="#br0" timeOffset="-77789.3">18523 9450 7359 0,'0'0'656'0,"0"0"-528"0,0 0-128 0,7 0 0 0,1-2 1808 0,-2 0 336 16,-2 0 64-16,-4 2 16 0,0 0-448 0,4-5-96 16,0 1-16-16,-1-1 0 0,-1 0-448 0,-2 5-112 15,2-7-16 1,0 1 0-16,-1 0-80 0,-1 1-32 0,0 5 0 0,-1-7 0 0,-3 0-80 0,1 2-32 31,3 5 0-31,-8-3 0 0,2-1-96 0,-2 4 0 16,-1 1-16-16,0 3 0 0,-1 0-128 0,1 2-32 0,-1 1 0 0,0 1 0 15,0 2-256-15,-1 1-48 0,0 2-16 16,0 0 0-16,0 2-128 0,2-1-16 16,-1 1-128-16,2 0 192 0,3-1-64 0,1-2 0 15,1 0-128-15,2 0 192 0,0 0-64 0,2-1-128 0,3-2 176 16,1 0-176-16,1 1 256 0,0-2-64 0,3-2-16 0,1 1 0 0,0-4 112 0,1-1 32 31,1-1 0-31,1-1 0 0,1-2-320 0,2-2 0 0,1-3 0 0,3-2 0 31,0-2-1168-31,2-1-304 0,3-1-48 0,-2-2-15008 0</inkml:trace>
  <inkml:trace contextRef="#ctx0" brushRef="#br0" timeOffset="-76601.4">19370 9459 15711 0,'0'0'704'0,"0"0"128"0,0 0-656 0,0 0-176 0,0 0 0 0,0 0 0 15,0 0 832-15,0 0 144 0,0 0 32 0,0 0 0 16,0 0-64-16,0 0-16 16,0 0 0-16,0 0 0 0,0 0-592 0,0 0-112 0,0 0-32 0,0 0 0 15,0 0-192-15,-1 5 0 0,1-5 0 0,0 0 0 0,0 0 192 0,0 0-48 32,0 0-16-32,0 0 0 0,0 0-128 0,0 0 0 0,0 0 0 0,0 0 0 15,0 0 224-15,0 0 16 16,0 0 0-16,0 0 0 0,-6-3 272 0,2 0 48 15,-1-1 16-15,2-1 0 0,1 0 0 0,0-1 0 16,-1-1 0-16,2 1 0 0,1-1 0 0,-1 1 16 16,-1-1 0-16,1 2 0 0,1 5 96 0,0-6 16 15,0 1 0-15,0 5 0 0,0 0 0 0,0 0 0 16,0 0 0-16,0 0 0 0,3-5-224 0,-3 5-32 0,0 0-16 16,0 0 0-16,6-1-112 0,-6 1 0 15,6 3-16-15,0 2 0 0,-2 0 80 0,1 2 32 0,-1 2 0 0,0 1 0 16,1 2 48-16,-2 1 16 0,0 1 0 0,1 2 0 15,-2-1-16-15,-1 1 0 0,-1 2 0 0,-1-1 0 16,-1 0-176-16,-2 2-32 16,0 1-16-16,-3 0 0 0,-1 0-240 0,-2 2 176 15,-3-1-176-15,-3 0 160 0,-3-1-624 0,-1 0-128 0,-4-1-32 0,1-2-12272 16,-1 0-2464-16</inkml:trace>
  <inkml:trace contextRef="#ctx0" brushRef="#br0" timeOffset="-75416.52">20030 9111 7359 0,'0'0'320'0,"0"0"80"0,0 0-400 0,0 0 0 0,6-3 0 0,0 0 0 16,-6 3 2160-16,4-5 336 0,-4 5 80 0,4-4 16 0,-1 1-1328 0,-3 3-272 0,2-6-48 0,-2 6-16 31,4-5 32-31,-4 5 16 0,2-6 0 0,-2 6 0 0,0 0-80 0,0 0 0 16,2-5-16-16,-2 5 0 15,0 0-32-15,0 0 0 0,0 0 0 0,0 0 0 0,3-6-208 0,-3 6-32 16,0 0-16-16,0 0 0 0,0 0-208 0,0 0-32 0,0 0-16 0,0 0 0 31,0 0-32-31,0 0-16 0,-1 6 0 0,-2 1 0 16,0 2-64-16,-1 1-16 0,1 0 0 0,-1 2 0 15,1 1-80-15,1 3-128 0,0 0 176 0,0 1-176 0,-1-1 128 0,3 1-128 16,0-2 0-16,1 2 0 0,2-2 0 0,0 1 0 16,1 1 0-16,2-2 0 0,0-1 0 0,0-1 0 15,3-1 0-15,0-1 0 0,-1 0 0 0,3-3 128 16,1-2-128-16,1-1 160 0,-1-2-16 0,2 1 0 15,-1-3 0-15,1-1 0 0,1-1 0 0,-1-1 0 16,1-1 0-16,0-4 0 0,-2-3-16 0,0-1-128 16,0-2 192-16,1-1-64 0,-4-4-128 0,0-2 192 15,2-2-192-15,-2-1 192 0,0-2-192 0,-1 2 160 16,-1 2-160-16,-3 1 160 0,0 3-160 0,-2 0 192 16,-1 2-192-16,-2 1 192 0,1 2 144 0,-1 2 48 15,-1 2 0-15,0-1 0 0,0 3 32 0,1 6 16 16,-1-4 0-16,1 4 0 0,0 0-208 0,0 0-32 0,0 0-16 0,0 0 0 15,0 0-48-15,0 0-128 0,0 0 192 0,0 0-64 16,-2 7-128-16,0 1 192 0,-1 2-192 0,1 1 192 16,-1 0-192-16,1 1 128 0,2 0-128 0,-3 2 128 15,1 0-128-15,2 0 0 0,-1 2 0 0,1-1 0 16,0-1 0-16,1 0 0 0,1-2 0 0,1-1 0 16,-1 0 0-16,1 1 128 0,2-3-128 0,-1-2 0 0,0 0 0 0,2-1-224 15,-2 0 32-15,2-2 0 16,0-1-576-16,2-3-96 0,1-3-32 0,2 0 0 15,2-2-1968-15,4-2-400 0</inkml:trace>
  <inkml:trace contextRef="#ctx0" brushRef="#br0" timeOffset="-74873.24">20721 9330 15663 0,'0'0'1392'0,"0"0"-1120"0,0 0-272 16,0 0 0-16,-3-3 2400 0,3 3 416 0,-4-3 96 0,4 3 16 16,-3-4-864-16,3 4-160 15,0 0-48-15,0 0 0 0,0 0-816 0,-4 6-160 16,2 0-48-16,1 3 0 0,0 0-256 0,1 2-64 0,0-1-16 0,0 3 0 16,-1 0-96-16,1 3-16 0,1 0 0 0,-1 2 0 15,0-2-128-15,1 1-16 0,0-1-16 0,0 1 0 16,0-1-224-16,2-2 128 0,0-1-128 0,-1 0 0 15,0-1 0-15,1 0 0 0,-1 0 0 0,1-2 0 16,-3-1-368 0,1-1-160-16,0-2-48 0,0 0 0 0,-1-6-2400 0,0 0-480 15,0 0-112-15</inkml:trace>
  <inkml:trace contextRef="#ctx0" brushRef="#br0" timeOffset="-74542.87">20604 9437 28559 0,'-3'-3'2544'0,"-1"-2"-2032"31,1 1-512-31,3 4 0 0,0 0 560 0,0-6 16 0,0 6 0 0,5-5 0 0,0-1 192 0,3 2 32 0,3 0 16 0,2-1 0 16,1 2-432-16,4 0-64 15,-1-1-32-15,1 1 0 0,0 0-128 0,-1 2-32 16,1-1 0-16,1 1 0 0,0 0-128 0,-1 1 192 0,-3 1-192 0,0 3 192 15,-1-1-192-15,-1 2 160 0,-1 2-160 0,-2 1 160 16,-3-1-32-16,-1 2-128 0,-1 1 192 0,-3 0-64 16,-1 1 64-16,-2-1 0 0,-1 2 0 0,-3 0 0 15,-1 0-16-15,-4 0 0 0,0 1 0 0,-1-1 0 16,-1 0 16-16,0-1 0 0,-1 0 0 0,-2 0 0 16,1 0-64-16,0 0 0 0,-2 0 0 0,2-1 0 15,0 0-128-15,0-1 160 0,0 1-160 0,1 0 160 16,2-3-512-16,-1 1-96 0,0-1-32 0,-3 1-16320 15</inkml:trace>
  <inkml:trace contextRef="#ctx0" brushRef="#br0" timeOffset="-68022.07">881 8116 10127 0,'0'0'448'0,"-2"-3"96"0,-2-3-544 0,2 1 0 0,1-1 0 16,-1 2 0-16,-2-2 2080 0,2 2 304 0,1-2 64 15,1 6 16-15,0 0-992 0,0 0-208 0,-1-4-48 0,1 4 0 16,0 0-432-16,0 0-80 16,0 0-32-16,0 0 0 0,-1 9-224 0,1 3-32 15,0 1-16-15,-1 2 0 0,0 3 64 0,0 2 16 16,0 1 0-16,-1 2 0 0,1 2-288 0,0 1-48 0,-1 1-16 0,1-1 0 16,0 1-128-16,0-2 0 15,0 0 0-15,1-2 0 0,0-2 0 0,0-2 0 0,0-1 0 0,0-3 0 0,0-2 0 0,0-1 128 16,0-2-128-16,0-3 0 0,0-7 208 0,0 5-32 15,0-5-16 1,0 0 0-16,0 0 224 0,0 0 32 0,0 0 16 0,0 0 0 0,-1-7-176 16,1-3-48-1,0-4 0-15,0-3 0 0,-2-5-208 0,2-5 0 16,-3-2 0-16,2-4 0 0,-1-4 0 0,1-1-208 0,-1 1 32 0,0 0 16 0,0 1 160 16,0 4 0-16,0 2 0 0,1 4 0 0,0 3 288 0,0 3 96 31,-1 4 0-31,1 2 16 0,0 3 112 0,1 4 0 0,0 0 16 0,0 7 0 0,0 0-208 0,0 0-32 31,0 0-16-31,0 0 0 0,7-1-272 0,1 3 0 16,-1 1 0-16,2 3 0 0,1 1 0 0,1 0 0 15,0 2 0-15,2 1 0 0,0 1 0 0,1 0 0 0,-1 0 0 0,1 1 0 16,0 0 0-16,3 0 0 0,-2 0 0 0,1-1 0 16,0 0 0-16,-2-1 0 15,0-1 0-15,-1-1 0 0,0-2 0 0,-2 1 0 0,-2-2 0 16,-1 1 0-16,-1-3 0 0,-1 2 128 0,-6-5-128 15,4 5 0-15,-4-5 192 0,3 5-192 0,-3-5 192 0,0 0-192 0,0 6 240 0,-1 1-64 16,1-7-16-16,-2 7 0 16,-3 1 32-16,-2 1 0 0,0 0 0 0,0 1 0 0,-2 1-192 0,0 1 0 15,-1 0 144-15,-1 1-144 0,-1 0 0 0,-1 2 144 16,-2-1-144-16,-1 0 0 0,1 0 144 0,-2 1-144 16,1-1 0-16,-1 0 144 0,1-2-144 0,-1 2 0 15,2-2 144-15,1-1-144 16,0-1 0-16,2 0 0 0,0-1 0 0,3 0 128 0,2-2-128 0,1-2 0 15,1 0 0-15,5-5-128 16,0 0-1424-16,0 0-288 0,0 0-48 0,0 0-13360 0</inkml:trace>
  <inkml:trace contextRef="#ctx0" brushRef="#br0" timeOffset="-67597.12">1335 8114 3679 0,'0'0'320'0,"0"0"-320"15,0 0 0-15,0 0 0 16,4-5 3376-16,0 1 592 0,-2-1 128 0,-1 1 32 0,0-1-1856 0,-1 0-368 15,-1 1-80-15,1 4-16 0,-1-6-368 0,-1 2-80 16,-2-1-16-16,1 2 0 0,-1-1-288 0,-1 3-64 16,0 0-16-16,-1 2 0 0,1 1-176 15,-2 2-32-15,1 2-16 0,-1 1 0 16,0 2-272-16,1 2-48 0,-1 0-16 0,2 1 0 0,1 3-224 0,1-1-32 16,-2 0-16-16,1 1 0 15,4-1-144-15,0-1 0 0,-1 0 0 0,1-1 0 0,1-1 0 0,2-1 0 16,0-1 0-16,1-1 0 0,1-3 0 0,1 0 0 15,2-2 0-15,1-1 0 0,0-2 0 0,0-1 0 16,2-2 0-16,2-2 0 0,0-1 0 0,1-3 0 0,0-2 0 0,2-2 0 31,-1-4-832-31,11-7-32 0,0 3-16 0,-3 0 0 16,-3 1-2624-16,-3 4-528 0</inkml:trace>
  <inkml:trace contextRef="#ctx0" brushRef="#br0" timeOffset="-66860.53">1253 8781 26207 0,'-10'-3'1152'0,"10"3"256"0,-5-1-1136 0,5 1-272 0,-4 0 0 0,4 0 0 0,-6 1 1072 0,6-1 144 0,-4 4 48 16,1 3 0-16,-1 1-368 0,2 2-64 15,0 2 0-15,1 2-16 0,1 3-480 0,0 1-80 16,1 2-32-16,0 1 0 0,0 0-224 0,1 1 144 0,3 1-144 0,-2-1 128 16,-1-1-128-16,2 0 0 15,0-1 0-15,-1-2 0 0,1 1 0 0,-1-1 128 16,-1-3-128-16,0-2 0 0,2-2 128 0,-3-1-128 0,0-1 0 0,0-4 128 16,-1-5 176-16,0 0 16 0,0 0 16 15,0 0 0-15,0 0 176 0,2-8 48 16,-2-5 0-16,0-3 0 0,0-4-560 0,-1-4 0 15,-1-5 0-15,0-4 0 0,-2-4 0 0,0 1-320 0,1 0 32 0,-3 3 16 0,1 2 272 0,-1 3-160 16,1 3 160-16,0 5-128 0,1 5 464 0,0 2 112 16,2 4 0-16,0 2 16 0,-1 3 208 0,3 4 32 15,0 0 16-15,0 0 0 16,0 0-416-16,0 0-96 0,0 7-16 0,2 2 0 0,2 0-192 0,3 1 0 16,2 1 0-16,1 1 0 0,2-1 0 0,1 1 0 15,1-1 0-15,3 0-160 0,-1 0 160 0,2 0 0 16,2 1 0-16,-2-1-128 0,1-2 128 0,0 1 0 15,2-3-144 1,-3 0 144-16,0 0 0 0,1-2-176 0,-6 0 176 0,-1-2-128 0,-1-1-128 0,-3 1-32 16,-4 0 0-16,-4-3 0 0,0 0 288 0,0 0-160 15,0 0 160-15,0 0-128 0,-4 4 128 0,-1 1 0 16,-2 1 0-16,-2 1 0 16,-2 0 0-16,-1 2 0 0,-1 1 0 0,-1 2 0 0,1 0 0 0,-1 1 144 0,-2 2-144 0,2 0 0 15,1 2 160-15,0 0-160 0,-2 0 128 0,2 0-128 16,0 0 0-16,2-1 0 0,0 0 0 0,2-3 0 0,0-1 0 0,2-1 0 15,0-3 0-15,3-1 0 0,-1 1-192 16,3-1-128-16,0-2-32 0,2-5 0 31,0 0-3024-31,0 0-592 0</inkml:trace>
  <inkml:trace contextRef="#ctx0" brushRef="#br0" timeOffset="-66601.06">1689 8788 29887 0,'0'0'1328'0,"0"0"272"0,0 0-1280 0,-4 4-320 16,2 2 0-16,1 0 0 0,1 2 384 0,0-1 0 15,-1 0 16-15,3 2 0 0,2 1 416 0,1 1 80 16,-2 1 0-16,1 1 16 0,1 1-448 0,0-1-80 0,1-1-32 0,0 1 0 15,1 0-160-15,1-1-48 0,0 1 0 0,1-2 0 16,1-2-144-16,-2 1 0 0,-1-1 0 0,1 0 0 16,0-2 0-16,-2-1 0 0,1 0 0 0,-1-2 0 15,-1-1-2096-15,-5-3-288 0,7 1-64 0,-7-1-11184 16</inkml:trace>
  <inkml:trace contextRef="#ctx0" brushRef="#br0" timeOffset="-66329.91">1708 8902 29663 0,'-14'-7'1312'0,"9"4"272"0,5 3-1264 0,-5-3-320 16,-2-1 0-16,2-1 0 0,0 1 1200 0,5 4 176 15,-2-6 32-15,1 1 16 0,2-1-464 0,2 0-112 0,4-1-16 0,-1 1 0 16,1-1-448-16,3 0-112 16,2 1-16-16,3 0 0 0,0 2-64 0,1 1 0 15,1-1-16-15,-1 3 0 0,1 1 16 0,-1 2 0 16,2 2 0-16,-5 1 0 0,2 3-48 0,-2 2 0 0,-1 1 0 0,-2 1 0 15,-3 0 0-15,-1 2 0 0,-3 2 0 0,-3 0 0 16,-2 3-144-16,-2-1 128 16,-2 0-128-16,-4 1 128 0,0 0-128 0,-2-1 0 0,-1 0 0 0,0 0 0 15,-1-2-304-15,0-1 64 0,1 0 16 0,0-2 0 16,0-3-528 0,0 0-96-16,-2-3-32 0,3 0 0 0,0-3-2512 15,-1-1-496-15</inkml:trace>
  <inkml:trace contextRef="#ctx0" brushRef="#br0" timeOffset="-65386.28">1503 7702 20271 0,'-29'-13'1792'0,"10"4"-1424"0,-1-2-368 0,0 0 0 15,2-1 0-15,-3 1 0 0,-1 0 0 0,-1 1 0 16,1 0 528-16,-4 3 144 0,3 1 32 0,1 3 0 16,0 1 672-16,0 1 144 0,0 1 16 0,-1 1 16 15,-2 1-720-15,-3 1-160 0,0 0-32 0,-1 2 0 16,-1-1-256-16,1 2-48 0,1 0-16 0,2 4 0 15,-1 2 0-15,2 2 0 0,1 0 0 16,2 1 0-16,2 3-128 0,-1-1-48 0,-2 0 0 0,2 1 0 0,4 1-144 0,-2 2 0 16,-2 2 0-16,1 0 128 0,3 2-128 0,-3 0 0 15,0 0 0-15,2 2 0 0,0 2 0 16,-1 0 0-16,0 0 0 0,2 2 0 0,0 1 0 0,2 1 128 16,-1-1-128-16,8-9 0 0,-1 3 0 15,0 1 0-15,0 2 0 0,0 2 0 16,3 0 0-16,0 2 0 0,1 2 0 0,-2 15 0 0,3-4 0 0,3-16 0 15,0 2-144-15,2 1 144 0,1 2 0 0,1 1 0 16,2 2 0-16,0 0 0 0,1 2 0 0,1-2 0 16,2 0 0-16,2 0 0 0,1 2-128 0,3-2 128 15,0 0 0-15,3-2 0 0,2 2-128 0,2-2 128 0,2 1 0 16,2 0 0-16,-1-1 0 0,2-2 0 0,-3-2 0 16,1 0 0-16,2-1 0 0,0-1 0 0,2 0 0 0,1-2 0 15,1-1 208-15,3-3-48 16,2-2-16-16,1 1 0 0,0-2 32 0,2 1 0 0,-1-2 0 0,1-1 0 15,-1-2 32-15,2 0 16 0,-2-4 0 0,2 0 0 16,1-1 80-16,-1-1 16 16,2 0 0-16,0-2 0 0,-1-2 128 0,-3-3 16 0,-2 1 16 0,-1-3 0 15,-2-2-32-15,0-1-16 0,-5-1 0 0,2-2 0 16,0 0-96-16,-1-1-16 0,0-2 0 0,0-3 0 16,-2-3-48-16,1-2-16 15,-1 0 0-15,1-4 0 0,1-1-48 0,-2-2-16 0,-2-1 0 0,-3-2 0 16,0-2-32-16,1-3-16 0,-1-1 0 0,0-2 0 15,-1 0-16-15,0-1-128 0,0-1 192 0,-1-2-64 0,-2 0 64 0,-1 1 0 16,2-1 0-16,4-15 0 16,-5 4 112-16,-2 4 16 0,-4 2 16 15,-3 2 0-15,-3-1-32 0,-1-1-16 0,-4 0 0 0,-1 13 0 0,-2-5-80 0,-4-21-16 16,-2 1 0-16,-2 0 0 0,-2-1-192 0,-2 0 176 16,-4-2-176-16,1 2 160 0,-2 1-160 15,-3 2 160-15,1 3-160 0,-1 2 160 0,0 4-160 0,0 4 128 16,0 3-128-16,-1 0 128 0,-2 2 0 0,-4 2 0 15,-4 0 0-15,-3 4 0 0,-1 0-128 0,-1 2 160 16,0 1-160 0,0-1 160-16,4 2-160 0,-2 0 0 0,-3-1 0 0,2-2 128 0,1 1-128 0,0 1 0 0,0 0 0 15,0 2 0-15,1 1 0 0,-1 4 0 0,2-1 0 0,0 5 0 16,-1 1-144-16,1 5 144 0,2-1-192 0,0 4 192 16,-2 3-208-16,1 3 64 0,-2 4 16 15,0 1 0-15,-4 3 0 0,2 2 0 0,1 0 0 0,3 3 0 16,2 1-128-16,0 3-32 0,0 2 0 0,5 2 0 31,0 1-352-31,3 3-80 0,1 0-16 0,3 0 0 16,3 1-1888-16,2-1-384 0,2-2-80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36:54.839"/>
    </inkml:context>
    <inkml:brush xml:id="br0">
      <inkml:brushProperty name="width" value="0.05292" units="cm"/>
      <inkml:brushProperty name="height" value="0.05292" units="cm"/>
      <inkml:brushProperty name="color" value="#FF0000"/>
    </inkml:brush>
  </inkml:definitions>
  <inkml:trace contextRef="#ctx0" brushRef="#br0">2600 946 24879 0,'0'0'1088'0,"0"0"256"0,0 0-1088 0,0 0-256 0,0-4 0 0,0-2 0 16,1 0 464-16,0-1 48 0,-1-1 0 0,0 1 0 0,1-2 240 0,-1-1 48 15,-1-2 16-15,1-1 0 0,0-2-192 0,-1 1-48 0,-2-3 0 0,0 2 0 16,-1 0 192-16,0 0 16 0,-3 0 16 0,0 2 0 31,-2 2 32-31,0 2 16 0,1 0 0 0,-2 3 0 16,-3 0-64-16,0 4-16 0,-1 2 0 0,-3 2 0 0,0 4-144 0,-2 1-48 16,1 2 0-16,0 3 0 0,-2 1-720 0,2 4-160 15,2 2-16-15,0 1-16 0,1 1 336 0,2 1 0 16,1 1-144-16,2 1 144 0,2-2 0 0,3 0-160 15,1 0 160-15,4-3-128 0,1-1 128 0,2-2 0 16,0 0 0-16,2-2 0 0,2-2 0 0,1-2 0 16,-1-2 0-16,3-3 0 0,1-1 0 0,1-4 0 15,3-4 0-15,-1-1 0 0,1-3 0 0,0-3 128 16,0-2-128-16,2-5 176 0,-1-3-32 0,-1-4 0 16,1-3 0-16,-2-1 0 0,0 1-144 0,-3 1 192 15,-2 1-192-15,-1 4 192 0,-4 4-192 0,0 3 0 0,-2 4 0 0,-1 2 128 16,-1 2 240-16,0 7 32 0,0 0 16 0,0 0 0 15,-4 5-48-15,-1 3-16 16,0 4 0-16,-1 3 0 0,0 1-352 0,0 3 0 16,2 2 0-16,-2 2 0 0,1-1 0 0,-1 0 0 15,4 1 0-15,2-1 0 0,2-2 0 0,3 0-160 0,0-2 160 16,1 0 0-16,0-3-336 0,2-1 32 0,1-2 16 0,-1-2 0 31,1-3-640-31,1-1-128 0,1-3-32 0,1-2 0 16,0-3-1504-16,3-5-304 0,13-11-64 0,3-4-16 0</inkml:trace>
  <inkml:trace contextRef="#ctx0" brushRef="#br0" timeOffset="251.8">2742 597 34095 0,'-12'-7'3024'0,"12"7"-2416"16,-6-1-480-16,6 1-128 0,0 0 352 0,0 0 48 15,0 0 16-15,0 0 0 0,0 0 16 0,0 0 0 16,5 5 0-16,1 3 0 0,3 2 224 0,2 3 48 15,1 1 16-15,2 4 0 0,1 2-336 0,-2 3-64 16,-1 3 0-16,-1 3-16 0,0-1 96 0,-4 2 32 16,-3 1 0-16,0 4 0 0,-6 2-208 0,-2 4-32 15,-5 2-16-15,-2 3 0 0,-3 1-48 0,-3 1-128 16,-1-3 192-16,-1-2-64 16,-2-3-464-16,0-1-112 0,0-4 0 0,0-3-16 15,2-2 0-15,-2-3 0 0,0-3 0 0,1-3 0 16,0-3-1552-16,-2-4-304 0,-1-4-64 0,-3-4-16 0</inkml:trace>
  <inkml:trace contextRef="#ctx0" brushRef="#br0" timeOffset="488.39">2069 557 38703 0,'0'0'3440'0,"-5"3"-2752"16,0 0-560-1,1 3-128-15,-2 1-800 0,-1 4-192 0,1 4-32 0,-4 3-16 0,0 6 1232 0,0 3 256 16,0 4 64-16,-4 11 0 16,1 1-128-16,1 1 0 0,0 2-16 0,2 0 0 0,2 1-176 0,4 2-48 15,1-2 0-15,6-1 0 16,3-2-144-16,4-2-176 0,3-2 48 0,4-3 0 16,3-4-672-16,0-3-128 0,2-3-32 0,4-4-9776 15,1-4-1952-15</inkml:trace>
  <inkml:trace contextRef="#ctx0" brushRef="#br0" timeOffset="1244.89">5195 888 22111 0,'-9'-10'1968'0,"9"10"-1584"0,0 0-384 0,0 0 0 16,-3-6 432-16,8 2 0 0,8 0 0 0,-5 0 0 16,-8 4 448-16,0 0 80 0,0 0 32 15,0 0 0-15,0 0 208 0,-6 0 32 0,-1 1 16 0,2 4 0 16,0 1-592-16,-1 3-112 0,-2 2-32 0,2 2 0 15,2 3-144-15,0 1-48 0,-2 3 0 0,4 2 0 16,-1 2-16-16,2 2-16 16,-2-1 0-16,3 1 0 0,3 1-112 0,-2-1-32 0,1-1 0 0,2 0 0 15,2-2-16-15,1-1 0 0,1-1 0 0,2-2 0 0,1 0 0 0,1-2-128 16,0-4 192-16,0-2-64 0,0-2 48 0,3-3 0 16,-1-1 0-16,1-3 0 0,0-4 16 0,0-2 0 15,2-1 0-15,-1-4 0 0,2-3-64 0,-2-2 0 16,2-4 0-16,-2-3 0 0,-1-1 64 0,0-3 16 0,-1-4 0 15,0 0 0-15,-5-1-32 0,1 0-16 0,-2 2 0 16,-1 1 0-16,-3 2 32 16,-2 2 0-16,-1 1 0 0,-2 2 0 0,-1 1 32 0,0 3 16 0,-1 0 0 15,-1 3 0-15,0 1-112 0,-1 2-128 0,1 0 176 0,-1 3-176 16,1 0 0-16,1 1 0 0,0 2 0 0,2 0 0 31,1 4-1360-31,0 0-176 0,0 0-48 0,0 0 0 16,0 0-1376-16,0 0-288 0</inkml:trace>
  <inkml:trace contextRef="#ctx0" brushRef="#br0" timeOffset="1499.56">5394 899 27647 0,'0'0'2448'0,"0"0"-1952"0,-4-2-496 0,4 2 0 16,0 0 640-16,0 0 16 0,0 0 16 0,0 0 0 0,0 0 224 0,0 0 64 31,0 0 0-31,5-4 0 0,2 2-256 0,2 0-32 16,-1 1-16-16,3 0 0 0,0 0-512 0,2-1-144 15,0 2 0-15,1-1 0 16,0 0-352-16,3 1-144 0,-5-1-16 0</inkml:trace>
  <inkml:trace contextRef="#ctx0" brushRef="#br0" timeOffset="1787.53">4964 878 15663 0,'0'0'1392'16,"0"0"-1120"-16,0 0-272 0,0 0 0 0,0 0 2112 0,0 0 384 16,0 0 64-16,0 0 0 0,0 0-784 0,0 0-176 15,0 0-16-15,4-5-16 0,2 2-560 0,1 0-112 16,0 1-32-16,2-1 0 0,2 2-416 0,0 0-96 0,1-1-16 0,1 1 0 15,3 1-336-15,-1-1 144 16,2 1-144-16,-1 0 0 16,0-1-1408-16,1 1-384 0,0 1-64 0</inkml:trace>
  <inkml:trace contextRef="#ctx0" brushRef="#br0" timeOffset="2294.66">6240 1048 34143 0,'0'0'1520'0,"0"0"304"0,0 0-1456 16,0 0-368-1,0 0 0-15,0 0 0 0,0 0 608 0,3-4 48 0,1 0 16 0,1 0 0 16,2 1-16-16,2 0 0 0,0-1 0 0,5 1 0 16,1-1-400-16,-1-1-64 0,3 1-32 0,0 1 0 15,1-1-160-15,1 1 0 16,3 0 0-16,-4 0 128 0,-2 1-1152 0,-1 1-224 0,1 0-48 15</inkml:trace>
  <inkml:trace contextRef="#ctx0" brushRef="#br0" timeOffset="2438.35">6251 1201 28559 0,'0'0'2544'0,"0"0"-2032"0,0 0-512 0,0 0 0 0,0 0 2432 0,0 0 384 0,0 0 64 0,0 0 32 15,0 0-2048-15,4 6-416 0,-4-6-64 0,9 3-32 16,1-2 32-16,4 1 0 0,4-1 0 0,1-1 0 0,4 0-384 0,2-2-160 16,3-1 16-16,2-1 0 15,5-3-2544-15,-1-1-496 0</inkml:trace>
  <inkml:trace contextRef="#ctx0" brushRef="#br0" timeOffset="3479.24">7951 726 13823 0,'0'0'1216'0,"-2"-4"-960"0,2-1-256 0,4 0 0 31,5-1 1648-31,-3 1 272 0,-3-1 64 0,-3 6 16 0,0-6-224 0,0 0-48 16,0 6-16-16,0 0 0 0,-3-4-496 0,0-1-80 0,0 2-32 15,3 3 0-15,0 0-288 0,0 0-64 16,0 0-16-16,0 0 0 0,-5 1-192 0,5-1-32 0,-4 3-16 0,0 3 0 16,1 2-64-16,0 2-16 0,0 1 0 15,-1 3 0-15,0 2-160 0,-2 3-48 16,1 1 0-16,-1 0 0 0,2 2 0 0,0 0 0 0,-1 2 0 0,2-1 0 15,2-1-80-15,1 0-128 0,2 0 176 0,2 0-176 0,1-1 176 16,1-1-176-16,4-1 160 0,0-1-160 0,2-1 192 16,1-2-64-16,1-1-128 0,-1-2 192 0,1-2 0 15,2-2-16-15,0-3 0 0,1-1 0 0,-2-2-16 0,3-2 0 16,0-3 0-16,2-2 0 0,-1-1-160 0,-1-3 192 16,1-2-192-1,0-2 192-15,-2-4-32 0,0 0 0 0,-1-3 0 0,1-1 0 0,-2-2-16 0,-1-1 0 16,-3-2 0-16,-2 2 0 0,1-1-16 0,-3 1-128 15,-4-1 192-15,-2 3-64 0,-1 3 16 0,-1 1 0 16,-2 1 0-16,0 3 0 0,-1 1 48 0,0 2 16 16,-3 0 0-16,1 2 0 0,0 1-208 0,1 3 0 15,-2 1 128-15,3 0-128 0,-2 1-208 0,2 2-96 16,-1 0-16-16,0 2 0 16,1 0-1184-16,4-1-240 0,-4 3-48 0</inkml:trace>
  <inkml:trace contextRef="#ctx0" brushRef="#br0" timeOffset="3809.86">8157 735 22799 0,'0'0'1008'0,"0"0"208"0,-4 1-960 31,4-1-256-31,0 0 0 0,0 0 0 0,0 0 1312 0,0 0 224 0,0 0 32 16,0 0 16-16,0 0-496 0,0 0-80 0,0 0-32 0,8 2 0 0,0-1-208 0,3 0-32 15,2-2-16-15,0 0 0 16,1 0-496-16,3-1-96 0,1-1-128 0,-1-2 176 15,-1 0-432-15,1-1-64 0,0 3-32 0,-1-2 0 16,-1 1-2560-16,-3 0-512 0,7-4-96 0,-6 1-32 0</inkml:trace>
  <inkml:trace contextRef="#ctx0" brushRef="#br0" timeOffset="4111.06">7761 706 4607 0,'0'0'400'0,"0"0"-400"16,0 0 0-16,0 0 0 15,0 0 4544-15,0 0 816 0,-4-2 160 0,4 2 48 0,0 0-2896 0,0 0-576 16,0 0-112-16,0 0-32 0,0 0-736 0,0 0-128 16,0 0-48-16,9-1 0 0,2 0-368 0,1 0-80 15,2 0-16-15,2-2 0 0,1 1-384 0,2 0-192 16,0-1 160-16,0 1-160 16,1-2-368-16,0 2-160 0,-1 0-48 0</inkml:trace>
  <inkml:trace contextRef="#ctx0" brushRef="#br0" timeOffset="5339.64">8426 1213 5519 0,'0'0'240'0,"0"0"64"0,0 0-304 0,0 0 0 0,0 0 0 0,0 0 0 15,0 0 3424-15,3-5 624 0,-1 0 128 16,-2 5 32-16,0 0-2032 0,4-4-384 0,-2 0-96 16,-2 4-16-16,0 0-224 0,3-5-48 0,-3 5-16 0,3-4 0 15,-3 4-256-15,0 0-48 0,0 0-16 0,0 0 0 0,0 0-160 0,0 0-16 16,0 0-16-16,0 0 0 0,0 0-128 0,0 0-32 16,1 8 0-16,-1 3 0 0,0 2-432 0,0 2-96 15,-1 2 0-15,0 1-16 0,0 2-176 0,1 1 160 16,-1-1-160-16,2 1 160 0,-1 0-160 0,0 0 160 15,0-1-160-15,0-1 160 0,0-1-160 0,1-2 192 16,-1 0-192-16,1-2 192 0,-1-1-192 0,0-2 160 16,0 0-160-16,0-2 160 0,0-1-160 0,0-2 0 31,0-6 0-31,0 0 0 0,0 0-1280 0,0 0-352 0,0 0-64 0,0 0-15824 0</inkml:trace>
  <inkml:trace contextRef="#ctx0" brushRef="#br0" timeOffset="6051.14">9173 854 26831 0,'0'0'1184'0,"0"0"256"0,6-4-1152 0,0 1-288 15,-5 0 0-15,-1 3 0 0,0-5 1472 0,0 5 256 16,0 0 32-16,0 0 16 0,-1-3-432 0,1 3-96 16,0 0-16-16,0 0 0 0,0 0-400 0,0 0-96 0,-1 7-16 0,-2 1 0 15,3 3-272-15,0 3-64 16,0 1-16-16,3 2 0 0,-3-1-112 0,1 3-32 16,-1 1 0-16,1-1 0 0,0 1-96 0,0-1 0 15,1 0-128-15,-1-2 192 0,0 0-192 0,1-2 144 0,0-1-144 0,-1 0 128 16,-1-1-128-16,-1-2 0 15,0-2 0-15,0-1 128 16,-2 0-544-16,2-2-112 0,1-6-32 0,0 0 0 16,-2 5-2496-16,2-5-496 0</inkml:trace>
  <inkml:trace contextRef="#ctx0" brushRef="#br0" timeOffset="6302.91">9057 1024 30463 0,'0'0'1344'0,"0"0"288"0,0 0-1312 0,1-5-320 15,-1 5 0-15,5-6 0 0,0 2 432 0,2 0 16 16,2 1 0-16,2 1 0 0,2 0-64 0,3 0-16 16,1 0 0-16,3 1 0 0,0 0-128 0,2 0-32 15,0 0 0-15,0 0 0 16,3 0-208-16,-3 1 0 0,-3-1 128 0,1 0-128 0,0-2 0 0,-2 1 128 16,-3 1-128-16,0 0 0 0,0 1 160 0,-3-1-160 15,-4 0 160-15,-2 0-160 0,0 1 176 0,-6 0-176 16,0 0 192-16,0 0-192 0,0 0 0 0,0 0 0 15,0 0 0-15,0 0-192 16,0 0-736-16,0 0-144 0,0 0-16 0</inkml:trace>
  <inkml:trace contextRef="#ctx0" brushRef="#br0" timeOffset="7015.04">10461 822 11055 0,'0'0'976'16,"0"0"-784"-16,0 0-192 0,5-6 0 0,4 1 1552 0,-3-1 272 15,-3 2 48-15,-3 4 16 0,2-7-112 0,-1 2-32 16,0-1 0-16,-1 6 0 0,0 0-352 0,0-4-80 0,0-2-16 16,0 6 0-16,0 0-240 0,0 0-48 0,0 0-16 0,0 0 0 15,0 0-176-15,0 0-48 0,0 0 0 0,0 0 0 0,0 0-64 0,0 0 0 16,-3 9-16-16,0 1 0 15,0 1-432-15,1 2-64 0,-1 3-32 0,2 0 0 16,-2 2 0-16,1 2 0 0,2 0 0 0,0 1 0 0,2-1-160 0,1 0 192 16,-1 0-192-16,2 1 192 0,2-2-192 0,1 0 0 15,0-2 144-15,2-2-144 0,1-1 144 0,1-2-144 16,0 2 192-16,2-3-192 0,1-3 176 0,2-1-176 0,-1-1 160 0,2-2-160 16,0-2 192-16,1-2-64 0,1-2-128 15,-3-1 192 1,1-3-64-16,-1-2-128 0,0 0 176 15,-1-2-176-15,3-1 192 0,-4-1-64 0,-1-3 0 16,-1 0-128-16,-1-3 256 0,-1 1-64 0,0-2-16 0,-1-2 0 0,-2 1 32 0,0 1 16 16,-1 1 0-16,-2 0 0 15,-1 0-32-15,-1 0 0 0,0 3 0 16,-2 0 0-16,-2 2 32 0,0 2 0 0,0 0 0 0,-1 1 0 16,-1 0-64-16,0 3-16 0,1 0 0 0,-1 0 0 15,0 1-144-15,0 0 0 0,0 2 0 0,4 4 0 16,-3-3-704-16,3 3-64 0,0 0 0 0,0 0-16 15,-4 1-2224-15,4-1-432 0,-6 3-80 0</inkml:trace>
  <inkml:trace contextRef="#ctx0" brushRef="#br0" timeOffset="7256.21">10770 791 23039 0,'-10'-8'2048'0,"10"8"-1648"16,0 0-400-16,-3-5 0 0,-2 1 1664 0,5 4 256 15,0 0 64-15,0 0 0 0,0 0-640 0,0 0-112 16,1-4-16-16,4 1-16 0,-1 1-560 0,2-1-128 0,-1-1 0 0,4 2-16 16,0 1-496-16,0 0 0 15,-1-1 0-15,1 1 0 16,-1 0-1408-16,1 0-336 0,-2 0-64 0</inkml:trace>
  <inkml:trace contextRef="#ctx0" brushRef="#br0" timeOffset="7584.21">10333 780 10127 0,'0'0'896'0,"0"0"-704"0,0 0-192 0,0 0 0 0,0 0 2976 0,0 0 560 0,0 0 112 0,0 0 32 15,0 0-1312-15,0 0-256 16,0 0-48-16,0 0-16 0,0 0-832 0,0 0-192 0,0 0-16 0,7 0-16 15,0-1-368-15,1 1-80 16,1 0-16-16,1 0 0 0,1-1-304 0,3 0-64 0,2 0-16 0,0-1 0 16,1 1-144-16,0 0-272 0,2 1 64 0,1 0 16 31,1 0-2272-31,-2 0-448 0</inkml:trace>
  <inkml:trace contextRef="#ctx0" brushRef="#br0" timeOffset="8516.44">10994 1308 6447 0,'0'0'576'0,"0"0"-576"0,-3-1 0 0,-1 0 0 16,1-1 3344-16,3 2 560 0,0 0 128 0,-3-3 0 16,1 1-1744-16,2 2-368 0,-2-3-64 0,2 3 0 0,-1-6-544 0,2 1-96 0,1-1-32 0,-2 6 0 15,3-5-736-15,4-1-128 16,1 1-48-16,0-1 0 0,1 1-32 0,1-1-16 16,1 2 0-16,-2 1 0 0,-1 0 176 0,0 2 48 15,0 0 0-15,0 1 0 0,-8 0-48 0,6 1 0 16,-6-1 0-16,6 6 0 0,-2 0-80 0,1 3-32 15,-3 1 0-15,-1 2 0 0,-1 4-80 0,-3-2-16 16,-3 0 0-16,1 1 0 0,-2 0-192 0,-1 0 144 16,-2 1-144-16,1 0 128 0,-1 1-128 0,-1-3 128 15,0-2-128-15,1 0 128 0,0-1-128 0,1-2 160 0,1-1-160 0,1-2 160 16,0 0 16-16,2-2 0 0,0 0 0 0,5-4 0 16,0 0 176-16,0 0 32 15,0 0 16-15,0 0 0 0,0 0-16 0,0 0 0 16,0 0 0-16,7-4 0 0,2 1-384 0,2 0 0 15,2-1 0-15,0 0 0 0,1 0 0 0,2-2 0 16,1 1 0-16,2 0 0 0,1 0 0 0,-2-1 0 0,0 1 0 16,1-1 0-16,-3 1 0 0,1 0 0 0,-1 1 0 0,1 1 0 15,-2 0 0-15,-1 0 0 0,0 1 0 16,-3-1 0-16,-1 1 0 0,-2 1 0 0,0 0 0 0,-2 0 0 16,0 0 0-16,-6 1 0 0,0 0 0 0,0 0 0 0,7-1 0 0,-7 1 0 15,0 0 0-15,0 0 0 0,7 0-208 0,-7 0-128 16,0 0-32-16,0 0 0 15,7 0-1632-15,-7 0-336 0,0 0-64 0</inkml:trace>
  <inkml:trace contextRef="#ctx0" brushRef="#br0" timeOffset="13108.05">6350 2859 13759 0,'0'0'608'0,"0"0"128"0,0 0-592 0,0 0-144 0,-5-1 0 16,5 1 0-16,0 0 1152 0,0 0 192 0,0 0 32 16,0 0 16-16,0 0 272 0,0 0 48 0,0 0 16 0,0 0 0 0,0 0-416 0,0 0-80 15,0 0-16-15,0 0 0 16,0 0-208-16,0 0-48 0,0 0-16 0,0 0 0 15,6 3-208-15,3 0-32 0,2 0-16 0,2-1 0 0,1-1-304 16,4 0-48 0,2 0-16-16,3 0 0 0,1 0-192 0,1-1-128 15,2-1 128-15,-2 0-128 0,2 0 0 0,-3 0 0 0,1 0 0 0,-3 0 0 16,-2 0-272-16,0 0-128 0,-4-1-32 0,0 1 0 16,-3 1-1600-16,-3 0-320 0,-3 0-64 0</inkml:trace>
  <inkml:trace contextRef="#ctx0" brushRef="#br0" timeOffset="13352.8">6324 3156 34095 0,'-10'-3'3024'0,"10"3"-2416"0,0 0-480 0,0 0-128 16,0 0 128-16,0 0 16 0,0 0 0 0,0 0 0 16,0 0 176-16,0 0 16 0,6 1 16 0,3-1 0 15,3 0 112-15,4 0 32 0,2 0 0 0,4-1 0 16,4 0-128-16,1 1-32 0,3 0 0 0,1-2 0 15,-3-1-336-15,0 0 0 0,-1 0 0 0,0-1 128 0,-2 1-128 0,-2 0 0 16,-2-1 0-16,-1 2 128 16,-3 0-128-16,-1 0 0 0,-3 0 0 0,-2 0 0 0,-3 1-256 0,-8 1 48 15,6 0 0-15,-6 0 0 16,0 0-240-16,0 0-32 0,0 0-16 0,0 0 0 16,0 0-2240-16,0 0-448 0</inkml:trace>
  <inkml:trace contextRef="#ctx0" brushRef="#br0" timeOffset="18605.73">8406 2688 5519 0,'0'0'496'0,"0"0"-496"0,0 0 0 0,0 0 0 15,0-5 2576-15,0 1 432 0,0 4 64 0,0-6 32 16,0-1-1248-16,0 2-240 0,0 5-48 0,0 0-16 16,1-7-224-16,0 2-48 0,-1 5-16 0,0 0 0 0,1-5-304 15,-1 5-48-15,0 0-16 16,0 0 0-16,0 0-256 0,0 0-64 0,0 0-16 0,0 0 0 16,0 0-128-16,0 0-32 0,1 7 0 0,-1 2 0 0,-1 1-80 0,0 2 0 15,0 1-16-15,0 1 0 0,-1 2-144 0,0 0-32 0,0 2 0 16,1-1 0-16,-2 2-128 0,2 0 0 0,0-2 0 0,1 0 0 15,0-1 0-15,1 0 128 0,0-2-128 0,0-1 0 16,-1-1 128-16,0-1-128 0,1 0 0 0,-1-1 128 16,0-2-128-16,0 0 0 0,0-1 144 0,1 0-144 15,-1-7 0-15,0 0 144 0,0 7-144 0,0-7 0 16,0 0 0-16,0 0-272 0,0 0 16 0,0 0 16 16,0 0-2016-16,0 0-416 0,0 0-80 15</inkml:trace>
  <inkml:trace contextRef="#ctx0" brushRef="#br0" timeOffset="18886.18">8100 3165 22111 0,'0'0'1968'0,"0"0"-1584"15,0 0-384-15,0 0 0 0,0 0 1344 0,0 0 176 0,0 0 32 0,0 0 16 16,0 0-528-16,7 2-96 0,0-1-32 0,4 0 0 15,3-1-112-15,2 0-32 0,3-1 0 0,4 0 0 16,2-1-64-16,3 0-32 0,1-1 0 0,1 0 0 16,1 1-336-16,-1-1-64 0,-3-1-16 0,1 1 0 15,-4 0-256-15,-1-1 0 0,-1 2 128 0,-2 1-128 16,-3-1 0-16,0 1 0 0,-2 1 0 0,-2 1 0 16,-2 0 0-16,-2 0-272 0,-2 0 16 0,-1 1 16 15,-6-2-272-15,5 5-64 0,-5-5-16 16,0 0 0-16,2 6-288 0,-1 1-48 0,-1-7-16 0,0 8-8656 15,-1-1-1744-15</inkml:trace>
  <inkml:trace contextRef="#ctx0" brushRef="#br0" timeOffset="19414.25">8228 3577 29487 0,'0'0'2624'0,"-7"-3"-2112"0,5 1-512 0,2 2 0 16,0 0 368-16,-3-4-48 0,0-1 0 0,3-1 0 16,2 0 320-16,0-1 64 15,5 1 16-15,0-1 0 0,4 2-272 0,2-2-48 0,0 0-16 0,3 1 0 16,-1 0-384-16,2 1 0 16,-1 0 0-16,1 2 0 0,-3 0 0 0,0 1 160 0,-2 0-32 0,-1 4-128 15,-2-1 384-15,-2 2-48 0,-2 2 0 16,0 3 0-16,-3 2-32 0,0 2-16 0,-3 1 0 0,-1 3 0 15,-1 0-288-15,-3 3 128 16,-2 1-128-16,0 2 0 0,-3 1 144 0,-2 1-144 0,0 0 0 0,-1-1 144 0,-1-1-144 16,-1-1 0-16,1-2 0 0,0-1 0 0,1-3 0 15,1-2 0-15,1-1 0 0,2-2 0 0,1-3 128 0,1-2 0 16,3 0 0-16,-2-1 0 0,2-1 240 0,5-3 32 16,0 0 16-16,0 0 0 15,0 0-96-15,0 0 0 0,0 0-16 0,0 0 0 0,0 0-160 0,0 0-16 16,0 0-128-16,0 0 192 15,0 0-192-15,5-1 0 0,2 0 0 0,2 0 0 0,2 0 0 0,3 0 0 16,3-2 0-16,1 0 0 0,2 1 0 0,1-1 0 16,1-2-128-16,0 1 128 0,0 0 0 0,0-2 0 15,-1 1 0-15,1-1 0 0,0 2 0 0,0-1 0 0,-2 1 0 0,-2 1 0 16,1-1 0-16,-1 2 0 16,-3 0 0-16,-1 0 0 0,0 1 0 0,-3-2 0 0,-4 2 0 15,1 1 0-15,-1 0 0 0,-7 0 0 0,6 0 128 0,-6 0-128 16,0 0-160-16,0 0-80 0,0 0-16 15,0 0 0-15,0 0-320 0,0 0-80 0,0 0-16 0,0 0-10784 16,0 0-2176 0</inkml:trace>
  <inkml:trace contextRef="#ctx0" brushRef="#br0" timeOffset="20567.43">9988 2446 12895 0,'0'0'1152'0,"0"-4"-928"15,0 0-224-15,1-2 0 0,0 1 1680 0,0-1 304 0,-1 1 48 0,1-1 16 16,-1 1-416-16,0-1-80 0,0 6-16 15,0 0 0-15,1-4-400 0,-1 4-96 0,0 0-16 0,0 0 0 16,0 0-528-16,0 0-112 0,0 0-32 0,0 0 0 16,0 9-64-16,0 0-16 0,0 2 0 15,0 2 0-15,-1 0-48 0,-1 1-16 0,0 3 0 0,0 1 0 16,-1 1-208-16,2 0 128 0,-1-1-128 0,0 2 0 16,0-2 144-16,-1 0-144 0,2-1 128 0,-1 1-128 15,1-5 0-15,1 0 0 0,-1-2 128 0,2-1-128 0,-2-1 0 16,0-3 160-16,1-6-160 0,0 0 160 0,0 0 16 15,0 0 0-15,0 0 0 0,0 0 0 0,0 0 64 0,0 0 16 16,0 0 0-16,-2-5 0 0,-1-2-48 0,1-3 0 16,0-2 0-16,1-2 0 0,0-2 32 0,0-1 0 15,0-2 0-15,1-1 0 0,0-2-64 0,1 0-16 0,0 1 0 0,1-1 0 16,0 2 16-16,0-1 0 16,2 1 0-16,0 1 0 0,2 2 16 0,-1-1 16 15,1 0 0-15,1 3 0 0,2 0-208 0,1 2 0 0,1 4 0 0,0 0 0 16,1 1 0-16,1 1 0 15,1 2 0-15,-1 1 0 0,-1 0-144 0,-1 2 144 0,0 1 0 16,0 0-144-16,-2 1-208 0,-1 1-32 16,0 1-16-16,-1 1 0 15,-7-3-320-15,5 7-64 0,1 1-16 0,-2 2-9568 0,-2 1-1904 0</inkml:trace>
  <inkml:trace contextRef="#ctx0" brushRef="#br0" timeOffset="20775.33">9959 2529 23951 0,'0'0'2128'0,"0"0"-1696"0,0 0-432 0,0 0 0 0,0 0 1280 0,0 0 192 16,0 0 16-16,0 0 16 0,0 0-352 0,5-2-64 15,1 0 0-15,3-1-16 0,2 2-368 0,0 0-80 16,1 0-16-16,1 0 0 0,2 1-336 0,0 0-64 16,3-1-16-16,-1 1 0 0,1 0-336 0,-1-1-80 15,1 0-16-15,0 0 0 16,-1 1-2496-16,0 1-496 0</inkml:trace>
  <inkml:trace contextRef="#ctx0" brushRef="#br0" timeOffset="20977.47">10311 2595 11967 0,'0'0'528'0,"0"0"112"0,0 0-512 0,0 0-128 0,-3 4 0 0,-2 0 0 16,2 0 4160-16,-1 0 816 0,3 4 144 0,-2 0 48 15,0 0-3344-15,1 1-672 0,1 1-128 0,0 1-16 16,1 1-416-16,0-1-80 0,-1 2 0 0,1-1-16 16,0 0-256-16,0 1-48 15,0 0-16-15,1 0 0 0,1-1-176 0,-1-1 0 0,0 0 144 0,1 0-144 0,1-1 0 0,-1-1 0 16,-1-1 0-16,1-2 0 16,-2-6-2304-1,0 0-384-15,0 0-80 0</inkml:trace>
  <inkml:trace contextRef="#ctx0" brushRef="#br0" timeOffset="21610.26">10291 2220 5519 0,'0'0'496'0,"-1"-6"-496"15,0 0 0-15,1-1 0 0,1-1 4672 0,1 1 848 0,1-2 176 16,0 0 16-16,0-1-3568 0,4 0-720 0,-1 0-144 0,4 2-16 16,0-1-416-16,1-1-80 0,1 2 0 0,0 2-16 0,2 0-368 0,-2 2-64 15,0 0 0 1,-1 2-16-16,-1 1-48 0,-1 1-16 15,-3 2 0-15,0 3 0 0,-2 0-112 0,-1 3 0 16,-3 1-128-16,0 1 192 0,-2 2-192 0,-2 1 0 0,-2 1 0 0,-1 2 0 16,-2 1 0-16,1 0 128 15,0-2-128-15,2-1 0 0,-4 0 0 0,1-2 0 0,0 0 0 0,2-3 0 16,1-1 0-16,2-1 0 0,-1-1 0 0,5-6 144 16,0 0 64-16,0 0 16 0,0 0 0 0,0 0 0 15,0 0 64-15,0 0 16 0,0 0 0 0,0 0 0 16,8 0-96-16,0 0-16 0,-1 0 0 0,3-2 0 0,1 0-16 15,2 0-16-15,2-1 0 0,0-1 0 0,1 1-16 0,1-1 0 16,1 0 0-16,0 2 0 0,2 0-144 16,-1 0 0-16,1 0 0 0,-5 2 128 15,1-1-128-15,-5 1 0 0,-2 0 0 0,0 0 128 16,-2 0-128-16,-7 0 0 0,0 0 0 0,0 0 0 0,0 0-320 16,0 0 64-16,0 0 16 0,0 0 0 15,-2 6-448-15,-2 0-80 0,0-1-32 16,1 1 0-16,-1-2-1440 0,1 0-304 0,-1 1-48 0</inkml:trace>
  <inkml:trace contextRef="#ctx0" brushRef="#br0" timeOffset="23410.24">11317 2261 11055 0,'0'0'976'0,"2"-5"-784"15,1 0-192-15,2 0 0 0,0-2 1856 0,-1 1 336 0,1 1 64 0,-1 0 16 16,0 0-608-1,-1 0-128-15,-3 5-32 0,3-4 0 0,0-1-608 0,-3 5-112 0,0 0-16 0,0 0-16 16,0 0-48-16,0 0 0 16,0 0 0-16,0 0 0 0,0 0-384 0,0 0-96 15,0 10-16-15,-1 0 0 0,-1 2-208 0,-1 3 144 0,-2 0-144 0,0 3 128 16,1 0-128-16,-1 1 160 0,1 0-160 0,-2-1 160 16,2 1-160-16,-1 0 0 0,2-4 144 0,1 1-144 15,-1-2 0-15,2-1 128 0,1-1-128 0,0 0 0 16,0-2 368-16,1-1 0 15,1-2 0-15,0-2 0 0,-2-5 48 0,4 6 16 0,1-2 0 0,0 0 0 0,1 0-80 0,0-2-16 32,1 0 0-32,1-1 0 0,1-1 0 0,-1 0 0 0,3 0 0 0,1 0 0 15,2-1 0-15,0 0 0 0,1 0 0 0,2-1 0 0,-1 0-96 0,1 0-32 16,-1 0 0-16,0 0 0 0,-2 0-208 0,-2 1 128 16,0-1-128-16,-1 0 0 0,-2 1 128 0,-1 2-128 31,-1-1 0-31,1 0 144 0,-8 0-304 0,5 2-64 15,-5-2-16-15,0 0 0 0,0 0-384 0,4 4-80 0,-4-4 0 0,0 0-16 16,2 5-1840-16,-2-5-352 16,1 6-80-16</inkml:trace>
  <inkml:trace contextRef="#ctx0" brushRef="#br0" timeOffset="23780.61">11709 2272 18431 0,'0'0'1632'0,"0"0"-1312"16,0 0-320-16,0-7 0 0,0 1 1568 0,0 6 240 16,0-6 48-16,0 0 16 0,0 1-784 0,0 5-144 15,0 0-48-15,0 0 0 0,0 0-288 0,0 0-64 16,0 0-16-16,0 0 0 0,0 0-224 0,-1 6-48 15,-1 3-16-15,0 2 0 0,-1 2 80 0,-2 3 0 32,0 1 16-32,-1 4 0 0,0 1 32 0,-1 3 0 15,-1 0 0-15,-1 2 0 0,0 3-112 0,-1 1-32 0,-1 1 0 0,0 2 0 16,0-2-224-16,0-1 176 0,0-3-176 0,1 0 160 16,0-1-160-16,1-2 0 15,1 0 0-15,1-2 0 0,0-1 0 0,-1-2 0 16,3-3 144-16,0-1-144 0,0-3 0 0,2-1 0 15,0-2 0-15,1-1 0 16,0-2-960-16,1 0-96 0,1-7-32 0,0 0-13280 0</inkml:trace>
  <inkml:trace contextRef="#ctx0" brushRef="#br0" timeOffset="24159.2">11807 2521 14735 0,'2'-4'1312'0,"2"-2"-1056"0,0 0-256 0,2-1 0 0,1 1 3968 0,1 0 720 15,0 1 160-15,1 1 16 0,-1 1-3328 0,2 1-688 16,0 1-128-16,0 1-16 0,0 1-288 0,0 1-48 16,-1 2-16-16,-1 2 0 0,-1 0-160 0,-1 3-16 0,-2 1-16 0,-2 1 0 15,-1 1-160-15,0 1 0 16,-2 2 0-16,-2 0 128 0,-4 2-128 0,0-1 0 15,-2 2 0-15,-1-2 0 0,-1 0 0 0,1-2 128 16,0-1-128-16,1-1 0 0,2-2 0 0,0-1 0 0,2-2 128 0,-1-2-128 16,2-1 128-16,4-4 0 0,0 0 0 0,0 0 0 15,0 0-128-15,0 0 192 16,0 0-192-16,0 0 192 0,0 0-192 0,0 0 0 0,5 4 0 0,3-2 0 16,1 0 0-16,-1-1 0 0,5 0 0 0,0-1 0 15,2 0-144-15,2-1 144 0,0-1 0 0,2 1 0 0,1-1-160 16,0 0 160-16,0-1-128 0,-1 0 128 15,-1 0-768-15,-2 1-80 16,0-1-16-16,-1 2-9664 0,-1-1-1936 0</inkml:trace>
  <inkml:trace contextRef="#ctx0" brushRef="#br0" timeOffset="24525.23">12242 2189 18431 0,'-2'-14'1632'0,"2"7"-1312"16,1-1-320-16,1 1 0 0,0-2 1456 0,1 0 208 16,1 0 64-16,-1 1 0 0,0-1-672 0,1 1-128 15,0 1-32-15,0 1 0 0,0 0 448 0,-1 2 64 16,1 0 32-16,-4 4 0 0,7-5-432 0,-7 5-96 15,4-2-16-15,2 0 0 0,-1 1-320 0,1-2-80 0,-1 3-16 0,2 3 0 16,0 1-192-16,-1 2-32 0,1 1-16 0,0 2 0 16,1 2-240-16,1 1 144 0,0 2-144 0,0 4 128 15,-1 3-128-15,-2 2 0 0,-2 2 0 0,0 5 128 16,-1 4-128-16,-2 2 0 0,-3 3 0 0,-2 3 128 16,-1 1-128-16,-2 1 160 0,-3-1-160 0,-2 1 160 15,-2 0-160-15,-2 0 0 0,-3-2 0 0,-1 0 128 16,-1-2-688-16,-1-3-144 15,-3-2-16-15,0-2-16 0,-2 0-1392 0,-1-2-288 16,-3-1-48-16,-1-4-7040 0,-1-1-1408 0</inkml:trace>
  <inkml:trace contextRef="#ctx0" brushRef="#br0" timeOffset="25013.87">11053 2145 23039 0,'0'0'1024'0,"-3"-3"192"0,3 3-960 0,-3-5-256 0,3 5 0 0,0 0 0 0,-4-4 1008 0,-1 3 144 16,0 1 48-16,-1 3 0 15,0 3-432-15,-1 2-64 0,-1 3-32 0,1 6 0 0,-4 3-448 16,0 5-96-16,-1 4 0 16,-1 5-128-16,0 3 432 0,-1 3-32 0,2 3 0 0,0 1 0 15,0 2-208-15,2 0-64 0,2 0 0 0,0-1 0 0,4-1-128 0,1-1 0 16,2-2 0-16,2-4 0 16,1-4 0-16,2-2 0 0,2-2 0 0,1-3 128 0,2-2 0 0,2-3 0 15,1-3 0-15,4-2 0 0,3-1 0 0,3-2-128 16,4-4 192-16,4-3-64 15,3-1-544-15,0-3-112 16,0-5-32-16,0-3-13584 0</inkml:trace>
  <inkml:trace contextRef="#ctx0" brushRef="#br0" timeOffset="26353.7">10165 3427 11055 0,'0'0'976'0,"-6"-2"-784"0,2 1-192 0,4 1 0 16,-6-1 1728-16,2 0 320 0,4 1 48 0,-4-1 16 0,4 1-832 0,-4-2-144 16,4 2-48-16,0 0 0 0,-5-2-432 15,5 2-80-15,0 0-32 0,0 0 0 16,0 0-96-16,0 0-32 0,0 0 0 0,0 0 0 16,0 0-16-16,0 0 0 0,0 0 0 0,0 0 0 0,0 0 112 15,0 0 0-15,8 0 16 0,0 1 0 0,2 0-144 0,1-1-16 16,2 0-16-16,3 0 0 0,1 0 32 0,3-1 0 15,1-3 0-15,3 1 0 0,4-1-16 0,3-1 0 16,4 1 0-16,4-2 0 0,5 1-176 0,5-1-48 0,4 0 0 0,2-1 0 16,2 2-144-16,1-2 0 15,3 1 0-15,5 0 128 0,4 1-128 0,1-1 0 0,-1-1 0 0,-1 2 0 16,1-1 0-16,0 1 0 0,3 1 0 0,-2-2 0 16,-1 1 0-16,-1-1 0 0,-2 1 0 15,-1-1 0-15,-4 1 0 0,1 0 0 0,-3 1 0 0,-4-1 0 16,-7 1 0-16,-5 1 128 0,-4-2-128 0,-4 2 0 15,-4 0 144-15,-3-2-144 0,-5 0 160 0,-1 0-160 16,-3 1 176-16,-3 0-176 0,-2-1 192 0,-3 2-192 16,-2 0 256-16,-3 0-64 0,0 1-16 0,-7 2 0 15,0 0-32-15,0 0 0 0,0 0 0 0,0 0 0 16,0 0-336-16,0 0-64 0,0 0 0 0,0 0-16 16,0 0-1984-1,-6 6-400-15,0 0-80 0</inkml:trace>
  <inkml:trace contextRef="#ctx0" brushRef="#br0" timeOffset="26843.49">10862 3728 8287 0,'0'0'736'0,"5"-6"-592"0,-2-1-144 0,2-1 0 16,1 0 2368-16,1 0 432 15,0-1 80-15,1-1 32 0,0 0-1184 0,-1 1-256 0,1 0-32 0,-1 2-16 0,-1 0-160 0,2 0-48 16,0 2 0-16,-1 1 0 0,0 0-256 0,-1 1-48 15,-6 3-16-15,0 0 0 16,0 0-256-16,0 0-64 0,0 0-16 0,0 0 0 0,0 0-240 0,2 10-32 16,-2 1-16-16,-2 3 0 0,-2 2-144 15,-1 1-128 1,-1 3 192-16,0 1-192 0,-1 0 0 0,-1 0 0 0,1 1 0 0,0 1 0 0,2 0 0 0,0-1 0 16,1-1 0-16,0-1 0 0,2-1 0 0,2 0 0 15,0 0 0-15,2-3 0 0,1-1 0 0,1-3 0 31,2-1 128-31,0-1-128 0,3-3 144 0,1 0-16 0,2-1-128 0,2 1 192 0,4-4 32 0,1 0 0 16,1-3 0-16,2-2 0 16,3 0-96-16,-1 0-128 15,-1-2 176-15,0-1-176 0,-2-1 0 0,-1 0 0 0,-3 0 0 16,1-2 0 0,0 0-368-16,-3 0-128 0,-2 1-16 0,-1-1-16 15,-1 0-2160-15,-1 1-416 0</inkml:trace>
  <inkml:trace contextRef="#ctx0" brushRef="#br0" timeOffset="27079.44">10932 3700 11967 0,'0'0'1072'0,"0"0"-864"16,-3-5-208-16,3-1 0 0,3 1 3936 0,-2 1 736 15,3-2 160-15,2 1 32 0,-1 0-3840 0,3 1-752 16,2-1-144-16,2 1-128 0,1 0 304 0,2 0-32 16,1 2 0-16,-1 0 0 0,2 0-144 0,-2-1-128 15,1 2 144-15,-2 0-144 16,-1 0-368-16,0 0-160 0,0 1-48 0,0 0-8272 16,-5 1-1664-16</inkml:trace>
  <inkml:trace contextRef="#ctx0" brushRef="#br0" timeOffset="27299.96">10958 3806 25791 0,'0'0'2304'0,"0"0"-1856"0,0 0-448 0,0 0 0 0,0 0 944 0,0 0 80 16,0 0 32-16,0 0 0 16,0 0-96-16,0 0-32 0,8-1 0 0,2 0 0 0,2 1-368 0,2 0-80 15,4 0-16-15,0 0 0 0,2 0-128 0,1-1-16 16,2 0-16-16,-2 1 0 0,0-1-304 15,0-2 0-15,0 0 0 0,1 0 0 16,1-1-800-16,0 1-112 0,-1 0-32 0,0 0-13936 16</inkml:trace>
  <inkml:trace contextRef="#ctx0" brushRef="#br0" timeOffset="27774.18">11699 3623 28559 0,'0'0'2544'0,"0"0"-2032"16,0 0-512-16,-4 0 0 0,-3-1 512 0,7 1 16 0,-5 4 0 0,-1 1 0 16,1 2 192-16,1 2 48 0,0 0 0 0,-1 4 0 15,-2 0-384-15,2 2-80 0,-1 3-16 16,1-2 0-16,-2 1-160 0,0 0-128 0,1 1 192 0,0 1-192 16,0 0 128-16,-1 2-128 0,-1-2 0 0,2-1 0 15,0-3 144-15,1-1-144 0,-1-2 0 0,2 1 144 16,1-2-144-16,0-3 192 0,1-1-192 0,2-7 192 15,0 0-64-15,0 0 0 0,0 0 0 0,0 0 0 0,0 0-128 16,1-6 0-16,2-2 0 0,1-6 0 16,3-2-192-16,1-3-64 0,2-4 0 0,1-2-16 0,1-3-80 0,0 0-16 31,1 0 0-31,-1 2 0 0,0-1 112 0,-3 4 32 0,0 2 0 0,1 3 0 0,-1 0 224 16,0 3 0-16,0 2 0 0,1 0 0 0,-2 2 416 0,1 2-32 15,-2 0 0-15,-1 2 0 0,0 2 128 0,-1 1 0 16,-5 4 16-16,0 0 0 0,7 0 96 0,-7 0 16 15,7 4 0-15,-2 1 0 0,0 2-256 0,-1 2-64 16,-3 2 0-16,0 1 0 0,1 2-128 0,-1 4-48 16,1 1 0-16,-2 2 0 0,0 1-144 15,0 0 0-15,0-1 0 0,0 1 128 0,0-1-128 0,1 0 0 16,0 0 0-16,0-1 128 0,1-2-128 0,0 0 0 16,0-2 0-16,2 0 0 0,-1-3 0 0,1-1-176 0,1-1 16 15,-1-1 0 1,1-1-752-16,-1-1-160 0,0-2-16 0,-4-6-10032 15,0 0-2000-15</inkml:trace>
  <inkml:trace contextRef="#ctx0" brushRef="#br0" timeOffset="27964.25">11650 3834 19343 0,'0'0'1728'0,"-4"-5"-1392"0,0 0-336 0,4 5 0 16,0 0 3072-16,0 0 560 0,0-6 96 0,0 6 32 15,0 0-2960-15,0 0-592 0,8-3-208 0,1 0 144 0,2 0 112 0,3 1 32 16,3 0 0-16,0 0 0 0,2 0-48 16,1 0-16-16,2 0 0 0,0 1 0 0,0-1-224 0,1 0 0 15,0-2 0-15,0 2 0 16,0 0-1936-16,-2 0-288 16,-3 0-48-16</inkml:trace>
  <inkml:trace contextRef="#ctx0" brushRef="#br0" timeOffset="29420.22">13894 2955 21135 0,'0'0'928'0,"-6"0"208"16,6 0-912-16,-7 0-224 0,-1 0 0 0,-1 1 0 0,2 0 1280 0,0 0 192 0,3 0 64 0,4-1 0 15,0 0-544-15,0 0-96 16,0 0-32-16,0 0 0 0,0 0-320 0,1 7-64 16,4-1-16-16,3 0 0 0,3-2-16 0,1-1 0 0,2 0 0 0,2-2 0 15,1-1 192-15,3 0 48 0,2-1 0 0,1-2 0 16,1 1-96-16,2-1-16 0,-1 0 0 0,0 0 0 16,1 1-304-16,0 0-64 0,0 0-16 0,-1 0 0 0,-2-1-192 0,-1 1 0 15,-4 0 0-15,0 0 0 0,-3 0 0 0,1 1-208 16,-5-1 16-1,-1 2 0-15,-3 0-592 16,0 0-112-16,-7 0-32 0,0 0 0 16,0 0-1696-16,0 0-320 0,0 0-80 0</inkml:trace>
  <inkml:trace contextRef="#ctx0" brushRef="#br0" timeOffset="29719.93">14074 2796 21183 0,'0'0'1888'0,"-1"-5"-1504"0,0-3-384 0,0 1 0 15,1 1 1232-15,0 0 176 0,0 6 48 0,1-5 0 0,1-1-112 0,-2 6-32 16,0 0 0-16,0 0 0 0,0 0-592 16,0 0-112-16,0 0-32 0,0 0 0 0,5 6-288 0,-1 3-64 15,-1 1-16-15,0 3 0 0,-1 1 0 0,0 3 0 16,0-1 0-16,-1 3 0 0,2 1-16 0,-2 2 0 15,0 2 0-15,0-1 0 0,-1 0-32 16,1 0-16-16,0 0 0 0,-1-1 0 0,1 0-144 0,0-1 0 16,1-2 144-16,-2-2-144 0,0 0 128 0,2-3-128 15,-1-2 160-15,0-1-160 0,0-1 0 0,-1-1 0 16,1-1 0-16,-1-8-10752 16,0 0-2160-16</inkml:trace>
  <inkml:trace contextRef="#ctx0" brushRef="#br0" timeOffset="30447.47">16128 2573 20495 0,'0'0'896'0,"-2"-4"208"0,-4-1-880 0,3 1-224 15,1-2 0-15,1 1 0 0,0-1 1504 0,1 1 256 0,1-1 48 0,0 2 16 0,0-1-192 0,-1 5-32 16,2-4-16-16,-2 4 0 0,2-3-656 0,-2 3-128 16,0 0-32-16,0 0 0 0,0 0-416 0,0 0-96 15,0 0 0-15,5 7-16 16,-2 4-112-16,-1 2-128 0,0 0 176 0,0 2-176 15,-1 2 128-15,0-3-128 0,0 1 0 0,0 2 0 0,1-1 0 0,-1 1 128 0,-1-2-128 0,1 2 0 16,0-1 128-16,1 4-128 16,-4-2 0-16,1-3 0 0,0 0 160 0,0 0-160 15,-1-2 128-15,0-1-128 16,0-1-960-16,-1-1-288 0,1-1-48 0,0-3-13984 0</inkml:trace>
  <inkml:trace contextRef="#ctx0" brushRef="#br0" timeOffset="30713.69">15865 3005 24879 0,'0'0'2208'15,"0"0"-1760"-15,0 0-448 0,0 0 0 0,0 0 1424 0,0 0 208 16,0 0 32-16,0 0 16 0,6 4-704 0,1-2-144 16,3 0-16-16,3 0-16 0,4 0-96 0,3 1 0 31,2-2-16-31,3 0 0 0,3 0-48 0,2 0-16 15,2-1 0-15,-1-1 0 0,-1-1-320 0,-2-2-64 0,1 0-16 0,-2 0 0 0,-1-1-96 0,-3 2-128 16,-1-2 176-16,-1 2-176 0,-3 1 128 0,-1 0-128 0,-3 0 0 16,-2 0 0-16,-1 1 0 0,-2 1-224 15,-1 0 32-15,-2 0 16 16,-6 0-416-16,0 0-96 0,0 0-16 0,0 0 0 16,0 0-1824-16,2 8-368 0,-2 1-80 0</inkml:trace>
  <inkml:trace contextRef="#ctx0" brushRef="#br0" timeOffset="31186.15">15951 3452 29487 0,'-10'-6'1296'0,"6"4"288"0,-3-1-1264 0,3-2-320 0,0 1 0 0,2 0 0 16,1-1 1024-16,1 1 128 0,1-2 48 0,4 1 0 0,0-2-496 0,4 2-80 15,2-2-32 1,3 1 0-16,3-1-160 0,1 0-48 0,2 1 0 0,1-1 0 0,0 1-240 0,-1 1-144 31,0 2 160-31,-2 1-160 0,-2 1 128 0,-2 2-128 0,-2 1 0 0,-2 2 144 0,-2 1 48 0,-1 2 16 16,-1 3 0-16,-3 3 0 15,-3 3-208-15,-1 3 0 0,-1 0 0 0,-3 3 0 16,-2 1 0-16,-1 3-128 0,-3-1 128 0,-4 0-208 0,-2 0-96 0,0 1-16 16,-3-1 0-16,0-1 0 0,0 0 112 0,1-5 16 15,3-1 0-15,1-4 0 0,0-2 192 0,3-4 160 16,2-1-32-16,1-2 0 0,3-2 432 0,0 0 80 15,6-3 0-15,0 0 16 0,0 0-128 0,0 0-16 16,0 0-16-16,6-4 0 0,4 0-112 0,1 0 0 16,3-2-16-16,6-1 0 0,3 1-176 0,3-1-16 0,2 0-16 0,0-1 0 15,1 1-160-15,1 1 0 0,-2-2 0 16,0 0 0-16,-2 1 128 0,0 0-128 16,-2 0 192-1,-2 3-64-15,-1 0-128 0,-2 0 160 0,-1 2-160 0,-3 0 160 16,1 0-160-16,-3 1 0 0,-1-1 144 0,-1 2-144 15,-1 0 0-15,-1 2 0 0,0-1 0 0,-2 0-128 16,1-1-256 0,-8 0-64-16,6 2 0 0,-6-2 0 0,6 2-1232 15,-6-2-256-15,0 0-48 0,0 0-14608 0</inkml:trace>
  <inkml:trace contextRef="#ctx0" brushRef="#br0" timeOffset="32007.51">18041 2352 16575 0,'0'0'736'0,"2"-7"160"0,-5 0-720 0,2-1-176 16,0 1 0-16,1 1 0 0,0 0 2960 0,0 6 560 16,-1-5 128-16,1 5 0 0,0 0-1872 0,0 0-384 15,0 0-80-15,0 0-16 0,0 0-672 0,0 0-144 16,0 0-32-16,-3 5 0 0,1 3-272 0,1 3-176 0,-1 2 192 16,1 2-192-16,0 3 128 0,-2 2-128 0,1 0 0 0,0 1 0 15,1 2 128-15,0 0-128 0,-1 2 192 0,1-1-192 16,-1-1 128-16,1 2-128 0,-1-2 0 0,1-1 0 15,0-4 160-15,0-1-160 0,0-2 128 0,1-2-128 16,-1-2 144-16,1-1-144 0,0-2 160 0,0-8-160 16,0 0 224-16,0 0-48 0,0 0-16 0,0 0 0 15,0 0 80-15,0 0 16 0,0 0 0 0,0 0 0 16,-3-7-64-16,2 0 0 0,0-5 0 0,1-3 0 0,-1-1-192 0,1-3 176 16,0-1-176-16,0-3 160 0,0-1-160 0,0-1 0 15,1-2 144-15,-1 1-144 16,0 0 0-16,1-1 0 0,0 0 0 0,2 1 128 15,-1 0 16-15,0 3 16 0,1 2 0 0,2 1 0 0,-1 1 0 16,2 3 0-16,0 1 0 0,2 0 0 0,1 2-160 0,2 2 0 16,0 0 0-16,1 2 0 0,0 2 0 0,0 1 0 15,1 3 0-15,0-1 0 0,1 2-160 0,-2 1 160 0,-1 3 0 0,0 3-144 16,-1-1-128-16,-2 4-32 16,0 2 0-16,-1 1 0 15,-2 1-464-15,0 1-112 0,-2 1-16 0,-2 3 0 16,0 2-2320-16,-2 0-480 0</inkml:trace>
  <inkml:trace contextRef="#ctx0" brushRef="#br0" timeOffset="32188.23">18037 2526 23951 0,'0'0'2128'0,"0"0"-1696"16,-3-5-432-16,3 5 0 0,0 0 2240 0,0 0 384 16,-1-4 64-16,1 4 0 15,2-5-1344-15,2 1-288 0,0 1-48 16,3-1-16-16,0 2-560 0,3 0-112 0,2 0-32 0,-1 1 0 15,2-1-288-15,0-1 128 0,2 2-128 0,1 1 0 32,0 1-224-32,1 0-160 0,-1-1-16 0,-1 3-16 15,-1 0-2480-15,-1 1-496 0</inkml:trace>
  <inkml:trace contextRef="#ctx0" brushRef="#br0" timeOffset="32543.59">18227 2757 30399 0,'0'0'1344'0,"-3"-5"288"0,-2 1-1312 0,3-1-320 0,2 5 0 0,0 0 0 16,1-5 1152-16,-1 5 144 0,4-4 48 0,4-1 0 0,0 2-512 0,2 1-112 0,1-1-16 16,1 2 0-1,0 1-384-15,0 3-64 0,0-1-32 0,0 1 0 0,-2 1-224 0,-1 3 0 0,-2 1 0 0,-2 1 0 16,-1 2 0-16,-1 1-160 15,-3 1 160-15,-3 2-192 0,0 3 192 0,-3-2-128 0,-3 1 128 0,-1 0-128 16,-1 1 128-16,-2 0 0 16,-2-1 0-16,3 0-128 0,-1-1 128 0,1-1 0 0,1-2-144 0,1-3 144 0,1-2 0 0,2 0 0 15,2-2 128-15,1-2-128 16,4-4 192-16,0 0-32 0,0 0-16 0,0 0 0 16,0 0 176-16,6 1 16 15,2-1 16-15,2 0 0 0,1-1 128 0,2-1 32 0,3 0 0 0,-1-2 0 0,1 0-256 0,1 0-64 16,1-1 0-16,-1 1 0 0,1-1-192 0,0 0 0 15,0-2 0-15,-1 1 0 16,-1 0-1360-16,-1 2-224 0,1-2-32 0,-1 1-9904 16,0-3-1968-16</inkml:trace>
  <inkml:trace contextRef="#ctx0" brushRef="#br0" timeOffset="33030.4">18455 2044 15663 0,'-4'-16'1392'0,"4"10"-1120"16,2-3-272-16,1 0 0 0,-2-1 1984 0,2 0 320 15,1-1 80-15,2 2 16 0,1-1-544 0,-2 1-128 16,3 1 0-16,-1 3-16 0,1 0-624 0,0 2-128 16,1 2-32-16,-1 1 0 0,0 1-592 0,0 1-112 15,1 3-32-15,-2 1 0 0,0 2-192 0,-2 1 176 31,-1 1-176-31,-2-1 160 0,-1 2-160 0,-1 2 0 0,-3-1 0 0,-1 1 0 16,-3 1 0-16,0 2 0 0,-1-1 0 0,2 0 0 16,-1-1 0-16,1-1 0 15,-2 0 0-15,1-3 128 0,3-2-128 0,0-2 192 16,1 1-192-16,0-2 192 0,3-5 128 0,0 0 48 0,0 0 0 0,0 0 0 16,0 0-64-16,0 0-16 0,6 4 0 0,0-2 0 0,1 0-96 15,2-1-32-15,3-2 0 0,-1 0 0 16,1 0-160-16,2 0 0 0,1 0 0 0,2 1 0 15,1 0-1264 1,0 1-272-16,2 0-64 0,2 0-13760 0</inkml:trace>
  <inkml:trace contextRef="#ctx0" brushRef="#br0" timeOffset="33565.83">19441 2120 20271 0,'1'-6'1792'0,"2"0"-1424"0,0-3-368 0,0 1 0 0,-1 2 1280 0,1 0 176 15,0 1 32-15,-3 5 16 16,3-5-48-16,-3 5-16 0,0 0 0 0,0 0 0 15,0 0-816-15,0 0-176 0,5 6-16 0,-3 1-16 0,-2 3-272 16,-1 2-144-16,0 2 160 0,-4 0-160 16,2 0 144-16,-2 3-144 0,1 0 128 0,0 1-128 0,-1-1 128 0,1 0-128 15,-2-1 0-15,2 1 128 0,1-1-128 0,-1 0 0 16,2-3 144-16,1-1-144 0,0-3 448 0,1-1 0 16,1-2 16-16,1 0 0 0,-2-6 176 0,6 5 16 15,0 0 16-15,2-2 0 0,1-1-160 0,2 0-16 16,1-1-16-16,2-1 0 0,4-1-160 0,-1 0-16 15,1 0-16-15,2 0 0 0,0-1-288 0,-1 0 160 16,2-1-160-16,0 0 128 0,0 1-320 0,-1 1-80 16,-1 0-16-16,-3 0 0 15,0-2-592-15,-2 2-112 0,-2 0-32 0,-1 0 0 16,-1 1-2176-16,-2-1-448 0</inkml:trace>
  <inkml:trace contextRef="#ctx0" brushRef="#br0" timeOffset="33864.82">19889 2021 27647 0,'0'0'2448'0,"-1"-7"-1952"16,0 1-496-16,0 0 0 0,0 1 848 0,1 5 80 16,0 0 16-16,0 0 0 0,0 0 144 0,0 0 48 15,0-6 0-15,0 6 0 16,0 0-672-16,0 0-128 0,0 0-16 0,0 0-16 0,0 0-304 0,1 9 128 15,-2 1-128-15,-1 2 0 0,0 2 192 0,-1 4-192 16,-1 2 192-16,-1 3-192 0,1 2 192 0,-2 2-64 16,0 3 0-16,-1 2-128 0,-1 1 176 0,1 1-176 15,-2 1 160-15,0 1-160 0,1-2 0 0,1-2 128 16,-1-1-128-16,1-1 0 0,2-1 0 0,2-3 0 0,-1-1 0 16,2 1 0-1,0-3-1424-15,1-2-288 0,1-4-48 0,1 0-13104 0</inkml:trace>
  <inkml:trace contextRef="#ctx0" brushRef="#br0" timeOffset="34197.91">20031 2386 6447 0,'2'-7'576'0,"2"2"-576"0,2-1 0 0,1 1 0 16,0 0 4848-16,2 2 848 0,1 1 192 0,0 1 16 15,0 0-4048-15,0 2-832 16,0 1-144-16,-2 2-48 0,0 3-480 0,-1 1-96 0,-2 1-32 0,-2 0 0 16,0 2-224-16,-3 2 144 0,-4 0-144 15,-1 1 128-15,-2 1-128 0,0 4 0 0,-6-1 0 0,1-1 0 0,0 1 0 0,-1-2 0 16,1 1 0-16,-2-2 0 0,2 0 0 0,2-2 0 16,1-1 0-16,1-2 0 0,3-1 192 0,0-2 48 31,2 0 16-31,3-7 0 0,0 0 336 0,0 0 80 0,0 0 16 0,5 4 0 0,2 0-192 0,2-1-48 0,2 0 0 0,3-2 0 15,4 0-160-15,2-1-32 0,2-2-16 16,1 0 0 0,1 0-240-16,1-1 0 0,0-1 0 0,0-1 0 0,-3-1-320 0,0 0-16 15,-1-1 0-15,-2 2 0 16,0-1-1872-16,-1 2-368 0,-2-2-80 0</inkml:trace>
  <inkml:trace contextRef="#ctx0" brushRef="#br0" timeOffset="34575.55">20475 1969 21183 0,'1'-5'1888'0,"1"-2"-1504"16,0 0-384-16,1 2 0 0,0-2 896 0,2 2 96 15,0 0 32-15,1 2 0 0,-1 0 224 0,1 1 48 16,0 0 16-16,3 1 0 0,0 1-272 16,1 1-48-16,3 2-16 0,-2 0 0 15,1 0-336-15,0 3-80 0,0 1-16 0,3 2 0 0,-3 1-128 0,2 2-32 16,-1 1 0-16,0 4 0 0,2 2-80 0,-4 4-32 16,-1 1 0-16,-2 2 0 0,0 3-96 0,-1 3-32 15,-2 1 0-15,-1 5 0 0,-6 5-16 0,-1 1-128 16,-2 2 192-16,-5 2-64 0,-5 0 16 0,-2-2 0 0,-4-2 0 15,-4-2 0-15,-4-4-320 0,-2-2-64 0,-1-1-16 0,0-2 0 32,1-2-320-32,-1-3-80 0,-1-1-16 0,0-3 0 15,-2-2-560 1,-1-1-112-16,-4-2-32 0</inkml:trace>
  <inkml:trace contextRef="#ctx0" brushRef="#br0" timeOffset="35001.69">19377 2004 19343 0,'-1'-4'1728'15,"0"-2"-1392"-15,-1 0-336 0,1 0 0 0,0 0 736 0,0-1 80 0,0-1 16 0,-3 2 0 16,0-1 576-16,1 2 128 0,0-2 32 0,0 3 0 16,-1-1 416-16,4 5 64 0,0 0 32 0,-6-1 0 31,1 1-2080-31,-2 2-512 0,-1 2-48 0,0 2-16 0,-3 4 576 0,-3 2 0 0,-1 1 192 0,-3 5-48 15,0 3-144-15,-2 4 0 0,-1 3 0 0,0 4 0 16,1 2 0-16,3 2 0 16,0-1 0-16,2 4 0 0,3 0 0 0,3 0 0 0,1-2 0 0,5 2 192 15,3-4 64-15,2-2 32 0,3-1 0 0,2-2 0 16,2-3-112-16,3 1-32 0,1-1 0 0,2-2 0 0,2-2-144 0,3-1 192 16,2-1-192-16,1-1 192 0,0-2-192 0,3-3 192 15,0-1-192-15,-1-1 192 16,-1-2-1392-16,1-3-272 0,0-1-48 0,-1-2-13072 15</inkml:trace>
  <inkml:trace contextRef="#ctx0" brushRef="#br0" timeOffset="35792.08">18086 3375 9215 0,'0'0'816'0,"0"0"-656"0,-5-1-160 0,-2 0 0 16,0 1 1264-16,2-1 208 0,-2 1 64 0,2 0 0 16,-1 0 208-16,1 0 48 0,5 0 16 15,-6 0 0-15,1-2-144 0,5 2-48 0,0 0 0 0,0 0 0 16,-6 0-384-16,6 0-80 15,0 0 0-15,0 0-16 0,0 0-432 0,0 0-64 0,0 0-32 0,0 0 0 16,0 0-176-16,8 2-48 0,2-1 0 0,3-1 0 0,0 0 80 0,5-1 16 16,2-1 0-16,4 1 0 15,4-1 32-15,7 0 16 16,4 0 0-16,6-2 0 0,4 1-160 0,3-1-48 16,3-2 0-16,8 1 0 0,6-1-192 0,6 0-128 0,3-2 128 0,4 0-128 0,2-1 0 0,6 2 128 15,1-1-128-15,1 1 0 0,-3 1 0 16,3 0 0-16,1 1 0 0,1 0 128 0,-3 0-128 0,-2 1 0 31,-4-1 0-31,1 1 0 0,-1-1 0 0,-2 1 0 0,-4 0 0 0,-5 0 0 16,-6 0 0-16,-3 1 0 0,-2-1 0 0,-5 2 128 0,-5-1-128 0,-4 1 0 0,-3-1 0 0,-5 2 128 15,-6-2-128-15,-4 2 144 16,-4 0-144-16,-4 0 160 0,-2 1-160 0,-3-1 128 0,-2-1-128 0,-2 2 128 16,-4 0-128-16,0 0 128 0,-3 2-128 0,0-2 128 15,-7 0-128-15,0 0 0 16,0 0 0-16,0 0 0 0,0 0-192 0,0 0-80 0,0 0-16 0,0 0 0 15,0 0-1600 1,-5 4-320-16,-1 0-64 0</inkml:trace>
  <inkml:trace contextRef="#ctx0" brushRef="#br0" timeOffset="37026.79">19057 3697 15663 0,'0'0'1392'0,"3"-5"-1120"0,-1-1-272 0,0 0 0 15,1-2 1728-15,1 1 272 0,-1 1 64 0,0 0 16 16,0 2-144-16,-3 4-16 0,4-5-16 0,-4 5 0 0,0 0-528 0,0 0-96 16,0 0-32-16,0 0 0 15,0 0-608-15,0 0-128 0,1 8-32 0,-1 2 0 16,-2 1-352-16,-1 2-128 0,-1 4 0 0,-1 0 144 15,-1 2-144-15,1 1 0 0,0 1 0 0,1 0 0 16,-3-1 128-16,2 1-128 0,0-1 0 0,1 0 128 0,-1-2 128 0,3-2 32 0,1 1 0 0,0-2 0 16,1-2 96-16,1-1 0 0,2 0 16 0,1-2 0 15,-2-1-96 1,2 0-32-16,2-1 0 0,2-2 0 0,0 0-80 0,4-2 0 0,-1-1-16 0,5 0 0 0,0-1-176 0,3-1 192 16,2-1-192-16,3-1 192 15,4-1-192-15,-3-2 0 0,0 1 0 0,-1 0 0 0,0-1-240 0,-2-1-80 31,-3-2 0-31,2 1-16 0,-3-1-1504 0,-1-1-288 0,-3 1-64 0,-2-1-8304 16,-1 0-1648-16</inkml:trace>
  <inkml:trace contextRef="#ctx0" brushRef="#br0" timeOffset="37247.14">19009 3747 28559 0,'-7'-14'1264'0,"4"9"272"0,2-2-1232 0,1 2-304 0,0-1 0 0,2 2 0 0,3 0 1120 0,1-1 160 0,2 2 48 15,2 0 0-15,2-2-960 0,2 2-192 16,4 0-48-16,0 0 0 0,2 1-128 0,1 0 0 0,1 0 0 0,0 1 0 31,-1 1-512-31,-1 1-176 0,-3 0-32 0,-1 0-8880 16,-1 1-1760-16</inkml:trace>
  <inkml:trace contextRef="#ctx0" brushRef="#br0" timeOffset="37421.04">18985 3863 23951 0,'0'0'2128'0,"0"0"-1696"0,0 0-432 0,0 0 0 0,0 0 1488 16,0 0 224-1,0 0 32-15,0 0 16 0,9-2-720 0,-1 1-144 16,0-1-16-16,3 1-16 0,3 0-288 0,3-1-48 15,0 1-16-15,3 1 0 0,2 0-304 0,4-1-64 16,-1 0-16-16,2 0 0 16,2-2-704-16,1 1-160 0,0-1-32 0,1 0-9344 15,-2-2-1888-15</inkml:trace>
  <inkml:trace contextRef="#ctx0" brushRef="#br0" timeOffset="37875.72">19803 3649 18431 0,'0'0'1632'0,"0"0"-1312"16,-5-5-320-16,-1 2 0 0,2 1 2656 0,-3 1 464 16,-2 2 80-16,3 1 32 0,-2 2-1904 0,0 3-384 15,-2 1-80-15,1 2-16 0,-1 2-576 0,-2 2-112 16,-2 1-32-16,1 2 0 0,1 1 0 0,0 0-128 0,0 1 192 0,1 2-64 16,0 0-128-16,1 0 160 0,1-3-160 0,1 1 160 15,1-2-160-15,0-2 0 0,2-1 144 0,0-1-144 16,1-2 128-16,2-2-128 0,-1-2 160 0,3-7-160 15,0 5 256-15,0-5-64 0,0 0 0 0,0 0 0 16,0 0 64-16,8-6 16 0,0-3 0 0,1-2 0 16,1-2-80-16,2-3-32 0,1-5 0 0,1-2 0 0,2-3-160 0,1-2 0 15,1-2 0-15,-1-1 0 0,1 0 0 0,-2 2 0 16,-2 4 0-16,-1 2 0 0,0 2 0 0,-2 4 0 16,-2 1 0-16,-3 5 0 0,0 0 256 0,-2 3 80 15,0 2 16-15,-4 6 0 0,0 0 192 0,0 0 32 16,0 0 16-16,0 0 0 0,0 0-448 0,3 5-144 15,1 2 0-15,-1 2 0 0,-2 1 0 0,1 3 0 16,0 3 0-16,0 2 0 0,0 2 0 0,1 1 0 16,-1 1 0-16,-1 1 0 0,1 0 0 0,-1 0 0 15,1 1 0-15,1 0 0 0,-2 1 0 0,0-3 0 16,0-3 0-16,0 0 0 0,1-1 0 0,0-2 0 0,1-2 128 0,-2 0-128 16,1-6-256-16,1 1-128 15,-1-2 0-15,1-2-16 16,-1 1-1568-16,-2-6-304 0,0 0-64 0,0 0-12672 0</inkml:trace>
  <inkml:trace contextRef="#ctx0" brushRef="#br0" timeOffset="38065.62">19648 3898 20271 0,'0'0'1792'0,"-1"-5"-1424"0,-1-2-368 0,2 2 0 0,2-1 2688 0,1 1 480 15,3 0 96-15,0 1 0 16,3 1-2080-16,3 1-416 0,4-2-96 0,0 1-16 0,5 2-192 0,1-1-32 15,0-1-16-15,1 1 0 0,1 0-176 16,2 1-48-16,-2 0 0 0,1 0 0 31,-1 0-576-31,1-2-112 0,-2 2-16 0,-1 0-10032 0,-3 1-2000 0</inkml:trace>
  <inkml:trace contextRef="#ctx0" brushRef="#br0" timeOffset="64396.22">2592 6217 12895 0,'0'0'1152'0,"0"0"-928"0,-2 7-224 0,0-2 0 16,2-5 912-16,0 7 144 0,0-7 32 0,-1 7 0 0,1-7 160 0,0 0 32 15,0 0 16-15,0 0 0 0,2 5 0 0,-2-5 0 31,7 4 0-31,-2-1 0 0,-5-3-208 0,8 0-32 0,0-3-16 0,0 0 0 0,1-3-384 0,1-2-80 16,0-1 0-16,1-1-16 0,-2-1-112 0,-1-1-32 0,-1 0 0 0,1-1 0 16,0-2-144-16,-2 0-16 15,0-1-16-15,-2-2 0 0,1-1-96 0,-2 2-16 16,-2 0 0-16,-2 1 0 0,0 0-128 0,0 3 192 16,-2 1-192-16,0 3 192 0,-1 1-16 0,-1 3 0 0,1 1 0 15,-2 0 0-15,1 3 144 0,-3 1 16 0,2 1 16 0,-2 4 0 16,0 0-352-16,-1 4 0 0,1 1 0 0,-2 3 0 15,0 4 0-15,0 1-208 0,0 3 48 16,1 3 16-16,-1 2 144 0,2 1-192 0,0 1 192 16,1-1-192-16,0 1 192 0,1-3 0 0,4-1-144 0,-1-2 144 0,0-1 0 0,3-1 0 15,1-3-144-15,3-1 144 0,0-2 0 16,3-2-160-16,0-2 160 0,3-1-128 0,1-2 0 0,5-3 0 16,1-2 0-16,4-2 0 0,3-3-48 0,5-3 0 15,2-2 0-15,4-3 0 0,4-2 176 0,-2-2 0 16,-1-4 0-16,1-2 0 0,-2-2 0 0,-1-3 0 15,-4-5 0-15,-2-2 128 0,-3-2-128 0,-1 1 0 16,-5 2 0-16,-2 2 0 0,-5 5 0 0,-5 3-128 16,-3 3 128-16,-3 4-192 15,-3 3 352-15,-3 2 64 0,-2 3 16 0,-2 3 0 0,-2 3-80 0,-2 3-16 0,-3 2 0 0,0 3 0 16,-2 2-144-16,2 2-224 0,0 1 48 0,1 2 16 16,0 0 160-16,1 2-192 15,2 0 192-15,3 1-192 0,1-2 192 0,1 1-208 0,4-3 80 0,3-1 128 16,0-1-240-16,2-2 80 0,1-3 16 0,4 1 0 15,-1-2-96-15,1-1-16 16,1-3 0-16,1 0 0 0,0-1 0 0,4-1-16 0,-4-2 0 0,1 0 0 16,1 1 272-16,-2 1 0 0,-1-1 0 0,-2 3 0 15,2 0 0-15,-2 3 128 0,-3 2-128 0,-1 3 0 16,-1 2 400-16,-1 4-16 0,-2 4 0 0,-1 3 0 16,-3 3-48-16,1 2-16 0,-1 1 0 0,1 2 0 15,-1 1-16 1,1 1-16-16,1 1 0 0,0 0 0 0,0-2-160 0,0 0-128 0,2-1 144 0,1-4-144 15,0-3 128-15,3-2-128 0,0-2 0 0,2 3 144 16,-1-7 112 0,1-4 32-16,2-3 0 0,-6-8 0 15,9 1 144-15,-3-2 16 0,5-2 16 0,0-4 0 0,-1-3-192 0,1-4-32 16,2-5-16-16,3-3 0 0,-1-3-32 0,2-5 0 16,0-5 0-16,1-3 0 0,-1-4-64 0,2-1 0 15,-2 0-128-15,0 2 192 0,-1 2-192 0,-2 2 0 16,-2 3 128-16,-2 5-128 0,-2 2 0 0,-2 5 0 15,-1 4 128-15,-2 3-128 0,-1 3 144 0,0 3-16 16,-1 3 0-16,-1 6 0 0,0 0 128 0,0 0 32 16,0 0 0-16,0 0 0 0,-3 6-288 0,0 3 160 0,1 3-160 0,-1 3 128 15,1 1-128-15,0 2 0 16,2 0-192-16,0 1 192 0,0 0-128 0,0-1 128 16,1 1 0-16,1 0 0 0,1-2-160 0,1 0 160 15,1-2-208-15,2-1 80 0,-1-2-192 0,0-4-16 0,2 1-16 0,1-2 0 31,1-3-192-31,-1-2-32 0,1-3-16 0,0-3 0 0,0-2 288 0,0-2 64 0,1-3 16 0,0-3 0 16,1-2 224-16,1-4 0 0,2-3 0 0,-3-2 160 16,0-3-160-16,-1 2 0 0,0 2 144 0,0 1-144 15,-2-1 0-15,-1 6 128 0,0 3-128 0,-2 3 0 16,-2 2 128-16,0 4-128 0,-4 0 160 0,0 6-160 16,0 0 464-16,0 0 0 0,0 0 0 0,0 0 0 15,0 7-192-15,-2 3-32 0,1 1-16 0,0 1 0 0,0 1-224 0,1 1 0 16,0 3 0-16,0-1 0 0,1 1 0 0,0-2 0 15,2 1 0-15,0-2 0 0,1-1 0 0,0-1-128 16,2-1 128-16,-1-1 0 0,2-2-176 0,0-3 32 16,-1-1 0-16,2-2 0 15,0-2-256-15,2-2-48 0,-2-4-16 0,3 0 0 0,0-3 304 0,0-2 160 16,3-2-160-16,1-4 160 0,-1-3 0 0,-1-2 0 0,1-1 0 0,-2 0 0 16,-1 1 0-16,-1 2 0 15,-3 3 128-15,0 2-128 0,0 3 0 0,-5 4 0 16,0 0 0-16,-1 3 0 0,-1 5 224 0,0 0 144 15,0 0 16-15,0 0 16 0,0 0-48 0,-2 9-16 0,-1 2 0 16,0 4 0-16,0 0-336 0,0 1 0 16,1 2 0-16,-1 0 0 0,0-1 0 0,2 1 0 0,2-2 0 0,0 0 0 15,0-2 0-15,1-1 0 0,2-1 0 0,0-2 0 16,1-1 0-16,1-1 0 0,0-2 0 16,1 0 0-16,2-2-192 0,0 0-128 0,1-4 0 15,0-2-16-15,1 0-352 16,1-3-64-16,0-3-16 0,2-3 0 0,2 0-1552 15,-2-3-320-15,-2-5-64 0,0-2-11088 0</inkml:trace>
  <inkml:trace contextRef="#ctx0" brushRef="#br0" timeOffset="64506.94">4041 5819 10127 0,'-15'-14'896'0,"7"7"-704"15,-3-1-192-15,-1 1 0 0,-1-1 4336 0,0 1 832 16,0 2 160-16,1 1 48 0,1 0-4064 0,3 3-800 16,-1-1-176-16,2 1-16 0,1 0-320 0,6 1 0 15,0 0 0-15,0 0 0 16,-4 4-1232-16,4-4-304 0,2 7-64 0,1-1-10384 0</inkml:trace>
  <inkml:trace contextRef="#ctx0" brushRef="#br0" timeOffset="64734.79">4103 5710 20271 0,'0'0'1792'0,"0"0"-1424"0,0 0-368 0,0 0 0 16,0 0 2240-16,0 0 384 0,0 0 80 0,0 0 16 15,-5 6-1328-15,2 2-272 0,-1 3-48 0,-1 4-16 16,1 2-160-16,-1 3-48 0,1 2 0 0,0 2 0 15,-2 3-352-15,2 0-80 0,-1 1-16 0,1 0 0 16,1 2-208-16,-1 0-32 16,1-2-16-16,1 1 0 0,1 0-144 0,1-1 0 0,1 1 0 0,2-4 0 15,-1-1 0-15,3-3 0 0,-1-2 0 0,3-3 0 16,0-1-544-16,3-3-192 0,2-3-32 0,1-4-16 16,1-3-720-16,2-3-144 0,2-1-16 0,3-6-12720 15</inkml:trace>
  <inkml:trace contextRef="#ctx0" brushRef="#br0" timeOffset="65117.21">4414 5995 20271 0,'0'0'1792'0,"0"0"-1424"15,0 0-368-15,0 0 0 0,0 0 1808 0,-5 4 304 16,-1 1 48-16,2 0 16 0,-1 2-480 0,2 1-96 16,1 2 0-16,-2 1-16 0,1 3-640 0,0 0-128 15,0 0-32-15,1 2 0 0,1-1-480 0,1 2-112 16,0-2 0-16,0 1-16 0,1-2-176 0,1 0 0 16,-1-1 0-16,1 1 0 0,0-5 0 0,1 0-176 15,1-1 16-15,1-1 0 16,0-2-2112-16,-5-5-416 0,6 1-96 0</inkml:trace>
  <inkml:trace contextRef="#ctx0" brushRef="#br0" timeOffset="65260.77">4449 5790 31327 0,'-5'-1'2784'0,"-2"-2"-2224"16,1 0-560-16,0-1 0 0,1 0 400 0,-1 1-16 16,2 1-16-16,4 2 0 0,-5-3-368 0,5 3 0 15,0 0 0-15,0 0-192 16,0 0-256-16,0 0-64 0,0 0-16 0,0 0-8752 15,6 5-1728-15</inkml:trace>
  <inkml:trace contextRef="#ctx0" brushRef="#br0" timeOffset="65680.16">4607 5723 22111 0,'0'0'1968'0,"0"0"-1584"15,0 0-384-15,0 0 0 0,0 0 1808 0,0 0 288 16,0 0 48-16,0 0 16 0,2 8-688 0,-1 1-128 15,-1 3-16-15,0 3-16 0,0 3-640 0,0 2-128 16,-1 1-32-16,1 2 0 0,0 2-256 0,0 0-64 16,0 3-16-16,0-1 0 0,0 1-32 0,0-2 0 0,0 2 0 0,0-3 0 15,0-2 0-15,0-3 0 0,0-2 0 0,0-4 0 16,0-2 32-16,0-2 0 0,0-2 0 16,1-3 0-16,-1-5 112 0,0 0 32 0,0 0 0 0,0 0 0 15,0 0 192-15,5-8 32 0,2-2 16 0,4-5 0 16,0-4-368-16,2 0-192 0,1-3 192 0,1 0-192 15,0 2 0-15,2 2 0 0,-4 2 0 0,1 4 0 16,-2 2 0-16,0 3 0 16,-1 4 0-16,-1 3-144 0,1 2 144 0,-2 2-160 0,0 3 160 15,0 2-160-15,-3 2 160 0,1 2 128 0,-1 0-128 0,1 3 176 0,-3-1 16 0,-1 0 0 16,-2 1 0-16,-1-1 0 16,-2 1 0-16,-2-2 0 0,0 0 0 0,-2 0 0 15,-2 1 80-15,-3-2 32 16,-3-1 0-16,-1-1 0 0,-4-2-32 0,1-1 0 0,-3-1 0 0,-1 0 0 0,0-3-112 0,1-2-32 15,2-2 0-15,1 0 0 16,3-2-416-16,1 0-96 0,3-1 0 0,2-2-16 16,3 0-2128-16,1-3-416 0,4-2-96 0</inkml:trace>
  <inkml:trace contextRef="#ctx0" brushRef="#br0" timeOffset="66547.6">4928 6203 10127 0,'0'0'896'15,"0"0"-704"1,0 0-192-16,0 0 0 0,5-3 4128 0,1-2 800 0,-2 1 144 0,3-2 48 0,-4-1-2832 0,3-1-560 16,0-1-128-16,2-1 0 0,1-2-768 0,-1-1-128 31,1-4-48-31,1 1 0 0,0-2-224 0,-1 0-48 0,0 1-16 0,-3 2 0 16,2-1-80-16,-1 3-16 0,-2 2 0 0,-1 2 0 0,0 3 48 0,-2 0 16 15,-2 6 0-15,0 0 0 0,0 0 160 0,0 0 16 16,0 0 16-16,-2 8 0 0,-2 2-256 0,2 2-48 15,-1 1-16-15,1 4 0 0,0 1-208 0,0 2-192 16,2 0 48-16,0 1 0 0,0-1 144 0,2-2 0 16,0 1 0-16,1-2 0 0,1-2 0 0,2-1-160 15,2-2 160-15,0-2 0 0,1-2-320 0,1-1 32 0,1-2 16 0,1-3 0 32,3-3-112-32,-1-2-32 0,2-3 0 0,0-1 0 0,0-3 416 0,2-3 0 15,-1-4 0-15,-1-3 0 0,0-2 0 0,1-1 176 0,-2-1-176 0,1 2 192 16,-3 2-192-1,-2 3 0-15,-2 1 0 0,-2 3 128 0,0 2-128 0,-2 1 160 0,-1 3-160 0,-2 3 160 16,-2 4 176-16,0 0 48 0,0 0 0 0,0 0 0 16,0 0-64-16,-2 7-16 0,1 0 0 0,-3 3 0 15,1 1-304-15,-1 2 0 0,-1 2-176 0,2 0 176 16,0 2-128-16,0-1 128 0,1 1 0 0,1-1 0 16,2 0 0-16,0-1-128 0,3-2 128 0,-1 0 0 0,0 1 0 0,2-3 0 15,0-3-128-15,3-1 128 0,1-2-320 0,1 0 0 16,2-3 0-16,1-1 0 0,0-2 48 0,1-2 0 31,2-3 0-31,1-1 0 0,2-3 272 0,1-2 0 16,1-4 0-16,0-3 0 0,1-1 0 0,-1-1 0 15,-3-2 0-15,-1 1 0 0,-3 1 0 0,-1 2 0 16,-3 1 0-16,-1 3 0 0,-2 2 0 0,-2 2 128 16,2 1-128-16,-6 2 0 0,0 3 320 0,-1 5-48 15,0 0 0-15,0 0 0 0,0 0 192 0,0 0 48 16,-7 2 0-16,1 3 0 0,-1 3-512 0,0 2 0 15,1 1 0-15,-2 2 0 0,2 0 0 0,0 2-128 0,4 0-16 0,0 2 0 16,-1-1 144-16,3 1 0 16,3-2-144-16,0-1 144 0,-1 1 0 0,3-3 0 15,0-1-144-15,4-3 144 16,-3 0-384-16,2-2-32 0,1-3 0 0,0-2 0 16,1-1 0-16,2-2 0 0,1-1 0 0,-1-3 0 0,1-2 416 0,0-2 0 0,2-3 0 0,-1-2 0 15,0-4 0-15,3 0 0 0,-3-1 0 0,0 0 128 0,1 0-128 0,-3 1 0 16,-3 3 0-16,-1 0 0 0,0 3 0 0,-1 1 0 15,-3 3 0-15,-1 3 0 16,-1 0 256-16,-2 6 16 0,0 0 16 0,0 0 0 0,0 0 320 16,0 0 64-16,0 0 16 0,-5 6 0 0,1 0-432 0,-1 3-96 15,1 1-16-15,-2 2 0 0,2 0-144 0,1 0 0 16,1 3 0-16,2 1 0 0,-2-1 0 0,2 1 0 16,2-2 0-16,0 0 0 0,0 0-128 15,1-1 128-15,2-1 0 0,0-1 0 0,1-2-144 16,2 0 144-16,1-2-192 0,1 1 192 15,1-3-800-15,2 0-48 0,4-2-16 0,3-2 0 16,2-3-816-16,1-2-176 0,1-4-16 0,1-4-8864 16,2-5-1760-16</inkml:trace>
  <inkml:trace contextRef="#ctx0" brushRef="#br0" timeOffset="66991.36">6352 5924 10127 0,'0'0'896'0,"-6"5"-704"0,-2 3-192 0,-1 1 0 15,-1 2 2816-15,0 1 544 16,0 0 96-16,-1 1 32 0,2 1-1552 0,0 1-304 15,-1-1-64-15,2-1-16 0,0 0-272 0,3 0-64 0,2 0-16 0,-1-2 0 16,2-2-368-16,1-1-64 0,2 0 0 0,0-3-16 16,-1-5-160-16,4 5-16 0,-4-5-16 0,5 1 0 15,3-2-64-15,-1-3-16 0,2 0 0 0,1-1 0 16,1-5-288-16,1-1-48 0,1-4-16 0,3 0 0 16,-1 0-128-16,1-1 192 0,0 0-192 0,0 1 192 15,-1 3-192-15,-4 2 0 0,0 2 0 0,-1 2 0 16,-2 3 128-16,-2 2-128 0,-6 1 192 0,0 0-64 0,7 4 272 0,-3 3 48 15,1 0 16-15,-3 2 0 0,-2 1-192 16,1 1-32-16,1 0-16 0,-1 1 0 0,0 1-224 0,1 1 128 16,2-2-128-16,-2-1 0 0,0 0 0 0,1-1 0 15,2-3 0-15,0 0 0 0,1-2 128 0,-1-1-128 16,2-3 0-16,1 0 0 0,-2-2 160 0,2-3-160 16,1-1 160-16,2-3-160 0,2-2 192 0,0-2-64 15,0-1-128-15,1-1 192 0,0-1-192 0,0 1 144 0,-1 0-144 16,2 2 128-16,-2 0-128 0,0 2 0 15,-1 2 0-15,-2 3 0 0,-3-1 0 0,0 4 0 16,-7 2 0-16,7 2 0 0,0 2 0 0,-2 2 0 0,1 1 0 0,-1 1 0 16,1 2 176-16,-1 2 0 0,1 2 0 0,0 0 0 15,1 0-176-15,0 0 128 16,1 2-128-16,1-1 128 0,0-3-128 0,1 0 0 16,-2 1 0-16,1-4 0 0,0 0 0 0,0-2-224 0,-1-3 48 15,-1-2 16 1,1-2-560-16,-3-2-112 0,1-2-32 0,-4-4-11728 0,-1-3-2336 0</inkml:trace>
  <inkml:trace contextRef="#ctx0" brushRef="#br0" timeOffset="67290.67">5408 5661 33167 0,'0'0'2944'0,"0"0"-2352"15,0 0-464-15,-2 6-128 0,2 1-256 0,2-1-80 16,3 0-16-16,3 1 0 0,1-2 160 0,6 1 16 16,-1-2 16-16,4 0 0 0,0 0 592 0,3-2 112 0,3-2 32 15,-3-1 0-15,-3-1-80 0,-2-5-16 16,1-2 0-16,-4-2 0 0,-2-2 464 0,-4-1 80 16,-3-2 32-16,-4 2 0 0,-1 1 64 0,-3 1 16 0,-4 1 0 0,-3 2 0 15,-1 1-336-15,-2 4-64 0,-2 0-16 16,0 4 0-16,-2 3-592 0,0 2-128 15,1 4 0-15,0 2 0 0,2 3-272 0,1 4-48 16,0 2-16-16,5 1 0 16,0 1-2272-16,3 1-448 0,4 0-80 0</inkml:trace>
  <inkml:trace contextRef="#ctx0" brushRef="#br0" timeOffset="68401.57">8238 5921 1839 0,'0'0'0'0</inkml:trace>
  <inkml:trace contextRef="#ctx0" brushRef="#br0" timeOffset="69110.24">8234 5838 11967 0,'0'0'1072'0,"0"0"-864"0,0 0-208 16,0 0 0-16,0 0 576 0,0 0 80 15,0 0 16-15,6-1 0 0,-6 1 672 0,5-1 128 0,-5 1 16 0,0 0 16 16,0 0 176-16,0 0 48 0,0 0 0 0,0 0 0 16,0 0-144-16,0 0-32 0,0 0 0 0,-5 4 0 15,-2 1-544-15,0 3-112 0,-3 2-32 16,-1 2 0-1,-1 2-320-15,-2 3-64 0,1 1-16 0,0 0 0 0,1 1-160 16,2 1-48-16,1-2 0 0,1 2 0 0,1 0-256 0,0-1 128 0,2-2-128 0,1 1 0 0,3-3 0 16,1 0 0-16,1-3 0 0,2-1 0 15,0-1 0-15,1-2 0 16,2-1 0-16,0-3 0 0,2-1 0 0,1-2 0 0,1 0 0 0,1-4 0 16,1-3 0-16,1-3-144 15,0 0 144-15,2-3 0 0,0-2 0 0,-2-1 0 0,1-2 0 0,1 2 0 16,-3 2 0-16,-1 0 144 15,-1 4-144-15,-1 1 0 0,-3 1 128 0,1 3-128 16,-3 1 0-16,-4 3 0 0,0 0 0 0,8 2 0 16,-2 0 0-16,1 2 0 0,-1 3-144 0,0 1 16 0,3 0 0 0,-1 2 0 15,-1-1 128-15,3 0 0 0,0 0-144 0,1 1 144 16,1-2 0-16,-2 0 0 0,1-2 0 0,1-2 0 16,0-2-144-16,0-2 144 0,-1-1 0 15,0-2 0-15,-1-2 0 0,0 0 0 0,0-3 0 0,-2-1 0 16,-4-2 384-16,1-1 16 0,-2-1 16 0,-1-1 0 15,-1 0 112-15,-2-1 32 0,-3 1 0 0,-2 1 0 16,0 1 32-16,-3 1 16 0,-2 2 0 0,0 2 0 16,-1 2-96-16,-1 1 0 0,-1 3-16 0,0 2 0 15,-1 3-496-15,0 1 0 0,1 2-208 0,1 2 64 16,2-1-144-16,2 2-32 0,1 1 0 0,3 3 0 16,0-1-1488-16,4 1-304 0,1 0-64 0,4 2-9152 15,1 0-1840-15</inkml:trace>
  <inkml:trace contextRef="#ctx0" brushRef="#br0" timeOffset="69361.17">8714 6115 23951 0,'0'0'2128'0,"0"0"-1696"15,0 0-432-15,0 0 0 0,0 0 432 0,3 7 0 16,-3-7 0-16,0 0 0 0,0 0 384 0,0 0 80 16,0 0 0-16,0 0 16 0,0 0 288 0,0 0 48 0,0 0 16 0,0 0 0 15,0 0-400-15,0 0-80 16,6-2-16-16,-1-1 0 0,1-1-304 0,-1-3-64 0,1-1-16 0,0 0 0 15,2-3-240-15,1 0-144 16,0 0 160-16,1 1-160 0,-4 1 0 0,3 1 0 0,2 2 0 0,0 1 0 16,-1 2 0-16,0 1-160 15,0 2 160-15,0 1-192 0,-2 1 192 0,1 2-128 16,0 2 128-16,1 2-128 0,0 2-128 0,1 1-32 0,0 1 0 0,3 1 0 16,0-1-624-1,2 0-128-15,-1 0-32 0,2-2 0 0,0-2-1744 16,4-3-336-16</inkml:trace>
  <inkml:trace contextRef="#ctx0" brushRef="#br0" timeOffset="69942.53">9356 5976 3679 0,'0'-8'320'16,"-1"-2"-320"-16,0 0 0 0,-1 0 0 0,-1 0 4992 15,-4 1 912 1,2 0 192-16,-4 3 48 0,-1 0-2704 0,-2 3-544 16,-1 1-96-16,-2 3-32 0,-1 2-1600 0,-1 3-320 0,-3 1-64 0,3 2-16 0,-1 2-448 0,2 1-112 15,-1 3-16-15,3 0 0 0,1 0-192 0,2 1 0 16,1 0 0-16,2 1 0 0,2 0 0 0,1 0 0 15,3-2 0-15,1 0 0 0,3-3 0 0,1-1 0 16,2-3 0-16,0-1 0 0,2-1 0 0,1-3-128 16,1-2 128-16,2-2 0 15,2-2-144-15,0-4 144 0,2-3 0 0,1-4-144 0,0-5 144 0,1-3 192 0,1-2-32 16,1-6-16-16,1-5-16 0,0-2 0 16,-2-2 0-16,-1 1 0 0,-3 0-128 0,-1 3 0 15,-2 4 144-15,-2 4-144 0,-2 4 512 0,-2 3 48 16,-2 4 0-16,0 4 0 0,-3 1 16 0,0 4 16 15,-1 1 0-15,1 6 0 0,0 0-48 0,0 0-16 16,0 0 0-16,-6 4 0 0,2 4-352 0,-2 4-176 0,1 3 160 16,0 2-160-16,0 2 0 0,0 2 0 15,0 2-176-15,0 1 176 0,1 1-160 0,1 2 160 0,-1-1 0 0,2 1-144 16,2-1 144-16,1-2 0 0,3-2 0 0,-3-1 0 16,3-1 0-16,2-1 0 0,-1-4 0 15,3-1-128-15,1-2-192 0,-1-2-48 0,3-2 0 0,0-3 0 16,0-1-112-16,2-4-32 0,-1-2 0 0,1-4 0 15,0-3 512-15,0-2-144 0,3-2 144 0,0-2 0 0,1-4 0 0,-1 1 0 16,1 0 0-16,-3 0 0 0,-2 2 0 0,-1 1 0 16,0 3 0-16,-2 2 0 0,-1 1 128 0,-4 4-128 15,0 1 128-15,-4 4-128 0,0 0 416 0,0 0 16 16,0 0 0-16,0 6 0 0,0 3-32 0,0 2 0 16,-2 1 0-16,1 2 0 0,1 2-400 0,0-1 0 15,0-1 128-15,0 1-128 0,1-1 0 0,1-1 0 16,-2-2 0-16,1 1 0 0,1 0 0 0,0-2 0 15,1 0 0-15,0-2 0 0,2-1-176 0,0-2-16 16,3-2 0-16,2-2 0 16,0-2-640-16,3-2-144 0,3-5-32 0,2-2 0 15,1-3-2896-15,1-4-592 0</inkml:trace>
  <inkml:trace contextRef="#ctx0" brushRef="#br0" timeOffset="70071.95">9870 5623 32255 0,'-12'-5'2864'0,"-2"-1"-2288"0,-2 0-576 0,0 0 0 16,0 1 1152-16,0 0 112 0,-1 0 16 0,2 0 16 15,2 1-720-15,1 1-160 0,1 0-32 0,2 2 0 0,1 0-384 0,2 1 0 32,0 1 0-32,6-1 0 15,0 0-1376-15,0 0-352 0,0 0-80 0,4 8-8448 0,3 0-1696 0</inkml:trace>
  <inkml:trace contextRef="#ctx0" brushRef="#br0" timeOffset="70719">9987 5534 23951 0,'0'0'2128'0,"0"0"-1696"15,0 0-432-15,0 0 0 0,0 0 1792 0,0 9 256 16,-1-1 64-16,-2 2 16 0,1 3-896 0,-1 2-176 16,-2 4-32-16,0 1-16 0,1 2 160 0,-3 2 48 15,0 3 0-15,2 1 0 0,2-1-512 0,-4 3-80 16,1 0-32-16,2-1 0 0,-1 1-368 0,2-1-80 16,2-2-16-16,2-1 0 0,2-3-128 0,1-1 0 15,0-3 0-15,2-1 0 0,2-3 0 0,-1-1-144 0,4-6 0 0,1-2 0 31,-2-3-304-31,3-3-48 0,1-3-16 0,1-4 0 0,2-1 512 0,0-5 0 0,3-3 0 16,1-4 0-16,1-4 0 0,0-2-192 0,1-2 16 0,-2 2 16 16,-2 1-16-16,-3 3 0 0,-2 4 0 0,-2 2 0 15,-1 3 176-15,-4 3 128 0,-1 3-128 0,-4 2 176 16,-2 5 272-16,0 0 48 0,0 0 16 0,0 0 0 16,0 0 64-16,0 9 32 15,-1 2 0-15,0 1 0 0,-3 0-608 0,2 2 0 0,0 3 0 0,0 1-128 0,1-1 128 16,1 1 0-16,0-1 0 0,1 0 0 15,1-3 0-15,1 0-128 16,2-1 128-16,-1-1 0 0,1-2-160 0,4-2 160 0,0 0-192 0,0-1 192 16,1-3-528-1,1-2 0-15,1-3 0 0,0-1 0 0,-2-1 304 0,2-4 64 0,1-2 16 0,0-4 0 0,2-1 144 0,-1-3 0 16,0 0 0-16,-1-2 0 16,0-1 0-16,-1 0 0 0,-2 4-144 0,-2 3 144 15,-1 2 0-15,-3 2 0 0,0 2 0 0,-4 7 0 16,0 0 320-16,0 0-32 15,0 0 0-15,0 0 0 0,0 0 16 0,-3 7 0 16,1 1 0-16,1 1 0 0,0 4-304 0,0 0 0 0,1 0 0 16,1 1-144-16,2-1 144 0,1 1 0 0,0-1-144 15,2-1 144-15,0-1 0 0,3 0-144 0,0-1 144 0,2-1 0 16,1-2-320-16,1-1 64 0,1-1 0 0,1-1 0 16,-1-3 80-16,0-2 32 0,1-3 0 15,-1 0 0-15,-1-3 144 0,-1 0 224 0,-1-4-48 0,0-3-16 16,-2-1 224-16,0-3 32 0,-4 0 16 0,0-1 0 0,-2 0 16 0,-2 3 16 15,-2 0 0-15,-2 2 0 0,-2 1 192 0,0 3 48 16,-2 0 0-16,-1 2 0 0,0 3-400 0,-2 2-80 16,0 0-16-16,1 2 0 0,-1 1-384 0,0 3-80 15,-1 0 0-15,2 1-16 16,3 2-1200-16,-4 1-256 0,2 2-32 0,3 2-16 16,1 0-1536-16,3 1-304 0</inkml:trace>
  <inkml:trace contextRef="#ctx0" brushRef="#br0" timeOffset="70971.03">10817 6023 20271 0,'0'0'896'0,"6"4"192"0,-1 0-880 0,1 2-208 16,-1-1 0-16,1 1 0 0,0-1 2112 0,0-1 384 15,0-1 80-15,1-2 16 0,0-1-512 0,-1-1-96 16,1-1-32-16,1-2 0 0,-1 0-848 0,2-1-160 16,1-2-48-16,1 0 0 0,0 0-416 0,0-2-96 15,0 0 0-15,0-1-16 0,0 0-48 0,-1 3-16 16,-1-1 0-16,-1 2 0 0,1 2-80 0,0 1-16 0,-3 0 0 15,0 3 0-15,1 2-16 0,-7-2 0 0,6 3 0 0,1 1 0 16,0 3-192-16,-1-1 0 0,1 1 0 0,0 2 0 16,1-1 0-16,1-1 0 0,-1 1 0 0,0 0 0 15,1-2-224-15,-1 1-96 0,0-2 0 0,-2 0-16 16,0-3-1456 0,-1-2-304-16,1-3-48 0,-1-3-14592 0</inkml:trace>
  <inkml:trace contextRef="#ctx0" brushRef="#br0" timeOffset="71112.92">10584 5405 32767 0,'-20'-5'1456'0,"11"3"288"0,-2 0-1392 0,1-1-352 16,-3 1 0-16,1 2 0 0,0-1 0 0,1 1-320 16,-1 2 64-16,1 2-9312 15,0 1-1872-15</inkml:trace>
  <inkml:trace contextRef="#ctx0" brushRef="#br0" timeOffset="71254.87">10003 5694 17503 0,'-10'-9'768'0,"6"6"176"0,4 3-752 0,-5-4-192 0,2 0 0 16,3 4 0-16,0-6 5136 0,3 2 1008 0,4 0 192 0,4-2 32 16,4-1-4960-16,7 2-976 0,3 1-208 0,7-2-32 15,4-1-192-15,3 1-224 0,3-2 48 0,4 2-11920 16,3-1-2368-16</inkml:trace>
  <inkml:trace contextRef="#ctx0" brushRef="#br0" timeOffset="72455.14">3854 6771 16175 0,'0'0'704'0,"0"0"176"0,0 0-704 0,-5 0-176 0,-1 0 0 0,6 0 0 16,-5 0 416-16,0 0 48 0,5 0 16 0,-5-2 0 16,-1 1 416-16,6 1 64 0,0 0 32 0,0 0 0 0,0 0 32 0,0 0 0 0,0 0 0 0,0 0 0 15,0 0-368-15,5-4-64 0,-1 0-16 0,3-1 0 16,0 1-288-16,4 2-64 0,-2-2-16 0,2 1 0 0,0-1-80 0,1-1 0 31,1 2-128-31,2 0 192 0,0-2-192 0,2 1 176 16,-1-1-176-16,2 2 160 0,3 1-160 0,2 0 0 15,2-2 0-15,1 2 0 0,2 0-144 0,1 0 144 16,4 0 0-16,0-1 0 0,2 1-128 0,-1 0 128 16,-2 1 0-16,1 0 0 0,-1-1 0 0,2 0 0 15,1 1 0-15,1 1 0 0,1 0-128 0,2 0 128 16,3 0 0-16,0 0 0 0,0-1 0 0,-1 0 0 16,0-1 0-16,0 0 0 0,-1 0 0 0,2 0 128 0,0 1-128 0,2 0 144 15,2 1-144-15,0 0 192 16,2 0-192-16,-4 0 192 0,-1-1-192 0,1 0 0 15,2 0 0-15,0 0 0 0,4 1 0 0,1 0 0 16,4 0 0-16,-1 0 0 0,-1-1 0 0,0 0 128 0,-2 0-128 0,4 1 0 16,3 1 240-16,0 0-48 15,1-1 0-15,1 0 0 0,-4 0-16 0,0 0-16 0,0-2 0 0,1 0 0 16,5 1 0-16,2-1 0 0,1-1 0 0,-2 0 0 0,-2-1 16 16,0 0 0-16,2-1 0 0,2 1 0 15,2 1-176-15,0-3 192 0,0 0-192 0,-1-1 192 16,-1 0-192-16,0 2 0 0,1 1 144 0,0-1-144 15,1 1 128-15,-2-2-128 0,-2 0 128 0,-2-1-128 16,0 3 0-16,1-1 144 0,0 1-144 0,0-1 0 16,-1 0 128-16,0-1-128 0,-3 1 0 0,1 1 0 0,0-1 144 0,-1 1-144 15,2-1 0-15,-2 1 144 0,-1 0-144 0,-2-1 160 16,-2 1-160-16,1-1 160 0,1 2 112 0,1 0 32 16,0-1 0-16,-1 1 0 0,-2 1-112 0,-3 0 0 15,-1 0-16-15,-2-1 0 0,-1 2-176 0,1-1 160 16,1 0-160-16,-1 0 160 0,1 1-160 0,-2-1 0 15,-1 0 0-15,-2 1 0 0,-1 0 0 0,-4 0 128 16,3-1-128-16,-1 0 0 0,1 0 128 0,0 1-128 0,1 0 0 0,1 0 128 16,2 0-128-16,-2 0 0 15,-2 0 144-15,0 0-144 0,-1-1 192 0,-2 0-48 16,0 1 0-16,-1 0 0 0,0 0 32 0,1 0 0 16,-1 0 0-16,1-1 0 0,0 1-32 0,-1-2 0 15,0 1 0-15,-2 0 0 0,-1-1 0 0,-2 1 0 16,-1-2 0-16,-3 2 0 0,-2 0 48 0,-4 0 16 15,-1-1 0-15,-4 1 0 0,-1-1 128 0,-4 1 32 0,-2 0 0 0,-2 0 0 16,-1 0 80-16,-7 2 0 0,5-2 16 0,-5 2 0 16,0 0-128-16,0 0-16 0,0 0-16 15,0 0 0 1,0 0-576-16,0 0-112 0,0 0-32 0,0 0 0 0,0 0-2608 0,0 0-528 0</inkml:trace>
  <inkml:trace contextRef="#ctx0" brushRef="#br0" timeOffset="73706">12851 7065 9215 0,'0'0'400'0,"0"0"96"0,0 0-496 0,0 0 0 0,1-4 0 0,-1-2 0 16,0 1 1008-16,0 5 96 16,0-7 32-16,1 2 0 0,0-1 16 0,-1 6 16 15,2-5 0-15,-1-1 0 0,0 1-208 0,0-1-32 0,-1 1-16 0,0 5 0 16,1-6-112-16,0 2-32 15,0 0 0-15,-1 4 0 16,0 0 32-16,0 0 0 0,0-6 0 0,0 1 0 0,0 5-176 0,0 0-48 16,0 0 0-16,0 0 0 0,0 0-64 0,0 0 0 15,0 0-16-15,0 0 0 0,0 0-80 0,0 0-16 0,0 0 0 0,0 0 0 16,0 0-208-16,-2 5-64 16,1 2 0-16,-1 0 0 0,-1 1 64 0,1 2 16 0,0 1 0 0,0 2 0 15,-1 3 0-15,-1 1 0 16,1 3 0-16,-1 2 0 0,-1 2-32 0,2 5-16 0,0 3 0 0,-1 3 0 0,2 2-160 0,0 4 192 31,0 2-192-31,-1 2 192 0,1 2-192 0,0 3 160 0,0 0-160 0,0 2 160 16,-1 0-160-16,1 1 192 15,0-1-192-15,0 1 192 0,1 0-192 0,0-2 192 16,0-2-192-16,-1-1 192 0,2 2-192 0,-2-4 192 16,1-1-192-16,1-2 192 0,0-2 32 0,0-2 16 15,0-2 0-15,0-2 0 0,0-1 64 0,0-1 16 0,-1-2 0 0,1-1 0 16,0-1-96-16,0-2-16 0,0-2 0 0,0-1 0 0,0-1-208 0,-1-2 144 15,1-1-144-15,-2-1 128 0,2-1 48 0,-1-1 0 16,0-2 0-16,-2-2 0 0,3-2-176 0,-1-1 0 16,0-2 0-16,0-1 0 0,0-2-224 0,1-5-32 15,0 0 0-15,0 0 0 16,0 0-896-16,0 0-192 0,-1-5-48 0,0-4-14368 16</inkml:trace>
  <inkml:trace contextRef="#ctx0" brushRef="#br0" timeOffset="74366.07">12908 6966 10127 0,'0'0'896'0,"0"0"-704"16,0 0-192-16,0 0 0 15,-5 0 1408-15,5 0 240 0,-6 1 48 0,1-1 16 0,-1 0-416 0,1 2-80 16,5-2 0-16,-6 2-16 0,6-2-96 0,-5 2-16 15,5-2 0-15,0 0 0 0,0 0-304 0,-3 4-64 16,3-4-16-16,0 0 0 0,0 0-256 0,1 7-64 16,2-3-16-16,4 1 0 0,-1-1-16 0,3 1 0 0,1-3 0 15,2 0 0-15,1 1 64 0,3-2 16 0,1-1 0 0,3 0 0 16,2-1-112-16,2-1 0 0,3 0-16 0,2 0 0 16,6-2-176-16,2 1-128 0,3 0 144 0,4-1-144 0,3 0 0 15,-2 0 0-15,-2-1 0 0,-2 0 0 0,0-2 0 16,-1 2 0-16,-3-1 0 0,-1 1 0 15,-1-1 0-15,-4 2 128 16,0-2-128-16,-3 3 0 0,-4 1 0 0,-2 0 144 0,-2-1-144 0,-4 2 128 16,-1 0-128-16,-4 0 0 0,-3 0 0 0,-1 1 0 15,-7 0-368 1,0 0-144-16,0 0-48 0,0 0 0 0,0 0-368 16,0 0-80-16,0 0-16 0,-1 8 0 0,-1-1-1312 0,-1 1-272 0,1-1-48 0</inkml:trace>
  <inkml:trace contextRef="#ctx0" brushRef="#br0" timeOffset="74876.38">13739 6991 13823 0,'0'0'1216'0,"0"0"-960"15,0 0-256-15,0 0 0 0,-5-4 1472 0,5 4 256 0,-3-4 64 0,1 1 0 16,0-2-272-16,2 5-48 0,0 0-16 16,0 0 0-1,-1-3-416-15,1 3-80 0,0 0 0 0,0 0-16 0,0 0-320 0,0 0-64 0,0 0-16 0,0 0 0 0,0 0-272 16,0 0-48-16,0 0-16 0,5 3 0 15,0 2 32-15,1-1 0 16,-3 1 0-16,1 1 0 0,-4-6-32 0,2 8 0 0,0 0 0 0,0 1 0 16,-1 0-32-16,1 1-16 0,-1 0 0 0,0 1 0 15,0 1-160-15,0 1 192 0,1 1-192 0,0 1 192 16,-1 0-192-16,1 3 0 0,-1-1 144 0,-1 3-144 0,0 2 0 0,0 3 144 16,-1 2-144-16,1 1 0 0,-2 3 160 0,1 2-160 15,0 2 128-15,0 2-128 0,-1 0 176 0,0 1-48 31,0-1-128-31,-1 1 192 0,2 2 96 0,-1 0 16 16,-1-1 0-16,2 1 0 0,-4-1-48 0,2 2-16 16,0 1 0-16,2-2 0 0,-2-2-64 0,1 1-16 15,0-1 0-15,1 1 0 0,0 0 64 0,0 0 16 16,-2-2 0-16,2 0 0 0,1 0-64 0,1-1-16 16,1-2 0-16,0 1 0 0,-1 1-32 0,1-2-128 15,1-1 192-15,0 1-64 0,-2 0 32 0,1 1 0 0,1-2 0 0,-1-1 0 16,2-1 16-16,-1 1 0 0,0-2 0 0,-1 2 0 15,1-1 0-15,-1-1 0 0,0 0 0 16,0-3 0-16,0 1-48 0,3-1-128 0,-3-1 192 0,0 0-64 16,0-2-128-16,3 0 160 0,-1-2-160 0,1-1 160 15,-2-1-160-15,-1-3 192 0,0-1-192 0,1-2 192 16,-1-2-192-16,-1-1 192 0,0-1-192 0,0-1 192 16,-1-2-192-16,2-1 0 0,-2-6 0 0,0 0 0 15,0 0-512-15,0 0-176 0,0 0-32 0,0 0-16 16,0 0-2080-16,0 0-432 0,-4-2-80 0</inkml:trace>
  <inkml:trace contextRef="#ctx0" brushRef="#br0" timeOffset="75508.38">12760 8681 11055 0,'0'0'480'16,"0"0"112"-16,-3-4-464 0,3 4-128 0,-4-5 0 0,1 1 0 16,1 0 1840-16,0-1 336 0,-2 1 80 0,4 4 16 0,-2-5-896 0,2 5-176 15,-3-4-48-15,3 4 0 0,0 0-176 0,0 0-32 16,0 0-16-16,0 0 0 0,-5-2-240 0,5 2-48 0,0 0-16 0,0 0 0 16,0 0-192-16,-2 5-48 15,0 2 0-15,1 1 0 0,0 2-128 0,1 2-16 16,0 3-16-16,1 4 0 0,0 4 80 0,0 1 16 15,0 2 0-15,1 4 0 0,2 1 16 0,-2 2 16 0,0 2 0 0,0 0 0 16,0 1-112-16,2-2-32 0,0-1 0 0,-1-1 0 16,2-3-208-16,-1 0 176 0,1-2-176 0,0 0 160 15,-2-4-16-15,1-1 0 0,-1-3 0 0,-1-3 0 16,0-1 16-16,0-1 0 0,0-3 0 0,-1-1 0 0,0-3 0 0,0 0 0 16,-1-7 0-16,0 0 0 0,0 0-160 15,0 0 0-15,0 0 0 0,0 0 0 16,0 0-1920-16,0 0-272 0,0 0-48 15,0 0-11568-15</inkml:trace>
  <inkml:trace contextRef="#ctx0" brushRef="#br0" timeOffset="75838.38">12814 9357 8287 0,'0'0'368'0,"-4"0"80"0,-1-1-448 0,5 1 0 16,-3 1 0-16,3-1 0 0,0 0 4032 0,0 0 736 15,0 0 144-15,0 0 16 0,0 0-3232 0,0 0-656 0,6 1-128 0,5 0-16 16,1 0-352-16,3 0-64 0,1 0-16 0,4 0 0 16,2-3-144-16,2 1-16 0,1-1-16 0,1-2 0 15,3 0-32-15,3 0 0 0,0-1 0 0,5 2 0 16,1-1-64-16,3-2 0 0,2 1-16 0,0 0 0 16,-1-1-176-1,1-1 0-15,-3 0 144 0,-2 1-144 0,1 0 0 16,-2 0 144-16,-1 0-144 0,-2 1 0 0,-2-1 144 0,-3 1-144 0,0-1 0 0,-4 1 144 0,-3-1-16 0,-3 3 0 15,-4 1 0-15,-3-1 0 0,-2 1 48 0,-3 0 0 16,-7 2 0-16,0 0 0 16,0 0-48-16,0 0 0 0,0 0 0 0,0 0 0 15,0 0-560-15,0 0-112 0,0 0-32 0,-7 3 0 16,1 1-1808-16,-2 1-368 0,0 3-80 0</inkml:trace>
  <inkml:trace contextRef="#ctx0" brushRef="#br0" timeOffset="76359.3">13439 10138 12895 0,'0'0'1152'0,"0"0"-928"0,0 0-224 0,0 0 0 0,0 0 1552 0,0 0 272 15,0-7 48-15,1 2 16 0,-1 5-848 0,1-6-160 16,0 1-48-16,0-1 0 15,0 2 0-15,-1-1 0 16,0 1 0-16,0 0 0 0,-1-2-128 0,1 1-16 16,-1-1-16-16,0 2 0 0,0-1-32 0,-3 1-16 15,0-1 0-15,0 1 0 0,-2 2 208 0,-2 1 64 16,0 0 0-16,-1 1 0 0,-1 2 0 0,-1 1 0 16,-1 2 0-16,-1 0 0 0,-5 2-544 0,0 3-96 15,1 1-32-15,-1 2 0 0,1 1-16 0,1 1 0 16,0 1 0-16,1 0 0 0,1 3-48 0,2 1-16 0,2-1 0 0,2 0 0 15,3 0-144-15,2 0 0 0,1-2 0 0,4 0 0 16,1-2 0-16,2 0 0 16,3-2 0-16,2-1 0 0,3-1 0 0,4-2 128 0,1-3-128 0,4 0 128 15,4-3-128-15,2-1 0 0,1-2 0 0,3-3 0 16,-1-3 0-16,-1-1 0 0,2-3 0 0,0 0 0 16,-2 0 0-16,-2-2-224 0,-1-2 80 0,-3-1 16 15,-2 2-768 1,-3 0-128-16,-4 1-48 0</inkml:trace>
  <inkml:trace contextRef="#ctx0" brushRef="#br0" timeOffset="77547.37">20001 6782 8287 0,'0'0'736'0,"0"0"-592"0,0 0-144 0,0 0 0 0,0 0 1088 0,0 0 192 0,0 0 48 16,0 0 0-16,0 0-432 0,0 0-64 0,0 0-32 0,-1-5 0 16,1 5-32-16,0 0-16 0,-2-4 0 0,2 4 0 31,0 0-80-31,0 0-16 0,0 0 0 0,0-6 0 16,-2 0 112-16,2 6 32 0,0 0 0 0,0 0 0 0,-1-7-16 0,-1 2 0 15,2 5 0-15,0 0 0 0,-1-6-64 0,1 6-16 0,-1-4 0 0,1 4 0 16,0 0 0-16,0 0-16 15,0 0 0-15,0 0 0 0,0 0-224 0,0 0-32 16,0 0-16-16,0 0 0 0,-5 0-160 0,5 0-48 16,-6 4 0-16,3 3 0 0,-1 0-208 0,-1 3 128 0,1 1-128 0,-1 2 0 15,1 3 160-15,1 1-160 16,-1 3 160-16,1 4-160 0,-1 4 128 0,-1 2-128 16,1 3 0-16,-1 3 144 0,1 4-144 0,0 4 0 15,-1 1 144-15,2 2-144 0,0 0 0 0,0 2 144 16,3 1-144-16,-1 2 0 0,0 0 128 0,0 0-128 15,1 0 0-15,2-1 0 0,-1-1 128 0,2 0-128 0,-1-1 0 0,1-1 0 16,0-2 160-16,1 0-32 16,1-1 0-16,1 0 0 0,-2-3 80 0,-1-1 16 0,0-3 0 0,-1-1 0 15,-1-2-32-15,0 0 0 0,0-2 0 0,0 0 0 16,1-2-64-16,0-2 0 0,-2 0-128 0,0-3 192 16,0 0-64-16,0-3-128 15,0-1 176-15,-2-2-176 0,1-3 192 0,2-1-192 0,-1-2 192 0,0-2-192 16,-1-3 192-16,1-1-64 0,0-3 0 0,0-5-128 15,0 0 0-15,0 0-144 0,0 0-16 0,0 0 0 16,0 0-608-16,0 0-112 16,0-5-16-16,0-6-9824 0,0-4-1952 0</inkml:trace>
  <inkml:trace contextRef="#ctx0" brushRef="#br0" timeOffset="78132.31">19951 6802 3679 0,'-11'-3'160'0,"6"2"32"0,-1-1-192 0,-1 0 0 0,1 1 0 16,2-1 0-16,0 0 4192 0,4 2 800 15,0 0 144-15,0 0 48 0,-6-2-3072 0,6 2-624 16,0 0-112-16,0 0-32 0,0 0-768 0,0 0-176 16,0 0-16-16,0 0-16 0,7 1-368 0,2-1 0 15,-1 1 0-15,3-1 0 0,4-1 224 0,3 0-32 16,2-1 0-16,5-1 0 0,5-2 32 0,3 1 0 15,1-1 0-15,4 1 0 0,-1-2-16 0,2 1 0 16,0-2 0-16,3 1 0 0,-1-2-208 0,2-1 176 16,2 2-176-16,0 1 160 0,0-2-160 0,-1 1 0 15,-4-1 144-15,-5 0-144 0,-6 2 144 0,-1 0-144 0,-5 1 192 0,-3 0-192 16,-4 2 128-16,-1 1-128 0,-4 0 0 0,-1 0 0 16,-3 1-544-16,0 1-160 15,-7 0-48-15,0 0 0 0,0 0-560 0,0 0-112 16,1 7-32-16,-1 0-9936 0</inkml:trace>
  <inkml:trace contextRef="#ctx0" brushRef="#br0" timeOffset="78634.99">20739 6709 18431 0,'0'0'816'0,"0"0"160"0,0 0-784 0,0 0-192 15,5-4 0-15,-5 4 0 16,1-6 1488-16,-1 6 256 0,0 0 48 0,0 0 16 0,0 0-304 0,0 0-64 15,0 0-16-15,0 0 0 16,0 0-496-16,4-3-96 0,-4 3-32 0,0 0 0 0,0 0-368 0,0 0-80 16,0 0-16-16,7 3 0 0,-2 1-160 0,0 2-48 15,-2-1 0-15,0 2 0 0,1 1 0 0,-1 1 0 16,-1 2 0-16,1 0 0 0,1 0-128 0,0 2 0 16,-3 1 144-16,1 1-144 0,1 3 192 0,-1 1-48 15,0-1 0-15,0 2 0 0,0 2 32 0,1 4 0 0,-1-1 0 0,0 1 0 16,-1 3-48-16,0 2-128 0,1 1 192 0,2 2-64 15,-1 2-128-15,1 1 192 0,-1 2-192 0,-1 0 192 16,1 3-192-16,0 1 0 0,0 1 144 0,0 0-144 16,0 1 0-16,3 1 128 0,-3 3-128 0,0-2 0 15,0-1 0-15,0-1 0 16,0 1 0-16,2-1 128 0,-1-1-128 0,1 0 176 0,-1-1-176 0,1-2 192 0,1 1 0 0,-1-1 0 16,0-2 0-1,0-1 0-15,0-4 48 0,-1-1 16 0,0-1 0 0,1-1 0 0,-1-3 64 0,-1 0 32 16,1-4 0-16,-2-1 0 0,0-1-96 0,-1-2 0 15,0-1-16-15,0-4 0 0,1-1-48 16,-2-1-16 0,0-2 0-16,0 0 0 0,0-2-176 0,0 0 192 0,0-2-192 0,0-2 192 0,0-5-64 0,0 0-128 15,0 0 192-15,0 0-64 0,0 0-320 0,0 0-64 16,0 0 0-16,0 0-16 16,0 0-1392-1,0 0-288-15,0 0-48 0,-5 0-9232 0,1-1-1840 0</inkml:trace>
  <inkml:trace contextRef="#ctx0" brushRef="#br0" timeOffset="79188.98">19938 8421 11967 0,'0'0'1072'0,"0"0"-864"0,-1-5-208 0,0 1 0 16,1 4 1888-16,0 0 336 0,0-7 64 0,0 7 16 16,-1-5-528-16,1 5-112 0,0 0 0 0,0 0-16 15,0 0-416-15,0 0-80 0,0 0 0 0,0 0-16 16,0 0-464-16,-2 8-96 0,0 1 0 0,-2 2-16 16,1 2-272-16,1 3-48 0,0 0-16 0,0 3 0 15,0 1-80-15,1 1-16 0,0-1 0 0,0 0 0 0,0 1-128 0,1 0 128 16,1-1-128-16,0-1 128 0,0-1-128 0,3 0 0 15,-1-1 144-15,0-1-144 0,-1-2 0 0,2 0 144 16,-4-3-144-16,2-2 0 0,0 0 128 0,-1-1-128 16,0-1 0-16,-1-7 0 15,3 6-544-15,-3-6-224 0,0 0-32 0,0 0-16 16,0 0-1856-16,0 0-368 0</inkml:trace>
  <inkml:trace contextRef="#ctx0" brushRef="#br0" timeOffset="79566.95">19915 8806 11055 0,'0'0'976'0,"0"0"-784"0,0 0-192 0,0 0 0 16,-5 0 3520-16,5 0 672 16,0 0 128-16,0 0 32 0,0 0-2624 0,0 0-528 0,0 0-112 0,0 0 0 0,0 0-384 0,4 4-80 15,2-1-16-15,1 1 0 0,4-2-256 16,4 0-48-16,1 0-16 0,4-1 0 0,4 0-96 15,5 0 0-15,3 1-16 0,3-4 0 16,3 0 48-16,-1-1 16 0,-2-1 0 0,1-1 0 16,2-1-64-16,0-1-16 0,3-1 0 0,1 1 0 15,1 0-160-15,1 0 128 0,0 0-128 0,-3 1 128 0,0-2-128 16,-5 1 0-16,0-1 144 0,-4 1-144 0,-3 0 0 0,-1 0 144 16,-4 1-144-16,-2 0 0 0,-2 2 192 0,-3-1-192 0,-2 2 192 0,-3 0-192 15,-2-1 224-15,-3 2-64 16,0 0-16-16,-7 2 0 0,0 0-144 0,0 0 0 15,0 0 144-15,0 0-144 16,0 0-352-16,0 0-144 0,0 0-16 0,0 0-16 16,-4 0-496-16,-3 0-112 0,3 1-16 0,-3 1-8704 15,-1 2-1728-15</inkml:trace>
  <inkml:trace contextRef="#ctx0" brushRef="#br0" timeOffset="79999.6">20355 9276 18431 0,'0'0'816'0,"0"0"160"0,0-4-784 0,0 0-192 0,0 4 0 0,4-6 0 16,-3 1 2416-16,-1 5 432 15,2-5 96-15,-2 5 0 0,0 0-1152 0,0 0-256 16,0 0-32-16,0 0-16 0,0 0-592 0,0 0-112 15,0 0-16-15,6 6-16 0,-3 0-144 0,-1 3-32 16,-1 2 0-16,0 3 0 0,0 3-128 0,-1 2-48 16,0 0 0-16,0 2 0 0,0 1-272 0,0 1-128 15,0-1 0-15,0 0 128 0,0 0-128 0,1-2 0 16,-1 0 0-16,0-3 0 0,0-1 0 0,0-1 0 16,0-1 0-16,0-2 0 15,0-2-352-15,0-2-160 0,1-1-16 0,1 0-16 16,-2-7-2400-16,0 0-464 0,0 0-112 0</inkml:trace>
  <inkml:trace contextRef="#ctx0" brushRef="#br0" timeOffset="80347.31">20331 9343 17503 0,'-7'-8'1552'0,"7"8"-1232"0,-2-7-320 0,0 0 0 16,0 1 3104-16,1-1 560 0,1 2 112 0,1-1 32 15,1 2-2528-15,2-1-496 0,0 1-96 0,1 0-32 16,2 0-80-16,2 1-32 0,1 0 0 0,1 1 0 0,1-2-304 0,2 3-64 16,3 0-16-16,0 1 0 0,3-1-16 15,0 2 0-15,1 2 0 0,-1 1 0 16,0-1 64-16,1 2 16 0,-1 2 0 0,-1 1 0 16,-3 2-32-16,-1 1 0 0,-2 1 0 0,-1 2 0 0,-1-1 16 0,-1 0 0 15,-2 2 0-15,-3 0 0 0,-2 3 96 0,-2 0 16 16,-1 0 0-16,-2 0 0 0,-2-1-64 0,-2 1-16 15,-1 0 0-15,-3-2 0 0,-2-2-48 0,-5 0-16 16,0-2 0-16,-2 0 0 0,-4-1 16 0,0-1 16 16,-2 0 0-16,1-1 0 0,-1 0-16 0,1-1 0 0,1-1 0 0,2-1 0 15,2 0-192-15,1 0 176 16,3-1-176-16,3-1 160 16,1-1-496-16,-1 1-112 0,2-1 0 0,1 0-12096 0,1-2-2400 15</inkml:trace>
  <inkml:trace contextRef="#ctx0" brushRef="#br0" timeOffset="81928.77">13726 8001 9215 0,'0'0'816'0,"0"0"-656"0,0 0-160 0,-6 3 0 15,6-3 912-15,0 0 160 0,-5 2 16 0,5-2 16 16,0 0-272-16,0 0-48 0,0 0-16 16,0 0 0-16,0 0 176 0,0 0 16 0,0 0 16 0,0 0 0 15,0 0 16-15,0 0 0 0,0 0 0 0,0 0 0 0,0 0 32 0,0 0 0 16,0 0 0-16,0 0 0 0,0 0-272 0,0 0-48 16,4 4-16-16,2 0 0 15,0-1-240-15,3-1-32 0,2 1-16 0,2 0 0 16,1-2-208-16,4 0-32 0,2-1-16 0,3 0 0 0,0-1-144 0,2-2 0 15,2 0 144-15,2 0-144 0,2-2 160 0,1 2-32 16,4 0-128-16,3 0 192 0,2-1-192 0,2 1 176 16,1-1-176-16,-2 0 160 15,-1-1-160-15,-1-1 0 0,-1 1 144 0,-1-1-144 0,-1 1 0 0,1 0 144 0,-3 1-144 0,-1 1 0 16,-1-1 160-16,-3 1-160 16,-4 1 128-16,-2 0-128 0,-2-1 160 0,-3 1-160 0,-5 1 192 15,-2 0-192-15,0 0 320 0,-2 0-64 16,-1 0 0-16,-3 2 0 0,-6-1 0 0,0 0 0 0,0 0 0 0,0 0 0 15,0 0-256-15,0 0 0 0,0 0 0 16,0 0 0 0,0 0-640-16,-5 4-144 0,-1 1-32 0,-2-1-8976 0,-1 2-1808 0</inkml:trace>
  <inkml:trace contextRef="#ctx0" brushRef="#br0" timeOffset="82372.13">13937 7928 23375 0,'0'0'1024'0,"0"0"240"0,0 0-1008 0,0 0-256 0,0 0 0 0,0 0 0 16,0 0 640-16,0 0 64 0,0 0 32 0,-6 0 0 16,1 3-64-16,-3 0-16 0,-1 3 0 0,-2 0 0 15,-3 2-368-15,-2 2-80 0,-2 0-16 0,-1 1 0 16,-1 1-64-16,1 0 0 0,-1-1-128 0,0 1 192 16,1 0-64-16,3-1 0 0,-1 0-128 0,2-1 192 15,3 0 80-15,2 0 16 0,1-1 0 0,3-1 0 16,0-2 160-16,2 0 16 15,4-6 16-15,0 0 0 0,0 0-160 0,0 0-16 0,6 4-16 0,0 0 0 0,3 0 128 0,0-1 32 16,4-1 0-16,1 0 0 0,2 0-112 0,2-1-16 31,2 0 0-31,1 1 0 0,1 0-64 0,0 1-32 0,-1 1 0 0,-2 0 0 0,0 2-224 0,-1-2 128 16,-3 0-128-16,-1 1 0 0,-2-1 128 0,-1 2-128 16,-1-1 0-16,-2 0 144 0,-1-1-304 0,-1 0-64 15,1 0-16-15,-2 0 0 16,-5-4-848-16,5 6-192 0,-2-1-16 0,-3-5-13728 0</inkml:trace>
  <inkml:trace contextRef="#ctx0" brushRef="#br0" timeOffset="83418.32">14536 8353 17855 0,'0'0'784'0,"0"-5"176"0,0-1-768 0,1 0-192 0,4 1 0 0,-2 0 0 15,-2-1 1888-15,0 1 352 0,-2 1 64 0,1-1 0 16,-1 2-336-16,1 3-80 15,0 0-16-15,0 0 0 0,0 0-880 0,0 0-176 16,0 0-48-16,0 0 0 0,-2 5-320 0,1 3-80 0,-2 1-16 16,1 2 0-16,1 1-352 0,-2 3 0 15,2 3 0-15,0 1 0 0,0-1 0 0,1 1 0 0,0 1 0 0,-1 0 0 16,0-1 0-16,1 1 0 0,0 0 0 0,0-1 0 16,0-2 0-16,0 0 0 0,0-2 0 0,0 0 0 15,-2-3 0-15,2-1 144 0,0-1-144 0,0-3 0 16,-1 0 208-16,1-7-64 0,0 0-16 0,-2 5 0 15,2-5 32-15,0 0 0 0,0 0 0 0,-5 1 0 16,5-1-32-16,-6-2-128 0,1-2 192 0,-1-3-64 16,1 0-128-16,0-2 192 0,1-2-192 0,1-1 192 0,0-3-192 0,1-1 0 15,-1-3 0 1,2-1 0-16,-4 1 0 0,3-3 0 0,1-3 0 0,1 2 0 0,0 0-128 0,1 1 128 16,2 1 0-16,1 1 0 0,0 1 0 0,3 1 0 15,-1 0 0-15,3 3 0 0,0 2 0 0,2 1 0 16,0 1 0-16,2 2 0 0,1 1 128 0,1 1-128 15,-1 0 128-15,1 3-128 0,-1 0 128 0,-1 2-128 0,-1 1 0 0,-1 1 128 16,-1 1-128-16,0 2 128 0,-3 1-128 0,-1 1 128 16,-2 2-128-16,0 0 0 0,-2 2 0 0,-2 2-176 15,-1 1 176-15,-1 2-128 0,-5-1 128 0,-1 1-128 16,-2-1 128-16,-1 0 0 0,0 0 0 0,-1-2 128 16,-1-2-128-16,-1 1 192 0,-1-1-64 0,1 0 0 15,0-1-128-15,0-1 144 0,0 0-144 16,1 0 160-16,0-2-160 0,2 1 0 0,1-2-160 0,0 0 160 15,1 0-624-15,2-1-16 0,1-1-16 0,6-2 0 16,-5 2-2000-16,5-2-400 0,0 0-80 0</inkml:trace>
  <inkml:trace contextRef="#ctx0" brushRef="#br0" timeOffset="84068.28">14855 8701 8287 0,'0'0'736'0,"0"0"-592"0,0 0-144 0,0 0 0 15,0 0 2960-15,0 0 560 16,0 0 128-16,0 0 0 0,0 0-1984 0,0 0-384 16,0 0-96-16,-4 6-16 0,0 0-592 0,-1 3-112 15,1 2-16-15,-1 1-16 0,1 2-208 0,0 2-32 16,0-2-16-16,1 1 0 0,0 1 208 0,0-1 32 0,2 0 16 0,1-1 0 15,0-1-16-15,0 0 0 16,1 0 0-16,2 0 0 0,-1-4 32 0,1 1 16 0,2 0 0 0,0-2 0 16,2-3 48-16,0 0 16 0,1-2 0 0,2-1 0 15,0-1-112-15,1-2-32 16,1-1 0-16,-1-2 0 0,-1-2-128 0,0-1-48 0,-3-3 0 0,2-2 0 0,0-3 176 0,-1-1 16 16,-2-3 16-16,0 0 0 0,-3 0 96 0,-1-1 0 15,-1 0 16-15,-2 1 0 0,-1 1 0 0,-2 1 0 16,-2 1 0-16,0 2 0 0,0 3 32 15,1 3 0-15,-1 0 0 0,0 2 0 0,-2 3-560 0,-1 1 0 16,0 0 0-16,0 2 0 16,1 1-384-1,-1 1-192-15,0 1-48 0,0 4-12016 0,-1 2-2400 0</inkml:trace>
  <inkml:trace contextRef="#ctx0" brushRef="#br0" timeOffset="86871.45">20921 7635 9215 0,'0'0'816'0,"0"0"-656"0,0 0-160 0,0 0 0 0,0 0 1872 16,0 0 352-16,0 0 64 0,0 0 16 0,0 0-528 0,0 0-112 0,-6 0 0 0,6 0-16 31,0 0-272-31,0 0-48 0,0 0-16 0,0 0 0 0,0 0-384 0,0 0-80 0,0 0-16 0,0 0 0 0,0 0-320 16,0 0-80-16,0 0-16 0,0 0 0 0,0 0-80 16,0 0-16-16,0 0 0 0,0 0 0 0,0 0-144 0,0 0-48 15,0 0 0-15,0 0 0 0,0 0-128 0,0 0 0 16,0 0 0-16,0 0 0 0,0 0 0 15,0 0 128-15,0 0-128 0,0 0 0 16,0 0 0-16,0 0 0 16,-4 2 128-16,4-2-128 0,-4 3 0 0,4-3 160 0,-6 2-160 0,6-2 160 0,-4 2-160 0,4-2 0 15,0 0 144-15,0 0-144 0,-6 1 304 0,6-1-16 32,-5 0 0-32,5 0 0 0,0 0-288 0,0 0 0 0,0 0 0 0,0 0 0 0,0 0 0 0,0 0 0 15,0 0 0-15,0 0 0 16,0 0 144-16,0 0 80 0,0 0 16 0,5-2 0 0,1 0 16 0,0 1 0 15,3-1 0-15,1 1 0 16,0-1-256-16,3 0 128 0,5 0-128 0,3 0 0 0,1-1 0 0,3 1 0 16,2 0 0-16,2-1 0 0,1-2 0 0,2 0 0 0,3 0 0 15,1-1 0-15,3-1 0 0,2 1 0 16,3 0 0-16,4-1 0 0,1 1 0 0,-2-2 0 0,-3 2 0 0,-1-2 0 16,-1 0 0-16,-1 2 0 0,-2 0 0 0,1-1 0 15,-1 1 0-15,-2-1 0 0,-4 2 0 0,1-1 0 16,-4 2 160-16,-3-1-160 0,-3 1 160 0,-2-1-160 15,-2 0 272-15,-2 0-32 0,-3-1-16 0,-2 2 0 16,-3-1 0-16,-1 2 0 0,-1-1 0 0,0 0 0 16,-8 4-96-16,5-2-128 0,-5 2 176 0,0 0-176 15,0 0 0-15,0 0 0 0,0 0 0 16,0 0 0-16,0 0-592 0,0 0-80 0,0 0-16 0,0 0 0 16,0 0-320-16,0 0-64 0,0 0-16 0,0 0 0 15,-8 2-1856-15,2 1-368 0,-1 0-80 0,-1-1-8096 16</inkml:trace>
  <inkml:trace contextRef="#ctx0" brushRef="#br0" timeOffset="87216.94">21898 7421 20671 0,'-14'-7'912'0,"10"4"192"0,-3 1-880 0,2-1-224 0,-2 1 0 0,2 0 0 0,-1-1 1712 0,1-1 288 16,0 0 64-16,2 1 16 0,3 3-544 0,0 0-96 16,0 0-32-16,0 0 0 0,0 0-416 0,0 0-96 0,0 0 0 15,0 0-16-15,0-5-368 0,0 5-64 31,0 0 0-31,0 0-16 0,6-2-240 0,-6 2-32 0,6 0-16 0,2 1 0 0,0 0-144 0,0 1 0 0,2 0 0 0,4 1 0 16,0 0 0-16,2 2-144 16,2-1 144-16,1-1 0 0,0 1 0 0,2-2 0 15,0-1 0-15,1 1 0 0,-2-1-144 0,-1 1 144 0,-2-1 0 0,0 1-144 16,-2-2 144-16,0 0 0 0,-2 0 0 0,-1 0 0 16,-1 0 0-16,-3 0 0 0,-3 0 160 0,-5 0-160 15,0 0 0-15,0 0 128 0,0 0-128 0,0 0 0 0,0 0 288 0,0 7 16 16,-3 2 0-16,-3 0 0 0,-1 1-144 0,-2 2-32 31,-1 1 0-31,-1 2 0 16,-1 2-128-16,1 1 0 0,-1-1 0 0,0 1 128 15,-2-3-128-15,3 1 0 0,-2-2 0 0,2 0 0 0,1 0 0 16,1 1 128-16,2-3-128 0,0 0 128 0,2-1-304 16,0-1-64-16,2-2-16 0,2-2 0 15,1-6-1936-15,2 7-400 0,-2-7-80 0</inkml:trace>
  <inkml:trace contextRef="#ctx0" brushRef="#br0" timeOffset="87722.19">22684 7268 23039 0,'0'0'1024'0,"0"0"192"0,-3-5-960 0,0 1-256 0,3 4 0 0,0 0 0 15,-4-3 2112-15,4 3 384 0,0 0 80 0,0 0 16 16,-6 1-1824-16,6-1-352 16,-5 6-80-16,1 3-16 0,2 2-320 0,-2 2 144 0,1 2-144 0,1 1 0 15,0 1 128-15,1 1-128 0,-1 3 0 0,2 0 0 16,-2 0 0-16,2 1 0 0,0 0 0 0,0 0 0 16,0-1 128-16,0-1-128 0,0-3 0 0,0 1 0 15,2-2 0-15,-2 0 128 0,0-3-128 0,0-1 0 16,0-2 192-16,0-1-64 0,0-1 0 0,0-2-128 15,0 0 224-15,0-6-64 0,0 0-16 0,0 0 0 0,0 0 64 0,0 0 16 16,0 0 0-16,0 0 0 0,0 0 0 0,-2-6 0 16,1 1 0-16,0-2 0 0,0-1 16 0,0-2 0 15,0-2 0-15,0-3 0 0,-2-4 0 0,1-1 0 16,1-2 0-16,0-2 0 0,-1-2-240 0,1-1 144 16,-1 0-144-16,0 1 128 0,1 0 80 0,1 2 16 15,1-1 0-15,2 1 0 0,-1 0 112 0,1 4 32 16,2 1 0-16,0 0 0 0,2 2-144 0,0 1-32 15,2 3 0-15,1 1 0 0,-1 1-192 0,1 1 0 16,1 0 0-16,1 3 0 0,1 2 0 0,1 2 0 16,-2 0-160-16,2 1 160 0,-2 2 0 0,0 1-160 0,0 0 160 0,0 3 0 31,0 0-480-31,0 2 16 0,-4-1 0 0,1 4 0 16,-2-1-1840-16,0 0-384 0,-1 2-64 0,-4 1-11904 0</inkml:trace>
  <inkml:trace contextRef="#ctx0" brushRef="#br0" timeOffset="87926.65">22629 7470 27647 0,'0'0'1216'0,"0"0"256"16,0 0-1168-16,0 0-304 0,0 0 0 0,0 0 0 0,0 0 1088 16,0 0 176-16,0 0 16 0,0 0 16 0,0 0-192 0,0 0-32 15,8 0-16-15,2 0 0 0,2 1-400 0,1-1-80 16,2-1 0-16,1 1-16 0,1-1-560 0,2 1 0 15,1 0 0-15,0 0 0 16,1 0-560-16,1 0-208 0,0 0-64 0,0 1-9968 16,0 0-2000-16</inkml:trace>
  <inkml:trace contextRef="#ctx0" brushRef="#br0" timeOffset="88241.34">23088 7548 23039 0,'0'0'1024'0,"-6"6"192"0,0 0-960 0,-1 1-256 16,1 1 0-16,-2 0 0 0,1 1 1008 0,1 1 144 0,-1 1 48 0,0 0 0 16,2-1 48-16,1 1 16 15,0 1 0-15,2 0 0 0,0 0-560 0,1 0-96 0,1 1-32 0,2-2 0 16,0 0-32-16,3-2-16 0,0 0 0 0,2-1 0 16,-1 0 16-16,3-3 0 0,1 0 0 0,0-3 0 15,1-1-16-15,1-1 0 0,1 0 0 0,-1-1 0 0,-1-1-160 0,0-2-48 16,0-1 0-16,0-2 0 0,0-1 0 0,-1-1 0 15,-2-1 0-15,-2 0 0 0,0 0 176 0,-2-1 16 16,0 0 16-16,-3 0 0 0,-2-1 176 0,0 0 48 16,-4 1 0-16,1 0 0 0,-2 1-224 0,0 1-32 15,-2 0-16-15,0 3 0 0,1 1-480 0,-1 2 0 16,-2 1 0-16,0 2 0 0,0 1-192 0,0 2-64 16,1 1-32-16,1 3 0 15,-2 1-1104-15,1 2-208 0,0 0-64 0,1 2-11344 16,1 1-2288-16</inkml:trace>
  <inkml:trace contextRef="#ctx0" brushRef="#br0" timeOffset="92348.23">19009 7913 4607 0,'0'0'400'0,"0"0"-400"0,0 0 0 0,0 0 0 15,0 0 1152-15,-4-1 160 16,4 1 32-16,-5 0 0 0,5 0-576 0,-5 0-128 0,-1 0 0 0,6 0-16 16,0 0 16-16,-5 1 16 15,-1 1 0-15,2-1 0 0,4-1 144 0,-6 1 32 16,0-1 0-16,6 0 0 0,-6-1 128 0,6 1 16 0,-6 0 16 0,0 0 0 15,1 0-176-15,5 0-48 0,-7-1 0 0,0 1 0 16,1 1-128-16,6-1-48 0,-6 1 0 0,1 0 0 16,-2 0-128-16,2-1-16 0,5 0-16 0,-6 0 0 15,1 0-80-15,5 0-16 0,-6 0 0 0,6 0 0 16,0 0 48-16,0 0 0 0,-5 1 0 0,5-1 0 16,-7 0-32-16,7 0 0 0,0 0 0 0,0 0 0 0,0 0-32 0,0 0-16 15,0 0 0-15,0 0 0 0,0 0-48 0,0 0-16 16,0 0 0-16,0 0 0 0,0 0 32 0,0 0 16 15,0 0 0-15,9 1 0 0,0 1 32 0,1 1 16 16,1-2 0-16,2-1 0 0,3 0-176 0,1 0-32 16,3 0-128-16,3 0 192 0,3-3-192 0,5 2 0 15,3 1 0-15,4-1 0 0,5 0 0 0,0-1 0 16,1-1 0-16,1 0 0 0,2 0 0 0,0 0 0 16,1 0 0-16,2-1 0 0,0 2 0 0,0 0 0 15,-2 0 0-15,0-2 0 0,-6 0 0 0,-2 0 0 0,-3-1 0 0,-2 1 0 16,-5-1 0-16,-1 1 128 0,-4 0-128 15,-2 0 0-15,-3 1 176 0,-2 0-176 0,-4-1 192 16,-2 2-192-16,-1 1 224 0,-2-1-64 16,-2 2-16-16,-7 0 0 0,0 0 32 0,0 0 0 0,0 0 0 0,0 0 0 15,0 0-176-15,0 0-224 0,0 0 48 0,0 0 16 32,0 0-448-32,0 0-96 0,0 0 0 0,-5 6-16 0,1 1-2032 0,-3 0-384 0</inkml:trace>
  <inkml:trace contextRef="#ctx0" brushRef="#br0" timeOffset="92900.93">19106 7836 16063 0,'0'0'704'0,"3"-6"160"0,1 0-688 0,0 0-176 0,-2-2 0 0,2 1 0 16,2 1 1152-16,-1-1 208 0,1 0 48 0,0 0 0 15,1 0 112-15,0 1 16 0,-2-1 16 0,0 2 0 16,-1 0-496-16,-4 5-96 0,0 0-32 0,0 0 0 15,0 0-80-15,0 0-16 0,0 0 0 0,-6 1 0 16,-1 3-352-16,-2 0-80 0,-2 2-16 0,-2 1 0 0,-3 2-384 0,1 1 0 16,0 1 0-16,-3 1 0 0,-2 0 144 0,1 1-144 15,1 2 160-15,-1 0-160 0,3-2 144 0,-2-1-144 16,5 0 128-16,-4-1-128 0,2-1 192 16,2 0-64-16,1-2 0 15,2-1 0-15,0-2 160 0,2 1 32 0,3-1 0 0,1 1 0 0,4-6-112 0,0 0-16 16,0 0 0-16,0 0 0 0,0 0-32 0,7 4-16 15,2 0 0-15,-1 0 0 0,3-2 128 0,2 0 32 16,-1-1 0-16,2 0 0 0,2 0-304 0,3 0 160 16,1-1-160-16,1 2 128 0,1 1-128 0,1 0 0 15,0 0 0-15,1 2 128 0,-1-1-128 0,2 2 0 16,-5-1 0-16,1 2 0 0,-2-1 0 0,-1 1 0 16,-3-1 128-16,-2-1-128 0,-1-1 0 0,-2 2 160 0,-1-1-160 0,-2 1 160 15,-2-3-160-15,1 2-144 16,-1-1 144-16,-5-4-208 15,0 0-304-15,5 6-48 0,-5-6-16 0,4 5 0 16,-1 1-1568-16,-3-6-320 0,0 0-64 0</inkml:trace>
  <inkml:trace contextRef="#ctx0" brushRef="#br0" timeOffset="95217.32">18955 8496 8287 0,'0'0'368'16,"4"-4"80"-16,-1-1-448 0,0-1 0 0,0-1 0 0,1 1 0 0,-2-1 2832 0,1 1 496 0,0-1 80 15,1 0 32-15,-2 1-1360 0,1-2-272 0,0 0-48 0,1 1-16 16,-1 1-416-16,0 2-96 0,1-1-16 0,-2 1 0 16,0-1-240-16,-2 5-48 15,0 0-16-15,0 0 0 0,3-5-208 0,-3 5-32 16,0 0-16-16,0 0 0 0,0 0-96 0,0 0-32 0,0 0 0 0,0 0 0 15,0 0-192-15,-2 6-32 16,-1 1-16-16,0 4 0 0,0 3-288 0,1 1 0 16,-2 1 0-16,2 3 0 0,-1 1 0 0,2 1 0 0,0 1-144 0,0 1 144 15,-1 0 0-15,0-1 0 16,1-1 0-16,-1 0 0 0,1-1 0 0,1-1 0 0,0 0 0 0,0-1 0 16,0-2 0-16,0 0 0 0,0-3 0 0,0-1 0 0,-1-1 0 15,0-3 0 1,0-2 128-16,0 0-128 0,0-1 128 0,1-5-128 0,0 0 128 0,0 0-128 15,0 0 0-15,0 0 144 0,0 0-144 16,0 0 0-16,-6-2 128 0,2-1-128 0,0-3 0 0,0 0 0 0,1-3 0 0,1-1 0 16,0-3 0-16,0-2 0 0,1 1 128 0,0 0-128 15,0-4 0-15,1 0 0 0,0-3 224 0,1-2-64 16,-1-2-16 0,1 2 0-16,2 0-144 0,-2 1 160 0,2 0-160 0,1 2 160 0,3-1-160 0,0 1 128 0,-2-1-128 15,1 2 128-15,0 4-128 0,2 0 0 31,1 2 0-31,-1 1 128 0,-1-1-128 0,1 3 0 0,2 2 0 0,-3 2 0 16,2 0 0-16,0 2 0 0,-1 0 0 0,0 2 0 0,1 1 0 16,0 1 0-16,-1 0 0 0,-1 2 0 15,1 2-128-15,0 0-64 0,0 0-16 0,-1 2 0 16,0 0-768-16,-1 2-160 16,1 2-16-16,0 0-16 0,-2 0-2032 0,1 1-416 0,-2 1-80 15</inkml:trace>
  <inkml:trace contextRef="#ctx0" brushRef="#br0" timeOffset="95437.98">18992 8587 13823 0,'0'0'1216'0,"-5"0"-960"16,1 1-256-16,-2 0 0 0,6-1 3136 0,0 0 592 15,0 0 112-15,0 0 32 0,0 0-2432 0,0 0-480 16,0 0-112-16,0 0-16 0,0 0 96 0,6 5 16 0,1 0 0 0,1-2 0 15,2 0-320-15,2 0-64 16,2-2-16-16,2 0 0 0,-1-1-368 0,2 0-176 16,-1-1 160-16,1 0-160 0,-2-2-192 0,0 2-144 0,0 0-32 0,-1 0-10192 15,-1 0-2048-15</inkml:trace>
  <inkml:trace contextRef="#ctx0" brushRef="#br0" timeOffset="96084.55">19184 8987 25791 0,'0'0'1152'0,"-3"-3"224"0,-2-2-1104 0,2 1-272 16,1 0 0-16,1-2 0 0,-1 2 1248 0,2 4 192 0,0-6 32 0,2 1 16 15,-1-2-496-15,2 2-96 0,0-1-32 0,3 1 0 16,1-1-480-16,2 2-80 0,0 0-32 0,2 1 0 15,-1 0-96-15,1 1-32 0,-1 2 0 0,-1 0 0 16,-3 1-144-16,1 0 0 0,-1 1 0 0,0 1 128 16,-1 2-128-16,0 0 0 0,-2 2 0 0,-1 2 0 15,1 0 0-15,-3 4 0 0,0 0 0 0,0 2 0 0,-5 1 0 0,1 0 0 16,-2 2 144-16,0-1-144 16,-3 1 0-16,0-2 144 0,-2 1-144 0,2-2 0 0,-2 0 160 0,2-3-160 15,0-1 128-15,0-1-128 0,1-2 144 0,0 1-144 16,2-1 160-16,-1-2-160 0,2 0 176 0,-1-1-176 15,2 0 192-15,4-5-192 0,-4 4 144 0,4-4-144 16,0 0 0-16,0 0 144 0,0 0-144 0,2 6 0 16,-2-6-160-16,4 5 160 0,1-1 0 0,2-2 0 15,1-1 0-15,2 1 0 0,2-2 0 0,0-1 0 0,1-2 208 0,1-2-64 16,2 0 0-16,-1-1 0 16,2 1 0-16,-2-1 0 0,0 0-16 0,1 0-128 15,-1 0 192-15,2 0-64 0,-1-1 64 0,1 2 0 16,-1-1 0-16,1 2 0 0,-5 0-64 0,1-1 0 0,-1 2 0 0,-1 0 0 15,-3 0-128-15,0 2 192 16,-8 1-192-16,6-1 192 0,-6 1 16 0,0 0 16 16,0 0 0-16,0 0 0 0,0 0-32 0,0 0-16 15,0 0 0-15,0 0 0 0,0 0-176 0,0 0 0 0,0 0 0 0,-3 5 0 16,-2-1-1744 0,5-4-240-16,0 0-32 0</inkml:trace>
  <inkml:trace contextRef="#ctx0" brushRef="#br0" timeOffset="101525.06">11355 8318 3679 0,'0'0'320'0,"0"0"-320"16,0 0 0-16,0 0 0 0,-4-1 1872 0,4 1 304 15,-6-2 64-15,1 1 16 0,5 1-1328 0,-5 0-272 0,0 0-48 0,5 0-16 16,-6 0 32-16,6 0 0 0,-5 0 0 0,5 0 0 0,-6 1 208 0,6-1 32 31,-5 1 16-31,5-1 0 0,0 0-112 0,0 0 0 0,-6 2-16 0,6-2 0 16,-4 4-128-16,4-4-32 0,-4 3 0 0,4-3 0 15,0 0-176-15,0 0-32 0,0 0-16 0,0 0 0 0,0 0-48 0,-3 5 0 16,3-5 0-16,0 0 0 0,0 0 304 0,0 0 48 16,0 0 16-16,5 6 0 0,0-3-224 0,3 0-32 15,1 0-16-15,2-1 0 0,2-1-224 0,2 0-32 16,4 0-16-16,1-1 0 0,3 0-144 0,3 0 0 16,4 0 144-16,3-1-144 0,1-1 128 0,1 0-128 0,3-2 160 0,1 1-160 15,2 0 128-15,4-1-128 16,4 0 0-16,3 0 144 0,2-1-144 0,1 1 128 0,-1-2-128 0,1 1 128 15,0-1-128-15,1 1 0 0,1-1 144 0,2 1-144 16,-2 0 0-16,-3 1 128 0,-5-3-128 16,-2 3 0-16,-5 0 128 0,-3-1-128 0,-6 1 160 0,-3 1-160 15,-5 0 320-15,-2 1-48 0,-6 0 0 16,-3 0 0-16,-2 1 128 0,-2 0 32 0,-4-1 0 0,-6 2 0 16,0 0-32-16,0 0 0 0,0 0 0 0,0 0 0 15,0 0-160-15,0 0-48 0,0 0 0 0,0 0 0 0,0 0-336 16,0 0-80-16,-6 0-16 0,-1 2 0 15,0 0-768-15,0 1-144 0,-1 0-48 0,1 2-8864 16,-2 0-1776-16</inkml:trace>
  <inkml:trace contextRef="#ctx0" brushRef="#br0" timeOffset="101998.53">11684 8251 24879 0,'0'0'1088'0,"1"-4"256"0,-2-2-1088 0,1 1-256 15,1-1 0-15,1 1 0 0,-2 5 432 0,0 0 16 0,0 0 16 0,0 0 0 0,0 0 256 0,0 0 48 32,-5-4 16-32,-2 4 0 0,-2 2-480 0,-2 1-112 15,-3 3 0-15,-3 2-16 0,-4 1-176 0,-4 2 0 0,-1 1-192 16,-1 2 192-16,-1 3 0 0,1-2 0 16,-2 1 0-16,1-1 0 0,2 2 0 0,4-2 0 0,0-2 144 0,4-1-16 0,2-1 176 0,3-1 32 31,3 0 16-31,1-2 0 0,2-2 160 0,4 0 48 15,0-2 0-15,3-4 0 0,0 0-304 0,0 0-48 16,6 6-16-16,2-1 0 0,1 0 192 0,2-2 16 16,2 0 16-16,5 1 0 0,0-2-96 0,4 0-32 0,3 0 0 0,0 1 0 15,2 1-32-15,1-1 0 16,-2-1 0-16,1 2 0 0,-2 0-128 0,-2 0-128 16,-1 1 192-16,-4 0-192 0,-3-1 176 0,-2 0-176 15,-1 1 160-15,-1 1-160 0,-1-1 0 0,-1 1-256 16,-2-1 16-16,-3 1 16 0,-4-6-2240 15,3 5-448-15,-3-5-96 0</inkml:trace>
  <inkml:trace contextRef="#ctx0" brushRef="#br0" timeOffset="102603.18">11409 8917 5519 0,'-1'-10'496'0,"0"4"-496"0,0 0 0 16,0-1 0-16,0-1 4624 0,1 2 832 0,1-1 176 0,0 2 16 16,0-1-3344-16,-1 6-688 0,1-4-128 0,-1 4-16 15,0 0-384-15,0 0-64 0,0 0 0 0,0 0-16 16,2 6-560-16,0 3-128 16,-1 1 0-16,1 4-16 0,-1 3-304 0,0 2 160 0,-1 1-160 0,1 4 128 15,-1-1-128-15,1 1 128 0,-1 0-128 0,1 0 128 16,-1-1-128-16,0-1 0 0,0-1 0 0,1 0-176 15,0-2 176-15,-1-2 0 16,0-1 0-16,0-2 0 0,0-3 160 0,1-2-32 0,-1-1-128 0,0-2 192 0,0-6 0 0,0 0-16 16,0 0 0-16,0 0 0 0,0 0 96 15,0 0 32-15,-4-4 0 0,0-4 0 16,-1-3 32-16,2-2 16 0,0-2 0 0,-1-2 0 0,2-1-160 0,0-1-48 16,0-4 0-16,1-3 0 0,-1 0-144 0,1-1 0 15,1 1 144-15,1 1-144 16,4 1 0-16,-3 0 128 0,2 1-128 0,2 2 0 0,1 2 160 0,-1 0-32 15,2 2-128-15,1 3 192 0,1 1-192 0,1 1 0 0,1 2 128 0,1 1-128 16,0 3 0-16,0 0 0 16,2 3 0-16,-2 1 0 0,0 0 0 0,0 2-128 15,1 2 128-15,-1 0 0 0,-2 1-256 0,-2 3 64 16,0-1 16-16,0 2 0 16,-1 0-720-16,-2 3-160 0,0 1-32 0,-2 1 0 15,0 2-1696-15,-2 0-352 0</inkml:trace>
  <inkml:trace contextRef="#ctx0" brushRef="#br0" timeOffset="102786.99">11434 9090 6447 0,'0'0'576'0,"0"0"-576"0,0 0 0 0,0 0 0 0,0 0 5536 0,0 0 992 16,0 0 208-16,0 0 48 0,0 0-4736 0,7-3-960 16,2 1-176-16,1 0-32 15,2 1-304-15,1 0-64 0,1-1-16 0,3 1 0 0,-1 0-304 0,2 1-48 16,1 0-16-16,-1 1 0 0,0-2-128 0,1 1-192 15,-3 0 32-15,1 0 16 16,-1 0-2592-16,1 0-512 0</inkml:trace>
  <inkml:trace contextRef="#ctx0" brushRef="#br0" timeOffset="103007.51">11834 9108 24879 0,'0'0'1088'0,"0"0"256"0,0 0-1088 0,0 0-256 15,0 0 0-15,0 0 0 0,0 0 2096 0,0 0 352 16,0 0 80-16,0 0 16 0,0 0-1232 0,1 9-240 16,-1 1-48-16,0 1-16 0,1 3-496 15,-1 1-80-15,-1 2-32 0,0 1 0 0,0-1-48 0,-1 1-16 0,0-1 0 0,0 2 0 16,0 1-176-16,0-1-32 0,1-1-128 0,-1 0 192 16,0-2-192-16,1 0 144 0,0-3-144 0,0-1 128 31,0 0-512-31,1-1-96 0,0-2-32 0,1-1-11312 15,1-3-2256-15</inkml:trace>
  <inkml:trace contextRef="#ctx0" brushRef="#br0" timeOffset="109033.52">13899 7484 5519 0,'0'0'240'0,"0"0"64"0,-4 2-304 0,4-2 0 15,0 0 0-15,0 0 0 0,0 0 2800 0,-5-3 496 16,-1 2 96-16,1 1 32 0,-1 0-1776 0,1 0-368 15,-1 0-64-15,1 0 0 0,5 0-224 0,-6 0-32 16,6 0-16-16,0 0 0 0,0 0-176 0,0 0-48 0,0 0 0 0,0 0 0 16,0 0-64-16,0 0-16 0,0 0 0 0,0 0 0 15,0 0-320-15,8 1-64 0,2 0 0 16,1 1-16-16,1-2-96 0,2 1-16 0,1-4 0 0,4 2 0 16,3 1 16-16,1-1 0 0,3 0 0 0,1 0 0 15,6 1-144-15,4 0 160 0,4-1-160 0,3 0 160 16,3 0-160-16,1-1 0 0,-1-1 0 0,3 1 0 15,3 0 0-15,1 0 0 0,4 0 0 0,-1-1 0 16,0 0 0-16,-2 0 0 0,-1-2 0 0,-2 1 0 16,-3-2 128-16,-1 2-128 0,-2 0 128 0,-4 0-128 0,-1 1 128 0,-3-1-128 15,-4 3 0-15,-4-2 128 0,-2 1-128 0,-5 0 0 16,-4 0 144-16,-3 1-144 0,-3 0 144 0,-2-1-144 16,-2 1 192-16,-1 1-192 0,-8 0 208 0,5 0-64 15,-5 0-16-15,0 0 0 0,0 0-128 0,0 0 0 16,0 0 0-16,0 0-176 15,0 0-304-15,0 0-64 0,0 0-16 0,0 0 0 16,0 0-480-16,0 0-112 0,0 0 0 0,0 0-7568 16,0 0-1520-16</inkml:trace>
  <inkml:trace contextRef="#ctx0" brushRef="#br0" timeOffset="109412.48">15095 7306 9215 0,'-5'-2'816'0,"-2"-1"-656"0,0-1-160 0,1 2 0 16,-1 0 3888-16,1 0 736 16,-1 0 160-16,2 1 16 0,-1-2-2688 0,2 2-528 0,4 1-112 0,0 0-32 15,0 0-656-15,0 0-128 0,0 0-16 0,0 0-16 16,2 7-400-16,1-1-80 0,3 1-16 0,1-1 0 16,2-1 64-16,2 1 0 0,1-1 0 0,4-1 0 0,1 1-192 15,2-1 160-15,0 1-160 0,0-1 160 16,3-1-160-16,-1 1 0 0,0-2 0 0,-1-1 0 15,0 0-144-15,-1 0 144 0,-2-1-192 0,0 1 192 16,-3-1-144-16,-1 0 144 0,-1 0 0 0,-2 1-144 0,-2-1 144 16,-2 1 0-16,-6-1 0 0,0 0 128 0,0 0-128 0,0 0 144 15,0 0-144-15,3 6 160 0,-3-1 224 0,0 3 32 16,-3 0 16-16,-1 1 0 0,-4 2-176 0,0 2-16 16,-2 1-16-16,-1 3 0 0,-3 1-96 0,2 2 0 15,-1 1-128-15,0 0 192 0,0 0-192 0,1 1 0 16,0-2 128-16,2-2-128 0,0 1 0 0,1-2 0 15,0-3 0-15,1-1 0 16,3-1-480-16,2-1-32 0,-1-1-16 0,4-2-10416 0,4-3-2096 0</inkml:trace>
  <inkml:trace contextRef="#ctx0" brushRef="#br0" timeOffset="109887.91">15838 7115 34431 0,'-7'-11'1536'0,"7"11"304"0,-4-3-1472 0,1-2-368 0,1 1 0 0,2 4 0 0,-2-5 256 0,2 5-32 16,0 0 0-16,0 0 0 0,0 0 432 0,0 0 96 31,0 0 16-31,0 0 0 0,0 7-336 0,0 2-64 0,0 2-16 0,0 2 0 0,0 2-112 15,0 5-32-15,1 0 0 0,-1 1 0 16,-1 0-208-16,-1 2 144 0,2 0-144 0,-1 0 128 16,0 0-128-16,0 0 0 0,-1-1 144 0,1 0-144 15,1-1 0-15,-1-2 0 0,0-2 0 0,1-2 128 0,-1-3-128 0,1-1 128 16,-1-2-128-16,1-3 128 0,0-6-128 0,0 0 0 16,0 0 128-16,0 0-128 0,0 0 0 0,0 0 0 15,0 0 0-15,0 0 128 0,0 0-128 0,-1-9 0 16,0-3 128-16,0-1-128 0,0-2 160 0,1-3-32 15,0-1-128-15,0-1 192 0,0-2-64 0,1-2 0 0,0 0-128 0,1-1 192 16,1-1-48-16,2-1-16 0,-1 1 0 0,2-1 0 16,-1 1-128-16,2 0 192 15,-1 2-192-15,1 2 192 0,1 2-192 0,1-1 0 16,1 2 0-16,1 2 0 0,1 3 0 0,-1 2 0 0,3 2-160 0,0 1 160 31,1 3-192-31,1 1 48 0,-1 3 16 0,1 1 0 0,-2 1-64 0,0 1 0 16,-1 0 0-16,-1 3 0 0,-3-1-704 0,0 3-128 0,-1 4-48 0,-2 1-10512 15,-1 1-2112-15</inkml:trace>
  <inkml:trace contextRef="#ctx0" brushRef="#br0" timeOffset="110093.8">15833 7334 34095 0,'0'0'3024'0,"0"0"-2416"15,0 0-480-15,0 0-128 0,0 0 0 0,0 0 176 0,0 0-176 0,0 0 192 16,0 0 368-16,8-4 80 0,1 3 0 0,3-1 16 16,-1-1-144-16,3 1-48 15,2-1 0-15,0 2 0 0,3 0-320 0,1 0-144 0,-1-1 128 0,3 1-128 32,1 0-1472-32,1 0-368 0,-1 1-80 0,-2 1-13344 0</inkml:trace>
  <inkml:trace contextRef="#ctx0" brushRef="#br0" timeOffset="110553.53">16157 7605 25791 0,'0'0'2304'0,"0"0"-1856"0,0 0-448 0,-1-5 0 0,-2-1 2368 0,2 1 368 0,1-2 80 16,2 1 0-16,2 0-2032 0,0 1-400 15,2-2-96-15,0 3-16 0,2-2-32 0,2 2-16 16,-2-1 0-16,1 2 0 0,2 0-96 0,0 1-128 16,0-1 176-16,0 2-176 0,0 1 192 0,-1 1-64 15,-2 1 0-15,0 1-128 0,-4 2 240 0,1 2-64 0,-2 0-16 16,-1 1 0-16,-1 2 144 0,-1 1 16 16,-1 2 16-16,-2 2 0 0,-3 0-144 0,-1 2-16 0,-3 0-16 15,1 1 0-15,-1-1-160 0,0 1 0 0,-1 0 144 0,1-3-144 16,1-1 128-16,1-2-128 0,-1-1 128 0,1-1-128 15,1-2 208-15,1 0-16 0,-1-2-16 0,2 1 0 16,0-3 304-16,5-4 64 0,0 0 16 0,0 0 0 16,0 0-176-16,0 0-16 0,0 0-16 0,0 0 0 0,6 6-144 0,0-3-16 15,2-1-16-15,2-1 0 16,2-1-176-16,5 0 0 0,-1-1 0 0,4-1 0 0,-1-1 0 0,3 1 0 16,2-1 0-16,0 1 0 0,2 0 0 0,1 0 0 15,-2 0 0-15,-2 1 0 16,-1-2 0-16,-1 2 0 0,-1-1 0 0,-4 1 0 0,-2-1 128 15,-3 1-128-15,-3 0 0 0,0-1 128 0,-8 2-128 16,0 0 0-16,0 0 144 0,0 0-144 16,0 0-432-16,0 0-144 0,0 0-48 0,0 0-12704 15,0 0-2544-15</inkml:trace>
  <inkml:trace contextRef="#ctx0" brushRef="#br0" timeOffset="115992.98">1742 10007 15663 0,'0'0'688'0,"0"0"144"0,0 0-656 0,0 0-176 16,0 0 0-16,0 0 0 0,-6 1 1216 0,6-1 224 16,0 0 32-16,0 0 16 15,0 0-176-15,0 0-32 0,0 0-16 0,0 0 0 0,0 0-240 0,0 0-64 16,8 3 0-16,3-1 0 15,3 1-592-15,2-2-128 0,3-1-32 0,3 1 0 16,2-2 112-16,3 0 32 0,3-2 0 0,-1 1 0 0,4-1-96 0,-4 0 0 0,0-1-16 0,0 2 0 16,-1 0-112-16,-1 0 0 15,-4 0-128-15,-1 0 192 0,-1 1-192 0,-3 1 176 16,-1 1-176-16,-2 1 160 0,-2 0-304 0,-2 0-64 0,-2 1-16 0,-1 1 0 31,-8-4-2144-31,5 4-416 0,-5-4-96 0,0 8 0 0</inkml:trace>
  <inkml:trace contextRef="#ctx0" brushRef="#br0" timeOffset="116373.71">1752 10103 30751 0,'-5'-5'672'0,"0"2"144"0,0 0 16 0,5 3 48 0,0 0-704 0,0 0-176 0,0 0 0 0,0 0 0 0,3-6 0 0,2 2-224 15,3-1 48-15,2 2 16 16,3 0 160-16,3-1 0 0,0 2 0 0,3 1 0 15,2 0 128-15,0 1-128 0,2 1 160 0,-3 1-160 16,-3 2 160-16,0 0-160 0,-2 3 160 0,-2-1-160 0,-4 2 128 0,-2 2-128 0,-2 1 0 0,-4 2 144 16,-4 1-16-16,-3 4-128 15,-2 3 192-15,-7 1-64 0,-4 1 0 0,-3 1 0 0,-3 0 0 16,1 2 0-16,0-2 16 0,1-2 0 16,0-1 0-16,2-3 0 0,2-1 48 0,3-3 0 15,1-3 0-15,4-1 0 0,1-1 272 0,4-1 64 0,-2-2 16 0,4 0 0 16,4-6-208-16,0 0-32 0,0 0-16 0,0 0 0 15,3 5 176-15,1 0 48 0,2-2 0 16,2-1 0-16,0-2-288 16,3 0-48-16,4-1-16 0,1-1 0 0,3 0-160 0,2-2 0 0,1 1 144 0,2 0-144 15,2-2 0-15,2 3 0 0,1-2 0 0,-2 0 128 16,-1 0-128-16,0 0 0 0,-3 0-128 0,-1 1 128 16,-1 0-2304-1,-1-1-368-15,-2 1-80 0,1-1 0 0</inkml:trace>
  <inkml:trace contextRef="#ctx0" brushRef="#br0" timeOffset="116798.92">2486 10075 34095 0,'-4'-3'3024'0,"2"-1"-2416"16,2 4-480-16,0 0-128 0,0 0 0 0,0 0-208 15,0 0 48-15,0 0 16 0,0 0 336 0,0 0 80 16,0 0 16-16,0 0 0 0,1 9-16 0,2 2 0 31,-1 2 0-31,0 3 0 0,1 0 16 0,2 3 0 0,-1 1 0 0,-2 1 0 0,2 1-160 0,0 0-128 0,-2-1 144 0,-1 1-144 32,1 0 0-32,1-1 128 0,-2-3-128 0,1 1 0 15,0-3 0-15,0 0 128 0,-1-3-128 0,1-1 0 16,-1-2 176-16,1-1-176 0,-2-3 192 0,0-6-192 15,0 0 256-15,0 0-48 0,0 0-16 0,0 0 0 16,0 0 0-16,0 0 0 0,0 0 0 0,-6-5 0 16,0-4 64-16,1-3 0 0,3-2 0 0,0-4 0 15,-1-2-256-15,0-2 0 0,2-1-192 0,1 1 192 0,-1-2 0 0,2 0 0 16,0 0 160-16,2 1-32 16,-2-1 112-16,2 1 16 0,1 1 16 0,1 3 0 0,0 0-144 0,1 1-128 15,0 2 144-15,2 1-144 0,1 1 0 0,0 1 0 16,1 1 0-16,2 1 0 0,2 1 0 0,-1 0 0 15,-2 2 0-15,1 2 0 0,2 0-272 0,-1 1 48 16,1 1 16-16,-2 2 0 16,1 2-736-16,-3 1-144 0,-1 2-16 0,-1 2-10112 15,-3 3-2032-15</inkml:trace>
  <inkml:trace contextRef="#ctx0" brushRef="#br0" timeOffset="116970.84">2546 10275 29487 0,'0'0'1296'0,"0"0"288"0,0 0-1264 0,0 0-320 0,0 0 0 0,0 0 0 16,0 0 1296-16,1-4 208 0,0-2 32 0,3 1 16 16,2 0-816-16,3 1-160 0,-1-1-48 0,4 0 0 15,1 1-336-15,4-1-192 0,0 1 192 0,3 0-192 16,1 0 0-16,2 0 0 0,0-1 0 0,1 1 0 31,1 0-1392-31,0-1-384 0,0 1-80 0</inkml:trace>
  <inkml:trace contextRef="#ctx0" brushRef="#br0" timeOffset="117299.83">3034 9862 33807 0,'-8'-15'1488'0,"6"9"320"0,-1-1-1440 0,2-1-368 0,0 1 0 0,1 0 0 16,0-1 544-16,2 2 32 15,-2-1 16-15,2 2 0 0,-2 5 176 0,0 0 48 16,3-6 0-16,-3 6 0 0,0 0-432 0,0 0-64 16,8 0-32-16,-1 2 0 0,0 2-288 0,1 1 0 15,0 3 128-15,1 2-128 0,-1 2 144 0,-2 4-16 0,2 4-128 0,0 3 192 16,0 3 128-16,-2 2 32 16,0 3 0-16,-2 4 0 0,-2 4-64 0,-2 4-16 15,-2 2 0-15,-2 2 0 0,-3 3-96 0,-2-2-32 0,-2-1 0 0,-1 1 0 16,-1-4-144-16,0-2 128 0,-4-1-128 0,-1 0 128 15,-4 0-320-15,-4-4-80 0,-3-2-16 0,-4-1 0 16,-4-1-1568 0,0-1-320-16,-1-3-64 0,1-3-16 15,-1-2-448-15,1-2-96 0,2-3-16 0,-1-4-9600 0</inkml:trace>
  <inkml:trace contextRef="#ctx0" brushRef="#br0" timeOffset="117661.2">1646 9803 29663 0,'0'0'1312'0,"-5"-2"272"0,-4-2-1264 0,3 2-320 15,-1 0 0-15,-1 2 0 0,-1 3 0 0,1 0 160 0,-2 2-160 16,-1 2 128-16,-1 1 720 0,-2 4 144 16,1 3 32-16,-1 6 0 0,-3 4-416 0,0 5-80 0,-1 4-16 15,-2 5 0-15,2 5-128 0,0 3-48 0,-1 5 0 16,3 3 0-16,0 3-160 0,3 0-48 16,3 1 0-16,4-1 0 0,2-2-128 0,4-2 0 0,4-2 0 0,2-3 0 15,2-4 0-15,3-2 0 0,3-3 0 0,5-3 0 31,4-3-448-31,7-3 0 0,2-3-16 0,6-5 0 0,4-4-896 0,5-5-176 0,7-8-48 0</inkml:trace>
  <inkml:trace contextRef="#ctx0" brushRef="#br0" timeOffset="118074.15">3549 10891 5519 0,'0'0'496'0,"0"0"-496"15,0 0 0-15,0 0 0 0,0 0 3872 0,3-4 672 0,-3-4 144 0,1 3 32 16,0-1-2736-16,-1 1-528 0,0-2-112 0,0 0-32 15,-1 1 144-15,1-1 16 0,0 1 16 0,-1-1 0 16,-2 0-528-16,-1 1-96 0,-1-1-32 0,-2 3 0 16,0 1 0-16,1 0 0 0,-2 2 0 0,-1 2 0 15,2 0-160-15,-4 3-32 0,1 1-16 0,-2 2 0 16,-2 1-384-16,0 1-80 0,0 4-16 0,-1 0 0 0,1 1-16 0,1 1-128 16,0 2 192-16,2 1-64 0,1 1-128 0,1 0 0 15,2 1 144-15,3-1-144 0,2-1 0 0,4 0 128 16,-1-2-128-16,2 0 0 0,2-2 224 0,1 0-32 15,2-3 0-15,2-1 0 0,1-1-192 0,3-2 128 16,3-2-128-16,-1-2 0 0,1 0 0 0,2-3 0 16,0-4-176-16,6-1 176 15,-1-2-1472-15,4-3-160 0,3-2-32 0,2-3-15552 0</inkml:trace>
  <inkml:trace contextRef="#ctx0" brushRef="#br0" timeOffset="118704.48">4006 10232 13823 0,'0'0'1216'0,"0"0"-960"0,0 0-256 0,0 0 0 16,0 0 3280-16,0 0 624 0,0 0 112 0,0 0 16 15,0 0-1840-15,0 0-368 0,0 0-80 0,0 0-16 0,8-1-896 0,0 1-192 16,2 0-48-16,1 0 0 0,4-1-272 0,-2 1-64 16,2 0-16-16,3 0 0 0,1 0-240 0,0 0 128 15,2 0-128-15,0 0 0 0,-1-1 0 0,0 1 0 16,-2 0-208-16,2 0 64 16,-2 0-2656-16,-3 1-528 0</inkml:trace>
  <inkml:trace contextRef="#ctx0" brushRef="#br0" timeOffset="118909.05">4008 10411 32255 0,'0'0'2864'0,"0"0"-2288"0,0 0-576 0,0 0 0 15,0 0 1344-15,0 0 144 0,0 0 48 0,0 0 0 16,0 0-1056-16,6-3-208 0,1 1-32 0,1 0-16 16,4 1-32-16,2 0 0 0,4 0 0 0,3 0 0 15,2-1-192-15,3 1 128 0,3 0-128 0,0 0 0 16,-1-1 0-16,1 0 0 15,-2 1 0-15,0-3 0 16,-3 1-2624-16,0 0-432 0</inkml:trace>
  <inkml:trace contextRef="#ctx0" brushRef="#br0" timeOffset="121091.88">5280 9938 16575 0,'0'0'1472'0,"0"0"-1168"15,0 0-304-15,-5-4 0 0,5 4 1536 16,0 0 256-16,-3-4 64 0,3 4 0 0,0 0-160 0,0 0-32 15,0 0 0-15,0 0 0 16,0 0-576-16,0 0-128 0,0 0-32 16,0 0 0-16,0 0-112 0,-2 5-32 0,1 4 0 0,0 1 0 0,0 2-320 0,-1 2-64 0,2 3-16 0,-1-1 0 15,-1 3-144-15,1 1-48 16,0 1 0-16,0 0 0 0,0 1-192 0,1 0 128 0,0 0-128 0,1-1 0 16,0-3 128-16,0 1-128 15,1-2 0-15,0-2 0 0,0-1 128 0,-1-1-128 0,0 0 0 0,0-4 144 16,1-1 16-16,-1-1 0 0,-1-7 0 15,0 0 0 1,0 0-160-16,0 0 0 0,0 0 144 0,0 0-144 0,0 0 192 16,0 0-48-16,0 0 0 0,0 0 0 0,-5-5-144 0,-1 0 0 0,0-4 0 0,1 0 0 0,0-3 0 0,-1-2 0 15,0-3 0-15,0-1 0 0,2-3 0 0,0-2 0 16,1-2 0-16,0 0 0 0,2-1 128 16,-2-2-128-16,6 1 192 15,-1-1-64-15,3 1 64 0,2 0 0 0,0 2 0 16,0 2 0-16,1 0-64 0,1 2-128 0,0 1 192 0,0 3-64 0,1 1-128 0,0 3 128 15,1 1-128 1,1 1 128-16,0 2-128 0,-1 1 0 0,0 3 0 0,0 0 0 0,-1 2 0 0,1 1 0 16,-1 1 0-1,-1 1 0-15,1 2-128 0,-1 1 128 0,0 2-160 0,-1 0 160 32,0 2-816-32,-1-1-64 0,-1 2-16 0,-1 1 0 15,-2 2-1792-15,0 1-352 0,-2 0-80 0</inkml:trace>
  <inkml:trace contextRef="#ctx0" brushRef="#br0" timeOffset="121296.91">5262 10066 11967 0,'0'0'528'0,"0"0"112"0,-4 0-512 0,-2 0-128 0,6 0 0 0,0 0 0 0,0 0 4096 16,0 0 800-16,0 0 160 0,0 0 16 0,0 0-3120 15,0 0-624-15,7-1-128 0,2 0-32 16,3 0-592-16,-1 0-112 0,4 0-16 0,2 0-16 15,-1-2-256-15,2 1-48 0,0 0-128 0,2 1 192 16,0 0-192-16,0 0 176 0,-3 0-176 0,1 1 160 16,-1 0-1584-16,-2 0-320 15,-1 1-64-15</inkml:trace>
  <inkml:trace contextRef="#ctx0" brushRef="#br0" timeOffset="122697.68">5579 10478 16527 0,'0'0'720'0,"0"0"176"0,-6-4-720 0,2 1-176 0,0 1 0 0,-1 0 0 0,1-1 1312 16,4 3 224-16,-6-3 64 0,2 1 0 0,1-1 0 0,3 3 16 0,0 0 0 0,-3-4 0 31,1 0-288-31,2 4-64 0,0-6-16 0,1 1 0 16,3-1-480-16,-1 1-80 0,2 1-32 0,1-1 0 15,1 1-240-15,-1 0-48 0,3 1-16 0,-2 1 0 16,-1 0-48-16,2 1-16 0,0 1 0 0,-2 1 0 0,0 1-144 0,0 1-16 16,1 2-128-16,-2 2 192 0,-1 0-48 0,0 2-16 15,-3 1 0-15,-1 2 0 0,-2 1 0 0,-1 1 0 16,-3 3 0-16,-2 0 0 0,-1 3-128 0,-4 0 160 15,0 0-160-15,-1-2 160 0,0 0-160 0,0-1 128 16,2-2-128-16,1-1 128 0,1-4 0 0,2-1-128 16,0-2 192-16,2-2-64 0,2-1 256 0,4-4 64 15,0 0 0-15,0 0 0 0,0 0 0 0,0 0 0 16,0 0 0-16,0 0 0 0,0 0-208 0,8 3-48 16,2-2 0-16,0-1 0 0,1-1-192 0,2 0 0 15,2 1 0-15,2-3 0 0,0 0 0 0,2 0 0 0,0-1 0 16,0 2 0-16,-1-1 0 0,-1 0 0 0,-2-1 0 0,-1 1 0 15,-1 0 0-15,0 1 0 0,-4 0 0 0,0 1 0 16,-2 0-224-16,-7 1 16 16,0 0 0-16,0 0 0 0,0 0-352 15,0 0-64-15,0 0-16 0,0 0 0 0,0 0-576 0,0 0-128 0,0 0-32 0,-1 7-9728 16,-1-1-1952-16</inkml:trace>
  <inkml:trace contextRef="#ctx0" brushRef="#br0" timeOffset="123691.57">6712 9858 33167 0,'0'0'2944'16,"0"0"-2352"-16,0 0-464 0,0 0-128 0,0 0 752 0,0 0 128 15,0 0 16-15,0 0 16 0,0 0 208 0,-4 6 32 16,2 3 16-16,0 1 0 0,1 1-624 0,-1 3-128 16,2 1-32-16,0 3 0 0,0 1-144 0,0 0-48 15,2 2 0-15,-2 1 0 0,0 1-192 0,1 2 144 16,-1-2-144-16,1 0 128 0,0 0-128 0,2-1 0 15,-1 0 0-15,-1-1 0 0,0-1 0 0,0-3-256 16,0 0 48-16,1-2 0 16,1-2-1280-16,-2-2-256 0,0-2-48 0,0-1-16 15,-1-8-1440-15,0 0-272 0</inkml:trace>
  <inkml:trace contextRef="#ctx0" brushRef="#br0" timeOffset="123962.28">6661 9961 33231 0,'-12'-18'1472'0,"7"9"304"0,-2-1-1424 0,2-2-352 0,-1 0 0 0,2 0 0 0,0 0 816 0,2 1 80 16,1-1 32 0,2 2 0-16,1-1-304 0,3 1-64 0,0 0-16 0,5 1 0 0,0 1-400 0,2 0-144 15,3 1 0-15,0 2 144 0,3 1-144 0,0 2 0 16,2 1 0-16,1 1 0 0,-1 1 0 16,0 3 0-16,-3 0 0 0,0 1 0 15,-2 3 144-15,-2 0-144 0,-1 0 160 0,-3 0-160 0,-2 2 144 0,-4 1-144 16,-3-1 128-1,-1 3-128-15,-2 3 128 0,-4 0-128 0,-2 0 128 0,-2-1-128 0,-2 0 192 0,-1 1-32 16,-2-2-16-16,0 0 0 0,-2-1-16 0,0-1 0 0,2-1 0 16,1 0 0-16,0 0-288 0,2-1-64 0,1-2-16 0,2 2 0 31,0 0-1488-31,3-1-320 0,1 0-48 0,3-2-13392 0</inkml:trace>
  <inkml:trace contextRef="#ctx0" brushRef="#br0" timeOffset="124259.33">6932 10284 27071 0,'-6'12'1200'0,"5"-5"240"0,0 2-1152 0,-1 2-288 0,-1 2 0 0,1 0 0 16,-1 0 912-16,0-1 128 0,1 3 32 0,0-2 0 0,1-1 0 0,2-1 0 16,1 0 0-16,2-1 0 0,1-3-432 0,1 0-64 15,2 0-32-15,1-3 0 16,0-1-32-16,0 0 0 15,1-3 0-15,0-2 0 0,1-1-144 0,-1-1-48 0,-2-2 0 0,0-1 0 0,-1-3 208 0,0-1 48 16,-3-5 0-16,1 0 0 0,-2-2 160 16,0 1 32-1,-4 0 16-15,-2 3 0 0,-2 1-64 0,0 2-16 0,-2 1 0 0,0 3 0 0,-2 0-208 0,-1 3-48 16,-1 1-16-16,0 2 0 0,-1 2-432 0,-1 2 0 0,-2 1 0 0,2 2 0 31,0 2-704-31,2 0-32 0,-2 2 0 0,2 1 0 16,0 1-2336-16,2 1-480 0</inkml:trace>
  <inkml:trace contextRef="#ctx0" brushRef="#br0" timeOffset="124877.01">7286 10127 14735 0,'-5'-1'1312'0,"-2"0"-1056"16,2-1-256-16,-2 1 0 0,7 1 3088 0,0 0 560 16,-8-3 128-16,3 2 0 0,5 1-1712 0,0 0-336 15,0 0-80-15,0 0-16 0,0 0-752 0,6 1-160 16,2-1-16-16,3 1-16 0,3 0-288 0,4-1-48 15,3 1-16-15,2-1 0 0,2 0-80 0,2 0-32 16,1-1 0-16,1 1 0 0,-4-1 32 0,-1 0 0 16,-2-1 0-16,0 0 0 0,-1 1-128 0,-2-1-128 15,-3 1 176-15,-1 0-176 0,-2 0 176 0,-2 1-176 16,-1 0 160-16,-2 0-160 0,-2 0 128 0,-6 0-128 0,0 0 0 16,0 0 144-1,0 0-592-15,6 1-112 0,-6-1-16 0,0 0-16 16,0 0-1456-16,0 0-304 0,0 0-48 0,0 0-12240 0</inkml:trace>
  <inkml:trace contextRef="#ctx0" brushRef="#br0" timeOffset="125302.91">8017 9883 30351 0,'0'0'1344'0,"0"0"272"0,0 0-1296 0,0 0-320 0,1-5 0 0,-1 5 0 16,0 0 1200-16,0 0 160 0,0 0 48 0,0 0 0 15,0 0-256-15,0 0-64 16,0 0 0-16,0 0 0 0,3 8-448 0,0 2-112 0,-2 1-16 0,0 2 0 0,1 2-176 0,-1 2-32 16,-1 0-16-16,0 2 0 0,0 1-96 0,0 1-32 15,0 1 0-15,0-1 0 0,-1 0-160 0,-1 0 0 16,2-2-160-16,0 0 160 0,2 0 0 0,-2-2 0 16,0 1 0-16,0-4 160 0,-2-2-160 0,1-1 128 15,1-2-128-15,0-1 128 0,-1-2-128 0,1-6 0 16,0 0 0-16,0 0 0 0,0 0 0 0,0 0-144 15,0 0 144-15,0 0 0 0,0 0-192 0,0 0 64 16,0 0 128-16,-3-7-208 0,1-3 208 0,-2-2 0 16,1 0 0-16,1-4-144 15,1 0 144-15,0-3 0 0,0-1 160 0,0-2-160 0,-1-1 208 0,1 0-48 0,-1 0-16 0,2-1 0 16,0 0 16-16,1-1 0 0,1 1 0 0,2 2 0 16,0 1-160-16,1 3 192 0,-1-1-192 0,3 2 192 15,0 2-192-15,1 1 0 16,0 2 0-16,2 1 0 0,-2 1-192 0,3 1 192 0,0 1-160 0,0 2 160 15,1-1-160-15,1 3 160 0,-1 0-160 0,0 3 160 16,0 1-320-16,-1 1 48 0,-1 0 0 0,0 3 0 16,-2-1-1616-16,1 2-320 15,-1 2-64-15,-1 2-8864 0,-3 0-1760 0</inkml:trace>
  <inkml:trace contextRef="#ctx0" brushRef="#br0" timeOffset="125507.87">8046 10073 29487 0,'0'0'1296'0,"0"0"288"0,0 0-1264 16,0 0-320-16,0 0 0 0,0 0 0 0,0 0 1456 0,0 0 224 15,0 0 48-15,8-2 16 0,1-1-688 0,2 1-144 16,0 0-16-16,2 1-16 0,2 0-496 0,2-1-80 0,-1-1-32 0,2 0 0 16,1 1-272-16,-2 1 0 15,2 0 0-15,-1 1 0 16,0 0-1200-16,1 1-288 0,-1 0-64 0,-2 0-14624 0</inkml:trace>
  <inkml:trace contextRef="#ctx0" brushRef="#br0" timeOffset="125747.91">8443 10164 35871 0,'0'0'1600'0,"0"0"320"0,0 0-1536 0,0 0-384 0,0 0 0 0,-2 7 0 15,1 0 912-15,1 3 112 0,1 2 32 0,-1 1 0 16,1 0-176-16,0 1-48 0,2 1 0 0,-1 2 0 16,-1-1-352-16,1 1-80 0,0 1-16 0,0-1 0 0,0 0-192 0,0-1-32 15,-1 1-16-15,0-2 0 0,0-1-144 0,0 0 160 16,0-3-160-16,0-2 160 31,-1 1-592-31,0-1-112 0,0 0-32 0,1-1-12368 0,-1-8-2480 0</inkml:trace>
  <inkml:trace contextRef="#ctx0" brushRef="#br0" timeOffset="126543.34">8872 9898 30575 0,'0'0'1344'0,"0"0"304"0,0 0-1328 0,0 0-320 0,-3-2 0 0,3 2 0 16,0 0 592-16,0 0 48 0,0 0 16 16,0 0 0-16,7-5-80 0,1 2 0 0,-1 1-16 15,2 2 0-15,1-2-320 0,1 1-64 0,1-2-16 0,1 2 0 16,0-1-160-16,0 1 0 15,1 0 0-15,-1 0 0 0,-1 0 0 0,-1 1 0 0,0 1 0 0,-1 0-176 32,-1-1-2304-32,-1 2-464 0,-1 0-80 0</inkml:trace>
  <inkml:trace contextRef="#ctx0" brushRef="#br0" timeOffset="126747.87">8989 10074 36047 0,'0'0'1600'0,"-4"-2"320"0,-1 0-1536 0,1 0-384 0,4 2 0 0,-4-2 0 0,4 2 816 0,0 0 80 0,0 0 0 0,0 0 16 16,0 0-144-16,0 0-16 0,0 0-16 0,0 0 0 16,7-2-736-16,2 0 0 0,1-1 0 0,3 0 0 15,3 0-256-15,3-1-32 0,4 0-16 0,4 0 0 32,2-2-2000-32,4 1-384 0,1-2-96 0</inkml:trace>
  <inkml:trace contextRef="#ctx0" brushRef="#br0" timeOffset="127062.37">9640 9851 30287 0,'0'0'1344'0,"0"0"272"0,-6 3-1296 0,-1 1-320 16,0 2 0-16,1 0 0 0,-2 3 880 0,0 1 96 15,2 1 32-15,-1 1 0 0,3 1-240 0,-2 2-64 16,3 0 0-16,2 1 0 0,1-1-320 0,2 0-80 15,1 1-16-15,3-1 0 0,2-1-48 0,1 1-16 0,4-2 0 0,1-2 0 16,2-1-16-16,2-2 0 0,1-3 0 0,0-1 0 16,2-1-80-16,0-3 0 0,-2-4-128 0,1-1 192 15,-3-2 32-15,1 0 0 0,-2-4 0 0,2-3 0 16,0 0 288-16,-3-2 64 0,-2-4 16 0,-2 0 0 16,-2 0 240-16,-2-1 64 0,-3 0 0 0,-2 2 0 15,-2 0 48-15,-3 1 16 0,-3 1 0 0,-1 1 0 16,-3 4-304-16,0 0-48 0,-2 1-16 0,0 1 0 15,-1 2-416-15,-3 3-176 0,0 1 128 0,-3 1-128 0,-1 2 0 0,-1 1-256 16,0 1 48-16,2 3 0 16,-1 1-1168-16,1 2-224 0,3 0-64 0,0 3-12352 15,2 2-2464-15</inkml:trace>
  <inkml:trace contextRef="#ctx0" brushRef="#br0" timeOffset="129412.29">2083 11780 4607 0,'0'0'400'0,"0"0"-400"0,-5 2 0 0,-3-1 0 15,-1 0 2688-15,-1 1 448 0,-1-2 80 0,0 0 32 16,0 0-912-16,0 0-176 0,0 0-48 0,1 0 0 0,0 0-128 0,3 0-16 15,-2-2-16-15,2 2 0 0,2 0-544 0,5 0-96 16,0 0-32-16,0 0 0 0,0 0-752 0,0 0-144 16,0 0-48-16,10 2 0 15,1-1-64-15,4 0-16 0,6-1 0 0,0 1 0 16,3-2-256-16,3-1 0 0,2-2 0 0,4 1 0 0,0-3 0 0,2 3 0 0,1 0 0 0,-1 0 0 16,0-1 0-16,-2 1 128 15,-1 1-128-15,-2 0 0 0,-3 0 0 0,-4 2 0 16,-4 0 0-16,-1 2 0 15,-4-1-400-15,-2 1-192 0,-2 0-48 0,-4 1 0 0,1 1-1952 0,-7-4-400 16,0 0-80-16,1 6 0 0</inkml:trace>
  <inkml:trace contextRef="#ctx0" brushRef="#br0" timeOffset="129793.1">2086 11824 28559 0,'0'0'1264'0,"-4"-5"272"0,0-1-1232 0,0 2-304 16,4 4 0-16,0 0 0 0,0 0 480 0,-1-6 32 15,1 6 16-15,4-4 0 0,-4 4-144 0,7-5-16 16,2 2-16-16,2 0 0 0,1-1-208 0,1 2-144 16,3 0 192-16,0 0-192 0,0 0 256 0,1 2-48 31,1 0-16-31,-2 1 0 0,0 0-64 0,-2 2-128 0,-2 0 176 0,-2 2-176 0,0-2 192 0,-3 2-64 31,-2 1 0-31,-1 2-128 0,-1 1 224 0,-3 1-64 0,-4 1-16 0,-1 3 0 16,-2 2-16-16,-3 3 0 0,-3 1 0 0,-2-1 0 0,-3 0-128 0,-1 1 0 15,2-1 0-15,-3-2-176 0,0 0 176 0,3-2-128 16,-1 1 128-16,0-3-128 0,0-2 128 0,1-1 176 0,2 1-48 0,2-2 0 16,-1-2 208-16,5 1 48 0,1-1 0 15,1-2 0-15,3 0 0 0,1 0 16 0,3-5 0 0,0 0 0 16,2 6-160-16,2-1-48 0,2-1 0 0,1 0 0 16,2-1 96-16,3-1 16 0,1-1 0 0,3 2 0 15,3-3-304-15,1-2 0 0,1-1 128 0,5 1-128 0,1 0 0 0,4-3 0 16,1-1 0-16,3-1 0 31,2 1-1808-31,3-2-272 0,1 0-48 0,-3-1-13088 16</inkml:trace>
  <inkml:trace contextRef="#ctx0" brushRef="#br0" timeOffset="130160.03">2859 11902 25791 0,'-16'-10'1152'0,"10"7"224"0,-1 0-1104 0,0-1-272 15,0 1 0-15,0 1 0 0,1 0 2608 0,0 1 464 0,2 1 80 0,4 0 32 16,-6 1-1920-16,6-1-384 16,-3 5-80-16,0 2-16 0,-1 2-576 0,2 2-208 15,1-2 144-15,0 4-144 0,1 1 0 0,0 2 0 16,0 2 0-16,0 0 0 0,0-1 0 0,0 2 128 0,0 0-128 0,0-2 0 16,0 0 0-16,0-1 0 0,-1 0 128 0,1-2-128 15,0-2 0-15,0-2 0 0,-1-1 144 0,0-2-144 16,1-7 176-16,-3 6-48 0,3-6 0 0,-4 2 0 0,4-2 192 0,-6-1 48 15,2-3 0-15,0-3 0 0,0-4-368 0,1-2-256 16,1-3 32-16,1-2 16 0,1-4 208 0,2-4-192 16,2-2 192-16,2-2-192 0,-1-4 0 0,3 1 16 15,0 0 0-15,1 4 0 16,-1 3 176-16,2 2 0 0,-1 1 0 0,0 3 0 0,1 2 0 0,0 3 0 16,-2 1 0-16,1 3 176 15,1 1-176-15,-1 2 0 0,0 1 0 0,0 3 128 0,-1 1-128 0,2 0 0 16,0 2-192-16,-1 2 192 15,0 3-624-15,0-1 0 0,-1 1 0 0,0 3 0 16,-1 1-2400-16,-2 1-496 0,3 0-80 0</inkml:trace>
  <inkml:trace contextRef="#ctx0" brushRef="#br0" timeOffset="130334.11">2795 12015 5519 0,'0'0'496'0,"0"0"-496"0,0 0 0 0,-6-1 0 16,6 1 5808-16,0 0 1056 0,0 0 224 0,0 0 32 15,0 0-4976-15,0 0-992 0,0 0-208 0,0 0-48 16,0 0-352-16,10-1-80 0,3 2-16 0,2-2 0 0,0 0-448 0,3 0 128 16,2-1-128-16,0 0 0 15,1-2-928-15,1 0-224 0,1 0-64 0,1-1-13616 16</inkml:trace>
  <inkml:trace contextRef="#ctx0" brushRef="#br0" timeOffset="130680.33">3200 11625 25791 0,'0'0'2304'0,"0"0"-1856"0,-3-8-448 0,2 2 0 16,-1-1 1328-16,1 2 160 0,0-1 48 15,1 6 0-15,0-7-384 0,0 2-80 16,0 5-16-16,0 0 0 0,2-4-176 0,-2 4-48 0,0 0 0 0,5-4 0 16,0 1-128-16,1 2-48 0,-1 2 0 15,1 2 0-15,0 1-288 0,1 0-64 0,0 1-16 0,1 3 0 16,1 2-112-16,0 3-32 0,1 2 0 0,-2 2 0 16,1 4 160-16,-2 2 16 0,-1 4 16 0,0 2 0 15,-1 3-112-15,-1 6-32 0,-3 1 0 0,-4 4 0 16,-6 3-192-16,-4 3 128 0,-4 1-128 0,-3 1 0 15,-3-1-464-15,-3 0-192 16,-2-2-48-16,0-1 0 0,-2-3-384 16,0-4-96-16,2-3-16 0,-4-2 0 0,-2-4-160 0,-2-4-48 0,-1-2 0 0,0-3-8784 15,-1-2-1776-15</inkml:trace>
  <inkml:trace contextRef="#ctx0" brushRef="#br0" timeOffset="131014.84">1876 11641 14735 0,'0'0'1312'0,"-5"0"-1056"16,-1-1-256-16,1 1 0 0,-1 1 3584 0,0 3 640 0,-2 0 144 0,-3 3 32 31,0 0-3056-31,-1 4-624 0,-1 4-112 0,1 2-32 0,-2 4-16 0,0 3-16 16,-2 5 0-16,0 2 0 0,2 2-96 0,1 3-32 0,-2 4 0 0,3 2 0 0,4-1-176 0,1 2-48 15,4 2 0-15,2-1 0 0,3 0-192 16,3-2 0 0,3-2 0-16,4-2 0 0,0-1 0 0,4-3-128 15,1-2 128-15,5-3 0 16,3-1-448-16,6-4-48 0,6-3 0 0,4-4 0 15,7-3-800-15,2-4-176 0,4-6-16 0,4-3-16 0</inkml:trace>
  <inkml:trace contextRef="#ctx0" brushRef="#br0" timeOffset="131330.68">3233 12525 17503 0,'0'0'768'0,"-5"-4"176"0,1 0-752 0,1 0-192 0,-1-1 0 0,2 1 0 16,0-1 3840-16,0 1 720 0,-2 0 160 0,1-1 16 16,1 1-2496-16,0-1-496 0,2 5-96 0,0 0-32 0,0 0-544 0,0 0-112 15,0 0-32-15,0 0 0 0,0 0-496 0,0 0-112 16,0 0 0-16,0 0-16 0,0 0-144 0,3 7-32 15,0 2 0-15,1 1 0 0,0 2 0 0,-1 1-128 16,1 2 192-16,-1 1-64 16,0-1-512-16,0 3-96 0,0-1-32 0,-1 2 0 0,0-1 512 15,0-1 0-15,0 1 0 0,1-2 0 16,-2 1-736-16,1-1-96 0,0 0-32 0,0-1-11632 16,2 0-2336-16</inkml:trace>
  <inkml:trace contextRef="#ctx0" brushRef="#br0" timeOffset="131631.51">3212 12649 7359 0,'-9'-10'656'0,"6"6"-528"0,-1-2-128 0,1 1 0 16,2-1 5824-16,1 1 1120 16,1-1 224-16,2 1 64 0,3-1-5696 0,2 1-1120 15,1-1-224-15,4 3-64 0,1 1 128 0,3 0 32 0,4 0 0 0,2 4 0 0,-1-1-16 0,2 1 0 16,-1 1 0-1,-1 2 0-15,-1-1-16 0,-1 1-16 16,2 2 0-16,-3 1 0 0,-2-1-112 0,-3 2 0 0,-2 1-128 0,-2 0 192 16,-3 0 0-16,-2 0-16 0,-2 0 0 0,0 1 0 15,-3 0 16-15,-3 1 0 0,-3 1 0 0,-3 0 0 0,-3 2-16 0,-1-2 0 16,-3 0 0-16,0-1 0 0,-3-1-32 16,0 1 0-16,-3 0 0 0,0 0 0 15,1-3-144-15,2 0 128 0,0 0-128 0,1-2 128 0,2 0-304 0,2 0-64 0,0-2-16 0,4 1 0 31,1-1-2240-31,2 0-464 0</inkml:trace>
  <inkml:trace contextRef="#ctx0" brushRef="#br0" timeOffset="132244.91">4058 12215 25631 0,'0'0'1136'0,"0"0"224"0,0 0-1088 0,0 0-272 0,0 0 0 0,0 0 0 15,0 0 1392-15,0 0 208 0,0 0 64 0,0 0 0 0,0 0-384 0,6 0-80 16,3-2-16-16,1 2 0 0,1 0-672 0,2-1-128 16,3 0-16-16,1 0-16 0,3-1-176 0,1 1-48 15,1-1 0-15,0-1 0 0,1 1-128 0,-1 0 0 16,-1 0 144-16,0 0-144 31,-5-1-1216-31,0 1-304 0,-3 0-64 0,-2 1-13600 0</inkml:trace>
  <inkml:trace contextRef="#ctx0" brushRef="#br0" timeOffset="132401.62">4063 12427 35935 0,'0'0'3200'0,"0"0"-2560"0,0 0-512 16,0 0-128-16,0 0 272 0,0 0 48 16,0 0 0-16,7 0 0 0,0-1 64 0,4 1 0 0,0-1 16 0,4 1 0 15,0-1-224-15,5-1-48 0,3 1-128 0,1-1 192 16,3-1-192-16,-1-2 0 15,0 1 128-15,1-1-128 16,-2-2-1248-16,2 0-288 0,-1 1-64 0</inkml:trace>
  <inkml:trace contextRef="#ctx0" brushRef="#br0" timeOffset="133208.94">6350 11645 22111 0,'0'0'1968'0,"-2"-6"-1584"15,-1 1-384-15,1-1 0 0,2 2 1696 0,0-1 256 16,-2 2 48-16,2 3 16 0,0 0-544 0,0 0-128 0,0 0 0 0,0 0-16 15,0 0-512-15,0 0-112 0,-1 9 0 0,1 3-16 16,0 1-240-16,1 3-64 16,0 1 0-16,0 3 0 0,2 1-64 0,-1 1-32 15,-1 1 0-15,0 1 0 0,1 0-128 0,0 1-32 16,0-1 0-16,0 0 0 0,0 0-128 0,0-1 0 16,-1-2 144-16,1-2-144 0,2-1 0 0,-3-3 144 15,0-1-144-15,0-1 0 0,0-2 192 0,-1-2-64 0,0 0 0 0,0-3-128 0,0-6 192 16,0 0-64-16,0 0 0 0,0 0-128 0,0 0 144 0,0 0-144 15,0 0 0 1,0 0 144-16,-5-8-144 0,-1-2-144 0,1-3 144 0,-1-3-208 0,0-1 208 16,-1-3-176-16,0-1 176 0,1-1-160 0,-1-1 160 0,2-1 0 15,-1 0 0-15,1-1 0 0,0 1 0 0,2 0 0 16,1 0 192-16,1 1-64 0,2 0-128 0,1-1 176 16,2 1-176-16,2 2 192 0,0 1-192 15,3 0 0-15,1 0 0 0,2 1 0 0,0 3-192 0,3 0 192 16,-1 2-192-16,2 2 192 0,1 2-192 0,1 2 192 0,-2 2-160 0,1 2 160 15,-2 2-128-15,0 2 128 16,-1 0 0-16,-2 1-144 0,0 2-48 0,-1 1-16 16,-1 0 0-16,0 4 0 15,-5 0-832-15,-1 2-176 0,1 0-16 0,-2 2-16 16,-2 1-1312-16,-1 1-272 0,-2 2-48 0</inkml:trace>
  <inkml:trace contextRef="#ctx0" brushRef="#br0" timeOffset="133955.49">6356 11946 15663 0,'0'0'1392'0,"0"0"-1120"0,0 0-272 0,0 0 0 0,0 0 2512 0,0 0 448 16,0 0 96-16,5-3 16 0,2 0-1728 0,-1 0-352 15,4 1-64-15,0-1-16 0,2 0-656 0,1-1-128 16,3 1-128-16,0 0 192 16,1-1-192-16,0 1 160 0,2 0-160 0,1-2 160 15,1 3-320-15,0-1-64 0,-3 0-16 0,0 0-13136 16</inkml:trace>
  <inkml:trace contextRef="#ctx0" brushRef="#br0" timeOffset="134253.76">6781 11971 15663 0,'-9'7'688'0,"5"-3"144"0,-3 3-656 0,1 3-176 15,-2 1 0-15,0 2 0 0,0 1 3056 0,-1 2 576 0,0-1 112 0,4 2 32 16,-2-1-2064-16,4 1-416 16,-3-2-80-16,4 2 0 0,1-3-592 0,1-1-112 15,1 0-32-15,2-1 0 0,2-2-48 0,1-1-16 16,2-2 0-16,1-2 0 0,-2 0-32 0,1-2-16 0,1-2 0 0,1-1 0 15,0-2-96-15,0-1-16 0,-2-2 0 0,0-1 0 16,-1-3 80-16,-2-1 16 16,0-1 0-16,-2-2 0 0,-2-2 192 0,-1 1 32 0,-2 1 16 0,-1-1 0 15,-1 0-192-15,-1 2-32 0,-3 2-16 0,0 2 0 16,1 0-96-16,-1 2 0 16,-1 3-16-16,1 1 0 0,1 2-240 0,-2 0-288 0,0 2 64 0,1 1 16 15,1 2-576 1,0 0-112-16,-1 1-32 0,3 0 0 0,2 1-2528 0,0 0-496 0</inkml:trace>
  <inkml:trace contextRef="#ctx0" brushRef="#br0" timeOffset="134575.6">7077 11925 13823 0,'-10'-4'608'0,"10"4"128"0,0 0-592 0,0 0-144 16,0 0 0-16,-3-3 0 0,3 3 4480 0,0 0 880 0,0 0 160 0,0 0 48 15,4-5-3904-15,2 2-768 16,0 0-144-16,3-1-48 0,2 2-400 0,0 1-96 0,4-1-16 0,0 0 0 16,1-1 16-16,2 1 0 0,1-1 0 0,1 1 0 15,-1-1-208-15,1 1 128 0,0 0-128 0,-2 1 0 16,-3-1 128-16,-3 1-128 0,-1-2 0 0,-2 2 144 15,-3 1-16-15,-6 0-128 0,0 0 192 0,0 0-64 16,0 0-128-16,0 0 160 0,0 0-160 0,0 0 160 31,0 0-640-31,0 0-128 0,-5 3-32 0,-1-1-10496 0,0 0-2096 0</inkml:trace>
  <inkml:trace contextRef="#ctx0" brushRef="#br0" timeOffset="135153.76">7793 11579 31903 0,'0'0'1408'0,"0"0"304"0,0 0-1376 15,0 0-336-15,0 0 0 0,0 0 0 0,0 0 768 0,0 0 96 31,-1 7 16-31,0 3 0 0,1 1-320 0,0 3-64 0,0 0-16 0,1 2 0 0,0 2-160 0,0 1-48 16,0 0 0-16,2 2 0 0,-2-2-16 0,0 1 0 16,0-1 0-16,0-1 0 0,0 1-64 15,0-1-32-15,-1-1 0 0,0 0 0 16,0-2-160-16,-1-1 192 0,0 0-192 0,0-5 192 16,0 0-64-16,0-2 0 0,0-1 0 0,1-6 0 0,0 0 96 0,0 0 16 15,0 0 0-15,0 0 0 0,0 0-240 0,-5-3 0 16,1-2 0-16,-1-5 0 15,2-3 0-15,0-5 0 0,0-3-144 0,0-2 144 16,2-2-304-16,0-3 48 0,1-2 0 0,1 1 0 16,0-1 64-16,2 1 0 0,-2 1 16 0,1 0 0 15,0 2 176-15,1 1 0 0,2 0 0 0,0 3 128 0,1 2-128 0,0 1 176 0,2 1-176 0,2 3 192 16,1 2-192-16,1 1 0 0,0 1 0 16,2 2 0-16,3 1-208 0,-3 3 80 0,1 0 128 0,-1 2-208 15,0 2 208-15,2 1-176 0,-3 1 176 0,-1 2-160 16,-1 2-272-16,-1 0-48 15,-1 2-16-15,-2 0 0 0,0 3-1136 0,-2 2-224 0,-1 3-64 0</inkml:trace>
  <inkml:trace contextRef="#ctx0" brushRef="#br0" timeOffset="135342.78">7799 11783 25791 0,'-11'-4'1152'0,"11"4"224"0,-6-2-1104 0,2 0-272 16,4 2 0-16,0 0 0 0,0 0 2368 0,0 0 432 16,0 0 80-16,0 0 0 0,8-5-1936 0,0 3-400 15,3 0-80-15,4 0-16 0,1 0-448 0,4 1 0 16,2-1-128-16,1 1 128 16,1-1-1376-16,2 1-160 0,-1 0-48 0,0 0-13504 0</inkml:trace>
  <inkml:trace contextRef="#ctx0" brushRef="#br0" timeOffset="135693.51">8114 11974 32879 0,'0'0'1456'0,"0"0"304"0,-2-6-1408 0,1 2-352 16,1 4 0-16,0-6 0 0,0 6 928 0,0 0 112 15,3-4 32-15,4 1 0 0,-1 1-544 0,1 2-96 16,1 0-32-16,1 3 0 0,0 0-400 0,-1 2 0 15,1 2 0-15,-1 1 0 0,-2 1 0 0,0 2 0 16,-3 1 0-16,-1 0 0 0,-2 1 0 0,-2 1-304 16,-2 3 48-16,-3 0 16 0,-2 1 240 0,0 1 0 0,-4-2 0 15,2 1 0-15,2-2 0 0,-2 0 160 16,-2-2-160-16,2-2 128 0,2-2 128 0,1-2 0 16,1-2 16-16,3 0 0 0,-1-1 144 0,5-5 32 0,0 0 0 0,0 0 0 15,0 0-208-15,0 0-48 0,0 0 0 0,6 5 0 16,1-3-192-16,0 0 128 15,3-1-128-15,3-1 0 0,3-1 0 0,0 0 0 0,4-1 0 0,3 0-160 16,0-1 160-16,4 0-160 0,0 0 160 0,1 0-160 16,-1-2-416-1,0 1-64-15,-3-1-32 0,-2 1 0 0,-4-2-2400 16,-2 2-496-16,-4 1-80 0</inkml:trace>
  <inkml:trace contextRef="#ctx0" brushRef="#br0" timeOffset="136120.03">8557 11714 23039 0,'0'0'1024'0,"0"0"192"0,0 0-960 0,2-2-256 16,-2 2 0-16,4-3 0 16,3-2 2656-16,1 2 480 0,1 0 112 0,2-2 16 0,4 0-2048 0,1 0-416 15,2 1-80-15,2-1-16 16,1 1-400-16,1 0-96 0,0-1-16 0,0 1 0 0,0 1-192 0,-2-1 0 16,1 1 128-16,-2 0-128 15,-2 0-1808-15,-3 2-416 0,-3 0-80 0,-2 1-12320 0</inkml:trace>
  <inkml:trace contextRef="#ctx0" brushRef="#br0" timeOffset="136292.9">8554 11894 34095 0,'-8'-3'3024'0,"8"3"-2416"0,0 0-480 0,0 0-128 0,0 0 432 0,0 0 64 0,0 0 16 0,0 0 0 15,0 0-192-15,6 0-48 0,2 0 0 0,4 0 0 31,5 0-272-31,2 0 128 0,4 0-128 0,5-1 0 0,4 0 0 0,2-2 0 0,1-2 0 0,1 0-144 16,1-2-1712-16,-1-1-352 0,0 0-64 0</inkml:trace>
  <inkml:trace contextRef="#ctx0" brushRef="#br0" timeOffset="136716.54">9394 11663 22111 0,'0'0'1968'0,"0"0"-1584"15,0 0-384-15,0 0 0 0,0 0 1664 0,0 0 256 16,-6 0 64-16,1 2 0 0,1 1-512 0,-1 1-80 15,-1 3-32-15,1 1 0 0,-2 0-800 0,1 3-176 16,-1 1-16-16,2 2-16 0,-1 0-96 0,3 0 0 0,2 2-16 0,1-1 0 16,1 0-112-16,1 2-128 0,2-1 176 0,3-1-176 15,0-2 192-15,0 0-192 0,2-2 192 0,2-1-192 16,1-1 368-16,1-4-48 0,2 0 0 0,-1-3 0 31,0-1-64-31,2-1-32 0,-1-2 0 0,1-3 0 16,-1-1 112-16,-1-4 32 0,1-1 0 0,-3-2 0 0,0-4 208 0,-2-3 32 0,-2-2 16 0,0-2 0 15,-1-1-48-15,-3 1 0 0,-3 0 0 0,-2 2 0 16,-3 1-208-16,-2 2-48 16,-1 2-16-16,-3 4 0 0,-4 0-80 0,0 3-16 0,-2 1 0 0,-2 4 0 0,-1 2-336 0,0 1-80 15,-2 4-16-15,0 2 0 16,0 1-1600-16,-1 4-320 0,-1 0-64 0,0 2-15840 0</inkml:trace>
  <inkml:trace contextRef="#ctx0" brushRef="#br0" timeOffset="137631.03">10932 11624 13823 0,'0'0'608'0,"0"0"128"0,0 0-592 0,0 0-144 15,0 0 0-15,-6 0 0 0,1 0 3216 0,5 0 624 0,-6 0 112 0,6 0 16 16,0 0-1872-16,0 0-384 0,0 0-80 0,0 0-16 15,0 0-672-15,0 0-144 0,0 0-32 0,0 0 0 16,9 2-80-16,4-1-32 16,4 0 0-16,5 0 0 0,2 0-384 0,3-1-80 15,3 0 0-15,2-1-16 0,-2 1-176 0,0-1 0 0,0-1 0 16,0 0 128-16,-2 0-128 0,0 1 0 0,-2-2 144 0,-1 2-144 0,-3 0 0 0,-3 1-192 16,-1 1 32-16,-3-1 0 15,-3 0-832-15,-2 1-160 0,-2 2-48 0,-2-1 0 16,-6-2-2320-16,0 0-448 0</inkml:trace>
  <inkml:trace contextRef="#ctx0" brushRef="#br0" timeOffset="137847.1">11102 11786 5519 0,'-19'3'240'0,"11"-2"64"0,-3 0-304 0,1 0 0 0,1 0 0 0,1 0 0 16,3 0 6256-16,5-1 1184 15,0 0 240-15,0 0 64 0,0 0-5376 0,0 0-1088 16,0 0-192-16,7 5-64 0,4-2-496 0,5-1-96 0,0-1-32 0,4-1 0 15,3 0-224 1,3 2-48-16,0-4-128 0,1 0 192 0,3 0-192 0,1-1 128 16,0-1-128-16,2 1 0 0,-4 0 0 0,2 0 0 0,0-1 0 15,-1 0 0 1,-2-1-992-16,-1 1-96 0,-2 0 0 0,-5-1-16 0,-3 1-2176 0,-1 1-432 0,5-4-96 16,-10 0-16-16</inkml:trace>
  <inkml:trace contextRef="#ctx0" brushRef="#br0" timeOffset="138242">11408 11531 29487 0,'-10'-9'1296'0,"6"4"288"0,-3 0-1264 0,0-1-320 16,2 1 0-16,-1 0 0 0,2 2 1472 0,-1 0 256 0,5 3 32 0,0 0 16 15,-5-4-784-15,5 4-160 16,0 0-16-16,0 0-16 0,0 0-576 0,0 0-224 0,0 0 176 0,5 7-176 15,1 0 0-15,3 0 128 0,1 1-128 0,1 1 0 16,2 1 0-16,2 0 0 0,4-1 128 0,1 0-128 16,1-1 0-16,1 1 0 0,2-3 0 0,-2 1 0 15,1-3 0-15,0 0 0 0,-1-2 0 0,0 0 0 16,0-1 0-16,-2-1 0 0,-2 0-144 0,-2 0 144 16,-2-1 0-16,0 0 0 0,-3 1 0 0,-3 0 0 15,0 0 0-15,-8 0 0 0,0 0 128 0,0 0-128 16,0 0 304-16,0 0-48 0,0 0-16 0,-2 7 0 15,-2-1 128-15,-1 3 16 0,-3 1 16 0,0 2 0 16,-6 2-176-16,0 2-32 0,-1 1-16 0,-2 2 0 0,0 2 64 0,-3 1 16 16,-1 0 0-16,-2 1 0 0,1 1-80 0,0 0-16 15,-3 1 0-15,3-2 0 0,2 1-160 0,0-2 0 16,1-1 0-16,3-1 128 0,1-2-128 0,2 0 0 16,1-2 0-16,2 0 0 15,3-3-448-15,1-2-112 0,2-1-16 0,1-2-16 16,3-8-2864-16,0 0-576 0</inkml:trace>
  <inkml:trace contextRef="#ctx0" brushRef="#br0" timeOffset="139121.26">13091 11431 16575 0,'0'0'1472'0,"-1"-5"-1168"0,1-1-304 0,0 2 0 0,0 4 2224 0,1-6 384 16,0 2 80-16,-1 4 0 0,0 0-432 0,0 0-80 16,0 0-32-16,0 0 0 15,0 0-992-15,0 0-192 0,-3 7-32 0,1 0-16 16,-1 3-512-16,1 2-96 0,2 2-32 0,0 1 0 0,0 1-128 0,0 3-16 16,1 2-128-16,1 1 192 0,0 1-192 0,0 0 144 15,0 1-144-15,0 1 128 0,0-1-128 0,1-1 160 16,-1 0-160-16,0-1 160 0,-1-2-160 0,0-1 0 15,0-1 0-15,1-1 128 0,1-3-128 16,-2-2 192-16,-2-1-192 0,1-2 192 0,0-2-192 0,0-7 0 0,0 0 144 0,0 0-144 16,0 0 0-16,0 0-256 15,0 0 32-15,0 0 16 0,-1-6 32 16,-1-3 16-16,-1-3 0 0,0-2 0 0,0-3 160 0,-1-2 0 16,0-3 0-16,-2-2 0 0,2-2 0 0,-2-1 0 15,2-1 0-15,0-1 0 0,0 1 144 0,1 0 64 16,1 1 16-16,1 0 0 0,0 2 160 0,2 1 48 15,1 1 0-15,0 2 0 0,1 2-192 0,3 3-48 0,1 1 0 0,-1 2 0 0,2 1-192 16,1 1 128 0,2 2-128-16,2 2 0 0,1-1 0 0,0 4 0 0,3 0 0 15,1 2 0-15,-2 1-128 0,1 2 128 0,-1 0 0 0,-1 1 0 0,0 2-128 0,-2 0 128 16,-1 2 0-16,0-1 0 16,0 1-768-1,-3 1-32-15,-1 2-16 0,-2 1 0 16,-1 1-2272-16,-2 2-464 0,-2 1-96 0</inkml:trace>
  <inkml:trace contextRef="#ctx0" brushRef="#br0" timeOffset="139294.38">13109 11640 31327 0,'0'0'2784'0,"0"0"-2224"0,0 0-560 16,0 0 0-16,0 0 1120 0,0 0 112 0,0 0 32 15,0 0 0-15,0 0-80 0,7-1-16 0,2 0 0 0,2 0 0 0,2 0-752 0,3 0-160 16,-1 0-16-16,4 1-16 0,1-2-224 0,0-1 128 0,2 2-128 0,2 0 0 15,0 0-352-15,-2 0-160 0,-1 0-48 16,-2 2 0 0,1 0-2848-16,-1 3-576 0</inkml:trace>
  <inkml:trace contextRef="#ctx0" brushRef="#br0" timeOffset="139672.69">13459 11915 28559 0,'0'0'2544'0,"-3"-5"-2032"16,1-2-512-16,0 2 0 0,1-2 2080 0,1 2 320 15,1-1 64-15,1 1 16 0,1-1-1328 0,2 1-272 16,-1-1-48-16,3 2-16 0,1-1-496 0,2 2-112 16,0 0-16-16,0 2 0 0,2 1-192 0,0 1 144 15,-1 1-144-15,-1 1 128 0,-1 2-128 0,-2 0 0 0,-1 2 0 0,0 0 0 16,-3 2 0-16,-2 1-144 15,-1 2 144-15,-2 3-208 0,-1-2 16 0,-5 2 0 16,-1 3 0-16,-1 0 0 0,0-1 192 0,-3-1 0 0,0 1 0 0,0-2 0 16,1 0 128-16,1-4-128 0,0-3 0 0,2 0 0 15,0-1 288-15,2-1-48 16,2 1-16-16,2-3 0 0,3-4 144 0,0 0 16 0,0 0 16 0,0 0 0 16,0 0-16-16,0 0-16 0,4 4 0 0,3-2 0 15,1-1-208-15,2-1-32 0,1 0-128 0,3 0 192 16,0-1-192-16,1 0 0 0,1 0 0 0,-1-2 0 0,0 1 0 15,1 0 0-15,-1-1 0 0,2 1 0 16,-2-3-384-16,1 2-160 0,-1 0-32 16,0-1-16-16,-1 1-1776 0,0 0-336 0,0 0-80 0</inkml:trace>
  <inkml:trace contextRef="#ctx0" brushRef="#br0" timeOffset="139924.93">14059 11601 36863 0,'-4'-9'3264'0,"4"9"-2608"16,-2-6-528-16,2 6-128 0,3-5 368 0,0-1 32 15,1 2 16-15,2 0 0 0,3 0-144 0,-2 1-16 0,4 1-16 16,3 1 0-16,1 0-240 0,1 0 0 15,2 1 128-15,1 1-128 0,1 0 0 0,-1 0 0 16,0 0 0-16,0 0 0 0,-1 2-128 0,-2 0-80 0,0-1-16 0,-2 0 0 31,-3 1-2368-31,-3 2-480 0,-1-1-80 0</inkml:trace>
  <inkml:trace contextRef="#ctx0" brushRef="#br0" timeOffset="140115.12">14062 11776 23951 0,'0'0'2128'0,"-3"-4"-1696"0,3 4-432 0,0 0 0 16,0 0 3552-16,0 0 624 0,-2-4 128 0,2 4 32 0,0 0-2752 0,0 0-560 16,5-4-96-16,3 0-32 0,1 1-624 0,3 1-128 15,3 0-16-15,2 2-128 0,0-2 128 0,3 1-128 16,2-1 0-16,2 0 0 0,-1 0 0 0,3 0-144 0,0-2 16 0,1 1 0 31,-1 0-2256-31,1-1-448 0,2 1-96 0</inkml:trace>
  <inkml:trace contextRef="#ctx0" brushRef="#br0" timeOffset="140699.76">15318 11181 11967 0,'0'0'1072'0,"0"0"-864"15,0-7-208-15,0 7 0 0,2-7 3712 0,-2 7 704 16,3-5 144-16,-3 5 32 0,0 0-2144 0,0 0-416 15,0 0-96-15,0 0-16 0,0 0-896 0,0 0-176 16,0 0-32-16,1 9-16 0,0 1-160 0,0 3-48 16,-1 2 0-16,0 3 0 0,-1 0-272 0,0 4-64 15,0 0-16-15,0 3 0 0,0 0-240 0,0 1 176 0,-2 2-176 16,1-1 160-16,0 1-160 0,0-2 0 0,0 2 144 0,0-3-144 16,0-1 128-16,0-1-128 0,0-2 128 0,1-2-128 15,1-1 0-15,-2-3 0 0,0-1 0 0,1-3-128 16,0-2-80-16,-1-2-16 0,2-7 0 0,0 0 0 15,0 0 64-15,0 0 16 0,0 0 0 0,0 0 0 16,0-9 144-16,0-2 0 16,0-1-144-16,0-5 144 0,0-4 0 0,0-2 0 15,1-3 128-15,0-3-128 0,-1-2 128 0,1 0-128 0,0-1 0 0,3 0 128 0,-3 1-128 16,2 0 192-16,2 1-192 0,-1 2 192 0,1 1-192 16,1 3 192-16,1 1-192 0,-1 2 192 0,1 1-192 15,2 3 0-15,-1 1 0 0,2 3 0 0,-1 1 0 16,1 1 0-16,0 1 0 0,1 3 0 0,0 1 0 0,1 3-176 15,0-1 176-15,0 2-128 0,-1 0 128 0,1 2-128 16,-1 1 128-16,0 2-128 16,-1 1-448-16,-2 1-96 0,1 2-16 0,-2 2 0 15,0 1-2688-15,-2 1-528 0</inkml:trace>
  <inkml:trace contextRef="#ctx0" brushRef="#br0" timeOffset="140881.74">15287 11463 32255 0,'0'0'2864'16,"0"0"-2288"-16,0 0-576 0,0 0 0 0,0 0 1008 0,0 0 80 0,3-5 32 0,1 0 0 15,2 2-240-15,1 0-48 16,4-1-16-16,4 2 0 0,1 0-544 0,4 0-96 0,2 0-32 0,1 1 0 16,1-1-144-16,3 1 0 15,1 0 0-15,2 1 128 16,1 0-1296-16,0-1-272 0,-1 0-48 0,-1 1-9424 15,-3 1-1888-15</inkml:trace>
  <inkml:trace contextRef="#ctx0" brushRef="#br0" timeOffset="141159.87">15780 11626 27183 0,'-8'10'1200'0,"4"-5"256"0,0 3-1168 0,0 2-288 15,-1 1 0-15,1 0 0 0,-1 0 960 0,1 0 128 16,1 0 16-16,0 0 16 0,1 0 80 0,2 0 16 0,1-1 0 0,2 0 0 15,0-1-208-15,2-2-48 0,2 0 0 0,2-2 0 16,-2 0-128-16,4-2-16 16,2-2-16-16,0-1 0 0,-2-1-352 0,3-2-80 0,-2-2-16 15,1-1 0-15,-1-3 176 0,1-2 48 0,-1-2 0 0,-4-1 0 16,1-2-16-16,-1 0 0 0,-3-1 0 0,-1 2 0 16,-2 0-96-16,-2 3-16 0,-2 0 0 0,-2 2 0 15,-1 2 16-15,-2 0 0 0,0 0 0 0,-2 3 0 16,-1 1-336-16,-1 3-128 0,0 0 0 0,-1 2 0 15,0 1-896-15,0 3-256 0,0 0-64 0,-1 2-16 16,1 1-2144-16,1 2-416 0</inkml:trace>
  <inkml:trace contextRef="#ctx0" brushRef="#br0" timeOffset="144722.31">8310 13101 15487 0,'0'0'688'0,"0"0"144"0,4-6-672 16,-2-2-160-16,0 0 0 0,0-1 0 0,0 1 1312 0,1-1 224 15,-1 0 64-15,0 0 0 0,0 0 96 0,1 1 32 16,0 0 0-16,-1 0 0 0,2 0 384 0,-2 2 64 15,1-1 32-15,-3 7 0 0,3-4-2016 0,-3 4-416 16,0 0-80-16,0 0-16 0,0 0 736 0,0 0 144 16,0 0 16-16,0 0 16 0,0 0-48 0,0 0-16 15,0 0 0-15,0 8 0 0,0 3-208 0,0 3-64 16,0 1 0-16,-1 4 0 0,-1 2-256 0,-1 1 0 16,1 0 0-16,0 2 0 0,0 2 0 0,0 2 0 15,2-2 0-15,-1 1 0 0,-1-1 0 0,2-2 0 0,0-2 0 0,0-1 0 16,-1-2 0-16,1-3 0 0,0 0 0 0,0-2 0 15,1-3 0-15,-1-2 0 16,0-1 128-16,-1-2-128 0,1-6 128 0,0 0-128 0,0 0 192 0,0 0-192 16,0 0 240-16,0 0-64 0,-5-2-16 15,-1-1 0-15,1-3-160 0,-1-1 0 0,1-3 144 0,-1-1-144 0,1-5 0 0,0-1 128 16,1-3-128-16,1-2 0 0,-1-3 0 0,3-2 144 16,2 0-144-16,2-2 0 15,1 2 144-15,2-1-144 0,0 1 0 0,2-1 144 16,0-1-144-16,0 3 0 0,3 2 0 0,1 3 0 0,2 1 0 15,-1 3 0-15,1 1 0 0,-1 3 0 0,-1 1 0 16,1 1 0-16,-2 2-192 0,0 2 192 0,0 2-192 0,0 2 192 16,-2 0-160-16,2 2 160 0,0 1-240 0,0 3 48 15,2-1 16-15,-2 2 0 16,-3 2-848-16,1-1-192 0,0 3-16 0,0 1-9760 16,0 2-1936-16</inkml:trace>
  <inkml:trace contextRef="#ctx0" brushRef="#br0" timeOffset="144930.78">8439 13210 21183 0,'0'0'944'0,"0"0"192"0,-7-1-912 0,2 0-224 0,5 1 0 0,0 0 0 16,0 0 2928-16,0 0 528 0,0 0 128 0,0 0 0 16,0 0-2272-16,0 0-464 15,6-5-80-15,2 2-32 0,2 0-400 0,0 0-80 0,2-2 0 0,2 2-16 16,1-2-240-16,1 2 0 0,-2 0 0 15,3 0 0 1,1-1-1728-16,0 1-256 0,-2 2-32 0,1 1-7872 16,0 0-1568-16</inkml:trace>
  <inkml:trace contextRef="#ctx0" brushRef="#br0" timeOffset="145133.92">8888 13291 22111 0,'0'0'1968'16,"0"0"-1584"-16,0 0-384 0,0 0 0 0,-4 3 2064 15,-1 0 336-15,5-3 64 0,-3 5 16 0,-1 2-992 0,3 1-192 16,0 1-32-16,1 0-16 0,-1 2-128 0,0 2-32 0,-1-1 0 0,1 1 0 16,0 0-320-16,-1 1-64 15,0 1 0-15,0 0-16 0,0 0-368 0,0 1-80 16,1-1-16-16,-1 0 0 0,1-1-224 0,-1-1 176 0,0-1-176 0,1-1 160 31,1-2-160-31,1 0 128 0,1-2-128 0,-2 0 128 16,0-7-1424-16,1 7-304 0,-1-7-48 0,0 0-10160 0,0 0-2032 0</inkml:trace>
  <inkml:trace contextRef="#ctx0" brushRef="#br0" timeOffset="145656.38">9395 13115 11967 0,'0'0'1072'0,"0"0"-864"16,0 0-208-16,0 0 0 0,0 0 4416 0,0 0 848 15,0 0 176-15,0 0 16 0,0 0-3712 0,0 0-736 16,0 0-160-16,0 0-16 0,0 0-48 0,0 0 0 0,9 2 0 0,1-2 0 16,1 0-432-16,1-2-96 15,0 1 0-15,2 0-16 0,1-1-240 0,1 1 0 16,0-1-144-16,1 1 144 15,0 0-1712-15,-1-2-240 0,-1 2-48 0,-2 1-12880 0</inkml:trace>
  <inkml:trace contextRef="#ctx0" brushRef="#br0" timeOffset="145829.1">9422 13268 31327 0,'0'0'2784'0,"0"0"-2224"0,-5-1-560 0,5 1 0 16,0 0 1248-16,0 0 144 0,0 0 16 0,0 0 16 15,0 0-848-15,0 0-160 0,0 0-32 0,0 0-16 16,6 2 16-16,3 1 16 0,1-1 0 0,3 0 0 0,3 0-256 0,2-1-144 16,2-1 160-16,1 0-160 15,1 0-320-15,2-1-176 0,2-1-16 0,0 0-10880 16,2-1-2176-16</inkml:trace>
  <inkml:trace contextRef="#ctx0" brushRef="#br0" timeOffset="160232.56">6027 10258 14623 0,'0'0'640'0,"-6"0"144"0,-2-3-624 0,2 2-160 0,-1 0 0 0,2 0 0 16,-1 0 1280-16,1 1 240 0,5 0 32 0,0 0 16 15,0 0-496-15,0 0-112 0,0 0 0 0,0 0-16 16,0 0-368-16,0 0-80 0,10 1-16 0,1 0 0 15,2 0-16-15,2 0 0 16,2 1 0-16,1-2 0 0,3 0 16 0,1-2 0 16,0 1 0-16,0-1 0 0,-1 0-32 0,1-1-16 0,0-1 0 0,-1 1 0 15,-2 0-160-15,-2-1-16 16,-1 2-16-16,-3 0 0 0,-1-1-112 0,-2 1 0 16,-1 0-128-16,-4 1 192 0,-5 1-192 0,0 0 0 15,0 0 0-15,0 0-9328 16,0 0-1904-16</inkml:trace>
  <inkml:trace contextRef="#ctx0" brushRef="#br0" timeOffset="163242.26">10749 12858 11055 0,'0'0'480'0,"0"0"112"0,0-5-464 0,0-2-128 0,0-1 0 0,0 1 0 0,0 0 2464 0,1 0 480 16,0 1 80-16,-1 0 32 0,0 1-1040 0,0-1-208 16,0 6-32-16,0 0-16 0,0 0-496 0,0 0-112 15,0 0 0-15,0 0-16 0,0 0-512 0,0 0-112 16,0 0 0-16,0 9-16 0,0 2-176 0,0 3-48 16,-1 2 0-16,1 2 0 0,-1 3-272 0,0 1 128 31,0 1-128-31,1 3 0 0,0 0 0 0,1 2 0 0,0-1 0 0,0 0 0 0,1-3 128 0,0 0-128 15,2-1 0-15,-1-1 0 0,0-2 0 0,1-3 0 0,-1-1 0 0,-1-3 0 16,-1-2 192-16,0-2-64 16,0-3 0-16,-1-6-128 0,0 0 288 0,0 0-48 15,0 0-16-15,0 0 0 0,0 0 96 0,0 0 32 16,-1-7 0-16,-1-3 0 0,-1-3-48 0,1-4-16 16,1-2 0-16,-4-3 0 0,3-2-128 0,1-2-32 0,1-3 0 0,0 0 0 15,1-2 48-15,0 1 0 0,0 0 0 16,1 2 0-16,1-1 32 0,-1 3 16 0,1 0 0 15,0 3 0-15,1 1-96 0,0 3 0 0,0 0-128 0,2 2 192 16,1 4-192-16,0 2 0 0,2 1 0 0,0 3 0 16,0 0 0-16,-2 1 0 0,2 2 0 0,1 2-160 15,0 2-48-15,0 2-16 0,0 1 0 0,-1 3 0 16,0 2-832-16,0 1-160 16,0 4-48-16,-1 2 0 0,-3 1-1952 0,-1 3-400 15,-2 20-80-15,-5-4-16 0</inkml:trace>
  <inkml:trace contextRef="#ctx0" brushRef="#br0" timeOffset="163419.07">10757 13092 20271 0,'0'0'1792'0,"0"0"-1424"0,-5-3-368 0,1 0 0 0,4 3 2720 0,0 0 480 16,0 0 80-16,0 0 32 0,0 0-1856 0,0 0-368 16,0 0-80-16,4-4-16 0,2 2-496 0,3-1-112 15,2 0 0-15,2-1-16 0,1 1-368 0,3 0 0 16,-1-1 0-16,3 1 128 31,2 0-752-31,0 0-144 0,0-1-16 0,-1 1-9744 0,2 2-1952 16</inkml:trace>
  <inkml:trace contextRef="#ctx0" brushRef="#br0" timeOffset="163656.67">11081 13278 16575 0,'-10'12'736'0,"6"-5"160"0,-2 1-720 0,2 0-176 16,0 2 0-16,-1 1 0 0,2 0 1888 0,0-1 352 15,-1 0 64-15,2-1 0 0,1-1-784 0,1-1-176 16,1 0-16-16,-1-7-16 0,5 7-288 0,0-2-64 31,-5-5-16-31,8 3 0 0,1-2-96 0,-1 1-16 16,2-1 0-16,1-2 0 0,0-3-256 0,-1 0-64 0,0-2-16 0,0-1 0 15,-1-2-96-15,-2 0-16 16,-1-3 0-16,-2 0 0 0,1 0 192 0,-5 1 16 16,0 1 16-16,0 2 0 0,-4 2 96 0,0 1 32 15,-1 0 0-15,-2 1 0 0,-1 2-320 0,-1 1-64 16,0 1-16-16,-2 1 0 0,-2 1-560 0,2 2-112 15,0-1-32-15,0 2 0 16,0 1-1824-16,3 1-368 0,1-1-80 0,4 2-14240 0</inkml:trace>
  <inkml:trace contextRef="#ctx0" brushRef="#br0" timeOffset="163948.29">11334 13196 27647 0,'0'0'2448'0,"0"0"-1952"16,-3-5-496-16,3 5 0 0,0 0 1504 0,0 0 208 16,0 0 32-16,1-5 16 0,-1 5-384 0,2-5-80 15,3 2-16-15,0 0 0 0,3 0-640 0,1 0-128 16,1 1-16-16,2 0-16 0,1 0-272 0,2 1-48 0,1 0-16 0,1-1 0 15,2 0-144-15,1 0 0 0,0 1 0 0,0-2 0 32,1-1-272-32,0 1-144 0,-2 0-32 0,1-1 0 15,-2 2-2224-15,1 0-448 0,0-1-80 0</inkml:trace>
  <inkml:trace contextRef="#ctx0" brushRef="#br0" timeOffset="164450.39">12028 12921 28559 0,'-3'-6'2544'0,"-1"0"-2032"16,-1 0-512-16,2 0 0 0,1-1 2048 0,0 1 304 15,2 6 64-15,0 0 16 16,0 0-1200-16,0 0-224 0,0 0-48 0,0 0-16 0,0 0-704 0,0 0-240 16,-2 9 144-16,1 2-144 0,1 0 0 0,0 5 0 15,0 2 0-15,0 3 0 0,0 2 0 0,0 3 0 16,0-1-128-16,1 1 128 15,2 2 0-15,-1-2 0 0,0 2 0 0,0-3 0 16,0-2 0-16,1-1 0 0,-2-2 0 0,0-2 0 0,-1-2 0 0,0-3 0 16,-1-2-176-16,0-3 176 15,0-1 0-15,1-7 0 0,0 0 0 0,0 0-128 0,0 0 128 0,0 0 0 16,-6-5 0-16,1-1 0 0,-1-3 0 0,1-3-192 16,-1-3 192-16,2-3-192 0,-2-4 32 0,1-4 0 0,-1 1 0 0,1-2 0 15,0-3 160-15,0-2 128 16,0-1-128-16,2 0 176 0,0 2 128 0,1 0 16 0,0 2 16 0,2 1 0 15,2 4-16-15,1 1-16 0,0 1 0 0,2 2 0 16,0 2-176-16,2 3-128 0,0 1 192 16,3 2-192-16,1 1 144 0,1 2-144 0,4 0 0 0,0 2 144 15,2 2-144-15,-2 1 0 16,4 0 0-16,-2 4-176 0,-1-1 176 0,1 2 0 0,0 1 0 0,-3 3 0 16,-3 1 0-16,-2 2 0 0,-1 1 0 0,-3 2 0 0,-2 2 0 0,-2 0 0 15,-4 1-128-15,-2 0 128 16,-1 1-128-16,-3 1 128 0,-2 0-128 0,-1 0 128 0,-2-2 0 15,0 0 0 1,0-1 0-16,-1 1 128 0,0-2-128 0,1-2 0 0,-1-2 0 0,0 1 128 16,0-1-576-16,1-2-128 0,0 1 0 0,1 0-16 15,1-2-2224-15,1 1-448 0,1-2-96 0</inkml:trace>
  <inkml:trace contextRef="#ctx0" brushRef="#br0" timeOffset="164783.98">12296 13273 25791 0,'0'0'2304'0,"-5"5"-1856"0,2 1-448 0,-3 1 0 16,2 1 512-16,0 1 0 0,-2 1 0 0,2 0 0 15,-1 0 368-15,3 0 80 0,-2-1 0 0,2 1 16 16,0 0-400-16,2-1-64 0,2-1-32 0,0-2 0 0,2 2-32 0,-1-1 0 15,3-3 0-15,1-1 0 0,0 0 304 0,1-2 48 16,-1-2 16-16,2-2 0 0,1-1-144 0,1-2-32 16,-1-1 0-16,0-3 0 0,0-1 48 0,-1-2 0 15,0-2 0-15,-3 1 0 0,0 0-80 0,-2 1-16 16,-2 0 0-16,-1 2 0 0,-2 2-144 0,-1 1-16 16,-2 0-16-16,-1 3 0 0,1 0-192 0,-2 2-32 15,1 0-16-15,-3 2 0 0,1 1-432 0,-2 1-64 16,0 1-32-16,1 1 0 15,-2 0-672-15,3 2-128 0,-1 0-16 0,1 1-16 16,3 0-2144-16,-2 1-416 0</inkml:trace>
  <inkml:trace contextRef="#ctx0" brushRef="#br0" timeOffset="165240.95">12862 12707 11055 0,'0'0'480'0,"-3"-4"112"0,-2-3-464 0,2 2-128 15,2-1 0-15,-2 2 0 0,1 0 5280 0,2 4 1040 16,-3-5 208-16,2 0 32 0,1-1-4096 0,0 6-816 16,1-4-176-16,-1 4-16 0,0 0-528 0,4-5-96 15,-4 5-32-15,5-2 0 0,1 1-336 0,0 1-64 16,0 0-16-16,0 2 0 0,2 2-256 0,0 1-128 0,-1 2 128 0,1 1-128 15,0 3 128-15,1 4-128 0,-2 2 0 0,1 4 128 16,-1 2-128-16,-1 5 0 0,1 2 0 0,-2 1 0 16,-1 2 0-16,-3 4 0 0,-2 2 0 0,-4 3 0 0,-2 2 192 0,-4 1-64 15,-3 4 0-15,-3-2 0 0,-4-1-128 0,-3-1 0 16,-3-2 0-16,0-1 0 16,-2-1-720-16,-2-3-80 0,-2 0-16 15,0-2 0-15,-3-1-2608 0,-5-1-528 0,-49 30-96 16,14-22-32-16</inkml:trace>
  <inkml:trace contextRef="#ctx0" brushRef="#br0" timeOffset="165774.28">10586 12707 19343 0,'-9'-5'1728'0,"9"5"-1392"0,-4-2-336 0,-2-1 0 0,1 1 960 0,-1 1 128 16,1 1 32-16,5 0 0 0,-7 1 128 0,3 0 32 15,-2 2 0-15,0 0 0 0,0 1-432 0,1 2-80 16,-1 0 0-16,1 3-16 0,-1 1-224 0,1 2-32 15,-2 2-16-15,1 3 0 0,-2-2-32 0,-1 5-16 16,0 2 0-16,-1 3 0 0,1 2-32 16,-2 1 0-16,1 3 0 0,0 2 0 0,-1 1-64 0,-1 2-16 15,1 0 0-15,1 1 0 0,1 1-32 0,2 0-16 16,2 1 0-16,3-2 0 0,-2-1-144 0,5 1-128 16,2-1 144-16,3 1-144 0,4 0 128 0,1-4-128 15,1 0 0-15,5-3 144 16,3 1-144-16,2-2 160 0,3-2-160 0,3 0 160 0,4-3-160 0,2 0 0 15,3-4 0-15,2-2-11376 0,1-3-2224 0</inkml:trace>
  <inkml:trace contextRef="#ctx0" brushRef="#br0" timeOffset="177731.03">4075 15194 2751 0,'0'0'256'0,"0"0"-256"0,0 0 0 0,0 0 0 15,0 0 1296-15,0 0 224 0,0 0 32 0,0 0 16 16,5-6-240-16,-5 6-48 0,0 0-16 0,3-8 0 16,-3 8-176-16,0 0-16 0,3-6-16 0,-3 6 0 15,5-8-64-15,-5 8-16 0,0 0 0 0,0 0 0 16,3-6-48-16,1 0-16 15,-4 6 0-15,0 0 0 0,0 0-144 0,3-6-16 0,-3 6-16 0,2-5 0 16,-2 5 80-16,2-6 16 0,-2 6 0 0,0 0 0 16,2-5-112-16,-2 5-16 0,0 0 0 0,0 0 0 0,0 0-48 0,0 0-16 15,0 0 0-15,0 0 0 0,0 0-224 0,0 0-48 32,0 0-16-32,1 7 0 0,0 1-144 0,-1 5-16 0,0 2-16 0,-1 1 0 0,0 2-176 0,-1 2 0 15,-1 2 144-15,-1 3-144 16,0 2 192-16,1 4-48 0,0 2 0 0,-1 2 0 0,1 1-144 0,2-1 160 15,1-1-160-15,0 0 160 0,1-2-160 0,1-10 0 16,1 1 0-16,3 12 0 0,0-4 0 0,0-11 0 16,0 1 0-16,7 7 0 0,-1-4 0 0,-4-8 0 0,5-1 160 0,-2 0-160 15,3-2 0-15,7 3 0 16,-3-3 0-16,0-4 0 0,-1-4 176 0,0-3-32 16,1-3 0-16,-2-4 0 15,0-2 16-15,-1-3 0 0,2-6 0 0,-2-2 0 0,0-4 32 16,2-4 0-16,0-3 0 0,0-2 0 0,-2-3 0 0,0-1 16 0,-2-1 0 0,-2 3 0 15,0 1-16-15,-2 4-16 0,-4 1 0 0,0 5 0 16,-2 2 32-16,-2 2 16 0,-2 1 0 0,0 4 0 16,0 2-32-16,0 5 0 0,-2-2 0 0,1-2 0 15,0 1-192-15,0 4 0 0,0-1 0 0,-3-1 0 16,2 0-416-16,0 1-128 0,3 6-32 0,-5-5 0 16,5 5-1824-1,0 0-368-15,0 0-80 0</inkml:trace>
  <inkml:trace contextRef="#ctx0" brushRef="#br0" timeOffset="178111.14">4449 15244 20031 0,'0'0'896'0,"0"0"176"0,-7 4-864 0,7-4-208 0,-6 4 0 0,-2 0 0 16,8-4 1648-16,-7 4 272 0,7-4 64 0,0 0 16 0,0 0-560 0,-6 6-112 15,6-6-32-15,0 0 0 0,0 0-512 0,0 0-96 16,0 0-32-16,5 5 0 16,-5-5-80-16,9 4-32 0,1-1 0 0,1-3 0 0,0-1-48 0,-1 0-16 15,1-1 0-15,7-3 0 0,-1 1-352 0,-4 1-128 16,-1-1 0-16,5 0 144 0,0-1-144 0,-3 2 0 16,0 0 0-16,-2 1 0 15,-1 1-1568-15,-2 1-192 0,-9 0-32 0,0 0-13280 0</inkml:trace>
  <inkml:trace contextRef="#ctx0" brushRef="#br0" timeOffset="178461.75">3969 15248 27583 0,'0'0'1216'0,"0"0"256"0,0 0-1168 0,-6 7-304 0,6-7 0 0,-3 4 0 0,3-4 640 0,0 0 64 15,-4 8 0-15,4-8 16 0,0 0-160 0,5 4-48 16,1 0 0-16,7 0 0 0,0-1-96 0,-2 0-32 0,1-3 0 0,12-1 0 16,0 1-64-16,3-2 0 15,-1-2-16-15,4 0 0 0,2-3-560 0,0 0-96 0,-2 0-32 0,-9 3-9600 32,1 0-1936-32</inkml:trace>
  <inkml:trace contextRef="#ctx0" brushRef="#br0" timeOffset="179155.73">5383 15502 15663 0,'0'0'1392'0,"0"0"-1120"16,0 0-272-16,0 0 0 0,0 0 2288 0,0 0 400 0,0 0 64 0,0 0 32 15,0 0-1440-15,0 0-272 16,0 0-64-16,0 0-16 0,9 7 16 0,1-4 0 16,1 0 0-16,2-2 0 0,2-1-496 0,3 0-112 0,0-1-16 0,3-1 0 15,2 0-256-15,0 0-128 0,1 0 128 0,0-1-128 16,0-3-272-16,1 1-144 0,-5-1-32 0,-1 2 0 15,-2-1-1680-15,-3 2-352 0,-1 0-64 16</inkml:trace>
  <inkml:trace contextRef="#ctx0" brushRef="#br0" timeOffset="179344.7">5391 15727 25791 0,'0'0'2304'0,"0"0"-1856"0,0 0-448 0,0 0 0 0,0 0 2528 0,0 0 416 15,0 0 64-15,0 0 32 0,0 0-2576 0,0 0-464 16,10 4-192-16,0-2 16 0,0 0 368 0,3-2 64 0,2-3 0 0,3 1 16 16,0-1-144-16,2-2-128 15,1 1 192-15,1-3-192 0,3 1 0 0,0-2-176 16,2 0 0-16,-4 2 0 16,-2-2-512-16,-1 2-96 0,-4 1-32 0,-1 1 0 15,-2 0-2176-15,-1 1-432 0</inkml:trace>
  <inkml:trace contextRef="#ctx0" brushRef="#br0" timeOffset="181087.22">7542 15308 19343 0,'0'0'848'0,"0"0"192"0,0-6-832 0,0 1-208 0,0-1 0 15,0 1 0-15,0 0 960 0,2 0 128 0,-1-1 48 0,0 1 0 0,0-1 48 16,1 1 16-16,-1-1 0 0,0 1 0 15,1 0-256-15,-2 5-48 0,3-5-16 0,-3 5 0 16,0 0-48-16,3-6-16 16,-3 6 0-16,0 0 0 0,0 0-112 0,0 0-32 15,0 0 0-15,0 0 0 0,0 0-112 0,0 0-32 0,0 0 0 0,1 7 0 16,-1 2-288-16,0 3-64 0,0 1-16 0,0 4 0 16,0 1-160-16,0 2 0 15,0 0 0-15,0 1 0 0,0 2 0 0,0 1 0 0,-1-1 0 0,2 3 128 16,-2-2-128-16,1-1 0 0,0-2 144 0,0 0-144 0,0-3 0 0,0 0 0 15,0-3 0-15,1 5 128 16,0-4-128-16,-1-2 128 0,0-3-128 0,1-1 128 0,-1-1-128 0,0-2 176 0,0-7-176 16,0 0 192-16,0 0-64 0,0 0-128 15,-2 7 192-15,2-7-64 0,0 0-256 0,0 0-64 16,0 0-16-16,0 0 0 16,0 0-1616-16,0 0-320 0,0 0-64 0,0 0-8112 0,0 0-1632 0</inkml:trace>
  <inkml:trace contextRef="#ctx0" brushRef="#br0" timeOffset="182363.98">7276 15898 11567 0,'0'0'512'0,"0"0"112"0,-7 2-496 0,-1-2-128 0,0 0 0 0,8 0 0 15,-9 0 944-15,2 1 160 0,7-1 48 0,-8 1 0 16,8-1 80-16,-8 1 32 0,8-1 0 0,0 0 0 16,0 0-64-16,0 0-16 0,-7-1 0 0,7 1 0 0,0 0-160 15,0 0-16-15,0 0-16 0,0 0 0 16,0 0-288-16,0 0-64 0,0 0-16 0,0 0 0 0,0 0-224 0,0 0-32 0,7 5-16 16,3 0 0-16,1-2-32 0,5 0 0 15,1-1 0-15,6 1 0 0,4-3-16 0,5 0-16 16,5 1 0-16,-1-2 0 0,3-3-112 0,0 1-32 0,0-1 0 0,0-1 0 0,2 1 0 0,0-1 0 15,0 1 0 1,-1 0 0-16,2 0-144 0,-5 1 0 0,0 0 0 0,-3 1 128 0,-6-1-128 0,-3 0 0 16,-6 1 144-16,-2 0-144 0,-5 1 160 0,-2-1-32 15,-2 1-128-15,-8 1 192 0,0 0-384 16,0 0-96-16,0 0-16 0,0 0 0 16,0 0-720-16,0 0-160 0,0 0-32 0,-4 10 0 31,-2 1-576-31,-3 0-128 0</inkml:trace>
  <inkml:trace contextRef="#ctx0" brushRef="#br0" timeOffset="182752.35">7567 16206 13823 0,'0'0'608'0,"0"-7"128"0,-3-3-592 0,2 1-144 0,1 0 0 0,0 0 0 15,0 1 2560-15,0 0 464 0,0 8 112 0,3-9 0 0,-3 9-1344 16,0 0-288-16,0 0-48 0,0 0-16 16,0 0-544-16,0 0-128 0,0 0 0 0,0 0-16 15,-4 9-304-15,1 2-48 0,-4 1-16 0,2 3 0 16,-3 3-240-16,-1 0-144 0,-1-2 160 0,1 3-160 0,-2 1 192 0,1-1-64 16,0 0-128-16,1-1 192 0,3 0-16 0,2-2-16 15,-4-3 0-15,4-1 0 0,2-1 96 0,1-2 32 16,1-9 0-16,2 9 0 0,-2-9 32 0,5 6 16 15,1 0 0-15,2-3 0 0,0-1 112 0,2-1 0 16,1-1 16-16,1-1 0 0,2 0-192 0,1-1-32 16,0-1-16-16,3-1 0 0,-3 0-224 0,3-1 0 0,0-1 128 15,-1 2-128-15,2-1 0 0,-3 1 0 0,1 1 128 0,-2-1-128 16,1 0 0-16,-3 1 0 0,-1-1 0 0,0 1 0 31,-1 0-768-31,-1-1-64 0,-2 1 0 0,-8 3 0 16,8-4-2304-16,-8 4-448 0</inkml:trace>
  <inkml:trace contextRef="#ctx0" brushRef="#br0" timeOffset="183004.29">7819 16192 17503 0,'-6'-9'768'16,"6"9"176"-16,-7-6-752 0,2 1-192 0,-1 0 0 0,6 5 0 0,-6-3 4224 0,6 3 832 15,-9-2 144-15,9 2 48 16,-7 2-3472-16,7-2-688 0,-7 6-144 0,1 3-32 0,1 2-528 0,0 2-128 15,1 4 0-15,0 1-16 0,0 4 0 0,1 4 0 16,0 1 0-16,-1 1 0 0,2-1 0 0,1 2 0 16,1-1 0-16,0 2 0 15,1-1-96-15,0-2-16 0,-1 0 0 0,1-2 0 0,2-1-128 0,-1-1 128 16,0-1-128-16,-1-1 128 0,0-2-128 0,0-4 0 16,0-2 144-16,0-1-144 0,2-2 0 0,-2-1 0 15,-1-9 0-15,0 0 0 16,0 0-1312-16,0 0-336 0,0 0-64 0,0 0-10032 0,0 0-2016 15</inkml:trace>
  <inkml:trace contextRef="#ctx0" brushRef="#br0" timeOffset="185902.21">9456 15208 7359 0,'0'0'320'0,"0"0"80"0,0 0-400 0,0 0 0 0,2-6 0 0,-1 0 0 0,0-1 2208 0,0 1 352 16,-1 1 80-16,1-1 16 16,-1 6-992-16,1-6-192 0,0 0-32 0,-1 6-16 0,2-5-144 15,2-1-16 1,-4 6-16-16,0 0 0 0,0 0-288 0,0 0-48 0,0 0-16 0,0 0 0 16,0 0-48-16,0 0-16 0,0 0 0 0,0 0 0 0,0 0-32 0,0 9-16 15,-1 2 0-15,-2 3 0 16,0 2-400-16,0 3-64 0,-2 0-32 0,1 3 0 0,0 0-112 15,-1 0-32-15,2 0 0 0,0 0 0 0,-1 0-144 0,2-1 160 16,0 0-160-16,0 0 160 0,1-3-160 0,-1-2 0 0,2 0 144 0,0-3-144 16,-1-2 128-16,1-1-128 15,-1 0 128-15,1-3-128 0,0-1 192 0,0-6-48 16,0 0 0-16,0 0 0 0,0 0 48 0,0 0 16 16,0 0 0-16,0 0 0 0,-2-6-48 0,1-1-16 0,-1-3 0 0,0-4 0 15,-1-2-144-15,2-3 0 0,-1-2 0 0,1-1 0 16,0-1 0-16,0-1 0 0,1-1 0 0,0 1 0 0,-1-1 0 0,1 2 0 15,0 2 0-15,0 2 0 0,0-1 128 0,2 1-128 16,0 3 128-16,1-1-128 0,1 2 160 16,0 0-160-16,0 1 192 0,2 2-192 0,1 1 128 0,0 2-128 15,1 1 0-15,2 1 0 0,1 0 0 16,1 2 0-16,1-1-128 0,1 3 128 0,1 1 0 0,0-2-144 16,-1 3 144-16,1 1 0 0,-1 2 0 0,-1 2 0 15,2 0 0-15,-4 1 0 0,0 0-256 0,0 2 16 16,0-1 16-16,3 6 0 15,-3 0-1808-15,-3 3-352 0,-3 0-80 0,-2 1-12448 16</inkml:trace>
  <inkml:trace contextRef="#ctx0" brushRef="#br0" timeOffset="186106.79">9464 15383 15663 0,'0'0'1392'0,"0"0"-1120"16,0 0-272-16,-4 3 0 0,4-3 3312 0,0 0 592 0,0 0 128 0,0 0 32 15,0 0-2576-15,0 0-512 16,0 0-96-16,0 0-32 0,4 5-416 0,3 0-96 16,0-3-16-16,3 0 0 0,1-1-16 0,4-1-16 0,-2-2 0 0,9-1 0 31,-1-1-784-31,0 1-144 0,1-1-48 0,0 0 0 0,0 1-2064 0,0 0-432 16,-3 0-80-16</inkml:trace>
  <inkml:trace contextRef="#ctx0" brushRef="#br0" timeOffset="186342.6">9792 15429 5519 0,'-4'14'240'15,"1"-6"64"-15,0 1-304 0,-1 0 0 0,-2 4 0 0,2-1 0 0,-3 0 4096 0,2 0 752 16,0 0 144-16,2 0 48 0,1 1-2944 0,-2-2-592 16,2-1-112-16,2 0-32 0,0-1-368 0,2 0-80 15,3-2-16-15,-1 0 0 0,0 1-128 0,0-3-16 16,1 0-16-16,1-2 0 0,1-1-32 0,-3 1-16 16,1-2 0-16,1-1 0 15,-6 0 64-15,7-2 16 16,-2-1 0-16,1-1 0 0,-2-2-304 0,0-1-48 0,0 0-16 0,-2-2 0 15,-1-1 48-15,-1 0 0 0,0 0 0 0,0 0 0 0,-1 2-144 0,0 0-32 16,-1 1 0-16,-1 2 0 0,0 0-144 0,-1 2-128 31,-3 1 192-31,0 1-192 0,1-3-144 0,-2 3-144 16,-2 2-32-16,-4 3 0 16,1 0-1408-16,1 1-272 0,1 0-64 0,4-1-9392 15,0 2-1888-15</inkml:trace>
  <inkml:trace contextRef="#ctx0" brushRef="#br0" timeOffset="186555.3">9948 15453 33167 0,'0'0'2944'0,"0"0"-2352"15,0 0-464-15,1-6-128 0,1 1 672 0,-2 5 112 16,5-6 32-16,1 2 0 0,1 1-368 0,2-1-64 15,0 1 0-15,2 0-16 0,0 0-368 0,1-1 0 16,1 1 0-16,7-1 0 16,-2 0-448-16,2 1-16 0,0 0 0 0,-6 0-10304 15,3 1-2064-15</inkml:trace>
  <inkml:trace contextRef="#ctx0" brushRef="#br0" timeOffset="187085.53">10397 15124 35295 0,'0'0'1568'0,"-2"-5"320"0,0-1-1504 0,2 6-384 0,0 0 0 0,0 0 0 0,0 0 400 0,0 0 16 16,0 0 0-16,0 0 0 0,0 0-80 0,0 0-16 15,0 6 0-15,0 0 0 0,0 2-112 0,0 3-16 16,0 3-16-16,0 0 0 0,0 2 64 0,0 1 16 15,0 2 0-15,0 0 0 0,0-2-96 0,0 2-16 16,-2 0 0-16,2-2 0 0,2 0-144 0,-2-2 128 31,-2 1-128-31,2-2 128 0,0-1-128 0,0-1 0 0,-1-1 144 0,0-2-144 0,1-1 160 0,0-8-32 16,-1 6-128-16,1-6 192 0,0 0-192 0,0 0 0 0,0 0 128 16,0 0-128-16,-2-4 0 15,0-3-160-15,1-1 32 0,0-3 0 0,1-4 128 0,1-1-208 16,1-4 80-16,-1-3 128 0,-2-2-128 0,3-1 128 15,0 2 0-15,3 0 0 0,-2-1 0 0,0-1 0 16,1 2 0-16,-1 1 128 0,0 2 64 0,0 1 0 16,1 1 0-16,0 1 0 0,-1 1-192 0,2 3 128 0,-1 2-128 15,2 2 128-15,-1 1-128 0,1 2 0 16,-1-1 0-16,2 4 0 0,-1 0 0 0,2 2 0 0,0 1 0 0,0 2 0 16,0 1 0-16,1 2 0 0,-1-2 0 15,1 2 0-15,-1 2 0 0,-1 0 0 0,0 1 0 0,-2 1 0 16,-2-1 0-16,0 2 0 0,-2 1 0 0,-2 1 0 15,-3 1 0-15,1 1 0 0,-4 2 0 0,0-2 0 16,-3 0 0-16,0 0 0 0,-1 0 0 0,-1 1 0 16,0-2 0-16,-1 0 0 0,-1 0-192 0,-3 5 192 15,1-1-832 1,3-3-32-16,2-1-16 0,0-2 0 0,1-1-2288 16,3-1-464-16,-3 0-80 0,10-8-32 0</inkml:trace>
  <inkml:trace contextRef="#ctx0" brushRef="#br0" timeOffset="187403.54">10679 15451 8287 0,'0'0'368'0,"-3"6"80"0,-1 1-448 0,-2 1 0 0,1-1 0 0,-1 2 0 16,3 1 5136-16,0-1 944 0,1 0 192 0,-1-1 48 15,1 2-4464-15,1-1-896 0,1-1-192 0,1-2-16 0,0 1-176 0,-1-7-48 0,4 6 0 0,0-1 0 16,4-1-160-16,-2 0-48 15,2-3 0-15,0-1 0 0,-1-2 128 0,1-2 32 16,1 0 0-16,-2-3 0 0,0 0-112 0,1-3-32 16,-1-1 0-16,-2-1 0 0,-1-2 240 0,0 1 64 0,-3 0 0 0,-1 1 0 15,-2 0 48-15,-2 2 16 16,0 1 0-16,-2 1 0 0,2 2-160 0,-3 1-32 0,0 2 0 0,-1 1 0 0,-2-1-512 16,0 3 0-16,0 2 0 0,-3 2 0 31,-3-2-512-31,4 4-48 0,1 1-16 0,1 0 0 0,-1 0-1280 0,3-1-272 0,2 1-48 0,2 0-16 15,4-7-1184-15,0 0-224 0,0 0-48 0,0 0-16 0</inkml:trace>
  <inkml:trace contextRef="#ctx0" brushRef="#br0" timeOffset="187816.15">10966 14940 23039 0,'0'0'2048'0,"0"0"-1648"0,0-5-400 0,0 5 0 16,0-6 864-16,0 6 96 0,0 0 0 0,2-4 16 0,-2 4 384 15,2-4 80-15,-2 4 16 0,2-6 0 0,-2 6-208 0,0 0-32 16,0 0-16-16,0 0 0 0,4-4-176 0,-4 4-48 15,0 0 0-15,5-4 0 0,-5 4-80 0,0 0 0 16,0 0-16-16,8 0 0 0,-2 1-480 0,3 2-80 16,-1 0-32-16,2 1 0 0,0 2-96 0,0 2-32 15,0 0 0-15,-1 3 0 0,2 5 48 0,0 0 16 16,-1 2 0-16,0 2 0 0,-2 3-64 0,0 2-16 16,-3 3 0-16,-2 3 0 0,0 2-16 0,-4 5 0 15,-3 3 0-15,-1-1 0 0,-3 2 0 0,-2 1-128 0,-5 1 192 0,-9 20-64 16,-2-9-128-16,13-27 160 15,-1 2-160-15,-3 1 160 0,-1 1-160 0,-3-1 0 16,-1-2 0-16,-5 0-176 0,1-2-208 16,-24 22-32-16,7-11-16 0,5-6 0 0,2-4-480 15,-5-6-112-15,-4-5 0 0,0-1-16 0,-2-4-2112 16,1-2-432-16,-20 2-64 0,13-5-32 0</inkml:trace>
  <inkml:trace contextRef="#ctx0" brushRef="#br0" timeOffset="188256.37">9162 14976 5519 0,'0'0'496'0,"0"0"-496"16,0-6 0-16,0 6 0 0,-3-5 4976 0,1 0 896 16,0 1 176-16,0 0 32 0,2 4-3408 0,-5-2-688 0,1 1-144 0,-1 1-32 15,-1 2-592-15,-1 3-128 16,0 0-32-16,-2 5 0 0,0 3-592 0,-2 4-112 0,-1 2-32 0,1 4 0 15,-1 4-32-15,0 5-16 0,-1 2 0 0,2 4 0 16,-3 3-48-16,3 2-16 0,2 1 0 16,2 0 0-16,3 1-208 0,1-2 144 0,2-1-144 0,2-1 128 15,3-2-128-15,1 0 0 0,4-3 0 0,1-2 0 16,1-1 0-16,2-2 128 0,4-3-128 0,2-3 0 16,4-1-192-16,5-2-128 0,4-3-32 0,21 2 0 15,1-8-2224 1,1-8-448-16,2-8-96 0,-12-5-16 0</inkml:trace>
  <inkml:trace contextRef="#ctx0" brushRef="#br0" timeOffset="188884.84">11157 14736 24879 0,'0'0'2208'0,"-1"-5"-1760"15,-1-2-448-15,1 0 0 0,0 0 1600 0,1 0 256 16,1-2 32-16,1 0 16 0,1-1-400 0,3 1-80 16,-3 1-16-16,3-1 0 0,-1 1-608 0,2 2-128 15,-1-1-32-15,3 3 0 16,-2-1-256-16,0 2-48 0,-1 0-16 0,2 1 0 0,-1 2-144 0,0 2-48 15,-7-2 0-15,6 4 0 0,0 1 0 0,-3 3 0 16,-1 1 0-16,1 3 0 0,-6 1-128 0,1 2 128 0,-1 1-128 0,-3 2 128 16,-1-1-128-16,-1 1 0 0,0 1 0 15,1-2 128-15,-3 0-128 0,2-4 128 16,1 0-128-16,1 0 128 0,-2-1-128 0,2-2 192 16,0-1-192-16,3-1 192 0,-3-3 96 0,3 1 32 15,3-6 0-15,0 0 0 0,0 0-160 0,0 0-32 0,0 0 0 16,0 0 0-16,5 4-128 0,3-1 0 0,1 0 0 0,1-3 0 15,3-1 128-15,0-1-128 0,3 0 192 16,1-1-64-16,2 0-128 0,2-1 0 0,0 1 0 0,1 1 0 16,-2 0 0-16,-1-1 0 0,1 2 0 0,-1 0 0 15,-2 0 0-15,0 1 0 0,-3 0 0 16,-1 0 0-16,-2 0 128 0,-1 1 0 0,-2 0 0 0,-1 0 0 0,-7-1-128 16,0 0 0-16,0 0 0 0,0 0 0 0,0 0-160 15,0 0-64-15,5 5-16 0,-5-5 0 16,0 0-512-16,0 0-96 0,0 0-32 0,0 0-11536 15,0 0-2320-15</inkml:trace>
  <inkml:trace contextRef="#ctx0" brushRef="#br0" timeOffset="189958.83">11955 15146 6447 0,'0'0'272'0,"0"0"80"0,0 0-352 0,0 0 0 0,0 0 0 0,0 0 0 16,0 0 2240-16,0 0 368 0,4-7 80 0,-4 7 0 16,2-7-832-16,-2 7-192 0,4-10-16 0,-2 1-16 0,-1 1-80 0,-1 8-16 15,1-8 0-15,0 0 0 0,-1 8-176 0,1-9-32 16,-1 1-16-16,0 8 0 0,1-5-288 0,0-1-64 16,-1 6-16-16,1-5 0 0,-1 5-176 0,2-5-48 15,-2 5 0-15,0 0 0 0,0 0-128 0,0 0-16 16,0 0-16-16,0 0 0 0,0 0-128 0,0 0-32 15,0 0 0-15,0 0 0 0,0 0-272 0,0 0-128 16,-4 11 128-16,1 2-128 0,-1-1 176 0,0 1-48 0,1 0-128 0,0 2 192 16,-2 3-64-16,0 1-128 15,-1-1 176-15,2 3-176 0,-1 4 192 0,2 1-64 0,-3 1 0 16,1 1-128-16,1-3 128 0,-1-2-128 0,1 0 0 0,2 1 0 16,0-2 0-16,2-2 0 0,-2-1 128 0,2-1-128 15,2-3 0-15,-2-2 160 0,0-1-160 0,1-2 128 16,1-1 0-16,-2-9 0 0,0 0 0 0,2 10 0 15,-2-10 0-15,2 9-128 0,-2-9 192 0,0 0-64 0,0 0-128 0,4 8 160 16,-4-8-160-16,0 0 160 0,4 5 0 0,-4-5 0 16,0 0 0-16,0 0 0 0,7 4 32 0,-1 0 0 15,-6-4 0-15,8 2 0 0,-2 0-192 0,3 0 160 16,-1 1-160-16,2-1 160 0,1-2-160 0,2 1 0 16,2-1 0-16,3 0 0 0,3-1 0 0,0 1 0 15,1-2-128-15,1-1 128 0,0 0 0 0,2 0 0 16,2 1 0-16,-1-1 0 0,1 1-128 0,-3 1 128 15,0 0 0-15,-3 1 0 0,0-1 0 0,-3 0 0 16,0 1 0-16,-4 0 0 0,-3-1 0 0,-1 1 0 0,-10 0 0 0,0 0 0 16,0 0 0-16,0 0 0 15,0 0-160-15,0 0 160 16,0 0-1456-16,0 0-192 0,0 0-32 0,0 0-10864 0,-9 1-2160 0</inkml:trace>
  <inkml:trace contextRef="#ctx0" brushRef="#br0" timeOffset="190901.81">9058 16287 3679 0,'0'0'320'0,"0"0"-320"16,0 0 0-16,0 0 0 0,-4-5 2048 0,4 5 320 16,0 0 80-16,0 0 16 0,-5-4-1488 0,5 4-288 15,0 0-64-15,0 0-16 0,-6-6 512 0,6 6 96 16,-6-5 32-16,6 5 0 0,0 0-64 0,0 0-16 15,-6-4 0-15,6 4 0 16,0 0-32-16,0 0-16 0,0 0 0 0,0 0 0 16,0 0-336-16,0 0-64 0,0 0-16 0,0 0 0 0,0 0-208 0,0 0-48 15,0 0-16-15,0 0 0 0,0 0-112 0,0 0-32 0,0 0 0 0,12-2 0 32,0 1 32-32,1 1 16 0,3-1 0 0,1 1 0 0,4 0-112 0,2 1-32 15,4 2 0-15,2-3 0 0,2 0-192 0,2 0 144 0,2 0-144 16,0 0 128-16,2-2-128 0,1 2 0 0,3-1 0 0,5 0 0 15,6-1 0-15,7 0 0 0,6 1-144 0,2-1 144 16,1-1 0-16,2 1 0 0,2-1 0 0,8 1 0 16,6-1 0-16,0-1 0 0,-3-1 0 0,4 0 0 15,5 2 0-15,-1 0 0 0,0-3 0 0,-1 2 0 16,-2-1 0-16,1 1 0 0,2-1 0 0,-5 1 0 16,-6 1 0-16,0-1 0 0,-1-2 0 0,1 1 0 15,0 1 0-15,-3 1 0 0,-5-3 0 16,-3 0 0-16,-2-1 0 0,1 2 0 0,1 1 0 0,-7 1 144 15,-3-1-16-15,-5 0-128 0,-4 2 192 0,1 0-64 16,-4-3 48-16,-1 3 0 0,-2-1 0 0,-2 2 0 0,-3-1-32 0,-3 1 0 16,-3-1 0-16,-3 1 0 0,-7 0-144 0,-4 0 192 15,-2-1-192-15,-3 1 192 0,-2 0 16 0,-2 0 16 16,-10 1 0-16,7 0 0 16,-7 0 32-16,0 0 0 0,0 0 0 0,0 0 0 15,0 0-128-15,0 0-128 0,0 0 176 0,0 0-176 31,0 0-432-31,0 0-192 0,-10-3-32 0,1 3-10416 0,-3 3-2064 0</inkml:trace>
  <inkml:trace contextRef="#ctx0" brushRef="#br0" timeOffset="191472.35">10512 16630 10127 0,'0'0'896'0,"3"-8"-704"0,-3 8-192 0,5-7 0 16,-2-2 3456-16,2 2 640 0,-5 7 144 0,0 0 32 15,0 0-2352-15,0 0-480 0,0 0-96 0,0 0 0 16,0 0-256-16,0 0-32 0,0 0-16 0,0 0 0 16,0 0-336-16,0 0-64 0,0 11 0 0,-1 2-16 15,-1 3-304-15,-1 0-64 0,0 4-16 0,-1 0 0 0,-2 2-48 0,2 0 0 16,-1 0 0-16,2 1 0 0,0 0-64 0,2-1-128 16,-2 1 176-16,2-2-176 0,1-2 176 0,1-3-176 15,2-1 160-15,1-2-160 0,0 1 192 0,2-2-48 16,-1-2-16-16,2-1 0 0,1-1 240 0,2-2 32 15,2 2 16-15,0-4 0 0,1 0-48 0,2-2-16 16,2 0 0-16,1 0 0 0,0-3-160 0,2 0-48 16,0-2 0-16,-1 0 0 0,-3-1-144 0,3 0 0 15,-2-2 0-15,2 1 0 0,0-2-144 0,-1 0-64 16,0 1-16-16,1-1 0 16,-2 1-656-16,0-1-128 0,-2 0-16 0,-2 2-16 15,0-1-2688-15,-2 1-544 0</inkml:trace>
  <inkml:trace contextRef="#ctx0" brushRef="#br0" timeOffset="191713.65">10584 16653 33167 0,'-9'-9'2944'0,"5"4"-2352"0,-1-1-464 0,5 6-128 16,0 0 384-16,0 0 48 0,0-6 16 0,0 6 0 0,0 0-448 0,11-5-192 15,1 2 0-15,2 1 16 16,0 0 176-16,2 0-192 0,4 1 192 0,1 0-192 0,-2 0 192 0,0 0 0 16,-2 1 0-16,1-1 0 15,-1 0-576-15,2 1-128 0,1 1-16 0,-4 0-8880 16,0-2-1760-16</inkml:trace>
  <inkml:trace contextRef="#ctx0" brushRef="#br0" timeOffset="191905.19">10598 16880 31327 0,'-9'0'2784'0,"2"0"-2224"0,-1-1-560 15,8 1 0-15,0 0 1056 0,0 0 96 0,0 0 32 0,0 0 0 16,0 0-576-16,0 0-112 0,0 0-32 0,0 0 0 16,12-2-240-16,4 1-48 15,-1-1-16-15,4 1 0 0,5-1-160 0,-2-1 0 0,1-4 144 16,-1 0-144-16,2 0-272 0,1-2-128 0,0-2-32 0,2 0 0 15,2 0-1680 1,-1 1-320-16,1 0-80 0,-1 1-11168 0</inkml:trace>
  <inkml:trace contextRef="#ctx0" brushRef="#br0" timeOffset="192341.23">11335 16606 28559 0,'0'0'1264'0,"-4"-7"272"0,4 7-1232 0,-4-5-304 0,4 5 0 0,0 0 0 15,0 0 2160-15,-7 0 368 16,7 0 80-16,-7 6 16 0,3 1-1776 0,0 3-336 0,-1 3-80 0,3 3-16 16,-4 3-288-16,2 4-128 0,-3 0 0 0,1 2 128 31,-1 2-128-31,2-2 0 0,-2 0 0 0,2-2 0 0,-1 0 128 0,2-1-128 0,-1-2 0 0,2-2 128 16,1-3-128-16,-3-2 0 0,3-2 144 0,0-2-144 15,2-9 144-15,-2 7-144 0,2-7 192 0,0 0-192 16,0 0 208-16,0 0-64 0,0 0-16 0,0 0 0 15,0 0-128-15,5-9-256 0,-1-2 64 0,1-4 16 16,2-4 176-16,2-3-192 0,3-3 192 0,-2-6-192 16,2-4 64-16,2 0 0 0,-2 1 0 0,0 2 0 15,0 2 128-15,-1 4-208 0,-2 5 80 0,0 3 128 16,-4 3 0-16,2 5 160 0,-2 3 16 0,-5 7 0 0,6-5 128 16,-6 5 16-16,0 0 16 0,0 0 0 0,0 0-16 15,0 0 0-15,10 8 0 0,-5-1 0 0,1 3 112 0,-2 1 16 16,1 2 0-16,-1 3 0 0,0 1-448 0,1 3 0 15,-1 0 128-15,1 2-128 0,-2 0 0 0,1 0 0 16,1 0 0-16,0-1 128 0,-1-1-128 0,0 1 0 16,0-3 0-16,1 0 128 0,-2-2-128 0,0-1 0 15,1-2 0-15,0-1-176 16,-2-3-384 0,-2-9-80-16,4 9 0 0,-4-9-16 0,4 7-2112 0,-4-7-432 0,0 0-64 0</inkml:trace>
  <inkml:trace contextRef="#ctx0" brushRef="#br0" timeOffset="192531.23">11270 16891 34495 0,'0'0'1536'0,"-6"-5"304"0,6 5-1472 0,0 0-368 0,0 0 0 0,0 0 0 16,0 0 576-16,0 0 32 0,0 0 16 0,0 0 0 15,8-6-144-15,1 0-32 0,2 1 0 0,4 0 0 0,2 2-448 16,3 0 0-16,2-2 0 0,2 1 0 0,2-1-128 15,2-1-128-15,3-4-32 0,2 0 0 16,0 0-2400-16,-3-1-464 0</inkml:trace>
  <inkml:trace contextRef="#ctx0" brushRef="#br0" timeOffset="193576.79">14074 15417 26319 0,'0'0'1152'0,"0"0"256"0,-2-8-1120 0,2 8-288 0,0 0 0 0,0 0 0 0,1-7 1216 0,-1 7 192 31,0 0 48-31,0 0 0 0,0 0-304 0,0 0-64 0,0 0-16 0,0 0 0 0,0 0-432 0,0 0-96 16,0 0-16-16,5 11 0 0,-2 1-144 0,0 2-48 15,1 1 0-15,-2 0 0 0,0 2-112 0,0 2-32 16,1 0 0-16,0 2 0 15,-2 0-64-15,1 1 0 16,1-3-128-16,1 1 192 0,-2-3-192 0,-1 2 0 0,-1 1 128 0,0-3-128 0,1-1 0 16,-1-3 128-16,-1 0-128 0,1-1 0 0,-1-2-160 15,0-1-128 1,1-9-32-16,0 0 0 16,-3 9-2448-16,3-9-496 0</inkml:trace>
  <inkml:trace contextRef="#ctx0" brushRef="#br0" timeOffset="193811.99">14007 15640 29487 0,'-9'-7'1296'0,"9"7"288"15,-5-3-1264-15,1 0-320 0,0 1 0 0,4 2 0 0,0 0 1456 0,0 0 224 16,0 0 48-16,0 0 16 16,0 0-1280-16,10-2-256 0,1 1-48 0,2 1-16 15,3-1 272-15,2 0 48 0,2 0 16 0,3-1 0 0,3 1-256 16,1 0-48-16,1-2-16 0,-1 0 0 0,-2 0-160 0,0 0 160 15,-1-1-160-15,-2 1 160 0,-3-1-160 16,-4 0 128-16,-2 1-128 0,-3 1 128 16,-10 2-272-16,0 0-64 0,0 0-16 0,0 0 0 15,0 0-608-15,0 0-112 0,0 0-16 0,0 0-9808 16,0 0-1968-16</inkml:trace>
  <inkml:trace contextRef="#ctx0" brushRef="#br0" timeOffset="194397.17">16192 14973 25503 0,'0'0'1136'0,"0"-7"224"0,-2-3-1088 0,1 2-272 16,1 8 0-16,-2-8 0 0,1 1 1408 0,1 7 240 15,0 0 32-15,0 0 16 0,0-8-160 0,0 8-48 16,0 0 0-16,0 0 0 0,0 0-528 0,0 0-128 16,0 0 0-16,0 0-16 0,0 0-336 0,0 0-64 0,0 0-16 0,3 12 0 15,0 1-224-15,-2 3-48 0,0 2-128 0,1 1 192 16,-1 0-192-16,0 2 0 0,-1 0 0 0,2-6 0 16,-1 3 0-16,0 0 0 0,-1 3 0 0,1 8 0 15,-1-4 0-15,0-2-240 0,0-1 32 0,0 0 0 16,0-2-1584-16,0-1-304 15,-1-1-64-15,1-1-8704 0,0-4-1744 0</inkml:trace>
  <inkml:trace contextRef="#ctx0" brushRef="#br0" timeOffset="194651.84">15951 15429 28559 0,'-11'-1'1264'0,"11"1"272"0,-9-1-1232 0,1-1-304 0,8 2 0 0,0 0 0 0,0 0 1584 0,0 0 256 15,0 0 48-15,0 0 16 16,0 0-1040-16,10 4-208 0,1-1-32 0,5 0-16 0,-1 0-128 0,6-1-32 16,4-2 0-16,4 0 0 0,2-2-64 0,2-1-32 0,0 2 0 15,2-2 0-15,-1 0-352 0,2-2 144 16,2-1-144-16,-2-1 0 0,0 3 128 0,1-1-128 0,-3 0 0 16,-1 0 0-16,-1 1 0 0,-3 0 0 0,-2 0 0 0,-4 1 0 15,-4 0-816 1,-4 2-64-16,-1-1-16 0,-5 2 0 15,-9 0-2176-15,0 0-448 0</inkml:trace>
  <inkml:trace contextRef="#ctx0" brushRef="#br0" timeOffset="194997.51">16231 15685 25791 0,'0'0'1152'0,"0"0"224"0,0 0-1104 0,0 0-272 15,0 0 0-15,3-7 0 0,-3 7 1792 0,0 0 288 0,0 0 64 16,0 0 16-16,0 0-992 0,0 0-192 16,0 0-32-16,0 0-16 0,0 0-336 0,0 10-64 15,-3 2-16-15,0 4 0 0,-2 0-368 0,-2 2-144 16,-1 1 0-16,1 0 144 0,-2 1-144 0,-1 1 0 0,-2 0 144 0,-1 0-144 16,-1 1 160-16,1-1-32 0,0 0-128 0,2-3 192 15,2 0-32-15,3-5-16 0,1-2 0 0,3-1 0 16,1-1 112-16,1-9 32 0,3 9 0 0,5-3 0 0,-3 0-16 15,4-2 0-15,0-2 0 0,2 1 0 0,2-2 64 16,2-1 16-16,0-1 0 0,1-2 0 0,0-1-224 16,1 0-128-16,1-1 128 0,1 2-128 0,1-4 0 0,-1 1 128 15,0 0-128-15,0 1 0 0,-2-1-128 0,0 2-112 16,-2 1-16-16,-2-1 0 16,-2 2-576-1,-1 1-112-15,-1 0-16 0,-9 1-16 0,10 0-2544 0,-10 0-496 0</inkml:trace>
  <inkml:trace contextRef="#ctx0" brushRef="#br0" timeOffset="195283.84">16438 15796 33167 0,'-3'-5'2944'15,"0"-2"-2352"-15,-1 0-464 0,1 2-128 0,-1-1 752 0,4 6 128 0,0 0 16 0,-4-7 16 16,4 7 272-16,0 0 48 0,0 0 16 0,0 0 0 15,0 0-496-15,0 0-112 0,0 0 0 0,0 0-16 16,0 0-96-16,1 12-16 0,-1 0 0 0,0 1 0 16,-1 1-192-16,1 3-32 0,-1 3-16 0,0 2 0 15,0 2-64-15,0 0-16 0,-1-1 0 0,0 3 0 16,-1 0-192-16,1 1 144 0,1 0-144 0,-1-1 128 0,0 1-128 16,1-3 0-16,1-1 0 0,0-1 0 15,0-1 0-15,1-4 0 0,0 0 0 0,0-4 0 0,-1-1 0 0,0-2 0 16,0-10 0-16,0 0 0 15,0 0-1248-15,0 0-224 0,0 0-64 0,0 0 0 16,0 0-1312-16,0 0-272 0,0 0-48 0</inkml:trace>
  <inkml:trace contextRef="#ctx0" brushRef="#br0" timeOffset="196946.36">18123 14509 2751 0,'0'0'128'0,"0"0"16"0,0 0-144 0,0 0 0 0,0 0 0 16,0 0 0-16,0 0 5472 0,0 0 1056 0,0 0 224 0,0 0 32 15,0 0-4160-15,0 0-848 0,0 0-176 0,0 0-16 16,0 0-752-16,5 8-128 0,-2 1-48 0,0 2 0 15,1 1-272-15,-1 2-48 16,-1 1-16-16,2 2 0 0,-3 1-96 0,0 0-32 0,0 1 0 16,0 0 0-16,0-1-64 0,0 1-128 0,0 0 176 0,-1-2-176 15,0-1 224-15,1-1-64 0,-1-1-16 0,1 0 0 0,1-3-144 0,-1-1 128 16,-1-2-128-16,1-1 128 0,-1-7 16 0,0 0 0 16,0 0 0-16,0 0 0 0,0 0 0 0,0 0 0 15,0 0 0-15,0 0 0 0,0 0 48 0,0 0 0 16,0 0 0-16,0 0 0 0,-2-8-192 0,-1-1 192 15,0 0-192-15,0-2 192 0,-2-2-192 0,2 1 0 16,-1-2 144-16,0 2-144 0,0-2 0 0,1-1 128 16,-2-1-128-16,1 0 0 0,-1 0 160 0,3-2-32 15,-1 1-128-15,2-2 192 0,1 0 0 0,1 1-16 16,2-1 0-16,-1 0 0 0,4 2-176 0,-2 0 0 0,1 1 0 0,0 1 128 16,2 1-128-16,1 1 0 0,0 0-192 0,2 2 192 15,2 1-192-15,-1 1 192 16,0 1-160-16,3 3 160 0,-2-2-128 0,0 4 128 15,0 2 0-15,0 1-144 0,0 0 144 0,0 2 0 0,-1 0-144 0,-1 1 144 16,1 2-432 0,-1 1-16-16,0 1 0 0,-1 1 0 0,-2 2-576 15,1 0-112-15,-1-2-16 0,-2 2-9728 0,0 1-1952 0</inkml:trace>
  <inkml:trace contextRef="#ctx0" brushRef="#br0" timeOffset="197150.36">18172 14646 30399 0,'0'0'2704'0,"0"0"-2160"16,0 0-544-16,0 0 0 0,0 0 800 0,0 0 48 15,0 0 16-15,0 0 0 0,5 4-112 0,3-1-32 16,2 1 0-16,3-1 0 0,-1-1 0 0,4 0 0 16,0 0 0-16,2 0 0 0,0-2-352 0,3 1-80 15,-1-2-16-15,0-2 0 31,0 0-560-31,-2 0-112 0,0-1-32 0,-3 2 0 0,0 0-2048 0,-2 1-400 0,-2 0-96 0,0 1-16 0</inkml:trace>
  <inkml:trace contextRef="#ctx0" brushRef="#br0" timeOffset="197425.92">18526 14892 11055 0,'0'0'976'0,"-2"8"-784"0,0 0-192 0,-1 2 0 15,1 0 3072-15,0 1 560 0,1 0 112 0,0 0 32 16,1 1-1888-16,0-1-368 0,1 0-80 0,1 0-16 15,1-1-448-15,0-2-80 0,0-1-32 0,1-1 0 0,2 1-288 0,0-3-48 16,2-1-16-16,0 0 0 0,0-2 96 0,-1-1 16 16,1-1 0-16,1-3 0 0,-2-1-144 0,2-3-32 15,-2-1 0-15,-2-2 0 0,1-1 208 0,-2-1 48 16,-2 0 0-16,0 0 0 0,-2 1-160 0,-3 1-32 16,0 1 0-16,-1 1 0 0,-2 1-32 0,0 2-16 15,-1 0 0-15,-2 3 0 0,-1 1-320 0,-1 0-144 16,-1 4 128-16,0 0-128 15,-1 1-272-15,0 1-144 0,1 1-32 0,-1 0 0 16,1 1-1344-16,4 0-256 0,-2 0-64 0,2 1-9424 31,1-2-1888-31</inkml:trace>
  <inkml:trace contextRef="#ctx0" brushRef="#br0" timeOffset="198066.2">18545 14231 13823 0,'0'0'608'0,"-1"-5"128"0,-2-1-592 0,1-2-144 0,1 0 0 0,-1 1 0 15,1-1 2304-15,1 0 416 16,1 1 96-16,1-1 0 0,-2-1-912 0,1 1-192 15,4 0-48-15,-2 0 0 0,1 0-368 0,2 1-80 16,-1-1 0-16,2 0-16 0,0 0-224 0,1 1-32 0,1 0-16 0,1 2 0 16,0-1-240-16,0 2-48 0,1 0-16 0,-1 2 0 15,0 1-240-15,-2 1-32 0,0 1-16 0,-1 1 0 16,-7-2-176-16,5 6-32 16,0 1-128-16,-3 1 192 0,-2 2-192 0,-1 2 0 0,-3 0 0 0,0 2 0 15,-1-1 0-15,-1 2 0 0,-2 0-192 0,1-1 192 16,-2-1 0-16,0 0 0 0,1-2 0 0,1-1 0 0,0-1 0 15,0 1 0-15,2-2 0 0,1-2 0 16,0 0 0-16,2-1 128 0,2-5-128 0,0 0 0 0,-1 6 0 16,1-6 128-16,0 0-128 0,0 0 0 0,5 5 0 15,4-2 0-15,-1 0 128 0,2-1-128 0,2-2 160 16,1 0-16-16,1 0 0 0,3-1 0 0,2 0-16 0,2 0 0 16,-1-1 0-16,2 1 0 0,-1 0-128 0,0 1 0 15,-1 0 0-15,-2 0 0 0,-3 0 0 0,-2 0 0 16,-2 0 128-16,-1 0-128 0,-2 1 0 0,-2 0 0 0,-6-1 144 0,0 0-144 15,0 0-192-15,6 3-128 16,-6-3 0-16,0 0-16 16,0 0-144-16,0 0-32 0,0 0 0 0,2 5 0 15,-2-5-1392-15,0 0-272 0,2 7-64 0,-2-7-8240 16,0 0-1632-16</inkml:trace>
  <inkml:trace contextRef="#ctx0" brushRef="#br0" timeOffset="198775.92">19157 14477 22175 0,'0'0'976'0,"0"0"208"0,2-5-944 0,1-1-240 0,3 1 0 0,0-1 0 0,-4 2 1056 0,0-2 160 16,1 1 48-16,-1-1 0 0,3 2 176 0,1 0 32 31,-2 0 16-31,2 1 0 0,-6 3-272 0,6-1-48 16,-6 1-16-16,6 0 0 0,-6 0-368 0,5 2-80 15,-5-2 0-15,5 6-16 0,-2 0-80 0,-1 2-16 0,-1 0 0 0,-1 3 0 0,-1 1-352 0,-1 2-80 16,0 1-16-16,-2 2 0 16,1 0-144-16,0 2 192 15,-2 1-192-15,2 0 192 0,0 1-64 0,1-3 0 16,-2 1 0-16,4-1 0 0,-1-2 32 0,1 0 0 0,1-3 0 0,3-1 0 0,-3-1 160 0,2-1 16 15,0 1 16-15,2-2 0 16,0-3-80-16,2 1-16 0,-1-2 0 0,2-1 0 0,0-1-32 0,1-1-16 16,1-1 0-16,1-1 0 0,3 1 16 0,-1-2 0 15,0-1 0-15,2 0 0 0,0 0-224 16,0-1 176-16,1 1-176 0,0-1 160 0,2 0-160 0,-2-1 0 16,1 1 0-16,-1 0 0 0,1-1 0 0,-1 2 0 0,-1 1 0 0,0 0 0 31,-1-1-448-31,1 1 0 0,-2 1-16 0,0 0 0 15,0 0-1344-15,-1 1-272 0,-1 0-48 0,0 1-9904 0,0 0-1984 0</inkml:trace>
  <inkml:trace contextRef="#ctx0" brushRef="#br0" timeOffset="199492.51">17749 15236 22511 0,'0'0'992'0,"-7"-1"224"0,7 1-976 0,-8-1-240 0,8 1 0 0,-8-1 0 0,8 1 1056 0,0 0 160 16,-7-1 48-16,7 1 0 0,0 0 32 0,0 0 16 15,0 0 0-15,0 0 0 0,0 0-352 0,0 0-64 16,0 0 0-16,0 0-16 0,0 0-160 0,0 0-16 16,0 0-16-16,11-1 0 0,-1 0-64 0,-1 0-16 0,2-2 0 0,2 1 0 15,0-1-304-15,1 0-64 0,1 0-16 0,4 0 0 16,3 0-96-16,-5-1 0 15,4 0-128-15,12-3 192 0,-2 2-192 0,-7 1 0 16,1-2 128-16,7 1-128 0,2-2 0 0,4 0-128 0,5 1 128 0,7-1-208 16,4 2 208-16,2-2 0 0,-1 0 0 0,2 1 0 15,3-1 0-15,4 2 0 0,4 1 0 0,3 0 0 16,-3-1 0-16,1 0 0 0,-2 0 0 0,2 1 0 0,1 0 0 16,2 1 0-16,-1-1 0 0,-3 0 0 0,-2 0 0 15,-3-1 0-15,-3 1 0 0,2 0 0 0,2 1 0 16,-4 0 0-1,-2 0 0-15,-5-1 0 0,-5 1 0 0,-5 0 0 0,-2-1 0 0,1 1 0 0,-4 0 0 0,-5 1 0 16,-4-1 0-16,-1 1 0 0,-3 0 192 16,-3 0-192-16,-3 0 192 0,-3-1-192 15,-2 1 224-15,-7 0-64 0,-1 1-16 0,-6 1 0 0,0 0-304 0,0 0-64 16,0 0-16-16,0 0 0 16,-5-2-480-16,-2 1-112 0,-3 1 0 0,-1 2-16 15,1 1-1968-15,-3 1-384 0,-2 2-64 0,-6 3-10176 0</inkml:trace>
  <inkml:trace contextRef="#ctx0" brushRef="#br0" timeOffset="200091.75">18519 15695 25567 0,'0'-10'1136'0,"0"10"224"0,2-8-1088 0,-2 8-272 0,2-10 0 16,0 2 0-16,-2 8 1104 0,2-8 176 0,-2 8 16 0,0 0 16 16,0 0-160-16,3-8-48 0,-3 8 0 0,0 0 0 15,0 0-400-15,0 0-96 0,0 0-16 0,0 0 0 16,0 0-16-16,4 8 0 15,-4-8 0-15,1 13 0 0,-1 0-320 0,-1 2-80 0,0 0-16 0,0 0 0 16,-1 2-32-16,1-1-128 0,0 1 192 0,0-1-64 16,0 0-128-16,0-1 160 15,1 2-160-15,1-1 160 0,0 1-160 0,1-2 0 0,2-1 0 0,-1 1 128 16,1-1-128-16,2-2 0 0,-1-2 0 0,2-1 0 16,0 1 128-16,0-3-128 0,1 0 0 0,1-1 128 15,1-2-128-15,2-1 0 0,1-1 144 0,1 0-144 0,2-4 0 16,0 1 144-16,1-1-144 0,-1 0 0 0,1-1 160 0,-1-1-160 15,1 1 128-15,0-1-128 0,-1-2 128 0,0 1-128 16,0-2 0-16,1 2 128 0,0-3-256 0,0-1-64 16,0-1-16-16,-1 0 0 15,0 0-656-15,-1 2-128 0,-1 0-32 0,0 0 0 32,-3 0-1840-32,1 1-368 0,-2 1-80 0</inkml:trace>
  <inkml:trace contextRef="#ctx0" brushRef="#br0" timeOffset="200323.64">18558 15642 33167 0,'0'0'2944'0,"-3"-8"-2352"0,3 8-464 0,-1-7-128 16,1 7 384-16,4-7 48 0,-4 7 16 0,7-5 0 15,-1 0-448-15,4 2-272 0,2 1 32 0,4 0 16 16,1-1 96-16,1 2 128 0,0-1-208 0,1 0 80 15,0 1 128-15,1 0 0 0,1 0 0 0,-2-1 0 16,0 1-352-16,-1 0-144 0,-3 0-16 0,-1 0-16 16,-3 1-2368-16,-1 0-480 15</inkml:trace>
  <inkml:trace contextRef="#ctx0" brushRef="#br0" timeOffset="200498.3">18611 15731 28559 0,'0'0'2544'0,"0"0"-2032"15,-6-2-512-15,6 2 0 16,0 0 1280-16,0 0 144 0,0 0 48 0,0 0 0 16,0 0-704-16,0 0-128 0,0 0-16 0,7-7-16 0,2 2-128 15,2 1-32-15,2-1 0 0,2 2 0 0,2-2-448 16,1 2 0-16,2 0 0 0,6 1 0 0,1-3-144 0,1 0-128 16,0-2-32-16,1 2 0 15,0-3-1680-15,-1 0-352 0,-1 1-64 0,0-1-11440 16</inkml:trace>
  <inkml:trace contextRef="#ctx0" brushRef="#br0" timeOffset="200988.18">19370 15513 26719 0,'0'0'2368'0,"0"0"-1888"0,0 0-480 0,0 0 0 0,-4-6 1472 0,4 6 208 15,0 0 48-15,0 0 0 0,-7 0-688 0,7 0-128 16,-8 5-16-16,3 3-16 0,0 2-528 0,0 2-96 15,-1 3-32-15,0 2 0 0,-1 2-96 0,-1-1 0 16,1 2-128-16,0 2 192 0,0 0-64 0,1 1-128 16,-1 0 176-16,3 0-176 0,-2-1 176 0,2-1-176 15,-2-4 160-15,2 0-160 0,1 0 144 0,-1-2-144 16,1-1 128-16,0-3-128 0,-1-2 160 0,1 0-160 0,3-9 192 16,0 0-192-16,0 0 256 0,0 0-48 0,0 0-16 0,0 0 0 15,0 0 0-15,0 0-16 0,0 0 0 16,0-7 0-16,1-3-176 0,1-5 0 0,2-3 0 0,0-2 0 15,4-1 0-15,1-2 0 0,1-4 0 0,-1 0 0 16,1-3-192-16,1 2 192 0,1 1-192 0,-1 1 192 16,-1-1 0-16,-1 4 0 0,0 1 0 0,-1 4 0 15,-2 1 160-15,0 4 48 0,-1 2 16 0,0 2 0 16,-2 3 32-16,-3 6 0 0,0 0 0 0,0 0 0 16,0 0-32-16,0 0 0 0,0 0 0 0,9 5 0 0,-2 2 0 15,0 1 0-15,-3 2 0 0,1 4 0 0,-1 1-80 0,1 3-16 16,-1 0 0-16,0 2 0 0,1 0-128 0,-1 3 128 15,1 0-128-15,-1 1 128 0,-1-1-128 0,2 0 0 16,-1 1 144-16,1-2-144 0,-2-2 0 0,1 1 128 16,1 0-128-16,-1-2 0 0,-3-1 0 0,2-2 0 15,1-2 0-15,0-2 128 0,1-2-128 0,-5-10-208 16,5 9 48-16,-5-9 16 16,0 0-560-16,0 0-96 0,0 0-32 0,0 0 0 15,0 0-736-15,0 0-160 0,0 0-16 0,6-5-14416 0</inkml:trace>
  <inkml:trace contextRef="#ctx0" brushRef="#br0" timeOffset="201209.8">19325 15750 16575 0,'-10'-4'1472'0,"10"4"-1168"16,-8-5-304-16,8 5 0 0,-5-4 4416 0,5 4 832 0,0 0 176 15,0 0 16-15,0 0-4480 0,0 0-960 0,11-1 0 0,1 0-240 16,2-1 240-16,1 2 256 15,2 0-48-15,0 0-16 0,2 2-192 0,1-2 176 0,-1-2-176 0,-1 1 160 16,1-1-160-16,-1 0 0 0,-1-1 144 0,1 0-144 16,-2-1 0-16,0 2-288 0,-3-1 48 0,-1 0 16 15,-2 1-1552-15,-10 2-304 0,10-1-64 16,-10 1-11680-16</inkml:trace>
  <inkml:trace contextRef="#ctx0" brushRef="#br0" timeOffset="206355.19">3765 14697 5519 0,'0'0'496'0,"0"0"-496"15,0 0 0-15,0 0 0 0,-2-7 1280 0,2 7 144 16,0-9 48-16,-1 1 0 0,-1 1-576 0,2 7-128 16,-2-8 0-16,2 0-16 15,0 0-144-15,0 1-32 0,0 7 0 0,0-9 0 0,0 0-112 16,0 9-16-16,3-10-16 0,-1 2 0 0,-2 8-192 16,2-7-48-16,-2 7 0 0,0 0 0 0,3-9-192 0,-3 9 144 0,4-8-144 15,-4 8 128-15,0 0-128 0,0 0 0 0,0 0 0 0,0 0 0 16,0 0 0-16,0 0 0 0,0 0 0 0,0 0 128 15,0 0-128-15,0 0 128 0,0 0-128 0,0 0 128 16,0 0-128-16,1 10 0 16,0 0 0-16,-1 1 0 0,0 0 0 0,0 1 0 15,0 1 0-15,0 2-176 0,0 0 176 0,0 1-128 16,0 0 128-16,0 1-128 0,0 2 128 0,-1 3-128 16,0 2 128-16,1 3-128 0,1 0 128 0,0 3-128 0,0 0 128 15,-1 3-128-15,-1 3 128 0,1 0-128 0,1 2 128 0,0-2-128 0,-1 0 128 0,0 3 0 16,0 0 0-16,2 3-128 0,2 1 128 0,-1 2 0 15,1 2 0-15,1 2-128 0,-1 1 128 16,0-2-128-16,0-3 128 0,0 0-128 16,1 4 128-16,-1 1 0 0,0-1 0 0,0 2-128 0,-1 2 128 0,-1 0-160 15,0-2 160-15,1 1-160 16,-2-1 160-16,1-1 0 0,0 1 0 0,0 2 0 0,2 1 0 0,-1-1 0 0,2-1 0 16,-1-2 0-16,0-3 160 0,3 1 64 0,-1 2 16 15,2 0 0-15,-1 2 112 0,-1-2 32 0,1-2 0 0,-2-2 0 16,1-1-80-16,-1-4-16 15,0-2 0-15,-1-2 0 0,0 0 64 0,2 0 16 0,-1-4 0 0,0 1 0 16,-1-3-64-16,1-3-16 0,-1-1 0 0,0-2 0 16,0-3-96-16,-1-2 0 0,0-3-16 0,1 0 0 15,-2-4-48-15,0-1 0 0,0-1 0 0,-1-1 0 32,2-1 16-32,-3-9 0 0,0 9 0 0,0-9 0 15,0 0-464-15,0 0-112 0,0 0-16 0</inkml:trace>
  <inkml:trace contextRef="#ctx0" brushRef="#br0" timeOffset="209225.13">3709 14615 8399 0,'0'0'368'0,"0"0"80"0,0 0-448 0,0 0 0 16,0 0 0-16,0 0 0 16,0 0 448-16,0 0-16 0,0 0 0 0,0 0 0 0,0 0-304 0,9-4-128 31,0 3 128-31,-9 1-128 0,9 1 0 0,1 1 128 0,0-2-128 0,0 0 0 0,-1 0 128 0,2 0-128 15,0 0 0 1,0 0 128-16,0 0 0 0,1 1 0 0,2-2 0 0,0-1 0 0,-1 0 64 0,-1 0 16 16,0 0 0-16,1 0 0 0,-1-1-80 0,1 1 0 15,2 0-128-15,0 0 192 16,1 0-64-16,0-1-128 0,1 2 176 0,1-1-176 0,1 0 128 0,0 1-128 16,0 0 0-16,1 0 0 15,1 1 128-15,2 0-128 0,3-1 0 0,0 1 0 16,1-2 0-16,2 0 0 0,1 0 0 0,-2-1 0 0,-1-2 144 0,-1 2-144 0,2-1 0 0,-1 0 144 15,0 1-144-15,0 0 192 16,2-1-192-16,-1 2 192 0,0 0-64 0,0 1 0 16,2 0 0-16,0 1 0 0,-1 2 0 0,3-2-128 15,2-1 192-15,-4 0-64 0,-2 1-128 0,1-1 128 0,2 0-128 0,-1 0 128 0,0-1-128 0,0 2 0 16,2-1 0-16,2 0 128 0,0 0-128 16,3 0 0-16,1 0 0 0,0-1 128 0,-2 0 0 0,-2-1-128 15,-1 1 192-15,0 0-64 0,0 0 0 16,1 0 0-16,2-1 0 0,1 2 0 0,-1 0-128 0,4-1 0 31,1 0 0-31,2-2 128 0,0 1-128 0,-3 0 0 0,-4 0 0 0,2-2 128 0,0 1-128 0,4-1 0 16,-3 0 0-16,4-1 0 0,4 1 0 0,-3 0 128 31,2 1-128-31,-2 1 128 0,-5-2 96 0,1 1 16 0,-2-2 0 0,2 1 0 0,1-1-48 0,1 2 0 0,-1 0 0 0,3-1 0 31,3 1-192-31,-1-1 0 0,-2 1 0 0,0 1 0 0,-2-1 0 0,-1 0 0 0,1 0 0 0,1 0 0 16,1 1 0-16,3-1 0 15,3-1 0-15,-1 1 0 0,-1-1 0 0,-1 2 0 16,-1 0 0 0,-1-2 0-16,-2-1 0 0,2 1 0 0,3 2 0 0,0 0 0 15,1 0 0-15,-1-1 0 0,-2 2 0 0,-2 0 0 16,-1-1 0-16,0 0 0 0,0 0 0 16,3 1 0-16,1 0 0 0,3-2 0 0,0 2 0 0,1 0 0 15,-3-1 0-15,0-1 0 0,-1 1 0 0,1 0 144 16,1 1 16-16,2-2 0 0,5 4 0 0,-1-1 0 15,-1-1-160-15,-3 0 192 0,-4-2-192 0,1 2 192 16,-2 0-192-16,2 1 0 0,2 0 0 0,1-1 128 0,3 2-128 16,-2-1 0-16,-1-2 0 0,-2 0 0 15,-2 0 0-15,1-1 128 0,0 2-128 0,4 1 128 16,3 1 0-16,1 0 0 0,1-1 0 0,-3-1 0 0,-3-1-128 16,-1 0 192-16,1 1-192 0,0 2 192 15,3 0-192-15,2 0 0 0,3 0 0 0,-3-2 128 0,-6-1-128 16,1-1 0-16,1 2 0 0,2 0 128 0,1 1 0 15,2 0-128-15,2-1 192 0,-3-2-64 0,-4-1-128 16,-1 1 0-16,0 1-160 0,1 1 160 0,0 1 0 0,4 0 0 0,4 0 0 0,0-2 160 16,-2-1-160-16,-2 0 0 0,-1-1 0 0,0 3 0 15,0 2 0-15,3 0 0 16,5-1 0-16,-2 0 0 0,-3-2 0 0,-2-2 0 16,-2 0 0-16,1 1 0 0,1 2 0 0,4 1 208 15,1-1-48-15,0-1-16 0,-5-3-144 0,-1 1 0 16,0-1 0-16,0 3 0 0,3-1 192 0,1 0 176 15,3 0 16-15,-1-2 16 0,-3 1-144 0,-3-1-48 16,1 1 0-16,3 1 0 0,1 2-208 0,2-1 144 16,3-2-144-16,-2 1 128 0,-6-3 0 0,0 4 0 0,2 0 0 0,1 1 0 15,3-1-128-15,1 1 0 16,1 0 0-16,-3 0 0 0,-3-1 128 0,1 0-128 0,1 2 128 0,1 0-128 0,2 0 0 0,0-1 0 16,-1 0 0-16,-3-1 0 0,0 1 0 0,-4 1 0 15,0-2 0-15,4 2 0 0,2 0 0 0,-2 0 0 16,-1-2 0-16,-1 2 0 0,-1-1 0 0,0 1 240 15,1-1-64-15,2 1-16 0,6-2 80 0,-3 1 16 16,-5 0 0-16,1 0 0 0,1 0 32 0,1 1 16 16,2-2 0-16,2 1 0 0,1 0-112 0,-2 0-32 15,-5-2 0-15,1 2 0 0,-3-1-32 0,4 1-128 16,3 0 192-16,1-1-64 0,-1 0-128 0,0 0 128 0,-5-2-128 0,2 2 128 16,-3 0-128-16,5-1 0 15,3 1 0-15,-4 0 128 0,-3-3-128 0,-1 2 0 16,1 1 0-16,2-1 128 0,2 1-128 0,0 0 0 15,1-2 0-15,-3 1 0 0,-4 0 0 0,-2-2 0 16,-1 1 0-16,2-2 0 0,3 0 0 0,1 2 128 16,0-1-128-16,-3 1 0 0,-3 2 128 0,-1-1-128 15,-1 0 128-15,2 1-128 0,0-2 128 0,5 2-128 0,0 1 0 16,-1-1 128-16,-6 1-128 0,1 0 0 16,0 1 0-16,3 0 128 0,0 0-128 0,2 0 0 0,3 0 0 0,-4-1 0 15,-4 1 0-15,0 0 0 0,1 0 0 0,0 0 128 16,1 0-128-16,2 1 0 0,3-1 0 0,-3 0 0 15,-4-1 0-15,0-1 0 0,-2 1 0 0,-1 0 128 16,2 0-128-16,2 1 0 0,2 0 0 16,0-2 0-16,-3 0 0 0,-1 0 160 0,-3-1-160 0,1 2 160 15,-2 0 96-15,5 1 0 0,1 0 16 0,0 1 0 16,-2-1-128-16,-1 0-16 0,-4-2-128 0,1 1 192 16,-2 0-192-16,0 1 0 0,1 1 128 0,2 0-128 15,3-1 0-15,0-1 0 0,-1-2 0 0,-6 0 0 16,-3 0 0-16,-1-1 0 0,1 1 0 0,0 0 0 0,0 2 160 15,4 1-160-15,0 0 160 0,0 0-160 0,1 0 224 0,-3-1-48 16,-4-1-16-16,1 1 0 0,1 1-160 0,-1 1 128 16,-1 1-128-16,4 1 128 0,4 1-128 0,-1-1 0 0,0-1 0 0,-4 0 128 15,-2-1-128-15,-4 0 0 16,1 0 0-16,-1 0 0 0,-1 0 0 0,1 1 0 16,-2 1 144-16,1 1-144 0,3-1 0 0,-3-1 0 15,-3-1 0-15,-2 0 0 0,-2-1 0 16,-1 0 0-16,-6-2 0 0,-1 1 128 0,-2 0-128 0,-2 1 192 15,-4-1-64-15,1 1 0 0,-1-2-128 0,0 2 192 16,-3-1-64-16,0 1 0 0,-1 0-128 0,-2 1 176 16,-7 0-176-16,9 0 192 0,-1 0-192 0,-8 0-224 15,6 2 48-15,-6-2 16 0,8 3-448 16,-8-3-96-16,0 0 0 0,6 8-16 0,-6-8-640 16,3 9-128-16,-2 2-32 0,-1-11 0 0</inkml:trace>
  <inkml:trace contextRef="#ctx0" brushRef="#br0" timeOffset="209813.72">20975 13789 21183 0,'0'0'1888'0,"-1"-7"-1504"16,1 7-384-16,0 0 0 0,0 0 288 0,0 0-16 15,0 0 0-15,0 0 0 16,0 0-272-16,0 0 128 0,0 0-128 0,0 0 0 16,0 0 0-16,0 0 0 0,0 0-160 0,-4 11 160 15,1-1-192-15,1 0 192 0,1-1-192 0,1 1 192 0,0 1-176 0,0 1 176 16,0 0-128-16,1 2 128 0,0 1 0 0,1 2 0 0,0-2 0 0,1 3 0 16,-1 1 128-16,0 0 0 15,-1 1 0-15,1 2 0 0,0 4 0 0,2 1 16 16,-1 1 0-16,0 1 0 0,1 2-16 0,0 0 0 0,-1 0 0 15,2 2 0-15,0 3-128 0,3 0 192 0,0 2-192 0,-1 0 192 16,2 1-192-16,1 1 0 16,-2 3 0-16,1 1 128 0,0-1-128 0,0-1 0 0,0-1 144 15,-1 2-144-15,-1 3 0 0,1 0 128 0,-3-1-128 0,0 2 0 16,-1 1 0-16,1-1 0 16,-2 0 0-16,0-1 0 0,0 0 0 0,0 1 128 0,1 2-128 15,0 2 0-15,-1 0 0 0,0-1 128 0,1 0-128 16,-1-1 0-16,-1 0 160 0,0 1-32 15,-1 3-128-15,-1 0 192 0,0-2 16 0,0 1 0 0,0 1 0 0,0 0 0 16,-1-2 0-16,0 1 0 16,-2-1 0-16,2-1 0 0,0 0-80 0,0 0 0 0,-2 2-128 15,2-1 192-15,1-3-48 0,0-2-16 0,1-6 0 0,0 0 0 0,-1-1 32 0,2 1 0 16,-1-3 0-16,1-1 0 0,0 1 80 0,0-3 16 0,0-1 0 0,2-5 0 16,-4-3 0-16,0-2 0 0,0-2 0 0,1-2 0 15,-1 0 0-15,2-2 16 0,0-3 0 31,0-1 0-31,-2-3-48 0,2-1-16 0,-2-9 0 0,1 9 0 16,-1-9-64-16,0 8-16 0,0-8 0 0,0 0 0 16,0 0-128-16,0 0 0 0,0 0 0 0,0 0-13952 15</inkml:trace>
  <inkml:trace contextRef="#ctx0" brushRef="#br0" timeOffset="211082.96">3934 17113 11967 0,'0'0'528'0,"0"0"112"0,0 0-512 0,0 0-128 0,0 0 0 0,0 0 0 16,0 0 1216-16,0 0 192 0,0 0 64 0,0 0 0 0,0 0-848 0,0 0-176 15,2 13-16-15,0 1-16 16,2 2-96-16,1 1-32 0,-1 3 0 0,1 2 0 0,2 0-288 0,1 1 0 15,1 1 128-15,2 1-128 0,-2-1 0 0,1 1 0 16,-1-3 128-16,0 1-128 0,0 1 160 0,0 0-32 16,-2-2 0-16,2-2 0 15,-1 0-128-15,-1-2 0 0,-1-2 0 0,-1 0 0 16,1-3-336-16,-2 0-112 0,0-1 0 0,-1-1-16 0</inkml:trace>
  <inkml:trace contextRef="#ctx0" brushRef="#br0" timeOffset="212854.66">4084 17625 11967 0,'0'0'1072'0,"0"0"-864"0,0 0-208 0,0 0 0 0,0 0 848 0,0 0 128 16,0 0 32-16,0 0 0 0,9 7-880 0,-1-3-128 15,0 1-128-15,2-2 128 0,1 0 0 16,2 1 256 0,3-2-32-16,3 1 0 0,3 1 192 0,2-2 32 15,2-1 16-15,1 0 0 0,0 0-144 0,1 0-16 0,-1-1-16 16,2 0 0-16,-2 0-96 0,3 1-32 16,1 0 0-16,2 2 0 0,0 0-160 0,1-1 0 15,4-2 0-15,1 1 128 0,1 1-128 0,0-2 0 16,0-2 0-16,-1 0 128 0,1 0-128 0,1 0 0 0,1-1 0 15,4 2 0-15,0 1 0 0,1-1 0 0,3 0 0 0,-2 0 0 0,-2 1 0 0,-1-1 0 16,-1-1 0-16,1 1 0 0,2-1 0 0,0 4 0 16,2-1 0-16,3 2 0 15,2-2 0-15,-1 0 0 0,-5-2 0 0,2 1 0 0,-1-1 0 0,2 1 0 16,0 0 0-16,4 0 0 0,4 0 0 0,-4-1 0 0,-2-2 0 0,-2-1 128 16,1 1-128-16,1 1 0 15,1 1 0-15,1 0 0 0,2-2 0 0,-1 1 0 0,-2-1 0 16,0 0 0-16,-4-1 0 0,2 1 0 15,0 0 0-15,3-1 0 0,3 1 0 0,0 0 0 0,1-1 0 0,-3 1 0 16,-2 0 192-16,0 0 0 0,1-1 0 0,3 0 0 16,3 1-16-16,2-1 0 0,0 1 0 0,-2 0 0 0,0-2-16 0,1 2 0 15,0 0 0-15,4-1 0 0,2 1-32 0,-3 0 0 16,-5-1 0-16,-1 1 0 0,2 0-128 0,0 1 128 16,2-1-128-16,1 0 128 0,-2 0-128 0,0 0 0 15,-4-3 0-15,1 2 0 0,-2 0 320 0,3 1 0 16,4 0-16-16,-1-1 0 0,-2 1 16 0,1 0 16 15,-3 0 0-15,2 0 0 0,1-1-128 0,4 1-16 32,3 0-16-32,-3 1 0 0,-3 1-48 0,0 0-128 0,1-2 192 0,3 1-64 0,4-1 0 0,-1 2 0 15,-2-1 0-15,-2 1 0 0,-1 0-128 0,1 0 0 32,2 1 0-32,2 0 0 0,1-1 0 0,-2 0 0 15,-4 1 0-15,0-2 0 0,0 0 0 0,3 1 0 16,5 1 0-16,-4-1 0 0,-1-1 0 0,0 0 0 15,-1-1 0-15,2 1 0 0,2 1 0 0,0-1 0 0,-3 0 0 0,-2 0 0 16,-1-1 0-16,1 2 128 0,0 0-128 0,3 0 0 16,3 0 176-16,-3 0-48 0,-3 1-128 0,-1 0 192 15,-2-1-192-15,5 0 144 0,5 1-144 0,-2 0 128 16,-4-1-128-16,1-1 0 0,1 2 0 0,1 0 128 16,4-1-128-16,-3 0 0 0,0-1 0 15,-3 0 128-15,-2 1-128 0,0 0 0 0,0 0 144 0,4-1-144 16,1 0 0-16,-3 0 0 0,-3 0 0 0,-2 0 0 15,0-1 0-15,5 1 0 0,4 0 0 0,-3 0 0 0,-3 0 0 0,-1-1 0 16,-1 1 0-16,3 1 0 0,2 0 0 0,2-1 0 16,1-1 0-16,-1-1 0 0,-2 2 0 0,1 1 0 15,1 0 0-15,4 0 0 0,3-1 0 0,-4-1 128 16,-3 1-128-16,1 1 0 0,0 1 128 0,1 0-128 16,1-1 160-16,-2 0-160 0,-6 0 144 0,0 0-144 15,-3 1 128-15,3 0-128 0,2 0 128 0,-1-1-128 16,-2-2 128-16,-1 1-128 0,-4 0 0 0,2 1 0 15,-4 0 128-15,4 0-128 0,0-2 176 0,-1 1 0 16,-5-1 0-16,0 0 0 0,1-1-48 0,0 3 0 16,2 0 0-16,1 0 0 0,3 0 16 0,-4-1 0 0,-3-3 0 0,0 2 0 15,-1 2 48-15,0 0 0 0,0 1 0 0,3 0 0 16,1-1-192-16,-3-1 192 0,-4-2-192 0,-2 1 192 16,2 0-192-16,-2 0 0 0,-1 2 0 0,2 0 128 15,0 0-128-15,3 0 128 16,-1-2-128-16,-2-1 128 0,-2 0-128 0,-1 1 0 0,0 1 0 15,3 0 0-15,-1 1 0 0,3 0 0 0,1-2 0 0,-1 0 0 0,-4-1 0 16,1 1 0-16,0 0 0 0,2 1 0 0,1 2 128 0,2 0-128 16,3 0 0-16,-2-2 128 0,-3-1-128 15,-2 0 0-15,-1 0 0 0,0 0 0 0,-1 2 0 0,3 0 0 16,1 3 0-16,2-2 0 0,-3-1 0 16,-1 0 0-16,-4-1 0 0,1 0 0 0,0 1 0 0,3 1 0 15,-1 0 128-15,3 0-128 0,2 0 0 0,-2-1 0 0,0-2 0 0,-4 0 0 16,0-1 0-16,-2 1 0 15,1 1 0-15,3 1 0 0,1-2 0 0,0 1 0 0,-1-1 0 0,-4 0 128 16,-5-1-128-16,0-1 0 0,-1 1 0 0,0 1 0 16,0 0 128-16,0 1-128 15,-1 0 0-15,2 0 128 0,0 0-128 0,0-2 0 0,0 1 0 0,-3-1 0 16,-2-1 0-16,0 1 0 16,-1-1 0-16,2 2 0 15,-2 0 0-15,4-2 128 0,-1 1-128 0,2 0 128 0,0-2-128 0,-3 1 0 16,-2-1 0-16,-2 2 0 0,0-2 0 0,-4 2 0 0,0-2 0 0,0 0 0 15,-2-2 0-15,1 0 0 0,0 2 0 0,-1-1 0 0,2 2 0 16,-2-1 160-16,1 0-160 0,0-1 160 0,-5 0 64 0,1 3 16 16,0 0 0-16,-1-1 0 15,-4 0-112-15,-2 0-128 0,-1 1 176 0,-3-1-176 0,-2 1 192 16,0 0-192-16,0 0 192 0,1 0-192 0,-1-2 240 0,-2 2-64 16,-1 1-16-16,-1-1 0 0,-2 1-160 0,1 0 128 15,1 0-128-15,-8 3 128 0,0 0-128 0,5-5 0 16,-5 5 0-16,0 0 0 0,0 0 0 0,0 0 0 15,0 0 128-15,0 0-128 0,0 0 0 0,0 0 0 16,6-5 0-16,-6 5 0 0,0 0-192 0,0 0 192 16,0 0-192-16,0 0 192 0,0 0-320 0,0 0 48 15,6-1 16-15,-6 1 0 16,0 0-320-16,7 2-48 0,-7-2-16 0,8 2 0 16,-8-2-1536-16,8 3-320 0,1 1-64 0,1-2-16 0</inkml:trace>
  <inkml:trace contextRef="#ctx0" brushRef="#br0" timeOffset="212980.38">21259 16996 29887 0,'0'0'1328'0,"-2"-7"272"0,2 7-1280 0,-4-6-320 0,4 6 0 0,0 0 0 16,-7-2 0-16,0 1-304 0,-2 1 64 0,-1 2-8480 15,-2 2-1712-15</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41:57.393"/>
    </inkml:context>
    <inkml:brush xml:id="br0">
      <inkml:brushProperty name="width" value="0.05292" units="cm"/>
      <inkml:brushProperty name="height" value="0.05292" units="cm"/>
      <inkml:brushProperty name="color" value="#FF0000"/>
    </inkml:brush>
  </inkml:definitions>
  <inkml:trace contextRef="#ctx0" brushRef="#br0">3037 1119 11567 0,'0'0'512'0,"0"0"112"0,0 0-496 0,0 0-128 16,0 0 0-16,4-6 0 0,-2 1 1312 0,1-1 240 0,-2 1 48 15,1-2 16-15,1 1-176 0,-1-1-32 16,0 0-16-16,0 1 0 0,2-1-176 0,-2 1-16 0,-1-1-16 0,2 0 0 15,0 1-32-15,-1-1-16 0,-1 1 0 0,1-1 0 16,0 1-240-16,-2 6-32 0,0 0-16 0,0 0 0 16,0 0-80-16,0 0-32 0,0 0 0 0,0 0 0 15,0 0-160-15,0 0-48 0,-5 9 0 0,0 2 0 0,-1 2-288 0,-2 3-64 16,3 1-16-16,-2 3 0 16,1 1-16-16,-1 2 0 0,2 1 0 0,0 3 0 0,0-1-144 0,0 1 0 15,2-1 144-15,3 0-144 0,-1 1 0 16,1-3 0-16,2-1 0 0,0-1 0 0,3-1 0 0,-1-1 0 15,1-6 0-15,1-1 0 0,1-2 0 0,0-2 0 16,0-2 0-16,1-2 128 0,1-3-128 0,0 0 176 16,1-5-176-16,2-1 192 0,-2-4-64 0,4-4-128 15,0-3 192-15,2-4-64 0,2-2-128 0,-2-1 160 16,1-1-160-16,-2 2 160 0,0 2-160 0,-2 4 0 16,-2 2 0-16,-1 4 128 0,-1 2-128 0,-2 4 0 15,1 2 0-15,-8 1 0 0,5 3 0 0,1 4 0 16,-2 3 0-16,1 2 0 0,-1 1 0 0,1 3 128 15,-2-1-128-15,1 1 128 0,2 1-128 0,0-1 0 0,3 1 0 16,0-2 128-16,1-1-128 0,1-3 0 16,0 0 0-16,1-4 0 0,0-1 0 0,0-3 128 0,0-3-128 15,0-2 128-15,2-3 144 0,0-3 32 0,-1-4 0 0,-1-4 0 16,0-1 112-16,0-4 32 0,-2-5 0 0,0-2 0 16,-1-5-48-16,0 0 0 0,-3-1 0 15,0 2 0-15,-4 2 48 0,-1 3 0 0,-2-1 0 0,-1 5 0 0,-3 3-240 0,1 4-32 16,0 0-16-16,-2 3 0 0,-5 2-160 0,0 2 160 15,0 3-160-15,0 1 160 16,-1 2-432-16,1 3-96 0,0 1-16 0,0 2 0 16,0 2-1664-16,2 1-320 0,4 2-80 0</inkml:trace>
  <inkml:trace contextRef="#ctx0" brushRef="#br0" timeOffset="803.87">3784 595 17503 0,'0'0'768'0,"-2"-5"176"0,-2-1-752 0,2 2-192 0,2 4 0 0,0 0 0 16,0 0 2368-16,0 0 432 0,0 0 80 0,0 0 32 15,0 0-1120-15,0 0-240 0,0 0-32 0,-4 7-16 16,-1 3-752-16,2 1-160 0,-1 1-16 0,0 4-16 16,0 1-176-16,1 2-48 15,-1 1 0-15,1 1 0 0,1 2-80 0,0-1 0 16,-2-1-16-16,1 0 0 0,0-1-80 0,0-1-16 15,2 1 0-15,0-2 0 0,0-3-144 0,1-1 0 16,-3 0 144-16,2-2-144 0,1-2 128 0,0-2-128 0,0-1 160 0,0-7-160 16,0 0 448-16,0 0 0 0,0 0 0 15,0 0 0-15,0 0-448 0,0 0 0 0,0 0 0 0,0-9 0 0,0-3 0 0,0-3 176 16,0-5 0 0,1-1 0-16,0-4-176 0,1-4 0 0,-1-2 0 0,1 1 0 15,1 0 0-15,-2-1 0 0,0 1 0 0,1 8 0 16,1 0 192-16,1 1-32 0,-1 2-16 0,0 0 0 15,2 1 160-15,0 3 16 16,1 2 16-16,2-3 0 0,1 4-208 0,0 3-128 0,0 1 128 0,0 0-128 0,1 1 0 0,1 3 0 16,0 1 0-16,0 0 0 0,0 1 0 0,0 1 0 15,0 1-144-15,-2 1 144 0,1 1-304 0,0 2 16 0,-1-1 0 16,-1 1 0 15,-2 3-704-31,0 2-144 0,-2 2-16 0</inkml:trace>
  <inkml:trace contextRef="#ctx0" brushRef="#br0" timeOffset="1013.63">3699 825 32767 0,'0'0'1456'0,"0"0"288"0,0 0-1392 16,0 0-352-16,0 0 0 0,0 0 0 0,0 0 544 0,0 0 32 15,0 0 16-15,7-1 0 0,1 0-240 0,6 1-48 16,0-1-16-16,2 0 0 0,1-2-288 0,2 0 0 16,2-1 0-16,-2-1 0 15,0 1-1392-15,-1 0-272 0,-2-1-64 0</inkml:trace>
  <inkml:trace contextRef="#ctx0" brushRef="#br0" timeOffset="1387.24">4015 901 22175 0,'0'0'976'0,"0"0"208"0,0 0-944 0,0 0-240 0,0 0 0 0,-2 8 0 15,-3-2 1584-15,2 1 272 0,0 1 48 0,-1-1 16 0,2 2-480 0,0 1-96 16,0-1 0-16,1 2-16 0,2 0-448 0,0 0-96 16,0-1-16-16,1-2 0 0,1 1-192 0,1 0-32 0,-1 0-16 0,0-1 0 15,1-2-144-15,0-1-16 16,-4-5-16-16,7 3 0 0,-1-2-224 0,1-1-128 16,-1-2 160-16,1-2-160 0,1 0 272 0,-3-3-32 15,1 0-16-15,-1-3 0 0,-2-2-32 0,1-1 0 16,-1-2 0-16,1 2 0 0,-2 0-64 0,-1 1-128 15,-1 1 176-15,0 1-176 0,-1 1 160 0,-3 2-160 16,3 2 128-16,1 5-128 0,-4-4 0 0,-1 1 0 16,-1 1 0-16,0 2 0 15,1 1-608-15,-1 1 0 0,2 2 0 0,-1 0 0 0,1 1-2080 16,1-1-432-16,-1 0-80 0</inkml:trace>
  <inkml:trace contextRef="#ctx0" brushRef="#br0" timeOffset="1748.42">4337 573 22111 0,'-1'-4'1968'0,"0"-2"-1584"15,0 1-384-15,1-1 0 0,0 0 1856 0,0-1 272 16,1 0 64-16,0 1 16 15,-1-2-608-15,1 2-128 0,1 0-32 0,0 2 0 0,-2 4-416 0,4-5-64 16,-4 5-32-16,4-3 0 16,-4 3-288-16,7-1-48 0,-1 1-16 0,1 1 0 0,0 1-176 0,-1 3-32 15,1 1-16-15,-2 3 0 0,2 2-96 0,1 2 0 16,-1 4-16-16,2 1 0 0,-1 3 48 0,-2 1 16 16,0 2 0-16,-2 8 0 0,-3 1-304 0,0-1 0 0,-2-1 0 15,-2 1 0-15,-2-1 0 0,-3-2 192 16,-1 0-64-16,-1 1-128 0,-2-3 0 0,0 0-304 15,-2-2 48-15,-2-1 0 16,-1-2-512-16,-3-1-80 0,-1-2-32 0,-1-3 0 16,-1 0-1792-16,-1-3-352 0,-1-2-80 0</inkml:trace>
  <inkml:trace contextRef="#ctx0" brushRef="#br0" timeOffset="2109.85">3668 421 17503 0,'-6'-11'1552'0,"6"11"-1232"0,0 0-320 0,-1-3 0 0,-4-1 2384 0,5 4 432 0,-4-3 64 0,4 3 32 16,-7 0-1232-16,2 2-240 0,-2 0-48 0,0 2-16 15,0 4-480 1,-2 2-80-16,-2 3-32 0,1 5 0 0,0 1-368 0,4 2-80 0,-1 6-16 0,1 1 0 31,1 1 16-31,1 2 0 0,1 1 0 0,2-2 0 0,3 0-192 0,1 7-144 16,-1-1 192-16,2-4-192 0,3-4 160 0,2 0-160 0,1-4 128 0,2-2-128 15,1-2 0-15,2-2-320 0,1-1 48 0</inkml:trace>
  <inkml:trace contextRef="#ctx0" brushRef="#br0" timeOffset="2787.02">5399 1400 31327 0,'0'0'2784'0,"0"0"-2224"0,0 0-560 0,0 0 0 0,0 0 976 0,0 0 96 0,0 0 16 0,4-3 0 15,1 0-528-15,2-1-112 0,2 2 0 0,4 1-16 16,1 0-48-16,2 0 0 0,1 0 0 0,6 1 0 16,1 1-384-16,0-1 128 0,0 0-128 0,1 0 0 31,-2 0-1248-31,-2 1-336 0,-1 0-64 0,-2 1-8704 0,-3 1-1744 16</inkml:trace>
  <inkml:trace contextRef="#ctx0" brushRef="#br0" timeOffset="2960.49">5438 1610 26719 0,'-11'-1'2368'0,"11"1"-1888"16,-6 0-480-16,6 0 0 0,0 0 2400 0,0 0 384 16,0 0 80-16,0 0 16 0,0 0-1424 0,0 0-288 31,0 0-48-31,6-1-16 0,3 0-496 0,3 1-96 0,2-1-32 0,5 3 0 0,1-1-288 0,3 2-48 16,2-2-16-16,3 0 0 0,3 1-128 0,-3-2 0 31,-1-1 0-31,-1-1-176 15,1-2-2000-15,2 0-416 0</inkml:trace>
  <inkml:trace contextRef="#ctx0" brushRef="#br0" timeOffset="3556.51">7525 920 18431 0,'3'-3'1632'0,"-1"-1"-1312"0,-1-1-320 0,2-1 0 16,-2 1 1232-16,1-2 176 0,-2 0 48 0,1 1 0 16,-1-1 832-16,1 1 160 15,-1-1 48-15,0 7 0 0,-1-4-768 0,1 4-160 0,0 0-32 0,0 0 0 16,0 0-608-16,0 0-128 0,0 0-32 0,0 0 0 15,0 0-288-15,-1 8-64 0,0 3-16 0,0 1 0 16,-1 2-144-16,0 1-48 0,2 2 0 0,-1 1 0 16,-1 2-80-16,0 1 0 0,1 1-128 0,1-1 192 15,-1-1-192-15,0-1 128 0,1 0-128 0,1-1 0 0,-1-2 0 16,0 0 128-16,0-1-128 0,1-1 0 0,2 1 0 0,-3-3 0 16,1 0-192-16,3-2 192 15,-2 0-1664-15,0-4-208 0,0 0-48 16,-2-6-9792-16,2 4-1936 0</inkml:trace>
  <inkml:trace contextRef="#ctx0" brushRef="#br0" timeOffset="3885.68">7207 1400 27983 0,'0'0'1232'0,"-6"1"272"0,6-1-1200 0,-3 4-304 15,-3-2 0-15,6-2 0 0,-6 3 1344 0,6-3 224 16,-5 2 32-16,5-2 16 0,0 0-448 0,0 0-80 0,0 0-32 0,6 3 0 16,2-2-544-16,3 0-96 15,4 0-32-15,4-1 0 0,3-2-96 0,4 0-32 16,4-1 0-16,4 0 0 0,4 0-64 0,-1-1 0 16,-2 0-16-16,1 0 0 0,1-1-48 0,-2 1-128 15,-3-1 192-15,-1 2-64 0,-2 0-128 0,-2 1 0 0,-3-1 0 0,-3 2 128 16,-4 0-128-16,0 1 0 0,-3 0 0 0,-2 0 0 15,-4 0 0-15,-1 0 0 0,-1 1-192 0,-6-1 192 32,0 0-560-32,0 0 16 0,0 0 0 0,0 0 0 0,0 0-1376 15,-2 7-288-15,-1-2-48 0,-2 2-12704 0</inkml:trace>
  <inkml:trace contextRef="#ctx0" brushRef="#br0" timeOffset="4389.72">7401 1769 33167 0,'-16'-8'1472'0,"11"5"304"0,-2-2-1424 16,2 0-352-16,0-1 0 0,1 0 0 0,-1-2 976 0,4 0 128 0,1 1 32 16,2-1 0-16,4-1-304 0,2 0-48 15,3-2-16-15,3 3 0 0,-1-1-592 0,4 1-176 16,1 0 0-16,2 2 0 0,0 0 0 0,-1 2 0 15,-3 0 0-15,0 1 0 0,-2 3 0 0,-2 1 0 16,-1 1 0-16,-2 1 0 0,-2 2 0 0,-1 3 0 16,-2 2 0-16,-1 2 128 0,-3 1-128 0,-2 3 0 0,0 1 0 0,-4 4 128 15,-1 2-128-15,-3 1 0 0,-2 3 0 0,-2 0 0 0,-4 2-192 16,-1-2-48-16,0 0-16 0,0-3 0 0,0-3 16 16,2-3 0-16,0-3 0 0,3-3 0 15,1 0 432-15,2-2 64 0,0-2 32 0,3-2 0 0,2-1 320 16,2-2 64-16,4-3 16 0,0 0 0 15,0 0-304-15,0 0-48 0,0 0-16 0,0 0 0 0,8 2-160 16,2-1-32-16,2-1-128 0,3-1 192 0,3-1-192 16,2 0 0-16,0 1 128 0,2-1-128 0,2-2 0 0,-1 1 128 15,0-1-128-15,1 0 0 0,1 1 256 0,-2-1-64 16,2-1 0-16,-3 2 0 0,1 0-48 0,-2 0-16 16,-2 1 0-16,-1 1 0 0,-3 0-128 0,-1 0 160 15,-3 0-160-15,-2 1 160 0,0 0-160 0,-1 0 160 16,-1 0-160-16,-7 0 160 0,0 0-160 0,0 0 0 15,0 0 144-15,0 0-144 0,0 0 0 0,0 0 0 16,0 0 0-16,0 0 0 16,0 0-400-16,0 0-48 0,0 0-16 0,0 0 0 15,0 0-1584-15,0 0-320 0,0 0-64 0,0 0-14656 0</inkml:trace>
  <inkml:trace contextRef="#ctx0" brushRef="#br0" timeOffset="5815.62">8614 1052 22111 0,'-3'-9'1968'0,"1"6"-1584"0,1-2-384 0,1 1 0 0,0 4 848 0,-2-6 96 15,2 1 16-15,0 5 0 16,-1-6 656-16,1 6 144 0,0 0 32 0,0 0 0 0,0 0-656 0,0 0-128 16,0 0-32-16,0 0 0 0,0 0-352 0,0 0-80 15,-4 6-16-15,-1 1 0 0,1 3-16 0,1 4-16 16,-1 0 0-16,-1 2 0 16,0 2-80-16,1 2-16 0,0 1 0 0,0 1 0 0,1 2-80 0,1 0 0 15,-2 0-16-15,2 2 0 0,-2-1-160 0,-1-1-16 0,2 0-128 16,1-2 192-16,0-1-192 0,-2-1 0 0,1-1 128 15,1-2-128-15,0-2 0 0,0-2 128 16,0-2-128-16,2-2 0 0,0-3 208 0,0-6-48 0,0 0-16 0,0 0 0 16,0 0 48-16,0 0 16 15,0 0 0-15,0 0 0 0,-2-8-16 0,1-1-16 0,1-6 0 16,0 0 0-16,0-2-176 0,-2-2 160 16,1-3-160-16,0-3 160 0,0 0-160 0,0 0 0 15,-2-2 0-15,1 2 0 0,0 1 0 0,0 1 0 0,0 0 0 0,0 1 0 16,0 0 0-16,2 1 0 0,1 0 0 0,2 1 0 15,0 1 0-15,1 1 0 0,1 0 0 0,1 2 0 16,4 0 0-16,0 2 0 0,0 0 0 0,1 0 0 0,1 2 0 0,2 1 0 16,1 1-128-16,0 3 128 15,0 0 0-15,1 2-144 16,-1-1 144-16,1 4 0 0,-2 1-208 0,0 1 64 0,-1 1 16 0,1 1 0 16,-2 1-368-16,0 3-64 0,-2 0-16 0,-1 1 0 15,-1 1-1456 1,-2 1-288-16,-3 2-64 0</inkml:trace>
  <inkml:trace contextRef="#ctx0" brushRef="#br0" timeOffset="6007.52">8535 1268 21183 0,'0'0'944'0,"-6"0"192"15,1-1-912-15,5 1-224 0,0 0 0 0,0 0 0 0,0 0 3824 0,0 0 720 16,0 0 128-16,0 0 48 0,3 5-3072 0,2-1-624 0,3-1-112 0,3 1-16 0,2-1-480 0,4-1-96 15,0 0 0-15,3 1-16 16,2-2-304-16,1 0 0 16,4 0 128-16,-2-1-128 15,-1 0-1152-15,0-1-304 0,2 0-48 0,-3 1-10192 0,-3 0-2032 16</inkml:trace>
  <inkml:trace contextRef="#ctx0" brushRef="#br0" timeOffset="6302.06">8869 1522 8287 0,'-9'10'736'0,"5"-4"-592"16,-3 2-144-16,1 1 0 0,1 2 4624 0,0 2 896 0,-1-1 176 0,2 0 48 15,1 1-3056-15,0-1-624 0,1 0-112 0,2 0-32 16,2 0-816-16,1-1-160 0,2-1-48 0,2 0 0 16,0-1-480-16,4 0-96 0,3-4-32 0,-1 0 0 15,0-3-80-15,0-2-16 0,0-1 0 0,1-1 0 16,-2-4-32-16,0-2-16 0,0 0 0 0,-2-2 0 15,-1-4 192-15,-2 1 48 0,-1-1 0 0,-2-1 0 0,-2-1 240 0,-2 1 48 16,-3 0 16-16,0 3 0 0,-2 1 16 0,0 1 16 16,-3 2 0-16,0 0 0 0,1 2-336 0,-1 2-64 15,-1 2 0-15,0 2-16 0,1 1-304 0,-2 2 0 16,0 1 0-16,-1 0 0 16,0 3-960-16,0 0-128 0,1 3-48 0,1 1 0 15,0 0-1904-15,2 0-384 0</inkml:trace>
  <inkml:trace contextRef="#ctx0" brushRef="#br0" timeOffset="9401.78">9555 1108 3679 0,'0'0'320'0,"0"0"-320"16,0 0 0-16,0 0 0 16,0 0 2128-16,0 0 368 0,0 0 64 0,0 0 0 0,0 0-1424 0,0 0-304 15,0 0-48-15,0 0-16 0,0 0 96 0,0 0 16 16,5-4 0-16,-5 4 0 0,3-5-112 0,-3 5 0 0,3-6-16 0,-3 6 0 15,4-4 0-15,-4 4 0 16,2-4 0-16,-2 4 0 0,3-6-16 0,-3 6 0 16,1-5 0-16,-1 5 0 0,0 0-144 0,3-5-16 0,-3 5-16 15,0 0 0-15,0 0 16 0,0 0 0 0,0 0 0 0,0 0 0 16,0 0-48-16,0 0 0 16,0 0 0-16,-3 8 0 0,0 2-128 0,1 1-16 0,-3 2-16 0,0 1 0 0,-2 3-64 0,1 2-16 15,-1 0 0-15,2 2 0 0,-1 0-128 16,1 0-32-16,1 1 0 0,1 0 0 0,1 0-128 0,1-1 0 15,1-1 0-15,2-2 128 0,1 0-128 0,2-1 0 32,0-1 0-32,2-3 0 0,0-2 224 0,0-1-32 0,2-1-16 0,2-1 0 0,0-3-32 0,0 0 0 15,0-3 0-15,1-1 0 16,1-2 16-16,1 0 0 16,2-4 0-16,-2 0 0 0,2-3-160 0,-2-1 192 0,0-1-192 15,0-3 192-15,1-3-64 0,-1-1 0 0,-1-3 0 0,-1-2 0 0,-1-2-128 0,0-1 160 16,-3 0-160-1,0-2 160-15,-1 2-160 0,0 2 0 0,-3 1 144 16,1 3-144-16,-2 1 192 0,-1 4-48 0,-2 1 0 0,0 2 0 16,-1 2 256-16,-1 1 48 0,0 3 16 0,0 1 0 15,-4 0-80-15,6 4-32 0,-4-1 0 0,4 1 0 16,-6 0-64-16,1 2-16 0,-1 3 0 0,1-1 0 16,0 2-272-16,0 0-144 0,-1 3 16 0,2 1 0 15,0 1 128-15,-1 1 0 0,3 1-144 0,-1 3 144 0,2-2 0 16,-3 1 0-16,2 2 0 0,1-1 0 0,1 1 0 15,1-2 0-15,-1 1 0 0,2 0 0 0,2-3 0 0,-1 1 0 16,0-2 0-16,2 0 0 0,0-1-144 0,1 0 144 0,-1-2 0 16,2-1 0-16,-1 0-288 0,1-1 48 15,-1-2 16-15,2 1 0 16,1-2-544-16,0-1-128 0,1 0 0 0,1-2-16 16,2-1-1856-16,0 0-368 0,-2-3-80 0</inkml:trace>
  <inkml:trace contextRef="#ctx0" brushRef="#br0" timeOffset="9801.03">10067 1506 9215 0,'0'0'816'0,"0"-6"-656"0,-1 1-160 0,1-1 0 0,0 2 3712 0,-1-1 720 16,0-1 144-16,1 1 32 0,0-1-1664 15,0 6-336-15,-1-5-64 0,1 5-16 0,1-6-928 0,-1 6-192 16,0 0-48-16,0 0 0 0,0 0-880 0,0 0-176 0,0 0-48 0,0 0 0 15,2 6-96-15,-1 1-32 16,0 2 0-16,0 1 0 0,-1 1 0 16,0 1-128-16,1 0 192 0,-1 0-64 0,0 1-128 0,0 1 0 15,-1-1 144-15,1 0-144 0,0 1 0 0,1 0 0 16,-1-2 0-16,0 0 0 16,-1 0-384-16,1 0-112 0,1-2-16 0,0-1 0 15,0-1-1504-15,3 0-304 0,-2 0-64 0,1-3-12928 0</inkml:trace>
  <inkml:trace contextRef="#ctx0" brushRef="#br0" timeOffset="10257.28">9986 1538 13983 0,'0'0'624'0,"0"0"128"0,0 0-608 0,0 0-144 0,0 0 0 0,0 0 0 0,0 0 1008 0,2-5 160 0,-2 5 48 0,0 0 0 16,1-5-48-16,-1 5 0 15,0 0 0-15,3-4 0 0,-3 4-160 0,0 0-48 16,5-5 0-16,-5 5 0 16,4-3 32-16,-4 3 0 0,4-5 0 0,2 2 0 0,-2 0-80 0,2 0-16 0,-1-2 0 15,1 2 0-15,-1-2-336 0,1 2-80 0,0 0-16 16,1 0 0-16,0-1-112 0,0 1-32 15,1 0 0-15,2 0 0 0,0 1-80 0,1 0-32 0,1 0 0 0,1 1 0 16,-2 1-16-16,1 0 0 0,0 1 0 16,0 1 0-16,0 1 48 0,1 2 0 0,-2 1 0 0,-2 2 0 0,1 1-16 0,-2 1 0 15,-2 1 0-15,-2 1 0 0,-1 1 32 0,-1 0 16 16,0 3 0-16,-4-2 0 0,-1 0-32 0,-3 2-16 31,-3 0 0-31,-2 1 0 0,-1-1-16 0,-2 0 0 0,-4-3 0 0,-1 0 0 0,1-1-16 0,0-1-16 16,-2-1 0-16,1-1 0 0,1-2-176 0,0 2 192 15,1-2-192 1,2-2 192-16,0 1-192 0,0-2-176 16,2 0 48-16,2-1 0 15,1-1-576-15,4-1-128 0,-1 0 0 0,2-1-16912 0</inkml:trace>
  <inkml:trace contextRef="#ctx0" brushRef="#br0" timeOffset="13055.7">3059 3154 3679 0,'0'0'320'0,"3"-5"-320"15,-5 0 0-15,2-1 0 0,-1 0 2160 0,0-1 352 32,0 1 80-32,0-1 16 0,-1 1-624 0,2 0-112 0,0-1-16 0,0 2-16 0,0 0-432 0,2 1-96 15,-2-2-16-15,1 2 0 0,-1 4-224 0,1-4-48 16,0-1-16-16,-1 5 0 16,1-4-16-16,-1 4 0 0,0 0 0 0,0 0 0 15,0 0-240-15,0 0-48 0,0 0-16 0,0 0 0 16,-3 4-176-16,-2 5-48 0,1 2 0 0,-2 4 0 15,0 1-160-15,-1 3-48 0,1 1 0 0,0 4 0 16,1 2-128-16,-1 1-128 0,1 2 144 0,1 0-144 0,3-1 0 16,0 1 0-16,1-1 0 0,0-1 0 0,2-3 0 15,2-1 0-15,0-1 0 0,0-1 0 16,2-3 0-16,-1-4 0 0,1-2 0 0,-1-1 0 0,1-3 128 0,0-2-128 16,2-1 0-16,1-3 144 0,0-2-144 0,0-2 0 15,-1-4 144-15,1 0-144 0,1-4 128 0,0-1-128 16,1-2 128-16,0-3-128 0,1-1 0 0,0-1 144 15,-1 0-144-15,-1 3 0 0,0 3 160 0,-1 2-160 16,-2 1 128-16,0 5-128 0,0 2 0 0,-7 2 0 16,7 3-192-16,1 2 192 0,-1 2 0 0,0 2 0 15,1 2 0-15,1 1 0 0,0 1-128 0,1-1 128 16,1 0-160-16,0-1 160 0,1 0 0 0,0-1 0 0,1-1 0 16,0-2 0-16,0-2 0 0,1-3 160 0,-2-2 0 0,0-2 0 15,-1-3 224-15,-1-4 64 0,0-2 0 0,-1-2 0 16,0-3 160-16,0-1 32 0,0-3 16 15,-3-2 0-15,-1-2-144 0,-1-3-16 0,0-3-16 0,-2 1 0 16,-2-2-144-16,-2 2-16 0,-2 3-16 0,-1 3 0 16,-2 2 16-16,1 3 0 0,-2 4 0 0,1 2 0 15,-2 3-192-15,0 1-128 16,-2 3 144-16,-2 2-144 0,-1 2-160 0,1 2-128 0,0 1-32 0,1 2 0 16,1 1-1712-16,1 1-336 0,1 2-80 0,1 1-15056 15</inkml:trace>
  <inkml:trace contextRef="#ctx0" brushRef="#br0" timeOffset="13996.26">3758 2663 3679 0,'-7'-15'320'0,"3"9"-320"16,1 0 0-16,0 0 0 0,0 1 5104 0,0 0 944 15,2 1 192-15,1 4 32 0,-3-6-4224 0,3 6-832 16,0 0-192-16,0 0-16 0,0 0-240 0,0 0-32 16,0 0-16-16,-1 7 0 0,0 2-480 0,1 2-112 15,0 2 0-15,0 1-128 0,0 2 160 0,0 0-160 0,0 2 128 0,0 2-128 16,-1-1 128-16,0 2-128 15,1 0 128-15,0-1-128 0,0-2 0 0,1-3 0 16,0-2 0-16,-1-2 0 0,0 0 0 0,0-1 0 0,-1-2 128 16,1-8-128-16,0 6 160 0,0-6 0 0,0 0 0 0,0 0 0 15,0 0 272-15,0 0 48 0,-6-2 16 0,1-2 0 16,-1-3-96-16,1-3-16 0,0-3 0 16,0-3 0-16,0-5-176 0,-1-2-32 0,0-3-16 0,2-1 0 15,1-4-160-15,0 1 192 0,1 2-192 0,1-1 192 16,1 2-192-16,1 0 160 0,2 2-160 0,1 2 160 0,0 3-160 0,1 2 160 15,1 3-160-15,2 2 160 0,0 2 48 0,0 1 16 16,2 2 0-16,1 2 0 0,-1 0-80 0,2 2-16 16,-2 0 0-16,0 2 0 0,0 1-128 0,-1 1 0 15,0 1 144-15,-2 1-144 0,1 2 0 0,-1 1 0 16,-3 3 0-16,-1 0 0 0,1 0 0 0,-6 3 0 16,-1 1 0-16,-1 3 0 0,-3 1 0 0,1 1 0 15,-3 0 0-15,-1 0 128 0,-1-1-128 0,1 1 144 16,-1-1-144-16,0-1 160 0,0-3-160 0,0 0 0 15,2 0 0-15,-1 0 0 0,1-2 0 16,1 0-304-16,0 0 48 0,1-1 16 16,2-2-1456-16,0 1-288 0,2-1-64 0,1-2-13504 0</inkml:trace>
  <inkml:trace contextRef="#ctx0" brushRef="#br0" timeOffset="14296.99">3918 2913 8287 0,'0'0'736'0,"-2"6"-592"0,-2 2-144 0,1 1 0 16,0 0 4096-16,0 0 768 0,0-2 176 0,2 1 16 15,-1 0-3360-15,1-1-672 0,2 1-144 0,0-1-32 16,-1-7 64-16,0 0 16 0,0 0 0 0,6 3 0 0,-6-3-400 0,7 2-80 16,1-2 0-16,0-2-16 0,-1-2-112 0,1-3 0 15,0-1-16-15,0-1 0 0,-2 1 160 0,1-2 48 16,-3-1 0-16,1 0 0 0,-2 0-96 0,-2-1-16 15,-2 2 0-15,0 0 0 0,-1 1 48 0,-2 2 0 16,0 2 0-16,-1 1 0 0,0 0-224 0,-2 3-32 16,0 1-16-16,-1 2 0 0,0 2-176 0,1 0 0 15,-1 0 0-15,1 2-176 16,1 1-208-16,0-1-64 0,2 2 0 0,0 0 0 16,2-1-1312-16,1 1-272 0,1-1-48 0,1-1-8288 15,-1-6-1664-15</inkml:trace>
  <inkml:trace contextRef="#ctx0" brushRef="#br0" timeOffset="14626.95">4149 2514 27647 0,'0'0'1216'0,"-1"-7"256"0,0-1-1168 0,1 1-304 0,1-1 0 0,1 1 0 0,1 1 1024 0,1 0 160 16,-1 2 32-16,0-1 0 0,-3 5 0 0,6-3 0 16,0 0 0-16,2 2 0 0,0 1-624 0,2 1-112 15,-2 1-32-15,1 2 0 16,-1 2-160-16,0 0-32 0,0 3-16 0,3 2 0 0,-1 4-32 0,4 1 0 16,-2 2 0-16,-1 1 0 15,-3 3-16-15,2 2-16 0,-2 1 0 0,-2 0 0 0,-2 2-48 0,-2 1-128 16,0 1 192-16,-4 0-64 0,-2 1-128 0,-4 0 160 15,-3 0-160-15,-2 0 160 16,-3 1-544-16,-1 0-96 0,-5-2-32 0,-1-1 0 16,-3 0-1584-16,2-1-320 0,0 0-64 0,1-4-12400 15</inkml:trace>
  <inkml:trace contextRef="#ctx0" brushRef="#br0" timeOffset="15004.19">3534 2434 25791 0,'-4'-11'1152'0,"0"7"224"0,0 0-1104 0,0-1-272 0,-1 2 0 0,1 0 0 0,-2-1 704 16,6 4 64-16,-6-2 32 0,-1 2 0 0,0 2 336 0,1 3 64 15,-1 1 16-15,1 3 0 0,1 3-672 0,-1 4-128 16,0 4-32-16,1 5 0 0,-1 2-160 0,1 5-32 16,-1 2-16-16,2 2 0 0,0 1 32 0,3 1 16 15,1 1 0-15,3-2 0 16,0-1-224-16,3-1 128 0,0-2-128 0,2-3 0 0,0-2 144 0,5-3-144 0,-1-3 128 0,3-1-128 15,0-1 0-15,4 0 0 16,1-5 0-16,3-2 0 16,3-3-2304-16,6-3-400 0</inkml:trace>
  <inkml:trace contextRef="#ctx0" brushRef="#br0" timeOffset="15558.74">4953 3359 36399 0,'0'0'1600'0,"0"0"352"0,0 0-1568 0,0 0-384 16,0 0 0-16,0 0 0 0,0 0 0 0,6-3 0 16,1 0 128-16,2 0-128 0,2-1 400 0,2 1 48 15,3 1 16-15,1 0 0 0,3-1-208 0,2 2-32 0,1-1-16 16,0 1 0-16,0 0-208 0,0 1 0 16,1-1 0-16,-5 1 0 15,-1 1-1360-15,-2 1-224 0,-3 0-32 0,-4 3-13984 0</inkml:trace>
  <inkml:trace contextRef="#ctx0" brushRef="#br0" timeOffset="15754.92">4921 3615 36863 0,'0'0'1632'0,"0"0"336"0,-4 1-1584 0,4-1-384 0,0 0 0 0,0 0 0 16,0 0 448-16,0 0 0 0,0 0 0 0,0 0 0 15,0 0 80-15,6 1 32 0,5 2 0 0,3-2 0 16,2-1-272-16,3-1-48 0,2 0-16 15,3 0 0-15,2-1-224 0,4 0 0 0,1-2 0 0,0 1 0 32,-1-1-1072-32,0-2-304 0,-2 2-64 0,-3-1-15488 0</inkml:trace>
  <inkml:trace contextRef="#ctx0" brushRef="#br0" timeOffset="18527.06">6977 3447 17439 0,'0'0'768'0,"0"0"176"0,0 0-752 0,7-2-192 0,6-2 0 0,-4 2 0 0,-9 2 1264 0,0 0 208 0,0 0 64 0,0 0 0 31,-3-4-64-31,3 4 0 0,0 0 0 0,0 0 0 0,0 0-752 15,0 0-144-15,0 0-48 0,0 0 0 16,8-2-176-16,1 0-32 0,1 0-16 0,2 1 0 16,0 0-112-16,1 1 0 0,2 0-16 0,0 0 0 0,0-2-16 0,1 1 0 15,-1-1 0-15,1 1 0 16,-1 1-32-16,0-1 0 0,1 0 0 0,-2 1 0 0,-2 0-128 0,-1 0 0 16,-1 0 144-16,-2 0-144 0,-8 0 128 0,0 0-128 15,0 0 128-15,0 0-128 0,0 0 144 0,0 0-144 16,0 0 192-16,0 0-192 0,-5 4 144 0,-1 0-144 15,-3 1 0-15,-1 1 144 0,-2-2-144 0,-1 0 0 16,-3 1 0-16,0-1 128 0,-1 1-128 0,1-1 0 16,0 0 144-16,-1 1-144 0,-2-2 320 0,0-1-16 15,0-1 0-15,-1-1 0 0,1 0 208 0,0 0 64 16,2 0 0-16,-1 0 0 0,2-1 112 0,0 0 16 16,4 1 16-16,2 0 0 0,2-1-160 0,2 0-48 15,6 1 0-15,0 0 0 0,0 0-320 0,0 0-64 16,0 0 0-16,10 1-128 0,0 1 0 0,6-1 0 15,2-1-160-15,3 0 160 0,2-1-128 0,0-1 128 0,0 0 0 16,1-1 0-16,2-1 0 0,0 1 0 0,0-1 0 0,2 0 0 16,-2 1 0-16,1 1 0 0,-2 0 0 0,-1 0 0 15,-4 0 0-15,-1 1 0 0,-3-1 0 0,-3 1 0 16,-3 1-144-16,-3 0 144 0,-7 0-192 0,0 0 192 16,0 0-176-16,0 0 176 0,-7 2-160 15,-3 0 160-15,-3 0-176 0,-2 1 176 0,-3-2-192 0,0 2 192 16,-2 0-192-16,-2 3 64 0,-1-3 128 0,0 0-208 15,1 0 208-15,1-1 0 0,2 0 0 0,1 0 0 0,2-1 192 0,2 2-192 16,1-3 192-16,4 1-192 0,0 0 160 0,2 0-160 16,2 0 128-16,5-1-128 0,0 0-128 15,0 0-128-15,0 0 0 0,0 0-16 16,7 1-1568-16,2 0-304 0,2-1-64 0,0 0-13392 0</inkml:trace>
  <inkml:trace contextRef="#ctx0" brushRef="#br0" timeOffset="19333">8351 3071 11967 0,'0'0'1072'0,"0"0"-864"0,0 0-208 0,2-6 0 15,-2-1 1472-15,2-1 256 0,5 1 64 0,0-1 0 0,-4 0-176 0,0 2-16 16,-1-1-16-16,-1 0 0 0,1 1-48 16,-1-1 0-16,-1 2 0 0,0-2 0 15,0 7 16-15,0 0 0 0,0-5 0 0,0 5 0 0,-3-5-496 0,3 5-96 16,0 0-32-16,0 0 0 0,-4 4-368 15,0 2-80-15,-1 2-16 0,1 3 0 0,-2 2-272 16,2 2-48-16,1 3-16 0,-1 2 0 16,1 2-128-16,0 0 0 0,-2 1 144 0,3 1-144 0,1 3 0 0,0-1 0 0,1-1 0 15,0-1 128 1,1 0-128-16,0-4 0 0,0 0 0 0,1-1 0 0,1-1 0 0,-2-2 0 0,0-2 128 0,0 0-128 16,1-1 0-16,-1-3 0 15,0-2 0-15,0 0 128 16,2 0-480-16,0-3-96 0,-3-5 0 0,0 0-16 0,0 0-1424 0,0 0-288 0,5 1-48 0,-5-1-13088 15</inkml:trace>
  <inkml:trace contextRef="#ctx0" brushRef="#br0" timeOffset="19680.68">8023 3571 27647 0,'0'0'2448'0,"0"0"-1952"32,-5 2-496-32,5-2 0 0,0 0 912 0,0 0 96 0,0 0 16 0,0 0 0 0,0 0-240 0,0 0-32 15,0 0-16-15,0 0 0 0,10 0-112 0,3 1-32 16,3 0 0-16,3-1 0 16,1-1-96-16,5 1-32 0,1 0 0 0,5 0 0 15,2 0-160-15,4-1-48 0,1-1 0 0,-2-1 0 16,0 1-112-16,-1-1-16 0,-2 0-128 0,-1-1 192 15,-2 2-192-15,0 0 128 0,-2 0-128 0,-3 1 0 16,-2 0 128-16,-1-1-128 0,-5 1 0 0,-2 1 144 16,-2 0-144-16,-3 1 160 0,-2 1-160 15,-2-1 160-15,-6-1-160 0,0 0 160 0,0 0-160 0,0 0 160 0,0 0-352 0,0 0-64 16,0 0 0-16,-1 6-16 16,0 0-416-16,-2-1-80 0,-2 1 0 0,1 0-16 15,-3 1-1584-15,-1 1-304 0,-1 0-64 0,-1 1-16 0</inkml:trace>
  <inkml:trace contextRef="#ctx0" brushRef="#br0" timeOffset="20169.18">8173 4003 21183 0,'0'0'1888'0,"-6"-2"-1504"15,0-3-384-15,-1 1 0 0,2 0 2416 0,0-1 400 0,2 0 96 0,1-2 16 16,-1-1-992-16,3 1-192 15,2-1-32-15,0 0-16 0,2-1-816 0,2 1-176 16,1-1-16-16,3 1-16 0,1-1-448 0,2 2-96 16,1-1 0-16,1 1-128 0,2 3 160 0,-2 1-160 0,0 0 128 0,0 2-128 15,-2 0 0-15,-1 1 0 16,0 2 128-16,-3 3-128 0,-4 0 0 0,2 3 0 16,-2 2 144-16,-1 3-144 0,-4 0 0 0,-2 4 0 0,-2 2 0 0,-2 0 0 15,-4 3 0-15,-2 1 0 0,-2 3 0 0,-1 1 128 16,-1 2-128-16,-2-3 0 0,0 1-176 0,3-3 176 0,-3-2-176 15,3-2 176-15,1-2-192 0,-1-1 192 16,4-4 0-16,1-1 128 0,1-2 0 0,1-1 16 0,2-3 384 16,2 0 80-16,4-6 16 0,0 0 0 0,0 0-128 0,0 0-32 15,0 0 0-15,0 0 0 0,0 0-208 16,0 0-32-16,5 3-16 0,4-1 0 0,3-2-208 16,4-1 176-16,1-2-176 0,4 0 160 0,2-1-160 0,3 1 160 15,2 0-160-15,0-2 160 0,0 1-160 0,0-1 0 16,-2-1 0-16,0 1 128 0,-2-1-128 0,-1 1 0 15,-1-1 144-15,-1 1-144 0,-3-1 0 0,-1 2 128 0,-2 0-128 0,-1 2 0 16,-2 1 0-16,-1 0 0 0,-3-1 0 0,0 1 128 16,-8 1-128-16,0 0-128 15,0 0 128-15,0 0-192 16,0 0-256-16,0 0-64 0,0 0-16 0,0 0 0 16,0 0-320-16,0 0-64 0,0 0-16 0,0 0 0 15,0 0-2128-15,0 0-416 0</inkml:trace>
  <inkml:trace contextRef="#ctx0" brushRef="#br0" timeOffset="21018.61">9283 3120 23039 0,'0'0'2048'0,"0"-8"-1648"0,0-1-400 0,4 0 0 15,3 1 640-15,-2 0 64 0,-4 1 0 0,-1 1 0 16,0-1 768-16,1 2 176 0,-1 5 16 0,0 0 16 16,0 0-752-16,0 0-160 0,0 0-16 0,0 0-16 0,-5 4-272 0,-1 1-48 15,1 3-16-15,2 3 0 0,-2 3-128 0,2 3-16 16,0 1-16-16,-1 1 0 0,1 2-64 0,1 3-16 16,0 2 0-16,-1 0 0 0,2 1-160 0,0-1 192 15,0-1-192-15,0 1 192 0,2-2-192 0,0-1 0 16,0-2 144-16,0-1-144 0,0-2 0 0,1-1 144 15,1-2-144-15,-1-2 0 0,-1-2 224 0,0-2-64 16,0-2-16-16,-1-7 0 0,0 0 48 0,0 0 0 16,0 0 0-16,0 0 0 0,0 0 16 0,0 0 16 31,-1-7 0-31,-1-2 0 0,0-3-32 0,1-3-16 0,-3-4 0 0,1-3 0 0,-1-3-176 0,-1-3 0 0,1-2 144 0,0-3-144 16,0-3 0-16,1 1 0 15,0 0 0-15,0 1 0 0,2 0 0 0,1 2 0 0,0 2 0 0,1 2 0 16,2 3 176-16,0 3-48 0,2 4 0 0,2 1 0 15,-1 3 32-15,1 2 0 0,2 1 0 0,2 2 0 16,1 1-160-16,1 1 0 0,2 0 0 0,-1 3 0 16,0-1 0-16,1 3 0 0,-1 0 128 0,-1 1-128 15,-1 1 0-15,0 1 0 0,0 1 144 0,-2 2-144 16,-2 2 0-16,-1 0 0 0,-2 2 0 0,-2 2 128 16,-2 0-128-16,-2 1 0 0,-1 1 0 0,-2 0 128 15,-3 1-128-15,-2 1 144 0,1-1-144 0,-1 0 160 0,-1 0-160 16,0 0 160-16,-1-2-160 0,0 1 160 0,1-1-160 15,0 0 0-15,-2 0 144 0,0-1-144 0,1-1 0 0,1-1 0 16,0 0 0-16,1-1 0 16,2 2-624-16,0-1-32 0,2-1-16 0,0 1 0 15,1 0-2368-15,2 1-480 0,0-3-80 0</inkml:trace>
  <inkml:trace contextRef="#ctx0" brushRef="#br0" timeOffset="21332.99">9537 3509 21183 0,'-7'11'1888'0,"5"-5"-1504"15,0 1-384-15,0 2 0 0,-1 0 2032 0,2 1 336 16,1 0 64-16,0 0 0 0,1-1-1248 0,3 1-256 0,0 0-48 0,3-2-16 16,-2-1 0-16,3-1 0 0,1 0 0 15,2-2 0-15,1-1-384 0,1 0-80 0,1-2-16 0,2-1 0 16,-1-3 32-16,0 0 0 0,2-1 0 0,-2-2 0 15,-3-1-128-15,1-3-32 0,-2-2 0 16,-3-1 0-16,-1 0 192 0,-3 0 48 0,1-1 0 0,-5 1 0 16,-4-1 32-16,0 2 16 0,0 1 0 0,-3 2 0 15,0 3 32-15,-2 1 16 0,-2 2 0 0,-3 2 0 16,0 1-400-16,-2 1-192 0,0 1 160 0,1 2-160 16,-1 1 0-16,1 2 0 0,0 0-128 0,0 1 128 15,1 1-576 1,2 1 0-16,0-1 0 0,2 1 0 0,2 1-1808 0,2-2-368 0,1 1-80 0</inkml:trace>
  <inkml:trace contextRef="#ctx0" brushRef="#br0" timeOffset="22323.36">10306 3046 21359 0,'0'0'944'0,"0"-6"208"15,0 1-928-15,2-1-224 0,1 1 0 0,0-1 0 16,-1 1 1488-16,-1 1 256 0,-1-1 48 0,-1 1 16 0,-1 0-400 0,2 4-64 16,0 0-32-16,0 0 0 15,0 0-608-15,0 0-112 0,0 0-16 0,-3 5-16 0,0 1-128 0,1 4-32 16,-3 1 0-16,2 1 0 0,0 3-48 0,-1 0-16 16,1 2 0-16,0 0 0 0,-1 2-16 0,2 1-16 15,0 1 0-15,1 0 0 0,0-1-112 0,1 1-32 16,1 0 0-16,1-1 0 0,1-2-32 0,2-2-128 15,-1-2 192-15,2 0-64 0,0-3 32 0,2-1 0 16,0-3 0-16,1 0 0 0,-1-2 0 0,2 0 0 0,0-3 0 0,0-1 0 16,-1-3-32-16,0 0-128 0,-1-3 192 0,2 0-64 15,0-2 0-15,-1-2-128 16,2-3 192-16,-1-2-64 0,0-3-128 0,-1-2 128 16,-1-3-128-16,1-1 128 0,-1-1-128 0,0 0 0 0,-1 0 0 0,-1 1 0 15,-3 1-160-15,0 2 160 0,0 1 0 0,-2 3-144 16,0 1 144-16,-1 1 0 15,-1 3 128-15,0 3-128 0,-2 2 352 0,1 2 0 0,2 4 0 16,0 0 0-16,0 0-96 0,0 0-32 0,-5 4 0 0,0 4 0 0,1 2-224 0,0 2 0 16,0 2 0-16,1 1 0 0,0 2 0 15,0 1 0-15,1 1 0 0,1 2 0 0,-1 0 0 16,1 1 0-16,1-1 0 0,1-1 0 0,0 1 0 16,1-1 0-16,2-3 0 0,-1 0 0 0,1-3 0 15,3 0 0-15,-1-1-176 0,2 0 176 16,1-2-1536-1,1-3-192-15,2-1-48 0,1 0-9936 0,3-3-2000 0</inkml:trace>
  <inkml:trace contextRef="#ctx0" brushRef="#br0" timeOffset="22749.55">10874 3455 25791 0,'0'0'2304'0,"0"0"-1856"0,0 0-448 0,0 0 0 15,0 0 1392-15,0 0 176 16,0 0 32-16,0 0 16 0,0 0-976 0,0 0-192 16,0 0-32-16,0 0-16 0,0 0-16 0,0 0 0 15,0 0 0-15,7-2 0 0,-7 2-64 0,5-3 0 0,-5 3-16 0,5-5 0 16,-2 0 144-16,-1-2 16 0,-2 1 16 0,0-1 0 16,-1 1 32-16,-1 1 0 0,-1-1 0 0,-2 1 0 15,1 1 80-15,-3-1 32 0,3 2 0 0,-4 1 0 16,3 1-160-16,-4 2-16 0,-2 1-16 0,0 1 0 0,-1 2-112 0,1 0-32 15,-2 2 0-15,2 3 0 0,0 2-160 16,1 1-128-16,1 1 192 0,0 0-192 16,0 3 128-16,2-2-128 0,0 1 0 0,2-1 0 15,0-1 128-15,4 1-128 0,0-2 0 0,1 0 0 0,1 1 144 0,2-1-144 32,2-4 0-32,1 1 144 0,1-1-144 0,3 0 160 0,0-2-160 0,2-1 160 0,1-1-160 0,2-2 128 15,1-1-128-15,0-2 128 0,1-3-128 0,0-2 0 16,2 1 0-16,-1-2 128 0,-1 1-128 0,0-1 0 15,-2 0 0-15,1 0 0 0,-2 1-368 0,-1-1 48 16,-2 2 16-16,-2 0 0 16,-1-1-592-16,-3 2-128 0,-5 3-32 0,0 0-11360 15,0 0-2288-15</inkml:trace>
  <inkml:trace contextRef="#ctx0" brushRef="#br0" timeOffset="28799.94">14621 2554 2751 0,'0'0'256'0,"0"0"-256"0,7 0 0 0,-2 0 0 0,-5 0 2768 0,8-1 512 31,-2 0 112-31,-6 1 0 0,0 0-1776 0,0 0-352 0,6-1-80 0,-6 1-16 0,0 0-64 0,0 0-16 16,0 0 0-1,0 0 0-15,0 0-336 0,0 0-80 0,0 0-16 0,0 0 0 0,0 0-224 0,0 0-48 16,0 0-16-16,-6 3 0 0,1 1-48 16,-1-2 0-16,1 0 0 15,-2 0 0-15,1-1-64 0,-2 0-32 0,1 0 0 0,-4 1 0 0,0-1-96 0,0 0 0 16,0 0-128-16,-1-1 192 0,1 0-48 15,-1 1-16-15,2 1 0 0,-1-2 0 0,-1 0 80 0,1 0 16 16,1 0 0-16,3 0 0 0,-1-1 80 0,1 0 16 16,1 0 0-16,0 1 0 0,6 0 32 0,0 0 16 15,0 0 0-15,0 0 0 0,0 0-96 0,0 0-16 16,0 0 0-16,0 0 0 0,0 0-64 0,0 0-32 16,0 0 0-16,0 0 0 0,0 0 16 0,0 0 0 15,-1 6 0-15,1 1 0 0,0 0-32 0,0 1 0 16,-1 1 0-16,1 2 0 0,-1 2-144 0,0 3 192 0,0 0-192 0,0 4 192 15,0 3 0-15,-1 4 0 0,-1 0 0 0,0 3 0 16,-2 0-192-16,1 3 192 16,0 2-192-16,-2 2 192 0,1 2-192 0,-1 0 0 15,1 1 0-15,-1-1 128 0,1 1-128 0,1 0 0 0,-1-2 0 0,4-3 0 16,-1-2 0-16,0-2 128 0,1-1-128 16,2-4 0-16,2 0 320 0,-1-4-32 0,0-3 0 0,2 0 0 15,0 0 208-15,0-4 32 0,-1-3 16 0,2-1 0 0,0-1-224 0,1-1-64 16,-2-2 0-16,2-1 0 0,1 0 0 15,1-2-16-15,0-2 0 0,1 0 0 16,2 0-80-16,0-2-16 0,1 0 0 0,-2-2 0 0,2 0-144 0,2 0 192 16,0 0-192-16,3 0 192 0,-4-1-192 0,2 1 0 0,1 0 0 0,-2 0 0 15,-2 1-128-15,3 0-128 0,0 0 0 0,-1 1-16 32,1 1-1904-32,-2 0-368 0,2 1-80 0,1 0-13392 0</inkml:trace>
  <inkml:trace contextRef="#ctx0" brushRef="#br0" timeOffset="29274.27">15178 2751 28383 0,'0'0'1264'0,"0"0"256"0,0 0-1216 0,-3-3-304 0,3 3 0 0,0 0 0 16,-4-2 624-16,4 2 64 0,0 0 16 0,-4 5 0 16,0 3-32-16,2 3 0 0,0 1 0 0,0 3 0 15,0 4-288-15,0 1-64 0,2 1-16 0,0 1 0 16,0 1 112-16,2 1 32 0,-2 2 0 0,1 0 0 15,0-1-448-15,0-1-192 0,1-1 0 0,-1-1 16 16,0-1 176-16,0-1 0 0,2-2 0 0,-3-2 128 16,1-2-128-16,0 0 144 0,0-2-144 0,0-2 160 15,-1-3-480-15,1 0-112 0,-1-7-16 0,0 0 0 16,0 0-1520-16,0 0-304 0,0 0-64 0,0-8-10544 16</inkml:trace>
  <inkml:trace contextRef="#ctx0" brushRef="#br0" timeOffset="29545.4">15137 2869 19343 0,'-8'-21'1728'0,"4"12"-1392"16,-3-2-336-16,3-2 0 0,1-1 1936 0,0-1 320 16,2 1 64-16,2 1 16 0,4 0-592 0,1 1-112 15,2 1-32-15,2 0 0 0,3 0-752 0,4 1-144 16,1 0-48-16,2 1 0 0,0 0-160 0,0 1-48 16,-2 2 0-16,0 1 0 0,-1 2-208 0,-1 1-48 0,1 0-16 0,-3 3 0 15,-1 2-176-15,-2 2 128 0,-2 0-128 0,-3 3 128 16,-1 2-128-16,-2 2 160 0,-1 1-160 0,2 1 160 15,-4 3-160-15,-4 0 0 0,-1 1 0 0,-3 0 0 16,-1-1 0-16,-2 1 0 0,-1-2 0 0,0 1 0 16,-1-3 160-16,-1-1-160 0,-3-1 192 15,1-1-192-15,-1-1 176 0,1 0-176 0,-1-1 160 0,2-1-160 16,0-3 0-16,2 1 0 0,1-1 0 0,2 1 0 16,3-3-544-16,1 1-208 0,6-4-32 0,-2 6-16 15,2-6-2528-15,2 5-512 0,4 1-112 0</inkml:trace>
  <inkml:trace contextRef="#ctx0" brushRef="#br0" timeOffset="29812.64">15404 3167 12895 0,'-1'9'1152'0,"0"2"-928"16,0 2-224-16,1 2 0 0,0 1 1920 0,0 0 352 16,0 1 64-16,1-1 16 0,0 0-672 0,1-2-128 15,1-1-16-15,0-1-16 0,0-1-384 16,3-1-80-16,-1-2-16 0,2-2 0 0,0 0-160 0,2-2-48 0,0-3 0 0,1-1 0 15,1-2-64-15,1-2-32 0,-1-2 0 0,-1-1 0 16,-1-2-32-16,-2-2 0 0,0-2 0 16,-4-2 0-16,-2-2 32 0,-1 0 0 15,0 1 0-15,-2 0 0 0,-1 1-160 0,0 3-48 0,-2 1 0 0,0 2 0 16,-2 1-272-16,1 4-48 0,-2 1-16 16,0 0 0-16,-1 3-192 0,-2 2-256 0,0 1 48 15,0 2 16-15,-1 4-1424 0,1 0-288 0,0 0-48 0,0 0-9696 16,0-2-1952-16</inkml:trace>
  <inkml:trace contextRef="#ctx0" brushRef="#br0" timeOffset="31071.22">16643 2921 13071 0,'0'0'576'0,"0"0"128"0,0 0-576 0,9 0-128 0,-1-2 0 0,-1 1 0 0,-7 1 1824 0,6-3 336 0,-2-1 64 16,-4 4 16-16,2-6-304 0,-2 6-48 15,1-6-16-15,-1-1 0 0,-1 0-464 0,0 1-112 0,-1-1-16 0,0 1 0 0,-2 0-384 0,0 1-96 16,-2 0-16-16,0 2 0 0,-2 0-272 0,-1 1-48 16,-1 2-16-16,-2 3 0 0,-1 0-192 0,0 1-64 15,-4 3 0-15,3 1 0 0,-3 2-192 0,1 1 0 16,2 1 0-16,1 0 0 15,-1 1 0-15,3 1 0 0,2 1 0 0,1-1 0 16,1-1 0-16,3 0 0 0,1 0 0 0,1 0 0 0,4-2 0 0,1-2-128 16,0 0 128-16,4-2 0 0,0-2 0 0,3 0 0 15,4-2 0-15,0-3 0 0,1-2 0 0,3-1 0 16,1-3 0-16,-1-2 144 0,1 0-144 0,-4-3 192 16,1-2-192-16,-3 1 192 0,-2 0-192 0,-1 0 192 15,-1 1-192-15,-3 2 192 0,0 2-32 0,-2 0 0 16,-1 3 0-16,-3 4 0 0,0 0 224 0,0 0 32 15,0 0 16-15,0 0 0 0,0 0-432 0,2 8 128 16,-1 2-128-16,1 1 0 0,-1 0 0 16,1 1 0-16,0 1 0 0,2-1 0 0,0-1 0 0,2 0 0 15,0-1 0-15,2-2 0 0,2 0-384 0,1-1 32 16,0-2 16-16,2-2 0 16,1-1-800-16,3-4-144 0,0-1-48 0,2-2 0 15,1-3-1600-15,0-2-320 0,3-3-64 0,1-3-16 16,-3-2 1600-16,0-2 304 0,-1-1 64 0,-2 0 16 0,0 0-640 0,-5 0-112 0,-1 2-16 0,-1 0-16 15,-4 2 2688-15,-3 2 528 0,-1 3 128 0,0 2 0 0,-3 1 1664 0,-3 1 336 16,0 1 64-16,-1 1 16 16,-3 2-928-16,-1 1-176 0,1-1-32 0,-2 4-16 15,-1 1-880-15,0 3-176 0,-1 0-48 0,1 3 0 0,0 0-592 16,0 4-112-16,-1 3-16 0,2 0-16 0,-1 1-304 16,2 2 160-16,1-1-160 0,3 3 128 0,-2 1-128 15,4 1 0-15,1-2 0 0,2 1 0 0,1-1 0 0,4 0 0 16,-1-2 0-16,4-1 0 0,2-3 0 0,2-1 0 15,3-3 144-15,1-3-144 0,2-1 0 0,1-4 0 16,1-3 0-16,1-5 0 0,-1-3-176 0,0-2-48 16,1-3-16-16,0-4 0 0,0-4-112 0,-1-2-32 15,-1-3 0-15,0-2 0 0,-1-2 0 0,-1-2 0 16,-3-2 0-16,-3 0 0 0,0-1 384 0,-2 3 0 16,-2 1 0-16,-2 4 0 0,0 1 512 0,-3 3 0 15,-1 2 16-15,-2 3 0 0,0 3 288 0,-2 4 48 0,-1 2 16 16,0 2 0-16,-1 3-240 0,1 1-64 15,3 5 0-15,0 0 0 0,-6 0-400 0,2 5-176 0,0 1 128 16,0 4-128-16,1 4 0 0,-2 1 0 0,0 4-192 0,1 3 192 16,0 3-160-16,1 1 160 0,0 4 0 0,1 2-144 15,-1 2 144-15,1-1 0 0,2 0 0 16,0-1-128-16,0 0 128 0,4-1 0 0,0-3 0 0,1 0 0 16,2-5 0-16,0-2 0 0,0-4 0 0,2-1 0 15,1-3 0-15,1-2 0 0,1-3 0 0,0-3-128 16,1-3 128-16,1-2 0 15,0-3 0-15,1-2 0 0,1-3 0 0,-3-2 0 0,0-2 128 0,0-2-128 16,1-4 0-16,-2-1 0 0,-2 1 0 0,-1 0 0 16,0 1 0-16,-1 3 0 0,-1 1-160 0,-1 2 160 15,1 2-176-15,-1 1 176 16,1 2-160-16,-2 1 160 0,2 3-192 0,1 2 192 0,-1 1-208 16,2 3 80-16,-2 0 128 0,3 3-208 0,0 0 80 15,1 3 128-15,-4 1 0 0,1 1 0 0,-1 2 0 0,-2-1 0 0,0 0 0 16,-2 0 128-16,-1 0-128 0,-1-1 128 0,-1 1-128 0,-1-1 128 15,-2-1-128-15,-2-1 128 0,0-2 0 16,-2-1 0-16,0-2 0 0,-2 0 0 0,1-3 64 0,-3-1 0 16,1-1 0-16,-2-2 0 0,-1-1-32 0,1-2 0 15,-1 1 0-15,-1-1 0 0,1 0-160 0,-3-2 0 32,1 0-160-32,-1 0 160 0,0-1-1712 0,0-2-240 0,-2-1-48 0</inkml:trace>
  <inkml:trace contextRef="#ctx0" brushRef="#br0" timeOffset="31211.65">17400 2705 27647 0,'-6'-10'1216'0,"4"5"256"0,0-2-1168 0,2-1-304 0,1 1 0 0,2-1 0 16,0 0 2928-16,2 2 528 0,0-1 96 0,3 0 32 15,2 2-2656-15,2-2-528 0,1 1-96 0,3-1-32 16,2 2-400-16,2 0-96 0,-1-1-16 0,2 0 0 15,1 1-2736-15,1 0-544 0</inkml:trace>
  <inkml:trace contextRef="#ctx0" brushRef="#br0" timeOffset="31751.26">18865 2602 22111 0,'-7'-8'1968'0,"4"5"-1584"0,-1-3-384 0,-2 2 0 16,-1 1 2128-16,1 1 352 15,0-1 64-15,1 1 16 0,5 2-704 0,-5 0-128 16,1 1-16-16,0 2-16 0,-1 5-1056 0,1 2-224 0,-1 2-32 0,2 3-16 16,0 3-240-16,0 2-128 0,-2-1 160 15,2 5-160-15,1 1 0 0,-1 2 128 16,1 1-128-16,0-1 0 0,0 0 0 0,0 0 0 0,1 0 0 0,-1-2 0 15,2 0 0-15,0-2 0 0,0-2 0 0,2-1 0 16,0-2-880 0,0-3-208-16,1-2-64 0,-2-2-9728 0,0-2-1968 0</inkml:trace>
  <inkml:trace contextRef="#ctx0" brushRef="#br0" timeOffset="32098.22">18669 2929 25791 0,'-12'-7'1152'0,"6"2"224"0,0 0-1104 0,-1-1-272 16,1 1 0-16,1 0 0 0,1 1 2128 0,2 0 368 15,2 4 80-15,3-6 16 0,2 1-1584 0,4-1-320 0,4-1-64 0,5 1-16 32,4-1-608-32,3 1 0 0,3-1 0 0,0 2-192 0,2-1 192 0,0 3 0 15,-4-1-144-15,-3 3 144 0,-2 1 0 0,-2 0 0 16,-3 3 0-16,-2 2 0 0,-2 2-224 0,-3 1 80 16,-2 3 16-16,0-1 0 0,-3 1 128 0,1 0-208 15,0 0 80-15,1 0 128 0,-4 0-144 0,2 0 144 16,2 1 0-16,-1-1 0 0,1-1 0 0,0-2 0 0,2 0 0 0,1-3 0 15,2-1 0-15,0-3 0 0,1-4 0 0,0-1 144 16,1-1 0-16,-1-2 0 0,2-2 0 0,-5-2 0 16,2-1 240-16,-1-1 64 0,-4-1 0 0,-2-2 0 15,0-1 240-15,-3-1 48 0,-4-1 16 0,-1 2 0 16,-3-1-96-16,0 3-16 0,-3 1 0 0,-1 3 0 0,-1 3-192 16,-1 1-64-16,-1 4 0 0,1 1 0 15,0 0-384-15,0 2 0 0,0 5 0 0,-1 0 0 0,1 2-272 0,1 2 16 16,2 0 0-16,2 2 0 15,2 1-1632-15,1 1-320 0,2 0-64 0,2 0-9248 16,2 0-1840-16</inkml:trace>
  <inkml:trace contextRef="#ctx0" brushRef="#br0" timeOffset="32553.67">19393 2818 24879 0,'0'0'2208'0,"0"0"-1760"0,0 0-448 0,-6 2 0 15,2 3 2208-15,-2 0 352 0,1 3 80 0,2 0 16 0,-2 1-1760 0,2 0-336 16,0 2-80-16,0 2-16 16,3 0-304-16,2 0-160 0,-1 1 160 0,1 2-160 15,1-3 0-15,3 0 0 0,-2-2 0 0,2-1 0 0,-1-1 128 16,2-2-128-16,1-1 0 0,0-3 144 16,1-3-144-16,0-1 0 0,0-2 0 0,0 0 0 0,1-4 0 0,0-3 128 15,-1-2 0-15,1-1 0 0,0-3 0 0,-2 2-128 16,0 0 192-16,1-1-64 0,-1 2-128 15,-2 2 0-15,0 2 144 0,-2 3-144 0,0 0 0 0,-4 6 0 16,0 0 0-16,0 0 0 0,0 0 0 0,0 0 0 16,0 0 0-16,6 6-128 0,1 2 128 0,-1 0-192 15,0 1 192-15,-2 0-192 0,2 1 192 0,0-1 0 16,1-1 0-16,1 0-128 0,1 0 128 0,0-2 0 16,4 0 0-16,-2-1 0 0,2-1 0 0,1-2 0 15,1-2 0-15,0-1 128 0,-3-1 112 0,1-2 16 0,1-1 16 0,0-2 0 16,-3-2 224-16,0 0 32 15,-2-2 16-15,0-2 0 0,-2 0-80 0,-2-1-16 16,0 0 0-16,-3-1 0 0,-1 2-48 0,-1 1-16 0,-2 0 0 0,-1 1 0 16,-2 1-128-16,0 1-16 0,-2-1-16 15,0 4 0-15,0 0-224 0,-1 3-288 0,0 1 64 16,2 0 16 0,-2 2-1648-16,3 2-336 0,-2 1-64 0,3 0-9120 15,4-3-1808-15</inkml:trace>
  <inkml:trace contextRef="#ctx0" brushRef="#br0" timeOffset="33081.08">20249 2730 35759 0,'-11'-9'1584'0,"6"6"336"0,0 0-1536 0,-2 0-384 0,-2-2 0 0,-2 3 0 0,-1 0 688 0,-2 2 64 16,-1 0 16-16,-2 2 0 15,1 1-320-15,-2 2-48 0,1 1-16 0,1 3 0 0,-1 2-384 0,2 1 0 16,0 1 0-16,1 1 0 0,2-1 0 0,1 0 0 15,3 1 0-15,1-1 0 0,3 0 0 0,0 0 0 0,1-2 0 0,2-1 0 16,2-2-192-16,1 0 192 16,1-2-192-16,3-2 192 0,1 0-224 0,1-1 80 15,2-2 16-15,2-2 0 0,3-3 128 0,-1-1-160 0,4-3 160 0,1-2-160 16,2-2 160-16,1-1 0 16,-1-2 0-16,-1-2-128 0,-1 1 128 0,-2-1 0 15,-1 2 0-15,-2 3 0 0,-4 2 0 0,0 2 0 16,-4 1 0-16,0 3 0 0,-6 4 272 0,0 0-16 0,0 0 0 0,0 0 0 0,0 0 16 15,-1 7 0-15,-5 1 0 0,2 3 0 16,-1 1-272-16,1 2 0 0,0-1 0 0,0 0 0 16,2 0 0-16,1 2 0 15,1-2 0-15,1-1 0 0,1-1 0 0,3-1 0 0,-1-1 0 0,3-2 0 0,1 1 0 0,0-3 0 16,2 0 0-16,0-3 0 0,1-2 128 16,0-2-128-16,1-3 0 0,1 0 0 0,2-2 128 15,-1-1-128-15,1-3 0 0,3-3 0 0,-1-1 0 0,1-3 160 16,1-3-160-16,-1 2 128 0,-3 1-128 0,-1 3 128 15,-1 1-128-15,0 2 128 0,-5 2 256 0,0 2 64 16,-2 1 0-16,-2 3 0 0,-4 4 0 0,0 0 16 0,0 0 0 0,0 0 0 16,0 0-336-16,0 0-128 15,-4 5 0-15,-1 2 0 0,1 2 0 0,-1 2 0 16,1 2 0-16,2 1 0 0,-2 0-160 0,3 1 160 16,1-1-128-16,1-1 128 0,3 0-304 0,-1-1 32 0,5-2 0 0,2 0 0 31,1 0-480-31,3-1-80 0,4-2-32 0,2-2 0 15,4-1-2416-15,2-1-496 0,-1-3-80 0</inkml:trace>
  <inkml:trace contextRef="#ctx0" brushRef="#br0" timeOffset="33739.17">21024 2675 28959 0,'0'0'1280'0,"-5"-6"272"0,-3-2-1232 0,0 1-320 0,0 1 0 0,-2 0 0 16,-1 1 1312-16,-1 1 208 0,-2 4 32 0,1 0 16 0,-1 3-656 0,0 1-128 15,-1 3-16-15,1 1-16 16,-1 2-368-16,0 1-80 0,2 3-16 0,1 0 0 15,1 0-160-15,1 3-128 0,1 0 192 0,3 2-192 16,-1-1 144-16,3-1-144 0,1-1 0 0,3-2 144 0,2-1-144 0,1 0 0 16,1-4 144-16,3-1-144 0,-1-2 128 0,3 0-128 15,2-3 160-15,-1-1-160 16,1-1 208-16,1-2-48 0,0-2-16 0,5-2 0 16,-1-4 32-16,1-3 0 0,0-5 0 0,2-4 0 0,0-4-16 0,1 0 0 15,1-2 0-15,-2-1 0 0,0-4-160 0,-1 0 128 16,-2-1-128-16,-2 2 128 0,-3 1 64 15,-2 5 16-15,-2 3 0 0,-3 3 0 0,-2 3 368 0,0 3 64 0,-4 3 0 0,1 2 16 16,-1 1-256-16,2 7-48 16,-4-3-16-16,-2 3 0 0,1 1-336 15,-3 4 0-15,-1 3 0 0,0 2 0 0,1 4-144 0,-1 2 0 16,0 4 0-16,0 2 0 0,0 1 144 0,1 2-160 0,0 2 160 16,0 0-160-1,2 1 160-15,1-1 0 0,3 2 0 16,2-2 0-16,1-1-144 0,2-3 144 0,3-4-160 0,3 0 160 15,2-2-240-15,2-3 48 0,2-1 16 0,3-3 0 0,3-2-16 0,0-4 0 16,2-3 0-16,2-3 0 0,0-3 192 16,4-3 0-16,-3-3 0 0,4-3 0 0,0-5 0 0,1-3 144 15,-2-5-16-15,1 1-128 0,-2 1 128 16,-3 1-128-16,-3-1 0 0,-2 4 0 0,-4 3 128 16,-3 1-128-16,-4 3 0 0,-2 3 0 0,-4 1 128 15,-2 2-128-15,-3 2 0 0,-2 1 0 0,-2 3 0 0,-2 2-272 16,-2 2 48-16,-1 3 16 0,-1 0-160 0,1 3-16 15,0 2-16-15,1 2 0 0,2 2 80 0,1 2 0 16,2 0 16-16,1 2 0 0,2-1-16 0,2 2 0 16,1-1 0-16,2-1 0 0,2 0 144 0,1-2 32 15,2-1 0-15,1 1 0 0,1-2 144 0,0-1 0 16,1-1 0-16,-1-1 0 0,0-2 0 0,-3-2 0 16,-1 1 0-16,-3-2 0 0,-3-5 128 0,0 0 48 0,-3 6 16 0,-3-2 0 15,-3-2 448-15,-2 1 80 0,-2-2 32 0,-1 1 0 16,0-1-432-16,-2 1-96 0,1-1-16 15,1 0 0-15,-1 2-208 0,2-2 0 16,1 0 0-16,2 0 0 16,1 0-512-16,0-1-128 0,1 0-48 0,0 0-17696 0</inkml:trace>
  <inkml:trace contextRef="#ctx0" brushRef="#br0" timeOffset="34235.28">22298 2853 32303 0,'0'0'1424'0,"0"0"304"0,0 0-1376 0,0 0-352 0,0 0 0 16,10 3 0-16,-2-2 656 0,3 0 64 0,2-1 16 0,6-1 0 0,4 0 128 0,2-2 32 16,2 0 0-16,2 0 0 0,0-2-384 15,-1 0-64 1,0-1 0-16,-2 2-16 0,-2 0-240 0,-2 0-32 16,-3 1-16-16,-2 0 0 0,-3-1-144 0,-3 2 128 15,-1 0-128-15,-4 1 128 0,-6 1-128 0,0 0 192 0,0 0-192 0,0 0 192 16,0 0-512-16,0 0-112 0,-5 4-16 0,-2 1 0 15,0-1-720-15,-1 2-160 0,1 0-16 0,2 1-16 16,0-2-2160-16,5-5-448 0</inkml:trace>
  <inkml:trace contextRef="#ctx0" brushRef="#br0" timeOffset="34692.43">22909 2690 16575 0,'1'-6'1472'0,"1"-1"-1168"0,2 0-304 16,2 0 0-16,1-2 3296 0,2 2 608 0,1 0 112 0,2 2 16 0,1 0-2432 0,-2 2-480 15,2 0-96-15,-1 1-32 0,0 1-368 0,-1 2-80 32,0 2-16-32,-1 1 0 0,-2 3-272 0,-1 1-48 0,-1 3-16 0,-2 3 0 15,-1 0-192-15,-2 2 176 0,-2 2-176 0,-2 1 160 16,-3 2-160-16,0 1 128 0,-4 0-128 0,1 0 128 0,-2 0-128 15,-1 0 0-15,-1-3 144 0,1 1-144 0,1-1 0 0,2-4 128 16,3-3-128-16,0-2 0 0,3-1 0 0,3-2 144 16,0-7-144-16,0 0 0 0,0 0 176 15,7 0-176-15,2-2 160 0,1-5-160 0,1-2 192 0,2-3-48 0,1-2-16 0,2-3 0 16,1-3-128-16,2-2 128 16,0-2-128-16,-2-1 128 0,1-1-128 0,-1-1 0 0,-3 3 144 0,-2 1-144 15,-1 1 160 1,-2 3-32-16,-3 4-128 0,-1 2 192 0,-2 2 272 0,-1 3 48 15,-2 1 16-15,0 7 0 0,0 0-80 0,0 0-32 16,-5-1 0-16,-1 3 0 0,0 3-416 0,-1 2 0 0,0 3 0 0,1 4 0 0,-1 1 0 0,2 1 0 16,0 2-176-16,2 1 176 0,1 1 0 0,1-1-160 31,1 1 160-31,2-1 0 0,1-3-384 0,3 0 48 16,0-2 0-16,3 0 0 0,2 0-560 0,2-2-96 15,2-2-32-15,3-2 0 0,2-2-1968 0,7-2-400 16,2 0-64-16</inkml:trace>
  <inkml:trace contextRef="#ctx0" brushRef="#br0" timeOffset="35133.76">24056 2584 20271 0,'-2'-3'1792'0,"-3"-4"-1424"31,0-1-368-31,-1 1 0 0,0 0 2368 0,-2 0 416 0,-1 1 80 0,0 0 16 0,-1 2-1056 0,-1 2-208 16,-2 2-32-16,0 2-16 0,-1 2-800 0,-2 2-144 15,0 3-48 1,-1-1 0-16,1 2-416 0,-1 2-160 16,1 2 0-16,0 0 144 0,2 4-144 0,2-1 0 0,1 1 0 0,3-1 0 15,2 0 0-15,1 2 0 16,3-1 0-16,2 1 0 0,2-3 0 0,3-1 0 0,1 0 0 0,3-3 0 16,2-1 160-16,1-2-160 0,1-3 192 0,3-2-192 15,0-1 192-15,2-3-64 0,-2-3 0 0,1-3-128 16,2-1 192-16,-3-4-192 0,1-2 192 0,0-3-192 15,0 0 128-15,-2-2-128 0,-2-2 0 0,1 0 0 16,-2 1 0-16,-1 0 0 0,-3 1 0 0,-1 3 0 16,-1 1 0-16,-2 2 128 0,-2 2-128 0,-1 2 0 15,-1 1 368-15,-1 2-48 0,1 5 0 0,0 0 0 16,0 0-112-16,0 0-16 0,-5 0-16 0,5 0 0 16,-7 4-176-16,3 4 0 0,-1 2 0 0,2 1 0 0,-1 0 0 0,1 3-144 15,0 2 144-15,1 0 0 0,1-1 0 0,1 2-128 16,1 1 128-16,0-1 0 0,0 0 0 0,0-1 0 15,1 0 0-15,2-1 0 0,0 0 0 0,2-1 0 16,-1-3 0-16,3-2 0 16,-1 0-512-16,2-1-32 0,1-1-16 0,1-2 0 15,1-2-2752-15,1 0-544 0</inkml:trace>
  <inkml:trace contextRef="#ctx0" brushRef="#br0" timeOffset="35795.83">24240 2614 17503 0,'-5'-11'768'0,"5"11"176"0,1-7-752 0,0 0-192 0,2 1 0 0,0-1 0 15,1 0 2480-15,2 0 464 0,-1 0 80 0,3 2 32 16,1-2-1392-16,1 3-288 0,0-2-48 0,1 3-16 16,-2 1-288-16,1 1-64 0,1 1-16 0,-1 1 0 15,-1 2-224-15,0 2-32 0,0-1-16 0,-1 3 0 16,0 0-224-16,0 2-64 0,-2 2 0 0,0 2 0 15,-2 2-160-15,0 1-32 0,0 2-16 0,-3-1 0 0,-1 0-176 0,0 0 160 16,-1 2-160-16,-1 0 160 0,-3-1-160 0,1 1 128 16,0-1-128-16,-1-2 128 0,2-1-128 0,0-2 128 15,0-3-128-15,2-2 128 0,-1 0-128 0,2-8 192 16,0 0-192-16,0 0 192 0,0 0-64 0,0 0-128 16,0 0 192-16,8-5-64 0,0-4 0 0,0-3 0 15,2-4 0-15,1 0 0 0,1-2-128 0,3-2 0 16,-1-2 0-16,-1-1 0 0,0 0-160 0,-1 1 160 15,1 0-208-15,-6 4 80 0,1 1 128 0,-3 3 0 16,0 1 0-16,-2 2 0 0,-2 2 0 0,0 2 256 16,-1 2-64-16,0 5-16 0,-3-5 80 0,3 5 0 0,0 0 16 15,-7 1 0-15,0 2-272 0,1 1 0 16,0 3 128-16,-1 1-128 0,0 3 0 0,2 3 0 0,-1 0 0 0,1 1 0 16,1 2 0-16,0 0 0 0,3 1-128 0,1-2 128 15,1-1 0-15,1 1 0 0,3 2 0 0,-1-2 0 16,1-1 0-16,1-2-144 0,2-1 144 0,2-2 0 15,1-1-528 1,1-3-32-16,2 0 0 0,2-3 0 0,0-1-592 16,4-2-128-16,1-3-32 0,2-3 0 0,0-1-1520 0,0-3-304 15,0-3-64-15,0-3-16 0,0 1 1824 0,-2-2 368 16,-2-1 80-16,-4 0 16 0,-1 0 512 0,-3 2 96 0,-3-1 32 0,-1 3 0 16,-3 2 1904-16,-1 1 384 0,-1 2 80 0,-2 2 16 15,0 0-112-15,0 7 0 16,0 0-16-16,0 0 0 0,-3-4-816 0,3 4-144 0,0 0-48 0,0 0 0 0,-6 4-576 0,2 3-128 15,0 1-32-15,1 2 0 0,0 2-224 0,1 2 0 16,2 1 0-16,-3 0 0 16,3 1 0-16,3-1 0 0,-3 1 0 0,1 0 0 0,1 1 0 15,0-1 0-15,1-2 0 0,1 0 0 0,0-3-208 0,0-3-144 0,2-1-32 16,1-3 0 0,-2-1-1856-16,2-3-384 0,0-4-80 0,2-1-16 15,1-4-736-15,-1-3-128 0</inkml:trace>
  <inkml:trace contextRef="#ctx0" brushRef="#br0" timeOffset="36180.9">24985 2555 11055 0,'-4'-34'480'0,"1"20"112"0,-3-3-464 0,0 0-128 0,-3 0 0 0,-1 1 0 16,0-1 4688-16,0 2 928 0,1 1 176 16,0 2 32-16,2-3-4352 0,0 6-896 0,4 3-160 0,-3 1-32 15,4 1-384-15,2 4 0 0,0 0-160 0,0 0 160 32,0 0-624-32,6 8-16 0,0-1 0 0,3 2 0 15,1 0-208-15,1 2-48 0,1-1-16 0,1-1 0 16,2 0 48-16,-1-2 16 0,0 1 0 0,0 0 0 0,1-1 448 0,-1 0 80 0,-3-2 32 0,-1 1 0 0,-2-1 416 0,-3 1 64 15,-5-6 32-15,3 7 0 0,-3-7 704 0,0 7 144 16,-1 1 16-16,-1 0 16 0,-1-1-272 0,-2 2-64 16,0 0-16-16,-2 0 0 0,1 0-336 0,0-1-64 15,1 1-16-15,1 0 0 0,0 0-336 0,1 1 128 16,1-3-128-16,2 2 0 0,-3 0 224 0,3 0-32 16,3 0 0-16,-2-2 0 0,3 0 64 0,2-1 0 15,0 1 0-15,2 0 0 0,0-2-112 0,0 1-16 16,1-1 0-16,0 1 0 0,1-3-128 0,-1 1 128 15,-1 0-128-15,-1 0 128 0,-7-4 32 0,0 0 0 16,4 4 0-16,-4-4 0 0,2 7 208 0,-2-7 32 16,0 0 16-16,-5 7 0 0,0-2 16 0,-3 0 0 0,-1-1 0 15,1 1 0-15,0 1-272 0,-1 1-160 0,-1-1 192 0,0 1-192 16,0-1 0-16,1-1 0 16,1-2 0-16,0 0-144 0,-1 0-656 0,1-1-128 31,2-1-32-31,-1 0-15040 0</inkml:trace>
  <inkml:trace contextRef="#ctx0" brushRef="#br0" timeOffset="36733.32">25128 2232 22287 0,'0'0'976'0,"0"0"224"0,4-6-960 0,-1 1-240 0,-1-1 0 15,0 1 0-15,2-2 896 0,-1 1 144 0,1 0 32 0,1 2 0 16,0-1 128-16,1 2 16 0,1 1 16 0,0 0 0 16,0 0-528-16,0 0-96 0,1 1-32 0,1 1 0 15,0-1 0-15,-1 1 0 16,1-1 0-16,0 1 0 0,0 1-144 0,0 1-48 0,-3 0 0 15,1 0 0-15,-1 1-112 0,0 1-16 16,-1 1-16-16,1 0 0 0,-2 3-48 0,1 1 0 0,-2 0 0 0,1-1 0 0,0 1-32 0,0 1-16 16,1 2 0-16,-2 3 0 15,-1 0-144-15,0 1 160 0,0 2-160 0,2 0 160 0,-4 1-160 0,0 1 0 16,-1 0 0-16,-2 1 128 0,0 1-128 0,0 1 160 16,-2 1-160-16,0 3 160 0,-2-2-160 0,-1 1 0 15,-2 2 144-15,-1 0-144 0,-3 1 0 0,2 1 144 16,0 1-144-16,0 0 0 0,-1 1 0 0,1 1 0 15,1-3 0-15,0 1 0 0,0 0 0 0,1-1 0 16,1 0 0-16,1 0 0 0,2 0 0 0,0-1 0 16,2-2 0-16,1-2 0 0,0-1 128 0,1 0-128 15,1-1 0-15,0-2 0 0,0-1 192 0,1-2-192 0,-3-2 192 0,0-1-192 16,1-3 240-16,0-1-64 16,-1-1-16-16,-2-2 0 0,1-1 160 0,-2-2 16 15,0 0 16-15,-2-1 0 0,-2 0 32 0,-1-1 16 0,-2-1 0 0,-2 0 0 16,-3 0-192-16,-1 1-32 0,0-2-16 0,-2 0 0 15,-1 0-160-15,-1 0 0 0,-3-1 0 0,1 1 0 16,-1-1-1472 0,-2 0-320-16,-2-1-64 0</inkml:trace>
  <inkml:trace contextRef="#ctx0" brushRef="#br0" timeOffset="51755.16">3068 5272 16575 0,'0'0'736'0,"1"-5"160"0,-3-4-720 0,0 1-176 16,1 1 0-16,0-1 0 0,1 0 1984 0,-1 1 384 0,-1 0 64 0,-1 1 0 0,3 6-528 15,0 0-112-15,-4-4-32 0,4 4 0 16,0 0-736-16,0 0-160 0,0 0-32 0,-3 6 0 0,1 2-384 0,-1 6-96 31,0 1-16-31,1 4 0 0,-1 2-128 0,1 2-16 0,-1 3-16 0,2 4 0 0,-2-2-176 16,0 3 0-16,1 1 144 0,0-1-144 0,1-3 0 0,1 1 144 15,1-1-144-15,2-3 0 0,-1-2 0 0,1-2 0 16,0-1 0-16,3-5 0 0,-2-3 192 16,2-2-64-16,-2-3 0 0,3-3-128 0,1-2 304 0,-1-2-48 0,0-4-16 0,2-3 0 15,2-4 0-15,1-4 0 0,1-5 0 0,0-2 0 16,3-2-240-16,-1 0 176 0,1-1-176 16,0 3 160-16,-3 3-160 0,-1 3 0 0,-2 4 0 15,-1 4 0-15,-1 4 0 0,-1 3 0 16,0 2 0-16,-2 3 0 0,1 3 0 0,0 2 192 0,1 3-192 0,0 1 192 15,-1 0-192-15,2 1 0 0,1 1 144 0,1 0-144 16,1 1 0-16,1-2 0 0,-1 1 0 0,1-1 0 16,0-2 0-16,0-2 0 0,0-4 0 0,0-1 0 15,-1-4 128-15,0-2-128 0,0-4 128 0,0-1-128 16,-1-3 320-16,1-3-16 0,0-5 0 0,0-1 0 16,-1-4 272-16,-2-4 64 0,-2-2 16 0,-1-4 0 0,-2-2-336 0,-1-2-80 15,-1 1-16-15,-1 3 0 0,0 4-96 0,-1 2-128 16,-3 3 176-16,-1 4-176 0,0 2 208 0,-2 4-64 15,1 2-16-15,0 2 0 0,2 2-128 0,-2 3-256 16,1 2 64-16,-1 1 16 16,1 1-1456-16,5 0-288 0,-6 5-64 0,2 3-15808 0</inkml:trace>
  <inkml:trace contextRef="#ctx0" brushRef="#br0" timeOffset="52117.05">4090 5430 25791 0,'0'0'2304'0,"0"0"-1856"31,0 0-448-31,0 0 0 0,0 0 2016 0,0 0 304 16,5 5 64-16,1-2 16 0,-1 1-528 0,2-1-96 0,0-1-32 0,2 0 0 0,1 1-848 0,2-2-192 31,2-1-16-31,2 0-16 0,0 0-352 0,2 0-80 15,1-1-16-15,0 1 0 0,0-1-224 0,-1 1-192 16,-2-2 48-16,1 2 0 16,-2 0-1824-16,-2 2-352 0,-1 0-80 0,-3 1-14496 0</inkml:trace>
  <inkml:trace contextRef="#ctx0" brushRef="#br0" timeOffset="52273.81">4088 5677 34095 0,'0'0'1504'0,"0"0"320"0,0 0-1456 0,0 0-368 0,0 0 0 0,0 0 0 15,0 0 1168-15,0 0 176 0,0 0 16 0,9 2 16 16,1-2-432-16,3 0-96 0,3 0-16 0,4 0 0 16,0-1-448-16,5-1-112 0,1-2-16 0,0-1 0 15,2 1-256-15,-1-2 0 0,0 1-208 0,0-1 80 16,1-2-2896-16,-2 0-576 0</inkml:trace>
  <inkml:trace contextRef="#ctx0" brushRef="#br0" timeOffset="53146.03">6081 5135 27359 0,'0'0'1216'0,"0"0"240"0,-4-5-1168 0,9 2-288 0,9 0 0 0,-5 2 0 16,-9 1 560-16,0 0 48 0,0 0 16 0,-9 2 0 15,1 1 240-15,1 5 48 16,0 2 16-16,-3 4 0 0,0 4-512 0,1 3-96 0,2 1-32 0,-2 2 0 15,2 2-96-15,2 1 0 16,0-1-16-16,2 2 0 0,1-1 16 0,2 1 0 0,2-2 0 0,1-2 0 16,2-1-192-16,0-2 160 0,1-1-160 0,0-4 160 0,2-2 16 0,0-2 0 15,-1-2 0-15,2-2 0 0,0-1 16 0,1-3 0 16,0-1 0-16,1-3 0 0,1-1-32 0,0-4 0 16,0-1 0-16,0-4 0 15,0-2 48-15,0-3 16 0,2-2 0 0,-2-1 0 0,-1-1-224 0,0 4 128 16,-1 3-128-16,0 3 0 0,-4 2 0 0,1 3 128 15,-2 3-128 1,-5 1 0-16,7 3 0 0,-2 3 0 0,0 0 0 0,-1 2 0 0,2 2 0 0,-1 1 0 0,2-1 0 16,-1 1 0-16,3 0 0 0,1-1 0 0,0-3 0 0,1 1 0 15,1-1 0-15,1-3 0 0,0-1 0 0,0-1 0 16,0-4 128-16,0-2-128 0,0-3 176 0,0-2-176 16,1-4 384-16,-2-2-16 15,-2-4-16-15,-1-2 0 0,-1-3 160 0,-1-2 48 0,-3-5 0 16,-2-1 0-16,-3-1-304 0,-2 1-64 0,-3 1-16 0,0 3 0 15,-4 3-48-15,0 3 0 0,0 2 0 0,-1 2 0 16,0 5-128-16,0 3 0 0,0 2 0 0,1 3 0 31,1 3-528-31,2 3-144 0,-1 2-32 0,1 3 0 0,2 2-2496 16,1 3-496-16</inkml:trace>
  <inkml:trace contextRef="#ctx0" brushRef="#br0" timeOffset="53937.46">6789 4865 15663 0,'0'0'1392'0,"-4"-3"-1120"16,-1 0-272-16,1 2 0 0,4 1 3520 0,0 0 640 0,-5 4 128 0,1 3 16 0,0 1-3216 0,-1 3-656 15,1 3-128-15,0 1-32 16,1 2 192-16,1 1 48 0,1 2 0 0,0 0 0 15,0 0-320-15,0-1-48 0,-1 0-16 0,1-1 0 0,0-2 0 16,1 0 0-16,-1-2 0 0,1-1 0 16,0-1 32-16,0-2 0 0,0-1 0 0,-1-1 0 0,1-8 112 0,0 0 32 15,0 0 0-15,0 0 0 0,-5 1 144 0,-1-2 16 16,3-3 16-16,-2-2 0 0,0-3-176 0,-1-4-48 16,4 0 0-16,-2-5 0 0,3-4-128 0,-2-2-128 15,3-5 192-15,3-2-192 0,-3-1 0 0,1 1 0 16,1-1 0-16,2 2 0 0,0 2 0 15,-1 4 0-15,0 2 0 0,2 2 0 0,-1 2 288 16,2 3-48-16,-2 3-16 0,0 2 0 0,2 2-80 0,-1 1-16 16,1 2 0-16,0 0 0 0,1 2-128 0,1 1 0 0,-2 1 0 0,2 1 0 15,0 1 0-15,1 1 0 0,-1 0 0 0,0 1-176 16,1 2-208 0,-3 0-32-16,2 2-16 0,-1 1 0 15,-2 0-1248-15,0 2-256 0,-3 1-48 0,-1 2-13408 0</inkml:trace>
  <inkml:trace contextRef="#ctx0" brushRef="#br0" timeOffset="54110.47">6687 4961 31327 0,'0'0'2784'0,"0"0"-2224"16,0 0-560-16,0 0 0 0,0 0 320 0,0 0-32 16,0 0-16-16,4 6 0 15,3-3 368-15,-1 0 64 0,3-1 0 0,1 1 16 16,1-2-416-16,0-1-96 0,2 0-16 0,3-1 0 0,0-3-192 0,1 1 0 15,2 0-192-15,1-2 192 16,2 1-2928-16,0-1-464 0,1 1-112 0</inkml:trace>
  <inkml:trace contextRef="#ctx0" brushRef="#br0" timeOffset="54350.95">7028 4979 11967 0,'-8'14'528'0,"5"-7"112"0,-2 1-512 0,0 2-128 16,-1 1 0-16,2 1 0 15,-3-1 2880-15,3 1 560 0,1-1 96 0,0 0 32 16,2-1-1536-16,1-1-304 0,0 0-64 0,1-1-16 0,2-2-432 0,-3-6-96 0,5 6-16 0,1-2 0 31,0-1-384-31,1-1-80 0,-2-2 0 0,2-2-16 0,1 0-160 16,-1 0-16-16,2-2-16 0,-1-3 0 0,-2-1-16 0,1-2 0 0,-4-1 0 0,1-1 0 15,-2 0-32-15,-1-1-16 16,0 0 0-16,-1 1 0 0,-2 1-160 0,0 2-16 0,-2 1-16 0,1 2 0 0,-5 0-32 0,2 3 0 16,-1 1 0-16,0 2 0 0,-1 0-144 0,-1 2 0 15,0 2 0-15,0 2-176 16,0 0-400-16,1 0-64 0,-1 0-32 0,2 2 0 15,3 0-2352 1,1 0-480-16</inkml:trace>
  <inkml:trace contextRef="#ctx0" brushRef="#br0" timeOffset="54615.67">7219 4692 35935 0,'0'0'3200'0,"0"0"-2560"0,0 0-512 0,0 0-128 16,0 0 192-16,0 0 32 16,0 0 0-16,7-2 0 0,-1 2 368 0,2 3 80 0,0 1 16 0,-1 3 0 15,1 1-224-15,0 3-32 0,1 4-16 0,-2 0 0 16,2 4-160-16,-2 1-16 0,-3 1-16 0,-1 2 0 16,1 2-64-16,-3 0-16 0,-2 2 0 0,-3 1 0 15,-1 2 48-15,-3 1 16 0,-2 0 0 0,-2-2 0 16,-1 0-336-16,-1-1-80 15,0-1-16-15,-1-1 0 16,-1-3-224-16,-1-2-64 0,1-2 0 0,0-3 0 0,0 1-480 0,0-4-96 0,1-2-32 0,-2-2-15600 16</inkml:trace>
  <inkml:trace contextRef="#ctx0" brushRef="#br0" timeOffset="54882.71">6645 4737 25791 0,'-11'-14'1152'0,"6"10"224"0,-1 1-1104 0,-1-1-272 0,1 1 0 0,-2 1 0 16,0 1 1584-16,1 1 256 16,-1 1 48-16,-1 2 16 0,1 4-816 0,2 2-176 0,0 3-16 0,2 3-16 15,-2 4-560-15,4 1-128 16,-2 2 0-16,3 1-16 0,-2 2-48 0,2 3 0 0,1-3 0 0,1 2 0 15,2 2-128-15,2-2 0 0,0 1 144 0,2-3-144 16,2-2 0-16,2-2 0 0,2 0 0 0,0-3 128 16,2-3-128-16,1-2-160 0,2-1 160 0,4-3-208 31,1-3-2624-31,4-4-528 0</inkml:trace>
  <inkml:trace contextRef="#ctx0" brushRef="#br0" timeOffset="55327.74">7794 5117 35759 0,'0'0'1584'16,"-1"-5"336"-16,-1-1-1536 0,-1 1-384 0,1 0 0 0,2 5 0 15,0 0 1280-15,0 0 176 0,0 0 32 0,0 0 16 0,0 0-528 16,0 0-96-16,0 0-32 0,0 0 0 16,3 8-512-16,1 1-96 0,0 3-32 0,-1 2 0 0,0 3-80 0,-1 0-128 15,-1 2 176-15,1 1-176 0,-1 1 160 0,0 0-160 16,-1 0 128-16,-1-1-128 0,0 1 128 0,1-1-128 16,0-1 0-16,-2 0 128 15,0-1-576-15,0 0-128 16,0-2-32-16,0 0 0 0,-3-2-2768 0,3-2-544 15</inkml:trace>
  <inkml:trace contextRef="#ctx0" brushRef="#br0" timeOffset="55486.01">7627 5385 37775 0,'0'0'3360'0,"0"0"-2688"16,0 0-544-16,0 0-128 0,-1-5 256 0,1 5 0 0,0 0 16 0,4-4 0 15,2-2 48-15,2 2 0 0,2 1 0 0,3-1 0 16,3 1-320-16,3 0 0 0,3 0 128 0,2 0-128 15,3 0 0-15,2 0-176 0,3-1 32 0,0 1 0 32,0-1-2736-32,0-2-528 0</inkml:trace>
  <inkml:trace contextRef="#ctx0" brushRef="#br0" timeOffset="56228.32">9189 5194 18431 0,'-1'-16'1632'0,"1"8"-1312"0,-2-2-320 0,0 0 0 0,-1 1 1120 15,2 1 160-15,5-1 16 0,-3 0 16 0,1 0 640 0,1 2 128 16,1 1 32-16,-1 1 0 0,0 0-400 16,0 2-80-1,-3 3-16-15,0 0 0 0,0 0-672 0,0 0-144 0,4 6-32 0,-2 3 0 16,0 1-256-16,-2 3-48 0,-2 3-16 0,-1 1 0 0,-1 3-272 0,1 0-176 16,0 2 192-16,1 0-192 15,-2 1 128-15,2 0-128 16,0 1 0-16,1-2 0 0,1-1 0 0,1-3 0 0,2-1 0 0,0-1 0 0,1-3 128 0,0-2-128 0,3-2 0 0,0-3 0 31,0-1 176-31,1-3-176 16,2-3 160-16,-2-2-160 0,2-3 192 0,1-2-64 0,0-3-128 0,1-1 192 15,3-1-192-15,0-1-160 0,-2 0 32 0,2 0 0 16,-4 2 0-16,1 3 0 0,-1 2 0 0,0 1 0 16,-1 4 0-16,1 2 0 0,0 1 0 0,0 2 0 15,-1 3-64-15,-1-1 0 0,0 1 0 0,1 1 0 0,0-2 192 0,1 3 0 16,0-2 0-16,1 1 0 0,0-3 0 0,1 0 0 15,1-2 0-15,-2-2 0 0,1-1 0 0,1-3 0 16,1 0 0-16,0-4 128 0,0-3 80 0,-1-2 32 16,0-2 0-16,-2-4 0 0,-2-3 336 0,0-2 64 15,0-4 0-15,-4-1 16 0,-2-3-160 0,-2-1-48 16,-1 0 0-16,-2 2 0 0,-3 2-192 0,0 5-32 16,-1 3-16-16,-2 3 0 0,-2 2-32 0,0 4-16 15,-1 2 0-15,1 4 0 0,-1 1-336 16,0 4-64-16,1 2-16 0,1 2 0 15,1 2-1632-15,0 3-336 0,4 0-64 0,2 7-9824 16,1 1-1968-16</inkml:trace>
  <inkml:trace contextRef="#ctx0" brushRef="#br0" timeOffset="56939.26">10232 4488 30175 0,'0'0'1344'0,"-3"-5"256"0,-1 0-1280 0,1 1-320 0,3 4 0 0,0 0 0 16,-4-4 816-16,4 4 80 0,0 0 32 0,-6 3 0 16,2 1-16-16,0 3 0 0,-1 1 0 0,1 3 0 15,-2 4-608-15,2 2-128 0,0 3-32 0,1 1 0 16,0 2-144-16,2 0 0 0,-3 1 0 0,3 1 128 16,0-1-128-16,0 0 0 0,0-1 0 0,0-1 0 15,-1-2 144-15,-1-4-144 0,1-1 160 0,0-2-160 16,1-2 192-16,0-2-64 0,-1-3-128 0,2 0 192 15,0-6 16-15,0 0 0 16,0 0 0-16,0 0 0 0,-3-6 48 0,1-1 16 0,0-3 0 0,0-5 0 16,-1-3-272-16,1-4 160 0,2-5-160 0,0 0 128 15,-1-4-128-15,1-1-192 0,1-2 32 0,1 1 16 0,-1 2 144 0,1 3 0 16,0-1 0-16,0 3-128 0,0 1 128 0,2 5 128 16,-1 1-128-16,0 2 176 0,2 2 0 0,0 1 0 15,2 2 0-15,2 1 0 0,-1 2-176 0,3 3 192 16,-1 1-192-16,2 1 192 0,1 2-192 0,-1 2 0 15,-1 1 0-15,0 2 0 0,-1 0 0 0,-2 1 0 16,0 2 0-16,-2 0 0 0,-2 3 0 0,-2 1 0 16,-1 2 0-16,-2 1 0 0,-2 1 0 0,-3 1 0 0,-1 1 128 0,-3 1-128 15,-1-1 0-15,-2 1 0 16,-2-1 0-16,1 0 0 0,0-1 0 0,0 0-192 0,0-2 64 0,2 0 128 31,0-1-704-31,1-1-32 0,1-1 0 0,2 0-10816 0,2-1-2160 16</inkml:trace>
  <inkml:trace contextRef="#ctx0" brushRef="#br0" timeOffset="57205.01">10336 4813 17503 0,'0'0'1552'0,"0"0"-1232"0,-1 7-320 0,0 1 0 0,2 0 2224 16,-1-1 384-16,0 0 80 0,1 0 0 0,2-1-1104 0,-2 1-240 15,-1-7-32-15,3 6-16 0,1-1-224 16,3-2-48-16,0-1-16 0,1-1 0 0,-1-1-608 15,1-2-112-15,-1-1-32 0,1-2 0 0,0-1 16 0,1-2 0 16,-2-2 0-16,1-1 0 0,-1-1 144 0,-2-1 32 16,-2-4 0-16,0 3 0 0,-3 1-96 0,-1 0-16 15,-3 2 0-15,1 1 0 0,-1 2 80 0,-2 0 16 16,1 3 0-16,-1 2 0 0,-2 2-256 0,2 1-48 16,-2 2-128-16,0 1 192 0,1 1-336 0,0 2-80 15,0-1-16-15,1 2 0 16,1 2-560-16,2 0-112 0,2 1-32 0,2-2 0 15,2 0-2176-15,2-1-432 0</inkml:trace>
  <inkml:trace contextRef="#ctx0" brushRef="#br0" timeOffset="57490.12">10707 4440 27647 0,'-10'-9'1216'15,"10"9"256"-15,-4-5-1168 0,2 1-304 0,1-1 0 0,1 5 0 16,-3-5 1888-16,3 5 320 0,0 0 64 0,0 0 16 0,0 0-1072 0,0 0-192 16,0 0-64-16,0 0 0 0,9 2-432 0,0 4-80 15,-4 0-32-15,2 3 0 0,0 1-128 0,-1 3-32 16,0 2 0-16,0 2 0 0,1 4-48 0,-2 2-16 31,0 1 0-31,-2 2 0 0,-1 0-192 0,1 2 144 16,-3 0-144-16,0 2 128 0,-5 2-128 0,1 0 192 0,-2 0-192 0,-1-2 192 0,-2-1-192 0,-4-1 0 15,-3-2-160-15,-3 0 160 16,-3 0-704-16,-4-3-32 0,-4-1-16 0,0-1 0 16,-2-3-2720-16,-1-1-560 0</inkml:trace>
  <inkml:trace contextRef="#ctx0" brushRef="#br0" timeOffset="57789.44">9858 4307 31327 0,'-4'-3'2784'0,"-2"3"-2224"15,-1 1-560-15,1 3 0 0,-2 2 816 0,-1 3 48 16,-1 3 16-16,1 3 0 0,-1 1-368 0,1 4-64 15,-1 2 0-15,2 2-16 0,2 1-80 0,1 4-16 16,2 3 0-16,2 1 0 0,1 0-144 0,2 0-48 16,4 0 0-16,1 0 0 0,3-1-144 0,2-1 128 15,1-1-128-15,3-2 128 0,-1-2-128 0,3-3 192 16,1-1-192-16,1-3 192 16,1-5-1552-16,4 0-304 0</inkml:trace>
  <inkml:trace contextRef="#ctx0" brushRef="#br0" timeOffset="58782.96">5071 7098 21183 0,'0'0'944'0,"0"0"192"0,0 0-912 0,0 0-224 0,0 0 0 0,0 0 0 0,0 0 2880 0,0 0 544 15,0 0 96-15,5-3 32 0,2 0-2256 0,2 1-448 16,3-1-80-16,3 1-32 16,2 0-336-16,1 0-64 0,4 2-16 0,-1-2 0 0,-1-2-320 15,0 1 144-15,-1 0-144 0,-1 0 0 0,0 1-144 0,-2 1-144 16,1 1-32-16,-4 1-10736 0,-4 0-2144 16</inkml:trace>
  <inkml:trace contextRef="#ctx0" brushRef="#br0" timeOffset="59004.36">4985 7371 12895 0,'0'0'1152'0,"0"0"-928"0,-3-1-224 0,3 1 0 15,0 0 5360-15,0 0 1024 0,0 0 208 0,0 0 32 16,0 0-4912-16,0 0-992 0,6-3-192 0,3-1-32 16,2 1 32-16,2 1 16 15,3 0 0-15,1 0 0 0,3-1-288 0,2 1-48 0,0 0-16 0,2 1 0 0,0 1-192 0,2-1 0 16,-3 0 0-16,-1 0 0 0,-1-2-256 0,1 1-80 31,-4 0-32-31,1 1-11600 0,-1 0-2336 0</inkml:trace>
  <inkml:trace contextRef="#ctx0" brushRef="#br0" timeOffset="59953.31">7893 6621 20271 0,'1'-4'1792'0,"-1"-3"-1424"16,0 0-368-16,0 0 0 0,0-2 1968 0,-1-1 320 0,0 1 64 0,0 3 16 15,-1 0-64-15,2 6 0 0,0-5 0 0,0 5 0 0,-2-5-976 0,2 5-208 16,0 0-32-16,0 0-16 0,0 0-640 0,0 0-128 15,0 0-32-15,0 6 0 0,2 0-144 0,-1 4-128 16,-1 2 192-16,1 1-192 0,1 4 128 0,-1 1-128 16,-1 0 0-16,2 3 0 0,-1 1 144 0,0 1-144 15,0 1 0-15,0 1 144 16,0-1-144-16,1-1 0 0,0-1 0 0,1 0 128 0,-2-1-128 0,0 0 0 0,0-1 0 0,1-2 128 16,0 1-128-16,1-1 0 15,-1-2 0-15,0-1 0 16,-1 0-720-16,1-2-80 0,-1-2-16 0,0 0 0 15,1-3-2512-15,-2-2-496 0</inkml:trace>
  <inkml:trace contextRef="#ctx0" brushRef="#br0" timeOffset="60272.77">7592 7151 32015 0,'0'0'1408'0,"0"0"320"0,-6 0-1392 0,6 0-336 15,0 0 0-15,0 0 0 0,0 0 800 0,0 0 96 16,0 0 0-16,0 0 16 0,9 5-128 0,1-1-16 16,3-1-16-16,5 1 0 15,3-2-416-15,4 0-80 0,4 0 0 0,3-1-16 0,4-2-32 16,2 0 0-16,3 1 0 0,-2-2 0 0,-2-1-16 0,-1-1-16 31,1 0 0-31,-3-1 0 0,-2 2-48 0,-3 0-128 0,-2 1 192 0,-3-2-64 16,-3 2-128-16,-2-2 160 0,-5 0-160 0,-2 2 160 0,-2 2-160 0,-2 0 192 15,-8 0-192-15,0 0 192 0,0 0-464 0,0 0-96 16,0 0-16-16,-2 6 0 16,-1 0-1680-16,-3 2-352 0,-1 0-64 0,-4-1-12752 0</inkml:trace>
  <inkml:trace contextRef="#ctx0" brushRef="#br0" timeOffset="60679.42">7727 7554 27647 0,'-12'-2'2448'0,"7"0"-1952"0,-1 0-496 0,1-1 0 16,0-3 1280-16,1 1 144 0,1-1 48 0,0 1 0 16,3-1 48-16,1 1 16 0,3-1 0 0,1 1 0 15,2-3-784-15,2 2-160 0,2-1-16 0,2 2-16 0,2-2-368 0,3 1-192 16,1 2 192-16,0 1-192 16,1 1 208-16,0-1-64 0,-4 2-16 15,0 2 0-15,-2 3 0 0,-1 1-128 0,-1 3 192 0,-2 1-64 16,-2 1-128-16,0 2 128 15,-4 2-128-15,-1 1 128 0,-3 2-128 0,-1 0 0 0,-3 2 0 0,-3 1 128 0,0 1-128 0,-4 2 0 16,-3 1 0-16,-1 1 128 0,-3 0-288 0,2-2-64 16,-1-2-16-16,2-3 0 0,0-1 240 0,0-3 0 15,1-3 0-15,2 0-144 0,0-1 144 0,1-1 128 16,1-1-128-16,1-3 176 0,1-2-176 0,2 1 128 16,0-2-128-16,6-2 128 0,0 0-128 0,0 0 0 15,0 0 0 1,0 0 0-16,0 0 0 0,0 0 0 15,8-3 0-15,2-1 0 0,1 0-176 0,3-1 176 0,3 0-128 0,1-2 128 0,3 1 0 0,2-1 0 16,2 1 0-16,0-1-128 16,0 1 128-16,2 0 0 0,-3-1 0 0,1 1 0 15,0 0 0-15,1 1 0 16,-1-1 0-16,-1 1-128 0,-1-1 128 0,0 2 0 0,-1-1 0 0,-1 1 0 16,-1 1-448-1,-4 0-48-15,-1 2-16 0,-4 0 0 16,0 0-1952-16,-2 1-400 0,-9 0-80 0</inkml:trace>
  <inkml:trace contextRef="#ctx0" brushRef="#br0" timeOffset="61362.55">9075 6707 22111 0,'-4'-10'976'0,"4"10"208"0,-1-7-944 0,0 1-240 15,0-1 0-15,-1 3 0 16,2 4 2752-16,0 0 496 0,0 0 96 0,0 0 32 0,0 0-1840 15,0 0-352-15,0 0-80 0,-2 8-16 0,0 5-656 0,-1 1-144 16,2 2-32-16,0 2 0 0,1 3-256 0,-1 1 128 16,1 1-128-16,1 0 0 0,0 0 144 0,1 1-144 15,1 1 0-15,-1-2 144 0,1 0-144 0,-1-2 0 16,1-2 0-16,-1 0 0 0,0 1 0 0,1-4 128 0,-2-1-128 0,0-2 0 16,1-2 176-16,-1-2-48 15,1-3-128-15,-2-6 192 0,0 0 0 0,0 0-16 16,0 0 0-16,0 0 0 0,0 0 64 0,-1-6 16 0,0-3 0 0,-2-2 0 15,1-3-128-15,0-4 0 0,-1-4-128 16,-1-2 192-16,1-1-192 0,0-3 0 0,0-3 0 0,-1-1-160 16,2-1 160-16,1 0 0 0,0 1-144 0,1 2 144 15,1-1 0-15,0 3 0 0,1 3 0 0,2 2 0 16,0 2 160-16,0 2 0 0,2 2 0 0,0 1 0 0,2 3-32 0,0 2 0 31,0 1 0-31,3 4 0 0,-3 1-128 0,3 2 0 0,0 1 144 0,1 1-144 0,1 1 0 0,0 1-160 16,0 1 16-16,0 3 0 31,0 3-256-31,1 2-48 0,-2 1-16 0,-1 1 0 16,0 1-1552-16,-1 2-304 0,-4 1-64 0,1 2-13312 0</inkml:trace>
  <inkml:trace contextRef="#ctx0" brushRef="#br0" timeOffset="61552.17">9084 6879 30399 0,'0'0'1344'0,"-4"-2"288"0,-1 0-1312 0,5 2-320 0,0 0 0 0,0 0 0 15,0 0 1600-15,0 0 256 0,0 0 64 0,0 0 0 16,6-2-960-16,4 0-192 0,1 1-48 0,4-1 0 16,1 1-464-16,3 2-80 15,1-2-32-15,0 0 0 0,2 0-144 0,2 0 0 0,0-1 0 0,-1 0 0 32,0-1-1408-32,-2 2-352 0,0-1-80 0,-3 1-14288 0</inkml:trace>
  <inkml:trace contextRef="#ctx0" brushRef="#br0" timeOffset="61821.72">9425 7098 20271 0,'-9'17'896'0,"5"-8"192"0,0 1-880 0,0 3-208 31,-1-1 0-31,2 1 0 0,-1 1 1536 0,1 1 256 16,2-1 48-16,1 0 16 0,1-1-128 0,2 0 0 15,0-2-16-15,1-2 0 0,3 1-784 0,1-3-160 16,1 0-16-16,2-2-16 0,2-3-288 0,-4-1-48 0,4-2-16 0,-1-2 0 15,0-1-64-15,0-3-32 16,-3-2 0-16,1-3 0 0,-3-2 368 0,0-3 80 16,-3 0 16-16,0-1 0 0,-3 0-176 0,-2 1-48 0,-3 0 0 0,0 0 0 15,-3 1 48-15,0 2 0 0,-2 2 0 16,-1 3 0-16,1 3-256 0,-2 2-32 16,-2 2-16-16,0 2 0 0,1 1-416 0,-1 4-96 0,0 0-16 0,2 4 0 31,-2 0-512-31,3 1-96 0,0 1-32 0,1 0-11872 0,2 0-2384 0</inkml:trace>
  <inkml:trace contextRef="#ctx0" brushRef="#br0" timeOffset="62502.39">10118 6686 21183 0,'0'0'1888'0,"0"0"-1504"16,0-6-384-16,2 1 0 0,2 2 2048 0,1-1 320 16,-5 4 80-16,0 0 16 0,0 0-864 0,0 0-160 15,0 0-32-15,-3 6-16 0,0 3-704 0,0 2-144 16,-2 1-32-16,1 2 0 15,0 1-160-15,-2 2-32 0,2 2-16 0,0-2 0 0,2 2-16 0,1 0 0 16,0-2 0-16,1 0 0 0,0-1-32 0,1 0-16 16,0-2 0-16,2-1 0 0,2-2-64 0,3 0-16 0,-3-2 0 0,3 0 0 31,-1-3 16-31,3 1 0 0,-1-3 0 0,1 1 0 16,0-4-48-16,2-2 0 0,0-3 0 0,2 0 0 0,-3-3-128 0,2 0 128 15,0-3-128-15,-3-2 128 0,1-4-256 0,0-1-64 16,0-2-16-16,-1-3 0 0,-1-2 80 0,0 0 128 0,-1 0-208 0,0 2 80 15,-3 3 128-15,1 1 0 0,-4 3 0 0,1 1 0 16,-2 1 256-16,-1 2 96 0,0 4 16 16,-1 1 0-16,1 6 208 0,0 0 32 15,0 0 16-15,0 0 0 0,-5 4-416 0,0 3-80 0,0 1 0 0,0 3-128 0,1 2 0 16,1 2 0-16,-2 1 0 0,3 1 0 16,0 2 0-16,2 0 0 0,0-1 0 0,0 1 0 15,0 0 0-15,2-2 0 0,0 0 0 0,2 1 0 16,0-2 0-16,1 1 0 0,1-1 0 0,2-1 0 15,-2-1 0-15,3-2 0 0,-1-1-192 0,-1 0 192 16,2-1-1488 0,1 0-208-16,0-2-32 0,1 0-10336 0,0-2-2064 0</inkml:trace>
  <inkml:trace contextRef="#ctx0" brushRef="#br0" timeOffset="62723.09">10581 7054 37663 0,'-8'-5'1664'0,"8"5"352"0,0 0-1616 0,0 0-400 0,0 0 0 0,0 0 0 15,0 0 640-15,-1 8 32 0,0 0 16 0,1 2 0 0,2 0-144 0,1 2-32 0,1 1 0 0,0 2 0 16,0-2-352-16,1 1-160 16,-1-1 128-16,1 1-128 15,-1 0 0-15,0 0 0 0,1-1 128 0,-1 1-128 0,-1-2 0 0,1-1-224 0,-2-1 48 0,1 0 16 31,1-2-1776-31,-1-1-368 0,-3-7-64 0,0 0-13776 0</inkml:trace>
  <inkml:trace contextRef="#ctx0" brushRef="#br0" timeOffset="62991.57">10553 7109 27647 0,'-9'-14'2448'0,"6"9"-1952"16,-1-2-496-16,1 0 0 0,-1 1 1584 0,2-1 208 15,0 1 64-15,1-1 0 0,1 0-256 0,1 2-32 31,1 0-16-31,2 2 0 0,2 0-912 0,3 2-192 0,2 2-48 0,2 0 0 16,1 1-272-16,3 0-128 16,0 2 128-16,2 0-128 0,0 2 288 0,0 0-32 15,-2 2 0-15,-3 1 0 0,-2 1-64 0,-2 2 0 0,-2 0-16 0,0 0 0 0,-2 1-32 0,-3 0 0 0,-3 2 0 0,-1-1 0 16,-2-1-16-16,-2 1 0 0,-3 1 0 0,-2-1 0 31,-2 0 16-31,-1-1 0 0,-3 0 0 0,0-1 0 16,-2-1-16-16,2-3-128 0,-2 1 192 0,2-1-64 15,-1-1-272-15,3-2-64 0,-3-1-16 0,3-1 0 32,1 0-1328-32,0-1-272 0,0-1-48 0,1-1-15904 0</inkml:trace>
  <inkml:trace contextRef="#ctx0" brushRef="#br0" timeOffset="63905.68">11350 6785 24879 0,'0'0'1088'0,"0"0"256"0,-5-1-1088 0,1-1-256 0,-1-2 0 0,5 4 0 0,0 0 2192 0,0 0 384 16,0 0 80-16,0 0 16 0,0 0-1088 0,0 0-224 15,5-4-32-15,1 1-16 0,3-1-928 0,2 2-192 16,1 0-48-16,5 0 0 0,-2-1 16 0,6 2 0 16,0 0 0-16,1 0 0 0,2-1-32 0,-4 1-128 15,1 0 192-15,-2 1-64 0,-3-1-128 0,0 1 192 16,-3 1-192-16,-1-1 192 0,-3-1-48 0,-2 0 0 15,-1-1 0-15,-6 2 0 0,0 0 64 0,0 0 16 16,0 0 0-16,0 0 0 0,0 0-96 0,0 0-128 16,0 0 176-16,0 0-176 0,0 0-160 0,0 0-144 15,0 0-16-15,0 0-16 16,0 0-2592-16,0 0-512 0</inkml:trace>
  <inkml:trace contextRef="#ctx0" brushRef="#br0" timeOffset="64525.65">12797 6367 17615 0,'0'0'768'0,"0"0"192"0,1-6-768 0,-1 1-192 15,-1-2 0-15,0 1 0 0,0-1 1968 0,2 0 352 0,-1 1 80 0,1 0 16 16,1-1-176-16,1 1-16 0,-1 0-16 0,0 0 0 16,-2 6-608-16,2-4-112 15,0-1-16-15,-2 5-16 0,0 0-560 0,0 0-128 0,0 0 0 0,0 0-16 16,0 0-384-16,0 0-80 16,3 5-16-16,-1 2 0 0,0 4-272 0,0 1 0 0,-1 3 128 0,0 1-128 15,2 2 0-15,-2 1 128 0,0 5-128 0,0 1 0 16,-1 0 144-16,0 1-144 0,0-1 0 0,0-1 144 15,0-2-144-15,1 0 0 0,-1-1 0 0,0-1 0 16,0-1 128-16,0-2-128 0,0 1 128 0,0-3-128 16,-1-3 0-16,1 0-144 0,1-1 0 0,0-1 0 15,-1-1-1568 1,1 0-304-16,3-3-64 0,-4-6-9520 0,0 0-1904 0</inkml:trace>
  <inkml:trace contextRef="#ctx0" brushRef="#br0" timeOffset="64842.51">12560 6849 23951 0,'-6'1'2128'0,"0"1"-1696"16,-1 1-432-16,0-1 0 0,1 1 2208 0,0-1 352 0,6-2 80 0,-2 3 16 16,-2 2-1136-16,4-5-240 0,0 0-32 0,4 5-16 15,2-1-704-15,1 1-144 0,4-2-16 0,4-1-16 16,2 1-128-16,3-2-32 0,4-1 0 0,4 0 0 15,4-1 112-15,2-1 16 0,4 0 0 0,5-1 0 16,2-1 0-16,1-1 0 0,-1 0 0 16,-1-1 0-16,-1 1-160 0,-2-1-32 0,-2 1 0 0,-2-1 0 15,-2 0-128-15,-3 1 0 16,-4 2 0-16,-4 0 128 0,-6-1 0 0,0 2 0 0,-3 1 0 0,-2 0 0 16,-7 1-128-16,-6 0 0 0,0 0 0 0,0 0 0 0,0 0-320 0,0 0 0 15,0 0 0-15,0 0 0 16,-5 5-432-16,0 1-80 0,-4-1 0 0,1 2-16 15,-1 0-1456-15,-1 0-272 0,-1 1-64 0</inkml:trace>
  <inkml:trace contextRef="#ctx0" brushRef="#br0" timeOffset="65300.49">12766 7245 33167 0,'-3'-7'2944'0,"-1"0"-2352"16,-1 0-464-16,3-2-128 0,-1-1 816 0,3 1 144 16,-1-1 16-16,1 0 16 0,2 1 32 0,3 0 0 0,2-1 0 0,2 0 0 15,1 1-656-15,2 1-128 16,1 1-32-16,2 1 0 0,3 2-208 0,-1 2 0 0,-1-1 128 0,1 3-128 0,-1 2 0 0,-1 1 0 31,-4 0 0-31,-1 4 0 0,0 2 0 0,-3 0 128 0,-4 4-128 0,2 1 0 16,-3 1 0-16,-3 3 0 15,-4 2 128-15,-1 2-128 0,-3 1 0 0,-2 1 0 0,-3 0 0 0,-2 0 0 16,-1 2 0-16,-1-2 0 0,0-1-208 0,2-2 64 16,-1-2 144-16,3-3-160 0,0-3 160 0,2-1-160 15,2-2 160-15,1-1 0 0,1-2 128 0,3-3-128 0,0-1 336 0,5-3 0 16,0 0 0-16,0 0 0 0,0 0 0 0,0 0 0 16,0 0 0-16,5-3 0 0,1-1-128 0,3-1-16 15,2 0-16-15,3-2 0 0,4 1-32 0,3 0 0 16,4-1 0-16,2 1 0 0,1-2-144 0,1 0 192 15,-2 0-192-15,1 0 192 0,-2 1-192 0,0 2 160 16,-3 0-160-16,-1 1 160 0,-1-1-160 16,-1 0 0-16,0 1 0 0,-2 0 0 0,-3 2 0 0,0 1 0 15,-4 0-192-15,0 1 192 16,-2 0-512-16,0-1 32 0,-1-1 0 0,-1 0 0 16,-7 2-528-16,6-2-96 0,1 2-32 0,-7 0-10976 0,5-4-2208 0</inkml:trace>
  <inkml:trace contextRef="#ctx0" brushRef="#br0" timeOffset="66008.71">14036 6455 9215 0,'0'0'400'0,"0"0"96"0,0 0-496 0,0 0 0 0,0 0 0 0,0 0 0 0,-5-5 4480 0,5 5 784 0,-4-4 176 0,4 4 16 15,0 0-2976-15,0 0-608 0,0 0-112 16,-4 6-32 0,-1 0-864-16,3 4-176 0,1 2-48 0,0 4 0 0,0 0-192 0,1 3-32 0,0 1-16 0,0 2 0 15,1 0-144-15,1 1-48 0,-1 0 0 0,0 1 0 16,0 0-208-16,-1 0 176 0,0 1-176 0,0-2 160 15,0-2-160-15,0-2 0 0,-1 0 144 0,0-2-144 16,0-3 128-16,0-1-128 0,-1-2 128 0,0-2-128 0,2-3 128 0,-4 0-128 16,4-6 128-16,0 0-128 0,0 0 0 0,0 0 0 15,-5-4 0-15,0-5 0 0,1-3-208 0,1-6-16 16,0-4 0-16,1-3 0 0,1-3-96 0,0-4-32 16,0-3 0-16,1-1 0 0,0-2 352 0,1 2-144 15,1 0 144-15,0 2 0 0,1 2 176 0,0 2 144 31,1 3 16-31,1 1 16 0,0 2 96 0,1 2 0 16,-1 2 16-16,2 3 0 0,1 0-144 0,1 2-16 16,2 3-16-16,3 2 0 0,1 2-32 0,2 3-16 15,0 0 0-15,1 3 0 0,-3 1-32 0,2 2 0 0,-1 0 0 16,0 2 0-16,-2 3-208 0,-2 2 176 16,-2 0-176-16,-1 3 160 0,-3 0-160 0,-1 3 0 0,-3-1 0 0,-2 2 0 15,-1 2 0-15,-4 0 0 0,-2 1 0 16,-3 1 0-16,-3-1 0 0,-1 0 0 0,-2 0 0 15,2-1 0-15,-3 1 0 0,1-2-144 0,-1-1 144 0,2-2 0 16,-1-1-192-16,2-1 192 0,2-1-192 0,0 1 192 31,1-1-704-31,2-2-48 0,2 0 0 0,2 0 0 0,2-3-2320 0,3-5-448 0,0 6-112 0</inkml:trace>
  <inkml:trace contextRef="#ctx0" brushRef="#br0" timeOffset="66292.97">14268 6757 18431 0,'-4'17'816'0,"2"-8"160"16,1-1-784-16,0 5-192 0,-1 1 0 0,1 0 0 0,1 2 2144 0,1-1 384 16,0-1 80-16,1 1 16 0,-1-1-912 0,2 1-176 15,1-2-48-15,0 1 0 0,1-1-624 0,1-1-128 16,3-2-32-16,1-1 0 0,1-2-128 0,0-2-48 16,0-3 0-16,0-2 0 0,0 0-64 0,0-3-16 15,0-3 0-15,-1-2 0 0,-1-1 208 0,0-4 48 16,-4 1 0-16,2-3 0 0,-1-2-128 0,-1 1-32 0,-3-2 0 0,-1 2 0 15,-2 0-192-15,-1 2-32 16,-3 1-16-16,1 1 0 0,-2 1 240 0,0 3 48 16,-2 2 16-16,-1 2 0 0,1 3-432 0,-3 2-176 0,-2 1 128 0,0 3-128 15,0-1 0-15,0 3-144 0,-1 1 0 0,0 0 0 32,1 2-544-32,1 0-96 0,1 0-32 0,1-1 0 15,1 0-2256-15,3-2-448 0,1 0-80 0</inkml:trace>
  <inkml:trace contextRef="#ctx0" brushRef="#br0" timeOffset="66955.45">14964 6433 22111 0,'-3'-10'976'0,"3"10"208"0,-3-4-944 0,3 4-240 15,-3-5 0-15,3 5 0 0,0 0 2640 0,0 0 496 16,0 0 80-16,0 0 32 0,0 0-1904 0,-4 6-384 0,2 0-80 0,-1 4-16 16,-2 1-528-16,1 1-96 0,0 3-32 0,1 1 0 15,0 2-64-15,1-1-16 16,-1 2 0-16,2 1 0 0,2-2-128 0,-1 1 128 0,2 0-128 0,0-2 128 0,1 0-128 0,1-1 192 15,0 0-192-15,-1-3 192 16,0-1-192-16,2-1 128 0,0-1-128 0,1-2 128 0,0-2 0 0,2 0-128 16,0-3 192-16,1-2-64 0,2-2-128 15,-2-2 0-15,4-4 0 16,1-2 0-16,-2-3-624 0,1-4-48 0,4-4-16 0,-1-3 0 16,2-2 0-16,-1-4 0 0,0-2 0 0,-2 2 0 0,-2 1 320 0,-2 2 64 0,-2 1 16 0,-2 3 0 15,-3 4 800-15,0 1 144 16,-2 4 48-16,-2 2 0 0,-2 1 512 0,-1 2 128 15,1 3 0-15,2 5 16 0,-3-2-560 0,3 2-112 16,-7 3-32-16,2 3 0 0,-1 1-464 0,2 4-192 16,-1 2 128-16,3 2-128 0,1 0 0 0,0 2 0 0,-1 0 0 0,2 3 0 15,1 1 0-15,0 0 0 16,-1 0 0-16,2-1 0 0,2-1 0 0,0 1 0 16,-1-2 0-16,2-1 0 0,-1 0 0 0,2-2 0 15,1 0 0-15,0-2 0 0,1-2-576 16,-1-1-192-16,4 0-32 0,-1-2-16 0,-1 0-2384 0,2-2-464 15</inkml:trace>
  <inkml:trace contextRef="#ctx0" brushRef="#br0" timeOffset="67305.78">15488 6778 26831 0,'0'0'1184'0,"0"0"256"0,0 0-1152 0,0 0-288 0,0 0 0 0,0 0 0 15,0 0 688-15,0 0 80 0,0 0 0 0,5-3 16 0,-5 3-64 0,4-4-16 0,0-1 0 0,-2 1 0 16,-2 4-256-16,2-6-64 16,0 0-16-16,-2 0 0 15,-2 1 128-15,1-1 16 0,1 6 16 0,0 0 0 0,-3-6 80 0,-1 2 16 0,-2 0 0 0,1 1 0 32,-3 0 48-32,0 2 16 15,-1 1 0-15,1 1 0 0,-2 3-240 0,1 1-64 0,-2 2 0 0,1 2 0 16,0-1-192-16,0 2-32 0,1 1-16 0,0 2 0 0,1-2-16 0,0 2-128 0,3 0 192 15,0 0-64 1,2 0-128-16,1-1 160 0,2-1-160 0,0 0 160 16,2 0-160-16,1-1 128 0,2 0-128 0,1-1 128 0,2-1-128 0,1 0 192 15,0-1-192-15,3 0 192 0,-1-2-192 0,2-1 128 16,3 0-128-16,1-2 128 0,-1-2-384 0,3-1-64 16,3-2-32-16,0-2 0 15,1 0-672-15,1-2-128 0,2-2-16 0,0-1-10656 16,-1-2-2128-16</inkml:trace>
  <inkml:trace contextRef="#ctx0" brushRef="#br0" timeOffset="67541.57">15970 6734 36287 0,'0'0'1600'0,"0"0"336"0,0 0-1552 0,0 0-384 0,0 0 0 0,0 0 0 16,0 0 848-16,0 0 96 0,0 0 16 0,0 0 0 16,0 0-96-16,0 0-16 0,-1 7 0 0,1-7 0 15,-2 5-624-15,2-5-224 0,0 0 144 0,0 0-144 0,0 0 0 0,0 0-176 16,0 0 16-16,0 0-12496 16,0 0-2496-16</inkml:trace>
  <inkml:trace contextRef="#ctx0" brushRef="#br0" timeOffset="69958.86">2134 9413 14735 0,'2'-6'1312'0,"-1"0"-1056"16,-1-2-256-16,0 0 0 0,0 1 2448 0,0-1 432 0,0 0 96 0,0 3 16 16,0 5-816-16,0 0-176 15,0 0-16-15,0 0-16 0,0 0-912 0,0 0-176 0,-2 5-48 0,1 4 0 0,-4 4-512 0,3 5-96 16,1 4-32-16,-1 3 0 0,0 3-192 0,-1 1 128 16,1 2-128-16,0 1 0 0,0 1 128 15,0 1-128-15,-2 1 0 0,2-1 0 16,0-2 0-16,-1-2 128 0,-1-2-128 0,2-3 0 15,1-2 0-15,0-2 176 0,0-4-176 0,0-2 160 0,1-3 80 0,1-3 16 16,-1-3 0-16,0-6 0 0,0 0 208 0,0 0 48 16,0 0 16-16,0 0 0 0,0 0-48 0,5-6-16 15,2-4 0-15,-3-3 0 0,3-4-16 0,2-2-16 16,2 0 0 0,-1-2 0-16,2 0-432 0,2 2 0 0,-2 1 128 0,2 3-128 0,1 3 0 0,-2 1 0 15,0 3 0-15,-1 3 0 0,0 0 0 0,0 3 0 16,1 2 0-1,-1 2 0-15,-1 1 0 0,0 1 128 16,-1 3-128-16,-1 1 192 0,0 2-192 0,-2 1 0 0,-2 2 0 0,1 0 0 0,-3-1 0 0,-2 1 0 0,-2 0 0 0,-2 0 0 16,-3 0 0-16,0 1 0 0,-3-2-176 0,-1 1 176 15,-2 0 0-15,-1 0 0 0,-2-2 0 0,-1-2 0 16,-1 1 0-16,2-2 0 0,0-3 0 0,-1 0 0 16,2-2-224-16,1-1-64 0,0-1-16 0,0-1 0 31,1-1-448-31,1-1-80 0,3-1-32 0,0-3 0 15,1 1-2624-15,3-4-528 0</inkml:trace>
  <inkml:trace contextRef="#ctx0" brushRef="#br0" timeOffset="70257.53">2553 9337 12895 0,'-5'-13'576'0,"4"8"112"0,1 5-560 0,0-4-128 15,0-1 0-15,0 5 0 16,0 0 5136-16,3-4 1008 0,-3 4 192 0,0 0 32 0,0 0-4512 0,0 0-912 16,7 0-176-16,0 2-48 0,-1 2-208 0,1 2-64 15,1 3 0 1,1 3 0-16,-2 2-160 0,3 4-32 0,0 2-16 0,0 4 0 16,-1 2-112-16,-2 3 0 0,1 1-128 0,0 3 192 15,-2 3-48-15,-1 1-16 0,-2 2 0 16,-2 2 0-16,-3 0 0 0,-2 2 0 0,-3 0 0 0,-2 0 0 15,-3-2-128-15,-2 0 0 0,-3 0 0 0,0 0 0 32,-2 0-592-32,-1-2-112 0,-4-1 0 0,-1-1-16 15,-4-4-1456-15,2-2-304 0,-1-4-48 0,2-2-7680 0,2-3-1536 0</inkml:trace>
  <inkml:trace contextRef="#ctx0" brushRef="#br0" timeOffset="70558.57">1855 9204 29487 0,'-7'-6'2624'0,"-1"3"-2112"0,1 1-512 0,2 2 0 16,-1 2 1536-16,0 2 192 0,-1 4 32 0,0 2 16 15,-1 3-1296-15,-1 6-256 0,-1 5-48 0,0 5-16 16,0 3 144-16,-3 19 16 16,0 0 16-16,3 1 0 0,1-1-208 0,5 2-128 0,-1 0 160 0,5 1-160 15,6 0 144-15,-1-18-144 0,3 3 128 0,4-2-128 16,3-1 0-16,0-1-144 16,4-2 0-16,2-1 0 0,2-1-176 0,2-2-48 0,4-2 0 15,1-5 0-15,6-4-2240 0,-2-5-448 0</inkml:trace>
  <inkml:trace contextRef="#ctx0" brushRef="#br0" timeOffset="71570.86">5176 9343 20271 0,'-3'-13'896'0,"3"8"192"0,0-2-880 0,1-1-208 0,1 1 0 0,-2-1 0 0,3-1 1648 0,-2 2 272 16,1 1 64-16,-2 6 16 15,0 0-48-15,0 0-16 0,0 0 0 0,0 0 0 16,-3 8-1104-16,0 3-240 0,0 2-32 0,0 5-16 16,-3 4-320-16,1 2-64 0,-2 2-16 15,2 3 0-15,-1 1-144 0,1-1 0 0,-2 1 144 0,2-1-144 0,-2 1 0 16,1 1 0-16,2 0 0 0,2-2 128 16,1-2-128-16,1-2 0 0,1-3 0 0,0-3 128 0,1-4-128 0,0-1 0 15,3-4 128 1,-2-3-128-16,1-1 160 0,2-4-32 0,2-1-128 0,-1-3 192 0,2-3-64 0,1-2-128 15,0-3 176-15,1-3-176 16,0-4 0-16,1-2 0 0,0-1 0 16,-1 0 0-16,-1 1 0 0,0 3-144 0,-1 1-16 0,0 4 0 0,-1 4 16 0,1 1 0 0,0 3 0 0,0 2 0 31,0 3 16-31,-2 1 0 0,3 3 0 0,1 0 0 0,-1 1 128 0,1-1 0 16,1 3-144-16,1 0 144 0,-1 0 0 15,3 0 0-15,0-2 0 0,3-1 0 0,-3-2 0 0,3-2 0 0,0 0 0 0,2-5 0 16,1-1 128-16,0-4-128 0,0-2 192 0,-2-2-64 0,-1-2 432 0,0-1 80 15,-2-3 0-15,-1-1 16 0,-5-4 112 16,-2-2 0-16,-1-4 16 0,-3-3 0 0,-1 0-320 31,-3 0-64-31,-1 1-16 0,-5 1 0 0,-2 3-176 0,-2 3-32 16,-2 2-16-16,-1 2 0 0,-2 4-160 0,0 3 0 16,0 3 0-16,0 3 0 15,-1 4-432-15,3 2-112 0,1 1-32 0,0 4 0 16,3 3-1920-16,2 3-384 0,2 2-64 0,2 2-12768 0</inkml:trace>
  <inkml:trace contextRef="#ctx0" brushRef="#br0" timeOffset="72485.85">5842 9566 23039 0,'0'0'2048'0,"0"7"-1648"0,-2 3-400 0,2 2 0 15,2 2 1344-15,-2-1 176 0,1-1 32 0,1 0 16 16,0 1-832-16,1-1-160 0,0-1-48 0,1 0 0 15,1-2 128-15,1 0 32 0,2-2 0 0,0-1 0 16,0 0-368-16,2-2-64 0,1-2 0 0,1-2-16 16,-1-1-16-16,2-2 0 0,-1-4 0 0,0-2 0 15,1-4 320-15,-2-1 64 0,-1-3 16 0,-4-1 0 16,1-3-32-16,-1-2 0 0,-3-3 0 0,-2 2 0 0,-1 0-272 0,-3 2-48 16,-3 1-16-16,-2 2 0 0,0 3-16 0,-1 3-16 15,-2 3 0-15,0 2 0 0,-2 1 192 0,-2 4 32 16,0 2 16-16,0 3 0 0,-1 3-464 0,1 2 0 15,0 2 0-15,2 2 0 0,0 1 0 16,1 2 0-16,0 0 0 0,2 1-160 16,2 1 160-16,3-1-208 0,0 0 80 0,3 0 128 0,1-1-176 0,3-1 176 15,2-1-128-15,1 0 128 0,1-1-144 0,1-1 144 16,3-1-160-16,2-2 160 0,1-2-128 0,4-1 128 16,2-3 0-16,0-1-144 0,3-3-48 0,3-1 0 15,1-3 0-15,2-2 0 0,0-4-80 0,1-1-32 16,-2-2 0-16,-1-4 0 0,-3-2 304 0,-2-1 0 15,-2-2 0-15,0 1 0 0,-4 0 0 0,0 3 176 16,-2 2-32-16,-3 3 0 0,-1 2 176 0,-4 2 16 0,-2 2 16 0,1 2 0 16,-2 2 256-16,-2 6 48 0,0 0 16 15,0 0 0-15,0 0-224 0,-4 4-64 0,-3 1 0 16,1 4 0-16,2 2-384 0,0 2 0 0,-2 3 0 0,2 1 0 0,-1 3 0 16,2 0 0-16,0 1-128 0,2 0 128 0,1-2 0 0,1 1 0 15,1-1-144-15,1-1 144 0,1-3 0 0,1-1 0 16,3 0-128-16,1-5 128 15,-1 1 0-15,1-2-128 0,3-2 128 0,1-3 0 0,2-2-320 0,0-2 32 16,1-2 16-16,0-4 0 16,2-4-224-16,1-2-32 0,2-3-16 0,1-3 0 0,0-6 272 15,1-3 48-15,1-5 16 0,0-4 0 16,-2-3 48-16,-1-1 16 0,-4-2 0 0,0 1 0 0,-4 2 144 0,-1 2 0 16,-4 5 0-16,-1 5 0 0,-1 2 416 0,-2 4 112 15,-3 4 32-15,1 3 0 0,-2 3 192 0,-2 3 32 16,0 3 16-16,2 6 0 0,-3-4-352 0,3 4-64 15,0 0 0-15,-7 5-16 0,1 1-368 0,-1 4 0 16,2 2 0-16,-1 4-192 0,1 1 64 0,-1 5 0 0,1 4 0 0,-1 0 0 16,2 2 128-16,-2 0-128 15,2 1 128-15,2-1-128 0,-1 0 128 0,2-3 0 16,1-1 0-16,1-2 0 0,1-1 0 0,1-3 0 0,1-3 0 0,2-1 0 16,-3-5 0-16,3-1 0 0,0-2 0 0,1-3 0 15,-1-3 0-15,3-2 0 0,2-1 0 0,0-5 0 16,1-4 0-16,1-3 0 0,2-1-160 0,-1-4 160 0,0-2-128 0,2 0 128 15,-2-1 0-15,-1 2 0 0,-1 1 0 0,-1 4 0 16,-2 1 0-16,-2 4 0 0,-2 4 0 16,0 1 0-16,-5 6 0 0,0 0 0 0,0 0 128 0,0 0 48 15,-5 4 0-15,0 2 0 0,-2 4-176 0,-1 2 0 16,0 1 0-16,-1 3 0 0,0-1 0 0,2 3 0 16,3 0 0-16,-1 1 0 0,-2-1 0 0,3-1 0 15,1 1 0-15,2-2 0 0,1-1 0 0,1-2 0 16,2-1 0-16,0-1 0 0,1 0-128 0,2-3 128 15,1-2 0-15,3 0 0 0,0-2-192 0,3-1 16 16,2-2 16-16,2-2 0 16,3-3-1584-16,4-1-320 0,5-5-64 0</inkml:trace>
  <inkml:trace contextRef="#ctx0" brushRef="#br0" timeOffset="73272.11">8492 9280 33167 0,'0'0'1472'0,"0"0"304"0,-4 1-1424 0,4-1-352 16,0 0 0-16,0 0 0 15,7-1 368-15,-7 1 0 0,7 0 0 0,-1-1 0 0,1-2 352 0,1 0 80 16,-1-2 16-16,2-2 0 0,4-5-48 0,2 0-16 15,0-3 0-15,1 0 0 16,2-1-432-16,-3-2-64 0,1 0-32 0,-3 0 0 0,-2-2-80 0,-2-1-16 16,-3 0 0-16,-1 1 0 0,-3 4 32 0,-2 1 0 15,-2 2 0-15,-3 2 0 0,-1 2 96 0,-2 4 32 16,-2 2 0-16,0 3 0 0,-3 3 0 0,1 4 0 0,1 1 0 0,-2 4 0 16,2 3-288-16,0 1 0 0,1 2 0 0,0 1-144 15,1 0 144-15,0 2-160 16,2 1 160-16,1 0-160 0,2 0 160 0,3-1-128 0,3 0 128 0,2-1-128 15,3-3 128-15,1 0-192 0,0-3 192 0,1-1-192 16,3-2-256 0,5-3-48-16,-1-2-16 0,4-3 0 15,2-3-656-15,2-2-144 0,4-4-32 0,0-3 0 0,2-4 32 0,-1-2 0 0,-3-3 0 16,-2 1 0 0,-2 0 112-16,-3 2 32 0,-2 2 0 0,-3 3 0 0,-2 2 704 0,-3 2 144 0,-3 3 16 0,-6 3 16 15,0 0 928-15,0 0 192 0,3 7 48 0,-2 0 0 16,-2 3-16-16,-2 0 0 0,2 1 0 0,-2 0 0 0,0 0-208 0,-1 0-32 15,1-2-16-15,1-1 0 0,0-2 176 0,2-6 48 16,0 6 0-16,0-6 0 0,0 0-16 0,0 0 0 16,0 0 0-16,0 0 0 0,0 0-112 0,0 0 0 15,1-6-16-15,0-1 0 0,0-2-160 0,1-2-16 32,1-3-16-32,3-2 0 0,1 0-288 0,0-1-48 0,2 2-16 15,2 0 0-15,1 3-144 0,-1 1 0 0,-1 3 0 16,0 1 0-16,-1 1 0 0,2 3 0 0,-1 1 0 0,0 2 0 0,1 0 0 0,-2 2 160 15,1 1-16-15,0 3 0 0,0 1-144 0,-1 0 0 16,0 3 0-16,0 1 0 0,-1-1 0 0,0 2 0 0,-2 1-224 0,-1 1 80 31,1 0-416-31,-1-1-80 0,-1 0 0 0,0 0-16 16,-2 0-2048-16,0-1-416 0,-1 0-80 0</inkml:trace>
  <inkml:trace contextRef="#ctx0" brushRef="#br0" timeOffset="74513.67">9285 9180 33695 0,'-13'-4'1488'0,"13"4"304"0,-6-3-1424 0,2 1-368 16,4 2 0-16,0 0 0 0,-4-4 432 0,4 4 16 16,0 0 0-16,4-4 0 0,0-1-32 0,3-1 0 15,3 1 0-15,1-1 0 0,2-1-416 0,0 1 128 16,0-2-128-16,-1 0 0 0,0-1 192 0,1-1-32 15,-2-1-16-15,-2 0 0 0,-1 0 48 0,-1 1 0 16,-2 0 0-16,-3 1 0 0,1 1 192 0,-2 2 32 16,-2 0 16-16,-2 2 0 0,-1 1 272 0,4 3 64 15,-7 0 16-15,1 2 0 0,-1 2-336 0,0 2-80 16,-3 1-16-16,0 2 0 0,-1 2-352 0,0 2 0 0,-1 2 0 0,1 0 0 16,2 2 0-16,0-1 0 0,1 1-128 0,3-1 128 15,2 1-128-15,3-1 128 16,0-1-128-16,2 1 128 0,1-3 0 0,3-1-128 15,1 0 128-15,2-2 0 0,2-2-160 0,3-3 160 0,1 0-192 16,0-2 192-16,2-2-240 0,1-2 64 0,3-2 16 0,1-3 0 16,0-1-128-16,2-3-32 0,2-2 0 0,-3-3 0 15,2-1 320-15,-1-3 0 0,2-1 0 0,-6 0 0 16,0 0 0-16,-3 0 192 0,-4 2-48 0,-3 3-16 16,-2 0 96-16,-3 3 16 0,-1 1 0 0,-4 3 0 15,0 1 240-15,-2 1 48 0,-1 3 16 0,3 3 0 16,-7 0-224-16,0 2-64 0,-2 3 0 0,1 1 0 15,2 2-256-15,-1 2 0 0,-1 0-128 0,2 2 128 16,2 0-176-16,0 1 176 0,2-1-192 0,1 0 192 0,2-1-144 0,2 2 144 16,1-1 0-16,2-1-144 0,1-1 144 0,1-3 0 15,2 0 0-15,2-1-128 0,2 0 128 0,2-2 0 16,3 0-144-16,-1-3 144 0,0-3 0 0,1-3-176 16,1 0 176-16,-1-2-128 0,1-2 128 0,0-1-160 15,-1-2 160-15,-2-1-160 0,0-2 160 0,-2-2 0 16,-2 1 160-16,-1-1-160 0,-2 1 128 0,-4 0-128 15,-2 1 0-15,-2 3 0 0,-2 3 0 0,-2 2 0 16,-3 2 0-16,-2 2 0 0,-1 0-160 0,-1 3-128 16,-2 1-32-16,-4 4 0 0,2 3-16 0,0 0-16 15,-1 1 0-15,1 1 0 0,1 0 16 0,2 0 0 0,2 0 0 0,1-1 0 16,2-2 128-16,1 1 16 16,2-1 16-16,2-7 0 0,0 5 176 0,0-5-192 0,0 0 192 15,0 0-192-15,4 4 192 0,3 0 0 0,0-2 0 0,-3 0 0 16,-4-2 0-16,8 2 0 0,-2 2 0 0,1 1 0 15,0 2 0-15,0 2 128 0,2 2-128 16,0 3 0-16,-1 3 256 0,-1 3-32 0,1 2 0 0,-1 2 0 16,-1 3-32-16,1 1-16 0,-3 3 0 0,1 1 0 15,-2 1 48-15,-1 0 16 0,0 0 0 0,-1-1 0 16,-1 0-48-16,0-1-16 0,-1-3 0 0,-1-1 0 16,0-4 32-16,-1-2 16 0,-1-4 0 0,1-1 0 0,0-1 160 0,-2-3 48 15,1-2 0-15,-2-1 0 16,0-3-96-16,-1-3-16 0,1-2 0 0,0-1 0 0,2-2-160 0,-1-3-32 15,2 1-128-15,0-5 192 16,0-3-640-16,2-4-128 0,2-4-16 0,3-4-16 16,1-4-528-16,4-6-96 0,1-5-32 0,4-2 0 15,4-4-2560-15,2-2-512 0,2 1-96 0,2 1-32 16,2 0 2288-16,0 3 448 0,-1 7 80 0,-1 4 32 0,-2 5 1168 0,-3 4 224 16,-5 4 48-16,-1 4 16 0,-1 3 1792 0,-2 3 352 15,-2 4 80-15,-1 3 16 0,-2 2 0 0,-5-1 0 0,3 6 0 0,1 2 0 16,-1 2-768-16,-1 1-160 0,-1 1-16 0,0 2-16 15,2 3-272-15,-1 0-48 16,-2 1-16-16,0 1 0 0,0-1-336 0,0 1-64 16,0-1 0-16,2-1-16 0,0 1-112 0,1-3 0 15,1 0-16-15,0-3 0 0,1-2-48 0,1-2-16 16,0-1 0-16,0-3 0 0,1 0 0 0,1-2 0 0,0-2 0 16,2-2 0-16,0-4 0 0,1-2 0 0,1-3 0 0,0-3 0 15,0-3-48-15,-1-3 0 0,0-4 0 0,0-1 0 16,0 0-128-16,-1 2 192 0,-3 1-192 0,0 2 192 15,-2 3-48-15,-1 1 0 0,-1 3 0 0,-1 2 0 16,-1 1 368-16,-2 3 64 0,1 2 0 0,0 5 16 16,0 0-208-16,0 0-64 0,0 0 0 0,0 0 0 0,0 0-320 0,-2 9 0 15,-1 2 0-15,1 4-128 0,0 4 0 0,0 4 0 16,0 4 0-16,2 5 0 0,-1 4 128 0,1 1-160 16,-4 3 160-16,2 2-160 0,0 2 160 0,-1 0 0 15,-1 0 0-15,1-1 0 0,0-2 0 0,-1-1 0 16,1-3 0-16,0-1 0 0,-1-1 0 0,1-4 0 15,1 0 0-15,-1-4 128 0,-2-3-128 0,0-3 144 16,-2-3-144-16,1-2 160 0,-1-3-160 0,1-2 0 16,0-3-192-16,0-3 192 15,2-1-1744-15,-2-4-240 0,0-3-32 0,-1-2-16864 0</inkml:trace>
  <inkml:trace contextRef="#ctx0" brushRef="#br0" timeOffset="75136.14">11829 9007 24879 0,'0'-13'2208'0,"0"7"-1760"0,0 0-448 0,0-1 0 0,1 0 384 0,2 2-16 16,-2-2 0-16,0 2 0 15,-1 5 1104-15,0 0 208 0,0 0 48 0,0 0 16 16,0 0-512-16,0 6-96 0,0 4-32 0,-1 5 0 15,1 2-624-15,0 3-128 0,1 3-32 0,-1 1 0 16,0 2-64-16,0 0 0 0,0 0-16 0,0 2 0 16,0 0-112-16,0 1 0 0,1 0-128 0,-2-2 192 0,0 1-48 0,0-3-16 15,-1-1 0-15,1-1 0 0,0-2-128 0,1-2 192 16,0-3-192-16,-2-2 192 16,0-5-64-16,1-1 0 0,1-8 0 0,0 0 0 0,0 0 112 15,0 0 16-15,0 0 0 0,-1-5 0 0,1-5-64 0,1-3 0 16,0-5 0-16,1-4 0 0,0-4-192 0,2-4 0 0,-1-4 0 15,1-3 0-15,2-3 0 0,0-4-240 0,2-4 48 16,0 1 16-16,-1-1 48 0,2 0 0 0,1 3 0 0,1 6 0 16,0 4 128-16,0 5 144 0,0 6-16 0,1 4-128 15,1 3 368-15,0 5-48 0,-1 2 0 0,0 5 0 0,0 2-64 0,1 3-32 16,-5 1 0-16,1 2 0 0,-1 2-224 0,0 3 144 16,-2 0-144-1,-2 3 128-15,-1 1-128 0,-2 2 128 16,-2 2-128-16,-2 0 128 0,-1 2-128 0,-3-2 128 0,-3 1-128 0,-2 0 128 15,-2 0-128-15,-2 0 0 0,-1-1 0 16,-1-1 0-16,0 0 0 0,1-2 0 16,1-2-144-16,3-1 144 15,1-4-560-15,1 1 0 0,2-2 0 0,2 0 0 0,1-2-2560 0,6-3-512 0</inkml:trace>
  <inkml:trace contextRef="#ctx0" brushRef="#br0" timeOffset="75590.78">12199 9093 15663 0,'0'0'1392'0,"8"-5"-1120"0,0-1-272 0,3-2 0 32,-1-1 3344-32,2-1 624 0,2-2 112 0,-1-1 16 0,0 0-2144 0,0-2-432 0,0 0-96 15,-1 0-16 1,2-1-816-16,-3 2-160 0,0-1-48 0,-1 0 0 0,-3 1-64 0,0 2 0 0,-2 2-16 16,-2 2 0-16,-1 2 224 0,-2 6 48 0,0 0 16 0,0 0 0 15,0 0 0-15,0 0 0 0,0 0 0 0,-5 3 0 0,-1 2-352 0,0 3-80 16,2 2-16-16,-1 2 0 0,1 1-144 0,0 2 0 15,-1-2 0-15,3 1 0 0,0 2 0 16,1-1 0-16,1 0 0 0,3 0 0 0,-1-3 0 16,4-1 0-1,0-1-144-15,2-2 144 0,2 0 0 0,2-1 0 0,0-3-128 0,2-1 128 0,1-3-160 0,1-2 32 32,2-2 0-32,1-2 0 15,0-4-320-15,0-3-48 0,1-3-16 0,1-3 0 0,0-2 192 0,-2 0 16 16,-1 0 16-16,-3 2 0 0,0 0 64 0,-2 2 16 15,-1 2 0-15,-4 3 0 0,-2 3 208 0,-2 2 0 16,-4 7 0-16,0 0 0 0,0 0 448 0,0 0-32 16,0 0 0-16,0 7 0 0,-3 3-176 0,1 1-48 15,0 2 0-15,0 1 0 0,-1 2-192 0,1 0 128 16,0 1-128-16,1-1 0 0,1 2 0 0,0-2 0 16,1 0 0-16,1-2 0 0,1-1 0 0,1-2 0 0,0-1 0 15,0-1 0-15,2-2 0 0,2-2 0 0,1-2 0 0,0 0 0 31,1-4-512-31,1-3-208 0,1-1-48 0,2-3 0 16,1-3-1920-16,2-3-400 0,-1-5-80 0</inkml:trace>
  <inkml:trace contextRef="#ctx0" brushRef="#br0" timeOffset="75713.61">12891 8601 23951 0,'-21'-10'2128'0,"10"6"-1696"16,-3-2-432-16,-2 2 0 0,2-1 2176 0,0 2 336 16,-1 1 80-16,2 0 16 0,1 1-2176 0,3 1-432 15,-1 2 0-15,3 1-192 16,0 1-816-16,3 2-160 0,1-1-48 0,3 2-12208 15</inkml:trace>
  <inkml:trace contextRef="#ctx0" brushRef="#br0" timeOffset="75982.42">12889 8983 23151 0,'2'16'1024'0,"-1"-8"208"0,1 1-976 0,0 1-256 16,0 1 0-16,2-2 0 0,-2 0 1984 0,0 0 368 15,0-1 64-15,2-3 16 0,-4-5-512 0,0 0-112 16,5 5-16-16,-5-5 0 0,6 1-768 0,1-2-176 15,0-2-16-15,1-1-16 0,0-3-240 0,-1-1-32 0,2-3-16 0,0-3 0 16,-1-1-96-16,1-3-32 0,0 1 0 0,0-3 0 16,1-1-256-16,1 1-144 0,-2 2 160 0,-1 1-160 15,1 3 0-15,0 2 0 0,-1 2 0 16,-1 2 0-16,1 3 0 0,-2 1 176 0,-6 4-176 0,0 0 160 16,6 1-32-16,0 4-128 0,-1 0 192 0,1 2-64 15,-1 1-128-15,1 2 0 0,-1 1-160 0,1 1 160 0,0 1-176 16,1 0 176-16,-1 1-192 0,2 0 192 15,2-2-640-15,-2-2-32 0,2 1 0 0,0-2 0 16,2 0-1952 0,3-2-384-16,2-2-64 0</inkml:trace>
  <inkml:trace contextRef="#ctx0" brushRef="#br0" timeOffset="76394.83">13624 8729 26719 0,'-5'-4'2368'0,"-1"1"-1888"0,-1 1-480 0,-1 0 0 0,-2-1 2496 0,-1 3 384 15,-1 1 96-15,-1 2 16 0,0 0-1440 0,-1 2-272 16,0 2-64-16,1 3-16 0,1 2-640 0,0 1-128 0,0 2-32 0,1-1 0 16,0 1-208-16,2 4-64 0,2 0 0 0,2 0 0 15,0 0-128-15,3 1 0 0,2-1 0 0,2-1 0 16,3 1 0-16,1-1 0 0,2-2 0 16,1 0 0-16,1-3 0 0,2-1 0 0,1-2 128 0,2-3-128 15,2-1-208-15,1-3-80 0,-2-2-16 0,1-1 0 16,0-3-208-16,-1-2-32 0,0-4-16 15,1-2 0-15,-1-5 304 0,1 0 48 0,-2-3 16 0,0-2 0 16,1-1 192-16,-2 0 0 0,-2-2 0 0,-1 3 0 16,0 1 128-16,-1 3 32 0,-2 0 0 0,-3 4 0 0,-1 2 432 0,-1 1 96 15,-1 2 16-15,0 3 0 0,-2-1 64 16,0 6 32 0,0 0 0-16,0 0 0 0,0 0-416 0,-5 3-64 15,-1 1-32-15,1 2 0 0,-1 1-288 0,1 2 0 0,-1 2 128 0,2 1-128 0,2 1 0 0,-2 3 0 16,2-1 0-16,2 2 0 0,0 0 0 15,1-1 0-15,1-2 0 16,3-1 0-16,1 3 0 0,2-2-144 0,0-1 144 0,1-1 0 16,1-2-144-16,1-1 144 0,1-3-160 0,1 0 160 15,3-3-1504-15,2-2-208 0,-2-2-32 0,1-3-16 16,-1-4-1248-16,0-3-240 0</inkml:trace>
  <inkml:trace contextRef="#ctx0" brushRef="#br0" timeOffset="76489.73">13916 8621 23951 0,'-21'-10'1056'0,"11"7"224"0,-2-1-1024 0,0 1-256 0,1 1 0 0,0 0 0 16,1 0 448-16,2 2 16 0,2 0 16 0,1 2-7872 16,5-2-1568-16</inkml:trace>
  <inkml:trace contextRef="#ctx0" brushRef="#br0" timeOffset="76959.75">14006 8694 17503 0,'0'0'768'0,"0"0"176"0,0 0-752 0,6 5-192 15,-2-2 0-15,0 3 0 0,-1 0 3456 0,-1 3 640 16,0 1 144-16,0 3 32 0,-1 1-2128 0,0 3-416 16,2 2-96-16,-2 2-16 0,0 3-688 0,0 3-144 15,0 1-16-15,0 1-16 0,1 2-240 0,-2 0-64 16,1 0 0-16,-1 1 0 0,0 0-208 0,0 1-48 16,2-3-16-16,-2 0 0 0,0-1-176 0,0-1 0 15,-2-1 144-15,2-3-144 0,-1-2 128 0,1-2-128 0,1-3 160 16,-1-2-160-16,-1-4 224 0,1-4-48 0,0-1-16 15,0-6 0-15,0 0 48 0,0 0 16 16,0 0 0-16,-4-7 0 0,0-3-48 0,0-3-16 0,1-3 0 0,0-5 0 16,0-5-160-16,3-2-224 0,2-5 48 0,0-2 16 15,0-4-16-15,2 0 0 16,2-3 0-16,0-1 0 0,2-1 48 0,2 2 0 0,1 2 0 0,-1 3 0 0,1 4 0 16,1 3 0-16,0 4 0 0,0 4 0 15,-1 2 128-15,0 6-160 0,-1 2 160 0,1 2-160 16,-1 2 160-16,0 3 0 0,-1 1 0 0,0 2 0 15,-2 2 0-15,1 1 144 0,0 3-16 0,-2 0-128 16,0 1 176-16,-2 3-176 0,-1 0 160 0,0 2-160 16,-2 2 176-16,-2 2-176 0,-3 3 192 0,-1-2-192 0,-2 0 176 0,-3 1-176 15,-2-1 160-15,-1 0-160 0,-1-2 176 0,-2-1-176 16,1 0 192-16,0-1-192 0,-1-1 0 0,2-2 0 16,0-2 0-16,1 1-192 15,2-4-320-15,3-1-48 0,0-2-16 0,1-1 0 16,2-2-1808-16,2-3-368 0,0-2-80 0</inkml:trace>
  <inkml:trace contextRef="#ctx0" brushRef="#br0" timeOffset="77148.33">14310 8364 35007 0,'0'0'3120'0,"0"0"-2496"16,0 0-496-16,0 0-128 0,1 7 688 0,1 3 112 0,-1 2 32 0,0 1 0 15,-1 3 208-15,-1 0 48 0,0 2 16 0,0 2 0 16,0 0-336-1,1 5-80 1,0 1-16-16,1 2 0 0,1 0-288 0,1-1-64 0,1-1-16 0,0 1 0 16,1 2-304-16,0-1 0 0,2-1 0 0,0-1-144 15,0 0 16-15,1-2 0 0,-1-2 0 0,0-1 0 16,2-1-2032-16,2-5-400 16,0-1-64-16</inkml:trace>
  <inkml:trace contextRef="#ctx0" brushRef="#br0" timeOffset="77461.55">14678 8900 18431 0,'0'0'816'16,"0"0"160"-16,0 0-784 0,0 0-192 0,0 0 0 0,0 0 0 0,0 0 3504 0,0 0 656 15,6-4 128-15,0-1 16 0,0 2-2320 0,0 0-448 16,3 1-112-16,0-2-16 0,-1-1-784 0,2-1-176 16,1 0-16-16,-1-1-16 0,-1-1-160 0,0 0-48 15,0-2 0-15,-1-1 0 0,-2-3-16 0,-1 1 0 16,-2-1 0-16,-1 0 0 0,-2 2 64 0,-1 2 0 15,-2 1 0-15,-3 2 0 0,-1 2 320 0,-2 0 80 0,-3 2 16 0,-1 2 0 16,-2 2-320-16,-2 2-64 0,-2 3-16 0,1 2 0 16,2 0-144-16,0 2-128 15,2 2 144-15,1 0-144 0,2 2 0 0,2 0 128 0,3 0-128 16,1 1 0-16,2 0 0 0,2 0 0 0,2 0 128 16,3-1-128-16,2-1 160 0,1-1-16 0,3-1 0 0,2-1 0 15,3-1 16-15,2-1 0 16,3-2 0-16,3-1 0 0,1-2-160 0,3-2-144 0,-1 1 144 0,1-2-208 15,0-2-2448 1,0-2-480-16</inkml:trace>
  <inkml:trace contextRef="#ctx0" brushRef="#br0" timeOffset="78062.21">7265 9398 35935 0,'0'0'1600'0,"0"0"320"0,0 0-1536 0,0 0-384 0,0 0 0 0,0 0 0 16,0 0 0-16,0 0 0 0,2 8 0 0,3-3 0 0,1-3 960 0,4 1 192 15,4 0 16-15,2 0 16 16,3-3-416-16,3 0-96 0,1 0-16 0,3 0 0 0,2-3-256 0,-1 0-48 16,0 0-16-16,1-1 0 0,0 0-80 0,-2 0-32 15,-2-1 0-15,-2 1 0 0,-1-1-224 0,-1 2 176 16,-2-1-176-16,-2 2 160 0,-4-1-160 0,-2 2 0 16,-1 0 0-16,-4 0 0 15,-5 1-368-15,0 0-96 0,0 0-32 0,0 0 0 16,0 0-2576-16,-2 9-512 0</inkml:trace>
  <inkml:trace contextRef="#ctx0" brushRef="#br0" timeOffset="80738.09">5105 10747 4607 0,'0'0'192'0,"0"0"64"0,0 0-256 0,1-4 0 0,-1-2 0 0,0 0 0 0,1-1 3344 0,0 0 624 15,0 1 128-15,0-1 32 0,0 1-2096 0,1-1-432 16,0 0-64-16,-2 2-32 0,1 1-144 0,0-2-16 16,-1 6-16-16,2-5 0 0,-2 5-304 15,0 0-48-15,0 0-16 0,0 0 0 16,0 0-208-16,0 0-48 0,0 0-16 0,0 0 0 15,-2 6-240-15,0 3-64 0,2 2 0 0,-4 2 0 0,-1 3-224 0,2 2-160 16,-1 3 192-16,1 1-192 0,0 3 144 0,1 2-144 0,-1-1 0 0,2 2 144 16,2 0-144-16,2 1 0 0,-1 0 0 15,2-2 128-15,3-1-128 0,0 0 0 0,3-2 0 0,0-2 0 16,2-2 0-16,0-3 128 16,3-1-128-16,-1-2 128 0,1-3 16 0,0-1 0 0,-1-2 0 0,1-3 0 15,1-2 16-15,-1-3 0 0,1-2 0 16,0-3 0-16,2-3 48 0,-2-2 16 0,0-3 0 0,-1-4 0 15,-1-2 80-15,2-4 16 0,-2-4 0 16,0-1 0-16,0-4-176 0,-2-1-16 0,0-1-128 0,-3 1 192 16,-1 2-192-16,-1 3 0 15,-2 5 0-15,-1 4 0 0,-2 5 224 0,-1 3-48 0,-1 3-16 16,0 8 0-16,0 0 160 0,0 0 48 16,-4 4 0-16,0 3 0 0,0 4-368 0,2 4-192 0,0 1 32 0,-1 3 0 0,2 1 160 0,1 0-128 0,1 3 128 0,3 0-128 15,-1 2 128-15,2-2 0 0,2-2-144 0,2-1 144 16,1-1 0-16,1-2 0 15,1-1 0-15,1-3 0 0,2-2 0 0,1-2 0 16,-1-4 0-16,0-2 0 0,-1-2 0 0,-1-3 0 0,0-2 192 16,-1-5-64-16,-1-3 288 0,0-2 48 15,-1-5 16-15,0-4 0 0,-2-5 16 0,0-2 0 0,-2-3 0 16,1-4 0-16,-3-1-304 0,-1 0-64 0,0 2-128 0,-2 3 192 16,-1 2-192-16,-2 4 176 0,-2 3-176 15,1 4 160-15,-4 3-160 0,2 4 128 0,-2 2-128 0,0 2 128 16,-3 3-288-16,-1 2-64 0,-3 3-16 0,1 3 0 15,-2 3-1872-15,1 3-368 16,-4 1-80-16,1 5-15424 0</inkml:trace>
  <inkml:trace contextRef="#ctx0" brushRef="#br0" timeOffset="81894.59">5894 11296 24879 0,'0'0'2208'0,"0"0"-1760"16,0 0-448-16,0 0 0 0,0 0 688 0,0 0 48 0,0 0 16 0,0 0 0 0,0 0 128 0,0 0 16 15,6-3 16-15,3-2 0 0,-1 1-160 0,3-2-48 16,2 0 0-16,2-1 0 16,2 0-320-16,0-1-64 0,1-1 0 0,0 0-16 15,-2 0-80-15,-1 2-16 0,0-2 0 0,-2 0 0 0,-3-1-16 0,-2 1-16 16,-4 2 0-16,0-1 0 0,-3 0 48 0,-1 1 16 15,-1 0 0-15,1 7 0 16,-4-5 192-16,-2 0 32 0,-1 1 16 0,0 2 0 0,-2 2-112 16,-1 1-32-16,-1 0 0 0,-1 2 0 0,-2 3-336 0,0 0 0 15,-1 0 0-15,1 2 0 0,0 2 0 0,0 1 0 16,0 0 0-16,1 1 0 0,2 2 0 0,1-1 0 0,1-1 0 0,2 0-128 16,0 0 128-16,3-1 0 0,0-1 0 15,2 0 128-15,0 0-128 0,2 0 176 16,1-1-176-16,1-2 192 0,2 1-192 0,0 0 0 0,2-2 0 0,0 0 0 15,3-1 0-15,-1 0 0 0,3-1 0 0,1-1 0 0,2 0-320 0,3-2-64 32,2-1 0-32,2-3 0 0,2 0-2512 0,2-2-512 0</inkml:trace>
  <inkml:trace contextRef="#ctx0" brushRef="#br0" timeOffset="82099.2">6239 11150 26719 0,'0'0'2368'0,"0"0"-1888"15,0 0-480-15,0 0 0 0,0 0 1312 0,0 0 160 16,0 0 48-16,0 0 0 0,7-2-400 0,-1 0-80 16,2 2-16-16,2 3 0 0,1 1-640 0,1 2-144 15,1 1-32-15,1 2 0 0,3 1-64 0,-4 2-16 16,1 0 0-16,1 1 0 0,-1 2-128 0,0-1 0 16,-2 0 144-16,0 1-144 0,-1-1 0 0,-1-1 144 15,0-1-144-15,-1-1 0 31,-2-2-544-31,-2 0-224 0,0-4-32 0,-1 1-9808 0,-4-6-1952 0</inkml:trace>
  <inkml:trace contextRef="#ctx0" brushRef="#br0" timeOffset="82272.53">6505 11129 17503 0,'-11'-7'1552'0,"11"7"-1232"0,-5-2-320 0,-1 1 0 0,0 0 3296 0,0 1 608 15,-2 2 112-15,1 1 16 0,-1 2-2304 16,0 1-448-16,1 3-112 0,-2 2-16 15,0 2-528-15,-2 3-112 0,1-1-32 0,-1 2 0 16,0-1-304-16,0 3-176 0,0 1 192 0,0-2-192 0,1 1 144 0,1-1-144 16,1-1 0-16,0 0 144 0,1 0-144 0,1 0 0 15,0-3 0-15,2-1 0 16,0-1-1536-16,2-1-224 0,2-2-48 0,1-2-8464 16,-1-7-1696-16</inkml:trace>
  <inkml:trace contextRef="#ctx0" brushRef="#br0" timeOffset="82524.2">6787 10999 35071 0,'0'0'1552'0,"-2"-4"320"0,-1-1-1488 0,3 5-384 16,0 0 0-16,0 0 0 0,0 0 896 0,0 0 96 0,0 0 32 0,0 0 0 16,0 0-144-16,-3 6-32 15,1 0 0-15,0 3 0 0,-1 2-512 0,1 3-96 0,0 1-32 0,1 1 0 16,0 3-16-16,1 1-16 0,0 0 0 0,0 0 0 15,1 2-176-15,1 0 160 0,-1 0-160 16,1 0 160-16,0-1-160 0,0 0 0 0,0-3 0 0,0 1 128 16,0-2-128-16,1 0 0 0,-1-2 0 0,1-2 0 15,-1-1-1360-15,0-1-208 0,1-2-32 16,-1-1-10320-16,0-2-2064 0</inkml:trace>
  <inkml:trace contextRef="#ctx0" brushRef="#br0" timeOffset="82744.88">6690 11249 36623 0,'-9'-9'1616'0,"9"9"352"15,0 0-1584-15,-2-6-384 0,2 6 0 0,0 0 0 0,0 0 416 0,0 0 0 16,0 0 0-16,5-4 0 0,2 1-32 0,2-1 0 16,2 2 0-16,2 0 0 0,1 1-384 0,4 0 0 0,2-2 0 15,2 0 0-15,1 1 0 0,1 0 0 16,1 0 0-16,1 0 0 0,-1-1 0 0,-1 1-176 0,-2 0 16 0,-1 0 0 31,-3 0-768-31,-3 0-160 0,-2 2-16 0,-3-1-9760 16,-3 0-1936-16</inkml:trace>
  <inkml:trace contextRef="#ctx0" brushRef="#br0" timeOffset="85871.58">8070 10748 4607 0,'0'0'400'0,"0"0"-400"16,0 0 0-16,0 0 0 0,-4 0 4912 0,4 0 896 15,0 0 176-15,0 0 32 0,0 0-3296 0,0 0-672 16,0 0-128-16,0 0-16 0,0 0-816 0,0 0-176 16,0 0-16-16,6-2-16 0,1 1-528 0,4 0-96 15,-1 0-32-15,4 1 0 0,2-1-96 0,0 1-128 16,2 0 176-16,1 1-176 0,0-1 128 0,1 0-128 15,0 0 0-15,0 0 0 0,-1 0 0 0,-2 1 0 16,0 0 128-16,-3-1-128 16,-2 1-272-16,0-1-112 0,-3 0-32 0,-1 1 0 15,-8-1-2096-15,0 0-432 0</inkml:trace>
  <inkml:trace contextRef="#ctx0" brushRef="#br0" timeOffset="86080.07">8051 10934 32255 0,'0'0'1424'0,"0"0"304"0,-5-1-1392 0,1-1-336 0,4 2 0 0,0 0 0 16,0 0 1520-16,0 0 224 0,0 0 48 0,0 0 16 0,0 0-848 0,5-3-192 16,2-1-16-16,2 1-16 0,2 1-464 0,1 0-80 15,1-1-32-15,2 2 0 0,2 0-160 0,-1 0 0 16,2 0 144-16,1 0-144 0,1 0 0 0,0 0 0 16,0 0 0-16,1-1 0 15,-2 1-720-15,0 0-64 0,-2-1-16 0,0 1-11168 16,-1-1-2224-16</inkml:trace>
  <inkml:trace contextRef="#ctx0" brushRef="#br0" timeOffset="86850.15">10284 10445 19295 0,'0'0'848'0,"0"0"176"0,0 0-816 0,1-6-208 0,2 0 0 0,0 0 0 0,1-1 1536 16,0 2 272-16,-2-1 48 0,-2 1 16 16,0 5-288-16,1-4-64 0,-1 4-16 0,0 0 0 15,0 0-464-15,0 0-80 0,0 0-32 16,0 0 0-16,0 0-176 0,0 0-48 0,0 0 0 0,0 0 0 15,0 0-272-15,-2 8-64 0,0 2-16 0,1 2 0 0,-1 0-160 0,-1 3-48 16,2 1 0 0,0 3 0-16,0 2-144 0,0 2 192 0,0 0-192 0,1 0 192 0,1 1-192 0,2-1 160 15,1 1-160-15,0-2 160 0,2-2-160 0,-1 0 0 16,2-1 144 0,1-1-144-16,2-2 160 0,1-2-32 0,-1 0-128 0,1-2 192 0,0-2 16 0,1-3 0 0,2 0 0 0,-1-3 0 15,1-2-48-15,1 0-16 16,1-4 0-16,0 0 0 0,1-2 112 0,0-3 0 15,1-2 16-15,0-2 0 16,-1-2 176-16,1-1 48 0,1-3 0 0,-3-1 0 0,-1-4-192 0,1 0-48 16,-1-2 0-16,-2-3 0 0,-3 0-64 0,-1 0 0 0,-2 1-16 0,-2 2 0 15,-1 3-48-15,-2 2-128 0,-1 0 192 0,-1 3-64 16,-1 0 80-16,-1 2 16 16,-2 1 0-16,1 2 0 0,0 0-384 0,-2 3-80 0,0 1-16 0,0 0 0 15,1 1 256-15,-2 2 0 0,0 2 0 0,0 1 0 31,0 1-1152-31,-1 1-224 0,2 1-48 0,0 1-16 0,1 2-1984 16,-1-1-400-16,2 3-80 0</inkml:trace>
  <inkml:trace contextRef="#ctx0" brushRef="#br0" timeOffset="87146.49">10571 10387 3679 0,'-5'-2'320'0,"1"0"-320"16,-2-1 0-16,2 1 0 0,-1-1 5296 0,1 1 976 31,4 2 208-31,0 0 48 0,-3-2-3984 0,3 2-800 0,0 0-144 0,0 0-48 0,0 0-656 0,5-2-128 0,2 0-16 0,1 0-16 16,1 1-288-16,0 0-64 0,2 0-16 0,2 1 0 15,0 0-176-15,1 0-48 0,0 0 0 0,2 0 0 16,-2-1-144-1,0 1 0-15,1 0 0 0,-3 0 0 32,-1-1-560-32,0 0-144 0,-1 0-16 0,-2 0-9888 0,0 0-1968 0</inkml:trace>
  <inkml:trace contextRef="#ctx0" brushRef="#br0" timeOffset="87396.88">10151 10466 28559 0,'0'0'1264'0,"-6"-2"272"0,6 2-1232 0,0 0-304 15,-5-2 0-15,5 2 0 0,0 0 960 0,0 0 144 16,0 0 32-16,0 0 0 0,0 0-112 0,0 0-32 0,0 0 0 0,0 0 0 15,8 0-480-15,2-1-80 0,1 1-32 0,1 0 0 16,2 0-272-16,0 0-128 0,1-1 0 16,2 0 128-16,-2 0-128 0,2 0 0 0,-1 0 0 0,3 0 0 31,-2-1-640-31,2 1-176 0,-1 0-16 0,-2-1-9872 0,3-1-1968 0</inkml:trace>
  <inkml:trace contextRef="#ctx0" brushRef="#br0" timeOffset="97046.19">2510 12620 11055 0,'0'0'976'0,"-1"-5"-784"15,0-2-192-15,0 2 0 0,1-2 2240 0,0 2 384 0,0-2 96 0,0 1 16 16,1-1-592-16,0 1-112 16,0 1-32-16,0-1 0 0,0 2-592 0,-1 4-112 15,2-4-16-15,-2 4-16 0,4-6-432 0,-4 6-96 0,0 0-16 0,0 0 0 16,4 2-320-16,0 2-64 15,1 0-16-15,-3 2 0 0,1 0-160 0,1 2-32 0,-1 2-128 0,-1 2 192 0,0 4-192 0,1 2 128 16,-2 0-128-16,0 0 0 0,-1 2 128 16,0 1-128-16,0 0 0 0,0 1 0 0,-1-1 0 15,1-1 128-15,0-1-128 0,0 0 0 0,0-2-192 16,0-1-64-16,1-1-32 0,0 0 0 16,0-3-1392-16,0-2-288 0,0-1-48 0,0-2-12000 15</inkml:trace>
  <inkml:trace contextRef="#ctx0" brushRef="#br0" timeOffset="97343.45">2281 13034 25791 0,'-5'1'2304'0,"-2"0"-1856"0,0 3-448 0,1-2 0 16,0-1 1136-16,2-1 128 0,4 0 16 0,0 0 16 15,0 0 64-15,0 0 16 16,0 0 0-16,0 0 0 0,7 4-768 0,1-2-160 15,4 1-16-15,4-2-16 0,5 0-48 0,2-1-16 16,2-2 0-16,5-1 0 0,3 0-48 0,1 0-16 0,-1-2 0 16,2 1 0-16,0-1-128 0,1-1-32 0,-2-2 0 0,-1 2 0 15,-1 0-128-15,-2 1 0 0,-1-1 144 0,-2 2-144 16,0-1 0-16,-3 2 0 0,-4 2 0 0,-1-1 128 16,-2 1-288-16,-1 0-48 0,-2 1-16 0,-4 0 0 15,-3 1-864 1,0 1-192-16,-1 2-16 0,-4 3-16 0,-3 1-2208 15,-3 0-448-15</inkml:trace>
  <inkml:trace contextRef="#ctx0" brushRef="#br0" timeOffset="97740.29">2500 13420 25791 0,'-15'0'2304'0,"9"-1"-1856"0,0 0-448 0,-1-1 0 0,0 0 1536 0,3-1 224 16,0 0 32-16,4 3 16 0,0 0-528 0,0-5-96 15,2-2-32-15,2 0 0 0,3 1-528 0,3-1-112 16,2-1-32-16,2 2 0 0,-2-1-288 0,1 3-64 16,2-1-128-16,-1 3 192 15,-1 1-192-15,-1 2 0 0,0 1 0 0,-1 2-160 0,-2 1 160 0,-1 4-128 0,-2 2 128 16,-2 3-128-16,-3 3-16 0,-3 2 0 0,-3 0 0 0,-1 3 0 16,-2 3-112-16,-2 0-32 15,-2 0 0-15,0 3 0 0,-1 0 32 0,-3 0 16 0,1-2 0 0,-3 1 0 0,2-4 96 0,1-4 16 16,2-2 0-16,1-2 0 0,2-1 128 15,1-5 0-15,4-1 160 0,-1-1-160 0,3-3 512 0,3-4 16 16,0 0 0-16,0 0 0 0,0 0 80 16,0 0 16-16,7 1 0 0,2-1 0 0,3-1-176 0,2 0-48 15,2 0 0-15,3-1 0 0,-1-3-160 0,2 1-48 16,3-2 0-16,1 2 0 0,0-3 0 16,1 2 0-16,1 1 0 0,-1 0 0 0,0 0-192 0,1 1 176 15,-2-1-176-15,0 2 160 0,-1-1-160 0,-1 1 0 0,-1-2 144 0,-1 1-144 31,-3 0-464-31,0-1-176 0,-3 1-16 0,-1 1-16 16,-2 0-2928-16,0-1-592 0</inkml:trace>
  <inkml:trace contextRef="#ctx0" brushRef="#br0" timeOffset="98405.9">3709 12668 27359 0,'-3'-11'1216'0,"3"11"240"0,-3-7-1168 0,1 2-288 15,0-1 0-15,0 2 0 0,2 4 1136 0,0 0 160 0,0 0 48 0,0 0 0 16,0 0-672-16,-5 5-128 0,1 3-32 0,0 2 0 16,-1 1-512-16,2 3 0 0,0 4 0 0,0 2 0 15,1 2 176-15,0 2-176 0,0 1 160 0,0 1-160 16,1 2 160-16,1-2-160 0,-3 1 160 0,3-1-160 16,0 1 128-16,0-3-128 0,0-2 0 0,0-1 0 15,0-2 128-15,0-1-128 16,0-3 0-16,3-1 144 0,-3-3 0 0,0-3 0 0,0-1 0 0,0-7 0 15,0 0 32-15,0 0 0 0,0 0 0 0,0 0 0 16,0 0 48-16,-4-7 16 0,2-5 0 0,-2-1 0 16,1-2-64-16,1-4-16 0,0-3 0 0,0-3 0 15,1-3-16-15,1 1 0 0,0-5 0 0,0 0 0 0,0 1 48 0,0 1 16 16,1 1 0-16,0 1 0 0,0 2 224 0,1 1 32 16,2 1 16-16,-1 4 0 0,0 1 32 0,2 1 0 0,1 3 0 15,2 1 0-15,2-1-384 0,2 2-128 16,2 2 0-16,2 1 0 0,0 1 0 0,2 2 0 15,0 0 0-15,1 4 0 0,-1-1 0 0,0 2 0 16,-1 1-128-16,-2 1 128 0,-2 1 0 0,1 1-160 0,-2 3 160 0,-1 1-128 31,-1 2-576-31,-2 2-96 0,0 0-32 0,-2 2 0 16,-2 1-2016-16,-2 4-416 0,-1 19-64 0,-2-4-32 0</inkml:trace>
  <inkml:trace contextRef="#ctx0" brushRef="#br0" timeOffset="98588.33">3678 12935 35423 0,'0'0'1568'0,"0"0"320"0,-6-1-1504 0,6 1-384 15,0 0 0-15,0 0 0 0,0 0 400 0,0 0 16 16,0 0 0-16,6 0 0 0,3 1-208 0,3 0-32 16,3 0-16-16,2 0 0 0,3-1-160 0,2 0 160 15,2-1-160-15,2 0 160 16,1-1-608-16,0-1-128 0,0-2-32 0,-1 2 0 31,-1 0-2784-31,1 0-544 0</inkml:trace>
  <inkml:trace contextRef="#ctx0" brushRef="#br0" timeOffset="98832.43">4135 13068 21711 0,'-8'16'960'0,"5"-9"192"0,-1 2-912 0,1 1-240 16,0 0 0-16,1 1 0 0,-1 1 1184 0,3 0 192 15,0-1 32-15,1 0 16 0,2 0-304 0,0 1-64 0,1-2-16 0,3-1 0 16,1-1-208-16,0-2-32 15,5 0-16-15,-2-2 0 0,1 0-16 16,1-1-16-16,1-3 0 0,3-1 0 0,-3-3-112 0,0 0 0 0,2-1-16 0,-3-1 0 0,-1-4 64 0,-1 0 16 16,-3-1 0-16,-2 0 0 15,-1-1 0-15,-3 1 0 0,-3 0 0 0,0 1 0 0,-4 0-192 0,-1 1-16 16,-3 2-16-16,-1 0 0 0,-1 2-288 16,0 0-64-16,-1 2-128 0,-1 2 192 0,-1 1-352 15,0 1-80-15,-1 1-16 0,2 2 0 16,0 2-560-16,1-1-112 0,1 1-32 0,1 2-11680 15,1 0-2336-15</inkml:trace>
  <inkml:trace contextRef="#ctx0" brushRef="#br0" timeOffset="99528.43">4753 12651 29487 0,'-5'-10'1296'0,"5"10"288"0,-3-4-1264 0,1 0-320 16,2 4 0-16,0 0 0 0,-3-3 640 0,3 3 64 0,0 0 0 0,0 0 16 0,-6 7-144 0,2 1-16 15,0 2-16-15,2 2 0 0,-1 1-352 0,0 3-64 32,0 3 0-32,1 1-128 0,1 1 192 0,-1 1-192 15,-1 0 192-15,2 0-192 0,2 0 208 0,1-1-64 0,0-2-16 0,2 0 0 16,1-1 0-16,0-2 0 16,2 0 0-16,1-4 0 0,0-2 112 0,2-2 16 15,1 0 0-15,1-1 0 0,-1-3 64 0,2-2 0 16,-1-1 16-16,0-3 0 0,1-2-32 0,1-3-16 0,2-3 0 0,-2-2 0 15,-1-2-48-15,1-4-16 0,-1-1 0 0,0-3 0 16,0-2-80-16,-1 0-16 0,-1-1 0 0,-1 0 0 0,-2-1-128 16,-1 2 160-16,-1 4-160 0,-1 3 160 0,-2 1 96 15,0 3 0-15,-3 1 16 0,0 2 0 0,0 2 176 16,-2 3 48-16,-2 1 0 0,1 0 0 0,3 4-288 0,-4 0-48 16,-2 1-16-16,1 3 0 0,-1 0-144 15,2 3 0-15,-1 1 0 0,1 3-176 0,1 2 176 0,-1 1-192 16,1 1 192-16,1 2-192 0,1 0 192 0,0 1 0 15,1-2-144-15,1 2 144 0,0 0 0 0,1-1 0 16,0 0 0-16,2-1 0 0,-1-1 0 0,1-1 0 16,1-1 0-16,0-1 0 0,1-2-288 0,0 0 16 15,2-1 0-15,0-2 0 16,0-1-688-16,2-2-128 0,1 1-16 0,1-2-10672 16,1-1-2112-16</inkml:trace>
  <inkml:trace contextRef="#ctx0" brushRef="#br0" timeOffset="99809.08">5316 13008 17503 0,'0'0'1552'0,"-3"-5"-1232"0,1 1-320 0,-1-1 0 15,3 5 4352-15,0 0 800 0,0 0 160 0,0 0 48 16,0 0-3488-16,0 0-688 0,0 0-144 0,0 0-16 0,0 0-688 15,0 0-128-15,0 9-16 0,3 0-16 0,-3 0-176 0,0 2 0 16,2 2 0-16,-1 0 128 16,0 0-128-16,0 1 192 0,-1-1-192 0,1 0 192 0,0 0-192 0,0 0 0 15,-1 1 144-15,0-2-144 0,0 0 0 0,0 1 0 16,-1-2 0-16,1-1 0 16,0 0-1696-16,-1-1-256 0,1-2-48 0,-1 0-14448 15</inkml:trace>
  <inkml:trace contextRef="#ctx0" brushRef="#br0" timeOffset="100092.11">5280 13092 32015 0,'-7'-11'1408'0,"5"7"320"0,0-2-1392 0,0 1-336 0,0-1 0 0,2 1 0 16,0 5 752-16,3-4 80 15,-3 4 0-15,6-5 16 0,3 2-336 0,2 1-80 0,2-1-16 0,2 2 0 16,1 1-224-16,2 0-64 15,-1-1 0-15,2 2 0 0,0 0-128 0,-1 3 192 0,1 0-192 0,-1 2 192 0,-3 1-64 0,-1 2 0 16,0 0 0-16,-3 1 0 16,-4 1 0-16,-1 0 0 0,-4 1 0 0,-2 0 0 15,-2 0-128-15,-2 1 160 0,-1 1-160 0,-3-1 160 16,-2 0-32-16,-2-1 0 0,-2-1 0 0,-1 1 0 16,-2-1 0-16,-1 0 0 0,0 0 0 0,-1-1 0 15,-1 0-128-15,3 0 0 0,0 1 144 0,2-2-144 16,-1-1-352-1,3 0-144-15,1-1-16 0,2-1-10944 0,1 0-2176 0</inkml:trace>
  <inkml:trace contextRef="#ctx0" brushRef="#br0" timeOffset="100990.62">6316 12734 7359 0,'0'0'656'0,"0"0"-528"15,0 0-128-15,-4 2 0 0,-2-2 3088 0,6 0 592 0,-5 1 112 0,5-1 32 0,-6 1-1584 0,6-1-320 16,0 0-64-16,0 0-16 0,0 0-656 0,0 0-128 31,0 0-32-31,0 0 0 0,0 0-256 0,6 3-48 0,0 1-16 0,3-2 0 0,2 0-192 0,2 0-64 16,0 1 0 0,2-2 0-16,-1 0-208 0,1 0-48 15,2 0-16-15,0 0 0 0,2 0-176 0,0-1 0 0,-2 0 144 0,1 1-144 16,-1-2 0-16,-2 0 144 0,-1 0-144 0,-2 0 0 0,0 0 144 0,-2 1-144 0,-2-1 0 0,0 1 144 15,-8 0-608-15,4 0-128 16,-4 0-32-16,0 0-9888 0,0 0-1984 0</inkml:trace>
  <inkml:trace contextRef="#ctx0" brushRef="#br0" timeOffset="101290.06">7056 12486 21183 0,'1'-5'1888'0,"2"-3"-1504"15,-1-1-384-15,0 0 0 0,0 1 1856 0,-1 0 320 16,0 1 48-16,0 0 16 0,1 0-240 0,-1 2-32 16,-1 5-16-16,0 0 0 0,1-6-928 0,-1 6-192 15,0 0-48-15,0 0 0 0,0 0-400 0,0 0-64 0,0 0-32 0,4 6 0 16,-1 0-112-16,0 3-32 0,-1 0 0 0,0 2 0 15,-1 2-144-15,0 1 160 0,0 2-160 16,-1 0 160-16,0 2-160 0,0-1 0 0,1 2 144 0,-1-1-144 16,0 0 0-16,0 0 0 0,0-2 0 0,0 1 128 15,0-2-304-15,0 1-48 0,0-2-16 0,0 0 0 16,0 1-1744 0,0-1-368-16,0 0-64 0,0-2-13072 0</inkml:trace>
  <inkml:trace contextRef="#ctx0" brushRef="#br0" timeOffset="101573.25">6843 12944 23039 0,'-13'1'1024'0,"7"0"192"0,1 0-960 0,-1 0-256 16,6-1 0-16,-5 2 0 0,5-2 2336 0,0 0 416 15,0 0 96-15,0 0 16 0,0 7-1600 0,3-1-320 16,2-2-64-16,5-1-16 0,4-1-368 0,2 1-80 15,5-2-16-15,4 1 0 0,5-3-16 0,4-1 0 16,-2-3 0-16,3 0 0 0,-2-1-160 0,1 1-32 16,0-1-16-16,0 1 0 0,-1-1-176 0,-2 2 128 15,-2-1-128-15,-2 1 128 0,-1 1-128 0,-4-1 160 0,-4 3-160 16,-1-1 160-16,-4 1-160 0,-3 0 0 0,-2 1 0 16,-2 1 0-1,-6-1-352-15,0 0-160 0,0 0-16 0,0 0-16 16,1 8-544-16,-3-1-96 0,-2 2-32 0,-4 2-9472 0,-2 1-1888 0</inkml:trace>
  <inkml:trace contextRef="#ctx0" brushRef="#br0" timeOffset="101954.5">6966 13377 32255 0,'-4'-3'2864'0,"1"-1"-2288"15,3-2-576-15,2-1 0 0,0 0 928 0,1-1 80 16,3 0 16-16,1 0 0 0,3-2-288 0,3 0-48 15,4 1-16-15,-1 0 0 0,1 1-416 0,-1 2-64 16,2-1-32-16,0 3 0 0,-2 2-32 0,1 2-128 16,-2 1 192-16,-1 3-64 0,-2 3-128 0,-2 3 0 15,-2 1 0-15,0 4 0 0,-3 2 0 0,-2 2 0 0,-1 3-176 0,-4 0 176 16,-1 1-192-16,-1 2 32 16,-3 0 16-16,-1 0 0 0,-1 1 144 0,-2-1-208 15,-2 0 80-15,1-1 128 0,0 1-192 0,0-5 192 16,1 0-160-16,1-4 160 0,-2-3 0 0,2-2 0 0,4-2 0 0,-1-2 160 15,0-1 288-15,3-3 64 0,4-3 16 0,0 0 0 16,0 0 0-16,0 0 0 0,0 0 0 0,7-2 0 16,0 0-240-16,3 0-48 0,2-2-16 15,2 2 0-15,1-2-224 0,3-1 0 0,1 1 0 0,2-1 0 16,1 1 128-16,0 0-128 0,-1-1 0 16,2 2 144-16,-1-1-144 0,0 0 0 0,0 1 0 0,0 0 0 15,-1-1 0-15,0 1-144 16,-1 1 0-16,0-1 0 0,-1-1-2016 0,0 0-400 0,0-1-64 0</inkml:trace>
  <inkml:trace contextRef="#ctx0" brushRef="#br0" timeOffset="102381.78">8059 12521 35935 0,'0'0'3200'0,"-2"-4"-2560"0,-1 0-512 0,3 4-128 15,0 0-304-15,-4-4-80 0,-1 2 0 0,5 2-16 0,0 0 1008 0,-4 5 208 16,-1 0 32-16,2 4 16 0,1 2-672 0,1 1-192 16,0 1 0-16,0 3 0 0,1 1 0 15,1 2 0-15,0 0 0 0,1 0 0 0,-1 2 0 0,1 2 128 16,0-1-128-16,1 1 0 0,0-1 0 15,-1 0 0-15,0-1 0 0,1 0 128 0,-1-1-320 0,0-2-48 16,0-2-16-16,1 0 0 31,-3-3-704-31,3-2-160 0,-1-1-32 0,0-3 0 16,-2-7-1920-16,0 0-400 0</inkml:trace>
  <inkml:trace contextRef="#ctx0" brushRef="#br0" timeOffset="102668.25">8105 12505 21183 0,'-4'-9'1888'16,"1"-3"-1504"-16,1-2-384 0,1-2 0 0,0 0 2288 0,2 0 384 16,2 1 80-16,0 1 0 0,1-1-1216 0,0 2-240 15,3 1-48-15,2 1-16 16,2 1-688-16,2 1-144 0,1 2-16 0,1 0-16 16,1 2-112-16,0 1 0 0,1 2-16 0,-1 2 0 0,0 1-112 0,-2 3 0 15,-1 0-128-15,-3 1 192 0,0 2-192 0,0 1 0 16,-4 2 128-16,-1 1-128 0,-3 1 0 0,-2 2 0 15,-3 1 0-15,-3 3 0 0,-2 1 0 0,-1-1 0 0,-4 2 0 0,-2 0 0 16,0 1 0-16,-1-1 0 16,0-3 0-16,-1 0 0 0,0-2 0 0,-1 0 0 15,2-3 160-15,-2 0-32 0,-1-1-128 0,2-1 0 16,1-2 0-16,3 0 128 0,1-1-128 0,1-2-256 0,2 1 64 0,1-2 0 31,3 1-1728-31,5-5-368 0,0 0-64 0,0 0-12176 0</inkml:trace>
  <inkml:trace contextRef="#ctx0" brushRef="#br0" timeOffset="102954.3">8340 12928 16575 0,'0'0'1472'16,"-1"7"-1168"-16,1 1-304 0,0-1 0 0,1 1 1856 0,0 0 304 16,-1 0 64-16,1-1 16 15,1 0-288-15,2-1-48 0,1 0-16 0,0-2 0 0,0 0-624 0,3-1-128 16,1-2-32-16,0-2 0 0,2-1-320 0,2-2-64 15,-2 0-16-15,1-1 0 16,-1-3-128-16,0-1-16 0,0-1-16 0,-3 0 0 0,0-1-64 0,-2-1-16 0,-2 0 0 0,-1 1 0 16,-2 0 96-16,-2 2 16 15,-2 3 0-15,-2-1 0 16,-2 3-176-16,-1 0-16 0,-1 3-16 0,0 2 0 0,-4 2-368 0,1 1-128 16,-2 1 0-16,-1 2 0 15,-1 2-320-15,1 0-48 0,-2 1-16 0,3-1 0 16,1 1-1920-16,3-2-384 0,1 1-64 0,3-1-13184 0</inkml:trace>
  <inkml:trace contextRef="#ctx0" brushRef="#br0" timeOffset="103541.03">8875 12613 21935 0,'0'0'960'0,"0"0"224"0,0-6-944 0,-2 1-240 0,2 5 0 0,-1-6 0 15,1 6 1936-15,-2-5 352 0,0 0 64 16,2 5 16-16,0 0-528 0,0 0-112 0,0 0 0 0,0 0-16 31,-6 0-944-31,1 3-192 0,-1 1-48 0,3 3 0 16,-1 1-368-16,0 3-160 0,2 1 128 0,-1 2-128 0,1-1 0 0,0 1 0 16,0 2 0-16,2-1 0 0,2 3 0 0,0-2 0 15,1-1 0-15,3 1 0 16,0-2 0-16,0-1 0 0,2 1 0 0,1-5 0 0,1-1 0 0,0-1 128 15,1-2-128-15,2-1 0 0,-3-4 160 0,2-2-160 16,0-1 192-16,0-1-192 0,-1-3 208 0,2-2-64 16,-1-3-16-16,0-2 0 0,-1-3-128 0,0-1 192 15,0-2-192-15,-1-1 192 0,0-3-192 0,-2 3 0 16,0 1 0-16,-4 3 0 0,1 0 0 0,-2 3 0 16,0 2 0-16,0 1 0 0,-2 2 0 0,0 2 0 0,-1 2 160 15,0 5-160-15,0 0 336 0,0 0-32 16,0 0-16-16,0 0 0 0,-3 7-288 0,-1 2 0 15,0 2 0-15,-2 2 0 0,2 3 0 0,1 1 0 16,-1 2 0-16,1 1 0 0,2 1-128 0,0 1 128 0,0 0 0 0,1 0-144 16,1-1 144-16,1-1 0 0,0-1 0 15,2-1-128 1,-1-2-320-16,2 0-64 0,2-3-16 0,1-2 0 16,0-1-1488-16,2-2-288 0,1-3-64 0,1 0-12560 0</inkml:trace>
  <inkml:trace contextRef="#ctx0" brushRef="#br0" timeOffset="103888.98">9387 12952 12895 0,'0'0'576'0,"0"0"112"0,0 0-560 0,0 0-128 16,0 0 0-16,0 0 0 0,0 0 3456 0,0 0 640 16,0 0 144-16,6 3 32 0,-6-3-2144 0,6 0-416 15,1-1-96-15,-1 0-16 0,0-2-896 0,-1 1-176 16,1-1-32-16,-2-1-16 0,0-2 48 0,-1 1 16 15,-1-1 0-15,0-1 0 0,1 0-128 0,-3 0-32 16,-3 1 0-16,2 0 0 0,0 1-48 0,1 5-16 16,-4-5 0-16,-2 4 0 0,1-1-64 0,-2 2 0 15,-1 1-16-15,1 2 0 0,-2 2-48 0,0 0-16 16,-1 3 0-16,-1 1 0 0,-1 1-176 0,0 1 0 0,-1 1 0 0,1 1 0 16,1 2 0-16,1 1 0 0,1-2-128 0,1 0 128 15,3 2 0-15,2-1 0 0,0-1-144 0,2 0 144 16,1-2 0-16,2-1 0 0,2-1 0 0,0-2 0 15,3 0 0-15,2-2 0 0,0-2 0 0,4-1 0 16,0 1 0-16,1-3 0 0,1-2 0 0,3-3 0 16,0 0-448-16,1-3-48 0,3-2 0 0,3-4 0 15,0-1-3072-15,1-1-608 0</inkml:trace>
  <inkml:trace contextRef="#ctx0" brushRef="#br0" timeOffset="104697.32">9894 12485 11055 0,'0'0'976'0,"0"0"-784"0,0 0-192 0,0 0 0 0,0 0 4448 0,0 0 848 15,0 0 160-15,7-2 48 0,-1 0-3760 0,3 0-736 16,1 0-160-16,2 0-16 16,1 0-416-16,3-1-80 15,0 1-16-15,2 0 0 0,1 1-192 0,0 0-128 0,3 0 160 0,-1 0-160 31,0 0-1456-31,-1 1-384 0,-2 0-80 0</inkml:trace>
  <inkml:trace contextRef="#ctx0" brushRef="#br0" timeOffset="104873.42">9859 12669 35535 0,'0'0'1568'0,"0"0"336"0,0 0-1520 0,0 0-384 0,0 0 0 0,0 0 0 0,0 0 544 0,0 0 32 16,7 3 16-16,1-2 0 0,0 0-192 0,4-1-32 15,5-1-16-15,0 0 0 16,3-1-352-16,2 0 144 0,2-2-144 0,3 1 0 0,0-2 0 0,1-1-320 16,0 1 32-16,1-1-16832 0</inkml:trace>
  <inkml:trace contextRef="#ctx0" brushRef="#br0" timeOffset="109165.42">11417 12139 4607 0,'0'-14'192'0,"1"9"64"0,1-2-256 0,0 1 0 0,0-1 0 0,1 1 0 0,-1-1 4336 0,1 0 816 0,-2 1 160 0,1 0 48 32,1 1-2672-32,-3 5-512 0,0 0-128 0,3-5 0 15,-3 5-784-15,0 0-160 0,0 0-16 0,0 0-16 0,0 0-560 0,0 0-96 0,0 0-32 0,5 4 0 0,0 1-144 0,-1 2-48 31,1 2 0-31,-1 3 0 0,0 2-192 0,1 2 0 16,-2 1 128-16,0 1-128 0,1 0 0 0,-1 3 0 16,-1-1 0-16,0 0 0 0,0 1 128 0,0 0-128 15,-2-2 0-15,0 1 0 0,0-1 0 0,-2 0 128 16,0-4-128-16,0-1 0 16,0-1-672-16,-1 1-176 0,-1-2-48 0,2-1-9664 15,0-1-1952-15</inkml:trace>
  <inkml:trace contextRef="#ctx0" brushRef="#br0" timeOffset="109416.79">11279 12562 31327 0,'0'0'1392'0,"0"0"272"0,0 0-1328 0,0 0-336 0,-4-3 0 0,4 3 0 16,0 0 944-16,0 0 112 0,6-5 32 0,3 2 0 15,3-1-464-15,5-1-96 0,2 1-16 0,5 0 0 0,3-1-32 0,4 1-16 16,4-2 0-16,2 1 0 0,1-2-208 15,1-1-32-15,-3 1-16 0,0 0 0 0,-1 1-208 0,-1-1 128 16,-1 3-128-16,-2-1 0 0,-2 2 0 0,-2 1 0 16,0 1 0-16,-3 1 0 15,-1 1-560-15,-2 1-144 0,-3 2-48 0,-3 0 0 16,-4 0-2496-16,-2 1-496 0,-4 2-96 0,-4 0-32 16</inkml:trace>
  <inkml:trace contextRef="#ctx0" brushRef="#br0" timeOffset="109778.6">11537 12854 31215 0,'0'0'1376'0,"-1"-7"288"0,-2 0-1328 0,2 1-336 0,2 0 0 0,-1 1 0 15,0-1 896-15,0 6 128 0,0 0 0 0,0 0 16 16,0 0-304-16,0 0-64 0,0 0-16 0,0 0 0 15,0 0-528-15,-1 6-128 16,-1 2 0-16,-1 0 0 0,-1 3 0 0,0 3 0 0,-3 0 0 0,0 0 0 16,-3 2 0-16,0-1 0 0,-1 0 0 0,1 1 0 15,-1 0 0-15,0 0 192 0,1 0-192 0,-1 0 192 16,2-2-192-16,2 0 192 0,0-2-192 0,2 0 192 16,0-2-48-16,2-1 0 0,2-1 0 0,1-2 0 15,0-6 224-15,4 7 32 0,2 0 16 0,1-2 0 0,3-2-80 0,3 1-16 16,3-2 0-16,1 0 0 0,2-1-160 0,1-1-32 15,0 0-128-15,1-1 192 0,0 0-192 0,-2 0 128 16,1 1-128-16,-1-1 0 0,-2-1 0 0,0-1 0 16,-1 1-176-16,1 0 176 15,1-1-960-15,-4 0-64 0,-2 1 0 0,-2-1-16 16,0 0-2432-16,-3-3-496 0</inkml:trace>
  <inkml:trace contextRef="#ctx0" brushRef="#br0" timeOffset="109998.95">11748 12970 3679 0,'-7'-7'320'0,"7"7"-320"16,-2-6 0-16,-1-1 0 0,-2 1 6144 0,1-1 1168 16,1 1 240-16,-1 0 32 0,1 2-4576 0,3 4-896 15,0 0-192-15,0 0-48 0,0 0-880 0,0 0-176 16,0 0-48-16,-2 6 0 0,0 2-480 0,-1 3-96 0,2 4-32 0,0 1 0 16,0 0 48-16,1 3 16 0,0 1 0 0,1 1 0 15,1 1-32-15,1 0-16 0,-2 1 0 0,3 0 0 16,-1 1-176-16,2-1 0 0,-2 0 144 0,-1-1-144 15,1-1 0-15,-2-1 0 0,0-1 0 0,0 6 128 16,-1-5-1216 0,0-4-256-16,0-1-32 0,-1-7-10464 0,0-1-2112 0</inkml:trace>
  <inkml:trace contextRef="#ctx0" brushRef="#br0" timeOffset="111562.56">13059 12039 8287 0,'0'0'736'0,"0"0"-592"15,1-5-144-15,0 0 0 0,0-1 2128 0,0 0 400 0,-1-1 80 0,2 1 16 0,0 1-544 0,-2 5-96 16,0-6-32-16,0 6 0 0,0-5-320 0,0 5-64 16,0 0-16-16,0 0 0 0,0 0-656 0,0 0-144 15,0 0-32-15,0 0 0 0,0 0-400 0,0 8-96 16,-1 2-16-16,0 2 0 0,-1 2-64 0,1 2-16 16,0 2 0-16,0 1 0 15,0-1 0-15,0 2 0 0,0 1 0 0,0 0 0 0,0-1-128 0,1 0 0 0,0-2 144 16,0 1-144-16,0 0 0 0,0-2 128 0,1 0-128 15,0-3 0-15,0-1 0 0,-1-2 144 16,0-2-144-16,0 0 0 0,1-2 224 0,-1-7-64 0,0 0-16 0,0 0 0 16,0 0 64-16,0 0 16 15,0 0 0-15,0 0 0 0,-4-5 16 0,0 0 0 16,-1-5 0-16,2-1 0 0,-1-2-80 0,2-2-16 0,0-1 0 16,0-2 0-16,1-1 48 0,-1 0 0 15,2-3 0-15,2-1 0 0,0-3 16 0,1-1 16 0,1 0 0 0,1 0 0 16,0-1-48-16,2 2-16 0,1 2 0 0,0 0 0 15,2-1-160-15,0 3 0 0,-1-1 0 0,1 3 0 16,0 3 0-16,1 1 160 0,1 3-160 16,-1 2 160-16,-1 2-160 0,1 3 0 0,-1-1 0 15,-1 4 0-15,-1 1 0 0,1 2 0 0,-1 2 0 0,0 1-176 16,-2 2-176-16,0 1-32 16,-1 3-16-16,0 2 0 0,-2 2-688 15,0 2-128-15,-1-1-16 0,-2 2-16 0,-1 3-2160 16,-2-1-432-16</inkml:trace>
  <inkml:trace contextRef="#ctx0" brushRef="#br0" timeOffset="111742.49">13104 12127 18431 0,'0'0'1632'0,"-4"-3"-1312"0,4 3-320 0,-5-2 0 0,5 2 2720 0,0 0 480 16,0 0 80-16,0 0 32 0,0 0-1872 0,0 0-368 15,0 0-80-15,8 0-16 0,0 0-576 0,2 0-112 16,1 0-32-16,2 0 0 0,1 0-256 0,3-2 128 0,0-1-128 0,2 0 0 31,1 1-1440-31,1 1-400 0,2 0-80 0,-1 0-11680 0</inkml:trace>
  <inkml:trace contextRef="#ctx0" brushRef="#br0" timeOffset="111992.06">13448 12321 17503 0,'0'0'768'0,"-2"7"176"0,-1-1-752 0,0 1-192 15,0 1 0-15,1-1 0 16,0 1 2368-16,0 0 432 15,1-2 80-15,1 1 32 0,0-7-1424 0,1 8-272 16,2-2-64-16,0 0-16 0,2-1-352 0,-1-1-64 0,-4-4-16 16,8 2 0-16,1-1-128 0,1-2-16 0,-2-2-16 0,2-2 0 0,-1 0-16 0,0-2 0 31,0-2 0-31,-2 0 0 0,1 0 128 0,-2-2 32 16,-2 0 0-16,-1 0 0 0,-2 1-48 0,-2 0-16 15,-1 1 0-15,-1 0 0 0,-2 1-192 0,0 2-48 16,-1 0 0-16,0 3 0 0,-2 0-384 0,2 2 128 0,-1 0-128 0,0 2 0 31,0 1-320-31,0 1-128 0,0 2-48 0,2-1 0 16,-1 1-1472-16,2 2-288 0,1 0-64 0,1 0-8992 0,0 1-1792 15</inkml:trace>
  <inkml:trace contextRef="#ctx0" brushRef="#br0" timeOffset="112201.13">13681 12233 29487 0,'0'0'2624'0,"0"0"-2112"0,-3-4-512 0,3 4 0 0,0-5 1088 0,0 5 96 16,4-4 32-16,1 0 0 0,3 0-608 0,3 1-112 16,2 1-32-16,2 0 0 0,3-2-320 0,2 2-144 15,1 0 128-15,1 0-128 0,1-2-240 0,0 1-128 16,-1 0-16-16,0 1-9984 15,1-2-1984-15</inkml:trace>
  <inkml:trace contextRef="#ctx0" brushRef="#br0" timeOffset="112697.27">14243 11919 34031 0,'-11'-7'1504'0,"6"4"320"0,1-2-1456 0,-1 2-368 0,5 3 0 0,0 0 0 15,-5-1 944-15,5 1 112 0,0 0 32 0,-2 4 0 16,0 4-592-16,-1 1-112 0,3 2-32 0,0 2 0 16,-2 2-352-16,4 3 128 0,-1 1-128 0,2-1 0 0,-1 3 160 0,0 2-32 15,0 3-128-15,0-1 192 0,1 0-192 0,-1 1 128 16,-1-3-128-16,1 0 0 0,-1-2 128 0,0-3-128 16,0 0 0-16,1-3 144 15,-1 0-144-15,1-3 192 0,-1-3-192 0,-1-2 192 0,0-7-64 0,0 0 0 16,0 0 0-16,0 0 0 0,0 0 96 0,-4-4 16 15,-1-3 0-15,0-1 0 0,-1-5-96 0,0-1-16 16,-1-1 0-16,3-4 0 0,0-4-128 0,2-1-272 16,0-2 64-16,1 0 16 0,0 0 48 0,2-1 16 15,1 1 0-15,0-1 0 0,0 1 128 0,1 1 0 0,0-1 0 0,0 2 0 16,0 1 128-16,2 0 0 0,-1 2 0 0,2 2 0 16,-1 2-128-16,2 1 192 15,-1 3-64-15,2 1 0 0,0 1-128 0,1 2 128 16,1 1-128-16,2 1 128 0,2 1-128 0,0 2 0 0,-1 1 0 0,2 2 0 15,-2 2 0-15,0 1 0 0,-1 1 0 16,-1 3-128-16,-2 0 128 0,-1 2 0 0,-2 1 0 0,-1 1-128 16,-3 2 128-16,-1 1 0 0,-2 2 0 0,-3 1 0 15,-2 0 0-15,-2 2 0 0,0 0 0 0,-3-1 0 16,-3 0-160-16,1-1 0 0,-1 1 0 0,-2-2 0 16,1-1-256-1,0 0-48-15,-1-2-16 0,2-1 0 0,1-1-2224 0,2-1-448 0,1-1-96 0,1 0-16 0</inkml:trace>
  <inkml:trace contextRef="#ctx0" brushRef="#br0" timeOffset="112972.12">14436 12242 18431 0,'0'0'816'0,"0"0"160"0,0 8-784 0,0-2-192 0,0 1 0 0,0 0 0 0,0-2 2528 0,2 1 464 15,-2-6 80-15,0 6 32 0,2 1-1440 0,-2-7-304 16,4 5-48-16,1 0-16 0,2-2-624 0,0-1-128 15,-1-1-32-15,2-1 0 0,1-2-32 0,0-1-16 16,-1-3 0-16,2 0 0 0,-1-4 16 0,0 1 0 16,-1-2 0-16,-2 0 0 15,0-1 80-15,-3 1 16 0,-1 0 0 0,-2 1 0 0,-1 0-80 0,-1 2-16 16,-3 1 0-16,0 1 0 0,-2 2-96 0,1 0-32 16,-1 2 0-16,1 1 0 15,-1 0-352-15,0 2 0 0,0 1 0 0,-1 2 0 0,0-1-448 0,1 1-16 0,0 2 0 0,1-1 0 16,2 0-1280-16,4-5-256 0,0 0-48 0,0 6-16 15,0-6-1136-15,0 0-208 0</inkml:trace>
  <inkml:trace contextRef="#ctx0" brushRef="#br0" timeOffset="113344.45">14897 11693 19343 0,'0'0'1728'0,"-1"-6"-1392"0,0-2-336 0,1 1 0 0,0 1 2048 0,0-1 352 0,1 2 64 0,0-1 16 16,0-1-320-16,-1 2-64 0,0-1-16 0,0 6 0 16,2-4-800-16,-2 4-176 15,0 0-16-15,4-4-16 0,-4 4-368 0,5-4-80 16,-5 4-16-16,7-1 0 0,1 1-240 0,-2 2-48 15,0 2-16-15,0 1 0 16,2 4-128-16,0 1-32 0,-2 1 0 0,1 2 0 0,-1 1-16 0,1 4-128 16,0 1 192-16,-2 3-64 0,0 3 64 0,-2 3 16 0,0 1 0 0,-2 3 0 15,-2 2-16-15,-1 5-16 0,-1 0 0 0,-2 2 0 0,-1 1-176 0,-2-1 0 16,-1-2 144-16,-2 0-144 0,-3-1 0 16,-2 1 0-16,1-3 0 0,-4 0-128 15,0 1-432-15,-8-2-80 16,-5-2 0-16,-5-1-16 15,-6-2-2256-15,-5-1-448 0,-1-3-96 0</inkml:trace>
  <inkml:trace contextRef="#ctx0" brushRef="#br0" timeOffset="113790.02">12880 11778 25391 0,'-9'-7'1120'0,"9"7"240"0,-4-4-1088 0,-2 1-272 15,-1-1 0-15,0 2 0 0,-1-1 1152 0,0 2 192 16,1 0 16-16,-1 2 16 0,0 1-384 0,1 1-80 16,-3 3-16-16,0 2 0 0,0 5-400 0,0 2-96 15,-1 3-16-15,0 2 0 0,-1 4 0 0,0 2 0 16,1 5 0-16,2 2 0 0,-1 1-64 0,1 2 0 15,2 0-16-15,1 4 0 0,2 0-304 0,1-2 128 16,2 1-128-16,4-2 0 0,0-2 0 0,2-1 0 16,2-1 0-16,3-1 0 0,3-1 208 0,1-1-64 15,5-1-16-15,4 0 0 0,4-5-128 0,3-3 0 16,4-1 0-16,19 1 0 16,-1-8-1440-16,-16-9-272 0,6-4-48 0,4-3-13360 0</inkml:trace>
  <inkml:trace contextRef="#ctx0" brushRef="#br0" timeOffset="114532.71">15111 11519 21823 0,'-9'-4'960'15,"9"4"208"-15,-4-2-928 0,4 2-240 0,0 0 0 0,-4-5 0 0,-1 1 1536 16,0 0 256-16,1-1 48 0,0 1 16 0,1-1-320 0,3 5-48 16,0-5-16-16,0 5 0 0,2-6-432 0,2 2-80 15,1-2-32-15,2 2 0 0,2 0-352 0,-1 0-64 16,2 1 0-16,0 1-16 0,0 1-128 0,-1 0-32 16,0 1 0-16,-2 1 0 0,-1 3-176 0,-1 1-32 31,1 0-128-31,-3 2 192 0,-1 0-192 0,-2 3 0 0,-2 1 0 0,0 2 0 0,-2 2 0 0,-2-1 0 15,1 0 0-15,-4 2 0 0,0-2 0 16,-1 0 0-16,-1 0 0 0,0 0 144 0,1 0-144 16,0-2 0-16,0-2 144 0,2 0-144 0,-1-1 128 0,2-3-128 15,1 0 128-15,0-2-128 0,2 0 144 16,4-4-144-16,0 0 192 0,0 0-192 0,0 0 384 0,0 0-16 16,0 0-16-16,0 0 0 0,0 0-96 0,0 0-32 15,7 2 0-15,1-1 0 0,1 0-224 0,2-1 144 0,1 0-144 0,1-1 128 16,0 0-128-16,3 0 0 0,-2 0 0 15,3 0 128-15,-3-1-128 0,1 2 0 0,2 0 0 0,-3 0 0 16,-1 0 0-16,-1 0 0 0,0 0 0 0,-3 2 0 31,0-1-832-31,-1 0-64 0,-2 0 0 0,-6-1 0 16,7 3-2240-16,-2-1-464 0,-5-2-96 0</inkml:trace>
  <inkml:trace contextRef="#ctx0" brushRef="#br0" timeOffset="115166.27">15575 11767 11967 0,'0'0'1072'0,"0"0"-864"16,0 0-208-16,2-6 0 0,-1 0 2528 0,0-1 464 16,0 1 80-16,1-1 32 0,1 0-688 0,-2 1-144 15,0 0-32-15,-1 1 0 0,0 5-576 0,1-6-128 0,0 1-32 0,-1 5 0 16,0 0-672-16,0 0-128 15,0 0-16-15,0 0-16 0,0 0-320 0,0 0-64 0,0 0-16 0,0 0 0 16,2 6-112-16,0 3-32 16,0 2 0-16,-2 2 0 0,-3 2-128 0,1 0 0 0,-1 3 0 0,0 1 0 15,-2 3 0-15,1 2 0 0,-2-1 0 16,3 1 0-16,0 0 0 0,-2 0 0 16,3 0 0-16,2 0 0 0,1-2 0 0,1 0 0 15,2-3 0-15,1 1 0 0,2-2 176 0,-1-2-48 0,1 0-128 0,1-2 192 0,3-1 64 16,0-3 16-16,1-2 0 0,-1-2 0 0,3 0-80 15,1-3 0-15,2-1-16 0,1-2 0 0,0 0 16 16,3-2 0-16,-1-1 0 0,1 0 0 0,-1-2-192 16,-1 1 0-16,0-1 0 0,0 2 0 15,-2-1-416-15,1 0-64 16,-3 2-16-16,0 1 0 0,-2 1-1744 0,0 1-336 0,-2 1-80 16,0 2-13088-16</inkml:trace>
  <inkml:trace contextRef="#ctx0" brushRef="#br0" timeOffset="115866.79">15244 12597 16415 0,'-14'-1'720'0,"8"1"160"0,-2 0-704 0,-1 0-176 16,-1 0 0-16,1 0 0 0,-2-1 1696 0,0 0 304 0,0 1 64 0,0 0 16 16,0 0-224-16,1 0-64 0,1-1 0 0,2 1 0 15,2 0-512-15,5 0-128 16,0 0 0-16,0 0-16 0,0 0-304 0,0 0-64 0,0 0-16 0,6-1 0 0,4 0-384 0,5 1-80 15,3 0-16-15,5-1 0 0,5-2-112 0,5 1-32 16,1-1 0-16,4-1 0 16,3-2 64-16,3-1 0 0,5 1 0 0,3 0 0 0,6 1 0 0,-1-1 16 15,1 1 0-15,-3-1 0 0,1 1-80 0,0 0 0 16,4 1-128-16,-5 1 192 0,0-1-192 0,-4 1 0 16,-4 0 128-16,-7 1-128 0,-3-1 0 0,-4 1 128 15,-4 0-128-15,-3 0 0 0,-2 1 128 0,-7 0-128 16,-1 1 0-16,-3 0 144 0,-3 0-368 0,-4 0-80 15,-6 0-16-15,0 0 0 16,0 0-656-16,0 0-144 0,-5 3-32 0,-2 1 0 16,-3 2-1968-1,-2 0-400-15</inkml:trace>
  <inkml:trace contextRef="#ctx0" brushRef="#br0" timeOffset="116335.61">15478 13101 8287 0,'-21'-3'368'0,"11"2"80"0,-1-1-448 0,0 0 0 15,0 1 0 1,0 0 0-16,0 1 928 0,0 0 96 0,1 0 32 0,1 1 0 31,1-1-1568-31,0 0-320 0,0 0-64 0,4 0-16 16,4 0 288-16,0 0 64 0,0 0 16 0,0 0 0 0,0 0 1792 0,0 0 352 15,0-6 80-15,1 0 16 0,0 1 672 0,-1 5 128 16,2-6 16-16,0 1 16 0,-2 5-736 0,4-5-128 16,-4 5-48-16,3-4 0 0,-3 4-352 0,0 0-80 15,0 0-16-15,0 0 0 0,0 0-400 0,0 0-96 16,0 0-16-16,3 5 0 0,0 4-272 0,-2 2-48 16,-2 1-16-16,-1 3 0 0,0 1-16 0,0 4-16 0,-2 1 0 0,-1 1 0 15,1 1-80-15,1 1-16 0,-3 0 0 16,2 2 0-16,0-1-64 0,2 0-128 0,0-1 176 0,0 1-176 15,1-2 128-15,2-1-128 0,-1 0 0 0,2-1 0 16,0-3 320-16,1 0-64 0,2-4 0 0,-1-2 0 16,2-2 272-16,0-1 48 0,2-2 16 0,1-2 0 15,0-2-208-15,1 0-64 0,-1-2 0 0,5-1 0 16,-2-1-128-16,2-3-48 0,1 0 0 0,3-2 0 16,1 0-144-16,1-2 0 0,0 0 0 0,2 0 0 15,3-2-272-15,-2 0-144 0,2 0-32 0,0-1 0 16,0 0-512-16,-3 1-128 0,-3 0 0 0,0 1-16 15,-2 1-1904-15,-4-1-384 0</inkml:trace>
  <inkml:trace contextRef="#ctx0" brushRef="#br0" timeOffset="116544.43">15344 13167 16575 0,'-4'-4'1472'0,"1"-2"-1168"16,1 1-304-16,1-1 0 0,0 2 3680 0,1 4 672 0,3-6 144 0,1 2 32 16,2 0-3504-16,2-1-688 0,3 1-144 15,1-1-16-15,2 0-176 0,3-1 0 0,0 2 0 0,2 0 128 0,0-2-128 0,0 3 0 16,1-1 0-16,0 1 0 31,-1 0-2144-31,-1 1-304 0,-1 1-64 0</inkml:trace>
  <inkml:trace contextRef="#ctx0" brushRef="#br0" timeOffset="116733.99">15373 13312 22111 0,'0'0'976'0,"0"0"208"0,-4-3-944 16,4 3-240-16,0 0 0 0,0 0 0 0,0 0 2512 0,0 0 464 0,0 0 96 0,4-4 0 16,2-1-1984-16,3 2-416 15,2 0-80-15,2-1-16 0,2 2-320 0,4 0-64 16,2 1 0-16,2 0-16 0,1 0-176 0,3-2 0 15,1 0 0-15,3 0 0 16,1 0-1008-16,0-2-80 0,-2 0 0 0,0-1-8848 16,-2 1-1776-16</inkml:trace>
  <inkml:trace contextRef="#ctx0" brushRef="#br0" timeOffset="117177.95">16086 13099 19343 0,'0'0'1728'0,"0"0"-1392"0,-3-6-336 0,0 1 0 0,-1 1 2640 16,1 0 464-16,-1 1 96 15,4 3 0-15,0 0-1408 0,-6 2-304 0,1 3-48 16,-2 0-16-16,0 3-848 0,1 2-192 16,-1 1-16-16,1 3-16 0,-2 4-128 0,0 0-32 15,1 2 0-15,1 2 0 0,-3 0 0 0,2 1 0 16,-1 0 0-16,1 0 0 0,2-1-64 0,-3 0-128 0,3 0 176 0,-1-1-176 0,1-2 144 0,0-3-144 16,3-1 0-16,-1-3 144 15,2-2-144-15,-2-1 192 0,2-3-192 0,1-6 192 0,0 0-32 0,0 0 0 16,0 0 0-16,5-4 0 0,-1-3 0 0,2-2 0 0,-1-3 0 15,3-3 0-15,3-3-160 0,-1-3-176 16,2-4 48-16,2-2 0 0,3-3-64 0,-1-1 0 16,1 0 0-16,-2 3 0 0,-2 1 192 0,-1 3-160 0,-2 2 160 0,-2 3-160 15,-2 3 384-15,0 3 80 16,-2 2 16-16,1 1 0 0,-1 2 128 16,-1 3 16-16,-3 5 16 0,0 0 0 0,0 0-240 0,0 0-48 0,0 0-16 15,0 0 0-15,0 0-48 16,7 3-128-16,-3 2 192 0,1 3-64 0,-2 2-128 15,0 1 160-15,1 0-160 0,-1 2 160 0,0 4-32 0,1 1 0 16,-2 4 0-16,1-1 0 0,-2-1-128 0,1 2 0 0,1-1 0 0,-1 0 128 16,-1 0-128-16,1 0 0 0,0-3 0 0,1 1 0 15,0-2 0-15,-1-2 0 0,1-1-192 0,1-1 192 16,-1-2-912 0,0-1-64-16,-1-1-16 0,2-2 0 0,-4-7-2624 0,0 0-528 0,0 0-96 0</inkml:trace>
  <inkml:trace contextRef="#ctx0" brushRef="#br0" timeOffset="117366.5">15988 13386 25791 0,'0'0'2304'0,"0"0"-1856"16,-4-4-448-16,1 0 0 0,3 4 1296 0,0 0 176 0,0 0 16 0,0 0 16 16,4-4-592-16,5 1-112 15,2 0-32-15,3 2 0 0,4 0-544 0,3 1-224 16,2-2 176-16,2 0-176 0,1-1 0 0,3-1 128 0,-1 0-128 0,0-1 0 0,1 2 0 0,0-1 0 0,1-1-144 0,0 1 144 47,-2 1-3072-47,2-2-528 0</inkml:trace>
  <inkml:trace contextRef="#ctx0" brushRef="#br0" timeOffset="118177.24">17325 11942 1839 0,'0'0'0'0,"1"-6"160"0,-1 1-160 0,1-1 0 15,0 1 0-15,-1-1 0 0,0 1 5632 0,1-2 1104 0,0 2 224 0,-1 5 32 0,1-6-4048 0,-1 6-800 16,2-4-160-16,-2 4-48 0,0 0-832 16,0 0-160-16,0 0-48 0,0 0 0 0,0 0-352 0,0 0-80 15,3 5-16-15,1 3 0 16,-2 2-160-16,1 0-32 0,-1 2-16 0,-2 1 0 0,0 1 48 0,-2 2 16 15,1 0 0-15,-2 2 0 0,0-1-112 0,0 2-32 16,-1 1 0-16,1 0 0 0,0-2-160 0,0 1 192 16,-1-1-192-16,2-1 192 15,0 0-192-15,-1-1 160 0,-1-1-160 0,2-1 160 16,0-1-160-16,1 0 160 0,1 1-160 0,-1-3 160 16,-2-2-704-16,1 0-144 0,0-1-16 0,0-3-16 15,2-5-2800-15,-5 4-576 0</inkml:trace>
  <inkml:trace contextRef="#ctx0" brushRef="#br0" timeOffset="118398.58">17163 12206 30399 0,'0'0'2704'0,"-1"-4"-2160"0,1-1-544 0,0 1 0 0,1-1 736 0,-1 5 32 16,5-5 16-16,1 0 0 0,2 2 0 0,3 0 0 15,1-2 0-15,3 2 0 0,3-1-336 0,3 0-80 16,2 1-16-16,2-1 0 0,4-1-144 0,2 1-16 15,1-1-16-15,-1 1 0 0,1 0-176 0,0-1 0 16,-2 1 0-16,-1-1 0 0,-1 2 0 0,-1 0 0 16,-3-1-192-16,-1 1 192 15,-2-1-736-15,-3 0-32 0,1 2 0 0,-6 0 0 16,1 0-752-16,-3 0-144 0,-3-1-48 0,-1 0-12064 0</inkml:trace>
  <inkml:trace contextRef="#ctx0" brushRef="#br0" timeOffset="118933.06">18959 11580 14735 0,'0'0'1312'0,"0"0"-1056"0,4-8-256 0,-2 0 0 16,1 1 2928-16,2 0 528 0,-3 2 96 0,-1 0 32 16,-1 5-1216-16,0 0-256 0,0 0-32 0,0 0-16 15,0 0-880-15,0 0-176 0,0 0-48 0,0 0 0 16,0 6-464-16,-1 1-112 15,-1 1 0-15,1 3-16 0,-2 3-240 0,1 3-128 0,-1 2 128 0,1 2-128 16,-2 2 128-16,1 2-128 0,-1 0 128 0,0 1-128 16,2 0 0-16,0 1 144 15,0 3-144-15,-2-2 0 0,3-3 128 0,0 0-128 0,-2 2 0 0,1-5 0 0,1-1 0 0,0-3 0 16,1 0 0-16,-2-2 0 16,1-1-432-16,1-2-144 0,0-2-16 0,0-2-16 15,0-2-2144-15,0 0-416 0,1 0-96 0</inkml:trace>
  <inkml:trace contextRef="#ctx0" brushRef="#br0" timeOffset="119202.62">18717 12157 12895 0,'-13'-3'576'0,"7"2"112"0,-2 0-560 0,0 0-128 0,1 1 0 0,-1-1 0 16,1 0 4816-16,2 1 944 15,5 0 176-15,0 0 32 0,0 0-3984 0,0 0-784 16,0 0-176-16,0 0-16 0,0 0-688 0,10 4-128 15,2-1-16-15,4 1-16 0,5-1-16 0,4-1 0 0,2 0 0 16,4-1 0-16,2 0 32 0,1-1 0 0,0-1 0 16,1-1 0-16,1 0-16 0,0 0 0 15,-1-2 0-15,1 1 0 0,0 0-160 0,0 1 0 16,-3-1 144-16,-2 2-144 0,-1 0 0 0,-3 0 0 0,-4 1 0 0,-2 0-128 16,-5 1-448-16,-2 0-64 15,-3 2-32-15,-1 1 0 0,-3-1-1296 16,-3 2-256-16,-4-5-48 0,0 8-7568 0,-2 1-1504 15</inkml:trace>
  <inkml:trace contextRef="#ctx0" brushRef="#br0" timeOffset="119552.42">18964 12442 22111 0,'0'0'1968'0,"-2"-5"-1584"16,-1-1-384-16,2 1 0 0,0-1 2592 0,1 6 432 15,0 0 96-15,0 0 16 0,0 0-1728 0,0 0-320 16,0 0-80-16,0 0-16 0,-3 5-672 16,-3 1-144-16,0 3-32 0,-1 2 0 15,0 2-144-15,-3 2 0 0,-2-1 0 0,-2 2 0 16,0 3 0-16,0 1 0 0,-1-1 0 0,1 0 0 0,-1 1 0 0,2 0 0 16,-3-2 144-16,4-1-144 0,3 0 0 0,-1-2 0 15,3-1 0-15,2 0 0 0,3-3 208 0,2-2 32 0,1 0 0 0,4-1 0 0,2-1 128 0,4 0 16 16,0-1 16-16,4-2 0 0,1-1-224 0,5 0-48 15,0-2-128-15,1 0 192 0,0-2-192 0,0-1 0 16,0-1 128 0,0 0-128-16,0 0 0 0,0-1-256 0,-1 1 48 0,-1 0 16 15,-2-2-400-15,0 2-80 0,-3-1-16 0,0-2 0 16,-3 2-1488-16,-2 1-288 0,-3-1-64 0,0 1-11488 16</inkml:trace>
  <inkml:trace contextRef="#ctx0" brushRef="#br0" timeOffset="119789.06">19122 12603 31439 0,'-6'-8'1392'0,"6"8"288"0,-4-4-1344 0,4 4-336 0,-4-4 0 0,2 1 0 0,2 3 1216 0,0 0 192 16,-6 0 16-16,6 0 16 16,-4 3-720-16,-1 2-144 0,2 1-16 0,0 3-16 0,0 2-224 0,0 2-32 0,1 3-16 0,0 1 0 31,0 3-48-31,1 1-16 0,0 2 0 0,-1 1 0 15,2 2-48-15,-2 0-16 0,1 1 0 0,1-1 0 16,0 0-144-16,0 0 0 0,0-1 0 0,1-2 128 16,-1-3-128-16,2-1 0 0,-2-1 144 0,0-2-144 15,0-3 128-15,2-2-128 0,-2-2 160 0,1-2-160 0,-1-7 0 0,0 0-336 16,0 0 48-16,0 0 16 16,0 0-2128-16,0 0-416 0,3-4-96 0</inkml:trace>
  <inkml:trace contextRef="#ctx0" brushRef="#br0" timeOffset="120812.96">20146 11546 15663 0,'0'0'1392'0,"0"0"-1120"0,0-6-272 0,-1 2 0 0,1 4 3328 0,0 0 592 15,0 0 128-15,0 0 32 0,0 0-2496 0,0 0-496 16,0 0-112-16,-4 4-16 0,2 4-640 0,-1 3-128 16,0 1-16-16,0 2-16 0,0 2-160 0,-1 2 0 0,2 3 0 0,1 2 0 15,0 1 0-15,1-1 0 16,-1 0 0-16,0-1 0 0,0 0 0 0,1 0 0 15,0-1 0-15,0-2 0 0,1-1 0 0,-1-1 0 0,0-4 0 0,0-1 128 16,0-1 0-16,-1-3 0 0,-1-3 0 0,2-5 0 16,0 0 112-16,0 0 16 0,0 0 0 0,-5-1 0 15,-1-2 0-15,1-2 0 0,-1-2 0 0,1-6 0 16,-1-1 0-16,2-2 16 0,1-3 0 16,1-3 0-16,-1-2 48 0,2-3 0 0,0-1 0 0,2-1 0 15,0 1-64-15,2-1 0 0,0-1 0 0,1 2 0 16,2 0 16-16,0 2 0 0,2 2 0 0,1 0 0 15,0 2-64-15,1 3-16 0,1 1 0 0,0 2 0 0,1 1-192 0,1 3 144 16,1 1-144-16,-1 2 128 0,1 3-128 0,-1 0 0 16,0 2 0-16,0 2 0 0,-1 1 0 0,-1 1 0 15,0 0 0-15,-1 2 0 0,0 1 0 0,-1 1-176 16,-1 3 176-16,-2 0-128 16,1 1-384-16,-2 2-64 0,0 1 0 0,-1 1-16 15,-1 2-1760-15,1 0-336 0,-2 2-80 0</inkml:trace>
  <inkml:trace contextRef="#ctx0" brushRef="#br0" timeOffset="121002.66">20165 11701 8287 0,'0'0'368'0,"-4"-2"80"0,-3-4-448 0,4 2 0 16,3 4 0-16,0 0 0 0,0 0 5936 0,0 0 1104 15,0 0 208-15,0 0 48 0,6 0-5344 0,4 0-1072 16,0 1-224-16,2 0-32 0,3 0-400 0,1 1-80 0,2 0-16 0,-1 1 0 15,2-1-128-15,0 0-272 16,0 0 64-16,2 0 16 16,0 1-2400-16,1-2-480 0,1 0-80 0</inkml:trace>
  <inkml:trace contextRef="#ctx0" brushRef="#br0" timeOffset="121253.16">20551 11843 13823 0,'-4'6'1216'0,"-2"3"-960"0,0 2-256 0,0 0 0 0,-1 1 1904 0,-1 0 336 16,0 2 64-16,2-1 0 0,0 1-432 0,2 0-80 15,0 2-32 1,2-3 0-16,2 0-672 0,1 0-144 0,3-2-32 0,0 0 0 0,1-1-16 0,3-1-16 16,0-1 0-16,2-3 0 0,1 0-128 0,1-3-32 15,1-1 0-15,0-2 0 16,0-1-16-16,0-3-16 0,-2 0 0 0,-2-1 0 0,0-3 64 0,0 0 16 16,-1-4 0-16,-2-1 0 0,1-1-256 0,-5 0-64 15,0 1 0-15,-2 2 0 0,-1-1-96 0,-2 2-32 16,-3 0 0-16,1 1 0 0,-2 0-320 0,0 3 0 0,-2 2 0 0,-2 1 128 15,-1 0-400-15,-1 2-80 16,-2 1-16-16,2 1 0 16,-2 1-1296-16,0 1-256 0,2 2-48 0,1-1-9952 15,0 1-2000-15</inkml:trace>
  <inkml:trace contextRef="#ctx0" brushRef="#br0" timeOffset="121647.94">20651 11327 30399 0,'-2'-18'1344'0,"2"11"288"0,1-3-1312 0,1-1-320 0,2 0 0 0,0 0 0 0,2-1 976 0,1 2 128 16,2 0 32-16,1 2 0 0,0 3-288 0,1 0-48 15,-1 1-16-15,0 0 0 0,-3 3-400 0,1 1-96 16,0 1-16-16,-3 2 0 0,1 0-272 0,-2 4 128 16,0-1-128-16,-2 2 0 15,-1 0 0-15,-1 1 0 0,-1 2 0 16,-1 3 0-16,-2 0 0 0,0 0 0 0,-1 1 0 0,0-1 0 0,-1 0 0 0,1 0 0 16,-1 0 0-16,1-2 0 0,1 0 128 0,-1-2-128 15,2-3 0-15,1 1 0 0,-1 0 208 0,3-3-16 16,0-5 0-16,0 0 0 0,4 6 144 0,0-2 32 15,-4-4 0-15,7 4 0 0,0-2-176 0,3-1-16 0,1-1-16 16,1 0 0-16,2-1-160 16,0 0 0-16,2-2 0 0,1 3 0 15,-1-2-208-15,1 0-128 0,-1 0-32 0,2 0-11600 16,0-1-2336-16</inkml:trace>
  <inkml:trace contextRef="#ctx0" brushRef="#br0" timeOffset="122371.63">21512 11412 10127 0,'0'0'896'15,"0"-5"-704"-15,0 0-192 0,1-1 0 0,0 1 2624 16,2-1 512-16,3 1 80 0,-2 0 32 0,-4 5-944 0,1-5-192 15,-1 5-48-15,0 0 0 0,0-6-528 0,0 6-128 16,0 0 0-16,0 0-16 0,0 0-752 0,0 0-128 16,0 0-48-16,0 0 0 0,-1 8-336 0,0 1-128 15,1 2 0-15,0 1 144 0,0 2-144 0,-1 2 0 16,0 0 0-16,-2 2 128 0,1 0 32 0,-2 1 0 16,-1 1 0-16,1 0 0 0,-1-1 16 0,-1 2 0 15,1 0 0-15,-1-1 0 0,1 0-176 0,0 0 128 0,1-1-128 16,0 0 128-16,1-1-128 0,1-2 0 15,1-1 144-15,1-2-144 0,2 0 0 0,0-1 144 16,2 0-144-16,0-3 0 0,1-1 384 0,2-1-16 16,0 0-16-16,-1-2 0 0,2 0-48 0,0-2-16 0,-1 0 0 0,2-1 0 15,0-2-48-15,1 0-16 0,1-2 0 0,1 0 0 16,3 0-224-16,-1-1 176 0,1-1-176 0,0 0 160 16,3 0-160-16,-3-2 0 15,2 1 144-15,0 0-144 0,2 0 0 0,-1 0 0 0,-3 2 0 0,1 0 0 16,-1 1-272-1,0 0-128-15,1 1-32 0,-2 1 0 0,0 0-592 16,1 1-128-16,-1 1-32 0,-1-1 0 0,0 1-2144 0,-1 0-448 0,9 2-64 0,-21-4-32 0</inkml:trace>
  <inkml:trace contextRef="#ctx0" brushRef="#br0" timeOffset="122893.57">21204 12108 6447 0,'0'0'576'0,"0"0"-576"0,0 0 0 0,0 0 0 0,-6 1 2752 0,1 0 432 16,5-1 80-16,-6 1 32 16,1 0-1136-16,5-1-240 0,-5 2-32 0,5-2-16 0,-5 2-384 15,5-2-80-15,-6 2 0 0,6-2-16 16,0 0-128-16,0 0-32 0,0 0 0 0,0 0 0 15,0 0-208-15,0 0-32 0,0 0-16 0,0 0 0 0,0 0-272 0,0 0-64 16,0 0-16-16,8 3 0 16,2-1-272-16,0 0-48 0,3 0-16 0,4-1 0 0,4 0-112 0,5-1-32 15,2 0 0-15,6-1 0 0,6 0-16 0,6-2-128 16,6 1 192-16,3 0-64 0,2 0-128 0,4-2 0 16,2 1 144-16,4 0-144 0,5 0 0 0,-1 0 0 15,-1 1 0-15,-1 0 128 0,-1-1-128 0,-2 0 0 16,-2 1 0-16,-5 1 0 0,-5-1 0 0,-5 1 0 0,-7 1-128 15,-7 0 128-15,-6-1-288 0,-4 1 32 0,-4-1 0 16,-6 0 0-16,-4-1-112 0,-2 1-16 0,-3 0 0 0,-6 1 0 31,0 0-224-31,0 0-48 0,0 0-16 0,-6 0 0 0,-3 0-512 16,-1 1-96-16,-1 0-32 0,-1 2-9008 0,-3 0-1808 0</inkml:trace>
  <inkml:trace contextRef="#ctx0" brushRef="#br0" timeOffset="123401.67">21483 12504 17503 0,'0'0'768'0,"1"-6"176"0,1 1-752 0,0-1-192 0,-2 6 0 0,3-5 0 15,-1-1 2736-15,-2 6 512 0,3-4 96 16,-3 4 32-16,0 0-1632 0,0 0-320 0,0 0-64 0,0 0-16 15,0 0-768-15,0 0-176 16,0 0-16-16,2 8-16 0,-1-1-160 0,-1 3-16 0,-2 1-16 0,-1 2 0 0,-3 4 0 0,1-1 0 31,-1 1 0-31,1 1 0 0,1 0 64 0,-2 0 16 0,1-1 0 0,0 1 0 0,2 0 32 0,1-1 16 16,-1 0 0-16,2 0 0 0,1-1-112 16,1-2 0-16,2-1-16 0,0-1 0 0,0-1 112 0,4-1 32 15,1 0 0-15,0-1 0 0,2 0-112 0,2-2-16 16,2 0 0-16,0-1 0 0,2-2-48 0,3-1-16 31,1 1 0-31,0-1 0 0,-1-3-128 0,2 0 128 0,0 0-128 0,-1-1 128 16,0-1-384-16,0-2-96 15,-2 1-16-15,1 0 0 16,0-1-752-16,-2 0-160 0,1 0-16 0,-4-2-10048 16,2-1-2016-16</inkml:trace>
  <inkml:trace contextRef="#ctx0" brushRef="#br0" timeOffset="123635.44">21502 12512 30399 0,'-11'-11'1344'0,"8"6"288"0,1 1-1312 0,2 4-320 16,-1-5 0-16,1 5 0 0,2-4 768 0,3 0 96 15,2 0 16-15,2 2 0 0,2 0-656 0,2 0-224 16,2-1 144-16,1 1-144 15,3 1 0-15,1 1 0 0,0-1 0 0,-1 0 0 0,1-1-272 0,0 1 64 16,0-2 16-16,-2 2 0 31,0 0-1712-31,-1 1-336 0,-2-1-64 0,-2 1 0 0</inkml:trace>
  <inkml:trace contextRef="#ctx0" brushRef="#br0" timeOffset="123809.55">21570 12600 28095 0,'0'0'1248'0,"0"0"256"0,0 0-1200 0,0 0-304 0,0 0 0 0,0 0 0 16,0 0 832-16,0 0 96 0,0 0 32 0,0 0 0 16,5 1-256-16,3-1-64 15,2 0 0-15,2 0 0 0,1 1-336 0,2-1-80 16,0 0-16-16,0 1 0 0,4 0-208 0,1 0 0 0,0-1 0 0,1 0 0 31,1-1-848-31,2 0-112 0,0 0-32 0,2-1-8640 0,1-1-1728 0</inkml:trace>
  <inkml:trace contextRef="#ctx0" brushRef="#br0" timeOffset="124269.27">22261 12495 23951 0,'0'0'2128'0,"0"0"-1696"16,-3-4-432-16,0-1 0 0,-1 2 2352 0,4 3 384 16,0 0 80-16,-7 1 0 0,1 0-1616 0,-2 2-336 15,-1 2-64-15,1 3-16 0,1 1-544 0,-1 4-112 16,-1 0-128-16,0 1 176 0,1 0-176 0,-1 2 0 0,0 0 0 0,0 1 128 15,1-1-128-15,1 1 0 16,0-2 0-16,2 1 0 0,-1-1 0 0,1-1 0 0,-1-1 0 0,2 0 0 16,-1-4 144-16,2 1-144 15,0-2 160-15,1-2-160 0,2-6 224 0,0 0-48 16,0 0-16-16,0 0 0 0,0 0 80 0,0 0 16 16,2-6 0-16,0-1 0 0,1-1-80 0,2-3-16 15,0-3 0-15,3-2 0 0,1-3-160 0,1-2-144 0,2-2 144 0,1-2-208 16,1-3 16-16,0 0 0 15,1-1 0-15,-1 3 0 0,-1 1 192 0,0 3 0 0,-2 1 0 0,-1 4 0 16,-1 2 128-16,-1 2 128 0,-2 2 32 0,1 2 0 0,-1 1 80 0,-2 3 16 16,-1 0 0-1,-3 5 0-15,0 0-192 0,0 0-16 0,0 0-16 0,0 0 0 0,8 6-160 16,-3 1 0-16,-1 3 0 0,0 2 0 0,-1 4 0 0,1 1 0 16,-1 3 0-16,0 1 0 15,0 1 0-15,-1 1 128 0,-1 1-128 0,0 1 128 0,0-1-128 16,1-1 128-16,-2-1-128 15,0 0 128-15,0 0-128 0,0-1 0 0,0-1 0 0,0-2 128 0,1-1-128 0,0-3 0 16,1-1 0-16,-1-2 0 16,-1-1-544-1,2-1-32-15,0-2-16 0,-2-7 0 0,0 0-1632 0,0 0-320 0,0 0-64 0,0 0-7680 16,0 0-1536-16</inkml:trace>
  <inkml:trace contextRef="#ctx0" brushRef="#br0" timeOffset="124489.53">22168 12668 24879 0,'0'0'1088'0,"-2"-4"256"0,-2 0-1088 0,0 0-256 0,4 4 0 0,0 0 0 16,-2-6 1920-16,2 6 320 0,0 0 64 0,3-5 0 15,3 0-1408-15,2 2-304 16,2 0-48-16,2 0-16 0,3 2-272 0,0 0-64 16,6 0-16-16,-1 1 0 0,2 0 0 0,1 0 0 0,1 0 0 0,2 0 0 0,-2 1-176 15,-1 0 0-15,-1-1 0 0,-1 0 0 0,-1 0 0 0,-2-1 0 31,-1 0 0-31,-3 0 0 0,-2 0-528 0,-2 0-144 0,-2 0-32 0,-3 0-9664 16,-5 1-1920-16</inkml:trace>
  <inkml:trace contextRef="#ctx0" brushRef="#br0" timeOffset="152462.93">4834 15090 9215 0,'0'0'816'0,"0"0"-656"0,-4-6-160 0,4 6 0 15,-5-5 2624-15,2-1 512 16,3 6 80-16,-4-5 32 0,4 5-1968 0,0 0-384 16,0 0-64-16,0 0-32 0,-10 0 288 0,1 3 64 0,0 3 16 0,2 4 0 15,-3 1-352-15,0 3-80 0,0 2-16 0,0 3 0 16,0 2-240-16,0 2-48 0,1 2-16 0,2 1 0 16,2-2-240-16,3 0-48 0,1 0-128 0,3-1 192 15,1-1-48-15,3-2-16 0,2-1 0 0,2-3 0 16,1-2 240-16,2-2 32 0,1-1 16 0,0-2 0 0,0-5-16 0,-1-2 0 15,1-2 0-15,0-2 0 0,1-4-160 0,0-2-48 16,0-3 0-16,1-5 0 0,-3 0 48 0,0-4 0 16,0-2 0-16,0-3 0 0,-4-3 128 0,2-3 16 15,-2-4 16-15,-1 0 0 0,-3-1-144 0,-2 0-16 16,-3 3-16-16,-3 14 0 0,-2 0-32 0,1 1-16 16,-4 3 0-16,0 2 0 0,-2 2 32 0,-5-1 16 15,-1 4 0-15,1 6 0 0,0 2-400 0,-2 4-80 16,1 4 0-16,1 3-16 15,1 3-1840-15,1 4-384 0,2 4-64 0,1 1-12704 0</inkml:trace>
  <inkml:trace contextRef="#ctx0" brushRef="#br0" timeOffset="152813.29">5095 15237 23951 0,'0'0'2128'0,"0"0"-1696"0,0 0-432 0,8 7 0 16,-2 1 832-16,2-2 96 0,0 0 16 0,2 4 0 15,-3 0-288-15,-2-3-48 0,-2 2-16 0,0 1 0 16,-1 0 0-16,1 0 0 0,-2-1 0 0,1-1 0 16,-1 1-80-16,0 0 0 0,-1-1-16 0,0-1 0 15,-1 0-208-15,1-7-32 0,0 0-16 0,0 0 0 0,0 0 80 0,0 0 32 16,0 0 0-16,0 0 0 0,1-6 192 0,0-1 32 16,0-3 16-16,0-3 0 0,2-4-192 0,0-2-32 15,1 0-16-15,4-2 0 0,0-1-192 0,2 1-32 16,1 1-128-16,0 2 192 0,-1 3 0 0,-1 2 0 15,0 2 0-15,4-1 0 16,-2 3 96-16,-3 6 16 0,1 0 0 0,0 3 0 0,0 2-112 0,-1 0-32 16,1 2 0-16,3 4 0 0,-1-3-160 0,-5 2 192 15,-1 0-192-15,1 1 192 0,-1 2-64 0,2 7-128 16,-2-2 192-16,-1-4-64 0,-2 0-128 0,-1 1-192 0,1 0 32 0,-1 0 16 31,0 2-1584-31,0-1-320 0,-1-1-64 0,2-1-9040 16,-4-2-1808-16</inkml:trace>
  <inkml:trace contextRef="#ctx0" brushRef="#br0" timeOffset="153115.1">5566 15263 14735 0,'0'0'1312'0,"0"0"-1056"0,0 0-256 0,0 0 0 16,0 0 2704-16,0 0 496 15,0 0 80-15,0 0 32 0,0 0-1424 0,0 0-288 0,7-1-48 0,3-4-16 0,-1 0-848 0,-2-1-176 16,-1 0-48-1,3-2 0-15,1-1-240 0,4-5-48 0,-3-1-16 0,-3 4 0 16,-1-1 64-16,1-9 16 0,-1 2 0 0,-4 7 0 0,-2-2-32 16,-1 2 0-16,-1 2 0 15,-1-2 0-15,-3 3 304 0,0 6 64 0,-1 1 16 0,-2 2 0 0,-1 2 176 0,-1 3 16 16,0 0 16-16,-1 4 0 0,0 1-448 16,0 2-96-16,0 2 0 0,-3 8-16 15,2-2-240-15,5-7 144 0,2 1-144 0,-1 7 128 0,2-2-128 0,3-6 0 16,0-1 0-16,2 0 0 15,3 1 208-15,2-2-32 0,0-2-16 0,6 4 0 0,2-5-32 0,2-3-128 16,2-4 192-16,4-2-64 16,3-4-1440-16,1-2-288 0,3-4-64 0</inkml:trace>
  <inkml:trace contextRef="#ctx0" brushRef="#br0" timeOffset="155166.76">6899 15246 32303 0,'0'0'1424'0,"0"0"304"0,0 0-1376 0,0 0-352 15,0 0 0-15,0 0 0 0,9 1 192 0,0-2-16 16,0-1-16-16,2-1 0 0,2-2 368 0,0-1 80 0,1-3 16 0,3-1 0 15,-1-1-176-15,-1-2-16 0,-1-3-16 0,-1 0 0 0,-1-3-80 0,0-1-16 16,-2 1 0-16,-1-1 0 0,-3 1-96 0,0 4-32 16,-4 0 0-16,-1 4 0 15,-2 3 80-15,-2 2 16 0,-3 2 0 0,-1 3 0 0,-2 3 240 0,-4 3 48 16,-4 3 16-16,-3 4 0 0,-1 2-384 0,0 3-80 16,-1 0 0-16,3 2-128 0,0 1 0 0,2 1 0 15,3 1 0-15,3-1 0 0,3-1-160 0,4-1 160 16,2-1-160-16,3-3 160 0,4 0-272 0,3-2 32 15,3-2 16-15,3-2 0 0,4-3 48 0,4-2 16 0,3-3 0 0,13-4 0 16,-4-2 160-16,-10-2 0 16,2-3 0-16,3-2 0 0,2-2 0 0,1-2 0 0,0-4 0 0,-2-1 0 15,0-2 0-15,-2-1 0 0,-2-1 0 16,-3 2 0-16,-1 0-128 0,-4 2 128 0,-5 5-128 16,-3 1 128-16,-5 3 0 0,-2 4 128 0,-3 0 0 15,-3 3 0-15,0 2-128 0,-4 2 0 0,-4 1 0 0,-1 1 0 16,-2 2-256-16,-1 3-64 0,-1 1 0 15,1 1-16 1,1 0-64-16,1 1-16 0,1-1 0 0,2-1 0 0,3 1 256 0,1 0 160 0,2-1-192 16,2 2 192-16,2 0 0 0,1 0 0 0,0 2 0 0,3 6 0 0,2 1 0 0,-2-4 192 15,1 3 0-15,0 3 0 0,1 2-16 16,1 13-16 0,-1-2 0-16,-3-9 0 0,0 5 48 0,3 17 16 0,-5-1 0 0,1-14 0 0,-1 2-64 0,0 1-16 15,2 1 0-15,1 12 0 0,1-7-144 0,-1-17 0 16,0-1 0-16,2 7 0 0,-1-6 208 0,2-5-32 15,-1-2-16-15,1-5 0 0,1-4 144 16,-2 0 16-16,2-4 16 0,0-2 0 0,-1-2-144 16,3-3-16-16,1-3-16 0,1-3 0 0,3-5-160 15,-1-4 0-15,2-4 144 0,0-5-144 0,-1-8 0 0,3-4 0 16,-1-9 0-16,2-3 0 0,1-6 0 0,-1 2 0 0,-2 0 0 0,1 6-192 16,-5 4 192-16,-2 9-192 15,-1 5 192-15,-2 7-192 0,-3 4 192 0,-3 10 144 16,-2 2-16-16,1-2-128 0,-1 3 400 0,0 5-16 15,0 3-16-15,-2-4 0 0,2 4-192 0,0 0-48 0,0 0 0 0,0 0 0 16,-4 3-128-16,1 4 0 0,-1 1 0 0,1 3 0 16,0 3 0-16,0 1 0 0,1 3 0 0,1 9 0 0,0 0 0 0,1-10 0 15,0 2 0-15,2-2 0 0,2 2 0 16,0-1 0-16,0-2 0 0,3 1 0 0,1-2 0 16,6 4 0-16,-1-5-224 0,3-5 80 15,-1-5-304-15,3-4-64 0,0-3-16 16,-3-1 0-16,1-4 64 0,9-6 16 0,0-4 0 0,-2-2 0 15,1-3 160-15,-2-3 32 0,-3-5 16 0,-6 9 0 0,2-1 240 0,5-13 0 16,-5 4-160-16,-3 4 160 16,-1 6 0-16,-5 10 0 0,-1 2 0 0,0 2 0 0,-1 2 160 0,1 0 48 15,-5 6 16-15,0 0 0 0,0 0 48 0,0 0 16 16,0 8 0-16,1 2 0 16,-1 2-288-16,0 1 128 0,0 2-128 0,1 7 0 15,1-2 0-15,0-6 0 0,0 0 0 0,4 6 0 0,-1-3 0 16,3-1 0-16,2-3 0 0,1-2-144 0,1-4 0 0,2-3 0 15,3-1 0-15,2-3 0 0,-1-4-176 0,3-2-16 16,1-2-16-16,-1-2 0 0,1-4 160 0,-1 0 48 16,-3-2 0-16,-2-4 0 0,-2-3 144 0,1-3 0 15,-2 0 128-15,-3 0-128 0,-4-1 176 0,-1 5-48 16,-3 2 0-16,-3 5 0 0,-3 3 256 0,-4 3 64 16,-1 1 0-16,-1 5 0 0,0 2 144 0,-2 2 48 0,-3 2 0 0,-1 3 0 0,0 2-432 15,4-2-80-15,-3 3 0 0,-7 6-128 16,4 2 0-16,2-2 0 0,2 2 0 0,2-1 0 15,1 2 0-15,2 0-144 0,3-2 144 0,1-1 0 16,2 0-128-16,3-2 128 0,0-2-128 0,3-1 128 16,-3-10-128-16,5 6 128 0,1 0-128 0,3-1 128 0,3-2 0 0,0-4 0 15,1-4 0-15,3 0-128 0,1-3 128 0,2-1 0 16,-2-1 0-16,2-2 0 0,-1-2 0 0,2 1 0 16,-4-1 128-16,0 5-128 0,-3 1 0 0,-2 3 0 15,-11 5 0-15,9-1 0 0,-9 1 0 0,8 6 0 16,-2 2 0-16,-2 1 0 0,1 1 0 0,-1 1-160 15,-1-1 160-15,2 2 0 0,0-1-160 0,1 0 160 16,-2-1-128-16,3 0 128 0,1-1-352 0,1-2 16 16,2-3 0-16,0-2 0 0,2-3 32 0,-1-2 16 15,0-3 0-15,0-3 0 0,1-2 160 0,0-3 128 0,-1-5-192 0,2 0 192 16,-1-4 0-16,0-5 0 0,-1-3 0 16,0-3 0-16,0-3 128 0,1-4 48 15,2-3 0-15,-2 0 0 0,2 1-176 0,-3 4 192 16,-2 3-192-16,-2 6 192 0,-2 3 192 0,-3 5 32 15,-1 3 16-15,-2 4 0 0,-1 3 352 0,-1 2 80 0,0 2 16 0,2 8 0 16,-5-5-416-16,5 5-80 0,0 0 0 16,-9 2-16-16,2 2-240 0,-1 5-128 0,-1 3 160 0,1 4-160 15,1 5 0-15,-1 3 0 0,-1 2 0 0,0 5 0 16,0 2 0-16,1 1 0 0,2 1 0 0,3-1 0 0,2-2-128 16,1 1 128-16,1-2 0 0,2-1 0 15,4-2 0-15,2-1 0 0,1-3 0 0,2-2 0 16,2-4-240-16,4-3-32 0,-1-3-16 0,1-4 0 0,-1-3-80 15,4-2-16-15,-2-6 0 0,0-2 0 0,-2-4 192 0,1-4 48 32,0-4 0-32,-2-2 0 0,1-3 144 0,1-4-160 15,2-2 160-15,-3-1-160 0,-3 2 16 0,-2 3 0 16,-1 2 0-16,-2 6 0 0,-2 2 144 0,-3 4 0 16,-2 2 128-16,-2 8-128 0,0 0 336 0,0 0 0 15,0 0 0-15,0 0 0 0,-3 7-176 0,0 0-32 16,-2 2-128-16,1 3 192 0,-1 1-192 0,2 3 176 15,0 0-176-15,-1 1 160 0,1 0-160 0,0 2 0 16,3 0 0-16,-3 0 0 0,3-2 0 0,3 1 0 0,-3-3 0 0,3-1 0 16,0-1 0-16,2-2-144 15,0-3 144-15,2 0 0 0,0-2-192 0,2-3 192 16,2-3-192-16,0-1 192 0,1-3-144 0,0-1 144 0,2-3 0 0,0-3-144 16,1-2 144-16,2-3 0 0,-1-3 0 0,1-1 0 15,0-2 0-15,-2 1-128 0,-1 2 128 0,0 3-128 16,-3 2 128-16,-1 2 0 0,-3 2 0 0,-2 3 0 15,0 2 0-15,-5 5 0 0,0 0 160 0,0 0-160 0,0 0 144 16,0 0-144-16,1 8 128 0,0 2-128 0,1 1 0 0,-1 1 0 16,0 2 0-16,2-1 0 0,-2 0 0 0,2 1 0 15,1 1-144-15,1-2 144 0,0-3 0 0,1 0 0 16,0-2-128-16,1 0 128 0,1-1 0 0,-1-3 0 16,1-2-128-16,1-2 128 0,0-1 0 0,-1-2 0 15,1-3 0-15,0-1 0 0,0-3 0 0,0-1 192 16,-2-4 0-16,1-1 0 0,-2-3 256 0,-4-1 64 15,0 1 0-15,-2 0 0 0,-2 1-144 0,-3 3-32 16,-1 0 0-16,-1 1 0 0,1 3-16 0,-2 1 0 0,-1 3 0 0,0 1 0 16,3 2-320-16,-2 2-128 15,-1 1 0-15,-1 3 0 16,3 1-1280-16,0 3-240 0,1 1-48 0,3 2-16 16,1 1-1936-16,0 1-400 0,-2 7-80 0,-2 1-10624 0</inkml:trace>
  <inkml:trace contextRef="#ctx0" brushRef="#br0" timeOffset="155404.09">9563 15048 23039 0,'0'0'2048'0,"0"0"-1648"0,5 5-400 0,-1-1 0 0,1 0 2288 0,-5-4 368 16,7 5 80-16,-1-3 16 15,-6-2-608-15,6 2-112 0,1-1-32 0,2-1 0 16,-3 0-736-16,3-1-160 0,2-1-16 0,2-1-16 16,3-2-576-16,0 1-112 0,3-2-32 0,1 2 0 15,0-2-192-15,1 1-32 0,-2-1-128 0,0 3 192 0,-2 1-64 16,-1 1-128-16,-3 1 176 0,-1 1-176 0,0 1 288 0,-1 1-48 15,-2 2-16-15,-1-1 0 16,-2 2-80-16,0 0-16 0,-1 2 0 0,0 1 0 16,-2 1-128-16,0 0 192 0,1-2-192 0,-1 5 192 0,-3-4-192 0,0-9-192 15,0 0 32-15,0 0 16 16,0 0-640-16,0 0-128 0,0 0-32 0,-3-3 0 16,-2-3-2224-16,0-3-448 0,-2-2-96 0</inkml:trace>
  <inkml:trace contextRef="#ctx0" brushRef="#br0" timeOffset="155546.96">9322 14596 23951 0,'-39'-11'2128'0,"21"6"-1696"0,-2-3-432 0,-1 0 0 15,0-1 1600-15,2 1 224 0,0-1 48 0,1 1 16 16,1 0-1616-16,1 3-272 0,1-1-144 0,-6 1-13408 16</inkml:trace>
  <inkml:trace contextRef="#ctx0" brushRef="#br0" timeOffset="155687.01">8727 14688 11055 0,'-13'-2'480'0,"6"1"112"0,-1 0-464 0,0 0-128 0,0-1 0 0,2 1 0 15,6 1 7232-15,0 0 1440 0,0 0 288 0,0 0 48 16,0 0-6688-16,0 0-1328 0,0 0-272 0,9 1-48 0,6 0-832 0,5 0-160 16,5 0-48-16,5-3 0 15,4-1-2256-15,4-2-448 0,2-1-80 0</inkml:trace>
  <inkml:trace contextRef="#ctx0" brushRef="#br0" timeOffset="156380.72">12170 14807 28559 0,'0'0'1264'0,"6"-4"272"0,-2-3-1232 0,1 1-304 15,0-2 0-15,-2 0 0 0,1-2 704 0,-2-1 64 0,0-1 32 16,-1-1 0 0,-1-1-192-16,-1-2-32 0,-2 1-16 0,-2 1 0 0,-1 2 80 15,-2 1 32-15,-2 2 0 0,-2 2 0 0,-1 3 272 0,-3 3 48 16,-2 2 16-16,-4 4 0 0,-4 5-496 16,0 4-112-16,-4 3-16 0,1 2 0 15,0 2-160-15,3 2-32 0,1 2-16 0,3 0 0 0,5-1-176 0,3 1 0 0,1-3 0 0,5 0 0 16,1 0 0-16,4-3 0 0,3 0 0 15,2-2-176-15,5-2 176 0,1-3-208 0,3-3 80 0,3-1 128 0,2-3-208 16,4-3 80-16,2-4 128 16,2-2-208-16,1-5 208 0,2-3 0 0,-1-2 0 0,-2-4 0 0,-1-2 0 15,-1-2 0-15,-1-2 0 0,-1-1 0 16,-2-2 192-16,-2 2-64 0,-5 2 0 0,-1 3-128 16,0 4 160-16,-4 2-160 0,-1 3 128 0,-2 4-128 0,1 1 320 15,-4 6 0 1,0 0-16-16,0 0 0 0,0 0-304 0,2 9 128 0,-2 0-128 0,-1 1 0 0,1 3 0 0,1 0 0 15,-1 1 0-15,1 1-144 0,0-1-80 0,1 0-16 16,0-1 0-16,3 1 0 16,-2-1-528-16,3-2-128 0,-2-1 0 0,4-3-10832 15,2 0-2160-15</inkml:trace>
  <inkml:trace contextRef="#ctx0" brushRef="#br0" timeOffset="157000.07">12572 14758 28559 0,'-8'9'1264'0,"5"-4"272"0,-2 3-1232 0,0 1-304 16,-2 0 0-16,0 2 0 16,-2 2 656-16,1-1 80 0,-2 0 16 0,2-1 0 15,2-1 336-15,0-2 80 0,2 0 16 0,0-2 0 0,4-6-160 0,0 0-16 16,0 0-16-16,0 0 0 0,0 0-304 0,0 0-64 16,4-6-16-16,3-2 0 15,1-1-432-15,2-2-176 0,1-4 128 0,0-1-128 0,1-2 0 0,2 1 0 16,-1-2 128-16,0 1-128 0,0 2 0 0,0 3 0 15,-1 3 0-15,-1 2 0 0,-1 2-176 0,0 2 176 16,0 3-128-16,0 2 128 0,-1 2-192 0,1 3 32 16,0 0 16-16,2 3 0 15,0 1-448-15,2 1-96 0,2 0-16 0,1 1 0 16,3 0-768-16,2-1-176 0,2-1-16 0,4-2-16 16,1-3-1696-16,1 0-336 0,-2-3-64 0,-2-2 0 15,-1-2 1952-15,-2-1 400 0,0-3 80 0,-1-1 0 0,-1-2 1088 0,-2-1 256 0,-2-2 0 0,-3-2 0 16,-2-1 1232-16,-2-2 304 15,-4 1 64-15,-1 1 16 0,-3 0 144 0,-5 2 32 0,-2 1 0 0,-1 2 0 16,-4 2 896-16,-3 3 192 0,1 0 48 0,-3 3 0 16,-1 1-1312-16,-2 3-256 15,1 4-48-15,-1 0-16 0,0 2-784 0,2 1-144 0,-1 1-48 0,3 1 0 16,-1 1-192-16,1 0-128 0,2 0 128 0,4-1-128 16,1 0 0-16,4 0 0 15,0 0 0-15,5-1 128 0,1 0 48 0,3-1 16 0,2-2 0 0,3-1 0 0,2-2-192 0,2-1-224 31,-1-5 48-31,2-1 16 0,2-2 160 0,-1-4 0 0,0-2 0 0,2-3-128 0,-2-3 128 0,1-4 0 16,0-4 0-16,-1-3 0 0,1-2 144 0,1-3-144 16,-3-2 192-16,-1 1-192 0,-1 2 160 0,-3 4-160 15,-4 4 128-15,0 3-128 0,-3 3 592 0,-1 4 48 16,-3 2 0-16,-2 4 0 0,-1 4-16 16,3 4 0-16,-6 2 0 0,-2 2 0 0,-1 3-336 0,0 3-64 15,-1 3-16-15,-2 2 0 0,2 3-208 0,2 2 0 16,-1 0 0-16,1 3 0 0,1 1-128 0,3 0 128 0,1 1 0 0,2 1 0 31,2-2-1168-31,2 0-128 0,4-1-32 0,1-2 0 16,6-1-1584-16,3-5-320 0</inkml:trace>
  <inkml:trace contextRef="#ctx0" brushRef="#br0" timeOffset="157487.7">15135 14267 41471 0,'1'-6'3680'0,"2"-3"-2944"0,3-1-592 0,1 1-144 32,2 0-320-32,2 3-80 0,2 0-32 0,4 2 0 0,-1 2 240 0,1 2 64 0,-1 1 0 15,2 2 0-15,-4 4 128 0,1 1 0 16,-2 2 0-16,-1 3-128 0,-2 3 128 0,-4 0 0 0,-2 2 0 0,-3 1 0 15,-2 2 0-15,-3 1-160 0,-2 0 160 0,-3 1 0 16,-2 1 0-16,-2 1 0 0,-3 2 0 0,-1-2 0 16,-3 1 0-16,1-3 0 0,1-3 0 0,0-2 0 15,0-4 400-15,2-2 48 0,0-3 0 0,4-2 0 16,2-4 288-16,3 0 64 0,1 0 16 0,6-3 0 0,0 0-288 16,0 0-48-16,0 0-16 0,8 0 0 15,2-1-464-15,4 0 0 0,3 1-208 0,2-1 64 16,2-1 144-16,2-1-160 0,1-2 160 0,0 1-160 15,1-2-416-15,1 1-64 16,1-1-32-16,0 1 0 0,1-1-2272 0,2 0-464 16,-1-1-96-16,3-2-16 0</inkml:trace>
  <inkml:trace contextRef="#ctx0" brushRef="#br0" timeOffset="157870.23">15831 14378 29487 0,'0'0'2624'0,"-7"-2"-2112"16,2 0-512-16,-1 1 0 0,6 1 1824 0,-5 1 256 15,-2 1 48-15,1 1 16 0,-2 1-784 0,1 2-144 16,2 2-48-16,1 2 0 0,-2 2-832 0,2 1-160 0,0 1-48 0,2 2 0 16,0 0 0-16,2 1 0 0,0 2 0 15,2-1 0-15,1 0-128 0,3-1 0 0,-1-1 0 0,3-1 0 16,1-2 0-16,2 0 0 0,0-2 0 0,1-2 0 16,-1-3-160-16,1-3 160 0,1-2-208 0,2-2 80 15,-1-2 128-15,0-3-128 0,2-2 128 0,-1-3-128 16,0-4 128-16,2-2 0 0,-1-4-144 0,2-1 144 15,-4-1-176-15,1 0 48 0,-2 0 0 0,-2 2 0 16,-2 2 128-16,-2 2 0 0,-1 3 128 0,-3 2-128 16,-1 2 416-16,-1 4 16 0,-2 0 0 0,1 6 0 15,0 0 16-15,0 0 16 0,0 0 0 0,-5 4 0 16,-1 2-144-16,1 2-48 0,-2 2 0 0,2 2 0 16,-1 1-144-16,2 1-128 0,-1 2 144 0,2 0-144 15,0 2 0-15,3-1 0 16,0 2 0-16,0 0 0 0,3-1-160 0,2 0-32 0,0-2 0 0,2 1 0 15,0-3-1408-15,3-2-272 0,3-2-64 0,2-2-10192 16,1-3-2032-16</inkml:trace>
  <inkml:trace contextRef="#ctx0" brushRef="#br0" timeOffset="158180.32">16400 14518 13823 0,'-10'7'608'0,"5"-4"128"0,0 1-592 0,-2 2-144 15,1 0 0-15,-1 1 0 0,1 1 3904 0,-1-1 736 16,1 1 160-16,0 0 16 0,0-2-2880 0,3 0-576 0,-2-1-112 0,5-5-32 16,0 0-240-16,0 0-48 0,0 0-16 0,0 0 0 15,0 0-352-15,0 0-80 0,0 0-16 0,6-4 0 16,1-3-240-16,0-1-48 0,2-3-16 0,0-3 0 16,1-2 64-16,1-2 16 0,2 0 0 0,0-2 0 15,1-1 80-15,-1 2 32 0,-1 3 0 0,-1 1 0 16,-1 3 32-16,-1 3 0 0,-1 3 0 0,0 1 0 15,-4 3 0-15,-4 2 0 0,6 2 0 0,-1 3 0 16,1 0-160-16,-1 4-32 0,1 1 0 0,-1 2 0 16,1 0-192-16,-1 1 0 0,2 1 0 0,1 1 0 0,-1-1 0 0,2 0 0 15,-1-3 0-15,1 0-160 16,2 0-240-16,0-3-48 0,0 2-16 0,-1-3 0 16,2-3-1488-16,2-2-288 0,-1-3-64 0,3-2-16 15,-1-2-816-15,2-3-176 0,-2-2-16 0</inkml:trace>
  <inkml:trace contextRef="#ctx0" brushRef="#br0" timeOffset="158562.62">17085 14067 16575 0,'-5'-13'1472'0,"1"7"-1168"15,0 0-304-15,-2-1 0 0,1 2 4224 0,-2 0 768 0,1 1 176 0,-1 2 16 16,2 0-2992-16,-1 2-592 0,1 2-128 16,-1 1-32-16,-1 2-544 0,1 4-96 0,-2 2-32 0,2 3 0 15,0 4-256-15,-3 3-48 16,0 2-16-16,2 1 0 0,1 2-160 0,0 0-32 15,-2 0-16-15,1 2 0 0,1-1-240 0,0 2 144 16,3-3-144-16,-1 0 128 0,0-3-128 0,2-2 0 0,0-4 0 0,1-1 0 16,1-3 0-16,1-1 0 0,0-3 128 0,1-2-128 15,-2-7 0-15,0 0-176 0,0 0 48 0,9 2 0 16,-2-5 128-16,1-2-192 0,3-3 192 0,3-4-192 16,-1-4 0-16,2-3 0 0,3-2 0 0,0 0 0 0,0 1 0 15,0 0-16-15,-2 3 0 0,-2-1 0 0,-1 2 208 0,-2 3 0 16,-3 0-160-16,0 5 160 0,-1 0 0 0,-3 2 0 15,-4 6 0-15,0 0 0 0,0 0 176 0,0 0 48 16,0 0 16-16,0 0 0 0,-5 4 112 0,-2 1 32 16,-1 3 0-16,1 1 0 0,-2 1-176 0,0 1-16 15,0 1-16-15,1 1 0 0,2 1-176 0,0 1 0 0,2-1 0 0,1 1 0 16,0 1-192-16,5-2 48 16,0 0 0-16,2-1 0 15,3 0-544-15,2-2-96 0,0-2-32 0,4 0 0 16,1-2-1744-16,3-2-368 0,3-1-64 0</inkml:trace>
  <inkml:trace contextRef="#ctx0" brushRef="#br0" timeOffset="158892.87">17494 14295 32303 0,'-15'2'1424'0,"9"0"304"0,1 1-1376 0,-3 2-352 0,-2 0 0 0,-1 2 0 15,1 1 512-15,0 0 48 0,1 2 0 0,-1-1 0 16,1 0 368-16,1 1 80 0,2 0 16 0,0-2 0 15,1 1-272-15,0 0-48 0,2-1-16 0,1-2 0 16,2-6-96-16,0 0-16 0,0 0 0 0,0 0 0 16,0 0-112-16,7 1-16 0,2-2-16 0,2-3 0 0,0-3-432 0,2-1 0 15,3-3 0-15,0-3 0 0,2-2 0 0,1-1 0 16,0 1 0-16,1 2 0 16,-2 0 0-16,-3 2-144 0,-1 1 144 0,-1 5 0 0,-2 1-128 0,-2 4 128 15,-1 1 0-15,-1 1 0 0,-2 3-128 0,1 1 128 16,-3 3 0-16,0 3 0 0,1 0 0 0,-1 1-128 15,0 1 128-15,1 0 0 0,-2 0-160 0,1 1 32 0,0-1 0 0,2-1 0 32,0 0-336-32,1-1-64 0,0-1-16 0,2-3 0 0,2-1-1536 15,2-1-304-15,2-3-64 0,2-2-16 16,0-2-1248-16,2-3-240 0</inkml:trace>
  <inkml:trace contextRef="#ctx0" brushRef="#br0" timeOffset="159175.95">18000 14257 17503 0,'0'0'1552'0,"0"0"-1232"15,-5 0-320-15,-2 0 0 0,2 1 2912 0,-2 3 528 0,0-1 96 0,0 1 32 16,-3 2-1584-16,0 0-304 0,-1 3-64 0,1-1-16 16,0 1-848-16,1 1-176 0,1 1-48 0,1 0 0 0,0 1-144 0,5 0-16 15,0 0-16-15,4 0 0 0,-1 0-32 0,4-1 0 32,1-1 0-32,2-1 0 0,1-1-96 0,2-3-32 0,2-1 0 0,1-1 0 0,-2-2-48 0,3-2-16 15,-3-2 0-15,0-1 0 0,-1-3 112 0,1-1 16 16,-2-4 0-16,-1-3 0 0,-2-2 128 0,1-2 48 15,-2 0 0-15,-2 1 0 0,-1 0-144 0,-2 1-32 0,-1 1 0 16,-2 3 0 0,-1 2-32-16,-2 1-16 0,0 1 0 0,-2 4 0 0,1-1-208 15,-2 4-208-15,-2 1 32 0,1 3 16 16,-3 2-1232 0,0 3-240-16,0 0-48 0,1 1-16 0,0 2-1504 0,2 0-320 0</inkml:trace>
  <inkml:trace contextRef="#ctx0" brushRef="#br0" timeOffset="159616.19">18184 14332 30399 0,'0'0'2704'0,"0"0"-2160"0,-1 7-544 0,0-1 0 15,0 2 768-15,0 0 32 0,-2-1 16 0,1 2 0 16,0 0-176-16,1 0-16 0,0 1-16 0,1 0 0 16,1 1-256-16,1 0-48 0,1-2-16 15,2 1 0-15,0-1 112 0,3 0 32 16,1-2 0-16,1-1 0 0,2 0-96 0,1-3-16 0,2 0 0 0,2-3 0 15,0-1-144-15,1-2-48 16,0-2 0-16,0-1 0 0,-1-2 64 0,0-3 0 0,2-3 0 0,-1-2 0 0,-2-1 128 0,0-1 48 31,-2 1 0-31,-2 0 0 0,-1 3-112 0,-2 3-32 16,-3 0 0-16,0 2 0 0,-2 1 224 0,-1 3 64 0,-3 5 0 0,0 0 0 0,0 0-208 0,0 0-48 16,0 0 0-16,0 0 0 0,0 0-256 0,0 6 0 15,-2 1 0-15,2 2 0 0,0 2-224 16,2 1 48-16,0-1 16 0,1 0 0 0,1 0 160 0,2 0-128 15,1 0 128-15,0-1-128 0,2-1 128 0,1-2-192 16,1-1 192-16,0-2-192 0,1-2 192 0,1 0 0 0,-2-4-144 0,2-1 144 31,1-2 0-31,-2-2 0 0,0-2 160 0,0-2-160 0,0-2 256 0,0-2-48 0,0-3-16 16,-1 0 0-16,-2 1 32 0,-1 0 0 0,-3 2 0 0,-1 0 0 31,-4 0 96-31,-2 3 32 0,0 2 0 0,-2 0 0 16,-1 2-160-16,-3 1-48 0,-1 1 0 0,0 3 0 15,-1 0-528-15,0 2-128 0,-1 2 0 0,1 2-16 16,0 2-1808-16,2 0-352 0,-1 2-80 0,0 0-14704 0</inkml:trace>
  <inkml:trace contextRef="#ctx0" brushRef="#br0" timeOffset="159931.91">18939 14361 19343 0,'0'0'848'0,"6"6"192"0,0 2-832 0,-1-1-208 15,2 0 0-15,-2 2 0 0,1 0 1712 0,-1 0 288 16,0-2 64-16,-1 1 16 0,-1 0-560 0,0-2-112 16,-3-6-32-16,0 0 0 0,2 6-112 0,-2-6-32 15,0 0 0-15,0 0 0 0,0 0-256 0,0 0-48 16,0 0-16-16,0 0 0 0,0 0-208 0,3-6-64 16,0 0 0-16,1-2 0 0,-1-1-256 0,2-1-64 15,1-1-16-15,2-1 0 0,0-1-176 0,2 0-128 16,0 0 192-16,0 1-192 0,0 2 160 0,-1 2-160 15,0 1 128-15,-1 3-128 0,1 1 192 0,0 0-32 0,-1 2-16 0,1 2 0 16,-3 2-16-16,2 1-128 16,-3 2 192-16,2-1-64 0,1 1-128 0,-2 1 160 15,1 2-160-15,1 0 160 0,-1 0-160 0,2-2 0 16,-1 1 0-16,2 0 128 0,0-2-128 0,1 0 0 0,1-2 0 0,2 1 0 16,1-2-224-16,2 0-80 0,0-2-16 0,1-2 0 15,0-1-2512 1,-1-1-512-16,1-2-112 0</inkml:trace>
  <inkml:trace contextRef="#ctx0" brushRef="#br0" timeOffset="160293.46">19797 14225 19343 0,'0'0'848'0,"1"-4"192"0,1-2-832 0,-2 1-208 15,0 5 0-15,-3-6 0 0,-1 2 4000 0,-1 1 752 16,-2-1 160-16,-2 2 16 0,-1 1-3200 0,-1 1-656 0,-2 0-128 0,-1 2-32 16,-3-2-608-16,1 3-128 0,-1-1-32 0,3 1 0 15,1 1-144-15,1 2 192 16,1-1-192-16,2 2 192 0,2 1-192 0,2-1 0 0,1 0 0 16,1 0 0-16,3-1 0 0,1 1 0 15,1-1 0-15,1 0 0 0,-3-6 0 0,5 7 0 0,2 0 0 0,1 0 0 16,2-2 0-16,-2 0 0 15,4 0 128-15,1 1-128 0,-1-1 0 0,0 2 0 0,0-1 0 0,0 1 128 16,-1 0 208-16,-2-2 48 0,-3 1 0 0,0-1 0 16,-6-5 608-16,0 0 128 0,0 0 32 0,0 0 0 15,-6 6-256-15,-4-2-64 0,-3-1 0 0,-3 0 0 16,-3-1-560-16,0 0-112 0,-4 0-32 0,1 0 0 16,-1 3-1712-16,0-1-336 0,-1 1-80 0</inkml:trace>
  <inkml:trace contextRef="#ctx0" brushRef="#br0" timeOffset="161372.07">4549 16448 25791 0,'0'0'1152'0,"0"0"224"0,-2-7-1104 0,-1-2-272 0,0 1 0 16,-2 2 0-16,1-1 704 0,-2 2 64 0,0-2 32 0,-2 3 0 0,-1-1 16 0,-1 3 0 16,-1 2 0-16,-1 2 0 0,-2 1-160 0,-2 5-16 15,0 3-16-15,-1 3 0 0,1 3-128 16,-1 3-32-16,1 3 0 0,-1 0 0 15,0 0-208-15,0 2-32 0,1 2-16 0,3 0 0 16,3 1-208-16,3-2 0 0,5-1 128 0,5 0-128 16,4-2 0-16,3-2 0 0,4-3 0 0,1 1 0 15,3 0-144-15,1-4 144 0,2-5 0 0,2-3-144 0,3-3 144 0,3-2 0 16,3-3-144-16,2-3 144 0,3-3 0 0,4-4 0 0,3-4 0 0,0-3 0 16,-2-1 0-16,-5-3 0 0,-5-2 0 0,-3-2 0 31,-5-4 0-31,-2 0 0 0,-4 1 0 0,-3-1 128 0,-4-1 16 0,-4 4 0 0,-2 1 0 0,-3 4 0 15,-3 4 80-15,-2 3 16 0,-2 6 0 0,-2 1 0 16,-4 3 512-16,-2 4 96 0,0 4 32 0,-2 3 0 16,-3 5-400-16,0 3-80 0,-2 3-16 0,0 1 0 15,-1 0-384-15,1 2 0 0,3 0 0 16,1 1 0-16,2-1 0 0,3 0 0 0,2 1-176 0,4-2 176 0,1-1 0 0,4-3-160 16,3-1 160-16,1-2 0 0,1-2-144 0,3-2 144 15,2-2 0-15,1-2-144 16,0-2 144-16,2-2 0 0,3-3-144 0,-1-3 144 0,0-2 0 15,2-2 0-15,-2-1 0 0,2-4 0 0,-3-3 160 0,2-2-160 16,-1 0 192-16,0 0-192 0,-1-1 192 0,-2 2-192 16,-1 0 192-16,-1 3-192 0,-2 4 144 0,-1 4-144 15,-2 2 0-15,-5 6 144 0,0 0 16 0,0 0 0 16,8 6 0-16,-2 2 0 0,-3 4 32 0,-1 2 0 16,0 1 0-16,1 2 0 15,-1-1-32-15,1 1 0 0,0 0 0 0,1 1 0 0,0-1-288 0,2 1-64 0,-1-3-16 16,2 0 0-1,0-2-560 1,3-2-96-16,1-1-32 0,1-4 0 0,3-2-1984 0,1-4-416 0</inkml:trace>
  <inkml:trace contextRef="#ctx0" brushRef="#br0" timeOffset="161723.23">5328 16499 21183 0,'0'0'1888'0,"-6"10"-1504"0,1 0-384 0,0 0 0 15,-1 1 2112-15,1 1 336 0,-2 2 80 0,2 2 16 16,-1-2-1824-16,3 1-352 0,-3 1-80 0,2-1-16 0,1 0 176 16,-1 1 48-16,1-4 0 0,2-1 0 15,0 0 224-15,0-1 48 0,1-10 16 0,-1 9 0 0,1-9-32 0,0 0-16 16,0 0 0-16,0 0 0 0,0 0-80 0,0 0-16 16,0 0 0-16,5-8 0 0,-1-2-256 0,1-4-64 15,0-4-16-15,2-3 0 0,1-2-160 0,0-2-16 16,5-3-128-16,-1 2 192 0,1 0-192 0,0 2 0 15,-1 4 0-15,0 2 0 0,-1 4 192 0,1 4-48 16,0 3-16-16,-2 3 0 0,1 3 160 0,0 3 32 16,-1 1 0-16,-1 3 0 0,-1 0-128 0,1 3 0 15,-4 1-16-15,2 1 0 0,-1 0-16 0,1 0 0 0,-1 1 0 0,1 0 0 16,-1 1-160-16,-1 1 0 0,-1-2 0 16,2 1 128-16,-1 0-128 0,1-1-176 0,-2-1 48 0,1-1 0 31,-1-1-464-31,2-1-96 0,-6-8-16 0,8 5 0 15,-8-5-1728-15,9 2-336 0,0-2-80 0,0-3-7984 0,1-3-1600 0</inkml:trace>
  <inkml:trace contextRef="#ctx0" brushRef="#br0" timeOffset="162046.01">5782 16395 16575 0,'0'0'1472'0,"0"0"-1168"0,0 0-304 0,0 0 0 0,0 0 2544 0,0 0 448 16,0 0 80-16,0 0 32 0,0 0-1264 0,0 0-256 15,0 0-48-15,-4 12-16 16,1 1-560-16,-3 2-96 0,2 2-32 0,1 0 0 0,-1 1-352 0,1 1-80 15,0-1-16-15,0 1 0 0,1 1-128 0,1-3-48 16,0-1 0-16,0-2 0 16,1-1 48-16,0-2 0 0,1-1 0 0,-1-10 0 0,0 0-32 0,0 0 0 15,0 0 0-15,0 0 0 0,0 0 144 0,0 0 16 16,9-5 16-16,-3-4 0 0,0-1-160 0,1-3-48 16,-1-3 0-16,3-3 0 0,2-3-64 0,0-3-128 0,0-1 176 0,2 0-176 15,1 0 128-15,1 5-128 0,0 4 0 0,1 0 0 16,-1 4 0-16,-3 4 0 0,1 4 0 15,-1 2 0-15,0 0 176 0,1 3 16 0,-4 3 16 0,0 0 0 16,1 2-80-16,0 2-128 0,-2 2 176 16,1 1-176-16,-2 1 176 0,0 0-176 15,-2 0 160-15,1 1-160 0,-1 0 0 0,0 0 0 0,-1 1 0 0,-1-2 0 16,0-1-288 0,0 0-160-16,1 0-16 0,0 0-16 0,-1-3-1904 15,1 0-384-15,-4-7-80 0</inkml:trace>
  <inkml:trace contextRef="#ctx0" brushRef="#br0" timeOffset="162331.44">6254 16378 33519 0,'0'0'1472'0,"-5"6"320"0,-3 0-1424 0,2 3-368 16,-2 1 0-16,1 2 0 0,0 1 384 0,1 1 16 16,2 2 0-16,-2-1 0 0,4 0-80 15,0-2 0-15,2 0-16 0,2-1 0 16,0 0-16-16,4 0 0 0,-3-1 0 0,4-1 0 0,0-2 128 0,3-2 32 15,0 0 0-15,2-3 0 16,0-3-192-16,0-2-16 0,-2-3-16 0,0-1 0 0,0-2-32 16,0 0-16-16,-1-2 0 0,-2-2 0 15,-1-3 208-15,-2 0 64 0,0-2 0 0,-2-2 0 0,-1-5 16 16,-2 4 16-16,-1 1 0 0,-3 1 0 0,1 2-256 16,-1 3-48-16,0 3-16 0,-1 2 0 0,1 4-160 0,1-1 160 0,4 5-160 0,0 0 160 31,-6 1-672-31,6-1-128 0,0 0-16 0,-4 8-16 15,3 1-2560-15,1-9-512 0</inkml:trace>
  <inkml:trace contextRef="#ctx0" brushRef="#br0" timeOffset="162569.91">6636 16128 40031 0,'0'0'1776'0,"0"0"352"0,-4-5-1696 0,4 5-432 16,0 0 0-16,0 0 0 0,0 0 768 15,0 0 80-15,0 0 16 0,-7 8 0 0,3 3-432 0,0 2-96 0,2 1-16 0,1 4 0 16,1 0-320-16,2 2 0 16,0 0 0-16,2 1 0 15,-1 1 0-15,0 1 0 0,2 1 0 0,-2 0 0 0,-1-1 0 0,0-1 0 0,2-1 0 16,-2-1 0 0,-1-1-256-16,-1-4-64 0,0 0 0 0,0-3-16 31,-1-4-1840-31,1 0-352 0,0-8-80 0,-1 8-8560 0,1-8-1712 0</inkml:trace>
  <inkml:trace contextRef="#ctx0" brushRef="#br0" timeOffset="162728.96">6528 16352 34095 0,'-12'-5'1504'0,"7"4"320"0,5 1-1456 0,-7-1-368 16,0 1 0-16,7 0 0 0,0 0 1408 0,0 0 224 15,0 0 32-15,0 0 16 0,9 0-1104 0,2 0-240 16,5 0-32-16,0-1-16 0,5-1-288 0,2 0 0 15,-2-2-128-15,2 1 128 16,1-3-1024-16,3 1-96 0,0-2-32 0,3 1-10272 16,1-2-2064-16</inkml:trace>
  <inkml:trace contextRef="#ctx0" brushRef="#br0" timeOffset="163454.57">7967 16260 19343 0,'-10'4'848'0,"2"-2"192"0,-1 1-832 0,0 2-208 0,1 0 0 0,3 3 0 16,0 1 4224-16,1 0 816 0,-2 1 144 0,2 4 48 0,-1 3-3952 0,2 1-768 15,1-1-176-15,0 3-16 0,4 1-176 0,-1-1-16 16,1-1-128-16,2-2 192 0,0 1-64 0,3-2 0 16,1 0-128-16,2-3 192 15,2 0 64-15,0-2 16 0,1-2 0 0,-1-3 0 16,-1-1-64-16,1-4-16 0,0-2 0 0,2-1 0 0,-2-4-64 0,1-3 0 16,1-2-128-16,-1-3 192 15,-1-2-64-15,0-2 0 0,0-2-128 0,0-2 192 0,-1-3-192 0,2-3 144 16,0 2-144-16,-2 3 128 0,-2 2-128 0,-1 6 0 15,0 2 0-15,-2 6 0 0,-6 7 0 0,0 0 0 0,0 0 0 0,0 0 0 16,0 0 0-16,7 9 192 16,-1 2-192-16,-2 2 192 0,-1 2-192 0,-1 1 0 0,1-1 0 0,-1 0 0 15,1 1 0-15,0-2 0 0,2-1 0 0,1-1 0 16,3-1-160-16,1 0 160 0,1-3 0 0,1-4-144 16,1 0 144-16,3-3-160 0,-1-2 160 0,2-4-160 15,0-1 160-15,2-4-160 0,0-3 160 0,-2-3-160 16,-1-1 160-16,0-4 0 0,0-3 0 0,-2-3 0 15,-2-1 0-15,2-2 0 0,2-1 0 0,-3 0 128 16,-3-1-128-16,-1 4-256 0,-3 2 64 0,0 6 0 16,-3 3 16-16,-2 5 0 0,-3 3 0 0,2 9 0 0,0 0 176 0,-7 1-192 15,7-1 192-15,-8 11-192 0,-1 1-80 0,-1 4-32 16,0 1 0-16,1 2 0 0,1 3 112 0,3-1 32 16,2-2 0-16,0-1 0 0,1 1 16 0,2 0 0 15,2-2 0-15,3 0 0 0,-1-2 144 16,2 0-128-16,-1-3 128 0,3-1-128 0,1-1 128 0,0-2 0 15,-2-1 0-15,2 0 128 0,0-1 64 0,0-3 0 16,-9-3 16-16,10 4 0 0,-10-4 208 0,0 0 32 0,0 0 16 0,0 0 0 16,0 0 176-16,0 0 48 0,0 0 0 0,0 0 0 15,-4 7-192-15,-1 0-48 0,-1 1 0 0,-1-2 0 16,-4 0-448-16,1 0-320 0,0 2 64 0,0 0 0 31,0-3-1792-31,2 2-368 0,1-2-64 0,7-5-16 16,0 0-1824-16,0 0-368 0,0 0-80 0,0 0-16 0</inkml:trace>
  <inkml:trace contextRef="#ctx0" brushRef="#br0" timeOffset="163691.76">8657 16355 9215 0,'17'-14'400'0,"-2"5"96"0,2 0-496 0,4 0 0 0,2-1 0 0,1-1 0 0,0 0 3472 0,0 1 608 15,0 1 112-15,-2-2 32 0,-1 0-1888 0,-2-2-368 16,-1 0-80-16,0 0-16 0,-2 1-704 0,0-1-144 31,-3-2-16-31,-3 2-16 0,-4 1-368 0,-1 1-80 0,-2 0-16 0,-1 2 0 0,-2 2 400 0,0 7 80 16,0 0 16-16,-6-5 0 0,-3 2-176 15,-1 3-16-15,0 3-16 0,-1 4 0 0,-2 2-416 0,-1 4-80 16,-1 3 0-16,3 3-16 0,-2 1-48 0,1 0-16 16,0-1 0-16,2 0 0 0,0-1 32 0,2-2 16 15,2 0 0-15,3-1 0 0,3 2-128 16,0-3-32-16,1-1 0 0,3-1 0 0,3-2-128 0,2-1 0 16,0-1 0-16,4-2 0 0,1-1-144 0,3-2-64 0,2-4-16 15,2-3 0 1,4-1-1504-16,4-5-288 0,1-1-64 0,4-2-16224 0</inkml:trace>
  <inkml:trace contextRef="#ctx0" brushRef="#br0" timeOffset="164258.99">10603 16025 27647 0,'-7'-9'2448'0,"7"9"-1952"16,-5-5-496-16,-1 0 0 0,1 1 1232 0,-1 1 160 16,1-1 16-16,-1 2 16 0,1 1-512 0,5 1-96 15,-7 0-32-15,7 0 0 0,-7 7-272 0,3 1-64 16,-4 3-16-16,2 5 0 0,-1 2 32 0,0 3 16 0,1 2 0 0,0 3 0 15,1 1-208-15,0 1-32 16,1-2-16-16,1 3 0 0,1-1-224 0,0 0 144 0,2-3-144 0,3-1 128 16,-2-2-128-16,3-3 0 0,1-4 0 15,1-2 128-15,1-4 0 0,0-2 0 0,1-3 0 0,2-1 0 16,0-4 32-16,3-3 0 0,3-2 0 0,1-4 0 16,0-5-160-16,0 0 0 0,2-5 0 0,2-2 128 15,-2-2-128-15,-2 1 128 0,0 1-128 0,-3 2 128 16,-1 3-128-16,-1 3 0 0,-2 6 0 0,-1 2 0 15,-9 6 0-15,0 0-144 0,10 3 144 0,-1 4 0 16,-3 2-144-16,1 1 144 0,-2 1 0 0,2 0-144 16,-2 0 144-16,2 1 0 0,-3-1 0 0,3 0 0 15,0 1 0-15,0-1 0 0,2-2 0 0,1-3 0 16,1 0 0-16,0-3 0 0,0-3 0 0,1-2 0 0,0-3 0 0,0 0 0 16,0-4 0-16,1-1 0 0,0-2 0 0,-2-2 256 15,-1-3-64-15,-1-2-16 0,-2-3 400 0,-1-4 64 16,-4 0 32-16,-1-2 0 0,-1 1-240 0,0 2-48 15,-4-1-16-15,-2 4 0 0,-2 2-240 0,1 5-128 16,-1 2 160-16,0 3-160 16,0 1-256-16,1 3-128 0,-2 1-48 0,9 5 0 15,-9 2-1952-15,3 2-400 0,-1 0-80 0,2 3-13840 0</inkml:trace>
  <inkml:trace contextRef="#ctx0" brushRef="#br0" timeOffset="165156.53">11189 16181 29087 0,'1'14'1280'0,"1"-3"272"0,2 3-1232 0,-2-1-320 0,0 0 0 0,-1 0 0 16,0 0 448-16,1 1 48 0,1 0 0 0,0-1 0 15,0-1-112-15,2 0 0 0,0-1-16 0,3 0 0 16,-3-3 208-16,5-2 32 0,1-2 16 0,1-2 0 16,2-2-48-16,1-2-16 0,3-2 0 0,0-4 0 15,1-3-304-15,0-1-64 0,-2-1-16 0,0-3 0 16,-4-1 80-16,0-2 32 0,-1-1 0 0,-1-3 0 15,-2-2 112-15,-2-3 32 0,-3-3 0 0,-2 4 0 16,-3 2-176-16,-2 3-48 0,-3 2 0 0,0 4 0 16,-3 3 144-16,-2 3 32 0,-2 1 0 0,-2 4 0 0,1 3 128 15,-1 3 16-15,-3 2 16 0,1 4 0 0,-2 2-400 0,1 2-144 16,2 1 0-16,-1 2 144 0,2 1-144 0,2 1 0 16,2-1-160-16,2 1 160 0,-1 0-176 0,4 1 176 15,3-2-192-15,2 0 192 0,2 0-128 0,2-2 128 16,2-1 0-16,0-2 0 0,2-2 0 0,3-2 0 15,1 0 0-15,3-2 0 0,-3-1 0 0,6 0-160 16,0-3 160-16,2-2-128 0,2 0 128 0,1-2-128 16,0-4 128-16,1-2-128 0,1-3 128 0,0-1-160 15,4-2 160-15,-2-2-160 0,2-3 160 0,-3 2 0 16,-4 1 0-16,-2 3-128 0,-4 2 128 0,0 2 0 0,-4 1 0 0,-2 2 0 16,-2 3 0-16,-7 5 0 0,0 0 160 0,0 0-160 15,0 0 272-15,0 0-32 0,0 0-16 0,3 10 0 16,-3 1-16-16,-1 2 0 0,0-1 0 0,0 2 0 15,-1 3-208-15,1-2 128 0,1-1-128 0,1 2 0 16,0-1 0-16,1-2 0 0,1 0 0 0,2-2 0 16,-1-3 0-16,2 0 0 0,-6-8-208 0,9 6 64 31,1-4-416-31,1 0-80 0,1-3 0 0,-1-2-16 16,-1-3-192-16,1-3-48 0,1-4 0 0,1-1 0 15,-2-3 0-15,1-3 0 0,0-4 0 0,2-3 0 16,0-3 240-16,2-4 32 0,-1-2 16 0,1-4 0 0,0-2 352 0,-1 4 64 0,-1 3 0 0,-3 5 16 0,-4 7 576 15,-3 5 112-15,-2 4 32 0,-2 4 0 0,0 3 864 16,0 7 192-16,0 0 16 0,0 0 16 0,-8 5-736 16,2 1-128-16,-1 4-48 0,0 2 0 0,1 0-368 0,-1 6-80 15,1 2-16-15,-1 2 0 0,0 1-256 0,2 0 0 16,0 0 0-16,2 2 0 0,1 0 0 0,1-1 128 16,-2-1 0-16,1-1-128 0,-1-1 208 0,2-2-64 15,0-3-16-15,1-1 0 16,1-2-128-16,0-4 128 0,-1-9-128 0,0 0 128 0,0 0-128 0,0 0 0 15,9 5 0-15,0-5 0 0,0-5 0 0,0-2 0 0,2-4 0 16,2-1 0-16,3-4 0 16,-1-2 0-16,2-3 0 0,-1-2 0 0,2-2 0 0,-4 2 0 0,0 1 0 0,-3 5 0 15,-3 1-192-15,-2 6 192 0,-3 0-192 0,-3 10 192 16,0 0 0-16,0 0 288 16,0 0-32-16,0 0 0 0,-6 5 64 0,-1 3 0 0,0 1 0 0,2 2 0 15,-2 2-128-15,1 1 0 0,0 1-16 0,1 1 0 16,-1-1-176-16,3 0 0 0,0 0 0 0,1-2 0 15,1-1 0-15,2-1 0 0,2-1 0 0,1-1 0 16,-2 0 0-16,4-2-256 0,0 0 64 0,3-2 16 16,1-1-1200-16,1-2-240 15,0-2-48-15,2-1-16 0,3-3-1904 0,0 0-368 0,7-5-80 0,0-2 0 0</inkml:trace>
  <inkml:trace contextRef="#ctx0" brushRef="#br0" timeOffset="165316.01">12344 16040 38351 0,'0'0'1696'0,"-5"-3"352"0,-1-1-1632 0,6 4-416 16,0 0 0-16,0 0 0 0,0 0 880 0,0 0 80 16,0 0 32-16,0 0 0 0,0 0-672 0,0 0-144 15,10-1-32-15,3 1 0 0,3 1-144 16,1 0-256-16,2 0 64 0,2-1 16 31,1 0-1488-31,0-1-288 0,0-3-64 0,-1 0-14544 0</inkml:trace>
  <inkml:trace contextRef="#ctx0" brushRef="#br0" timeOffset="166026.96">13180 16173 21183 0,'0'0'944'0,"0"0"192"0,-4-1-912 0,4 1-224 0,0 0 0 0,0 0 0 0,0 0 2128 16,0 0 384-16,2-6 80 0,0-2 16 0,1-1-1472 0,2 0-304 0,0 0-48 0,3-2-16 15,-1-3-384-15,1 0-96 0,2-1-16 0,0-1 0 16,-2 0 48 0,1 0 16-16,-3 0 0 0,0 3 0 0,-1 2 48 15,-3 2 16-15,1 1 0 0,-3 8 0 16,0 0 320-16,-6-4 64 0,0 2 16 0,-2 4 0 16,-3 3-96-16,0 5-32 0,-2 2 0 0,-2 4 0 15,0 1-400-15,1 4-80 0,-1 0 0 0,1 1-16 16,2 0-176-16,3-1 0 0,4-2 0 0,2-2 0 15,0 0 0-15,1-2 0 0,1-2 0 0,2-2 0 0,0-1-304 0,-1-10 64 16,9 9 16-16,2-2 0 16,1-3-304-16,3-1-64 0,2-3-16 0,2-2 0 15,1-3-128-15,5-3-32 0,0-2 0 0,4-3 0 16,-2-4-400-16,1-2-96 0,-1-2-16 0,-1-2 0 16,-2-2 128-16,-2 2 0 0,-6 2 16 0,-2 4 0 0,-3 2 752 0,-2 6 160 15,-3 2 32-15,-6 7 0 0,0 0 688 0,0 0 144 16,0 0 16-16,0 0 16 0,-3 11 224 0,-1 1 32 15,-1 1 16-15,-1 0 0 0,-1 0-560 0,2-2-96 0,-1 0-32 16,2 0 0-16,0-2 0 0,0-1 0 0,4-8 0 0,0 0 0 16,0 0 480-16,0 0 96 0,0 0 0 0,0 0 16 15,0 0-192-15,0 0-32 0,0 0-16 16,8-9 0-16,0-1-352 0,1-2-80 0,0-3-16 0,4 0 0 16,-1-3-16-16,1-1 0 0,1-2 0 0,2 3 0 15,1 1-16-15,0 3-128 0,-1 2 192 0,0 3-64 16,-2 3 64-16,-1 2 0 0,-1 2 0 0,-1 3 0 15,-1 2 0-15,-1 3 16 0,-9-6 0 0,9 11 0 16,-2 1-48-16,-2 2-16 0,-1 2 0 0,1-1 0 16,-1 1-144-16,-1 1 0 0,-1-2 0 0,0 1 0 15,-1 0-544-15,0 0-144 0,0-1-16 0,2-3-16 16,0 0-1904-16,2-2-384 0,-5-10-80 0,0 0-12192 16</inkml:trace>
  <inkml:trace contextRef="#ctx0" brushRef="#br0" timeOffset="166834.71">13907 16049 23951 0,'0'0'1056'0,"0"0"224"0,0 0-1024 0,0 0-256 15,0 0 0-15,9-5 0 0,-2-1 1280 0,1 1 208 0,1-2 48 0,1-1 0 16,1 0-592-16,2-1-112 0,-2-1-32 0,1 0 0 16,-1 0-176-16,0-1-48 0,-1 0 0 0,-2-1 0 15,-1-2 96-15,-2-1 16 16,-1 1 0-16,-1 1 0 0,-3 0-32 0,0 1 0 0,-3 2 0 0,1 2 0 15,-2 1 48-15,-2 4 0 0,6 3 0 0,-8 0 0 16,-2 1-32-16,-1 2 0 0,-3 4 0 0,1 3 0 16,-1 2-448-16,1 3-96 15,0 2 0-15,3 1-128 0,0-1 0 0,2 2 0 0,1 1 0 0,3-1 0 16,1-1 0-16,2-1 0 0,2-1 0 0,1-1-144 16,1-1 144-16,3-2-192 0,0-2 192 0,3-2-192 15,2 0 32-15,3-1 0 0,2-3 0 0,1-2 0 16,1-3 160-16,1-2-208 0,1-1 80 0,0-4 128 15,1-3-192-15,2 0 192 0,-2-1-192 0,1-3 192 16,0 0 0-16,1-3 0 0,1-1 0 0,-1-2 0 0,-5-1 0 0,0 2 0 16,-4 2 0-16,-4 4 0 0,-3 3 0 0,-3 2 0 15,-4 9 0-15,0 0 128 0,0 0 208 0,0 0 48 16,0 0 0-16,-8-1 0 0,0 3-80 0,0 4-16 16,0 3 0-16,2 1 0 0,0 1-288 0,2 1 0 15,-1 1 128-15,3-1-128 0,2-1 0 0,2 2 0 16,2 1 0-16,0-1-144 0,3-4 144 0,-1 0-192 0,3-1 192 15,2-1-192-15,1-3 0 0,2-1 0 0,2-1 0 0,-1 0 0 16,1-4 64 0,0 0 0-16,1-3 0 0,0-2 0 0,1-2 128 0,-2-1 0 15,0-2 0-15,-3-1 0 0,0 0-128 0,1-2 128 0,0-2-128 0,-1-2 128 16,-2-3-192-16,0 0 64 0,0-1 0 0,-2 2 0 16,-2 3 128-16,-2 1-128 0,-2 1 128 0,-3 4-128 15,-2 2 128-15,-1 3 256 0,-2 3-64 0,1 1-16 16,-2 2 16-16,0 1 16 0,-4 3 0 0,0 1 0 15,-1 1-208-15,1 2-128 0,-1 1 128 0,1-1-208 16,-1 0 208-16,3 0-144 16,4 0 144-16,-2 0-128 0,6-7 128 0,-5 7 0 0,5-7 0 0,0 0 0 0,-2 7 0 15,2-7 0-15,0 0 0 16,0 0 0-16,0 0 0 0,0 0 144 0,5 7-144 0,3-3 0 0,-8-4 0 0,10 6 0 16,0 0 0-16,0 3 0 0,-2 1 0 0,2 2 208 15,-2 2-64-15,1 4-16 0,-1 1-128 0,-1 3 0 16,-1 1 0-16,0 2 0 0,0 2 192 0,-1-1-64 15,1 1 0-15,-2 2 0 0,-2 2-128 0,0-1 0 16,-1-3 144-16,-1-1-144 0,0 0 0 0,-3-2 144 16,3-2-144-16,-4-2 0 0,0-4 256 0,-2 0-64 0,-2-3-16 15,1-2 0-15,-2-2 128 0,-1-3 16 16,-1-1 16-16,-1-2 0 0,-1-1-144 0,0-2-16 0,-1-3-16 0,0-2 0 16,0 0-448-16,-1-3-96 0,2-3 0 0,3-1-16 31,2-1-1200-31,2-2-224 0,4-4-48 0,3-2-16 15,3-1-1440-15,4-3-304 0</inkml:trace>
  <inkml:trace contextRef="#ctx0" brushRef="#br0" timeOffset="167243.72">14724 15858 8287 0,'0'0'736'0,"0"0"-592"16,0 0-144-16,7-5 0 0,-7 5 4160 0,0 0 784 0,0 0 176 0,0 0 16 0,7 8-2656 16,-4 1-544-16,0 0-96 0,-2 2-32 15,-2 2-480-15,1 1-112 16,0-1 0-16,0 3-16 0,0 0-608 0,1 1-112 0,2-1-32 0,0 0 0 15,1-3-224-15,2-1-48 0,-1 0-16 0,2-2 0 16,2 0-32-16,1-4-128 16,-1 0 192-16,1-3-64 0,-1-2-128 0,1-1 128 15,0-4-128-15,1-2 128 0,0-1-128 0,1-3 192 16,-4-2-192-16,2-4 192 0,1 0-48 0,-3-3 0 16,2-2 0-16,-1-1 0 0,0-2-144 0,-4 1 192 15,2 1-192-15,-1 2 192 0,-3 4-16 0,-1 2 0 0,0 3 0 0,-3 4 0 16,1 7 336-16,-1-6 80 0,1 6 16 0,0 0 0 15,0 0-48-15,0 0-16 0,0 0 0 0,0 0 0 16,0 0-352-16,-7 10-64 0,2 2 0 0,2 3-128 16,0 2 0-16,2 4 0 0,0 2 0 0,0 4 0 15,2 1 0-15,0 3 0 0,0 1 0 0,2 2 0 16,-1 2 0-16,0 1 0 0,1-2 0 0,0-2 0 16,-1-2 0-16,-1-2 0 0,-1 0 0 0,0-3 0 15,-2-3 176-15,-2-2-176 0,0-3 160 0,0-3-160 16,-3-3 256-16,-1-1-64 0,-4-4 0 0,0-3 0 0,0 0 16 0,0-2 0 15,1-1 0-15,-2-1 0 0,2-2-208 0,1 0 0 16,1-3-192-16,1-1 192 16,3-2-1488-16,0-2-192 15,2-3-48-15,3-4-11520 0,-1-3-2320 0</inkml:trace>
  <inkml:trace contextRef="#ctx0" brushRef="#br0" timeOffset="167785.83">15821 15743 4607 0,'0'0'400'0,"0"-7"-400"0,0 7 0 0,0 0 0 16,0 0 6144-16,0 0 1152 0,0 0 240 0,0 0 32 0,0 0-5632 0,7 11-1120 16,-3 3-240-16,-1 4-32 0,0 1-96 15,-1 4-32-15,-1 4 0 0,-1 1 0 0,0 1 32 0,0 2 0 16,-1 0 0-16,1-1 0 0,0 0-256 0,0-1-32 16,0-2-16-16,1 0 0 0,0-2-144 0,0-2 128 15,-1-3-128-15,1-3 128 16,-3-1-128-16,1-4 160 0,0-2-160 0,1-10 160 15,0 0 80-15,-5 6 16 0,5-6 0 0,0 0 0 0,-7-2 64 0,0-3 32 16,1-5 0-16,1-3 0 0,1-3-80 0,3-6-16 16,-2-4 0-16,2-5 0 0,1-4-256 0,3-5 0 15,0-4 0-15,3-1 0 0,2-3 0 0,0 4-144 0,-3 3 144 16,3 5-128-16,1 3 128 0,2 4 0 0,-5 5 0 16,4 4 128-16,0 5 48 0,0 4 16 0,-1 3 0 0,1 4 0 15,0 0 48-15,0 3 16 0,-10 1 0 0,11 5 0 16,-1-1-256-16,-2 2 0 0,-1-1 0 0,-2 2 0 15,-5-7 128-15,4 12-128 0,-3 1 0 0,-2 0 144 16,-3 0-144-16,-1 1 0 0,-5 0 0 0,0 0 0 16,-1 3 0-16,-2-1 0 0,-2 0 0 0,-1 0 0 31,-1 2-512-31,0-2-96 0,2 1-16 0,0-1 0 0,2 0-1424 0,2-4-272 16,1-2-64-16,5-3-13184 0</inkml:trace>
  <inkml:trace contextRef="#ctx0" brushRef="#br0" timeOffset="168506.15">16158 15859 28959 0,'0'0'1280'0,"10"-7"272"0,0 0-1232 0,-2-1-320 15,1-2 0-15,0 1 0 0,-1 0 800 0,0-1 96 16,0-2 32-16,-1 0 0 0,0-1-400 0,1 2-80 16,-1 1 0-16,0 0-16 0,0 1-256 0,0 2-48 15,-2 1-128-15,-5 6 192 0,0 0 208 0,0 0 48 0,0 0 0 16,0 0 0-16,0 0 64 0,0 0 32 15,0 0 0-15,-4 11 0 0,-1 1 80 0,1 2 16 0,-2 1 0 0,1 0 0 16,1 0-432-16,-1-1-80 16,1 0 0-16,0 2-128 0,2-1 0 0,2 0 0 0,2-1 0 0,2-1 0 15,-1 0 0-15,1-3 0 0,2-2 0 0,3-3 0 16,1 0 0-16,0-3 0 0,-1-2 0 0,2-1 0 16,0-2 0-16,2-1 0 0,0-4 0 0,1 0 0 15,1-3 0-15,1-4 0 0,-1 0 0 0,1-3 0 16,-1-2-192-16,0 1 48 0,2-3 16 0,-4 1 0 15,0 1 128-15,-2 3-128 0,-2 4 128 0,-1 3-128 0,-3 3 128 16,-5 7 144-16,0 0-16 0,0 0-128 0,0 0 368 16,0 0-48-16,0 0 0 0,0 0 0 0,-4 7-80 0,1 3-32 15,-1 1 0-15,0 2 0 0,0 1-208 0,-1 0 0 16,2-1 128-16,1 0-128 0,1 1 0 0,2-1 0 16,2 0 0-16,1 0 0 0,1-1 0 0,0-1 0 15,2-1-160-15,-2-1 160 0,4-1-240 0,1-3 48 16,0-2 0-16,1-1 0 15,2-4-208-15,0-2-48 0,2-3 0 0,-2 0 0 16,-1-2 0-16,1-2-16 0,0-2 0 0,1-2 0 16,0 0-48-16,-1 0-16 0,1-3 0 0,-2 3 0 15,-1 1 64-15,-1 5 16 0,-2 1 0 0,-1 2 0 0,-7 6 448 16,0 0-144-16,0 0 144 0,0 0 0 0,0 0 0 0,3 10 0 0,-3 0 0 0,0 1 0 16,-1 0 0-1,0 0 0-15,-1 0 128 0,-1 0-128 0,0-1 0 0,0-1 144 0,-1 0-144 0,4-9 0 31,-2 8 256-31,2-8-64 0,0 0-16 0,0 0 0 0,0 0 272 0,0 0 64 0,0 0 16 0,0 0 0 16,0 0-64-16,6-7-16 0,-2-2 0 0,1 0 0 16,0-1-144-16,2-2-48 0,0-1 0 0,3-1 0 15,0-2-32-15,1 4-16 0,1 1 0 0,0 1 0 16,0 3 32-16,1 1 0 0,-1 3 0 0,0 2 0 16,0 2 176-16,0 2 32 0,0 0 16 0,0 4 0 0,-2 1-192 0,0 2-32 15,1 1-16-15,-2 1 0 0,-3 0-96 16,-1 0-128-16,-1-1 176 0,-1 1-176 0,1 0 144 0,-2 0-144 15,-2 0 0-15,-1-1 144 16,0-1-496-16,-1-1-96 0,2-9-32 0,-5 9 0 16,5-9-1376-16,-8 5-288 0,-1 0-48 0,-2-5-14512 0</inkml:trace>
  <inkml:trace contextRef="#ctx0" brushRef="#br0" timeOffset="168673.94">16618 15494 41471 0,'-18'-14'1840'0,"7"7"368"0,-1-2-1760 0,1 1-448 0,3 3 0 0,0 0 0 15,3 1 896-15,5 4 112 0,0 0 16 0,0 0 0 32,0 0-1712-32,0 0-336 0,0 0-64 0,9 4 0 15,2 1-944-15,3 0-176 0,3 1-32 0,0-1-13824 0</inkml:trace>
  <inkml:trace contextRef="#ctx0" brushRef="#br0" timeOffset="169191.14">17515 15656 34095 0,'0'0'3024'0,"0"0"-2416"0,0 0-480 0,-1-7-128 15,1 7 0-15,-2-7 0 0,2 7 0 0,0 0 0 16,-7-5 304-16,2 1 144 0,5 4 16 0,-8 0 16 16,-1 1 224-16,0 3 64 15,0 1 0-15,-4 2 0 0,-2 2-128 0,0 3-32 0,-1 2 0 0,0 0 0 16,0 1-224-16,2 0-64 0,1 0 0 0,2 1 0 15,0-1-32-15,2 0-16 0,2-3 0 0,3 0 0 16,2-1-272-16,1-1 0 0,2 0 0 0,-1-10 0 0,5 9 160 0,1 0-32 16,0-2 0-16,4-2 0 15,1-2-128-15,3-2-176 0,0-1 48 0,3-3 0 0,3-2 128 0,1-2-208 16,-2-1 80-16,2-3 128 0,0-4-224 0,-2 0 80 16,0-3 16-16,0 0 0 15,-2-2-128-15,0-1 0 0,-2 0-16 0,0 2 0 16,-3 5 272-16,-2 2 0 0,-2 2-128 0,-1 2 128 0,-7 8 0 0,0 0 0 15,0 0 176-15,0 0-176 0,0 0 320 0,0 0-64 16,0 0 0-16,2 10 0 0,-1 0-96 0,-1 2-32 16,-1 1 0-16,1 1 0 0,0-1-128 15,1 0 128-15,0 0-128 0,3 0 128 0,0-1-128 0,1-1 0 16,-5-11 0-16,5 11 0 16,2-3-336-16,-7-8-112 0,11 6 0 0,1-2-16 15,0-2-1456-15,-1-2-304 0,1-3-48 0,1-3-13728 0</inkml:trace>
  <inkml:trace contextRef="#ctx0" brushRef="#br0" timeOffset="169304.78">17760 15541 23039 0,'-15'-9'1024'0,"5"3"192"0,-2-2-960 0,0-1-256 16,0 4 0-16,2-1 0 0,1 2 1360 0,1 0 240 0,8 4 32 0,0 0 16 16,0 0-1648-1,0 0-336-15,0 0-64 0,0 0-12064 0</inkml:trace>
  <inkml:trace contextRef="#ctx0" brushRef="#br0" timeOffset="169742.14">17908 15541 28559 0,'0'0'1264'0,"0"0"272"0,-9 2-1232 0,4 4-304 0,0 1 0 0,3 4 0 0,-1 1 1888 0,-1 4 320 0,2 1 64 0,0 4 16 16,0 0-1328-16,2 3-272 15,0 3-48-15,1 0-16 0,0 1-272 0,1-1-48 0,0 1-16 0,1 0 0 16,-1 0-16-16,0-2 0 0,0 0 0 0,0-2 0 31,-1-1-64-31,2-1-16 0,-3-2 0 0,0-2 0 0,-1-3-64 0,-2-3 0 16,1-2-128-16,-1-4 192 0,3-6-32 0,-6 5-16 0,6-5 0 0,-6 2 0 15,6-2 80-15,-8-3 16 0,3-2 0 0,0-2 0 16,2-4-96-16,1-3-16 0,1-5 0 0,3-5 0 16,2-3-128-16,4-5-176 15,1-5 48-15,2-1 0 0,2 0-96 0,1-1-16 0,2 0 0 16,0 5 0-16,1 2 240 0,-1 3-144 0,-5 4 144 0,0 3-128 15,-2 2 128-15,0 5 0 16,-3 1 0-16,2 4 0 0,-1 3 128 0,-1 1 0 16,-6 6 0-16,9-2 0 0,-9 2-128 0,9 0 0 15,-9 0 128-15,9 6-128 0,-3 0 0 0,0 3 144 16,-3 0-144-16,-1 2 0 0,-3 1 256 0,-1 0-64 16,-1 0-16-16,-4 1 0 0,-2 2-16 0,-2-1 0 15,-2 0 0-15,-1 2 0 0,-3 0-32 0,0-1 0 16,-4-2 0-16,1-2 0 0,0-2-128 0,0 1 0 15,3 0 144-15,1-2-144 0,1-3-176 0,3-1-96 16,2-2-32-16,2-1 0 16,8-1-1776-16,-4-3-352 0,3-4-80 0,4-3-14544 0</inkml:trace>
  <inkml:trace contextRef="#ctx0" brushRef="#br0" timeOffset="169935.9">18241 15303 29487 0,'0'0'2624'0,"0"0"-2112"0,0 0-512 0,0 0 0 15,0 0 2352-15,0 0 352 0,0 0 80 0,-1 10 16 16,1 2-1424-16,0 0-288 0,1 1-48 0,-1 1-16 16,0 2-448-16,0 3-112 0,-1 0-16 0,1 2 0 0,0 0-192 15,0 2-64-15,-1-2 0 0,0-1 0 0,2 1-192 0,-1 0 0 16,-1-2 128-16,1 0-128 16,-1-1-192-16,1 0-64 0,-1 0-32 0,1-2 0 15,1-2-1888-15,1-2-368 0,0-3-80 0,-2-9-9008 16,0 0-1808-16</inkml:trace>
  <inkml:trace contextRef="#ctx0" brushRef="#br0" timeOffset="170203.02">18418 15709 11055 0,'0'0'480'0,"0"0"112"0,0 0-464 0,0 0-128 0,9-3 0 0,-1-1 0 15,-2-1 3520-15,1 1 704 0,1 0 128 0,-1-1 16 16,0-3-2448-16,1 1-480 16,0-1-96-16,2-1-32 0,1-1-496 0,-2 0-112 0,0-1 0 0,0-1-16 15,-2-1-176-15,2-1-16 16,-1-2-16-16,-4 2 0 0,0 0-16 0,-2 2 0 15,-2 2 0-15,-2 1 0 0,-3 0 224 0,0 4 32 0,-2 0 16 0,-1 3 0 16,1 1 64-16,-2 2 16 0,-1 2 0 0,-1 2 0 16,-1 1-416-16,0 3-80 0,-1 3 0 0,1 1-16 15,-1 3-144-15,2-1-32 0,0-1 0 0,2 1 0 16,0-1-128-16,3-1 0 0,2 0 0 0,3 1 0 16,1-1 128-16,3 1-128 0,4 2 0 0,1-3 128 0,3-2-128 15,3-1 0-15,1-2 0 0,3-1 0 16,0-4-256-16,5 0-144 0,4-3-32 15,0-3-12608-15,2-3-2512 0</inkml:trace>
  <inkml:trace contextRef="#ctx0" brushRef="#br0" timeOffset="170536.15">19801 15215 42383 0,'-4'-4'3776'0,"-3"0"-3024"0,7 4-608 0,0 0-144 16,0 0 384-16,0 0 32 0,0 0 16 0,-8 2 0 15,8-2-128-15,-5 12-32 0,0 3 0 0,3 3 0 16,0 1-80-16,1 3 0 0,0 2-16 15,1 2 0-15,0 2-176 0,0-1 192 16,0 3-192-16,0-2 192 0,1 0-192 0,0-1 0 16,0-1 0-16,-1-2 0 0,-1 0-192 0,0-3-80 15,1-2-16-15,0-2 0 16,0 0-1616-16,0-2-320 0,0-2-64 0,0-3-16 0,0-10-1280 0,0 0-272 0</inkml:trace>
  <inkml:trace contextRef="#ctx0" brushRef="#br0" timeOffset="170872.99">19673 15546 28559 0,'-11'-5'2544'0,"6"2"-2032"0,-1-2-512 0,6 5 0 16,-2-7 1536-16,2 7 224 0,2-8 32 0,-2 8 16 16,9-7-1216-16,4 2-240 0,5 0-48 0,2 1-16 31,1 0-288-31,2-1 0 0,0 1-208 0,0 0 80 0,-2 2 128 0,-2 2 0 0,-2 1 0 0,-1 3-128 31,-3 0 128-31,-1 3 176 0,-1 0-48 0,0 3 0 16,-1 0 64-16,-4 3 16 0,1 2 0 0,-2 0 0 0,1 0 16 0,1 2 0 0,0-2 0 0,3 1 0 0,0-2-64 15,2-1-16-15,1-2 0 0,3-2 0 0,1 0 16 16,2-4 0-16,0 0 0 0,1-4 0 0,2-2 96 0,-4-4 32 16,1-2 0-16,-1-2 0 0,-1 0 224 0,-3-4 64 15,-1-1 0-15,-4-3 0 0,0-3 352 0,-3-2 80 16,-5-4 16-16,-2-1 0 0,-5 1-336 0,-1 3-64 31,-4 1-16-31,-3 3 0 0,-2 4 0 0,-1 2 0 16,-1 1 0-16,-1 4 0 0,-1 2-448 0,1 4-160 15,1 2 0-15,0 2 144 16,-1 4-480-16,2 0-112 0,0 2 0 0,2 2-16 16,1 2-1232-16,3 0-240 0,2 1-48 0,1 2-16 15,-1 0-1008-15,2 2-192 0</inkml:trace>
  <inkml:trace contextRef="#ctx0" brushRef="#br0" timeOffset="171278.32">21261 15386 39615 0,'-7'-9'3520'0,"-1"-1"-2816"16,1-1-560-16,-1 1-144 0,0 1 0 0,1 2-144 15,-2-1 144-15,-1 3-208 0,-3 1 208 0,-2 3 160 16,0 1-32-16,-1 3 0 0,-4 2-128 15,-1 1 0-15,-1 2 0 0,0 1 0 0,0 0 0 0,2 0 0 16,2-1 0-16,2 0 0 0,3 0 0 0,3 1 0 16,3-1 0-16,4 1 0 0,3-9 0 0,2 10 0 15,1 0 0-15,3-1 0 0,3-2 0 0,3 1 0 16,2 0-128-16,4-2 128 0,3 0 0 0,1 1-144 0,0-1 144 0,1 2 0 16,3 0 0-16,-4-2-128 0,-1 1 128 15,-2 0 0-15,-3-1 0 0,-1 2 0 0,-4 0-128 16,-3 1 128-16,-2-1 192 0,-2 1 112 0,-3 0 16 0,-1-9 0 15,-4 8 448-15,-2 0 80 0,-1-1 32 0,-3 0 0 16,-1 0-240-16,-3 0-64 0,-3 0 0 0,-1 0 0 16,-1-2-400-16,-1 1-176 0,1-2 128 0,0 1-128 15,1-2-160-15,0-1-112 0,2-2-32 0,1 1 0 32,3-1-1200-32,2-1-240 0,3-1-48 0,7 2-10352 0,-3-6-2064 0</inkml:trace>
  <inkml:trace contextRef="#ctx0" brushRef="#br0" timeOffset="171610.14">21485 15315 32255 0,'0'0'2864'0,"-2"10"-2288"15,-5 0-576-15,2 2 0 16,-1 2 704-16,1 1 16 0,-3 1 16 0,3 2 0 0,0 1-448 0,2 1-96 16,1-1 0-16,3 1-16 15,1 0 16-15,4-1 16 0,0-1 0 0,1 0 0 16,2-2 128-16,2-1 32 0,2-4 0 0,2-2 0 15,2-4-48-15,-2-1 0 0,2-1 0 0,-2-4 0 0,0-2-32 0,0-1-16 0,1-3 0 0,-5-3 0 16,-1-2 320-16,0-3 64 0,-3-3 16 0,-1-4 0 16,-1-4 16-16,-3-2 0 0,0 0 0 0,-3 1 0 15,-2 3-304-15,-2 3-64 0,-1 2-16 0,-3 2 0 16,-3 2-48-16,-3 4-16 0,-1 2 0 0,-3 2 0 16,-2 4-240-16,0 2 0 0,0 3-144 0,2 2 144 31,-2 2-576-31,1 3-32 0,3 1 0 0,2-2 0 0,2 1-1248 15,2 1-256-15,2 0-64 0,4 1 0 0,0 0-864 16,4-1-176-16,1-10-48 0,0 0 0 0</inkml:trace>
  <inkml:trace contextRef="#ctx0" brushRef="#br0" timeOffset="171895.85">21875 15161 36623 0,'0'0'1616'0,"-2"-8"352"0,0-1-1584 0,1 1-384 0,-1 0 0 0,2 8 0 0,0 0 800 0,0 0 80 16,0 0 16-16,0 0 0 0,0 0-288 0,0 0-48 0,-1 10-16 0,0 2 0 16,0 1-272-1,1 2-48-15,0 1-16 0,0 3 0 0,-1 3 96 0,1 0 16 0,-2-1 0 0,2 1 0 32,0 0-64-32,0 0 0 0,0 0 0 0,0 0 0 0,2 0 0 0,-1-1-16 15,-1-2 0-15,1-2 0 16,1-1-112-16,0-1 0 0,0-3-128 0,1-2 192 0,-3-10-64 0,3 9-128 0,-3-9 176 0,3 6-176 15,-3-6 192-15,0 0-192 0,0 0 192 0,0 0-192 16,9 3 0-16,-9-3 0 16,0 0 0-16,9-1 0 0,-9 1-1296 15,0 0-176-15,0 0-16 0,0 0-11344 0,0 0-2272 0</inkml:trace>
  <inkml:trace contextRef="#ctx0" brushRef="#br0" timeOffset="172274.73">22089 15357 28559 0,'0'0'1264'0,"0"0"272"0,0 0-1232 0,0 0-304 0,6-6 0 0,-6 6 0 15,0 0 1728-15,0 0 304 0,0 0 48 0,8 0 16 16,-8 0-1312-16,9 5-256 0,-4 2-48 0,-1 2-16 15,-1 2-48-15,-1 2-16 0,1 2 0 0,-1 2 0 16,-1 0 160-16,0 2 16 0,0 0 16 0,0-2 0 16,1 1-144-16,0-2-48 0,-1 1 0 0,2-4 0 15,-2-1-128-15,1-2-16 0,-2-10-16 0,4 8 0 16,-4-8-32-16,5 6 0 0,-5-6 0 0,0 0 0 16,9 0 48-16,-9 0 0 0,11-3 0 0,-2-4 0 15,1-2 0-15,-1-2 0 0,2-4 0 0,2 0 0 16,-1-4-64-16,1-3-16 0,1-1 0 0,-1 0 0 0,1 0-176 15,-2 2 192-15,-2 2-192 0,-2 4 192 0,-2 1-192 0,-2 0 0 16,1 4 0-16,-4 3 0 0,-1 1-192 0,0 6-112 16,0 0-16-16,0 0-16 15,0 0-1408-15,0 0-288 0,0 0-48 0,0 0-16 16,0 0-1568-16,0 0-320 0,-2 15-64 0,2-15-9008 16</inkml:trace>
  <inkml:trace contextRef="#ctx0" brushRef="#br0" timeOffset="172575.65">22377 15458 6447 0,'0'0'576'0,"7"10"-576"0,1-2 0 0,-1-1 0 15,1-1 4160-15,1 1 704 16,-2-2 160-16,2-1 32 0,1-2-2720 0,1 1-544 0,1-3-96 0,1-1-32 16,2-2-320-16,1-1-80 0,0-1-16 0,-1-1 0 15,-3-2-400-15,0-2-80 16,0 0 0-16,-1-1-16 0,0-1-64 0,-1-1-16 16,-2-1 0-16,-1 1 0 0,-2-1-208 0,-1 1-32 0,0 1-16 0,-4 1 0 15,-2 1 16-15,-1 2 0 0,1 1 0 0,-1 3 0 16,-3 0 160-16,0 1 48 0,-1 2 0 0,-3 2 0 15,-1 3-272-15,1 1-48 0,-3 2-16 0,-1 0 0 16,0 2-144-16,-1 1-32 0,1 1 0 0,1 0 0 16,1 1 0-16,1 0 0 0,1 2 0 0,3 0 0 0,2 0-128 0,2 2 160 15,2-1-160-15,4-1 160 0,0-1-16 16,3 2 0-16,1-4 0 0,3 0 0 0,0-1-144 0,3-2 0 16,1-1 0-16,3 0 0 15,2-4-400-15,-1-1-112 0,2-2-32 0,4-2 0 16,4-2-2000-1,0-2-400-15,1-2-64 0</inkml:trace>
  <inkml:trace contextRef="#ctx0" brushRef="#br0" timeOffset="173164.02">23526 15142 11055 0,'0'0'976'0,"0"0"-784"0,0 0-192 0,0 0 0 0,0 0 5600 0,0 0 1072 16,0 0 224-16,-3 10 32 0,0 1-5104 0,-1 1-1024 16,-2 2-208-16,-1 4-32 0,-2 0-48 0,0 2 0 15,0 2 0-15,1 1 0 0,-1 0-256 0,2 0-64 16,1-2-16-16,3 2 0 16,0 2-16-16,2-1 0 0,1 0 0 0,3-1 0 0,3-2 48 0,1-2 16 15,0-5 0-15,-1 0 0 16,2-2-80-16,1-3-16 0,0-3 0 0,2-3 0 15,-2-1-128-15,0-2 128 0,1-3-128 0,1-3 128 0,1-2-128 0,-1-3 128 0,0-3-128 0,2-2 128 16,-1-5-128-16,0-4 0 0,0-5 0 16,1-1 0-16,1-1 0 0,2-1 0 0,-3-2 0 0,-1 4 0 0,-2 4 0 15,-1 4 0-15,-2 3-160 16,-1 4 160-16,-2 4 0 0,-3 4 320 16,2 0-64-16,-3 8 0 0,0 0 224 0,0 0 32 15,0 0 16-15,0 0 0 0,0 0-272 0,0 0-48 16,-3 8-16-16,2 1 0 0,-2 2-192 0,0 2 144 15,-1 0-144-15,2 2 128 0,1 3-128 0,-1 0 0 16,0 2 0-16,0 0 0 0,-1-1 0 0,1 2 0 16,-2 0 0-16,2-1 0 0,-2 0 0 0,3 1 0 15,1-1 0-15,0-1-176 16,1-3-528-16,3 0-96 0,-2-3-32 0,3 0 0 16,2-3-1872-16,2-1-384 0,1-3-80 0,2 0-12768 0</inkml:trace>
  <inkml:trace contextRef="#ctx0" brushRef="#br0" timeOffset="173417.04">23974 15543 2751 0,'0'0'256'0,"0"0"-256"0,0 0 0 0,10-3 0 16,-1 0 4768-16,-9 3 912 0,8-4 176 0,-8 4 32 15,8-6-3104-15,-2 0-624 0,-1 1-128 0,0-1-32 16,-5 6-720-16,3-10-160 0,0 1-32 0,-6 2 0 16,1 1-32-16,2 6-16 0,-4-4 0 0,-1 1 0 15,-1-1 48-15,6 4 0 0,-9 2 0 0,-1 2 0 0,-2 0-400 16,-1 4-80-16,0 1-16 0,-2 2 0 0,0 1-288 0,-1 3-64 15,1 2-16-15,2-1 0 0,0 0-48 0,2-2-16 16,1-1 0-16,3 0 0 0,3-1-32 0,4-1 0 16,0-1 0-16,1-1 0 0,-1-9-128 0,9 10 192 15,-1-3-192-15,5-2 192 16,1-2-192-16,2-2 0 0,1-2-192 0,3-1 192 16,-1-1-1200-16,5-4-112 0,0-2-32 0,2 0-11712 15,2-4-2336-15</inkml:trace>
  <inkml:trace contextRef="#ctx0" brushRef="#br0" timeOffset="174946.32">18885 16665 34495 0,'-7'-11'1536'0,"5"5"304"0,0-3-1472 0,-2 0-368 0,0-1 0 0,0 0 0 0,-1-1 0 0,1 0 0 16,-2-1-160-16,1 0 160 0,-2 0 128 0,-1 1 144 15,-3 1 32-15,2 1 0 0,-2 1 208 16,-3 3 32-16,0 1 16 0,-2 1 0 0,-2 2 192 0,0 6 32 15,-1 2 16-15,-2 4 0 0,-2 4-512 0,3 0-96 16,1 5-32-16,0 2 0 0,0 1-160 0,1 0 0 0,4 0 144 16,-1 2-144-1,4 1 0-15,4-1 0 0,1-3 0 0,3-2 0 0,3-1-176 0,2-3 176 0,1-3-208 0,4 0 80 32,3-3-288-32,2-3-48 0,3-3-16 0,3-1 0 0,0-3 208 0,2-4 32 0,4-1 16 0,0-3 0 15,2-1 224-15,2-4 0 0,-5-3 0 0,3-2-144 16,-1-1 144-16,1-2 0 0,-2-2 0 0,-3-1 0 15,-1-2 128-15,-6 0-128 0,-2 3 128 0,-2 3-128 16,-1 3 176-16,-3 4-48 0,-2 4 0 0,-4 9 0 16,1-8 352-16,-1 8 64 0,0 0 16 0,0 0 0 15,0 0-64-15,0 0-16 0,-7 9 0 0,2 1 0 0,-1 2-288 16,0 1-48-16,0 3-16 0,2 0 0 0,-1 1-128 16,2-1 0-16,2-2 0 0,1 1 0 0,1-1-128 0,2-1 128 15,1-1-160-15,1-1 160 16,1-1-592-16,0-1-32 0,2-4 0 0,1 1 0 31,1-2-624-31,1-3-128 0,1-4-32 0,1-1 0 0,1 0-624 16,0-1-128-16,0-4-16 0,0 0-16 0,2 1-208 0,2-3-32 0,-1 0-16 0,-1 2 0 15,1 1 1168-15,-2 0 256 0,-2 3 32 0,-1 0 16 0,-3 3 1680 0,-9 2 352 16,0 0 64-16,0 0 16 0,0 0 1008 0,0 0 208 0,0 0 32 0,0 0 16 16,0 10-928-16,0-10-192 0,-5 10-48 0,-1-2 0 31,-1-3-80-31,1 0-32 0,-2-1 0 0,2 0 0 0,0 0 96 0,6-4 32 0,-8 1 0 0,8-1 0 15,-6 0-304-15,6 0-64 0,-5-3-16 0,5 3 0 32,0 0-272-32,-1-7-48 0,3-2-16 0,3 1 0 0,0 1-528 0,3-1 0 0,2-1 0 0,1 0-192 15,2 0 192-15,1 0-176 16,1 1 176-16,0 4-160 16,-1 0 160-16,1 3-160 0,-3 1 160 0,0 4-160 0,0 0-32 0,0 3 0 0,0 1 0 0,0 2 0 31,0-1-336-31,1 3-80 0,0-1-16 0,-1 1 0 0,0-1-688 0,0 0-144 0,1 0-16 0,2-1-16 15,0-4-1664-15,3-3-336 0,1-3-64 0,1-2-16 16,-2-3 1312-16,0-1 256 0,2-1 48 0,-1 1 16 31,-1-2 976-31,-2-1 192 0,-2-1 32 0,0 0 16 0,-3 0 2448 0,0-3 512 16,-2 0 80-16,-1-2 32 0,-3 0-528 0,-3 2-96 16,-3 1-32-16,-2 1 0 0,-1 0 176 0,-3 2 48 15,-2 1 0-15,-2 4 0 0,-2 3 64 0,-1 1 32 16,-1 0 0-16,-3 3 0 0,2 3-1024 0,-1 0-208 15,2 2-32-15,0 0-16 0,3 1-448 0,1-1-96 0,0 2 0 16,3 0-16-16,0 1-176 0,3 0 0 0,3 0 0 0,0-1 128 16,1 0-128-16,2-1 0 0,3-2 0 0,2 0-176 15,-1 1 176-15,4-3-128 0,2-1 128 0,0-2-128 16,-1-2-80-16,1-2-16 0,1-3 0 0,4 0 0 16,-2-3 224-16,2-1-176 0,-2-3 176 0,0-2-160 15,-3-4 160-15,2-1 0 0,3-1 0 0,-4-4 0 16,1-1 0-16,1-1 144 0,2-4-144 0,-3 3 0 15,-2 1 144-15,-4 2-144 0,-2 1 0 0,-1 5 144 16,0 4 288-16,-3 4 48 0,-2 1 16 0,1 9 0 16,0 0 80-16,0 0 32 0,0 0 0 0,-8 5 0 15,1 1-352-15,0 3-80 0,0 2-16 0,-1 3 0 0,2 4-160 16,-1 0 0-16,2-1 0 0,0 2 0 0,2 0 0 16,-2 0 0-16,4 0-128 0,-1 1 128 0,2-1-288 0,2-1 16 15,2 1 0-15,0-1 0 16,0-2-1600-16,5-3-320 0,2-2-64 0,5-3-10672 15,0-2-2112-15</inkml:trace>
  <inkml:trace contextRef="#ctx0" brushRef="#br0" timeOffset="175481.43">20882 16399 33167 0,'-7'-9'1472'0,"7"9"304"0,-6-6-1424 0,2-1-352 0,4 7 0 0,-4-7 0 16,4 7 880-16,0 0 96 0,0 0 32 0,0 0 0 15,0 0-208-15,0 0-32 0,0 0-16 0,0 11 0 16,0 1-160-16,-2 4-16 0,-1 0-16 0,-1 2 0 0,-2 1-32 0,2 0 0 15,-1 1 0-15,1-1 0 0,-1 0-224 0,3-1-48 16,2 1-16-16,0-1 0 0,-1-4-240 0,2 0 176 16,3-1-176-16,0 0 160 15,-1-2-160-15,3-3 0 0,1 1 0 0,1-3 128 16,-8-6-128-16,10 4 0 0,1-2 0 0,1-1 0 0,1-3 0 0,2 0 0 16,0-4 0-16,2-1 0 0,-1-4 0 0,2 0 0 15,0-2 0-15,3-4 0 0,-1-3 0 0,0-1 0 16,-1 2 0-16,-1-3 0 0,0-3 0 0,-3 2 0 15,-3 0 0-15,-1 2 0 0,-2 3 0 0,-2 3 240 16,-3 2-64-16,-2 3-16 0,-2 1 352 0,0 9 80 0,-1-7 16 0,1 7 0 16,0 0-96-16,0 0 0 0,0 0-16 0,-7 0 0 15,7 0-256-15,-7 6-48 0,-1 3-16 0,2 1 0 16,0 0-176-16,2 1 0 0,0 2 0 0,1 2 0 16,-1 0 0-16,2 0 0 0,2 2 0 0,1 0-176 15,0 1 176-15,1-1-192 0,0 2 192 0,1 0-192 31,1 0-192-31,0-1-64 0,1 0 0 0,0-2 0 16,1 1-624-16,0-3-128 0,1-2-16 0,0 0-16 16,2 0-2000-16,0-2-400 0,0-4-80 0,1-2-11760 0</inkml:trace>
  <inkml:trace contextRef="#ctx0" brushRef="#br0" timeOffset="175686.75">21371 16694 10127 0,'0'0'896'0,"0"0"-704"15,-5-5-192-15,5 5 0 0,-5-4 5264 16,5 4 1024-16,0 0 208 0,-7-2 32 0,7 2-3568 0,0 0-720 15,0 0-128-15,-7 3-48 0,7-3-736 16,-5 7-160-16,5-7-16 0,-3 10-16 0,1-1-544 0,1 2-96 16,-1 0-32-16,4 2 0 0,-2-2-288 0,0 1-176 15,0-1 192-15,1 2-192 16,-1-1 0-16,0-1 0 0,0-1 0 0,0 0 0 16,1 0-464-16,-1-3-48 0,0-7-16 0,-1 9 0 15,1 0-1744-15,0-2-352 0,0-7-64 0,0 0-14672 0</inkml:trace>
  <inkml:trace contextRef="#ctx0" brushRef="#br0" timeOffset="175997.87">21319 16756 37775 0,'-3'-7'3360'0,"-1"-1"-2688"0,2 0-544 0,1 1-128 16,1 7 720-16,0-9 112 0,0 1 32 0,0 8 0 15,5-8-288-15,1 3-48 0,4 1-16 0,1 0 0 16,2 2-512-16,3 1 0 0,1 1 0 0,2 2 0 15,1 1 176-15,1 1-176 0,0-1 160 0,-1 3-160 0,0 1 256 0,-2 2-64 16,-3 0 0-16,-2 0 0 0,-3 1-16 0,-1-1-16 16,-1 0 0-16,-5 2 0 15,-1 0-160-15,-2 0 192 0,-3 0-192 0,-1-1 192 0,-3 1-192 0,-2-2 192 16,-1 0-192-16,-4 0 192 0,-2-1-64 16,-3 1-128-16,-2 0 192 0,0 0-64 0,0-4 0 0,1 1 0 15,2-1 0-15,-2 1 0 0,1-1-128 0,4 2 128 16,2-3-128-16,2 1 128 0,0-2-256 0,1 1-64 15,1-3-16-15,9-1 0 32,-8 2-1200-32,8-2-224 0,0 0-48 0,0 0-16 0,0 0-1680 0,0 0-336 15</inkml:trace>
  <inkml:trace contextRef="#ctx0" brushRef="#br0" timeOffset="176272.75">21955 16699 36863 0,'0'0'3264'0,"0"0"-2608"15,0 0-528-15,0 0-128 0,0 0 1152 0,0 0 208 0,0 0 48 0,0 0 0 0,0 0-704 16,0 0-144 0,0 0-32-16,0 0 0 0,0 0-528 0,0 0 0 15,0 0 0-15,0 0 0 16,0 0-2256-16,0 0-416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46:09.776"/>
    </inkml:context>
    <inkml:brush xml:id="br0">
      <inkml:brushProperty name="width" value="0.05292" units="cm"/>
      <inkml:brushProperty name="height" value="0.05292" units="cm"/>
      <inkml:brushProperty name="color" value="#FF0000"/>
    </inkml:brush>
  </inkml:definitions>
  <inkml:trace contextRef="#ctx0" brushRef="#br0">2440 956 17967 0,'0'0'784'0,"0"0"176"0,2-4-768 0,-1-2-192 0,0 1 0 0,0-1 0 16,0 1 1040-16,-1-1 176 0,-1-1 16 0,0 2 16 0,-1-1 144 0,-2 2 16 15,-1 0 16-15,-1-1 0 0,0 1-240 0,-1 2-48 16,0-1-16-16,-2 1 0 0,-1 1-160 0,-1 1-48 16,0 1 0-16,-3 1 0 0,-1 2-272 0,-2 2-48 15,1 1-16-15,0 3 0 0,1 1-240 0,2 1-48 16,1 1-16-16,1 1 0 0,2 2-272 0,2-1 160 16,0 0-160-16,3-1 128 0,0-1-128 0,3 0 0 15,1-2 0-15,2 1 0 0,1-1 0 16,1-1 0-16,2-1 0 0,1 0 0 0,3 0 0 0,0-1-144 0,1 0 144 0,2-1-160 31,0-2-512-31,3 0-96 0,1-1-32 0,2-2 0 16,1-3-1760-16,1-1-368 0,0-1-64 0,0-3-9536 0</inkml:trace>
  <inkml:trace contextRef="#ctx0" brushRef="#br0" timeOffset="226.61">2598 888 25567 0,'0'0'1136'0,"0"-8"224"0,-3-1-1088 0,3 2-272 0,-1 1 0 0,-1-1 0 0,0 1 1920 15,1-1 336-15,1 2 64 0,0 5 16 0,0-6-976 0,0 6-192 16,0 0-32-16,0 0-16 0,0 0-448 0,5-3-96 16,-5 3 0-16,6 1-16 0,2 1-192 0,-2 3-48 15,-1 1 0-15,-1 4 0 0,2 2 0 0,-1 1-16 16,0 2 0-16,-2 2 0 0,0 3-112 0,1 1 0 16,-3 1-16-16,0 2 0 0,-2 2-176 0,-2 0 128 15,0 0-128-15,0 1 128 0,-2 0-128 0,-1 0 0 16,-3-2 0-16,-1 0 0 0,-2-1-192 0,0-2-112 0,0 0-16 0,-1-2-16 31,-2-2-384-31,-1-2-80 0,-2-1-16 0,0-3 0 16,-3-2-2352-16,0-3-480 0</inkml:trace>
  <inkml:trace contextRef="#ctx0" brushRef="#br0" timeOffset="456.69">1962 749 38703 0,'-11'-3'3440'0,"-1"1"-2752"15,1-1-560-15,0 2-128 16,1 1-192-16,-1 3-80 0,1 0-16 0,0 3 0 0,2 4 672 0,-1 2 128 16,0 3 16-16,1 2 16 0,1 4-320 0,0 3-64 15,0 3-16-15,3 3 0 0,1 0-144 16,-1 3 192-16,2 1-192 0,2 1 192 0,2-1-192 0,3 1 0 16,0-1 0-16,3 0 0 0,1-2 0 0,1 0 0 15,2-4 0-15,2-2 0 16,3-3-368-16,1-3-96 0,3-3-32 0,4-2 0 15,4-3-2448-15,2-5-480 0</inkml:trace>
  <inkml:trace contextRef="#ctx0" brushRef="#br0" timeOffset="1328.02">4686 881 16575 0,'0'0'736'0,"1"-6"160"0,0-1-720 0,1 0-176 0,1 2 0 0,0-1 0 15,-1 0 1712-15,0-1 304 0,-2 7 64 0,0 0 16 0,1-4-16 0,-1 4 0 16,0 0 0-16,0 0 0 16,0 0-880-16,0 0-176 15,-2 7-48-15,0 4 0 0,-3 3-416 0,1 1-96 0,0 3-16 0,1 1 0 0,-3 2-144 0,2 2-48 31,0 2 0-31,2-1 0 0,1 0-96 0,1-1-32 0,0-1 0 0,2 0 0 16,1-1-128-16,1-2 0 0,0-2 0 0,3-1 0 0,-2-2 144 0,2-1-144 0,1-2 160 16,1-1-160-16,0-4 160 0,1-2-160 15,2-2 160-15,0-2-160 0,-1-3 192 0,1-4-48 16,1-3-16-16,1-3 0 0,-1-4 16 0,2-4 0 0,2-3 0 0,-1-5 0 0,0-3-144 16,-2-1 0-16,0 0 0 0,-1 3 0 15,-2 4 0-15,-1 3 0 0,-2 2 0 0,-2 4 0 31,-3 4 160-31,-1 2 96 0,-1 2 32 0,-2 3 0 0,1 6 352 16,0 0 64-16,0 0 0 0,0 0 16 0,0 0-400 0,-4 5-64 0,-2 4-32 0,2 2 0 16,-1 2-224-16,2 3 0 0,0 0 0 0,1 3 0 15,-1 1 0-15,2 1 0 0,-1 0 0 0,1-1 0 16,0 1 0 0,1-1 0-16,0-1 0 0,0-2 0 0,0 1 0 0,1-1 0 15,0-2 0-15,1-1 0 16,2-1-448-16,-1 0-96 0,1-2-16 0,2 0 0 15,0-3-2944-15,2 0-592 0</inkml:trace>
  <inkml:trace contextRef="#ctx0" brushRef="#br0" timeOffset="1673.27">5216 1370 13823 0,'0'0'608'0,"0"0"128"0,0 0-592 0,0 0-144 16,0 0 0-16,0 0 0 0,0 0 3728 0,0 0 720 15,0 0 144-15,0 0 16 0,0 0-2720 0,0 0-544 16,0 0-128-16,0 0 0 0,0 0-624 0,0 0-112 0,0 0-32 0,0 0 0 16,-1-7-32-16,0 1-16 0,0 0 0 0,-4 0 0 15,2 1-80-15,-1-1-32 0,-3 1 0 0,0 2 0 16,2 0 160-16,-4 2 48 0,-1 1 0 0,-1 1 0 16,-1 2 16-16,0 0 16 0,-1 1 0 0,-3 3 0 15,2 2-272-15,0 1-48 0,-2 1-16 0,3 1 0 16,1 1-192-16,1 2 144 0,1 2-144 0,1-3 128 0,3 1-128 15,0 1 0-15,2-2 0 0,3 0 0 0,1 0 0 0,2-2 192 16,1-1-64-16,3-1 0 0,0-2-128 0,3 0 0 16,1 0 0-16,1-2-176 0,1 1 176 0,4-3 144 15,2 0-16-15,2-2-128 0,0 1 160 0,1-3-160 16,1-2 128-16,1-1-128 16,-3-2-304-16,1 0-144 0,-1-3-16 0,-1-1-16 15,1-1-1952-15,0-1-400 0,-2-1-80 0,1-1-16 0</inkml:trace>
  <inkml:trace contextRef="#ctx0" brushRef="#br0" timeOffset="2346.88">6079 1103 30751 0,'0'0'1360'0,"0"0"288"0,0 0-1328 16,0 0-320-16,0 0 0 0,7-1 0 0,-1-1 656 0,-1 0 64 16,1 0 16-16,0 1 0 0,2-2 96 0,2 3 0 15,0-2 16-15,2 0 0 0,1 1-528 0,1-1-128 16,2-1 0-16,0 1-16 15,2-1-496-15,0 0-80 0,2-1-32 0,-1 1-10304 16,0 0-2064-16</inkml:trace>
  <inkml:trace contextRef="#ctx0" brushRef="#br0" timeOffset="2535.98">6089 1242 35935 0,'-13'1'3200'0,"9"0"-2560"16,4-1-512-16,-6 1-128 0,6-1 256 0,0 0 16 15,0 0 16-15,0 0 0 0,0 0 608 0,0 0 112 16,0 0 16-16,8 5 16 0,2-1-672 0,3-1-144 16,2 0-32-16,3-1 0 0,2-1-192 0,0 1 128 0,-1-4-128 0,5 1 0 31,0-1-256-31,1-1-128 0,0-1-48 0,2 0 0 16,-2-3-2832-16,4 1-576 0</inkml:trace>
  <inkml:trace contextRef="#ctx0" brushRef="#br0" timeOffset="3417">8755 916 23039 0,'0'0'2048'0,"0"0"-1648"16,0 0-400-16,6-1 0 0,0-2 1024 0,-6 3 112 15,0 0 16-15,0 0 16 0,0 0 336 0,0-7 64 16,1 2 16-16,0-1 0 16,0 0-752-16,0-1-128 0,1 1-48 0,-1-1 0 15,-1-1-80-15,0 1 0 0,-2-2-16 0,-1 0 0 16,-1-1-176-16,-2 0-16 0,-3-3-16 0,0 2 0 0,0 1 48 0,-4 1 16 16,-1 0 0-16,-1 3 0 0,-3-1 48 0,1 4 16 15,-3 2 0-15,1 2 0 0,-3 2-176 0,1 4-48 0,0 2 0 0,0 2 0 0,-1 2-128 16,1 1-128-1,2 2 144-15,1 0-144 0,-3 1 0 0,5 0 0 0,0 1 0 0,4-2 0 0,2 0 0 16,3-1 0-16,2 0 0 0,3 0 0 16,2-2 0-16,1 0 0 0,6-2-160 0,0-1 160 0,2-1 0 0,2-1-128 31,2-3 128-31,2-2 0 0,0-3 0 0,2-2 0 0,-1-2 144 0,2-3-144 16,0-4 368-16,1-3-48 15,0-3 0-15,-1-1 0 0,0-4-64 0,0-4-32 0,-2-3 0 0,0-4 0 16,-3-3-32-16,-2 0-16 0,-1-1 0 0,-5 5 0 15,1-1-48-15,-3 1 0 0,-3 2 0 0,-2 3 0 16,-3 1 112-16,0 4 16 0,-3 3 0 0,-4-3 0 16,-2 3-32-16,1 2 0 15,-2 5 0-15,1 2 0 0,0 2-224 0,0 2 0 16,1 2 0-16,1 2-160 16,1-1-336-16,1 3-64 0,1 3-16 0,3 0 0 0,0 1-2000 15,3 3-416-15,1 1-80 0</inkml:trace>
  <inkml:trace contextRef="#ctx0" brushRef="#br0" timeOffset="3884.66">8966 471 15663 0,'0'0'1392'15,"-2"-5"-1120"-15,-2 2-272 0,1-1 0 0,-1-1 4352 0,-1 3 800 16,5 2 160-16,0 0 48 0,-6 0-3312 0,0 1-672 15,1 3-128-15,-1 1-32 0,1 3-704 0,0 2-160 16,0 3-32-16,1 0 0 0,2 4-176 0,1 1-144 16,0 3 192-16,1 0-192 0,0 0 128 0,1 1-128 15,1-1 0-15,1 5 0 0,-1 0 0 0,1-3 0 16,1-1 0-16,2-3 0 0,1 0 0 0,-2-2 128 0,2-3-128 0,0-2 0 16,1 0 160-16,1-3-160 0,1-1 128 0,0-3-128 15,0-3 176-15,-1-1-48 16,2-1-128-16,2-3 192 0,-1-3-192 0,2-3 0 0,0-3 0 0,3-5 0 0,-1-4-192 15,2-3 64-15,-1-2 128 16,0-2-208-16,1 1 208 0,-5 5-144 0,0-1 144 0,-1 1-128 16,-2 1 128-16,-1 2 0 0,-3 2 128 0,0 3-128 0,-4 2 560 0,0-2 32 15,-1 3 16-15,-2 3 0 0,1 3 160 16,-4 1 16 0,-1 2 16-16,1 2 0 0,4 0-528 0,-5 4-96 0,-2 2-32 0,1 1 0 0,1 2-144 15,-1 1 0-15,1 2 0 0,-1 3 0 0,2 0 0 16,0 2 0-16,-1-1-176 0,4 1 176 0,1-1 0 0,0 5 0 15,0-2 0-15,1-3 0 0,4 0 0 0,-2-1 0 16,4-2 0-16,0-1 0 0,1-1-192 0,3-2 32 16,2-1 16-16,3-2 0 15,1-1-1776-15,2-4-336 0,3-2-80 0</inkml:trace>
  <inkml:trace contextRef="#ctx0" brushRef="#br0" timeOffset="4830">8894 507 16287 0,'0'0'720'0,"0"0"160"0,0 0-704 15,0 0-176-15,0 0 0 0,0 0 0 0,3-4 1616 0,-3 4 304 16,-2-5 48-16,2 5 16 0,0 0-512 0,0 0-112 16,0 0-16-16,0 0 0 15,0 0-512-15,0 0-128 0,0 0 0 0,0 0-16 16,0 0-192-16,-1 8-48 16,-1 1 0-16,1 0 0 0,0 2 16 0,0 1 0 15,0 2 0-15,-1 1 0 0,0 2-16 0,0 1-16 0,1 0 0 0,0 6 0 16,-2-2-112-16,2 0-32 0,1 0 0 0,0 0 0 15,0-2-48-15,2 0-16 16,2-1 0-16,1-1 0 0,-1-1 48 0,2-2 16 0,-1 0 0 0,2-1 0 0,1-2-64 0,1-2-16 16,0-1 0-16,2 0 0 0,1-2-16 0,1-1 0 15,1-2 0-15,0-1 0 16,0-1 0-16,2-2-16 0,-1-3 0 0,3 0 0 0,0-2 144 0,1-3 16 16,0-2 16-16,0-2 0 0,1-1-32 0,-1-4 0 15,0-2 0-15,0-3 0 0,-1-2-128 0,-1-2-16 16,-2-2-16-16,-1 1 0 0,-3 0 16 0,-1 1 0 15,-2 0 0-15,-3 7 0 0,-4 0-176 0,1 1 0 16,-2 0 144-16,-2 1-144 0,-1 2 224 0,0 2-32 16,0 1 0-16,-4-3 0 0,0 3 64 0,0 1 16 15,-1 3 0-15,0 0 0 0,1 1-272 0,-1 2 160 16,1 0-160-16,-2 2 128 0,3 1-128 0,-1 0 0 16,2 1 0-16,1 1 0 15,4 0-448-15,-6 1 16 0,1 1 16 0,5-2 0 16,-3 4-656-16,3-4-128 0,-3 6-16 0,1-2-16 15,-1 2-1456-15,2 0-272 0,1-6-64 0</inkml:trace>
  <inkml:trace contextRef="#ctx0" brushRef="#br0" timeOffset="5098.1">9194 464 6447 0,'0'0'272'0,"0"0"80"16,0 0-352-16,0 0 0 0,0 0 0 0,0 0 0 0,0 0 3136 0,0 0 576 16,0 0 96-16,0 0 32 0,0 0-2560 0,0 0-512 15,0 0-112-15,0 0-16 0,0 0-512 0,0 0-128 16,0 0 0-16,0 0 0 0,0 0-128 0,0 0-64 15,0 0-16-15,0 0 0 16,0 0-1904-16,0 0-368 0</inkml:trace>
  <inkml:trace contextRef="#ctx0" brushRef="#br0" timeOffset="5401.9">9162 459 14735 0,'0'0'1312'15,"0"0"-1056"-15,0 0-256 0,0 0 0 0,0 0 2496 0,0 0 432 0,-3-4 80 0,3 4 32 16,0 0-1024-16,0 0-208 0,0 0-32 0,0 0-16 15,5-4-832-15,1 2-160 0,2 0-48 0,2 1 0 16,0-2-208-16,2 3-64 0,1-1 0 0,0 0 0 16,0 0-144-16,-1 0-48 0,0 1 0 0,1 0 0 15,-2 0-256-15,-1 0 0 0,-2-1 128 0,-2 1-128 16,-6 0 0-16,0 0 128 0,0 0-128 16,0 0 0-16,0 0 0 0,0 0 0 0,0 0 0 0,0 0 0 15,-5 3-192-15,-3 0 16 0,-2 1 0 0,-1-1 0 0,-1 1 176 0,-1-1 0 16,-2-1-144-16,2-1 144 0,1 1 0 0,1-1 128 15,1 0 0-15,1 0 0 0,3 1 144 0,0-1 32 16,1 0 0-16,5-1 0 0,0 0-48 0,0 0 0 16,0 0 0-16,0 0 0 15,0 0-256-15,0 0 0 0,9 1 0 0,1 0 0 0,-1-1-256 0,4 1-64 16,0 0-16-16</inkml:trace>
  <inkml:trace contextRef="#ctx0" brushRef="#br0" timeOffset="5838.43">8782 501 13823 0,'0'0'1216'15,"0"0"-960"-15,0 0-256 0,0 0 0 16,0 0 1568-16,0 0 272 0,0 0 48 0,0 0 16 0,1-6 144 0,-1 6 16 16,0 0 16-16,0 0 0 15,0 0-496-15,0 0-112 0,0 0 0 0,0 0-16 0,5-3-464 0,-5 3-96 16,0 0 0-16,5-4-16 0,2 1-432 0,-1 1-96 16,0 0-16-16,0 1 0 0,2 0-336 0,0-1 0 15,0 1 0-15,-1 0 128 0,1 0-128 0,1 1 0 16,1 0 0-16,-2 0 0 0,0-1-176 0,0 1-48 15,-2 0-16-15,-6 0 0 16,0 0-464-16,0 0-112 0,0 0-16 0,0 0 0 16,0 0 112-16,0 0 16 0,0 0 0 0,-6 3 0 0,-3 0 336 0,-1-1 80 15,-2 0 16-15,-2 0 0 0,-2-1 832 0,0 0 160 0,-1 0 48 0,1 1 0 16,0-1 288-16,2-1 64 16,1 0 16-16,2 0 0 0,2-1-304 0,3 1-64 15,0 0-16-15,6 0 0 0,0 0-448 0,0 0-96 0,0 0-16 0,0 0 0 16,8 2-192-16,2 0-128 0,3 0 128 0,3 0-208 15,4-1-1312 1,0 1-256-16,1-1-48 0</inkml:trace>
  <inkml:trace contextRef="#ctx0" brushRef="#br0" timeOffset="6319.27">9236 545 19343 0,'0'0'1728'0,"0"0"-1392"0,0 0-336 0,0 0 0 0,-3-5 1168 0,3 5 176 16,-2-5 16-16,2 5 16 0,0 0-32 0,3-5-16 15,2 2 0-15,-1 0 0 0,2 0-752 0,-6 3-160 16,6-2-32-16,3 1 0 0,1 0-576 0,0 0-128 15,-1 1-32-15</inkml:trace>
  <inkml:trace contextRef="#ctx0" brushRef="#br0" timeOffset="6623.99">9246 507 13823 0,'0'0'608'0,"0"0"128"0,0 0-592 0,0 0-144 0,0 0 0 0,6-3 0 0,-6 3 2160 0,0 0 400 16,5-2 64-16,-5 2 32 0,0 0-1104 15,0 0-208-15,5 5-64 0,-2 2 0 0,-1 2-752 0,-1-1-144 16,0 3-48-16,-1 3 0 0,-2 0-176 15,0 0-32-15,-1 2-128 0,-1 0 192 0,0 1-192 0,-3 5 0 16,1-2 0-16,-2 1 0 0,-1 1 0 0,1-2-288 16,-3-1 32-16,1-3 16 15,-1 0-944-15,0-2-192 0,-1 0-32 0</inkml:trace>
  <inkml:trace contextRef="#ctx0" brushRef="#br0" timeOffset="7228.24">9262 518 15663 0,'0'0'1392'0,"0"0"-1120"0,-4-3-272 0,4 3 0 0,0 0 1296 0,-3-3 208 0,-1-3 32 0,0 2 16 0,4 4 144 0,0 0 32 0,0 0 0 0,0 0 0 16,2-5-816-16,-2 5-144 0,4-3-48 0,1-1 0 16,1 0-384-16,2 1-80 0,-1 1 0 0,2 0-16 15,-1-1-240-15,1 1 0 0,1 1 128 16,-2 0-128-16,1-1 0 0,-1 1 0 0,1 0 0 0,-4 1 0 31,-5 0-464-31,6-2-48 0,-6 2 0 0,0 0 0 0,0 0-336 16,0 0-80-16,0 0-16 0,0 0 0 15,0 0-144-15,0 0-48 0,-7 0 0 0,0 2 0 0,0-1 560 16,-1 0 128-16,-1 0 0 0,0 0 16 0,2-1 1200 0,-1 0 256 0,-1 0 32 0,2 0 16 16,1 0 448-16,1 0 80 15,-2 0 32-15,3-1 0 0,4 1-464 0,0 0-80 16,0 0-32-16,0 0 0 0,0 0-464 0,0 0-80 0,0 0-32 0,0 0 0 0,0 0-352 0,0 0-128 15,8 0 0-15,1 0 0 0,1-1-144 16,1 1-128-16,0 0-32 0</inkml:trace>
  <inkml:trace contextRef="#ctx0" brushRef="#br0" timeOffset="8369.4">8311 1305 7359 0,'0'0'320'0,"0"0"80"16,-5 0-400-16,-1 0 0 0,6 0 0 0,0 0 0 0,0 0 2464 0,0 0 416 0,-5-3 64 0,2 0 32 0,3 3-1440 16,0 0-272-16,-5-1-64 0,5 1-16 0,-4-2-272 0,4 2-48 15,0 0-16 1,0 0 0-16,-6-1 240 0,6 1 32 0,-5-1 16 0,5 1 0 0,-6 0-160 0,6 0-16 15,-5-1-16-15,0 1 0 0,1 0-256 0,4 0-48 16,0 0-16-16,0 0 0 0,0 0-176 0,0 0-16 16,-6 2-16-16,6-2 0 0,0 0-144 0,0 0-16 15,0 0-16-15,0 0 0 0,0 0-48 0,0 0 0 16,0 0 0-16,0 0 0 0,5 3-16 0,1-1-16 16,2 0 0-16,1 0 0 0,3-1 32 0,0 0 0 0,4-1 0 0,1 1 0 15,3-1-64-15,2-1 0 0,1-1 0 0,5-2 0 16,1 0-128-16,5 1 192 0,4-1-192 0,5 2 192 15,5 0-192-15,5-1 0 16,4-1 144-16,4-1-144 0,-2-1 0 0,3 1 0 0,1-1 0 0,3 3 128 16,3 1-128-16,-3 0 0 15,-4-2 0-15,-1 1 0 0,-3 1 0 0,-3 0 0 0,-3 0 0 0,-4 2 0 16,-3 2 0-16,-4-2 128 0,-6 0-128 0,-4 0 0 16,-4 0 128-16,-5 0-128 0,-3 0 160 0,-5 0-160 0,-1 0 224 15,-4 0-48-15,-2 0-16 0,-1 0 0 0,-6 0-160 16,0 0 160-16,0 0-160 0,0 0 160 0,0 0-160 0,0 0 0 15,0 0 0-15,0 0 0 16,0 0-480-16,0 0-80 0,0 0-16 0,0 6 0 16,0-6-1776-16,-4 7-352 0,2-1-80 0</inkml:trace>
  <inkml:trace contextRef="#ctx0" brushRef="#br0" timeOffset="9488.84">8779 2010 14511 0,'0'0'640'0,"0"0"128"0,0 0-608 0,0 0-160 16,0 0 0-16,0 0 0 0,0 0 1424 0,0 0 256 15,0 0 48-15,8 3 16 0,-8-3-208 0,0 0-32 0,0 0-16 0,5 0 0 16,1-1-352-16,-6 1-80 0,5-2-16 0,-5 2 0 0,6-4-144 16,-2 1-48-16,0-1 0 0,-4 4 0 0,3-7-144 15,-1 1-48-15,1-2 0 0,-2 0 0 16,-2 0-160-16,-1 1-48 0,-1-2 0 0,0 0 0 0,-4 0 0 15,0 2-16-15,-1-2 0 0,0 1 0 16,-5 2 96-16,1-1 32 0,0 1 0 0,-2 2 0 16,0 1-256-16,-2 2-48 0,1 1-16 0,-2 1 0 15,0 2-240-15,-1 4 128 0,1 0-128 0,-1 3 0 0,0 0 0 0,1 2 0 16,-2 3 0-16,3 0 0 0,0 0 0 0,2 2 0 16,1-1 0-16,1 1 0 0,2-2 0 0,2 2 0 15,0-1 0-15,4 0 0 0,-1-2-128 0,3-1 128 16,2 0 0-16,2-2 0 0,2-2 0 0,0 0-128 15,2-1 128-15,1-1 0 0,1 0 0 0,3-3 0 16,2-1 0-16,2-3 0 0,-1 0 0 0,2-4 144 16,3-1-144-16,2-2 192 0,0-2 128 0,1-1 16 15,0-2 16-15,1-2 0 0,0-4 0 0,-1-1 0 0,-1-3 0 0,-2-3 0 16,-2-1-80-16,-1-3-16 16,-3-1 0-16,-3-1 0 0,-3 1-48 0,-2 2-16 0,-4 1 0 0,-1 4 0 15,-2 1 128-15,-3 2 0 0,-2 2 16 16,-3 1 0-16,-2 2-16 0,-2 1-16 15,-1 2 0-15,-1 0 0 0,0 2-304 0,1 3 0 0,0 0 0 0,1 2 0 16,1 0-192-16,0 2-32 0,1 2-16 0,1 0 0 16,2 2-1568-16,1 2-320 0,2 1-64 0,1 3-16512 15</inkml:trace>
  <inkml:trace contextRef="#ctx0" brushRef="#br0" timeOffset="10167.62">9077 1726 13823 0,'0'0'1216'0,"0"0"-960"15,0 0-256-15,0-6 0 16,-1 1 2304-16,1-1 432 0,0 6 80 0,-1-5 0 0,1 5-240 0,0 0-48 16,0 0-16-16,0 0 0 0,0 0-1104 0,0 0-208 15,0 0-48-15,0 0-16 0,0 0-640 0,0 0-128 16,-2 9-32-16,2 2 0 0,-2 2-80 0,1 2 0 0,1 3-16 0,0 2 0 15,0 1-240-15,0 1 176 16,1 2-176-16,-1 0 160 0,0-1-160 0,0 0 0 0,0-1 144 16,0-1-144-16,-1 0 0 0,1-1 144 0,-1-1-144 0,1-2 0 15,-1 1 0-15,1-2 0 0,0 0 0 0,0-2 0 16,0-1-1504-16,1-1-256 0,0-2-48 0,0-1-14000 16</inkml:trace>
  <inkml:trace contextRef="#ctx0" brushRef="#br0" timeOffset="10453.29">9041 1791 14735 0,'-8'-11'1312'0,"0"-1"-1056"15,3 0-256-15,-2-3 0 0,1 1 4368 0,0-1 816 16,2-2 176-16,1 3 16 0,2 1-3520 16,2 1-720-16,2 1-144 0,1 2-32 0,0 0-384 0,4 2-96 15,0 0-16-15,3 2 0 0,2 2-464 0,2 2 0 16,3 1 0-16,1 1 0 15,1 2 0-15,-2 1 0 0,2 0 0 0,-1 1 0 0,-2 3 0 0,0 0 0 16,-4 1 0-16,-1 1 0 16,-2 1 0-16,-2 0 0 0,-4 1 0 0,-2 0 0 15,-2 0 128-15,-3 1-128 0,-4 0 0 0,-1 2 144 16,-3-1-144-16,-3 0 160 0,-1-1-160 0,0-1 160 16,-4-1-160-16,1 0 0 0,0-2 0 0,0 1 128 15,0-1-128-15,2 0 0 0,2-2 144 0,2 0-144 0,2-1 0 0,1-1 0 16,2 1-192-16,1-1 64 15,0-3-1872-15,6-2-368 0,0 0-80 0</inkml:trace>
  <inkml:trace contextRef="#ctx0" brushRef="#br0" timeOffset="10768.81">9357 2081 28559 0,'-2'8'2544'0,"0"0"-2032"15,0 2-512-15,-3-1 0 0,1 2 624 0,0 0 16 16,-1 2 16-16,3-2 0 0,1-2 752 0,1 2 128 0,0-1 48 16,2-1 0-16,1-1-800 0,2 0-144 0,0-2-48 0,2 0 0 15,0-1-272-15,1-2-48 0,2 0-16 0,0-3 0 16,0-3 16-16,3 0 0 0,-2-1 0 0,1-3 0 16,-1-1 304-16,-1-1 48 0,-2-4 16 0,-1 0 0 15,-2 0 0-15,-2-1 16 0,0-1 0 0,-2 1 0 16,0 1-80-16,-3 1-32 0,-4 2 0 0,-2 1 0 15,1 0 16-15,-3 3 0 0,1 1 0 0,-1 3 0 16,0 1-560-16,0 2 0 0,-1 1 0 0,1 3 0 0,0-1 0 0,1 4-304 16,-2 1 48-16,1 1 0 15,2-1-1456-15,0 4-272 0,-1 0-64 0,3 0-11056 16,3 0-2192-16</inkml:trace>
  <inkml:trace contextRef="#ctx0" brushRef="#br0" timeOffset="25540.51">7519 1352 2751 0,'0'0'256'0,"0"0"-256"16,0 0 0-16,0 0 0 0,0 0 2240 0,-4 0 416 15,0 0 80-15,4 0 16 0,0 0-1584 0,0 0-304 16,0 0-64-16,0 0-16 0,-6 0-48 0,6 0-16 15,0 0 0-15,0 0 0 0,0 0-32 0,0 0-16 0,0 0 0 16,0 0 0-16,-4 0-48 0,4 0-16 16,0 0 0-16,0 0 0 0,-5 0 32 0,5 0 16 15,0 0 0-15,0 0 0 0,-4-1-80 0,4 1 0 16,0 0-16-16,0 0 0 0,0 0-240 0,0 0-64 16,0 0 0-16,0 0 0 0,0 0-80 0,6-1-32 0,2 0 0 0,1 0 0 15,0-2 16-15,1 1 0 0,0 0 0 0,1 0 0 0,1 0 0 0,0-1 0 16,1 1 0-16,0 0 0 15,0 0-32-15,2 1-128 0,0-2 192 0,0 2-64 0,0-1-128 0,0 1 128 16,-3 0-128-16,0 0 128 0,-2 1-128 0,0-1 0 16,-2 0 0-16,0 1 0 0,-1 0 0 0,0 0 0 15,-7 0 0-15,0 0 0 0,0 0 144 0,0 0-144 16,0 0 160-16,0 0-160 0,0 0 192 0,0 0-64 16,0 0-128-16,0 0 192 0,0 0-64 0,-7 1 0 15,0 0-128-15,-2 0 192 0,-2 0-48 0,-1 0-16 0,-4 1 0 0,2 1 0 16,-1-1 16-1,-2 1 0-15,1 0 0 0,-1 1 0 0,-1-2-144 0,2 0 128 16,2 0-128-16,-2-1 128 0,0 2 304 0,0-2 48 16,1-1 16-16,1 1 0 0,2-1 144 0,1 0 48 0,1 0 0 15,3 0 0-15,-1 0-272 0,3 0-48 16,5 0-16-16,0 0 0 0,0 0-160 0,0 0-16 0,0 0-16 0,0 0 0 16,0 0-160-16,0 0 0 0,8 2 0 15,1-1 0-15,4 0 0 0,-1-1 0 0,1 0 0 16,1 0 0-16,0-1 0 0,2 0 0 0,1-1 0 0,0 0 0 15,2-3 0-15,0 3 0 0,1 0 0 0,0 0 0 16,0 0 0-16,0 1 0 0,-3 0 0 0,0 0 0 16,-3 0-176-16,-1 1 176 0,-4 0-128 0,-1 0 128 15,-8 0-176-15,0 0 176 0,0 0-208 0,0 0 80 16,0 0-176-16,0 0-16 0,0 0-16 0,-7 1 0 16,2 0-2192-16,0 1-432 15</inkml:trace>
  <inkml:trace contextRef="#ctx0" brushRef="#br0" timeOffset="29290.92">15981 501 20383 0,'0'0'896'0,"-1"-6"192"0,-2-1-864 0,2 0-224 16,0 1 0-16,0 1 0 0,0-1 1776 0,0 1 304 16,0-1 64-16,1 6 16 0,-1-4-640 0,1 4-128 15,0 0-32-15,0 0 0 0,0 0-464 0,0 0-80 16,0 0-32-16,0 0 0 0,-1 6-208 0,-2 4-32 15,1 2-16-15,0 2 0 0,-2 4-48 0,-1 5-16 16,1 3 0-16,-1 1 0 0,1 2-208 0,0 1-64 16,-1 0 0-16,-1 8 0 0,0-3-64 0,2-2-128 0,-1-1 176 0,1-2-176 15,1-4 128-15,-1-2-128 16,1-2 0-16,1-3 0 0,1-2 0 0,-3-1 128 0,2-3-128 0,1-3 0 16,0-2 208-16,0-2-64 0,1-6-16 0,0 0 0 15,0 0 32-15,0 0 0 0,-3-5 0 0,-1-3 0 16,1-2-32-16,1-2 0 0,1-4 0 0,0-4 0 15,1-6-128-15,0-3 0 0,1-5 0 0,1-3-176 16,1-1-16-16,0 6 0 0,2-3 0 0,-1 0 0 16,2 0 192-16,-1 4 0 0,0 1 0 0,0 3-128 0,1 4 128 15,0-2 256-15,0 3-64 0,0 4-16 0,1 5 112 16,0 2 32-16,0 1 0 0,3 3 0 0,1 1-320 0,2 2 128 16,2 0-128-16,1 4 0 0,2 0 0 0,-2 3 0 15,0-1 0-15,0 1 0 0,-5 2 0 0,-1-1 0 0,0 1 0 0,-1 2 0 16,-2 0 128-16,-1 0-128 15,-3 2 0-15,-1 0 0 0,-2 3 0 0,-2 1 0 16,-3 2 0-16,-2-3 0 0,-2 1 192 0,-3 0-64 16,-2 1 0-16,-3 1-128 0,-1-2 128 0,-1 0-128 15,0-1 0-15,-5 2 0 0,2-1 0 0,2-4-176 16,3 0 0-16,1-1 0 16,2-1-1344-16,3-2-272 0,3-1-48 0</inkml:trace>
  <inkml:trace contextRef="#ctx0" brushRef="#br0" timeOffset="30220.23">16471 473 25791 0,'0'0'2304'0,"4"-7"-1856"0,-1 0-448 0,-1-1 0 0,-1 0 784 0,-2 2 64 0,-2-1 16 16,-2 2 0-16,0-2 944 0,-2 3 192 0,2-1 48 0,-5 3 0 0,0 1-832 0,-1 1-176 15,-2 1-16-15,0 2-16 16,-2 2-416-16,0 0-80 0,-1 2 0 0,1 1-16 0,1 0-208 0,1 3-32 15,-1 0-16-15,2 1 0 0,1 3-112 16,2-3-128-16,4 1 176 0,-1 1-176 16,2 1 0-16,2 0 0 0,1 0 0 0,1 0 0 0,0-2 0 0,3 2 0 15,3-3 0-15,0-1 0 0,2-3-176 0,1-1 16 0,1-4 0 0,1-2 0 16,1-2-48-16,1-2-16 16,2-3 0-16,1-1 0 0,-1-4 224 0,-2 0-176 0,3-3 176 0,-1 0-160 15,-1-1 0-15,0 0 0 0,-1 1 0 0,-3 2 0 16,-2 1 160-16,1 0 0 0,-2 2 0 15,-1 4 0-15,-2 0 304 0,-4 5 32 0,0 0 16 0,0 0 0 16,0 0-128-16,0 0-32 0,-4 8 0 0,2 1 0 16,0 2-192-16,0-1 128 0,-1 1-128 0,1 1 0 15,1 2 0-15,0 0 128 0,1 1-128 0,1-1 0 16,2-1 0-16,2 3 0 0,-1-3 0 0,3-1 0 0,1 0 0 16,2-3 0-16,1-4-128 0,1 0 128 0,1-4-320 0,1-1 64 15,1-2 0-15,-1-3 0 0,-1-1 64 0,1-4 0 16,1-1 16-16,0-4 0 0,-2-2 48 0,-4 1 0 15,2-1 0-15,-1-2 0 0,-1-1 128 0,-2 4-192 16,1 1 192-16,-3 3-192 0,-1 1 336 0,0 0 64 16,0 4 16-16,-2 1 0 0,-2 6 96 0,0 0 32 15,0 0 0-15,0 0 0 0,0 0-224 0,-2 8-128 16,-1 1 128-16,1 2-128 0,0 1 0 0,1-1 0 16,1 1 0-16,1 1 128 0,0 1-128 0,1 1 0 31,2-1 0-31,0-1 0 0,-2-1 0 0,3 3 0 0,-1-3 0 0,3-2-128 0,-1-3-96 0,4-1-16 15,-1-2 0-15,2-2 0 0,0-3-64 0,2-1-16 0,1-3 0 16,2-3 0-16,-1-3 48 0,0-3 0 16,1-4 0-1,2-3 0-15,0-1-64 0,1-3-16 0,1-2 0 0,-4 0 0 16,0-1 96-16,1-6 0 0,-2 1 16 0,-3 5 0 0,-3 1 496 0,-2 5 112 0,-2 4 16 0,-2 2 0 16,-2 4 448-16,-1 3 112 0,-1 3 16 15,1 6 0 1,0 0-384-16,0 0-64 0,-7 4 0 0,2 4-16 0,-3 5-208 15,0 1-32-15,1 3-16 0,-1 1 0 0,1 2-240 0,2 0 128 0,-3 0-128 16,2 1 0-16,-1 2 0 0,2-2 0 16,-1 3 0-16,2 1 0 0,-1 2 0 0,3-2 0 15,1-1 0-15,1-1 0 0,1 0 0 0,2 4 0 16,3-4 0-16,0-3-160 0,1-4-176 0,2-2-48 16,2-3 0-16,0-3 0 15,1-6-48-15,1-2-16 0,0-2 0 0,2-4 0 0,0-5 80 0,2-4 16 16,-1-1 0-16,2-4 0 0,-2-1 64 0,-4 2 16 15,0 0 0-15,-2 0 0 0,0 2 272 0,-2 2 0 16,-2 3 0-16,-1 2 0 0,-1 2 496 0,0 1 96 16,-2 1 32-16,-2 6 0 0,0 0-160 0,0 0-16 15,-4 8-16-15,1 2 0 0,0 2-160 0,0 1-16 16,0 0-16-16,1 1 0 0,0 0-240 0,1 0 176 16,0 4-176-16,0-2 160 0,0-1-160 0,1 0 0 15,2-2 0-15,0-1 0 0,1-1 0 0,4-2-224 16,-1-1 80-16,2-3 16 15,1-2-480-15,1 0-96 0,1-3 0 0,1-4-16 16,1-1-1776-16,0-4-336 0,4-3-80 0</inkml:trace>
  <inkml:trace contextRef="#ctx0" brushRef="#br0" timeOffset="30346.28">17484 386 34319 0,'-21'-13'1520'0,"12"6"320"0,-5 0-1472 0,-1-3-368 0,-2 0 0 0,-1 1 0 0,0 1 720 0,1 0 80 15,-2-2 16-15,1 2 0 0,1 1-384 0,1 2-80 16,1-2-16-16,2 3 0 15,2 1-336-15,1 0 0 0,2 1 0 0,0 1 0 16,3 2-1488-16,-1 2-368 0,2 3-80 0</inkml:trace>
  <inkml:trace contextRef="#ctx0" brushRef="#br0" timeOffset="30519.56">17012 464 14735 0,'-14'-3'640'0,"9"2"160"16,-2 0-640-16,2 0-160 0,-1-2 0 0,6 3 0 0,0 0 4624 0,0 0 896 15,0 0 176-15,0 0 48 0,0 0-4336 0,8-2-880 16,2 0-160-16,3 1-48 0,3 0-320 0,1 1 0 16,3-1 0-16,3 0 0 15,3 0-512-15,3-1-32 0,2 1 0 0,2 1 0 16,2 0-2688-16,1 1-544 0</inkml:trace>
  <inkml:trace contextRef="#ctx0" brushRef="#br0" timeOffset="31058.56">17665 477 16575 0,'0'0'1472'16,"-6"-1"-1168"-16,0 0-304 0,-1 1 0 0,-3 1 2928 0,0 0 528 0,0 3 96 0,-1-1 32 0,-1 1-1440 16,0 2-288-16,0 1-48 0,0 1-16 15,0 2-736-15,3 0-160 0,-1 1-16 0,1 2-16 0,-1 2-288 0,4 0-48 16,-2-1-16-16,3 1 0 0,0-1-256 16,3 4-48-16,0-2-16 0,4 1 0 0,2-4-192 0,3 0 144 15,0-1-144-15,0-2 128 16,2-1-128-16,1-3 0 0,1 0 0 0,1-4 0 0,0-2-144 0,4-2-16 15,-2-3 0-15,1 0 0 0,0-3 160 0,-1-1 0 16,0-2 0-16,-1-2 0 16,1-1 0-16,-1-1 0 0,-2-3 0 0,-2 5 0 0,-2-3 0 0,0 3 0 15,-2 0 0-15,0 2 0 0,-2 1 144 0,-1 1 112 16,-1 4 32-16,-1 0 0 0,0 5 0 0,0 0 0 0,0 0 0 16,-4 5 0-16,-1 1-288 0,0 3 160 15,0 1-160-15,0 1 128 0,1 1-128 0,1 0 0 16,-1 0 0-16,1 4 0 0,0-2 0 0,2 0 0 15,1 0 0-15,1-1 0 0,0-2 0 0,2-1 0 0,3-2 0 0,0-1 0 16,-1-1-192-16,2-3 48 0,1-2 0 16,3-2 0-16,-2-2-32 0,1-3 0 0,2-2 0 0,2-3 0 15,1-3 176-15,3-5-208 0,2-4 80 0,-4 1 128 0,1-4-256 0,0-3 64 16,0 0 0-16,-2 0 16 0,1 0 176 0,-4 1-128 16,-2 0 128-16,-1-3-128 15,-3 6 592-15,-1 4 128 0,-3 4 32 0,-2 3 0 0,-2 5 0 16,-2 3 0-16,0 3 0 0,-2 4 0 0,0 3-224 0,-2 3-32 15,-1 2-16-15,0 3 0 16,1 3-224-16,-2 1-128 0,0-1 128 0,0 1-128 16,1 2 0-16,3 2 0 0,1 1 0 0,1-4 0 0,0 4 0 15,2 1 0-15,2 1 0 0,1-1 0 0,2-1 0 16,1 0 0-16,1-1 0 0,5 2 0 0,1-3 0 0,4-3-320 0,1 0 64 16,2-5 16-1,-2-3-1504-15,2-2-304 0,1-5-64 0</inkml:trace>
  <inkml:trace contextRef="#ctx0" brushRef="#br0" timeOffset="31924.83">19351 545 19343 0,'-15'-5'848'0,"9"4"192"15,1 1-832-15,-4-1-208 0,-1 0 0 0,-1 1 0 0,0 0 1728 0,-1 1 320 0,0 0 48 0,-1 1 16 0,0 0-592 0,-1 3-112 16,-1 0-32-16,-1 2 0 0,0 1-240 0,0 2-48 16,-1 1-16-16,1 0 0 0,1 1-256 0,-1 2-48 15,-1-1-16-15,5 0 0 0,1-1-320 0,2 1-64 16,4-1-16-16,-1-1 0 0,3 0-160 0,1-1-48 16,2-2 0-16,1 1 0 0,0-1-144 0,1-2 128 15,5-1-128-15,-1-2 128 0,3-1-128 0,2-2 0 16,2-2-192-16,3-1 192 0,2-4-224 0,2-2 80 15,2-3 16-15,1-3 0 0,4-2 128 0,-4-3-208 16,0-5 80-16,-6 3 128 0,0-2-176 0,-2-1 176 16,-1-2-128-16,-2 3 128 0,-1 2 0 0,-1 0 0 15,-3 1 0-15,0-2 0 0,-2 6 160 0,-1 2 112 16,-3 3 32-16,-1 5 0 0,0 7 272 0,0 0 64 16,-6-3 16-16,1 4 0 0,-1 3-336 0,0 2-80 0,-2 5-16 0,1 1 0 15,1 2-96-15,-1 0-128 0,1 4 176 0,0-3-176 16,1 3 0-16,-1 1 0 0,1 2 0 0,1 0 0 15,2-1 0-15,1-1 0 0,1-1 0 0,2 4 0 16,3-3-256-16,0-2 0 0,2-3 0 0,0-3 0 16,2-1-112-16,1-4-16 0,0-2-16 0,2-3 0 31,-1-3-80-31,1-4-16 0,1-3 0 0,3-2 0 0,0-3-64 0,1-3-16 16,-2-2 0-16,-3 3 0 0,1 0 176 0,0-1 16 0,-4 3 16 0,1 2 0 0,-2 1 528 15,-1 3 96-15,-2 3 32 0,1 0 0 0,-6 5 368 16,0 0 80-16,0 0 16 0,0 7 0 15,1 3-272-15,-1 0-48 0,0 3-16 16,0 0 0-16,1 0-144 0,0 0-16 0,0 1-16 0,1 2 0 16,2-2-240-16,0 0 0 0,1-2 128 0,2-1-128 0,1-1 0 0,1-3 0 15,0 1 0-15,2-4-160 16,2-1-480-16,1-3-80 0,2-4-32 0,2-2 0 16,1-4-1824-16,-1-3-368 0,1-4-80 0</inkml:trace>
  <inkml:trace contextRef="#ctx0" brushRef="#br0" timeOffset="32035.2">19834 374 28511 0,'-11'-10'1264'0,"5"8"256"0,-1 1-1216 16,-2-1-304-16,1-2 0 0,-2 1 0 0,0 2 1344 0,3 0 224 16,-3 1 32-16,1 1 16 0,1 1-1024 0,2 1-208 15,0 2-32-15,3-1-16 16,1 2-640-16,3 0-128 0,2 1-16 0,4 0-16 16,-1 0-1760-16,3 0-336 0,1-1-80 0</inkml:trace>
  <inkml:trace contextRef="#ctx0" brushRef="#br0" timeOffset="32287.16">20010 296 19343 0,'-1'-6'1728'0,"-1"0"-1392"0,-2-2-336 0,0-1 0 16,0 1 2352-16,-2-2 400 0,-1 0 64 0,1 1 32 0,-1 0-464 0,0 1-80 15,-1 1-32-15,0 1 0 0,0 2-928 0,1 1-176 16,-1 0-32-16,0 3-16 0,1 3-464 0,-1 1-80 16,2 3-32-16,-1 2 0 0,1 4-368 0,2 2-176 15,-1 3 160-15,1 2-160 0,0 5 0 0,-1 0 0 16,2 1 0-16,-1 4 0 0,-2 2 0 0,4-2 0 15,-1 6 0-15,-1 2 0 0,1 1 128 0,-1 1-128 16,-1 1 0-16,2 0 144 0,-3-1-144 0,1 7 0 16,-2-3 0-16,3-2 0 0,1-5 0 0,-2-3 0 15,2-3 0-15,1-3 0 0,1-4-160 0,-2-3-112 16,1-4-32-16,1-2 0 16,0-3-1072-16,1-2-224 0,-2-5-32 0,2-5-16 15,0 0-1744-15,0 0-368 0</inkml:trace>
  <inkml:trace contextRef="#ctx0" brushRef="#br0" timeOffset="32698.05">19672 719 20271 0,'-3'-6'1792'0,"2"-2"-1424"0,-1 0-368 0,4 1 0 15,0-1 3392-15,5 0 624 0,1 2 112 0,6-2 32 16,-1 0-3008-16,4 1-576 0,5-1-128 0,3 0-32 16,0-1-224-16,2 2-32 15,3-1-16-15,-5 1 0 0,3-1-144 0,2 0 0 0,2-1 0 0,-1 1 0 16,4 1 128-16,-4-2-128 0,-2 0 0 15,4-3 128-15,-5 0-128 0,-5 0 160 16,-5-1-160-16,-1-1 160 0,-5 2-160 0,-2 0 0 0,-2-1 0 0,-3 0 0 16,-2 0 128-16,0-2-128 0,-3 1 192 0,0 0-64 0,-4-2 192 0,1 2 16 15,-1 1 16-15,-2 1 0 0,-1 1 96 0,0 2 32 16,-1 1 0-16,0 2 0 0,0 0-96 0,0 3 0 16,0 2-16-16,0 1 0 0,0 1-112 0,0 2-32 15,1 5 0-15,1 2 0 0,-2 2-224 0,0 3 0 16,1 2 128-16,-1 1-128 0,0 2 0 0,-1 2 0 15,2 1 128-15,-1-1-128 0,1 4 144 0,1 3-16 16,-2 4 0-16,2 1 0 0,0 1-128 0,2-1 192 0,-1 1-192 0,2 9 192 16,1-3-192-16,1-3 0 0,0-3 144 0,1-2-144 15,1-2 0-15,0-2 0 0,0-2 0 0,0-2 128 16,0-3-128-16,0-2 0 16,0-2 0-16,0-3 0 0,0-2 0 0,-1-2 0 0,0-2-192 0,0-1 64 31,0-8-448-31,0 0-64 0,0 0-32 0,0 0 0 15,-4-2-1632-15,0-2-320 0,-1-2-64 0</inkml:trace>
  <inkml:trace contextRef="#ctx0" brushRef="#br0" timeOffset="32854.44">19954 768 26719 0,'-5'-10'1184'0,"5"10"240"0,-1-6-1136 0,1 1-288 0,1-1 0 0,2 1 0 0,1-1 2096 0,2 1 352 15,1-2 80-15,4 3 16 0,2 0-1840 0,5 0-384 16,2 1-64-16,3 0 0 0,3-1-256 0,3 1 0 15,1 1-192-15,-2 0 192 16,1-1-2064-16,-1 0-304 0,-2 0-64 0</inkml:trace>
  <inkml:trace contextRef="#ctx0" brushRef="#br0" timeOffset="33475.94">20420 677 28799 0,'0'0'1280'0,"3"-6"256"0,0 1-1232 15,1-2-304-15,1-1 0 0,0 1 0 0,1-3 1216 0,-1 0 192 16,1-1 48-16,-1 1 0 0,1-1-672 0,-1 0-128 0,0-1-16 0,-2 0-16 16,-1 0-48-16,-1 1 0 0,-1 1 0 0,-1-1 0 15,-2 2 256-15,-2 3 64 16,0 1 0-16,-2 2 0 0,-2 0-432 0,0 3-80 16,-2 3 0-16,0 1-16 0,-2 0-112 0,1 5 0 0,-1 2-16 0,4 0 0 15,1 2-240-15,0 3 128 0,0 1-128 0,2 0 0 16,-1-1 0-16,1 1 0 0,2-1 0 0,3 1 0 15,1-2 0-15,0 1 0 0,2-1 0 0,2-1 0 0,4 3-208 16,3-4 64-16,4-2 16 0,0-2 0 16,2-1-64-16,-1-4-16 0,2-2 0 0,0-2 0 0,2 0-80 15,2-3-16-15,2-4 0 0,0-2 0 0,1-3 32 16,4-5 0 0,0-3 0-16,-5-2 0 0,-3-1 80 0,-7 4 32 0,-2-1 0 0,-2 2 0 0,-2-1 160 0,-1 1 0 15,-2 4 0-15,0 1 0 0,-3 2 288 0,0 2 32 16,-1 1 16-16,-1 3 0 0,-1 0 128 0,1 5 32 31,0 0 0-31,0 0 0 0,-6 0-272 0,2 4-48 0,-4 0-16 0,3 3 0 0,-1 2-160 0,2-1 160 0,0 4-160 0,-1 2 160 16,1-1-160-16,-2 1 0 15,3-1 0-15,1 2 0 0,2-1 0 0,0 2 0 0,1 0 0 0,1-2 0 16,2-1 0-16,2-1 0 16,3-2-144-16,0-1 144 0,0-2-128 0,2-2 128 15,2-1-192-15,1-3 192 16,1-1-384-16,2-3 16 15,-1-1 16-15,3-3 0 16,0-1-176-16,2-3-48 0,-1-3 0 0,1 0 0 0,-1-2 96 16,0-1 16-16,-1 0 0 0,-5 2 0 0,-1 0 272 0,-2 1 192 0,0 0-208 0,-2 2 80 0,-1 0 128 0,-3 3 0 15,0 2 128-15,-1-1-128 0,-4 1 368 0,-1 3 0 16,1 4 0-16,0 0 0 0,-5-1-240 0,0 2-128 16,1 1 160-16,0 3-160 0,-1 1 0 15,1 1 0-15,0 2-128 0,1 2 128 16,-1 1-192-16,1 1 192 0,1 0-192 0,0 0 192 15,1 0-736-15,1 3-32 16,0-2-16-16,3-1 0 0,0-1-1952 0,2-2-384 0,0-1-80 0</inkml:trace>
  <inkml:trace contextRef="#ctx0" brushRef="#br0" timeOffset="34481.57">21011 618 26719 0,'0'0'1184'0,"0"0"240"0,0 0-1136 0,0 0-288 0,0 0 0 0,0 0 0 16,0 0 1136-16,0 0 160 0,0 0 48 0,6-2 0 15,2 0-304-15,1-1-48 0,2-2-16 0,1 0 0 16,1-2-448-16,-2 2-80 0,0-4-32 0,2 0 0 15,-2-1-176-15,0-1-48 0,-2 0 0 0,1-1 0 16,-2-1 48-16,1-4 0 0,-1 3 0 0,-3 0 0 16,-3 2 16-16,-1 1 0 0,-2 2 0 0,-1 2 0 15,-2 2 240-15,-2 2 48 0,-2 1 16 0,0 2 0 16,-3 2-304-16,-1 3-64 0,-3 0-16 0,0 3 0 0,-1 2-176 0,2 1 0 0,0 1 0 16,1 3 0-16,-1 2 0 0,7-2 0 15,-4 2-160-15,3 0 160 0,1 2-192 0,2-1 48 0,1-1 16 16,2 0 0-16,4-2-192 15,2 3-16-15,0-4-16 0,5-2 0 0,3-1-16 0,3-3 0 16,0-3 0-16,4-2 0 16,2-3-240-16,1-3-48 0,2 0-16 0,0-3 0 15,-2-3-128-15,2-2-32 0,1-1 0 0,0-3 0 16,-3-1-192-16,-4 4-32 0,1 0-16 0,0 0 0 0,-3 2 544 0,-1 2 96 16,-3 2 32-16,-4 3 0 0,-1 2 768 0,-7 1 144 0,0 0 48 15,0 0 0-15,-3 7 384 0,-1 0 80 0,-1 2 0 16,-2 2 16-16,0 0-304 0,0-1-64 0,0-2-16 15,2-2 0-15,1 0 48 0,4-6 16 0,-4 4 0 0,4-4 0 16,0 0-80-16,0 0-32 0,0 0 0 0,0 0 0 16,4-5-160-16,0-2-48 0,1-2 0 0,1-1 0 0,2-2-192 15,0-1-32-15,2-1-16 0,1 0 0 0,1-2-160 0,1 2 128 16,-1 2-128-16,3-1 128 16,-1 2-128-16,1 2 0 0,-1 2 0 15,-2 3 0-15,0 2 0 0,0 0-176 0,-1 4 176 0,0 0-192 0,1 0 192 0,-1 2 0 16,-1 2 0-16,0-1-128 0,0 2 128 0,0 0 0 15,0-1 0-15,1 0 0 0,0-1 0 0,1 0-160 16,1-2 160 0,1-2 0-16,1-1-352 0,-1-2 32 0,0-3 16 0,2-2 0 15,-2-1-48-15,1-1-16 0,0-2 0 0,0-1 0 0,-1 0 144 0,2-2 32 16,-2-3 0-16,0-2 0 0,1-1 192 0,-4-1 0 0,-1-2 0 0,-4 1 0 16,0 1 256-16,-2 3 160 0,-2 3 32 15,-1 3 0-15,-1 2 384 0,-1 3 64 0,-2 4 32 16,3 3 0-16,-7 1-480 0,0 4-112 0,-3 5-16 0,0 3 0 15,1 4-320-15,-1 1 144 0,0 0-144 0,0 2 0 16,1 0 0-16,0 1 0 0,1 1 0 0,1 1 0 16,2 1 0-16,3-4 0 0,0 3 0 0,2 1 0 15,1-1 0 1,2-1 0-16,1-1 0 0,3-2 0 0,1-3 0 0,4 3 0 0,2-4 0 0,1-1 0 16,2-6 0-16,1-2 0 0,0-5-240 0,2-2 80 15,1-3 160-15,1-5-192 0,2-3 192 0,0-5-192 16,1-3 16-16,-7 3 0 0,0-4 0 0,-2 0 0 0,0 0 176 15,-3 1-128-15,-1 3 128 0,-2 1-128 0,0 3 304 0,-1 0 64 16,-4 3 16-16,0 3 0 0,-3 2 192 0,-2 5 64 16,0 0 0-16,0 0 0 15,0 0-256-15,-6 3-32 0,1 3-16 0,-2 2 0 0,2 0-208 0,0 2 144 0,0 2-144 0,0 2 128 32,2 3-128-32,1-1 0 0,1 2 0 0,1 0 0 0,1-1 0 15,1 0 0-15,2-1 0 0,2 3 0 0,1-3 0 0,0-1 0 16,2-4 0-16,1-1 0 0,2-2-384 0,0 0 0 15,0-2 0-15,1-3 0 16,2-2-1120-16,-1-2-224 0,1-5-64 0,1-2 0 16,-1-4-1664-16,1-5-320 0</inkml:trace>
  <inkml:trace contextRef="#ctx0" brushRef="#br0" timeOffset="34622.67">22353 329 34271 0,'-21'-22'1520'0,"11"12"304"0,-2-2-1456 0,-2-1-368 0,2 2 0 0,-1-1 0 15,-1 0 896-15,1-2 128 0,0 1 0 0,0 1 16 16,1 1-464-16,1 1-112 0,1 1-16 0,-1-1 0 31,2 3-448-31,1 0 128 0,4 4-128 0,-1 1 0 0,2 1-1392 0,3 1-320 0,-4 1-64 0</inkml:trace>
  <inkml:trace contextRef="#ctx0" brushRef="#br0" timeOffset="34786.76">21735 400 34095 0,'-11'-6'3024'0,"11"6"-2416"0,-5 0-480 0,1-2-128 0,-1-2 1088 0,5 4 208 15,0 0 48-15,0 0 0 0,0 0-720 0,0 0-144 16,5-4-32-16,4 2 0 0,2 0-224 0,5 0-48 16,3 2-16-16,5 2 0 0,4 0-160 0,3 1 0 15,2 0 0-15,2 2 0 32,1-1-544-32,-1 1-96 0,-1-2 0 0,2 0-16 15,1 0-2736-15,0 1-560 0</inkml:trace>
  <inkml:trace contextRef="#ctx0" brushRef="#br0" timeOffset="35363.17">22627 427 23039 0,'0'0'2048'0,"-4"-3"-1648"0,-2 0-400 0,-1 0 0 15,1 0 2512-15,-2 2 432 0,0 0 64 0,0 1 32 16,-2 0-1264-16,-1 2-256 0,-1 1-48 0,0 1-16 16,-2 1-496-16,0 1-112 0,0 1-16 0,-1 1 0 15,1-1-336-15,0 3-80 0,1 1-16 0,2 1 0 16,1 2-144-16,2-3-48 0,1 1 0 0,2 1 0 0,1 1-208 0,0 1 0 15,2-2 128-15,1 0-128 0,1-1 0 0,2 1 0 16,3-2 0-16,1-2 0 0,3-1 0 0,1-3 0 16,1-1-128-16,3-3 128 0,-2-2-224 0,3-2 64 15,-1-1 16-15,1-4 0 0,2-3-16 0,-4 0 0 16,0-3 0-16,0-3 0 0,1 0-96 0,-3-1 0 16,0 2-16-16,-2 1 0 0,0 2 272 0,0-2 0 15,-2 3 0-15,-2 3 144 0,-3 1 240 0,-1 3 64 16,-1 5 0-16,0 0 0 0,0 0-160 0,-4-1-32 15,-1 3 0-15,-1 2 0 0,1 1-256 0,0 1 160 16,0 2-160-16,0 1 128 0,1 2-128 0,1 1 0 0,0 0 0 0,1 1 0 16,1 0 0-16,1 1 0 15,1 0 0-15,2-2 0 0,2-1 0 0,1 2 0 0,2-3 0 16,1-1 0-16,1-1 0 0,1-3 0 0,1-3 0 16,1-1 0-16,0-2 0 0,3-2 0 0,0-3 0 15,2-2 0-15,2-4 0 0,-3-1 0 0,4-3 144 0,2-4-144 16,3-2 0-16,-1-2-128 15,0-1 0-15,0-4 0 0,-3-3 128 0,5-9-160 0,-8 11 160 0,-3-1-160 0,-3 0 160 0,-2 1 144 32,-2 3-16-32,-2 3-128 0,-3 2 544 0,-2 3 0 0,-2 4 0 0,-1 2 0 0,-2 4-192 0,-2 1-32 15,0 3-16-15,-3 4 0 0,-2 4-176 0,-1 3-128 16,-1 4 192-16,-1 4-192 16,-2 5 0-16,-4 6 0 0,1 2 0 0,1 0 0 0,0 2 0 0,4-1 0 15,0-1 0-15,2-1 0 0,2 0 0 0,2 0 0 16,2 0 0-16,3-4 0 0,1 1 0 0,1 1 0 15,3-1 0-15,1-1 0 0,3-3-160 0,2 0 16 16,3-2 0-16,8 2 0 16,2-2-1264-16,4-4-240 0,0-3-48 0</inkml:trace>
  <inkml:trace contextRef="#ctx0" brushRef="#br0" timeOffset="37243.06">15255 1689 20607 0,'0'0'912'0,"0"0"192"0,0 0-880 0,0 0-224 0,2-6 0 0,0 1 0 16,-1-1 1280-16,0 1 224 0,-1-3 32 0,2 1 16 15,-2 1-96-15,0 0-32 0,2 1 0 0,-2-2 0 16,-2-1-528-16,-1 0-128 0,0-1 0 0,-3-1-16 16,0 0 48-16,-2 0 16 0,-2 1 0 0,-1-1 0 15,-2 2-160-15,0 0-16 0,-3 0-16 0,1 2 0 0,0 1-80 0,-3 1-16 16,1 2 0-16,1 2 0 0,-1 2-160 16,1 2-48-16,-2 3 0 0,1-1 0 15,1 3-160-15,2 0-32 0,1 1-128 0,2 1 192 16,1 1-192-16,3 0 0 0,2-1 0 0,2 1 0 0,-1 0 0 15,3-1 0-15,1 0 0 0,2 0 0 0,2-1-224 16,1-1 64-16,3-1 16 0,2-2 0 0,1 0-144 16,1-2-32-16,1-2 0 0,1-1 0 15,1-1-64-15,0-1-32 0,3-3 0 0,-2-3 0 0,4-3 32 0,-2-3 0 16,1-2 0-16,1-4 0 0,0-3 160 0,1-2 32 16,-2-5 16-16,-1-1 0 0,0-5 176 0,-3 1 0 15,-2 1 0-15,0 3 0 0,-5 2 400 0,-3 4 16 16,-3 3 0-16,-1 3 0 0,-1 4 720 0,-1 3 144 15,-2 3 16-15,-1 3 16 0,4 5-528 0,0 0-96 0,-6 3-32 0,-2 4 0 16,3 3-352-16,-2 3-80 0,-1 2-16 16,1 3 0-16,-2 2-208 0,1 2 0 0,1 1 128 0,2 2-128 15,2 1 0-15,-2 1 0 0,3-2 0 0,1 0 0 16,1 1 0-16,3-1 0 16,3-1 0-16,0 0 0 0,2-2 0 0,0-1 0 0,1-2 0 15,0-4-160-15,1-1-192 0,2-3-32 0,2-4-16 0,0-1 0 16,2-5-240-1,1-2-64-15,-2-4 0 0,2-2 0 0,0-6-48 16,2-3-16-16,-1-3 0 0,0-3 0 16,1-2 160-16,-2 1 32 0,-2 0 0 0,-3 2 0 0,0 2 256 0,-2 3 64 0,-3 3 16 0,-2 3 0 0,0 3 576 0,-3 3 112 15,-2 4 32-15,0 0 0 0,0 0 96 0,-2 4 32 16,-4 3 0-16,2 1 0 16,-2 0-160-16,2 3-48 0,-1 1 0 0,2 2 0 0,0-1-208 0,1 0-64 15,-1-1 0-15,2 1 0 0,0 1-128 0,1-1 0 16,1-2 0-16,2 1 128 0,0-2-128 0,-1-1 0 15,4-2-192-15,0 0 192 16,2-2-720-16,1-1-32 0,-1-2 0 0,2-2 0 16,0-1-1760-16,2-4-368 15,0-1-64-15,3-4-11808 0</inkml:trace>
  <inkml:trace contextRef="#ctx0" brushRef="#br0" timeOffset="37355.37">15730 1363 8287 0,'-12'-12'736'0,"4"7"-592"0,-3-1-144 0,-1-1 0 15,-1 1 4928-15,0-1 944 0,-3 0 192 0,1 2 32 16,2-1-4672-16,2 3-928 0,4 0-192 0,-1 1-48 15,4 2-256-15,4 0 0 0,0 0-128 0,0 0 128 32,6 4-1184-32,4 3-144 0,4-1-16 0</inkml:trace>
  <inkml:trace contextRef="#ctx0" brushRef="#br0" timeOffset="37670.29">15893 1392 23951 0,'0'0'2128'0,"-8"3"-1696"0,0 2-432 0,1 2 0 16,-1 0 1984-16,-3 1 304 0,-2 1 64 0,-1 1 16 0,2 0-832 0,1 1-176 15,0 0-16-15,1 0-16 0,2 0-736 0,1-1-144 16,0 0-16-16,3-1-16 0,1-1-288 0,1 0-128 16,2-1 0-16,1-1 128 15,0 0-128-15,2-1 0 0,3 0 0 0,0-1 0 0,1-1-208 0,2 0-32 16,2-2 0-16,0 0 0 16,-2-1-16-16,2 0 0 0,2 0 0 0,-1 0 0 15,1 0 32-15,-2 1 0 0,1 0 0 0,0 1 0 16,-1-1 224-16,0 3 0 0,-1 1-160 0,0 1 160 0,-1-1 144 15,-3 2 112-15,-2 0 0 0,-2 2 16 16,-1 0 112-16,-1 1 0 0,-1 0 16 0,-4 0 0 0,0-2 16 16,-3 2 0-16,-1 0 0 0,-2 1 0 0,-3 2-144 15,0 0-16-15,-1-1-16 0,1 0 0 0,-2 0-240 0,-1 1-160 0,1-2 32 0,-1 0 0 16,1-1-608-16,2-1-112 0,1-3-32 16,1 1 0-16,1-4-2032 0,3-2-416 0,8-1-64 0</inkml:trace>
  <inkml:trace contextRef="#ctx0" brushRef="#br0" timeOffset="38142.14">16087 1467 32255 0,'0'0'2864'0,"0"0"-2288"16,0 0-576-16,0 0 0 0,0 0 960 0,0 0 96 16,0 0 16-16,0 0 0 0,0 0 32 0,-1 10 16 15,-2 0 0-15,1 2 0 0,1 3-544 0,-2 1-128 16,1 2 0-16,1 3-16 0,0 1-192 0,1 2-48 15,0 1 0-15,0 3 0 0,1-1-192 0,0 2 0 0,0-1 0 0,0 2 0 16,1 0 0-16,-1-2 0 16,1-1 0-16,-1-2 0 0,-1-2 0 0,1-3 128 15,0-4-128-15,-1-1 0 0,-1-4 0 0,1-2 0 16,0-2 0-16,0-7 0 0,0 0 0 0,0 0-208 0,0 0 64 16,0 0 16-16,-1-9-32 0,1-2 0 0,1-4 0 0,0-5 0 15,0-4 0-15,1-3 0 0,1-4 0 0,0-1 0 16,1-4-80-16,1-2-16 0,-1 0 0 15,2 0 0-15,-1 3 256 0,2 1 0 0,-3 2-160 0,3 2 160 16,0 3 0-16,1 3 0 0,-1 2 0 0,-1 3 0 16,1 4 0-16,1 2 240 0,-2 4-48 0,2 0 0 15,0 2 16-15,2 2 0 0,2 1 0 0,-2 3 0 0,2 1-208 0,0 2 128 16,0 2-128-16,-1 1 0 0,-1 2 192 0,-1 2-48 16,-2 3-16-16,0 1 0 0,-2 0-128 0,-1 1 192 15,-3 2-192-15,-2-2 192 0,-2 2-192 0,-2-1 0 16,-3 0 0-16,-2 0 0 0,-2-2 128 0,-2 0-128 15,1 0 0-15,-3 0 128 0,1-2-128 0,0-1 0 16,-3 0 0-16,1-1 0 0,2-1 0 0,-3-3-192 16,3-1 0-16,1-1 16 15,2-1-640-15,1-2-128 0,0-3-16 0,2-2-16 16,2-1-2368-16,3-3-480 0</inkml:trace>
  <inkml:trace contextRef="#ctx0" brushRef="#br0" timeOffset="38331.54">16336 1169 32879 0,'0'0'1456'0,"0"0"304"0,0 0-1408 0,0 0-352 0,5 7 0 0,-1 1 0 16,-1-1 832-16,0 3 80 0,0 1 32 0,0 1 0 15,-3 2 192-15,0 2 32 0,0 3 16 0,-2 1 0 16,-1 2-528-16,1 0-96 0,-1 1-32 0,0 1 0 16,-2 1-320-16,2 2-64 0,0-1-16 0,-1-1 0 15,2-1-128-15,-1 2 0 0,1-2 0 0,1 0 0 31,-1-1-512-31,4-2-144 0,0-1-32 0,1-4 0 0,1 0-2096 0,3-4-416 16,2-2-96-16</inkml:trace>
  <inkml:trace contextRef="#ctx0" brushRef="#br0" timeOffset="38741.05">16757 1386 32255 0,'0'0'2864'0,"-5"-4"-2288"15,-2-1-576-15,1 1 0 0,-1-2 896 0,-1 3 64 16,-1 0 0-16,1 1 16 0,-2 0 368 0,0 2 80 15,-3 4 16-15,-1-1 0 0,0 1-608 0,0 2-112 16,-4 2-16-16,2 0-16 0,-1 3-352 0,2 2-64 0,-1 0-16 0,2 0 0 16,1 1-256-16,2 2 160 0,2-1-160 0,1 0 128 15,2 0-128-15,1-2 0 0,3 0 0 0,2-1 0 16,2-1 0-16,2-1 0 0,-1-1 0 0,3-1 0 16,1-2-336-16,2 0 48 0,1-3 16 0,1-1 0 31,2-2-192-31,1-2-48 0,2-2 0 0,-2-3 0 15,0-1-64-15,1-2 0 0,-3-2-16 0,1-2 0 16,0-2 80-16,-1-1 0 0,-2-1 16 0,0 2 0 0,-1 1 368 0,-1 0 128 0,-3 3 0 0,0 2-144 0,-2 1 560 0,0 3 112 16,-3 0 32-16,0 6 0 15,0 0 96-15,0 0 32 0,0 0 0 0,0 0 0 0,-5 5-272 0,0 2-48 32,0 3-16-32,-1 1 0 0,1 1-160 0,0 2-48 0,1 0 0 0,1 0 0 0,-1 1-144 0,2-1 0 15,1-1 0-15,1 0 128 0,0 0-128 16,1 0 0-16,1-1 0 0,4 0 0 0,-2-2-336 0,3 0 48 15,2-2 16-15,1 0 0 16,-1-2-1344-16,4-2-272 0,2-2-48 0,3-2-16 16,1-1-1312-16,2-2-256 0</inkml:trace>
  <inkml:trace contextRef="#ctx0" brushRef="#br0" timeOffset="39151.51">17108 1361 28559 0,'0'0'2544'0,"-6"-2"-2032"16,0-1-512-16,-2 2 0 0,0 0 1472 0,-2 1 192 15,-1 1 32-15,-1 1 16 0,-3 2-240 0,1 0-32 0,0 2-16 0,-2 1 0 16,1 3-720-16,1 2-160 16,0 2-32-16,3 0 0 0,3 1-304 0,1 2-64 0,-2 0-16 15,4 0 0-15,0-2-128 0,3 2 160 0,2-2-160 0,2 1 160 16,3-1-160-16,0-1 192 16,2 1-192-16,2-2 192 0,-1-2-192 0,4-1 0 0,3-3 0 15,0-1 128-15,1-2-128 0,1-2-256 0,2-2 64 0,0-1 16 0,-1-3-112 0,1-2-32 16,-3-1 0-16,4-3 0 15,-2-2-128-15,1-4-48 0,-2 0 0 16,2-4 0-16,-2-2 64 0,1-1 16 0,-3 0 0 16,0 0 0-16,-3 3 256 0,-2 2 160 0,-3 3-192 0,-1 2 192 0,-3 1 272 0,-1 2 176 15,0 1 16-15,-4 1 16 0,0 2 160 0,-1 1 48 16,-1 3 0-16,-2 1 0 0,1 1-240 0,-2 1-32 16,-1 1-16-16,-1 3 0 0,1 1-96 15,-1 3-32-15,0 1 0 0,0 2 0 0,0 0-144 0,2 2-128 16,-1 2 144-16,1 0-144 0,2 1 0 0,1-1 0 15,0 0 0-15,2-1 0 0,1 1 0 0,1-2 0 16,1-1 0-16,1 0 0 0,2 0 0 0,1-2 0 16,2-1 0-16,0-1 0 15,2 0-320-15,2-1-96 0,2-2-32 0,3 0 0 16,1-2-1664-16,4-2-352 0,0-2-64 0,2-2-8608 0,1-2-1712 16</inkml:trace>
  <inkml:trace contextRef="#ctx0" brushRef="#br0" timeOffset="39784.26">17584 1541 19343 0,'0'0'848'0,"-5"3"192"0,-3 1-832 0,2 0-208 0,-2 2 0 0,0-2 0 16,-1 0 1872-16,0 1 336 15,-1-2 64-15,1 0 16 0,0 1-112 0,0-2-32 0,2-1 0 0,1 0 0 0,6-1-736 0,0 0-128 32,0 0-48-32,0 0 0 0,-3-3-528 0,1-2-128 0,0 0 0 0,4-2-16 15,0 1-304-15,2-1-64 0,2-1-16 0,0-1 0 0,2-2-176 0,1 0 160 16,1-2-160-16,0 2 160 15,-1 2-160-15,1 0 0 0,0 1 0 0,-1 3 128 0,1 0-128 0,-2 3 128 32,-1 1-128-32,0 2 128 0,-2 2 128 0,1 2 0 0,-1 0 16 0,0 3 0 0,-2 1-96 0,2 2-32 15,-2 1 0-15,1 0 0 0,0-1-144 0,-1 1 0 16,0-1 0-16,2 0 128 0,-1 0-128 0,-1 0 0 16,1-3 0-16,0-1 0 0,0-1 0 0,2-2 0 15,-6-4 0-15,9 2 0 16,-1 0 0-16,1-2 0 0,1-3 0 0,-2 0-176 0,2-2 176 0,0-2-160 15,1-2 160-15,1-1-160 0,0-1 160 0,1-1-208 16,1-2 80-16,2-2 128 0,-1 1-224 0,1 0 80 0,-2 0 16 16,0 2 0-1,-1 2 128-15,-1 2 0 0,-1 2 0 0,-2 1 0 16,0 2 0-16,-1 0 144 0,-2 3 0 0,-6 1 0 16,0 0 64-16,7 5 16 0,-2 1 0 0,0 3 0 15,-2-1-224-15,0 1 0 0,1 1 128 0,-1 1-128 16,-2 0 0-16,1 1 0 0,3-1 0 0,-1 0 0 15,1-1 0-15,0-1 0 0,1 0 0 0,0 0 0 0,1-2 0 0,2-2 0 16,0 0 0-16,2-1 0 0,0-1-288 0,2-2 0 16,0 0 0-16,-1-2 0 0,-2-1 32 0,0-2 0 15,1-2 0-15,0-1 0 0,1-2-16 0,0-3 0 16,0-4 0-16,-1 0 0 0,0-3 48 0,-1 0 16 16,-1-2 0-16,-3 4 0 0,0 1 208 0,-2 3 0 15,1 1 0-15,-4 2 0 0,-2 1 208 0,-2 3 96 16,0 1 16-16,3 5 0 0,-7-2-80 0,0 2-16 15,-2 2 0-15,0 2 0 0,-1 0-224 0,0 3 128 16,0 0-128-16,2 3 0 0,1 2 0 0,2 2 0 16,-3 0 0-16,2 0 0 15,2 1-416-15,1-1-32 0,2-1 0 0,1-1 0 16,1-3-448-16,1 0-112 0,1-3-16 0,3 1 0 16,1 0-1424-16,3-3-304 0,1-1-48 0,2-1-16 15,5 0-544-15,2-2-112 0</inkml:trace>
  <inkml:trace contextRef="#ctx0" brushRef="#br0" timeOffset="40195.19">18448 1489 13823 0,'0'0'1216'0,"0"0"-960"0,0 0-256 0,0 0 0 0,0 0 2448 16,0 0 448-16,0 0 96 0,0 0 16 0,0 0-1024 0,0 0-208 16,0 0-48-16,0 0 0 0,-4 4-448 0,4-4-80 15,0 0-32-15,0 0 0 16,0 0-336-16,0 0-64 0,0 0 0 0,0 0-16 16,0 0-272-16,0 0-48 0,-2-6-16 0,2 1 0 0,2-1-112 0,0 1-32 15,1-2 0-15,1 1 0 0,2-2-64 0,-1 1-16 16,1 1 0-16,1 1 0 0,-3 1-192 0,1 2 0 15,-5 2 0-15,7 1 0 0,-1 1 0 0,-1 2 128 16,1 2-128-16,-1 2 0 0,1-1 0 0,0 2 128 16,1 0-128-16,0 0 0 0,3-2 0 15,-1 1 0-15,-1-1 0 0,1-2 0 0,1 0-192 0,-1-3-16 16,2-1-16-16,2-3 0 16,-1-1-256-16,0-1-48 0,-1-3-16 0,0-1 0 15,-1-3 208-15,0-1 32 0,-2-3 16 0,1 0 0 0,0-2 288 0,0 0 224 0,-2-2-32 0,1-1-16 16,-1 0 192-16,-2 2 32 0,1-1 16 0,-3 4 0 0,-1 0 400 15,-1 3 80-15,0 2 0 0,-1 4 16 16,-1-1-144-16,1 7-48 16,0 0 0-16,0 0 0 0,0 0-384 0,0 0-80 15,-4 2 0-15,0 3-16 0,-1 1-240 0,1 3 0 0,0-1 0 0,0 3 0 16,1 2 0-16,1 1 0 0,-1 2-128 0,2 0 128 16,0 2-128-16,1 1 128 0,1-1-192 0,3 8 192 15,0-2-864-15,3-2-64 0,0-2-16 0,2-3 0 16,1-1-1984-16,1-3-400 0,2-4-64 0</inkml:trace>
  <inkml:trace contextRef="#ctx0" brushRef="#br0" timeOffset="40336.83">18862 1385 35423 0,'-11'-7'1568'0,"6"4"320"0,1-1-1504 0,-1-1-384 16,-1 1 0-16,0-1 0 0,0 2 1344 0,1 0 192 0,5 3 32 0,0 0 16 16,0 0-816-16,0 0-176 15,7 0-16-15,3 1-16 0,1 0-560 0,3 0 0 16,4 1 0-16,1 1-192 15,2-2-192-15,1 1-16 0,1 0-16 0,1 0-12016 0,-1 0-2416 0</inkml:trace>
  <inkml:trace contextRef="#ctx0" brushRef="#br0" timeOffset="41045.93">20270 1387 23951 0,'0'0'1056'0,"-6"1"224"0,1 0-1024 0,0 2-256 15,1 0 0-15,-2 1 0 0,-3 2 1536 0,2 3 240 0,-1 0 48 0,1 2 16 16,0 2-432-16,-1 1-64 15,4 1-32-15,-3 1 0 16,3-1-576-16,0 0-112 0,3 0-32 0,1-1 0 0,2 0-208 0,1 0-64 16,1-2 0-16,3-1 0 0,1-1-96 0,2-3-32 0,2 0 0 0,-2-3 0 15,2-3-192-15,1-2 144 0,-1-1-144 0,1-2 128 0,0-4-128 0,0-1 0 16,1-2 0-16,0-1 0 0,0-1-192 0,0-4 192 16,0-1-160-16,-3-3 160 15,1-1-128-15,-1 1 128 0,-1 2 0 0,-2 4-144 16,-1 0 144-16,-1 3 0 0,-2 5 0 0,-2 1-128 0,-2 6 304 15,0 0 64-15,0 0 16 0,0 0 0 16,0 0-256 0,-4 7 0-16,-1 0 0 0,0 3 0 0,-1 2 0 0,1 1 0 0,0 0 0 0,1-1 0 0,0 0 0 0,-1-1-128 15,3 1 128-15,1-3 0 0,0-3 0 0,1-6 0 16,0 0-128-16,0 0 128 0,0 0 0 0,0 0 0 0,8-2 0 0,0-3 0 16,1-2 224-16,2-3 0 15,0-2 0-15,2-1 0 0,2-1-32 0,-1-1-16 16,1 2 0-16,2 2 0 0,-1 1-48 0,1 4-128 15,-2 2 192-15,0 1-64 0,-2 2 240 0,-1 2 32 16,0 3 16-16,-1 3 0 0,0 2-160 0,0 2-48 16,-4 2 0-16,0 1 0 0,0 2-64 0,-2-1-16 15,1 1 0-15,-2-2 0 16,0-1-128-16,-2 0 0 0,-1-1 0 0,-1-1 0 16,-2-1-416-16,-2-1-64 15,0-1-16-15,-2-3 0 16,0-1-2128-16,-2-3-448 0,-1-2-64 0</inkml:trace>
  <inkml:trace contextRef="#ctx0" brushRef="#br0" timeOffset="41217.73">20287 1169 45151 0,'-3'-4'4016'0,"0"-2"-3216"16,-1 2-640-16,2 0-160 15,2 4-320-15,0 0-112 0,0 0-16 0,0 0 0 0,0 0 448 0,0 0 0 16,0 0 0-16,0 0 176 0,0 0-400 0,8 3-80 15,1 0-16-15,-2 2 0 16,3-1-1760-16,1 0-352 0,0 2-80 0,2-1-13936 0</inkml:trace>
  <inkml:trace contextRef="#ctx0" brushRef="#br0" timeOffset="41609.75">21359 1167 31327 0,'0'0'2784'0,"0"0"-2224"0,0 0-560 0,0 0 0 0,0 0 336 0,0 0-32 15,0 0-16-15,3 8 0 0,-2-2 448 0,-1 3 96 16,-2 2 0-16,-1 2 16 0,-1 3 48 0,1 1 16 16,1 2 0-16,-4 2 0 0,2 0-464 0,-1 1-80 15,1 0-32-15,1 0 0 0,-1 1-208 0,1 5-128 16,1-4 128-16,-1-2-128 0,2-1 0 0,-1-3-240 15,2-1 48-15,0-5 0 16,2-1-1952-16,-1-1-384 0,0-1-80 0,-1-3-12304 0</inkml:trace>
  <inkml:trace contextRef="#ctx0" brushRef="#br0" timeOffset="42249.49">21215 1374 11967 0,'0'0'1072'0,"0"0"-864"0,0 0-208 0,0 0 0 16,0 0 4256-16,0 0 800 15,0 0 176-15,0 0 16 0,5-2-4256 0,4 1-864 0,1 1-128 0,3-1 0 16,3-1 0-16,4 0 0 0,2 0-128 0,2 0 128 16,2-1-160-16,0-3 16 0,4 3 0 15,-3-3 0-15,1-1-192 0,-1-2-48 0,0-1 0 0,-2-2 0 16,-4-3 160-16,-2 0 32 0,-4 0 0 0,-2 0 0 16,-3 1 192-16,-2 2 192 0,-3 2-48 0,0 1 0 0,-3 3 1008 0,-2 6 192 15,0 0 32-15,0 0 16 0,0 0-352 16,-8 5-64-16,3 4-16 0,-3 2 0 0,-1 2-512 0,0 3-96 15,1 1-32-15,-1 2 0 0,0 0-176 0,1 0-144 16,2 1 192-16,0 1-192 0,1 1 0 0,0 0 0 16,2-1 0-16,1-1 0 0,0-2 0 0,2-1 0 15,0-4 0-15,1-2 0 0,2-2 160 0,-1-2-160 16,-2-7 128-16,7 4-128 0,1-3 128 0,-1-2-128 0,2-3 128 0,1-3-128 16,1-3 128-16,2-3-128 15,-2-3 0-15,2 0 128 0,1-2-128 0,-1 2 0 16,0 2 0-16,-1 1 0 0,-1 2 0 0,0 3-144 15,-1 1 144-15,-1 4-160 0,-3 2 160 0,1 2 0 16,0 0 160-16,-1 3-160 0,2 2 192 0,0 1-64 0,-1 2-128 16,2 1 192-16,-1 1-192 0,2 0 0 0,0 0 0 0,1-1 0 15,0 0 0-15,0 0 0 0,1-1 0 16,1-2 0-16,0-1 0 0,1-2 0 0,1 0 0 0,0-3 0 16,0-1 0-16,1-3 0 0,-1-1 0 0,1-1 0 15,-1-3 0-15,0-2-192 0,1-2 16 16,-2-2 0-16,-1-3-16 0,-1-1 0 0,-1 1 0 0,-1-2 0 15,-1-1 0-15,-2 2 0 0,-2 0 0 0,-1 3 0 16,-3 1 192-16,-1 3 176 0,-1 3-48 0,-7-6 496 16,2 10-64-16,0 1 16 0,-1 3 0 0,-4 2-128 15,0 2-32-15,-1 2 0 0,0 2 0 16,-1 1-144-16,1 2-16 0,0 0-16 0,1 2 0 16,1 0-240-16,1 1 176 0,2 0-176 0,4 2 160 0,0-1-32 0,2 1 0 15,1 0 0-15,2-1 0 0,2 0-128 0,2-1 192 16,0-1-192-16,2-1 192 0,2-2-192 15,2-1 0-15,1-2 0 0,1-2 0 16,2-2-560 0,0 0 16-16,2-3 0 0,2-3 0 0,2-2-1952 0,1-3-400 0</inkml:trace>
  <inkml:trace contextRef="#ctx0" brushRef="#br0" timeOffset="43160.16">23004 1285 10127 0,'0'0'896'0,"0"0"-704"15,0 0-192-15,0 0 0 0,0 0 4672 0,0 0 912 0,0 0 176 0,0 0 48 16,0 0-4464-16,0 0-880 0,0 0-176 0,0 0-32 16,0 0 576-16,0 0 112 0,0 0 16 0,0 0 16 15,0 0-208-15,1-6-32 0,-1-1-16 0,-1-1 0 0,1 0-208 0,-3-1-64 16,-1 0 0-16,-1-1 0 15,0 0 0-15,-3 0-16 0,-2 1 0 0,-1 1 0 16,-1 2 32-16,-1 1 16 0,-3 1 0 0,-3 1 0 16,-2 3-160-16,0 1-16 0,0 1-16 0,0 2 0 0,0 3-288 0,1 2 128 15,0 0-128-15,3 0 0 0,1 2 0 0,2 2 0 0,1-1 0 16,2 1 0 0,3 1 0-16,1 0 0 0,2 0 0 0,3-1 0 15,1-1-128-15,2-1-96 0,2 0-16 16,2-2 0-16,-1-2-16 0,3-1-16 0,0-2 0 0,3 0 0 0,2-3 16 0,0-2 0 0,3-2 0 0,0 0 0 15,2-2 32-15,0-3 16 0,4-1 0 0,0-3 0 16,1-3 48-16,1-4 16 0,0-4 0 0,3-2 0 16,-3-2 144-16,-2 1-160 0,-3-2 160 0,-1 2-160 31,-3 1 160-31,-2 3 0 0,-2 2 160 0,-2 3-160 0,-4 3 608 0,1 2 32 0,-3 0 0 0,-1 3 0 16,-1 1-32-16,-1 3 0 0,1 5 0 0,-5-2 0 31,1 0-320-31,0 4-64 0,-3 1-16 0,0 3 0 0,-1 4-208 15,-1 2 0-15,-1 2 0 0,0 1 0 0,0 2 0 0,1 0-128 16,2 3 128-16,0 1 0 0,0 1 0 0,2-1-128 16,3 0 128-16,-2 0 0 0,3-1 0 0,1 2 0 15,2-3 0-15,3 0 0 0,1-3 0 0,4 0 0 16,0-2-128-16,1-1 128 0,1-2-208 0,2-2 16 16,0-1 0-16,1-4 0 0,1-2-176 0,0-3-16 15,1-2-16-15,0-3 0 16,2-1-48-16,1-3 0 0,1-2 0 0,0-1 0 0,-2-2 64 0,1 0 16 0,-1-2 0 0,0 2 0 15,-2 0 240-15,-1-1 128 0,-3 2-160 0,-2 2 160 16,-2 2 0-16,-4 1 0 16,1 2 176-16,-3 2-48 0,-3 5 320 0,0 0 80 15,0 0 16-15,0 0 0 0,0 0-224 0,0 0-64 0,-3 5 0 0,-1 2 0 16,-1 2-256-16,-1 1 0 0,1 1 0 0,-1 1 0 16,2 1 0-16,1 0 0 0,-2 0 0 0,3 1 0 15,1-2 0-15,1 0 0 0,1 0 0 0,1-1 0 16,1-1 0-16,2 0 0 0,0-1 0 0,2-2 0 15,2-1 0-15,1-2 0 0,0-1 0 0,1 0-144 0,1-3 0 16,1-1 0-16,1-1 0 0,0-2 0 0,2-3-32 0,-1 0 0 16,0-2 0-16,-1-1 0 0,0-2 48 0,0 0 0 15,0-2 0-15,-3 0 0 0,-1 2 128 16,-1 1 0-16,0 2 0 0,-2 2 0 0,-2 0 224 16,-1 3 80-16,0-1 16 0,-4 5 0 0,0 0 112 0,0 0 16 15,0 0 16-15,0 0 0 0,0 0-224 0,0 0-48 16,-1 7-16-16,0 1 0 0,1 0-176 0,-1 2 128 15,-3 0-128-15,3 1 128 0,-1 0-128 0,1 0 0 16,0 0 0-16,1 1 0 0,1-1 0 0,0-1 0 0,1-1 128 16,-1 0-128-16,3-1 0 0,0-1 0 15,1 1 0-15,-1-1 128 0,-4-7-272 0,7 4-64 16,-2-1-16-16,4-2 0 16,0-1-1248-16,1-2-240 0,1-1-48 0,1-3-10208 0,0-1-2048 0</inkml:trace>
  <inkml:trace contextRef="#ctx0" brushRef="#br0" timeOffset="43292.86">23610 1000 37663 0,'-22'-17'1664'16,"12"11"352"-16,-1-2-1616 0,-1 0-400 0,-1 2 0 0,1 0 0 15,1 1 0-15,1 0 128 0,0 2-128 0,3 1 0 0,0 1 0 0,7 1 0 16,0 0-224 0,0 0 80-16,0 0-1936 0,0 6-384 0,2 2-80 0</inkml:trace>
  <inkml:trace contextRef="#ctx0" brushRef="#br0" timeOffset="43645.49">23715 1343 3679 0,'0'0'320'0,"0"0"-320"0,5-2 0 0,3-1 0 0,3 0 6064 0,0 0 1136 16,0-1 224-16,1-2 64 0,1 1-5040 0,2-2-992 0,-1 1-208 0,1-2-32 15,1-1-496-15,-1-1-80 0,-1-2-32 0,0 0 0 16,-3-1-224-16,-1 0-64 15,-2-2 0-15,0 1 0 0,-1 2 48 0,-3 1 0 16,-1 2 0-16,0 1 0 0,-3 1 272 0,-2 1 64 0,0 1 16 0,-1 0 0 0,0 1-224 0,-4 2-48 16,-1 1-16-16,0 1 0 0,-3 2-240 0,0 1-64 15,-2 1 0-15,1 2 0 16,0 1-128-16,0 0 0 16,-1 1 0-16,1 2 0 0,0 1 0 0,2 1 0 0,2 0 0 0,0 0 0 15,1 0 0-15,0 0 0 0,2 0 0 0,1 1 0 0,3 0-192 0,2-1 192 16,2 0-160-16,1 0 160 0,4-1-400 0,0 0 16 15,5-1 0-15,3 0 0 16,4-2-560 0,2-2-96-16,0 0-32 0,1-2 0 15,1-2-1888-15,1-1-384 0,2-2-80 0,-1-2-10272 0</inkml:trace>
  <inkml:trace contextRef="#ctx0" brushRef="#br0" timeOffset="44659.96">24300 1198 6447 0,'-3'-11'576'0,"1"7"-576"0,-2-1 0 0,0 1 0 0,-3-1 5168 0,1 1 912 31,0 1 192-31,1-1 48 0,-5 2-3600 0,1 1-720 0,-1 1-144 0,-1 1-16 0,-1 1-608 16,0 2-112-16,-1 1-32 0,1 2 0 16,-1 2-544-16,2 0-112 0,0 2-32 0,3 2 0 0,-2-1-160 0,2 1-48 0,1 1 0 0,2 0 0 15,2 0 0 1,-1 0 0-16,3 0 0 0,2 1 0 16,3-2-32-16,-1-1-16 0,2-2 0 0,3 0 0 0,2-2-144 0,1 0 128 0,1-1-128 0,2-3 128 31,2-1-128-31,0-1 0 0,1-4 0 0,0 0 0 0,0-3 0 0,2-3 0 0,-2-2-192 0,3-4 192 0,0-4-240 0,1-3 80 15,-1-3 16-15,-1-3 0 0,1-4-32 0,-1 0 0 16,-2-2 0-16,0 2 0 0,-3 0 176 0,-2 2 0 16,-2-1 0-16,-3 3 0 0,-2 2 256 0,0 6 64 15,-3 1 32-15,-1 4 0 0,-2 2 160 0,0 2 48 16,1 0 0-16,-2 4 0 0,-2 3-176 0,-1 2-16 16,-2 1-16-16,1 2 0 0,-3 2-352 15,0 4 144-15,0 2-144 0,2 3 0 0,-3 4 0 0,0 0 0 16,-1 2 0-16,1 2 0 0,0 1 0 0,1 1 0 15,1 1 0-15,2 0 0 0,1 1 0 0,2-1 0 32,1 0 0-32,2 0 0 0,0-2 0 0,3-1 0 15,1 0 0-15,1-1 0 0,2-3 0 0,1-1 0 16,2-4-192-16,0-1 192 0,1-1-288 0,1-4 32 16,2-2 16-16,1-2 0 0,-1-1-48 0,3-3-16 0,-2-3 0 0,3-2 0 15,0-3-48-15,2-2-16 0,0-4 0 0,0 1 0 16,0-2 112-16,-2 1 32 0,-1-2 0 0,-2 3 0 15,0 1 224-15,-7 0 0 0,-1 3-160 0,-2 2 160 16,0 0 192-16,-3 2 96 0,-2 3 32 0,0 4 0 16,0 0-16-16,0 0 0 0,-7 0 0 0,1 2 0 15,-2 2-304-15,-1 2 0 0,1 2 0 0,0 0 0 16,1 3 0-16,2 0 0 0,-4 0 0 0,2 1 0 0,2 1 0 0,0-1 0 16,3-1 0-16,1 1 0 0,1 1 0 0,1-2 0 15,1-1 0-15,3-1-144 0,-1-1 144 0,3 0-192 16,3-1 192-16,1-2-192 0,1 0-48 0,1-2-16 15,0-2 0-15,2-1 0 0,0-1 16 0,4-2 0 16,-4-2 0-16,2-1 0 0,-1-3-80 0,1-2 0 16,-1-3-16-16,1-1 0 0,-2 2 128 0,-2 1 16 15,-2 1 16-15,-1 1 0 0,-2 2 176 0,-2 2 0 16,-1 0 0-16,-5 6 128 0,0 0 144 0,0 0 48 0,0 0 0 0,0 0 0 16,0 0-320-16,0 0 128 15,-4 6-128-15,1 0 0 0,0 2 0 0,1 0 0 16,-1 1 0-16,2 0 0 0,-1 0 0 0,1 1 0 15,1-1 0-15,1 0 0 0,1-2 0 0,2 0 0 16,0 0 0-16,3-2 0 0,-2 0 0 0,3-3 0 0,0-1 0 0,0-1 0 16,1 0 0-16,0-2 0 0,1-2 0 0,0 0 160 15,-1-3 16-15,0 0 0 16,1-3 0-16,-1-1 0 0,-1-1 16 0,-3 0 16 16,0-1 0-16,-2 1 0 0,-1 0 48 0,-1 1 0 15,-3 1 0-15,-1 2 0 0,-2 0-64 0,0 1-16 0,-4 2 0 0,0 1 0 0,-1 3-368 0,1 1-80 16,-2 1-16-16,0 3 0 15,-2 1-432-15,2 1-96 16,2-1-16-16,0 2 0 0,0 1-1392 0,2 0-272 16,2 0-64-16,2 0-16 0,0-1 784 15,3 1 144-15,1-1 48 0,2-1 0 0,-3-6-608 0,6 6-112 0,3-2-32 16,0 1 0-16,0-4 416 16,-1 1 80-16,1 0 0 0,0 0 16 0,-1 1 2608 0,-1-1 512 0,0-1 96 0,0 1 32 0,-2 0 1024 0,1 2 192 15,-6-4 64-15,6 3 0 0,1-1-576 0,-1 1-96 16,0 1-32-16,1-1 0 0,0 0-832 0,1 1-192 15,0-1-16-15,2 0-16 0,2-2-288 0,-2 3-64 16,2-1-16-16,2 0 0 0,-2-1-128 0,1 1-32 16,0-1 0-16,0-1 0 0,-1 0-192 0,-1 1-32 15,-1-1-16-15,-2 0 0 0,-1 0-160 0,0-1 128 16,-7 0-128-16,0 0 128 0,0 0-128 0,0 0-256 0,0 0 64 0,0 0 16 31,0 0-2704-31,-7 0-560 0</inkml:trace>
  <inkml:trace contextRef="#ctx0" brushRef="#br0" timeOffset="44847.86">24562 945 38703 0,'-6'-6'3440'16,"2"1"-2752"-16,0-1-560 0,1 2-128 15,3 4-320-15,0 0-112 0,3-5-16 0,2 1 0 0,4 1 448 16,1 2 0-16,5 2 0 0,4 1 0 15,4 0-496-15,3 2-16 0,3-1 0 0</inkml:trace>
  <inkml:trace contextRef="#ctx0" brushRef="#br0" timeOffset="45433.14">18648 2587 37951 0,'-14'5'1680'0,"8"-2"352"0,1 2-1632 16,-1 2-400-16,1-1 0 0,2 1 0 0,-1 2-224 15,2 0-128-15,1-1-32 0,1-1 0 0,3 0 384 0,1-1 0 16,2 1 160-16,4 0-160 0,1-4 144 0,3-1-144 16,3-1 0-16,3-2 144 0,2-2-144 0,1-3 128 15,1-2-128-15,-1-3 128 0,-2-3-128 0,-1-1 192 16,-2-2-192-16,-3-2 192 0,-3-2-48 0,-3-1 0 15,-5-2 0-15,-3 0 0 0,-3 1 48 0,-5 2 16 16,-3-1 0-16,-2 5 0 0,-3 3 320 0,-4 1 64 16,-1 5 16-16,-2 1 0 0,-2 4-256 0,-1 3-48 0,0 1-16 0,-1 3 0 15,1 3-288-15,2 1 0 16,2 1 0-16,2 2 0 0,3 0-416 0,0 2 16 0,3-1 0 0,4 2 0 31,3 0-1904-31,3 2-368 0,3-1-80 0,5-2-7600 16,4-1-1520-16</inkml:trace>
  <inkml:trace contextRef="#ctx0" brushRef="#br0" timeOffset="45697.7">19253 2202 4607 0,'3'-11'400'0,"1"-1"-400"16,-2 0 0-16,-2-1 0 0,-1-1 5984 0,-2 0 1120 16,-3 1 208-16,-1 1 48 0,1 2-4032 0,-2 1-832 0,-1 2-144 15,-1-1-48-15,2 2-992 0,-4 2-208 0,2 2-32 0,0 1-16 0,-1 2-416 0,1 2-64 16,0 3-32-16,1 1 0 15,-1 3-336-15,1 2-64 16,2 3-16-16,-1 2 0 0,1 3-128 0,1 4 0 0,0 4 0 0,1 3 0 0,0 2 0 16,1 2 0-16,0 1 0 0,0 0 0 0,1 1 0 0,0-1 0 15,1 0 144-15,-1-1-144 0,0 0 0 0,1-1 0 16,1 0 0-16,0-2 128 0,-2-2-128 0,2 0 0 16,1-1 0-16,0-3 0 31,0-2-416-31,0-3-48 0,1-2-16 0,2-4 0 0,-3-4-1584 0,1-2-320 0,-1-2-64 0,0-7-9136 0,0 0-1840 0</inkml:trace>
  <inkml:trace contextRef="#ctx0" brushRef="#br0" timeOffset="45847.67">18832 2618 23039 0,'-9'-9'1024'16,"9"9"192"-16,-3-4-960 0,2-2-256 0,2 1 0 0,2-1 0 16,1 2 3200-16,4 0 608 0,2-2 112 0,3 1 32 15,3-1-3120-15,2 2-608 0,3-1-224 0,5 1 144 16,1-2-144-16,4 3 0 0,2 0 0 0,3-1 128 15,4 2-352-15,2 0-80 0,4 0-16 0,1-1-10624 32,-2-3-2144-32</inkml:trace>
  <inkml:trace contextRef="#ctx0" brushRef="#br0" timeOffset="46204.71">20259 2124 19343 0,'-1'-8'1728'0,"-2"0"-1392"0,0-2-336 0,-1-2 0 0,-2 1 1600 16,1-1 240-16,-2-1 48 0,-1 1 16 15,1 0 304-15,0 1 64 0,0 0 16 0,0 0 0 16,-1 1-880-16,0 0-160 0,1 2-32 0,0 0-16 16,0 1-480-16,0 3-80 0,0 1-32 0,0-1 0 15,1 4-240-15,0 3-48 0,1 0-16 0,-1 2 0 0,0 3-160 0,0 2-16 16,1 1-128-16,-1 3 192 0,0 2-192 0,0 2 0 15,1 4 0-15,-1 1 0 0,2 2 0 0,0 1 128 16,-1 3-128-16,2 1 0 0,0 0 0 0,1 3 0 16,1 2 0-16,1 1 0 0,1-1 0 0,0 1 0 15,3 0 128-15,1 2-128 0,2-2 0 0,-1 0 0 16,1 0 0-16,0-2 0 0,-1-4 0 0,1 0 0 16,-3-2 128-16,-1-4-128 0,0-1 0 0,-3-2 128 15,1-4-128-15,-1-1 0 0,-1-3 0 0,-2-1-256 16,0-2 16-16,-1-1 16 15,-2-4-576-15,0 0-112 0,-1-4-32 0,-2-1 0 16,0-2-2544-16,0-2-512 0</inkml:trace>
  <inkml:trace contextRef="#ctx0" brushRef="#br0" timeOffset="46570.49">19935 2691 22111 0,'-4'-12'1968'0,"4"12"-1584"0,-4-7-384 0,1 0 0 0,1-1 2192 0,1-1 368 0,1-1 64 15,2 0 0-15,0 0-832 0,4 1-192 0,-2 0-16 0,4 0-16 16,3-1-928-16,4-1-176 0,3 0-32 0,4 1-16 15,3 1-288-15,3 1-128 0,1 1 0 0,1 1 128 16,-2 2-128-16,-2 0 0 0,-2 3 0 0,-3 1 0 16,-2 2 144-16,-3 2 48 0,-4-1 16 0,1 3 0 0,-4 1 32 0,0 2 0 15,-1 0 0-15,-2 1 0 0,1 1-112 0,-1 0 0 16,0 1-128-16,2 4 192 0,0-1-192 16,-1-2 128-16,1 0-128 0,0-2 0 0,-2-2 0 0,2-3 0 15,0 0 0-15,0-3 0 0,2-1 240 0,0-2-48 16,1-1-16-16,1-2 0 0,-1-4 48 0,0 1 16 15,0-2 0-15,-1-2 0 0,0-2 80 0,-1-2 0 16,-2-2 16-16,-2-1 0 0,0-2-64 0,-3 0-16 0,-2 1 0 0,-2 0 0 16,-4 1-48-16,-1 2-16 0,0 2 0 0,-2 2 0 15,-3 2-64-15,-1 2-128 16,-1 0 176-16,1 4-176 0,0 2 0 0,0 2-272 0,-2 1 16 0,1 1 16 31,0 3-336-31,1 0-80 0,0 1-16 0,1 2 0 16,3 2-1408-16,0 1-288 0,1 1-48 0,3 0-16 15,1 0-896-15,3-1-176 0</inkml:trace>
  <inkml:trace contextRef="#ctx0" brushRef="#br0" timeOffset="46916.61">20571 2479 14735 0,'17'-11'1312'0,"-10"7"-1056"0,4-1-256 0,0-1 0 0,0 1 2096 0,1-1 352 16,2 1 80-16,-2 0 16 0,-2 3-368 0,1 1-64 15,-2 0 0-15,1 2-16 0,-1 1-688 0,-1 1-144 31,0 2-32-31,-2 1 0 0,1 2-640 0,-1 2-128 0,0 1-16 0,-1 2-16 16,0 1-176-16,-2 2-48 0,-1-1 0 0,0 1 0 0,0-1-48 0,-1-1-16 16,0 0 0-16,-2-3 0 15,0-4 144-15,-1 1 32 0,1-1 0 0,1-2 0 0,0-5 64 0,0 0 0 16,0 0 16-16,0 0 0 0,0 0 16 0,0 0 0 16,0 0 0-16,3-7 0 0,-1-2 0 0,1-4 0 15,1 0 0-15,2-2 0 0,1-2-224 0,1 0-32 16,3-3-16-16,1-1 0 0,-1 1-144 0,2 0 0 15,-1 2 0-15,0 1 128 0,0 2-128 0,-1 2 0 0,1-2 0 0,-1 5 0 16,-1 3-128-16,0 0 128 16,-1 3-160-16,-1 2 160 0,0 0-272 0,0 2 32 15,-2 3 16-15,1 0 0 0,0 0-448 0,0 2-96 0,1 0 0 16,1 2-16-16,1 2-672 16,0-1-128-16,-1 1-16 0,2 0-16 0,0-2-2080 0,3-2-400 15</inkml:trace>
  <inkml:trace contextRef="#ctx0" brushRef="#br0" timeOffset="47342.94">21365 2343 16575 0,'0'0'736'0,"2"-7"160"16,0 0-720-16,-1 0-176 0,-1 1 0 0,-1 0 0 0,1 6 4112 0,-5-4 800 31,0-1 144-31,0 2 48 0,-2 2-2864 0,0 2-560 0,0 0-112 0,-3 2-32 0,-2 2-656 0,-1 1-144 31,0 3-32-31,0 2 0 0,0-1-320 0,2 1-80 0,0 1-16 0,1 0 0 0,1 3-112 0,2-2-32 16,2 1 0-16,1-1 0 0,4-1-144 0,0 0 160 15,2 1-160-15,1 0 160 16,1-2-160-16,3 0 0 0,2-1 0 0,2-3 128 0,2 1-128 0,0-2 0 16,1-3 0-16,3-1 0 0,2-1 0 0,0-1 0 15,2-2-224-15,0-2 80 0,1-3-64 0,2-1-16 16,-1-2 0-16,3-2 0 0,-2-3-96 0,1-2 0 16,-1-2-16-16,0-1 0 0,-4-1-16 0,-1 0 0 0,-3 0 0 15,-4 3 0-15,-2 3 352 0,-4 1 0 0,0 2-144 0,-3 1 144 16,-2 2 176-16,-1 2 80 0,-2 2 32 0,-1 0 0 15,-2 2 16-15,-1 2 0 0,-3 1 0 0,-1 1 0 16,-1 2-64-16,-1 3-16 0,0 0 0 0,0 3 0 16,-1 0 0-1,1 2 0-15,1 1 0 0,1 1 0 16,2-1-16-16,0 2 0 0,1-1 0 0,2 1 0 0,2-1-16 0,0-1 0 0,2-1 0 0,1 0 0 0,2-1-64 0,2 0 0 16,2-1-128-16,2 0 192 0,1-1-192 0,1-2 0 31,1 0 0-31,3-1 0 0,1 1-192 0,2-3-144 15,1-1-32-15,0-2 0 16,2-1-1296-16,3-1-256 0,1-1-48 0,3-2-10320 16,-1-1-2048-16</inkml:trace>
  <inkml:trace contextRef="#ctx0" brushRef="#br0" timeOffset="47515.41">22112 2404 25791 0,'0'0'2304'0,"-6"-2"-1856"0,0 1-448 0,1 1 0 16,-2 0 3008-16,1 0 496 0,0 0 96 0,0 0 32 15,1 0-1952-15,5 0-384 16,-6 1-80-16,6-1 0 0,0 0-688 0,0 0-128 0,0 0-16 0,0 0-16 16,0 0-368-16,0 0-160 0,0 0 16 0,0 0 0 31,0 0-2416-31,0 0-496 0</inkml:trace>
  <inkml:trace contextRef="#ctx0" brushRef="#br0" timeOffset="65212.65">9131 2647 12959 0,'0'0'576'0,"0"0"112"0,0 0-560 0,0 0-128 0,0 0 0 0,0 0 0 16,6 0 672-16,1-1 96 16,0-1 32-16,0 1 0 0,2 0 96 0,2 0 0 15,1 0 16-15,1 0 0 0,2 0-352 0,-2 0-80 0,1-1-16 0,2-2 0 0,0 1-240 0,1-1-48 16,-1-1-16-16,1 2 0 16,-2 1-160-16,3-2 0 0,-2 0 0 0,-2 1 128 15,-3 0-128-15,-1 1 128 0,0 0-128 0,-3 0 128 16,-7 2-416-16,0 0-96 0,0 0 0 0,0 0-8880 15</inkml:trace>
  <inkml:trace contextRef="#ctx0" brushRef="#br0" timeOffset="65393.41">9137 2684 12895 0,'0'0'576'0,"0"0"112"0,-5-1-560 0,-1 1-128 15,6 0 0-15,0 0 0 0,0 0 1472 0,0 0 256 16,0 0 48-16,0 0 16 0,0 0-912 0,0 0-176 15,0 0-48-15,0 0 0 0,8-1-112 0,3 0-32 16,5 0 0-16,2 0 0 0,3 1-16 0,2-2-16 16,3 1 0-16,0 0 0 0,0-1-288 0,0-1-64 15,-2-2-128-15,-1 1 192 0,-1 0-192 0,-2-1 0 16,-3 1-144-16,0-1 144 16,-3 2-1232-16,-1 1-160 0</inkml:trace>
  <inkml:trace contextRef="#ctx0" brushRef="#br0" timeOffset="65535.95">9164 2725 11967 0,'-16'-5'528'0,"11"3"112"0,-1 1-512 0,1 0-128 0,-1 0 0 0,6 1 0 16,0 0 3248-16,0 0 608 0,0 0 128 0,0 0 32 15,0 0-2800-15,0 0-576 0,7-5-96 0,4 2-32 0,3 1-384 0,6 0-128 16,2 1 0-16,6 0 0 16,4-2 0-16,1 1 0 0,0-1 0 0,0 0-8304 15,0-2-1760-15</inkml:trace>
  <inkml:trace contextRef="#ctx0" brushRef="#br0" timeOffset="67262.12">4953 3972 5519 0,'0'0'240'0,"0"0"64"0,0 0-304 0,-1-5 0 15,0-2 0-15,0 2 0 0,1-2 1920 0,-2 1 320 16,0 0 64-16,2-1 0 0,0 1-640 0,2-2-144 15,0 0-32-15,-2 1 0 0,1-2-64 0,1-1-16 0,0 0 0 0,2 0 0 16,-1 1-96-16,0 0-32 0,-1 1 0 0,1 0 0 16,-1 1-320-16,-1 2-80 0,-1 5-16 0,0-5 0 15,0 5-288-15,0 0-64 0,0 0-16 0,0 0 0 16,0 0-160-16,0 0-16 0,-6 6-16 0,0 3 0 16,-1 2-304-16,3 2 0 0,-2 1 0 0,1 3 0 15,-2 1-144-15,2 3 144 0,-1 1-128 0,2 0 128 16,0 0 0-16,0 1 0 0,2 1 0 0,2-1-128 15,1-1 128-15,1-1 0 0,1-3 0 0,1 1 0 16,0-1 0-16,2-3-128 0,0-1 128 0,2-1 0 16,1-2 0-16,0-1 0 0,0-1 0 0,4-1 0 0,-2-2 0 0,2-1 0 15,0-2 160-15,1-2-160 0,2-1 512 0,-1-2 16 16,0-1 0-16,2-3 0 16,1-3-352-16,-1-3-176 0,0-2 160 0,0-4-160 0,1-2 0 0,-3-2 0 0,1-2 0 0,-2-2 0 15,-2-1 0-15,-1-2 144 16,-1-1 16-16,-1 2 0 0,-4 0-16 0,1 2 0 15,-2 2 0-15,-1 2 0 0,-1 2 304 16,-1 2 48-16,-1 4 16 0,-1 2 0 0,-2 1-112 0,1 2-16 0,0 2 0 0,0 2 0 16,0 0-160-16,2 5-32 0,0 0-16 0,0 0 0 15,0 0-176-15,0 0 0 0,-6 4 0 0,4 2 0 16,0 2-240-16,-1 3 80 0,1 2 16 16,1 3 0-16,0 1 144 0,1 2-192 0,0 1 192 15,0 1-192-15,0 2 192 0,1 0 0 0,0-1-144 0,0 0 144 16,0-2 0-16,2 2 0 0,-1 0 0 0,1 0 0 15,0-3 0-15,1 0 0 0,1-1 0 0,1-1 0 16,-1-2 0-16,3-2-272 16,0-2 64-16,0-1 16 0,1-1-1792 15,1-3-336-15,1 0-80 0,0-3-12848 16</inkml:trace>
  <inkml:trace contextRef="#ctx0" brushRef="#br0" timeOffset="67580.94">5567 4267 22335 0,'0'0'992'0,"0"0"208"0,-1-6-960 0,0 1-240 0,0 1 0 0,1 4 0 16,0 0 1664-16,2-6 304 15,0 1 48-15,-2 5 16 0,1-6-240 0,-1 6-32 16,0 0-16-16,0 0 0 0,0 0-896 0,0 0-176 0,0 0-32 0,0 0-16 16,0 0-224-16,0 0-32 0,0 0-16 0,2 7 0 15,0-1-192-15,0 3-32 0,-2 0-128 0,0 1 192 16,-2 2-192-16,2 0 128 0,0 0-128 0,-3 0 0 0,0 0 128 16,1 0-128-16,-1 0 0 0,1 1 0 15,1-2 128-15,0 0-128 0,1-2 0 0,-1 1 0 16,2-2-560-16,1 1-208 0,0-1-32 0,-2-8-10640 15,4 6-2128-15</inkml:trace>
  <inkml:trace contextRef="#ctx0" brushRef="#br0" timeOffset="67893.66">5521 4319 24879 0,'-3'-7'2208'0,"1"-1"-1760"0,0 0-448 0,1 0 0 16,0 0 1488-16,1 0 224 15,0 1 32-15,2-1 16 0,2 1-400 0,3 1-80 16,1 0 0-16,3 1-16 0,2 0-560 0,0 2-96 0,1 0-32 0,2 1 0 16,-1 1-336-16,1 2-80 0,0 1-16 0,0 1 0 15,-2 0-16-15,-1 3 0 0,-2 1 0 0,-1 1 0 16,-1 3-128-16,-2 1-192 0,-1 2 32 0,-2 0 16 16,-1 0 144-16,-1 2 0 0,-3-1 0 0,-2 2 0 15,-1-1 0-15,-3 1 0 0,-1 0 160 16,-3-1-160-16,-1-3 144 0,-2-2-144 0,-1-1 128 0,0-2-128 15,-1 0 256-15,0-1-48 0,-1-2 0 0,1 0 0 0,-1-1-208 0,2-1 0 16,0-2 0-16,2 1 0 0,0 0 0 16,1-1-240-16,0 0 48 0,1-1 16 15,0 0-1744-15,1 0-336 0,0-1-80 16,1 0-12624-16</inkml:trace>
  <inkml:trace contextRef="#ctx0" brushRef="#br0" timeOffset="68480.13">6123 3902 30399 0,'0'0'2704'0,"-4"-4"-2160"15,-1 1-544-15,0 0 0 0,2 0 544 0,3 3 0 0,0 0 0 0,0 0 0 16,0 0 288-16,5-4 48 16,2 0 16-16,2 1 0 0,0-1-496 0,2 2-80 15,1 0-32-15,2 0 0 0,1-3-160 0,3 3-128 0,1 1 144 0,-1 0-144 16,1 0 0-16,0 0 0 0,-1 1 0 0,0 0-160 31,-1 1-688-31,-2 0-144 0,-2 1-32 0,-2 0-9216 16,-2 2-1840-16</inkml:trace>
  <inkml:trace contextRef="#ctx0" brushRef="#br0" timeOffset="68694.78">6172 4049 8287 0,'0'0'368'0,"0"0"80"0,-8-2-448 0,3 0 0 16,0 1 0-16,5 1 0 0,-5-3 5248 0,5 3 976 15,0 0 192-15,0 0 48 16,0 0-4176-16,0 0-832 0,0 0-176 0,7-1-16 0,1 0-656 0,2 0-128 16,2 0-32-16,1 0 0 15,2 0-176-15,1 0-32 0,3 0-16 0,2 0 0 0,-1-1-224 0,2 0 144 16,0 1-144-16,0 1 128 0,-2 0-128 0,1 0 0 16,-1 1 0-16,-2 0-176 15,-3-1-576-15,-1 0-112 0,-3 0-32 0,-2 0 0 16,-9 0-2064-16,0 0-432 0</inkml:trace>
  <inkml:trace contextRef="#ctx0" brushRef="#br0" timeOffset="73121.5">8032 3511 5519 0,'0'0'240'0,"0"0"64"0,0 0-304 0,0 0 0 0,7 0 0 0,-2 0 0 16,-5 0 2640-16,0 0 480 0,0 0 80 0,7-1 32 15,-2 0-1632-15,-5 1-320 16,0 0-64-16,7 0 0 0,-7 0-208 0,6-1-48 15,-6 1 0-15,0 0 0 0,0 0-112 0,0 0-16 16,6-2-16-16,-6 2 0 0,0 0-112 0,0 0 0 0,0 0-16 0,0 0 0 16,5-2-208-16,-5 2-32 0,5-4-16 0,-5 4 0 0,0 0-32 15,3-4 0-15,-1-2 0 0,-2 6 0 0,0-4-80 0,0 4 0 16,0-6-16-16,0 1 0 16,-3-1 16-16,0 1 0 0,-2-1 0 0,2 0 0 15,-1 1 0-15,-1 1 16 0,0 0 0 0,-1-1 0 0,0 1-112 0,-1-1-32 16,0 1 0-16,1 0 0 15,-1 0 0-15,-2 2-16 0,2 1 0 0,-2 1 0 16,-2 0-176-16,0 1 192 0,-1 1-192 0,-1 2 192 0,-2 0-192 0,0 2 0 16,-1 0 0-16,0 2 0 15,-1 0 0-15,3 0 0 0,-2 2 128 0,1 1-128 0,0 1 0 0,2 2 0 16,1-1 0-16,1 1 0 0,1-1 0 0,2 2 0 16,0-2 0-16,2 0 0 0,1 0 0 0,2 0 0 0,1 2 0 0,2-3 0 31,1 0 0-31,1 0 0 0,3-1 0 0,1-1 0 0,1-1 0 15,0-2 0-15,2 0 0 0,2-2 0 16,1 1 0-16,3-3 160 0,0-1-32 0,0-2-128 0,4-2 400 0,0-2-16 0,0-3-16 0,0-3 0 0,2-2-192 16,-1-2-48-16,0-3 0 15,-3-1 0-15,1-4 0 0,-1-4 0 0,-2-2 0 0,-1-2 0 0,-1-1 64 16,0 1 16-16,-5-1 0 0,-1 1 0 16,-3 3 64-16,0 0 16 0,-3 1 0 0,-2 0 0 0,-5 2 336 15,-2 2 64 1,1 2 16-16,-3 2 0 0,-2 0-256 0,0 4-64 0,-2 1 0 15,1 2 0-15,0 0-384 0,-1 2 0 0,-1 1 0 0,0 2 0 16,0-1-400-16,0 3-16 0,3 0 0 0,-1 2 0 16,2 1-1616-16,1 2-320 0,1 1-64 0,3 2-9520 15,0 0-1904-15</inkml:trace>
  <inkml:trace contextRef="#ctx0" brushRef="#br0" timeOffset="74083.44">8400 3222 8287 0,'0'0'736'0,"0"0"-592"15,0 0-144-15,0 0 0 0,3-7 2080 0,-1 2 384 16,-1-1 80-16,-1 6 16 0,2-5-688 0,-2 5-128 0,0 0-16 0,2-5-16 16,-2 5-528-16,0 0-96 0,0 0-32 0,0 0 0 15,3-4-304-15,-3 4-64 0,0 0-16 16,0 0 0-16,0 0-112 0,0 0-32 16,0 0 0-16,0 0 0 0,0 0-224 0,0 0-48 0,-2 7-16 15,-1 0 0-15,-1 2-96 0,-1 2-16 16,1 2 0-16,0 2 0 0,0 0 0 0,1 0 0 0,1 1 0 0,0 0 0 0,0 2 0 0,2 2-128 15,2-2 192-15,1 1-64 0,3-1 64 16,-2-1 16-16,1 0 0 0,3-2 0 16,1-2 48-16,0 1 16 15,-2-2 0-15,2-1 0 0,0-1-80 0,1 0-32 0,-1-2 0 0,0-1 0 0,2-2 32 0,-1-1 0 16,0-3 0-16,1-2 0 0,1 0 96 0,0-2 32 16,-1 0 0-16,2-1 0 0,-1-3-64 0,1-2 0 15,0-2 0-15,1-1 0 0,1-1-48 0,-1-2-16 16,-1-3 0-16,0-1 0 15,-2 1-16-15,-1-2-16 0,0 0 0 16,-2 0 0-16,-2 0 112 0,-1 1 32 0,-3-1 0 16,-1 0 0-16,-2 2 224 0,1 2 48 0,-1 1 16 0,-1 0 0 0,0 2-336 0,0 2-80 0,-1 1-16 0,1 1 0 15,0-1-32-15,-2 3 0 16,1 0 0-16,1 2 0 0,0 0-304 0,2 5-64 0,-4-4-16 16,4 4 0-1,0 0-544-15,0 0-112 0,0 0-32 0,0 0 0 16,0 0-2080-16,0 0-432 0,0 0-64 0,0 0-32 0</inkml:trace>
  <inkml:trace contextRef="#ctx0" brushRef="#br0" timeOffset="74389.96">8601 3135 17503 0,'0'0'1552'0,"-5"-2"-1232"15,0 0-320-15,5 2 0 0,0 0 1760 0,0 0 288 0,-6-1 64 0,6 1 16 32,-6-2-400-32,6 2-64 0,0 0-32 0,0 0 0 15,0 0-880-15,0 0-176 0,0 0-48 0,0 0 0 0,6-1-272 0,2 0-64 16,2 0-16-16,1 1 0 15,1-1-48-15,1 0 0 0,1 0 0 0,1 0 0 0,0 0-128 0,-1 0 0 16,2-1 0-16,-2 2 0 31,-2 0-944-31,-1 0-64 0,-1 0-16 0,0 2-12992 0</inkml:trace>
  <inkml:trace contextRef="#ctx0" brushRef="#br0" timeOffset="74641.47">8284 3213 22175 0,'0'0'976'0,"0"0"208"0,-6-2-944 0,2 1-240 15,4 1 0-15,0 0 0 0,-6-2 1056 0,6 2 160 16,0 0 48-16,0 0 0 0,0 0-432 0,0 0-64 0,0 0-32 0,0 0 0 16,8-3-480-16,2 2-80 0,-1 0-32 15,2 0 0-15,0-1-144 0,2 1 0 16,0 0 0-16,2 1-8832 0,1-1-1792 0</inkml:trace>
  <inkml:trace contextRef="#ctx0" brushRef="#br0" timeOffset="75574.71">7604 4024 11967 0,'0'0'528'0,"0"0"112"0,0 0-512 0,0 0-128 0,0 0 0 0,0 0 0 16,-4 1 2096-16,4-1 384 16,0 0 80-16,0 0 0 0,-5-2-976 0,5 2-208 15,0 0-32-15,0 0-16 0,0 0-416 0,0 0-80 16,0 0 0-16,0 0-16 0,6-2-160 0,1-1-16 0,3 3-16 0,2-1 0 0,2 0-112 0,2 1-32 16,4-1 0-16,3 0 0 15,3-1-192-15,5 0-32 0,3 0-16 0,5 0 0 0,4 0-240 0,2-1 128 31,0-2-128-31,0 1 0 0,0-2 128 0,4 1-128 0,1-2 0 0,3 1 144 0,3 0-144 0,-2 1 160 16,-3-2-160 0,-3 2 160-16,-2-1-160 0,-2 1 160 0,-2 0-160 0,-4 2 160 0,-2 2 0 0,-3 0 0 15,-1 0 0-15,-6 0 0 0,-3-1 0 0,-3 0 0 16,-4 0 0-16,-1 1 0 0,-2 0-16 0,-3 1 0 16,-4 0 0-16,-6 0 0 0,0 0-144 0,0 0 192 15,0 0-192-15,0 0 192 16,0 0-576-16,0 0-96 0,0 0-32 0,-2 6 0 15,-1 0-2384-15,-2-1-496 0</inkml:trace>
  <inkml:trace contextRef="#ctx0" brushRef="#br0" timeOffset="76113.5">8263 4613 28559 0,'0'0'2544'0,"0"0"-2032"0,-1-5-512 0,0-2 0 0,-3 2 0 0,2-2-160 16,-2 1 0-16,1-2 0 15,-2-3 432-15,1 1 96 16,-2 0 16-16,1 0 0 0,-1 3-112 0,1-3-16 15,-2 0 0-15,1 0 0 0,-1-1-64 0,-2 0-32 0,-1-1 0 0,-1 1 0 16,1 2 96-16,-3 0 32 0,-1 3 0 0,-2 0 0 16,1 3 272-16,-1 1 48 15,-2 0 16-15,-1 4 0 0,-1 1-176 0,1 3-48 0,-2 1 0 16,1 2 0-16,0 0-208 0,0 1-64 0,1-1 0 0,1 2 0 16,3 2-128-16,0 1 0 0,2 3 144 0,2 0-144 15,1-3 0-15,4 3 144 0,1-1-144 16,4 0 0-16,1-2 128 0,3-1-128 0,3-1 0 0,2 0 0 15,3-1 128-15,1-1-128 0,0-1 144 0,3-1-144 16,4-2 288-16,0-1-32 0,-1-3-16 0,2-1 0 16,-3-2 160-16,0-2 48 0,1-3 0 0,-2 0 0 0,0-2-176 0,-1-2-16 15,-1-3-16-15,1-3 0 0,-3-1 128 0,-1-4 16 16,-1-4 16-16,-2-3 0 0,0-1-128 0,-1 0-16 16,-2-3-16-16,-1 1 0 0,-2 2-80 0,-2 2-16 15,-1-1 0-15,-3 3 0 0,0 2 0 0,-2 1 0 16,0 2 0-16,-3 2 0 0,-2 0-144 0,0 3 0 0,0 0 0 15,0 3-176-15,0 1-160 0,0 2-48 16,0 3 0-16,2 0 0 16,2 2-1472-16,2 2-288 0,-1 2-64 0,6 0-14160 0</inkml:trace>
  <inkml:trace contextRef="#ctx0" brushRef="#br0" timeOffset="76666.34">8497 4258 13823 0,'0'0'1216'0,"0"0"-960"0,0 0-256 0,0-5 0 15,-1 0 3408-15,1 5 640 16,0 0 128-16,0 0 32 0,0 0-1968 0,0 0-384 16,0 0-64-16,0 0-32 15,0 0-976-15,0 0-192 0,0 6-32 0,-1 1-16 16,0 3-288-16,1 2-48 0,0 3-16 0,0 1 0 16,0 3-64-16,0 0-128 0,1 2 176 0,0-2-176 0,0 0 128 0,0 1-128 15,-1 0 0-15,1-2 0 0,2 0 0 0,-2 1 0 0,0-2 128 0,0 0-128 16,0-3 0-16,0-1 0 0,-1-1 128 0,0-2-128 15,0-1 160-15,0-1-32 0,0-3 0 0,0-5 0 16,0 0 32-16,0 0 0 0,0 0 0 0,0 0 0 16,0 0 32-16,-3-5 0 0,0-3 0 0,-1-2 0 15,0-3-192-15,1-2 128 0,0-2-128 0,-1 1 128 16,1-3-128-16,0-1 0 0,1-2 0 0,0-1 0 16,-1 0 0-16,1 0 0 0,-1 0 0 0,2 1 128 15,0 0 96-15,1 1 16 0,1 1 0 0,1 1 0 0,2 2-48 16,0 0-16-16,1 0 0 0,0 1 0 0,3 2-176 0,1 2 160 15,0 1-160-15,2 0 160 0,0 0-160 0,0 2 0 16,0 3 0-16,2 1 0 0,0-3-144 0,0 3 144 16,-1 1 0-16,1 2 0 0,0 1-400 0,1 1 16 15,-2 3 16-15,-1 2 0 16,0 0-1680 0,-1 2-352-16,-2-2-64 0,0 4-13216 0</inkml:trace>
  <inkml:trace contextRef="#ctx0" brushRef="#br0" timeOffset="76839.78">8485 4422 31215 0,'0'0'1376'0,"0"0"288"0,-3-4-1328 0,3 4-336 16,0 0 0-16,0 0 0 0,-2-5 688 0,2 5 64 0,0 0 16 0,0 0 0 16,4-6 64-16,3 1 32 0,1 1 0 0,3 1 0 15,2-1-448-15,1 2-96 0,0 1 0 0,3 0-16 16,1-1-304-16,2 1 0 0,1-1-176 15,0 1 176 1,0 1-2352-16,1 1-352 0,0 1-80 0</inkml:trace>
  <inkml:trace contextRef="#ctx0" brushRef="#br0" timeOffset="77138.45">8789 4585 16575 0,'-2'5'1472'0,"-4"2"-1168"16,1 1-304-16,0 0 0 0,1 1 1728 0,0 0 304 15,1 0 48-15,1 0 16 0,1 1-736 0,1-1-144 16,2 0-16-16,1 0-16 0,2 1-240 0,1-2-48 31,3-3-16-31,1 1 0 0,0-2-208 0,1 0-32 0,1 1-16 0,0-4 0 0,1-1 80 0,1-1 32 16,-2-2 0-16,-1-2 0 0,0 0-176 0,0-2-48 16,-1-1 0-16,-1 0 0 15,-1-3 128-15,-1-2 32 0,-2 0 0 0,0 0 0 0,-2 0 32 0,-1 2 0 0,-2 1 0 0,-2 0 0 16,-1-1 176-16,-4 1 32 0,0 2 16 15,0 2 0-15,-2-2-480 0,-1 3-112 0,-1 1-16 0,-2 5 0 16,-1 1-320-16,-1 1 0 0,1 1 0 16,0 3-192-1,-1 1-336-15,1 0-80 0,1 1-16 0,1 2 0 0,1 1-2240 0,1 0-448 16,1-1-80-16</inkml:trace>
  <inkml:trace contextRef="#ctx0" brushRef="#br0" timeOffset="81106">20960 1826 911 0,'0'0'0'0,"0"0"0"15,0 0 0-15,0 0 0 0,0 0 2368 0,0 0 400 16,0 0 80-16,0 0 16 0,0 0-1664 0,0 0-336 0,0 0-64 0,0 0-16 0,0 0-96 0,0 0-32 31,0 0 0-31,0 0 0 0,0 0-96 0,0 0-32 0,0 0 0 0,0 0 0 0,0 0-112 0,0 0-32 32,9 2 0-32,0-1 0 0,2 0-80 0,2-1-32 0,4 0 0 0,-1 0 0 0,5-1 96 0,2-1 16 15,3-1 0-15,1 0 0 0,1-2 64 0,1 1 32 16,2-2 0-16,2 2 0 0,3 1-240 0,4-1-48 15,3 2-16-15,2 0 0 0,1 1-176 0,-1 0 0 16,-1-2 0-16,-1 1 0 16,-1-1 0-16,1 1 0 0,2 0 0 0,1-1 128 0,3 2-128 0,1-1 0 15,4-1 0-15,0-3 0 0,-2-1 0 0,2-2 0 0,2 1-144 0,4 1 144 16,4 2 0-16,1-2 0 16,-2 1-128-16,-2-2 128 0,0 0 0 0,-1 2 0 0,3 0 0 0,1 2 0 15,3 1 0-15,-3-1 0 0,-3 0 0 0,0-1 0 16,-4 2 0-16,0 1 0 0,1 1 0 0,1 1 0 15,-2 2 0-15,-1-2 0 0,-1-1 0 0,-2-1 0 0,0 0 0 16,-3 0 0-16,-1 2 0 0,1 0 0 16,4 2 0-16,-1-4 0 15,0 0 0-15,-4-1 0 0,-3-1 176 0,-2-2-16 0,-1 1 0 0,0-1 0 0,-2 1-160 0,-2-1-224 16,0 1 48-16,-3-1 16 0,-2 1 160 16,-1-1 256-16,-2 1-64 0,-2-1-16 0,-3-1 96 15,-3 3 32-15,-2 0 0 0,0 0 0 0,-3 2-176 0,-3 0-128 16,-2-1 144-1,-1 0-144-15,-1 1 144 0,-2 1-144 0,-1 0 128 0,-2 1-128 0,-6 0 0 0,0 0-256 16,0 0 48-16,0 0-7536 16,0 0-1520-16</inkml:trace>
  <inkml:trace contextRef="#ctx0" brushRef="#br0" timeOffset="81958.12">21155 1870 3679 0,'0'0'320'0,"0"0"-320"15,0 0 0-15,0 0 0 0,0 0 2048 0,6-2 320 16,0 0 80-16,0-1 16 0,-6 3-1088 0,5-2-224 15,1-1-32-15,-1 1-16 0,2 0-272 0,-1-1-64 0,1 1-16 16,0 0 0-16,-1 0-240 0,2 0-32 16,1-1-16-16,3 1 0 0,-1 1-112 0,2 0-32 15,0-2 0-15,3 0 0 0,1 0-80 0,3 1-32 0,1 0 0 0,4 0 0 16,4-1 48-16,1 2 16 0,-2-1 0 0,3 0 0 16,2 0 0-16,-1-1 0 0,-1 1 0 0,-1-1 0 15,2-1-144-15,2-1-128 0,2 1 144 0,2-1-144 0,4 2 144 0,1 0-144 16,5-1 128-16,2-1-128 15,-1-3 176-15,3 1-48 0,1-1-128 0,3 2 192 16,3 2 0-16,3 0-16 0,1-1 0 0,-4 1 0 16,-3-2 16-16,0 2 16 0,-1-2 0 0,1 3 0 0,0 1-208 0,3 0 0 15,-2 1 0-15,-2-2 0 0,-1 0 0 0,-1-1 128 16,-1-1-128-16,3 2 0 0,-1 1 128 0,5 0-128 16,0-1 0-16,-1 1 0 0,-2-2 0 0,-1-1-128 15,-2 1-16-15,0 1 0 0,-1-1 144 0,0 2-208 16,1 0 80-16,0-2 128 0,-1-1 0 0,-3-1 0 0,-1-2 0 15,0 1 0-15,-1 0-144 0,1 1 144 16,0 1 0-16,1 0 0 0,2 2 0 0,-1-2 0 16,-1 1 0-16,-3 1 0 0,-2-1 0 0,-2 1 0 15,-2 0 0-15,-3 1 0 0,-1 1 0 0,-2 1 0 16,1-2 0-16,-5 2 0 0,-1 0 0 0,-4 0 0 0,-2-1 0 0,-1 0 0 16,-3 1 160-16,-2 0-160 0,-4 0 160 15,-1 0-160-15,-2-1 192 0,0 1-64 0,-3-1-128 0,0 1 192 16,-3 0-192-16,-4 0 144 0,0 0-144 0,0 0 128 15,0 0-416-15,0 0-96 0,0 0 0 0,0 0-11440 16</inkml:trace>
  <inkml:trace contextRef="#ctx0" brushRef="#br0" timeOffset="82604.78">21044 1825 8287 0,'-13'0'736'0,"7"0"-592"15,0 0-144-15,-1 0 0 0,2 0 784 0,-1 0 128 16,0 0 32-16,0 0 0 0,-1 0-176 0,2 0-48 0,-2-1 0 0,2 0 0 15,0 0 16-15,5 1 0 16,0 0 0-16,-3-1 0 0,3 1 128 0,0 0 32 16,-5-2 0-16,5 2 0 0,0 0-208 0,0 0-48 15,0 0 0-15,0 0 0 0,0 0-320 0,0 0-80 16,0 0-16-16,0 0 0 0,0 0 48 0,0 0 16 16,0 0 0-16,0 0 0 0,8 0-16 0,5 0 0 15,3 0 0-15,5 0 0 0,4-1-16 0,5 0 0 0,4-2 0 0,2 0 0 16,2-3-64-16,4 2 0 0,4-2-16 0,5 3 0 0,7 1-176 15,0 0 0-15,1 0 0 0,0 0 128 16,-3-1-896-16,-1 2-176 0,-2 1-32 0</inkml:trace>
  <inkml:trace contextRef="#ctx0" brushRef="#br0" timeOffset="83238.5">20821 1865 8287 0,'0'0'736'0,"0"0"-592"16,0 0-144-16,0 0 0 0,0 0 1792 0,0 0 320 15,0 0 64-15,0 0 0 0,0 0-880 0,0 0-176 16,0 0-32-16,0 0-16 0,0 0-352 0,6-3-64 16,2 0-16-16,3 0 0 0,3-1 32 0,4 1 0 15,3 0 0-15,3 0 0 0,2-1-256 0,3 1-48 16,3 1-16-16,1-2 0 0,1 1-160 0,1 0-48 0,-1 0 0 0,2-1 0 16,0 2-144-16,2 0 0 15,4 1 0-15,2 0 128 0,3 0-128 0,5-1 0 0,1 0 0 0,0 0 0 16,-2-1 0-16,3-1 0 15,2 1 0-15,4 1 0 0,3 0 0 0,1-2 0 16,4-1 0-16,-1-1 0 0,0 0 0 0,3 0 0 0,4 2 0 0,-2 0 0 0,0-4 0 0,-1 1 0 16,0 1 0-16,0 0 0 0,5 2 0 15,-4-1 128-15,-1 1-128 0,-3-2 0 16,-2 1 0-16,-2 1 0 0,-1 1 0 0,1 2 0 16,0 0 0-16,-3 0 128 0,-3-1-128 15,-1 0 0-15,-5-1 0 0,0 2 0 0,-1 0 0 0,-3 2 0 16,0 3 0-16,0-2 0 0,-2-1 0 0,-3-1 0 15,-1 0 0-15,-5 0 128 0,-3-1-128 0,-3 1 0 0,-4 0 128 0,0-1-128 16,-4 0 0-16,-3 0 128 0,-3-1-128 0,-1 2 192 16,-4 0-192-16,-1 2 192 15,-1-1-624-15,-3 0-112 0,-1 0-32 0</inkml:trace>
  <inkml:trace contextRef="#ctx0" brushRef="#br0" timeOffset="83412.08">24445 1731 22111 0,'0'0'1968'0,"2"-5"-1584"15,-2 5-384-15,2-7 0 0,-1 1 992 0,0 0 112 16,-1 6 32-16,0 0 0 0,0 0-624 0,0 0-128 0,0 0-32 0,0 0 0 31,0 0-1808-31,-6-1-352 0</inkml:trace>
  <inkml:trace contextRef="#ctx0" brushRef="#br0" timeOffset="91952.14">14337 1671 4607 0,'0'0'192'0,"0"0"64"0,0 0-256 0,0 0 0 0,0 0 0 0,7-1 0 0,-1 0 2464 0,1-1 448 15,1-1 96-15,1 0 0 0,0 0-1344 0,2-1-288 32,0 1-48-32,3-1-16 0,0-1-448 0,1 1-96 0,2 0 0 0,0-2-16 0,2 2-320 0,1-1-64 31,1 1-16-31,0-1 0 0,3 2-128 0,0 0-32 0,0-2 0 0,-1 2 0 0,-2 0-192 0,1 1 0 16,-3-1 0-16,0 1 0 0,-1 0 128 0,-2 1-128 31,-4 0 0-31,-2 1 0 0,0 0 0 0,-5 1-128 15,-5-1-16-15,0 0 0 16,0 0-1120-16,0 0-208 0</inkml:trace>
  <inkml:trace contextRef="#ctx0" brushRef="#br0" timeOffset="92173.4">14475 1764 4607 0,'-15'0'400'0,"10"0"-400"0,-1 0 0 0,0 2 0 15,-1-1 2816-15,2-1 464 0,5 0 112 0,-6 0 0 16,1 0-1664-16,5 0-320 0,0 0-80 0,0 0-16 15,0 0-400-15,0 0-80 0,0 0 0 0,0 0-16 16,5-3-176-16,4 1-16 0,3 0-16 0,1-1 0 16,3-2-80-16,1 2-16 0,3 0 0 0,2 1 0 0,1-2-256 0,3 2-64 15,0 0-16-15,-1 0 0 0,1 1-176 0,-2-1 160 16,-1 0-160-16,-2 0 160 0,0 0-160 0,-5 1-224 16,-2 1 48-16,-1 1-8464 15,-5 3-1712-15</inkml:trace>
  <inkml:trace contextRef="#ctx0" brushRef="#br0" timeOffset="108533.97">2018 6036 7359 0,'0'0'320'0,"0"0"80"0,-2-7-400 0,0 2 0 0,0-1 0 0,-1 2 0 0,1-1 3120 0,0 1 528 0,0 0 128 0,2 4 0 16,-2-6-1872-16,2 6-384 15,0 0-80-15,-3-4-16 0,3 4-608 16,0 0-128-16,0 0-32 0,0 0 0 15,0 0-144-15,0 0-48 0,0 0 0 0,0 0 0 16,-5 4-80-16,-1 2-32 0,1 1 0 0,-1 4 0 0,1 1-16 0,-1 3 0 16,1 1 0-16,-1 2 0 0,0 0-144 0,0 2-16 15,2 0-16-15,-2 1 0 0,2-1-160 0,2-2 160 16,0 0-160-16,1-1 160 0,1-2-160 0,2 0 0 16,1 0 0-16,1-2 0 0,2-2 0 0,-2 0 160 15,3-2-160-15,1-2 160 0,-2 1 112 0,2-2 32 16,0-3 0-16,0 0 0 0,2 0 0 0,0-3 0 15,-1-2 0-15,1-1 0 0,1-3-160 0,-1 0-16 16,0-1-128-16,0-3 192 0,-2-3-32 0,2-3-16 0,1-3 0 0,-1-2 0 16,0-2-144-16,0 0 128 15,0-1-128-15,-1 1 128 0,-3 2-128 0,0 2 0 16,-1 1 0-16,-1 3 128 0,-2 1 192 0,0 3 48 16,-2 3 0-16,0 2 0 0,-2 2 320 0,0 1 64 0,2 3 16 0,0 0 0 0,0 0-384 0,-6 4-64 15,1 3 0-15,0 2-16 16,2 3-128-16,-1 1-32 0,0 2 0 0,1 2 0 15,1-1-144-15,0 2 0 0,-1-1 0 0,2 1 0 16,1 0 0-16,1-1 0 0,0 0 0 0,3-1 0 16,-1 0 0-16,1-1 0 0,0-1 0 0,1 0 0 15,2-3-240-15,-1-2-16 0,1 0-16 0,0-2 0 32,1-1-880-32,2 0-192 0,1-2-16 0,3-1-10240 0,1-2-2048 0</inkml:trace>
  <inkml:trace contextRef="#ctx0" brushRef="#br0" timeOffset="108753.73">2409 6327 25279 0,'0'0'1120'0,"-5"0"224"0,5 0-1072 0,-5 0-272 16,-2 0 0-16,2 1 0 0,5-1 1536 0,-6 4 240 16,1-1 48-16,0 2 16 0,3 2-400 0,0 1-80 15,1 1-16-15,1 0 0 0,0 1-656 0,0 1-144 0,1 1-32 0,-1 1 0 16,1-2-256-16,1 0-64 15,0 0-16-15,1 1 0 0,-1-1-176 0,1 0 0 16,0-1 0-16,1-1 128 16,-2 2-464-16,0 0-112 0,0-2 0 0,1-1-16 15,-1-1-2432-15,0-1-496 0,2 0-80 0</inkml:trace>
  <inkml:trace contextRef="#ctx0" brushRef="#br0" timeOffset="109021.57">2332 6408 29087 0,'-7'-9'1280'0,"7"9"272"0,-3-5-1232 0,3 5-320 15,-2-5 0-15,-1 0 0 0,3 5 1024 0,0 0 128 16,0 0 48-16,4-4 0 0,0 0-224 0,2 0-32 16,1 2-16-16,2 1 0 0,1 1-496 0,2 1-112 15,4 1 0-15,-1 3-16 0,-2 0 176 0,0 1 32 16,2 0 16-16,-3 2 0 0,-1 1-240 0,-2 1-48 16,-2-1-16-16,-1-1 0 0,-2 0-32 0,1 0-16 15,-3 1 0-15,-3-1 0 0,-3 0 0 0,0 1 0 16,-3 0 0-16,-1 1 0 0,-1-2-176 0,-3 2 192 15,-4 0-192-15,1-1 192 0,-1 0-192 0,0-2 0 16,-1 0 0-16,1 0 128 0,-1-1-128 0,2 0 0 0,1-2 0 0,1 1 0 31,2-1-432-31,1 0-16 0,2 1 0 0,0-2 0 16,3-2-1520-16,5-1-304 0,0 0-64 0,0 0-13344 0</inkml:trace>
  <inkml:trace contextRef="#ctx0" brushRef="#br0" timeOffset="109449.91">2998 6197 23951 0,'-7'-12'1056'0,"7"12"224"0,-4-4-1024 0,4 4-256 15,0 0 0-15,0 0 0 0,0 0 2752 0,8-4 480 0,-4-2 96 0,3 2 32 16,0-1-2176-16,1 2-432 0,5 0-96 0,0-1-16 16,2 2-464-16,2 0-176 15,-1 0 0-15,1-2 144 0,0 2-144 0,-1 0-272 0,-1 0 64 0,-1 2 16 31,-3 0-2336-31,0 0-464 0,-4 0-80 0</inkml:trace>
  <inkml:trace contextRef="#ctx0" brushRef="#br0" timeOffset="109620.91">2960 6277 33695 0,'0'0'1488'0,"0"0"304"0,0 0-1424 0,0 0-368 16,0 0 0-16,0 0 0 0,0 0 1024 0,0 0 128 15,0 0 16-15,0 0 16 0,0 0-192 0,5 4-32 16,3-1-16-16,2 1 0 0,2-2-496 0,1 0-80 15,4-1-32-15,1 0 0 0,3-1-336 0,1-1 128 16,1-1-128-16,2 1 0 31,-2-1-256-31,-5 1-128 0,1-2-32 0,0 0-11984 0,-2 1-2384 0</inkml:trace>
  <inkml:trace contextRef="#ctx0" brushRef="#br0" timeOffset="110441.98">4880 6181 22911 0,'0'0'1024'0,"0"0"192"0,0 0-960 0,0 0-256 0,0 0 0 0,0 0 0 0,0 0 1056 0,0 0 160 15,0 0 48-15,3-6 0 0,-3 6 400 0,0 0 96 16,1-7 16-16,0 0 0 0,0 2-576 0,-1-1-112 16,-1 0-32-16,0 0 0 0,0 1-304 0,-3-1-64 15,1-1-16-15,-1 0 0 0,-2-2-288 0,1 0-64 16,-3 1-16-16,1 1 0 0,-3-1-80 0,1 1-16 15,-2 2 0-15,-3 1 0 0,-1-1-32 0,0 3-16 16,-2 1 0-16,-2 3 0 0,-2 5-160 0,2 0 0 16,0 2 0-16,1 2 0 0,2 1 0 0,0 0 0 0,3 0-160 0,1 2 160 15,2-1-144-15,4 1 144 16,0-1-128-16,3 1 128 0,2-2-144 0,2-1 144 0,1-1-160 0,2-2 160 16,3 1-160-16,2-1 160 0,2-2-160 0,1 0 160 15,2-3 0-15,3 1 128 0,0-4 16 0,3-3 0 16,1-2 0-16,0-3 0 0,-1-3 0 0,0-1 0 15,-3-6 64-15,1-1 16 0,-1-6 0 0,0-1 0 16,-1-4 144-16,0-3 16 0,-3-2 16 0,-1-1 0 0,-2-3-176 16,-3 2-32-16,-2 1-16 0,-1 2 0 0,-2 2 16 0,-2 4 16 15,-2 4 0-15,-1 3 0 0,-3 3 64 16,-2 4 16-16,0 2 0 0,0 1 0 0,0 2-288 16,0 3 0-16,-2 1 0 0,2 4 0 15,1 2-1056-15,1 4-224 16,1 1-32-16,0 4-16 15,2 3-1872-15,1 4-368 0</inkml:trace>
  <inkml:trace contextRef="#ctx0" brushRef="#br0" timeOffset="111122.56">4313 6510 26543 0,'-12'-2'1168'0,"6"1"256"0,-1-1-1136 0,-1 1-288 0,1 0 0 0,1 0 0 15,-2 0 1344-15,2 0 224 0,-1 0 32 0,7 1 16 0,0 0-336 0,0 0-80 16,0 0-16-16,0 0 0 0,0 0-544 0,9 2-96 31,3 0-32-31,5 0 0 0,3 0-240 0,4 0-48 16,4-1-16-16,4-1 0 0,4-2-80 0,5-1 0 0,3 0-128 0,5 0 192 0,7 0-192 0,3-1 0 15,-1 1 128-15,1-1-128 0,1-2 0 16,3 2 0-16,1-1 128 0,0 2-128 0,-1 0 0 0,-4-1 0 16,-3 1 0-16,-5 1 0 0,-6-1 128 0,-5 0-128 15,-5 1 0-15,-4 1 0 0,-5 0 160 0,-4 0-160 16,-4 0 160-16,-3 0-160 0,-1 0 192 0,-3-2-64 0,-4 2-128 0,-7 1 192 15,0 0-192-15,0 0-208 16,0 0 32-16,0 0 16 16,0 0-2112-16,-6 1-416 0,0 2-96 0</inkml:trace>
  <inkml:trace contextRef="#ctx0" brushRef="#br0" timeOffset="111788.41">4400 7187 13823 0,'0'0'1216'0,"0"0"-960"31,0 0-256-31,0 0 0 0,0 0 1280 0,0 0 192 0,0 0 64 0,0 0 0 0,0 0 608 0,0 0 128 0,0 0 32 0,0 0 0 31,2-5-640-31,-1-1-112 16,-1 0-16-16,-1 0-16 0,-2 1-448 0,-2-1-96 16,0 0-16-16,-1-2 0 0,-1 3-320 0,-2-2-80 0,-2 1-16 0,-2 2 0 15,-2 0-80-15,-1 1-16 0,-4 2 0 0,-1 1 0 16,-3 0-240-16,1 3-48 0,0 1-16 0,1 3 0 15,1 0-144-15,1 3 128 0,1 1-128 0,3 1 128 16,-1 1-128-16,5 2 0 0,2-1 0 0,4 0 0 16,1 0 0-16,4-2 0 0,-1 0-128 0,4-1 128 15,1-1 0-15,5 0-144 0,1-3 144 0,2 1 0 16,2-1 0-16,3-2 192 0,1-2 0 0,3-2 0 16,2-2 16-16,0-2 0 0,2-4 0 0,0-1 0 15,1-2-16-15,-3-3-16 0,-3-4 0 0,0-3 0 0,-1-3 128 0,-2-3 16 16,0-5 16-16,-2-1 0 0,-2-2-32 0,-2 0-16 15,-2 0 0-15,-4 2 0 0,-2 3-96 0,-1 3-32 16,-2 2 0-16,-2 3 0 0,-4 1 96 0,0 2 0 16,-1 2 16-16,-2 2 0 0,-1 0-272 0,-1 3 0 15,0 3 128-15,0 1-128 0,0 0-160 0,1 1-96 16,1 2 0-16,1 2-16 16,0 1-1216-16,2 2-240 0,2 3-64 0,2 2-10608 15,0 3-2128-15</inkml:trace>
  <inkml:trace contextRef="#ctx0" brushRef="#br0" timeOffset="112194.17">4712 6931 37311 0,'0'0'1664'0,"0"0"320"0,0 0-1584 0,0 0-400 0,0 0 0 16,-5 1 0-16,5-1 256 0,-5 5-16 0,1-1-16 0,1 4 0 15,-1 2 160-15,2 2 16 0,0 2 16 0,1 1 0 0,0 2-416 16,-2 3 0-16,2-2 128 0,-1 2-128 0,2 2 0 16,-1-1 0-16,-1 0 0 0,1 0 0 15,0-2 0-15,0-1 128 0,-2 0-128 0,2-2 0 0,0 0 0 0,0-2 0 16,0-1 128-16,0-1-128 16,-1-3 0-16,-1-1 192 0,1-3-192 0,2-5 192 0,0 0-32 0,0 0 0 15,0 0 0-15,0 0 0 0,-5-3 32 0,-1-2 16 16,2-4 0-16,1-3 0 0,-1-4-208 0,2-1 0 15,0-3 128-15,2-2-128 0,1-3 0 0,0-2 0 16,0-2 0-16,1 0 0 0,1 0 0 0,0 3 0 16,0 1 0-16,2 0 0 0,-1 3 256 0,1 3-64 0,2 1 0 0,0 2 0 15,0-1 0-15,0 3 0 0,1 2 0 0,0 1 0 16,3 1-192-16,2 2 0 16,-1 1 128-16,0 2-128 0,-1 1 0 0,1 0 0 15,0 2-192-15,0 1 192 0,0 1-368 0,0 1 48 0,-1 1 0 0,1 3 0 31,-3-1-1920-31,0 3-368 0,0 1-80 0</inkml:trace>
  <inkml:trace contextRef="#ctx0" brushRef="#br0" timeOffset="112383.05">4708 7129 32255 0,'0'0'2864'0,"-5"-2"-2288"0,1 0-576 0,4 2 0 0,0 0 1040 0,0 0 112 16,0 0 0-16,0 0 16 0,0 0-160 0,4-6-48 15,3 2 0-15,3 1 0 16,3-1-448-16,2 1-112 0,1-1-16 0,3-1 0 16,-2 2-384-16,2 0 0 0,1-2 0 0,-1 2 0 31,0 0-352-31,1-1-160 0,0 2-16 0,-2 1-11376 0,0 1-2288 0</inkml:trace>
  <inkml:trace contextRef="#ctx0" brushRef="#br0" timeOffset="112665.29">4996 7317 29775 0,'-7'9'1312'0,"7"-9"288"0,-2 8-1280 0,1-1-320 15,0 1 0-15,0 1 0 0,0 1 768 0,1 0 80 16,1 0 32-16,1 0 0 0,2-1 384 0,2 0 80 0,2 1 0 0,-1-1 16 0,3-1-416 16,0-1-96-16,0-1-16 0,1-2 0 15,2-3-272-15,2-1-64 0,0-2-16 0,-1-1 0 16,-1-2-96-16,-2-2-32 0,-1-4 0 0,-2-1 0 0,-2-2 128 0,-1 0 32 15,-1-2 0-15,-1-1 0 0,-4 0-64 0,-2 0 0 32,-1 2 0-32,1 1 0 0,-3 2-64 0,0 1 0 0,-1 1-16 0,-2 3 0 0,-2 1-176 0,0 2-48 15,5 1 0-15,-2 3 0 0,-1 1-384 0,0 2-80 16,0 1 0-16,1 2-16 16,-1 0-2160-1,1 3-448-15,-1 2-64 0</inkml:trace>
  <inkml:trace contextRef="#ctx0" brushRef="#br0" timeOffset="114475.74">6241 5748 4607 0,'0'0'192'0,"0"0"64"0,1-6-256 0,0 1 0 16,-1 5 0-16,3-6 0 0,-1 1 3792 0,-1 0 720 15,0 1 144-15,-1 4 16 0,0 0-2688 0,2-6-528 16,-2 6-112-16,0 0-32 0,0 0-480 0,0 0-80 15,-1-4-32-15,1 4 0 16,-4-5-224-16,-1 3-48 0,5 2-16 0,-5-1 0 0,-1 1-224 0,1 0-32 16,5 0-16-16,-7 1 0 0,-1 1-160 0,2 2 0 15,-2-2 0-15,2 0 128 0,-2 0-128 0,0 1 0 16,-1-2 144-16,-1 0-144 0,-1 0 256 0,2-1 0 16,-1 0-16-16,0 0 0 0,0 0 64 0,-1 0 16 15,0 0 0-15,1-1 0 0,-2-1 48 0,2 0 16 0,1 1 0 0,0 0 0 16,2-1-64-16,0 1-16 15,2 1 0-15,-1 0 0 0,6 0-112 0,-4-1-32 0,4 1 0 0,0 0 0 16,0 0 48-16,0 0 16 0,0 0 0 0,0 0 0 0,-5 2 32 0,5-2 0 16,0 0 0-16,-2 6 0 15,2-6-128-15,-2 7-128 0,1 1 176 0,1 1-176 16,0 0 192-16,0-1-64 0,0 2 0 0,1 1-128 16,-1 0 208-16,0 1-64 0,0 2-16 0,1 0 0 15,0 2 0-15,0 2-128 0,0 0 192 0,1 1-64 16,1 3-128-16,-1 1 128 0,-2 2-128 0,1 1 128 15,0 3-128-15,-1 3 128 0,-1-1-128 0,1 4 128 16,0 1-128-16,-1 1 0 0,-1 2 144 0,1 1-144 0,-1 1 0 0,1 0 0 16,0-2 0-16,-1 2 128 0,-1 1-128 0,1 1 0 15,-1-1 0-15,1-1 128 0,0 0-128 0,0 0 0 16,0-2 0-16,-1 0 0 0,1-3 0 0,0-2 144 16,0-3-144-16,0 0 0 0,-2 1 160 0,1-2-160 15,1-4 128-15,0-1-128 0,-2-2 128 0,2-1-128 16,-1-1 128-16,1 0-128 0,-1-3 128 0,1-2-128 15,0 0 128-15,1-3-128 0,0-1 176 0,-1-1-48 16,0 0-128-16,0-1 192 0,2 0-64 0,0-1 0 16,-1-2-128-16,1 0 192 0,0-2-192 0,0-5 144 15,0 6-144-15,0-6 128 0,1 5-128 0,-1-5 0 0,1 6 144 16,-1-6-144-16,0 0 192 0,0 0-16 0,6 5-16 0,-1 0 0 16,2-2-160-16,1-1 0 0,-1-1 0 15,3 0 0-15,1-1 0 0,2 0 0 0,2-1 0 0,0 0 0 16,2-1-144-16,0 1 144 0,3-2-192 0,0-2 192 15,0 1-512 1,-1-1 0-16,1 0 0 0,1-1 0 0,1 0-2528 16,-1-1-496-16</inkml:trace>
  <inkml:trace contextRef="#ctx0" brushRef="#br0" timeOffset="115126.03">7560 5842 19343 0,'0'0'848'0,"0"0"192"0,0 0-832 0,1-6-208 16,-1 0 0-16,0-1 0 0,0 7 1920 0,0-6 320 0,-1-1 80 0,1 7 16 15,-1-6-224-15,1 6-64 0,0-5 0 0,0 5 0 16,0 0-832-16,0 0-160 0,0 0-32 0,0 0-16 0,0 0-496 0,0 0-112 16,0 0-16-16,0 7 0 15,0 2-144-15,0 1-48 0,1 1 0 0,-1 2 0 0,0 2-192 0,0 2 0 16,-1-1 0-16,1 1 0 0,0 0 0 0,0 1 0 15,0-2 0-15,1 1 0 0,-1-2 0 16,1 1 0-16,0-1 0 0,0-1 0 16,0 1-464-16,1-1-144 15,0 0-32-15,0-1 0 0,0 1-2752 0,-1-2-576 16</inkml:trace>
  <inkml:trace contextRef="#ctx0" brushRef="#br0" timeOffset="115361.91">7339 6283 13823 0,'0'0'1216'0,"0"0"-960"0,-6-2-256 0,1 0 0 0,5 2 4736 0,0 0 896 15,0 0 176-15,0 0 32 0,0 0-3744 0,0 0-752 16,7-3-160-16,2-1-32 0,4 2-464 0,3 1-112 16,5 0 0-16,2-1-16 0,2-1-336 0,2 2-64 15,-2-2-16-15,1 0 0 0,3-1-144 0,-1 1 0 0,-1 0 144 0,1 1-144 16,-2-1 0-16,0 1 0 0,-1 2 0 0,-2-1 128 15,-1 1-128-15,-1 0 0 0,-1-1-128 0,-1 1 128 32,0 1-592-32,-4 1-48 0,-3 1 0 0,-2 0 0 15,-2 2-1904-15,-3 1-384 0,-1-1-80 0</inkml:trace>
  <inkml:trace contextRef="#ctx0" brushRef="#br0" timeOffset="115708.31">7524 6496 32015 0,'0'0'1408'0,"0"0"320"0,0 0-1392 0,0 0-336 16,0 0 0-16,0 0 0 0,0 0 672 0,0 0 64 16,0 0 16-16,0 0 0 0,0 0-192 0,0 0-48 15,1 7 0-15,-2 3 0 0,-1 3-352 0,-3 2-160 16,-1 0 128-16,-1 0-128 0,-1 1 0 0,1 0 128 15,-3 2-128-15,0 0 0 0,-1 0 0 0,1 0 0 16,0-2 128-16,0 0-128 0,0-2 0 0,1-2 0 16,2 0 0-16,2-1 128 0,2-2 16 0,3 0 0 0,0-1 0 0,0-8 0 15,3 5 208-15,3 1 32 16,0-2 16-16,3-1 0 0,3-3-128 0,3 1-16 0,1-1-16 0,2-1 0 16,0 0-80-16,2-2-16 0,0 0 0 15,2-2 0-15,-1 1-144 0,0-1 0 0,-1 2 0 0,-2 0 0 16,1-2-336-16,-1 1-160 15,-1 0-16-15,-3 0-16 0,0 0-1408 0,-2 1-288 0,-1-1-48 16,-2 1-12592-16</inkml:trace>
  <inkml:trace contextRef="#ctx0" brushRef="#br0" timeOffset="115960.69">7701 6608 13823 0,'-3'-4'1216'0,"-1"1"-960"16,0 0-256-16,1 1 0 0,3 2 4608 0,0 0 864 15,0 0 176-15,0 0 48 0,0 0-3456 0,0 0-672 0,0 0-144 0,-5 5-16 16,2 1-576-16,1 2-128 16,1 5 0-16,-1 1-16 15,1 1-240-15,1 3-64 0,0 2 0 0,0 1 0 0,0 1-64 0,0 1-32 16,1-2 0-16,-1 2 0 0,0-1-144 0,0 0-16 0,-1-3-128 0,1 1 192 31,0-1-192-31,0 0 128 0,-1-1-128 0,1-1 0 0,0-4 0 0,0-1 0 0,0-2 0 0,-1-1-160 31,0 0-1248-31,1-3-256 0,0-6-64 0,0 0-16320 0</inkml:trace>
  <inkml:trace contextRef="#ctx0" brushRef="#br0" timeOffset="117345.75">8928 5643 24879 0,'0'0'2208'0,"0"0"-1760"0,0-5-448 0,3 0 0 0,-2 1 1104 0,-1 4 144 15,1-6 32-15,-1 6 0 0,0 0-16 0,0 0 0 0,0 0 0 0,0 0 0 0,0 0-608 16,0 0-112-16,0 8-32 0,0 2 0 15,-1 2-272-15,1 1-64 0,0 0-16 0,-1 3 0 16,1 1-160-16,-1 2 192 0,-1 0-192 0,2-1 192 16,-1-1-192-16,1 1 192 0,0-1-192 0,1 1 192 0,-2-1-192 0,1 0 0 15,-1-3 0-15,0-1 128 0,0-1-128 16,1-1 0-16,0-2 144 0,0-1-144 0,-1-1 160 0,1-7-32 16,0 0-128-16,0 0 192 0,0 0 64 0,0 0 0 31,0 0 0-31,0 0 0 0,-2-7 128 0,0-3 48 15,-1-3 0-15,2-3 0 0,1 0-224 0,-2-3-32 0,1-3-16 0,1-2 0 16,-1-1-160-16,1-2 0 16,0 1 0-16,0 1 0 0,0-1 0 0,0 2 0 15,0 1 176-15,1 3-176 0,0 2 336 0,1 1-16 0,2 2-16 16,-1 0 0-16,0 0-144 0,3 2-32 0,1 2 0 0,2 0 0 16,0 1-128-16,2 1 0 0,2 2 0 0,0 1-176 15,-1 0 176-15,2 1-208 0,-3 2 80 0,2 0 128 16,-1 1-192-16,0 1 192 0,-1 2-192 0,0 0 192 31,-1 1-736-31,-1 3-32 0,0 0 0 0,-4 3 0 0,1 2-2160 0,-2 1-432 0,-4 3-96 0</inkml:trace>
  <inkml:trace contextRef="#ctx0" brushRef="#br0" timeOffset="117537.05">8939 5817 25791 0,'0'0'2304'0,"-4"-1"-1856"16,4 1-448-16,0 0 0 0,0 0 1328 0,0 0 160 15,0 0 48-15,0 0 0 0,0 0-96 0,0 0-16 0,0 0 0 0,6-1 0 16,1-4-528-16,3 3-96 16,1 0-32-16,2 0 0 0,3-2-576 0,-1 2-192 15,3-1 0-15,0 1 0 16,2-1-1280-16,0 1-352 0,1-1-80 0,1 1-8912 16,0 1-1776-16</inkml:trace>
  <inkml:trace contextRef="#ctx0" brushRef="#br0" timeOffset="117789.46">9276 5832 14735 0,'-12'10'640'0,"8"-4"160"0,-3 1-640 0,0 2-160 0,0 1 0 0,0 1 0 16,0 0 2752-16,2 1 512 0,1-1 96 0,-1 2 32 0,2-1-1664 0,2 1-320 16,1-2-64-16,1-2 0 0,2 0-256 0,2 0-64 31,-1-1 0-31,1-2 0 0,3 1-192 0,0-2-64 0,1 1 0 0,-1-4 0 0,2-1-64 0,0-1 0 16,0-1-16-16,1-1 0 0,0-1-208 0,-1-2-32 15,-2 0-16-15,-2-2 0 0,0-2-64 0,-1-1-16 16,-1-2 0-16,-1 0 0 0,0 0-48 0,-3 1-16 15,-1 0 0-15,-1 0 0 0,-1 0-80 0,-2 2-16 16,0 2 0-16,-2 1 0 0,-1 2-192 0,1 0 176 16,-2 2-176-16,0 0 160 0,0 2-400 0,2 1-80 15,-1 2 0-15,2 2-16 16,2-1-1856-16,1 2-368 0,-1 0-80 0,1 1-14384 0</inkml:trace>
  <inkml:trace contextRef="#ctx0" brushRef="#br0" timeOffset="117963.38">9495 5875 34095 0,'0'0'3024'0,"0"0"-2416"0,0 0-480 0,0-5-128 16,0 5 720-16,2-5 128 0,0 0 32 0,2 0 0 16,0 1-352-16,3 1-64 0,0 0-16 0,2 0 0 15,0 0-448-15,3 0 0 0,2 0 0 0,2 1-160 31,-1 0-1296-31,3 0-256 0,2 1-48 0,-1 0-8608 0,-1-3-1712 0</inkml:trace>
  <inkml:trace contextRef="#ctx0" brushRef="#br0" timeOffset="118406.06">9895 5585 29775 0,'0'0'1312'0,"-3"-5"288"0,1 0-1280 0,0-1-320 15,-2 2 0-15,0 0 0 0,0-1 1792 0,4 5 320 16,0 0 48-16,0 0 16 15,0 0-912-15,0 0-176 0,0 0-48 0,0 0 0 16,0 0-624-16,-2 7-128 0,2 0-32 0,0 3 0 0,0 2-64 0,0 2 0 16,2 1-16-16,-1 2 0 15,-1-1-32-15,0 3 0 0,0-2 0 0,0 2 0 0,0 0-144 0,1-1 160 16,0 1-160-16,0-1 160 16,-1-1-160-16,0 0 0 0,0 0 0 0,0-1 128 0,0-3-128 0,0-1 0 15,0-2 144-15,0-2-144 0,0-3 0 0,0-5 0 16,0 0 0-16,0 0 128 0,0 0-128 0,0 0 0 0,-1-4-176 15,0-4 176-15,0-2-224 0,0-3 48 0,-1-3 16 0,2-4 0 0,-2-4-48 0,4-3-16 16,-2-1 0-16,3-3 0 16,-1-1-16-16,0 1 0 0,0 2 0 0,2 1 0 0,-1-2 240 0,0 4 0 15,2 2 0 1,-1 2 0-16,0 0 0 0,2 3 0 0,0 2 0 0,1 2 160 0,0 2-32 16,-1 1-128-1,1 3 192-15,-1 2-64 0,1 2-128 0,1 0 192 16,-1 3-192-16,1 1 192 0,0 0-192 0,0 3 0 15,-1 1 0-15,0 2 0 0,-3 0 0 0,1 2 0 16,-1 0 0-16,-1 1 0 0,0 2 128 0,-2 1-128 16,-1-1 128-16,-3 0-128 0,0 3 192 0,-1 2-32 15,-3 1-16-15,-1 1 0 0,0-2-144 0,-1 0 0 16,0 1 0-16,1 0 0 0,0 0-336 0,1-1-48 0,1 0-16 16,0 0 0-1,0-2-1920-15,3-1-384 0,1-1-80 0</inkml:trace>
  <inkml:trace contextRef="#ctx0" brushRef="#br0" timeOffset="118720.5">10121 5823 29887 0,'-8'10'1328'0,"8"-10"272"0,-2 8-1280 0,-1 0-320 16,-2 1 0-16,1 0 0 16,-1 4 960-16,2-2 144 0,1-3 32 0,0 1 0 0,1 1-32 0,1-1 0 15,0 0 0-15,1-1 0 0,1 0-464 0,1-1-80 16,2-2-32-16,0 0 0 0,1-2-128 15,1 0-16-15,1 1-16 0,1-4 0 0,-1-3 32 0,0 0 16 16,1-2 0-16,1-2 0 16,-1-2-160-16,0-2-48 0,1-2 0 0,-1-1 0 0,-2-2 16 0,0 1 0 15,-2 2 0-15,-2 1 0 0,-1-1-80 0,-2 4-16 16,0 0 0-16,-3 1 0 0,0 1 32 0,-1 2 0 16,-3 1 0-16,0 1 0 0,1 1-160 0,-2 1 128 15,0 0-128-15,1 2 128 0,0 1-368 0,1 2-80 0,-1-1 0 0,0 1-16 31,0 1-576-31,0 0-112 0,2 1-32 0,0-1 0 16,0 1-2704-16,5-6-528 0</inkml:trace>
  <inkml:trace contextRef="#ctx0" brushRef="#br0" timeOffset="119021.71">10479 5392 35135 0,'0'0'1552'0,"0"-4"320"0,0-2-1488 0,0 6-384 0,0-5 0 0,0 5 0 15,0-6 656-15,0 6 64 0,0-5 16 0,0 5 0 0,0 0 224 0,0 0 32 16,0 0 16-16,0 0 0 0,7 0-480 0,0 1-80 16,0 2-32-16,1 2 0 0,1 0-192 15,1 4-32-15,1 1-16 0,0 3 0 0,-1 2 32 0,0 4 16 16,-1 3 0-16,2 1 0 0,-3 1 48 0,-1 3 16 15,-2 1 0-15,-3 5 0 16,-2 2-96-16,-3 0 0 0,-3 1-16 0,-3 0 0 0,-3 0-48 0,-3-2-128 0,-1-1 192 0,-2-3-64 16,-2 1-128-16,0-2-144 15,-2-3 144-15,-3 1-208 16,0-3-384-16,0-1-80 0,-1-1-16 0,-3 0 0 16,-1-2-1936-16,-3-2-384 0</inkml:trace>
  <inkml:trace contextRef="#ctx0" brushRef="#br0" timeOffset="119417.6">8800 5404 13823 0,'-5'-3'1216'0,"2"-1"-960"15,0-1-256-15,1 1 0 0,-4-1 3840 0,3 1 736 16,3 4 144-16,-5-3 16 0,1 2-2784 0,4 1-560 16,-7 0-112-16,0 2-32 15,-2 1-416-15,0 5-96 0,0 3-16 0,0 3 0 16,-3 2-304-16,1 3-64 0,-1 3-16 0,1 4 0 15,-1 1-80-15,1 3-32 0,0 3 0 0,1 2 0 0,3 4-224 0,-1 1 144 0,3 1-144 0,4-1 128 16,2-2-128-16,3 1 0 0,1-3 0 0,3-1 0 16,2-1 0-16,4 0 0 0,2-2 0 0,1-2 0 15,4-3 0-15,3 1 128 0,4-3-128 0,3-2 0 16,4-1-1520 0,2-5-384-16,4-4-80 0,4-3-13984 0</inkml:trace>
  <inkml:trace contextRef="#ctx0" brushRef="#br0" timeOffset="119941.98">10783 5295 30287 0,'-3'-12'1344'0,"2"7"272"0,1-1-1296 0,0 0-320 15,0-2 0-15,1 0 0 0,1 2 960 0,1-1 112 0,1 2 16 16,0-1 16-16,0 2-144 0,2 0-16 0,0 1-16 0,2 1 0 0,0 1-448 0,1 2-96 31,-4 0 0-31,2 1-16 0,-1 0-112 0,1 3-32 0,-3 0 0 0,1 2 0 0,-2 2-64 0,-1 0-16 32,-1 0 0-32,-1 1 0 0,-1 2-144 0,-1 2 160 0,-1-1-160 0,-1 0 160 15,1 0-160-15,0 0 160 16,-2-2-160-16,1 0 160 0,-1-1-160 0,0-2 128 15,1 0-128-15,0-2 128 0,1 0-128 0,0-2 128 16,3-4-128-16,-3 6 128 0,3-6 16 0,0 0 0 16,0 0 0-16,0 0 0 0,0 0 48 0,0 0 16 15,3 4 0-15,1 1 0 0,2-2-80 0,0-1-128 16,2 0 176-16,1-1-176 0,1 0 0 0,1 1 0 16,1-1 0-16,2-1 0 0,1-1 0 0,1-1-256 0,3 1 80 0,1 1 16 31,-1 0-1456-31,3 1-304 0,1 1-48 0,2-1-14800 0</inkml:trace>
  <inkml:trace contextRef="#ctx0" brushRef="#br0" timeOffset="121378.85">11327 5550 6447 0,'0'0'272'0,"0"0"80"0,0 0-352 0,0-5 0 0,2 2 0 15,0-3 0-15,0 1 3216 0,0-1 576 16,2 1 112-16,-1-1 32 0,0 1-1760 0,2-2-368 0,-2 3-64 0,1-2-16 16,0 0-288-16,0 0-64 0,-1 2-16 0,-3 4 0 15,0 0-416-15,5-3-96 16,-5 3-16-16,0 0 0 0,4-5-240 0,-4 5-48 0,0 0-16 0,0 0 0 16,0 0-112-16,2 7-32 0,-1-1 0 0,-1 3 0 15,-1 2-224-15,0 2-160 0,-1 2 192 0,0 0-192 0,-1 3 144 16,-1 1-144-16,2 3 0 0,-1-1 144 0,1-1-144 15,-1 0 0-15,1 0 0 0,1 0 0 0,0-2 0 0,0-2 0 16,0-1 0-16,0-2 0 0,1-1 192 0,0-1-32 16,0-1-16-16,1-1 0 0,0-1 176 0,1 2 48 15,0-2 0-15,0-1 0 0,-2-7 80 0,5 6 32 16,-1-1 0-16,2-1 0 0,0-1-32 0,2-1-16 16,1-1 0-16,-1 0 0 0,1-2-224 0,2 1-32 15,3 0-16-15,0-1 0 0,2 0-160 0,2 0 0 16,0-2 0-16,0 1 128 0,2 0-128 0,0 1 0 15,0 0 0-15,0-1 128 0,-2-1-128 0,0 1 0 0,-3 0 0 16,1 1 0-16,-2 0-432 0,-1 0 48 16,-2 0 0-16,0 0 0 15,0 1-512-15,-2 0-80 0,-2 0-32 0,-1 0-11120 16,-6 0-2224-16</inkml:trace>
  <inkml:trace contextRef="#ctx0" brushRef="#br0" timeOffset="124041.27">9485 6459 10127 0,'0'0'896'0,"-4"-3"-704"16,-3 0-192-16,0 2 0 0,0-2 1984 0,0 1 352 16,1 0 80-16,-1 1 16 0,0-1-528 0,2-1-112 15,0 1 0-15,5 2-16 0,-5-1-432 0,1-1-64 0,4 2-32 0,0 0 0 16,-4-2-464-16,4 2-80 16,0 0-32-16,0 0 0 0,0 0-208 0,0 0-32 0,0 0-16 0,0 0 0 15,0 0-208-15,0 0-32 0,0 0-16 0,7 0 0 16,3 0-32-16,1 1 0 0,0 0 0 0,3 0 0 15,3-1 0-15,2 1-128 0,4 0 192 0,5 1-64 16,3-2-128-16,4 0 160 0,2-1-160 0,4 0 160 16,2-1-160-16,3 0 0 0,1 0 144 0,5-2-144 15,3 1 128-15,6 0-128 0,4-2 160 0,1 1-160 0,0 0 144 16,1-1-144-16,1 1 128 0,3-1-128 0,4 1 144 0,0 0-144 16,-1-1 160-16,0 1-160 0,-4-1 128 0,0 1-128 15,3 1 0-15,-5-1 144 0,-4 2-144 16,-4 0 0-16,-2 0 144 0,-5 0-144 0,-1-1 144 0,-6 1-144 15,-1-1 192-15,-3 1-192 0,-2-1 144 0,-4 1-144 16,-3 0 0-16,-3 1 144 0,-5 0-144 16,-3 1 192-16,-4 0-192 0,-2 0 192 0,-4-1-192 0,-3 1 192 15,-1 0-192-15,-3 1 192 0,-5-1-448 0,0 0-96 16,0 0-16-16,0 0 0 16,-3 6-480-16,-4 0-112 0,-2-2 0 0,-5 3-16 15,-3 1-1616-15,-6 2-320 0,-5 2-64 0</inkml:trace>
  <inkml:trace contextRef="#ctx0" brushRef="#br0" timeOffset="124399.45">10395 6791 4607 0,'-2'-12'400'0,"0"7"-400"0,0-3 0 0,1 0 0 16,1 1 4928-16,1-1 912 0,-1 0 176 0,1 2 48 0,2-1-3440 0,-1 3-704 15,-2 4-128-15,0 0-16 16,0 0-656-16,5-2-128 0,-5 2-32 0,0 0 0 16,7 5-528-16,-2 4-112 0,0 2-32 0,-2 3 0 0,-2 2 0 15,0 1 0-15,-1 2 0 0,-1 2 0 0,-1 1-96 0,0 0-32 16,-2 1 0-16,1 1 0 16,0 0-32-16,0 0-128 0,0 1 192 0,2-3-64 0,0 0-128 0,1-1 0 15,0-2 0-15,1 0 0 0,1-2 144 0,2-2-144 16,0-2 160-16,2 0-160 0,0-2 272 0,3-1-32 15,1-1-16-15,1-2 0 0,2-2 32 0,1 0 0 16,2-3 0-16,3-1 0 16,1 0-80-16,2-2-16 0,0-1 0 0,2-2 0 0,0-1-160 0,-1-2-224 15,0 1 48-15,-3-4 16 16,-2-1-704-16,0-1-144 0,-3-3-16 0,-1 3-10608 0,-2-2-2112 0</inkml:trace>
  <inkml:trace contextRef="#ctx0" brushRef="#br0" timeOffset="124593.37">10407 6787 36047 0,'0'0'1600'0,"0"0"320"0,0 0-1536 0,3-5-384 0,2-1 0 0,0 1 0 16,3 0 0-16,2 1-144 0,1-1 0 0,3 1 0 0,1 1 336 0,3-1 80 0,1 2 16 0,2 0 0 31,1 0-288-31,0 1 0 0,0 0 0 0,-2 1 0 15,0 0-1392-15,0 1-384 0,-2 0-80 0,-4 1-12544 0</inkml:trace>
  <inkml:trace contextRef="#ctx0" brushRef="#br0" timeOffset="124780.32">10437 6948 25791 0,'0'0'1152'0,"-7"-3"224"16,7 3-1104-16,0 0-272 0,-4-2 0 0,4 2 0 0,0 0 1952 0,0 0 336 0,0 0 64 0,0 0 16 31,0 0-1008-31,0 0-192 0,5-2-32 0,3 1-16 16,2 0-544-16,2 0-128 0,1 0 0 0,2 0-16 0,3-2-432 0,3 0 0 15,4 1 0-15,2 0 0 16,0-2-464-16,2 1-128 0,1-1-32 0,1-1 0 16,0 1-1984-16,1-1-400 0,0 0-64 0</inkml:trace>
  <inkml:trace contextRef="#ctx0" brushRef="#br0" timeOffset="125191.78">11191 6733 18431 0,'0'0'1632'0,"0"0"-1312"16,0 0-320-16,0 0 0 0,0 0 2704 0,0 0 480 15,-3-4 80-15,3 4 32 0,-4-2-1264 0,4 2-256 16,-7 0-48-16,1 2-16 0,2 1-752 0,-1 3-160 16,-1 0-32-16,1 3 0 0,-2 2-368 0,0 1-80 0,1 1 0 0,-1 3-16 15,1 0-128-15,0 0-32 16,1-1 0-16,0 0 0 0,0 1-144 0,0-1 160 15,1-2-160-15,-1 2 160 0,1-1-160 0,0 1 0 0,0-1 144 0,1-2-144 16,1-1 0-16,-1-1 128 0,1-3-128 0,2 0 0 0,0-7 128 16,0 0-128-16,0 0 160 0,0 0-160 0,0 0 0 0,0 0-160 15,0 0 0-15,6-6 0 0,1-1-64 16,0-4-16-16,1-5 0 0,2-1 0 0,2-2 32 0,0-2 0 16,-1-2 0-16,1 0 0 0,-1 0 208 0,-1 1-176 15,-1 1 176-15,0 2-160 0,-2 3 304 0,1 0 64 16,-4 3 16-16,2 2 0 0,-1 2 256 0,1 3 48 15,-1 1 16-15,-5 5 0 0,6-3-208 0,-6 3-32 16,8-1-16-16,-8 1 0 0,0 0-64 0,6 5-16 16,2 2 0-16,0 1 0 0,-3 0 64 0,1 2 16 0,-1 1 0 15,1 1 0-15,-2 1-80 0,0 0-16 0,2 0 0 0,-3 1 0 16,1 1-192-16,-2-1 144 0,0 0-144 16,-1 2 128-16,0-1-128 15,-1 1-176-15,0 1 48 0,1-1 0 16,-1 2-1312-16,0-3-256 0,-2 0-48 0,-1-1-16 15,-1-1-1712-15,0-1-352 0</inkml:trace>
  <inkml:trace contextRef="#ctx0" brushRef="#br0" timeOffset="125350.29">11142 6971 29487 0,'0'0'2624'0,"-5"-5"-2112"16,1 1-512-16,0 0 0 0,4 4 912 0,-3-5 80 0,1 1 16 0,2 4 0 0,2-5 32 0,3 2 16 15,1 0 0-15,3 1 0 0,2-1-528 0,1 1-96 16,1-1-32-16,5 1 0 0,-1-1-400 0,2 1 128 15,3 0-128-15,3 0 0 16,0-1-1040-16,0-1-304 0,2 0-48 0</inkml:trace>
  <inkml:trace contextRef="#ctx0" brushRef="#br0" timeOffset="125876.13">13094 5701 24879 0,'-5'-12'2208'0,"5"7"-1760"0,0-2-448 0,-1 1 0 0,0 0 1392 0,-1 2 192 15,1-2 32-15,1 2 16 16,0-1 336-16,0 5 64 0,0 0 16 0,0 0 0 0,0 0-800 0,0 0-160 16,0 0-16-16,0 0-16 0,0 0-544 15,0 0-96-15,3 9-32 0,-1 1 0 0,1 1-208 0,-1 2-48 16,0 2-128-16,0 0 192 0,-1 3-192 15,-1-1 0-15,-3 2 128 0,2 1-128 0,1 1 0 16,0-1 0-16,-1 0 128 0,0 0-128 0,0-2-320 16,-1 0-128-16,0 1 0 0,-1-1-16 0,1-3-2016 15,1-1-400-15,-2-2-64 0</inkml:trace>
  <inkml:trace contextRef="#ctx0" brushRef="#br0" timeOffset="126047.04">12914 5950 25791 0,'-8'-10'2304'0,"5"6"-1856"16,0-2-448-16,1 2 0 0,4-1 2976 0,-1 0 496 16,0-1 112-16,2 2 0 0,3 0-2432 0,2-1-480 15,3 0-96-15,4-1-32 0,1 2-224 0,2-1-32 16,2 2-16-16,2 1 0 0,0 0-272 0,2 1 160 16,-1-3-160-16,1 2 128 15,1 0-496-15,2 0-96 0,0-2-32 0,3 2-11632 0,1 0-2336 0</inkml:trace>
  <inkml:trace contextRef="#ctx0" brushRef="#br0" timeOffset="126539.37">14651 5424 18431 0,'0'0'1632'0,"-1"-4"-1312"0,0-2-320 0,-3 2 0 15,0-1 1792-15,4 5 304 0,0 0 48 0,0 0 16 16,0 0 112-16,0 0 32 0,0 0 0 16,0 0 0-16,0 0-1104 0,0 0-224 0,0 0-32 0,-1 7-16 15,-1 1-464-15,0 3-80 0,1 1-32 0,0 4 0 16,0 2-112-16,0 2-32 15,0 0 0-15,0 0 0 0,2 2-16 0,-2 2-16 0,0 0 0 0,0 0 0 0,-2 0-176 0,1-1 0 16,0 0 144-16,1 0-144 0,-1-1 128 0,0 2-128 16,-1-5 128-16,1 0-128 0,0-1-144 0,0-2-112 31,0 1 0-31,0-1-16 0,-1-2-2432 0,1 0-496 0,0-2-80 0</inkml:trace>
  <inkml:trace contextRef="#ctx0" brushRef="#br0" timeOffset="126730.1">14390 5982 31327 0,'0'0'1392'0,"-3"-3"272"0,1-3-1328 0,-1 2-336 0,3 4 0 0,0-6 0 15,0 6 1312-15,5-5 192 16,0 0 32-16,4 1 16 0,2 1-656 0,4-1-144 0,3 0-32 0,3 1 0 16,2-1-224-16,3 0-48 0,2 1-16 0,2 0 0 15,2 1-128-15,-1 0-32 16,0 0 0-16,0 1 0 0,0 1-272 0,-1 0 0 0,-4 0 128 0,-2 0-128 0,-1 0-160 0,-1 1-96 15,-1 0 0-15,-2 1-16 32,-5 0-2096-32,-2 3-432 0,-1-1-80 0,-3 2-12528 0</inkml:trace>
  <inkml:trace contextRef="#ctx0" brushRef="#br0" timeOffset="127073.57">14707 6097 36447 0,'-11'-8'1616'0,"11"8"336"0,-6-3-1568 0,6 3-384 0,0 0 0 0,-5 0 0 16,-1 0 432-16,1 1 0 15,-1 2 0-15,1 1 0 0,-2 3-48 0,2 1-16 0,-1 2 0 0,1 1 0 16,-3 0-368-16,0 3 128 31,1 0-128-31,-2 1 0 0,0 2 0 0,0-1 0 0,-1 1 0 0,3-1 0 0,-4 1 128 16,2-1-128-16,1 0 128 0,0-2-128 15,2-1 176-15,0-1-48 0,2-1 0 0,1-1 0 16,0-1 192-16,2-1 16 0,2-2 16 0,1 0 0 0,-2-6 0 0,4 5 0 0,1 1 0 0,3-2 0 16,2 1-144-16,2-2-16 15,1-1-16-15,2 0 0 0,2 0 0 0,2 0 0 16,2-1 0-16,0-1 0 0,2 0-368 0,-1-1-80 16,0-2-16-16,1 0 0 15,-2-1-1312-15,-2-1-272 0,-2-1-48 0,0-1-16 16,-3-1-1248-16,-2-2-240 0,-1-2-48 0</inkml:trace>
  <inkml:trace contextRef="#ctx0" brushRef="#br0" timeOffset="127253.4">14869 6252 7359 0,'0'0'320'0,"0"0"80"0,-7-3-400 0,1 1 0 15,6 2 0-15,0 0 0 0,-5-2 5760 0,5 2 1056 16,0 0 224-16,0 0 32 0,-6 1-4384 0,2 2-896 16,0 2-160-16,3 1-32 0,-3 3-528 0,2 1-112 15,-1 1 0-15,1 2-16 0,-1 4-224 0,1 0-32 16,0 2-16-16,0 1 0 0,0-1-224 0,-1 2-32 15,1-1-16-15,1 1 0 0,1 1-224 0,0 1-48 16,0-1-128-16,1-1 192 0,-1-2-192 0,1-2 0 0,0 0 0 16,0-2 0-16,-1 1 0 0,3-3-320 0,-1-1 64 0,2-2 0 31,-2-2-2080-31,1-3-416 0,-3-5-64 0</inkml:trace>
  <inkml:trace contextRef="#ctx0" brushRef="#br0" timeOffset="127919.08">15916 5294 34095 0,'0'0'3024'15,"0"0"-2416"-15,0 0-480 0,-6-1-128 0,2 1 208 0,4 0 32 0,-5 2 0 0,1 2 0 16,1 1 64-16,2 2 16 0,-2 3 0 0,3 1 0 0,3 2-320 0,-3 1 128 16,1 2-128-16,0 1 0 0,1 3 128 0,0 0-128 15,0 0 0-15,2 4 0 0,-2-1 144 0,0-2-144 16,0-1 0-16,1-3 144 15,0 0-144-15,-2-2 0 0,0-1 144 0,-1 0-144 0,0-3 160 0,-1-4-32 16,-1 1-128-16,0-2 192 16,-1-2 0-16,3-4 0 0,0 0 0 0,0 0 0 15,-4 0 48-15,-3-3 0 0,2-3 0 0,0-3 0 0,1-3 80 0,1-2 0 16,-1-4 16-16,2-3 0 0,0-2-128 0,1-2-16 0,1-4-16 0,1 1 0 31,0-2-176-31,2 0 192 0,1 1-192 0,0 0 192 16,2 3-64-16,0 2-128 0,2 0 192 0,1 4-64 0,0 0 0 0,0 2 0 0,1 2 0 15,2 2 0-15,2 2-128 0,-1 2 0 16,0 2 144-16,1 0-144 0,3 1 0 0,-3 2 0 0,0 2 0 0,1 0 0 16,-1 1 0-16,0 1 0 0,0 2 0 0,-1 0-128 15,-2 3-304-15,0 0-48 0,0 1-16 0,-2 2 0 32,-1 2-2000-32,0 2-416 0,-1 1-80 0</inkml:trace>
  <inkml:trace contextRef="#ctx0" brushRef="#br0" timeOffset="128078.59">15973 5453 33055 0,'0'0'1472'0,"0"0"288"0,0 0-1408 0,0 0-352 15,0 0 0-15,0 0 0 16,0 0 1344-16,0 0 192 0,0 0 32 0,0 0 16 16,0 0-704-16,9-1-144 15,1 1-32-15,1 0 0 0,1 0-544 0,2 0-160 0,3 0 0 0,1 0 0 31,2 0-512-31,2 0-192 0,-1-1-16 0,0-1-16 16,-2 1-2816-16,-1 1-560 0</inkml:trace>
  <inkml:trace contextRef="#ctx0" brushRef="#br0" timeOffset="128332.51">16246 5689 5519 0,'0'9'496'0,"-2"0"-496"16,-1 0 0-16,2-1 0 0,0 1 4272 0,1-1 752 15,0 0 160-15,2-1 16 0,1 1-2576 0,0-1-512 16,0-3-96-16,3 0-32 0,0 0-512 0,2-3-128 15,0-1 0-15,0 0-16 0,1-1-384 0,0-1-80 16,1-2-16-16,-1-1 0 0,0-3-272 0,-1-1-64 16,0-1-16-16,1-1 0 0,-4-1 80 0,1 0 0 0,-3 0 16 0,-1 0 0 15,-1 0-112-15,-1 0-32 16,-2 1 0-16,-1 1 0 0,-1 2-32 0,-1 2-16 16,0 0 0-16,-1 2 0 0,-2 0-272 0,2 2-128 15,-1 1 128-15,0 2-128 16,-2 1-256-16,-1 3-128 0,0-1-16 0,1 2-16 15,1-1-1568-15,3 2-304 0,-1 0-64 0,2 1-15264 0</inkml:trace>
  <inkml:trace contextRef="#ctx0" brushRef="#br0" timeOffset="128699.08">16425 5064 26719 0,'0'-9'2368'0,"0"-4"-1888"15,1 0-480-15,4-1 0 0,1 0 1872 0,2 0 288 16,0 3 48-16,0 0 16 0,2 2-880 0,1 0-192 16,0 1-16-16,0 4-16 0,0 0-512 0,2 3-96 15,0 1-32-15,-2 1 0 0,-3 0-336 0,1 2-144 16,0 0 128-16,-2 4-128 0,-3-1 0 0,-1 3 128 15,1 1-128-15,-3 2 0 0,-4 0 128 0,0 2-128 0,-1 2 128 0,-1-1-128 16,-3 2 0-16,-1-2 128 0,0-1-128 0,0 1 0 16,0-3 160-16,2-1-160 0,-1 0 192 0,2-2-192 15,2-2 320-15,1 0-64 16,2-2 0-16,1-5 0 0,0 0 16 0,0 0 0 16,3 5 0-16,4-2 0 0,1-1-272 0,3 0 0 0,1-2 0 0,4 0 0 15,1-1-208-15,1-1-112 0,1-1 0 0,-3 1-16 31,4-2-2192-31,0 2-432 0</inkml:trace>
  <inkml:trace contextRef="#ctx0" brushRef="#br0" timeOffset="129123.39">17042 5125 20271 0,'0'0'1792'0,"0"0"-1424"15,1-7-368-15,0 2 0 0,0-1 1616 0,2 1 256 0,-1-1 48 0,1 1 16 16,-2-1 128-16,-1 6 32 0,4-5 0 0,-4 5 0 16,2-5-832-16,-2 5-176 0,0 0-16 0,0 0-16 15,0 0-352-15,0 0-64 0,0 0 0 0,0 0-16 16,0 0-64-16,2 7-16 15,-1 0 0-15,0 1 0 0,-2 3-288 0,0 3-64 16,-1 0-16-16,0 2 0 0,-2 3-48 0,0 1-128 0,-1 1 192 0,1 1-64 16,0 0-128-16,-1 1 160 0,1-1-160 0,-1 0 160 0,2-1-160 0,1-1 128 15,1-1-128-15,1 0 128 0,-2-1 0 0,2-2 0 16,2-1 0-16,0-2 0 0,2-2 64 0,2 0 16 16,1-2 0-16,1-2 0 0,2 0 64 0,1-1 16 15,1-1 0-15,2-2 0 0,1-2-96 0,0-1-32 16,1 0 0-16,0-1 0 0,2-1-160 0,-1-1-176 15,0-1 48-15,-1 0 0 16,2 1-544-16,0-1-96 0,-2 1-32 0,0 1 0 16,-2 0-2848-16,0-1-576 0</inkml:trace>
  <inkml:trace contextRef="#ctx0" brushRef="#br0" timeOffset="129774.78">15791 6002 25503 0,'0'0'1136'0,"-5"0"224"0,5 0-1088 0,-6 0-272 0,0 0 0 0,0 0 0 16,6 0 832-16,0 0 96 0,-4 1 32 0,4-1 0 16,0 0 144-16,0 0 48 15,0 0 0-15,0 0 0 0,0 0-496 0,-4 4-80 0,4-4-32 0,0 0 0 16,0 6-32-16,0-6 0 0,4 5 0 0,-1 0 0 15,3-2 0-15,3 0-16 0,2-1 0 0,3 1 0 16,2-2-16-16,3 0 0 0,2-1 0 0,4 0 0 0,5-1-224 16,4 0-64-16,6-2 0 0,5 0 0 0,2 0-16 15,4-1-16-15,0 0 0 0,5 0 0 0,4-1-160 16,4 0 0-16,2-1 0 0,1 1 128 0,-2-1-128 16,-2 1 0-16,0 0 0 0,1 1 128 0,-2 1-128 15,-1 0 0-15,-3 1 0 0,-3 0 0 0,-5 0 0 16,-5 0 0-16,-5 1 0 0,-4-1 0 0,-3 1 0 0,-4 1 128 15,-3-1-128-15,-5 1 128 0,-2 0-128 0,-4 0 192 16,-3-2-192-16,-2 2 192 0,-3-1-192 0,-7 1 0 16,0 0 144-16,0 0-144 15,0 0-400-15,0 0-160 0,0 0-16 0,0 0-16 16,-6 1-528-16,-1 1-96 0,-1 2-32 0,-2 0-15520 0</inkml:trace>
  <inkml:trace contextRef="#ctx0" brushRef="#br0" timeOffset="130197.94">16381 6402 25567 0,'0'0'1136'0,"0"-7"224"0,1 1-1088 0,0 0-272 16,1 1 0-16,1 0 0 0,-3 5 1040 0,5-3 160 16,-5 3 16-16,6-3 16 0,-1 0 64 0,-5 3 16 15,0 0 0-15,0 0 0 0,6-2-640 0,-6 2-128 16,0 0-32-16,0 0 0 0,4 6-48 0,-2 1-16 16,-1 0 0-16,-1 3 0 0,-2 3-192 0,-1 1-32 15,-2-1-16-15,1 1 0 0,-1 3-80 0,0-1 0 16,0 2-128-16,0-1 192 0,1 2-64 0,1-1 0 15,-2-3-128-15,2 1 192 0,1 1-64 0,1-2 0 0,1 1-128 16,1-3 192-16,1-1 32 0,2-2 0 0,1-1 0 0,1-2 0 16,4 1 96-16,-1-1 32 0,2-1 0 0,1-1 0 15,2-2 0-15,2 0 0 0,1 0 0 0,2-2 0 16,0-1-144-16,1 0-16 0,-1 0-16 0,1-3 0 0,0 0-176 0,-1-1 0 16,-2 0 0-16,0 0 128 15,-1 0-304-15,-1-2-64 0,-1 1-16 0,-2-2 0 16,0 0-1344-16,0 0-288 0,-3-1-48 0,-1 0-9728 15,-3 1-1952-15</inkml:trace>
  <inkml:trace contextRef="#ctx0" brushRef="#br0" timeOffset="130409.57">16394 6400 36623 0,'0'0'1616'0,"1"-6"352"0,4 1-1584 0,-1-1-384 0,2 1 0 0,1-1 0 0,2 2 0 0,3 0-304 0,5-2 48 0,-1 2 16 16,4 0 240-16,2 2 192 16,1 0-48-16,-1 1 0 0,-1 0-144 0,-2 1-272 0,-2 1 64 0,-1 0 16 31,-3 1-2400-31,-1 0-480 0,-1 1-80 0</inkml:trace>
  <inkml:trace contextRef="#ctx0" brushRef="#br0" timeOffset="130590.72">16351 6558 29487 0,'0'0'2624'0,"0"0"-2112"15,0 0-512-15,0 0 0 0,0 0 1312 0,0 0 160 0,6-4 16 0,-2-1 16 0,3 2-304 16,2 1-64-16,2-1-16 0,2 2 0 16,2-1-608-16,4 2-112 0,2 0-16 0,1-1-16 0,0 0-240 0,2-1-128 15,0-1 160-15,2 1-160 0,-2-2-192 0,1 1-128 16,-1 0-16-16,0-2-16 15,0 1-2800-15,-1-1-560 0</inkml:trace>
  <inkml:trace contextRef="#ctx0" brushRef="#br0" timeOffset="130998.17">17111 6339 25791 0,'0'0'2304'0,"-1"-4"-1856"0,1 4-448 0,0 0 0 16,0 0 2080-16,-2-3 320 0,2 3 64 0,0 0 16 0,0 0-1024 0,0 0-208 0,-5 6-32 0,0 1-16 15,0 1-624-15,-1 1-128 16,3 5-32-16,-4 0 0 0,1 0-208 0,0 3-32 16,1-2-16-16,-1 2 0 0,0 0-32 0,0 2 0 0,1 0 0 0,0 0 0 15,1-2-128-15,-1-1 128 0,2-1-128 0,0-2 128 32,1-1-128-32,-1 0 128 0,2-2-128 0,1-2 128 0,0-8 0 0,0 5-128 15,0-5 192-15,0 0-64 0,0 0-128 0,0 0 192 0,0 0-192 0,6-5 192 16,-1-3-192-16,0-1 0 0,1-4-192 0,2-5 192 15,1-2-224-15,1-4 80 0,1-2 16 0,0 0 0 16,0-2-80-16,-1 3-16 0,-2 1 0 0,1 1 0 0,-1 3 224 0,0 2 0 16,-2 3 0-16,0 3 160 0,-1 2 112 0,0 2 32 15,-1 1 0-15,0 3 0 0,-4 4-48 0,0 0 0 16,0 0 0-16,7 1 0 0,-7-1-16 0,9 5-16 16,-3 2 0-16,2 3 0 0,0 1-16 0,-2 2 0 15,-1 1 0-15,0 1 0 0,1 1-208 0,-1 2 176 16,0 1-176-16,-1-1 160 0,-1 1-160 0,1 1 0 15,-1 0 0-15,-1 0 0 0,0-2 0 0,0 1 0 16,-1 0-224-16,-1-1 80 16,0 0-656-16,0-2-128 0,-1 0-32 0,-2-2 0 15,1-3-2816-15,-2-1-560 0</inkml:trace>
  <inkml:trace contextRef="#ctx0" brushRef="#br0" timeOffset="131171.54">17061 6542 33407 0,'0'0'1472'0,"-2"-5"320"0,-2-2-1440 0,2 1-352 0,2 0 0 0,0 0 0 16,1 2 976-16,4-1 128 0,1 2 32 0,1 0 0 15,1-2-432-15,0 2-96 0,4 0-16 0,3-1 0 16,1 1-464-16,2 1-128 0,2 0 0 0,1-1 0 16,1-1 0-16,1 1-256 0,1-2 32 0,2 1-11424 15,3 0-2272-15</inkml:trace>
  <inkml:trace contextRef="#ctx0" brushRef="#br0" timeOffset="131942.49">17811 5100 8287 0,'-4'-11'736'0,"3"6"-592"0,-2 0-144 0,2-2 0 0,0 1 3760 16,1-2 720-16,1 0 128 0,1 2 48 15,1-1-2864-15,1 0-560 0,-1 1-112 0,3 0-32 0,2 1 48 16,0-1 0-16,1 2 0 0,2 1 0 16,1-1-496-16,1 1-112 0,1 0-16 0,1 0 0 15,0 2-112-15,2 1-16 0,1 0-16 0,0 0 0 16,0 0-32-16,-1 1 0 0,1 2 0 0,-1-1 0 15,-1 0-16-15,1 1 0 0,-1 1 0 0,-2 0 0 0,0 0 0 0,-2 0-16 16,-1-1 0-16,0 1 0 0,-3 1-32 0,2 0 0 16,-4 1 0-16,0 0 0 0,0 2-96 0,-1 0-32 15,0 0 0-15,0 0 0 0,-1 2-144 0,-2 1 128 16,-1 0-128-16,0 2 128 0,0 2-128 0,-1 1 0 16,-1 2 144-16,0 1-144 0,0-1 0 0,-1 3 128 15,-2 1-128-15,2 2 0 0,0 2 0 0,0 1 0 0,0 3 0 16,-1 0 0-16,1 0 0 0,0 2 0 15,0 1 0-15,0 2 0 0,-2 4 0 0,3 1 0 16,-1 0 0-16,0 3 0 0,1 1 0 0,0 2 0 0,-1 2 0 0,2-1 0 16,0 0 0-16,2 1 0 0,-1-1 0 15,0 0 0-15,1 2 0 0,0-1 0 16,1-1 0-16,1-1 0 0,-1-2 0 0,0-1 0 0,0-1 0 0,-1-2 0 16,0-2 128-16,0 0-128 0,0-2 128 0,-1-3-128 15,1-1 128-15,-1-2-128 16,0-3 128-16,0-2-128 0,-1 0 128 0,0-3-128 0,0-2 160 15,-1-2-160-15,0-3 176 0,-2 0-176 0,0-2 192 0,0-1-192 0,-3-1 208 0,1 0-64 16,-3-1-16-16,-1 0 0 0,-1-4 128 0,-1 1 32 16,-2-1 0-16,-1-1 0 0,0 1 16 0,-1-2 0 15,-1-1 0-15,-1 1 0 0,1-1-176 0,-2 0-128 16,1 0 192-16,-2 1-192 0,0-1 0 0,-2-1 0 16,-1 0 0-16,1 1 0 15,-3-1-352-15,2 0-176 0,1-1-48 0,-2 0 0 16,1 0-2864-16,0-1-576 0</inkml:trace>
  <inkml:trace contextRef="#ctx0" brushRef="#br0" timeOffset="133589.12">7472 8412 15663 0,'0'0'1392'0,"2"-5"-1120"0,-2 0-272 16,0 5 0-16,0-6 1888 0,0 2 320 16,0 4 64-16,0 0 16 0,0-6-752 0,0 6-128 15,0 0-48-15,0 0 0 0,0 0-464 0,0 0-112 0,-5 4-16 0,0 1 0 16,2 3-512-16,-1 2-96 0,-1 2-32 0,1 1 0 16,-1 4-128-16,0 0 0 15,2 1 144-15,-1 1-144 0,3 1 0 0,-2 0 128 16,1 1-128-16,2 0 0 0,1 0 0 0,1-1 0 0,1-3 0 0,3 0 128 15,-1-1-128-15,2 0 128 0,0-3-128 0,0 0 128 16,2 0-128-16,0-2 176 16,0-2-176-16,1-1 192 0,-1-2-64 0,1 0-128 15,0-3 192-15,1-1-64 0,2-2-128 0,0-2 192 0,-1-2-192 0,0-2 192 0,1 0-32 0,0-4 0 16,-2-2 0-16,2-3 0 0,-1 0-16 0,2-4 0 16,-2 0 0-16,0-3 0 0,-1-4-144 0,0 1 0 15,-1 1 0-15,-3 0 128 16,0 0-128-16,-3 2 192 0,0 3-192 0,-2 1 192 15,-2 3 448-15,-1 1 112 0,0 3 16 0,0 3 0 16,-3 0 32-16,2 2 16 0,2 6 0 0,0 0 0 16,-3-3-336-16,3 3-64 0,0 0-16 0,0 0 0 0,-5 5-400 0,1 1 0 15,1 2 128-15,1 2-128 0,-1 1 0 0,1 1 0 0,0 2 0 16,1 0-176-16,0 3 176 0,1 1 0 0,0-1 0 0,0 1 0 16,1-1 0-16,0 1 0 15,0 0 0-15,1-2 0 0,0-1 0 0,1 0 0 0,0-2 0 0,-1 0 0 31,1 0-528-31,2-1-32 0,0-1 0 0,1 2 0 0,-1-1-2624 0,3-1-528 0</inkml:trace>
  <inkml:trace contextRef="#ctx0" brushRef="#br0" timeOffset="133821.93">7988 8785 34607 0,'0'0'1536'0,"0"0"320"0,-3-3-1488 0,3 3-368 16,-6-1 0-16,6 1 0 0,0 0 640 0,-4 4 48 0,4-4 16 0,-4 5 0 16,4 2 0-16,0 0 0 0,-1 0 0 0,1 3 0 15,1 1-448-15,1 1-64 0,-1 0-32 0,0 1 0 0,1-1-160 0,0 2 0 16,-1-1 144-16,0 0-144 16,0-1 0-16,1-1 0 0,-1 1 0 0,1 0 128 31,0 0-1456-31,1-1-272 0,-3 0-64 0,1-1-9328 15,-1-1-1856-15</inkml:trace>
  <inkml:trace contextRef="#ctx0" brushRef="#br0" timeOffset="134110.1">7945 8916 25791 0,'-10'-10'1152'0,"6"4"224"0,-1 0-1104 0,1-1-272 15,1 0 0-15,0 1 0 0,1-1 2160 0,2 1 368 16,2-1 80-16,1 1 16 0,0 1-1424 0,2 1-288 15,3-1-48-15,2 2-16 0,1 0-608 0,1 0-240 16,1 2 176-16,2 1-176 0,-1 0 128 0,1 2-128 16,2 1 0-16,-2 1 0 0,1 2 272 0,-3 1-32 15,-3 2-16-15,-1 1 0 0,-2 1 32 0,-1 1 0 16,-2 0 0-16,-3 0 0 0,0 1-112 0,-1 1-16 16,-1 0 0-16,-1 1 0 0,-6 1 0 0,1-2-128 15,-3-1 192-15,-1-1-64 0,-1 0-128 0,-2 1 160 16,0-1-160-16,0-1 160 0,0-1-160 0,-1-2 128 15,0 0-128-15,-1-1 128 0,1-2-128 0,1-2 0 16,1 1 0-16,0-2 0 16,1 0-464-16,1-1-80 0,1-1-16 0,2 0-11472 15,0-1-2304-15</inkml:trace>
  <inkml:trace contextRef="#ctx0" brushRef="#br0" timeOffset="134508.26">8493 8638 20271 0,'0'0'1792'0,"0"0"-1424"0,0 0-368 0,0 0 0 0,0 0 2560 0,0 0 432 0,0 0 80 0,0 0 32 15,0 0-1456-15,5-4-304 0,1 0-48 0,0 0-16 16,3 2-448-16,2 0-112 15,1 1-16-15,2 0 0 0,-1 0-416 0,3 1-96 0,1-2 0 0,0 2-16 16,2 0-176-16,0 0 0 0,-1 0 0 0,2 2 0 16,0-1-1616-16,-1 0-208 0,-2 1-32 0,-2 0-13632 0</inkml:trace>
  <inkml:trace contextRef="#ctx0" brushRef="#br0" timeOffset="134675.73">8540 8781 20271 0,'-12'0'896'0,"7"1"192"0,0 2-880 0,-1-2-208 0,0-1 0 0,6 0 0 0,-5 1 3664 0,5-1 688 16,0 0 144-16,0 0 32 0,0 0-2752 0,0 0-560 16,0 0-96-16,0 0-32 0,0 0-720 15,8 2-160-15,3-1-16 0,1 0-16 0,3-1-176 0,1 0 0 16,2 0 0-16,1 0 0 31,0-2-416-31,3-1-64 0,0-2-16 0,3 1-11376 0,1 1-2272 0</inkml:trace>
  <inkml:trace contextRef="#ctx0" brushRef="#br0" timeOffset="135363.91">10584 8217 14735 0,'0'0'640'0,"0"0"160"0,-1-4-640 0,1 4-160 16,-1-6 0-16,1 1 0 0,1-1 2256 0,-1 6 432 15,0-5 64-15,0 5 32 0,1-6-720 0,-1 6-144 0,2-5-16 0,-2 5-16 16,2-5-464-16,-2 5-80 0,0 0-32 0,0 0 0 16,0 0-352-16,0 0-64 0,0 0 0 0,0 0-16 15,0 0-352-15,0 0-64 0,6 7-16 0,-2 2 0 16,0 1-256-16,-1 2-48 0,-1 2-16 0,0 0 0 16,0 2-128-16,2 1 0 0,-1 3 144 0,-1 1-144 15,2 0 0-15,-2 1 0 0,0-1 0 0,-1 0 128 16,-1 0-128-16,1-3 0 0,-1 0 0 0,0-2 0 15,0 1 0-15,-1-2 128 0,0 0-128 0,1-2 0 16,-1 0-432-16,0-1-144 16,-1-2-48-16,-1 0 0 0,1-1-2768 0,-1-2-576 0</inkml:trace>
  <inkml:trace contextRef="#ctx0" brushRef="#br0" timeOffset="135602.97">10379 8699 20271 0,'0'0'1792'0,"0"0"-1424"16,0 0-368-16,0 0 0 0,-5-1 2816 0,5 1 480 0,0 0 96 0,0 0 32 16,0 0-2048-16,0 0-416 15,6-1-64-15,2 1-32 0,2 1-304 0,3 0-64 0,4 0-16 0,1 0 0 16,4 0-160-16,3-1-16 0,2 0-16 0,4 1 0 16,1 0-160-16,0-1-128 15,0-1 144-15,0-1-144 0,-3 0 128 0,1-1-128 0,-1-1 0 0,-2 1 0 0,-2 1 0 16,-2 0 0-1,-1-1 0-15,-4 1 0 0,-2 1-288 16,-3 0-160-16,-2 0-16 0,-1 1-16 0,-4 0-1952 0,-6 0-384 0,0 0-64 0</inkml:trace>
  <inkml:trace contextRef="#ctx0" brushRef="#br0" timeOffset="135976.66">10528 9065 33167 0,'0'0'1472'0,"-6"-3"304"0,2 0-1424 0,1-2-352 0,0 1 0 0,2-2 0 0,1 1 1168 0,3-1 176 15,-1 0 16-15,2-1 16 16,2 0-592-16,2 1-112 0,5-1-32 0,1 2 0 16,1 0-480-16,3 2-160 0,1 0 0 0,0 2 0 0,-1-2 0 0,1 3 0 0,-4 2 0 0,-2 0 0 15,-2 0 128-15,-1 2-128 0,-2 3 0 0,-2 2 0 16,-1 1 0-16,-2 1 0 15,-2 1-160-15,-2 1 160 0,-2 1-256 0,-4 3 64 0,-2 0 0 0,-3 1 16 16,-2 1 176-16,-1-1-208 0,-3 1 80 0,0-1 128 16,2-2-144-16,1 0 144 0,0-4 0 0,3-1 0 15,2-1 192-15,3-2 128 16,2-2 48-16,1-2 0 0,4-4 256 0,0 0 48 0,0 0 16 0,0 0 0 0,3 6-240 0,3-3-32 16,1 0-16-16,2 0 0 0,2-1-144 0,2 0-16 15,3-2-16-15,1-1 0 0,5-2-224 0,-1-1 128 31,0 1-128-31,1 1 0 0,0-3 0 0,0 1-256 16,-1 0 16-16,0-1 16 16,0-1-1616-16,-1 0-320 0,-1-2-64 0</inkml:trace>
  <inkml:trace contextRef="#ctx0" brushRef="#br0" timeOffset="136676.13">11938 8067 29487 0,'0'0'1296'0,"0"0"288"0,0 0-1264 0,-3-1-320 0,3 1 0 0,0 0 0 15,0 0 992-15,0 0 144 16,0 0 16-16,-3 6 16 0,0-1-464 0,2 4-112 16,1 2-16-16,1 2 0 0,0 3-384 0,2 0-192 15,-1 3 160-15,0 0-160 0,0-1 128 0,0 1-128 16,1 1 0-16,-1 0 144 0,0 1-144 0,2-1 0 0,0 1 0 15,-2-2 0-15,0-2 128 0,0-2-128 16,1-1 0-16,-1-1 128 0,0 1-128 0,-1-4 160 0,0-3-160 0,0 0 160 16,-1-7 0-16,0 0 0 0,0 0 0 0,0 0 0 15,0 0 96-15,0 0 32 0,-4-6 0 0,-1-1 0 16,1-3 144-16,0-2 16 0,-1-7 16 0,2-2 0 16,1-3-80-16,0-3-32 0,-1-1 0 0,3-1 0 0,1-3-224 0,2 0-128 15,-1 2 128-15,1 0-128 0,0 1 288 0,3 2-16 16,-3 2 0-16,3 3 0 0,0 1 48 15,2 2 16-15,1 2 0 0,1 2 0 0,1 1-208 0,1 2-128 16,0 1 160-16,0 2-160 0,0 1 0 0,0 2 0 16,0 0 0-16,0 2 0 0,-1 0 0 0,0 3 0 15,-1 1 0-15,0 2-160 16,0 2-272-16,-1 1-48 0,0 2-16 0,-2 2 0 16,0 1-656-16,-3 2-144 0,0 2-32 0,-1 4-10304 15,-5 2-2064-15</inkml:trace>
  <inkml:trace contextRef="#ctx0" brushRef="#br0" timeOffset="136833.79">11951 8265 22111 0,'-8'-4'976'0,"8"4"208"0,0 0-944 0,0 0-240 0,0 0 0 0,0 0 0 16,1-5 3296-16,2 0 608 0,1 1 128 0,3 0 32 16,1 1-2560-16,3 1-512 0,2 0-96 0,2 0-32 15,5 0-656-15,-3 0-208 0,2 0 128 0,0 0-128 16,2 0-448-16,1 1-128 0,-2-2-48 0,1 2 0 31,0 0-2304-31,-1 0-464 0,-1-1-80 0</inkml:trace>
  <inkml:trace contextRef="#ctx0" brushRef="#br0" timeOffset="137085.97">12301 8328 3679 0,'-6'13'320'0,"2"-6"-320"0,1 1 0 0,-1 0 0 16,-2 2 4160-16,3 0 752 0,-1 1 144 0,2 0 48 0,0 0-2608 0,2-1-528 15,1 0-112-15,1-1 0 0,1-1-512 0,0-1-80 16,2 0-32-16,2-1 0 0,-2 0-320 0,3-2-64 15,0 0-16-15,1-2 0 0,-1-1-112 0,2-1-16 16,-1-1-16-16,1 0 0 0,-3-3 96 0,0 0 32 0,1-1 0 0,-1-2 0 16,0-1-80-16,-1-2-16 15,-2 0 0-15,0-1 0 0,-2-1-176 0,-2 0-32 16,-2 1-16-16,-1 0 0 16,1 0-176-16,-1 1-48 0,-2 2 0 0,0 1 0 0,-2 1-64 0,1 2-16 0,-1 1 0 0,-1 2 0 15,0 1-352-15,-1 1-80 0,0-1-16 0,1 2 0 31,1 1-576-31,0 2-112 0,0 0-16 0,2 1-16 16,1-1-2032-16,0 1-416 0,2-2-80 0</inkml:trace>
  <inkml:trace contextRef="#ctx0" brushRef="#br0" timeOffset="137289.54">12552 8283 36447 0,'0'0'1616'0,"-3"-3"336"0,-1-3-1568 0,2 2-384 16,2 4 0-16,0 0 0 0,1-6 384 0,3 2 0 16,0 0 0-16,4 0 0 0,0 1-128 0,3 0-48 15,3-1 0-15,1 2 0 0,3 0-336 0,0-1-80 16,2 0-16-16,1 1 0 16,-1 0-2144-16,0-1-416 0,1 1-96 0</inkml:trace>
  <inkml:trace contextRef="#ctx0" brushRef="#br0" timeOffset="137747.98">12994 8039 12895 0,'-6'-9'1152'0,"2"5"-928"0,0-2-224 0,-1 2 0 0,1-1 4608 0,1 1 864 0,-1 0 176 0,0 0 48 16,0 1-3264-16,4 3-640 16,0 0-128-16,0 0-16 0,0 0-928 0,-5 5-176 15,2 3-32-15,1 1-16 0,0 1-320 0,0 2-176 0,1 0 192 0,0 3-192 16,1 3 176-16,0 2-176 15,1 1 160-15,-1 0-160 0,0 1 176 0,1-1-176 0,1-1 192 0,-1 0-192 0,-1 0 144 16,0-1-144 0,1-2 0-16,0 0 144 0,0-3-144 0,-1-1 128 0,-1-2-128 0,1-2 128 0,0-2 16 15,0-2 0 1,0-5 0-16,0 0 0 0,0 0 48 0,0 0 16 0,-5-2 0 16,1-2 0-16,1-3 16 0,-1-2 0 0,1-2 0 0,0-2 0 0,0-2-224 0,0-2 0 15,1 0 0-15,2-4 0 0,-2-2 0 0,1-2 0 16,1-1 0-16,0 1 0 15,1-1 0-15,1 0 0 0,0 1 0 0,1 0 0 16,0 2 0-16,1 1 128 0,2 0-128 0,-1 3 0 16,1 0 128-16,1 1-128 0,2 1 0 0,0 2 0 0,0 3 128 0,0 1-128 15,1 1 0-15,2 3 0 0,0 0 0 0,1 2 128 0,-1 0-128 0,0 3 0 16,0 1 0 0,-1 2 0-16,0 1 0 0,-2 3 0 15,-2-1 160-15,-2 1-160 0,0 2 160 0,-2 1-160 0,-1 1 144 0,-1 2-144 16,-2 0 128-1,-1 2-128-15,-1 0 0 0,-3 2 0 0,-3 2 0 0,-1 0 0 0,-1 2-288 0,-1 0 16 0,-1 0 0 0,1-2 0 16,0 0-224-16,0-1-32 16,0 0-16-16,1-2 0 0,1-2-992 0,1-2-192 15,2 0-32-15,1-1-9760 0,0-2-1936 0</inkml:trace>
  <inkml:trace contextRef="#ctx0" brushRef="#br0" timeOffset="138032.45">13120 8265 22111 0,'0'0'976'0,"0"0"208"0,1 8-944 0,0-2-240 0,-1-6 0 0,2 7 0 16,0 0 1776-16,1 0 304 15,1-2 64-15,0 1 16 0,1-2-304 0,0 0-64 16,1 0-16-16,0-1 0 0,2-1-720 0,1 0-144 16,1-1-16-16,-3-1-16 0,2-1-192 0,2-1-48 0,-1 0 0 0,0-2 0 15,-1-2-64-15,-2-1-32 16,-1 0 0-16,-2-3 0 0,1 0-16 0,-2-1 0 15,-1-1 0-15,-1 0 0 0,-2 0-160 0,-1 1-48 0,-1 0 0 0,-2 1 0 16,-1 1 64-16,0 1 0 0,-3 2 0 0,2 1 0 16,-1 1-384-16,1 2 0 0,-3 1 0 0,3 1 0 15,-2 0-160-15,1 1-96 0,1 0-32 0,0 2 0 32,1 0-576-32,2 2-112 0,0 0-32 0,0 1 0 15,3-1-1888-15,1-5-384 0,0 8-80 0</inkml:trace>
  <inkml:trace contextRef="#ctx0" brushRef="#br0" timeOffset="138410.42">13553 7801 25391 0,'0'0'1120'0,"1"-6"240"0,0 0-1088 0,1 1-272 16,1 0 0-16,0 0 0 0,1-1 1632 0,1 1 272 16,-2 0 48-16,1 1 16 0,1 0-112 0,-1-1-32 15,1 2 0-15,-5 3 0 0,5-2-704 0,1-1-144 0,-6 3-16 0,6-1-16 16,1 1-176-16,-7 0-48 16,6 3 0-16,1 0 0 0,0 1-272 0,0 2-64 15,-1 1-16-15,1 2 0 0,0 1-192 0,0 3-48 0,-1 4 0 0,1 2 0 16,-1 1-128-16,0 4 128 0,-2 0-128 0,-1 2 128 15,-2 3-128-15,-2 3 128 0,-1 2-128 0,-2 2 128 16,-3 1-128-16,-2 1 0 0,-4-1 0 0,0 1 128 16,-2-1-400-16,-2 0-96 0,-1-1-16 0,-2-1 0 15,-1-1-480 1,0-2-96-16,-2-4-32 0,-2 1 0 0,-4-1-1488 0,-3-3-288 16,-4-3-64-16,0-2-13184 0</inkml:trace>
  <inkml:trace contextRef="#ctx0" brushRef="#br0" timeOffset="138779.48">11709 7862 30575 0,'0'0'1344'0,"-2"-6"304"0,-1-1-1328 0,0 1-320 0,-1 2 0 16,2-1 0-16,-5 2 512 0,2 2 48 0,-1 1 0 0,1 1 0 16,-2 2 272-16,1 5 64 0,-2 3 16 15,0 3 0-15,0 4-496 0,-1 3-96 0,-1 3-32 0,1 3 0 0,1 4 32 0,2 2 16 16,-1 2 0-16,4 3 0 0,2 0-176 0,2 2-32 15,2 1-128-15,3-2 192 0,1 0-192 0,3-2 128 32,0-1-128-32,1 0 0 0,0-3 144 0,2-1-144 0,2-3 128 15,1 0-128-15,4-5 0 0,1-3 0 0,1-1-192 16,3-4-11280-16,5-3-2272 0</inkml:trace>
  <inkml:trace contextRef="#ctx0" brushRef="#br0" timeOffset="139362.63">14037 7759 26719 0,'0'0'2368'0,"0"0"-1888"0,0 0-480 0,0 0 0 16,0 0 1120-16,0 0 128 0,0 0 32 0,0 0 0 15,0 0-48-15,0 0 0 0,0 0 0 0,1 6 0 16,-2 2-656-16,0 0-128 0,0 2-16 0,0 2-16 15,0 3-96-15,-2 0-32 0,1 2 0 0,-1 4 0 16,0-1-32-16,-1 2 0 0,1 2 0 0,1-4 0 16,0-1-80-16,-1-1-32 0,3 0 0 0,0 0 0 0,0-1 160 0,3-2 16 15,-2-2 16-15,2-1 0 0,0-2 192 16,3-1 48-16,-1-1 0 0,2-2 0 0,1 0-112 0,0-2-16 16,2-1 0-16,2 0 0 0,2-2-112 0,0 0-16 15,1-1-16-15,-2-1 0 0,2 0-48 0,0-2 0 0,2 0 0 0,0 0 0 16,1 0-256-16,-1-1 128 15,3 1-128-15,6-1 0 0,-3 0 0 0,-2 1 0 16,-3 1 0-16,0 0-192 16,-2 0-352-16,-4 0-64 0,1 0-16 0,-1 1 0 15,-5 1-1456-15,1 0-288 0,-1 0-64 0,-1 1-14784 0</inkml:trace>
  <inkml:trace contextRef="#ctx0" brushRef="#br0" timeOffset="140200.82">12014 8907 9215 0,'0'0'400'0,"-5"0"96"0,-1 0-496 0,1 0 0 16,-1 0 0-16,1 0 0 0,-1 0 2480 16,2 0 400-16,-2 0 64 0,2-1 32 15,-2 2-1280-15,3 0-256 0,3-1-48 0,-7 1-16 0,7-1-256 0,-5 1-48 16,5-1-16-16,-5 1 0 0,1 0-32 0,4-1-16 16,-4 1 0-16,4-1 0 0,0 0-160 0,0 0-16 15,0 0-16-15,0 0 0 16,0 0-240-16,0 0-64 0,0 0 0 0,0 0 0 0,0 0-128 0,0 0-16 15,0 0-16-15,4 6 0 0,2-2-32 0,1 1-16 16,3-2 0-16,2-1 0 0,3-1-96 0,2 0-16 0,4-2 0 0,1 0 0 16,3-1 64-16,6-1 0 0,2-2 0 0,6 0 0 15,4-1-256-15,6-1 144 16,6 1-144-16,4-3 128 16,4-2-128-16,2 1 0 0,2 0 0 0,6 2 0 0,4 0 0 0,2 0 0 15,0-2 0-15,4 2 0 0,2 0 0 0,1 0 0 0,1-1 0 16,-3-1 0-16,-3 1 0 0,-1 0 0 15,0 1 0-15,-2 0 0 0,-2 1 0 0,-6-2 0 0,-4 1 128 0,-5 2-128 0,-6-1 0 0,-5 0 0 16,-3 2 0-16,-4-1 128 0,-3 1-128 0,-5 0 128 31,-4 1-128-31,-4 0 128 0,-3-1 0 0,-4 0-128 0,-4-1 192 0,-3 2-64 0,-3-1 16 0,-2 2 0 16,-3 0 0 0,1 0 0-16,-6 3-144 0,0 0 0 0,0 0 0 0,0 0 0 0,0 0-224 0,0 0-128 15,0 0-32-15,0 0 0 16,-7 2-1856-16,-1 1-384 0,0-1-80 0</inkml:trace>
  <inkml:trace contextRef="#ctx0" brushRef="#br0" timeOffset="140747.82">13112 9220 22463 0,'0'0'992'0,"0"-5"208"0,1-1-960 0,0 1-240 16,-1-2 0-16,1 2 0 0,0 0 1520 0,-1 5 256 16,0-5 48-16,0-1 16 0,2 2-176 0,-2 4-48 15,0 0 0-15,0 0 0 0,0 0-672 0,0 0-144 16,0 0-32-16,0 0 0 0,0 0-368 0,0 6-80 15,-2 2 0-15,0 2-16 0,0 1-176 0,-1 1-128 16,-2 0 192-16,0 1-192 0,-1 3 224 0,1 0-64 0,0 1-16 0,1 0 0 16,-1 0-144-16,2 1 160 0,1-1-160 0,1 0 160 15,0-3-160-15,1 0 0 16,1 2 144-16,1-2-144 0,0-2 192 0,3-1-16 0,0 0-16 16,2-1 0-16,0-2 32 0,2-1 16 15,-1 0 0-15,1-3 0 0,1 1 48 0,2-2 0 0,1 0 0 0,0 0 0 16,0-2-256-16,3-1 0 0,-2-1 0 0,1 0 0 0,1-2 0 15,0 1 0-15,1-1 0 0,-1-1 0 0,0 0-224 0,-1-1-96 16,-2-1 0-16,1 1-16 16,-5-1-560-16,2 0-96 0,-1-2-32 0,0 1-10544 15,0 0-2112-15</inkml:trace>
  <inkml:trace contextRef="#ctx0" brushRef="#br0" timeOffset="140943.95">13079 9181 32255 0,'0'0'2864'0,"-3"-5"-2288"16,0-2-576-16,2 1 0 0,1 6 576 0,1-4 0 15,-1 4 0-15,5-5 0 0,1 1-288 0,3 1-48 16,1 0-16-16,3 1 0 0,3 1-48 0,1 0-16 0,2 0 0 0,0 1 0 16,0-1-160-16,2 1 0 15,2 1-160-15,-1 0 160 16,-1-1-1888-16,0 0-288 0,-2 1-48 0,-1 0-11280 0</inkml:trace>
  <inkml:trace contextRef="#ctx0" brushRef="#br0" timeOffset="141123.94">13164 9258 23039 0,'-6'0'2048'0,"-1"0"-1648"0,1 1-400 0,0 0 0 0,1 0 2112 0,5-1 352 31,0 0 64-31,0 0 16 0,0 0-1056 0,0 0-208 0,0 0-32 0,0 0-16 0,3 5-672 0,3 1-144 31,2-3-32-31,2 1 0 0,4-2-96 0,1 1-32 0,3-1 0 0,1 0 0 16,3 1-256-16,1-1-144 0,2-1 16 0,0 1 0 31,1-2-640-31,1-2-128 0,-1-1-32 0,-1-2 0 16,1 1-2592-16,-2-2-512 0</inkml:trace>
  <inkml:trace contextRef="#ctx0" brushRef="#br0" timeOffset="141513.76">13742 9144 19343 0,'0'0'1728'16,"0"0"-1392"-16,0 0-336 0,0 0 0 0,0 0 3072 0,0 0 560 0,0 0 96 0,0 0 32 15,0 0-1712-15,0 0-352 0,0 0-64 0,0 0-16 16,0 0-944-16,-4 8-192 0,-1 1-32 0,2 2-16 16,1 2-208-16,-1 2-32 0,-2 2-16 0,1 1 0 15,-1-1 0-15,-1 2 0 0,0 1 0 0,2-1 0 16,-2 0-48-16,2 0 0 0,0 1 0 16,-2-2 0-16,2 0-128 0,0-2 128 0,1 1-128 0,0-3 128 15,1-2-128-15,-1-1 128 16,1-2-128-16,1-2 128 0,1-7-128 0,0 0 192 0,0 0-192 15,0 0 192-15,0 0-336 0,0 0-64 16,0 0-16-16,4-7 0 0,1-4 32 0,0-2 16 0,1-1 0 0,2-5 0 0,-2 0 176 0,2-3 0 16,2-2 0-16,0 0 0 0,0 0 0 0,-1 2 0 15,1 1 0-15,-1 1 0 0,-2 2 0 0,-2 3 0 16,1 3 128-16,-1 2-128 0,1 1 384 0,-2 3 0 16,1 0 0-16,-1 2 0 0,-4 4 48 0,0 0 16 15,7 1 0-15,-2 2 0 0,-1 1-80 0,1 2-16 16,0 1 0-16,0 2 0 0,-2 1-352 0,1 2 128 15,2 2-128-15,1 1 0 0,-4 2 0 0,1-1 0 0,2 2 0 16,-2 0 0-16,2 1 0 0,-2 0 0 16,-1-1 0-16,2 2 0 0,-2 1-128 0,0-2-112 0,0-1-16 15,-1-2 0 1,0 0-1504-16,-1 0-304 0,-1-2-64 0,-1-1-15744 0</inkml:trace>
  <inkml:trace contextRef="#ctx0" brushRef="#br0" timeOffset="141687.13">13626 9430 33167 0,'0'0'2944'0,"0"0"-2352"32,0 0-464-32,0 0-128 0,-3-6 864 0,3 6 160 15,0 0 16-15,0 0 16 0,4-7-160 0,1 3-16 16,3 0-16-16,2 2 0 0,2 0-528 0,3 0-96 16,3 0-32-16,3-1 0 0,3 1-208 0,2 0 0 15,3 1 128-15,1-1-128 16,-1-2-1216-16,3-1-272 0,0-3-64 0,0 1-15088 0</inkml:trace>
  <inkml:trace contextRef="#ctx0" brushRef="#br0" timeOffset="142190.92">15697 8065 14735 0,'0'0'640'0,"-7"-4"160"0,0 2-640 0,1-2-160 16,1 1 0-16,1 0 0 0,2-1 4688 0,2 4 912 15,0 0 176-15,0 0 48 0,0 0-3520 0,0 0-704 16,0 0-144-16,0 0-32 0,0 0-832 0,-3 7-160 16,1 1-48-16,2 1 0 0,0 3-144 0,0 1-48 15,0 1 0-15,0 2 0 0,0 0-192 0,0 2 176 0,0-1-176 0,0 1 160 16,0-2-160-16,0 2 0 0,0 0 0 0,0-1 0 16,0 1 0-16,1 4 0 0,1 0 0 0,0-4 0 31,-2-1-1696-31,0-2-320 0,0 1-64 0,0-3-15008 0</inkml:trace>
  <inkml:trace contextRef="#ctx0" brushRef="#br0" timeOffset="142356.1">15428 8374 20271 0,'-9'-5'1792'0,"9"5"-1424"16,-5-5-368-16,5 5 0 0,-4-4 3632 0,4 4 656 16,0 0 128-16,0 0 16 0,0 0-2896 0,4-4-576 15,3-1-112-15,2 2-16 0,3 0-432 0,3 0-80 16,4 2 0-16,3-1-16 0,2 0-80 0,2 0-16 15,3 0 0-15,2-1 0 0,1 0-208 0,-2-1-192 16,1 0 48-16,1 0 0 16,-1-2-2032-16,0 1-384 0,0-2-96 0</inkml:trace>
  <inkml:trace contextRef="#ctx0" brushRef="#br0" timeOffset="142865.6">17131 7927 29247 0,'0'0'1296'0,"0"0"272"0,-2-5-1248 0,-1 0-320 16,1-1 0-16,-1 2 0 16,2 1 1408-16,1 3 208 0,0 0 48 0,0 0 16 0,0 0-496 0,0 0-96 15,0 0-32-15,0 0 0 16,0 0-464-16,0 0-80 0,2 5-32 0,0 3 0 0,-1-1-128 0,0 1-32 0,0 2 0 0,0 2 0 16,0 2-144-16,0 2-48 15,-1-1 0-15,0 1 0 0,0 1-128 0,0 7 0 16,-1 0 0-16,0 0 0 0,0-1 0 0,0 0 0 15,0-1 128-15,1-2-128 0,0-2 0 0,0 1 0 0,-1-1 0 0,1 2 0 16,1-2-1168-16,0 0-272 16,0-3-48-16,0 0-10224 0,1-2-2032 15</inkml:trace>
  <inkml:trace contextRef="#ctx0" brushRef="#br0" timeOffset="143108.17">16810 8477 26719 0,'0'0'1184'0,"0"0"240"0,-4-1-1136 0,4 1-288 16,0 0 0-1,0 0 0-15,0 0 1888 0,0 0 320 0,5-4 64 0,5 2 16 16,0 1-1200-16,4 1-256 0,4 0-32 0,4 0-16 16,4 0-160-16,4-1-48 0,2 0 0 0,0 0 0 15,0 0-224-15,0 1-48 0,1-3-16 0,-2 1 0 16,1-1-144-16,-1 0-16 0,-1-1-128 0,-3 3 192 0,0 0-192 0,-2 1 0 0,-1 0 128 0,-1 0-128 31,-6 0 0-31,-1 1-160 0,1 0 32 0,-4 1 0 16,-2 2-1696-16,-2-1-336 0,-1 1-64 15,-3 2-13728-15</inkml:trace>
  <inkml:trace contextRef="#ctx0" brushRef="#br0" timeOffset="143597.37">16996 8846 35007 0,'-4'-2'3120'0,"4"2"-2496"15,-2-4-496-15,2-2-128 0,0 1 448 0,3-1 80 16,1 0 16-16,3-1 0 0,0-1 128 0,4 1 32 0,1-1 0 0,3 1 0 16,-1 2-400-16,1 0-80 15,1 1-16-15,0 1 0 0,0 2-208 0,-2 1 176 16,0 2-176-16,0 1 160 0,0 1-160 0,-4 3 0 15,-1 1 0-15,-3 2 0 0,0 1 0 0,-1 3 0 0,-4 2 0 16,0 2-176-16,-1 1 48 0,-2 1 0 0,-6 0 0 0,-1 4 0 16,-2 0-48-16,-2 1 0 0,0-1 0 0,-2 0 0 15,-2 1-96-15,0-2-32 0,-1-1 0 0,1-2 0 0,-1-3 304 16,1-1-128-16,1-3 128 0,1-1 0 0,0-2 192 16,3-3 128-16,2 0 48 0,3-1 0 0,1-2 272 15,6-4 48-15,0 0 16 0,0 0 0 16,0 0-192-16,0 0-48 0,8 2 0 0,1 0 0 0,0-4-160 0,5 1-48 15,2 0 0-15,3-1 0 0,1-2-80 0,2 0-32 16,1-1 0-16,1-1 0 0,2-1-144 0,2 2 128 16,0-1-128-16,1 1 128 0,0-1-128 0,-2 2 0 15,1 0 0-15,-2 0 128 0,-1 1-128 0,-2 0 0 16,-1-2 0-16,-5 3 0 0,-1 0 0 0,-1 0 0 0,-3 1 128 16,-2 0-128-16,-1-1 0 0,-3 1 0 15,-6 1 0-15,0 0 0 0,0 0-256 0,0 0-96 16,0 0-16-16,0 0 0 15,0 0-208-15,0 0-32 0,0 0-16 0,0 0 0 16,-6 3-2480-16,-2-1-496 0</inkml:trace>
  <inkml:trace contextRef="#ctx0" brushRef="#br0" timeOffset="145461.51">18275 7968 17503 0,'-5'-6'1552'0,"1"-3"-1232"15,1 0-320-15,0 0 0 0,0 2 3968 0,-1-1 720 0,2 1 160 0,0 2 16 16,0-1-2816-16,1 2-576 16,1 4-128-16,0 0 0 0,0 0-736 0,0 0-144 0,0 0-16 0,0 0-16 15,1 7-432-15,1 3 0 0,-1 2 0 0,1 3-176 16,1 3 176-16,0 1 0 0,-1 2-144 15,1 0 144-15,0 1 0 0,1 0 0 0,-2 0 0 0,-1 1 0 0,1 0 0 0,0-1 0 16,1-1 0-16,-1-1 0 16,-1-2 0-16,0-2 0 0,-1 0 0 0,1-2 0 15,0-2 128-15,-1-2-128 0,0 0 128 0,0-2-128 0,0-8 176 16,0 0-48-16,0 0-128 0,0 0 192 0,0 0-48 16,0 0-16-16,0 0 0 15,-4-5 0-15,1-1-128 0,-1-4 160 0,1 0-160 0,1-2 160 0,0-4-160 0,-2-1 0 16,0-4 144-16,2-2-144 0,1-2 128 0,-1 0-128 15,1 0 128-15,1 1-128 0,0 1 256 0,1 1 0 16,1 1-16-16,1 1 0 0,2 0-80 0,1 4-16 16,0-1 0-16,1 1 0 0,2-1 48 0,0 3 16 15,1 1 0-15,-2 2 0 0,4 2-208 0,1 1 128 16,-1 1-128-16,1 2 0 0,0 2 0 0,1 0 0 0,1 1 0 16,-1 2-160-16,0 0-32 0,-2 2 0 0,0 1 0 0,1 1 0 31,-2 3-464-31,-2 0-112 0,1 2 0 0,-3 1-16 15,1 1-1152-15,-3 1-240 0,0 1-32 0,-2 3-13984 0</inkml:trace>
  <inkml:trace contextRef="#ctx0" brushRef="#br0" timeOffset="145856.29">18342 8147 27647 0,'0'0'2448'0,"0"0"-1952"16,-3-4-496-16,0 1 0 15,3 3 1408-15,-2-4 192 0,2 4 48 16,0 0 0-16,0 0-384 0,3-5-80 0,2 1-16 0,2-1 0 15,2 1-688-15,2 1-144 0,2-1-16 0,2 3-16 16,2-2-304-16,-1 1 0 0,2 0-128 0,0-1 128 31,-1 1-736-31,0 1-48 0,-1 0-16 0,0 0 0 16,-3 1-176-16,-1 0-48 0,-2 1 0 0,-1 2 0 16,-2 3 448-16,-1 0 64 0,-2 2 32 0,-1 0 0 0,0 1 240 0,-2 2 48 0,-1 1 16 0,0 0 0 0,-1 1 176 0,1 0 128 15,-1-1-128-15,1 0 176 16,0-1 144-16,1 2 48 0,1-1 0 0,2-1 0 0,-2-3 288 0,3 1 64 15,1-2 16-15,0-2 0 16,1 1 64-16,-1-2 16 0,2 0 0 0,0-3 0 0,-1-1-48 0,1-3 0 16,0 0 0-16,-1-1 0 0,1-1 160 0,0 0 32 0,-2-3 0 0,0-1 0 31,-2-1-160-31,0 1-32 0,-2-1 0 0,-1-1 0 0,-2 0-272 16,0 0-64-16,-2 1-16 0,0 1 0 15,-1 1-64-15,-1 2-16 0,0 0 0 0,-1 3 0 16,1 0-336-16,-1 1 0 0,0 1 0 0,-1 2 0 15,1 2-352-15,-2 0-96 0,0 1 0 0,2 2-16 16,-3-1-496-16,2 2-112 0,1 0-16 0,0-1 0 16,2 1-1680-16,0-2-352 0,3 1-64 0</inkml:trace>
  <inkml:trace contextRef="#ctx0" brushRef="#br0" timeOffset="146207.22">19071 7842 5519 0,'0'-18'240'0,"1"11"64"0,0-2-304 0,0 0 0 16,1 0 0-16,1 2 0 0,0-1 7280 0,-1 0 1392 16,0 2 288-16,0 0 48 0,-1 2-6064 0,-1 4-1200 0,0 0-240 0,0 0-48 15,0 0-976-15,0 0-192 0,0 0-32 0,1 8-16 16,0 2-240-16,-1 2 0 0,0 2 0 0,0 1 0 15,-1 2 0-15,1 0 0 0,-1 1-128 0,0 0 128 0,0 1 0 0,0 1 0 16,1 1 0-16,1-2 0 0,-1-2 0 0,0 1 0 16,1-3 0-16,0-1 0 0,1 0 0 15,1-3 0-15,0 0 0 0,1-3 0 0,1-1 0 16,0-1 128-16,2-2-128 0,1-1 0 0,3-1 192 0,0 0-64 16,2-2-128-16,3 0 192 0,4-2-192 0,1 1 0 15,1-2 0-15,1 0 0 0,1 1-176 0,-1-1-80 16,-1 0 0-16,-3 0-16 15,1 1-1360-15,-1 0-272 0,-3 0-48 0,-1 1-9760 16,0 1-1968-16</inkml:trace>
  <inkml:trace contextRef="#ctx0" brushRef="#br0" timeOffset="146617.84">18240 8517 27071 0,'-11'1'1200'15,"11"-1"240"-15,-5 2-1152 0,5-2-288 0,-5 1 0 0,5-1 0 0,0 0 1168 0,0 0 176 16,0 0 48-16,0 0 0 0,0 0-400 0,0 0-80 15,2 5-16-15,3 1 0 0,1-2-224 0,3 0-48 16,2 0-16-16,5-1 0 16,2-1 32-16,4-1 16 0,4-1 0 0,1-1 0 15,4-1-32-15,3 0-16 0,3-3 0 0,4 0 0 16,3-2-336-16,4 1-64 0,5-1-16 0,2-1 0 0,2 2-192 0,2-2 144 16,-1-2-144-16,0 1 128 0,2 2-128 0,0-1 0 15,0 0 0-15,-2 2 0 0,-5 0 0 0,-5 1 128 16,-4-1-128-16,-4 1 0 0,-5-2 0 0,-3 2 0 0,-4 0-144 0,-2 2 144 31,-3 1-640-31,-6 1 0 0,-1 0-16 0,-4-1 0 16,-2 1-1408-16,-2 0-288 0,-8 1-48 0,0 0-13152 0</inkml:trace>
  <inkml:trace contextRef="#ctx0" brushRef="#br0" timeOffset="147199.42">18717 9005 17503 0,'0'0'1552'0,"3"-6"-1232"0,-1 0-320 0,0 0 0 0,-2 6 2384 0,3-4 432 0,-3 4 64 0,0 0 32 15,4-5-1168-15,-4 5-224 0,0 0-48 0,0 0-16 0,0 0-544 0,0 0-96 16,0 0-32-16,-4 9 0 16,2 2-432-16,-2 0-96 15,-2 0 0-15,1 1-16 0,-1 1-64 0,2 2-16 16,-1-1 0-16,2 0 0 0,0-1 32 0,0 2 0 0,0-1 0 0,2 0 0 15,0 0 48-15,1 1 16 16,2-2 0-16,-1 0 0 0,2-1-96 0,0-1-16 0,1 2 0 0,2-4 0 0,-1 1-16 0,2-1-128 16,3-1 192-1,1 0-64-15,2-3 0 0,1-1 0 0,2 0 0 0,1-2 0 0,2-2 0 0,1 1 0 16,0-1 0 0,2-1 0-16,-4-2-128 0,1-1 0 0,-2 2 0 0,0-2 0 15,1-1-384 1,-2 1-128-16,-1 0 0 0,-1-1-16 15,0 1-1904-15,-1-2-384 0,-2 0-80 0</inkml:trace>
  <inkml:trace contextRef="#ctx0" brushRef="#br0" timeOffset="147390.09">18834 9030 30399 0,'-21'-13'2704'0,"15"7"-2160"0,-4 0-544 0,2-2 0 31,2 0 1200-31,2 2 128 0,0 0 16 0,1 1 16 15,5-1-640-15,1 1-128 0,1 0-16 0,4 2-16 16,2 0-272-16,2-1-48 0,3 0-16 0,1 1 0 0,1 0-400 0,1 1-80 16,-2 1 0-16,2-1-16 15,0 0-720-15,-2 0-144 0,-2-1-16 0,0 3-16 16,-2 0-2112-16,-1 1-432 0</inkml:trace>
  <inkml:trace contextRef="#ctx0" brushRef="#br0" timeOffset="147595.6">18694 9114 31791 0,'0'0'1408'0,"0"0"288"0,0 0-1360 0,0 0-336 15,0 0 0-15,0 0 0 0,0 0 1056 0,0 0 144 16,0 0 16-16,0 0 16 0,0 0-416 0,9 0-96 16,3 1-16-16,4-1 0 0,3 0-304 0,3 0-64 15,2 0-16-15,1 0 0 0,2-3-320 0,1 1 128 16,0-1-128-16,3-1 0 15,-2-2-432-15,3-1-144 0,0 0-48 0,1-1 0 16,0-1-2080-16,1-1-432 0,0 2-64 0,-1-1-10368 0</inkml:trace>
  <inkml:trace contextRef="#ctx0" brushRef="#br0" timeOffset="147990.13">19410 8928 15663 0,'0'0'688'0,"0"0"144"0,0 0-656 0,0 0-176 0,-2-5 0 0,2 5 0 0,-5-3 3680 0,5 3 704 16,-7-1 144-16,1 1 16 0,0 1-2592 0,1 2-528 15,-2 3-96-15,0 0-32 0,0 2-624 0,-1 2-128 16,0 1-32-16,1 2 0 0,-1 1-208 0,0 3-48 15,0 2-16-15,2-1 0 0,0 0 0 0,0 2 0 16,-1-2 0-16,2 0 0 0,-1-1-48 0,2-1-16 16,-4 1 0-16,3-1 0 0,1-2-176 0,1 0 192 15,0-3-192-15,0-2 192 0,1-1-64 0,1-2 0 16,1-6 0-16,0 0 0 0,0 0 64 0,0 0 0 16,0 0 0-16,0 0 0 0,6-4-32 0,-1-3 0 15,2-3 0-15,0-3 0 0,1-4-160 0,1-1 128 0,0-1-128 0,2-3 128 16,2-4-128-16,0-2 0 15,0-3 0-15,-1 0-176 0,2 1 48 0,-4 3 0 0,-1 1 0 0,2 1 0 16,-2 3 128-16,0 4 0 0,-2 2 128 0,-1 3-128 16,2 2 336-16,-1 3 0 0,-2 2 0 15,1 1 0-15,0 2 16 0,-6 3 0 0,7 0 0 0,-7 0 0 16,6 3-144-16,0 3-16 0,-1 0-16 0,1 3 0 16,-1 2-176-16,1 2 0 0,-1 1 0 0,1 1 0 15,-1 2-128-15,1 0 128 0,-1 3 0 0,1 0 0 16,-1 0 0-16,0-2 0 0,-1 2 0 0,1-1 0 0,-1-1 0 15,-1 1-144-15,1-1 144 0,-2-2 0 32,-1 0-736-32,0-1-32 0,-1-1-16 0,-1 0 0 0,-1-3-2176 0,-1-2-432 0,-2 0-96 15</inkml:trace>
  <inkml:trace contextRef="#ctx0" brushRef="#br0" timeOffset="148163.78">19299 9141 35871 0,'0'0'1600'0,"0"0"320"0,-4-4-1536 0,4 4-384 15,0 0 0-15,0 0 0 0,3-7 640 0,3 2 64 0,1 0 16 0,3 2 0 16,1 0-112-16,3-1-32 16,1 1 0-16,3-1 0 0,0-1-256 15,3 0-64-15,2-1-16 0,3 2 0 0,-2-1-112 0,1 1-128 0,0-2 176 0,3 2-176 16,0 0-208-16,1-1-160 0,0 0-16 0,-1-1-11760 16,2 0-2336-16</inkml:trace>
  <inkml:trace contextRef="#ctx0" brushRef="#br0" timeOffset="149414.15">6895 8121 12895 0,'-3'-18'1152'0,"2"7"-928"16,0-1-224-16,0 1 0 0,0 1 544 0,0-1 64 0,1-1 16 0,0-1 0 15,0-1 256-15,1 0 48 16,1 2 16-16,0 0 0 0,-1 2-160 0,1 0-16 0,-1 0-16 0,2 1 0 15,-2 0-112-15,1 2-32 0,-1-1 0 0,-1 8 0 0,0 0-80 0,4-8-16 16,-4 8 0-16,0 0 0 16,0 0-128-16,0 0-16 0,3-7-16 0,-3 7 0 15,0 0-160-15,0 0-48 16,0 0 0-16,0 0 0 0,0 0-144 0,0 0 0 0,5 6 0 0,0 3 0 16,-2 1 0-16,0 1-176 0,1 2 176 0,-3 4-128 15,1 1 128-15,1 3 0 16,-2 0-144-16,2 3 144 0,-1 5 0 0,1 1 0 0,-1 1-144 0,2 1 144 0,0 0 0 0,0 3 0 15,3 5 0-15,-1 2 0 0,0 1 0 16,1 1 0-16,-1 1 0 0,2 4 0 16,0 5 0-16,2 1 0 0,0 0-128 0,2 4 128 0,1 2 0 15,0 4 0-15,0 1-128 0,-1 1 128 0,-1 0 0 0,1 4 0 0,1-1 0 16,-1 3 0-16,0 0 0 0,0-1 0 16,0-3 0-16,0-2 0 0,1-2 0 0,0-1 0 0,0-1 0 15,-1-2 0-15,0-1 0 0,0-4 0 0,0-3 0 16,-1-4 0-16,-1-2 256 0,0-1 0 0,0-5 0 0,-2 0 0 15,1-2 0-15,0-3 0 0,0-2 0 0,-1-1 0 16,-2 0-96-16,0-4-16 0,-2-3 0 0,-1-3 0 16,1-2 16-16,-2-1 0 0,-1 0 0 0,0-3 0 15,-1 0-16-15,0-4 0 0,-2-1 0 0,0 0 0 16,-2-2-512 0,0-2-96-16,0-3-32 0,4-5 0 0,0 0-784 15,-8 0-144-15,0-2-48 0</inkml:trace>
  <inkml:trace contextRef="#ctx0" brushRef="#br0" timeOffset="150820.19">6880 7834 7359 0,'0'0'320'0,"0"0"80"0,0 0-400 0,0 0 0 0,0 0 0 15,0 0 0-15,0 0 1072 0,0 0 128 0,9-1 16 0,1 1 16 16,-2 0-864-16,2 0-176 0,1 2-48 0,1 2 0 0,2 0-144 0,1 0 128 16,2 1-128-16,2-1 128 0,1 0-128 0,0-1 0 15,-1 0 0-15,2-1 0 16,0 1 0-16,1-2 0 0,0-1 0 0,4 0 0 0,3 0 0 0,2-1 0 16,0 1 0-16,4 0 0 15,1 0 0-15,2-2 0 0,2 1 0 0,0-1 128 16,-1 0 0-16,1-1-128 0,-1-2 192 0,2 1-64 15,-1 1 256-15,-1 0 32 0,2 2 16 0,3 1 0 0,4 0-256 16,-1-1-48-16,0-1-128 0,-2 0 192 0,-2 0-192 16,2-1 0-16,-1 1 128 0,2 0-128 0,1 1 0 0,4 0 0 0,1 0 128 0,-2-2-128 31,-1 0 0-31,-2 0 0 0,-2 0 0 0,1-1 0 0,2 2 0 0,1 0 0 16,2 0 0-16,0-1 0 0,3 0 0 0,-3 0 0 15,-6 0 128-15,-1-1-128 0,-1 1 0 0,0 1 144 16,1-2-144-16,2 1 128 0,2 0-128 0,3 0 192 15,0-2-192-15,-1 1 192 0,-4-2-192 0,2 1 192 16,1-1-192-16,2 1 192 0,1-2-192 0,1-1 128 16,5 1-128-16,-1-1 128 0,-2 0 0 0,-1 1-128 0,-3-1 192 15,2-2-64-15,0 1 160 0,3 0 32 0,2 1 0 16,0 0 0-16,-4 1-112 0,-2 0-16 0,1-1 0 0,-1 1 0 16,0 1-64-16,1-1-128 0,4 1 176 0,1-1-176 15,0 0 288-15,0 0-48 0,-4-1-16 0,1 0 0 16,1 2-96-16,5-1-128 0,5 2 176 0,-2-3-176 15,-3-1 128-15,1 1-128 0,-3 0 0 0,3 0 0 16,1 1 128-16,3 0-128 0,2-2 0 0,-2 0 0 16,-6 0 272-16,0 1-48 0,-2 1-16 0,3 0 0 15,1 1 80-15,3-2 16 0,1-3 0 0,-4 1 0 16,-1 1-304-16,2 1 160 0,-1 2-160 0,5-1 128 16,4 1-128-16,-1-1 0 0,-4-1 0 0,-1 1 128 15,-1 0-128-15,2 2 0 0,6-1 0 0,-2 1 0 0,1-2 128 16,-3 0 0-16,-2 1 0 0,2-1 0 0,1 2 96 0,2-1 16 15,-1 0 0-15,-3 0 0 0,-3 1-112 0,-1-1 0 16,-2-1-128-16,4 1 192 0,5 0-192 0,-1 0 144 16,-1-2-144-16,-1 1 128 0,-1 2-128 0,2-1 128 15,3 1-128-15,1-1 128 0,3 1-128 0,-3-1 0 16,-4 1 0-16,3 1 0 0,2-2 0 0,1 2 0 16,-2-2 0-16,1 1 0 0,-5-2 128 0,-1 2-128 15,-1-1 128-15,6 2-128 0,1-1 176 0,0 0-48 0,-5-2-128 16,-2 2 192-16,-1 0 48 0,3 2 0 0,5 0 0 15,0-2 0-15,-3 1-240 0,-1-1 176 0,1 1-176 16,1 1 160-16,4-1-160 0,0 1 0 0,-2-3 0 0,-1 1 128 16,-2 1-128-16,2 3 160 0,0 1-160 0,1-1 160 15,1-7-160-15,-5 1 0 0,-3 1 0 0,0 2 0 16,1 2 0-16,0 1 160 0,4 0 16 0,-3-1 0 16,-3-4 96-16,-3 3 32 0,0 1 0 0,3 1 0 15,6 2-160-15,-2-1-16 0,-1-2-128 0,-1-2 192 16,-1 1-192-16,3 1 0 0,0 2 128 0,2 0-128 15,-2-1 0-15,-2 0 0 0,-3-2 0 0,-1 2 0 16,-1 1 128-16,3 0-128 0,1 0 0 0,-1 0 0 16,-2 0 0-16,-4 0 0 0,0-1 0 0,-1 1 0 0,1 2 160 0,2-1-160 15,3-2 160-15,-4 0-160 0,-4 0 128 0,0 1-128 16,0 0 0-16,3 0 0 0,3 0 224 0,1 0-48 16,1 0-16-16,-4-1 0 0,-5-2 32 0,0 2 0 15,-3 1 0-15,0 0 0 0,-2-1-48 0,0 1 0 16,-3 1 0-16,1-1 0 0,-2-3-144 0,-7 1 192 0,-2 0-192 15,-4 0 192-15,-1-1-192 0,-4-1 0 0,-1 1 0 0,-3 0 128 16,-2-2-128-16,-1 2 0 0,0 0 144 0,-3-1-144 16,1 0 128-16,-1 1-128 0,-1-1 160 0,-1 2-160 15,-5 0 160-15,-2 0-160 0,0 0 160 0,-2-1-160 16,-7 3 128-16,0 0-128 0,6-2 0 0,-6 2 0 31,0 0-528-31,0 0-208 0,0 0-32 0,0 0-16 16,0 0-576-16,0 0-112 0,0 0-32 0,0 0-6496 0,0 0-1312 0</inkml:trace>
  <inkml:trace contextRef="#ctx0" brushRef="#br0" timeOffset="151355.32">20294 6984 3679 0,'0'0'320'0,"0"0"-320"0,0 0 0 0,3-6 0 0,-3 6 2720 0,3-5 480 15,-3 5 80-15,3-8 32 0,-3 8-1776 0,3-6-336 16,-2-1-80-16,-1 7-16 0,0 0-336 0,0 0-64 15,0 0 0-15,0 0-16 0,0 0-240 0,0 0-64 16,0 0 0-16,0 0 0 0,0 0-224 0,0 0-160 16,0 0 192-16,0 0-192 0,0 0 0 0,0 0 0 15,0 0 0-15,4 8 0 0,1-2 128 0,-3 2-128 16,-2-8 0-16,2 12 0 0,0 0 160 0,0-1-160 16,-1 0 128-16,2 2-128 0,-3 3 0 0,1 0 0 15,1 1 128-15,0 0-128 0,2 2 0 0,-1 3 0 0,0 2 144 16,1 1-144-16,-1-1 0 0,1 2 0 0,1 1 0 0,-1 1 128 15,1 0-128-15,0 2 176 0,2 3-176 0,-2 3 192 16,1-2-192-16,0 3 160 0,2 2-160 0,-3 1 160 16,-1 3-160-16,1 0 128 0,0-1-128 0,-1 1 128 15,0 1-128-15,0 1 0 0,-2 0 0 0,-1 3 128 16,0 3-128-16,-1 0 0 0,0-1 0 16,0 2 0-16,-1-3 0 0,1 2 0 15,-1 1 0-15,1 2 0 0,1 1 0 0,1 2 0 0,0 0 0 16,1-2 0-16,0-3 0 0,0 1 0 0,2-1 144 15,-3 2-144-15,1 1 208 0,2 1-16 0,-2 2-16 0,1-5 0 16,1-2 80-16,-1 1 0 0,2-1 16 0,-2 1 0 0,-2-1 0 16,0-1 0-1,1 0 0-15,-1-1 0 0,0-1 16 0,0-3 0 0,-1-6 0 0,1 0 0 0,0-2 32 0,-2-3 0 16,0-3 0-16,0-2 0 0,0-3 128 16,-2 0 16-16,0-2 16 0,-1-2 0 0,0-2-160 0,-2-3-48 15,2-1 0-15,-3-1 0 0,2-2-48 0,-1-1-16 16,-3-2 0-16,1-1 0 0,1 0-32 0,-1-3-16 15,-1 1 0-15,1 0 0 32,-1-1-704-32,-2 1-144 0,-1 0-16 0,0 0-13872 0</inkml:trace>
  <inkml:trace contextRef="#ctx0" brushRef="#br0" timeOffset="153284.66">7377 10579 17503 0,'0'0'1552'0,"0"0"-1232"0,0 0-320 0,0 0 0 0,0 0 0 0,0 0 0 16,0 0 128-16,0 0-128 16,0 0 0-16,0 0 0 0,6-7 0 0,2 3 0 15,3 2 240-15,1-1-16 0,2 2 0 0,1-1 0 0,3-1 128 0,0 0 32 16,3-2 0-16,-1 1 0 0,0-2-64 0,1 2-16 0,1-2 0 0,1 2 0 31,1-2-304-31,3 1 160 0,-2 1-160 0,0 0 128 0,2 1-128 0,1 1 0 0,4-2 0 0,1 2 0 31,4 0 0-31,-1 0 0 0,0-1 0 0,-1-1 0 0,0 1 0 0,1 0 0 0,1-1 0 16,2 1 0-16,1 0 0 0,4-1 0 0,4 1 160 0,1 0-160 16,1-2 192-16,-3 2-192 0,-2 0 192 0,1 0-192 15,-1-2 128-15,2 2-128 0,0 0 0 0,2-1 0 16,3 2 0-16,-1 0 0 0,-2 0 0 0,0-2 0 15,-2 0 0-15,-1 1 0 0,-2-2 0 0,2 1 0 16,3 1 192-16,1 0-192 0,2 1 192 0,0-1-192 16,-2 0 304-16,-1-2-48 0,-2 1-16 0,0 0 0 0,3 0-32 15,0 1 0-15,4-1 0 16,0 1 0-16,1 0-16 0,-2-2-16 0,-5 1 0 0,1-1 0 0,-1-2-176 0,2 1 192 16,0 1-192-1,3-2 192-15,1 2-192 0,-1 0 0 0,-3 1 0 16,-1 0 0-16,-2-2 0 0,0 1 0 0,2 0 0 0,3 1 128 15,1-1-128-15,4 1 0 0,1 0 0 0,-2-2 0 0,-3 1 0 0,0-1 0 0,-1 1 0 0,3 1 0 32,3 2 0-32,-1-1 0 0,1-2 0 0,-3 0 0 0,-3-1 0 0,-2 2 0 0,0-1 0 0,2 2 0 15,2 2 0-15,1 0 0 0,2-1 0 0,-1 0 0 16,-7-3 0-16,3 2 0 0,2 1 0 0,0 1 0 16,1 0 0-16,4 1 0 0,4-1 0 0,-3-2 0 15,-3-1 0-15,0 1 128 0,1-1-128 0,3 2 0 16,1 1 128-16,3 0-128 0,-1-1 128 0,-4-2-128 15,-2 0 144-15,-3 2-144 0,0 0 160 0,1 2-160 16,3 0 176-16,1 0-176 0,-1-1 192 0,-3-1-192 16,-2 0 128-16,0 0-128 0,0 1 0 0,3 0 0 15,2 1 0-15,4-1 0 0,-1-1 0 0,-2-3 0 16,-2 0 128-16,1 1-128 0,-2 2 0 0,3 0 0 16,5-1 240-16,0-1-64 0,1-1-16 0,-2-1 0 0,-2 1 128 15,-2 3 32-15,1 1 0 0,2-2 0 0,7 1-128 16,-4-1 0-1,-6-2-16-15,1 2 0 0,-1 0-176 0,2 1 0 16,3 1 144-16,0-1-144 0,1-1 128 0,1 0-128 16,-6 0 128-16,2 1-128 0,0 1 128 0,4 0-128 15,5 0 160-15,-2-1-160 0,-5 0 0 0,-3 1 0 16,2 0 0-16,2 1 0 0,3 0 160 0,0-2-160 16,-3-1 160-16,0 0-160 0,-4 1 192 0,0-1-64 0,-2 1-128 0,5 1 192 15,5-2-48-15,-4 0-16 0,-6-1 0 0,3 1 0 16,-2 1-128-16,4 0 128 0,1 0-128 0,1 0 128 15,2 0-128-15,-4 0 0 0,-3 0 0 16,2 1 0-16,-2-1 128 0,3 2-128 0,3 0 0 0,-2-1 128 16,-5-1-128-16,2 1 0 0,-2 0 0 0,0 1 0 15,4 0 0-15,-3 0 0 0,0-1 0 0,-3 0 128 16,-5 0-128-16,-1 0 0 0,2-1 0 0,3 1 0 16,3 1 0-16,-1 0 0 0,0-1 0 0,-3 1 0 15,-4 0 0-15,1 0 0 0,1 0 0 0,3 0 0 16,2 0 0-16,1 0 0 0,1 0 0 0,-3 0 0 15,-1-1 0-15,-5 1 0 0,2 0 0 0,3 0 0 16,0 0 0-16,1 0 0 0,0-1 0 0,-3 0 0 0,-6 0 0 0,0 0 0 16,-3 0 0-16,3 0 128 0,-2-2-128 0,0 2 160 15,1 0-160-15,-1 0 160 0,-3-1 64 0,-2 1 16 16,-4-1 0-16,-1 0 0 0,1 1-48 0,-1 0 0 16,2 1 0-16,1 0 0 0,0 0-192 0,0 0 144 15,-2 0-144-15,-2 0 128 0,0 0-128 0,-3 0 0 16,-3 0 0-16,-2 0 0 0,-2-1 0 0,1 1 0 15,-3-1 0-15,-1 1 128 0,1 0-128 0,-1 0 0 16,-2-1 0-16,2 1 128 0,-1 0 32 0,-1-1 0 16,-1 0 0-16,0 0 0 0,-2-2 0 0,-2 1 0 0,0 0 0 0,-1 0 0 15,1 0-32-15,-2-1 0 0,-1 1 0 16,0 0 0-16,-3 0 0 0,0 0 0 0,-1-2 0 0,-1 2 0 16,0 1-128-16,-1 0 192 0,-8 1-192 0,9-1 192 15,-3 1-192-15,-6 0 160 0,7 1-160 0,-7-1 160 16,8 0-160-16,-8 0 0 0,6 3 0 0,-6-3 0 15,0 0 0-15,9 5 0 0,-9-5 0 0,0 0 0 16,4 4 0-16,-4-4 0 0,0 0 0 0,6 4 0 16,-6-4 0-16,0 0-144 0,0 0 0 0,7 4 0 31,-7-4-272-31,0 0-48 0,0 0-16 0,0 0 0 0,0 0-1440 16,0 0-304-16,0 0-48 0,6-8-16 0</inkml:trace>
  <inkml:trace contextRef="#ctx0" brushRef="#br0" timeOffset="164983.99">2784 12057 18431 0,'0'0'1632'0,"0"0"-1312"16,0 0-320-16,0 0 0 15,0 0-320-15,1-4-128 0,1-2-16 0,-2 6-16 0,0-5 1424 0,0 5 272 16,0 0 64-16,0 0 16 0,0 0-304 0,0 0-64 0,1-6-16 16,-1 6 0-16,0 0-192 0,0 0-32 0,0 0-16 0,0 0 0 15,0 0-336-15,0 0-64 16,0 0-16-16,-1 9 0 0,-1 1-256 0,1 2 0 0,0 2 128 0,-1 3-128 15,-1-1 0-15,2 2 0 0,0 1 0 16,1-1 0-16,0 0 0 0,1 0 0 0,0-2 0 0,3 1 0 16,0 0 0-16,0-1 0 0,1-2 0 15,3-1 0-15,-1-1 0 0,3-1 0 0,0-2 0 0,1 0 0 16,0-4 352-16,1 0-32 0,2-3-16 0,1-2 0 16,-1-1 144-16,1-4 48 0,1-1 0 0,-1-3 0 0,1-3-48 0,-1-1-16 15,0-4 0-15,3 0 0 0,-1-3-80 0,-2-1-16 16,-2-1 0-16,0-1 0 0,-1-2 48 15,-1 0 16-15,-3 2 0 0,0 2 0 0,-2 2-16 16,-1 1 0-16,-1 3 0 0,-2 1 0 0,0 3 160 0,-1 3 32 16,-1 0 0-16,-1 1 0 0,1 7-208 0,0 0-48 15,0 0 0-15,0 0 0 0,0 0-320 0,-4 6 0 16,-1 1 0-16,1 3 0 0,0 1-176 0,2 3 176 16,0 1-208-16,-1 1 80 15,0 1 128-15,2 1 0 0,1 0-144 0,0 1 144 0,-1 1 0 0,1-2 0 0,0 1 0 0,0 0 0 16,1 0-288-16,0-1 16 15,1 2 0-15,1-1 0 16,0-2-1712-16,1 0-320 0,1-2-80 0,1 0-12160 0</inkml:trace>
  <inkml:trace contextRef="#ctx0" brushRef="#br0" timeOffset="165278.97">3442 12465 3679 0,'0'0'320'0,"0"0"-320"31,0 0 0-31,0 0 0 0,0 0 5072 0,0 0 944 0,0-5 192 0,0 0 48 16,-1 0-3552-16,1-1-704 0,1 1-144 0,-1-1-16 0,0 6-816 0,0-5-144 16,0 5-48-16,0-7 0 0,1 3-320 0,-2-2-64 15,1 6 0-15,-3-4-16 16,3 4-48-16,-4-4-16 0,0 0 0 0,-2 3 0 0,1 1-160 0,-2 1-16 16,-2 2-16-16,-2 0 0 15,0 2-176-15,0 3 160 0,-1 1-160 0,0 1 160 0,0 1-160 0,-1 1 0 16,0 0-160-16,2 0 160 15,1 0 0-15,2 1 0 0,0-1 0 0,3 1 0 0,1 0 0 0,2-2 0 16,1-1 0-16,4-3 0 0,0 2 0 0,2-1 0 16,1 0-128-16,1-2 128 0,3 0 0 0,2-1 0 15,2-2 0-15,1 0-144 16,3-2-336-16,1-1-64 0,3-1-16 0,0-2-10688 0,0-2-2128 0</inkml:trace>
  <inkml:trace contextRef="#ctx0" brushRef="#br0" timeOffset="165482.66">3934 12273 36047 0,'0'0'1600'0,"-1"-5"320"0,1 5-1536 0,1-4-384 16,-1 4 0-16,3-4 0 0,-3 4 208 0,4-5-32 15,3 2-16-15,-1 1 0 0,2 1-32 0,2 0 0 31,3-1 0-31,1 2 0 0,0 0-128 0,1 0 0 0,1 2 0 0,1-1 0 16,1-1-1904-16,-1 1-256 0,1 0-48 0</inkml:trace>
  <inkml:trace contextRef="#ctx0" brushRef="#br0" timeOffset="165655.1">3931 12424 15663 0,'-13'-2'1392'0,"13"2"-1120"15,-4 0-272-15,-2 0 0 0,6 0 4272 0,-5 0 784 16,5 0 176-16,0 0 16 0,0 0-3312 0,0 0-656 16,0 0-144-16,0 0-32 0,0 0-720 0,0 0-128 0,8 4-48 0,4-2 0 15,3-1-208-15,2 0 128 0,3-1-128 0,3-1 0 32,3 0-560-32,2-1-208 0,1 1-32 0,3-2-15952 0</inkml:trace>
  <inkml:trace contextRef="#ctx0" brushRef="#br0" timeOffset="166270.79">5500 12248 20271 0,'0'0'1792'0,"-7"-2"-1424"15,1 1-368-15,-1 1 0 0,0 0 1088 16,7 0 160-16,0 0 32 0,-4 1 0 0,0 1 192 0,4-2 32 16,0 0 16-16,0 0 0 0,0 0-576 0,0 0-112 15,0 0-32-15,0 0 0 0,6 2-224 0,3-1-64 16,2 0 0-16,2 0 0 0,4-1-64 16,1 0 0-16,3-1-16 0,2 0 0 0,4 0-96 0,-4-1-16 15,0-1 0-15,1 1 0 0,0 0-128 0,1-1-16 0,-1-1-16 16,-2 3 0-16,-2-1-160 0,-2 1 0 15,0 0 144-15,-3 1-144 0,-3 0 0 0,-2 1 144 16,-2-1-144-16,-1 1 0 0,-7-1 192 0,0 0-192 0,0 0 192 0,0 0-192 16,0 0 0-16,0 0-144 15,0 7-16-15,-2-1 0 16,0 0-1376-16,-1-1-256 0,3-5-64 0,-3 7-13376 0</inkml:trace>
  <inkml:trace contextRef="#ctx0" brushRef="#br0" timeOffset="166887.23">7108 12069 6447 0,'0'0'272'0,"0"0"80"0,0 0-352 0,5-2 0 0,-5 2 0 0,0 0 0 15,3-6 2960-15,-1 0 528 0,-1 1 96 0,0-1 32 16,-1 1-1648-16,-1-1-336 0,1 6-64 0,-1-7-16 15,0 1-208-15,0 0-64 16,-2 2 0-16,1-2 0 0,0 2-192 0,-1 0-64 0,-2-1 0 0,1 2 0 16,-3 1-320-16,0 1-80 0,-2 1-16 0,-1 1 0 0,-1 1-320 0,-1 1-64 31,-1 3-16-31,-2 0 0 0,-1 2-208 0,-1 1 0 0,0 0 0 0,0 2 0 16,1 1-144-16,-1 2 144 0,3 1 0 0,1 1-144 0,2-1 144 0,1 1 0 15,1 0 0-15,2 0 0 0,2-1 0 0,2-1 0 16,2-1 0-16,1 1 0 0,2-2 0 0,2-1 0 0,2-1 0 15,1-2 0-15,2-1 0 0,3-1 256 0,1-2-64 0,4-1-16 16,1-2 176-16,1-2 32 16,2-2 16-16,1-3 0 0,1-1 128 0,-1-4 32 15,-1-4 0-15,0-1 0 0,-1-4 112 0,0-3 32 0,0-4 0 0,-3-3 0 16,-1-2-176-16,-2-2-16 16,-2-2-16-16,-2-2 0 15,-1 0-224-15,-4-1-32 0,-2 4-16 0,0 2 0 0,-4 1-96 0,-2 2 0 0,0 3-128 0,-2 2 192 16,-4 1-64-16,-2 4-128 0,-2 0 176 15,-1 2-176-15,0 4 0 0,0 3 0 0,-1 2 0 0,0 2-144 16,1 3-176-16,-3 2-48 0,3 1 0 0,-1 3 0 16,1 2-1488-1,2 2-320-15,2 3-48 0,3 3-9552 0,0 3-1904 0</inkml:trace>
  <inkml:trace contextRef="#ctx0" brushRef="#br0" timeOffset="167347.4">6634 12463 23039 0,'0'0'2048'0,"-5"1"-1648"0,0-1-400 0,5 0 0 15,0 0 1008-15,0 0 112 0,-4 2 32 0,4-2 0 16,0 0 0-16,0 0 0 0,0 0 0 0,0 0 0 15,7 5-368-15,4-2-64 0,2-1-16 0,4-1 0 16,4 1-64-16,3-2-32 0,4-2 0 0,3 2 0 16,5-1-128-16,2 0-32 0,4-1 0 0,3-1 0 0,1-3-160 0,0 0-32 15,1-1-16-15,0 0 0 0,0 1-80 0,1 0-16 16,-2 1 0-16,-1-1 0 0,-2 1-144 0,-4 0 0 16,-2 1 144-16,-5 1-144 0,-6-1 128 0,-3 1-128 15,-3 1 128-15,-3 1-128 0,-2 0 128 0,-3 1-128 16,-3 0 128-16,-2 0-128 15,-7 0-256-15,0 0-128 0,0 0-32 0,0 0 0 16,1 7-2112-16,-3 2-416 0,-3 1-96 0</inkml:trace>
  <inkml:trace contextRef="#ctx0" brushRef="#br0" timeOffset="167881.76">6954 13146 14735 0,'0'0'640'0,"-6"4"160"15,0-2-640-15,0 0-160 0,0-1 0 0,0 1 0 0,1 0 1184 0,0 1 208 16,0-1 32-16,5-2 16 0,0 0-672 16,0 0-144-16,0 0-32 0,-5-2 0 0,2-2 672 0,3 4 128 15,-2-5 16-15,2-1 16 0,-2 0-288 0,1-1-64 16,0-1-16-16,-2 1 0 0,1-3-224 0,-1 0-32 15,-2 0-16-15,0 0 0 0,-2 0-80 0,1 1 0 16,-3 2-16-16,-1 0 0 0,-1 1-128 0,-2 0-32 16,-1 3 0-16,-3 1 0 0,-2 0-288 0,0 2-64 15,-2 3-16-15,0 1 0 0,-2 4-160 0,-2 3 0 16,-1 2 0-16,1 2 0 0,-1 2 0 0,1 0 0 16,3 2 0-16,0 1-176 0,3 2 176 0,3-1-128 0,3 0 128 15,3-1-128-15,2-1 128 0,4 1-160 16,2-1 160-16,3-2-160 0,2-1 160 0,4-2 0 15,0-2 0-15,5-2 0 0,3-2 0 0,1-2 0 16,2 0 0-16,3-3 0 0,1-3 192 0,2-2 80 16,-1-2 16-16,0-3 0 0,-1-3 128 0,0-3 32 15,-1-4 0-15,0 0 0 0,0-5 80 0,-1-3 32 0,-1-4 0 0,0-2 0 16,-2-2-96-16,-2 0-16 0,-3-1 0 0,-1 0 0 16,-2 0-192-16,-3 1-32 0,0 2-16 0,-3 4 0 15,-2 0-16-15,-2 4-16 0,-2 1 0 0,-3 3 0 16,0 2 0-16,-3 1 0 0,-1 3 0 0,-1 1 0 15,0 1-176-15,-1 1-176 0,1 1 48 0,-1 3 0 16,2 1-368-16,0 3-64 16,0 1-16-16,0 3 0 0,2 3-1792 0,-1 1-384 15,1 3-64-15,4 2-13808 0</inkml:trace>
  <inkml:trace contextRef="#ctx0" brushRef="#br0" timeOffset="168117.04">7172 12906 36047 0,'0'0'1600'0,"0"-5"320"0,0 5-1536 0,-2-4-384 0,-1-1 0 0,3 5 0 0,0 0 848 0,0 0 96 0,0 0 16 0,-4 5 0 16,1 0-640-16,-1 4-128 16,0 1-32-16,1 3 0 0,-1 2-160 0,1 2 0 15,0 5 0-15,1 0-176 16,-1 1 176-16,2 0 0 0,0 1 0 0,0 2-128 0,-1-1 128 0,1 1 0 0,0 0 0 0,0 0 0 15,1-2 0-15,0-1 0 0,0-1 0 0,0-2 0 32,-2-1-528-32,2-3-32 0,0-1 0 0,0-3 0 15,0-2-2000-15,2-3-384 0,-1 0-96 0</inkml:trace>
  <inkml:trace contextRef="#ctx0" brushRef="#br0" timeOffset="168400.83">7121 13029 31039 0,'-4'-22'1376'0,"3"12"288"0,0-1-1344 0,-1-3-320 16,1 0 0-16,1 0 0 0,1 1 1152 0,2-1 144 16,0 0 48-16,2 1 0 15,2 1-496-15,2 1-80 0,1 0-32 0,2 2 0 16,1 1-336-16,2 3-64 0,1 0-16 0,0 2 0 16,2 1-128-16,-2 2-16 0,0 1-16 0,-1 2 0 0,0 1-32 0,-3 1 0 15,-1 1 0-15,-1 1 0 0,-2 1-128 0,-1 1 0 16,-3 1 0-16,1 1 128 0,-3-1-128 0,-2 2 0 15,-2 0 0-15,-3 1 128 0,0 1-128 0,-3 1 0 16,-3-2 144-16,-1 0-144 0,-2 0 0 0,-2-1 0 16,0 0 0-16,-1-1 0 0,1-1 0 0,-1 0 0 15,1-1-192-15,2 0 64 16,-1 1-576 0,3 0-128-16,0-4 0 0,2 1-10736 0,1 1-2128 0</inkml:trace>
  <inkml:trace contextRef="#ctx0" brushRef="#br0" timeOffset="168702.28">7374 13362 16575 0,'0'0'1472'0,"-4"4"-1168"16,-2 2-304-16,3-1 0 0,0 2 2432 0,0 1 416 0,1-1 96 0,1 1 0 16,1 0-1664-16,1-1-320 15,0 2-80-15,3-1-16 0,1-2-176 0,0 0-48 0,0-2 0 0,3 0 0 0,2-1-112 0,1-2-16 16,1 0-16-16,2-3 0 0,1-2 80 0,3-2 0 15,-4-1 16-15,1 0 0 16,-2-3 272-16,-2-1 48 0,-2-1 16 0,-3 0 0 0,-1 0 160 0,-3 2 16 16,-3-1 16-16,-1 1 0 0,-2 1-224 0,-1 2-64 15,-5 2 0-15,-1 2 0 0,0 0-512 0,-3 3-96 16,-2 1-32-16,1 3 0 0,-2 1-192 0,1 2-256 16,-1-1 48-16,3 2 16 15,2 0-544-15,2 0-96 0,1-1-32 0,4 1 0 16,0-1-2000-16,5-7-400 0,0 0-64 0,0 0-32 0</inkml:trace>
  <inkml:trace contextRef="#ctx0" brushRef="#br0" timeOffset="169627.41">8565 11474 15663 0,'2'-5'1392'0,"-1"-2"-1120"0,0-1-272 0,0 1 0 16,1-2 2240-16,0 1 400 0,0-1 80 0,1 2 16 15,-2-2-832-15,0 2-176 16,-1 2-16-16,0-1-16 16,-1 1-864-16,-1 0-160 0,2 5-32 0,-4-3-16 15,-1 0-256-15,-3 1-48 0,-1 1-16 0,-1 1 0 16,0 1-176-16,-1 1-128 0,-2 0 144 0,-1 2-144 15,0 2 0-15,-3 1 0 0,0-1 0 0,-2 2 0 0,0 0 0 0,2-1 0 16,-1 1 0-16,1 0 0 0,1-2 0 0,1 1 0 16,-1-2-128-16,3 1 128 0,3-2 0 0,-1 1 0 15,1-1 0-15,2-1 0 0,2 1 192 0,-1-1 0 16,2-1 0-16,5-2 0 0,-5 2 0 0,5-2-16 16,0 0 0-16,0 0 0 0,0 0 64 0,-3 4 16 15,3-4 0-15,0 0 0 0,-2 5 64 0,2-5 0 16,0 0 16-16,0 7 0 0,0-7-144 0,-1 7-16 15,2 1-16-15,0 1 0 0,0 0-160 0,-1 1 0 16,0 0 144-16,0 1-144 0,1 1 0 0,-1 2 0 16,0 1 0-16,0 3 0 0,0 2 0 0,1 1 0 15,-1 2 0-15,1 2 128 0,-1 1-128 0,1 4 0 0,1 3 0 0,-1 3 0 16,0 2 0-16,1 4 0 0,-1 1 0 0,0 3 0 16,0 2 0-16,-1 3 0 0,0-1 0 0,1 3 0 15,0-1 0-15,-1 1 0 0,0 1 0 16,-1 25 0-16,0-9 0 0,-1-7 0 0,-1-4 0 0,-1-4 0 15,0-2 0-15,0-2 0 16,-2-2 128-16,2 1-128 0,-2-2 0 0,2-3 144 0,-1-3-144 0,2-5 0 16,0-1 160-16,0-2-160 0,-1-2 128 0,1-4-128 15,0 0 256-15,-1-4-48 0,1-2 0 0,1-1 0 16,1-3 112-16,1 0 32 0,0-3 0 0,0 0 0 0,0-4-32 0,2-1-16 16,0-2 0-16,-2-8 0 0,0 0-48 0,8 8 0 15,-8-8 0-15,11 5 0 0,-1-2-64 0,1-1 0 16,0-1-16-16,1-1 0 0,-1-2-176 0,2 1 128 15,1 1-128-15,1-1 128 0,-2 0-128 0,3 0 0 16,0-2 0-16,1 2 0 16,1 0-304-16,2 0-80 0,1 1-32 0,2-1 0 15,-2-1-1840-15,1 0-368 0,1-2-80 0,-6 1-13824 0</inkml:trace>
  <inkml:trace contextRef="#ctx0" brushRef="#br0" timeOffset="170397.57">9371 11603 15663 0,'0'0'1392'16,"0"0"-1120"-1,0-6-272-15,0 1 0 0,-1-1 2176 0,-1 1 368 0,1-2 80 0,0 2 0 0,-1-2-720 0,1 2-160 16,1 5-16-16,0 0-16 0,0 0-496 0,0 0-112 16,0 0-16-16,0 0 0 0,0 0-576 0,0 0-112 15,0 0-16-15,0 0-16 0,0 6-368 0,-1 4 0 16,0 0 0-16,0 2 128 0,1 0-128 0,0 5 0 15,-1 2 0-15,-1 0 0 0,1 3 0 0,0-1 0 16,0 0 0-16,0 0 0 0,1 0 0 0,0-1 0 16,-1 0 0-16,1-2 0 0,0 1 0 0,0-3 0 15,0 1 0-15,0-3 128 16,0 1-704-16,0-2-144 0,1-1-32 0,-1-1-14832 0</inkml:trace>
  <inkml:trace contextRef="#ctx0" brushRef="#br0" timeOffset="170696.76">9080 12079 28511 0,'0'0'1264'0,"0"0"256"0,0 0-1216 0,0 0-304 15,0 0 0-15,0 0 0 0,0 0 1072 0,0 0 144 16,0 0 48-16,0 0 0 15,0 0-384-15,9 0-80 0,2 0-16 0,6-1 0 0,0-1-208 0,5 0-32 16,3 0-16-16,3-1 0 0,3 1 80 0,1-1 16 16,0-2 0-16,1 2 0 0,2-2-256 0,0 0-48 15,-3 0-16-15,0 0 0 0,-1 1-304 0,-2 1 160 16,-1-1-160-16,-2 2 128 0,1 0-128 0,-5 1 0 16,-2 1 144-16,-1 2-144 0,-2-1-192 0,-3 1-128 15,-2-1 0-15,-2 3-16 16,-1 0-1600-16,-4 2-320 0,-1-1-64 0,-2 2-13264 15</inkml:trace>
  <inkml:trace contextRef="#ctx0" brushRef="#br0" timeOffset="171027.61">9398 12310 29487 0,'0'0'2624'0,"0"0"-2112"0,0 0-512 0,0 0 0 15,-4 2 576-15,-2 3 0 0,1 1 0 0,1 1 0 16,-2 1-448-16,1 2-128 0,0 1 0 16,-2 1 0-16,0 1 0 0,-1 1 0 0,-1 1 0 0,0 0 0 15,-1 0 0-15,1 1 0 0,-2-2 160 0,0 0-160 16,0 1 240-16,1-1-48 0,1 2 0 0,0-1 0 0,1-3-192 0,2-1 176 31,1-1-176-31,2-1 160 0,1-2 256 0,2-7 48 0,1 7 16 0,2-2 0 0,-3-5 128 0,8 5 32 16,2-2 0-16,2-1 0 0,0-1-304 0,5 0-48 15,0-1-16-15,3 0 0 16,0-1-272-16,0 0 128 0,-3 0-128 0,3 0 0 0,0-1 128 0,0 1-128 16,-3 0 0-16,1 0 0 15,-2-1-496-15,1 0-144 0,-2 0-48 0,-1 0 0 16,0 0-2384-16,-2-2-464 0,6-2-112 0,-4 1 0 0</inkml:trace>
  <inkml:trace contextRef="#ctx0" brushRef="#br0" timeOffset="171251.95">9566 12452 32655 0,'0'0'1440'0,"-5"-2"304"0,-1 0-1392 0,1 0-352 0,-1-1 0 0,0 2 0 0,6 1 1248 0,-6 1 176 16,6-1 48-16,-5 4 0 0,0 1-704 15,2 2-144-15,1 0-32 0,1 4 0 16,0 4-288-16,0 0-64 0,1 3-16 0,0 0 0 31,0 1 0-31,0 2 0 0,0 1 0 0,0 0 0 0,0 0-224 0,0 2 176 0,0-1-176 0,0-1 160 0,0 0-160 0,1-1 0 16,0-1 144-16,0-1-144 0,0-2 0 0,0 1 128 31,0-3-128-31,1 0 0 16,1-3-368-16,-1-2-144 0,0-2-16 0,0-1-16 15,-2-7-2672-15,0 0-544 0</inkml:trace>
  <inkml:trace contextRef="#ctx0" brushRef="#br0" timeOffset="172416.1">10726 11359 27519 0,'0'0'1216'0,"0"0"256"0,-2-6-1168 0,-1 1-304 0,3 5 0 0,0 0 0 16,0 0 960-16,0 0 144 0,0 0 32 0,0 0 0 0,0 0-560 0,0 0-96 15,0 0-32-15,-3 7 0 16,1 6-320-16,0 0-128 0,1 2 0 0,0 3 0 16,-1 0 0-16,2 3 0 0,2 0 0 0,-1 1 0 0,0 1 0 0,0 0 0 15,0-1 0-15,0 0 0 0,0-1 0 16,0 0 0-16,0-1 0 0,2-1 0 0,-2-2 128 0,1-1-128 15,-1-2 0-15,0-2 144 0,0-1-16 16,0-1 0-16,-1-2 0 0,0-3 0 0,0-5 48 0,0 0 0 16,0 0 0-16,0 0 0 0,0 0 80 0,0 0 0 0,-3-7 16 15,1-3 0-15,-2-2 48 0,1-4 16 0,0-1 0 0,0-2 0 16,-1-1-32-16,2-2-16 16,1-3 0-16,-2-1 0 0,0 0-64 0,3 0-16 0,0-1 0 15,0 1 0-15,2-1 112 0,0 2 32 0,1 2 0 0,0 2 0 16,2 0-128-16,0 3-32 0,2-1 0 0,1 2 0 15,-1 2-192-15,2 1 0 16,0 0 128-16,0 2-128 0,-2 1 0 0,3 3 0 16,1 0 0-16,1 2 0 0,-1 3 0 0,0 1 0 0,0 1-128 0,0 0 128 0,-1 2-144 0,0 2 144 15,0 1-208-15,0 2 80 16,-1 1-448-16,0 0-64 0,-4 2-32 0,2 1 0 16,-2 1-1472-16,0 1-288 0,-2 1-64 0,-3 2-11712 15</inkml:trace>
  <inkml:trace contextRef="#ctx0" brushRef="#br0" timeOffset="172621.13">10757 11522 28383 0,'0'0'1264'0,"-6"-3"256"0,6 3-1216 0,-4 0-304 0,-1-2 0 0,5 2 0 16,0 0 1152-16,0 0 192 0,0 0 16 0,0 0 16 0,0 0-480 0,0 0-112 15,6-2-16-15,2 0 0 0,3-2-416 0,-2 2-96 16,5 0 0-16,0 0-16 15,0 1-240-15,3 0 176 0,0-2-176 0,2 2 160 32,0 1-1344-32,-1 0-272 0,1 1-48 0,1 1-16 0,1 0-1552 0,-2 1-304 0</inkml:trace>
  <inkml:trace contextRef="#ctx0" brushRef="#br0" timeOffset="172876.55">11126 11655 11967 0,'-4'5'1072'0,"0"3"-864"0,-2 1-208 0,-1 1 0 16,1 1 2480-16,-1 0 448 0,1 1 80 0,0 0 32 15,1 0-944-15,1-1-192 0,1 0-48 0,1 0 0 16,2-1-704-16,0 0-160 0,0-2-32 0,2 1 0 16,1-1-160-16,3-1-32 0,-1-2-16 0,3-1 0 0,2 0-112 0,-1-1-32 31,0-3 0-31,0-1 0 0,1-1-64 0,0-2-16 0,-1-1 0 0,-1-2 0 16,-1 0 112-16,0-2 32 15,-1-1 0-15,-2-1 0 0,-1-1-32 0,-1 0-16 16,-2 0 0-16,0 1 0 0,-1 1-240 0,-1 2-32 15,-1 0-16-15,-2 3 0 0,0 0-192 0,-2 2-144 16,1 1 192-16,-2 0-192 0,0 1 0 0,0 1 0 16,-1 1-240-16,0 1 80 15,0 1-800-15,1 2-176 0,2-2-16 0,0 2-16 16,2 2-2688-16,1 0-544 0</inkml:trace>
  <inkml:trace contextRef="#ctx0" brushRef="#br0" timeOffset="173304.55">11409 11585 15663 0,'0'0'1392'0,"0"0"-1120"0,0 0-272 0,0 0 0 16,0 0 2032-16,0 0 336 0,0 0 80 0,0 0 16 15,0 0-368-15,0 0-80 16,0 0-16-16,8 0 0 0,-2 0-880 0,3 0-176 16,2-1-48-16,1 1 0 0,3-1-256 0,0 0-64 0,0 0-16 0,2-1 0 15,0 0-224-15,3-1-32 0,-2 2-16 0,-1-1 0 16,0 0-288-16,-2 0 0 0,0-2 128 0,-2 1-128 31,-1 1-1824-31,0 0-416 0,-2 1-96 0</inkml:trace>
  <inkml:trace contextRef="#ctx0" brushRef="#br0" timeOffset="173937.71">11936 11374 20495 0,'0'0'896'0,"0"0"208"0,0 0-880 0,0-4-224 15,-2-1 0-15,2 5 0 0,-2-4 2112 0,2 4 368 16,-3-4 80-16,3 4 0 15,0 0-784-15,0 0-176 16,0 0-16-16,0 0-16 0,0 0-864 0,0 0-192 0,0 0-16 0,-2 7-16 16,0 3-320-16,1 1-160 0,0 2 160 0,0 2-160 15,0 0 0-15,1 0 0 0,0 2 0 0,0-1 0 0,0 1 0 16,1 1 0-16,0-1 0 0,-1 1 0 0,0-2 128 0,1 0-128 16,0-3 0-16,1-1 144 0,-2-1-144 0,0-1 128 0,1-1-128 0,-1-2 128 15,0 0 48 1,0-7 0-16,0 0 0 0,0 0 0 0,0 0 16 0,0 0 16 15,0 0 0-15,-5-2 0 16,-1-3 32-16,1-1 0 0,0-3 0 0,1-3 0 16,1-2-48-16,-1-4-16 0,2-3 0 0,0-2 0 15,1-2-176-15,1-2 128 0,0 0-128 0,0 0 128 0,0 1 0 0,1 0-128 16,1-1 192-16,0 2-64 0,1 1 32 0,0 1 0 16,1 1 0-16,2 2 0 0,-1 1-160 0,2 3 0 15,1 0 0-15,0 2 0 0,2 4 0 0,0 0 0 16,0 1 0-16,1 3 0 0,2 0 0 0,-1 2 0 15,2 0 0-15,-1 2 0 0,0 2 0 0,-2 1 0 16,-1 2 0-16,0 0 0 0,-3 1 0 0,1 3 0 16,-3 1 0-16,-2 0 0 0,-2 2 0 0,-1 2 0 15,-1 2 0-15,-2 0 0 0,-2 1-128 0,-1 2 128 16,-3 1 0-16,-1 1 0 0,-1-1-240 0,0-2 32 16,-1 1 0-16,1-1 0 15,-1 1-336-15,1-1-64 0,-1 1-16 0,-1-2 0 16,1-1-2048-16,1 1-400 0</inkml:trace>
  <inkml:trace contextRef="#ctx0" brushRef="#br0" timeOffset="174207.19">12222 11544 24879 0,'0'0'1088'0,"1"6"256"0,-1 1-1088 0,-1-1-256 0,0 2 0 0,1 0 0 15,0-1 1216-15,0 1 192 0,-2 0 48 0,1 0 0 16,-1-1-544-16,2 1-96 0,2 0-32 0,-1-2 0 15,1 1-144-15,1-2-16 0,-3-5-16 0,6 5 0 16,0-2 32-16,1-1 0 0,-1-3 0 0,2 0 0 0,-2-1 0 16,-1-3 0-16,1-1 0 0,-2-2 0 0,-1-1 64 0,1-1 0 15,-1-1 16-15,-3 0 0 0,-2-1-240 0,0 0-48 16,-2 1-16-16,0 0 0 0,-2 1-80 0,1 2-16 16,-2 0 0-16,1 2 0 0,-1 2-192 0,0 1-128 15,1 2 128-15,0 1-128 0,-2 1 0 0,1 1-192 16,-1 1 32-16,2 4 0 15,0-2-480-15,2 3-112 0,0-1-16 0,2 0 0 16,1 0-1936-16,2-1-400 0,1 0-80 0,3-1-12224 0</inkml:trace>
  <inkml:trace contextRef="#ctx0" brushRef="#br0" timeOffset="174570.59">12572 11137 23951 0,'0'0'1056'0,"-1"-8"224"0,0-2-1024 0,1 0-256 0,1 1 0 0,0 0 0 0,0 2 2608 0,1-1 464 16,1 0 80-16,1 2 32 0,-1 1-1680 16,1 1-336-16,2 1-64 0,-1 0-16 0,-5 3-368 0,8-1-80 15,0 0 0-15,-1 1-16 0,0 1-208 0,1 3-32 16,1 0-16-16,-1 3 0 15,0 0-160-15,1 3-16 0,0 2-16 0,-2 4 0 0,1 2-176 16,-1 4 0 0,-3 3 0-16,2 1 128 0,-2 4-128 0,-2 1 0 0,-2 2 0 0,-2 2-176 0,-4 3 176 0,0 3 0 15,-2 1 128-15,-2 1-128 0,-3 1 192 0,-1-1-48 0,-3-2 0 0,-1-1 0 16,-3-2-336-16,-2-1-80 16,-2-1-16-16,-8-1 0 15,-4-2-560-15,-3-2-112 0,-1-3-32 0,-2-1 0 16,-1-3-1472-16,1-1-288 0,0-1-64 0,-2-4-11952 15</inkml:trace>
  <inkml:trace contextRef="#ctx0" brushRef="#br0" timeOffset="174901.23">10532 11212 27647 0,'-10'-14'1216'0,"6"9"256"0,-2-2-1168 0,0 0-304 16,0 2 0-16,0 1 0 0,-2-1 1008 0,0 2 144 31,0 2 16-31,-1 1 16 0,-1 2-448 0,-1 5-96 0,0 2 0 0,0 6-16 0,0 1-256 0,-2 4-48 16,-2 3-16-16,1 2 0 0,1 4-48 0,0 4-16 31,-1 2 0-31,2 4 0 0,0 3-96 0,2 3-16 0,0 1 0 0,3 3 0 16,0 1-128-16,5-2 0 0,1 1 0 0,2-4 0 0,2-2 0 0,3 0 128 15,3-4-128-15,2-1 0 0,3-4 0 0,1-4-224 16,5 0 32-16,4-3 0 16,4-5-1600-16,5-5-320 0,4-4-64 0</inkml:trace>
  <inkml:trace contextRef="#ctx0" brushRef="#br0" timeOffset="175426.48">12825 10928 25791 0,'1'-7'2304'0,"1"-1"-1856"0,1-2-448 0,3 0 0 0,2 2 1376 0,0-2 176 0,1-1 48 16,1 0 0-16,0 1-352 16,1 1-64-16,1 1-16 0,0 3 0 15,-1 0-512-15,1 2-96 0,1 1-32 0,-3 1 0 16,-1 1-240-16,0 1-48 0,-2 1-16 0,-2 3 0 16,-1 1-224-16,0 3 0 0,-3 1 128 0,-1 2-128 15,-2 2 0-15,-3 2 0 0,0 0 0 0,-4 3 0 0,-2 1 0 0,-1 1 128 16,-1-1-128-16,-1-1 0 15,1-2 128-15,1-1-128 0,1 0 0 0,2-3 0 0,2-2 144 0,0-2-144 16,2-2 128-16,0 0-128 0,3-2 496 0,2-5 16 16,0 0 0-16,0 0 0 0,0 0-64 0,5 6 0 15,2-3 0-15,2-1 0 0,0 1-224 16,2-3-48-16,1-2-16 0,1 1 0 0,2-1-160 0,1-1 0 16,0 0 0-16,1-1 128 15,-2 2-1296-15,1 0-272 0,-1 0-48 0,0 1-10416 16,-3-1-2096-16</inkml:trace>
  <inkml:trace contextRef="#ctx0" brushRef="#br0" timeOffset="176091.91">13382 11335 2751 0,'0'0'256'0,"7"-4"-256"16,-1 1 0-16,1-1 0 0,1-1 4224 0,0 1 816 0,-5-3 144 15,0 1 48-15,-1-2-2400 0,2 1-464 0,0 1-112 0,-2-1-16 0,1 0-400 0,-1 2-96 16,-2 5-16-16,2-6 0 0,-2 6-448 0,0 0-80 16,2-5-32-16,-2 5 0 0,0 0-512 0,0 0-96 15,0 0-32-15,0 0 0 0,0 0-352 0,0 0-176 16,0 9 160-16,-1 2-160 0,-1 2 0 0,0 2 0 16,-1 0 0-16,-1 1 0 15,-1 3 0-15,-1 2 0 16,2 2 0-16,-2 0 0 0,2-1 128 0,-1 0-128 0,1 0 0 0,0 0 0 0,0-1 0 0,1-1 128 15,0-4-128-15,0 0 0 0,2-1 0 0,-2-2 0 0,2-3 128 16,1-1-128-16,0 0 192 0,1-2-16 16,2 0 0-16,2-3 0 0,-5-4 176 0,7 3 32 15,3-1 16-15,0-1 0 0,0 0-48 0,1-1-16 16,1 0 0-16,0-1 0 0,0 0-144 0,2 0-16 0,-1-2-16 0,2 1 0 16,0 0-160-16,-1 0 0 15,0 1 0-15,2-1 0 0,-1-1 0 0,0 1 0 16,1 1 0-16,0 0 0 0,1 0-768 15,0 1-48-15,2 0 0 0,0 1 0 0,1 0-1984 16,-1 0-400-16,1 0-64 0</inkml:trace>
  <inkml:trace contextRef="#ctx0" brushRef="#br0" timeOffset="176850.53">11375 12354 13823 0,'0'0'1216'0,"0"0"-960"0,-6-1-256 0,2 0 0 0,0 0 848 0,-1 0 128 16,0 0 32-16,-1 0 0 0,1 0 400 0,-1 1 96 16,6 0 16-16,-5-2 0 0,-2 2 0 0,2 0 0 15,-1 0 0-15,6 0 0 0,-5 0-272 0,5 0-48 16,-6 0-16-16,6 0 0 0,-5 0-336 0,5 0-64 15,0 0-16-15,0 0 0 0,0 0-208 0,0 0-48 16,0 0-16-16,0 0 0 0,0 0-192 0,0 0-48 16,0 0 0-16,0 0 0 0,0 0 16 0,0 0 0 15,6 0 0-15,3 0 0 0,2 0-32 0,2-1-16 16,3-1 0-16,2 0 0 0,4 0-64 0,5 0-16 16,2-2 0-16,7 0 0 0,1-1-16 0,5 0-128 0,3-1 192 0,4 0-64 15,6-1-128-15,8 1 0 0,6-1 0 0,6 0 0 16,3 1 0-16,7-1 0 0,5 1 128 0,4-1-128 15,1 0 0-15,6 1 0 0,1 0 0 0,0 1 0 16,-2-2 0-16,3 2 0 0,-1-1 0 0,-1 2 128 0,-1-2-128 0,-5 2 0 16,-7 0 0-16,-5-1 0 0,-3 1 0 15,-7-1 0-15,-6 1 0 0,-5 0 0 0,-7-1 128 0,-8 1-128 16,-6-1 128-16,-6 1-128 0,-3-2 176 0,-6 0-48 16,-5 1-128-16,-4 1 192 0,-4-1 80 0,-1 0 16 15,-4 1 0-15,-3-1 0 0,0 1-32 0,-3 0-16 16,-2 4 0-16,0 0 0 0,-3-5-384 0,-2 2-80 0,0 1-16 0,-3 1 0 31,-1 1-1248-31,-2 2-256 0,-3 1-48 0,-3 3-9808 0,0 1-1968 16</inkml:trace>
  <inkml:trace contextRef="#ctx0" brushRef="#br0" timeOffset="177291.59">12477 12626 12895 0,'-6'-11'1152'0,"3"7"-928"0,2-2-224 0,0 1 0 15,0-2 3104-15,2 0 576 0,1 1 112 0,1-1 32 16,-1-1-2064-16,0 2-416 0,1 0-64 0,1 1-32 0,-4 5 32 0,4-3 0 15,-4 3 0-15,5-3 0 16,-5 3-576-16,0 0-128 0,0 0 0 0,6 5-16 0,-2 1-320 0,-1 3-64 16,-2 1-16-1,-2 3 0-15,-2 4-160 0,0 1 0 0,-2 2 0 0,-2 3 128 0,0 2-128 0,0 0 0 32,-2 2 0-32,1 1 0 0,0-1 0 0,1 1 0 0,-1-2 0 0,3 0 0 15,0-3 0-15,3-1 0 0,1-3 0 0,1 0 0 16,1-1 208-16,3-3-32 0,2-1-16 0,2-1 0 0,-1-2 144 0,3-2 16 15,2 0 16-15,1-1 0 0,2-3-48 0,0 0-16 16,1-3 0-16,-1 0 0 0,1-2 16 0,3-1 0 16,0-1 0-16,1-1 0 0,-2-2-288 0,1 1 0 0,0-1 0 15,-1 0 0 1,-1-3-448-16,-1-1-128 0,1 0-48 0,-1 0 0 16,1-2-2208-16,-1 2-448 0,-2 0-96 0,-1 0-16 0</inkml:trace>
  <inkml:trace contextRef="#ctx0" brushRef="#br0" timeOffset="177493.08">12505 12694 21183 0,'-12'-12'944'0,"6"7"192"0,1-2-912 0,0-1-224 0,2-1 0 0,2 2 0 0,1-1 3024 0,1 1 560 16,2 1 128-16,3-1 0 15,1 2-2640-15,3-1-544 0,2 1-96 0,3 0-32 16,0 2-240-16,0 0-160 0,2-1 192 0,2 2-192 0,0 0 128 15,1 0-128-15,-2 1 0 0,-1-1 0 16,1 0-240-16,-1 2-96 0,-4 2-32 0,0 0 0 31,-2 0-1968-31,-3 1-400 0,-1 1-80 0</inkml:trace>
  <inkml:trace contextRef="#ctx0" brushRef="#br0" timeOffset="177690.13">12489 12845 30639 0,'0'0'1344'0,"0"0"304"0,0 0-1328 0,0 0-320 0,0 0 0 0,0 0 0 16,0 0 896-16,0 0 96 0,0 0 32 0,0 0 0 0,9 0-368 0,2 0-64 15,2-1-16-15,3 0 0 16,2 0-400-16,1-1-176 0,2 0 128 0,2-1-128 0,1-1 0 0,2 0 0 16,1 2 0-16,2-1-176 15,0-1-2000-15,5 1-416 0,1-1-80 0,0-3-10784 0</inkml:trace>
  <inkml:trace contextRef="#ctx0" brushRef="#br0" timeOffset="178082.43">13209 12652 15663 0,'0'0'1392'0,"0"0"-1120"16,3-4-272-16,-3 4 0 0,2-4 2704 0,0-1 496 15,-2 5 80-15,0 0 32 0,0 0-1120 0,0 0-208 16,0 0-64-16,0 0 0 0,-5 3-928 0,-1 2-192 16,1 1-32-16,-2 3-16 0,1 2-496 0,-1 2-80 0,-2 2-32 0,2 1 0 15,-2 2-144-15,1 1 192 16,-1 0-192-16,0 1 192 0,1 1-48 0,0 0 0 0,0 1 0 0,2-1 0 15,0-1-144-15,2-2 0 16,-1 1 0-16,3-1 0 0,-1-3 0 0,2-2 160 16,0-2-160-16,0-2 160 0,1-3 16 0,0-6 0 0,0 0 0 0,0 0 0 15,0 0 16-15,0 0 16 0,7-7 0 0,1-3 0 0,-1-2-208 16,0-3 176-16,1-4-176 0,2-3 160 16,0-2-160-16,1-4 0 0,1 0 0 0,1-3 0 0,0 1 0 0,-1 1 0 15,-1 3 0-15,0 2 0 0,-1 2 0 16,0 3 128-16,-2 3 0 0,0 2 0 0,-3 3 320 0,2 3 48 15,-2 0 16-15,1 4 0 16,-1 0-192-16,1 2-48 0,-6 2 0 0,7 1 0 0,0 2-272 0,0 2 0 16,0 1 0-16,-1 3 0 0,0 2 0 0,1 1 0 15,-2 3 0-15,0 1 0 0,-1 3 0 0,1 0 0 16,-1 1 0-16,0 1 0 0,0 1 0 0,0 0 0 0,-1 0 0 0,1 1 0 16,-2 1 0-16,0-2 0 15,0-2 0-15,-1 0 0 0,-1-1-208 0,0-1-160 16,0-2-16-16,-1-1-16 15,-1-1-1904-15,0-3-368 0,0-3-80 0,-2-1-13296 16</inkml:trace>
  <inkml:trace contextRef="#ctx0" brushRef="#br0" timeOffset="178255.22">13157 12872 26719 0,'-12'-7'1184'0,"6"3"240"0,1 0-1136 0,-1 0-288 0,2-1 0 0,4 5 0 15,-4-5 2144-15,4 5 368 0,0 0 80 16,0 0 16-16,0-7-1424 0,0 7-288 15,5-5-48-15,4 0-16 0,2 2-656 0,3 1-176 0,4 1 0 0,3-2 0 0,3 2 0 0,4 0 0 16,3-1 0-16,3 0 0 16,2-2-192-16,-1 1-64 15,-1-1 0-15,1-2-11168 0,0-1-2224 0</inkml:trace>
  <inkml:trace contextRef="#ctx0" brushRef="#br0" timeOffset="178744.13">14997 11615 23951 0,'0'0'1056'0,"4"-7"224"16,-3 0-1024-16,1-1-256 0,0 0 0 0,0 1 0 0,0-1 2384 0,1 0 432 15,-2 2 64-15,1 0 32 0,0 1-976 16,-2 5-192-16,0 0-32 0,0 0-16 16,0 0-736-16,0 0-160 0,0 0-32 0,0 0 0 0,0 0-512 0,5 5-128 15,-2 2 0-15,0 3-128 0,-2 1 0 16,0 3 0 0,0 2 0-16,-1 3 0 0,-1 0 0 0,0 2 0 0,0 1 0 0,-1 0 0 15,1 0 0-15,-2 1 0 0,-1-1 0 0,1 1 0 0,0 1 0 0,-1-2 0 16,1-1-160-16,0 0 160 15,1 0-928 1,-3-2-64-16,2-2-16 0,0 0 0 0,0-4-2640 0,0-2-544 0,-6 5-96 0,2-6-32 0</inkml:trace>
  <inkml:trace contextRef="#ctx0" brushRef="#br0" timeOffset="178901.64">14875 11918 28559 0,'0'0'1264'0,"0"0"272"15,0-6-1232-15,0 1-304 16,0-2 0-16,1 1 0 0,1 1 1584 0,2 1 256 0,0-1 48 0,3 1 16 15,3-1-1072-15,0 2-192 0,3-1-64 0,1 0 0 16,3 2-240-16,-1 0-48 0,3 0-16 0,1 1 0 16,0 0-272-16,2-1 160 0,2 0-160 0,2 1 128 31,-2 0-448-31,3 0-80 0,1-1-32 0,-1 0-10768 0,-3-3-2176 0</inkml:trace>
  <inkml:trace contextRef="#ctx0" brushRef="#br0" timeOffset="179371.43">16458 11195 18431 0,'0'0'1632'0,"3"-5"-1312"0,1 0-320 0,1 1 0 15,3 0 1920-15,-3 1 304 0,-5 3 64 0,4-3 16 16,-4 3-96-16,0 0-16 0,0 0 0 0,0 0 0 16,0 0-864-16,0 0-176 0,0 0-48 0,0 0 0 15,0 0-672-15,0 7-144 0,0 2-32 0,-1 3 0 0,-1 4-256 0,1 1 0 16,-1 4 128-16,0 1-128 0,0 0 0 0,0 2 0 16,-2 3 0-16,2 0 0 0,1 2 0 0,-2 1 0 15,-1-1 0-15,1 0 0 0,0-1 144 0,-1 0-144 16,0-2 0-16,0 1 144 0,-1 0-144 0,1 0-224 15,-1-2 48-15,1-2 16 16,0-2-1936-16,-1-1-384 0,1-3-80 0,-1 0-12320 0</inkml:trace>
  <inkml:trace contextRef="#ctx0" brushRef="#br0" timeOffset="179577.76">16193 11866 25791 0,'0'0'2304'0,"0"0"-1856"0,-3-5-448 0,3 5 0 15,0 0 1920-15,0 0 304 0,-1-5 48 0,1 5 16 16,3-4-912-16,2 0-176 0,2 1-48 0,2 0 0 31,2-1-592-31,3 1-128 0,3 1-32 0,0 0 0 16,2-2 16-16,2 2 0 0,1 0 0 0,1 0 0 16,1 0-176-16,0-1-48 0,2 0 0 0,-1-1 0 15,0 0-192-15,0 1 144 0,1-1-144 0,-3 0 128 0,-1 1-128 0,-2 1 0 16,-4 0 0-16,-2-1 0 15,-1 2-784-15,-2 1-144 0,-2 0-32 0,0 1 0 16,-1 1-2496-16,-8-2-512 0,5 4-112 0</inkml:trace>
  <inkml:trace contextRef="#ctx0" brushRef="#br0" timeOffset="179955.61">16374 12032 28799 0,'0'0'1280'0,"0"0"256"0,-5-2-1232 16,5 2-304-16,0 0 0 0,0 0 0 0,0 0 960 0,0 0 144 15,0 0 32-15,0 0 0 0,0 0-368 0,0 0-80 16,-3 4-16-16,-1 2 0 0,1 0-448 0,1 2-96 0,-4 1 0 0,2 3-128 16,0 0 160-16,-2 0-160 0,1 0 128 0,-1 0-128 15,-2 0 160-15,1 2-160 0,-1-1 192 0,1 0-192 16,1 0 208-16,-2-1-64 0,1-1-16 0,2-1 0 0,1 0 144 0,0-1 32 15,2-3 0-15,1 1 0 0,1 0 80 0,0-2 32 16,0 1 0-16,2-2 0 16,-2-4-64-16,8 6-16 0,2-3 0 0,1-1 0 0,-2 0-144 0,3-1-16 15,1 0-16-15,1 1 0 0,2-2-160 0,0 0 160 16,1 0-160-16,-1 0 160 0,1 0-160 0,-1 0 0 16,-1 0 144-16,1 0-144 15,-1 0-368-15,1 0-144 0,-3 0-16 0,-1-2-16 16,0 1-2032-16,-1 0-416 0,1 0-80 0,-3 0-11456 0</inkml:trace>
  <inkml:trace contextRef="#ctx0" brushRef="#br0" timeOffset="180159.75">16614 12205 11055 0,'-4'-9'480'0,"4"9"112"0,-3-6-464 0,-1 1-128 16,1-1 0-16,0 1 0 0,-2 0 5328 0,2 1 1056 16,-1 0 208-16,0 1 32 0,4 3-3984 0,0 0-784 15,0 0-176-15,0 0-16 0,-5 4-944 0,0 1-176 16,1 3-32-16,1 1-16 0,0 2-288 0,1 1-48 15,-1 1-16-15,0 1 0 0,-1 3-144 0,2 0 128 0,1 4-128 0,0-1 128 16,1 0-128-16,-1 1 0 0,0 0 0 0,1-1 0 16,0-1 0-16,1 0 0 0,0-1 128 0,1-2-128 15,0-2-256-15,2 0-96 0,-1-3-16 0,1-1 0 16,2-3-2416 0,-1-1-480-16,1-3-112 0</inkml:trace>
  <inkml:trace contextRef="#ctx0" brushRef="#br0" timeOffset="180807.22">17597 11247 23951 0,'0'0'1056'0,"0"-5"224"0,-2 0-1024 0,1-1-256 16,1 1 0-16,-1-1 0 15,1 6 1664-15,0 0 256 0,0 0 64 0,0 0 16 0,0 0-800 0,0 0-176 16,-3 8-16-16,1 1-16 0,0-1-576 0,0 5-112 16,2 1-32-16,-3 2 0 0,1 1-64 0,0 0-16 15,2 2 0 1,-1 1 0-16,0 1-32 0,1 0-16 0,0-1 0 0,1 0 0 0,-1 1-16 0,1-1-128 31,1-1 192-31,-2-2-64 0,1 0-128 0,0-3 160 0,-1-2-160 0,1-1 160 16,-1-2-32-16,2-1-128 0,-2-8 192 15,0 0-64-15,0 0 64 0,0 0 16 0,0 0 0 0,0 0 0 0,0 0 32 0,0 0 0 0,-3-8 0 0,1-3 0 16,0-2-80-16,0-5-16 16,-1-3 0-16,2-3 0 0,0-2-144 0,2-2 0 0,-1 0 0 0,0-2 0 15,0 0 0-15,1 2 0 0,0 0 0 0,2 2 0 16,0 3 240-16,-1 2 16 0,3 2 0 15,0 2 0-15,1 1-48 0,0 2 0 0,2 2 0 0,1 1 0 16,2 1-208-16,0 2 0 0,1 0 0 0,0 4 0 16,1 2 0-16,1 1 0 0,1 0 0 0,-1 2-160 15,-1 1 160-15,1 2-160 0,-1 1 160 0,-1 1-160 32,-1 2-336-32,-1 0-64 0,-2 1-16 0,-2 0 0 0,-1 1-2432 15,0 0-480-15,-2 1-96 0,-3 1-32 0</inkml:trace>
  <inkml:trace contextRef="#ctx0" brushRef="#br0" timeOffset="180982.39">17621 11358 28559 0,'0'0'2544'0,"0"0"-2032"15,0 0-512-15,0 0 0 0,-6-3 1648 0,6 3 224 16,0 0 48-16,0 0 16 0,0 0-784 0,0 0-176 31,0 0-16-31,6 0-16 0,1 2-752 0,3-1-192 0,1 0 0 0,3 0 0 16,0 0 0-16,2-1-176 0,4 1 48 0,-1 0 0 31,2 0-2112-31,0-1-400 0,1 0-96 0,0 1-11600 0</inkml:trace>
  <inkml:trace contextRef="#ctx0" brushRef="#br0" timeOffset="181206.93">17938 11509 19231 0,'-4'14'848'16,"3"-8"176"-16,0 2-816 0,0 1-208 0,0 0 0 0,1-1 0 0,0 1 1760 0,1-1 304 15,0-2 64-15,1 1 16 0,0 0-352 0,3-2-80 0,-1 0-16 0,4-1 0 16,-1-1-496-16,0 1-112 0,2-3 0 0,-1 0-16 15,2 0-432-15,0-1-64 0,-1-2-32 0,1-1 0 16,1-1-64-16,-1 0-16 0,-1-2 0 0,-1 0 0 0,-2-2 160 0,0-1 16 31,-2-1 16-31,0 0 0 0,-1 0-64 0,-2 2-16 16,-1-1 0-16,-1 0 0 0,-1 1-208 0,-1 2-48 16,-1 1-16-16,0 2 0 0,-2 1-176 0,1 1-128 15,-2 2 192-15,-1 0-192 0,1 1 0 0,-1 1-224 16,0 3 16-16,-1-1 0 15,1 1-544-15,-1 0-96 0,1 1-32 0,2 1 0 16,0-1-2192-16,-1 1-432 0,2-1-80 0</inkml:trace>
  <inkml:trace contextRef="#ctx0" brushRef="#br0" timeOffset="181609.3">18084 11102 27647 0,'-5'-20'2448'0,"3"10"-1952"0,4 0-496 0,0-3 0 16,0-2 1680-16,2 1 240 0,2 0 64 0,0 0 0 16,3 0-1152-16,-1 2-240 0,1 1-32 0,-1 2-16 15,2 2-48-15,0 1-16 0,0 2 0 0,0 0 0 16,-1 2-224-16,0 2-32 0,-2 1-16 0,0 1 0 0,-7-2-208 0,4 6 0 15,0 1 0-15,-2 1 0 0,-2 1 0 0,-1 2 0 16,-3 1 0-16,0 1 0 0,-2 1 0 0,0 0 128 16,-2 1-128-16,0 1 0 0,1-2 0 0,0 0 0 15,1 0 128-15,0-2-128 0,1-2 0 0,0-2 0 16,4 0 0-16,-1 0 0 0,0-2 192 0,2-6-64 16,1 7-128-16,-1-7 192 0,4 4 64 0,3 0 16 15,2-2 0-15,2-1 0 0,3-1-96 0,0-2-32 16,3 1 0-16,0-2 0 0,3 1-144 0,0 0 160 15,0 0-160-15,-2 1 160 0,0 0-160 0,-2 0 0 16,0 1-192-16,-1-2 192 16,-2 2-1792-16,0 0-256 0,-2 0-32 0,-2 2-14208 0</inkml:trace>
  <inkml:trace contextRef="#ctx0" brushRef="#br0" timeOffset="182157.67">18734 11067 20271 0,'-1'-4'1792'0,"0"-2"-1424"16,2 0-368-16,-1-1 0 0,0 2 2208 0,1-1 368 15,0 1 80-15,-1 5 16 0,0 0-640 0,0 0-128 16,0 0-32-16,0 0 0 0,0 0-992 0,0 0-208 0,0 0-32 0,-1 6-16 16,0 2-432-16,-1 4-64 0,-2 1-128 0,1 3 176 15,-1 1-176-15,-1 2 0 0,0 1 0 0,-1 2 128 16,0 1-128-16,-1 0 192 16,0-1-192-16,2 0 192 0,1-1-192 0,-1 0 192 0,2-1-192 15,1-2 192-15,1 1-64 0,2-1 0 0,-1-3 0 16,2-1 0-16,1-2 192 0,2-1 48 0,0-2 0 0,2-1 0 15,1-3 0-15,2 1 0 0,2-2 0 0,3 1 0 16,1-3-48-16,4-1-16 0,1-2 0 0,1-1 0 16,4-2-144-16,-4 0-32 0,0-2 0 0,1 1 0 15,-1-3-128-15,0 2 0 0,-1-1 144 0,-1 0-144 16,-2 1-288-16,-3 0-128 16,-1 1-32-16,-1 0 0 0,-2 1-1536 0,-2 2-304 0,-3 1-64 0,-6 1-14496 15</inkml:trace>
  <inkml:trace contextRef="#ctx0" brushRef="#br0" timeOffset="182692.55">17370 11894 21183 0,'0'0'1888'0,"0"0"-1504"0,-4-3-384 0,4 3 0 0,0 0 1264 0,0 0 176 16,0 0 32-16,0 0 16 16,-5-2-560-16,5 2-112 0,0 0-32 0,0 0 0 15,0 0-16-15,0 0-16 0,7-1 0 0,2 1 0 16,3 1-224-16,2 1-32 0,4-1-16 0,4 0 0 16,3-1-64-16,3 0-16 0,3-1 0 0,3 0 0 15,3-1-16-15,3 0 0 0,5 0 0 0,7-1 0 0,4 1 0 0,3 0-16 16,-1-1 0-16,3-1 0 0,4 0-160 0,5 1-16 15,3-1-16-15,2 2 0 0,0-1-176 0,1 1 0 16,0-1 0-16,1 1 128 0,1 1-128 0,-3 0 0 16,-8-1 0-16,-1 1 0 0,-6 0 0 0,-3 0 128 15,-4 1-128-15,-4 0 0 0,-6 1 128 0,-7 0-128 16,-5 0 128-16,-4 0-128 0,-6 0 0 0,-4-2 0 16,-5 1-144-16,-4 1 144 15,-8-1-704-15,0 0-48 0,0 0 0 0,0 0 0 16,-6 7-672-16,-4 0-144 0,-3 1-32 0,-4 1-12816 0</inkml:trace>
  <inkml:trace contextRef="#ctx0" brushRef="#br0" timeOffset="183103.67">18111 12290 6447 0,'-3'-11'576'0,"3"6"-576"0,2-3 0 15,-2-1 0-15,1 1 4640 0,0-1 816 0,2-1 176 0,-1 1 16 0,0-1-3440 0,0 1-688 16,0 2-144-16,1 0-32 16,-2 2-48-16,-1 5-16 0,1-5 0 0,-1 5 0 15,0 0-512-15,0 0-96 0,0 0-32 0,0 0 0 0,0 0-384 0,0 10-96 0,-2 0-16 0,-2 3 0 31,0 3-144-31,-2 1 0 0,0 2 144 0,-1 2-144 0,1 2 0 0,-1-1 0 16,0 1 0-16,3 0 128 16,-1 0-128-16,0 0 0 0,1-1 128 0,2-1-128 0,-1 0 0 0,3-1 0 0,3-1 0 0,0-3 0 15,0-3 192-15,3-1-48 16,2 1 0-16,0-5 0 0,2 0 128 0,1-2 32 0,1-2 0 0,2-1 0 16,4-2 16-16,1 0 16 0,-1-2 0 0,2 0 0 15,1-1-160-15,1 0-48 0,1 0 0 0,-2-1 0 16,1 0-368-16,-1 0-80 15,-1 0 0-15,0-2-16 0,-2 1-688 16,-1-2-144-16,-3 1-32 0,-2-2 0 0,-1 1-2416 0,-2-2-480 16</inkml:trace>
  <inkml:trace contextRef="#ctx0" brushRef="#br0" timeOffset="183294.92">18133 12273 33167 0,'0'0'2944'0,"-3"-5"-2352"0,0-1-464 0,1 0-128 16,-1 2 784-16,3 4 144 0,1-6 32 0,-1 6 0 16,4-4-704-16,0 0-256 15,3-1 176-15,2 3-176 0,0 0 0 0,5 1 128 16,0 0-128-16,1 1 0 0,1 0 0 0,0 0 0 0,2 0-192 0,2 1 192 31,-1-1-1552-31,1 0-208 0,0 0-32 0,-1 1-7984 0,-3 0-1584 0</inkml:trace>
  <inkml:trace contextRef="#ctx0" brushRef="#br0" timeOffset="183879.23">18162 12372 6447 0,'0'0'272'0,"-7"1"80"0,2-1-352 0,-1 0 0 16,1 0 0-16,5 0 0 0,0 0 6400 0,0 0 1216 16,0 0 256-16,0 0 32 0,0 0-5568 0,0 5-1120 15,0-5-208-15,5 7-48 0,3 0-608 0,3-2-112 16,3 1-32-16,1-1 0 0,2 0-80 0,4-1 0 15,2-1-128-15,3-1 192 0,1-2-192 0,1-1-240 16,1-2 48-16,0 0 16 16,-2-3-912-16,1 1-176 0,2-3-32 0,-4 0-16 15,0 0-784-15,0-1-144 0,-2-1-48 0,-1-1 0 16,-1-1 624-16,-3 1 128 0,-2 0 32 0,-1-1 0 0,-4 2 1648 0,-1 1 336 0,-1 1 64 0,-3 2 16 16,-1 0 1232-16,-2 2 240 0,-2-1 48 15,-2 5 16-15,0 0-352 0,0 0-64 16,0 0-16-16,0 0 0 0,0 0-656 0,-5 1-144 0,-2 2-32 15,2 2 0-15,-2 3-480 0,2 2-96 0,-2 2-32 0,1 2 0 16,-2 0-224-16,2 2 176 0,-1-1-176 0,0 2 160 16,-1 0 0-16,2 1 0 0,-1 0 0 0,1-1 0 15,0 0 0-15,1-1 0 0,0 0 0 0,2-2 0 16,0-1-32-16,0-2 0 0,2-1 0 0,1-2 0 16,0-8 16-16,0 0 0 0,0 0 0 0,0 0 0 15,0 0 80-15,0 0 16 0,6-5 0 0,1-2 0 16,2-3-64-16,1-4-16 0,1-2 0 0,0-4 0 15,2-4-160-15,-1-2 0 0,3-4 0 0,-1 0 128 16,0 2-128-16,0 1 0 0,-2 4 0 0,0 1 128 0,-2 1-128 16,0 4 0-16,-1 1 144 0,-1 2-144 0,-2 3 336 0,-1 2 0 15,1 2 0-15,-1 3 0 0,0 1-176 0,-5 3-32 16,0 0-128-16,0 0 192 0,0 0-192 0,5 6 0 16,1 2 0-16,-2 3 0 0,-1 1-192 0,-1 2 192 15,2 3-192-15,-1 2 192 0,0 0-160 0,1 2 160 16,-2 1-128-16,0 0 128 0,-1 1 0 0,1 1 0 15,2-1 0-15,-3-1 0 0,0-3-192 0,0 0 64 16,0-1 0-16,0-2 0 16,0-1-624-16,0-3-112 0,0-1-32 0,1-3 0 15,-2 0-2368-15,0-8-496 0</inkml:trace>
  <inkml:trace contextRef="#ctx0" brushRef="#br0" timeOffset="184037.35">18692 12444 6447 0,'-9'-6'576'0,"9"6"-576"0,-4-5 0 0,1 1 0 0,-1 0 5824 0,4 4 1072 0,0 0 208 0,0 0 32 16,3-7-4960-16,-1 2-1008 0,2 1-192 0,3 0-32 0,2 1-560 0,3-1-96 16,3 0-32-16,4-1 0 15,1 1-256-15,3 0 0 0,1-1 0 0,3 0 0 0,-1-2-144 0,0-1-48 32,0 0 0-32,3-3 0 0,1-1-2304 15,1-3-448-15,33-18-112 0,-13 5-16 0</inkml:trace>
  <inkml:trace contextRef="#ctx0" brushRef="#br0" timeOffset="184792.17">19546 10871 15135 0,'0'0'672'0,"2"-6"144"0,0-1-656 0,-1 0-160 0,0-1 0 0,0 0 0 16,1 0 1472-16,-1 1 256 16,0-1 48-16,0 0 16 0,0 1-336 0,0-1-64 0,0 0-16 0,2 2 0 0,0-1-272 0,-1-1-48 15,1 0-16-15,2 0 0 0,0 0-336 0,2 2-80 16,-1-1-16-16,2 0 0 16,2 1-112-16,1 0-32 0,2 2 0 0,1-1 0 0,3 1-16 0,-1 1-16 15,2-1 0-15,1 1 0 0,0 1 48 0,0 0 16 31,0 0 0-31,0 0 0 0,-3 0-80 0,1 2-16 0,-3 1 0 0,-1 2 0 0,-1-1-208 0,-1 1-32 16,-2 1-16-16,-1 2 0 0,-2-1-144 0,1 3 0 16,-2 1 0-16,1 1 0 0,-2 2 0 0,2 1 0 15,-3 3 0-15,0 1 0 0,-2 1 0 0,2 2 0 0,-1 0 0 0,-1 4 0 16,-1 2-128-16,0 1 128 16,0 2 0-16,0 3 0 0,-1 3 0 0,0 3 0 0,-1 2 0 0,2 2 0 15,-2 1 0-15,1 2 0 0,-1 0 0 0,1 2 0 16,1 3 0-16,1 3 0 15,-1 0 0-15,1 2 0 0,0 2 0 0,2 1 0 16,-1 0 0-16,1 2 0 0,1 1 0 0,1 0 0 0,-2 0 0 0,-1-2 0 16,1-3 0-16,-1 25 0 0,-1-11 0 0,0-28 0 15,-1 1 0-15,0 1 0 0,-1-1 144 0,-2 0-144 0,-2-1 0 0,1-1 144 16,-1-3-144-16,1-2 0 0,-2 0 144 0,1-2-144 16,1-1 0-16,-2-1 144 0,-1-5-144 15,1 0 160-15,-1-3-160 0,1 0 160 0,-2-3 0 16,-1-2 0-16,0-4 0 0,-1-1 0 0,-1-2 336 0,0 0 64 15,-1-3 16-15,-3 0 0 0,0-1-128 0,-2-2-32 16,-1 0 0-16,-1-2 0 0,-3 1-240 0,0-2-48 16,-5 0-128-16,1-1 192 0,-3 0-192 0,-13-1 144 15,3-2-144 1,15 1 128-16,-2-2-128 0,1 1-224 0,0 0 48 0,1 0 16 16,-1 0-1520-16,1-1-304 0,0-1-64 0,0-1-15616 0</inkml:trace>
  <inkml:trace contextRef="#ctx0" brushRef="#br0" timeOffset="193390.81">8230 14582 4607 0,'0'0'400'0,"0"0"-400"16,0 0 0-16,3-6 0 0,-2 2 2880 0,-1 4 480 0,3-6 96 0,-1 2 32 15,-2 4-1760-15,0 0-336 16,2-4-80-16,-2 4-16 0,0 0-208 0,0 0-64 0,0 0 0 16,0 0 0-16,0 0-288 0,0 0-64 0,0 0-16 0,0 0 0 15,0 0-160-15,0 0-48 0,0 7 0 0,0 2 0 0,-1 2-192 16,0 1-64-16,-1 2 0 0,-1 2 0 15,1 1-64-15,1 1 0 16,-1 1-128-16,1-1 192 0,0 1-48 0,0 1-16 0,1-1 0 0,1 0 0 0,1 0-128 16,1 0 0-16,0 0 0 0,2-3 128 0,1-1-128 0,3 0 160 15,-2-3-160 1,5 4 160-16,0-2 80 0,-3-7 16 0,1-1 0 16,1-2 0-16,0 2 160 0,1-4 32 0,2-1 16 0,0-2 0 0,1-2-80 0,5-5-32 31,-2-1 0-31,-3-2 0 0,-1-2-32 0,0-4 0 0,0-2 0 0,0-2 0 0,-2-1-64 0,-3 5 0 0,-1-2-16 15,2-1 0-15,-1 0-16 0,-1-1 0 16,-3 0 0-16,3-8 0 16,-4 6 32-16,-1 10 16 0,-1 1 0 0,-1 2 0 0,0 2 112 0,-1 2 0 15,0 0 16-15,0 6 0 0,0 0-96 0,0 0-32 0,0 0 0 16,0 0 0-16,0 0-64 16,0 0-16-16,0 0 0 0,0 0 0 15,-4 7-192-15,1 1 0 0,0 1-192 0,1 4 192 0,0 0 0 0,-1 1 0 0,3 1 0 0,-2 2 0 16,2 1-208-16,0 0 64 0,2 2 16 0,0 8 0 15,1-5 128 1,-1-9 0-16,-1 1 0 0,2 7 0 0,1-2-224 16,0-2-16-16,2-2 0 0,0 0 0 0,-1-1-944 15,0-1-192-15,1 0-32 0,0-2-15200 0</inkml:trace>
  <inkml:trace contextRef="#ctx0" brushRef="#br0" timeOffset="193727.55">8783 15084 9215 0,'0'0'816'0,"0"0"-656"16,0 0-160-16,0 0 0 0,0 0 3056 0,0 0 576 0,10 2 112 0,-10-2 32 15,0 0-1728-15,9-3-320 16,-9 3-80-16,9-4-16 0,-9 4-432 0,6-6-96 16,0 1-16-16,-6 5 0 0,4-7-128 0,-4 7-48 0,1-8 0 0,-1 8 0 15,1-8-144-15,-1 8-48 0,0 0 0 0,0 0 0 16,-5-8-80-16,-1 4-32 0,6 4 0 0,-9-1 0 15,-2 3-160-15,1 1-16 0,0 0-16 16,0 4 0-16,-2 2-288 0,1 1-128 0,-1 1 128 0,1 1-128 16,1-1 0-16,1 2 0 0,1 0 0 0,3 0 0 15,0 1 0-15,3-1 0 0,-2-1 0 0,3 0 0 16,1-1 0-16,2-1 0 0,-2-10 0 0,4 11 0 16,2-1 0-16,0-1 0 0,1-3 0 0,2 0 0 15,0-3 144-15,2-1-144 0,1-1 160 0,2-1-160 16,2-1 144-16,2-1-144 0,1-1 128 0,2-2-128 15,0-1-384-15,-2-1-144 0,0-1-48 0,0 1-11776 16,-1-1-2368-16</inkml:trace>
  <inkml:trace contextRef="#ctx0" brushRef="#br0" timeOffset="194382.87">9375 14730 32879 0,'0'0'1456'0,"0"0"304"0,0 0-1408 0,0 0-352 0,0 0 0 0,0 0 0 0,0 0 432 15,7-1 16-15,0 0 0 0,2 0 0 0,1 2-128 0,2-2-32 16,1 0 0-16,3-1 0 0,-1 1-160 0,2 1-128 15,-1-2 192-15,2 1-192 32,-1 1-256-32,1-1-144 0,-2 0-48 0,0 1 0 15,-2 0-2176-15,-1 0-448 0</inkml:trace>
  <inkml:trace contextRef="#ctx0" brushRef="#br0" timeOffset="194541.43">9386 14886 33343 0,'0'0'1472'0,"0"0"320"0,0 0-1440 0,0 0-352 16,0 0 0-16,0 0 0 0,0 0 432 0,-3 5 16 0,3-5 0 0,0 0 0 16,3 6 0-16,0 0 16 15,3-2 0-15,0 0 0 0,3-1-48 0,2-1-16 16,4-2 0-16,1 0 0 16,1-1-400-16,1 0 0 0,3-1 0 0,9-2 0 15,-2 0-2080-15,0 0-448 0,-2-1-96 0</inkml:trace>
  <inkml:trace contextRef="#ctx0" brushRef="#br0" timeOffset="196598.01">10962 14570 3679 0,'0'0'160'0,"0"0"32"0,0 0-192 0,0 0 0 0,0 0 0 0,0 0 0 16,0 0 3312-16,0 0 608 0,0 0 128 0,0 0 32 16,0 0-2352-16,0 0-448 0,0 0-112 0,0 0-16 15,0 0-96-15,0 0-32 0,0 0 0 0,0 0 0 0,0 0-176 0,0 0-32 16,0 0-16-16,0 0 0 0,0 0-176 0,0 0-48 16,0 0 0-16,0 0 0 0,0 0-256 0,0 0-48 15,0 0-16-15,0 0 0 0,0 0 80 0,6 4 16 16,-1-1 0-16,2 1 0 0,1-2 144 0,3 0 16 15,0 0 16-15,3 0 0 0,1 0-224 0,3-1-48 16,1 0-16-16,2-1 0 0,1-1-80 0,0 1-16 16,1-3 0-16,-1 2 0 0,2-1-16 0,1 0 0 15,-1 0 0-15,1 0 0 0,-1 0-128 0,0 1 192 0,-2-1-192 16,-2 1 192-16,-3 1-192 0,0-1 0 0,-2-1 144 0,-1 1-144 16,-5 1 160-16,0 0-32 15,-1-1-128-15,-8 1 192 0,0 0-48 0,0 0-16 0,0 0 0 16,0 0 0-16,0 0-128 0,0 0-176 15,0 0 48-15,0 0 0 16,0 0-576-16,0 0-128 0,0 0 0 0,-3 7-9920 0,2 0-1984 0</inkml:trace>
  <inkml:trace contextRef="#ctx0" brushRef="#br0" timeOffset="197229.82">12145 14313 15663 0,'0'0'1392'0,"0"0"-1120"0,0 0-272 0,1-5 0 0,-1 5 1952 0,0-5 336 15,0 0 64-15,0 5 16 0,0-6-656 0,0 6-128 16,0-4-32-16,0 4 0 0,0 0-496 0,0 0-96 16,0 0-32-16,0 0 0 15,0 0-368-15,0 0-80 0,0 0-16 0,0 0 0 16,0 0-144-16,0 0-48 0,0 0 0 0,0 0 0 0,0 0-64 0,4 6-16 15,0 0 0-15,-2 3 0 16,-1 0-192-16,1 2 128 0,-1 2-128 0,0 1 0 0,1 2 128 16,-1 0-128-16,0 1 0 0,0 0 0 0,-1 1 192 0,1 1-64 15,0-1-128-15,0 1 192 0,0 0-32 16,0-1-16-16,0-1 0 0,1-2 0 0,-1 0-144 0,1-2 192 16,-1 0-192-16,0-1 192 0,0 0-192 0,0-1 160 0,0-2-160 15,0 0 160 1,-1-2-160-16,2 1 128 0,-1-1-128 0,0-1 128 0,-1-6-368 0,1 7-80 0,-1-7 0 0,0 5-16 15,0-5-1888 1,0 0-368-16,0 0-80 0,0 0-11216 0</inkml:trace>
  <inkml:trace contextRef="#ctx0" brushRef="#br0" timeOffset="197512.98">11892 14844 30575 0,'0'0'1344'0,"0"0"304"0,-6 0-1328 0,6 0-320 0,0 0 0 0,0 0 0 0,0 0 688 0,0 0 64 16,0 0 16-16,0 0 0 0,5 4 112 0,0 0 16 16,3 0 16-16,4-1 0 0,2 0-96 0,4-1-32 15,2 0 0-15,3-2 0 0,1-2-288 0,1 1-64 16,1-2-16-16,1 0 0 0,3-1-112 0,-3 1-32 16,0 0 0-16,0 0 0 15,1-1-144-15,-3 1-128 0,-3 1 192 0,0 1-192 0,-1-2 144 0,-1 2-144 16,-3 0 0-16,-1 0 144 0,-2 1-144 0,-2 0 0 0,-1 1 0 15,-1 0 0-15,-3 2-208 0,-1-1-128 0,-6-2-32 16,6 4 0 0,-3 1-640-16,2 1-128 0,-5-6-16 0,0 11-16 15,-2-1-2000 1,0 1-400-16</inkml:trace>
  <inkml:trace contextRef="#ctx0" brushRef="#br0" timeOffset="197925.76">12101 15277 31327 0,'0'0'2784'31,"-6"-6"-2224"-31,6 6-560 0,-3-4 0 0,0-1 1088 0,1 0 96 0,1 0 32 0,2-1 0 0,0 0-64 0,3-1 0 32,-2 0 0-32,4 2 0 0,2-1-624 0,3 1-128 15,-2-2-16-15,4 2-16 0,1-1-240 0,-1 2-128 16,-2 1 128-16,1 0-128 0,0 2 128 0,-1 1-128 15,-1 2 160-15,-1 2-160 0,-1 0 0 0,-2 3 0 16,0-1 0-16,-2 4 0 0,-1 2 0 0,-1 2-208 16,-2-1 64-16,-2 2 16 0,-1 2 128 0,-1-1-160 15,-3 1 160-15,-1 0-160 0,0 2 160 0,-1 0-192 0,-3-1 192 0,1 0-192 16,-1 0 192-16,1-3-192 16,2-1 192-16,-1-1-192 0,1-2 192 0,1-1 0 15,2-2 0-15,1 1 0 0,1-4 320 0,1 0-16 0,3-5 0 0,0 0 0 16,0 0 112-16,0 0 32 0,2 5 0 0,1 0 0 15,3-1-64-15,1-2 0 0,2-1 0 0,2-1 0 16,2-1 0-16,3-1-16 0,0-1 0 0,3-1 0 16,2 1-176-16,1-1-16 0,1-1-16 0,1 1 0 0,0 1-160 15,1-2 0-15,-2 1 0 0,-1 1 128 0,-1-2-128 16,-2 1 0-16,-1-1 0 0,6 0 0 16,-6-1-384-16,-3 3-64 0,-2 1-16 0,-3 0 0 15,-10 2-1408-15,11-3-288 0,-11 3-48 0,6-1-9680 16,-6 1-1936-16</inkml:trace>
  <inkml:trace contextRef="#ctx0" brushRef="#br0" timeOffset="198791.94">14013 14213 26431 0,'0'0'1168'0,"-1"-4"240"0,0-3-1120 0,-2 2-288 0,3 5 0 0,-1-6 0 16,0 2 768-16,1 4 112 0,0 0 16 0,0 0 0 16,0 0 64-16,0 0 32 0,0 0 0 0,0 0 0 15,0 0-592-15,0 5-112 0,-1 3-32 0,1 3 0 16,1 2-256-16,0 3 0 0,0 1 128 0,2 4-128 16,-2 2 0-16,0-1 0 0,0 0 0 0,0 0 0 0,0 1 0 0,0-1 128 15,0-1-128-15,0 0 0 0,0-1 128 0,1 0-128 31,-1-3 0-31,0 0 0 0,-1-2 0 0,0-2 160 0,0-2-160 0,0-2 128 0,-1 0-128 0,1-2 192 16,0-7-192-16,0 0 192 0,0 0 0 0,0 0 0 16,0 0 0-16,-6 0 0 0,1-3 144 0,1-2 48 15,0-3 0-15,0-3 0 0,-2-3 144 0,2-3 48 16,-1-1 0-16,2-4 0 0,1-2-240 0,-2-2-32 0,2 1-16 0,2-1 0 16,0-2-96-16,0 2-32 15,0-1 0-15,0 1 0 0,2 1-32 0,2 0 0 16,-3 3 0-16,2 1 0 0,2 2 64 0,-1 1 16 15,1 2 0-15,2 0 0 0,1 2-80 0,1 2 0 16,-1 0-128-16,3 2 192 16,1 2-192-16,1 1 0 0,0 2 0 0,0 1-160 0,-1 0 160 0,2 3-128 0,1 0 128 0,-1 2-128 15,-1 1 128 1,0 3-208-16,1-1 80 0,-2 3 128 0,-1-1-576 0,0 2 0 0,0 4 0 16,0 0 0-16,-4 1-608 0,1 1-112 15,-1 0-32-15,-3 2-9584 0,-3 2-1920 0</inkml:trace>
  <inkml:trace contextRef="#ctx0" brushRef="#br0" timeOffset="198982.19">14058 14422 23039 0,'0'0'1024'0,"0"0"192"0,0 0-960 0,0 0-256 16,0 0 0-16,0 0 0 0,0 0 2256 0,0 0 416 16,0 0 80-16,0 0 0 0,6-2-1616 0,1 0-336 15,1 1-64-15,2 0-16 0,1 0-400 0,2 1-64 16,1-2-32-16,4 1 0 15,0 0-464-15,3-1-80 16,1 0-32-16,1 0 0 0,2-1-2400 0,-1 1-496 0</inkml:trace>
  <inkml:trace contextRef="#ctx0" brushRef="#br0" timeOffset="199249.32">14455 14478 13823 0,'-8'9'608'0,"5"-3"128"0,-3 2-592 0,1 1-144 15,-1 1 0-15,1 1 0 0,-1 1 2864 0,1 0 528 0,-1-1 128 0,2 0 0 16,0-1-1728-16,0 1-336 0,2-2-80 0,1 0-16 31,1 0-528-31,1-2-96 0,1 0-32 0,2-2 0 0,1 0-80 0,1-2-32 16,0 0 0-16,2 0 0 15,0-3 176-15,0-1 48 0,2-2 0 0,0 0 0 0,-1 0-128 0,0-4-32 16,0-1 0-16,-2 1 0 0,0-2 48 0,0 0 16 16,-4-1 0-16,0-1 0 0,-2 0-224 0,0 1-48 15,-2 0-16-15,0 2 0 0,-1-1-160 0,-1 2-16 16,-2 1-16-16,1 0 0 0,-1 2-240 0,0 0 0 15,-2 1 0-15,1 1 0 16,-1 1-352-16,2 0-112 0,-1 1-32 0,6 0 0 16,-5 1-1360-16,5-1-256 0,-6 3-64 0,6-3-16 15,0 0-1392-15,0 0-288 0</inkml:trace>
  <inkml:trace contextRef="#ctx0" brushRef="#br0" timeOffset="199454.49">14619 14482 36447 0,'0'0'1616'0,"-1"-6"336"0,1 6-1568 0,1-4-384 0,1-2 0 0,2 2 0 16,2-1 416-16,3 2 0 0,2 0 0 0,1 1 0 0,1-1-256 0,2 1-160 15,3 0 192-15,0 0-192 16,1 1-352-16,0 0-176 0,-1 0-48 0,-1-1 0 15,1 1-2224-15,0 0-448 0,-2 0-80 16</inkml:trace>
  <inkml:trace contextRef="#ctx0" brushRef="#br0" timeOffset="199959.19">15141 14167 3679 0,'-6'-10'320'0,"2"6"-320"15,-1-2 0-15,1 2 0 0,-1-1 7488 0,2 2 1440 16,3 3 288-16,0 0 48 0,0 0-6880 0,-6 1-1360 16,2 1-288-16,0 4-48 0,-1-1-416 0,2 3-80 15,0 2 0-15,-1 3-16 0,1 3-176 0,1 1 0 16,-2 2 0-16,3 1 0 0,0 0 0 0,0 3 0 16,1 0 0-16,1 1 128 0,0 0-128 0,0-1 0 15,1-1 0-15,-1-1 0 0,0-2 128 0,0-3-128 0,-1 0 0 0,1-3 128 16,0-2-128-16,0-1 192 0,-1-2-192 0,0-3 192 15,0-5-48-15,0 0 0 0,0 0 0 0,0 0 0 16,0 0 80-16,-1-7 16 0,0-2 0 0,0-4 0 16,1-1-240-16,0-3 144 0,-1-4-144 0,1-2 128 15,-1-3-128-15,2 1 0 0,-1 1 0 0,1 0 0 0,0-1 0 16,0 0 0-16,0 2 0 0,1 0 0 16,-1 1 144-16,2 1 0 0,-1 0 0 0,0 1 0 15,2 0 16-15,0 2 0 0,0 1 0 0,3 2 0 0,-1-1-160 0,2 2 0 16,1 2 144-16,0 1-144 0,1 0 0 0,1 1 128 15,1 1-128-15,1 2 0 0,0-1 0 0,0 4 128 16,-1 0-128-16,0 3 0 0,-1 1 0 0,0 1 144 16,-3 3-144-16,0 0 0 0,-2 1 0 0,-1 2 0 15,-2 1 0-15,-1 1 0 0,-2 2 0 0,-1 1 0 16,-2 2 0-16,-3 2 0 0,-1 3 144 0,-2 2-144 16,-2-1 0-16,-2 0 144 0,-2 1-144 15,0-3 0-15,0 2-160 0,0-1 160 16,1-3-448-16,1 1 16 0,0-2 0 0,1-1 0 15,1 0-1328-15,1-2-272 0,2-1-48 0,0-1-9248 0,4-2-1840 0</inkml:trace>
  <inkml:trace contextRef="#ctx0" brushRef="#br0" timeOffset="200233.55">15326 14503 5519 0,'0'0'496'0,"0"6"-496"0,-2 1 0 15,0 2 0-15,1 0 4272 0,0 1 752 16,-1-1 160-16,1 0 16 0,0-1-2656 0,1-1-544 0,0 1-96 15,1 0-32-15,2-3-496 0,0 1-96 0,1-2-32 0,1 1 0 0,-5-5-336 0,6 3-64 16,1-1-16-16,-1-1 0 0,2-2 16 0,1-1 0 16,0-1 0-16,0-1 0 15,-2-1-80-15,1-2-32 0,-1-1 0 0,-1-1 0 0,0-4-160 0,-2 1-16 16,0 0-16-16,-1 0 0 0,-2 0-224 0,-1 2-32 16,0 1-16-16,-1 2 0 15,-3 0-48-15,1 2-16 0,-1 0 0 0,-1 2 0 0,1 0-208 0,-2 0 0 16,0 3 0-16,-1-1-160 15,-1 2-304-15,2 0-64 0,-1 2-16 0,1-1 0 16,-1 1-608-16,2 0-112 0,5-3-16 0,-5 5-16 16,1-1-1712-16,4-4-352 0,0 0-64 15</inkml:trace>
  <inkml:trace contextRef="#ctx0" brushRef="#br0" timeOffset="200620.79">15741 13891 27647 0,'0'0'2448'0,"1"-6"-1952"15,0 1-496-15,1-1 0 0,0 1 1088 0,-2 5 112 16,4-4 16-16,-4 4 16 15,3-6 416-15,-3 6 80 0,6-4 0 0,-6 4 16 0,5-4-624 0,-5 4-128 16,7-1-32-16,-7 1 0 0,6 0-336 0,2 1-80 16,1 3-16-16,-3 0 0 0,2 3-240 0,1 1-48 15,1 3-16-15,0 2 0 0,0 1-64 0,-1 2-16 0,0 2 0 0,1 4 0 16,-1 0-16-16,-1 3 0 16,-2 3 0-16,-1 3 0 0,-2-1-128 0,-2 4 128 15,-2 3-128-15,-3 2 128 0,-4 3-128 0,-3 3 128 0,-3 1-128 0,-10 17 128 16,1-6-128-16,-1-4 0 0,-1-4 0 15,-6-5 0 1,-5-4-432-16,-4-2-160 0,-4-5-48 0,0-1 0 16,0-3-512-16,-2 0-128 0,1-2 0 0,-1-2-16 15,-4-3-2048-15,-3-3-416 0</inkml:trace>
  <inkml:trace contextRef="#ctx0" brushRef="#br0" timeOffset="201013.93">13638 14145 20271 0,'-4'-4'1792'0,"1"-1"-1424"16,1 1-368-16,-1-1 0 0,-2 1 2160 0,1 1 352 0,0-1 80 0,4 4 16 16,-7-1-1568-16,1 2-304 15,1 2-64-15,-2 1-16 0,2 3-48 0,-5 3-16 16,0 2 0-16,0 4 0 0,0 3-160 0,-1 4-48 0,0 3 0 0,-4 17 0 16,1-2-112-16,2 0-16 15,2-1-16-15,2 2 0 0,0 1-240 0,4-1 0 0,0 0 0 0,3-2 0 16,2-1 128-16,3-3-128 0,-1-2 0 0,3 0 0 15,2-3 128-15,4-1-128 0,-1-3 0 0,5-1 144 16,1-4-144-16,4-3 0 0,2 0 0 0,5-2 0 16,4-2-320-1,7-2-160-15,9-3-32 0,7-5-10080 0,6-7-2016 0</inkml:trace>
  <inkml:trace contextRef="#ctx0" brushRef="#br0" timeOffset="201614.52">16395 14058 7359 0,'0'-10'320'0,"1"6"80"0,2-3-400 0,0 0 0 0,1-1 0 0,0-2 0 0,0 0 3952 0,-1 0 704 16,1 0 144-16,-1 0 16 0,-1 2-2192 0,0 0-448 15,1 1-96-15,-2 1-16 16,0 1-544-16,-1 5-112 0,0 0-32 0,0 0 0 0,0 0-736 0,0 0-160 16,0 0-32-16,0 0 0 0,0 9-288 0,0 2-160 15,-1 1 160-15,-2 1-160 0,1 2 0 0,-1 1 0 16,0 3 0-16,-1 2 0 0,1 1 128 0,0 1-128 15,-2-1 0-15,1 1 144 0,0 0-144 0,0-1 160 0,1 0-160 16,1-1 160-16,1-2-160 0,0-1 128 0,1 1-128 0,1-2 128 16,0-3 192-16,1-1 48 15,1-2 0-15,1-2 0 0,0-3 112 0,1 1 32 0,2-1 0 16,1-2 0-16,-1-1-80 0,2-1-16 0,1 1 0 16,2-2 0-16,1 0-112 0,3-1-32 0,0 0 0 0,3 0 0 15,-1 0-144-15,0 0-128 0,2 0 144 0,-1 0-144 16,-2 1 0-16,1 0 0 0,0 0-176 0,-1 1 176 31,1-1-736-31,-3 2-32 0,2-1 0 0,-1 1 0 0,0-1-1792 0,-2 3-384 0,-2 0-64 0,2 4-12864 16</inkml:trace>
  <inkml:trace contextRef="#ctx0" brushRef="#br0" timeOffset="202339.93">13797 15061 3679 0,'-12'0'160'0,"5"0"32"0,-2 0-192 0,0-1 0 15,-1 0 0-15,2 0 0 0,-1 0 2592 16,2 1 480-16,-1-1 80 0,1 1 32 16,7 0-1136-16,-8 1-240 0,8-1-32 0,-7-1-16 15,7 1-96-15,0 0-32 0,-8 0 0 0,8 0 0 0,0 0-592 0,-6 2-112 16,6-2-32-16,0 0 0 0,0 0-384 0,0 0-96 0,0 0-16 0,0 0 0 31,0 0-80-31,0 0-32 0,0 0 0 0,0 0 0 0,11 6 48 0,2-2 16 16,2-1 0-16,6-1 0 15,1 0 176-15,6-2 48 0,2-2 0 0,5-1 0 0,1-3-144 0,3 0-32 0,5 2 0 0,6-2 0 16,4-2-144-16,9 0-16 0,8 1-16 0,3-3 0 16,-2-2-224-16,6 1 0 0,5 1 0 0,3 0 0 15,2 0 0-15,1 0 128 0,-3 2-128 0,4-2 0 16,4 1 0-16,0 1 0 0,-3-1 0 0,-2 2 0 15,-2-1 0-15,1-1 0 0,0-1 128 0,-31 4-128 16,4-1 0-16,2-1 0 0,2 1 0 0,29-5 0 16,-11 1 128-16,-12 2-128 0,-9 1 176 0,-25 3-176 0,2-4 288 0,-3 1-48 15,0 0-16-15,16-1 0 0,-6 0-64 0,-7 1-16 32,-5 1 0-32,-5 1 0 0,-2 0-144 0,-4 2 192 0,-5 0-192 0,-4 0 192 0,-2 1-64 0,-5 1-128 15,-7 2 192-15,0 0-64 0,0 0-320 0,0 0-64 16,0 0 0-16,-10-1-16 15,-5 1-800-15,-2 3-144 0,-7 2-48 0,-4 3 0 16,-3 1-2128-16,-3 1-448 0</inkml:trace>
  <inkml:trace contextRef="#ctx0" brushRef="#br0" timeOffset="202835.87">15196 15472 26031 0,'1'-12'1152'0,"2"5"240"0,0-1-1120 0,1 1-272 16,0-1 0-16,0 1 0 0,-4 7 896 0,4-5 112 15,-4 5 16-15,0 0 16 0,0 0-144 0,0 0-16 16,0 0-16-16,0 0 0 0,0 0-272 0,0 0-48 16,0 0-16-16,0 0 0 0,-4 12-336 0,0 2-192 0,-3 4 192 0,0 0-192 15,0 1 176-15,-2 3-176 0,0 2 160 16,-1 1-160-16,-1-2 256 0,1 2-64 0,2 1 0 0,1 2 0 15,0-2-48-15,3 0-16 0,0 0 0 0,1-2 0 16,2-2-128-16,2-1 192 0,2 0-192 0,2-1 192 16,2-2 112-16,1 0 16 0,1-1 16 0,2-4 0 15,0-1 32-15,1-1 0 0,3-3 0 0,0-2 0 16,2 0 16-16,1-2 16 0,2-2 0 0,0-3 0 16,1-1-16-16,0-1 0 0,1-3 0 0,2 0 0 15,-3-1-384-15,0-1 128 0,0-1-128 0,-3 1 0 16,0-1-144-16,-3-1-112 0,-3-2-32 0,-1 1 0 15,-1-1-1440 1,-2 0-272-16,-3 0-64 0,0-2-8944 0,-3 0-1776 0</inkml:trace>
  <inkml:trace contextRef="#ctx0" brushRef="#br0" timeOffset="203049.89">15129 15562 33167 0,'-6'-9'2944'0,"6"9"-2352"16,-3-10-464-16,6 2-128 0,3 3 1216 0,3-1 208 0,2 2 48 0,1 0 16 31,5-1-1488-31,1-1-384 0,4 0-48 0,0 1 0 0,1-2 432 0,-1 2 0 0,0-1 0 0,2 2 176 16,0-1-176-16,-1 1 0 0,-1-2-160 0,-1 2 160 31,-1 2-848-31,-2 0-80 0,-1-1-16 0,-3 2-9440 0,-2 3-1904 0</inkml:trace>
  <inkml:trace contextRef="#ctx0" brushRef="#br0" timeOffset="203239.63">15258 15647 33343 0,'0'0'1472'0,"-7"1"320"0,7-1-1440 0,-7 1-352 0,7-1 0 0,0 0 0 0,0 0 0 0,0 0 0 15,0 0 0-15,0 0 128 16,3 9 64-16,4-3 0 0,2-1 16 0,0-1 0 0,2-1-64 0,2-1-16 15,4-2 0-15,1-1 0 0,1-1-128 0,2 0-256 16,2-1 64-16,3-2 16 16,0-1-1120-16,2 0-240 0,-1 2-32 0,2-1-7552 15,0 1-1504-15</inkml:trace>
  <inkml:trace contextRef="#ctx0" brushRef="#br0" timeOffset="203695.86">15878 15512 24879 0,'0'0'1088'0,"5"-6"256"0,-2-2-1088 0,-3 8-256 0,4-8 0 0,-4 8 0 15,4-7 1744-15,-4 7 304 0,0 0 48 0,0 0 16 16,0 0-560-16,0 0-96 0,0 0-32 0,0 0 0 16,0 0-752-16,0 0-160 0,0 0-16 0,-1 11-16 15,-2 1-256-15,1 3-48 0,-1 4-16 0,-1 1 0 16,-1-1-160-16,1 3 192 0,-1 0-192 0,0 2 192 16,-2-1-32-16,0 0 0 0,-1 1 0 0,1-1 0 15,1-1-160-15,0-1 128 0,2 0-128 0,-1-2 128 0,1 0-128 16,1-1 0-16,0-3 0 0,1-1 128 0,0-3-128 15,1-3 128-15,1-8-128 0,0 8 128 0,0-8-128 0,0 0 192 16,0 0-192-16,0 0 192 0,0 0-192 0,4-8 0 16,1-2 0-16,-1-3-176 0,1-3 176 0,0-4-128 15,3-3 128-15,-1-4-128 0,1-3 128 0,1-3-128 16,1-4 128-16,-2 3-128 0,0 2 128 0,0 3 0 16,0 0 0-16,-2 5-128 0,1 3 272 0,-2 4 64 15,1 3 16-15,-1 2 0 0,1 1 32 0,-2 2 16 16,1 3 0-16,-5 6 0 15,6-6-144-15,-6 6-128 0,0 0 144 0,10-1-144 0,-1 0 128 0,-9 1-128 0,11 5 0 0,-1 4 144 16,-1 1-16-16,0 1 0 0,-1 1 0 0,1 4 0 16,-1 2-128-16,0 3 160 0,0 1-160 0,0 0 160 15,-1 0-160-15,-1 2 0 0,2 1 0 0,-1 1 0 16,-2 0 0-16,1 1 0 0,-1-3 128 0,2 0-128 16,-1-1-128-16,1-1-64 0,-2 0-16 0,1-2 0 31,-2-2-496-31,1-1-112 0,-1-3-16 0,-1-3 0 15,0-3-2560-15,-3-8-512 0</inkml:trace>
  <inkml:trace contextRef="#ctx0" brushRef="#br0" timeOffset="203885">15889 15848 36623 0,'-8'-9'1616'0,"8"9"352"0,-7-7-1584 16,3 2-384-16,4 5 0 0,0 0 0 15,0 0 320-15,0 0-32 0,2-9 0 0,-2 9 0 16,9-6 16-16,3 0 0 0,0 2 0 0,4-2 0 0,3 2-304 0,4-2 128 15,2 1-128-15,4-1 0 0,2 0 0 0,1-1 0 16,0 0-160-16,-3 1 160 16,-1 0-816-16,-2 0-32 0,-1 0-16 0,0 2-10032 15,-2-1-2016-15</inkml:trace>
  <inkml:trace contextRef="#ctx0" brushRef="#br0" timeOffset="205123.9">7608 13635 7359 0,'0'0'656'0,"-2"-8"-528"0,2 8-128 0,-2-8 0 0,1 1 1648 15,1 7 288-15,1-8 64 0,-1 8 16 0,0 0-1104 16,3-8-208-16,1 2-64 0,-4 6 0 16,3-7-80-16,-3 7-32 0,4-6 0 0,-4 6 0 15,6-5-144-15,-6 5-48 0,0 0 0 0,6-6 0 0,-6 6 32 0,0 0 0 0,7-4 0 0,-7 4 0 31,0 0-112-31,0 0-32 0,0 0 0 0,0 0 0 0,0 0-224 0,0 0 128 16,0 0-128-16,7 6 0 0,-7-6 0 0,4 11 0 0,-1 2 0 0,0 3 0 16,-2 2 0-16,1 3-160 0,-2 1 160 15,0 2-128-15,0 2 128 0,0 3 0 0,0 2 0 0,2 1-128 0,1 3 128 16,-2 1 0-16,2 0 0 16,0 2-128-16,1 0 128 0,1 4 0 0,-1 1 0 0,2 2-128 0,-1 2 128 0,2 3 0 15,-2 1 0-15,1 2 0 0,0 0 0 0,1 2 0 16,-3 2 0-16,2 3 0 0,-1 1 0 0,1 2 0 15,-1 1 0-15,2 1 0 16,0 2 0-16,-1 0 0 0,0 0 0 0,0 0 0 0,3-2 0 0,-1-1 0 0,1-2 0 0,-1-1 0 16,3 1 0-16,-3-1 128 0,0-2-128 15,2-3 176-15,0-1 48 0,-1 0 16 0,0-1 0 0,-1-2 0 16,0 1-32-16,0 0 0 0,1-2 0 0,0-4 0 16,-1-4-16-16,-1 0-16 0,2 2 0 0,0-3 0 15,-3-4 80-15,1 0 0 0,1-4 16 0,-1 1 0 31,-2-2-48-31,1-2-16 0,-1-2 0 0,-1-2 0 0,1-3-208 0,-1-2 176 0,1-2-176 0,-2-4 160 16,-1-3-160-16,0 0 192 0,-1-2-192 0,-1-11 192 31,0 0-800-15,0 0-160-16,0 0-16 0</inkml:trace>
  <inkml:trace contextRef="#ctx0" brushRef="#br0" timeOffset="206384.23">7736 13828 13823 0,'0'0'1216'0,"0"0"-960"0,0 0-256 0,0 0 0 16,0 0-368-16,0 0-112 0,0 0-32 0,0 0 0 0,0 0 512 0,0 0 208 0,0 0-16 16,0 0 0-16,0 0 0 0,0 0-16 0,9 1 0 0,0 0 0 15,-1-1 48-15,1 0 16 0,1 2 0 16,1-2 0-16,1 0 80 0,3-2 0 0,0 1 16 0,1 0 0 16,2 1 48-16,1-1 0 0,2-1 0 0,1 1 0 15,1-1-144-15,-1-1-32 0,-1 0 0 0,2 0 0 16,1-2 16-16,1 2 0 15,2-1 0-15,0 0 0 0,3 1 32 0,2 1 0 0,0 0 0 0,3 1 0 16,2 0 0-16,2-2 0 16,-1 0 0-16,1 0 0 0,-3-1-96 0,-1 2-16 0,0-3 0 0,3 3 0 15,3-1-144-15,1 2 0 0,5-1 0 0,0 0 0 16,2 0 0-16,0-3 0 0,-2-1 0 0,2-1 128 0,-1 0-128 16,4 2 0-16,-1 1 0 0,5-1 128 15,3 0-128-15,-2-2 0 0,-3-1 0 0,-1 2 0 0,-3-2 0 16,1 1 0-16,-1 1 0 0,2 1 0 0,0 2 0 0,1 0 0 15,-1-2 0-15,-2 3 0 0,-5-3 0 0,0 1 0 16,1 0 0-16,2 1 128 16,2 1-128-16,3-1 0 0,2 0 0 0,0-1 0 0,0-2 0 0,-1 1 0 15,-1-2 0-15,1 2 0 0,2 0 0 0,4 1 0 16,4-1 0-16,-1 0 0 0,1-1 0 16,-4 2 0-16,-1 0 0 0,3-1 0 0,1 0 128 0,2 0 0 15,0 1 0-15,-2-1 0 0,-2 0 80 0,-2-1 16 0,0 1 0 16,3 1 0-16,5 0-224 0,-1 0 128 0,-1-2-128 15,-2 2 0-15,-1 0 176 0,0-2-176 0,1 3 192 0,4-1-192 16,5 1 128-16,-4 0-128 0,-3 1 0 16,0-2 0-16,-2 0 160 0,5 0-160 15,1-1 128-15,0 2-128 0,-2 0 0 0,-3-1 0 0,-2 0 128 0,-1-1-128 16,1 1 0-16,2 0 0 0,3 0 0 0,-5 2 0 16,-3 1 0-16,-2 0 0 0,0-3 128 0,1 0-128 15,3 0 272-15,2 2-16 0,3 1-16 0,-4-1 0 16,-1 0-48-16,-2 1-16 0,1 0 0 0,1 0 0 15,3 0-48-15,4 1-128 0,-1 0 192 0,-2 0-64 16,-3-1 0-16,1 0 0 0,-1 0 0 0,4-1 0 16,4 1-128-16,-3 1 0 0,-8 0 0 0,-1 0 0 15,0-1 176-15,0 1-48 0,2 1-128 0,2 0 192 0,0 1-192 0,-3-1 0 16,-3-1 128-16,0 1-128 0,0 0 128 16,5 0-128-16,4 0 176 0,2 1-176 0,-3-1 0 15,-2 2 0-15,0-1 0 0,1 0 0 0,-3-1 0 0,4 1 0 16,2 0 0-16,-3 1 0 0,-5-1 0 0,-3 1 0 15,1 0 0-15,0-1 0 16,1-2 0-16,4 0 0 0,3 1 0 0,-4 1 0 16,-3-1 208-16,-1 0 48 0,0 1 0 0,3-1 0 0,0-1 112 0,4 0 16 15,3 1 16-15,-5 2 0 0,-3-1-160 16,-1-1-48-16,-1-2 0 0,0 1 0 0,0 0-192 0,0 0 0 0,-1 0 0 16,-4 1 0-16,-4 0 0 0,-4 1 0 15,-3-1 0-15,-3 0 0 0,-3-1 144 0,-1 0-144 0,-3-1 128 0,-2 1-128 16,1-1 192-16,-3 1-64 0,-1 0 0 0,-2 2 0 15,-3 1-128-15,-3-1 0 0,0-1 0 0,-1 1 0 16,1 0 0-16,-3 2 0 0,-2-2 0 0,0 1 0 31,-2 0-608-31,-1 1-160 0,0-1-16 0,-1 1-7728 0,-1 2-1552 0</inkml:trace>
  <inkml:trace contextRef="#ctx0" brushRef="#br0" timeOffset="206975.05">17693 13542 18431 0,'0'0'1632'0,"-4"-4"-1312"16,0-2-320-16,4 6 0 0,-6-5 272 0,6 5-16 15,-4-6 0-15,4 6 0 0,0 0 304 0,0 0 48 16,0 0 16-16,0 0 0 0,0 0-288 15,0 0-48-15,0 0-16 0,0 0 0 0,0 0-272 0,0 0 0 16,0 0 128-16,0 0-128 0,0 0 0 0,0 0 0 16,0 0 0-16,5 7 0 0,-5-7 0 0,7 8 0 0,-3-1 0 0,1 1 0 15,-5-8 0-15,5 10 0 0,1-1 0 0,0 1 0 16,-3 1 0-16,3 2 0 16,-2 0 0-16,2 2 0 0,-1 3 160 0,2 1-32 0,-4-2 0 0,3 3 0 15,-2 0-128-15,1 2 128 0,-2 0-128 0,1 2 128 16,1 0-128-16,-2 4 0 0,0 0 0 0,-1 2 0 15,0 0 0-15,-1 1 0 0,0 1 0 0,-1 4 0 16,0 1 0-16,0 4 0 0,-1 0 0 0,0 2 0 16,-1-1 0-16,1 4 0 0,0 2 0 0,1-1 0 0,-3 1 0 0,0 2 0 15,-1 3 0-15,1 1 0 0,0 1 0 0,-1 2 0 16,0 1 0-16,0 0 0 0,-1-2 0 0,2 1 128 16,0 1-128-16,-1 0 0 0,2 1 0 0,0-1 0 15,1 0 0-15,0 0 0 0,0-3 0 0,1-2 128 16,0 1-128-16,0 0 0 0,1-1 192 0,0 1-64 15,1-1 0-15,0-3 0 0,-1 0 256 0,0-1 64 16,-1 1 0-16,0-1 0 0,0 0-96 0,-1-3-16 16,0-2 0-16,0-1 0 0,0-1-144 0,-1-3-48 15,0-2 0-15,-1-2 0 0,1-2 0 0,0 0 0 0,0-2 0 16,0-2 0-16,-1-1 176 0,2-3 16 16,0-1 16-16,0-2 0 0,1-3-112 0,0 0-32 0,0-2 0 0,0 0 0 15,0-4-80-15,0 1-128 0,0-1 176 0,0 1-176 16,0-2 0-16,0-1 0 0,0-1 0 0,0 1 0 31,-2-1-1824-31,0-2-416 0,0 0-96 0</inkml:trace>
  <inkml:trace contextRef="#ctx0" brushRef="#br0" timeOffset="208053.32">8009 16463 15711 0,'0'0'704'0,"0"0"128"0,0 0-656 0,0 0-176 0,0 0 0 0,0 0 0 0,0 0 384 0,0 0 32 31,0 0 16-31,0 0 0 0,0 0 16 0,0 0 0 0,5 6 0 0,-1 2 0 0,-2 1-128 0,-1 1-32 32,-2 1 0-32,1 1 0 0,0 2-288 0,0 2 0 0,-1-1 128 0,1 1-128 15,1 2 0-15,2 0 0 16,-2-1 0-16,1 0 0 0,2-1 0 0,-1 1 0 0,1-3 0 0,1-1-5984 16,-1-1-1104-16</inkml:trace>
  <inkml:trace contextRef="#ctx0" brushRef="#br0" timeOffset="209171.25">8068 16775 7359 0,'0'0'656'0,"0"0"-528"0,0 0-128 0,0 0 0 0,0 0 1328 0,0 0 224 16,0 0 48-16,0 0 16 0,0 0-352 0,0 0-80 16,0 0-16-16,0 0 0 0,0 0-416 0,0 0-96 15,0 0-16-15,0 0 0 0,0 0-256 0,10 1-64 16,-1-3-16-16,0 2 0 0,-9 0-64 0,12 1-16 15,1 0 0-15,0 0 0 0,2 2-96 0,0-2-128 16,1-1 176-16,2 1-176 0,1 0 192 0,2 1-64 16,2 0 0-16,2-1-128 0,0-1 160 0,3 0-160 15,0 0 128-15,0 1-128 0,-1-3 256 0,2 1-16 0,-3-1-16 16,3 1 0-16,1 0-96 0,2 0 0 0,2 0-128 16,2 1 192-16,1 0-192 0,4 0 0 0,0-2 128 0,1 0-128 15,-1-1 0-15,0 0 0 0,-2-1 128 0,0 1-128 16,1 0 0-16,2 1 0 0,-1-2 0 0,5 2 0 15,1 1 0-15,1-1 0 0,2-2 0 0,-4 1 0 16,-3 0 0-16,1 0 0 0,1-2 128 0,1 2-128 16,1 0 0-16,3 0 0 0,2 1 0 0,-1 0 0 15,1-1 128-15,-1-1-128 0,-2 1 0 0,1 0 0 16,0-2 224-16,4 2-48 0,2 0-16 0,0-1 0 0,0 1 96 0,-1 0 32 16,-3 1 0-16,0-1 0 0,1 1-144 0,2 0-16 15,2 0-128-15,1 0 192 0,4 1-64 0,-1-2 0 16,-3 1-128-16,-2 0 192 0,0 1-192 0,2 0 144 15,2 1-144-15,1-1 128 0,1 1-128 0,-3 0 128 16,-1-1-128-16,1 1 128 0,-1 2-128 0,5 0 0 16,3 0 144-16,-1-1-144 0,-3 0 128 0,1 2-128 15,-1-2 128-15,1 0-128 0,2 0 0 0,1 1 0 16,3-1 0-16,-5 0 128 0,-1 0-128 0,-2-1 0 16,-1 0 0-16,3 0 128 0,4 0-128 0,-2 0 0 0,-2 0 0 15,-2 1 128-15,-3-1-128 0,1 2 144 0,-2-1-144 0,5 0 160 16,0 1-32-16,0 0-128 15,-3-1 192-15,1 1-64 0,-2 1-128 0,0-1 0 0,2 0 0 16,1 0 128-16,3-1-128 0,-2-1 0 0,-4 0 0 0,0 1 128 16,2 1-128-16,0-1 0 0,1 0 0 0,1 1 128 15,2-1-128-15,-2 0 0 0,-3-2 0 0,1 2 0 16,-3 1 0-16,2 1 0 16,3-2 0-16,0 1 0 0,1 0 0 0,0-1 0 0,-5-1 0 0,0 1 0 15,-1 1 0-15,2 1 0 0,5-2 0 0,-3 1 0 16,-2-1 0-16,-3 0 128 0,-2-2-128 0,-2 2 0 0,0 1 128 15,5 1-128-15,2-2 0 0,-1 1 128 0,-1-1-128 16,-2-1 192-16,0 0-192 0,-2 1 192 0,-1 1-192 0,2 0 0 16,2 2 0-16,2-2 0 0,-1-1 128 0,-3-1-128 15,-3 0 128-15,-1 1-128 0,1 1 0 0,1-1 0 16,-1 1 0-16,3-1 0 0,1 0 0 0,-4-1 0 16,-2-2 0-16,-1 0 0 0,-2 1 0 0,-1 0 128 15,-2 0-128-15,2 1 0 16,3 2 0-16,0-1 128 0,-2-1-128 0,-1-1 0 0,-2 0 0 0,0 0 0 15,-2 0 128-15,0 1-128 0,-1 0 0 0,-1 0 0 0,1 0 0 16,1 0 0-16,0 0 0 0,1-1 0 16,0-1 0-16,-2 0 0 0,-4-1 0 0,-2 1 0 0,-1-1 144 0,0 1-144 15,0-1 0-15,-3 2 128 0,-3 0-128 0,2-1 0 16,1 0 128-16,-1 0-128 0,-1-1 160 0,-3 1-160 16,-3 0 320-16,0 0-48 0,1 0 0 0,-4-1 0 15,-3 2-48-15,0 0-16 16,-3 0 0-16,-1-1 0 0,1 1-32 0,-2 0-16 15,0 0 0-15,-2 0 0 0,0 1 16 0,0 0 0 0,-2 0 0 0,1 0 0 16,-8 0-48-16,9 1 0 16,-9-1 0-16,8 0 0 0,-8 0-128 0,0 0 0 0,6 1 0 0,-6-1 128 0,0 0-128 15,0 0 0 1,0 0-160-16,0 0 160 0,7 5-768 0,-7-5-64 0,0 0-16 0,4 7 0 16,-4-7-1792-16,0 0-368 0,0 0-64 0,0 0 0 0</inkml:trace>
  <inkml:trace contextRef="#ctx0" brushRef="#br0" timeOffset="209287.98">17906 16738 16575 0,'0'0'736'0,"0"0"160"0,0 0-720 0,0 0-176 0,1-8 0 0,-1 8 0 0,0 0 640 0,-2-7 112 0,2 7 16 0,-4-5-8912 16</inkml:trace>
  <inkml:trace contextRef="#ctx0" brushRef="#br0" timeOffset="211460.74">21327 8085 24239 0,'4'-13'1072'0,"-4"13"224"0,2-7-1040 0,1 2-256 0,-3 5 0 0,0 0 0 16,0 0 0-16,0 0 0 0,0 0 0 0,0 0-144 0,0 0-32 0,0 0 0 15,-4 9 0-15,1 3 0 0,0 2 48 0,-1 2 0 16,1 3 0-16,0 0 0 16,-1 0 128-16,3 0 0 0,0 1 0 0,1 0 0 15,1 0 0-15,2 0 0 0,1-4-176 0,-1-1 176 16,3-1 0-16,-1-2 0 0,2-2 0 0,1-2 0 15,-1-1 608-15,2-1 16 0,0-3 0 0,5-1 0 16,0-2 400-16,3-3 64 0,1-3 32 0,4-5 0 0,4-4-96 0,1-5-32 16,5-3 0-16,4-3 0 0,1-4-448 0,5-2-96 15,3-5 0-15,7-5-16 0,7-6-176 0,8-3-48 0,5-5 0 0,1-4 0 16,0-1-208-16,5-2 144 16,4-1-144-16,1 3 128 0,-1 0-128 0,-5 4 0 0,-8 3 0 15,-8 7 128 1,-4 6-544-16,-2 5-112 0,-3 3-32 0,-6 5 0 15,-6 4-2352-15,-6 5-480 0</inkml:trace>
  <inkml:trace contextRef="#ctx0" brushRef="#br0" timeOffset="212423.71">19164 15014 23039 0,'-7'-11'2048'0,"4"4"-1648"0,-1 0-400 0,2 0 0 0,2 7 0 0,0-8 128 0,0 1-128 0,0 7 0 16,3-8 0-16,-3 8 0 16,5-8-144-16,2 3 144 0,0 0-160 0,-7 5 160 15,6-4-128-15,-6 4 128 0,8-3 0 0,-8 3 0 16,0 0 0-16,9 0 0 0,-9 0 352 0,7 3 48 16,-7-3 16-16,7 8 0 0,-2 2 48 0,0 2 16 15,-3 1 0-15,2 3 0 0,0 2-240 0,-1 2-48 16,-1 1-16-16,2 1 0 0,-1 0-48 0,1 0 0 15,2 0 0-15,3-1 0 0,-2 0-128 0,2-3 0 16,0-1 144-16,0-2-144 0,1-1 272 0,-2-1-16 16,3-5 0-16,0-1 0 0,-1-3 288 0,2-1 48 0,3-3 16 0,-2-4 0 15,4-2 32-15,3-5 0 0,4-7 0 0,6-4 0 16,5-5 0-16,8-6 16 0,7-6 0 0,4-5 0 16,4-9-320-16,5-5-64 0,2-7-16 0,7-1 0 15,8-3-112-15,2 1-16 0,-2-1-128 0,-2 6 192 16,-2 2-64-16,1 5-128 0,1 4 176 0,-5 8-176 15,-7 7 144-15,-9 2-144 0,-8 4 0 0,-8 4 144 16,-3 4-144-16,-6 5 160 0,-5 2-160 0,-4 4 160 16,-3 2-160-16,-5 3 0 0,-4-1 0 0,-2 2 0 15,-1 2 0-15,-8 4 0 0,0 0 0 0,0 0 0 0,0 0 0 16,0 0 128-16,0 0-128 0,0 0 0 0,0 0-176 16,0 0-112-16,0 0-32 0,-8 9 0 15,-1-2-1456-15,2 2-288 0,-1 0-64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50:49.595"/>
    </inkml:context>
    <inkml:brush xml:id="br0">
      <inkml:brushProperty name="width" value="0.05292" units="cm"/>
      <inkml:brushProperty name="height" value="0.05292" units="cm"/>
      <inkml:brushProperty name="color" value="#FF0000"/>
    </inkml:brush>
  </inkml:definitions>
  <inkml:trace contextRef="#ctx0" brushRef="#br0">16373 2613 6447 0,'0'0'576'0,"0"0"-576"0,0-6 0 0,0 1 0 0,0-1 1200 0,0 1 128 16,0 5 16-16,0-6 16 0,0 2-336 15,0-2-64-15,0 1 0 0,0 5-16 0,0 0 64 0,0-6 16 16,1 2 0-16,-1 4 0 0,0-5-128 0,0 5 0 15,0-4-16-15,0 4 0 0,0 0-32 0,0 0 0 16,0 0 0-16,0 0 0 0,0 0-192 0,0 0-32 0,0 0-16 16,0 0 0-16,0 0-208 0,0 0-32 15,0 0-16-15,-3 8 0 0,0 2-96 0,0 3 0 16,-2 2-16-16,2 4 0 0,-3 3 240 0,1 3 48 16,-1 4 16-16,1 5 0 0,-1 3-64 0,1 3-16 15,-1-1 0-15,2 2 0 0,0 0-208 0,-1-2-32 16,1 3-16-16,0-1 0 0,1 0-80 0,0-2-128 15,2-1 176-15,-3-3-176 0,1-2 272 0,2-1-48 0,1-4-16 0,-1 0 0 16,-2-2 80-16,0-2 16 16,2 0 0-16,-1-4 0 0,-1-2-48 0,0-1 0 0,-1-2 0 15,1-1 0-15,1-2-64 0,0-1 0 0,-2-1-16 0,3-1 0 16,1-2-176-16,0-1 128 0,-2 0-128 0,2-6 128 0,0 0-256 0,0 0-64 16,0 0-16-16,0 0 0 15,0 0-880-15,0 0-160 0,5-8-32 16,2-2-8784-16,0-4-1760 0</inkml:trace>
  <inkml:trace contextRef="#ctx0" brushRef="#br0" timeOffset="711.37">16332 2598 14735 0,'0'0'640'0,"0"0"160"15,0 0-640-15,0 0-160 0,0 0 0 0,0 0 0 0,0 0 1232 0,-2-3 224 0,0-3 32 0,2 6 16 16,0 0-672-16,0 0-128 0,0 0-16 15,0 0-16-15,6-4-464 0,0 1-80 0,2-1-128 16,2 1 176-16,2-1-176 0,3-1 0 0,3 1 0 0,3-2 128 16,1 0 64-16,3 0 16 0,2 0 0 0,-1-1 0 15,2-2-48-15,-2 1-16 0,-1-1 0 0,1 1 0 16,-1 0-144-16,-2 2 128 0,-2-1-128 0,-2 2 128 0,-2 0-128 0,-1 2 128 16,-4 0-128-16,-2-1 128 0,-4 2 0 0,1 1-128 15,-7 1 192-15,0 0-64 0,0 0-128 0,0 0 192 16,0 0-192-16,0 0 192 0,0 0-192 0,0 0 0 15,0 0 0-15,0 0 0 0,0 0-240 0,0 0 32 16,0 0 0-16,0 0 0 0,0 0-128 0,0 0-32 16,0 0 0-16,0 0 0 15,0 0-144-15,0 0-16 0,0 0-16 0,0 0 0 0,0 0 272 0,0 0 48 16,0 0 16-16,0 0 0 0,0 0 208 0,0 0 0 16,0 0 0-16,0 0 0 0,0 0 576 0,0 0 144 0,0 0 48 15,0 0 0-15,0 0 288 0,0 0 64 16,0 0 16-16,0 0 0 0,0 0-304 15,0 0-64-15,0 0-16 0,0 0 0 0,-4 6-288 0,2 0-48 16,0 3-16-16,1 1 0 0,0 1-80 0,1 2-32 16,0 1 0-16,1 2 0 0,-1 0 32 0,1 3 0 15,0 2 0-15,0 1 0 0,-1 2-16 0,0 1 0 0,-1 3 0 16,0 0 0-16,0 4 32 0,0 1 16 0,1-1 0 0,-1 0 0 16,-1 0-224-1,0-1-128-15,1-1 128 0,0-2-128 0,-1 1 128 0,0-2-128 0,-1 1 128 16,-1-2-128-16,1-1 144 0,-1-1-144 15,0-4 192-15,1 1-192 0,2 0 192 0,-1-1-192 0,-3-3 192 0,2-2-192 0,1-1 176 16,0-2-176-16,-2-1 160 0,3-1-160 0,-3-1 0 0,2-1-288 16,0-2 32-16,1 1 16 31,1-7-1776-31,0 0-352 0,0 0-80 0,0 0-11424 16</inkml:trace>
  <inkml:trace contextRef="#ctx0" brushRef="#br0" timeOffset="1091.33">16226 3442 10127 0,'-6'4'896'0,"0"0"-704"0,-1-1-192 0,1 0 0 16,-2 1 1424-16,1-1 256 0,2 0 48 0,-1 0 16 15,1 1 112-15,5-4 0 0,-5 4 16 0,5-4 0 16,-4 3-448-16,4-3-80 16,0 0-32-16,0 0 0 0,-2 6-544 0,2-6-96 0,0 0-32 0,6 3 0 0,1-1-336 0,3 0-80 15,2-2-16-15,3 0 0 0,4-2-48 0,2 0-16 16,2-1 0-16,2 0 0 0,4-2-144 0,2 0 160 16,1-1-160-16,3 0 160 0,-1-2-160 0,1 0 0 15,-1 1 144-15,-1-1-144 0,-2-1 0 0,0 0 144 16,-1 0-144-16,-2 1 0 0,0 0 160 0,-3 0-160 15,-2 2 128-15,-3 0-128 0,-4 1 160 0,0 0-160 16,-3 1 192-16,-3 1-192 0,-2 0 160 0,-3 2-160 16,-5 1 128-16,0 0-128 0,0 0 240 0,0 0-48 15,0 0 0-15,0 0 0 0,0 0-192 0,0 0 0 16,0 0 0-16,0 0 0 16,0 0-1712-16,0 0-384 0,0 0-80 0,0 0 0 0</inkml:trace>
  <inkml:trace contextRef="#ctx0" brushRef="#br0" timeOffset="1200.69">16927 3383 21183 0,'0'0'944'0,"0"0"192"0,-7-2-912 0,2 1-224 0,0 0 0 15,5 1 0-15,0 0 1552 0,0 0 272 0,0 0 48 0,0 0 16 32,0 0-2528-32,0 0-496 0</inkml:trace>
  <inkml:trace contextRef="#ctx0" brushRef="#br0" timeOffset="35971.12">14209 5546 18015 0,'0'0'800'0,"0"0"160"0,0 0-768 0,0 0-192 0,0 0 0 0,0 0 0 16,0 0 0-16,0 0-128 16,0 0 128-16,0 0-208 0,0 0 208 0,0 0 0 15,8 1 0-15,2-1 160 0,0 0 224 0,3 0 64 16,3 0 0-16,2 0 0 0,2-1-64 0,1 0-16 15,1 0 0-15,2 0 0 0,-1 0-64 0,2 0-16 16,0-1 0-16,1-1 0 0,1 1-128 0,-1 0-32 0,1 0 0 0,0 0 0 16,2-1-128-16,-1 1 160 0,0-1-160 0,-2 1 160 15,-1-2-160-15,0 2 0 0,-4-1 0 0,-3 1 128 16,-1-1-128-16,-2 1 0 0,-3 0 0 0,-1 0 128 16,-1 0-336-16,-2-1-80 15,-3 2-16-15,-5 1-6272 0,0 0-1248 0</inkml:trace>
  <inkml:trace contextRef="#ctx0" brushRef="#br0" timeOffset="36318.24">14250 5650 23039 0,'0'0'2048'0,"-5"1"-1648"15,-1-2-400-15,6 1 0 0,0 0 0 0,0 0 0 16,0 0 0-16,0 0 0 0,0 0 128 0,0 0-128 15,0 0 128-15,0 0-128 16,0 0 480-16,7 4 16 0,0-2 0 0,2 0 0 0,5 0-32 0,1-4 0 0,4 0 0 0,-2 0 0 16,3 0-112-16,2 0-32 15,1-1 0 1,1 1 0-16,2-1-160 0,0 1-32 0,1 0-128 0,0-2 192 0,-1 1-192 0,1 0 144 0,-1-1-144 0,0 2 128 16,-3 0 32-16,-1 0 0 15,-3 0 0-15,-1-1 0 0,-3 2 208 0,-1-1 32 0,-1 0 16 0,-3 1 0 16,-3 0-32-16,0 1-16 0,0 0 0 0,-2 1 0 15,-5-1-192-15,0 0-48 0,0 0 0 16,0 0 0-16,0 0-128 0,6 3 128 16,-6-3-128-16,0 0 128 0,5 3-128 0,-5-3-224 0,0 0 48 0,5 6 16 31,-2-1-2032-31,0 2-416 0</inkml:trace>
  <inkml:trace contextRef="#ctx0" brushRef="#br0" timeOffset="48403.06">22367 5884 12671 0,'0'0'560'0,"0"0"112"0,0 0-544 0,3-4-128 15,-1-2 0-15,-2 6 0 0,3-4 560 0,-3 4 80 0,1-6 0 0,-1 6 16 16,0-5 240-16,0 5 32 0,-1-6 16 0,1 6 0 15,-4-4-80-15,0-1-16 16,4 5 0-16,-4-4 0 0,-2 1-272 0,1 0-64 0,1 3-16 16,-3-1 0-16,-1 1-304 0,-1 0-64 0,-2 0-128 0,-2 1 192 15,-1 2-32-15,-3-1-16 0,0 1 0 0,-2 0 0 16,0 1 48-16,0-1 16 16,-2 1 0-16,0 1 0 0,-2 0-32 0,-1 1-16 15,-3-1 0-15,0 2 0 0,-1 0-160 0,1-2 160 0,-2 1-160 0,3-1 160 0,0-1-160 0,3 1 0 31,1-2 0-31,1 0 128 0,2 0-128 0,1-1 0 0,3-1 0 0,0 0 0 0,1 0 0 0,1-1 128 16,3 0-128-16,0 0 128 0,0-1 16 0,1 0 0 16,0 0 0-1,1 1 0-15,-1-1 48 0,2 0 0 0,-2-2 0 0,2 1 0 0,-2 1-16 0,0 0 0 16,0 0 0-16,1 0 0 0,-1 0-48 0,0 0-128 16,0 0 192-16,0 1-64 15,1-2 16-15,0 2 0 0,-2 0 0 0,3 2 0 16,1 0 16-16,0-1 0 0,0 0 0 0,0 1 0 15,2 0-16-15,-1 2 0 0,0-1 0 0,0 1 0 16,1 2-144-16,1 2 192 0,-2-2-192 0,2 2 192 16,0 1-192-16,-1-1 0 0,0 2 0 0,1 2 128 15,-1 2-128-15,2 2 0 0,-1 2 0 16,0 2 0-16,-1 0 0 0,1 4 0 0,0 1 0 0,1 2 0 0,-2 0-144 0,2 1 144 16,-1 1 0-16,2 1 0 0,0-1 0 0,1 2 0 15,0 0 0-15,1-1 0 0,0-1-128 16,1 1 128-16,1 0 0 0,1-2 0 0,-2 1 0 15,1-3 0-15,1 0 0 0,2-2 0 0,-3-1 0 16,2-1 0-16,-1-2 0 0,0-2 0 0,1 1 0 16,-1-1 0-16,0-2 0 0,-1 0 144 0,1-1-144 0,1-1 128 15,-2 1-128-15,2-3 128 0,2-1-128 0,-1 0 0 16,-1-1 144-16,2-2-144 0,1 1 192 0,2-1-16 16,1 0-16-16,-1-3 0 0,3 1 160 0,2-2 48 0,-1-1 0 15,3 1 0-15,0-2-48 0,3 0 0 16,3-1 0-16,1 0 0 0,5-1 112 0,1 0 16 15,1-1 0-15,2 0 0 0,2-1-256 0,0-1-64 0,1-1 0 0,-1 1 0 16,-2 0-128-16,-2-2 0 16,-2 1 144-16,-2-1-144 0,0 1 0 0,-1 0 0 15,-1-2 0-15,-1 0 128 0,-2 1-128 0,0 1 0 0,-2-1 128 0,0 1-128 16,-1 0 0-16,-1-1 128 0,0 1-128 0,-1-1 0 16,-2 1 0-16,0 1 144 0,0-2-144 0,-2 3 0 15,0-1 0-15,-1-1 0 0,0 1 0 0,-1 0-144 16,-1 0-320-1,-1-1-64-15,-1 1-16 0,-2 1 0 0,1 0-576 0,-2-1-112 16,-5 3-32-16,0 0 0 0,0 0-1680 0,5-3-352 16</inkml:trace>
  <inkml:trace contextRef="#ctx0" brushRef="#br0" timeOffset="48923.89">22371 5969 20271 0,'0'0'1792'0,"0"-7"-1424"0,0 2-368 0,0-1 0 16,0-1 608-16,0 2 48 15,0-1 16-15,0 1 0 0,0-1 224 0,0 6 64 16,0-6 0-16,0-1 0 0,1 1-144 0,0 0-32 0,-1 6 0 0,0 0 0 16,2-5-208-16,-2 5-32 0,0 0-16 0,0 0 0 0,0 0-144 0,0 0-48 15,0 0 0-15,0 0 0 0,0 0-144 0,4 2-16 31,2 1-16-31,-1 2 0 0,0 0-32 0,-1 3 0 0,1 1 0 0,0 2 0 0,-2 2 0 0,0 2-128 32,-1 2 192-32,0 2-64 0,-1 5-128 0,0 1 192 0,1 2-192 0,-2 3 192 0,0 1-192 0,0 1 0 15,-1 2 0-15,0 1 128 0,0 0-128 0,0 0 0 16,0 1 0-16,1-1 0 0,1-1 0 0,-1-1 128 16,0 0-128-16,1-2 0 0,1-4 128 0,1 0-128 15,-1-2 0-15,0 0 128 0,0-3-128 16,1-2 0-16,0-1 144 0,-1-3-144 0,1 0 160 0,-2-3-32 15,0-1-128-15,0-1 192 0,1-2-192 0,-1 1 144 16,0-2-144-16,0-1 128 0,-1-7-128 0,0 0 0 0,-1 7 0 16,1-7-10320-16,0 0-2176 15</inkml:trace>
  <inkml:trace contextRef="#ctx0" brushRef="#br0" timeOffset="63931.08">18383 9119 10303 0,'0'0'448'0,"0"0"112"0,0 0-560 0,0 0 0 0,0 0 0 0,0 0 0 0,3-5 848 0,0-1 64 16,-3 6 16-16,1-5 0 0,1 0-16 0,-2 5 0 15,3-4 0-15,-3 4 0 0,3-5-400 0,-3 5-64 32,0 0-32-32,0 0 0 0,0 0-96 0,5-2-32 0,-5 2 0 0,6-2 0 0,0 0 112 0,1 0 32 31,-1 0 0-31,1 1 0 0,-1 0-48 0,3 0-16 0,1 0 0 16,1 0 0-16,1 0-112 0,2 0-32 15,1 0 0-15,2 0 0 0,3-1 16 0,2 1 0 0,2 0 0 0,3 0 0 0,0 0-32 0,4 1 0 16,3-1 0-16,4 0 0 15,1 0-80-15,3 0 0 16,-1-2-128-16,-1 1 192 0,4 0-32 0,5 1-16 16,2 0 0-16,6 1 0 0,2 0-144 0,1 0 192 0,0 1-192 0,1 0 192 0,2 0-192 0,2 0 0 15,3 1 144-15,0 0-144 0,0-1 0 0,-1 0 128 0,-1 0-128 0,1 0 0 16,0 0 0-16,0 0 128 16,-4-1-128-16,-4-1 0 15,-5-1 0-15,-3 0 128 0,-3-1-128 0,-1 0 0 0,-2 0 0 16,-1 0 128-16,-1-1-128 0,-2 2 0 0,-2-1 128 15,-3-1-128-15,0 1 160 0,-4 1-160 0,-2-1 208 16,-4 2-48-16,-2-2-16 0,-2 2 0 0,-1 0-144 0,-2 0 0 16,-3 0 0-16,0 1 128 0,-3 0-128 0,-2 0 0 15,-1 1 144-15,-3 0-144 16,-7-1-576-16,0 0-176 0,0 0-32 0</inkml:trace>
  <inkml:trace contextRef="#ctx0" brushRef="#br0" timeOffset="65329.56">4618 9811 8287 0,'0'0'736'0,"0"0"-592"16,0 0-144-16,0 0 0 15,0 0 784-15,-4-3 128 0,1-1 32 0,3 4 0 0,0 0-112 0,0 0 0 16,-2-3-16-16,2 3 0 16,-4-4-240-16,2 0-32 0,2 4-16 0,0 0 0 0,0 0-144 0,0 0-48 15,0 0 0-15,0 0 0 0,-2-4-80 0,2 4-32 0,0 0 0 16,0 0 0-16,0 0-48 0,0 0-16 0,0 0 0 0,6-2 0 16,1 2-160-16,1 0 128 0,3 0-128 0,2 1 128 0,4 0-128 0,1 0 0 31,4 0 0-31,3 0 0 0,0 0 0 0,2 1 0 15,2-2 0-15,3 0 0 0,3 0 0 0,4 0 0 16,2 0 0-16,7 0 128 0,4 1 128 0,2-1 32 16,0-3 0-16,1 1 0 0,0 1 16 0,0 1 0 0,0 0 0 0,2 1 0 15,3-1-112-15,-3 0-32 16,-3-1 0-16,-2 0 0 0,-4 0-32 0,-1 1-128 16,0 0 192-16,-6 0-64 0,1 0 32 0,-2 0 0 15,-3 0 0-15,-1 0 0 0,-3-1 96 0,-3 0 0 0,-3 0 16 0,-4-2 0 16,-5 1 208-16,-1 0 32 0,-3 1 16 0,-2 0 0 15,-1-1-80-15,-3-1 0 16,0 1-16-16,-8 2 0 0,4-1-80 0,-4 1-16 0,0 0 0 0,0 0 0 16,0 0-160-16,0 0-48 0,0 0 0 0,0 0 0 0,0 0-336 15,0 0-80-15,0 0-16 0,-4 3 0 16,4-3-800-16,-8 4-176 0,0 0-16 0,1 2-6256 16,-1-4-1264-16</inkml:trace>
  <inkml:trace contextRef="#ctx0" brushRef="#br0" timeOffset="65907.64">4773 9917 6447 0,'0'0'272'0,"0"0"80"0,-6-4-352 0,1 2 0 0,-1 0 0 0,6 2 0 0,-5-2 1536 16,5 2 256-16,0 0 32 0,0 0 16 0,-5-2-816 0,5 2-144 15,0 0-48-15,0 0 0 16,0 0-496-16,0 0-96 0,0 0-32 0,8 3 0 0,2 0 48 16,3 2 0-16,2-2 0 0,4 0 0 15,3 0 192-15,5 0 64 0,3-1 0 0,6 0 0 16,2-1-128-16,7 0 0 0,7 0-16 0,2-1 0 0,2 0-16 0,1-1 0 15,0 0 0-15,5 0 0 0,-1 0-96 0,3 1 0 16,1-1-16-16,-1 0 0 0,-4 0-32 0,-1 0 0 16,-2-1 0-16,-2 2 0 0,-1 0-80 0,0 0 0 15,-5-1-128-15,0 0 192 0,-9 0-64 0,-1 0-128 0,-5 0 176 0,-3 0-176 16,-3 0 480-16,-2 0-16 0,-5-2 0 0,-4 1 0 16,-3 1 336-16,-1 0 64 15,-1-1 16-15,-4 1 0 0,0-1-272 0,-2 0-48 0,-6 2-16 0,0 0 0 16,0 0-288-16,5-1-64 0,-5 1-16 15,0 0 0-15,0 0-400 0,7 0-80 0,-7 0-16 0,6 1-8960 16,-6-1-1792-16</inkml:trace>
  <inkml:trace contextRef="#ctx0" brushRef="#br0" timeOffset="66917.22">9427 9186 7359 0,'0'0'656'0,"0"0"-528"0,5-4-128 0,-1-1 0 16,-2 1 1472-16,0 0 256 0,0-1 48 15,-2 5 16-15,2-4-544 0,-2 4-96 16,0-5-32-16,0 5 0 0,-1-5-144 0,1 5-16 15,-2-5-16-15,-1 2 0 0,-3 1-432 0,0 1-96 16,-1 2-16-16,-1 1 0 0,-2 0-272 0,1 3-128 16,-2 0 128-16,-4 3-128 0,-1 2 0 0,-2 2 0 15,-1 1 0-15,1 0 0 0,-1 1 0 0,0 0 0 16,1 0 0-16,1 2 0 0,2-1 0 0,3 0 0 16,1 1 0-16,3-1 0 0,2-1 0 0,3 1 0 15,2-1 0-15,2-1 0 0,4 0-144 0,2 1 144 16,5-2 0-16,3-1 0 0,2-1 0 0,5-1 0 15,1-2 128-15,4 0-128 0,0-2 624 0,3-1 16 0,0-3 16 0,2-1 0 16,1-1 208-16,-2-2 32 16,2 0 16-16,2-2 0 0,0-2-144 0,-3-2-48 15,-2-1 0-15,1 0 0 0,0 0-208 0,-2-1-64 16,-4 2 0-16,-2-4 0 0,-3 1-80 0,-3 0-32 0,-1 0 0 0,-3 0 0 0,-2-1-16 0,-2 1 0 16,-3 1 0-16,0 0 0 0,-3 0 0 15,-1 2 0-15,-2 1 0 0,-2 1 0 0,-2-1-112 16,-1 1-16-16,-2 2-16 0,-2-1 0 0,-2 1-336 15,-3 1-64-15,-2 1-16 0,-2 1 0 16,-2 1-768-16,0 1-144 0,-1 2-48 0,-1 1 0 16,-1 1-1472-16,1-1-288 0</inkml:trace>
  <inkml:trace contextRef="#ctx0" brushRef="#br0" timeOffset="67356.44">9477 8957 9215 0,'0'-4'816'0,"-2"-2"-656"0,0 0-160 0,1-1 0 15,-1 1 2464-15,1 0 464 0,-1 1 80 0,0 0 32 16,0 1-1456-16,2 4-304 0,0 0-48 0,0 0-16 16,0 0-288-16,0 0-64 0,0 0-16 0,0 0 0 15,0 0-592-15,0 0-112 0,0 0-16 0,-1 9-128 16,-1 2 0-16,1 3 0 0,0 2 0 0,1 3 0 0,-2 2 0 0,2 3 0 16,2 3 0-16,-1 3 0 0,-1 6 0 0,0 2-144 15,0 5 144-15,0 3 0 0,-1 4 0 0,1-1 0 16,0 2 0-16,1-3 0 0,0 0 0 0,0-3 0 15,1-2 0-15,0-3 0 0,0-1 0 0,1-3 0 16,-1-3 0-16,0-2 128 16,1-2-128-16,-2-2 192 0,1-4-64 0,-1-3 0 0,-1-2 48 0,0-4 16 15,0-1 0-15,0-2 0 0,-1-2 16 0,-1-3 16 16,2-6 0-16,0 0 0 0,0 0-48 0,0 0-16 16,0 0 0-16,0 0-9072 15,-5-4-1824-15</inkml:trace>
  <inkml:trace contextRef="#ctx0" brushRef="#br0" timeOffset="67686.25">9439 9219 13183 0,'0'0'576'0,"0"0"128"0,0 0-560 0,0 0-144 16,0 0 0-16,0 0 0 0,0 0 1136 0,0 0 192 16,0 0 32-16,3-5 16 0,2 0-224 0,-2 1-64 15,2-1 0-15,4 2 0 0,2 0-336 0,1 1-80 16,1-2-16-16,3 2 0 0,1 1-272 0,2 1-64 15,1 2-16-15,2 2 0 0,2 0-176 0,0 1-128 16,-3 2 144-16,0 1-144 0,-1-1 0 0,0 2 0 0,-2 0 0 0,0 1 0 31,-1-1-400-31,-4 2-176 0,1 1-48 0</inkml:trace>
  <inkml:trace contextRef="#ctx0" brushRef="#br0" timeOffset="68252.58">9980 9592 19343 0,'0'0'1728'0,"0"0"-1392"15,0 0-336-15,0 0 0 0,0 0 512 0,0 0 48 0,0 0 0 0,0 0 0 16,0 0 256-16,0 0 48 0,0 0 16 0,0 0 0 15,2 8-448-15,-1 2-96 16,0 1-16-16,1 1 0 0,-1 0-144 0,-1 1-48 0,0 1 0 0,1 2 0 16,-1 0 0-16,0 1-128 0,0-1 192 0,0 0-64 15,0-1-128-15,0-1 192 0,-1 1-192 0,1-2 192 16,-1-1-192-16,1 0 160 16,-2-1-160-16,1-1 160 0,0-1-160 0,-1-1 0 15,0-2 0-15,2-6-8128 16,-3 6-1488-16</inkml:trace>
  <inkml:trace contextRef="#ctx0" brushRef="#br0" timeOffset="68586.33">9909 9664 5519 0,'-7'-10'240'0,"7"10"64"0,-3-6-304 0,0 2 0 15,1-1 0-15,0 1 0 0,2 4 3968 0,-1-5 752 16,0-1 144-16,1 6 16 0,-1-5-2912 0,1 5-592 15,2-6-112-15,1 2-32 0,2-1-528 0,1 1-96 0,2 1-32 16,1-1 0-16,1 1-320 16,1 1-64-16,1 0 0 0,1-1-16 0,1 1-176 0,2 0 192 15,0 1-192-15,3 1 192 0,2 1-64 0,1 0-128 16,-2 0 192-16,0 1-64 16,1 2 0-16,-3 0 0 0,1 0 0 0,-5 3 0 0,2 2-128 0,-5 0 128 0,-1-2-128 0,-1 2 128 0,-2 1 0 15,-3 1 0-15,-3 0 0 0,-2 0 0 0,-2-1-128 16,-4 2 160-1,-3 0-160-15,-2 1 160 0,-1 1-32 0,-2-2-128 16,-3-1 192-16,-2-1-64 0,-2-1 16 0,0 1 0 16,0 0 0-16,0-1 0 0,0 0 112 0,1 0 32 15,2-1 0-15,0 1 0 0,0 0-160 0,3 0-128 16,0-1 192-16,3-1-192 0,2 1 128 0,1 0-128 16,1-2 0-16,2 1 0 15,0-1-1744-15,3 1-464 0</inkml:trace>
  <inkml:trace contextRef="#ctx0" brushRef="#br0" timeOffset="81396.17">19814 10170 6447 0,'0'0'576'0,"0"0"-576"0,0 0 0 0,0 0 0 0,0 0 1200 0,0 0 128 15,0 0 16-15,0 0 16 0,-1-5-208 16,1 5-64-16,-2-5 0 0,0 0 0 0,2 5-320 16,-4-3-64-1,4 3 0-15,-3-4-16 0,-1 0-112 0,0 1-32 0,0 1 0 0,0 0 0 0,-2-1 16 0,1 2 0 16,-2-1 0-16,0 1 0 0,0 1-176 0,-1 1-48 16,-1 0 0-16,-1 0 0 0,0 2-144 0,-1-1-48 15,-1 2 0-15,-1 2 0 0,0 0-144 0,-3 2 0 16,2 1 0-16,1 2 128 15,0 1-128-15,2 0 0 0,-2 1 0 0,0 1 0 0,2 1 0 0,2 0 0 16,-1 2 0-16,2-1 0 0,1 0 0 0,3-1 0 16,2-2 0-16,1-1 0 0,2-1 0 0,2 1 0 15,1-1 0-15,3-1 0 0,3-1 176 0,2 0 96 0,1-1 32 0,5-2 0 16,3 0 336-16,2-2 80 0,2 0 16 0,3-1 0 16,1-2 160-16,2-2 48 15,0-3 0-15,0 0 0 0,0-2-112 0,-2 0 0 0,-1-3-16 0,-1-1 0 0,0-1-208 16,-2 0-32-16,-2-1-16 0,-2 0 0 0,-2-1-144 0,-2 0-32 15,-1-1 0 1,-3 2 0-16,-3 0 16 0,-3 0 0 0,-2 1 0 0,-2 1 0 16,-1 1-16-16,-2 1-16 15,-2 0 0-15,-1 0 0 0,-3 0-176 0,0 2-16 0,-3-1-16 0,0 1 0 0,-2 0-160 0,0 2 0 16,-3 0 0-16,1 1-176 16,-4 2-224-16,3 1-48 0,-3 0-16 0,2 1 0 15,-2 1-384-15,2 2-80 0,1 0-16 0,1 2 0 16,0 0-1616-16,1 0-320 0,2-1-64 0,2 1-9632 0</inkml:trace>
  <inkml:trace contextRef="#ctx0" brushRef="#br0" timeOffset="81832.71">19877 9961 14735 0,'0'0'1312'15,"2"-6"-1056"-15,0 1-256 16,0-1 0-16,0 1 1280 0,0-1 208 0,-1 1 48 0,-1 5 0 0,1-6-144 0,-1 6-32 15,0 0 0-15,1-5 0 0,-1 5-288 0,0 0-64 16,0 0-16-16,0 0 0 0,0 0-544 0,0 0-96 16,0 0-32-16,0 0 0 0,-2 5-320 0,0 4 128 31,-2 3-128-31,1 2 0 0,-1 3 0 0,-1 4 0 0,0 4 0 0,-1 5 0 0,1 2 0 0,-1 3 0 16,1 2 0-16,-2 3-128 0,-1 2 128 0,2 2 0 15,-2 0 0-15,2 1 0 0,-1 0 0 0,0-1 0 16,2-2 0-16,-1-3 0 0,3 0 0 0,-1-4 0 15,-1-4 0-15,1-3 0 0,-1 1 176 0,1-5-48 0,0-2 0 0,0-2 0 16,1-2-128-16,0-3 128 0,-1-1-128 0,2-2 128 16,0-3 32-16,0-1 0 0,0-3 0 0,2-5 0 15,-3 7-160-15,3-7 160 0,0 0-160 0,0 0 160 32,0 0-992-32,0 0-192 0,0 0-32 0</inkml:trace>
  <inkml:trace contextRef="#ctx0" brushRef="#br0" timeOffset="82513.52">20233 10644 16063 0,'0'0'704'0,"0"0"160"0,0 0-688 0,0 0-176 0,0 0 0 0,1-6 0 16,-1 0 1456-16,-1 0 256 15,0 1 48-15,1 5 16 0,-1-6-240 0,1 6-64 0,-1-4 0 0,1 4 0 16,-3-5-416-16,3 5-96 15,0 0 0-15,0 0-16 0,0 0-272 0,0 0-48 0,0 0-16 0,0 0 0 16,0 0-416-16,0 0-64 16,0 0-128-16,-1 8 176 0,-1 0-176 0,2 1 0 0,-2 2 0 15,2 0 0-15,0 0 0 0,0 1 0 0,-1 0 0 0,1 0 0 16,1 0 0-16,1 0 0 16,-2 0 0-16,0 0 0 0,0 1 0 0,2 0 0 0,-2-2 144 0,1-2-144 15,0 1 0-15,-1-1 144 0,0 0-144 0,0-1 0 16,0-1 0-16,2 0 0 0,-2-7 0 0,0 7 0 15,0-7-848-15,1 6-240 0,-1-6-32 16,0 0-12848-16</inkml:trace>
  <inkml:trace contextRef="#ctx0" brushRef="#br0" timeOffset="82875.37">20180 10712 20271 0,'-4'-3'1792'0,"-1"-2"-1424"0,-2 0-368 0,0 0 0 15,2 0 1216-15,-1-1 160 16,1 0 32-16,0 0 16 0,3 1-80 0,0 0 0 16,2 5-16-16,0-5 0 0,0 5-576 0,4-6-112 0,2 2-32 0,1 1 0 15,2-1-400-15,1 2-80 0,2 0 0 0,2 1-128 16,0-1 0-16,2-1 0 16,0 2 0-16,0 0 0 0,1-1 0 0,-1 1 0 15,1 1 0-15,-1 1 0 0,0 0 128 0,-2 2-128 0,-2 0 0 0,0 2 0 16,0 2 144-16,-2 0-144 0,-1 1 0 0,-1 1 144 15,-4 1-144-15,1 0 192 0,-3 0-192 0,-1 2 192 16,-2 1-192-16,-1 1 0 0,-3 2 144 0,0-1-144 16,-5-1 176-16,-1 0-48 0,-2-2 0 0,-2 0 0 0,0 1 0 15,-1-2 0-15,0-1 0 0,1-1 0 0,-2-2 0 16,2 1-128-16,0-1 192 0,2-2-64 0,1 1-128 16,0-2 0-16,0-1 0 0,1 1 0 15,1-1-576-15,1-1-192 0,0 0-32 16,4-1-13920-16</inkml:trace>
  <inkml:trace contextRef="#ctx0" brushRef="#br0" timeOffset="83095.32">20128 10364 11279 0,'0'0'496'0,"0"0"112"0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16T11:53:57.637"/>
    </inkml:context>
    <inkml:brush xml:id="br0">
      <inkml:brushProperty name="width" value="0.05292" units="cm"/>
      <inkml:brushProperty name="height" value="0.05292" units="cm"/>
      <inkml:brushProperty name="color" value="#FF0000"/>
    </inkml:brush>
  </inkml:definitions>
  <inkml:trace contextRef="#ctx0" brushRef="#br0">4329 943 14047 0,'0'0'624'0,"0"0"128"0,4-5-608 0,-4 5-144 0,3-6 0 0,0 0 0 15,1 0 1152-15,-1 0 208 0,-1 0 48 0,1 0 0 16,-2 1-64-16,-1 5-16 0,3-6 0 0,-3 6 0 16,1-5-368-16,1 0-64 15,-1 2 0-15,-1 3-16 0,0 0-48 0,0 0 0 0,0 0 0 0,0 0 0 16,0 0 0-16,0 0 0 0,0 0 0 0,0 0 0 15,0 0-256-15,0 0-48 0,-3 6-16 16,-1 3 0-16,1 2-288 0,0 2-64 0,0 2-16 0,-1 2 0 16,0 3-144-16,-1 3 0 0,2 3 0 0,0-1 128 0,0 0-128 15,3 2 0-15,0-1 144 0,0 0-144 0,2 0 0 16,1-1 0-16,1-2 0 0,2 0 0 0,-1 0 0 16,2-2 0-16,0-2 0 0,0-2 0 0,1-1 128 0,1-2-128 15,1-1 128-15,1-2-128 0,0-2 224 0,1-1-32 16,0-2 0-16,2-1 0 0,-2-3 0 0,0-2-16 31,3-1 0-31,0-2 0 0,2-4 16 0,0-1 16 16,0-3 0-16,0-2 0 0,3-2 48 0,0-4 0 0,0-2 0 0,0-2 0 15,-1-1 0-15,-1-3 16 0,-3 0 0 0,0-1 0 16,-4 3-16-16,-1 1 0 0,-4 0 0 16,-1 2 0-16,-2 1 64 0,-2 2 16 0,-1 2 0 0,-1 1 0 15,-1 3 48-15,-1 1 16 0,-3 2 0 0,-1 1 0 16,0 0-192-16,-2 2-32 0,2 0-16 0,1 2 0 15,-1 0-160-15,0 2-144 0,1 1 144 0,1 1-208 32,-1-1-400-32,0 1-80 0,2 1-16 0,4 0 0 0,0 0-1776 15,-5 3-352-15,0 0-80 0</inkml:trace>
  <inkml:trace contextRef="#ctx0" brushRef="#br0" timeOffset="252.64">4594 909 24879 0,'0'0'2208'0,"-3"-4"-1760"0,3 4-448 0,0 0 0 0,-2-4 656 0,2 4 48 0,0 0 16 0,0 0 0 15,4-4 192-15,1 0 48 16,1 1 0-16,4 1 0 0,-1 0-464 0,3-1-96 15,1 1-16-15,3 1 0 0,-1 0-256 0,2 0-128 0,-1-1 0 16,1 2 128-16,-1-1-384 0,0-1-96 0,-3 1-16 0</inkml:trace>
  <inkml:trace contextRef="#ctx0" brushRef="#br0" timeOffset="537.84">4201 904 24639 0,'0'0'1088'0,"0"0"240"0,-7-1-1072 16,2 1-256-16,5 0 0 0,-6 1 0 15,6-1 800-15,0 0 96 0,0 0 32 0,0 0 0 0,0 0 160 0,0 0 16 0,0 0 16 0,4 6 0 16,3-2-592-16,1 1-112 0,2-2-32 0,3-1 0 16,0 0-112-16,4 0-16 0,1-3-16 0,2 0 0 15,0-1-240-15,1-1 0 16,0-3 0-16</inkml:trace>
  <inkml:trace contextRef="#ctx0" brushRef="#br0" timeOffset="4923.63">5850 1063 24879 0,'0'0'1088'0,"-5"-4"256"0,2 1-1088 0,3 3-256 0,0 0 0 0,0 0 0 16,0 0 1824-16,0 0 304 0,0 0 64 0,0 0 16 15,6-3-1040-15,3 1-208 0,3 0-32 16,3 2-16-16,1 2-464 0,0-2-112 16,0 0-16-16,3 0 0 0,1 0-128 0,0 0-16 0,2-2-16 15,0 1 0-15,2-1-160 0,3 1 0 0,-4-2-192 0,-2-1 192 16,-1 2-1840 0,-4 0-240-16,-1 1-48 0</inkml:trace>
  <inkml:trace contextRef="#ctx0" brushRef="#br0" timeOffset="5089.03">5890 1227 29487 0,'0'0'2624'16,"-5"1"-2112"-16,5-1-512 0,0 0 0 0,0 0 1120 0,0 0 112 15,0 0 32-15,0 0 0 0,0 0-16 0,0 0 0 16,5 4 0-16,4-1 0 0,3 1-704 0,2-1-144 16,3-1-16-16,5-1-16 0,2 0-208 0,3-2-32 15,0-1-128-15,3-1 192 16,-2-3-1648-16,2 0-336 0,0-3-64 0</inkml:trace>
  <inkml:trace contextRef="#ctx0" brushRef="#br0" timeOffset="5711.13">8080 930 12895 0,'0'0'576'0,"3"-6"112"0,-1-1-560 0,0 1-128 15,1 0 0-15,-3 1 0 0,0-1 2816 0,0 6 512 16,0 0 128-16,0 0 0 0,0-4-1344 0,0 4-288 15,0 0-48-15,0 0-16 0,0 0-832 0,-5 2-160 0,0 3-48 0,1 1 0 16,-2 3-256-16,2 3-48 16,0 2-16-16,-1 3 0 0,0 2-128 0,0 1-16 15,1 2-16-15,1 2 0 0,-1-2-112 0,2 0-128 0,2 0 176 0,1-2-176 16,1 1 144-16,2-1-144 0,-1-1 0 0,3-2 144 16,3 0 112-16,-1-3 0 0,2-2 16 0,0 0 0 15,-1-2 32-15,2-1 0 0,1-1 0 0,1-4 0 16,1-2-64-16,2-2-16 0,0-1 0 0,2-2 0 15,1-2 0-15,0-4 0 0,2-2 0 0,-1-4 0 0,0-2-32 0,0-3 0 16,-1-3 0-16,0-1 0 0,-1-3-32 0,-3 2-16 16,-2 0 0-16,-2 1 0 0,-1 0-144 0,-3 5 0 15,-2 1 144-15,0 3-144 0,-3 1 0 0,-1 3 144 16,-1 2-144-16,-1 1 0 0,-1 1 0 0,0 2-176 16,-2-1 0-16,1 2 0 15,-1 1-320-15,4 3-64 0,-7-2-16 0,1 2 0 16,6 0-2208-16,0 0-448 0</inkml:trace>
  <inkml:trace contextRef="#ctx0" brushRef="#br0" timeOffset="5916.09">8289 958 27647 0,'0'0'1216'0,"0"0"256"15,0 0-1168 1,0 0-304-16,0 0 0 0,0 0 0 0,5-4 944 0,0 0 128 0,2 1 16 0,3 0 16 16,2 0-352-16,1 0-80 0,1 1-16 0,2 0 0 15,0 1-464-15,1 0-192 0,-1-1 176 0,0-1-176 16,-1 1-1232-16,-2 0-352 0,2 0-64 16</inkml:trace>
  <inkml:trace contextRef="#ctx0" brushRef="#br0" timeOffset="6153.33">7875 936 31327 0,'0'0'2784'0,"0"0"-2224"16,-3-3-560-16,3 3 0 0,0 0 320 0,0 0-32 0,0 0-16 15,6-5 0 1,3 1-144-16,3 1-128 0,3 1 192 0,3 0-192 0,1 0 128 0,0 0-128 0,1 0 0 16,1 0 0-1,0-1-336-15,1 2-176 0,-2-1-48 0</inkml:trace>
  <inkml:trace contextRef="#ctx0" brushRef="#br0" timeOffset="6422.01">8589 1310 38703 0,'0'0'3440'16,"-2"6"-2752"-16,0 1-560 0,-1 1-128 0,0 1-208 0,-1 2-80 15,1 0-16-15,1 2 0 0,0 1 672 0,-2 2 128 16,1 0 16-16,1 2 16 0,0-1-272 0,-1 1-64 0,0 0-16 0,1-1 0 16,1-1-176-16,1-2-144 15,-1 0 144-15,1-1-208 16,0 1-496-16,0-3-112 0,0-1-16 0,-1-2-16000 0</inkml:trace>
  <inkml:trace contextRef="#ctx0" brushRef="#br0" timeOffset="6862.61">9497 855 34271 0,'0'0'1520'0,"0"0"304"0,-4-2-1456 0,4 2-368 0,0 0 0 0,-5 3 0 16,5-3 432-16,-4 6 16 0,0 2 0 0,1 3 0 16,0 2 64-16,1 3 0 0,0 1 16 0,1 3 0 15,-1 1-336-15,1 2-192 0,1 1 192 0,0-1-192 16,0 1 128-16,1-2-128 0,-1-2 0 0,0 1 0 15,0-1-144-15,2-1-96 0,-2-2-16 0,0 0 0 16,0-2-1792-16,0-1-352 0,0-3-80 0</inkml:trace>
  <inkml:trace contextRef="#ctx0" brushRef="#br0" timeOffset="7025.52">9309 1118 32655 0,'0'0'1440'0,"0"0"304"0,0 0-1392 0,0 0-352 15,3-5 0-15,0 1 0 0,1-1 224 0,3 2-32 0,1 0 0 0,3 0 0 16,4-1 32-16,2 0 0 16,4-1 0-16,1 1 0 0,0 0-224 0,1-1 0 15,4 2 0-15,1 0 0 16,3-1-2384-16,2 1-432 0</inkml:trace>
  <inkml:trace contextRef="#ctx0" brushRef="#br0" timeOffset="7437.67">10468 916 31151 0,'-9'-4'1376'0,"9"4"288"0,-6 0-1328 0,1 1-336 0,-1 1 0 15,1 2 0-15,0 0 608 0,1 3 48 0,-1 0 16 0,1 3 0 0,1 2-32 0,0 3 0 16,1 0 0-16,1 3 0 16,1 0-256-16,2 2-64 0,2 0-16 0,1 0 0 15,2-2 16-15,2 1 0 16,-1 0 0-16,1-2 0 0,1 1-64 0,1-2 0 0,0 0 0 0,0-3 0 0,0-2-64 0,2-1 0 16,2 0-16-16,-1-4 0 0,-1-1-48 0,1-3-128 15,2-1 192-15,1-1-64 16,-1-3 32-16,0-3 0 0,2-2 0 0,-2-3 0 0,0-4 32 0,-2 0 0 0,0-5 0 0,0-1 0 15,-1-1 0-15,-1-2 0 0,-2-2 0 0,-1 1 0 16,-3 2-192-16,0 2 192 0,-1 3-192 0,-2 1 192 16,-1 3-192-16,-1 1 0 0,-1 1 144 0,0 2-144 15,-1 2 0-15,-1 1 128 0,0 1-128 0,1 0 0 16,1 6-176-16,0 0-96 0,0 0-32 16,0 0 0-16,0 0-544 0,0 0-112 15,0 0-32-15</inkml:trace>
  <inkml:trace contextRef="#ctx0" brushRef="#br0" timeOffset="7668.77">10727 915 30463 0,'0'0'1344'0,"0"0"288"0,-1-4-1312 16,2-2-320-16,1 1 0 0,3 0 0 0,-2 1 608 0,1 0 48 0,2 0 16 0,3 0 0 0,-2 1-288 0,3 0-48 0,2 1-16 0,0 1 0 31,0 0-464-31,2 0-112 0,-1-1 0 0</inkml:trace>
  <inkml:trace contextRef="#ctx0" brushRef="#br0" timeOffset="7907.65">10288 917 35423 0,'0'0'1568'0,"0"0"320"0,0 0-1504 15,0 0-384-15,2-4 0 0,-2 4 0 0,5-4 0 0,1 0-160 16,3 1 16-16,4 2 0 0,5 0 144 0,1 1 0 16,-3-1 0-16,4 1 0 0,2 0-160 0,1 0-48 15,0 1-16-15</inkml:trace>
  <inkml:trace contextRef="#ctx0" brushRef="#br0" timeOffset="8378.7">10920 1345 27647 0,'0'0'1216'0,"0"0"256"15,-5-4-1168-15,3-2-304 0,1 1 0 0,0-1 0 0,0 0 1632 0,1 0 272 0,1 0 48 16,2 0 16-16,1 1-848 0,2 0-160 16,-1 1-48-16,3 1 0 0,1 0-592 0,1 2-128 0,0 0-32 0,1 1 0 15,0 0-32-15,0 1 0 0,0 2 0 0,-1 0 0 16,1 0-128-16,-4 2 128 0,0 1-128 15,-2 2 128-15,-1 1-128 0,-4 1 128 0,-2 1-128 0,-3 2 128 16,-1-1-128-16,-3 2 0 0,-2 2 0 0,-2 0-176 16,-2 1 176-16,0-1 0 0,-1 1 0 15,2-2 0-15,0-1 0 0,1-1 0 0,0-2 0 0,3-1 0 16,1-1 384-16,1-2 128 0,1-3 0 0,3-1 16 16,4-3 240-16,0 0 32 0,0 0 16 0,0 0 0 15,0 0-352-15,8 4-64 0,2-2-16 0,3 0 0 16,3-1-384-16,4-1 128 0,2 0-128 0,3-1 0 15,4-1 0-15,-1 0 0 0,-1 0 0 0,-1-1 0 16,-1 0 0-16,-2 1 0 0,-1-1-192 0,-4-1 192 16,0 1-832-16,-1 0-64 0,-2-1 0 0,-2 2 0 15,-2 0-2432-15,-2 0-512 0</inkml:trace>
  <inkml:trace contextRef="#ctx0" brushRef="#br0" timeOffset="9735.27">5889 2786 11967 0,'0'0'528'0,"0"0"112"0,0 0-512 0,0 0-128 0,-4-1 0 0,4 1 0 0,0 0 2896 0,0 0 560 16,0 0 96-16,0 0 32 0,0 0-1728 0,0 0-352 15,0 0-64-15,0 0-16 0,0 0-688 0,9-1-144 16,0 0-16-16,2 1-16 16,3 0-176-16,1 0-48 0,2 0 0 0,0 0 0 0,1 0-96 0,0 1-32 0,0-2 0 0,0 0 0 15,0 0-208-15,0-1 128 0,2-1-128 0,-5 3 0 16,1-1-192-16,-4 0-128 0,0 0-16 0,-2 0-16 31,-2 1-2064-31,-1 0-400 0,0 1-96 0</inkml:trace>
  <inkml:trace contextRef="#ctx0" brushRef="#br0" timeOffset="9966.06">5831 3043 31327 0,'0'0'1392'0,"0"0"272"0,0 0-1328 0,0 0-336 15,0 0 0-15,0 0 0 0,0 0 128 0,0 0-128 16,0 0 160-16,0 0-160 16,11 1 512-16,0 0 16 0,3-1 0 0,3 0 0 0,1 0-144 0,4-1-16 15,3 0-16-15,0 0 0 0,1-2-208 0,1 1-144 16,0 0 192-16,0-1-192 0,-1-2 0 0,-3 1 0 16,-2-1 0-16,0 2 0 31,-5 0-288-31,1 1-160 0,-2-1-48 0,-3 2 0 15,-2 0-784-15,-2 0-176 0,-8 1-16 0,0 0-11872 0</inkml:trace>
  <inkml:trace contextRef="#ctx0" brushRef="#br0" timeOffset="10951.36">7863 2652 15375 0,'0'0'672'0,"-5"-4"160"0,-1 2-672 0,0-2-160 16,6 4 0-16,0 0 0 16,0-7 1664-16,1 0 288 0,-1 7 64 0,3-7 16 0,1 1-240 0,0 0-32 15,-2 2-16-15,2-1 0 0,0 1-208 16,-4 4-64-16,0 0 0 0,0 0 0 16,0 0-384-16,0 0-96 0,0 0-16 0,0 0 0 0,0 0-272 0,0 0-64 15,0 0-16-15,4 7 0 16,-1 1-224-16,-2 3-32 0,0 2-16 0,0 1 0 0,0 1-192 0,-1 2-32 15,0 0-128-15,1 2 192 16,0 2-192-16,0 0 0 0,0 1 0 0,2 0 0 0,0 0 0 0,-2-1 0 0,1-1 0 0,0-1 0 16,1 1 0-16,-1-1 128 15,-1-2-128-15,1 0 0 0,0-2 0 0,1 0-128 0,-2-3 128 0,0 0-208 32,0-1-256-32,0-1-48 0,0-1-16 0,0-2 0 15,0 0-1504-15,-1-7-288 0,2 5-64 0,-2-5-12784 0</inkml:trace>
  <inkml:trace contextRef="#ctx0" brushRef="#br0" timeOffset="11214.14">7608 3108 30399 0,'-9'-4'2704'0,"9"4"-2160"16,-6-1-544-16,6 1 0 0,0 0 672 0,0 0 32 15,0 0 0-15,0 0 0 0,0 0 368 0,0 0 80 16,0 0 0-16,7 0 16 0,1-1-544 0,3 1-112 15,3 0-32-15,3-1 0 16,4 0-64-16,2-2-16 0,3 0 0 0,2 2 0 0,4-1-80 0,1 1 0 0,-1-1-16 0,0-2 0 16,-1 0-128-16,-2 0-32 0,-1-1 0 0,-1 2 0 31,-4 0-144-31,-1-1 0 0,0 2 0 0,-4 0 0 0,-3 1 0 0,0 0-224 0,-4 1 32 0,-1 1 0 31,-3 0-416-15,0 0-80-16,-7-1-16 0,0 0 0 0,0 0-1296 0,4 7-272 0,-4-7-48 0,1 7-7760 0,-2 2-1552 15</inkml:trace>
  <inkml:trace contextRef="#ctx0" brushRef="#br0" timeOffset="11671.87">7645 3475 27647 0,'-6'-2'2448'0,"1"0"-1952"0,0-2-496 0,2 1 0 15,-2 0 1344-15,1-2 160 0,4 5 32 0,0-6 16 0,1-2-464 0,3 0-80 16,2 1-32-16,2 0 0 16,2-1-656-16,2 2-144 15,2-1-32-15,2 0 0 0,1 1-144 0,2 0 0 16,0 2 0-16,0 1 0 0,1-1 0 0,-1 3 0 16,-3 1 128-16,0 1-128 0,-2 2 160 0,-1 1-160 15,-2 3 192-15,0 1-192 0,-3 3 192 0,-2 4-64 0,-2 0 0 0,-2 2-128 16,-3 0 0-16,0 3 0 0,-3 1 0 0,-2 1 0 15,-2 0 0-15,0 1 0 0,-5 0 0 0,0 1 0 16,-1 0-208-16,0 0 48 0,-1-2 16 0,1-3 0 16,0 0 144-16,1-5 0 0,-1 0 128 0,1-3-128 15,2-2 224-15,1-1-32 0,1-1 0 0,3-2 0 16,-1-1 464-16,3-2 96 0,4-2 16 0,0 0 0 16,0 0-192-16,0 0-48 0,0 0 0 0,0 0 0 15,0 0-352-15,6 0-176 0,3-1 160 0,1 0-160 0,1-1 192 16,3 0-64-16,2 0-128 0,1-1 192 0,4-1-192 0,0 1 0 15,1 0 0-15,1 0 0 0,2-3 0 0,-1 1 0 16,-1-1 0-16,-1 2 0 0,-1-1 0 0,-1 1 0 16,-1-1 0-16,0 2 0 0,0 0 0 0,-3 1 0 15,-3-1-128-15,1 1 128 0,-2 1-320 0,-2 1-16 16,-2 0 0-16,0 0 0 16,-1 0-448-16,-7 0-96 0,0 0-16 0,0 0 0 15,0 0-1728-15,0 0-368 0,0 0-64 0</inkml:trace>
  <inkml:trace contextRef="#ctx0" brushRef="#br0" timeOffset="13775.55">9189 2327 5519 0,'0'0'496'0,"0"0"-496"0,0 0 0 16,0 0 0-16,0 0 2240 0,0 0 336 0,0 0 80 0,0 0 16 15,0 0-1104-15,0 0-224 0,0 0-32 0,0 0-16 16,0 0-368-16,0 0-80 0,0 0-16 0,0 0 0 15,0 0-64-15,0 0 0 0,0 0-16 0,0 0 0 16,7 4 16-16,-1-1 0 0,1-1 0 0,1 0 0 0,2-1-48 0,1 0 0 16,2-2 0-16,2 0 0 15,1-1-144-15,-2 1-48 0,2 0 0 16,1-2 0-16,-1 0-112 0,1-2-32 0,0 1 0 0,0 1 0 0,2-1-176 0,-1 1-32 16,-1 0-16-16,-2-1 0 0,2 1-160 0,-2 1 0 15,-1 0 0-15,0-1 0 0,-2 1 0 0,-1 0 128 16,-1 1-128-16,-3 0 0 0,0 0 128 0,-2 0-128 15,-5 1 0-15,0 0 128 16,0 0-128-16,0 0 0 0,0 0-192 0,0 0 192 16,0 0-560-16,0 0 16 0,0 0 0 0,0 0 0 15,-4 5-592-15,0 1-112 0,-2-1-32 0,1 2 0 16,-1-1-1728-16,0 1-368 0</inkml:trace>
  <inkml:trace contextRef="#ctx0" brushRef="#br0" timeOffset="14140.51">9392 2373 4607 0,'0'0'400'0,"0"0"-400"0,0 0 0 0,0 0 0 16,0 0 3264-16,2-5 560 0,-2 5 112 0,0 0 32 16,2-5-1568-16,0 0-304 15,-2 5-64-15,0 0-16 0,0 0-400 0,0 0-80 0,0 0 0 0,0 0-16 0,0 0-496 0,0 0-80 31,0 0-32-31,0 0 0 0,0 0-320 0,2 9-64 16,1 2-16-16,-1 1 0 0,-2 0-128 0,0 2-48 16,0 0 0-16,0 1 0 0,1 2-144 0,0 0-16 15,0 2-16-15,-1 0 0 0,0-2-32 0,0 2-128 16,2 0 192-16,-2-2-64 0,1 2-128 0,2-1 0 0,-2-1 0 0,0 0 128 0,1-3-128 0,0 0 0 31,-1 1 144-31,0-2-144 0,0-2 0 0,1 0 128 0,-1-1-128 0,-1-1 0 0,0-2 144 0,0 1-144 16,0-8 192-1,0 7-192-15,0-7 144 0,0 0-144 0,0 5 0 0,0-5 144 0,0 0-368 0,0 0-80 16,0 0-16-16,0 0 0 31,0 0-704-31,0 0-160 0,0 0-32 0,0 0 0 16,0 0-2144-16,0 0-432 0</inkml:trace>
  <inkml:trace contextRef="#ctx0" brushRef="#br0" timeOffset="14632.11">9591 2726 2751 0,'0'0'128'0,"0"0"16"0,0 0-144 0,0 0 0 15,0 0 0-15,0 0 0 0,0 0 4992 0,0 0 960 0,0 0 192 0,0 0 32 0,-1-5-3360 0,1 5-656 16,0 0-144-16,0 0-32 16,0 0-832-16,0 0-160 0,0 0-32 0,0 0-16 15,0 0-384-15,-2 7-80 0,1 1-16 0,1 1 0 16,0 2-80-16,-1 1-32 0,1 0 0 0,0 1 0 0,0 1-80 16,0 1-16-16,0-1 0 0,0 0 0 15,1-1 0-15,-1-1-16 0,0 1 0 0,0-1 0 16,0 0-240-16,0-1 144 0,1-1-144 0,1 0 128 15,-2-2-128-15,1 1 0 0,0-2 144 0,0-1-144 16,0 0 0-16,0-1 0 0,-1-5 0 0,0 0 0 16,0 0-464-16,0 0-112 0,0 0-32 0,0 0-11072 15,0 0-2208-15</inkml:trace>
  <inkml:trace contextRef="#ctx0" brushRef="#br0" timeOffset="15978.27">9668 2142 17727 0,'0'0'784'16,"0"0"176"-16,0 0-768 0,0 0-192 0,0 0 0 0,0 0 0 0,-3-4 1616 0,0 0 304 16,-1 1 48-16,0-1 16 0,4 4-320 0,-2-4-64 15,0 0-16-15,1-1 0 16,2 0-496-16,-1 5-112 0,1-6-16 0,2 2 0 0,2-1-384 0,-1 1-64 15,1 0-32-15,0 0 0 16,3 1-192-16,0 0-32 0,0-1-16 0,1 1 0 0,-1 1-96 0,1 1-16 16,-1 1 0-16,1 1 0 0,-3 0-128 0,0 1 0 0,0 3 0 0,-2 1 0 15,-2 4 0-15,1 0 0 16,0 1 0-16,-2 1 0 0,-3 1 0 0,-1 2 0 16,-1-1 0-16,-1 1 0 0,-3 1-192 0,-1-1 192 15,0 1-160-15,1-2 160 0,-1-1 0 0,1-1 0 0,0-1 0 0,2-2 0 16,-1-1 0-1,2-2 0-15,0-1 0 0,5-5 0 0,0 0 368 0,0 0 16 0,0 0 0 0,0 0 0 0,0 0 64 16,0 0 0 0,0 0 16-16,0 0 0 0,8 1-240 0,1 0-48 0,0-1-16 0,2 0 0 0,1-1-160 0,2-1 0 15,1-1 0-15,1 1 128 0,-1 0-128 0,2 1 0 16,-2-1 0-16,-1 1 0 0,1-2 0 0,-1 1 0 16,1 1 0-16,-2 0 0 0,-1 1-256 0,0 0-16 15,-2-2-16-15,0 2 0 16,-2 0-528-16,0 0-96 0,-8 0-32 0,0 0 0 15,0 0-2432-15,0 0-480 0</inkml:trace>
  <inkml:trace contextRef="#ctx0" brushRef="#br0" timeOffset="18431.86">10586 2291 7359 0,'0'0'320'0,"0"0"80"0,0 0-400 0,0 0 0 0,3-4 0 0,-3 4 0 0,0 0 2288 0,2-6 368 16,-2 1 80-16,0 5 16 0,0 0-1296 16,2-6-256-16,0 1-48 0,-2 5-16 0,0 0-304 0,0 0-48 15,0 0-16-15,2-6 0 0,-2 6-32 0,0 0-16 16,0 0 0-16,5-3 0 0,-5 3 128 0,0 0 32 15,0 0 0-15,0 0 0 0,0 0-160 0,0 0-16 16,0 0-16-16,0 0 0 0,0 0-224 0,0 0-32 16,0 0-16-16,0 0 0 0,0 0-96 0,-4 8-32 15,1 1 0-15,0 1 0 0,-2-1-144 0,2 4-16 16,0-1-128-16,-1 2 192 0,0 1-64 0,2 2 0 16,-2-1-128-16,1 2 192 0,0-3-192 0,1 1 128 0,-1-1-128 0,2-1 0 15,0 1 0-15,1-1 128 16,0-2-128-16,0 0 0 0,1 0 192 0,-1-1-16 0,1-2 0 0,1 0 0 15,-1-1 96-15,1-2 32 0,0 0 0 0,0 0 0 16,-2-6-48-16,2 6 0 0,-2-6 0 0,4 5 0 0,-1 0-64 0,-3-5 0 16,6 3-16-16,0 1 0 0,2-1-48 15,0-2 0-15,-3 0 0 0,2 0 0 0,1-1-128 0,1 0 128 16,1-1-128-16,0-1 128 0,2-1-128 0,0 0 0 16,1 1 144-16,1-1-144 15,-1-2 0-15,1 1 144 16,2-2-144-16,-2 1 0 0,0-1 0 0,0 2 0 0,2 0 0 15,-5-1 0-15,-1 2 128 0,0 0-128 0,-4-1 0 0,1 2 0 0,-2 0 0 16,-5 2 0-16,0 0 128 0,0 0-128 0,0 0 0 0,0 0 0 16,0 0 0-16,0 0 0 0,0 0-256 0,0 0 32 0,0 0 16 0,0 0 0 31,0 0-368-31,0 0-64 0,0 0 0 0,0 0-16 16,0 0-1696-16,0 0-336 0,0 0-64 0,0 0-10992 0</inkml:trace>
  <inkml:trace contextRef="#ctx0" brushRef="#br0" timeOffset="21942.1">10946 2328 14047 0,'0'0'624'0,"0"0"128"0,0 0-608 0,1-6-144 0,-1 1 0 16,1-1 0-16,-1 6 1504 0,3-4 272 0,-2-2 48 0,1 2 16 16,-1-2-544-16,-1 6-96 0,0 0-32 15,0 0 0-15,0-5-320 0,0 5-64 16,0 0-16-16,0 0 0 0,0 0-128 0,0 0-48 0,0 0 0 0,0 0 0 0,0 0-80 16,0 0 0-16,2 10-16 15,-2 1 0-15,-1 1 16 0,-1 2 0 0,-2 2 0 0,0 1 0 16,-2 3-128-16,0 1 0 0,-2 1-16 0,0 2 0 0,0 5-144 15,-1-2-32-15,-2 1 0 0,1 0 0 0,2 2-192 16,0 0 176-16,2-2-176 0,-1 0 160 0,1-2-160 0,-1-2 0 16,3-1 0-16,-2-1 0 0,2-2 0 0,-1-1 128 15,1-3-128-15,1 0 0 0,-1-2 128 16,2-2-128-16,-1-1 0 0,1-2 128 0,-1-1-128 0,2-2-256 16,1 1 64-16,0-7 16 15,-1 5-1472-15,1-5-288 0,0 0-64 0</inkml:trace>
  <inkml:trace contextRef="#ctx0" brushRef="#br0" timeOffset="22396.62">11046 2673 20271 0,'0'0'1792'0,"1"-4"-1424"0,-2-3-368 0,1 0 0 0,1 0 1616 0,1-1 256 0,3 0 48 0,-1 2 16 0,-1-1-592 0,2 1-112 16,1-1-16-16,1 1-16 0,1 1-496 0,2-1-80 31,-2 1-32-31,5 1 0 0,-2 0-272 0,-2 3-48 0,0-1-16 0,0 2 0 16,-1 1-16-16,-3 1-16 0,-5-2 0 0,6 5 0 0,-2 1-64 0,-1 1-16 0,-1 1 0 0,-2 1 0 31,1 4-16-31,-4 0 0 0,-1 0 0 0,0 0 0 16,-2 0-128-16,-2 1 128 0,0-1-128 0,-1 1 128 0,0-1-128 0,1-1 0 0,1 0 0 0,0-1 128 15,2-2-128-15,0-1 0 16,2-1 0-16,1-2 0 0,2-5 240 16,0 0-48-16,0 0 0 0,0 0 0 0,0 0 112 15,0 0 16-15,5 6 0 0,0-2 0 0,-5-4-128 0,8 2-32 0,4-1 0 0,-1 0 0 16,0-1-160-16,0-1 0 15,2-1 0-15,-1 1 128 0,0-1-128 0,0-2 0 0,0 1 0 0,0 0 0 16,1 0-528-16,-1-1-144 16,-1 1-32-16,0-1 0 15,-1 0-2624-15,-1 1-544 0</inkml:trace>
  <inkml:trace contextRef="#ctx0" brushRef="#br0" timeOffset="22828.49">11602 2308 19583 0,'0'0'864'0,"0"0"176"0,2-6-832 0,0 1-208 0,0-1 0 0,-2 6 0 0,2-5 1568 0,2-1 272 15,0 3 48-15,-1-1 16 0,-3 4-176 0,4-5-48 16,-1 1 0-16,-3 4 0 16,0 0-656-16,4-3-128 0,1-2-16 0,-5 5-16 15,5-2-224-15,-5 2-64 0,7-1 0 0,-1 0 0 0,0 1-128 0,1 0-48 16,0 1 0-16,0 1 0 15,-1 1-80-15,1 3-32 0,0 0 0 0,-1 3 0 0,1 2-16 16,-1 2 0-16,1 3 0 0,0 0 0 16,0 3-16-16,-1 2 0 0,-3 1 0 0,0 2 0 0,-1 3-32 0,-1 1-16 15,-2 3 0-15,-3 2 0 0,-1 2-80 0,-2 1-128 16,-2 2 176-16,-1 0-176 0,-2 1 0 0,0-2 0 16,-1-2 0-16,-1 0 0 15,-2-2-368-15,0-3-80 0,-3-1 0 0,-2-2-16 16,-2 0-1360-16,-1-4-272 0,-1-2-48 0,-2-2-14080 0</inkml:trace>
  <inkml:trace contextRef="#ctx0" brushRef="#br0" timeOffset="23444.24">10479 2233 2751 0,'-3'-11'128'0,"1"7"16"0,1-1-144 0,-4-1 0 0,2-1 0 0,0-2 0 15,1 2 4672-15,-1 0 912 0,1 0 176 16,0 2 48-16,-1 0-3088 0,3 5-608 0,0 0-128 0,-5-3-32 16,5 3-896-16,-5-1-176 0,-1 2-48 0,1 4 0 15,-2 1-256-15,1 4-48 0,-2 3-16 0,-1 4 0 0,0 1-192 16,-1 6-64-16,-1 5 0 0,0 3 0 15,-1 2-16-15,0 4-16 0,1 0 0 0,0 2 0 0,1 0-96 0,2 1-128 16,0 1 176-16,2-2-176 0,3-2 0 0,1-1 0 16,2 1 0-16,1-4 0 0,2-2 144 0,2-2-144 15,0-2 0-15,3-1 144 0,1-2-144 0,1-2 128 16,2-2-128-16,0-1 128 0,1-5-304 0,1-1-64 16,2 0-16-16,1-2 0 15,2-1-2048-15,2-3-400 0</inkml:trace>
  <inkml:trace contextRef="#ctx0" brushRef="#br0" timeOffset="24365.94">9266 3397 4607 0,'0'0'400'0,"-4"-1"-400"16,-3-1 0-16,-1-1 0 0,0 1 2432 0,0 0 384 16,0 0 96-16,-1 1 16 0,1 0-1184 0,0-1-224 15,0 1-48-15,2 0-16 0,0 0-112 0,1 0 0 0,-1 0-16 16,6 1 0-16,0 0-288 0,0 0-48 0,-4-1-16 0,4 1 0 16,0 0-208-16,0 0-64 0,0 0 0 0,0 0 0 15,0 0-208-15,0 0-48 0,0 0-16 0,0 0 0 16,0 0-80-16,0 0-16 0,0 0 0 0,7 3 0 0,2 0-48 0,1 0-16 15,1-1 0-15,1-1 0 0,1 0 64 0,3 1 16 16,1-2 0-16,3 0 0 16,1 0-96-16,2-1 0 0,4 0-16 0,-1 0 0 0,4-1-112 0,4 0 0 15,4-2-128-15,7 2 192 0,5 0-192 0,4-1 128 16,4-1-128-16,2 2 0 16,1-1 0-16,5-1 0 0,5 1 0 0,1 0 0 0,2-3 128 15,2 1-128-15,1-1 0 0,1 1 0 16,3-1 0-16,3 1 0 0,1-2 0 0,-1 1 0 0,2-1 0 0,0 0 128 15,2 0-128-15,-2 1 0 0,-7 1 0 0,-2 0 0 0,-3 1 128 0,-3 1-128 16,0 0 0-16,-7 1 0 16,-5 1 0-16,-5 0 0 0,-5-1 0 0,-5 2 0 15,-4 0 0-15,-4 0 0 0,-3 0 0 0,-3 0 128 16,-4 0-128-16,-1 0 0 0,-1-1 128 0,-4 1-128 0,-2 0 0 0,-3 1 144 16,-2 0-16-16,-2-1-128 15,-3 0 192-15,-1 1-64 0,-2 0 16 0,-5-1 0 16,0 0 0-16,6 1 0 0,-6-1-144 0,0 0 0 0,0 0-160 15,0 0 160 1,0 0-656-16,0 0-48 0,0 0 0 0,0 0 0 0,-3 6-2448 16,-1-1-496-16</inkml:trace>
  <inkml:trace contextRef="#ctx0" brushRef="#br0" timeOffset="25343.5">10269 3695 19343 0,'0'0'848'0,"4"-6"192"0,-2 1-832 0,1-1-208 16,4 0 0-16,-3-1 0 0,-1 0 1888 0,1-1 336 0,-2 2 64 0,0 1 16 0,-2-1-1152 0,0 6-240 15,0 0-32-15,0 0-16 0,-2-6-352 16,0 0-80-16,2 6-16 0,-5-3 0 0,1 1 128 16,-3 1 32-16,0 2 0 0,-3 0 0 15,-2 1-256-15,-2 2-64 0,0 2 0 0,-2 1 0 0,-3 1-64 0,-2 3 0 16,-3 1-16-16,0 3 0 0,-1 0-32 16,1 2 0-1,-1-2 0-15,2 2 0 0,2 1-16 0,1 0-128 0,0-1 192 16,3 2-64-16,0 0-128 0,3 0 160 0,3 0-160 0,1 0 160 15,1-2-160-15,4-1 0 0,1 1 0 0,4-2 0 0,0 0 0 0,3 0 0 0,3-2 0 0,3-1 0 16,2-1 128-16,2-1-128 0,2 0 0 0,1-3 128 0,1 0-128 0,3-4 0 16,5 1 0-16,-1-1 0 0,3-2 0 0,3 0 0 15,1-1 0-15,0-1 0 0,-3-1 0 0,-1 0 0 32,-4-2 0-32,-3 1 0 0,-4-2-160 0,-2-1-64 0,0 1-16 0,-5-1 0 0,-1 1 64 0,-2-1 16 31,-4-2 0-31,-1 1 0 0,-1 0 0 0,-2 2 0 15,-2-1 0-15,0 1 0 0,-1 0 16 0,-2 1 0 16,0 0 0-16,0 1 0 0,-2 1 144 0,0 1 0 16,0-1-144-16,0 1 144 0,2-1 0 0,-2 1 0 15,2-1 0-15,1 1 0 0,0 1 0 0,6 0 0 16,-3-2 0-16,3 2 0 0,-3-3 304 0,3 3-32 16,0 0 0-16,0 0 0 0,0 0-80 0,4-5 0 15,2 1-16-15,0 0 0 0,1 1 16 0,0 1 0 16,2 0 0-16,0 1 0 0,0 1 32 0,-1 1 16 0,-2 1 0 0,1 1 0 15,-1 2-16-15,1 1 0 0,-4 3 0 0,2 2 0 16,-2 2 80-16,0 2 16 0,1 0 0 0,-2 3 0 16,-2-1-64-16,0 3 0 0,0 1 0 0,-1 1 0 15,0 1-128-15,-1-1-128 0,1-1 192 0,0-1-192 16,0-1 128-16,1 0-128 0,0-1 0 0,0-1 0 16,-1 0 128-16,0-1-128 0,1-1 0 0,0-2 0 15,-1-2-128-15,1-1-96 0,1-1-16 0,0-2 0 16,0 0-2192-1,-1-7-432-15,5 10-80 0,-5-10-12080 0</inkml:trace>
  <inkml:trace contextRef="#ctx0" brushRef="#br0" timeOffset="26136.91">10946 3727 16575 0,'0'0'1472'0,"0"-6"-1168"16,0 1-304-16,0-1 0 0,0 0 1568 15,1 0 256-15,2 1 48 0,-1-1 16 16,-2 1 320-16,0 5 64 0,0-6 16 0,0 6 0 16,0 0-960-16,0 0-192 0,0 0-48 0,0 0 0 0,0 0-448 0,0 0-80 15,0 0-32-15,0 0 0 16,3 8-144-16,-2 3-16 0,0 2-16 0,0 3 0 0,0-1-16 0,0 3 0 16,0 2 0-16,-1 1 0 0,0 0-48 0,0 0-16 0,-1 0 0 0,0 1 0 15,1 0-96-15,0 0-32 16,0-1 0-16,0-1 0 0,0-2-144 0,0 0 0 15,1-1 144-15,0-2-144 0,0-1 0 0,2-1 0 16,0 1 0-16,-2-2 0 16,1-2-448-16,0-2-176 0,1 0-16 0,-1-1-16 0,-2-7-2384 15,0 0-480-15</inkml:trace>
  <inkml:trace contextRef="#ctx0" brushRef="#br0" timeOffset="26361.96">10769 3781 32191 0,'-9'-9'1424'0,"7"5"304"0,0-2-1392 0,0 1-336 15,1-2 0 1,2 1 0-16,1 1 336 0,1-1 0 16,1 1 0-16,5-1 0 0,2 0 32 0,3 0 0 15,2 1 0-15,1 0 0 0,2 2-368 0,2 0 144 16,1-2-144-16,1 2 0 0,0 0 0 0,1 0 0 0,1 1 0 0,-2 1 0 31,-1 1-416-31,-2 0-96 0,-3 0 0 0,0 1-16 16,-1 2-784-16,-3 0-160 0,-1 0-16 0</inkml:trace>
  <inkml:trace contextRef="#ctx0" brushRef="#br0" timeOffset="26597.57">10775 4105 30399 0,'-12'2'2704'0,"12"-2"-2160"0,0 0-544 0,-6 2 0 0,0-1 896 0,6-1 80 0,0 0 16 0,0 0 0 0,0 0 352 0,0 0 64 15,0 0 0-15,0 0 16 0,0 0-816 0,9 1-160 16,2 0-48-16,3-1 0 0,4-1-256 0,-1 0-144 16,3-3 160-16,2 1-160 0,1 0 144 0,2-2-144 15,1 3 128-15,2-1-128 16,1-2-352-16,1 1-160 0,-3 0-16 0,1-1-16 15,-2 1-2592-15,0 1-512 0,-4 0-96 0</inkml:trace>
  <inkml:trace contextRef="#ctx0" brushRef="#br0" timeOffset="27161.26">11312 3982 30351 0,'0'0'1344'0,"-2"-5"272"0,-1 0-1296 0,1 0-320 0,0-2 0 0,1 2 0 0,1 5 1232 0,0 0 176 15,0 0 48-15,0 0 0 0,0 0-624 0,0 0-128 16,0 0-32-16,0 0 0 0,0 0-384 0,0 0-80 16,1 8-16-16,1 3 0 0,-1 1 16 0,0 3 0 15,0 0 0-15,0 2 0 0,0 0-32 0,0 3-16 16,0 1 0-16,0 0 0 0,0 0-32 0,-1 0-128 15,0-2 192-15,0 0-64 0,0-2-128 0,2-1 0 16,-2 0 0-16,0-2 128 0,0-1-128 0,1-1 0 16,0-1 144-16,0-1-144 0,-1-2 0 0,0-2 0 0,0-6 0 0,0 0 0 15,0 0 0-15,0 0 0 0,0 0-192 0,0 0 64 16,0 0 128-16,0 0-208 0,-1-5 80 16,0-2 128-16,0-2-176 0,-1-2 176 0,1-2-128 15,0-1 128-15,0-1-208 0,0-3 32 16,0-2 16-16,1-1 0 0,0-1 160 0,1 1-128 0,0 2 128 0,1 0-128 15,1 1 128-15,-1 2 0 0,1 0 0 16,1 3-128-16,2 0 128 0,-1 2 0 0,2 1 0 0,1 2 128 16,-1 1-128-16,3 0 144 0,0 0-144 0,1 3 160 15,1 1-32-15,0 1-128 0,2 0 192 0,-2 2-64 0,0 2 64 0,0 0 0 16,-3 2 0-16,0 1 0 0,-2 0-192 0,0 2 128 16,-2-1-128-16,-1 2 128 0,-1 1-128 0,-2 0 0 15,-2-2 0-15,-2 1 128 0,-2 1-128 0,0 0 0 16,-3-1 0-16,-1 2 0 0,-1 0 0 0,-1 1 0 15,-1 0 0-15,0-2 0 0,0-1 0 0,0-1 0 16,1 1 144-16,1-1-144 0,0-2 0 0,2 1-160 16,2-2 16-16,0-1 0 15,1 0-480-15,5-3-80 0,0 0-32 0,0 0 0 16,0 0-1952-16,0 0-400 0,0 0-80 0</inkml:trace>
  <inkml:trace contextRef="#ctx0" brushRef="#br0" timeOffset="27638.25">11731 3969 11055 0,'0'0'480'0,"1"-6"112"0,-2 1-464 0,1 5-128 0,-1-7 0 0,1 2 0 15,-1-1 3696-15,1 2 720 0,0 4 128 0,0 0 48 0,0-6-1840 0,0 6-352 32,0 0-80-32,0 0-16 0,0 0-944 0,0 0-192 15,0 0-32-15,0 0-16 0,7 0-368 0,-7 0-80 16,4 5-16-16,1 2 0 0,-2 2-256 0,0 2-48 0,0 2-16 0,1 2 0 0,-2-1-208 0,1 1-128 15,1 1 160-15,-1 1-160 16,0 1 0-16,0 0 128 0,0-3-128 0,0 2 0 16,0-2 0-16,1 0-256 0,-2 0 48 0,0-2 16 15,0-2-1824-15,0-1-352 16,1-1-80-16</inkml:trace>
  <inkml:trace contextRef="#ctx0" brushRef="#br0" timeOffset="45425.31">13742 2462 2751 0,'0'0'256'0,"0"0"-256"0,0 0 0 0,-2-6 0 15,0 1 3248-15,0 0 592 0,2 5 128 0,-2-5 32 0,1-1-1584 16,0 2-320-16,1 4-64 0,0-5-16 16,0 5-416-16,0-6-96 0,0 6-16 0,0 0 0 0,0 0-240 0,0 0-48 15,0 0-16-15,0 0 0 0,0 0-448 0,0 0-96 16,0 0 0-16,0 0-16 0,2 8-160 0,1 2-16 15,-1 3-16-15,1 1 0 0,-2 0-144 0,1 3-32 16,1 1 0-16,1 0 0 0,-1 1-128 0,1 0-128 16,-2 2 144-16,0-3-144 0,1 1 0 0,0-1 128 15,-2-1-128-15,0 0 0 0,0-1 0 0,0 0 0 0,0-2 0 16,1 0 0 0,0 0-640-16,0-1-112 0,-2-2-16 0,-2-2-16 15,-1 0-2624-15,0-2-528 0</inkml:trace>
  <inkml:trace contextRef="#ctx0" brushRef="#br0" timeOffset="45629.83">13575 2736 19343 0,'0'0'1728'0,"0"0"-1392"0,0 0-336 16,-3-4 0-16,-1 1 3360 0,4 3 608 0,0 0 112 0,0 0 16 0,0 0-2688 16,4-4-560-16,2 0-96 0,4 0-32 0,1 1-464 0,6 1-80 15,1-1-32-15,4 1 0 0,3 0-144 16,2 1 0-16,3 0 144 0,2 0-144 0,0-3 0 0,-2 0 0 15,0 0 0-15,-1-1 128 16,-3 1-1424-16,-2-1-288 0,-2 1-48 0,-2 1-13392 16</inkml:trace>
  <inkml:trace contextRef="#ctx0" brushRef="#br0" timeOffset="48588.88">15941 2401 7359 0,'0'0'656'0,"0"0"-528"16,0-4-128-16,1 0 0 0,0-2 2160 0,-2 3 400 0,-3-2 64 0,2 2 32 16,2 3-864-16,3-4-192 15,0 0-16-15,2 0-16 0,-2 0-400 0,-3 4-80 16,3-5 0-16,-3 5-16 0,0 0-48 0,0 0-16 0,0 0 0 0,0 0 0 15,0 0-336-15,0 0-64 0,0 0-16 16,5 6 0-16,-3 1-96 0,0 2-32 16,0 3 0-16,-1 0 0 0,-1 3-304 0,1-1-160 15,-1 1 160-15,0 3-160 0,-1 1 128 0,0-1-128 0,1 1 0 0,0 0 0 0,0 1 0 0,1-1 128 16,-1-1-128-16,1 0 0 0,0-2 0 0,1-1 0 16,-2 0 128-16,0-2-128 0,0 0 0 0,0-4-160 15,0 0 32-15,1-2 0 16,0 1-2496-16,0-2-512 0</inkml:trace>
  <inkml:trace contextRef="#ctx0" brushRef="#br0" timeOffset="48871.61">15720 2881 23951 0,'-12'-2'2128'0,"12"2"-1696"0,-7-1-432 0,7 1 0 16,0 0 1552-16,0 0 240 15,0 0 32-15,0 0 16 16,0 0-432-16,0 0-96 0,0 0-16 0,9 1 0 0,2-1-592 0,3 0-112 0,3 0-16 0,3 0-16 16,3-1-256-16,1 0-48 15,5-1-16-15,1 1 0 0,4 0-64 0,2 0-16 0,-1-1 0 0,0 0 0 32,0 0-160-32,-2-1 128 0,-2 1-128 0,-2 0 128 0,-3 0-128 0,-2 0 160 15,-2-2-160-15,-2 2 160 0,-2-1-160 0,-4 1 0 0,-3-1 0 0,-2 2 128 0,-3 0-320 0,-6 1-80 16,0 0-16-16,0 0 0 15,0 0-688-15,0 0-144 0,0 0-32 0,-1 8 0 16,-3 0-2064-16,-3 0-432 0</inkml:trace>
  <inkml:trace contextRef="#ctx0" brushRef="#br0" timeOffset="49282.81">15841 3238 27647 0,'-14'-4'1216'0,"8"2"256"0,0-1-1168 0,-1-1-304 0,1 1 0 0,2 0 0 16,1-2 1552-16,-2 1 256 16,5 4 48-16,-1-6 16 0,0 1-416 0,2-1-96 0,1 0-16 0,4-1 0 15,2 1-928-15,2-1-192 0,2 0-32 0,2 1-16 16,2-1-176-16,3 2 0 0,1 0-192 0,0 2 192 16,0 1-160-16,-2 1 160 0,0 1 0 0,-2 1-144 15,0 2 144-15,-3 1 0 0,-2 2 0 0,-1 1 0 16,-1 1 0-16,-4 2 0 0,-3 2 0 0,-1 2 0 15,-1 1 0-15,-4 1 0 0,-3 2 0 0,0 1 0 16,-3-1 0-16,-1 1 0 0,-2 0 0 0,-2 1-128 0,1-2 128 0,0 1 0 16,-1-2 0-16,1-2 0 0,1-2 0 15,2-2 0-15,1-1 0 0,2-2 0 0,1-2 0 0,1 0 192 16,2-3-64-16,4-3 0 0,0 0 320 0,0 0 64 16,0 0 0-16,0 0 16 0,0 0-64 0,0 0-16 15,6 2 0-15,3-1 0 0,2-1-256 0,2 0-48 16,3 0-16-16,2-1 0 0,2-1-128 0,3 0 0 15,2 0 0-15,1-2 128 0,0 1-128 0,3 0 0 16,-6 0 144-16,1-2-144 0,-2 0 0 0,0 0 128 16,-1 1-128-16,-1-1 0 0,0 2 0 0,-4 0-192 15,-1 1 32-15,-2-1 0 16,-1 0-768-16,-2 1-160 0,-3 0-16 0,0 1-11120 16,-7 1-2208-16</inkml:trace>
  <inkml:trace contextRef="#ctx0" brushRef="#br0" timeOffset="49899.12">17494 2156 31215 0,'-11'-5'1376'0,"11"5"288"0,0 0-1328 0,0 0-336 0,0 0 0 0,0 0 0 0,0 0 576 0,0 0 64 16,0 0 0-16,8-3 0 16,1 1 16-16,2 0 16 0,2 1 0 0,3 0 0 15,2-3-352-15,3 2-64 0,2 0 0 0,0 0-16 0,1 0-16 0,1-1 0 16,0 1 0-16,0-1 0 15,0 2-96-15,-3 0 0 0,2-1-128 0,-2 0 192 0,-3 2-192 0,0 0 176 16,-2-1-176-16,-2 0 160 0,-2 0-160 0,-2 0-256 16,-1 0 64-16,-1 1 16 15,-3 0-1696-15,-6 0-352 0,0 0-64 0,0 0-7488 0,0 0-1488 0</inkml:trace>
  <inkml:trace contextRef="#ctx0" brushRef="#br0" timeOffset="50103.35">17775 2134 22175 0,'-12'-2'976'0,"6"0"208"0,0 1-944 0,-1 1-240 0,-2 0 0 0,1 0 0 15,1 0 2240-15,0 0 416 16,2 1 80-16,-1 1 16 0,2 0-1040 0,4-2-208 16,-5 4-32-16,2 3-16 0,0 1-688 0,-1 2-144 15,3 2-32-15,1 1 0 0,0 2-224 0,0 2-48 0,0 0-16 0,1 2 0 16,1 1-112-16,0 0-32 0,0 1 0 0,0-2 0 16,1 1-160-16,1-1 0 0,-2-1 144 15,0-2-144-15,0 1 128 0,1-2-128 0,-1-1 128 16,0-1-128-16,0 0 0 0,0-2 0 0,-1 0 0 0,1-2 0 15,0 0-1680-15,0-1-256 0,0 0-48 0,0-1-14400 0</inkml:trace>
  <inkml:trace contextRef="#ctx0" brushRef="#br0" timeOffset="50432.1">17920 2461 34319 0,'-10'-9'1520'0,"10"9"320"0,0 0-1472 0,0-6-368 15,0 6 0-15,0 0 0 0,4-5 848 0,-1 1 112 0,-3 4 0 0,6-3 16 16,2 1-416-16,0 2-96 0,-1 1-16 0,2 3 0 16,0 0-448-16,0 3 0 0,0-1 0 0,-2 3 0 15,0 1 0-15,1 1 0 0,-4 2 0 0,0 0 0 16,-3 0 0-16,-1 3 0 0,-1-2-160 16,-2 0 160-16,-2 1-176 0,-2-1 176 0,0 0-208 0,0 1 80 15,-4-3 128-15,1-1 0 0,2-1 128 0,0 0-128 16,0-3 224-16,1 0-32 0,1-2 0 0,3 0 0 15,3-5 256-15,0 0 32 0,0 0 16 0,0 0 0 16,0 0-144-16,0 0-32 0,0 0 0 0,0 0 0 16,6 4-128-16,0-2-16 0,1-2-16 0,2 0 0 0,1-1-160 0,-1 0 0 15,1 0 0-15,0 1 0 0,2-2-192 16,-1 0 48-16,-2-2 0 0,2 1 0 16,0-1-1520-1,0-2-320-15,0 1-48 0,1-1-14800 0</inkml:trace>
  <inkml:trace contextRef="#ctx0" brushRef="#br0" timeOffset="50841.06">18038 1934 22111 0,'-3'-19'976'0,"3"10"208"0,0-2-944 0,2 0-240 0,0-1 0 0,2 1 0 0,-3 0 1568 0,3 1 272 0,0 0 48 0,0 2 16 15,1 0-560-15,0 1-96 0,2 1-32 0,-1 0 0 16,1 2-624-16,0 1-128 0,-1 1-16 0,1 2-16 16,-7 0-272-16,0 0-160 0,6 4 192 0,-6-4-192 15,5 6 144-15,-2 3-144 0,-1-2 0 0,-1 2 144 16,-2-1-16-16,-1 3 0 0,-3 1 0 15,0 2 0-15,-2 0-128 0,1-1 192 0,1-1-192 0,-1 0 192 16,2-1-192-16,-1-1 128 16,1-1-128-16,1-1 128 0,0-3 288 0,3-5 48 0,0 0 16 0,0 0 0 15,0 0 160-15,0 0 48 0,0 0 0 0,4 5 0 0,-4-5-176 0,6 2-16 32,3-1-16-32,1-1 0 0,-1 0-352 0,1 0-128 15,1-1 0-15,2 0 144 0,1 1-144 0,2 0-192 0,-1-1 32 0,1 1 16 31,2 0-2144-31,0 1-416 0,0 0-96 0</inkml:trace>
  <inkml:trace contextRef="#ctx0" brushRef="#br0" timeOffset="51015.15">19408 2155 33167 0</inkml:trace>
  <inkml:trace contextRef="#ctx0" brushRef="#br0" timeOffset="51700.48">19023 2020 11967 0,'0'0'1072'0,"0"0"-864"0,0 0-208 0,4-5 0 0,-1 0 2112 0,-1-1 368 0,-1 1 80 0,1 0 0 15,2 1-416-15,-2 0-96 0,-1-2 0 0,-1 6-16 16,0 0-560-16,0 0-128 0,3-4 0 0,-3 4-16 15,0 0-448-15,0 0-96 0,0 0-16 0,0 0 0 16,0 0-192-16,0 0-32 0,0 7-16 0,-1 1 0 0,0 0-288 0,-1 2-64 16,1 1-16-16,0 1 0 15,-3 0-160-15,2 1 0 0,-1 0 144 0,0 0-144 16,-1 1 128-16,1-1-128 0,1 0 160 0,0 1-160 0,0-2 144 16,1-1-144-1,1 0 128-15,1-1-128 0,2 0 256 0,0-1-48 0,0-1 0 0,1-2 0 0,-1 1 112 0,1-2 32 16,2 0 0-16,1-2 0 0,2 0-80 0,2 1-16 15,1-2 0-15,2-1 0 0,0 0-128 0,2 0-128 16,2 0 192-16,2-1-192 0,1-1 144 0,1 0-144 16,0 0 0-16,-1 0 144 15,-2 0-144-15,1 0 0 0,-2 1 0 0,-3-1 0 0,-2 0 0 0,-1-1 0 16,-2 2 0-16,-1 0 0 31,-2-1-624-31,-1 1 0 0,-6 0 0 0,0 0 0 16,0 0-1344-16,0 0-272 0,0 0-48 0,0 0-8272 15,0 0-1648-15</inkml:trace>
  <inkml:trace contextRef="#ctx0" brushRef="#br0" timeOffset="52000.31">19445 2014 26719 0,'-7'-13'2368'0,"5"7"-1888"0,2 0-480 0,-4-2 0 0,2 0 1216 0,1 2 160 15,0-1 32-15,0 2 0 0,0 0 96 0,1 5 32 16,0 0 0-16,0 0 0 16,0 0-880-16,0 0-160 0,0 0-48 0,0 0 0 0,0 0-192 0,1 8-32 15,0 1-16-15,-1 2 0 0,0 0 48 0,0 3 16 16,-2 2 0-16,0 1 0 0,-1 3-112 0,1 2-32 16,-1 1 0-16,0 2 0 0,-1 2-128 0,1 0 128 15,-1 2-128-15,1 1 128 0,-1-1-128 0,1 1 0 16,-2 0 144-16,1-3-144 0,0 1 0 0,0-3 0 0,2-2 0 0,-1 0 128 31,-1 0-512-31,2-2-112 0,1-1-16 0,0-1 0 16,1-2-1840-16,0 0-368 0,1-2-80 0,0 1-12048 0</inkml:trace>
  <inkml:trace contextRef="#ctx0" brushRef="#br0" timeOffset="52357.15">19560 2335 22111 0,'0'-6'1968'0,"1"-1"-1584"0,2 1-384 0,1 0 0 0,0 1 2448 0,2 1 416 15,0 1 80-15,1 2 0 0,1 1-1904 0,0 1-384 16,1 1-80-16,1 3 0 0,0 1-304 0,0 3-48 16,-1 1-16-16,-1 1 0 0,-1 2-80 0,-1 1-128 15,-3 2 176-15,-1 0-176 0,-2 0 192 0,-2-1-64 16,-3-1 0-16,-1 3-128 0,-2 0 208 0,-2 1-64 15,-1-1-16-15,0-2 0 0,1 0-128 0,0-1 128 16,1-2-128-16,0-2 128 0,1-2-128 0,1 0 160 16,2-1-160-16,1-1 160 0,4-6 112 0,0 0 32 15,0 0 0-15,0 0 0 0,0 0-48 16,4 5-16-16,1-1 0 0,3-1 0 0,0 0-112 0,2-2 0 0,2-1-128 0,1 0 192 16,2 0-192-16,2 0 0 0,-1-1 0 15,2 1 0-15,1-2 0 0,-1 0 0 16,0-1-144-16,1 2 144 15,-3-1-1616-15,0-2-240 0,-1 0-32 0,-1-2-13696 0</inkml:trace>
  <inkml:trace contextRef="#ctx0" brushRef="#br0" timeOffset="52695.67">19991 2014 30399 0,'-6'-15'1344'0,"3"8"288"0,1-1-1312 0,0 0-320 0,3-1 0 0,-1 0 0 0,1 0 384 0,1 2 0 15,2-1 0-15,0 1 0 0,1 2 256 0,0 0 48 16,1 2 16-16,0 0 0 16,2 1-128-16,1 0-32 0,-3 2 0 0,3 2 0 0,1-1-32 0,1 2 0 15,-3 0 0-15,3 3 0 0,1 0-64 0,-1 3-32 0,-2 1 0 0,-1 2 0 16,1 4 16-16,-1 0 0 0,0 3 0 15,-2 3 0-15,0 3-160 0,-2 5-16 16,-2 3-16-16,-1 3 0 0,-2 3-112 0,-2 2-128 0,-4 4 176 16,0 1-176-16,-4-2 144 0,-1 1-144 0,-2-2 0 0,-1-2 144 15,-3 0-144-15,-1-2 0 16,-1-3-160-16,-1 0 160 16,0-1-448-16,0-2 0 0,-2-2 0 0,-1-2 0 15,-2-2-1568-15,-1-1-304 0,-3-2-64 0,-2-3-8224 0,-3-4-1632 16</inkml:trace>
  <inkml:trace contextRef="#ctx0" brushRef="#br0" timeOffset="53125.72">18823 1923 28095 0,'-14'-11'1248'0,"9"6"256"0,2 0-1200 0,0 1-304 16,-1-1 0-16,0 1 0 15,-1 0 624-15,-2 2 64 0,0 0 16 0,1 3 0 0,-1 1 208 0,-1 4 48 0,1 2 16 0,-2 4 0 16,-1 3-528-16,1 3-128 0,0 1 0 16,1 3-16-16,-1 4-32 0,0 2 0 0,1 4 0 0,-2 2 0 31,3 3-80-31,-1 0-32 0,3 2 0 0,-2 0 0 0,4 1-160 0,2-2 0 0,1-3 0 0,2 1 128 0,1-3-128 0,3-3 0 16,0-1 144-16,3-1-144 0,1 0 128 0,2-1-128 15,1-3 128-15,4-2-128 0,2-2 0 0,3-4 128 31,2-2-128-31,3-2 0 16,5-2-1232-16,0-2-320 0,0-2-64 0</inkml:trace>
  <inkml:trace contextRef="#ctx0" brushRef="#br0" timeOffset="54089.16">17505 3125 9215 0,'0'0'816'0,"-5"-1"-656"0,5 1-160 0,-5-1 0 0,5 1 2784 0,-4-1 528 15,-2-1 96-15,6 2 32 0,0 0-1584 0,0 0-320 16,0 0-64-16,0 0-16 0,0 0-752 0,0 0-160 0,0 0-32 0,0 0 0 16,9-1-48-16,1-1-16 15,1 1 0-15,1 0 0 0,1-1-128 0,2 1-16 0,0 0-16 16,2-1 0-16,1-3-128 0,2 3-32 0,1 0 0 15,2 0 0-15,2-1-128 0,3 1 128 16,2-1-128-16,3 1 128 0,3-2-128 0,4 0 0 0,1-1 0 0,3-1 0 16,0-1 0-16,3 2 128 0,1-1-128 0,4 2 0 15,5 1 0-15,3-2 0 0,2-1 0 0,2-1 0 16,0-1 0-16,5 2 128 0,6 0-128 0,1 1 0 0,-1-2 0 0,2 1 0 16,0-1 0-16,3 2 0 0,2 0 0 0,1 1 0 31,-4-2 0-31,-2 2 0 0,-5 1 0 0,2 0 0 0,1 1 0 0,-4 0 0 0,-2 0 0 0,-6 0 0 15,-3-2 0-15,-3 1 0 0,-2 0 0 0,-2 0 0 16,-1 1 0-16,-3 0 0 0,-3 0 0 0,-4 0 0 16,-3-2 0-16,-5 2 128 0,-6-1 32 0,0 0 0 15,-5-2 0-15,-3 3 0 0,-4 0 352 16,-2 0 80-16,0-1 16 0,-3 1 0 0,-2 0 32 0,-2 1 0 16,0 0 0-16,-7 1 0 0,0 0-368 15,0 0-64-15,0 0-16 0,0 0 0 0,0 0-448 0,0 0-80 0,0 0-32 0,0 0-10704 31,-5 7-2160-31</inkml:trace>
  <inkml:trace contextRef="#ctx0" brushRef="#br0" timeOffset="56099.91">18549 3433 20271 0,'7'-1'1792'0,"-1"-2"-1424"0,0-3-368 0,3 2 0 16,-1-2 1152-16,2 1 176 0,0-1 16 0,0 2 16 15,0 0 64-15,0-1 16 0,0 1 0 0,0-1 0 0,-1 1-768 0,-1 0-160 16,-2-1-16-16,0 2-16 15,0 0-256-15,-2-1-48 0,-4 4-16 0,6-3 0 16,-6 3 128-16,4-4 32 0,-4 4 0 0,2-5 0 16,-2 5 128-16,0 0 48 0,-2-4 0 0,-1 0 0 0,-3 1 80 15,-1 1 32-15,-2 0 0 0,-2 1 0 0,-2 1-400 0,-3 2-80 16,0 1 0-16,-2 3-128 0,-2 0 0 0,0 3 0 16,-4 1 0-16,1 2 0 0,0 3 0 0,-1 2 0 15,-1 1 0-15,-1 0 0 0,3 1 0 0,0 1 0 16,0 1 0-16,1 0 0 0,5-1 0 0,0 1 0 15,3-2 0-15,3 2 0 0,1 1 0 0,3 0 0 16,3-1 0-16,2 0 0 0,2-3 0 0,3 0 0 16,2-3 0-16,2 0 0 0,1-3 0 0,2-1 0 15,2-1 0-15,2 0 0 0,-1-3 0 0,4 0 0 16,0-3 144-16,4 0-144 0,0-1 128 0,0-3-128 16,-1-2 0-16,1-2 144 0,-1 1-144 0,-1-1 0 0,1-2 0 0,-3 0 0 15,-4-1 0-15,-1 0-256 0,-2 0 64 0,-2 0 16 16,-3-1-64-16,-2 2-16 0,-2-1 0 15,-2 0 0-15,1 1 112 0,-3 1 16 0,-4 0 0 0,0 1 0 16,-1 0 128-16,-1 1-192 0,-1 1 192 0,2 0-192 0,-1 0 192 0,0 0 0 16,2 1 0-16,0 0 0 0,1 0 0 15,6 1-160-15,-5-1 160 0,5 1 0 0,0 0 0 0,0 0 0 16,0 0 0-16,0 0 0 0,0 0 192 0,0 0 160 16,0 0 32-16,0 0 0 0,0 0 16 0,3-4 16 15,2 0 0-15,2 2 0 0,-7 2-48 0,7 0-16 16,-1 1 0-16,1 1 0 0,-7-2 16 0,8 7 0 15,-1 2 0-15,1 1 0 0,-1 1 0 0,-1 2 0 16,1 2 0-16,-3 3 0 0,-1 1-160 0,1 0-16 16,-1 2-16-16,0 0 0 0,1 1-176 0,0 0 128 15,-1 1-128-15,1-1 128 0,-1-1-128 0,0 0 0 16,-1 0 144-16,1 0-144 0,-1-1 0 0,0-3 128 16,-1 0-128-16,0-3 0 0,0-2 128 0,0-1-128 15,1-1 128-15,-2-1-128 16,1-2-272-16,-1-7-128 0,0 0-32 0,0 0 0 15,0 0-1584-15,0 0-320 0,0 0-64 0,6-3-14080 0</inkml:trace>
  <inkml:trace contextRef="#ctx0" brushRef="#br0" timeOffset="56604.33">19255 3474 12895 0,'0'0'1152'0,"-1"-6"-928"0,0 0-224 0,0-2 0 15,1 0 2544-15,0 1 464 0,0-2 80 0,0 1 32 16,0 2-304-16,0-1-64 0,0 0-16 0,0 2 0 15,0 5-880-15,0 0-192 16,0 0-16-16,0 0-16 0,0 0-816 0,0 0-176 0,0 0-16 0,0 0-16 16,0 0-352-16,4 6-64 0,0 3 0 0,-2 2-16 0,1 1-176 0,-2 3 0 15,2 1 0-15,-1 3 0 16,0 1 0-16,0-1 0 0,0 1 128 0,1 1-128 0,-2-1 0 0,0 1 128 16,0 0-128-16,0 0 128 0,0 0-128 0,0-1 0 15,0-1 0-15,1-1-176 16,1-2-224-16,-1 0-48 0,-1-3-16 0,0-1 0 15,0-1-1408 1,1-2-288-16,1-2-48 0,-3-7-13856 0</inkml:trace>
  <inkml:trace contextRef="#ctx0" brushRef="#br0" timeOffset="56843.4">19072 3510 31327 0,'-5'-6'2784'0,"1"-2"-2224"0,-1-2-560 0,2 0 0 16,0 1 704-16,1-1 16 0,1-1 16 0,3 0 0 16,1 1 416-16,3 2 64 0,3-1 32 0,2 1 0 15,4 0-864-15,2 2-160 0,4-1-32 0,5 2-16 16,1 1-176-16,3 1 0 0,-2-1 0 0,1 0 0 16,-3 2-128-16,1 1 128 0,-7 0 0 0,0 1 0 15,-1 0-192-15,-1 1 16 0,-3 1 16 0,-1 2 0 16,0 0-720-16,-3 2-144 0,-1 1-16 0,-3 4-16 15,-1 1-1968-15,-3 0-400 0</inkml:trace>
  <inkml:trace contextRef="#ctx0" brushRef="#br0" timeOffset="57034.12">19143 3766 32943 0,'0'0'1456'0,"-6"-1"304"0,-1 0-1408 0,1 0-352 0,1 0 0 0,5 1 0 15,0 0 1200-15,0 0 160 16,0 0 48-16,0 0 0 0,0 0-304 0,0 0-48 15,0 0-16-15,0 0 0 0,8 0-560 0,4-1-112 16,2 0-32-16,5 0 0 0,4 0-208 0,1 0-128 16,2 1 160-16,2-2-160 0,1 0 0 0,-4 0 0 0,1-1 0 0,0-1 0 31,0 2-384-31,-3 0-192 0,-2-1-16 0,-1 1-16 16,0-1-2784-16,-2 1-576 0</inkml:trace>
  <inkml:trace contextRef="#ctx0" brushRef="#br0" timeOffset="58424.59">19623 3727 11055 0,'0'0'480'0,"-1"-6"112"0,-3 1-464 0,1-1-128 0,0 2 0 0,3 4 0 16,-4-6 3328-16,4 6 640 0,-2-5 128 0,2 5 16 0,0 0-2128 0,0 0-416 16,0 0-96-16,0 0 0 0,0 0-800 0,0 0-160 15,0 0-16-15,-1 7-16 0,1 1-240 0,-1 3-48 16,0 1-16-16,0 2 0 0,1-1 16 15,0 2 16-15,-1 1 0 0,2 2 0 0,-1 0-16 0,0 0-16 16,0-1 0-16,0 2 0 16,0-2-48-16,0 1-128 0,0 1 192 0,0-3-64 0,0 0-128 0,0-2 160 15,0 0-160-15,0-1 160 0,0-2-160 0,0-1 192 0,0-1-192 0,1-1 192 16,-1-3-384-16,0-5-64 16,1 8 0-16,-1-8-16 15,0 0-2224-15,0 0-432 0,0 0-80 0</inkml:trace>
  <inkml:trace contextRef="#ctx0" brushRef="#br0" timeOffset="58726.47">19592 3813 13823 0,'-3'-15'608'0,"2"9"128"0,-1-2-592 0,1-2-144 16,1-1 0-16,1-1 0 0,2 0 3360 0,0 0 640 0,0 1 128 0,3 0 32 15,0-1-2416-15,3 1-464 0,2 0-112 0,1 3-16 16,1 0-512-16,3 3-96 15,-2 0-32-15,3 2 0 0,-4 1-240 0,1 2-48 0,0 1-16 0,1 1 0 0,-3 2-208 0,-1 0 0 16,0 3 0-16,-2 0 0 0,-3 1 128 0,0 1-128 16,-1 2 0-16,-3 1 0 15,0 0 128-15,-2 0-128 0,-2-1 0 0,-1 1 144 0,-3-1-144 0,-2 1 128 16,-1-1-128-16,-1 0 128 0,-1 0-128 0,0-2 192 16,1-1-192-16,-1-2 192 0,0 1-192 0,0-2 160 15,0 0-160-15,1-2 160 0,2 2-160 0,0-3-272 16,0 0 64-16,2-1 16 15,-1-1-1584-15,0 0-304 0,1 0-64 0</inkml:trace>
  <inkml:trace contextRef="#ctx0" brushRef="#br0" timeOffset="59295.56">19970 3741 21183 0,'0'0'1888'0,"0"-5"-1504"0,0-2-384 0,1 0 0 0,1 1 1856 0,-1-1 288 0,0 1 64 16,1 0 16-16,1 1-576 0,3-1-112 15,-3 0-32-15,3-1 0 0,0 3-800 0,2-1-176 16,0 1-16-16,-1 0-16 16,1 1-240-16,0 2-64 0,-2 0 0 0,1 2 0 0,-1 0-192 0,0 2 144 0,-1 2-144 0,0 0 128 15,-5-5-128 1,1 9 160-16,-1 1-160 0,-1 2 160 15,-1 1-160-15,-1 1 128 0,-1-1-128 0,-1 1 128 16,-2 0-128-16,0 1 0 0,1-1 144 0,-1-1-144 16,2 0 0-16,-2-1 128 0,2-1-128 0,1-1 0 15,1-1 0-15,1 0 0 0,1-2 0 0,1-2 128 16,0-5 144-16,0 0 48 0,2 6 0 0,-2-6 0 0,5 4 64 0,1-1 32 16,0-1 0-16,3 1 0 0,0-3-144 0,1-1-16 15,2-1-16-15,2 0 0 0,2 0-112 0,0-1-128 16,2-2 176-16,1 2-176 0,-1-1 144 0,0-1-144 15,-2 0 0-15,1 0 144 0,-2 1-144 0,-2 0 0 16,0 0 0-16,-2 2 0 0,-1 0 0 0,-2 0 128 16,-1 1-128-16,0-1 0 0,-7 2 0 0,0 0 0 15,0 0 0-15,0 0 0 16,0 0-496-16,5 3-16 0,-5-3-16 0,0 0 0 16,0 0-1072-16,3 5-224 0,-3-5-32 0,1 7-14208 0</inkml:trace>
  <inkml:trace contextRef="#ctx0" brushRef="#br0" timeOffset="76517.19">3436 5616 4607 0,'0'0'192'0,"0"0"64"0,0 0-256 0,0 0 0 0,0 0 0 0,0 0 0 15,1-5 1648-15,0 0 272 0,0 0 64 0,-1 5 16 0,3-5-704 0,-3 5-144 16,2-6-16-16,0 1-16 15,0 0-64-15,-2 5-16 0,2-5 0 0,0 0 0 16,-1 1 160-16,-1 4 16 0,1-4 16 0,-1 4 0 0,1-6-176 16,-1 6-32-16,0 0-16 0,0 0 0 0,0 0-224 15,0 0-32-15,0 0-16 0,0 0 0 16,0 0-304-16,0 0-64 0,0 0-16 0,2 8 0 0,0 1-208 0,0 2-144 16,0 1 192-16,0 2-192 0,-1 3 144 0,0-1-144 15,0 2 0-15,0 0 144 0,0 1-16 0,0 2-128 16,0-1 192-16,-1 0-64 0,0-2 0 0,0 1-128 0,-1-1 192 0,0-1-64 15,0 0-128-15,0-2 0 0,0-1 0 0,0 0 0 16,0-2 0-16,0-1-256 16,0-1 48-16,-1-2 0 15,1 1-1888-15,0-1-368 0,1-8-80 0,0 0-16 0</inkml:trace>
  <inkml:trace contextRef="#ctx0" brushRef="#br0" timeOffset="76752.41">3288 5653 21183 0,'-17'-17'1888'0,"12"11"-1504"0,-1-1-384 0,1 1 0 15,0 0 2560-15,3 1 432 0,0-1 80 0,1 2 32 0,1 4-2544 0,3-6-560 16,1 3 0-16,4 0 0 16,3-2 0-16,3 1 0 0,3-1 192 0,4 1-64 0,2 0 32 15,1-1 16-15,1 1 0 0,1-1 0 16,0 1-48-16,1 0-128 0,-2-1 192 0,-1 2-64 0,-1 0-128 0,-1 2 0 15,0-2 0-15,-2 3 0 16,-2 1-400-16,-3 2-112 0,-2 0-32 0,-1 2-9056 16,-2 2-1824-16</inkml:trace>
  <inkml:trace contextRef="#ctx0" brushRef="#br0" timeOffset="77005.71">3285 6052 23951 0,'-17'-2'2128'0,"10"2"-1696"16,1 1-432-16,-1 0 0 0,2-1 1600 0,5 0 224 0,0 0 48 16,0 0 16-16,0 0-624 0,0 0-128 15,0 0-32-15,0 0 0 0,9 1-720 0,5 0-160 16,3-1-32-16,4-1 0 0,1 0-48 0,2-2-16 0,4-1 0 0,-2-1 0 16,1 0 16-16,-2-1 0 0,1 0 0 0,1-1 0 0,-2 1-144 15,-1 2 0-15,-2 0 144 0,-1-1-144 31,-2 2-304-31,-3 0-128 0,-1 0-16 0,-2 2-16 16,-3 0-1648-16,-1 0-336 0,-3 1-64 0,-6 0-10480 0</inkml:trace>
  <inkml:trace contextRef="#ctx0" brushRef="#br0" timeOffset="77378.27">3848 6015 3679 0,'0'0'320'0,"-3"-5"-320"0,1 1 0 0,0 0 0 15,0-1 4656-15,1 1 848 0,0-2 192 0,-1 1 16 16,1-1-2624-16,0 2-528 0,0 0-96 0,1 4-32 16,-1-5-1104-16,1 5-240 0,0 0-32 0,0 0-16 0,0 0-496 0,0 0-96 15,0 0-32-15,0 0 0 0,3 8-208 0,0 1-32 16,-1 1-16-16,-1 1 0 0,-1 2-160 0,1 1 128 16,0 0-128-16,0 3 128 0,-1 2-128 0,0 0 0 15,0-1 0-15,0 1 128 16,1-1-128-16,0 1 0 0,0 0 0 0,1-1 0 0,-1-1 0 0,0-2 0 15,0 0 0-15,0-1 0 16,1-3-352 0,0 0-160-16,1-1-16 0,-1-1-16 0,0-3-1984 0,-2-6-400 0,0 0-80 0</inkml:trace>
  <inkml:trace contextRef="#ctx0" brushRef="#br0" timeOffset="77667.61">3895 6047 27807 0,'-6'-12'1232'0,"5"6"256"0,0 0-1184 0,-2-2-304 0,0 0 0 0,0 0 0 0,3 1 1120 0,0-1 160 16,0 0 48-16,1 2 0 16,2-1-240-16,2 1-64 0,-2-1 0 0,4 1 0 0,1 2-544 0,2 0-112 0,1 0-32 0,2 1 0 15,2-1-336-15,0 1 144 16,0 1-144-16,-1 1 0 0,1 1 176 0,-1 1-176 0,-1 1 160 16,-1 2-160-16,-3-2 176 0,0 2-176 15,-2 2 192-15,0 0-192 0,-3 1 176 0,-1 1-176 0,-2-1 160 0,-2 2-160 16,-2 0 128-16,-3 0-128 0,-2-1 0 0,-2 1 0 0,-2 1 0 0,0 0-128 31,-1 0-16-31,0-1 0 0,-2-1 144 0,2-1 0 0,0 0-144 0,1 0 144 0,2-1 0 0,-1 0 0 16,1-2 0-16,1 0 0 0,2 1-384 0,0-2 0 15,3 2 0-15,4-5 0 16,0 0-1984-16,0 0-384 0,-5 3-96 0</inkml:trace>
  <inkml:trace contextRef="#ctx0" brushRef="#br0" timeOffset="77998.03">4259 5966 16527 0,'0'0'720'0,"0"0"176"0,0 0-720 0,0 0-176 0,0 0 0 0,2-5 0 15,0 1 1840-15,-2 4 336 0,4-5 64 0,-4 5 0 16,5-4-192 0,-5 4-64-16,5-5 0 0,-5 5 0 0,0 0-448 0,5-2-80 15,-5 2-32-15,0 0 0 16,0 0-528-16,7 2-128 0,-2 2 0 0,-2 1-16 0,0 2-208 0,-1 0-32 16,0 2-16-16,-1 2 0 0,0 1-112 0,0 2 0 15,0-1-16-15,-1 2 0 16,-1 3-128-16,1-2-32 0,0 0 0 0,1-1 0 15,1 0-208-15,0 1 128 0,-1-1-128 0,0 0 0 0,0-2 0 0,0 0 0 16,0-1 0-16,3-1 0 16,-3-2-688-16,1-1-80 0,1-2 0 0,0 0-11648 15,1-2-2336-15</inkml:trace>
  <inkml:trace contextRef="#ctx0" brushRef="#br0" timeOffset="78878.73">4770 5751 17503 0,'0'0'1552'15,"0"0"-1232"-15,0 0-320 0,-4-1 0 0,0-3 1792 0,4 4 288 16,-5-2 64-16,5 2 16 0,0 0 0 0,0 0 0 16,0 0 0-16,0 0 0 0,0 0-1024 0,7 0-208 15,1-1-32-15,0 0-16 0,1 1-480 0,2 0-80 16,1-1-32-16,1 1 0 0,2 0-112 0,0 0-32 15,1-1 0-15,-1 0 0 0,-1 0-144 0,1 0 0 16,-1-1 0-16,-1 2 0 16,-3 0-1488-16,0 0-336 0,-2 2-64 0,-2-1-13008 0</inkml:trace>
  <inkml:trace contextRef="#ctx0" brushRef="#br0" timeOffset="79048.19">4767 5872 33119 0,'0'0'1472'0,"0"0"288"0,0 0-1408 0,0 0-352 0,0 0 0 0,0 0 0 0,-5 1 960 0,5-1 128 16,0 0 32-16,0 0 0 0,0 0-256 0,0 0-48 16,6 3-16-16,2-1 0 0,1 2-496 0,2-2-112 15,1-1 0-15,2 0-16 0,2-1-48 0,1-1-128 16,3-2 192-16,1-1-64 16,0 0-1504-16,1 0-304 15,0-2-64-15</inkml:trace>
  <inkml:trace contextRef="#ctx0" brushRef="#br0" timeOffset="79790.94">6711 5619 16575 0,'0'0'1472'15,"0"0"-1168"-15,0 0-304 0,0 0 0 0,0 0 3008 0,-7 1 560 0,1 2 96 0,-1 2 32 16,2 1-2576-16,-2 3-512 16,-1 2-96-16,-1 3-32 0,1 2-288 0,-3 1-48 15,-1 4-16-15,-2 0 0 0,0 0-128 0,0 1 128 0,-3 0-128 0,2 0 128 16,-1 0-128-16,2-1 0 0,0-2 0 0,3-2 0 16,-1 0 128-16,3-3-128 0,2-3 128 0,2-2-128 15,-1-3 288-15,3 0-32 16,3-6 0-16,0 0 0 0,0 0 448 0,0 0 64 0,0 0 32 0,2-6 0 15,0-1-320-15,5-4-64 0,-1-2-16 0,2-3 0 16,2-3-48-16,2-1-16 0,2-4 0 0,-1 1 0 16,0 0-336-16,1 0 0 0,-1 1 0 0,1 2 0 0,-2 3 0 15,-5 2 144-15,1 2-144 0,-1 2 0 0,-2 4 464 0,1 1-16 16,-6 6 0-16,0 0 0 0,0 0-64 0,0 0 0 16,0 0-16-16,5 4 0 0,0 3-368 15,-1 3 0-15,-1 3 0 0,1 3 0 0,-1 0 0 0,0 3 0 16,-1 1 0-16,3 0 0 0,-4 4 0 0,1-2 144 15,0-2-144-15,2 1 0 0,-1 0 0 0,1-1 0 16,1-1 0-16,-1-3 0 0,-2-3 0 0,2 0 0 16,-1-2 0-16,0-2 0 0,-1 0-224 0,1 0 0 15,0-3 0-15,-3-6 0 16,0 0-608-16,0 0-128 0,0 0-32 0,0 0-10656 16,0 0-2144-16</inkml:trace>
  <inkml:trace contextRef="#ctx0" brushRef="#br0" timeOffset="80042.23">6364 5712 35935 0,'0'0'3200'0,"-3"-3"-2560"16,3 3-512-16,0 0-128 0,0 0-512 0,1-5-112 0,1 0-16 0,3 1-16 16,1 0 960-16,4 1 192 15,3 0 32-15,4 0 16 0,4 0-128 0,2 1-32 0,2 0 0 0,3-1 0 0,-1-2-144 0,1 0-48 16,-1-1 0-16,2 2 0 0,-2-1-192 0,0 1 128 15,-3 0-128-15,0-1 0 16,-1 1-128-16,-2 1-128 0,-1-1-32 0,-2 1 0 31,-5 1-416-31,-1 1-64 0,-2 0-32 0,-3-1 0 16,-1 0-544-16,-6 2-96 0,0 0-32 0,0 0 0 16,0 0-1488-16,-4 5-304 0</inkml:trace>
  <inkml:trace contextRef="#ctx0" brushRef="#br0" timeOffset="80320.05">6318 6148 29247 0,'0'0'1296'0,"-5"0"272"0,-1 1-1248 0,6-1-320 0,-5 1 0 0,5-1 0 16,0 0 1184-16,0 0 176 0,0 0 48 0,0 0 0 15,0 0-464-15,0 0-96 0,4 3-16 0,4 1 0 16,2-2-432-16,3-1-80 0,3 0-32 0,4 0 0 0,2 0 48 0,3-1 16 16,4 0 0-16,0-2 0 0,0-1-96 0,2-2 0 15,-2 1-16-15,0-1 0 0,-2-1-112 0,-1 1-128 16,0 0 176-16,-2 1-176 0,-1 0 0 0,-1 2 0 16,-1 1 0-16,-4 1-144 15,0 2-624-15,-3 2-112 0,-2 0-16 0,0 4-16 16,-2-1-2880-16,-3 2-576 0</inkml:trace>
  <inkml:trace contextRef="#ctx0" brushRef="#br0" timeOffset="80707.17">6527 6483 31727 0,'-10'-4'1408'0,"10"4"288"0,-6-1-1360 0,0 0-336 0,3-1 0 0,3 2 0 15,-5-4 1120-15,5 4 160 0,0 0 16 0,3-5 16 16,0-1-544-16,2 1-96 0,3-1-32 0,2 1 0 15,2-1-336-15,1 2-80 0,3 0-16 0,0 0 0 0,1 2-208 0,-4 1 128 16,0 0-128-16,-1 2 0 0,-1 2 0 0,-1 2 0 16,-1-1 0-16,-2 3 0 0,-2 0 0 0,-2 2 0 15,-2 2 0-15,-1 2 0 0,-1 4-192 0,-3-1 0 16,-3 3 16-16,0 0 0 0,-3 1-176 0,-1 2-32 16,-2-2-16-16,-2 1 0 0,-1-1 144 0,0-1 16 15,1-3 16-15,1-1 0 0,0-3 224 0,3-2 0 16,0-2 144-16,4-1-144 0,0-1 576 0,4-1 32 15,3-5 0-15,0 0 0 0,0 0-96 0,0 0 0 16,6 3-16-16,4 1 0 0,2-3-256 0,4 0-48 16,3-2-16-16,1-1 0 0,0-2 80 0,1 0 32 15,0-1 0-15,2 0 0 0,1-1-96 0,2 1 0 16,-1-2-16-16,-1 2 0 0,-1-1-176 0,0 1 0 0,-1-1 0 0,-1 2 128 16,-1 1-128-16,-1-1-144 15,-3 2 144-15,1 0-208 16,-6 1-1840-16,0 0-384 0,-4-1-64 0</inkml:trace>
  <inkml:trace contextRef="#ctx0" brushRef="#br0" timeOffset="81693.92">7797 5364 19343 0,'0'0'1728'16,"0"0"-1392"-16,0 0-336 16,0 0 0-16,0 0 912 0,0 0 112 0,0 0 32 15,0 0 0-15,2-6 320 0,-2 6 64 16,0 0 16-16,0 0 0 0,-1-5-736 0,1 5-144 0,0 0-16 0,0 0-16 0,-6-4-240 15,0 3-48-15,-2 1-16 0,-1 1 0 16,0 2-112-16,-3 0-128 0,0 0 176 0,0 0-176 0,-3 1 0 0,1 0 0 16,2 1 0-1,-1-1 0-15,0-1 128 0,1 2-128 0,1-2 0 0,0 1 0 0,1-1 0 0,1-2 0 16,0 1 128 0,0 0-128-16,2 0 128 0,-1-1-128 0,0 0 144 0,2-1-144 0,0 2 336 0,1-1-16 0,5-1-16 0,0 0 0 15,0 0 112-15,0 0 32 0,0 0 0 0,0 0 0 16,-5 2-64-16,5-2 0 15,0 0 0-15,0 0 0 0,0 0-128 0,0 0-16 16,0 0-16-16,0 0 0 0,0 0-64 0,-1 6-16 16,1 1 0-16,0 1 0 0,0-1-144 0,0 1 128 0,0-1-128 0,0 2 128 15,0 0-128 1,1 2 0-16,0 4 0 0,1-1 128 0,-1 0-128 0,0 3 128 16,0 2-128-16,1 1 128 0,-1 2-128 0,0 4 160 15,0 2-160-15,0 2 160 0,1 1-160 0,-2 3 0 16,0 2 144-16,0 3-144 0,-2 0 0 0,2 2 0 15,-1 0 0-15,0 2 128 0,1 2-128 0,-1-1 0 16,-1 0 0-16,0 0 0 0,0-1 0 0,-1 0 144 16,1-2-144-16,0-2 0 0,-1-3 128 0,-1-1-128 0,2 1 0 15,0-2 0-15,2-4 128 0,-1 0-128 16,-1-1 0-16,-1-1 0 0,2-1 0 0,0-2 128 16,0-2-128-16,1-1 0 0,0-1 0 0,1-1 0 15,0 1 0-15,2-3 0 0,-1 0 144 0,0-1-144 0,1-2 0 0,1-2 144 16,0-1-144-16,0-1 192 15,2-2-192-15,-1 0 192 0,2-1-64 0,1-2-128 16,-1 0 192-16,2 0-64 0,0-1-128 0,3-2 160 0,2-1-160 0,1-1 160 16,-2 0-160-16,0-1 128 0,1 0-128 0,2-1 128 0,-2-1-128 15,1 0 0-15,1 0 144 0,-1 1-144 16,1-1 0-16,-2 1 128 0,0-1-128 0,1 0 0 16,-1 1-256-16,-1-1-128 0,0-1-32 0,0 1-11424 15,2 0-2304-15</inkml:trace>
  <inkml:trace contextRef="#ctx0" brushRef="#br0" timeOffset="85760.36">8270 5996 14159 0,'0'0'624'0,"0"0"144"0,-6 5-624 0,1-1-144 16,-1 0 0-16,2 0 0 0,4-4 1344 0,-5 4 224 0,1-1 48 16,4-3 16-16,0 0-192 0,0 0-32 0,0 0-16 0,0 0 0 0,0 0-96 15,0 0-16-15,0 0 0 0,0 0 0 16,0 0-416-16,0 0-96 0,0 0 0 0,0 0-16 0,8-4-272 0,0-2-48 15,2 0-16-15,1-3 0 16,0-2 160-16,1-2 16 0,2-1 16 0,0-4 0 16,1-2-64-16,2 0-16 0,1 1 0 0,-1-3 0 0,-2-2-240 0,0 1-48 15,-3 0-16-15,-1 0 0 16,-2 1-96-16,-2 1-128 0,0 3 176 0,-3 2-176 16,-2 1 128-16,1 2-128 0,-3 2 0 0,-1 2 0 15,-2 2-192-15,0 2-160 0,-1 1-32 0,4 4 0 16,-7-1-304-16,0 0-64 0,1 2-16 0,-1 1 0 0,2 2 320 0,-1 0 48 15,0 3 16-15,1-1 0 0,2 2 160 0,1 1 32 0,1 2 16 0,1-1 0 16,2 0 16-16,0 0 0 0,1 1 0 0,2 1 0 16,-1 0 160-16,1 1-208 0,-1-1 80 0,0 1 128 15,1 0 208-15,-1 2 176 0,-1 0 16 0,2-1 16 16,-1 2 176-16,2-1 48 0,-1 0 0 0,1-1 0 16,0 0-64-16,0 0 0 15,2 1 0-15,-1-2 0 0,1-1-176 0,1-1-32 0,0 0-16 0,-2-2 0 0,-1-3-160 0,1 1-48 16,-1-1 0-16,3-2 0 0,-2-1 16 0,2-1 0 15,-3 0 0-15,1-2 0 0,1-2-304 0,0 0-64 32,1-2-16-32,-1-1 0 0,1-1-2544 0,1-2-512 0</inkml:trace>
  <inkml:trace contextRef="#ctx0" brushRef="#br0" timeOffset="86013.28">8746 5982 16575 0,'0'0'736'0,"-3"5"160"0,-2 1-720 0,2 0-176 16,0 2 0-16,-1 0 0 0,2 2 1968 0,0 0 352 15,1-2 80-15,1 1 16 16,1 1-752-16,1-1-160 0,4-1-32 0,-1 0 0 0,2-2-256 0,1-1-48 0,2 1-16 16,1-2 0-16,3 0-384 0,-3-3-96 15,2-1-16-15,0-2 0 16,-1-2-128-16,0-1-16 0,-1-3-16 0,0-1 0 0,-3-1 208 0,-2-1 32 0,0-2 16 0,-2 0 0 16,0 2-112-16,-3-2 0 15,-2 0-16-15,-2 0 0 0,0 2-160 0,-1 2-16 16,-2 0-16-16,0 2 0 15,-1 3-112-15,-1 0-32 0,0 3 0 0,-2 2 0 0,0 2-288 0,0 1 0 0,-1 3 0 16,0 0 0 0,-1 2-656-16,0 1-48 0,1 0 0 0,1 1 0 15,1 1-2800-15,2-1-560 0</inkml:trace>
  <inkml:trace contextRef="#ctx0" brushRef="#br0" timeOffset="89469.08">8690 5173 9215 0,'0'0'816'0,"0"0"-656"0,3-5-160 0,-1-1 0 0,0 0 1984 0,1 0 352 16,0 1 80-16,0-1 16 16,-1 1-320-16,1 0-64 0,-3 5-16 0,0 0 0 0,0 0-816 0,0 0-144 15,0 0-48-15,0 0 0 16,0 0-384-16,0 0-64 16,0 0-32-16,0 0 0 0,0 0 48 0,-3 6 16 0,0 0 0 0,-1 2 0 15,-2 1-352-15,1 1-80 0,-2 1-16 0,1 0 0 0,-1 1-32 0,0-1 0 16,2 0 0-16,-1 0 0 0,2-1-128 0,1-1 160 15,0-2-160-15,1 0 160 16,1 0-160-16,1-7 192 0,0 5-192 0,0-5 192 0,3 7 0 0,1-2 16 16,2 1 0-16,-1-2 0 0,1-2 32 0,2 0 0 15,1 2 0-15,1-2 0 0,1 0-240 0,1-1 0 16,0 0 0-16,1 0 0 0,3 1 0 16,-2-1 0-16,0 0 0 0,-1-1 0 15,1-2-496-15,-2 0-144 16,-1 0-16-16,1 0-16 0,-1-1-1696 0,-1 1-352 0,-3-2-64 0</inkml:trace>
  <inkml:trace contextRef="#ctx0" brushRef="#br0" timeOffset="89638.07">8905 5173 15663 0,'0'0'688'0,"-2"-4"144"0,2 4-656 0,-3-4-176 0,0-1 0 0,-1 2 0 0,0-2 3360 0,4 5 640 16,0 0 128-16,0 0 32 0,0 0-2304 0,0 0-448 31,0 0-80-31,-5 5-32 0,1 0-656 0,1 3-144 16,1 2-32-16,0 2 0 0,1 1-208 0,1 3-64 0,-1-1 0 0,0 3 0 0,0-2-192 0,1 2 176 15,0-1-176-15,1 1 160 0,0 0-160 0,1-2 0 16,0-2 0-16,0 2 0 16,1 0-304-16,1 0-144 0,0-2-16 0,-1-1-15952 15</inkml:trace>
  <inkml:trace contextRef="#ctx0" brushRef="#br0" timeOffset="91145.77">9353 5861 5519 0,'0'0'240'0,"0"0"64"0,0 0-304 0,0 0 0 0,-4 0 0 0,-2 0 0 15,1-1 4160-15,-1 1 784 0,0-1 160 0,0 1 16 0,6 0-2720 0,0 0-544 16,0 0-128-16,0 0 0 0,0 0-608 0,0 0-112 15,-5 0-32-15,5 0 0 0,0 0-272 0,0 0-64 16,0 0-16-16,0 0 0 0,5 1-96 0,3 0-16 0,-1 0 0 0,3 0 0 16,0-1-272-16,2 0-64 15,3 0-16-15,1 0 0 0,3-1 0 0,0 0 0 0,-2-1 0 16,2-1 0-16,0 1-160 0,-1 0 192 0,0 0-192 16,-1 0 192-16,-2 1-192 0,-2-1 0 15,-2 1 144-15,-1 0-144 0,-1 0 128 0,-4 1-128 0,-5 0 128 16,0 0-128-16,0 0 176 0,0 0-48 0,0 0 0 0,0 0 0 15,0 0-128-15,0 0 192 0,0 0-192 0,0 0 192 16,0 0-384-16,0 0-80 0,0 0-16 0,-2 7 0 16,2-7-512-1,0 0-96-15,0 0-32 0,0 7-10208 0,0-7-2032 0</inkml:trace>
  <inkml:trace contextRef="#ctx0" brushRef="#br0" timeOffset="91999.13">9936 6046 10127 0,'0'0'448'0,"0"0"96"0,0 0-544 0,0 0 0 0,0 0 0 0,0 0 0 0,0 0 2032 0,0 0 288 0,0 0 64 0,0 0 16 0,0 0-880 0,0 0-176 15,0 0-48-15,0 0 0 0,-2 6-256 0,2-6-48 32,0 0-16-32,0 0 0 0,-5 5-80 0,5-5-32 0,0 0 0 0,0 0 0 0,-4 3-96 15,4-3 0-15,0 0-16 0,0 0 0 0,0 0-112 0,0 0-32 16,-5 3 0-16,5-3 0 0,0 0-192 0,0 0-32 16,0 0-16-16,-6 2 0 15,6-2-160-15,0 0-16 0,0 0-16 0,0 0 0 16,-5 3-176-16,5-3 0 0,0 0 144 0,0 0-144 0,0 0 0 0,0 0 0 15,0 0 0-15,0 0 128 0,0 0 32 0,0 0 16 16,0 0 0-16,0 0 0 0,0 0 96 0,0 0 32 0,0 0 0 0,0 0 0 16,4-6-112-16,0 1 0 0,0-2-16 0,1-1 0 31,1 1 16-31,1-3 16 0,2-1 0 0,2-4 0 16,2-1-16-16,1-3-16 0,2-3 0 0,3-2 0 0,1-1-32 0,2-3 0 0,2-1 0 0,0 0 0 15,-1 0-144-15,-1 2 160 16,-1 0-160-16,-3 2 160 0,-3 3-160 0,-2 2 0 0,-2 3 0 0,-2 1 0 15,-2 2 0-15,-3 2 0 0,-1 2 128 0,-1 1-128 0,-3 0-224 16,0 4-80-16,-2-1-16 0,-1 3 0 16,-2 0-304-16,-1 2-64 0,0 0-16 0,-1 2 0 15,0 0 80 1,1 2 16-16,-1 2 0 0,0 0 0 16,1 1-16-16,-1-1 0 0,0 2 0 0,3-1 0 0,1 1 336 0,0 1 64 15,0-1 16-15,0 1 0 0,2 0 208 0,1 0-176 16,1 1 176-16,1 0-160 0,1 0 336 0,2 1 64 15,-1 1 16-15,1 0 0 0,1 0 240 0,1 0 48 16,2 2 16-16,0-1 0 0,-1 0 80 0,3 0 0 16,0 0 16-16,0 0 0 0,0 1-32 0,0-1-16 0,1-1 0 0,0 0 0 15,0-1-128-15,0-1-32 0,0 0 0 0,2-1 0 16,-1-1 0-16,0-2-16 16,-1-1 0-16,-1 0 0 0,0-2-80 0,-1-1-16 0,0-1 0 15,-1-1 0-15,0-1-128 0,-1-3-16 16,-1 1-16-16,1-2 0 0,0 0-48 0,-2-2 0 0,1 0 0 15,-2 1 0-15,0-1-256 0,0 0-64 0,-2 2-16 16,-1 0 0 0,0 1-688-16,-1 5-128 0,0 0-16 0,0 0-16 15,0 0-2656-15,0 0-544 0</inkml:trace>
  <inkml:trace contextRef="#ctx0" brushRef="#br0" timeOffset="92406.85">10650 5837 4607 0,'0'0'192'0,"0"0"64"0,5-3-256 0,2 0 0 0,0 0 0 0,-7 3 0 16,4-3 4944-16,-4 3 944 16,4-5 192-16,-4 5 48 0,0 0-3056 0,0 0-624 15,0 0-112-15,0 0-32 0,5-3-864 0,-5 3-176 0,0 0-48 0,0 0 0 16,0 0-464-16,0 0-112 0,0 0 0 0,1 6-16 16,0 2-128-16,0 1-32 15,-1 1 0-15,1 1 0 0,-1 2-208 0,1 0-64 0,0-1 0 0,1 2 0 16,0 0-192-16,0-1 0 0,1 0 0 0,1 0 0 15,0 0 0-15,-2-2 128 0,3-2-128 16,-1 0 0-16,0-1 0 0,1 0 0 0,0-2 0 0,1 0 0 16,-2-2-256-16,2-1-80 0,0 0-32 0,1-2 0 31,1-1-592-31,-1-2-128 0,0-3-32 0,1 0 0 0,0-3-2560 16,2-2-512-16</inkml:trace>
  <inkml:trace contextRef="#ctx0" brushRef="#br0" timeOffset="92596.07">10730 5718 31615 0,'0'0'1408'0,"0"0"272"0,0 0-1344 0,0 0-336 16,0 0 0-16,0 0 0 0,0 0 800 0,0 0 96 15,0 0 0-15,0 0 16 0,0 0-144 0,6-3-48 16,-6 3 0-16,5-4 0 0,-5 4-592 0,7-2-128 15,-2 0 0-15,1 0-11088 0,-1-1-2224 0</inkml:trace>
  <inkml:trace contextRef="#ctx0" brushRef="#br0" timeOffset="93546.15">10659 5207 19343 0,'1'-5'1728'0,"-2"-4"-1392"0,-1-1-336 0,0-1 0 0,2 0 1456 16,5 1 208-16,4 0 64 0,-3 1 0 16,-2 0 144-16,-2 1 48 0,0 0 0 0,-1 2 0 15,-1 0-704-15,-1 2-144 0,1 4-32 0,0 0 0 16,0 0-400-16,0 0-96 0,0 0-16 0,0 0 0 0,0 0-336 0,0 0-64 15,1 8 0-15,-2-1-128 0,-2 2 160 0,-1 1-160 0,1 1 128 0,0 1-128 32,-1 0 0-32,1 0 128 0,0 0-128 0,-2 0 0 0,2 1 0 0,1-2 0 0,0-3 128 15,1 2-128-15,1-2 0 0,1-1 0 0,-1-7 0 16,2 5 0-16,-2-5 128 0,4 4 0 16,-4-4 0-16,9 4 0 0,0-2-128 0,0 0 0 15,1-1 0-15,0 0 0 0,1-2 0 0,0 0 0 0,0-1 0 0,1 0 0 16,0-2-240-16,1 1 32 0,0 0 0 0,-1 1 0 31,0-1-736-31,0 1-144 0,-1 0-16 0,-1 0-16 0,1-3-1536 0,-1 3-304 0,-1 0-64 0,-1 0-16 16,-2-1-64-1,0-1-16-15,-2 1 0 0,-4 3 0 0,4-4 1056 0,-2-2 208 0,-1-1 32 0,-1 2 16 0,-1-2 1616 0,-1 2 336 32,1-2 64-32,-2 1 16 0,1-1 2288 0,0 2 464 15,0-1 96-15,-1 2 0 0,1-1-400 0,0 2-96 0,0 0-16 0,2 3 0 16,0 0-464-16,0 0-112 0,0 0 0 0,0 0-16 15,0 0-624-15,0 0-128 0,0 0-32 16,0 0 0-16,-3 4-624 0,-2 2-128 0,3 0-32 16,2 2 0-16,0 1-256 0,-2 1-144 0,2 1 160 15,0 0-160-15,0 0 0 0,0 1 0 0,0 0 0 0,0 0 0 16,0 1 0-16,2 1 0 0,-2 1-176 0,0 0 176 31,0-2-2464-31,0-2-368 0</inkml:trace>
  <inkml:trace contextRef="#ctx0" brushRef="#br0" timeOffset="94514.38">11321 5036 13823 0,'0'0'1216'0,"0"0"-960"0,0 0-256 0,0 0 0 16,0 0 1248-16,0 0 208 0,0 0 32 15,0 0 16-15,0 0 112 0,0 0 32 16,4-3 0-16,2 0 0 0,1 0-336 0,-1 0-64 16,2-2-16-16,1 1 0 0,-1 0-496 0,2-2-96 0,2-3-32 0,2 3 0 15,0 0-160-15,1 1-48 0,1-1 0 16,0 1 0-16,3-1-80 0,-1 2-32 0,-2 0 0 0,1 2 0 16,-3 0 96-16,0 0 0 0,-1 1 16 0,-1 1 0 15,-2 1 0-15,-1 1 0 0,0 1 0 16,0 2 0-16,-4-1-16 0,1 2 0 15,-1 1 0-15,0 2 0 0,-1 1 0 0,0 2 0 0,1 1 0 16,-1 4 0-16,-3 0-128 0,3 2-48 16,-1 1 0-16,0 3 0 0,-1 3-208 0,1 3 144 0,-1 2-144 0,0 3 128 15,0 3-128-15,0 3 0 0,0 1 144 0,-1 2-144 16,0-1 0-16,0 5 0 0,1-2 0 0,-1 0 128 16,1-1-128-16,1 0 0 0,-1 0 0 0,0-1 0 15,0-1 0-15,1 0 0 0,0-2 0 0,-1-1 0 16,1-3 0-16,-1-1 0 0,1 0 0 0,0-3 176 15,-2-2-176-15,2-2 0 0,1 1 0 0,-1-3 128 16,0-2-128-16,0-1 0 0,0-4 144 0,1-1-144 16,-2-1 144-16,0-2-144 0,1-2 192 0,-2 0-192 15,-1-4 192-15,0 0-192 0,0 0 192 0,-1-3-192 0,-2 0 256 0,0-1-48 16,0 0-16-16,-2-1 0 0,0 1 192 0,-2-2 16 16,2 0 16-16,-4 0 0 0,0 1-32 0,0 0 0 15,1 1 0-15,-1-1 0 0,0 0-384 0,0 2 0 16,-1-1 0-16,0 1 0 0,-1-1 128 0,0 0-128 15,-1-1 128-15,0 1-128 0,0-1 0 0,0-1 0 16,-1 1 0-16,1-2 0 16,0 0-304-16,1 0-80 0,0-1-32 0,0 0 0 15,1-1-2496-15,0-1-496 0,1 0-112 0</inkml:trace>
  <inkml:trace contextRef="#ctx0" brushRef="#br0" timeOffset="95130.65">12717 5551 33407 0,'0'0'1472'0,"0"0"320"0,0 0-1440 0,0 0-352 0,4-5 0 0,1 2 0 15,0-1 624-15,1 1 48 0,1 2 16 0,3 0 0 0,2 0-96 0,2 1-16 16,2-1 0-16,1 1 0 0,-1 0-320 0,2 0-64 15,-1 1 0-15,2-1-16 0,0 0-176 0,-1 0 192 16,0 0-192-16,0 1 192 31,-2 0-1728-31,-2 0-320 0,-3 0-80 0</inkml:trace>
  <inkml:trace contextRef="#ctx0" brushRef="#br0" timeOffset="95304.77">12717 5713 17503 0,'0'0'768'0,"0"0"176"0,0 0-752 0,0 0-192 0,0 0 0 0,0 0 0 16,0 0 4304-16,0 0 832 0,7-2 176 0,0 0 16 16,2 1-3664-16,1 0-720 0,4 1-160 0,3 1-16 15,1-1-320-15,2 1-48 0,0 0-16 0,0 0 0 16,1-1-240-16,0 1-144 16,0-2 160-16,-1-1-160 15,1 0-1072-15,0-1-304 0,-1-1-64 0,0 1-15392 0</inkml:trace>
  <inkml:trace contextRef="#ctx0" brushRef="#br0" timeOffset="95997.09">15120 5251 21183 0,'-4'-13'944'0,"3"9"192"0,-1-1-912 0,0 2-224 32,-3 3 0-32,5 0 0 0,0 0 1984 0,0 0 336 0,-2 3 80 0,-2 2 16 0,0 0-1360 0,1 3-272 15,-3 2-48-15,1 2-16 0,-2 2-272 0,1 2-48 16,-1 0-16-16,-1 1 0 0,1 0-112 0,-2 1-16 15,0 1-16-15,-1-1 0 0,0 0-64 0,2 0-16 16,0-2 0-16,2-3 0 0,1-1-160 0,0-1 160 16,1 0-160-16,1-2 160 0,-2-1 16 0,2-2 0 31,1 0 0-31,2-6 0 0,0 0 80 0,0 0 32 16,0 0 0-16,0 0 0 0,0-7 16 0,1-1 0 0,1-5 0 0,1-1 0 0,2-5-304 0,1-1 160 0,2-2-160 0,2-3 128 15,1-3-128-15,0 0 0 16,1 2 0-16,-1 1-176 0,0 0 176 0,-1 3 0 0,-1 3 0 0,0 2 0 15,-2 3 128-15,1 3 48 16,0 2 16 0,-3 2 0-16,0 3 64 0,-5 4 32 0,0 0 0 0,6 1 0 0,1 2-32 0,-2 3-16 0,0 0 0 0,-1 4 0 15,1 1-48-15,0 3-16 0,-1 0 0 0,2 1 0 16,-2 2-176-16,1 1 0 0,-2 1 144 0,1 0-144 16,2 0 0-16,-1-1 0 0,1 1 0 15,-1 0 0-15,1-2 0 0,-1 1 0 0,0-2 0 0,-1-1 128 16,1-2-128-16,-2-1 0 0,0-2 0 0,2-1 0 15,-3-3-464-15,0 0-112 0,-2-6-32 0,0 0 0 16,0 0-2384-16,0 0-464 0</inkml:trace>
  <inkml:trace contextRef="#ctx0" brushRef="#br0" timeOffset="96203.38">14894 5196 19343 0,'-1'-4'1728'0,"0"-1"-1392"0,0-1-336 0,-1 1 0 16,2-1 3648-16,2 2 640 0,0-1 144 0,3 1 32 15,3-1-3344-15,2 2-672 16,2 0-128-16,2 0-16 0,4-1-304 0,3 0 0 16,2 2 128-16,1 1-128 0,1-1 0 0,2 2 0 15,-1 0 0-15,-1 0 0 0,0-1-128 0,-1 1 128 0,0 0-208 0,-1 1 80 16,-3 1-2016-16,-1-1-400 0,-3 0-80 15</inkml:trace>
  <inkml:trace contextRef="#ctx0" brushRef="#br0" timeOffset="96517.93">14774 5700 28559 0,'-17'1'2544'0,"12"2"-2032"16,1 0-512-16,4-3 0 0,-5 3 608 0,5-3 32 15,0 0 0-15,0 0 0 0,3 6 112 0,4-1 16 16,2 0 16-16,3-1 0 0,3-1-16 0,3-1-16 16,1 0 0-16,3-2 0 0,2-2-288 0,2 0-48 15,3-1-16-15,1 0 0 0,0-2 144 0,1 2 32 0,0 0 0 0,-1-2 0 16,-1 0-160-16,-1 0-32 0,-3 1 0 15,-2 0 0-15,-2-1-240 0,-2 2-144 0,-5 2 160 0,-1-1-160 16,-1 0 0-16,-3 2-128 0,-1 0-16 0,-1 3 0 31,-7-3-1728-31,4 6-352 0,-1 2-64 0,-2 2-8496 0,-2 1-1696 16</inkml:trace>
  <inkml:trace contextRef="#ctx0" brushRef="#br0" timeOffset="96882.3">14927 6083 21183 0,'0'0'1888'0,"-7"-2"-1504"16,1-1-384-16,0 0 0 0,6 3 3168 0,0 0 560 16,-4-4 112-16,0 0 32 0,4 4-2208 0,0-6-448 15,3 1-96-15,0 0-16 16,2 2-592-16,3 1-112 0,0-1-16 0,1 1-16 16,-1 0-368-16,2 1 0 0,1 1 0 0,0 2 0 0,-1 1 0 0,-1 2 0 0,-1-1 0 0,-2 3 0 15,0 1 0-15,-3 0-128 16,0 2 128-16,-1 1 0 0,-4 0-192 0,0 1 64 15,-2 2 0-15,-3 0 0 0,0 1 0 0,-1 2 0 16,-2-2 0-16,0 1 0 0,0-2 128 0,0 0-160 16,0-1 160-16,2-1-160 0,-1-1 160 0,2 0 0 0,-1-3 0 15,3-1 0-15,2-2 128 0,-1 1-128 0,4-6 160 0,0 0-160 16,0 0 512-16,0 0 0 0,0 0 0 0,7 4 0 16,1-2-16-16,0-1 0 15,3-2 0-15,-1-1 0 0,4-2-304 0,1-1-48 16,3 1-16-16,0-2 0 0,1 1-128 0,1 1 0 0,1 0 0 0,-3 0 128 15,2 1-128-15,0-1 0 0,-1 1 0 0,2 0 0 16,-5-1-1216 0,2 1-256-16,-1-1-64 0,0 0-16272 0</inkml:trace>
  <inkml:trace contextRef="#ctx0" brushRef="#br0" timeOffset="97778.78">15929 4770 28559 0,'0'0'1264'0,"0"0"272"0,0 0-1232 0,0 0-304 15,0 0 0-15,0 0 0 0,-2-7 448 0,2 7 16 16,-4-7 16-16,4 7 0 0,-4-3 16 0,-1 1 0 31,-1 1 0-31,1 1 0 0,-2 0-352 0,-1 1-144 0,-1 1 128 0,2 3-128 0,-2-2 0 0,0 1 0 16,-1 0 0-16,1-1 0 0,0 0 0 0,0 0 0 15,-1 1 128-15,1 0-128 0,0-1 0 0,0 1 0 16,1-3 0-16,0 0 128 0,1 1 0 0,0-1 0 16,-1-1 0-16,1 0 0 0,1 0 144 0,0 1 32 0,0 0 0 0,0-1 0 15,6 0-16-15,0 0 0 16,-4 2 0-16,4-2 0 0,0 0 0 0,0 0 0 0,0 0 0 0,0 0 0 31,0 0 32-31,-2 5 16 0,2-5 0 0,0 7 0 0,0-1-16 0,1 1 0 16,0-1 0-16,0 2 0 0,-1 1-16 0,1 2-16 0,0 1 0 0,0 1 0 15,-1 0 32-15,1 3 0 16,0 0 0-16,2 4 0 0,-2 3-96 0,0 3-16 0,0 1 0 0,0 2 0 0,0 0-80 16,0 2 0-16,1 2-128 0,2 2 192 0,-4 2-192 15,1 0 144-15,-1 0-144 0,0 4 128 0,-1 1-128 16,1 1 128-16,-4 0-128 0,2 2 128 0,0 1-128 0,-1-1 0 15,-2 0 144-15,2-1-144 0,-3-1 0 0,1 1 128 16,-1 0-128-16,1-1 0 0,-1-2 128 0,2-2-128 16,-1 1 128-16,0-4-128 0,2-2 256 0,1-1 0 15,1-1-16-15,1-3 0 0,-3-3 32 0,2-2 16 16,1 1 0-16,1-4 0 0,2-3-32 0,0-1 0 0,1-1 0 0,1-1 0 16,0-2-64-16,1-1-32 15,0-1 0-15,2 0 0 0,1-2 32 0,0-2 0 16,-1-1 0-16,2-2 0 0,1 0-64 0,1-2-128 15,3-1 192-15,0-1-64 0,2-2-128 0,0-1 192 0,0 1-192 0,-1-2 192 32,2-1-192-32,-2 1 0 0,1-1 0 0,-1-1 0 0,1 1-208 15,-2-2-128 1,-1 3-32-16,0-1 0 16,-1 1-1936-16,-1 0-400 0,-2 1-80 0</inkml:trace>
  <inkml:trace contextRef="#ctx0" brushRef="#br0" timeOffset="98555.69">16896 5014 21183 0,'-7'-9'1888'0,"6"5"-1504"16,-3-2-384-16,2 1 0 0,-1-2 1472 0,1 0 208 0,-1 1 48 15,1-1 16-15,2 0 240 0,2-1 32 0,1 1 16 16,4 0 0-16,2-2-1120 0,0 1-208 0,4 0-64 15,1 1 0-15,0-2-240 0,3 2-48 0,-1 3-16 16,1-1 0-16,-3 2-144 0,1 2-16 0,-3 1-16 0,2 1 0 0,-4 1-160 16,-2 4 0-16,0 2 144 0,-2 1-144 0,-2 4 0 0,-2 1 0 15,-2 1 0-15,-1 3 0 0,-2 2 0 0,-4 2 0 16,-2 1 0-16,-1 1 0 0,-2-1 0 0,0 0 0 16,-1 0 0-16,1-1 128 0,0-2-128 0,3 0 0 15,-3-4 0-15,3-1 128 0,1-3-128 0,2-2 128 16,-1-2-128-16,2-1 128 0,1-1-128 0,4-6 192 15,0 0-64-15,0 0 0 0,0 0 160 0,0 0 32 16,0 0 16-16,6 4 0 0,1-1-48 0,0-1-16 16,2 0 0-16,1-1 0 0,0-1-272 0,2 0 128 15,1-3-128-15,4 1 0 0,-1 0 0 0,1 0 0 16,0-1 0-16,2-1 0 16,0 1-576-16,2-1-192 0,2-2-16 0,1 1-11232 15,2-2-2240-15</inkml:trace>
  <inkml:trace contextRef="#ctx0" brushRef="#br0" timeOffset="98981.18">17586 5058 23663 0,'0'0'1040'0,"-5"-6"240"0,0 1-1024 0,-2-1-256 0,-1 0 0 0,0 0 0 15,-1 2 1872-15,-1-1 336 0,-1 0 64 0,-1 1 16 16,0 0-672-16,0 2-128 0,-2 0-16 0,0 2-16 16,-1 1-688-16,-1 1-144 0,2 1-32 0,-3 2 0 15,3 0-272-15,-1 3-64 0,3 2-16 0,1 1 0 0,0 1-240 0,2 0 176 16,2 0-176-16,1 1 160 15,0 1-160-15,2 0 0 0,2 0 0 16,2 1 0-16,1 0 0 0,2-1 0 0,1-2 0 16,2-1 0-16,0-1-192 0,2-1 192 0,2-1-192 0,1-3 192 0,2 0-432 0,2-2 48 31,-1-3 0-31,1-2 0 0,2-3 384 0,-1-3 0 0,0-5 0 0,-1-1 0 0,0-2 0 0,1-3 0 16,0-2 192-16,-2-1-64 0,-2-3-128 0,-1-2 176 15,0 0-176-15,-1 0 192 0,-3 1-192 0,0 2 192 0,-2 1-192 0,0 1 192 16,-3 1 128-16,-1 3 16 0,0 3 16 0,-1 2 0 31,-2 2 192-31,1 1 32 0,0 2 16 0,-1 4 0 0,-1-1-48 0,3 5-16 16,0 0 0-16,0 0 0 0,0 0-208 0,0 0-64 15,-5 4 0-15,0 1 0 0,1 3-256 0,1 2 0 0,-1 2-176 0,1 2 176 16,0 1-192-16,1 2 192 0,-1-1-192 16,1 3 192-16,1 2-128 0,0 1 128 15,1 1 0 1,1-1 0-16,1-1-352 0,1-1 32 0,-1-1 16 0,1-1 0 15,1 0-1312-15,2-2-272 0,-1 1-48 0,0-2-9904 0,1 0-1984 0</inkml:trace>
  <inkml:trace contextRef="#ctx0" brushRef="#br0" timeOffset="99296.53">16995 5515 32255 0,'-16'-3'2864'0,"10"2"-2288"15,-1 1-576-15,2 0 0 0,0 0 784 0,5 0 48 16,-5 1 16-16,5-1 0 0,0 0 128 0,0 0 32 16,6 3 0-16,4 1 0 0,4-1-480 0,4-1-80 0,5 0-32 0,3 0 0 15,0-2-240-15,4-3-48 16,2 0-128-16,2 0 192 0,1-3-48 0,2 2-16 15,2-1 0-15,-1 1 0 0,0 1-128 0,-2-1 160 0,-2 2-160 0,-3 0 160 16,-4 0-160-16,-2 1 0 0,-4 0 144 0,-3 1-144 16,-1 0 0-16,-4 0 144 0,-3 0-144 15,-1 1 0-15,-3 0 0 0,-6-1-352 0,0 0 48 0,0 0 16 32,5 5-640-32,-3 2-128 0,-2 0-32 0,-2 0 0 15,-3 2-1408-15,-1 1-272 0,-2 1-64 0</inkml:trace>
  <inkml:trace contextRef="#ctx0" brushRef="#br0" timeOffset="99644.89">17185 5844 28095 0,'-13'3'1248'0,"6"-2"256"0,-1-1-1200 0,-1 0-304 15,1 0 0-15,1-1 0 0,1-1 1760 0,0 0 288 16,6 2 64-16,0 0 16 0,0 0-704 0,0 0-144 16,3-6-16-16,1 0-16 0,4 1-800 0,2-1-176 15,1 1-16-15,2 1-16 16,1 0-240-16,1 0 0 0,1 0 0 0,-1 2 0 0,0 0 0 0,-3 2 128 15,-1 1-128-15,-1 0 144 0,-2 2-144 0,-1 2 128 0,-3 0-128 16,0 3 128-16,-3 1-128 0,-2 2 0 16,-2 2 0-16,-1 1 0 0,-3 1 0 0,-1 0-192 15,-2 1 32-15,-1 1 16 0,0 1 144 0,0-2-192 16,-1-1 192-16,1 1-192 0,0-1 192 0,2 1 0 0,0-4 0 16,2-1 0-16,3-2 0 0,1-2 0 0,1 1 0 0,2-3 0 15,1 1 144-15,2-2 64 0,2-1 16 0,3-2 0 16,1 0 80-16,2-1 16 0,2-2 0 0,1-2 0 15,3 0-160-15,1-1-32 0,0 0 0 16,3-1 0-16,1 1-128 0,0-1 0 0,0 1 144 0,0-2-144 0,0 2 0 16,0-1 0-1,-1 1-192-15,1-1 64 16,-4 1-1824-16,0-1-352 0,-3 1-80 0,-1-1-14288 0</inkml:trace>
  <inkml:trace contextRef="#ctx0" brushRef="#br0" timeOffset="100117.32">18022 4904 12895 0,'0'0'1152'0,"-2"-6"-928"0,0 2-224 0,2 4 0 16,-2-7 1664-16,-1 2 272 0,2-1 64 0,-2 1 16 15,1-1-48-15,0 1-16 0,2 5 0 0,-1-6 0 16,-1 2-288-16,1-2-48 16,0 1-16-16,1 5 0 0,0 0-224 0,1-6-48 0,-1 6-16 0,0 0 0 15,0 0-368-15,4-4-80 0,-4 4-16 16,0 0 0-16,0 0-272 0,5-2-64 0,-5 2-16 0,8 1 0 15,-2 2-240-15,2 4-32 0,0 1-16 0,1 3 0 16,-2 1-208-16,2 3 144 0,0 4-144 0,0 4 128 0,0 3-128 0,0 4 0 16,1 2 0-16,-1 4 0 0,-2 4 0 0,-2 3 128 15,0 2-128-15,-1 3 0 16,-4 4 0-16,0 0 128 0,0-1-128 0,-5 2 0 0,-2-1 192 0,-2-1-64 16,-1-2 0-16,-3-2 0 0,-1-1-128 0,-4-2 0 15,-2-2 144-15,-4 0-144 16,-3-2-256-16,-6-3-128 0,-5-3-32 0,-2 0 0 15,-3-1-592-15,-1-1-112 0,0 1-32 0,1-2 0 16,0 0-2288-16,-2-2-464 0</inkml:trace>
  <inkml:trace contextRef="#ctx0" brushRef="#br0" timeOffset="100559.56">16827 4850 11055 0,'-5'-4'976'15,"0"-1"-784"-15,-1 1-192 0,0 0 0 0,-2 2 3072 0,1 0 560 16,-2 1 112 0,1 1 32-16,-2 0-1760 0,1 2-352 0,-2 1-64 0,1 3 0 15,0 1-720-15,-2 2-144 16,1 4-32-16,-1 2 0 0,0 3-256 0,-1 2-48 0,-2 6-16 0,0 2 0 0,2 5-80 0,-3 4-32 0,1 1 0 16,2 4 0-16,0 2 112 0,2 0 32 0,2 1 0 0,0 1 0 31,2 2-144-31,3-1-16 0,1-1-16 0,2 1 0 0,2 1-112 0,2-3 0 0,2-1-128 15,4-2 192-15,1-2-48 16,3 0-16-16,2-2 0 0,1-1 0 0,3-2-128 0,1-2 160 0,-1-2-160 0,3-4 160 16,2-2-32-16,0-1 0 0,1-2 0 15,3-5 0-15,0-1-128 0,4-4-272 0,2-4 64 0,4-3 16 32,1-3-544-32,4-5-96 0,-1-5-32 0,2-4-15392 0</inkml:trace>
  <inkml:trace contextRef="#ctx0" brushRef="#br0" timeOffset="101096.92">18424 4476 29199 0,'0'0'1280'0,"0"0"288"0,0 0-1248 0,-6-3-320 0,0-1 0 0,0 2 0 16,6 2 240-16,-4 0-16 0,-3 1 0 0,2 3 0 15,0-1 144-15,1 3 16 0,-2 3 16 0,1 1 0 16,-1 1-240-16,3 2-160 0,0 2 192 0,1 0-192 15,0 2 160-15,4-1-160 0,-1-1 128 0,2 0-128 16,1-1 224-16,2-1-32 0,-1-1-16 0,2 0 0 16,1-1 112-16,0-1 32 0,3-2 0 0,-1-2 0 0,1-2-48 0,0 0 0 15,0-3 0-15,0-1 0 0,0-1-32 0,0-2-16 16,0-2 0-16,0-2 0 0,-1-1-32 16,1-1-16-16,-1-2 0 0,1-1 0 0,0-2-176 0,-1 0 192 15,-2-1-192-15,-2 1 192 0,1 0-192 0,-2 2 0 16,0 1 144-16,-1 2-144 0,-3 0 224 0,0 3-32 15,1 0 0-15,-2 6 0 0,0 0 352 0,0 0 64 16,0 0 16-16,0 0 0 0,0 0-400 0,0 0-80 16,-4 7-16-16,1 0 0 0,-1 3-128 0,-1 2 0 15,0 2 0-15,-1 0 0 0,0 1 0 0,0 2 0 16,1-1 0-16,0 1 0 0,2 0 0 0,1 2 0 16,-1 0 0-16,2-1 0 0,-1-1 0 0,1 1 0 15,1-2 144-15,0-1-144 0,0 1 128 0,1-2-128 0,-1 0 128 0,2 0-128 16,1-2 0-16,-1-1-240 15,-1-1 48-15,1-2-11712 0,0 1-2352 16</inkml:trace>
  <inkml:trace contextRef="#ctx0" brushRef="#br0" timeOffset="101783.56">18987 5151 23039 0,'0'0'2048'0,"0"0"-1648"0,0 0-400 0,0 0 0 16,-4 1 1184-16,4-1 160 15,0 0 16-15,0 0 16 0,0 0 160 0,0 0 48 16,7 3 0-16,3-2 0 0,2 0-624 0,3 0-128 16,0-1-32-16,4 0 0 0,0 0-192 0,3 0-32 0,2 0-16 0,-1 0 0 15,1 0-32-15,4 0 0 0,-2-1 0 0,-3 0 0 16,-2 0-528-16,-3 0 0 15,-2-1 0-15,-5 1 0 0,0 0 160 0,-2 0-160 16,-2 0 128-16,0 0-128 0,0 0 192 0,-3 0-64 0,-4 1 0 0,0 0 0 16,0 0-128-16,0 0-192 0,0 0 32 0,0 0 16 31,0 0-800-31,0 0-144 0,0 0-48 0,5 4-10224 16,1 1-2048-16</inkml:trace>
  <inkml:trace contextRef="#ctx0" brushRef="#br0" timeOffset="102359.75">20234 4938 14735 0,'0'0'640'0,"0"0"160"0,0 0-640 0,3-7-160 0,-3 1 0 16,0-1 0-16,0 1 2256 0,-2 0 432 0,1 1 64 0,-1-2 32 15,0 1-800-15,-2 0-144 0,-1 0-48 0,0 1 0 16,-1 0-512-16,0 2-128 0,-3-1 0 0,-1 0-16 16,-1 2-624-16,0 1-112 0,-3 1-16 0,-1 1-16 15,0 0-224-15,-2 2-144 0,1 3 192 0,-1 1-192 0,1 2 0 0,-1 0 0 16,2 1 0-16,1 1 0 0,0 1 0 0,2 2 0 15,1 0 0-15,3 0 0 0,-1 1 0 0,2 0 0 16,2-1 0-16,1 1 0 0,2-2 0 0,2-1-144 16,1-1 144-16,3-1 0 0,0-1 0 0,1-1 0 15,2 0 0-15,2-1 0 0,1-2 0 0,1-2 0 16,2 0 0-16,2-2 0 0,1-2 144 0,0-2-144 16,3-2 192-16,-1-3-192 0,1-2 224 0,1-2-64 0,-1-2-16 0,0-4 0 15,-1-4 0-15,2-1 0 16,-1-1 0-16,-1-2 0 0,-1-5-144 0,-2-2 192 15,0-3-192-15,-2 0 192 0,-1 2-192 0,-1 1 0 0,-1 9 144 0,-5 1-144 16,0 1 240-16,-2 1-32 0,-1 2 0 0,-1 2 0 16,-1 0 336-16,-1 3 64 0,0 2 16 0,-1 2 0 15,-2 0-160-15,-1 2-16 0,2 3-16 0,-3 2 0 16,6 3-432-16,-5 3 0 0,-1 3 0 0,1 4 0 16,-1 2 0-16,2 4-256 0,0 1 48 15,0 3 0-15,2 2 64 0,0 1 16 0,0 3 0 0,0-1 0 16,0 2 128-16,1 1 0 0,0-2 0 0,1 1 0 15,0-2 0-15,1-1-160 0,-1 2 160 0,1-1 0 16,1 0-832-16,-1-1-48 0,-1-1-16 0,1-1-10944 16,0-2-2208-16</inkml:trace>
  <inkml:trace contextRef="#ctx0" brushRef="#br0" timeOffset="102658.15">19954 5368 28559 0,'0'0'2544'0,"0"0"-2032"16,0 0-512-16,0 0 0 0,0 0 1056 0,0 0 112 16,0 0 32-16,0 0 0 0,0 0-96 0,8 2-16 15,-1-1 0-15,6 0 0 0,3-1-368 0,4 0-80 0,3-1 0 0,3 0-16 16,4 0-320-16,0-1-64 15,-1-1-16-15,1-1 0 0,1 1-48 0,-3-1-16 16,0-2 0-16,-2 2 0 0,0-2-160 0,-3 2 128 0,-2-1-128 0,-3 1 128 16,0 1-128-16,-3 1 0 0,-1 0 0 0,-3 2 0 31,-3 2-512-31,-1 0-144 0,-7-2-32 0,0 0 0 0,2 7-2000 16,-2 2-384-16,-4 0-96 0</inkml:trace>
  <inkml:trace contextRef="#ctx0" brushRef="#br0" timeOffset="103006.01">20056 5657 30399 0,'0'0'2704'0,"-2"-5"-2160"0,1-1-544 0,0 1 0 0,1-1 1072 0,1 1 96 16,0-1 32-16,2 1 0 0,3-1-160 0,1 2-16 16,2 0-16-16,2 0 0 0,2 1-640 0,2 1-128 15,0 1-32-15,1 1 0 0,-1 1-208 0,-1 1 0 16,-2 1 128-16,-1 3-128 0,-1-1 0 0,-1 2 0 15,-1 1 0-15,-3 0 0 0,-3 2 0 0,-2 1 0 16,-2 0 0-16,-1 1 0 0,-1 0 0 0,-3 1 0 16,-3 1-144-16,-2-1 144 0,-1 0 0 0,-2-1 0 15,1 0-128-15,1-1 128 0,1 0 0 16,1-1 0-16,1-2 0 0,2 0 0 0,3-1 0 0,-1 0 0 0,4-1 0 0,2-6 0 16,0 0 128-16,0 0 32 0,0 0 0 0,8 5 0 15,-1-1 128-15,4-1 32 0,3-2 0 0,0-1 0 16,0-1-160-16,2 0-32 0,0-2 0 0,1 1 0 15,-1-1-128-15,2 0 128 0,-2-1-128 0,2 1 128 0,-4 1-128 0,2-2 0 16,-1 0 0-16,0-1 0 16,1-2-1424-16,-1-1-272 0,-1-1-48 0,3 0-14848 15</inkml:trace>
  <inkml:trace contextRef="#ctx0" brushRef="#br0" timeOffset="103400.57">20740 4886 21183 0,'0'-24'1888'0,"2"13"-1504"0,0-1-384 0,0-1 0 16,-1 0 592-1,1-2 48-15,2 1 16 0,-1 1 0 16,0 0 736-16,0 2 144 0,1 1 16 0,-1 2 16 0,0-1 128 0,1 3 32 15,-1 0 0-15,0 2 0 0,-3 4-576 0,5-4-128 0,-5 4 0 0,6-2-16 16,-6 2-304-16,7 0-64 0,-1 1-16 0,2 1 0 16,1 2-288-16,-2 1-48 0,0 4-16 0,1 1 0 15,1 2-112-15,-4 2-32 16,2 3 0-16,-1 2 0 0,1 4-128 0,0 4 0 16,-2 3 144-16,0 4-144 0,-2 4 0 0,0 3 0 0,-2 1 0 0,-1 3 128 15,-1 2-128-15,-1 3 0 0,-2 2 0 0,-1 1 0 16,0 4 128-16,-3-4-128 0,-1-1 160 0,-1-1-160 0,-2-1 0 0,0-3 0 15,-2-3-128-15,-2-4 128 16,-2-1-640-16,-3-3-32 0,-3-2 0 0,-4-3 0 16,-3-2-1536-16,-1-4-304 0,0 1-64 0,-1-3-7888 15,0-2-1568-15</inkml:trace>
  <inkml:trace contextRef="#ctx0" brushRef="#br0" timeOffset="103814.48">19859 4813 22111 0,'0'0'1968'0,"-5"-3"-1584"0,0 0-384 0,0 1 0 15,-1 1 880-15,1 1 80 16,0 0 32-16,-1 2 0 0,-2 1-352 0,-1 3-80 16,1 0-16-16,-1 4 0 0,-1 2 16 0,-1 3 0 15,0 3 0-15,0 4 0 0,-1 3-192 0,-1 3-48 0,-1 4 0 0,0 3 0 16,0 2 192-16,-1 2 16 15,2 3 16-15,1 1 0 0,2 2-160 0,1 1-16 16,3 1-16-16,1 1 0 0,3-2-192 0,2-1-32 0,1-2-128 0,3-1 192 16,1 0-64-16,3-4-128 15,1-2 176-15,3 0-176 0,2-2 256 0,3-2-64 16,-1-4-16-16,3 0 0 0,-1-3-48 0,3-1 0 0,1-3 0 0,0-1 0 31,0-4-560-31,3-4-112 0,1-3-32 0,1-2-9712 0,-1-4-1936 0</inkml:trace>
  <inkml:trace contextRef="#ctx0" brushRef="#br0" timeOffset="104351.96">21043 4432 26719 0,'0'0'2368'0,"3"-7"-1888"16,2 1-480-16,-3 0 0 0,-2 1 576 0,0 5 32 15,0 0 0-15,0 0 0 0,0 0 416 0,0 0 64 0,0 0 32 0,0 0 0 16,0 0-656-16,0 0-128 15,0 0-16-15,0 9-16 0,0 0-304 0,0 2 160 0,0 2-160 0,0-1 128 16,2 1-128-16,-2 1 0 0,2 0 0 0,0 1 0 16,2-1 144-16,-1 0-144 0,0 0 160 0,1-1-160 15,0-1 240-15,2-1-48 16,-1-2-16-16,2-2 0 0,-1 0 32 0,1-3 16 0,-1 0 0 0,2-2 0 16,1-1-32-16,1-1 0 0,2-2 0 0,-1-2 0 15,-1-1 0-15,0-3 0 0,0-1 0 0,0-2 0 16,-1-1-64-16,1-2 0 0,-1 0-128 0,0-2 192 0,-1 1-192 0,-2 0 128 15,0 0-128-15,-2 2 0 0,1 1 128 0,-2 1-128 16,-1 0 0-16,-1 3 0 0,0 1 256 0,0 1-32 16,-1 6-16-16,0 0 0 0,0 0 48 0,0 0 16 15,0 0 0-15,-1 7 0 0,0 0-272 0,-1 2 0 16,-1 2 0-16,0 2 0 0,1 3 0 0,-1 1 0 16,0 3 0-16,-1 1 0 0,1 1 0 0,1-1 0 15,0-1 0-15,-1-2 0 0,2 1 0 0,0 1 0 16,0-2 0-16,0 0 0 0,1 0 0 0,0-1 0 0,0-1 0 0,1-1 0 31,0-2-1808-31,0 1-320 0,0-3-64 0</inkml:trace>
  <inkml:trace contextRef="#ctx0" brushRef="#br0" timeOffset="105304.2">21667 4489 14159 0,'0'0'624'0,"0"0"144"0,-5-1-624 0,1 0-144 0,4 1 0 0,-3-1 0 16,-1 0 880-16,4 1 144 0,0 0 16 0,0 0 16 15,0 0-160-15,0 0-48 16,0 0 0-16,0 0 0 0,0 0-304 0,0 0-64 0,0 0-16 0,0 0 0 16,5-5 384-16,0 2 80 0,1-2 16 0,1-1 0 15,3 1-64-15,0-2-16 0,2 0 0 0,1 0 0 16,2-1-64-16,0 0-16 0,1 2 0 0,1-1 0 0,-3 2 96 0,-1 0 16 15,-2 1 0-15,0 0 0 0,-2 1-192 16,0 1-48-16,0 1 0 0,-1 1 0 16,-1 0-224-16,2 1-48 0,-1 1-16 0,-1 1 0 0,-3 3-80 15,0 2-16-15,1 2 0 0,-1 2 0 0,1 0-272 16,-2 4 160-16,0 3-160 0,-1 2 128 0,1 3-128 16,-2 4 0-16,0 2 0 0,-1 2 128 0,-1 1-128 15,-2 2 0-15,0 2 0 0,-1 2 0 0,-1 3 128 0,-1 2-128 16,0 2 128-16,1 2-128 0,-1-1 128 0,2 1-128 15,-1 3 0-15,2-2 128 0,-1 0-128 0,0 0 0 16,2 1 0-16,0-2 0 0,1 1 0 0,0-3 0 16,0-3 0-16,1 0 128 0,0-3-128 15,0-1 0-15,-1-3 0 0,0-1 128 0,-1-1-128 0,0-3 128 16,0-2-128-16,0-2 128 0,-1-1-128 0,-1-2 192 16,1-2-192-16,0-2 192 0,-1-4-64 0,1 1 0 15,-1-4 0-15,-1-1 0 0,1-1 32 0,-2-2 0 0,2 0 0 16,-4-2 0-16,2 0 32 0,-2-2 0 0,-1-1 0 0,-1 0 0 15,0-1 0-15,-1 1 0 16,0-1 0-16,-1 0 0 0,0-1-64 0,0 2-128 0,0-2 192 16,0-1-64-16,0 0-128 0,0-1 0 0,0-1 144 15,-1 0-144-15,1 0-224 0,1-1-112 0,1-2-32 0,2 1 0 16,0-1-576 0,1-2-112-16,1 0-32 0,2-2-11056 0,4-2-2208 0</inkml:trace>
  <inkml:trace contextRef="#ctx0" brushRef="#br0" timeOffset="105782.85">22311 5016 22111 0,'0'0'976'15,"0"0"208"-15,-1-5-944 0,1 5-240 16,0 0 0-16,3-5 0 0,1 0 1984 0,0 0 368 15,2 1 64-15,0 1 16 0,3 0-1040 0,2 1-208 16,2 0-32-16,3 0-16 0,1 0-624 0,2-1-112 0,1 1-16 0,0 0-16 16,0 0-192-16,0 0-48 0,0 0 0 0,-1 1 0 15,-2-1-128-15,0 1 0 0,-3-1-160 0,-2 1 160 32,-1 0-2144-32,-2 1-336 0,-2 1-64 0</inkml:trace>
  <inkml:trace contextRef="#ctx0" brushRef="#br0" timeOffset="105972.81">22356 5137 22111 0,'0'0'1968'0,"0"0"-1584"16,0 0-384-16,0 0 0 0,0 0 1280 0,0 0 160 15,0 0 32-15,0 0 16 0,0 0-16 0,0 0 0 16,0 0 0-16,7 6 0 0,1-3-384 0,2-1-96 16,2-1-16-16,2 0 0 0,1 0-432 0,2 0-96 15,0-2 0-15,2 0-16 0,0-1-432 0,0-1 0 16,-2-2 0-16,1 1-11136 15,-1 1-2304-15</inkml:trace>
  <inkml:trace contextRef="#ctx0" brushRef="#br0" timeOffset="106775.37">23061 4523 18431 0,'0'0'816'0,"0"-5"160"0,0 0-784 0,0 0-192 0,0-1 0 0,0 1 0 16,0-1 2208-16,0 1 400 16,2-1 80-16,-2 6 0 15,1-5-768-15,-1 5-176 0,0 0-16 0,0 0-16 16,0 0-720-16,0 0-144 0,0 0-16 0,0 0-16 0,0 0-368 0,0 0-80 16,2 8-16-16,-1 0 0 0,0 3-160 0,-1 3-16 0,0 1-16 0,0 1 0 15,1 3-160-15,-2 2 0 0,0-1 144 0,0 0-144 16,1-1 0-16,0 1 0 15,0 0 0-15,0 0 128 0,0 1-128 0,1-1 0 0,0-2 128 16,2 0-128-16,-2-2 0 0,3 0 0 0,-1-2 0 0,0-1-128 16,1-1-784-16,-1-1-160 15,0-2-16-15,2-1-9888 0,0-3-1968 0</inkml:trace>
  <inkml:trace contextRef="#ctx0" brushRef="#br0" timeOffset="107173.11">23388 4545 29663 0,'-9'-7'1312'0,"6"3"272"0,-1 1-1264 0,-1 0-320 0,0-1 0 0,-1 2 0 0,1 0 368 0,-1 2 16 16,1 0 0-16,-1 2 0 0,1 1-16 0,0 3 0 16,1-1 0-16,0 2 0 15,0 1-368-15,1-1 0 0,0 2 0 0,0 0 0 16,3 1 0-16,0-1 0 0,0 0 0 0,3-1 0 15,0 0 0-15,1-1 0 0,1-1 192 0,0 0-64 16,1-3 112-16,0 1 16 0,1 0 16 0,1-1 0 16,0-1 224-16,1 0 32 0,0 1 16 0,1-1 0 15,0 1-208-15,2 0-32 0,0 1-16 0,0 0 0 16,-1-1-64-16,0 2-16 0,-1-1 0 0,-1 2 0 16,0 0-208-16,-2 2 176 0,-1 0-176 0,-2-1 160 0,0 2-16 0,-1 1 0 15,-1-1 0-15,-1 0 0 0,-2 1 16 0,0-2 0 16,-1 1 0-16,-2 0 0 0,0 0-32 0,-1 0-128 15,-2-1 192-15,0 0-64 0,0-1-128 0,-2-1 192 16,-2 1-192-16,-1 0 192 0,0-1-192 0,-2 0-224 16,0-1 48-16,0 1 16 15,0-3-1776-15,-3-1-368 0,2-1-64 0,-1-3-12528 16</inkml:trace>
  <inkml:trace contextRef="#ctx0" brushRef="#br0" timeOffset="107316.25">23353 4543 27647 0,'0'0'2448'0,"4"-4"-1952"0,2-4-496 0,2 2 0 16,-3 2 896-16,4 0 64 0,2-1 32 0,2 1 0 15,2-1-112-15,1 2-32 0,-1 0 0 0,1 1 0 16,0 1-576-16,2-1-112 0,-4 2-32 0,3 0 0 16,-1 0-128-16,1 2-272 15,-2 0 64-15,0 0 16 0,-1 0-2464 0,-1 0-480 16</inkml:trace>
  <inkml:trace contextRef="#ctx0" brushRef="#br0" timeOffset="107720.13">22879 5196 20159 0,'0'0'896'0,"0"0"176"0,0 0-864 0,0 0-208 0,0 0 0 0,0 0 0 16,0 0 1136-16,0 0 176 0,-3 4 32 0,3-4 16 15,0 0-32-15,0 0-16 0,0 0 0 0,4 4 0 16,3 1-288-16,1-2-48 0,4-1-16 0,2-1 0 15,2-1-256-15,1 0-48 0,2-2-16 0,2-1 0 0,1-2-128 0,3 1-16 16,0-1-16 0,2 1 0-16,2 0-16 0,1-1 0 0,0 1 0 15,1 1 0-15,1 0-192 0,-1 1-32 0,-2 1-16 16,0 0 0-16,-3 1-224 0,-2-1 0 0,-1 1 128 0,-3 0-128 0,-3 0 0 0,-1 0 128 16,-3 1-128-16,-1 0 0 0,-2-1 0 0,0 1-128 15,-4 1-16-15,1 1 0 16,-7-3-624-16,5 3-112 0,-5-3-16 0,5 5-16 15,-2 2-2368 1,-2 0-480-16</inkml:trace>
  <inkml:trace contextRef="#ctx0" brushRef="#br0" timeOffset="108571.46">23008 5554 22111 0,'0'0'1968'0,"0"0"-1584"15,-3-6-384-15,2 1 0 0,1-1 1904 0,0 1 288 0,0-1 64 0,0 1 16 16,0-1-176-16,0 6-48 0,0-5 0 0,0 5 0 0,1-4-960 0,-1 4-208 31,0 0-48-31,0 0 0 0,0 0-416 0,0 0-96 0,0 0 0 0,0 0-16 0,4 5-80 0,-2 3-16 16,-1 1 0-1,0 2 0-15,-1 2-16 0,0 2 0 0,-1 2 0 0,0 2 0 16,-1 2-192-16,-1 1 0 0,1-1 0 0,2 1 0 0,-2 1 0 0,0 0 128 16,0-1-128-16,-1-1 0 0,2-1 128 0,0 0 0 31,-1 0-128-31,0-2 192 0,1 0-192 0,0-1 0 0,0-3 0 0,1 0 0 0,0-2 0 0,1 0-288 16,1-3 64-16,0-1 16 15,1-2-1664 1,2-1-336-16,-5-5-64 0,5 3-9088 0,-5-3-1824 0</inkml:trace>
  <inkml:trace contextRef="#ctx0" brushRef="#br0" timeOffset="108969.16">23376 5521 30399 0,'-5'-6'2704'0,"-1"0"-2160"15,1-1-544-15,-2 1 0 16,-1 0 1488-16,1 2 192 0,-1 0 48 0,0 2 0 15,-2 1-672-15,3 2-128 0,-2 3-32 16,0 1 0-16,-1 4-576 0,1 2-128 0,-1 3-32 0,0 3 0 0,1 1-160 0,-1 3 0 16,1 1 0-16,0 1 0 15,0 0 0-15,2 2 0 0,0-1 0 16,1-1 0-16,2 1 0 0,1-2 0 0,1-2 0 16,0-1 0-16,2-2 0 0,3 0 0 15,0-3 0-15,1-1 128 0,1-2-128 0,0-2 160 16,3-2-160-16,1-2 160 0,0-2-160 0,0 0 0 15,2-3 0-15,2-3 0 0,-1-2 192 0,1-2-64 0,-1 0 0 0,-1-1 0 16,0 0 112-16,-2 1 16 0,-2-1 0 0,-1 0 0 16,-2 0 320-16,0 2 64 0,-3-1 0 0,-2 1 16 15,-2 0 32-15,-1 0 0 0,-1-1 0 0,-2 1 0 0,0 1-304 0,0 2-64 16,-1 0-16-16,0 1 0 0,-1 0-304 16,1 1 0-16,-1 1-208 0,0 1 80 15,0 1-384 1,0 2-64-16,1-1 0 0,-1 1-16 0,0 1-1712 0,0 0-352 0,0 2-64 0,2-1-16 0</inkml:trace>
  <inkml:trace contextRef="#ctx0" brushRef="#br0" timeOffset="109792.14">23904 4936 25791 0,'0'0'1152'0,"-1"-6"224"0,1-1-1104 0,-2 0-272 0,-2 1 0 0,4 6 0 15,-3-4 2160-15,3 4 368 0,0 0 80 16,0 0 16-16,-4 1-1680 0,-1 2-336 0,1 3-64 0,0 2-16 16,-3 0-528-16,0 5 0 15,1 2 0-15,-1 1 0 0,1 4-160 0,-1 0 160 0,0 2-160 0,1-2 160 16,0 0 0-16,1-2 0 16,-1 0 0-16,1 0 0 0,-1-2 0 0,1-1 0 0,-1-1 0 0,1-3 0 0,0-3 0 0,2 0 192 31,-1-1-64-31,0-2-128 0,4-5 256 0,0 0-48 15,0 0-16-15,0 0 0 0,0 0 0 0,-2-5 0 0,0-3 0 0,2-2 0 16,1-2-32-16,0-1-16 0,1-3 0 0,3-1 0 0,1-4-144 16,2-2 0-16,0-1 0 0,1-2 0 0,-1 3 0 0,1 1 0 15,-1 2 0-15,-2 2 0 16,1 0 0-16,-1 3 128 0,-1 3-128 0,-1 2 128 0,-1 2 80 0,-1 3 16 0,-2 5 0 0,0 0 0 16,0 0-48-1,0 0-16-15,0 0 0 0,0 0 0 0,4 6-160 0,1 3 128 0,-2 1-128 16,0 1 128-1,1 1-128-15,0 2 0 0,-1 3 0 0,2 0 0 0,-1 1 0 0,0 0 0 16,1-1 0-16,0 0 0 0,1-1 0 0,0 0 0 0,0-2 0 16,-1-1 0-16,1-1 0 0,-1-1 0 15,1-2 0-15,-2-1 0 0,1-1-768 16,-1-1-16-16,-4-6-16 0,0 0 0 16,0 0-2032-16,0 0-416 0</inkml:trace>
  <inkml:trace contextRef="#ctx0" brushRef="#br0" timeOffset="109971">23686 4945 23951 0,'0'0'2128'0,"-3"-6"-1696"16,1 1-432-16,0-1 0 0,2 6 2304 0,0-5 384 0,0 5 80 0,4-6 16 16,1 2-1872-16,3 0-368 15,2 1-80-15,3 1-16 0,4 0-320 0,3-1-128 16,2 2 0-16,2 0 144 0,3 0-400 0,0 1-64 15,-1-2-32-15,0 0-10032 0,1-2-2016 0</inkml:trace>
  <inkml:trace contextRef="#ctx0" brushRef="#br0" timeOffset="110457.56">24412 4860 18431 0,'0'0'816'0,"-4"-3"160"0,-1-2-784 0,0 2-192 0,-2 0 0 0,0-1 0 0,-1 2 2816 0,-2 0 528 15,-2 1 112-15,0 0 0 0,0 1-1648 0,0 0-336 16,-2 1-64-16,1 1 0 0,0 0-752 0,-1 3-144 16,1-1-16-16,-1 3-16 0,1 0-208 0,1 2-32 15,1 1-16-15,1 0 0 0,1 1-224 0,2 0 176 16,1 1-176-16,2 0 160 0,0 0-160 0,2 0 0 16,2 0 144-16,1 0-144 0,2-1 0 0,0 0 144 15,2 0-144-15,2-2 0 0,1-1 160 0,2-1-160 16,1-2 128-16,1-2-128 0,1 0 0 0,-1-3 0 0,1-3 0 0,0-1-176 15,1-2 176-15,-1-1 0 16,-1-4 0-16,1-2 0 0,1-3 0 0,0 0 128 0,-2-3-128 0,0-2 128 16,0-3-128-16,-1 0 0 0,-1-3 128 0,0 0-128 15,-2-1 0-15,-1 2 128 16,-1 1-128-16,-2 3 0 0,-1 2 224 0,1 2-32 0,-3 3 0 0,-1 2 0 16,-1 2 384-16,-1 2 64 0,1 1 0 0,0 1 16 0,-2 2-96 0,3 5-32 15,0 0 0-15,0 0 0 0,-4 1-400 0,-1 2-128 16,1 4 0-16,-1 1 0 0,0 0 0 15,0 5 0-15,2 1 0 0,0 2 0 0,0 3 0 16,-1 2-144-16,2 2 144 0,0 0-128 0,0 0 128 16,1 1 0-16,1 0 0 0,0-1 0 15,1-1 0-15,1 1 0 0,-1 0 0 0,2 0 0 0,1-2-128 0,0-1 128 16,0-4-128-16,2 0 128 16,0-3-576-16,2-2-48 0,0-2 0 0,1-1 0 15,-1-2-464-15,3-3-80 0,0-2-32 0,0-1 0 16,0-3-1792-16,2-3-352 0</inkml:trace>
  <inkml:trace contextRef="#ctx0" brushRef="#br0" timeOffset="110835.45">24705 4257 30639 0,'-5'-11'1344'0,"5"11"304"0,2-5-1328 0,-2 5-320 16,-2-6 0-16,2 6 0 0,0 0 720 0,0 0 80 16,0 0 16-16,0 0 0 0,0 0-112 0,0 0 0 15,0 0-16-15,0 0 0 0,0 0-560 0,0 0-128 0,-5 6 0 0,1 0 0 16,-1 2 0-16,1 1 0 0,-2 1 144 0,1 1-144 15,-1 0 0-15,1 0 144 0,0-2-144 0,1 1 0 0,1 0 144 0,-1 1-144 16,2-2 0-16,1 0 144 0,1-1-144 0,0-2 192 16,0-6-192-16,2 7 192 0,-2-7 160 0,6 6 32 15,-1-1 16-15,2-1 0 0,1 1-32 0,1-2-16 16,4-1 0-16,-4-1 0 0,4 0-352 0,1 0 0 16,-2 0 0-16,2-1 128 15,2 0-512 1,-1 0-112-16,-1-1-16 0,0 0 0 0,-1 0-1344 0,-3-1-288 0,1 0-48 0,-1 0-7696 15,-2-1-1536-15</inkml:trace>
  <inkml:trace contextRef="#ctx0" brushRef="#br0" timeOffset="111056.53">24884 4314 11055 0,'-1'-5'976'0,"0"-2"-784"0,-1 1-192 0,0-1 0 16,-1 0 3488-16,1 0 656 16,-1-1 128-16,1 1 16 0,-1 2-1600 0,1 0-320 0,-1 1-64 0,3 4 0 15,-3-3-896-15,3 3-160 16,0 0-32-16,0 0-16 0,0 0-560 0,0 0-96 0,-5 4-32 0,2 3 0 0,0 3-192 0,0 1-32 15,0 2-16-15,1 2 0 0,0 1-48 0,1 1-16 16,0 1 0-16,-1 1 0 16,1 0-208-16,0 1 144 15,1-1-144-15,0-2 128 0,-1 0-128 0,0-1 0 0,1 1 144 0,0-1-144 16,0 0-352-16,-1-2-144 0,0-1-16 0,0-1-11936 16,1-2-2384-16</inkml:trace>
  <inkml:trace contextRef="#ctx0" brushRef="#br0" timeOffset="119072.98">3507 7787 8287 0,'0'0'736'0,"0"0"-592"0,0 0-144 0,-3-4 0 0,1-2 1680 0,1 1 304 16,-1-1 64-16,0 2 16 0,1-1-240 0,-3 1-48 0,2-1-16 0,2 5 0 15,-2-4-384-15,2 4-80 0,0 0-16 0,0 0 0 16,0 0-512-16,0 0-128 0,0 0 0 0,0 0-16 15,0 0-400-15,2 7-80 0,-1 1-16 0,0 3 0 16,-1 2 16-16,0 2 0 0,0 1 0 0,0 3 0 16,-1 2-16-16,0 1-128 0,1 0 192 0,0 2-64 15,-2 0-128-15,1 1 0 0,0-1 144 0,0-1-144 0,-1-1 0 0,1-1 128 16,0 0-128-16,0-1 0 0,0-3 0 0,0 0 144 16,0-2-144-16,0-1 0 15,-1 1-384-15,-1-4-192 0,2-3-48 0,-1 0-8112 16,0-1-1632-16</inkml:trace>
  <inkml:trace contextRef="#ctx0" brushRef="#br0" timeOffset="119308.96">3379 7944 29487 0,'-8'-12'1296'0,"6"7"288"0,0-2-1264 0,1 0-320 0,0 0 0 0,1-2 0 15,1 1 704-15,1 2 64 0,0 0 32 0,3 0 0 16,0-1-160-16,3 0-48 0,1 1 0 0,0-1 0 16,2 2-416-16,2-1-176 0,0 1 128 0,3-1-128 15,0 2 0-15,1 0 0 0,2 2 0 0,0 0-176 16,-2 1-208-16,1 1-32 0,-1 0-16 0,0 2 0 31,-1 1-2160-31,1 2-432 0</inkml:trace>
  <inkml:trace contextRef="#ctx0" brushRef="#br0" timeOffset="119561.55">3307 8280 32079 0,'-17'1'1408'0,"9"0"320"0,-1 0-1392 0,1-1-336 16,0 0 0-16,1 1 0 0,1 0 704 0,6-1 64 15,0 0 0-15,0 0 16 0,0 0-272 0,0 0-64 16,0 0-16-16,0 0 0 0,7 4-272 0,5-1-160 16,5-1 192-16,2-1-192 0,2-1 192 0,3-2-192 0,3-1 192 0,1-1-192 15,-2-1 144-15,1-1-144 16,0 1 0-16,-1-1 144 0,-1 2-144 0,-2 0-144 16,-2 0 144-16,0 2-208 15,-3-1-1664-15,0 2-336 0,-2 1-64 0,-1 0-11856 0</inkml:trace>
  <inkml:trace contextRef="#ctx0" brushRef="#br0" timeOffset="120082.92">3779 8270 25791 0,'-3'-13'2304'0,"3"7"-1856"0,0-2-448 0,0 1 0 0,-1-1 1136 0,0 0 128 16,1 1 16-16,0 0 16 15,0 0 208-15,0 2 32 0,1 1 16 0,-1 4 0 0,1-5-784 0,-1 5-144 16,0 0-48-16,0 0 0 0,0 0-256 0,6 5-64 16,-2 0-16-16,0 3 0 0,0 1-240 0,-1 0 0 15,0 4 0-15,1 2 0 0,-2 3 0 0,0 1 0 16,0 2 0-16,-1 0 0 0,-1 0 0 0,0 2 0 16,0 0 0-16,0 1 0 0,-2 0 0 0,0-2 0 15,-1 0 0-15,-1-2 144 0,1 0-144 0,-1 0 0 16,1-2 0-16,2-2 128 0,-2 0-128 0,1-3 0 15,1-2 0-15,-2-2 0 0,1-3 0 0,0 0 0 16,2-6 0-16,0 0 0 0,0 0 0 0,0 0 208 0,0 0 0 0,-3-6 0 16,-1-2-208-16,2-1-192 0,1-2 48 0,0-4 0 15,-1-1 144-15,2-3 0 16,1-2 0-16,0-2 0 0,1-2 0 0,2-2 0 16,-1 0 0-16,1-2 0 0,1 0 0 0,-1 1 0 15,-1 3 0-15,2 2 0 0,-1 1 0 0,2 2 0 0,-1 2 0 0,1 3 128 16,-1 1-128-16,2 0 192 0,-1 3-64 0,2 3 0 0,0 0-128 0,1 1 128 15,-1 2-128-15,1 0 128 16,0 2-128-16,1 2 0 0,0 0 0 0,-1 0 0 0,0 2 0 0,-1 1 128 16,0 1-128-16,0 3 0 0,-1-1 128 0,-2 3-128 15,-1 1 160-15,0 0-160 0,0-1 0 0,-2 2 0 16,-2 1 0-16,-1 1 0 0,-1 1 0 0,-2 0 0 16,-1 2-176-16,-2-1 176 15,1 1-560-15,-3-1 16 0,0 0 0 0,-1 1 0 16,-1-1-1456-16,-1 1-304 0,0 2-48 0,0-3-12240 0</inkml:trace>
  <inkml:trace contextRef="#ctx0" brushRef="#br0" timeOffset="120429.21">4027 8465 12895 0,'0'0'1152'16,"0"0"-928"-16,6-5-224 0,0 1 0 15,-1-1 3776-15,3 1 704 0,-1 0 128 0,0 0 48 0,1 2-2928 0,1 0-592 16,1 0-112-16,-1 2-32 16,1 1-512-16,-2 1-96 0,1 1-32 0,-1 3 0 15,-2 0-144-15,0 1-16 0,-2 1-16 0,0 0 0 0,-2 2-48 0,-1 1-128 16,-2 0 192-16,-2 3-64 0,-2 0-128 0,-1 1 0 16,-2 0 144-16,-1-1-144 0,0 0 0 0,-3-1 0 15,2-1 0-15,1-1 0 0,0 0 0 0,1-1 0 16,1-1 0-16,3-2 0 0,-1-2 224 0,5-5-32 15,-3 5 0-15,3-5 0 0,0 0 176 0,0 0 16 16,0 0 16-16,0 0 0 0,0 0-128 0,7 3-16 16,0-1-16-16,2-1 0 0,1-2-80 0,1 0-16 15,0 0 0-15,2-1 0 0,2 0-144 0,0-1 0 16,0 1 0-16,2-1 0 0,-1 0 0 0,3-1 0 16,-2 1 0-16,2-1 0 15,0-1-2208-15,1 0-320 0,-1-1-64 0</inkml:trace>
  <inkml:trace contextRef="#ctx0" brushRef="#br0" timeOffset="120699.52">4585 8241 22111 0,'0'0'1968'0,"0"-6"-1584"16,0-1-384-16,1 2 0 0,0-1 3072 0,2 1 512 15,1-1 128-15,2 1 0 0,-1-1-2928 0,4 1-592 0,2 0-192 0,2 1 128 0,1-2 16 0,1 2 16 16,3-1 0-16,0 2 0 0,2 0-160 0,0 1 0 16,-1-1-192-16,-1 2 192 15,-1 0-2176-15,-2 1-304 0,-2 1-64 0</inkml:trace>
  <inkml:trace contextRef="#ctx0" brushRef="#br0" timeOffset="120903.09">4587 8375 34431 0,'0'0'768'0,"0"0"144"0,0 0 48 0,0 0 0 0,0 0-768 0,0 0-192 15,0 0 0-15,0 0 0 0,0 0 432 0,0 0 48 0,7-2 16 0,2 1 0 16,3 1-240-16,2 1-64 0,1 0 0 0,3-1 0 0,1-1-192 0,2 0-192 15,5-1 48-15,0-1-10720 32,0-2-2128-32</inkml:trace>
  <inkml:trace contextRef="#ctx0" brushRef="#br0" timeOffset="121698.08">6391 7809 21183 0,'0'0'1888'0,"0"0"-1504"0,0 0-384 0,0 0 0 16,0 0 928-16,0 0 112 0,0 0 32 0,0 0 0 15,0 0-48-15,3 7-16 16,-3-1 0-16,-1 3 0 0,-2 2-448 0,-2 2-96 0,-1 3-16 0,-2 2 0 16,-2 2-64-16,0 1-32 0,-1 1 0 0,1 0 0 15,-1 1-160-15,1 1-48 16,-1 0 0-16,0 0 0 0,0-4-144 0,1 0 128 0,3-1-128 0,0-1 128 0,1-3-128 15,1-3 0 1,1-2 144-16,0-1-144 0,2-3 368 0,0 0 0 0,2-6 0 0,0 0 0 0,0 0 176 0,0 0 32 16,0 0 16-16,3-6 0 15,1-2-16-15,0-3-16 0,2-3 0 0,1-2 0 16,3-4-336-16,1-2-64 0,-1-1-16 0,1-2 0 0,1-2-144 0,0 3 0 16,0 1 0-16,0 3 0 0,-1 3 0 0,-1 1-144 15,0 3 144-15,-1 3 0 0,-1 2 0 0,-2 3 0 16,1 0 0-16,-2 3 0 0,-5 2 256 0,0 0 0 15,7 2 0-15,-1 2 0 0,-3 1-112 0,0 3-16 16,0 1 0-16,2 2 0 0,-1 0-128 0,2 2 0 0,-2 2 0 0,1 3 0 16,-1 0 0-16,1-1 0 15,2 1-144-15,-3 2 144 0,1-1 0 0,-1 1 0 16,0-2 0-16,-1-2 0 0,0 1 0 0,0-2-128 0,-1-2 128 0,1-1-208 16,-2-1-256-16,1-2-48 0,-1-1-16 0,1-1 0 15,-2-7-1936-15,0 0-384 16,0 0-80-16</inkml:trace>
  <inkml:trace contextRef="#ctx0" brushRef="#br0" timeOffset="121966.24">6225 7908 35935 0,'-7'-12'1600'0,"5"7"320"0,0 0-1536 0,1-1-384 15,1 0 0-15,1 0 0 0,0 1-192 0,2-1-128 0,1 2 0 0,3 0-16 16,3-1 688-16,1 1 144 16,3-1 16-16,3 2 16 0,3-1-208 0,0-1-32 15,5 3-16-15,1 0 0 0,0 0-272 0,1-1 128 0,-1 1-128 0,1 0 0 0,-2 0 128 0,0-1-128 16,-1-1 0-16,-2 2 0 16,-2 0 0-16,-2 0-176 0,-4 1 32 0,-1-1 0 31,-2 2-592-31,-1 2-112 0,-2 0-32 0,-8-2 0 15,0 0-2080-15,3 6-432 0</inkml:trace>
  <inkml:trace contextRef="#ctx0" brushRef="#br0" timeOffset="122266.19">6132 8395 31615 0,'-13'1'1408'0,"13"-1"272"0,-5 0-1344 0,5 0-336 16,0 0 0-16,0 0 0 0,0 0 528 0,0 0 48 16,0 0 0-16,0 0 0 0,9 1-80 0,4-1-16 15,1-1 0-15,2 0 0 0,4-1-48 0,2 0-16 16,2 0 0-16,4-2 0 0,2 1-288 0,-1 0-128 16,3-1 128-16,1 1-128 0,2 1 0 0,1 0 128 15,-2-2-128-15,-2 2 0 0,-4-1 0 0,0 0 0 0,-5-1 0 16,-2 2 0-16,-3 0 128 0,-1 1-128 0,-4 0 0 0,-2 0 128 15,-1 0-128-15,-1 1 0 0,-3 1 144 0,-6-1-144 32,0 0-352-32,0 0-144 0,0 0-16 0,1 6-16 15,-1-6-1760-15,-2 8-336 0,-2 1-80 0</inkml:trace>
  <inkml:trace contextRef="#ctx0" brushRef="#br0" timeOffset="122737.05">6185 8747 20607 0,'0'0'912'0,"0"0"192"0,0 0-880 0,0 0-224 0,0 0 0 0,2-5 0 15,-1-2 1904-15,2 1 336 16,-1-2 64-16,1 0 0 0,1-1-544 0,3 2-112 0,0-1-32 0,0 0 0 15,0 1-688-15,4-2-144 16,-1 0-16-16,1 1-16 0,-1 2-224 0,1 0-32 16,-1 1-16-16,0 1 0 0,-1 1-176 0,1 1-48 15,-2 1 0-15,1 1 0 0,-3 1-128 0,1 1-128 0,-1 2 144 0,-2 2-144 16,-4-6 128-16,2 9-128 0,-1 1 0 0,-2 1 0 16,-1 2 0-16,-2 1 0 0,-2 2 0 0,-1 0 0 15,1 1 0-15,-4 0-160 0,1 2 32 0,-1-2 0 16,0 1 128-16,0 1-160 0,-1-2 160 0,4 0-160 15,-2-2 160-15,1-3 0 0,1-1 0 0,0-2 0 16,1-1 0-16,2-2 0 0,1-1 0 0,3-5 0 0,0 0 256 0,0 0-32 16,0 0 0-16,0 0 0 0,0 0 32 15,7 3 0-15,3-2 0 0,1-1 0 16,0-1-32-16,4-1 0 0,1-1 0 0,2-2 0 0,2 1-224 16,0-1 0-16,2 1 128 0,0 0-128 15,0-2 0-15,0 1 128 0,-1-1-128 0,-1 2 0 16,0-1 0-16,0 2 128 0,-4 1-128 0,0-1 0 0,-2-1-256 0,0 1-112 15,-3 0-16-15,-1 0 0 16,-1 1-2624-16,-1 1-512 0</inkml:trace>
  <inkml:trace contextRef="#ctx0" brushRef="#br0" timeOffset="123919.45">7528 8340 4607 0,'0'0'192'0,"0"0"64"0,-6 2-256 0,6-2 0 16,0 0 0-16,-6 3 0 0,1-1 2672 0,0 1 480 0,1 0 112 0,4-3 0 0,0 0-1824 0,0 0-368 15,-6 4-80-15,6-4-16 0,-3 4-352 0,3-4-80 16,0 0-16-16,0 0 0 16,0 0 16-16,0 0 0 15,0 0 0-15,0 0 0 0,0 0 96 0,-3 6 32 0,-1-2 0 0,4-4 0 0,0 0-80 0,0 0-16 16,0 0 0-16,0 0 0 0,0 0-160 0,0 0-32 0,0 0-16 0,0 0 0 31,0 0-128-31,0 0-32 0,-3 6 0 0,3-6 0 16,0 0-32-16,0 0-16 0,0 0 0 0,-3 4 0 0,-1 0 112 0,4-4 32 15,0 0 0-15,0 0 0 16,0 0 80-16,0 0 32 0,0 0 0 0,0 0 0 0,0 0-48 16,0 0-16-16,0 0 0 0,0 0 0 0,0 0 0 0,0 0 0 15,0 0 0-15,0 0 0 0,0 0 64 0,0 0 16 0,6-5 0 0,-1-1 0 16,2 0-16-16,1-1 0 0,-1-1 0 0,1-1 0 16,1-2-128-16,0-3-32 0,1 0 0 0,0-1 0 15,3-1 0-15,1-1 0 16,0-2 0-16,2-2 0 0,-2 2-112 0,-2 1-16 0,1-1-128 0,-1 0 192 0,-1 1-192 15,-2 1 128-15,-3 1-128 0,-1 1 0 0,0 3 144 16,-2 1-144-16,-2 1 128 0,0 0-128 16,-2 2-256-16,-1 0-128 15,-1 0-16-15,-2 3-16 0,0-1-400 0,-1 1-80 0,0 1 0 0,-2 2-16 16,0 1 80-16,0 1 0 0,0 1 16 0,-1 1 0 16,1 3 240-16,0 0 64 0,1 1 0 0,1 0 0 0,2 1 176 0,-1 0 32 31,3-1 16-31,-1 2 0 0,2 0 96 0,1 0 32 0,1 1 0 0,2 1 0 0,-2 1 160 0,3 0 0 15,0 0 0-15,3 1 0 0,0 0 384 0,1 0 64 16,-1 0 16-16,0 2 0 0,2-2 208 16,0 2 32-16,0-1 16 0,0 2 0 15,-2-2-112-15,3 1-32 0,-2 1 0 0,1 1 0 0,-2-2-256 16,0 0-64-16,-2 1-16 16,0-1 0-16,-1-2-96 0,1-1-16 15,-2-1 0-15,0-1 0 0,1-3 160 0,-2 1 32 0,0-1 0 0,-2-6 0 16,0 0 112-16,0 0 16 0,4 4 16 0,2-2 0 15,-6-2 0-15,5 0 0 0,-5 0 0 0,8-3 0 16,1-3-48-16,0 1-16 0,-1-4 0 0,1 0 0 16,1-1-240-16,0-1-160 0,-1-1 192 0,0 0-192 15,-1 0-192-15,1 1-160 0,-2 1-32 0,-2 1 0 16,-1 3-1344 0,-1 0-288-16,-3 6-48 0,0 0-15056 0</inkml:trace>
  <inkml:trace contextRef="#ctx0" brushRef="#br0" timeOffset="124659.64">7996 7478 23151 0,'-3'-13'1024'0,"3"6"208"0,0-3-976 0,3-1-256 15,0-1 0-15,0 2 0 0,-1 0 1024 0,2 1 176 0,-1 2 16 0,-1 0 16 16,0 2 272-16,1 0 48 16,-3 5 16-16,0 0 0 0,0 0-768 0,0 0-160 0,0 0-16 0,0 0-16 15,-1 10-352-15,-4 2-64 0,1 1 0 0,-1 4-16 16,0 2-176-16,-1-1 0 16,-2 1 0-16,-1 0 0 0,-1-1 0 0,1 1 0 0,0-2 0 0,2-1 0 15,-1 0 0-15,2-3 0 16,1-2 0-16,2-1 0 0,0-2 224 0,2 0-32 0,1-8-16 0,0 0 0 15,4 7 80-15,0-2 32 0,1 0 0 0,2-3 0 0,1-1-32 16,1 0 0-16,0-1 0 0,1-1 0 16,0 0-128-16,0 0-128 0,1-1 192 0,0 0-192 0,0 0 0 0,-1 1 0 15,2 0 0-15,0-1-144 16,0 0-608-16,0-1-112 0,-1 0-32 0,-2 2 0 16,0 0-2048-16,0 0-432 0</inkml:trace>
  <inkml:trace contextRef="#ctx0" brushRef="#br0" timeOffset="124891.6">8125 7516 26943 0,'0'0'1200'0,"-1"-4"240"0,-1 0-1152 0,2 4-288 0,-4-5 0 0,-1 2 0 15,0 0 1552-15,5 3 256 0,0 0 48 16,0 0 16-16,-7-2-656 0,7 2-128 0,0 0-16 0,0 0-16 16,-4 8-576-16,2 2-112 0,-1 1-32 15,2 2 0-15,1 0-80 0,0 2-32 16,0 0 0-16,0 3 0 0,0 0-96 0,0 1-128 15,0-1 176-15,0-1-176 0,1 1 128 0,2-2-128 0,-2 1 0 16,-1-2 0-16,0 1 0 0,0-2 160 0,-1-1-160 0,1-1 128 16,1-2-1184-16,0 0-240 0,0-1-48 0,0-2-15152 15</inkml:trace>
  <inkml:trace contextRef="#ctx0" brushRef="#br0" timeOffset="126454.08">8563 8040 29663 0,'0'0'1312'0,"0"0"272"0,0 0-1264 0,0 0-320 15,0 0 0-15,0 0 0 0,0 0 192 0,0 0 0 0,0 0-16 16,7 0 0-16,2 0 368 0,1 0 80 0,2 0 16 16,3 0 0-16,-1 0-240 0,3 0-32 0,0 0-16 15,2 0 0-15,1-1-224 0,0 1-128 16,0 0 160-16,-2 0-160 0,1 0-336 16,-1 0-176-16,-2 0-16 0,-2 0-9264 15,0 0-1856-15</inkml:trace>
  <inkml:trace contextRef="#ctx0" brushRef="#br0" timeOffset="126622.53">8611 8204 14735 0,'0'0'1312'0,"-6"-1"-1056"0,6 1-256 0,0 0 0 15,-5 0 3248-15,5 0 592 0,0 0 112 0,0 0 16 16,0 0-2624-16,0 0-512 0,0 0-128 0,0 0 0 16,0 0-96-16,0 0-16 0,6 1 0 0,4 0 0 15,0 0-160-15,3-1-48 0,1-1 0 0,3 0 0 16,2 1-256-16,0-1-128 0,2 0 128 0,1-2-128 31,0 0-352-31,1-1-160 16,1-1-16-16,-2 1-14624 0</inkml:trace>
  <inkml:trace contextRef="#ctx0" brushRef="#br0" timeOffset="127353.57">10565 7893 18431 0,'1'-6'1632'0,"-1"1"-1312"16,0 5-320-16,0-6 0 0,0 6 1472 0,-2-5 240 15,-1 1 32-15,3 4 16 0,0 0-240 0,0 0-48 16,0 0-16-16,0 0 0 0,-5 2-752 0,1 2-128 16,-3 3-48-16,0 3 0 0,-1 1-272 0,-1 4-48 15,-1 1-16-15,-1 2 0 0,0-1 16 0,0 3 0 16,0-1 0-16,0 2 0 0,0 0-16 0,3-2-16 0,-3-1 0 0,2-1 0 15,2-1-176-15,1-1 192 0,0-1-192 0,2-3 192 16,-1-3 0-16,2 0 16 16,1-2 0-16,2-6 0 0,0 0 64 0,0 0 16 0,0 0 0 15,0 0 0-15,0 0 32 0,4-5 16 0,1-1 0 0,0-3 0 16,3-3-48-16,-2-4-16 0,4-2 0 0,1-4 0 16,2-3-272-16,1-1 128 15,-1-1-128-15,1-1 0 0,-1 1 0 0,1 1 0 0,-1 3 0 0,-2 3 0 0,-2 3 0 0,-1 1 0 16,-1 4 0-16,-2 3 0 0,0 3 240 0,-1 1-64 15,-4 5-16-15,0 0 0 0,0 0 32 0,0 0 0 16,6 6 0-16,-1 3 0 16,0 2-192-16,-1 2 0 0,2 1 0 0,-3 2 0 0,1 0 0 0,1 2 0 15,-1 0 0-15,0 2 0 0,1 0 0 0,-1-1 0 0,3-1 0 16,-3 1 0-16,2-1 0 0,-1-1 0 0,2 0 0 16,-2-2 0-16,0 1 0 0,-1-2 0 0,1-2 0 0,-1-1 0 31,0-2-368-31,1-1-48 0,-2-3-16 0,-3-5 0 15,0 0-1552-15,0 0-304 0,0 0-64 0</inkml:trace>
  <inkml:trace contextRef="#ctx0" brushRef="#br0" timeOffset="127604.5">10413 7841 34143 0,'-5'-10'1520'0,"5"10"304"0,-1-6-1456 0,1 6-368 15,0 0 0-15,1-5 0 16,-1 5 0-16,4-6 144 0,2 2-144 0,2 1 0 0,0 1 496 0,4 0-16 16,3 1 0-16,0 0 0 0,3 0-192 0,-1 0-32 15,2 0-16-15,1 0 0 0,1 0-80 0,-3 1-16 16,1-1 0-16,0 0 0 16,0-1-144-16,-1 1 0 0,-3 0 144 0,-3 1-144 15,-1 0 0-15,-1 1-160 0,-3-1 16 0,0 1 0 31,-7-1-768-31,0 0-160 0,5 4-16 0,-5-4-14304 0</inkml:trace>
  <inkml:trace contextRef="#ctx0" brushRef="#br0" timeOffset="127903.51">10234 8314 29487 0,'-6'2'2624'0,"1"0"-2112"0,5-2-512 0,-3 5 0 0,3-5 480 0,0 0-16 16,0 0 0-16,2 7 0 16,2 1 160-16,4-1 16 0,3-2 16 0,1 0 0 0,3-3 48 0,1 0 0 15,5-1 0-15,0-1 0 16,2-1-256-16,3 0-32 0,3-1-16 0,2-2 0 16,0 1-32-16,3-2-16 0,-1-1 0 0,1 3 0 0,-3-2-112 15,-4 1-32-15,-1 0 0 16,-1-1 0-16,-6 2-80 0,-3 1-128 0,-1-1 176 0,-2 2-176 0,-3 0 0 0,-1 1 0 15,-1 0 0-15,-2 1 0 16,-6-1-640-16,0 0-256 0,5 6-32 0,-2-1-16 31,-2 2-2112-31,-1 1-416 0,-1 0-96 0</inkml:trace>
  <inkml:trace contextRef="#ctx0" brushRef="#br0" timeOffset="128258.06">10420 8707 15663 0,'-5'-3'1392'0,"-1"1"-1120"0,1-1-272 0,-1 0 0 0,-1-1 3840 0,3 1 704 0,1-1 128 0,3 4 48 31,-2-6-2896-31,2 1-576 0,2-1-112 0,1 1-32 16,1-1-576-16,3 1-112 0,2 0-32 0,1 1 0 0,2-1-384 0,1 2 0 0,0 0-144 0,-1 2 144 16,0 1 0-16,-1 1 0 0,-1 2 0 0,-1 3 0 31,-1 0 0-31,-3 2 0 0,-1 1 144 0,-2 2-144 15,-1 2 128-15,-2 2-128 0,-2 3 0 0,-3-1 128 16,-1 1-128-16,0 1 160 0,-3-1-160 0,0 1 160 16,-1 1-160-16,0-1 0 0,1 0 0 0,0-1 128 0,1-3-128 0,2-1 0 15,0-2 0-15,2-1 128 0,0-1-128 0,2-2 192 16,2-1-192-16,1-7 192 0,0 0 176 0,0 0 32 16,0 0 16-16,3 6 0 0,4-3 0 0,0-2 0 15,2-1 0-15,1-1 0 0,1-1-160 0,1-2-48 16,1 1 0-16,2 0 0 0,-1-1-208 0,1 1 144 15,3 0-144-15,-3 0 128 0,3-1-128 0,-2 2 0 16,0-1 0-16,0-1 0 16,2 1-480-16,-2 0-128 0,1 1-32 0,-2-2 0 15,0 0-2752-15,-1 0-544 0</inkml:trace>
  <inkml:trace contextRef="#ctx0" brushRef="#br0" timeOffset="129121.98">11490 7611 26719 0,'0'0'2368'0,"-2"-7"-1888"15,-1 1-480-15,0-1 0 0,-1 2 624 0,4 5 16 16,5-7 16-16,-5 7 0 0,-1-5-272 0,-2-1-64 0,-2 1-16 0,-3 1 0 15,-2 2-160-15,0 1-16 0,-1 0-128 16,0 0 192-16,-1 1-192 0,0 0 128 0,-1 0-128 0,0 1 0 16,0 1 224-16,1 1-48 0,-1 0-16 0,2 0 0 15,2-1 32-15,-1 1 16 0,2 1 0 0,-1-1 0 0,0-1 32 0,3 1 0 16,0 1 0-16,6-4 0 0,-5 2 96 0,5-2 32 16,-6 2 0-16,6-2 0 15,0 0-112-15,-4 3 0 0,4-3-16 0,-3 5 0 16,3-5-112-16,0 0 0 0,-3 5-128 0,2 1 192 0,0 0-192 0,1 2 144 15,0 1-144-15,0 0 128 16,1 0 0-16,0 0 0 0,-1 2 0 0,0 3 0 16,1 2 64-16,-1 3 0 0,2 1 0 0,-1 4 0 0,-1 1 0 0,0 3 16 0,0 0 0 0,1 4 0 15,0 2-16-15,0 3 0 0,-1 1 0 0,0 3 0 16,0-2-64-16,1 2-128 0,-1 1 176 0,0 1-176 16,0 0 144-16,1 0-144 0,0-1 0 15,0 0 144-15,0-2-16 0,2-1-128 0,-1 0 192 16,1-3-64-16,-3-2 160 0,0-1 32 0,0-3 0 0,0-2 0 15,0-2-16-15,0-1 0 0,1-2 0 0,0-1 0 16,-1-3 16 0,1-1 0-16,2-3 0 0,-2-2 0 0,0-1-160 0,1-1-32 0,1 0 0 0,1-2 0 15,0-1 16-15,0-3 0 0,-4-5 0 0,6 5 0 16,1-2 32-16,0-1 0 0,1 0 0 0,1 0 0 0,-2-1-176 0,3-4 128 16,0 0-128-16,1 0 128 0,-1 0-256 0,2-2-64 15,1 1-16 1,3-2 0-1,1 0-1712-15,2-2-352 0,2 0-64 0,1-2-14768 0</inkml:trace>
  <inkml:trace contextRef="#ctx0" brushRef="#br0" timeOffset="129785.2">12148 7675 11055 0,'-3'-11'480'0,"2"5"112"0,0-1-464 0,1-2-128 0,1-2 0 0,1 0 0 15,0 0 3600-15,0 0 704 0,1 0 144 0,0 0 32 16,1-1-2672-16,2 0-528 0,2 1-96 0,0 1-32 16,0 1-256-16,1 2-48 0,0 2-16 0,1 0 0 15,-1 3-320-15,1 1-64 16,0 2 0-16,0 2-16 0,-1 3-304 0,-1 2-128 0,-2 2 0 0,0 2 128 0,-2 2-128 0,-2 1 0 15,-1 3 0-15,-1 1 0 0,-2 0 0 0,0 2 0 16,-1 1 0-16,-3 0 0 16,0 0 128-16,-2 0-128 0,0-1 0 0,-1-1 128 0,1 0-128 0,1 0 0 15,-1-4 144-15,1-2-144 0,-1-1 144 0,0-4-144 16,2 1 192-16,-1-3-192 0,2 0 336 0,0-2-32 16,1-2-16-16,4-3 0 0,0 0 96 0,0 0 0 15,0 0 16-15,0 0 0 0,0 0-16 0,0 0 0 16,0 0 0-16,0 0 0 0,0 0-48 0,6-2-16 15,2 1 0-15,0-2 0 0,-1-1-320 0,2 1 144 16,3 1-144-16,-1-1 0 0,3-1 0 0,0 1 0 16,1 0 0-16,2-1 0 0,0 1-240 0,2 0 0 0,3 1 0 0,-1-1 0 31,3 0-736-31,0 0-160 0,2 1-16 0,-1-2-16 16,0 0-2272-16,1-2-448 0</inkml:trace>
  <inkml:trace contextRef="#ctx0" brushRef="#br0" timeOffset="130200.88">12797 7646 9215 0,'0'0'400'0,"-5"-3"96"0,-3-3-496 0,1 0 0 16,0 0 0-16,-2 1 0 16,0-1 4480-16,-2 2 816 0,0 1 144 0,-1-1 48 15,0 2-3056-15,1 1-624 16,-1 1-112-16,0 1-32 0,1 3-880 0,-1 1-176 0,0 1-32 16,1 2-16-16,0 0-304 0,1 2-64 0,1 3-16 15,2-1 0-15,1-1-176 0,0 1 0 0,2 1 144 0,0 1-144 16,1-2 0-16,2 0 0 0,1 0 0 0,1-1 0 0,1-1 0 15,3 0 0-15,0-3 0 0,2 0 0 0,-1-3 0 0,3 0 0 16,1-3 0-16,0-1 0 0,1-2 0 16,0-2-192-16,0-1 192 0,1-3-192 15,-2-2 192-15,1-2 256 0,0-3-64 0,-1-2-16 0,1-2-32 16,0 0 0-16,0-4 0 0,-1-1 0 0,-1 0 32 0,-1 0 0 0,1 0 0 0,-1 0 0 16,0 2-176-16,-3 1 128 15,0 2-128-15,-2 3 128 0,-1 0 256 0,-1 3 64 0,0 1 0 0,-1 2 0 16,-2 2 128-16,0 3 48 0,2 5 0 0,0 0 0 15,-5-2-304-15,5 2-64 16,-5 1-16-16,1 3 0 0,-1 3-240 0,3 1-128 16,-2 3 128-16,0 2-208 0,2 0 64 0,0 3 16 0,1 2 0 0,1 1 0 0,1-1 128 0,0 2-128 15,0 0 128-15,1 0-128 0,-1 1 128 0,2-2 0 16,-2 0 0-16,2 0 0 0,-1-1-144 0,1 0 0 16,1-1 0-1,-1-2 0 1,1-1-832-16,1-1-176 0,-1 0-16 0,1-2-10704 15,1-2-2144-15</inkml:trace>
  <inkml:trace contextRef="#ctx0" brushRef="#br0" timeOffset="132965.88">12132 8234 10127 0,'0'0'448'0,"0"0"96"0,0 0-544 0,0 0 0 0,-5-3 0 0,1 2 0 0,4 1 2304 0,-4-1 368 15,4 1 64-15,-5-1 16 0,1-1-1232 0,4 2-240 16,0 0-64-16,0 0 0 0,0 0-288 0,0 0-64 0,0 0-16 0,0 0 0 15,0 0-112 1,0 0-32-16,0 0 0 0,0 0 0 0,0 0-64 0,0 0-32 0,0 0 0 0,0 0 0 16,0 0-48-16,7 0-16 15,2-1 0-15,1 0 0 16,0 1-224-16,3-1-32 0,2-2-16 0,3 1 0 0,3-1-80 16,4 0-32-16,4-1 0 0,4 1 0 0,3-1-160 0,4-2 0 0,2 1 0 0,0-2 0 15,-2 0 0-15,2 1 0 0,1-1 0 0,0 2 0 0,0-1 0 16,-3 1 0-16,2-2 0 0,0 0 0 15,-1 2 0-15,-4-1 0 16,-3 1 0-16,-3 1 0 0,-5 0 192 0,-2 1-32 0,-6 0-16 0,-2 0 0 0,-4 2 64 0,-2 0 16 16,-3 0 0-16,1 0 0 0,-8 1 96 0,0 0 0 15,0 0 16-15,0 0 0 0,0 0-96 0,0 0-32 16,0 0 0 0,0 0 0-16,0 0-208 0,0 0-208 0,0 0 32 0,-2 7 16 15,-3-1-528-15,1 1-96 0,0-1-32 0,-1 1 0 16,0 0-1568-16,-1-1-320 0,1 2-64 0,-2 0-10240 0</inkml:trace>
  <inkml:trace contextRef="#ctx0" brushRef="#br0" timeOffset="133409.72">12473 8525 32367 0,'-10'-9'1424'0,"5"6"304"0,-2-1-1376 0,2-2-352 15,2-1 0-15,1 1 0 0,0-1 336 0,1 0 0 16,2-1 0-16,3-1 0 0,3 0 304 0,1 3 48 16,2-2 16-16,2 0 0 0,2 1-464 0,-1 0-96 15,0 0-16-15,0 3 0 0,0 2-128 0,0 1 0 16,-2 1 0-16,-2 1 0 0,0 1 128 0,-1 2-128 15,-3 2 0-15,0 3 128 0,-2 3-128 0,-2 2 0 16,-1 3 0-16,-1 1 0 0,-2 2 0 0,-3 2 0 16,0 0 0-16,-1 2 0 0,-3 0 0 0,0 1 0 15,0-1 0-15,-1-1 0 0,-1-2 0 0,1-1 0 0,3-3 0 0,1 0 128 16,0-2-128-16,2-2 0 0,0-3 144 0,3-2-144 16,-1-3 320-16,3-5-16 15,0 5 0-15,0-5 0 0,0 0 336 0,0 0 80 16,5 2 16-16,3 0 0 0,1-1-240 0,1-1-48 15,2-1-16-15,0-1 0 0,2-2-288 0,0-2-144 0,0 1 160 0,2-1-160 16,2 2 0-16,0-2 0 0,-2 2 0 16,1-1 0-16,-1 1 0 0,-1 0 0 0,-1 0 0 0,0 1 0 15,0-1-512-15,-1 0-80 16,1 1-32-16,0 1 0 0,-2 0-2128 0,1-1-416 16,-2 1-96-16</inkml:trace>
  <inkml:trace contextRef="#ctx0" brushRef="#br0" timeOffset="133960.04">13169 7563 15663 0,'0'0'688'0,"1"-7"144"0,-1-1-656 0,0 2-176 16,0-1 0-16,0 0 0 0,0 2 1664 0,0-1 320 15,0 0 48-15,0 0 16 0,-1 1-512 0,0-1-112 0,0 1-16 0,1 5 0 0,0 0-320 0,0 0-64 16,0 0 0-16,0 0-16 0,0 0-368 0,0 0-80 16,0 0-16-16,0 0 0 0,0 0-112 0,0 0-32 15,0 0 0-15,0 0 0 0,0 0-96 0,0 0-32 16,0 0 0-16,8 3 0 0,-2 2-144 0,1 0-128 16,-1 3 192-16,2 1-192 0,0 2 128 0,-1 2-128 31,1 1 0-31,1 3 0 0,0 0 192 0,0 5-192 0,0 3 192 0,1 5-192 0,-1 2 144 0,-1 5-144 15,-2 4 0-15,-1 4 144 0,-2 3-144 0,-1 2 0 16,-3 4 0-16,-1 0 0 0,-1 2 0 0,-3 1 0 0,0 0 144 0,-3 2-144 16,-2-4 128-16,-1 0-128 0,0-2 128 0,-2-3-128 15,-1-3 208-15,-1 0-16 0,-1-6-16 0,-3-1 0 16,-3-1-176-16,0-4 192 16,-1-2-192-16,-3-1 192 0,-1-4-384 0,-2 0-64 0,-1-4 0 15,-1-2-16 1,-1-2-224-16,0-2-32 0,2 0-16 0,0-1 0 15,1-1-784-15,1-2-144 0,1-4-48 0,4-1-12752 0</inkml:trace>
  <inkml:trace contextRef="#ctx0" brushRef="#br0" timeOffset="134449.99">12078 7578 24015 0,'0'0'1056'16,"0"0"224"-16,-3-4-1024 0,3 4-256 0,-3-5 0 0,3 5 0 0,-5-4 800 16,0 0 96-16,5 4 32 0,0 0 0 0,-5-3-96 0,5 3 0 15,-6 0-16-15,1 1 0 0,-2 0-256 0,1 3-48 16,-1-1-16-16,1 2 0 16,-2 3-176-16,-1 2-16 0,0 2-16 0,-4 4 0 15,0 2-32-15,0 4 0 0,-2 5 0 0,2 2 0 0,-3 4-64 0,0 3-32 16,-1 2 0-16,1 4 0 0,1 3-16 0,1 2 0 0,0 2 0 0,3 0 0 15,1 2-144-15,3-1 0 0,1 1 0 0,3-2 128 16,1 0-128-16,3-2 0 0,2-1 144 0,4-2-144 16,0-1 176-16,4-3-48 15,3-3 0-15,0 0 0 0,2-3 32 0,3-1 0 16,2 0 0-16,0-4 0 0,1-1-16 0,1-3 0 0,1-2 0 16,0-2 0-16,0-3-144 0,-1-2 0 0,1-3 0 0,1-3 0 15,-1-3-2128-15,2-2-304 0</inkml:trace>
  <inkml:trace contextRef="#ctx0" brushRef="#br0" timeOffset="135097.94">13486 7044 17503 0,'0'0'1552'0,"1"-8"-1232"0,1-1-320 16,0 0 0-16,-1 2 2064 0,2 1 368 0,-3 6 64 0,0 0 0 15,0 0-1024-15,0 0-224 0,0 0-32 0,0 0-16 16,0 0-576-16,-1 6-112 0,-3 3-32 0,0 3 0 0,-2 2-480 0,0 1 128 15,-2 1-128-15,-1 3 0 0,0-2 0 0,1-1 0 16,-1 3 128-16,0-3-128 0,0 2 0 0,3 0 176 16,0-2-176-16,2-1 160 0,0 0-160 0,3-2 192 15,1-2-192-15,3-1 192 0,1-2-32 0,1-2 0 16,3 0 0-16,0-2 0 0,1-1 32 0,1 1 16 16,1-1 0-16,1-2 0 0,1-1-80 0,0 0 0 15,1-1-128-15,2 0 192 0,0-1-192 0,0-1 0 0,-2 0 0 16,1 0 0-1,1 0-1520-15,-2-1-288 0,0 1-64 0,0 0-11824 0</inkml:trace>
  <inkml:trace contextRef="#ctx0" brushRef="#br0" timeOffset="135318.34">13690 7145 12895 0,'0'0'576'0,"-3"-6"112"0,0 2-560 0,0-1-128 0,-2 2 0 0,1 0 0 15,0-1 3584-15,0 1 704 0,0 1 128 16,4 2 16-16,-5-1-2480 0,5 1-496 15,0 0-112-15,-5 4 0 0,0 1-672 0,1 0-128 16,1 3-32-16,-1 2 0 0,1 1-240 0,1 3-48 0,0 2-16 0,1 2 0 0,-2-1-48 16,2 0-16-16,0 2 0 0,0 1 0 0,1-2-144 0,0 1 160 15,1 0-160-15,0 1 160 0,0-2-160 0,0 2 0 16,1-2 0-16,-1-2 0 0,2 0 0 0,-1-2 0 16,0-2-144-16,1 0 144 15,-1-2-1792 1,0 0-256-16,1-4-64 0,-3-6-12128 0</inkml:trace>
  <inkml:trace contextRef="#ctx0" brushRef="#br0" timeOffset="136273.26">14041 7190 9839 0,'0'0'432'0,"0"0"96"0,0 0-528 0,0 0 0 0,0 0 0 0,0 0 0 16,0 0 688-16,0 0 16 0,0 0 16 0,5-5 0 15,-1 2 496-15,2 1 112 0,-1-3 16 0,1 3 0 16,1 0-96-16,0 1-16 0,0-1 0 0,0-1 0 16,2 1 0-1,0 0 0-15,1 0 0 0,0 0 0 0,2-1-304 0,0 2-64 0,3 0-16 0,0 0 0 0,-2-1-144 0,0 1-16 32,0 1-16-32,0-1 0 0,-1 1-80 0,-1 0-16 0,0 0 0 0,-1 1 0 0,-2-1-112 0,0 1-16 31,-1 1-16-31,0 0 0 0,0 2 32 0,-2 0 16 15,0 0 0-15,-1 2 0 0,0 1-192 0,0 1-32 16,-2 3-16-16,0 3 0 0,-1-1-240 0,0 2 128 16,-2 3-128-16,1 2 0 0,1-1 0 0,-1 4 0 0,-2 3 0 15,1 1 0-15,0 5 0 0,-1 1 0 0,1 1 0 0,-4 1 0 16,2 1 160-16,-2 2-160 0,1 3 160 16,0 1-160-16,-1-1 160 0,1 3-160 0,-1 0 160 0,1 0-160 15,0 0 160-15,-1 0-160 0,2-2 160 0,1 1-160 16,-2 1 144-16,2-1-144 0,1-2 128 0,0-1-128 15,0 1 128-15,1-3-128 0,0-2 128 0,1-1-128 16,-1-1 144-16,1-1-144 0,0-3 160 0,1-3-160 16,0-1 160-16,0-3-160 0,0-1 160 0,-1-1-160 15,0-2 192-15,0-1-64 0,-1-3-128 0,0 0 192 16,-1-2-16-16,0-2-16 0,0-2 0 0,0-2 0 16,0 0 32-16,-3-1 0 0,0-2 0 0,0-1 0 0,-2 2 48 0,0-3 16 15,-2 0 0-15,0-1 0 0,-1 0 0 0,-1 0 0 16,-2-1 0-16,1-1 0 0,-2 0-128 0,1 1 0 15,-1 0-128-15,0 0 192 0,-1 0-192 0,2 0 0 16,0 0 0-16,0 0 0 16,1 0-432-16,2 1-16 0,2-1-16 0,-1 1 0 15,1-1-1248-15,7 0-240 0,0 0-48 0,0 0-9248 16,0 0-1840-16</inkml:trace>
  <inkml:trace contextRef="#ctx0" brushRef="#br0" timeOffset="137048.62">14926 7766 23039 0,'-9'-5'1024'0,"9"5"192"0,-4-5-960 0,-1 1-256 15,5 4 0-15,-3-5 0 16,3 5 2112-16,0 0 368 0,0 0 80 0,-1-4 0 15,1 4-1216-15,0 0-240 0,2-6-48 0,2 2-16 16,2 1-480-16,0 1-112 0,2-2 0 0,1 2-16 16,1 0-256-16,1 0-48 0,1-1-128 0,1 0 192 0,3 0-192 0,-3 1 0 15,0-1 128-15,0 1-128 0,0 0 0 0,-1 1-160 16,1 0 32-16,-2 0 0 16,0 1-768-16,-2 0-128 0,-1-1-48 0,-1 2-9440 15,-7-1-1904-15</inkml:trace>
  <inkml:trace contextRef="#ctx0" brushRef="#br0" timeOffset="137251.93">14908 7876 19343 0,'0'0'1728'0,"0"0"-1392"0,0 0-336 0,0 0 0 16,0 0 1904-16,0 0 304 16,0 0 64-16,0 0 16 0,0 0-752 0,0 0-128 0,0 0-48 15,0 0 0-15,5 6-352 0,1-3-80 0,4-1-16 16,0-1 0-16,1-1-352 0,1-1-80 0,2-1-16 0,1 0 0 15,0-1-320-15,2 1-144 0,-2-1 128 0,1 1-128 16,1 0 0-16,-1-1 0 0,1 1-192 0,-2 1 192 31,1 0-2096-31,-4 0-288 0,-1 0-64 0</inkml:trace>
  <inkml:trace contextRef="#ctx0" brushRef="#br0" timeOffset="138371.88">16527 7607 9215 0,'0'0'400'0,"6"-6"96"0,-2-1-496 0,2 0 0 0,-1-2 0 0,1 1 0 0,0-1 2800 0,0 2 464 15,-2-1 80-15,1 1 32 0,-2 1-1056 16,0 0-208-16,-3 6-32 0,0 0-16 0,0 0-736 0,0 0-160 16,0 0-16-16,0 0-16 0,0 0-496 0,-6 7-80 0,-2 3-32 0,-1 1 0 31,-1 1-320-31,-1 1-64 0,-2 1-16 0,-1 3 0 0,-2 1-128 0,2-1 192 15,-1 1-192-15,0-1 192 0,2 2-192 0,1-1 0 16,0-2 0-16,1 0 128 0,2-1-128 0,-1-1 0 16,3-1 0-16,0 1 0 0,0-6 144 15,3 0-144-15,0-1 160 0,0-2-160 16,4-5 224-16,0 0-48 0,0 0-16 0,0 0 0 0,0 0 48 0,0 0 16 0,4-5 0 0,0-3 0 16,1-1 48-1,2-2 16-15,2-2 0 0,1-2 0 0,2-4-288 0,1-2 0 0,0-2 128 0,4-1-128 0,0 0 0 16,1 0 0-1,-3 2 128-15,0 3-128 0,-2 1 0 0,-1 3 0 0,-2 1 0 0,-1 3 0 0,-2 3 256 0,-1 1-16 16,-2 2 0-16,1 1 0 0,-5 4-112 0,0 0-128 16,6 4 176-16,0-1-176 0,-6-3 224 15,5 8-64 1,0 3-16-16,0 1 0 0,1 1-144 0,-1 1 0 16,2 2 0-16,-2 1 0 0,0 3 0 0,0 0 0 0,2-2 0 0,-2 2 0 0,1-1 0 0,-1 0 0 0,1-2 0 15,0 1 0-15,1-2 0 0,0 0 0 0,-2-2 128 0,1-1-128 16,-1-1 0-16,-1-1-192 0,1 0 32 0,-1-2 16 31,0-2-528-31,-4-7-96 0,0 0-32 0,0 0 0 16,0 0-1888-16,0 0-368 0</inkml:trace>
  <inkml:trace contextRef="#ctx0" brushRef="#br0" timeOffset="138609.37">16345 7572 16575 0,'-2'-4'1472'0,"0"-1"-1168"16,1-2-304-16,1 1 0 0,0 6 3584 0,4-5 672 15,0-1 128-15,3 2 32 0,1 1-2992 0,3-1-592 16,3 0-112-16,2 1-16 0,5 1-288 0,2-1-48 16,1 0-16-16,3 0 0 0,-1-1-96 0,-1 1 0 15,0-1-16-15,-2 0 0 0,-1 0-240 0,0 0 144 16,-1-1-144-16,-2 2 128 0,0 0-128 0,-2 0 0 15,-3 1 0-15,-1 0 128 16,-2 1-768-16,-1 0-144 0,-2 1-48 0,-2 1-9760 16,-6-1-1952-16</inkml:trace>
  <inkml:trace contextRef="#ctx0" brushRef="#br0" timeOffset="139224.93">17270 7666 29487 0,'1'-6'2624'0,"0"1"-2112"0,0-2-512 0,0 1 0 16,1-1 240-16,0-2-64 0,-1 1-16 0,-1-1 0 0,0 0 432 0,0 0 96 16,-1-1 16-16,-2 1 0 0,1 1 16 0,-1-1 16 15,0 1 0-15,-2 0 0 16,0 2-96-16,-1 0 0 0,1 2-16 0,-3 1 0 15,-1-1-304-15,-1 2-64 0,-1-1-16 0,0 3 0 0,1 2-240 0,-3 2 128 16,0 2-128-16,-1 2 0 0,-1 0 0 0,0 2 0 16,-3 0 0-16,3 2 0 0,-2 2 0 0,3 0 0 15,1-1-144-15,1 2 144 0,2 2-128 0,1-1 128 16,3 1 0-16,1-1-144 0,2 1 144 0,2-2 0 16,1 0 0-16,2-3 0 0,1 0 0 0,3-2 0 15,0-1 0-15,3-3 0 0,1 0 0 0,1-2 0 0,2-2 0 0,0-1 0 16,0-1 0-16,-1-2 0 15,0-2 160-15,0-3-160 0,1-2 144 0,0-2-144 0,0-2 128 0,2-3-128 16,0-3 128-16,1-2-128 0,-2-2 128 0,-1-2-128 16,0-2 0-16,0 0 128 0,1-1-128 0,-2 1 0 15,-1-1 0-15,-1 1 0 0,-3 0 0 0,1 3 0 0,-5 3 160 16,1 3-160-16,-3 2 192 0,0 2-192 16,-1 2 528-16,-1 1 0 0,-1 2 0 0,-1 2 0 15,0 2-64-15,0 2-16 0,-2 0 0 0,5 3 0 16,-5-1-448-16,-1 2 128 0,2 3-128 0,0 2 0 15,0 1 0-15,-1 3-192 0,0 3 48 0,2 2 0 16,0 2 16-16,-1 0 0 0,2 2 0 0,1 1 0 0,-1 1 128 0,1 1 0 16,0 0 0-16,1 1-128 15,0 0 128-15,1 0 0 0,0-1 0 0,1 0 0 0,0-1 0 0,2-1 0 16,-1-3 0-16,1 1 0 0,1-1 0 0,0-3 0 16,2-1 0-16,-1-2 0 0,1-1-192 0,1-1-16 15,-1-3 0-15,2 0 0 16,1-3-464-16,1-1-96 0,0-1 0 0,2-2-16 15,2-2-1168 1,0-2-224-16,0-2-64 0,1-2-12464 0</inkml:trace>
  <inkml:trace contextRef="#ctx0" brushRef="#br0" timeOffset="139570.43">17548 7057 23039 0,'0'-13'2048'0,"0"8"-1648"0,1-1-400 0,0 1 0 0,-1 5 1456 0,3-6 208 15,-1 1 32-15,-2 5 16 0,0 0-736 0,0 0-144 16,0 0-16-16,0 0-16 0,0 0-352 0,0 0-80 16,0 0-16-16,-1 8 0 15,-3 0-352-15,0 2 0 0,-2 0 0 0,1 1 128 0,-1 1-128 0,1 2 0 16,-1-1 0-16,0-2 128 0,-1 1-128 15,1 0 0-15,-1 1 128 0,2-2-128 0,0-1 144 0,2 0-144 16,1 0 192-16,1-1-192 0,1-2 304 0,1 1-48 16,0-1-16-16,2-2 0 0,1 1 0 0,3-2 0 15,2 0 0-15,1 0 0 0,2-1-240 0,0 0 176 16,1-2-176-16,-1 1 160 0,3-1-368 0,-1-1-80 0,-1 0-16 16,0-1 0-1,-1-1-720-15,0 1-160 0,-1-1-32 0,-2 0 0 16,-1 0-1648-16,-3-2-336 0,2 0-64 0</inkml:trace>
  <inkml:trace contextRef="#ctx0" brushRef="#br0" timeOffset="139774.49">17698 7160 7359 0,'0'0'656'0,"0"0"-528"16,-2-6-128-16,-1 1 0 0,0-3 3216 0,-1 3 624 0,0-1 112 0,-1 1 16 15,0-1-1376-15,1 3-288 0,0 1-48 16,4 2-16-16,-6-2-688 0,6 2-144 0,-5 1-16 0,5-1-16 16,-6 1-608-16,2 2-128 0,-1 1-32 0,2 3 0 15,0 1-320-15,1 4-64 16,-1 0-16-16,3 2 0 0,0 2-16 0,1-1-16 0,1 0 0 0,-1 2 0 15,0-1-176-15,1 1 0 0,-1 1 144 0,1-3-144 16,0-1 0-16,1 2 0 0,-1-1 0 0,1 0 128 16,0 1-1312-1,2-2-256-15,-1-1-48 0,2 1-14128 0</inkml:trace>
  <inkml:trace contextRef="#ctx0" brushRef="#br0" timeOffset="140467.71">16327 8168 19455 0,'0'0'864'0,"-5"-2"176"0,-1 1-832 0,0 0-208 0,-3 0 0 0,1 1 0 16,3 0 1264-16,-1 0 208 0,6 0 32 0,-5 0 16 16,5 0-256-16,0 0-48 15,0 0-16-15,0 0 0 0,0 0-432 0,0 0-96 0,0 0-16 0,0 0 0 16,0 0-144-16,0 0-16 0,6 2-16 0,3 1 0 16,1-2 16-16,3 0 0 0,4 0 0 0,2 0 0 15,4-1-160-15,6 0-16 0,5-1-16 0,4 0 0 16,3-1 16-16,2-2 16 0,0 1 0 0,2-1 0 15,3 0-64-15,2 1-16 0,3-1 0 0,1-1 0 16,1 0-256-16,-1-1 160 0,-4 2-160 0,0-1 128 16,-3 1-128-16,-3 0 0 0,-3-2 144 0,-3 2-144 0,-2-1 128 0,-5 2-128 15,-2 0 160-15,-4-1-160 0,-3 1 128 0,-4 1-128 16,-4 0 0-16,-3-1 144 0,-3 2-144 0,-3 1 0 16,-5 0-160-16,0 0 160 15,0 0-528-15,0 0-16 0,0 0 0 0,-5 3 0 16,-4-1-224-16,-1 1-64 0,-1 3 0 0,-1 0 0 15,-1 1-1984-15,-1 0-384 0,-1 2-96 0</inkml:trace>
  <inkml:trace contextRef="#ctx0" brushRef="#br0" timeOffset="141008.51">16764 8594 26719 0,'-10'-6'2368'0,"4"4"-1888"0,6 2-480 0,-4-5 0 0,0 1 960 0,1-2 112 16,2 1 16-16,1-2 0 0,0 1 192 0,3-1 32 15,0-1 16-15,2 2 0 0,2-4-544 0,1 1-96 16,0 1-32-16,2-1 0 0,0 2-432 0,1-1-96 16,1 1 0-16,0 2-128 0,1-1 176 0,-1 2-176 15,-1 1 160-15,-1-1-160 0,-2 3 192 0,1 1-64 16,0 1-128-16,-2 2 192 0,-7-3-192 0,5 4 128 15,-1 2-128-15,0 1 0 0,-2 3 0 0,-2 2 0 16,-2 1 0-16,0 4 0 0,-3 3 0 16,0 1-128-16,-2 1 128 0,-1 1 0 0,0-1-144 0,-1 1 144 15,-1 0 0-15,0 0-144 0,-1 0 0 16,0-2 0-16,1-2 0 0,-1-2 0 0,2-1 144 0,0-2 0 16,2-1-144-16,-3-1 144 0,1-1 0 0,1-1 0 0,2-2 0 0,0-1 0 15,2-3 128-15,4-4-128 16,-3 4 0-16,3-4 128 0,0 0-128 0,0 0 160 15,0 0-160-15,0 0 160 0,0 0 48 16,5 4 16-16,3-2 0 0,1-1 0 0,0 0-32 0,2-1-16 0,3-1 0 0,1 0 0 16,3-1-176-16,0-1 0 0,3 0 0 0,2 0 128 15,2 0-128-15,0-1 0 0,2 2 0 0,1-1 0 0,-1-2 0 0,-2 1 0 16,-2 0 0 0,-1-1 0-16,-1 1 0 0,-2 0 0 0,0 1 128 0,-1 0-128 0,-3 1 0 0,-3-1 0 15,-2 2 0-15,-2-1 128 0,-3 0 0 16,-5 2 0-16,0 0 0 0,0 0 0 0,0 0-128 15,0 0 192-15,0 0-192 0,0 0 192 16,0 0-640-16,0 0-128 0,-7 0-32 0,-1 1-17040 16</inkml:trace>
  <inkml:trace contextRef="#ctx0" brushRef="#br0" timeOffset="159433.76">2455 10215 2751 0,'0'0'128'0,"0"0"16"0,0 0-144 0,0 0 0 0,0 0 0 0,0 0 0 15,-3-6 2320-15,0 2 432 0,2-2 96 0,1 2 16 0,0 4-1440 0,3-6-272 16,-1 1-64-16,0-1-16 16,0 0-48-16,0 0 0 0,-1 1 0 0,2-1 0 0,-1 2 0 0,-2 4 0 15,1-6 0-15,-1 6 0 0,0 0 96 0,0 0 16 32,0 0 0-32,0 0 0 0,0 0-432 0,0 0-64 0,0 0-32 0,0 0 0 15,0 0-432-15,-1 9-176 0,-1 1 128 16,1 1-128-16,-2 3 0 0,2 3 0 15,0 1 128-15,0 0-128 0,0 1 0 0,0 1 0 16,1 2 0-16,0 1 0 0,0 1 0 0,1 0 0 0,0 0 0 0,0 0 0 0,-1-1 0 0,1 0 0 16,-1-1 0-16,0 0 0 0,0-2 0 0,0-2 0 15,0-1 0-15,-2 4 0 16,-2-5-576-16,-1-3-128 0,1-3-48 0,-2-1 0 16,2-2-1888-16,4-7-384 0</inkml:trace>
  <inkml:trace contextRef="#ctx0" brushRef="#br0" timeOffset="159637.5">2388 10291 14735 0,'-6'-11'1312'0,"4"5"-1056"0,0-2-256 0,1 0 0 15,1-1 3088-15,2-1 560 0,2 0 128 0,2 0 0 16,1-1-2176-16,1 0-432 0,3 2-80 0,4-1-32 16,-2 1-432-16,2-1-96 15,2 1-16-15,-1 2 0 0,2 2-512 0,-2 0 0 0,1 1 0 16,-2 2 0-16,1 1 0 0,-2 1 0 0,0 1 0 0,-2 1 0 31,-1 1-704-31,-1 3-80 0,-3 0-32 0,-1 2 0 0,0 0-2288 16,-2 2-464-16</inkml:trace>
  <inkml:trace contextRef="#ctx0" brushRef="#br0" timeOffset="159794.91">2434 10428 29375 0,'0'0'1296'0,"0"0"272"0,0 0-1248 0,0 0-320 16,0 0 0-16,1-4 0 0,0-2 784 0,1 1 112 16,3 0 0-16,1 1 16 0,3 0-432 0,3-1-96 15,2 0 0-15,2 0-16 0,-2 1-240 0,3-1-128 16,-2 1 160-16,3 1-160 16,2 1-944-16,-2-1-272 0,0 0-64 0,1 0-12672 0</inkml:trace>
  <inkml:trace contextRef="#ctx0" brushRef="#br0" timeOffset="160031.26">2964 10218 29487 0,'-5'-2'2624'0,"0"0"-2112"0,1-1-512 0,4 3 0 0,-6-2 1008 0,1 1 80 16,-1 1 32-16,6 0 0 0,-5 2-288 0,1 3-64 15,-1 1-16-15,2 2 0 0,2 1-592 0,-1 0-160 16,0 2 0-16,2 2 0 0,2 1 0 0,-1 2 0 15,0 0 0-15,0 2 0 0,1 0 0 0,0 1 0 16,0 0 0-16,1-2 0 16,0 0-272-16,0-2-80 0,1 0-16 0,-2-1 0 15,0-1-1648-15,0-1-336 0,1-2-64 0,0 0-10656 0</inkml:trace>
  <inkml:trace contextRef="#ctx0" brushRef="#br0" timeOffset="160474.76">2893 10357 11967 0,'-2'-7'1072'0,"-1"-1"-864"0,1 0-208 0,1-1 0 16,0-1 3584-16,0 0 656 0,1 0 144 0,0 0 32 16,1-1-2144-16,1 0-416 15,0 0-96-15,3 0-16 0,0 1-800 0,3 1-176 16,2 1-16-16,2 0-16 0,-1 0-400 0,2 2-80 0,0-1 0 0,2 3-16 16,0 1-240-16,-3 2 128 0,1 2-128 0,1 2 0 15,-3 0 0-15,0 2 0 0,-2 3 0 16,-1 1 0-16,-1 0 0 0,-3 2 0 0,-1 1 0 0,-1 1 0 15,-5 1-128-15,-1 2-128 0,-2 1-32 0,0 1 0 16,-2-2 96-16,-1 2 32 0,-1-1 0 0,1-2 0 16,0-1 160-16,1-2 0 0,0-2 0 0,3-2 0 0,-1-1 0 0,3-2 0 15,3-5 128-15,0 0-128 0,0 0 208 0,0 0-16 16,0 0-16-16,0 0 0 0,6 3-176 0,1 0 192 16,0-3-192-16,2 0 192 0,2-3-192 0,1 2 0 15,1 0 0-15,1 0 0 0,1 0 0 0,0 1 192 16,0 1-192-16,0 0 192 0,-1 2 48 0,-1 2 16 15,-1 0 0-15,-1 2 0 0,-2 0-80 0,-1 0-16 16,-3 2 0-16,0 1 0 0,-3 0 16 0,-1 0 0 16,-1 0 0-16,-2 0 0 0,-2-2 192 0,-1 1 32 15,-2 0 16-15,-3-1 0 0,-1-1 80 0,-1 1 16 16,-1 0 0-16,-1-1 0 0,0 0-304 0,-2 0-48 16,3-1-16-16,-2 1 0 0,1-3-144 0,1 1 128 0,0-2-128 15,1 0 128-15,2-1-416 0,0 0-96 16,1-1 0-16,2-1-16 15,1-1-624-15,1-2-112 0,1-1-16 0,2-2-16 0,3 0-2384 16,1-3-480-16</inkml:trace>
  <inkml:trace contextRef="#ctx0" brushRef="#br0" timeOffset="160697.2">3277 10307 10127 0,'10'-6'448'0,"-5"2"96"0,1 0-544 0,-1-1 0 0,1 1 0 0,-1 2 0 0,-5 2 5312 0,6-5 960 15,-6 5 192-15,0 0 48 16,0 0-3904-16,0 0-784 15,0 0-160-15,0 0-16 0,0 0-896 0,0 0-176 16,0 0-48-16,5 5 0 0,-1 1-336 0,1 2-64 0,-1 2 0 0,1 2-128 0,-1 0 144 0,0 1-144 16,1 3 0-16,0 0 144 0,0 1-144 0,-1 0 128 15,2 0-128-15,-1 1 128 16,0-1-128-16,-1 1 0 0,3-1 0 0,-3 0 0 16,-1 0-512-1,1-1-128-15,-1-2-16 0,1-1-16 0,0 1-1952 0,-2-5-400 0,-1-1-80 0</inkml:trace>
  <inkml:trace contextRef="#ctx0" brushRef="#br0" timeOffset="160968.56">3335 10314 29487 0,'-10'-12'1296'0,"8"7"288"0,0 0-1264 0,1-2-320 0,-1 1 0 0,2-1 0 0,2 0 752 0,1 1 80 16,3 0 32-1,2 1 0-15,2-1 16 0,2 2 0 0,2-1 0 0,3 2 0 16,-1 1-368-16,3 1-80 0,1 1-16 0,2 1 0 0,1 1-96 0,-3 3-32 31,-1 0 0-31,-2 3 0 0,0 1-96 0,-2 0 0 16,-2 2-16-16,-1 3 0 0,-4 0-32 0,-1 0 0 0,-3 1 0 0,-2 0 0 15,-2 3-16-15,-5 0-128 0,-3 1 192 16,-2 0-64-16,-1-1 0 0,-3 1 0 16,-3 0 0-16,-1-3 0 0,-3 1 16 0,-1-1 0 15,-1-1 0-15,-2-2 0 0,1-2-144 0,-1-1 160 0,0-2-160 0,0 0 160 31,3-1-544-31,3-1-96 0,1 0-32 0,3-1-11360 0,1 1-2272 0</inkml:trace>
  <inkml:trace contextRef="#ctx0" brushRef="#br0" timeOffset="161456.98">4722 10482 25279 0,'0'0'1120'0,"-4"1"224"0,-3 1-1072 0,0 2-272 15,0-1 0-15,-1 1 0 0,0 1 784 0,2 1 112 0,0 1 0 0,2 1 16 16,-1-1-16-16,3 1-16 0,0 0 0 0,2 1 0 16,2-2-432-16,2 2-96 0,0 1-16 0,3-2 0 15,2-2 48-15,2 0 0 0,2-2 0 0,1-1 0 16,1-1 48-16,2-4 16 15,0 0 0-15,1-2 0 0,-2-3 288 0,1 0 64 0,-2-3 16 0,0-1 0 0,-3-3-144 0,-1 0-32 16,-1-1 0-16,-4-2 0 16,-1 1-96-16,-3-1-32 0,-2 0 0 0,-2-1 0 0,-4 3-160 0,1 1-32 15,-4 3-16-15,0 3 0 16,-2 0-80-16,0 2-16 0,-1 3 0 0,-1 1 0 0,-3 1-208 0,0 2-208 16,-2 2 32-16,1 4 16 15,-1 2-736-15,0 2-128 0,1-1-48 0,3 2 0 16,1 1-1904-16,4 1-384 0,-1 0-80 0</inkml:trace>
  <inkml:trace contextRef="#ctx0" brushRef="#br0" timeOffset="161745.76">5220 10202 23951 0,'-5'-19'2128'0,"3"11"-1696"0,-2-2-432 0,0 0 0 15,0-1 2448-15,-2 0 416 0,-1 0 80 0,1 1 0 16,0 2-992-16,-1 0-208 0,0 1-32 0,2 3-16 15,-1 1-736-15,6 3-128 16,0 0-48-16,0 0 0 0,-5 3-560 0,0 4-224 16,2 1 176-16,1 3-176 0,-1 3 0 0,2 2 0 15,-1 3 0-15,1 3 0 0,1 2 0 0,0 5 0 0,-1 2 0 16,-1 5 0-16,1 0 0 0,0 2 0 0,-1 3 0 0,1 0 0 0,0 0 0 0,-1-1 0 16,0 0 0-16,1-3 0 0,-1-2 160 0,-1-2-160 15,2-2 160-15,0-2-160 16,0-3 0-16,0-2 0 0,-1-3-176 0,0-3 176 15,-1-4-736-15,1-2-32 0,-2-3 0 0,-1-2 0 16,0-3-2336-16,-2-3-480 0,0-2-80 0,-2-4-32 0</inkml:trace>
  <inkml:trace contextRef="#ctx0" brushRef="#br0" timeOffset="161904.34">4887 10623 30399 0,'-2'-6'2704'0,"0"1"-2160"15,-3-2-544-15,3 1 0 0,1-1 1520 0,1 0 192 16,0 2 32-16,1-1 16 0,2 1-800 0,4-1-176 0,2 1-16 0,3-1-16 15,1 1-544 1,2 1-208-16,4-1 176 0,2 2-176 16,1-2 128-16,3 3-128 0,3 0 0 0,2 0 0 15,-1 1 0-15,1-1-128 0,1-3-16 0,0 1-11584 16,-2-2-2320-16</inkml:trace>
  <inkml:trace contextRef="#ctx0" brushRef="#br0" timeOffset="162534.51">6452 10331 27759 0,'0'0'1216'0,"0"0"272"0,0 0-1184 0,0 0-304 0,0 0 0 0,0 0 0 15,-4 1 880-15,0 1 112 0,-1-1 32 0,5-1 0 0,-4 2-256 16,-1 2-64-1,1 1 0-15,0 1 0 0,-3 5-320 0,0 1-64 0,1 4 0 0,0-1-16 0,1 1-304 16,-1 0 160-16,2 1-160 0,2 0 128 0,-2 1-128 0,3-1 0 16,0 1 0-16,1 0 128 0,0-3-128 0,2 0 0 15,1 1 0-15,0-3 128 0,1-1-128 0,2-1 128 16,0-1-128-16,1-2 128 0,0-3 16 0,1-2 0 16,3-1 0-16,0-2 0 0,1-2 48 0,2-2 0 15,-1-4 0-15,0 0 0 0,0-2 0 0,0-2 0 16,1-3 0-16,-2 1 0 0,-2 1-48 0,0 1 0 15,-3 2 0-15,1 2 0 0,-4 1-144 0,1 3 0 16,-5 4 0-16,5 0 0 0,-5 0 0 0,7 3-192 0,-2 1 32 0,1 1 16 16,-1 2 0-16,2-1 0 15,0 1 0-15,0 0 0 0,1-1 144 0,1 0 0 0,0-2 0 0,2 0 0 16,-2 0 0-16,2-2 0 0,2-1 0 0,-2-2 0 16,-2-1 0-16,1-2 0 0,0-1 144 0,-1-3-144 15,0-1 624-15,-3-2 16 0,0-1 0 0,-2-1 0 16,0-1 240-16,-3-2 48 0,-1 1 16 0,-2 0 0 15,-3-2-368-15,0 2-64 0,-2 2 0 0,-1 0-16 16,0 4-176-16,-2 1-16 0,-1 1-16 0,1 4 0 16,-1 2-288-16,0 2-256 0,1 3 64 0,-1 4 0 31,0 2-1968-31,0 2-384 0,1 0-80 0,2 2-9200 0,2 3-1840 0</inkml:trace>
  <inkml:trace contextRef="#ctx0" brushRef="#br0" timeOffset="162833.39">6852 10593 30399 0,'0'0'1344'0,"0"0"288"0,0 0-1312 0,0 0-320 16,0 0 0-16,0 0 0 0,0 0 1248 0,0 0 176 15,0 0 48-15,0 0 0 0,0 0-608 0,-3 6-112 16,3-6-32-16,0 0 0 0,0 0-464 0,0 0-112 16,0 0-16-16,0 0 0 0,0 0 16 0,0 0 0 15,0 0 0-15,0 0 0 0,0 0 80 0,5-6 16 16,0-2 0-16,1-1 0 0,-1-6-64 0,3 1-16 15,0-1 0-15,1 1 0 0,-1 2 16 0,2 1 0 16,0 0 0-16,-1 2 0 0,0 2 160 0,-2 1 48 16,0 2 0-16,0 1 0 0,-1 1-208 0,2 2-48 0,0 2 0 0,0 1 0 15,1 1-128-15,0 2 0 0,1 0 0 0,0 2 0 16,-1 1 0-16,-1 1 0 0,0 2 0 0,1 0 0 16,-2 0 0-16,1-1 0 0,0-1 0 0,0-1 0 15,-3-2-448-15,2 0 48 16,-2-1 0-16,2-2 0 0,0-2-1536 0,-2-1-304 15,1-1-64-15,-1-2-8640 0,1-3-1712 0</inkml:trace>
  <inkml:trace contextRef="#ctx0" brushRef="#br0" timeOffset="163192.43">7251 10356 21183 0,'0'0'1888'0,"0"0"-1504"16,0 0-384-16,0 0 0 0,0 0 1728 0,0 0 288 16,-6 2 48-16,2 1 16 15,0 1-752-15,0 3-160 0,2 1-16 0,0 1-16 16,2 0-432-16,-2 4-96 0,1-1-16 0,1 0 0 15,0 0-160-15,1 0-48 0,1 0 0 0,-1 2 0 0,-1-2-32 0,1 1-16 16,0-2 0-16,0 0 0 16,-1-4 48-16,1 0 16 0,1-2 0 0,-2-5 0 0,0 0-48 0,0 0-16 15,0 0 0-15,0 0 0 0,0 0 176 0,0 0 48 16,5-6 0-16,-1-2 0 16,2-2-208-16,-1-2-32 0,2-2-16 0,1-3 0 0,1 0-160 0,-1-1-16 0,2-1-128 0,0 2 192 15,1 1-32-15,-1 3-16 0,0 0 0 0,-1 2 0 16,1 1 48-16,0 2 0 0,-2 3 0 0,2 0 0 15,-1 3-32-15,0 2 0 0,0 1 0 0,-1 3 0 16,2 0-160-16,-1 2 0 0,0-1 0 0,1 2 128 16,0 1-128-16,-1 3 0 0,-2 2 0 0,1 1 0 15,-1-1 0-15,-2 0 0 0,1-1 144 0,-2 2-144 16,-1-1-160-16,2 1-96 0,-2 0-32 0,0 1 0 16,-1-2-672-1,1-1-128-15,-1-1-16 0,1-1-11472 0,-1-1-2288 16</inkml:trace>
  <inkml:trace contextRef="#ctx0" brushRef="#br0" timeOffset="163529.28">7640 10435 24879 0,'0'0'1088'0,"0"0"256"0,0 0-1088 0,0 0-256 16,0 0 0-16,0 0 0 0,0 0 1888 0,0 0 320 15,0 0 64-15,7-2 16 0,-3-2-1200 0,4 1-256 16,2-1-32-16,2-2-16 0,2 1-400 0,2-2-96 15,0 0-16-15,2 0 0 0,-1-2-144 0,2-1-128 16,0 0 192-16,0-1-192 16,-3 0 224-16,-1 0-64 0,-1-1-16 0,-3 0 0 0,-4 0 16 0,0 1 0 0,-5 1 0 0,0 2 0 15,-1 0 288-15,-1 2 64 0,-2 0 16 0,-1 2 0 16,-3 2 80-16,-1 1 16 0,-3 1 0 0,-2 2 0 16,-1 1-240-16,-1 2-64 0,-1 0 0 0,0 4 0 15,-1 1-320-15,2 2 0 0,0 1 0 0,1 1 0 0,1 0 0 0,1 0-128 16,3 1 128-16,0 1-128 0,1 0 128 0,3 1 0 15,2-2-144-15,1 0 144 0,1 0-160 0,2-1 160 16,2-1-208 0,3-1 80-1,2-1-592-15,2 0-112 0,2-2-32 0,3-2 0 16,5-2-1808-16,3-3-352 0,4-3-80 0</inkml:trace>
  <inkml:trace contextRef="#ctx0" brushRef="#br0" timeOffset="164221.49">8219 10232 5519 0,'0'0'496'0,"-4"-5"-496"16,0-2 0-16,1 1 0 0,-1 0 5936 0,-2 2 1088 16,-1-1 208-16,1 2 64 0,-2 1-4432 0,0 1-880 0,0 1-192 0,-1 2-16 15,0 3-912-15,0 3-176 0,-2 0-48 0,0 2 0 16,0 1-480-16,1 2-160 0,2 1 0 0,0 2 0 16,0 0 0-16,3 1 0 0,0-1 0 15,2 1 0-15,0-1 0 0,2 1 0 0,1-1 0 0,2 0 0 16,0-3 0-16,3-1 0 0,1-1-128 0,4-2 128 15,0-2-128-15,1-1 128 0,-1-2-208 0,2-2 80 0,1-2 128 0,0-2-192 16,1-2 192-16,1-3-192 0,0-2 192 16,-1-3 0-16,3-3 0 0,-3-4 128 15,4-2-128-15,-2-2 192 0,0-1-64 0,-1-1 0 0,2-4-128 16,-2-1 192-16,0 1-64 0,-2-1 0 16,-2 0 128-16,-3 3 16 0,-2 2 16 0,-2 3 0 0,0 3 512 0,-2 3 96 15,-1 3 32-15,0 2 0 0,-1 2-288 0,0 3-64 16,0 6-16-16,0 0 0 0,0 0-288 0,0 0-48 15,0 0-16-15,-6 3 0 0,1 3-208 0,1 1 128 16,-1 4-128-16,1 4 0 0,-1 1 0 0,2 3 0 16,0 0 0-16,1 1 0 0,-1 2 0 0,2 2 0 15,2-1 0-15,-1 0 0 0,0 0 0 0,1-1 0 16,2 0 0-16,0-1 0 0,1-1-208 0,2-2 16 16,2 0 0-16,1-3 0 15,2-2-576-15,2-2-96 0,0-2-32 0,0-2 0 16,1-4-192-16,1-2-32 0,-1-3-16 0,2-2 0 15,2-5 48-15,-2-1 0 0,-1-1 0 0,-1-1 0 16,-1-1 384-16,-1-1 96 0,-2 2 16 0,-1 0 0 0,-2 2 592 0,-2 2 0 0,0 1 144 0,-4 3-16 16,-1 4 368-16,0 0 80 0,0 0 0 0,0 0 16 15,0 0-176-15,0 0-32 0,-6 6-16 0,2 2 0 0,0 0-176 0,2-1-48 16,0 1 0-16,1 1 0 0,2 1-144 16,1-2 0-16,2 1 0 0,1 0 0 0,2 0 0 15,0-3 0-15,2 3 0 0,1-2 0 0,1-3 0 16,2 0 0-16,2-2 144 15,-1-1-144-15,1-2 176 0,1-3-48 0,-1-1 0 0,0-3 0 16,2-2 320-16,-3-1 64 0,-2-2 16 0,0-1 0 0,-1-3 208 16,-1 0 32-16,-3-1 16 0,-2 1 0 0,-2-1-208 0,-3 1-32 15,-4 1-16-15,-1 1 0 0,-2 0-32 0,0 3-16 16,-2 2 0-16,-1 3 0 0,-2 0-288 0,-1 3-64 16,-3 0-128-16,1 3 192 0,-1 2-400 0,1 3-96 15,0 0-16-15,0 3 0 16,1 0-624-16,1 3-128 0,1-1-16 0,0 3-16 15,2 0-1824-15,2 1-352 0,1 2-80 0</inkml:trace>
  <inkml:trace contextRef="#ctx0" brushRef="#br0" timeOffset="164553.06">8947 10282 29775 0,'0'0'1312'0,"6"-8"288"0,-2 0-1280 0,0 2-320 0,1-2 0 0,-1 2 0 16,1 1 1504-16,-1 1 240 15,0 0 48-15,-4 4 16 0,7-1-816 0,0 1-160 0,0 3-48 0,0 0 0 16,-2 2-576-16,2 2-208 0,0 2 144 0,-1 2-144 16,0 1 0-16,-1 1 128 0,1 1-128 0,-1 1 0 15,0-2 128-15,-1-1-128 0,-1 0 0 0,0-1 128 16,-1 0-128-16,-1-1 128 0,0-2-128 0,0-2 128 16,-1-6 128-16,0 0 32 0,0 0 0 0,0 0 0 15,0 0 480-15,0 0 80 0,0 0 32 0,2-6 0 0,0-2-96 0,1-1-16 16,-1-1 0-16,1-2 0 0,2-2-368 0,0-3-80 15,1-1 0-15,1-1-16 0,1 0-176 0,1 2-128 16,0-1 192-16,-1 3-192 0,1 0 0 0,0 4 0 16,-1 1 0-16,-2 3 0 0,0 1 0 0,-1 2 0 15,1 1-208-15,-6 3 80 16,0 0-608 0,0 0-112-16,7 1-32 0,0 2 0 0,0 1-1648 0,-1 2-336 0,1 0-64 0,-1 2-8528 0,0 1-1696 0</inkml:trace>
  <inkml:trace contextRef="#ctx0" brushRef="#br0" timeOffset="164883.81">9482 10207 10127 0,'4'-12'448'0,"-2"6"96"0,1 0-544 0,-1-2 0 0,0 2 0 0,-1-1 0 15,-1 0 5120-15,0 2 896 0,-1-1 192 0,0 1 48 16,1 5-3344-16,-3-5-672 0,-3 2-128 0,-1 1-16 0,0 2-1088 0,-1 1-224 16,1 1-32-16,0 2-16 0,-2 0-480 0,0 1-80 15,0 2-32-15,1 1 0 0,-1 1-144 0,2 0 0 16,1 2 0-16,1 0 0 0,1 0 0 0,0-1-144 15,2 0 144-15,1-1 0 0,1-1-176 0,1-1 176 32,-1-7-160-32,5 7 160 0,-1 0 0 0,2-2 0 0,-1-2-128 0,3 2 128 0,1-2 0 0,0-1 0 31,2 1 0-31,2-1 0 0,-5 1 0 0,2 0 0 0,-1 1 0 0,0-1 0 0,-3 1 0 0,0 0 0 16,-6-4 0-16,0 0 0 0,0 0 0 0,2 7 0 15,-2 0 160-15,-2 0-160 0,-1-1 160 0,-3 1-160 16,-2-1 192-16,0 1-192 0,-2 0 0 0,-1-1 0 15,0 1 0-15,-1-1-192 32,-2 1-448-32,0 0-64 0,0-2-32 0,-4 1-11552 0,-3-2-2320 0</inkml:trace>
  <inkml:trace contextRef="#ctx0" brushRef="#br0" timeOffset="165134.65">8392 10064 38703 0,'-16'-9'3440'0,"11"6"-2752"0,0 0-560 0,5 3-128 16,0 0 128-16,0 0-128 0,0 0 192 0,0 0-64 15,7-4-128-15,4 2 0 0,3 1 0 0,5 0-176 16,3 0 176-16,3 0-192 0,4 0 192 0,4-2-192 0,4 2 192 0,4-1-208 15,0 0 80-15,4-1-16896 16</inkml:trace>
  <inkml:trace contextRef="#ctx0" brushRef="#br0" timeOffset="165637.88">10806 9953 29599 0,'3'-10'1312'0,"2"6"272"0,1 0-1264 0,1 1-320 16,0 0 0-16,-4-2 0 15,0 1 224-15,-1-2-16 0,0 0 0 0,-2 0 0 0,-2 1 656 0,1 0 128 16,-1 0 32-16,-2-1 0 0,-1 2-176 0,0 1-16 16,-2 1-16-16,0 2 0 0,-1 3-176 0,-3 0-48 15,-1 3 0-15,-1 1 0 0,-5 2-336 0,1 3-80 16,0 3-16-16,-2 0 0 0,0 1-160 0,2 2 0 16,-2 1 144-16,3 1-144 0,0-1 0 0,3 1 144 15,2-1-144-15,3 0 0 0,3-2 0 0,2 0 0 0,1-1 0 0,4 0 0 16,1-2 0-16,3-1 0 15,2-1 0 1,2-1 0-16,1-1 0 0,3-1 0 16,3-1-160-16,4-3 160 15,1-2-416-15,2 0-16 0,-1-3 0 0,3-2 0 0,3 0-2816 16,1-1-560-16</inkml:trace>
  <inkml:trace contextRef="#ctx0" brushRef="#br0" timeOffset="165827.22">11123 10186 29887 0,'0'0'1328'0,"0"0"272"0,0 0-1280 16,0 0-320-16,0 0 0 0,0 0 0 0,0 0 976 0,0 0 144 16,1 7 32-16,1 0 0 0,2 1 32 0,-1 1 16 15,-2 0 0-15,1 1 0 0,-1 1-672 0,0 1-128 16,-1-1-16-16,-1 1-16 0,0 0-192 16,-1 1-48-16,-1 1 0 0,-3 0 0 0,0-3 0 0,-2 0-128 15,-1 1 192-15,-1-1-64 16,-1 1-592-16,-1-1-128 0,-2-1-32 0,0 0 0 15,-2-2-2720-15,1-1-560 0</inkml:trace>
  <inkml:trace contextRef="#ctx0" brushRef="#br0" timeOffset="166300.96">11646 9918 27471 0,'0'0'1216'0,"0"0"256"0,0 0-1184 16,0-6-288-16,0 1 0 0,0 5 0 0,0 0 1520 0,0 0 240 15,0 0 48-15,0 0 16 0,0 0-624 0,0 0-128 16,0 0-32-16,-4 7 0 0,1 2-512 0,1 3-96 15,1 3-32-15,-2 0 0 0,1 0-144 0,0 3-16 16,1 0-16-16,-1 1 0 0,1 2-224 0,0-1 144 0,-2 1-144 0,2-1 128 16,0 0-128-16,0-2 0 0,0 1 0 0,0-1 0 15,1-1-128-15,-1-1-128 0,0-2 0 0,1-1-16 16,2-1-1776 0,0-1-368-16,-1-2-64 0,1-2-12496 0</inkml:trace>
  <inkml:trace contextRef="#ctx0" brushRef="#br0" timeOffset="166585.98">11538 9974 25791 0,'-4'-9'2304'0,"1"0"-1856"15,2-1-448-15,-1 0 0 0,2 2 2080 0,2-1 320 16,1 0 64-16,3 0 16 0,2 0-1456 0,3 2-272 16,3 0-64-16,3 3-16 0,2 0-320 0,2 2-64 15,0 0-16-15,2 2 0 0,1 2-80 0,2 2-32 16,-1-1 0-16,0 3 0 0,-1 2-160 0,-1 1 192 15,-1 1-192-15,-2 1 192 0,-3 2-192 0,-2 1 128 16,-2 2-128-16,-3 0 128 0,-3 1 64 0,-3 1 16 16,-4 3 0-16,-4-1 0 0,-4 1-208 0,-2 0 0 0,-3 0 128 0,-2-1-128 15,-3-1 128-15,-1-1-128 0,0-3 176 0,-2-1-176 16,-2-1 240-16,-1-2-64 16,2-1-16-16,-1-1 0 0,0-3-16 0,1 0 0 0,-1-2 0 0,2-1 0 15,1 1-144-15,3-2 0 0,0 0 0 16,3 0 0-1,1-1-2016-15,2 2-288 0,2-1-48 0,4 0-16 0</inkml:trace>
  <inkml:trace contextRef="#ctx0" brushRef="#br0" timeOffset="167472.31">13173 9982 15839 0,'0'0'704'0,"0"0"128"0,0 0-656 0,0 0-176 16,0 0 0-16,0 0 0 0,0 0 608 0,0 0 96 0,0 0 0 0,8-2 16 15,-1 0 544-15,0-1 96 0,1-1 32 0,0-2 0 16,-2 1-192-16,1-2-48 0,-1-1 0 0,-1 1 0 16,-1 0-304-16,1-2-64 0,-2-1-16 0,-1 0 0 15,-1 0 64-15,-2 1 16 0,-1-1 0 0,-1 0 0 16,-3 0-80-16,0 1-32 0,-2 1 0 0,-2 2 0 15,-1 0-160-15,-1 3-48 0,-2 1 0 0,-2 1 0 0,1 2-288 0,-2 2-64 16,0 3-16-16,0 1 0 0,0 2-160 0,0 2 0 16,2 2 0-16,1 2 0 0,0 0-160 0,3 1 160 15,1 3 0-15,2 0-144 0,3-2 144 0,0 2-128 16,3 0 128-16,2-2-128 0,2 2 128 0,3-2-160 16,1-3 160-16,4-1-160 0,0-1 16 15,2-2 0-15,1-2 0 0,1 0 0 0,3-5 144 0,-1-1-208 16,0-2 80-16,0-2 128 0,2-3 0 0,-1 0 0 0,-1-3 0 0,0-2 0 15,0-2 0-15,-2-1 0 16,-2 0 0-16,-1 1 0 0,-1 0 0 0,-1 0 192 0,-3 1-192 0,1 1 192 16,-3 0-192-16,0 2 0 15,-2 1 144-15,0 2-144 0,-2 5 240 0,0 0-32 16,0 0 0-16,0 0 0 0,0 0-80 0,0 0-128 16,0 0 176-16,0 0-176 0,0 7 0 0,1 0 0 15,1 1 0-15,0 1-192 0,2 0 192 0,0 0-144 16,1 1 144-16,0 1-128 15,2 1-352-15,0-1-64 0,2 0-16 0,1 0-10352 0,1-1-2080 0</inkml:trace>
  <inkml:trace contextRef="#ctx0" brushRef="#br0" timeOffset="167773.7">13533 10064 23951 0,'0'0'2128'0,"-4"4"-1696"15,-2 0-432-15,1 0 0 16,-1 1 704-16,1 0 48 0,-2 1 16 0,2-1 0 0,-1 1 320 0,2-1 64 15,-1-1 0-15,5-4 16 0,0 0-288 16,0 0-64-16,0 0-16 0,0 0 0 16,0 0-144-16,0 0-16 0,0 0-16 0,0 0 0 0,0 0-144 0,5-6-32 15,-1-2 0-15,2-2 0 0,1-2-176 0,2-1-32 16,0-1-16-16,1-1 0 16,1 0-96-16,1 1 0 0,-1-1-128 0,0 3 192 0,-1 1-16 0,0 2-16 15,0 3 0-15,-2-1 0 0,1 3-160 0,-1 2 160 0,-1 2-160 0,0 1 160 16,1 1-160-16,0 2 0 0,-1 3 0 0,2 1 0 15,0 0-128-15,0 1 128 0,0 0-160 0,0 1 160 16,2 1-320-16,2 1 16 0,0-1 16 0,1 1 0 16,1-1-1760-1,2-1-336-15,2-2-80 0,0-2-12080 0</inkml:trace>
  <inkml:trace contextRef="#ctx0" brushRef="#br0" timeOffset="168153.23">14110 9918 7359 0,'0'0'656'0,"-4"-5"-528"16,0 0-128-16,-3-1 0 15,0 2 5136-15,-2 0 1008 0,-1 0 192 0,-1 2 32 0,0 1-3552 0,-1 2-720 16,-1 1-144-16,-1 2-32 16,0 0-1120-16,1 1-224 0,0 2-64 15,1 1 0-15,-1 2-288 0,2 1-64 0,0 1-16 0,3 0 0 0,-1 1-144 0,2 1 0 16,2 0 0-16,3-1 0 0,0 0 128 16,2 0-128-16,3 0 0 0,0-1 128 0,1-1-128 0,2-1 0 15,0-1 0-15,3-2 0 16,2-3 0-16,0-1 0 0,0-1 0 0,4-5 0 0,-1-1 128 15,0-4-128-15,-1-2 128 0,3-3-128 0,-1-3 208 0,1-4-32 0,-1-3-16 0,0-4 0 16,2-3-32-16,-2-1-128 0,1-1 192 0,-2 0-64 16,-1 0-128-1,0 1 0-15,-2 3 144 0,-2 1-144 0,-3 3 176 0,-2 3-48 0,-1 4 0 0,-2 2 0 16,-1 3 448-16,-1 2 96 16,-1 4 16-16,-1 1 0 15,3 5-160-15,-6-1-16 0,1 3-16 0,-2 3 0 16,1 1-320-16,-1 3-176 0,0 2 192 0,1 1-192 0,-3 5 0 0,2 1 0 0,3 3 0 0,1 2-144 0,-1 3 144 0,2 0 0 15,2 1-144 1,1-1 144-16,2-1 0 0,0 1-176 16,1-2 176-16,2-1-128 0,-1-2-256 0,2-1-64 0,1-3 0 0,0 0 0 15,3-3-2400-15,1-3-480 16</inkml:trace>
  <inkml:trace contextRef="#ctx0" brushRef="#br0" timeOffset="169593.76">15624 9847 13823 0,'0'0'1216'0,"0"0"-960"16,-4-1-256-16,4 1 0 0,0 0 3216 0,0 0 608 15,0 0 112-15,0 0 32 0,1-5-2496 0,4 0-512 16,5 1-80-16,2 0-32 0,1-2-176 0,-1-1-32 16,3 2-16-16,2-3 0 0,-1-2 96 0,2-1 32 15,-1-2 0-15,1 0 0 0,-1-1-192 0,1-1-48 16,-1 0 0-16,-2 0 0 0,-2-2-192 0,-1 1-64 0,-3-1 0 15,-2 2 0-15,-4 0-16 0,-2 2-16 0,-2 1 0 0,-2 2 0 16,-3 2 32-16,0 2 16 0,-2 1 0 0,-5 4 0 16,-2 0-272-16,0 3 128 0,-2 2-128 0,0 2 0 15,-1 3 0-15,1 1-144 0,-1 2-16 0,2 1 0 16,0 2 160-16,3 0-208 0,2 0 80 0,1 1 128 16,5-1-176-16,-1 1 176 0,3-2-128 0,3-1 128 15,2-2-288-15,5 0 32 0,0-1 0 0,4-1 0 16,1-3-144-16,3 0-32 0,0-3 0 0,3-2 0 0,3-1 432 0,2-2 0 15,1-1 0-15,3-2 0 0,4-2 0 0,1-2 0 16,2-1 0-16,1 0 0 0,1-1 192 0,-3-1-48 16,-3-2 0-16,-1-2 0 0,-6 1 0 15,-3 0 0-15,-5 0 0 0,-3 2 0 16,-3 2-144-16,-2 1 192 0,-4 1-192 0,-1 2 192 0,-2 0-368 0,-2 3-64 16,-2-1-16-16,-3 2 0 15,-2 1-288-15,-1 1-64 0,-1 1-16 0,0 1 0 0,-1 0 224 0,1 2 32 16,0 0 16-16,0 3 0 0,1-1 96 0,2 2 0 15,1 0 16-15,0-1 0 0,2 2 80 0,0 1 16 16,3 1 0-16,2 0 0 0,1-1-16 0,2 4 0 16,-1-1 0-16,1 2 0 0,0 1 288 0,2 2 64 15,-1 0 16-15,-1 2 0 0,2 1 144 0,-2 2 32 0,0 1 0 0,0 1 0 16,-1 3 64-16,-1 0 0 16,-1 2 16-16,1 0 0 0,-1 1-144 0,0 1-48 0,0-1 0 0,-1-2 0 15,0 1-64-15,-1-3-16 0,-1 0 0 0,2-3 0 0,0-4-16 16,0-1-16-16,0-3 0 0,1-1 0 15,2-3 160-15,0-3 48 0,1 0 0 0,-1-2 0 0,-2-6-16 16,5 3 0-16,2-2 0 0,1-2 0 0,2-2-176 0,3-4-48 16,0-1 0-16,2-5 0 0,1-4-128 0,1-5 0 15,2-5-192-15,1-3 192 16,1-4-512-16,1-2 32 0,0-4 0 0,-2 1 0 0,-1-1 160 0,0 1 16 16,-1 1 16-16,-2 3 0 0,0 3 288 0,-3 4 0 0,-2 1 0 0,-2 4 0 15,-2 3 304-15,-1 4 112 16,-2 1 32-16,-1 4 0 15,1 2 48-15,-4 1 16 0,1 0 0 0,-1 8 0 16,0 0-144-16,0 0-32 0,0 0 0 0,0 0 0 0,0 0-160 0,-1 7-48 16,-4-2 0-16,2 4 0 0,0 2-128 0,-1 2 0 0,1 2 0 0,1 0 0 15,0 1 0-15,1 2 0 0,0 0 0 16,1 0 0-16,1 2 0 0,0-1 0 0,1-2 0 0,1 1 0 16,3-1-128-16,0-2 128 0,2-1 0 0,1-2 0 15,0-2-160-15,2-2 160 0,1-3-208 0,0-1 80 0,0-3 128 0,1-3-208 16,3-3 80-16,-1-2 128 0,1-2 0 0,1-3 0 15,-1-3 0-15,1 0 0 0,-1-3 0 16,0 0 0 0,-2-3 128-16,0 0-128 0,1 1 128 0,-3 0-128 0,-1 2 0 0,-1 2 128 0,-3 4-128 15,0 1 0-15,0 1 0 0,-3 2 0 0,-1 3 0 16,0 1 0-16,-3 4 0 0,0 0 0 16,0 0 0-16,0 0 0 0,0 0 0 0,0 0 128 0,-2 6-128 15,1 2 0-15,-1 0 0 0,1 1 0 16,0 2 0-16,1 2 0 0,0 0-128 15,0 0 128-15,-1 0 0 0,1 1 0 0,1 0 0 0,1-1 0 0,0 0 0 0,3-1 0 32,-1-1 0-32,3-1 0 0,-1-2-160 0,2-2 160 0,1-1 0 0,1-2-144 0,1-1 144 0,1-2 0 15,1-2 0-15,1-2-128 16,2-5 128-16,0 0 0 0,3-1-144 0,-4-1 144 0,2-2 0 0,-2-1 0 0,1-1 0 16,-2 1 0-16,-1-1 0 0,-2 1 0 0,-2 0 0 0,-1 2 128 15,-2 2-128-15,-1 1 128 0,-2 2-128 0,-1 1 128 16,-2 6 128-16,0 0 0 0,0 0 16 0,0 0 0 31,0 0-64-31,-5 5-16 0,-1 0 0 0,1 3 0 16,-1 2-192-16,2 2 0 0,-1 1 128 0,2 0-128 15,-1 1 0-15,1 1 0 0,2-2 0 0,1 1 0 16,0 1 0-16,1-1 0 0,2-2 0 0,0 0 0 16,1-1 0-16,2-1-160 0,0-2 160 0,3-2-128 15,3-1-576-15,0-3-96 0,1-2-32 0,-1-1 0 16,1-4-1488-16,2-1-304 0,-2-5-64 0,3-4-16 0</inkml:trace>
  <inkml:trace contextRef="#ctx0" brushRef="#br0" timeOffset="169718.99">17250 9452 14735 0,'-8'-8'1312'0,"0"-1"-1056"16,-3 1-256-16,-2-1 0 0,2 0 4000 0,0 2 736 16,-1 1 160-16,1 1 32 0,1 0-3888 0,2 2-768 15,0 1-144-15,1 1-128 0,1 1 0 0,6 0 0 0,0 0-192 0,0 0 192 31,0 0-2272-31,1 6-336 0,2 3-64 0,3-1-9024 0</inkml:trace>
  <inkml:trace contextRef="#ctx0" brushRef="#br0" timeOffset="170080.86">17329 9491 20271 0,'0'0'1792'0,"0"0"-1424"0,0 0-368 16,0 0 0-16,0 0 2112 0,0 0 368 0,0 0 64 0,0 0 16 15,0 0-640-15,0 0-112 0,-1 8-16 0,-1-1-16 16,0 2-848-16,0 3-160 0,-1-1-48 0,0 4 0 0,0 2-352 0,-1 2-80 15,1 1-16-15,0 1 0 0,0-2-144 0,-1 2-128 16,2 1 144-16,0-1-144 0,0 1 144 0,1 0-144 16,1-1 128-16,1 0-128 0,1-1 0 0,1-2 0 15,2-1 128-15,0-3-128 0,2-2 0 0,0-2-224 16,2-1 48-16,1-2 16 0,1-3-192 0,2-2-32 16,2-2-16-16,0-2 0 15,1-3 80-15,1-3 32 0,-1-3 0 0,2-1 0 0,0-3-32 0,-2 0-16 16,0-1 0-16,-2-1 0 0,-2 2 192 0,-2 1 144 15,-1 3-192-15,-3 0 192 0,0 3 160 0,-3 1 144 16,-1 2 16-16,-2 5 16 0,0 0 272 0,0 0 48 16,0 0 16-16,0 0 0 0,0 0-288 0,0 0-64 15,0 6-16-15,0 2 0 0,-1 1-160 0,1 1-16 0,0-1-128 0,0 1 192 16,1 0-192-16,0 0 0 0,2 0 0 16,1 0 0-16,-2-1 0 0,1 0 0 0,2-1 0 15,0 0 0 1,2-1-448-16,0-2-64 0,0-2-32 0,1 0 0 15,3-3-2144-15,1-4-416 0,-2 0-96 0,2-3 0 0</inkml:trace>
  <inkml:trace contextRef="#ctx0" brushRef="#br0" timeOffset="170227.53">17719 9437 23951 0,'-15'-6'2128'0,"9"5"-1696"0,-1 0-432 0,-2 0 0 0,-1 0 768 15,2 2 80-15,0 2 16 0,1 2 0 16,1-1-864-16,0 2 0 0,2 0-256 0,1 2 64 15,0 0-320-15,3 2-64 0,1 1 0 16</inkml:trace>
  <inkml:trace contextRef="#ctx0" brushRef="#br0" timeOffset="170608.1">17870 9471 23951 0,'0'-5'2128'0,"0"-2"-1696"0,2-1-432 0,-2 2 0 0,0-1 1776 0,0 2 272 16,1-1 48-16,-1 6 16 0,0 0-384 0,0 0-80 0,0 0-16 15,0 0 0-15,-4 7-1072 0,2 3-224 16,1 2-32-16,-1 4-16 0,0 3-288 0,-2 1 0 0,1 2 128 0,1 2-128 16,0 1 0-16,-2 2 128 0,1-2-128 0,0 1 0 15,-2 0 0-15,2-1 0 0,0 0 0 0,-1-2 0 16,1-1 144-16,0-2-144 0,0-1 0 0,0-4 144 16,2-2-16-16,0-2-128 0,1-2 192 0,1-2-64 15,-1-7 64-15,0 0 0 0,0 0 0 16,7 2 0-16,2-2 16 0,1-2 16 0,2-3 0 0,2-1 0 15,1-3-16-15,2 0 0 0,2-2 0 0,-1 1 0 0,0 0-208 0,-1 2 144 16,0-1-144-16,-3 2 128 0,-2 2-128 0,-1 1 0 31,-1 1 0-31,-2 2 0 0,-3 2 0 0,-5-1-144 0,6 5 144 0,-6-5 0 0,2 6 0 0,-2 1 0 16,-1 0 0-16,-2 1 0 0,-3-1 144 0,0 0-16 16,-2 1 0-16,-2-1 0 0,-3-1 32 0,-1 0 0 15,-3-2 0-15,1 1 0 0,-1-2-160 0,1 0 160 16,-1-1-160-16,1 1 160 15,-2-2-496-15,1-1-112 16,3 0 0-16,1-2-12032 16,1 0-2384-16</inkml:trace>
  <inkml:trace contextRef="#ctx0" brushRef="#br0" timeOffset="171811.76">18358 9832 15663 0,'0'0'1392'0,"0"0"-1120"0,0 0-272 0,0 0 0 0,0 0 1984 16,0 0 320-16,4-4 80 0,1-1 16 0,-3 0-288 0,-1-1-64 16,-1 1-16-16,1-1 0 0,1 0-848 0,1-1-160 15,1-1-48-15,1-1 0 0,3-2-400 16,2-2-96-16,2 0-16 0,1-3 0 0,0-4-256 0,2 0-48 15,0 0-16-15,-1 1 0 0,1 2-144 0,-2 1 0 16,-2 2 144-16,-1 2-144 0,-3 2 176 0,-1 2-48 16,-2 1 0-16,0 2 0 0,-4 5 208 0,0 0 48 15,0 0 0-15,0 0 0 0,0 0-112 0,-6 7-16 16,1 1 0-16,-1 2 0 0,0 2-256 0,-1 1 128 16,0 1-128-16,2 3 0 0,0-3 0 0,1 0 0 15,1 2 0-15,1-2 0 0,0-1 0 0,4-1 0 0,-1-1 0 0,2-1 0 16,1-2 0-16,1 0 0 15,0-2 0-15,2 0 0 0,-1-3 0 0,2-2 0 16,0-2 0-16,2-2 160 0,0-2 16 0,1-1 0 0,0-2 0 16,1-2 0-16,1 0-48 0,1-1 0 0,1-2 0 0,-1 0 0 15,-1-2 0-15,0 0-128 0,0-1 192 0,1 1-64 16,-4 3-128-16,-2 1 0 0,-1 0 144 0,-2 2-144 16,0 3 0-16,-1-1 144 0,0 2-144 0,-4 5 0 15,0 0 0-15,0 0 0 0,0 0 0 0,0 0 0 16,0 0 0-16,0 0 0 0,0 0 0 0,0 0-144 15,-3 7 144-15,1 2-160 0,0 1 160 0,0 1-160 16,1 0 160-16,0 1-128 0,-1 1 128 0,0 2-128 0,2-1 128 0,2-1 0 16,-2 0 0-16,3-1-128 0,0-1 128 0,2 0-128 15,2-1 128-15,2-1-128 0,1-1-160 0,1-3-32 16,1-1 0-16,2-2 0 0,5-3 64 0,-2-4 0 16,1-1 0-16,0-3 0 0,-1-2 112 0,1-2 144 15,-1-3-208-15,0-1 80 0,-2-2 128 0,1 0 0 16,-2 0 0-16,-2 0 128 0,-3 2-128 0,-1 2 128 15,-3 0-128-15,1 2 128 0,-4 4 64 0,0 0 0 16,-1 3 16-16,-1 0 0 0,-1 1 176 0,1 5 16 16,0 0 16-16,0 0 0 0,-4 0-224 0,4 0-64 15,-8 5 0-15,2 2 0 0,1 0-128 16,-1 2 0-16,1 1 0 0,1 1 0 0,-1 0 0 0,2 1 0 0,0 1-128 0,-1 0 128 16,1 1 0-16,1 0 0 15,1-1 0-15,2-1 0 0,0-1-144 0,0 0 144 0,0-1 0 16,1 0 0-16,2-1-320 0,0-3 32 0,3 0 16 0,-1-2 0 15,2-2-32-15,1-1 0 0,2-2 0 0,-1-2 0 16,2-1 304-16,1-4 0 0,1-1 0 0,0-1 0 16,1-3 0-16,0-1 0 0,-1-2 0 15,1 1 0-15,-2-1 0 0,0 1 128 0,-2 1-128 0,-1 2 0 0,-2 1 0 0,-2 1 128 16,0 1-128-16,-3 2 0 0,0 3 320 0,-3 4 32 16,0 0 0-16,0 0 0 0,0 0-48 0,0 0-16 15,0 0 0-15,0 0 0 0,0 0-96 0,-6 3-32 16,0 3 0-16,2 0 0 0,0 1-160 0,0 2 0 15,1 1 0-15,1 1 0 0,1 1 0 0,1 1 0 16,0 0 0-16,1 0 0 16,2 1 0-16,0-2 0 0,2-1 0 0,0 0 0 0,3-3-320 0,0 1-64 15,0-1 0-15,2-1 0 16,2-1-528-16,2-1-112 0,-1-3-32 0,1-2 0 16,2-1-2336-16,0-4-448 0,15-9-112 0,-5-1-16 0</inkml:trace>
  <inkml:trace contextRef="#ctx0" brushRef="#br0" timeOffset="172248.33">19495 9627 7359 0,'0'0'656'0,"0"0"-528"0,-5 7-128 0,-1 0 0 16,0-2 2448-16,-1 2 464 0,0 0 96 0,2 1 0 16,0 0-1312-16,1-2-272 15,0 0-48-15,-1-2-16 0,5-4 144 0,0 0 32 0,-4 6 0 0,4-6 0 16,0 0-144-16,0 0-32 0,0 0 0 0,0 0 0 16,0 0-272-16,0 0-48 0,3-6-16 0,3 0 0 15,0-2-544-15,3-1-112 0,1-2-32 0,1-1 0 16,0-2-32-16,1 2-16 0,1 0 0 0,0 1 0 15,1 1-160-15,-2 2-128 0,-1 2 192 0,-1 2-192 0,-2 1 128 0,0 2-128 16,-1 1 0-16,-7 0 0 0,0 0 0 0,5 6 0 16,0 2 0-16,-2 1 0 0,-1 1 0 0,-1 0 0 15,1 3 0-15,0 0 0 0,-1-1 0 0,0 0 0 16,0-1 0-16,0-2 0 0,0-1 0 0,1-2 0 16,-2-6 0-16,4 6 0 0,-4-6 128 0,0 0-128 0,0 0 192 0,5 2-192 31,1-3 256-31,-1-1-48 15,1-2-16-15,0 0 0 0,2-4 0 0,-2-1-16 0,2-2 0 0,1-1 0 16,1 0-48-16,0 0 0 0,0 0 0 16,1 1 0-16,0 1-128 0,0 1 0 0,1 3 0 0,-3 1 0 15,-1 2 0-15,1 1 0 0,-1 1 0 0,0 2 0 16,-1 1 0-16,1 2 0 0,0 1 0 0,-2 1 0 16,1 2 0-16,-2 1 0 0,1 0-144 0,-2 0 144 15,1 0 0-15,-3 1 0 0,1 1 0 0,0-1 0 16,0-1 128-16,-2-1-128 0,0-2 0 0,0 1 144 15,-1 1-144-15,0-2 0 0,0-6 0 0,0 0-176 16,-1 6-400-16,1-6-96 0,-5 4-16 0,5-4 0 16,-5 3-1408-16,-1 0-272 0,-1-2-64 0,-2-1-12672 15</inkml:trace>
  <inkml:trace contextRef="#ctx0" brushRef="#br0" timeOffset="172422.31">19073 9347 29487 0,'-10'-8'1296'0,"5"4"288"0,0-2-1264 0,2 2-320 15,-1-1 0-15,4 5 0 0,0 0 1744 0,0 0 304 16,0 0 48-16,0 0 16 16,0 0-2112-16,0 0-560 0,0 0-32 0,8 1-10032 0,2 1-2016 0</inkml:trace>
  <inkml:trace contextRef="#ctx0" brushRef="#br0" timeOffset="174657.68">20986 9505 20271 0,'0'0'896'0,"0"0"192"0,0 0-880 0,0 0-208 0,0 0 0 15,0 0 0-15,0 0 448 0,0 0 32 0,0 0 16 0,6 3 0 16,3-1 320-16,1-2 64 0,3-2 16 0,0 0 0 15,5-1 96-15,-1-1 32 0,1-3 0 0,1-2 0 16,1-2-48-16,-2 0 0 16,-1 0 0-16,-2-1 0 0,-1-1-368 0,-2 0-80 0,-2-1-16 0,-2 0 0 0,-1-1-128 0,-3-1-48 15,-1 3 0-15,-3 0 0 16,-2 1-96-16,-1 2-32 0,-1 3 0 0,-2 4 0 16,-1 0 16-16,-2 2 0 0,0 2 0 0,-3 3 0 0,-2 3-224 0,-2 2 0 0,0 3 0 0,-1 1 0 31,1 1-192-31,0 2 32 0,1-1 0 0,2 4 0 15,2 0 160-15,3 2-160 0,4-1 160 0,2 0-160 0,5-1 16 0,2-2 0 0,3 0 0 16,2-3 0 0,3-1 144-16,2-2-192 0,3-1 192 0,1-2-192 0,0-3 192 0,2-1 0 0,1-2 0 15,1-3 0-15,3-2 160 0,-2-3 16 0,0-3 0 0,0 0 0 0,1 0 128 16,-1-4 16-16,-1-1 16 0,0-2 0 0,1-3-80 16,-1-1 0-16,-1 0-16 0,-2 0 0 0,-2 0-96 15,-3 0-16-15,-2-1 0 0,-3 3 0 0,-2 3-128 0,-3 1 0 31,0 0 0-31,-4 3 0 16,-2 3-448-16,-1 1 16 0,-1 1 16 0,-1 2 0 16,-3 1-160-16,0 1-16 0,-1 0-16 0,-1 4 0 0,-1 0 208 0,-1 1 32 15,0 0 16-15,0 2 0 0,1 1 176 0,0 2 48 16,2 2 0-16,0 1 0 0,0 0 128 0,2 3-208 0,-1 2 80 16,2 1 128-16,0 3 0 0,2 1 336 0,1 1-32 0,-1 1-16 15,2 0 224-15,0 1 32 16,1 2 16-16,0-1 0 0,-1 1-128 0,1 0-32 15,0-1 0-15,0 0 0 0,0 1-48 0,1-2-16 16,-1-1 0-16,1-1 0 0,0-2 32 0,1-2 0 0,-1 0 0 16,1-3 0-16,0-1 48 0,1-2 16 0,-2-3 0 0,3-2 0 15,-2 0-48-15,-2-7-16 0,4 4 0 0,-4-4 0 16,0 0-160-16,7 2-16 0,0-2-16 0,0-2 0 16,2-2-176-16,2-3 0 0,2-2 0 0,2 0 0 31,1-4-672-31,4-1-112 0,1-3-32 0,2-4 0 15,-3-4-976-15,1-1-208 0,-2-4-48 0,1 0 0 0,0-1-384 16,-1-1-64-16,-1 0-32 0,-1 1 0 0,-4 1 704 0,-2 1 144 0,-2 2 16 0,-1 3 16 0,-2 2 2400 0,-3 2 464 16,0-1 112-16,-1 4 16 0,-1 0 672 0,-1 2 144 15,-1 1 16-15,-1 1 16 0,-1 2-352 0,1 3-80 16,1 1-16-16,1 7 0 0,-3-4-704 0,3 4-144 16,0 0-16-16,0 0-16 0,0 0-560 0,0 0-112 15,-2 6-32-15,1 4 0 0,1 0-160 0,0 1 0 16,1 1 0-16,0 1 0 0,1 2-128 0,0 0 128 15,3 2 0-15,-2-1 0 0,1-1 0 0,1 1 0 16,0-3 0-16,2 0 0 0,-1-1 0 0,2-2 0 16,1 0 0-16,1-2 0 0,0-2 0 0,1-1 0 0,1-2 0 0,2-3 0 15,1-3 0-15,1-3 0 0,-1-1 128 0,2-3-128 0,0-3 0 16,1-3 0-16,0 0 0 0,0-2 0 0,0-1 0 0,-2 0 0 16,-1-1-176-16,-3 0 176 15,-1 0 0-15,-4 3 0 0,1 2 0 0,-5 3 0 16,1 2 0-16,-2 3 128 0,-1 0-128 0,-1 7 176 0,0 0-32 15,0 0 0-15,0 0 0 16,0 0 0-16,-7 3-144 0,2 3 0 0,1 0 0 0,-1 3 0 0,0 2 0 16,0 1-176-16,1 1 176 0,2 1-192 0,1-1 192 15,1 0 0-15,1 0 0 0,1-1-128 0,1 0 128 0,2 1-192 16,0-2 192-16,3 0-192 16,1-3-240-16,2 0-48 0,0-1-16 0,3-3 0 15,2-1-176-15,2-2-32 0,1-2-16 0,2-3 0 16,1-3-368-16,2 0-80 0,1-3-16 0,1-1 0 15,2-2-32-15,-1-4 0 0,0-2 0 0,-2 0 0 0,-2-1 784 0,-3 0 160 0,-3 0 16 0,-4 1 16 16,-4 3 704-16,-3 1 144 16,-3 0 32-16,-3 4 0 0,-3 2 560 0,-2 3 112 0,-2 0 32 0,-2 3 0 15,-1 1-512-15,-2 2-80 16,-2 2-32-16,-1 2 0 0,-2 1-512 0,1 1-208 0,0 1 176 0,1 0-176 16,0 1 0-16,2 2 0 0,2 0 0 0,-1 1 0 15,2 0 0-15,1 1 0 0,2 2-128 0,1-2 128 16,2-1 0-16,1 0 0 0,0-1 0 0,3-2 0 15,1 0 0-15,2-1 0 0,-3-7 0 0,5 5 0 16,2 0 160-16,0-2-16 0,1-2 0 0,1-1 0 16,1-2 96-16,1-2 16 0,0 1 0 0,2-1 0 15,-1-2-32-15,1 2 0 0,-2-1 0 0,-1 1 0 16,-2 1-224-16,-1 1 144 0,-1 0-144 0,-6 2 128 0,0 0-128 0,0 0 0 16,0 0 0-16,5 6 0 0,-2 1 0 0,0 0 0 15,2 0 0-15,-2 1 0 16,0-1 0-16,2 1 0 15,0-1 0-15,2-1 0 0,0-1 0 0,3-1 0 0,2-1 0 16,2-1 0-16,-1 0 0 0,1-4 0 0,0 0 0 0,2-2 0 16,-1-3 0-16,1-2 0 15,-1-3 0-15,1-2 0 0,-1-4 0 0,1-1 192 0,1-2-192 0,-1-3 192 0,2-4-192 0,-1-1 192 0,1 0-192 16,1-3 192 0,-2-2-192-16,1 1 0 0,-2 1 0 0,-2 2 128 0,-3 4-128 0,-3 3 160 15,-1 3-160-15,-1 3 160 0,-5 3 80 0,0 2 16 16,-1 2 0-16,0 2 0 15,-2 3 16-15,-3 2 16 0,1-1 0 16,-2 4 0-16,0 2-288 0,-1 3 0 0,0 0 0 0,1 5 0 0,-2 3 0 0,0 4-176 16,0 2 32-16,0 2 0 0,0 2 144 0,1 1-192 15,0 0 192-15,1 1-192 0,3 2 192 16,-1-1 0-16,0 1-144 0,3-2 144 0,2-1 0 0,3 0 0 0,-2-1 0 16,2-1 0-16,3-2 0 15,2-2 0-15,0-2-144 0,2-1 144 0,2-4-256 0,1-3 0 0,1-1 0 16,3-3 0-16,1-3 112 15,3-2 144-15,0-2-208 0,0-4 80 0,-1-2 128 0,0-5 0 16,-1-2 0-16,0-3 0 0,-1-2 0 0,0-1-128 16,-2-1 128-16,-1 2-128 0,-6 6 128 0,-2 1 0 15,0 0 0-15,-2 2 0 0,-2 2 0 0,-2 2 256 16,-1 1-64-16,0 1-16 0,0 1 128 0,-1 5 16 16,0 0 16-16,-5 0 0 0,-1 2-208 0,-1 3-128 15,-1 2 128-15,0 2-128 0,1 1 0 0,1 1 0 16,-2 3 0-16,3-1-128 0,1 1 128 0,-1 0 0 0,2 1-144 0,1 0 144 15,3-1 0-15,0-1-176 16,1-3 176-16,1 0-128 0,2-1 128 0,0-2 0 16,2 3 0-16,2-3 0 0,-3-2 0 0,3 0 0 15,0-2 0-15,2-2 0 0,1-3 0 0,0-1 0 0,0-2 0 0,1-1 128 0,2-4-128 0,-1-1 176 16,1 0-176-16,2-1 192 16,-1 0-192-16,1 0 0 0,0-1 0 0,-3 2 0 0,-2 2 0 0,-1 1-176 15,-2 2 176-15,-3 2-128 16,0 2 128-16,-6 2-208 0,0 0 80 0,0 0 128 15,0 0-256-15,3 5 80 0,-1 2 16 0,0-1 0 16,1 1 32-16,-3 1 0 0,0 1 0 0,1-1 0 16,1 2 128-16,0 0 0 0,0 0-144 0,3-1 144 15,0-1 0-15,3-1-144 0,2 0 144 0,1-2 0 0,1-1-128 0,2-1 128 16,-1-2 0-16,1-1 0 0,-1-3 0 0,0-2 128 16,0 0 0-16,-1-3 16 0,-2-3 160 0,0-1 16 15,-1-2 16-15,-1-2 0 0,0 1-16 0,-3-2-16 16,-3 0 0-16,-1 0 0 0,-2 2-160 0,-2 2-16 15,-1 1-128-15,-2 1 192 0,-1 2-192 0,-2 2 0 16,1 2 0-16,-5 1 0 0,0 3 0 0,-1 1-256 16,-1-1 48-16,-1 3 16 15,1 2-416-15,3 0-80 0,-3 2-16 0,3 1 0 16,2 1-1664-16,-1 1-320 0,3 1-80 0,2-1-11600 16</inkml:trace>
  <inkml:trace contextRef="#ctx0" brushRef="#br0" timeOffset="175200.5">23592 9249 16415 0,'0'0'720'0,"0"6"160"0,0 2-704 0,0 0-176 16,0-2 0-16,-1 2 0 0,-1 1 1216 0,1 0 192 0,0-2 64 0,1 0 0 15,0-7 48-15,0 0 16 0,1 7 0 0,-1-7 0 16,0 0 64-16,0 0 32 0,0 0 0 0,7 1 0 16,-7-1-336-16,8-4-64 15,-3 0-16-15,3-1 0 0,1-2-528 0,-1-1-112 0,1-1-32 0,1 1 0 16,2-2-240-16,0 0-48 0,2 0-16 0,-1 1 0 15,-2 0-112-15,0 3-128 0,-2 0 176 0,-1 2-176 16,0 1 0-16,0 1 0 0,-3 4 0 0,2 0 0 0,-2 1 0 0,1 1 0 16,-1 1-144-16,1 0 144 0,0 1-128 0,-1 0 128 15,0 2-128-15,2 0 128 0,1-2 0 0,-1 2 0 16,1 0 0-16,1-2-128 16,2-2 128-16,1-2 0 0,1 0 0 0,0-1 0 0,2-2 0 0,-1-1 0 15,0 0 0-15,1-3 0 0,-3-1 0 16,2-2 128-16,1-1-128 0,0-1 128 0,-2-1-128 0,0-1 128 15,1-2-128-15,3-1 128 0,-5-1-128 0,0 1 0 0,-1 0 128 0,-1 2-128 16,-2 1 0-16,-2 2 0 16,-1 1 0-16,-2 3-192 0,-1 0 0 0,-2 6-16 15,0 0 0-15,0 0 0 0,-3-3-256 0,3 3-48 16,-5 1-16-16,-1 1 0 0,0 2 80 0,1 1 32 16,-1 1 0-16,1 1 0 0,-1 2 224 0,2 1 32 0,0 0 16 0,0 0 0 0,3 0 144 15,0 0-128-15,2 1 128 0,0-1-128 0,0-2 128 0,2 1 0 16,0-1 0-16,1 0-128 0,1 0 128 0,-2 0 0 0,1-1 0 15,1-1 0-15,-1 0 192 0,-4-6-48 32,0 0 0-32,3 6 0 0,-1 1 80 0,-1 0 16 0,-1-7 0 0,-1 6 0 0,-1 0-32 0,2-6 0 15,-3 5 0-15,0 0 0 0,-2-1-208 0,5-4 176 32,-5 4-176-32,-2 0 160 0,1-3-160 0,-1 0 0 0,2 0 0 0,-2-1 0 15,-1-2-704-15,1-2-32 0,-1 1 0 0,-1-2-10016 31,-1-2-2016-31</inkml:trace>
  <inkml:trace contextRef="#ctx0" brushRef="#br0" timeOffset="175380.6">23283 8707 33167 0,'-16'-15'1472'0,"8"10"304"0,2-1-1424 0,-2 2-352 0,-1-1 0 0,1 3 0 16,-1-1-880-16,0 1-240 0,0 1-48 0,1 1-7952 16,1 0-1584-16</inkml:trace>
  <inkml:trace contextRef="#ctx0" brushRef="#br0" timeOffset="175563.12">22667 8927 35871 0,'-8'-9'1600'0,"8"9"320"0,0 0-1536 0,0 0-384 0,0 0 0 16,0 0 0-16,4-4 0 0,4 2-288 0,3 0 48 0,3 1 16 15,4 0 224-15,3 1 0 0,3 1-160 0,6 0 160 16,4 0 0-16,3 0 0 0,3-1-144 16,0 0 144-1,-1 0-976-15,-2 0-144 0,1 0-32 0</inkml:trace>
  <inkml:trace contextRef="#ctx0" brushRef="#br0" timeOffset="178959.02">3532 11219 9215 0,'0'0'816'0,"0"0"-656"16,0 0-160-16,0 0 0 0,0 0 1296 15,0 0 240-15,-6 0 32 0,6 0 16 0,0 0-720 16,0 0-144-16,0 0-16 0,0 0-16 16,0 0-192-16,0 0-48 0,0 0 0 15,0 0 0-15,0 0-224 0,0 0-48 0,0 0-16 0,0 0 0 16,7-3-160-16,0 2 0 0,-1 1 0 0,3 0 0 16,0-1 128-16,2 1-128 0,1-2 192 0,1 1-64 15,1-1 128-15,2 1 32 0,-1 0 0 0,3 0 0 16,0 0-288-16,2 1 160 0,1 0-160 0,1 0 128 15,2-1-128-15,3 0 0 0,-1 2 0 0,13-1 0 0,-6 0 0 16,-10 0 0-16,2 0 0 0,15-1 0 16,-3-2 0-16,-12 0 0 0,4 1-144 0,18-1 144 15,-2-2 0-15,2 2 0 0,-2 0 0 0,-16 1 0 0,2-1 0 0,1 0 0 16,1 0-128-16,1-1 128 0,0 2 0 0,3-1 0 16,-2 2 0-16,2 0 0 0,2-1 0 0,1 2 0 15,2 0 0-15,-1-1 0 0,-3-1 0 0,1 1 0 16,-2 0 0-16,2 0 0 0,-1-2 0 0,17 1 0 15,-6 1 0-15,-16 1 0 0,0 0 0 0,3-1 0 16,0 0-128-16,-1-1 128 0,0 0 0 0,-1 0 0 16,0-1 0-16,1 1 0 0,0 0 0 0,0 1 0 15,2 1 0-15,0 0 0 0,2-1 0 0,0 0 0 0,2 0 0 16,0-2 144-16,-3 1-144 0,-1 0 0 0,2 0 0 0,-3 0 128 16,3-2-128-16,0 2 0 15,2 0 0-15,1 0 128 0,1 1-128 0,0-2 0 0,-2 0 0 0,1-1 128 16,-1-1-128-16,0 2 0 0,-1 0 0 0,2 0 128 15,0 1-128-15,1 0 0 0,2 0 0 0,-2 0 128 16,1-2-128-16,-1 1 0 0,0-1 0 0,-2 0 0 16,1 0 0-16,1 1 0 0,-1-1 0 0,2 2 0 15,1 0 0-15,0 0 0 0,2 0 0 0,-1-2 128 16,-4 0-128-16,2-1 0 0,0 0 0 0,2-1 128 0,-1 2-128 0,0 0 0 16,1 1 0-16,0 0 0 0,1-1 0 15,0-1 0-15,-3 0 0 0,-1-1 128 0,-1 1-128 0,0 0 0 16,0 0 0-16,1 1 128 0,1 0-128 15,0 1 0-15,0 0 0 0,0-1 128 0,-2 1 0 0,-2-1-128 16,1-1 192-16,0 2-64 0,-2 0 32 16,1-1 0-16,1 1 0 0,2 1 0 15,1 0-160-15,0-2 128 0,1 1-128 0,-1 0 128 16,-1-2-128-16,0 1 0 0,-1 1 0 0,2-1 0 0,2 1 0 0,0 0 128 0,1-1-128 0,1 2 0 16,-2-1 0-16,-2 1 0 0,-4-2 0 15,1 2 0-15,-1 0 0 0,0 1 128 0,0 0-128 16,1 0 0-16,-1 0 0 0,1 0 0 15,0-1 0-15,0 1 0 0,-3 0 0 0,-1 0 0 0,0-1 0 0,-2 1 0 16,-1-1 192-16,1 1-32 16,0-2-16-16,2 2 0 0,0 0 112 0,1 1 0 0,1 0 16 15,-1 0 0-15,0-1-144 0,-1 0-128 0,1 0 192 0,-1 0-192 0,0 0 144 16,2 0-144 0,1-1 0-16,0 2 144 0,3 0-16 0,1 0 0 0,1-1 0 0,0 0 0 0,-3 0 16 0,0 0 0 15,-1 0 0-15,-1 0 0 0,2 0 48 0,1 0 0 16,1 0 0-1,1-1 0-15,2 1-48 0,1 0 0 0,-4 0 0 0,3 0 0 0,-2 0-144 0,0 0 160 16,0-1-160-16,2-1 160 16,1 1-160-16,0 1 128 0,1 0-128 0,-1 0 128 0,0-1-128 0,-2 1 0 15,0-2 144-15,1 1-144 0,1 0 144 16,1-1-144-16,3-1 192 0,2 2-192 0,-2 0 128 0,0 0-128 31,-2 0 0-31,-3-1 0 0,-2 0 0 0,2 0 0 0,1 0 128 0,1-1-128 16,2 0 0-16,2 1 0 0,0 0 0 0,-4 1 0 0,-1 0 0 0,1 0 0 0,-2 0 128 0,4-1-128 15,1 1 0-15,2 0 0 16,1 0 0-16,0 0 0 0,-2-1 0 0,-1 1 0 0,-2-1 0 0,2 1 0 16,2-1 0-16,0 2 0 0,3 0 0 0,-1-1 0 15,-1 0 0-15,-3 0 0 0,0-2 0 0,-1 2 0 0,2 0 0 16,2 1 0-16,2 0 0 0,0 0 0 0,0-2 128 16,-2 1-128-16,-2 1 0 0,4-1 0 15,-1 0 128-15,2 0-128 0,2 0 0 0,1 0 0 16,-3-1 128-16,2 0-128 0,-1-1 0 0,2 2 0 0,-1 0 0 15,3 0 0-15,1-2 0 0,-4 1 0 0,-1-1 0 0,2-1 0 16,-3 2 0-16,1 1 0 0,0 0 176 0,0-1-176 31,0 0 160-31,-2 0-160 0,-1 0 192 0,-2 0-64 0,1 1-128 0,-2 1 192 0,2 1-192 0,2-1 0 0,-1 0 0 0,-1-1 0 16,-1-1 128-16,-2 1-128 16,0 0 0-16,3 0 0 0,0 1 128 0,1 0-128 15,1-2 0-15,-2 1 0 16,-2-1 0-16,1 0 128 0,1-1-128 0,-1 3 0 15,0 0 0-15,0 1 0 16,1-1 128-16,0-1-128 0,-1 0 0 0,-1-1 0 16,0 0 128-16,-3 1-128 0,1 1 0 0,0 1 0 0,3 0 0 0,0 0 0 15,-1-1 0-15,1-1 0 16,-3-1 0-16,0 1 0 0,1 2 0 0,1-1 0 0,0 1 0 0,-1 0 0 16,2-1 128-16,-1-1-128 0,0 0 0 0,-3-2 0 15,1 1 160-15,0 1-160 0,-2 0 160 0,2 0-160 0,0 0 192 0,-1 0-48 16,-1-1-16-16,-2-1 0 0,-2 0-128 15,0 0 160-15,1-1-160 0,-1 0 160 0,0 0-160 16,1 1 128-16,2 0-128 0,-1-1 128 0,0 1-128 16,-2-1 160-16,-2 0-160 0,1-1 160 0,1 1-160 0,2 0 192 15,-1 1-192-15,1 0 192 0,0 0-192 0,3 1 0 16,-2-1 144-16,0-1-144 0,-2 1 128 0,1-2-128 16,-1 2 160-16,2 0-160 0,-1-1 128 0,1 1-128 15,2-1 0-15,-2 0 144 0,-2-2-144 0,2 1 0 16,-2-1 0-16,0 0 128 0,1 1-128 0,2 0 0 15,0 1 144-15,1 0-144 0,-1 1 0 0,1 0 128 16,-4-2-128-16,0 2 0 0,0-1 0 0,2 1 0 16,-4 0 0-16,2-1 128 0,2 0-128 0,1 0 0 0,-1 1 0 15,-2 1 0-15,1 0 0 0,-3 1 0 0,0-1 0 0,0 0 0 16,0-2 0-16,2 2 0 0,1 1 0 16,1-1 0-16,1 0 0 0,-1 1 0 0,-2-1 0 15,-3 0 0-15,1 1 0 0,0 0 0 0,-1 1 0 16,4 0 0-16,1-1 0 0,1 1 0 0,0-2 0 0,-3 1 0 15,-3 0 0-15,-1 0 0 0,0 0 0 0,-1-1 128 16,1 2-128-16,1 0 0 16,1 0 0-16,-1 1 0 0,0 0 0 0,-1 0 0 0,-1-1 0 0,0 0 0 15,-1 0 0-15,-3-1 0 0,3-1 0 0,-3 1 128 0,-1 1-128 16,2 0 0-16,1 0 0 0,2 1 0 0,-2-1 0 0,-1 0 0 16,0-2 0-16,0 1 0 15,-3 0 0-15,2 0 0 0,1 0 0 0,-2 1 0 0,1-1 0 0,0 2 0 16,4 0 0-16,-2 0 0 0,1-1 0 0,0-1 0 15,-1 0 0-15,0 0 0 0,-3-2 0 0,0 1 0 16,1 1 0-16,-2 1 0 0,-1 0 0 0,0 0 0 16,0 0 0-16,1 1 0 0,-3 0 0 0,3 0 128 15,-2-2-128-15,1 1 0 16,-3 0 0-16,-2 0 0 0,-1 0 0 0,1 0 128 0,0 0-128 0,-1 0 0 16,0 0 0-16,-1 0 0 0,2 1 0 0,-1 0 0 0,1 0 0 0,-1 0 128 15,-1 0-128-15,1 0 0 0,-4-2 128 0,1 1-128 16,-1 0 128-16,-3 0-128 0,-1 0 160 0,-2 0-160 15,-3 0 240-15,-1 1-48 0,-1 0-16 0,0 0 0 16,-2 0-176-16,0 0 192 0,-3 0-192 0,1 0 192 16,0 0-192-16,-1 0 192 0,-2 0-192 0,0 1 192 15,-1 0-48-15,-5-1 0 16,0 0 0-16,0 0 0 0,0 0-144 0,0 0 192 0,0 0-192 0,0 0 192 16,0 0-192-16,7 1 0 0,-7-1 0 0,0 0 0 15,0 0 0-15,0 0 0 0,4 3 0 0,-4-3 0 16,0 0-384-1,0 0-96-15,0 0-32 0,4 6 0 0,-4-6-1776 0,2 5-352 0,-2-5-80 0</inkml:trace>
  <inkml:trace contextRef="#ctx0" brushRef="#br0" timeOffset="179100.81">23298 10252 15487 0,'0'0'688'0,"0"0"144"0,0 0-672 0,0 0-160 16</inkml:trace>
  <inkml:trace contextRef="#ctx0" brushRef="#br0" timeOffset="-214622.62">11937 11508 4607 0,'0'0'400'0,"0"0"-400"0,0 0 0 16,0 0 0-16,4-6 448 0,-4 6 0 0,0 0 0 0,6-7 0 0,-6 7 112 0,4-8 16 15,-4 8 16-15,4-7 0 0,-1 0 272 0,-3 7 48 16,0 0 16-16,4-6 0 0,-4 6 48 0,0 0 16 15,5-8 0-15,-5 8 0 0,5-8-64 16,-5 8-16-16,5-5 0 0,-5 5 0 16,4-6-176-16,-4 6-32 0,0 0-16 0,0 0 0 0,0 0-304 0,0 0-48 0,0 0-16 15,0 0 0 1,9 1-320-16,-9-1 128 0,8 6-128 0,-3 0 0 0,-2 2 0 0,1 1 0 16,-2 1 0-16,0 2-128 0,-1 1 128 15,0 5 0-15,-1 3 0 0,0 1 0 0,0 0 160 0,0 5 64 0,-2 6 16 0,0 4 0 31,-1 3 48-31,-1 4 16 0,2 3 0 0,0 3 0 16,0 2-112-16,-1-2 0 0,1-1-16 0,2 2 0 16,0 3-176-16,2 1 128 0,2-1-128 0,-1-2 128 0,0-4 0 0,1-2-128 15,-2-3 192-15,0-2-64 0,0-3 304 0,0-1 48 16,1-1 16-16,-1-1 0 0,0-3-80 16,0-1-16-16,0-2 0 0,1-1 0 0,-2 1-192 0,1-2-32 15,0-4-16-15,-1-1 0 0,-1-1-160 0,0 0 160 16,0-2-160-16,-1-2 160 0,0-1-32 0,0-2-128 15,0-2 192-15,-1-1-64 0,-1-1-128 0,1-1 0 16,2-9 0-16,-2 10 0 16,0-1-976-16,2-9-128 0,0 0-32 0</inkml:trace>
  <inkml:trace contextRef="#ctx0" brushRef="#br0" timeOffset="-214118.67">12011 11529 5519 0,'0'0'240'0,"0"0"64"0,-7-4-304 0,2 1 0 0,0-1 0 15,5 4 0-15,0 0 1712 0,0 0 272 0,0 0 64 0,0 0 16 16,-6-4-880-16,6 4-176 15,0 0-48-15,0 0 0 0,0 0-288 0,0 0-64 0,0 0-16 0,0 0 0 16,7-3-368-16,3 0-80 0,1 2-16 0,4 1 0 16,1 0 80-16,3 0 16 0,-1-2 0 0,4 0 0 15,2-1 144-15,2-1 16 0,3 0 16 0,2 1 0 16,4 0-208-16,2 1-64 0,4 0 0 0,2 0 0 16,1 0-128-16,0-3 0 0,-3 0 0 0,-1-1 128 15,-5 0-128-15,-1-1 0 0,-2 0 0 0,-2 3 128 16,-4 0-128-16,-3-1 192 0,-4-1-192 0,-1 1 192 15,-3 3-192-15,-2 0 128 0,-1-2-128 0,-2 1 128 16,-10 3-432 0,0 0-80-16,7-4-32 0,-7 4 0 0,0 0-848 15,0 0-160-15,0 0-48 0</inkml:trace>
  <inkml:trace contextRef="#ctx0" brushRef="#br0" timeOffset="-213707.73">12748 11408 2751 0,'0'0'128'0,"0"0"16"0,0 0-144 0,0 0 0 0,0 0 0 0,0 0 0 0,0 0 3584 0,0 0 704 15,0 0 128-15,0 0 16 16,-1-6-2720-16,1 6-560 0,0 0-96 0,0 0-32 0,0 0-64 0,0 0-32 0,0 0 0 0,0 0 0 16,0 0-336-16,0 0-64 15,0 0-16-15,0 0 0 0,0 0-320 16,0 0-192-16,0 0 192 0,3 8-192 0,-1 1 176 0,0 1-176 16,-1 1 160-16,2 1-160 0,-1 1 128 0,-1 3-128 0,0 0 0 0,0 2 0 15,0 4 128-15,1 1-128 0,1 1 0 16,-1 5 0-16,0 2 0 0,0 2 128 0,0 2-128 15,1 2 0-15,0 2 0 0,0 3 0 0,-1 0 0 0,2 6 0 16,-1-1 0-16,0 3 0 0,2 0 0 0,-1 3 0 16,1 1 0-16,-1 1 0 0,-1 2 0 0,-1 0 0 15,0-1 0-15,-1 0 0 0,1 2 0 0,-1-3 0 16,0 0 0-16,-1 0 0 0,0 0 0 0,0-1 0 16,0-3 0-16,1 1 0 0,1 0 128 0,1 0-128 15,-5-1 160-15,2 0-16 0,0-3 0 0,0-2 0 0,-1-1 48 16,0-3 0-16,0-3 0 0,-1-3 0 0,0-2-32 0,0-1 0 15,-1-1 0-15,0-2 0 0,0-3-32 0,-1-3 0 16,0-1 0-16,1-3 0 0,-2-2 16 0,1-2 0 16,-2-1 0-16,2-1 0 0,0 0-144 0,-1-3 160 15,2-2-160-15,0-2 160 16,3-7-2432-16,0 0-480 0,-10 5-112 0,10-5-16 0</inkml:trace>
  <inkml:trace contextRef="#ctx0" brushRef="#br0" timeOffset="-213138.79">12037 12780 13823 0,'-9'-20'608'0,"6"9"128"0,-4 2-592 0,4 1-144 0,-1-1 0 0,2 3 0 31,-1 0 1712-31,1 1 304 0,0 1 64 0,1 1 16 0,1 3-1072 16,0 0-192-16,0 0-64 0,0 0 0 16,0 0-256-16,0 0-64 0,0 0-16 0,0 0 0 0,0 0-96 0,6 14-16 15,1 1 0-15,-1 3 0 16,-1 2-80-16,-3 2-32 0,0 1 0 0,2 2 0 0,-1 4-32 0,0 1-16 15,1 2 0-15,-2 1 0 16,-2 5-16-16,1 1 0 0,1 1 0 0,-1 1 0 0,0 0-144 0,0 0 128 0,2 0-128 0,-1-4 128 16,-2 0-128-16,1-3 0 0,0-2 0 0,0-2 0 15,1 0 128-15,-2 0-128 0,0-1 128 0,0-1-128 16,0-3 128-16,0-2-128 16,-2-1 0-16,1-1 128 0,1 0 0 15,-2-2-128-15,0-4 192 0,-1 0-64 0,1-2 0 0,1-2-128 16,1-1 192-16,0-2-64 0,0-8-400 0,2 10-96 15,1-1-16-15,0-2 0 16,-3-7-1920-16,0 0-384 0</inkml:trace>
  <inkml:trace contextRef="#ctx0" brushRef="#br0" timeOffset="-212868.48">12068 13750 13823 0,'0'0'608'0,"0"0"128"0,-6-4-592 0,6 4-144 0,0 0 0 0,0 0 0 16,0 0 2304-16,0 0 416 0,0 0 96 0,0 0 0 15,0 0-1856-15,6-6-368 0,1 2-80 0,2-1 0 16,4 2 0-16,1 0 0 0,2-2 0 0,4 2 0 16,3 0 0-16,4 0 0 0,2 0 0 0,2 1 0 15,3 1 48-15,5 0 16 0,3 0 0 0,0 0 0 16,0-1-288-16,-1-1-48 0,-3 1-16 0,1 0 0 16,-2 0-224-16,0 1 144 0,-3-3-144 0,-5 1 128 0,-1 1-128 0,-3 0 0 15,-1-1 144-15,-7 1-144 0,-3-1 176 0,-5 1-48 16,-9 2 0-16,0 0 0 0,0 0 48 15,0 0 0-15,0 0 0 0,0 0 0 16,0 0-736-16,-5-4-144 0,-3 3-16 0,-1 2-8880 16,-2 2-1760-16</inkml:trace>
  <inkml:trace contextRef="#ctx0" brushRef="#br0" timeOffset="-212488.19">12565 14231 22911 0,'0'0'1024'0,"0"0"192"0,0 0-960 0,0 0-256 16,0 0 0-16,0 0 0 0,0 0 192 0,0 0-16 0,0 0 0 15,0 0 0-15,0 0 48 0,0 0 16 0,0 0 0 0,0 0 0 16,0 0 368-16,0 0 80 0,0 0 16 0,0 0 0 0,-5-5 176 0,1 0 32 15,4 5 16-15,-4-7 0 16,-2 2-288-16,1 0-48 0,-2 1-16 0,0 2 0 16,-3 0-192-16,-1 2-64 0,-2 0 0 0,-2 2 0 0,0 2-32 0,-2 2-16 15,-1 0 0-15,1 3 0 16,1 1-80-16,0 2 0 0,1 0-16 0,2 1 0 0,1 3-48 0,1 3 0 16,1-1 0-16,2 0 0 0,2-1-128 0,3 0 192 15,2 1-192-15,3-2 192 0,2 1-192 0,2-1 160 16,3-1-160-16,3 0 160 0,2-1-32 0,4-2 0 0,3-1 0 15,2-2 0-15,2-1-128 0,3-3 160 0,3-3-160 0,-1-2 160 16,1-3-160-16,4-4 0 0,4-1-192 0,5-4-16176 16</inkml:trace>
  <inkml:trace contextRef="#ctx0" brushRef="#br0" timeOffset="-211384.65">19451 11170 6447 0,'0'0'576'0,"0"0"-576"0,0 0 0 0,0 0 0 0,2-8 1024 15,-2 8 112-15,3-8 16 0,-3 8 0 0,2-8-512 0,-2 8-112 16,0 0-16-16,0 0 0 0,3-7 224 0,-3 7 32 15,0 0 16-15,0 0 0 0,2-8 112 0,-2 8 0 16,0 0 16-16,0 0 0 0,0 0-208 0,0 0-32 16,0 0-16-16,0 0 0 0,0 0-320 0,0 0-64 15,0 0-16-15,0 0 0 0,4 10-128 0,-4 1-128 0,0 2 192 0,1 4-192 16,0 2 224-16,-1 6-64 0,0 3-16 0,0 2 0 16,2 2 48-16,-2 5 16 0,-1 6 0 0,1 6 0 15,1 2-64-15,0 5-16 0,0 4 0 0,0 1 0 16,0 2-128-16,0 4 160 0,1 1-160 0,0 2 160 15,0-2-32-15,0-2 0 16,1-1 0-16,1-3 0 0,-2 0 96 0,2-3 16 0,0-2 0 0,-1-4 0 16,-1-2 64-16,0-5 16 0,2-4 0 0,-2-3 0 15,0-3 32-15,-1-1 16 0,0-1 0 0,0-2 0 16,0-2-96-16,-1-2-16 0,0 1 0 0,-1-3 0 16,0-1-128-16,1-2-128 0,-1-2 192 0,0-2-192 15,0 0 192-15,0-1-192 0,-1-4 192 0,1-2-192 16,1-1 208-16,0-2-64 0,-2-1-16 0,2-8 0 0,0 0-352 15,0 0-80-15,0 0-16 0,0 0 0 32,0 0-1840-32,0 0-368 0</inkml:trace>
  <inkml:trace contextRef="#ctx0" brushRef="#br0" timeOffset="-210871.38">19463 11188 12895 0,'0'0'1152'0,"-3"-6"-928"0,3 6-224 0,0 0 0 0,-2-8 752 0,2 8 96 0,-1-8 32 0,1 8 0 15,0 0-32-15,4-7 0 16,3 1 0-16,1 2 0 0,2-1-464 0,5 1-112 0,2 1-16 0,5-1 0 16,4 0 304-16,5 1 48 15,6-1 16-15,1 1 0 16,3-3-224-16,2 0-32 0,1-1-16 0,0 0 0 16,0-1-144-16,1 1-16 0,1 2-16 0,5 0 0 15,2 3-176-15,-3-1 0 0,-4-2 0 0,-5 2 128 16,-6 1-128-16,-5-1 128 0,-6-1-128 0,-4 2 128 15,-3 1-128-15,-4 0 192 0,-4 0-192 0,0 1 192 16,0 0-496-16,-9 0-80 0,0 0-32 0,0 0 0 16,0 0-896-16,0 0-176 0,0 0-48 0,0 0 0 0</inkml:trace>
  <inkml:trace contextRef="#ctx0" brushRef="#br0" timeOffset="-210440.39">20321 11079 16863 0,'0'0'752'0,"0"0"144"0,0-7-704 0,1-1-192 0,-1 8 0 0,2-9 0 16,-1 1 1328-16,-1 8 224 0,0-8 48 0,0 8 16 16,0 0-400-16,1-8-96 0,-1 8-16 0,0 0 0 15,0 0-384-15,0 0-80 0,0 0 0 0,0 0-16 16,0 0-432-16,0 0-192 0,0 0 160 0,0 0-160 16,0 0 128-16,6 10-128 0,0-1 0 0,-2 2 144 15,0 1-144-15,-1 2 0 0,0 0 0 0,0 3 0 16,2-1 0-16,-2 4 160 0,2 4-160 0,-2 1 160 15,-2 0-160-15,1 2 128 0,1 3-128 0,1 2 128 16,-3 2-128-16,1 3 128 0,0 3-128 0,0 2 128 16,1 1-128-16,1 3 128 0,-2 3-128 0,1 2 128 15,0 1-128-15,0 1 0 0,1 2 0 0,1 1 0 0,-2 2 0 0,2 0 0 16,-2 2 0-16,2-2 128 0,-1-1-128 16,0 1 0-16,-1 2 0 0,1-1 0 0,-1-2 128 0,0 1 0 15,-1-2 0-15,1-1 0 0,-1-2 32 0,1-1 0 16,-3-1 0-16,2 0 0 0,1-3 16 15,0-1 0-15,0-2 0 0,0-3 0 0,1-1-48 16,-1-4 0-16,-1-3 0 0,0-1 0 0,1-2-128 0,-2-1 160 0,-1-4-160 16,0-2 160-16,0-2 0 0,0-2 0 0,-1-2 0 0,0-2 0 15,-1-4-160-15,0 1 128 0,0-1-128 16,1-1 128-16,1-11-128 0,-2 10 0 0,2-10 0 0,-2 8 0 31,2-8-2496-31,0 0-416 0</inkml:trace>
  <inkml:trace contextRef="#ctx0" brushRef="#br0" timeOffset="-209860.85">19571 12833 17439 0,'-5'-9'768'0,"5"9"176"0,-4-10-752 0,2 2-192 0,2 8 0 0,-2-6 0 16,2 6 848-16,-2-8 144 0,2 8 32 15,0 0 0-15,0 0-192 0,0 0-16 0,0 0-16 0,0 0 0 0,0 0-272 0,0 0-48 16,0 0-16-16,0 0 0 15,0 0-64-15,0 12-16 0,0 0 0 0,0 4 0 0,0 2-96 0,0 3-32 16,0 2 0-16,0 0 0 0,0 4 112 0,1 0 16 16,0 1 0-16,1 0 0 15,0 1-128-15,0-1-32 0,2-1 0 16,0 1 0-16,-1 0-48 0,1 1-16 0,-1-5 0 0,0-1 0 0,0 0-32 0,-1-2 0 16,0-2 0-16,0-1 0 0,-1 0 0 0,0-3-128 15,-1-2 192-15,0-1-64 0,0-1 32 0,0-3 0 16,-1 1 0-16,1-9 0 15,-1 9-160-15,1-9 0 0,-1 10-160 0,1-10 160 16,0 0-1024 0,-1 10-96-16,0 0-32 0,1-10-7616 0,0 0-1520 0</inkml:trace>
  <inkml:trace contextRef="#ctx0" brushRef="#br0" timeOffset="-209549.92">19556 13395 3679 0,'0'0'320'0,"-5"-5"-320"0,0 2 0 0,5 3 0 0,-8-2 3520 16,8 2 640-1,0 0 128-15,-7-1 32 0,7 1-2800 0,0 0-560 16,0 0-128-16,0 0 0 0,0 0-192 0,0 0-48 16,0 0 0-16,0 0 0 0,0 0 144 0,9 8 32 15,1-3 0-15,4-2 0 0,2 0 64 0,6-2 0 16,5-1 16-16,6 0 0 0,1 0-144 0,5-1-48 15,2-1 0-15,-2 0 0 0,0-1-80 0,4 0 0 16,2-1-16-16,4 2 0 0,2 1-368 0,1 0-64 16,-2-1 0-16,-4 0-128 0,-4-1 144 0,-6 1-144 15,-4 0 0-15,-4 0 144 0,-4 0-144 0,-3-1 128 0,-4 2-128 0,-3-1 128 16,-3 0-128-16,-2 1 0 0,-9 1 0 0,0 0 128 31,0 0-608-31,0 0-128 0,0 0-32 0,0 0 0 16,0 0-2176-16,0 0-432 0</inkml:trace>
  <inkml:trace contextRef="#ctx0" brushRef="#br0" timeOffset="-209099.03">19875 13843 16575 0,'0'0'1472'0,"-1"-7"-1168"0,1 7-304 15,-2-8 0-15,2 8 2480 0,0 0 432 0,0 0 96 0,-1-9 0 16,1 3-1408-16,0 6-304 0,0 0-48 0,0 0-16 16,0 0-560-16,0 0-112 15,0 0-32-15,0 0 0 0,1 12 16 0,-1 1 0 16,0 0 0-16,0 4 0 0,-1 0-208 0,1 2-32 0,-1 0-16 0,1 2 0 0,0 1-160 0,0 0-128 16,0-2 144-16,0 0-144 15,0 2 0-15,0-1 128 0,1 1-128 0,2-2 0 0,-3-1 0 0,1-3 0 16,1 0 0-16,0-2 0 15,-1-1-384-15,1-1-112 0,1-2-16 0,0 0-16 16,-1-2-1824-16,-2-8-352 0,6 6-80 0,-6-6-16 16</inkml:trace>
  <inkml:trace contextRef="#ctx0" brushRef="#br0" timeOffset="-208797.51">19809 13915 28671 0,'-5'-17'1280'0,"4"7"256"0,1 0-1232 0,3 1-304 0,2 0 0 0,0 1 0 16,2 2 384-16,3-1 32 0,-2 1 0 0,1 0 0 16,1 1-112-16,2-1-32 15,1 2 0-15,0 0 0 0,0 1 48 0,1 2 16 0,1 1 0 0,1 2 0 16,1 3-208-16,-2 0-128 0,1 3 128 0,1 2-128 16,-1 2 0-16,1 1 0 15,-2 1 0-15,1 3 0 0,-2-1 0 0,-1 3 144 0,-2 2-144 0,-1 1 0 0,-2-1 240 16,-4 0-64-16,0 1-16 0,-4 1 0 0,-2-2-16 15,-2 0 0-15,-4-2 0 0,0-1 0 0,-3-1 32 0,-3-3 0 16,0-1 0-16,-1-2 0 0,-3-1 256 16,-1 0 48-16,0 0 16 0,0-1 0 15,-2-1-48-15,1 1-16 0,0-1 0 0,2 0 0 0,0 0-272 0,2 0-160 16,1-2 192-16,1 0-192 16,0 0-272-16,0-2-176 0,1 0-16 0,2-1-16 15,0-3-2624-15,11 0-528 0</inkml:trace>
  <inkml:trace contextRef="#ctx0" brushRef="#br0" timeOffset="-207622.31">20445 12074 5519 0,'0'0'496'0,"0"0"-496"0,0 0 0 0,0 0 0 0,0 0 1824 0,0 0 272 0,0 0 48 0,0 0 16 16,0 0-928-16,0 0-176 0,0 0-32 0,0 0-16 31,0 0 16-31,0 0 0 0,0 0 0 0,0 0 0 16,0 0-240-16,0 0-32 0,0 0-16 0,0 0 0 0,0 0-160 0,0 0-48 0,0 0 0 0,0 0 0 31,0 0-112-31,0 0-32 0,0 0 0 0,0 0 0 15,0 0-32-15,9 0-16 0,1-1 0 0,1 1 0 0,0 0-64 0,3 0-16 16,1-1 0-16,4-1 0 16,5 1-48-16,2 0-16 0,2-1 0 0,3-1 0 15,2-1 32-15,2 3 0 0,1-1 0 0,4 0 0 0,-1-1-48 16,6 0-16-16,5 1 0 0,4 1 0 16,3 1-160-16,0 0 0 0,-2-1 0 0,0 0 128 0,0 0-128 0,-1 1 0 15,1 1 0-15,3 0 0 0,0 1 0 0,-2-1 0 16,-5-1 0-16,-1-1 0 0,-2-1 0 0,-4 0 128 15,-2 0-128-15,1 1 0 0,-2-1 960 0,0 1 96 16,0 0 32-16,-2 0 0 16,-3 0-1664-16,-4-1-336 0,-4-1-64 0,-2-1-16 0,-4 2 832 0,-2 0 160 15,-3-1 0-15,1-1 0 0,-2 1 128 0,-3 1-128 16,-2 0 0-16,-1-1 128 0,0 0-128 0,-2 1 160 16,-8 2-160-16,8-3 160 0,-8 3-160 0,0 0 160 15,0 0-160-15,6-3 160 0,-6 3-160 0,0 0 0 0,0 0 0 16,0 0 0-16,0 0 656 0,0 0 48 0,0 0 16 0,0 0 0 31,0 0-1920-31,0 0-384 0,0 0-80 0,0 0 0 16,0 0 256-16,0 0 64 0,0 0 16 0,0 0-10192 0</inkml:trace>
  <inkml:trace contextRef="#ctx0" brushRef="#br0" timeOffset="-207210.67">22081 11865 20271 0,'-6'-7'1792'0,"-2"1"-1424"0,0 0-368 0,3 3 0 0,-1-1 640 16,6 4 48-16,0 0 16 0,0 0 0 16,0 0-272-16,0 0-48 0,0 0-16 0,0 0 0 0,0 0-368 0,0 0 144 15,0 0-144-15,10 8 0 0,2-2 320 0,0 0-32 0,1 1-16 0,0-1 0 16,0 0 48-16,1-1 0 15,1 1 0-15,-1-1 0 0,1 1-144 0,0-2-32 0,2 2 0 0,0-3 0 16,-4 0-144-16,0 1 128 0,0 0-128 0,0-1 128 16,0 1-128-16,-1-1 0 0,-1 0 144 0,-1 0-144 15,-2-1 0-15,2 0 128 0,-10-2-128 0,8 2 0 16,-8-2 128-16,0 0-128 0,0 0 160 0,8 5-160 16,-8-5 512-16,0 0 0 0,0 0 0 0,-1 9 0 15,-4 1-192-15,-1 1-48 0,-3 0 0 0,-2 1 0 16,-2 2-112-16,-3 1-32 0,0 2 0 0,-3 0 0 0,1 3-128 15,-1-1 0-15,2-3 144 0,-1 2-144 0,3-1 0 16,1 1 128-16,1-2-128 0,0 0 0 0,4-4 128 16,1-1-128-16,0-1 128 0,3-1-128 0,-2-2 0 0,3 0-240 15,0 0 48-15,4-7 0 16,0 0-2096-16,0 0-400 0</inkml:trace>
  <inkml:trace contextRef="#ctx0" brushRef="#br0" timeOffset="-206499.74">21542 12025 21823 0,'-8'-5'960'0,"8"5"208"0,-6-5-928 0,1 1-240 16,-1 0 0-16,6 4 0 0,0 0 192 0,-5-4-16 0,5 4 0 0,-6-3 0 15,6 3 224-15,0 0 48 0,0 0 16 0,0 0 0 16,0 0 32-16,0 0 0 0,0 0 0 0,0 0 0 16,8-3-144-16,-8 3-32 0,10-2 0 0,0-1 0 15,-1 2-128-15,1 1-16 0,0 0-16 0,-1-1 0 0,0-1-160 0,0 1 128 16,-9 1-128-16,8-1 128 0,-8 1-128 15,9-1 128-15,-9 1-128 0,0 0 128 0,0 0-128 16,0 0 0-16,0 0 0 0,0 0 0 0,0 0 0 0,0 0 0 16,0 0 0-16,0 0 0 0,0 0 0 0,0 0 0 15,0 0 0-15,-9 0 0 0,2 0-192 0,7 0 48 16,-9 0 0-16,1 0 0 0,1-1 144 0,7 1-128 16,-8-2 128-16,0 1-128 0,0 0 128 0,8 1 0 15,-7-2 0-15,7 2 0 0,-7-2 0 0,1 0 144 16,-1-2-16-16,7 4-128 0,-8-3 576 0,8 3 16 15,0 0 0-15,0 0 0 16,0 0 16-16,0 0 0 0,-6-3 0 0,6 3 0 0,0 0-336 0,0 0-64 16,0 0-16-16,0 0 0 0,0 0-192 0,0 0 0 15,0 0 128-15,12 5-128 0,0 1 144 0,0-2-16 0,1-1 0 0,1 1 0 32,2-1 32-32,-1 1 0 0,4 2 0 0,0-2 0 0,-2 0-32 0,2-2 0 15,0 0 0-15,-1-1 0 0,0 0-128 0,0 1 128 0,-1 1-128 0,0-2 128 16,-2 0-128-16,-2 0 0 0,-1-1 0 0,-2 0 128 0,-10 0-128 0,9 0 128 15,-9 0-128-15,0 0 128 0,0 0 0 0,0 0-128 16,0 0 192-16,0 0-64 0,0 0-128 16,0 0 192-16,-9 4-192 0,0 2 192 15,-2-1-192-15,-1 3 0 0,-1 1 0 0,-2 2 128 0,-1 2-128 0,0 2 0 16,-2 1 0-16,1 0 0 0,-1 1 0 16,-1 0 0-16,0 1 0 0,0 0 0 0,1-2 0 0,3 0 0 31,1-1 0-31,0-1 0 0,1 1 0 0,2-2 128 0,2-1-128 0,3-1 0 0,0 0 0 0,2-1 0 0,-1-1 0 0,3-2 0 31,2-7-960-31,4 9-112 0,-4-9-16 0,9 7-13696 0</inkml:trace>
  <inkml:trace contextRef="#ctx0" brushRef="#br0" timeOffset="-206106.9">22686 11671 12895 0,'-11'-6'576'0,"5"2"112"0,-2 1-560 0,1 1-128 16,7 2 0-16,-7-2 0 0,0-2 2304 0,7 4 448 15,0 0 64-15,0 0 32 0,0 0-1488 0,0 0-288 16,0 0-64-16,0 0-16 0,0 0-288 0,0 0-64 16,0 0-16-16,9 4 0 0,2-1 80 0,3-1 32 0,2 0 0 15,2-2 0-15,4-1-32 0,3 0 0 0,1 0 0 0,3-1 0 16,0 0-352-16,2-1-80 0,-3 1-16 0,1 1 0 15,-1 2-256-15,-3-1 0 0,-3-2 0 0,-3 2 0 16,-4 0 128-16,-2 0-128 0,-2 0 0 0,-2 0 0 31,-9 0-272-31,0 0-176 0,0 0-16 0,0 0-16 16,0 0-2000-16,0 0-400 0,0 0-64 0</inkml:trace>
  <inkml:trace contextRef="#ctx0" brushRef="#br0" timeOffset="-205886.39">22827 11654 18879 0,'0'0'832'0,"-9"0"192"0,2 0-832 0,7 0-192 0,-9 3 0 0,2 1 0 16,7-4 1408-16,-6 6 256 0,6-6 32 0,-6 9 16 16,2-1-800-16,0 1-144 0,2 1-48 0,1 2 0 15,1 1-192-15,0 3-32 0,0-1-16 0,2 3 0 0,1 2 48 0,-1 0 16 16,0 2 0-16,0 2 0 0,-1-1-272 0,0 1-48 16,-1-2-16-16,0 0 0 0,0 1-208 0,-1-1 144 15,-1-1-144-15,1 0 128 0,-1-4-128 0,0 1 192 16,-2-2-192-16,1 0 192 0,0-4-192 0,0-1 0 15,1 0-192-15,1-1 192 16,1-1-1792-16,0-9-256 0,2 10-32 0</inkml:trace>
  <inkml:trace contextRef="#ctx0" brushRef="#br0" timeOffset="-205615.32">23036 12155 14735 0,'0'0'1312'0,"0"0"-1056"0,-6 9-256 15,-1 1 0-15,-1 0 2560 0,3 1 464 0,0 0 96 0,2 0 16 16,1 0-2288-16,2 1-448 0,0-1-80 0,2 0-32 16,1 0 256-16,3-1 48 0,0-1 16 0,2-1 0 15,0-1 160-15,2 0 48 0,1-4 0 0,0-2 0 16,0-2 144-16,0-2 16 0,0-3 16 0,1-2 0 16,0 0-272-16,-1-3-48 0,-1-3-16 0,-1 0 0 15,-3 0-96-15,0-2-32 0,-3-1 0 0,-1 0 0 16,-4 2-128-16,-1 1-16 0,-2-1-16 0,-1 3 0 0,-3 2-112 0,-1 3-32 15,-1 1 0-15,-2 2 0 0,-1-1-480 0,-2 3-80 16,-1 2-32-16,-4 1 0 16,-5 4-928-16,1 1-192 0,-1 2-48 0,-2-2-9632 15,0 1-1936-15</inkml:trace>
  <inkml:trace contextRef="#ctx0" brushRef="#br0" timeOffset="-204763.78">21494 11854 8287 0,'0'0'736'0,"0"0"-592"15,-6-5-144-15,6 5 0 0,-5-4 1632 0,-2 1 288 0,7 3 64 0,-5-5 16 16,5 5-544-16,-6-4-112 0,2 1-32 16,4 3 0-16,0 0-336 0,0 0-64 0,0 0-16 0,0 0 0 0,-6-5-208 0,6 5-48 15,0 0-16-15,0 0 0 0,0 0-64 0,0 0-16 16,0 0 0-16,0 0 0 0,0 0-80 0,0 0-16 16,0 0 0-16,5 9 0 15,-5-9-144-15,6 10-48 16,0-1 0-16,1-2 0 0,0 0-128 0,2 0-128 0,1-2 144 0,1 2-144 0,-2-1 160 0,1 1-160 15,0-3 160-15,2 2-160 0,1-1 128 0,1 1-128 16,2-1 0-16,-2 0 144 0,-1-1-144 0,0-1 0 16,-1 1 0-16,-1-1 128 0,-1 1-128 0,-1 1 0 0,0-2 0 0,-9-3 128 15,10 4-128-15,-10-4 0 0,9 5 0 16,-9-5 0-16,0 0 0 0,8 4 128 0,-8-4-128 0,0 0 0 16,0 0 128-1,0 0-128-15,0 0 128 0,0 0-128 0,8 5 128 0,-8-5-128 0,0 0 0 0,0 0 128 31,0 0-128-31,0 0 0 0,0 0 0 0,0 0 0 16,0 0 176-16,0 0-48 0,0 0-128 0,0 0 192 16,0 0 32-16,0 0 0 0,0 0 0 0,0 0 0 15,0 0-32-15,0 0 0 0,0 0 0 0,0 0 0 16,0 0-192-16,-4 7 176 0,-1 0-176 0,0 1 160 16,-1-1-160-16,1 2 0 0,-2 0 0 0,-1 2 0 15,0 0 0-15,-2 2 0 0,0 3 0 0,0 1 0 16,-5 1-144-16,1 4 144 0,3 0 0 0,0 1 0 0,1-2 0 15,2 0 0-15,-1 0 0 0,0-2 0 16,0 1-544-16,2-1 0 0,0 0 0 16,0-3-13888-16</inkml:trace>
  <inkml:trace contextRef="#ctx0" brushRef="#br0" timeOffset="-201672.63">18373 12415 5519 0,'0'0'496'0,"0"0"-496"0,0 0 0 0,0 0 0 16,-5-2 1696-16,-1 0 240 0,6 2 48 0,-5-1 16 16,0 0-960-16,5 1-192 0,-5-1-32 0,0 0-16 15,0 0-144-15,5 1-16 0,-6-1-16 0,6 1 0 16,-4 0 16-16,4 0 16 0,-6 0 0 0,2 0 0 16,4 0-160-16,0 0-48 0,-4 0 0 0,4 0 0 15,-5 0 0-15,5 0 0 0,0 0 0 0,0 0 0 16,0 0 0-16,0 0 0 15,0 0 0-15,0 0 0 0,0 0-96 0,0 0-32 0,0 0 0 16,7 3 0-16,1-1-80 0,0 1-32 16,3-1 0-16,4-1 0 0,1-2 64 0,2 0 16 0,3 0 0 0,1-2 0 0,1 1 144 0,2-1 16 15,3 0 16-15,2-1 0 0,4 1-16 0,3 1-16 16,2 0 0-16,4-1 0 0,3 0-32 0,-2 0 0 16,3-2 0-16,-1 1 0 0,0 0-160 0,1 0-48 15,2 1 0-15,2 1 0 0,0 0-32 0,0 0-16 31,-4 0 0-31,-3 0 0 0,-3 0-16 0,-4 0-128 0,-3-1 192 0,-3 2-64 0,-4 1-128 0,-1 0 192 0,-4-1-192 16,-2 1 192-16,-4-1-192 0,-2 1 192 16,-2-1-192-16,-3 0 192 0,-2 0-16 15,-7 1 0-15,0 0 0 0,0 0 0 0,0 0-32 0,0 0 0 0,0 0 0 0,0 0 0 32,-2-3-512-17,2 3-96-15,-6-2-32 0,0 0 0 0,-2 2-608 0,0 1-128 0,0 2-32 0,0-1 0 16,-1 1-1952-16,-1 0-400 0</inkml:trace>
  <inkml:trace contextRef="#ctx0" brushRef="#br0" timeOffset="-201128.65">18560 12243 22287 0,'0'0'976'0,"0"0"224"0,0 0-960 0,0 0-240 0,-1-4 0 0,1 4 0 16,0 0 400-16,-3-4 48 0,3 4 0 0,-6 0 0 0,0 2-80 0,-3 1-16 15,0 2 0-15,-1 3 0 16,-2 1-352-16,-1 2 128 0,-1 1-128 0,-2 1 0 16,-1 1 192-16,-1 1-48 0,1-2 0 0,-2 0 0 0,-1 0 240 0,0 1 32 15,0-3 16-15,3 0 0 0,1 1 32 0,2-2 16 16,1-1 0-16,2-1 0 0,1 0-16 0,2-2 0 15,2 0 0-15,0-1 0 0,2 1 48 0,4-6 16 16,0 0 0-16,0 0 0 0,0 0-208 0,0 0-64 16,0 0 0-16,3 7 0 0,-3-7-96 0,5 5-32 15,3-1 0-15,1 0 0 16,2-1-128-16,1 0 192 0,1 0-192 0,2-1 192 0,-1 0-192 0,1 0 192 16,2 0-192-16,-1 1 192 0,0-1-64 0,-1 1-128 15,2 1 192-15,-2 1-64 0,-1-1-128 0,-2 2 0 16,0-1 0-16,1 3 128 0,-2 0-128 0,0-2 0 15,-2 1 0-15,1-1 0 0,-1 0 0 0,0 1-272 16,0-1 32-16,0 1 16 16,-1-2-2496-16,-1 1-496 0</inkml:trace>
  <inkml:trace contextRef="#ctx0" brushRef="#br0" timeOffset="-200659.57">18973 12252 32831 0,'0'0'1456'0,"2"-6"288"0,-1 2-1392 0,0-1-352 0,0-1 0 0,0 2 0 0,-1 4 0 0,0-5-192 0,0 5 32 0,0 0 0 15,0 0 160-15,0 0 0 16,-4-2 0-16,4 2 0 0,0 0 0 0,-7 3 0 15,-2 2-176-15,1 0 176 0,-2 3-144 0,-1 2 144 16,-4 3-128-16,0 0 128 0,-1 3 0 0,-1-1 224 0,-1 2-32 0,2-2 0 16,-4 0-16-16,3 0-16 0,0-1 0 0,2-1 0 15,-1-1 96-15,4 0 0 0,1-1 16 16,2-1 0-16,3-1 176 0,0-1 16 0,2-2 16 16,2 1 0-16,2-7 16 0,0 7 0 0,0-7 0 0,1 6 0 15,-1-6-288-15,4 7-48 16,-4-7-16-16,7 5 0 0,-1 0-144 0,2-1 0 0,0-1 0 0,1 1 0 15,-1-1 192-15,3-1-32 0,1 0-16 0,1 2 0 16,-2-1-144-16,1 0 0 0,1 1-160 0,3-2 160 16,-1 0 0-16,0 1 0 15,-1 2 0-15,1 0 0 0,-1 2 0 0,0-1 0 16,-1 1 0-16,1-2 0 0,-2 1 0 0,0-1 0 16,0 1 0-16,-1-1 0 0,0 1 0 0,-1-2 0 15,-2 1 0-15,-1-1 0 0,0-1-288 0,-7-3 32 0,6 4 16 0,1-2 0 16,-7-2-544-16,0 0-112 0,0 0-32 0,0 0-9632 15,4 3-1920-15</inkml:trace>
  <inkml:trace contextRef="#ctx0" brushRef="#br0" timeOffset="-199502.78">18046 11538 12831 0,'0'0'576'0,"0"0"112"0,0 0-560 0,0 0-128 0,0 0 0 0,0 0 0 15,0 0 1504-15,0 0 272 16,0 0 48-16,0 0 16 0,0 0-352 0,0 0-64 15,0 0-16-15,0 0 0 0,0 0-496 0,0 0-96 0,0 0-32 0,0 0 0 0,0 0-80 0,8-2-32 16,2-1 0-16,2 0 0 16,4 0-64-16,0 1-16 15,2 0 0-15,3-1 0 0,-2 1-208 0,3 0-32 0,4 0-16 0,0 1 0 16,0 0-112-16,1 0-32 16,-1-2 0-16,0 2 0 0,-2 0-192 0,-2 0 128 0,-4 0-128 0,-1 0 0 0,-3 1 0 0,-2 0 128 15,-1-1-128 1,-2 1 0-16,-2 0-160 0,-7 0-80 0,0 0-16 0,0 0 0 15,0 0-896 1,0 0-176-16,0 0-32 0,0 6-7632 0,-2 1-1520 0</inkml:trace>
  <inkml:trace contextRef="#ctx0" brushRef="#br0" timeOffset="-199233.9">18188 11558 15663 0,'0'0'1392'0,"-3"-5"-1120"0,0 0-272 0,-1 1 0 15,1-1 2480-15,3 5 432 0,-2-5 96 0,2 5 0 0,0 0-1152 0,-1-4-224 0,-1 0-48 0,2 4-16 16,0 0-784-16,0 0-144 0,0 0-48 0,0 0 0 16,0 0-432-16,0 0-160 15,2 7 0-15,0 1 144 0,-1 2-144 0,1 2 0 0,1 3 0 0,-1 1 0 16,-1 3 0-16,0 1 0 0,0-1 0 0,0 2 128 0,0 1-128 0,1 0 192 31,-2-1-192-31,0 0 192 0,0 0-192 0,0 1 192 0,-1-1-192 0,1-1 192 0,-1-2-192 0,1-1 160 16,-1-2-160-16,1 1 160 0,-1-3-160 0,0 0 0 15,0-2 144-15,0-1-144 16,0 0-320-16,1-2-128 0,0-2-16 0,0-6-16 31,0 0-2336-31,0 0-448 0</inkml:trace>
  <inkml:trace contextRef="#ctx0" brushRef="#br0" timeOffset="-198840.31">18361 11947 32367 0,'0'0'1424'0,"1"-6"304"0,0-1-1376 0,0 0-352 0,0 1 0 0,3-1 0 16,0 2 768-16,3-2 96 0,-1 3 16 0,2 0 0 15,1 1-432-15,0 1-96 0,1 0-16 0,-2 2 0 16,2 1-336-16,-3 1 0 0,1 0 0 0,-2 3 0 15,0 0 0-15,-2 2-128 0,-1-1 128 0,0 2-128 16,-2 1 128-16,-1 1 0 0,-1 0 0 0,-2 1 0 16,0 0 0-16,-2 1 0 0,-2 0 0 0,0 0 0 15,0-1 0-15,-2-1 144 0,0 0-144 0,1-1 160 0,1-2-160 0,1 1 0 16,1-1 0-16,1-2 0 0,4-5 160 0,0 0-160 16,0 0 192-16,0 0-192 0,0 0 304 0,0 0-48 15,0 0-16-15,8 6 0 0,1-3-64 0,1-1-16 16,0-1 0-16,2-1 0 0,0-1-32 0,2-1 0 15,2-1 0-15,0-2 0 0,2 1-128 0,-1-1 0 16,1 1 144-16,-1 1-144 0,1-2 0 0,0 2 0 16,-2 0 0-16,1-1 128 0,-2 0-128 0,-1 2 0 15,-2 0 0-15,-1-1-128 16,-2 2-704-16,-1 0-128 0,-8 1-16 0,0 0-10016 0,5-2-2000 0</inkml:trace>
  <inkml:trace contextRef="#ctx0" brushRef="#br0" timeOffset="-198363.63">18040 11571 6447 0,'0'0'576'0,"0"0"-576"0,0 0 0 0,0 0 0 16,0 0 2512-16,0 0 400 0,-6-1 80 0,6 1 16 15,0 0-1232-15,0 0-240 0,0 0-64 16,0 0 0-16,0 0-656 0,0 0-144 15,0 0-32-15,0 0 0 0,7 2-448 0,1-1-192 0,0 0 176 0,2-1-176 16,2 0 0-16,-1 0 0 0,3 0 0 0,0 0-11136 16</inkml:trace>
  <inkml:trace contextRef="#ctx0" brushRef="#br0" timeOffset="-193214.33">12848 12493 9839 0,'0'0'432'0,"0"0"96"0,0 0-528 0,0 0 0 0,0 0 0 0,0 0 0 0,-6 0 768 0,6 0 64 15,-5 0 0-15,-1 0 0 0,1-1 192 0,5 1 32 16,-5-1 16-16,5 1 0 16,-4-1-48-16,4 1 0 0,-4-2 0 0,4 2 0 15,0 0-176-15,-5-1-32 16,5 1-16-16,0 0 0 0,0 0-80 0,0 0-16 16,0 0 0-16,0 0 0 0,0 0-192 0,0 0-32 15,0 0-16-15,0 0 0 0,0 0-208 0,0 0-64 16,0 0 0-16,8-1 0 0,2 1-64 0,1 0-128 15,2 0 176-15,2 0-176 0,3-1 192 0,2 0-64 16,2 0 0-16,1-1-128 0,1 0 272 0,1-2-48 16,3 1-16-16,2 0 0 0,2-1 48 0,1 1 0 0,2 1 0 0,2 0 0 15,4-1-112-15,1 1-16 0,1-1 0 0,-2 1 0 16,0-2-128-16,0 1 160 0,-1 0-160 16,0 0 160-16,-1-1-160 0,-2 2 0 0,0 1 0 0,0 0 128 15,-3 0-128-15,-2 0 0 0,-3 0 0 0,-2-1 128 16,-4 1-128-16,-3-1 128 0,-4 0-128 0,-3 1 128 0,-2 0 32 0,-2-1 0 15,-2-1 0-15,-7 3 0 0,0 0 0 0,0 0 0 16,0 0 0-16,0 0 0 0,0 0-160 0,0 0 0 16,0 0 0-16,0 0 128 15,0 0-704-15,0 0-128 0,0 0-48 0,0 0 0 16,-7-1-1664-16,1 0-336 0,-1 1-64 0</inkml:trace>
  <inkml:trace contextRef="#ctx0" brushRef="#br0" timeOffset="-192866.56">13748 12306 17503 0,'-9'-7'768'0,"9"7"176"15,-5-4-752-15,1-1-192 0,1 1 0 0,3 4 0 0,-4-4 1904 0,0-1 336 16,1 1 80-16,3 4 16 0,-2-3-944 0,2 3-192 0,0 0-48 0,0 0 0 16,0 0-448-16,0 0-80 15,0 0-32-15,0 0 0 0,0 0-432 0,8 1-160 16,2 0 0-16,1 1 144 0,0 1-144 0,1 1 0 0,0-1 0 15,2 1 0-15,-1 1 0 0,1-2 0 0,0 0 0 0,1 1 128 0,-1-1-128 0,0-1 0 32,-2 0 144-32,1 0-144 0,-1 0 128 0,-4-1-128 15,0 0 128-15,0 0-128 0,-2 1 0 0,-6-2 144 0,0 0-144 0,6 2 0 0,-6-2 144 16,0 0-144 0,0 0 0-16,1 8 144 0,-1 0 48 0,-2 0 16 0,-1 1 0 0,-3 2 0 0,-2 1-208 0,0 2 128 15,-5 0-128-15,1 1 0 0,-1 1 0 0,-1-1 0 16,0 0 0-16,-2 0 0 0,1-1 0 0,0 0-192 15,1 1 16-15,0-1 0 16,1 0-864-16,1-1-176 0,-1 0-48 0,2-2-7904 16,2-3-1584-16</inkml:trace>
  <inkml:trace contextRef="#ctx0" brushRef="#br0" timeOffset="-192470.19">13395 12421 13823 0,'-13'-10'608'15,"8"7"128"-15,-1 0-592 0,1 0-144 0,-1 0 0 0,1 0 0 16,1 0 3072-16,-1 1 576 0,5 2 112 0,0 0 16 0,0 0-2128 0,0 0-432 15,0 0-96-15,0 0-16 16,0 0-512-16,0 0-96 0,7-2-32 0,0 1 0 0,1 0-272 0,2 1-64 16,1 0-128-16,1 0 192 15,1 0-192-15,1 1 0 0,-1-1 0 0,0 1 0 0,-1 1 0 0,-1-1 0 16,-1 0 0-16,0 1 0 0,-1 0 0 0,-2 1 0 16,0 2 0-16,-2 0 0 0,-1 2 0 0,-1 1 0 15,-1 0 0-15,-1 2 0 0,-2 1 0 0,0 0-128 0,-2 4 128 0,0-1 0 31,-3 1 0-31,1 2 0 0,-4-1 0 0,0 1 0 0,-1-2 0 0,1 1 0 16,-2-1 0-16,0-1 0 0,-1 0 0 0,-1-2 0 16,0-1 0-16,0 0 0 15,-2-3-544-15,1 1-160 0,0-1-16 0,2-1-8736 16,-3-2-1744-16</inkml:trace>
  <inkml:trace contextRef="#ctx0" brushRef="#br0" timeOffset="-191838.39">13891 11800 23439 0,'0'0'1024'0,"-6"-1"240"0,0 0-1008 0,0 0-256 0,6 1 0 0,0 0 0 16,0 0 1088-16,0 0 192 0,0 0 16 0,0 0 16 16,0 0-160-16,8-2-16 0,1 1-16 15,2 0 0-15,2 1-592 0,3-1-112 0,2 0-32 0,2 0 0 0,2 0-64 0,1 0-32 16,0 0 0-16,0 0 0 16,0-1-128-16,-1 1-32 0,-1 0 0 0,0 0 0 0,0 0-128 0,-1 0 0 15,-3 1 144-15,-1 0-144 0,-3-1 0 0,-2 0-288 16,-1 0 48-16,-4 1 16 15,-6 0-736-15,0 0-160 0,0 0-32 0,0 0 0 16,0 0-512-16,0 0-128 0,0 0 0 0,-6 0-16 16,-3 0 176-16,-1 1 32 0,-1 0 16 0,0 0 0 15,0 0 1008-15,0 0 208 0,0 0 48 0,1 0 0 0,1-1 1264 0,0-1 256 16,2 1 48-16,-1 1 16 0,0 0 400 0,2 1 96 16,-1-1 16-16,2 0 0 0,-1 1-496 0,1 1-80 15,-1 1-32-15,2 1 0 0,-1 2-400 0,1 0-96 16,1 1-16-16,-2 2 0 0,1 2-144 0,1 1-48 15,-1 0 0-15,1 2 0 0,0 0-112 0,-1 3-32 0,2-1 0 0,0 1 0 16,-1 1-160-16,0-1-32 0,2 1-128 0,-1 0 192 16,0-1-192-16,1 1 128 15,0-1-128-15,1-1 0 0,-1-1 0 0,1-1-128 0,1 1-16 0,0-2 0 16,1-1-2144-16,1 0-416 16,-2-2-96-16</inkml:trace>
  <inkml:trace contextRef="#ctx0" brushRef="#br0" timeOffset="-191318.18">14254 12205 23551 0,'0'0'1040'0,"0"0"224"0,0 0-1008 0,1-6-256 15,-1 1 0-15,1-1 0 0,1 0 1680 0,1 0 304 0,2 1 48 0,-1-1 16 16,2-1-784-16,1 3-160 0,2 0-16 0,1 0-16 15,1 2-528-15,0 0-96 0,1 1-32 0,-1 0 0 0,0 1-144 0,-1 0-16 32,0 1-16-32,-1 0 0 0,-2 1-48 0,0 1-16 0,0 2 0 0,-4 0 0 0,-1 2-176 0,-1 1 128 15,-1 0-128-15,-2 2 128 0,-1 0-128 0,-3 1 160 16,-1 1-160-16,-1 0 160 0,-1 2-160 0,-1-1 0 16,-1 0 144-16,1 0-144 0,0-1 0 15,2-1 128-15,-1 0-128 0,2-2 0 0,3 0 240 16,-2-1-32-16,3-3 0 0,1 1 0 0,2-6 176 15,2 5 48-15,1 1 0 0,3-3 0 0,0 0-144 0,4-1-32 16,1 1 0-16,2-2 0 0,2-1-128 0,0 0-128 16,3-1 192-16,2 0-192 0,0-2 128 0,2 1-128 15,0 0 0-15,2 1 0 0,-5 0 0 0,1 0-304 0,-2 0 48 0,-2 1-12128 32,0 0-2416-32</inkml:trace>
  <inkml:trace contextRef="#ctx0" brushRef="#br0" timeOffset="-189646.28">10624 12781 6447 0,'0'0'272'0,"0"0"80"0,0 0-352 0,-5-2 0 0,1 0 0 0,-1-1 0 16,0 1 1456-16,2 1 208 0,3 1 64 0,0 0 0 16,-7-2-704-16,3 0-144 0,-1 0-32 15,5 2 0-15,-4-2-16 0,4 2-16 16,0 0 0-16,0 0 0 0,-6 0-160 0,6 0-16 16,-5 0-16-16,5 0 0 0,0 0-48 0,-5 2-16 0,5-2 0 0,0 0 0 0,-4 1-48 15,4-1 0 1,0 0 0-16,-4 1 0 0,-1-1 32 0,5 0 0 0,0 0 0 0,0 0 0 0,0 0-32 15,0 0 0-15,0 0 0 0,0 0 0 0,0 0-64 0,0 0-32 16,0 0 0-16,0 0 0 16,0 0-96-16,0 0 0 0,0 0-16 0,0 0 0 0,6 3-112 0,1-1 0 0,2 0-16 0,2 0 0 15,2-4-176-15,5 1 160 16,3 1-160-16,4-2 160 16,0-2-160-16,5-1 0 0,3 1 0 0,2 0 128 0,3-1-128 0,4 1 0 0,4 0 0 0,3 1 0 15,4-1 0 1,-1-2 0-16,-2 1 0 0,2-1 0 0,1 2 0 0,-1 1 0 0,-1-1 0 0,1 1 0 0,-1 0 0 15,-2-2 0-15,-2 1 0 0,-3-1 0 0,-3 1 0 16,-2 1 0-16,-3-2 0 0,-3 2 128 0,-2-1-128 16,-3 0 0-16,-1 1 0 0,-2 0 0 0,-2-2 144 0,-1 3-144 31,-2 0 160-31,-2 0-160 0,-4 0 144 0,-1-1-144 16,-3 1 128-16,-1 1-128 0,-2 0 128 0,0 0-128 15,-1 0 0-15,-6 1 128 0,0 0-128 0,0 0 0 16,0 0 0-16,0 0 0 15,0 0-2032-15,0 0-272 0,0 0-64 0,-8 4-9872 0</inkml:trace>
  <inkml:trace contextRef="#ctx0" brushRef="#br0" timeOffset="-189115.88">10856 12620 5519 0,'7'-8'496'0,"-2"4"-496"16,-1-1 0-16,1 0 0 15,-1 1 3824-15,1 0 656 0,0-1 144 0,-5 5 32 0,4-4-2304 0,-4 4-464 16,0 0-96-16,0 0 0 0,0 0-768 0,0 0-128 16,0 0-48-16,0 0 0 0,0 0-512 0,-7 3-96 15,-2 2-32-15,0 1 0 0,-6 2-208 0,-1 1 128 0,0 2-128 0,-2 1 0 16,0 0 128-16,0 1-128 15,-2 0 0-15,-1 2 0 0,-1-1 0 0,0 0 0 16,1 0 0-16,1 0 0 0,3-1 0 0,0 0 0 0,2-2 0 0,3-1 0 16,1-1 224-16,2-2-48 0,2 0-16 0,3 0 0 15,1-2 224-15,3-5 32 0,0 0 16 0,1 7 0 0,2-2-80 16,3 1-16-16,0-2 0 0,3 1 0 0,2-1-208 16,1 0-128-16,1 1 160 0,2-2-160 0,1 0 144 15,4 2-144-15,-1-2 128 0,-2 1-128 0,0 1 192 16,-2 0-32-16,2 2-16 0,-2 0 0 0,-2-2-144 15,0 2 0-15,1-1 0 0,-2 1 0 0,-1-1 0 0,0 1 0 16,-4 0 0-16,1-1 0 16,0 1-2224-16,-2-3-416 0,1 1-96 0</inkml:trace>
  <inkml:trace contextRef="#ctx0" brushRef="#br0" timeOffset="-188735.32">11353 12617 26719 0,'0'0'2368'0,"-3"-4"-1888"0,3 4-480 0,-4-5 0 16,0 2 1024-16,0 1 128 0,-1 0 0 0,1-1 16 16,-2 2-288-16,1 1-64 0,-2 1-16 0,-1 2 0 15,0 0-640-15,-1 1-160 0,1 2 0 0,-2 0 0 16,-1 2 0-16,0 1 0 0,0 1 0 0,0 0-176 15,0 0 176-15,0 1 0 0,0 1-144 0,0-1 144 16,0 0 0-16,1 0 0 0,2 2 0 0,0-2 0 16,2-1 0-16,2-1 0 0,1-2 0 0,0 1 0 0,3-1 160 0,2-1 160 15,-2-6 16-15,4 6 16 0,1-2-32 0,2 1-16 32,2-1 0-32,1 0 0 0,1 0-176 0,1-1-128 15,1 0 192-15,1 2-192 0,1-1 192 0,0 0-64 0,3 2 0 0,-3-1-128 0,0 2 0 0,1 0 0 16,-1-1 0-16,-2 1 0 0,1-1 128 0,-1 0-128 15,-1-1 0-15,-1 1 0 0,-1-2-192 0,0 1-128 16,-1-1-48 0,-1-2-15520-16</inkml:trace>
  <inkml:trace contextRef="#ctx0" brushRef="#br0" timeOffset="-188165.2">10578 12078 24639 0,'0'0'1088'0,"0"0"240"15,-5-1-1072-15,-1 0-256 0,6 1 0 0,0 0 0 16,0 0 752-16,0 0 80 0,0 0 32 0,0 0 0 0,7-2-128 0,2 1-32 15,2 0 0-15,3 1 0 16,3-2-176-16,2 2-32 0,6-1-16 0,-3 0 0 16,1 0-48-16,1 0-16 0,0-1 0 0,0 0 0 0,-1-1-128 0,2 2-32 15,-3 0 0-15,0 0 0 0,-2 1-128 0,-3 0-128 16,0-1 192-16,-2 1-192 0,-1 1 144 0,-2-1-144 16,-2 0 0-16,-1 1 144 15,-1 0-704-15,-8-1-144 0,0 0-16 0,0 0-16 16,0 0-2000-16,0 0-400 0,0 0-64 0,-6 3-32 0</inkml:trace>
  <inkml:trace contextRef="#ctx0" brushRef="#br0" timeOffset="-187943.73">10831 12078 7359 0,'-12'-2'656'0,"12"2"-528"0,-5-2-128 0,-2 0 0 15,1-1 3136-15,0 2 608 0,1 0 112 0,5 1 32 16,-7-1-1456-16,7 1-304 0,-5 0-48 0,5 0-16 16,-6 2-736-16,2 2-160 0,-1 0-16 0,2 3-16 15,2 1-560-15,0 3-128 0,0 1 0 0,0 3-16 16,-1 1-64-16,2 2-16 0,-1-1 0 0,1 2 0 15,0 1-80-15,0 0-16 16,0 1 0-16,0 0 0 0,1-1-128 0,-1 0-128 0,0-2 192 0,0-1-192 0,0 0 144 0,0-2-144 16,0 2 0-16,0-3 144 0,0-1-288 0,0-2-64 15,2-1-16-15,-2-1 0 16,0-1-2000-16,1-2-400 0,-1-6-64 0,4 5-32 0</inkml:trace>
  <inkml:trace contextRef="#ctx0" brushRef="#br0" timeOffset="-187769.78">10933 12365 28559 0,'0'0'1264'0,"0"0"272"0,0 0-1232 0,0 0-304 16,0 0 0-16,0 0 0 0,0 0 1376 0,0 0 224 0,0 0 32 0,0 0 16 16,0 7-816-16,0 1-144 0,0 0-48 0,0 2 0 15,0 0-432-15,1 2-80 16,0 1-128-16,0 1 176 0,0-1-176 0,-1 0 0 15,1-1 0-15,0 0 128 16,0-1-1408-16,1-2-272 0,-2 0-64 0,-2 0-13312 0</inkml:trace>
  <inkml:trace contextRef="#ctx0" brushRef="#br0" timeOffset="-174474.35">869 11927 6447 0,'0'0'576'0,"-3"-3"-576"0,3 3 0 0,-3-4 0 16,-1-1 1808-16,0 2 256 0,1-1 48 0,0-1 16 15,-2 2-768-15,5 3-144 0,0 0-48 0,0 0 0 16,-5-4-176-16,1 1-32 0,-1 0-16 0,5 3 0 15,-4-2-160-15,4 2-16 16,0 0-16-16,0 0 0 0,0 0-272 0,0 0-48 0,0 0-16 0,0 0 0 16,0 0-192-16,0 0-32 15,5-1-16-15,4 0 0 0,0-2 64 0,4 2 16 0,2 0 0 16,3 0 0-16,1-1 80 0,3 0 32 0,2 0 0 0,1-1 0 0,2 0-48 0,-1 0-16 16,0-1 0-16,1 1 0 0,-3 0-304 0,-2 0 0 15,-2-1 0-15,-1 2 0 0,-3 1 0 0,-1 0 0 16,0 0 128-16,-2 1-128 0,-1 0 0 0,-1 1 0 15,-2 0 0-15,-3 1 0 16,0 0-384-16,-6-2-144 0,4 6-32 0,-4-6 0 16,1 8-656-16,-1-1-128 0,-1 1-16 0,-3 1-16 15,-3 0-352-15,-1-1-64 0,-2 2 0 0</inkml:trace>
  <inkml:trace contextRef="#ctx0" brushRef="#br0" timeOffset="-174094.69">937 11991 3679 0,'-21'0'320'0,"12"0"-320"0,-2-1 0 0,0 0 0 0,0-1 3104 0,1 0 544 0,1-1 128 0,1 1 0 15,-1-1-1792-15,2 1-384 0,3-2-64 0,4 4 0 16,-5-3-256-16,5 3-64 0,0 0 0 0,0 0 0 16,4-5-608-16,1-1-128 0,3 2-32 0,3-1 0 15,2 2-320-15,1 0-128 16,2-1 0-16,3 1 0 0,0 1 128 0,3 0-128 0,0 0 0 16,-1 0 144-16,0 2 0 0,-1 0 0 0,-1 2 0 0,-3 1 0 15,-2 1-144-15,-1 2 0 0,-4 0 0 16,0 3 0-16,-2 1 0 0,-3 2 0 0,-2 1 0 0,-2 3 0 0,-3 0-128 0,-5 3-128 31,-3 2 0-31,-2 2-16 0,-3 2-32 0,-3 1 0 0,-2-2 0 0,0-1 0 0,0-1 304 0,3-2 0 16,-3-2-128-16,2 0 128 0,0-3 0 0,3 0 0 15,0-3 0-15,2 0 0 0,1-2 176 16,2-1-16-16,2-2 0 0,1 0 0 0,2-2 192 0,1 1 32 16,5-6 16-16,0 0 0 15,0 0 96-15,4 5 16 0,-4-5 0 0,7 5 0 0,4-3-208 0,2-1-48 16,1-1 0-16,3-1 0 0,2-1 16 0,2 0 0 15,2-2 0-15,2 1 0 0,2-3-32 0,0 2-16 16,1-3 0-16,-1 1 0 0,1-1-224 0,-4 1 128 16,0-1-128-16,0 0 0 15,2 1-272-15,-5 0-160 0,0 1-16 0,-2 0-14352 0</inkml:trace>
  <inkml:trace contextRef="#ctx0" brushRef="#br0" timeOffset="-173476.27">1544 12014 21183 0,'-2'-7'1888'0,"1"-1"-1504"16,-2 1-384-16,1 1 0 15,2 0 1440-15,0 6 224 0,0 0 32 0,0 0 16 0,0 0-608 0,0 0-112 16,0 0-32-16,0 0 0 0,0 0-832 0,0 0-128 16,-1 9-128-16,0 1 128 0,-1 0-128 0,1 1 128 15,0 2 0-15,0 0 0 0,1 2-192 0,0 0 192 31,-1 3-192-31,0-1 192 0,-1 1 0 0,2-1 0 16,-1 0 0-16,0-2 0 0,0-2 0 0,0 0 0 16,0-4 0-16,1-1 0 0,0-1 0 0,0-7 176 15,0 0-32-15,0 0 0 0,0 0 368 0,0 0 80 0,0 0 16 0,0 0 0 16,0-8 176-16,1-2 48 16,0-3 0-16,1-2 0 0,3-4-416 0,0-1-80 15,3-1-16-15,0 0 0 0,0 0-176 0,1 0-144 16,1 1 192-16,0 1-192 0,0 2 0 0,-2 3 0 15,-2 2 0-15,0 3 0 0,-1 4 0 0,0 0 0 16,-5 5-192-16,0 0 48 0,6 1 144 0,0 3-208 0,-6-4 80 0,4 8 128 16,1 3-192-16,-2 2 192 0,0-1-192 0,0 1 192 15,0 1-144-15,-1 3 144 0,-1 1 0 0,1 1 0 16,0 0 0-16,2-1 0 0,0 2 0 16,-1-1 0-16,2-1 0 0,-2-3 0 0,1-2 0 0,1-2 0 0,-1-1 0 15,3-2 0-15,-3-3 0 0,3-1 0 0,-7-4 0 16,6 0 0-16,1-4 144 0,1 0-144 0,1-3 256 0,0-3-16 15,1-3-16-15,1-3 0 0,1-3-48 0,1-2-16 16,0-2 0-16,0-1 0 0,-1 2-160 0,0 2 0 16,-1 1 144-16,0 2-144 0,-2 1 0 0,0 3 0 15,-2 3 0-15,1 2 0 0,-3 3 0 0,0 1 0 16,-5 4 0-16,0 0 0 0,0 0 0 0,0 0-160 16,0 0 160-16,6 5 0 0,-4 3-160 0,0 1 160 15,-1-1-128-15,1 2 128 0,0 0 0 0,1 2-160 16,-2 1 160-16,1 2 0 0,-2-1 0 0,1 0 0 15,1 2 0-15,0-1 0 0,1 2 0 0,0-2 0 0,1 0 0 0,2 0 0 32,-2-2-480-32,2-1 16 0,-1-2 0 0,2 0 0 15,-1-2-1600-15,3-2-320 0,1-1-64 0,0-2-10832 0</inkml:trace>
  <inkml:trace contextRef="#ctx0" brushRef="#br0" timeOffset="-173190.55">2158 11782 18431 0,'-2'-6'1632'0,"1"-2"-1312"15,1 0-320-15,0-1 0 0,-1 1 1616 0,1 0 256 16,2 0 48-16,0 2 16 0,-1 0-592 0,-1 6-128 16,0 0-32-16,6-3 0 15,-1 1-416-15,2 1-64 0,1 2-32 0,0 1 0 0,0 2-384 0,0 3-80 16,-1 2-16-16,1 1 0 0,1 2-64 15,0 3-128-15,0 4 176 0,1 2-176 16,-1 3 192-16,0 1-64 0,0 3 0 0,-3 2-128 0,0 1 144 0,-2 3-144 16,-2 4 0-16,-3 0 144 0,-2 2 32 0,-2-1 0 15,-3 0 0-15,-2-1 0 0,-1 0-176 0,-4-1 0 16,-1-2 0-16,-1 0 0 16,-2-2-704-16,-1-2 0 0,0 0-16 0,-2-2 0 15,-6-3-1648-15,-1-2-320 0,-1 0-64 0</inkml:trace>
  <inkml:trace contextRef="#ctx0" brushRef="#br0" timeOffset="-172812.76">946 11728 17039 0,'-10'-8'752'0,"5"4"160"0,-1 1-720 0,-1 0-192 0,1-1 0 0,-4 2 0 0,0 2 1232 0,0-1 224 0,-1 0 32 0,1 2 16 16,2 1-416-16,-1 3-64 0,-4-1-32 15,1 5 0-15,3 1-448 0,-2 2-96 16,-2 2 0-16,0 5-16 0,0 5-128 0,0 4-32 0,-1 5 0 0,1 2 0 15,0 4-128-15,1 2-16 0,1 2-128 0,3 2 192 32,3 0-192-32,1 2 0 0,4 0 0 0,4-3 0 0,2-4 0 0,3-1 0 0,3-5 0 0,7 11 0 15,1-10 0-15,3-4 0 16,3-5 0-16,-5-10 144 0,4-2 0 0,5-2 0 0,5-2 0 0,7-2 0 16,8-3-1600-16,2-2-320 0</inkml:trace>
  <inkml:trace contextRef="#ctx0" brushRef="#br0" timeOffset="-172185.11">2629 12537 10127 0,'0'0'896'0,"0"0"-704"0,0 0-192 16,0 0 0-16,5-3 2240 0,-5 3 400 15,4-4 96-15,-4 4 16 0,5-2-1184 0,-5 2-224 0,4-4-64 0,-4 4 0 16,0 0-272-16,5-4-64 15,-5 4-16-15,0 0 0 0,2-5-288 0,-1 0-48 16,0 0-16-16,-1 5 0 0,0-6-48 0,0 6-16 0,-2-5 0 0,-1-1 0 16,-1 2-80-16,4 4-32 0,-5-3 0 0,-1-1 0 15,0 1-64-15,-1 2-16 0,1 1 0 0,-2 1 0 16,-2 1-192-16,0 3-128 16,-1 1 128-16,-2 3-128 0,-1 1 0 0,-1 2 0 0,-3 4 0 0,1 0-128 15,1 3 128-15,1-1 0 0,2 2 0 0,1-1 0 16,1-1 0-16,2 0 0 0,3 1 0 0,1 0 0 15,3-2 0-15,2 0 0 0,2-1 0 0,2-1 0 0,-1-3 0 0,2 1 0 16,2-3 0-16,3-1 0 0,2-2 176 0,2-1 64 16,3-2 16-16,1-1 0 0,0-1-16 0,0-4 0 15,0 0 0 1,1-1 0-16,2 0-240 0,-3-1 128 0,-2 0-128 0,-1 2 0 16,-1-3-384-1,-2 2-192-15,-2 0-16 0,-2 1-16 0,0 0-1952 0,-1 1-400 0</inkml:trace>
  <inkml:trace contextRef="#ctx0" brushRef="#br0" timeOffset="-171388.14">3086 11992 18431 0,'0'0'1632'0,"0"0"-1312"15,0 0-320-15,0 0 0 0,0 0 896 0,0 0 128 0,0 0 0 0,4-4 16 16,-1 0-144-16,2-1-16 0,-1 2-16 0,1 0 0 16,2-1-272-16,1 1-48 0,0 1-16 0,2 0 0 15,1 0-352-15,0 1-176 0,0 0 160 0,0 0-160 16,1 1 128-16,-2 0-128 0,1 0 0 0,-1 1 0 15,-1 0-368-15,-1 0-160 0,-2 1-48 0,-6-2-7248 16,0 0-1456-16</inkml:trace>
  <inkml:trace contextRef="#ctx0" brushRef="#br0" timeOffset="-171214.18">3035 12100 18831 0,'0'0'832'0,"0"0"176"0,-7 1-816 0,2 0-192 15,5-1 0-15,-5 3 0 0,5-3 1216 0,0 0 208 16,0 0 48-16,0 0 0 0,0 0-352 15,0 0-64-15,0 0-16 0,0 0 0 0,5 4-352 0,1-1-80 16,2 1-16-16,2-2 0 0,3-1-304 0,1-1-64 16,2-1-16-16,0 0 0 0,2-2-64 0,0 1-16 15,2 0 0-15,1-1 0 0,0-2-128 0,0 2-192 16,1-1 32-16,0 1-13584 0</inkml:trace>
  <inkml:trace contextRef="#ctx0" brushRef="#br0" timeOffset="-162679.27">4096 11647 7359 0,'0'0'320'0,"-5"-1"80"0,0 0-400 0,0 1 0 0,-1-1 0 0,1 0 0 16,-1-2 2816-16,2 2 496 0,4 1 80 0,0 0 32 0,-6-1-1520 0,6 1-304 15,0 0-64-15,0 0-16 0,0 0-752 0,0 0-160 16,0 0-32-16,0 0 0 0,7 3 16 0,2 0 0 16,2-2 0-16,3 0 0 15,3-1 128-15,2 0 32 0,6 0 0 0,-1-1 0 0,3-3-112 0,2 1-32 16,2 0 0-16,-3-2 0 0,0 0-208 0,-2 1-32 16,1-2-16-16,-3 2 0 0,-1-1-192 0,-2 1-32 15,-1 1-128-15,-3-1 192 0,-1 2-192 0,-3 0 176 0,-2 0-176 0,-2 1 160 16,-4-1-304-16,-5 2-64 15,0 0-16-15,0 0 0 16,0 0-512-16,0 0-96 0,0 0-32 0,0 0 0 16,-7 3-528-16,0 0-96 0,-3 0-32 0,-1 1 0 15,-1-1 352-15,-1 1 64 0,-1-2 16 0,2 1 0 0,-1-2 768 0,2 0 176 0,-1-1 144 0,1 0-208 16,0 0 592-16,1 0 112 16,0 0 16-16,0 0 16 0,0 0 656 0,2 1 128 15,0-1 32-15,-1 1 0 0,1 0-320 0,2 2-64 0,0 1-16 0,2 0 0 16,-1 1-448-16,2 2-96 0,1 3-16 0,1 2 0 15,1 1-192-15,0 2-64 0,1 1 0 0,0 2 0 16,0-1-128-16,1 1 128 0,1 1-128 0,-1-1 128 0,0 2-128 0,0 0 0 16,-1 1 0-16,0-1 0 0,0-2 176 0,1 2-48 15,-1-2-128-15,-1-1 192 0,-1 0-192 0,1-2 144 16,1-1-144-16,0-2 128 0,1 0-352 16,0-1-80-16,-1-1-16 0,3-2 0 15,-2 0-2096-15,2 0-416 16,1-2-96-16</inkml:trace>
  <inkml:trace contextRef="#ctx0" brushRef="#br0" timeOffset="-162317.33">4431 12073 25055 0,'0'0'1104'0,"0"0"240"0,-3-7-1088 16,2-1-256-16,1 1 0 0,0-1 0 0,1 0 1680 0,0 2 288 16,3-1 48-16,-1 0 16 0,1 1-768 0,3 0-160 15,1 2-16-15,1 1-16 0,-2-1-688 16,1 2-144-16,2 2-32 0,0 1 0 0,1 1-208 0,0 3 0 15,-1 0 0-15,0 3 0 0,-2 1-192 0,1 1 192 16,-2 0-192-16,-2 3 192 0,0 0 0 0,-3 2 0 16,-2 2 0-16,-2-1 0 0,-3 1-240 0,0 1 64 15,-3 0 16-15,-1 0 0 0,-1-1 0 0,0 0 0 0,1-3 0 0,-1-1 0 16,0 0 160-16,2-4 0 0,3 0 128 0,-2-2-128 16,1-2 256-16,3 1 0 0,3-6-16 0,0 0 0 0,0 0 80 0,0 0 0 15,0 0 16-15,0 0 0 16,7 3-96-16,2-1-32 0,2 1 0 0,2-5 0 15,2 0 0-15,3 0 0 0,0-1 0 0,2-1 0 16,1 1 0-16,0 0 0 0,0 0 0 0,-1-1 0 16,0 1-208-16,-2 0 144 0,-1 0-144 0,-2 2 128 15,-1 0-128-15,-1 0 0 0,-2 0 0 0,-3 1 0 16,-1 0-448-16,-7 0-64 0,0 0 0 0,0 0-16 16,0 0-608-16,0 0-112 0,0 0-32 0,0 0 0 15,0 6-1936-15,0-6-400 0</inkml:trace>
  <inkml:trace contextRef="#ctx0" brushRef="#br0" timeOffset="-161905.18">5011 11875 23039 0,'-4'-5'2048'16,"0"1"-1648"-16,-1 1-400 15,2-1 0-15,0 1 2160 0,3 3 336 0,-4-3 80 0,4 3 16 0,0 0-1104 0,0 0-208 16,0 0-64-16,0 0 0 0,5-5-704 0,1 2-128 15,2 0-48-15,2 0 0 16,2 0-208-16,3 1-128 0,3 0 128 0,0 0-128 0,1-1 144 0,0 1-144 31,0 1 192-31,-1-1-192 0,1 0 144 0,-1-1-144 0,-2 1 0 0,-1 0 144 0,-3 1-144 0,-1 0 0 16,-3 0 144-16,0 1-144 16,-8 0 0-16,7 0 0 0,-7 0 0 0,0 0-192 15,0 0-576-15,0 0-128 0,0 0-32 0,0 0-9952 16,0 0-1984-16</inkml:trace>
  <inkml:trace contextRef="#ctx0" brushRef="#br0" timeOffset="-161655.46">5456 11663 23039 0,'-7'-11'2048'0,"5"7"-1648"0,0-1-400 0,-2 0 0 0,3 1 1536 0,1 4 240 0,0-5 32 0,0 5 16 16,5-4-736-16,-2 1-128 0,3-1-48 0,2 1 0 16,3 0-480-16,4 1-112 0,1-1 0 0,3 1-16 31,1 0-80-31,2 1-16 0,1-1 0 0,1-1 0 0,1 1-208 0,1 1 144 16,-1 0-144-16,-1-1 128 0,-1 0-128 0,-1-1 0 0,-1 2 0 0,-1 0 128 0,-3 0-128 0,0 0-224 31,-2 0 48-31,0 1 16 15,-2 1-1888-15,-2 0-384 0,-1 0-80 0,-3 1-10288 0</inkml:trace>
  <inkml:trace contextRef="#ctx0" brushRef="#br0" timeOffset="-161417.46">5744 11627 23375 0,'0'0'1024'0,"0"0"240"0,0 0-1008 0,-7 1-256 0,2-1 0 0,-1 1 0 16,1 0 1584-16,5-1 272 0,-6 3 48 0,2 0 16 15,1 1-912-15,-3 2-176 16,2 0-48-16,0 2 0 0,1 1-400 0,1 2-64 0,0 1-32 0,1 2 0 16,0 2-96-16,1-1 0 0,1-1-16 0,0 2 0 15,0 0-32-15,0 3 0 16,0 0 0-16,1-1 0 0,-1 0-16 0,2-1-128 0,-1 0 192 16,-1 0-64-16,-1-2-128 0,1-1 192 0,0 0-192 0,0-1 192 15,-1 0-720-15,1-1-144 0,-1-1-32 0,1-1-9552 16,-1-1-1920-16</inkml:trace>
  <inkml:trace contextRef="#ctx0" brushRef="#br0" timeOffset="-161200.7">5845 11915 23039 0,'0'0'2048'0,"0"0"-1648"16,0 0-400-16,0 0 0 0,0 0 2080 0,0 0 336 15,0 0 64-15,0 0 16 0,0 0-992 0,0 0-192 0,0 0-32 0,0 0-16 16,0 0-816-16,5 6-144 15,-2 0-48-15,0 3 0 0,-1 0-128 0,1 3-128 16,-1 1 144-16,0 2-144 0,0-1 0 0,0 1 128 0,2 2-128 0,-3-1 0 16,2 0 0-16,0-1 128 0,0-1-128 0,0 0 0 15,-1-3 0-15,1-1 0 0,0-2-128 0,-1 1 128 32,0-2-1680-32,-2-7-240 0,2 6-32 0,-2-6-12832 0</inkml:trace>
  <inkml:trace contextRef="#ctx0" brushRef="#br0" timeOffset="-153005.02">6538 11757 23375 0,'0'0'512'0,"0"0"96"0,-2-4 32 0,2-1 32 0,0 5-544 0,3-4-128 16,1-1 0-16,-4 5 0 0,4-5 1088 0,1 2 192 0,3-1 48 0,1 2 0 16,2-1-464-16,0 1-96 0,1-2 0 0,1 1-16 15,0 1-208-15,2 0-32 0,0-1-16 0,1 1 0 16,-1-1-192-16,0 1-48 0,0 1 0 0,0-1 0 15,-1 1-256-15,2 0 160 0,-3 1-160 0,0 0 128 32,-1 0-896-32,-2 1-192 0,-1 2-48 0,-1 0-8400 0,-3-1-1696 0</inkml:trace>
  <inkml:trace contextRef="#ctx0" brushRef="#br0" timeOffset="-152822.06">6573 11904 17503 0,'-6'0'1552'0,"-1"0"-1232"16,2-1-320-16,-1 1 0 0,6 0 2016 0,-5 0 352 15,-1-1 64-15,6 1 0 0,0 0-800 0,0 0-160 16,0 0-48-16,0 0 0 0,0 0-816 0,8 1-160 16,1-1-48-16,3 0 0 0,4 0-208 0,1-1-32 15,-1 0-16-15,4 0 0 0,-2-1-144 0,3 0 160 16,2-2-160-16,-2 2 160 16,2-1-1760-16,1-1-368 0,0 1-64 0</inkml:trace>
  <inkml:trace contextRef="#ctx0" brushRef="#br0" timeOffset="-152410.16">7309 11654 4607 0,'0'0'192'0,"-1"-6"64"0,0 1-256 0,1 5 0 0,-2-4 0 0,-1 0 0 0,-1-1 3664 0,2 1 688 16,-2 1 144-16,4 3 32 0,0 0-2656 0,0 0-528 15,-6 0-96-15,6 0-32 16,-5 3-544-16,0 3-112 0,0 0-32 0,-1 2 0 0,1 1-32 0,-1 1-16 16,2 1 0-16,-2 1 0 15,1 2-64-15,0-1-16 0,1 1 0 0,3 1 0 0,-2-1-128 16,2 0-16-16,1 2-16 0,2-1 0 0,1 1-112 0,3 0-128 16,0-2 176-16,2-2-176 0,2-1 288 0,1-1-48 0,2-1-16 0,1-2 0 31,2-2 192-31,0 1 32 0,3-3 16 0,2-3 0 15,-1-3 208-15,-2-4 32 0,1-1 16 0,0-3 0 0,-1-1 96 0,0-4 16 0,-2-3 0 0,0-1 0 16,-2-1-192-16,-1 1-48 16,-2-2 0-16,-2 0 0 0,-3 1-208 0,-3 0-64 0,-2 1 0 0,-2 1 0 15,-2 2 0-15,-3 1 0 16,0 3 0-16,-3 2 0 0,-1 0-176 0,-2 2-144 0,-1 2 192 0,-1 0-192 16,0 1 0-16,0 3-272 15,-2 1 16-15,0 1 16 0,-2 0-656 0,1 2-144 0,-2 2-32 0,1 2 0 16,2 0-2256-16,-1 2-448 0</inkml:trace>
  <inkml:trace contextRef="#ctx0" brushRef="#br0" timeOffset="-150048.46">1323 13466 11055 0,'0'0'976'0,"0"0"-784"16,-6-3-192-16,2 0 0 15,0-1 1360-15,4 4 240 0,-5-3 32 0,5 3 16 0,-3-4-144 0,3 4-32 0,0 0 0 0,0 0 0 16,0 0-576-16,3-5-128 16,2 1-32-16,1 1 0 0,3-1-304 0,2 2-64 0,1 1-16 0,4 0 0 15,2 0-32-15,4 0 0 0,3 1 0 0,2 0 0 16,1 0-48-16,0-1-16 0,2-2 0 0,1 2 0 15,-4 0-16-15,1 0-16 0,-2-1 0 0,0 1 0 16,1 0-64-16,-4 0-16 0,0 0 0 0,-2-1 0 16,-2 2-144-16,-3 0 160 15,0 0-160-15,-3 0 160 0,-2 0-32 0,-1 0-128 16,-3 0 192-16,-7 0-64 0,0 0-336 0,0 0-80 0,0 0-16 0,0 0 0 31,0 0-784-31,0 0-176 0,-4 4-16 0,-4-1-10416 0</inkml:trace>
  <inkml:trace contextRef="#ctx0" brushRef="#br0" timeOffset="-149643.67">1377 13462 21711 0,'-10'-9'960'0,"6"5"192"0,-1-1-912 0,1 0-240 0,0-2 0 0,2 1 0 0,1 0 928 0,1 1 144 0,0 5 16 0,3-6 16 16,3 1-464-16,1 0-80 15,0 1-32-15,3-1 0 0,2 2-272 0,3 1-48 0,0 0-16 0,2 1 0 16,-1 0 0-16,3-1-16 0,-2 2 0 0,2 2 0 15,-1-2-32-15,-1 1 0 16,0 1 0-16,-2 1 0 0,-2 2-144 0,-2 0 0 0,-1 2 0 0,-1 0 0 16,-3 1 0-16,-2 2 0 0,-1 2 0 0,-1 2 0 15,-3 3 0-15,-2 2 0 0,-1 1 0 0,-4 2-176 16,-2 2-176-16,-3 1-32 0,-4 2-16 0,0-1 0 16,0-2 144-16,-3-2 16 0,0-1 16 0,0-3 0 15,1 0 224-15,0-1 0 0,4-3 0 0,1-2 0 0,-1-1 0 0,2 0 128 16,2-2-128-16,2 0 0 0,2-3 368 15,1 1-48-15,2-2 0 0,0 1 0 0,4-6 32 0,0 0 0 16,1 6 0-16,4 0 0 0,0-2-128 0,3 0-32 16,2-1 0-16,3-2 0 0,3-2 48 0,1 0 0 15,4-1 0-15,2-2 0 0,1 1 208 0,3-3 64 16,0 1 0-16,12-4 0 0,-7 0-48 0,-1 1 0 16,-3 0 0-16,-9 3 0 0,1 1-288 0,-1 1-176 15,1-1 192-15,-1 2-192 16,-1 0-304-16,-2 1-160 0,1-1-48 0,-1 1 0 15,-4 1-2384-15,0-1-496 0</inkml:trace>
  <inkml:trace contextRef="#ctx0" brushRef="#br0" timeOffset="-148949.55">2227 13456 22111 0,'0'-13'976'0,"0"7"208"0,0-2-944 0,0 0-240 0,0 1 0 0,0 0 0 16,0 7 1392-16,0 0 224 0,-1-6 48 0,1 6 16 15,0 0-720-15,0 0-160 0,0 0-32 0,0 0 0 0,-5 8-496 0,0 3-96 16,1 2-32-16,1 3 0 0,-2 0-144 0,2 3 0 15,0 1 0-15,-1 1 0 0,1 1 0 0,0 1 128 16,-1 0-128-16,1 10 128 16,0-6-128-16,1-1 0 0,0-5 0 0,2-3 0 0,0-1 0 0,2-4 0 15,0-2 0-15,0-1 128 0,-2-10 256 0,0 0 32 16,0 0 16-16,0 0 0 0,0 0 80 0,0 0 0 16,0 0 16-16,4-6 0 0,1-1 112 0,-1-4 32 15,1-5 0-15,0-2 0 0,1-6-336 0,-1-1-64 16,2-2-16-16,-1-3 0 0,1-1-256 0,-1 3 128 15,0 0-128-15,-1 3 0 0,1-1 0 0,-2 7 0 16,0 2 0-16,-3 4 0 0,1 3 0 0,-1 2 0 16,-1 8 0-1,0 0 0-15,0 0 0 0,0 0 0 0,0 0 0 0,2 7-144 0,0 2-32 0,0 2 0 0,-1 1 0 16,0 1 0-16,1 2 176 0,1 2 0 16,1 1-144-1,-1 0 144-15,1 1 0 0,1 1 0 0,1 1 0 0,0 0 0 16,0-1-144-16,3 0 144 0,1-2 0 0,-1-2 0 15,1-1 0-15,-1-3 0 0,-1-1 0 0,1-5 0 16,0 0 0-16,-1-3 0 0,-1-2 0 0,1-3 0 0,1-2 240 0,0-4 0 16,1-1 0-16,1-5 0 0,1-5-16 0,1-2 0 15,0-2 0-15,1-1 0 0,0-1-224 0,-2 0 176 16,-1 3-176-16,-1 3 160 0,-3-1-160 0,0 3 0 16,-2 4 0-16,0 3 0 0,-2 1 176 0,-1 4-48 15,-2 5-128-15,0 0 192 0,0 0-192 0,0 0 0 16,0 0 0-16,1 8 0 0,-1 0 0 0,0 2 0 15,1 1 0-15,1 3-160 0,-1 0 160 0,0 0 0 16,0 0-144-16,1 2 144 0,0 0 0 0,0 1 0 0,0-1 0 0,0 1 0 16,1-2 0-16,1 1 0 15,0-2 0-15,1-1 0 0,2-1-208 0,-1-1 16 16,0-1 16-16,1-1 0 16,-1-1-704-16,2-3-144 0,1 0-16 0,1-3-9904 15,1-2-1968-15</inkml:trace>
  <inkml:trace contextRef="#ctx0" brushRef="#br0" timeOffset="-148540.7">2895 13363 12095 0,'0'0'528'0,"0"0"112"0,0 0-512 0,0-4-128 0,2-2 0 0,-2 1 0 16,0-2 1600-16,0 0 272 0,0 1 64 0,0-1 16 0,1 2-48 0,1-2-16 16,1 0 0-16,-1 3 0 0,0-1-368 0,0-1-80 15,0 1-16-15,-2 5 0 0,4-6-240 0,0 2-48 0,1 0-16 0,-5 4 0 16,0 0-512-16,6-2-96 15,-6 2-32-15,9 3 0 0,1 1-320 0,-1 0-160 16,-1 3 160-16,2 2-160 0,0 3 0 0,0 3 0 16,-1 3 0-16,1 3 0 0,0 2 0 0,-1 3 0 15,-2 2 0-15,-1 1 0 0,-3 3 0 0,-1 3 0 0,-2 4 0 0,-2 4 0 16,-3 0 224-16,-4 1-48 16,-1-1-16-16,-6-1 0 15,-2 1-560-15,-4-2-112 0,-2-2-32 0,-16 14 0 0,0-9-416 16,12-17-64-16,-3-1-32 0,-15 13 0 0,2-7-1376 15,2-4-256-15,1-2-64 0</inkml:trace>
  <inkml:trace contextRef="#ctx0" brushRef="#br0" timeOffset="-148144.46">1356 13235 21135 0,'-13'-10'928'0,"7"7"208"0,0-1-912 0,-2 0-224 16,0 1 0-16,2 1 0 0,-1 0 496 0,0 1 48 0,-1 1 16 15,-1 2 0-15,0 0 304 0,0 2 64 0,2 3 16 0,-2 3 0 16,-1 2-432-16,0 5-96 0,0 2-16 0,0 4 0 16,0 4-224-16,0 4-48 15,0 3-128-15,-2 5 192 0,2 3-32 0,3 3-16 0,1 3 0 0,4 0 0 0,1-2-144 0,4-1 0 16,2-3 0-16,0-1 0 0,1-3 128 16,1 0-128-16,2-2 128 0,2-3-128 0,1-2 176 0,3-3-48 15,1-1-128-15,3-3 192 0,1-1-192 0,4-3-192 16,4-4 48-16,20 5 0 15,1-4-2096-15,6-8-432 0</inkml:trace>
  <inkml:trace contextRef="#ctx0" brushRef="#br0" timeOffset="-147731.36">3285 13980 17503 0,'0'0'768'0,"3"-8"176"0,-1 0-752 0,0-1-192 0,0 0 0 0,0 1 0 16,0 2 1920-16,-1-1 368 0,-1 2 64 0,0-1 16 0,0 6-192 15,0 0-48 1,0 0 0-16,0 0 0 0,0 0-1104 0,0 0-208 0,0 0-48 0,0 0-16 0,0 0-592 0,0 9-160 31,0 2 0-31,0 1 0 0,-3 1 0 0,3 1 0 16,-2 3 0-16,2-1 0 0,-3 2 0 0,2 0 144 0,0 0-144 15,0 1 0-15,-2 0 128 0,3-2-128 0,-2 1 0 0,1 0 0 32,0-2-256-32,1-1-144 0,1 1-48 0,0-3 0 15,-1-1-1616-15,0 0-336 0,1-3-64 0,0-1-10672 0</inkml:trace>
  <inkml:trace contextRef="#ctx0" brushRef="#br0" timeOffset="-147434.7">3235 14066 11967 0,'-11'-12'1072'0,"6"6"-864"0,1-1-208 0,0-1 0 32,0 1 3552-32,1 0 672 0,0-1 128 0,2 1 16 15,1 1-2768-15,2-1-544 0,2 0-112 0,3 2-32 16,1-1-272-16,3 2-64 0,2 0-16 0,2 0 0 16,3 1-272-16,2 1-48 0,0 1-16 0,2 1 0 0,2 0-16 0,-2 2 0 15,-2 1 0-15,2 3 0 0,-4-1-80 0,-1 2-128 16,-2-1 176-16,-2 3-176 0,-2 0 144 0,-2 2-144 15,-1 1 0-15,-3 1 144 0,-2 2-16 0,0 0-128 16,-4 0 192-16,-2 2-64 0,-2 2-128 0,-2-2 128 16,-2 1-128-16,0-2 128 0,-2 0 16 0,-2-2 0 15,0-2 0-15,-2-1 0 0,-3-1 32 0,1-1 0 16,-2-1 0-16,-1-1 0 0,0 0-176 0,1-1 0 16,-1 0 144-16,1-1-144 15,1 0-1584-15,2 0-384 0,1-1-80 0,0-2-12368 0</inkml:trace>
  <inkml:trace contextRef="#ctx0" brushRef="#br0" timeOffset="-147072.24">3912 13533 22111 0,'0'0'1968'0,"0"0"-1584"15,-2-5-384-15,0 1 0 0,2 4 1216 0,-2-5 144 16,2 5 48-16,0 0 0 0,0 0 80 0,0-5 32 15,0 5 0-15,0 0 0 0,0 0-704 0,3-5-144 0,2 2-32 0,0 1 0 16,2 0-320-16,1 0-80 16,2 0-16-16,1 1 0 0,1 0-224 0,2 0 0 15,-1 1 128-15,0 0-128 0,1 0 0 0,-2 0 0 16,2 1 0-16,-2 0 0 16,-1 1-1312-16,-1 2-352 0,-2-1-80 0,-2 2-7856 0,-2 2-1552 0</inkml:trace>
  <inkml:trace contextRef="#ctx0" brushRef="#br0" timeOffset="-146883.02">3826 13752 25791 0,'0'0'2304'0,"-7"0"-1856"15,0 0-448-15,7 0 0 0,0 0 768 0,0 0 48 16,0 0 16-16,0 0 0 0,0 0 384 0,0 0 96 16,0 0 16-16,0 0 0 0,6 1-736 0,3 1-144 15,2 0-16 1,1-1-16-16,1-1-256 0,1 0-160 0,2-1 192 0,0 0-192 0,1-2 144 0,0 1-144 15,1 0 0-15,-1 0 144 16,1 0-608-16,-1-1-128 0,-1 2-32 0,1 0-14576 16</inkml:trace>
  <inkml:trace contextRef="#ctx0" brushRef="#br0" timeOffset="-146297.73">5295 13273 24527 0,'-8'-6'1088'0,"8"6"224"0,0 0-1056 0,0 0-256 0,-4-2 0 0,4 2 0 0,0 0 1072 0,0 0 144 16,0 0 48-16,0 0 0 0,0 0-512 0,0 0-112 15,7-3 0-15,1 1-16 0,2-2-176 0,4 2-48 16,2 0 0-16,3 0 0 0,3-1-32 0,2 1-16 16,1 0 0-16,3 0 0 0,0 0-176 0,1-1-48 0,-2 2 0 0,1 0 0 15,-3 0 0-15,1-1-128 0,-2-1 192 0,-2 0-64 16,-2 2-128-16,-3 0 0 0,-1 0-160 0,-2 1 160 16,-2 1-1040-16,-2-1-112 0,-2 0-32 0,-8 0 0 15,6 2-1952-15,-6-2-400 0,0 0-80 0</inkml:trace>
  <inkml:trace contextRef="#ctx0" brushRef="#br0" timeOffset="-146108.33">5635 13253 11967 0,'-13'-1'528'0,"6"1"112"0,0 0-512 0,-2 0-128 16,-2-2 0-16,2 1 0 0,-2 1 3152 0,2 0 608 15,0 0 112-15,2 1 32 0,0 0-1920 0,2 1-384 0,-1 0-80 16,2 1-16-16,-1 2-736 0,2 0-128 31,2 2-48-31,-2 2 0 0,1 1-272 0,2 2-64 16,0 0-16-16,0 2 0 0,0 2-80 0,2 0-16 0,-1 2 0 0,1 0 0 0,-2 0-144 0,0 0 0 0,0-1 144 0,1 1-144 31,-1-1 0-31,0 0 144 0,-1-2-144 0,1 1 0 16,0-1 0-16,0-1 0 0,-2 0 0 0,2-1 0 31,2-1-1920-31,-1-1-448 0,1 0-96 0</inkml:trace>
  <inkml:trace contextRef="#ctx0" brushRef="#br0" timeOffset="-145823.86">5751 13627 18431 0,'-6'12'816'0,"3"-4"160"0,-2 2-784 0,2 2-192 16,-1 0 0-16,-1 1 0 0,1 1 800 0,1 0 112 15,1-1 32-15,2 0 0 0,2 0 208 0,0 0 32 16,1-2 16-16,1 0 0 0,1-1-336 0,0-2-64 16,2-1-16-16,1-2 0 0,0-1-160 0,3-1-48 15,-1-3 0-15,2-1 0 0,2-3 112 0,-1 0 16 16,-2-3 0-16,0 0 0 0,-1-3 64 0,-1-1 32 15,-2-3 0-15,0 1 0 0,-2-1-144 0,-1 0-16 16,-2 0-16-16,-2 2 0 0,-1 1-192 0,-1 1-48 16,-3 2 0-16,0 0 0 0,-2 2-176 0,0 3-32 15,0 1-16-15,-2 2 0 0,-1 2-160 0,0 3-224 0,-1 1 48 0,0 2 16 32,0 1-608-32,0 1-112 0,1-1-16 0,3 2-16 0,-1 0-1632 15,2 0-320-15,2 0-64 0</inkml:trace>
  <inkml:trace contextRef="#ctx0" brushRef="#br0" timeOffset="-145557.58">6045 13623 25791 0,'-11'-8'2304'16,"7"5"-1856"-16,0-2-448 0,-1 2 0 0,5 3 1168 0,0 0 144 15,-3-3 32-15,3 3 0 0,0 0-224 0,0 0-32 16,0 0-16-16,5-4 0 16,2 1-720-16,2 1-144 0,0 1-16 0,0 0-16 0,2-1-176 0,3 1 160 15,1-1-160-15,0 0 160 0,2 0-160 0,-1 0 0 16,2-2-192-16,0 2 192 16,0 0-2576-16,1-1-400 0,18-5-80 0,-7 0-16 0</inkml:trace>
  <inkml:trace contextRef="#ctx0" brushRef="#br0" timeOffset="-145306.85">6493 13280 35007 0,'-4'-3'3120'15,"0"-1"-2496"-15,1 0-496 0,3 4-128 16,0 0 208-16,0 0 32 0,0 0 0 0,0 0 0 15,0 0 32-15,0 0 16 0,0 0 0 0,9-2 0 16,0 1-288-16,2 1 0 0,1 0 0 0,3 0 0 16,1 0 0-16,2-1 0 0,3 0 0 0,0-1 0 15,1 0 0-15,1-1 160 0,0 1-160 0,0 0 128 16,-1-1-128-16,-1 0 0 0,0 1 0 0,-1 1 128 16,-2 0-480-16,-3 1-96 0,-2 0-32 0,-2 0 0 15,-1 0-784-15,-2 0-144 0,-8 0-48 0,0 0-8208 16,0 0-1632-16</inkml:trace>
  <inkml:trace contextRef="#ctx0" brushRef="#br0" timeOffset="-145085.7">6728 13262 10127 0,'0'0'896'0,"0"0"-704"15,-5 0-192-15,-1 0 0 0,1-1 3312 0,-1 1 624 16,6 0 128-16,-5 0 32 0,-1 0-1664 0,6 0-320 16,0 0-64-16,-4 2 0 0,4-2-960 0,-4 4-176 15,0 2-32-15,2-1-16 0,-1 2-448 0,1 2-96 16,-1 1 0-16,1 1-16 0,1 2-128 0,0 1-32 0,-1 0 0 0,2 3 0 15,-2 2-144-15,1 0 192 16,-2 1-192-16,2 0 192 0,0 1-192 0,1-1 0 16,-1-1 144-16,1 0-144 0,0-1 0 0,0-1 0 15,0 2 0-15,0-1 0 16,1-1-1840-16,0 0-272 0,1-2-64 0,1-2-12208 0</inkml:trace>
  <inkml:trace contextRef="#ctx0" brushRef="#br0" timeOffset="-144768.36">6804 13605 26719 0,'0'0'2368'16,"3"-4"-1888"-16,0-1-480 0,0 1 0 15,0-2 1344-15,1 2 160 16,-4 4 32-16,5-5 16 0,2 2-400 0,-3 0-64 0,3 1-32 0,-1 1 0 0,1 1-624 16,1 1-128-16,-1 0-32 0,1 1 0 0,1 1-272 0,0 3 128 15,0 0-128-15,-1 2 0 0,0 1 0 16,-2 1 0-16,-2 2 0 0,-1-1 0 0,-2 0 0 0,-1 0 160 15,-1 0-160-15,-2 0 192 0,-4 0 0 0,1 1 0 16,-1-1 0-16,-1-1 0 0,1 0-192 0,-1 0 0 16,1-2 0-16,2 1 0 0,-1-1 0 0,3 0 0 15,-1-2 0-15,2 0 0 0,2-6 0 0,0 0 0 0,0 0 0 16,0 0 0-16,0 0 0 0,4 6 160 0,0-1-160 0,3-2 160 0,1-1-160 0,2 0 0 16,1 0 0-16,2-2 128 0,2-2-128 0,3 1 0 15,0 0 0-15,2-1 0 16,1 0-608-1,-1-1-96-15,0-3-32 0,-2 1 0 0,1-1-2176 0,0-1-432 16</inkml:trace>
  <inkml:trace contextRef="#ctx0" brushRef="#br0" timeOffset="-144539.96">7315 13422 34959 0,'-9'-13'1536'0,"9"13"336"0,0 0-1488 0,-3-4-384 0,3 4 0 0,0 0 0 0,0 0 272 0,0 0-16 16,0 0 0-16,0 0 0 15,0 0-80-15,6-5-32 0,2 4 0 0,2 0 0 16,2 0-144-16,2 1 0 0,4 1 0 0,2 0 0 0,1 0-144 0,3 2 144 0,-1-2 0 0,-1 0 0 47,-1 0-1856-47,-1-1-256 0,-3 0-48 0,-1 1-11712 0</inkml:trace>
  <inkml:trace contextRef="#ctx0" brushRef="#br0" timeOffset="-144340.08">7306 13549 24879 0,'0'0'2208'0,"0"0"-1760"16,0 0-448-16,0 0 0 0,0 0 1168 0,0 0 160 15,0 0 16-15,0 0 16 0,0 0-384 0,0 0-80 16,7 4 0-16,-1 1-16 0,2-2-496 0,3 0-112 15,4-1-16-15,3 1 0 0,2-2-96 0,4-1-32 16,3-1 0-16,2-2 0 0,1-1-320 0,0-1-64 16,1-2 0-16,2-1-16 15,-2-2-2048-15,1-1-416 0,0-1-80 0,2-1 0 16,-1-1-1152-16,1-1-208 0</inkml:trace>
  <inkml:trace contextRef="#ctx0" brushRef="#br0" timeOffset="-144087.72">7989 13364 8287 0,'0'0'368'0,"0"0"80"0,0 0-448 0,-7-1 0 0,-1 0 0 0,-1 2 0 16,0 1 2384-16,-2 1 400 0,0 1 80 0,0 1 16 15,0 1-1728-15,1 1-352 0,0 2-64 0,1 2-16 16,1 1 16-16,1 2 0 0,-1-1 0 0,3 0 0 16,2 1 176-16,1-1 48 0,5 1 0 0,0-2 0 15,0-1-144-15,3 0-32 0,0-2 0 0,3-2 0 16,2 0-80-16,2-2-32 0,2-1 0 0,1-2 0 16,1-1 208-16,-1-2 32 0,2-1 16 0,-1-4 0 0,0-2 48 15,-1-1 16-15,0-4 0 0,-1-1 0 16,-1-1-80-16,-1-4-16 0,-4-3 0 0,0 0 0 0,-2 0-208 0,-3 0-48 15,-2 0-16-15,0 2 0 0,-2 3-112 0,-2 1 0 16,-2 2-16-16,-1 1 0 0,-3 2-256 0,-1 3-48 16,0 0-16-16,-2 4 0 0,-1 2-384 0,-1 2-80 15,-1 2-16-15,-3 3 0 16,-2 3-2272-16,0 3-464 0,-1 1-96 0</inkml:trace>
  <inkml:trace contextRef="#ctx0" brushRef="#br0" timeOffset="-142995.89">3295 14958 3679 0,'0'0'320'0,"0"0"-320"0,-7-6 0 0,1 2 0 16,6 4 3088-16,-5-4 560 0,-1-1 96 0,6 5 32 15,-6-4-1584-15,6 4-304 0,-6-5-64 0,6 5-16 16,0 0-416-16,0 0-96 0,0 0-16 0,0 0 0 16,0 0-400-16,0 0-96 0,0 0-16 0,0 0 0 15,9-1-272-15,1 1-64 0,1 0-16 0,2 0 0 0,2 0-32 16,3 1-16-16,2 2 0 0,2-2 0 16,0-2-96-16,1-2-16 0,-1 1 0 0,1-1 0 0,0 0-80 0,-1 0-32 15,2 0 0-15,0 1 0 0,0-1-144 0,-1 0 160 16,-1 1-160-16,-1 0 160 0,-3 0-160 15,0 1 0-15,-2-3 144 0,0 2-144 0,-3 0 0 16,-2 1 0-16,-1-1 0 0,-10 2-192 16,0 0-368-16,9-1-80 0,-9 1 0 0,0 0-16 15,0 0-1600-15,0 0-320 0,0 0-64 0</inkml:trace>
  <inkml:trace contextRef="#ctx0" brushRef="#br0" timeOffset="-142729.33">3563 14901 7359 0,'-9'-2'656'16,"1"-1"-528"-16,8 3-128 0,-9-1 0 0,2-1 4016 0,-1 1 768 0,8 1 144 0,-8 0 48 16,1 0-2672-16,7 0-544 0,-7 3-96 0,7-3-32 15,-7 7-784-15,4 1-144 0,-1 0-48 0,1 3 0 16,2 1-208-16,1 3-32 0,0 1-16 0,1 2 0 16,1-1-64-16,0 2-16 0,1 1 0 0,-2 1 0 15,4 0-112-15,-3 0-16 0,2-2-16 0,1 0 0 16,-2-1-48-16,0-1-128 0,0 1 192 0,2 0-64 15,0-3-128-15,-2-2 160 0,-1-1-160 0,1-2 160 16,0-1-160-16,1 0 192 0,-3-2-192 0,-1-7 192 0,1 10-192 0,-1-10 0 16,0 9 0-16,0-9 0 15,-1 9-2016-15,1-9-432 0,0 0-96 16</inkml:trace>
  <inkml:trace contextRef="#ctx0" brushRef="#br0" timeOffset="-142082.06">3789 15405 27647 0,'-4'-14'1216'0,"2"7"256"0,-1-2-1168 0,3 0-304 0,0 0 0 0,2 0 0 0,0 1 976 0,1-1 144 16,0-1 32-16,2 1 0 0,0 0-368 0,2 2-64 15,-1 1-16-15,3 0 0 0,1 1-272 16,1 2-64-16,0 1-16 0,0 1 0 0,-1 1-352 0,0 2 144 16,0 1-144-16,-2 1 0 15,-2 3 0-15,0 2 0 0,-2 1 0 0,0 2 0 16,-4 0 0-16,0 1 0 0,-3 0 0 0,0 3 0 0,-3-1 144 0,0 3-144 16,-1 0 0-16,-2 1 144 0,-1 0-144 0,2-2 0 15,-3-2 0-15,2-2 128 0,2-1-128 0,2-2 0 0,0-1 144 0,1-2-144 16,4-7 128-16,-4 8-128 0,4-8 128 0,0 0-128 15,-5 9 288-15,5-9-16 0,0 0 0 0,0 0 0 16,2 9-48-16,-2-9-16 0,0 0 0 0,8 7 0 16,2-2-80-16,2-2 0 15,1-2-128-15,3-1 192 0,-1-1-32 0,3-1-16 0,0-2 0 0,3-1 0 16,2 0 96-16,0-1 16 0,-1 0 0 0,2-1 0 16,-1-1 32-16,0 3 16 0,-2 0 0 0,0 1 0 15,-3 0-144-15,0 0-32 16,-2 1 0-16,-2 1 0 0,-3 0-128 0,-4-1 128 0,-7 3-128 0,0 0 128 0,0 0-128 0,0 0 192 15,0 0-192-15,0 0 192 0,0 0-192 0,0 0 160 32,0 0-160-32,0 0 160 0,0 0-160 0,0 0 0 0,-7 0 0 0,7 0-176 15,-8 3-272-15,8-3-64 0,-8 2-16 0,8-2 0 16,0 0-1872-16,-6 4-368 0,6-4-80 0</inkml:trace>
  <inkml:trace contextRef="#ctx0" brushRef="#br0" timeOffset="-141510.4">4488 15055 12895 0,'0'0'1152'0,"0"0"-928"0,0 0-224 0,0 0 0 16,0 0 2304-16,0 0 400 0,0 0 96 0,0 0 16 0,0 0-512 0,0 0-112 15,0 0-16-15,0 0 0 16,0 0-1136-16,0 0-224 0,0 0-48 0,11 0-16 0,1-1-320 0,1 1-64 16,1 0-16-16,2 0 0 0,2 0-160 0,1 1-16 15,0 0-16-15,1 0 0 0,1-1-160 0,-3 1 0 16,2 0 144-16,-1 0-144 15,-1-1-320-15,0 1-128 0,-1 0-16 0,-3 2-16 16,-3-1-2416-16,-1 0-496 0</inkml:trace>
  <inkml:trace contextRef="#ctx0" brushRef="#br0" timeOffset="-141320.53">4493 15230 25791 0,'0'0'2304'0,"-6"1"-1856"0,6-1-448 0,0 0 0 16,0 0 1616-16,0 0 240 0,0 0 32 0,0 0 16 15,0 0-736-15,0 0-144 0,0 0-16 0,0 0-16 16,0 0-416-16,12 3-64 0,1-2-32 0,2-2 0 16,1-1-128-16,0-1-32 0,2-2 0 0,1 1 0 15,0-1-192-15,3 1-128 0,1 0 128 0,-1-1-128 32,-1 0-1344-32,2-1-352 0,2 1-64 0,-2-1-13952 0</inkml:trace>
  <inkml:trace contextRef="#ctx0" brushRef="#br0" timeOffset="-140730.83">5509 14906 21183 0,'0'0'1888'0,"0"0"-1504"0,0 0-384 0,0 0 0 0,0 0 1360 0,0 0 208 16,0 0 32-16,0 0 16 0,0 0-400 16,0 0-64-16,0 0-32 0,8-2 0 0,3-1-448 0,4-1-96 15,-1 1 0-15,2 1-16 0,3 0 96 16,2-2 32-16,3 1 0 0,0-1 0 0,1-1-128 0,0 1-32 31,0-2 0-31,9 0 0 0,-4 0-208 0,-4 3-64 0,-2-1 0 0,-4-1 0 16,-1 2-256-16,-2 1 128 0,-2 0-128 0,-2 0 0 15,-2 1 0-15,-2 2 0 0,-9-1 0 0,9 3 0 16,-9-3-1856 0,0 0-288-16,0 0-48 0,5 7-7840 0,-5-7-1552 0</inkml:trace>
  <inkml:trace contextRef="#ctx0" brushRef="#br0" timeOffset="-140524.18">5825 14888 2751 0,'-8'-2'256'0,"-1"1"-256"16,0 0 0-16,1 0 0 15,1 0 4864-15,7 1 912 16,-9-1 192-16,9 1 48 0,-8 0-3120 0,8 0-608 15,0 0-128-15,0 0-32 0,-7 5-976 0,7-5-208 16,0 0-48-16,-3 10 0 0,1 0-336 0,1 0-80 16,1 1-16-16,0 1 0 0,1 1-96 0,-1 3-32 15,0-1 0-15,0 1 0 0,0-1-16 0,0 2-16 0,0-1 0 16,1 2 0-16,-1-2-144 0,1 2-32 0,0-2 0 0,1 1 0 16,1-1-128-16,-1 1 0 0,-1-1 144 15,0 1-144-15,0-2 0 0,1 1 128 0,1-2-128 0,0-1 0 31,0-1-528-31,0 0-176 0,1-1-48 0,0 0 0 16,1-2-3024-16,-1-2-592 0,-4-7-128 0,10 5-32 0</inkml:trace>
  <inkml:trace contextRef="#ctx0" brushRef="#br0" timeOffset="-140230.21">5964 15325 20271 0,'0'0'896'0,"0"0"192"0,-3 9-880 0,0 0-208 0,1 0 0 0,1 1 0 16,1 2 1024-16,1-1 144 0,0 0 48 0,3 0 0 15,0-1-112-15,2 0-16 0,-2-1 0 0,3 0 0 16,1 1-128-16,1-3-16 0,0-2-16 0,1 0 0 16,0-2-32-16,1-2 0 0,0-1 0 0,1-2 0 0,0-1-160 0,1-2-32 15,-1-1-16-15,-1-3 0 0,0-1 16 0,-1-2 0 16,-2-1 0-16,-2-1 0 0,0 0 0 0,-3 1 16 16,-1-1 0-16,-3 1 0 0,-2 2-208 0,-2 2-64 15,-1-1 0-15,-3 2 0 0,-1 2 0 0,0 3-16 16,-1 1 0-16,0 3 0 0,-1 3-304 0,-1 2-128 15,-1 1 0-15,1 1 128 0,-4 2-128 0,3 1-224 16,-3 0 48-16,4 1 16 16,1 2-480-16,1-1-80 0,1 0-32 0,2 0 0 15,2-1-2064-15,1-1-400 0,2-1-96 0,3-1-16 0</inkml:trace>
  <inkml:trace contextRef="#ctx0" brushRef="#br0" timeOffset="-137778.73">6645 15058 9215 0,'0'0'816'0,"0"0"-656"15,0 0-160-15,0 0 0 0,0 0 2816 0,0 0 512 0,-5-5 128 0,5 5 0 16,0 0-992-16,0 0-208 0,0 0-32 0,0 0-16 16,0 0-800-16,5-8-176 0,0 1-16 0,2 3-16 15,-7 4-544-15,12-3-96 0,1-2-32 0,3 2 0 16,-1 1-224-16,3-1-48 0,0 0-16 0,1 0 0 16,1 0-112-16,0-1 0 0,-1 1-128 0,0 0 192 15,0-1-192-15,-2 1 128 0,0 1-128 0,-2-1 0 16,-1 0 0-16,-2 1 0 0,-2 1-176 0,-10 1 176 31,0 0-2304-31,0 0-352 0,0 0-64 0</inkml:trace>
  <inkml:trace contextRef="#ctx0" brushRef="#br0" timeOffset="-137605.84">6658 15219 33343 0,'0'0'1472'0,"0"0"320"0,0 0-1440 0,0 0-352 16,0 0 0-16,0 0 0 0,0 0 320 0,0 0 0 15,10-5 0-15,1 2 0 0,0 0 64 0,2-1 0 16,4 0 0-16,0 1 0 0,2-2-384 0,1 2 144 16,1-1-144-16,2 0 0 0,0 1 0 0,3-1-224 15,2-1 16-15,1 0-10352 16,2-1-2080-16</inkml:trace>
  <inkml:trace contextRef="#ctx0" brushRef="#br0" timeOffset="-135425.95">7808 14614 5007 0,'0'0'208'0,"0"0"64"0,0 0-272 0,0 0 0 0,0 0 0 0,0 0 0 16,0 0 352-16,0 0 16 0,-6-4 0 0,6 4 0 15,0 0 48-15,0 0 16 0,-8-3 0 0,8 3 0 0,0 0 112 0,-6-3 32 0,6 3 0 0,0 0 0 16,0 0 64-16,-7-4 0 16,7 4 16-16,0 0 0 0,-6-2 112 0,6 2 0 15,0 0 16-15,0 0 0 0,-8-1-128 0,8 1-16 16,-7 0-16-16,7 0 0 0,-7 0 256 0,7 0 48 15,0 0 16-15,-8 2 0 0,8-2 80 0,-7 1 0 16,7-1 16-16,0 0 0 0,0 0-64 0,-6 2-16 16,6-2 0-16,0 0 0 0,0 0-128 0,0 0-48 15,0 0 0-15,0 0 0 0,0 0-256 0,0 0-48 16,0 0-16-16,0 0 0 0,5 7-80 0,4 0 0 0,2-3-16 16,2 1 0-16,4-2 0 0,4-1 0 0,4-1 0 0,3-2 0 0,4-1 96 15,0-1 32-15,-1-2 0 0,0 0 0 0,0-2-128 16,-1 1-32-16,0-1 0 0,-1 3 0 0,-3-1-144 0,-1 1-16 15,-1-1-16-15,-2 1 0 0,-2 1-160 16,-3 0 128-16,-3 0-128 0,-1 1 128 0,0 0-128 16,-4 0 160-1,-9 2-160-15,0 0 160 0,0 0-160 0,0 0 0 0,0 0 0 0,0 0 0 16,0 0-544-16,0 0-144 0,0 0-16 0,0 0-16 16,0 0-576-16,0 0-112 0,-8 6-32 0,-1 1 0 15,0-1-1440 1,0 1-304-16,-8 2-48 0,1-2-16 0</inkml:trace>
  <inkml:trace contextRef="#ctx0" brushRef="#br0" timeOffset="-135158.9">8091 14628 19919 0,'0'0'880'0,"0"0"192"0,-4-7-864 0,4 7-208 16,-6-6 0-16,6 6 0 0,-6-6 1600 0,1 2 288 16,5 4 48-16,0 0 16 0,0 0-544 0,0 0-96 15,0 0-32-15,0 0 0 0,0 0-720 0,-5 4-160 0,5-4-16 0,-4 11-16 16,0 0-368-16,3 2 0 15,1 4 0-15,0 1 128 0,0 0 16 0,0 3 16 0,1 2 0 0,1 0 0 16,-2 0 32-16,0 1 16 0,2-1 0 0,0-1 0 16,0-1-16-16,0-1-16 0,-1 1 0 0,1-1 0 0,0-1-176 0,0-2 192 15,0 0-192-15,-1 1 192 0,0-3-192 0,-1-2 160 32,0-1-160-32,0 0 160 0,0 0-160 0,-1-1 128 0,0-1-128 0,0-1 128 15,0 0-1520-15,1-9-304 0,-2 10-64 0,2-10-12368 16</inkml:trace>
  <inkml:trace contextRef="#ctx0" brushRef="#br0" timeOffset="-134887.67">8275 14955 32255 0,'0'0'2864'0,"0"0"-2288"0,0 0-576 0,0 0 0 16,0 0 320-16,0 0-32 0,0 0-16 0,0 12 0 16,0 0 48-16,0 1 16 15,0 1 0-15,0 2 0 16,-1 0-48-16,1 2-16 0,0-1 0 0,0 1 0 0,0 0-80 0,0-1 0 0,0 1-16 0,0-2 0 16,-1-1-176-16,1 0 128 0,0-1-128 0,1 1 128 0,1-2-128 0,0-2 0 15,-1-2 0-15,-1-9 0 31,2 11-1536-31,-1-3-352 0,-1-8-64 0,0 0-12208 0</inkml:trace>
  <inkml:trace contextRef="#ctx0" brushRef="#br0" timeOffset="-123198.99">4926 2872 4607 0,'0'0'400'0,"0"0"-400"0,0 0 0 0,1-5 0 0,0-1 1936 0,1 1 304 32,-1-1 64-32,1 1 16 0,0-1-992 0,1 1-208 0,-3 5-32 0,3-6-16 15,-1 1-192-15,0-1-48 0,1 1 0 0,0-1 0 16,-1 1-96-16,0-1-32 0,2 1 0 0,-4 5 0 0,2-7 0 0,-2 7 0 16,1-4 0-1,-1 4 0-15,2-6-96 0,-2 6-32 0,0 0 0 0,0 0 0 16,1-5-48-16,-1 5-16 0,0 0 0 0,0 0 0 0,0 0 0 0,0 0 0 0,0 0 0 15,0 0 0 1,0 0-128-16,0 0-16 0,0 0-16 0,-2 7 0 16,0 2-48-16,0 2-16 0,-1 0 0 0,1 2 0 0,-1 3-128 0,0 1-32 0,-1 1 0 0,1 2 0 31,0 2-128-31,0 1 0 0,1 0 0 0,0 1 128 0,0 1-128 0,1 1 0 0,0 0 0 0,1 1 0 31,0-2 0-31,0 1 0 0,1-2 0 0,1 1 0 16,1-2 0-16,1-1 128 0,0-1-128 0,1-3 0 15,2 0 144-15,1-2-144 0,1 0 160 0,-1-2-160 0,1-1 336 0,1-1-16 16,1-1-16-16,2-1 0 0,0-2-32 0,2-1 0 16,0-3 0-16,1 0 0 0,-1-2-96 0,1-2-32 15,2-3 0-15,-1-1 0 0,-4-2-16 0,1-1-128 16,1-2 192-16,0 0-64 0,-3-2 48 0,0-2 0 16,0-2 0-16,-2-2 0 0,-1-1 64 0,0-1 16 15,-1-2 0-15,0-2 0 0,-1-2 0 0,-2 1 0 0,-2 0 0 16,0-1 0-16,-1-1-80 0,0 3-16 15,-1 1 0-15,0 3 0 0,-1 0 32 0,0 1 0 16,0 2 0-16,-1 1 0 0,-2 2-16 0,2 1 0 0,0 1 0 0,-2 2 0 16,1 1-176-16,0 1 0 15,0-1 0-15,1 3 0 0,-1-1-208 0,2 6-80 16,-3-5-16-16,3 5 0 16,0 0-1440-16,0 0-304 0,-1-5-48 0,1 5-8560 0,0 0-1712 0</inkml:trace>
  <inkml:trace contextRef="#ctx0" brushRef="#br0" timeOffset="-122898.89">5193 2879 17503 0,'-14'0'1552'0,"8"0"-1232"16,6 0-320-16,-4 1 0 0,-3-1 1472 0,7 0 256 16,0 0 32-16,-4 1 16 0,4-1-688 0,0 0-144 15,0 0-32-15,0 0 0 0,0 0-144 0,0 0-48 0,0 0 0 0,0 0 0 16,10 2-320-16,1 0-64 16,-2 1-16-16,4-2 0 0,-1-1-96 0,0-1-32 15,0-1 0-15,0 0 0 0,0 0-192 0,0 0 176 0,-1-1-176 0,1-1 160 16,3-1-320-16,-4 0-64 0,1 1-16 0,-1 0 0 31,-1 0-912-31,-2 1-192 0,-1 0-48 0</inkml:trace>
  <inkml:trace contextRef="#ctx0" brushRef="#br0" timeOffset="-122552.66">4796 2838 21183 0,'0'0'1888'0,"0"0"-1504"0,0 0-384 0,0 0 0 16,-6 1 960-16,6-1 112 0,0 0 16 0,0 0 16 16,0 0 144-16,0 0 32 15,0 0 0-15,0 0 0 0,0 0-448 0,8 2-96 0,-1-2-16 0,4 0 0 16,-2-1-448-16,6 0-80 0,0-1-32 0,3-1 0 16,-1-1-160-16,3 0 0 15,1 0 0-15,1-1 0 0,1 0-1616 16,0-1-304-16,0 1-64 0</inkml:trace>
  <inkml:trace contextRef="#ctx0" brushRef="#br0" timeOffset="-121097.47">21102 2763 4607 0,'0'0'400'0,"-4"0"-400"0,0 0 0 0,-1 0 0 16,5 0 3024-16,0 0 528 0,-3 1 96 0,3-1 32 16,0 0-2016-16,0 0-384 0,-7 0-96 0,7 0-16 15,0 0-272-15,0 0-48 16,0 0-16-16,0 0 0 0,0 0-208 0,7 1-48 0,-1 1-16 0,2 0 0 16,1-1-112-16,1 0-32 15,1 0 0-15,1 1 0 0,0-2 64 0,1 0 16 16,2-1 0-16,0 1 0 0,1 0-16 0,3 0 0 0,2-2 0 0,4 0 0 15,4 1-96-15,6 0-32 0,4-1 0 0,4 1 0 0,3-1-80 0,1 0-16 16,1 0 0-16,2 0 0 0,1-2-256 0,1 2 160 16,4 1-160-16,3 0 128 0,2-1-128 0,-1-1 0 15,-2 1 0-15,0 0 128 0,1-2-128 0,1 0 0 16,3 2 0-16,0 0 128 0,-1-1-128 0,-1 0 0 16,-3 2 0-16,-2 0 0 0,-1 0 0 0,-3 1 0 15,0 1 0-15,-2 0 0 0,-1 0 0 0,-5 2 0 16,-5-1 0-16,-1 0 0 0,-7-1 0 0,-2 0 128 0,-5-1-128 0,-2 1 0 15,-2 2 0-15,-2-1 0 0,-4-1 0 0,-1 0 0 16,-3 0-224-16,-1 0-32 16,-3 0 0-16,1 1 0 15,-7-2-256-15,6 4-64 0,-6-4-16 0,5 4 0 0,-1 2-704 0,1-1-144 16,-2 2-32-16</inkml:trace>
  <inkml:trace contextRef="#ctx0" brushRef="#br0" timeOffset="-120474.95">24159 2406 18543 0,'-6'-10'816'0,"6"10"176"0,-3-5-800 0,1 1-192 15,2 4 0-15,-2-5 0 0,1-2 1184 0,1 7 192 0,0 0 32 0,0 0 16 0,0 0 64 0,0 0 16 16,0 0 0-16,0 0 0 16,0 0-480-16,0 0-80 0,0 7-32 0,0 2 0 15,0 1-304-15,0 2-64 16,0 2-16-16,0 1 0 0,0 3-240 0,0 0-48 15,0 4-16-15,0 0 0 0,0-1-224 0,1 1 128 0,1 1-128 0,0-1 0 16,1-2 128-16,-1 0-128 0,0-1 0 0,0-1 144 16,0 0-144-16,2 0 0 0,-3-2-192 0,0-1 192 31,-1-1-1744-31,0-2-240 0,-1-1-32 0,0-1-11552 0</inkml:trace>
  <inkml:trace contextRef="#ctx0" brushRef="#br0" timeOffset="-119800.83">24006 2225 12895 0,'0'0'1152'0,"-2"-5"-928"15,-2-3-224-15,0 2 0 0,1-1 896 0,0 0 128 16,1 3 16-16,-1-2 16 0,2 1-48 0,1 5-16 16,-3-4 0-16,0 0 0 0,-1 1 64 0,4 3 16 15,0 0 0-15,-5-1 0 0,1 1-240 0,-2 1-32 16,-1 1-16-16,2 1 0 0,-1 3-240 0,0 1-48 16,-2 0-16-16,-1 2 0 0,-1-1-32 0,1 2 0 15,-2 1 0-15,-2 1 0 0,1 1-64 0,0 2-32 16,-1 2 0-16,0 0 0 0,-1 2-48 0,1 2-16 0,-1 0 0 0,1 2 0 0,0-1-32 0,1 1 0 15,0 1 0-15,-1 2 0 0,2 0-96 16,2 0-32-16,0 1 0 0,2 0 0 16,2 3-128-16,0-1 160 15,2-3-160-15,3 3 160 0,1-1-160 0,2 1 0 0,3-1 0 0,2 0 0 0,3-2 208 16,0 0-32-16,3-3-16 0,3 1 0 0,4 1 16 0,2-1 0 16,1-2 0-16,1-2 0 15,1-3-32-15,2-2 0 0,-1-2 0 0,3-2 0 0,1-1 16 0,0-1 0 31,2-1 0-31,0-2 0 0,-2-2-160 0,2-3 192 0,2-2-192 0,-1-3 192 0,-2 0-192 0,-1-4 0 16,1-3 0-16,-2-4 128 0,-2-4-128 16,-2-3 0-16,3-3 0 0,-1-3 0 0,0 0-336 0,-1-3 48 15,0-2 16-15,-2 0 0 0,-2 0-48 0,-2 0 0 16,-1 0 0-16,-4 0 0 0,-3 0 320 16,-2-1 0-16,-3-2 0 0,-2 0 0 0,-5 2 272 0,-2-1 16 15,-4-1 0-15,-3-1 0 0,0 0 224 16,-3 0 32-16,-1 0 16 0,-3 2 0 0,0 0-64 0,-2 2-16 15,1 2 0-15,-4 3 0 0,0 0-96 0,0 3-32 16,1 2 0-16,0 2 0 0,-3 2-64 0,0 3-16 0,-1 1 0 0,-4 4 0 16,0 1-96-16,-2 4-32 0,-1 1 0 0,-1 3 0 15,-1 2-144-15,1 2 0 0,0 3 0 0,2 0 0 16,0 3-192-16,4 2 192 0,0 1-160 0,5 2 160 16,-1 1-640-1,3 3-48-15,2 0 0 0,0 3 0 0,3 1-2288 16,0 1-464-16</inkml:trace>
  <inkml:trace contextRef="#ctx0" brushRef="#br0" timeOffset="-117615.41">2360 17251 10127 0,'0'0'896'0,"-8"8"-704"0,1-1-192 0,3-1 0 16,4-6 2368-16,-4 8 432 0,4-8 80 0,0 0 32 16,0 0-1952-16,0 0-384 0,0 0-64 0,0 0-32 15,0 0 224-15,7 6 32 0,-7-6 16 0,10-2 0 16,2-1 176-16,-1-3 32 0,1-4 16 0,2-2 0 15,2-3 48-15,1-3 16 0,2-4 0 0,1-4 0 0,-3-1-272 0,4-4-64 16,2-3-16-16,-1-5 0 16,3-4-304-16,1-6-64 0,1-7-16 0,2-7 0 15,-1-6-304-15,0 1 0 0,0-1 0 0,-3 5 0 0,-2 1-336 0,-4 8 16 16,-5 5 16-16,-6 9 0 0,-5 8 304 0,-2 7 0 16,-2 6 0-16,-3 6 0 0,-3 4 336 0,-3 4-16 15,0 2-16-15,-1 3 0 0,-1 3-304 0,-2 5 0 16,0 2 0-16,-1 4 0 0,0 5 0 0,1 3-304 15,0 4 64-15,1 2 16 0,3 2 32 0,3 3 16 16,1 1 0-16,4 1 0 0,2-1 176 0,3 0-208 0,2-1 80 16,2 0 128-16,2-1-336 0,2 0 48 0,1-2 16 15,1-1 0-15,2-2 272 0,0-2-192 0,2-1 192 16,-2-1-160-16,0-1 160 0,2-1 128 0,-2-2-128 0,-2-3 176 16,-4-2-48-16,-2-2 0 0,-2-1 0 0,-4-1 0 15,-1-9 208-15,-4 10 48 0,-1-1 0 0,-3-1 0 16,-3-1 256-16,-2 0 48 0,-3 0 16 0,0 1 0 15,-3-4-416-15,0 2-80 16,0-1-16-16,-2 1 0 0,1 0-352 0,0-1-80 0,2-2-16 0,4-1 0 16,4-1-688-16,-1-1-144 15,2-3-16-15,5-1-9264 0,4 4-1856 0</inkml:trace>
  <inkml:trace contextRef="#ctx0" brushRef="#br0" timeOffset="-116888.02">2981 16721 25279 0,'0'0'1120'0,"0"0"224"0,0 0-1072 0,4 9-272 15,-1 0 0-15,0 1 0 16,-3 2 1120-16,0 1 160 0,-1 2 48 0,1 2 0 0,-3-2-96 0,1 2-16 16,0-1 0-16,1 2 0 0,0 1-704 0,1-2-160 15,0 0-32-15,1-1 0 0,0 0-320 16,2-1 144-16,1-1-144 0,1 0 0 0,-2-2 0 0,3 0 0 16,-2-2 0-16,-4-10 0 0,8 6 208 0,1 0-64 0,-9-6-16 0,12 2 0 15,-1-3-128-15,0-2 0 0,0-5 144 0,-1-1-144 16,-1-2 160-16,0-3-32 0,0-3-128 0,0-3 192 15,0-2-32-15,-3-2-16 0,1-1 0 0,-1 0 0 16,-1-1-144-16,-2 4 160 0,1 4-160 0,-2 2 160 16,-2 4-16-16,-2 2 0 0,1 0 0 0,1 10 0 15,0 0 272-15,0 0 48 0,0 0 16 0,0 0 0 16,-6 3-352-16,6-3-128 0,-4 6 0 0,0 3 144 16,0 1-144-16,2 1 0 0,1 1-192 0,1 1 192 15,1 0-176-15,1 2 176 0,1-2-128 0,2 2 128 0,-1 0-176 16,3-2 176-16,-1-1-208 0,2-1 80 15,0-1-384-15,2-3-64 16,-1-1 0-16,2-2-16 0,0 0-208 0,2-2-32 0,-1-3-16 16,2-1 0-16,1-3-272 0,3-1-48 0,-3-3-16 0,1-3 0 15,-1-4 48-15,-1-1 16 0,1-2 0 0,-1-5 0 0,-1-6 640 16,-2-2 128-16,-1-3 32 0,-1-1 0 0,-2-2 320 0,-2 1 0 16,-1 2 160-16,0 4-160 0,-4 6 864 0,-1 5 64 15,-2 2 16-15,1 5 0 16,-1 3 576-16,-1 5 112 0,4 5 32 0,-7-3 0 0,7 3-832 0,-8 4-176 15,2 0-16-15,-1 4-16 0,0 2-384 0,1 2-80 16,-1 2-16-16,1 5 0 16,-1 3-144-16,2 0 0 0,-1 0 144 0,3 1-144 15,-1 0 0-15,3 2 144 0,0 1-144 0,0-1 0 16,0-1 192-16,1-1-64 0,1-1 0 0,-1-4-128 0,-1-3 176 0,2-3-176 0,1-2 160 0,1-2-160 16,-3-8 256-16,0 0-32 0,0 0-16 0,0 0 0 15,0 0 144-15,0 0 32 0,8-5 0 0,1-2 0 31,0-4-48-31,2-4 0 0,1-2 0 0,0-1 0 16,-1 1-160-16,1 1-48 0,0 1 0 0,0 4 0 16,1 3-128-16,-2 4 0 0,1 0 0 0,-1 4 0 15,-1 3 128-15,-10-3 64 0,9 8 0 0,-1 5 0 0,-1 0 48 0,-3 0 16 16,-2-1 0-16,1 1 0 0,-5 3 0 16,1-3 0-16,0-1 0 0,-2 1 0 0,-3 0-64 15,0-1-16-15,-2-1 0 0,0 0 0 0,2 0-48 0,-2 0-128 16,-1-4 192-16,2 0-64 0,-2-3-128 0,1-1 0 15,8-3 0-15,-9 0 0 16,9 0-1424-16,-8-3-272 0,8 3-48 0,-5-9-16592 0</inkml:trace>
  <inkml:trace contextRef="#ctx0" brushRef="#br0" timeOffset="-115986.67">4120 16771 25055 0,'0'0'1104'0,"0"0"240"0,0 0-1088 0,0 0-256 0,0 0 0 0,0 0 0 0,9-2 0 15,-2-3 0-15,-1 0 128 0,1-2-128 0,0-2 768 16,-1-1 112-16,0-2 16 0,-1-1 0 0,0 0-224 0,-2-1-32 16,-3-2-16-16,0 2 0 0,-2 0-64 15,-2 3-16-15,-1 1 0 0,-1 1 0 16,-1 1-96-16,-1 2 0 0,-1 0-16 0,-1 3 0 0,-1 1-272 0,0 2-160 16,-1 0 192-16,0 4-192 0,0 3 0 0,2-1 0 0,1 2 0 15,2 1 0-15,0 2-160 0,3 1 16 0,0 1 0 0,4 1 0 16,2 2-16-16,3-1 0 0,0 0 0 0,4 3 0 15,0-1-96-15,1-1-32 0,1-1 0 0,0 2 0 16,1-2 0-16,2 0 0 0,-4-4 0 0,0 0 0 16,-1-1 288-16,-1-2 0 0,-4-1 0 0,0 0 0 15,-1-1 0-15,-3-6 0 0,0 0 0 0,-2 9 0 16,2-9 480-16,-7 7 0 0,-1-2 0 0,-1 1 0 16,-1-1 544-16,-1 1 128 0,-1-2 0 0,0 1 16 15,0 1-400-15,1-1-96 0,0 1-16 16,1-1 0-16,-1 0-384 0,2-1-80 0,1 0 0 15,1-1-16-15,7-3-176 0,0 0 0 0,0 0 144 16,0 0-144-16,0 0 0 0,0 0 0 0,0 0 0 0,0 0 0 16,11-9-176-16,4-1-96 0,4-1-32 0,4-3 0 0,4-4-48 0,1-4-16 15,3-4 0-15,1-3 0 0,-1-2 128 0,-2-3 32 16,-1-4 0-16,-3-2 0 0,-2-3 208 16,-2 3 0-16,-2 0 0 0,-5 5 0 0,-3 2 0 0,-1 4 0 15,-2 5 0-15,-3 3 0 0,-3 4 464 0,0 2-16 16,-2 4 0-16,-2 2 0 0,0 3 160 0,2 6 32 15,-3-5 0-15,3 5 0 0,0 0-256 0,-8 3-64 0,8-3 0 16,-7 7 0-16,0 4-160 0,0 3-32 16,1 2-128-16,1 5 192 0,0 3-192 0,0 3 0 0,1 1 0 0,0 4 0 15,0 2 0-15,2 2 0 0,1 1 0 0,1 1 0 16,2-1 0-16,2-3-128 16,1-2 128-16,3-5 0 0,-2-4 0 0,3-2-192 0,1-2 192 0,2-4-160 31,1-3-240-31,1-2-48 0,-2-3-16 0,1-4 0 0,0-4 128 0,1-2 16 0,1-3 16 15,-1-4 0-15,0-3 304 0,2-2 0 0,-3-5 0 0,1-2 0 16,0-3 0-16,0-2 0 0,-2 2 0 0,0 3 144 16,-1 3-144-16,-3 5 0 0,-3 1 144 0,-1 4-144 0,-4 9 448 15,0 0 0-15,0 0 16 0,0 0 0 0,0 0-48 0,0 0-16 16,0 0 0-16,0 13 0 0,0 2-224 0,3 2-48 16,1-1-128-16,-2 3 192 0,-2 0-192 0,1 0 128 15,2-2-128-15,0 0 0 0,2-2 0 0,0-1 0 16,1 0 0-16,1-1 0 0,1-2 0 0,0 0-240 15,2-4 48-15,2 0 16 16,-1-3-512-16,2-1-96 0,0-4-32 0,0-3 0 16,1-2-1456-16,2-4-288 0,-3-3-64 0,0-6-7680 15,-2-6-1520-15</inkml:trace>
  <inkml:trace contextRef="#ctx0" brushRef="#br0" timeOffset="-115836.48">4847 16380 30927 0,'-19'-14'1360'0,"3"6"304"0,-4-1-1344 0,-3 1-320 0,-4-1 0 0,-1 0 0 0,2 1 896 0,3 3 96 0,1-1 32 0,1 3 0 15,4 0-768-15,4 1-128 0,1 0-128 0,3 1 144 47,2 0-672-47,0 1-144 0,7 0-32 0,0 0-9216 0,0 0-1840 0</inkml:trace>
  <inkml:trace contextRef="#ctx0" brushRef="#br0" timeOffset="-115685.56">4357 16588 31439 0,'-19'1'1392'0,"8"1"288"0,-1 0-1344 0,0 0-336 16,1-1 0-16,1 1 0 0,10-2 912 0,0 0 112 16,0 0 32-16,0 0 0 0,0 0-544 0,0 0-128 15,12 2 0-15,4 2-16 0,2-3-368 0,5-1-160 16,2-3 16-16,3-1 0 0,4-4-112 0,3 2 0 16,3-2-16-16,3-1 0 15,3 0-2432-15,4 3-496 0,3-3-80 0</inkml:trace>
  <inkml:trace contextRef="#ctx0" brushRef="#br0" timeOffset="-114970.78">5153 16633 22111 0,'0'0'1968'16,"-3"-6"-1584"-16,2-2-384 0,0-1 0 16,1-1 0-16,0-1 0 0,2-1-192 0,0 0 192 0,1-2 256 0,1 2 160 15,-1 0 32-15,-1 1 16 0,-1 0 624 0,-1 1 128 16,0 0 32-16,0 10 0 16,0 0 544-16,-3-8 96 0,3 8 32 0,0 0 0 0,0 0-768 0,0 0-128 0,0 0-48 15,-9 4 0 1,2 3-336-16,-2 3-80 0,2 2-16 0,-1 5 0 0,1 2-176 0,0 4-48 15,2 3 0-15,0 0 0 0,1 3-192 0,2 3-128 0,3-2 160 0,2 2-160 16,-2 0 0-16,4-3 0 16,1-3 0-16,3-2 0 0,0-2 0 0,2-2 0 0,1-2 0 0,0-4 0 15,0-2-128-15,3-2 128 0,1-3-192 0,-1-3 192 16,-2-2-208-16,1-3 64 0,-1-3 16 0,-1-3 0 16,0-2 128-16,0-5 0 0,0-3 0 0,3-5 128 15,-2-3-128-15,1-3 0 16,0-5 0-16,1 0 0 0,-3 2 0 0,-1 5 0 0,-2 4-128 0,-3 4 128 0,0 4 0 15,-3 4 0-15,-1 4 0 0,-2 6 128 0,0 0 80 0,0 0 32 16,0 0 0-16,0 0 0 16,0 0-240-16,0 13 128 0,-1 1-128 0,0-1 0 0,0 1 0 0,1 3 0 15,0 0 0-15,0 0 0 0,1-2 0 0,0 1 0 16,1-1 0-16,0 0 0 0,2 0 0 0,0-2 0 16,1-2 0-16,0 0 0 0,2 0 0 0,-1-1 0 15,1-4 0-15,2 0 0 0,1-2-336 0,-1-2 32 0,1-2 16 16,1-2 0-1,-1-2 48-15,1-3 16 0,0-3 0 0,1-2 0 0,2-2 96 16,-2-4 128-16,0-4-208 0,-1-1 80 0,0 0-32 0,-1 1 0 0,-3 2 0 0,-1 5 0 16,-2 3 160-16,-2 2 0 0,-2 10 128 0,0 0-128 15,0 0 384-15,0 0 0 16,0 0 0-16,0 0 0 0,0 0-160 0,-2 8-32 0,-2 0 0 16,1 5 0-16,0 2-64 0,2 0 0 0,0 1-128 15,1 1 192-15,0 1-192 0,2-2 0 0,4 0 128 0,-1-2-128 16,2-2 0-16,1 0 0 0,0-2 0 0,2 0 0 15,-1-3-208-15,0-2 16 0,-1 0 0 0,0-3 0 32,2-2-192-32,0-1-48 0,0-4 0 0,0 0 0 0,-1-3-1360 15,-1-2-288-15,-2-2-48 0,-1-5-13216 0</inkml:trace>
  <inkml:trace contextRef="#ctx0" brushRef="#br0" timeOffset="-114776.62">5150 16577 30927 0,'-25'-1'1360'0,"10"1"304"0,3 0-1344 0,2 0-320 16,3 0 0-16,7 0 0 0,0 0 256 15,0 0 0-15,0 0-16 0,0 0 0 16,14 1-240-16,7-1 0 0,9-2 128 0,3-2-128 16,3-4-240-16,1-2-80 0,5-1-32 0,3-1 0 31,4-1-448-31,3-2-96 0,3 0 0 0,4 0-7632 0,-1-2-1520 0</inkml:trace>
  <inkml:trace contextRef="#ctx0" brushRef="#br0" timeOffset="-114439.39">6044 16343 11967 0,'0'0'1072'0,"0"0"-864"0,0 0-208 0,0 0 0 15,0 0 3232-15,-3 6 608 0,-4 1 112 0,1 1 16 16,-1 1-1600-16,-1 0-320 0,-1 2-64 0,-1 3 0 16,0 1-880-16,-1 3-160 0,0-1-48 0,1 4 0 0,1 1-304 0,1 0-64 15,0 0-16-15,1 1 0 0,3 0 0 0,0 0 0 16,2 2 0-16,2-2 0 0,3 1-240 0,2-2-48 15,0 0-16-15,3-1 0 0,1-2-208 0,0-2 144 16,0-4-144-16,4-1 128 0,-1 1-128 0,4-5-144 16,1-2 144-16,-1-3-208 0,-2 0 0 0,2-5 0 15,-1-3 0-15,2-4 0 0,-1-2 208 0,1-3 0 16,-2-6 0-16,-1-2-144 0,0-2 144 0,-2-2 0 16,-1 0-144-16,-1 2 144 0,-2 5 0 0,-1 4 0 15,-4 0 0-15,2 4 0 0,-3 3 176 0,-2 8 96 0,0 0 32 0,0 0 0 16,0 0 80-16,0 0 32 0,0 0 0 0,0 0 0 15,0 0-224-15,-2 13-32 0,1 0-16 0,0 2 0 16,-1 1-144-16,2-1 0 0,2-1 0 0,-1 1 0 16,1 0 0-16,0 1 0 0,1-2 0 0,1-1 0 15,0-1 0-15,2-1 0 0,-1-2 0 0,2-1 0 32,-7-8-624-32,8 6 0 0,-8-6 0 0,11 4 0 0,-1-4-1760 15,1-4-368-15,-1-3-64 0,2-4-12368 0</inkml:trace>
  <inkml:trace contextRef="#ctx0" brushRef="#br0" timeOffset="-114303.91">6356 16287 34031 0,'-27'-10'1504'0,"11"4"320"0,-2 1-1456 0,-1 0-368 0,1 2 0 0,-1 0 0 0,2 1 480 0,1 1 32 16,2 1 0-16,0 0 0 0,2 0-320 0,2 1-48 16,2 1-16-16,8-2 0 0,-7 3-416 0,7-3-96 15,0 0 0-15,-5 9-10144 16,0-1-2016-16</inkml:trace>
  <inkml:trace contextRef="#ctx0" brushRef="#br0" timeOffset="-114131.2">5740 16546 37023 0,'0'0'1648'0,"0"0"336"0,0 0-1600 0,0 0-384 16,0 0 0-16,0 0 0 0,0 0 0 0,0 0 0 0,8-2 0 0,6 0-176 15,3 0-32-15,4 0-16 16,3-3 0-16,5 0 0 16,3 1-1520-16,4-1-304 0,5-2-64 0,2 0-11744 0</inkml:trace>
  <inkml:trace contextRef="#ctx0" brushRef="#br0" timeOffset="-113388.91">6522 16700 31327 0,'-9'6'2784'0,"0"0"-2224"15,0 2-560-15,2 1 0 0,1 2 640 0,1-1 0 16,-1-1 16-16,-1-1 0 16,3-1-240-16,4-7-48 0,0 0-16 0,-3 7 0 0,3-7 48 0,0 0 16 0,0 0 0 0,0 0 0 15,0 0-192-15,6-8-32 0,2-2-16 0,1-3 0 16,1-4-16-16,0 0 0 0,0-2 0 0,1-1 0 15,1-3-32-15,0 3 0 0,0 3 0 0,0 2 0 16,-3 1-128-16,0 4 0 0,-1 3 0 0,-1 2 0 16,-7 5 176-16,0 0-48 15,0 0-128-15,10 5 192 0,-1 0-192 0,-2 4 176 0,1 1-176 0,0 1 160 16,1 2-160-16,0 1-144 0,1 1 144 0,2-1-208 16,-1 0 48-16,4-2 16 0,0-3 0 0,2 0 0 15,0-1-112-15,2-4-32 0,-1-3 0 0,0-2 0 0,1-2 112 16,0-3 32-16,-3-2 0 15,1 0 0-15,-1-3 144 0,-2-4 0 16,-3 0 128-16,0-2-128 0,-1 0 288 0,-2-3-16 0,-2-2 0 0,-3 1 0 16,-1 1-96-16,-2 4-32 0,-3 2 0 0,-2 3 0 0,0 0 48 0,-2 2 16 15,-4 3 0 1,2 3 0-16,1 1 96 0,-1 2 16 0,0 2 0 16,0 2 0-16,2 2-320 0,-1 2 0 0,1 0 0 0,2 1 0 0,-1 1-176 0,2 1 176 0,1 1-192 15,0 0 192 1,2-1-160-16,2 1 160 0,2 2-128 0,0-2 128 15,2-2-160-15,1-2 160 0,-6-8-192 0,9 10 192 0,-1-3-192 0,-8-7 64 16,11 1 128-16,-1-2-208 16,-1-2 208-16,0-3 0 0,0-2 0 0,1 0 0 0,0-3 160 0,-2-2 32 0,0 1 0 0,-1 2 0 15,-1 1-64-15,0 1 0 0,-2 0 0 0,-4 8 0 32,0 0 32-32,0 0 0 0,0 0 0 0,0 0 0 15,0 0 112-15,0 0 32 0,1 12 0 0,-1 5 0 16,-1 3-112-16,0 4-32 0,-1 3 0 0,1 5 0 15,-3 2-160-15,2 3 0 0,1 0 0 0,0 1 0 16,0 2 0-16,0 0 0 0,0-1 0 0,-1 2 0 0,-1 2 0 0,0 1 0 16,0 0 0-16,-1-2 0 0,1-4 0 0,-1-3 0 15,-2-4 0-15,1-3 0 0,-2-7 160 16,-1-4-160-16,0-3 192 0,-1-3-192 0,0-3 464 0,0-3-16 16,-1-2 0-16,-1-3 0 0,-2-2 240 0,-1-2 32 15,-2-1 16-15,2-3 0 0,0-2-352 0,1 0-64 16,-1-1 0-16,5-1-16 0,0 0-432 0,3-2-96 15,1-2-16-15,4-1 0 16,2-2-1584-16,3-1-320 0,4-1-64 0,4-1-10336 16,2 0-2080-16</inkml:trace>
  <inkml:trace contextRef="#ctx0" brushRef="#br0" timeOffset="-113058.45">8141 16309 34095 0,'0'0'3024'0,"0"0"-2416"0,0 0-480 0,0 0-128 0,0 0 256 0,0 0 16 15,0 0 16-15,0 0 0 0,13-2-288 0,2-1 128 16,2 2-128-16,4 1 0 0,4 0 368 0,5 0-48 16,3-1 0-16,4 0 0 0,1-2 16 0,-1-1 0 15,-1 0 0-15,1-1 0 0,1-1-144 0,-2 2-48 16,2-2 0-16,-2 1 0 0,-2-1-144 0,-1 1 0 16,-2 0 0-16,-3 1 0 15,-4-2-512-15,-4 2-144 0,-3 2-32 0,-5-2 0 16,-3 1-2384-16,-9 3-496 0,0 0-80 0</inkml:trace>
  <inkml:trace contextRef="#ctx0" brushRef="#br0" timeOffset="-112854.3">8572 16217 5519 0,'0'0'240'0,"-11"5"64"0,-1-1-304 0,1 2 0 0,1-1 0 0,1 2 0 16,2 1 4960-16,1 1 928 0,3 2 192 0,-1 5 48 16,3 1-3792-16,-1 3-752 0,1 1-160 0,0 2-16 15,1 0-256-15,1 3-32 0,1-2-16 0,2 1 0 16,-2 0-368-16,0 2-80 0,0-2-16 0,1 0 0 15,0 0-368-15,-1-1-80 0,1-1 0 0,-1-1-16 16,1-1-176-16,-2-1 0 0,0-2 0 0,-1 0 0 16,-1-4-512-16,0 1-128 0,-2-2-16 15,1-1-10656-15,0 0-2128 0</inkml:trace>
  <inkml:trace contextRef="#ctx0" brushRef="#br0" timeOffset="-112662.37">8856 16728 22111 0,'0'0'1968'0,"0"0"-1584"16,0 0-384-16,0 9 0 0,0-9 3888 0,1 10 688 15,2-1 144-15,1 2 16 0,-1 0-3584 0,0 3-736 0,-1-1-144 0,1 0-16 16,-2-1 64-16,1 0 0 0,-3-1 16 16,0 0 0-16,-2 0-336 0,1 0 0 0,-1 0 0 0,0-1 128 15,-3-2-384-15,0 0-80 16,-2-1-16-16,0 1 0 15,-1 0-1824-15,1-1-352 0,-2 0-80 0</inkml:trace>
  <inkml:trace contextRef="#ctx0" brushRef="#br0" timeOffset="-112366.31">9250 16678 34143 0,'0'0'1520'0,"0"0"304"0,0 0-1456 0,0 0-368 0,0 0 0 0,0 0 0 0,0 0 576 0,0 0 32 16,0 0 16-16,3 14 0 15,2 2 144-15,0 1 48 0,0-2 0 0,1 1 0 0,-1 2-304 0,0 1-64 16,-1-1-16-16,-1 1 0 15,1-1-240-15,-1-1-64 0,-2 0 0 0,-1-2 0 0,0-2-128 0,-2 0 0 16,0-1 144-16,-4-2-144 16,-1-1-304-16,-2 1-128 0,0 0-16 0,-1 0-16 15,-2-1-2000-15,0-1-400 0,0-2-80 0</inkml:trace>
  <inkml:trace contextRef="#ctx0" brushRef="#br0" timeOffset="-112035.14">9848 16384 5519 0,'-7'-5'496'0,"2"1"-496"15,5 4 0-15,0 0 0 0,-7-7 6016 0,7 7 1120 16,0 0 224-16,0 0 32 0,0 0-6000 0,0 0-1200 15,4-6-192-15,3 1-144 16,1 1 144-16,2 0 192 0,2 1-32 0,3 1-16 0,2 1 176 16,2 0 16-16,2-3 16 0,1 2 0 0,1 0 96 0,2 0 0 15,2-1 16-15,0-2 0 0,0 1-192 0,1-2-32 16,-4 1-16-16,0-1 0 0,-2 0-224 0,-1-1 144 16,-5 2-144-16,-3-1 128 0,-2 1-384 0,-2 0-96 0,-3 1-16 15,-6 4 0 1,0 0-784-16,0 0-176 0,0 0-16 0,0 0-12848 15</inkml:trace>
  <inkml:trace contextRef="#ctx0" brushRef="#br0" timeOffset="-111902.27">10086 16275 1663 0,'0'0'0'0,"0"0"144"0</inkml:trace>
  <inkml:trace contextRef="#ctx0" brushRef="#br0" timeOffset="-111577.34">10009 16345 26543 0,'0'0'1168'0,"0"0"256"0,-10 1-1136 0,2 1-288 0,8-2 0 0,-7 5 0 15,7-5 528-15,0 0 48 0,-6 4 16 0,6-4 0 16,0 0-160-16,0 0-48 0,0 0 0 0,0 0 0 31,0 0-192-31,9 8-32 0,1-2-16 0,3-1 0 0,2-3-16 0,4-2 0 0,3 0 0 0,3-1 0 16,3-2 64-16,-1-1 16 0,1-1 0 0,-2 0 0 15,-2 1 80-15,-1-3 16 0,-4 0 0 0,-1 2 0 16,-3 2-304-16,-2 0 128 0,-2-1-128 0,-1 1 0 16,-1 0 176-16,-9 3-176 0,0 0 160 0,0 0-160 15,0 0 0-15,0 0-208 0,0 0 16 0,0 0 0 16,0 0-560-16,0 0-96 16,0 0-32-1,0 0-8272-15,0 0-1648 0</inkml:trace>
  <inkml:trace contextRef="#ctx0" brushRef="#br0" timeOffset="-111315.23">10133 16356 30399 0,'-8'0'2704'0,"8"0"-2160"0,0 0-544 15,-7 1 0-15,-1 0 864 0,8-1 64 0,-8 5 16 0,3 1 0 16,0 2 16-16,2 2 0 0,1 2 0 0,0 3 0 15,-1 3-320-15,2 2-64 0,0 2-16 0,1 2 0 16,-2 0-32-16,2 3 0 0,-1 0 0 0,1 2 0 16,2-1-272-16,-1 1-64 0,-1-1-16 0,1 0 0 15,-1-1-176-15,0-1 0 0,1-2 144 0,0-2-144 16,-2-1 0-16,0-1 0 0,-1-4 0 0,1 0-128 16,0-3-608-16,0-1-112 15,1-2-32-15,0-1-10960 0,1-1-2208 0</inkml:trace>
  <inkml:trace contextRef="#ctx0" brushRef="#br0" timeOffset="-111015.81">10277 16670 35583 0,'0'0'1584'0,"0"-9"320"0,0 9-1520 0,2-8-384 0,3 1 0 0,-5 7 0 16,6-5 128-16,3 2-128 0,0 0 160 0,1 3-160 15,1 2 224-15,0 1-48 0,0 1-16 0,-1 4 0 16,-2 0 64-16,-2 3 16 0,-1-1 0 15,0 2 0-15,-4 1-48 0,0 1-16 0,-2 0 0 16,-2 3 0-16,-2 1-16 0,-1-1 0 16,-4 1 0-16,0-1 0 0,1 1 32 0,-1-2 0 15,-1 1 0-15,1-3 0 0,1 1 16 0,3-4 16 0,0-2 0 0,3 1 0 16,1-3 96-16,2-7 32 0,2 7 0 0,-2-7 0 16,7 5-224-16,3-2-128 0,1-2 128 0,2-1-128 15,2-2 0-15,3-1-192 0,-1-1 32 0,3-3 0 16,2 0-288-16,0 0-48 0,1-2-16 0,1-1 0 15,1 0-1632 1,2 0-336-16,3-2-64 0</inkml:trace>
  <inkml:trace contextRef="#ctx0" brushRef="#br0" timeOffset="-110416.33">11496 16299 29487 0,'-11'-2'2624'0,"1"-1"-2112"0,1 1-512 0,2 1 0 15,-2-1 1216-15,1 4 128 0,0 1 16 0,3 2 16 16,-1 0-432-16,6-5-96 0,-6 9-16 0,1 1 0 15,2 2-512-15,2 1-96 0,0 1-32 0,2 0 0 0,1 0-192 16,3 0 0-16,-1 1 0 0,1-1 0 16,1-1 0-16,2 0 0 0,0 1 0 0,2-3 0 0,1-1 0 0,1-3 0 15,3 0 0-15,-3-3 0 0,2 0-288 0,0-3-48 16,2-1-16-16,-1-3 0 16,-2-1-144-16,0-3-16 0,0-1-16 0,-2-2 0 0,-1-2 128 0,0-2 16 15,-1-2 16-15,1-2 0 0,0-1 96 0,-3 1 16 16,-2 1 0-16,1 5 0 0,-3 1 128 0,0 5 128 15,-3 6-192-15,0 0 192 0,0 0-160 16,0 0 160-16,0 0-128 0,-1 11 128 0,-1 0 0 0,0 1 0 16,0-1 0-16,-2 1 0 15,1 1 0-15,1 0 0 0,0-1 0 0,1 1 0 0,0-5 0 0,1-8 0 0,0 10 0 0,0-10 0 16,0 0 224-16,0 0 32 16,0 0 0-16,7 5 0 0,-7-5 16 0,10-3 16 15,0-1 0-15,0-3 0 0,0-1 192 0,1-1 32 0,-2-1 16 16,1 1 0-1,-1 0-64-15,1 3-16 0,0 1 0 0,0 2 0 16,0 1-144-16,-10 2-48 0,12 0 0 0,-1 2 0 16,-1 0 48-16,-1 4 0 0,-1 0 0 0,-3 3 0 15,2-1-160-15,-2 1-16 0,1-1-128 0,-2 0 192 16,-4-8-192-16,4 10 0 0,0-1 0 0,-4-9 0 16,3 8-448-16,-3-8-96 0,0 0-16 0,0 0 0 15,0 0-800-15,0 0-176 0,0 0-16 0,-7-4-13776 16</inkml:trace>
  <inkml:trace contextRef="#ctx0" brushRef="#br0" timeOffset="-109185.02">11470 16446 1839 0,'0'0'0'0,"0"0"160"0,0 0-160 0,0 0 0 0,0 0 0 0,0 0 0 0,0 0 4272 0,0 0 816 15,-4-5 160-15,4 5 48 0,0 0-3152 0,0 0-624 16,0 0-128-16,6-9-32 0,3 1-560 0,0 3-112 16,4 0-32-16,0 1 0 0,2-2-208 0,4 2-32 15,2 0-16-15,-1-2 0 0,-2 0-96 0,1-1-32 16,0-1 0-16,-1 2 0 0,0 1-272 0,-2 0 0 16,-1 0-128-16,-2 1 128 15,-1 0-896-15,-2 1-96 0,-10 3-16 0,0 0-7360 16,0 0-1472-16</inkml:trace>
  <inkml:trace contextRef="#ctx0" brushRef="#br0" timeOffset="-108836.37">11432 16476 6447 0,'-12'-1'576'0,"3"0"-576"0,-1-1 0 0,2 0 0 16,0 1 4640-16,8 1 816 0,0 0 176 0,0 0 16 16,0 0-3952-16,0 0-800 0,0 0-144 0,0 0-48 15,0 0-288-15,11-2-64 0,2 0-16 0,5 1 0 16,3-1-128-16,3 1-16 0,3-1-16 0,1 1 0 15,0-3 16-15,0 0 0 0,-3-1 0 0,-1 2 0 0,-2-2-192 0,-1 2 0 16,-1-1 144-16,-2-1-144 16,-3 1 0-16,-2 1-208 0,-1-1 16 0,-2 2 16 31,-10 2-624-31,0 0-128 0,0 0-32 0,0 0 0 16,0 0 240-16,0 0 32 0,-7 6 16 0,-3-1 0 0,-1 2 304 0,-3 0 64 0,-2 2 16 0,-1 0 0 0,0 0 288 0,0 0 0 15,1-2 0-15,0 1 144 0,2-1 608 0,3-2 112 16,-1 0 32-16,4-2 0 0,8-3 416 0,0 0 96 15,0 0 0-15,0 0 16 0,0 0-720 0,0 0-160 16,0 0-32-16,8 3 0 0,1-1-256 0,2-2-64 16,0-1-16-16,2-1 0 0,2-1-176 0,2-2 192 0,-1 1-192 0,3-2 192 31,0 0-528-31,2-2-112 0,1 0 0 0,1 1-9920 0,0-2-1984 0</inkml:trace>
  <inkml:trace contextRef="#ctx0" brushRef="#br0" timeOffset="-107952.02">11165 16907 26655 0,'0'0'1184'0,"0"0"240"0,0 0-1136 0,0 0-288 15,0 0 0-15,0 0 0 0,0 0 0 0,8-4 0 16,-8 4 0-16,8 0 0 0,-8 0 608 0,10 6 16 15,-1 1 0-15,-3 1 0 0,0 0 48 0,0 3 16 16,-3 2 0-16,-2 0 0 0,0 2 16 0,-1 1 0 16,0-2 0-16,-1 0 0 0,-1 2-288 0,0-1-48 15,-3 0-16-15,0 1 0 0,-1-1-352 0,0 1 0 16,-2-3 0-16,2 1 128 16,1-1-704-16,1 0-144 0,-2-2-32 0,3-1-9248 15,-3-2-1856-15</inkml:trace>
  <inkml:trace contextRef="#ctx0" brushRef="#br0" timeOffset="-107540.47">12724 16028 21183 0,'0'0'944'0,"-2"-7"192"0,-1-2-912 0,2 1-224 0,1 8 0 0,0 0 0 15,1-8 2256-15,-1 8 416 0,0 0 80 0,0 0 0 16,0 0-1024-16,0 0-192 16,0 0-64-16,0 0 0 0,0 0-752 0,-3 11-144 0,0 4-48 0,0 1 0 15,1 3-176-15,1 2-32 0,0 2-16 0,0 1 0 16,0 0-160-16,1 0-16 0,-1 2-128 0,1-2 192 16,0-1-192-16,0 1 0 0,0-1 0 0,0 0 0 15,1-2 0-15,0 0-256 0,0-2 16 0,1-1 16 31,1-2-1328-31,-1-1-272 0,-1-1-48 0,0-3-8576 0,0-3-1712 0</inkml:trace>
  <inkml:trace contextRef="#ctx0" brushRef="#br0" timeOffset="-107319.27">12498 16098 36863 0,'-7'-5'3264'0,"1"-1"-2608"0,1-1-528 0,5 7-128 15,0-8 0-15,0 8-144 0,6-9 144 0,3 1-208 0,4-1 208 0,2 1 0 16,3 0 192-16,4 1-192 0,2-2 0 0,3 0 0 0,-1 1 0 16,3 2 0-16,-1 1 0 0,1 1 0 0,0 1 0 0,2 2 0 15,0 0-160-15,-2 2-144 0,-4 1-16 0,-2 3-16 32,0 3-816-32,-5 2-144 0,-3 1-48 0,-3 3-13120 0</inkml:trace>
  <inkml:trace contextRef="#ctx0" brushRef="#br0" timeOffset="-107114.89">12462 16563 35007 0,'-9'-1'3120'0,"9"1"-2496"15,-7-4-496-15,7 4-128 0,0 0 0 0,0 0 0 16,0 0 0-16,0 0 0 0,0 0 256 0,10-4 128 16,2 1 16-16,5 1 16 0,2-2-208 0,0 2-32 15,0-1-16-15,3-1 0 0,1 1-160 0,1 0 160 16,1 0-160-16,0-2 160 15,0 1-160-15,2-2-176 0,1 3 48 0,2 0 0 16,1-1-1552 0,1 0-304-16,2-2-64 0,-1 1-12256 0</inkml:trace>
  <inkml:trace contextRef="#ctx0" brushRef="#br0" timeOffset="-106642.46">13124 16280 33167 0,'0'0'2944'0,"0"0"-2352"0,-8-4-464 0,8 4-128 16,0 0 624-16,0 0 96 0,0 0 32 0,-7 3 0 16,7-3-176-16,-6 10-16 0,2 0-16 0,0 3 0 15,2 4-224-15,1 0-64 0,2 3 0 0,-1 1 0 16,0 3 0-16,1 1-16 0,-1 2 0 0,1-1 0 16,3 1-240-16,-3-2 176 0,-1-1-176 0,1-1 160 15,1 0-160-15,0-1 0 0,0-1 0 0,1-1 0 0,-2-5 0 16,0 1 0-16,-1-3 0 0,0-1 0 15,0-2-160-15,0-10-64 0,0 0-16 0,0 0 0 16,0 0-208-16,0 0-32 0,0 0-16 16,0 0 0-16,0 0 176 0,-8-8 16 0,0-2 16 0,2-3 0 0,-1-2 16 15,2-3 0-15,-1-5 0 0,2 0 0 0,1-1 112 0,1-2 32 16,1 0 0-16,0 0 0 0,1 0 128 0,0 0 0 16,1-2 0-16,2 3 0 0,-1 1 224 0,1 2-32 15,1 1 0-15,1 5 0 0,-1 1 144 0,2 2 32 16,-1 1 0-1,2 2 0-15,-1 2-32 0,3 3 0 0,1-2 0 0,1 4 0 0,1 0-64 0,0 0-16 16,0 2 0-16,1 1 0 0,-2 1-48 0,-2 2-16 16,1 0 0-16,-1 1 0 0,-9-4-192 0,9 8 128 0,-4-1-128 0,1 0 0 15,-6-7 128-15,4 11-128 0,-1 0 0 0,-2-1 0 16,-4 0 0-16,0 0 128 0,-3-1-128 0,-1 1 0 16,-2 1 0-16,0 0 128 0,-3-1-128 0,1 0 0 15,-1-2 0-15,0 2-192 0,1-1 16 0,0 1 0 31,0-1-528-31,2-2-96 0,0 0-32 0,4 0 0 16,5-7-1968-16,-4 6-400 0,4-6-64 0</inkml:trace>
  <inkml:trace contextRef="#ctx0" brushRef="#br0" timeOffset="-106452.27">13403 16421 23951 0,'0'0'1056'0,"0"0"224"0,0 0-1024 0,0 0-256 15,0 0 0-15,7 5 0 0,-7-5 1760 0,5 10 288 16,0-1 64-16,-2 1 16 0,-1 0-912 0,1 0-192 16,-3 1-48-16,0 0 0 0,0 0-528 0,-2 1-128 0,0-2 0 15,1 0-16-15,0 0-304 0,0 0 128 0,-1-2-128 0,1 2 0 32,1 0-288-32,-3-1-160 0,3-9-48 0,0 10-10000 0,0-10-1984 15</inkml:trace>
  <inkml:trace contextRef="#ctx0" brushRef="#br0" timeOffset="-105692.54">14007 16489 14735 0,'0'0'1312'0,"0"0"-1056"0,0 0-256 0,0 0 0 15,0 0 4656-15,0 0 864 0,0 0 176 0,0 0 48 16,0 0-4416-16,0 0-880 0,0 0-192 0,7 10-16 15,-1 0 432-15,1 1 96 0,-1 2 0 16,-1 0 16-16,1 2-272 0,-1 0-48 16,-1 2-16-16,1-1 0 0,-3 1-240 0,0-1-48 0,-2-2-16 15,0 3 0-15,-2-2-144 0,-2 0 0 0,-2-2 144 0,-2 0-144 16,0 2-208-16,-2-1-112 0,-2-1-32 0,-2 1 0 31,0 0-1312-31,-1 2-272 0,-1-2-48 0</inkml:trace>
  <inkml:trace contextRef="#ctx0" brushRef="#br0" timeOffset="-105329.55">15307 16072 33983 0,'-9'-14'1504'0,"3"6"304"0,3 1-1440 0,-2-2-368 0,2-1 0 16,0 0 0-16,1 0 448 0,-1 2 32 16,2 1 0-16,1 7 0 0,-1-8 480 0,1 8 112 15,0 0 16-15,0 0 0 0,0 0-448 0,0 0-96 0,0 0-16 0,0 0 0 16,0 0-144-16,0 0-48 15,5 12 0-15,-2 1 0 0,-1 3 16 0,0 0 0 16,0 3 0-16,0 1 0 0,-2-1-160 0,0 2-16 0,1 2-16 0,-1 1 0 16,0-1-160-16,0-1 0 0,0-1 0 0,0-1 0 0,-1 0-384 15,-1-1 64-15,2 0 0 0,0-2 0 16,-1-1-576-16,0-1-96 0,0-2-32 0,1-1-11168 16,0-2-2240-16</inkml:trace>
  <inkml:trace contextRef="#ctx0" brushRef="#br0" timeOffset="-105107.16">15003 16067 39615 0,'-5'-7'3520'0,"2"-1"-2816"0,1 1-560 0,2-1-144 16,3 1 0-16,2 0-192 0,1-1 32 0,4 0 16 16,3 2 144-16,5-1 0 0,3 1 0 0,6 0 128 31,3 2-128-31,2-2 0 0,1 1 0 0,-1 0-128 15,-3 2 128-15,0 1 0 0,-1-2 0 0,-2 3 0 16,-2 1-368-16,-2 0 16 0,-1 1 0 0,-2 4 0 16,-3 0-672-16,-3 3-128 0,-3 1-16 0,-3 2-9328 15,-3 2-1856-15</inkml:trace>
  <inkml:trace contextRef="#ctx0" brushRef="#br0" timeOffset="-104927.73">15042 16447 33983 0,'0'0'1504'0,"0"0"304"0,0 0-1440 0,0 0-368 16,0 0 0-16,0 0 0 0,0 0 352 0,0 0 0 16,0 0 0-16,0 0 0 0,11 8 176 0,1-4 48 15,2-1 0-15,5-3 0 0,2-1-192 0,5-2-16 0,1-1-16 0,3 0 0 16,-2-2-176-16,2-2-48 0,0-3 0 16,2 1 0-1,0 1-480-15,1-2-96 0,-1-2-32 0,1 4 0 16,0 0-2032-16,0 1-416 0,1 0-80 0</inkml:trace>
  <inkml:trace contextRef="#ctx0" brushRef="#br0" timeOffset="-104442.78">15742 16140 37663 0,'0'0'1664'0,"-6"-4"352"0,6 4-1616 0,0 0-400 0,0 0 0 0,0 0 0 0,0 0 256 16,0 0-16-16,-6 6-16 0,4 1 0 0,-2 3 96 0,3 2 32 15,0 4 0-15,0 0 0 0,1 2-80 16,1 2-16-16,1 2 0 0,2 1 0 0,-4 1-32 0,1 1-16 16,2 0 0-16,-1 1 0 0,-1-2-208 0,2 0 128 15,-1-1-128-15,-1-1 0 0,-1-3 0 0,1-1 0 16,0-1 0-16,-1 0 0 0,0-2 0 0,0-3-208 16,0-2 16-16,0-1 0 0,0-9-112 0,-1 8-16 15,1-8 0-15,0 0 0 0,0 0-16 0,0 0-16 16,0 0 0-16,-8 0 0 0,8 0 96 0,-9-7 0 15,1-3 16-15,0-2 0 0,1-2 240 0,2-2 0 16,-3-1-160-16,4-3 160 0,-1-2 0 0,3-1 0 16,0-3 0-16,1-1 0 0,-1-1 0 0,3 0 0 0,1-1 160 0,1 2-160 15,1 1 192-15,0 2-64 0,1 1 0 0,3 3-128 16,0 2 256-16,0 1-48 0,-2 3-16 0,2 2 0 16,0 1 16-16,0 2 0 0,2 2 0 0,0 3 0 15,0 1-16-15,1 0 0 0,-1 3 0 0,0 2 0 16,-10-2 32-16,11 3 0 15,-11-3 0-15,10 6 0 0,-10-6-224 0,7 11 128 0,-1 3-128 0,-4-2 0 16,-4 0 0-16,0 1 128 0,-3 1-128 0,-1 2 0 16,-3-1 0-16,-1-1 144 0,0 2-144 0,-1 0 128 0,-2 2-128 15,2 1 0-15,-1 0 0 0,2 0-176 32,1-1-640-32,0-1-128 0,1-1-16 0,-1-3-10704 0,0 0-2144 0</inkml:trace>
  <inkml:trace contextRef="#ctx0" brushRef="#br0" timeOffset="-104140.39">15947 16362 34095 0,'0'0'1504'0,"0"0"320"0,0 0-1456 0,0 0-368 0,7-5 0 0,0 1 0 16,1 2 448-16,-1 0 0 0,-7 2 16 0,11 2 0 15,0 0-144-15,-1 1-16 0,0-1-16 0,-1 3 0 16,-1 1-128-16,-3 1-32 0,-5-7 0 0,2 10 0 15,-2-1-128-15,-2 0 192 16,-1 2-192-16,-3 2 192 0,0 1-192 0,-3 0 128 0,-1-1-128 0,0 2 128 16,-1-1-128-16,0-1 160 0,0-1-160 15,2-1 160-15,2-1 80 0,1 0 16 16,2-1 0-16,0-1 0 0,4-8 192 0,0 0 64 0,-1 9 0 0,1-9 0 0,0 0-48 0,9 6 0 16,2-4 0-16,2-2 0 0,3-1-336 0,2-2-128 15,4-2 0-15,4 0 0 0,1-1 0 0,3 0-336 16,-2-2 48-16,1 1 16 15,-6 1-1456-15,2 0-304 0,3 1-48 0,-4 0-14368 0</inkml:trace>
  <inkml:trace contextRef="#ctx0" brushRef="#br0" timeOffset="-103431.41">17734 15922 23903 0,'-9'-7'1056'0,"9"7"224"0,-5-4-1024 0,5 4-256 16,-6-5 0-16,6 5 0 0,0 0 640 0,-5-3 64 15,5 3 32-15,0 0 0 0,0 0 560 0,-8 1 112 16,8-1 32-16,-5 5 0 0,-1 2-544 0,2 2-96 15,0 1-32-15,1 2 0 0,0 0-176 0,1 3-32 16,-1 3-16-16,1-2 0 0,0 1-256 0,1 1-48 16,1-2-16-16,1 1 0 0,1-1-224 0,1-1 128 0,1-1-128 0,0-2 0 15,2-1 0-15,0-2 0 0,2-3 0 0,2 0 0 16,0-3-272-16,3-1-48 0,3-2-16 0,-1-1 0 31,1-2-240-31,2-3-64 0,2-3 0 0,-1 0 0 16,0-4-64-16,-1 0 0 0,-1 0-16 0,0-2 0 0,-1-4-32 15,0 1 0-15,-2 1 0 0,-3 1 0 16,-2 2 256-16,-4 4 48 0,-5 10 16 0,0 0 0 0,0 0 432 0,0 0 0 0,0 0 192 0,0 0-64 0,0 0 144 0,0 10 48 16,0 1 0-16,0 0 0 0,-3 0-48 15,0 0 0-15,-2 0 0 0,2 0 0 0,1-2-64 0,0 0-16 16,1-2 0-16,1-7 0 0,0 0 240 0,0 0 32 16,0 0 16-16,0 0 0 0,0 0 112 0,0 0 32 15,6-1 0-15,1-2 0 0,-1-4-144 0,2-1-32 16,0-3 0-16,1-2 0 0,0-2-96 0,2 1-32 15,0-2 0-15,2 3 0 0,-2 2-176 0,1 2-144 16,0 1 192-16,-2 3-192 0,-10 5 192 0,11 0-64 0,-1 2 0 16,-10-2-128-16,9 9 384 0,1 2-48 15,-2 2 0-15,-1 2 0 0,-3-2-176 0,0 2-32 0,0 1-128 0,-1-1 192 16,-1-1-192-16,0 0 0 0,-2-2 0 0,2 0-160 31,-2-1-336-31,0-1-64 0,0-10-16 0,0 0 0 16,0 0-1584-16,0 0-320 0,0 0-64 0</inkml:trace>
  <inkml:trace contextRef="#ctx0" brushRef="#br0" timeOffset="-103242.86">17845 15641 24879 0,'-23'-11'1088'0,"10"6"256"15,0-2-1088-15,2 1-256 0,1 2 0 16,2 1 0-16,3 1 3072 0,5 2 576 0,0 0 96 0,0 0 32 15,0 0-4352-15,0 0-880 0,0 0-160 0,9 5-48 16,4 1 128-16,1-2 32 0,3 0 0 16,4 0-11424-16</inkml:trace>
  <inkml:trace contextRef="#ctx0" brushRef="#br0" timeOffset="-102862.71">19632 15625 31439 0,'-8'-11'1392'0,"3"3"288"0,2-1-1344 0,-1 0-336 0,0 0 0 0,2 3 0 16,2 6 672-16,-3-6 64 0,3 6 16 0,0 0 0 15,0 0 128-15,0 0 16 0,0 0 16 0,0 0 0 16,0 0-448-16,-2 9-80 0,0 1-32 0,-1 3 0 16,1 4 32-16,0 1 0 0,0 2 0 0,0 1 0 0,-2 2-64 15,2 3-16-15,0-1 0 0,1-1 0 16,0-1-112-16,-2-1 0 0,1 0-16 0,0 0 0 0,3 0-48 16,0-1-128-16,1-2 192 0,2-2-64 0,-1 0-128 0,3-1 0 15,0 0 0-15,4-2 0 0,0-2 0 0,2-1 128 16,2 0-128-16,3-3 0 0,0-3 0 0,3-1-176 15,1-2 16-15,2-3 0 16,0-1-352-16,-1-5-64 0,-2-3 0 0,-1-2-16 16,0-3-1152-16,-2-4-240 0,0-3-32 0,-2-3-13600 0</inkml:trace>
  <inkml:trace contextRef="#ctx0" brushRef="#br0" timeOffset="-102689.89">19506 15564 34095 0,'-13'-8'1504'0,"13"8"320"0,-6-5-1456 0,6 5-368 0,0 0 0 0,0 0 0 16,0 0 560-16,0 0 32 0,0 0 16 0,0 0 0 15,13-5-608-15,1 2-208 0,2 2 0 0,4 0 0 16,2 0-64-16,2 0-16 16,1 1 0-16,2 0 0 0,2-1-880 15,-1 1-176-15,-1-3-48 0,-2 2-8000 0,-2-1-1600 0</inkml:trace>
  <inkml:trace contextRef="#ctx0" brushRef="#br0" timeOffset="-102073.86">19540 15792 25791 0,'-14'1'2304'0,"6"0"-1856"0,8-1-448 0,-7 2 0 0,7-2 1824 0,0 0 272 16,0 0 48-16,0 0 16 15,0 0-1504-15,0 0-288 0,0 0-64 0,0 0-16 16,6 7-80-16,4-3-16 0,2-2 0 0,4-1 0 0,2-2-192 15,4 0 0-15,4-1 128 0,1 0-128 16,3-3-160-16,-1 1-80 0,2-3-16 0,-1 0 0 31,-1-2-448-31,1 1-80 0,-1 1-32 0,1-1 0 16,-2 0-352-16,1 2-80 0,-1 0-16 0,1 1 0 16,0-1-288-16,-1 2-64 0,1-1-16 0,-2 1 0 0,-1-3 608 15,-4 2 112-15,-3 0 16 0,-5 1 16 0,-6 0 880 0,-8 4 384 0,7-4-16 0,-7 4-16 16,0 0 1264-16,0 0 256 0,0 0 48 0,-8-6 16 0,1 1-80 15,-3 2-32-15,-1 2 0 0,-2 1 0 16,-4 2-544-16,1 1-96 0,-2 3-32 0,0 2 0 0,1 0-432 0,0 3-80 16,1 1-32-16,-1 2 0 0,3 0-192 0,2 0-32 15,-1 1-16-15,3-1 0 0,1-1-160 0,2 0-16 16,3-1-16-16,1 0 0 0,2-1-48 0,1 0 0 16,2-1 0-16,2-1 0 0,2-1-128 0,0-2 0 15,3-1 0-15,1-2 0 0,2-2 0 0,0-2 0 16,1-1 0-16,3-2-176 0,-1-2 176 0,3-2 0 15,-2-3 0-15,1 0 0 0,-2-2 128 0,1 1 0 16,-3 1 0-16,-1 1 0 0,-4 1-128 0,-2 3 176 16,-6 6-176-16,0 0 192 0,0 0-16 0,0 0 0 0,0 0 0 0,0 0 0 15,0 0 16-15,3 11 16 0,-3 2 0 0,0 5 0 16,-4 1-208-16,0 4 128 0,-3 3-128 0,0 0 0 16,1 1 128-16,0-1-128 0,1-1 0 0,2 1 0 15,-2-1 0-15,2 2 0 0,2 0 0 0,1-3 0 16,0 0 0-16,1-1 0 0,0-3 0 0,1-1 0 15,1-3 144-15,1-1-144 0,0-4 128 0,1-2-128 16,-5-9 192-16,5 8-32 0,-5-8-16 0,10 3 0 16,-1-4-144-16,2-2 0 0,0-2 0 0,3-4 0 15,1-4 0-15,4-4 0 0,1-3-224 0,3-2 80 32,2-3-304-32,3 0-48 0,3-1-16 0,3 2 0 0,2 0-1264 0,4 2-256 0,0 1-48 15,2 2-9200-15,1 1-1840 0</inkml:trace>
  <inkml:trace contextRef="#ctx0" brushRef="#br0" timeOffset="-101802.72">21552 15592 38703 0,'0'0'1712'0,"-5"-9"352"0,-1 1-1648 0,3 3-416 0,3 5 0 0,0 0 0 16,0 0 688-16,0 0 48 0,0 0 16 0,0 0 0 15,0 0-544-15,0 0-208 0,-1 9 176 0,0 4-176 16,1-1 176-16,0 2-176 0,1 1 192 0,0 4-192 16,0 1 192-16,1 2-64 0,0 0 0 0,2 1-128 15,-1 0 128-15,0 0-128 0,1-1 0 0,-1-1 0 0,1-1 0 0,0 0 0 16,-2-2-240-16,0 0 80 31,0-3-496-31,0 0-112 0,-2-3 0 0,0-1-16 16,2-2-560-16,-2-9-128 0,0 0 0 0,0 0-9264 0,0 0-1840 0</inkml:trace>
  <inkml:trace contextRef="#ctx0" brushRef="#br0" timeOffset="-101329.03">21513 15381 33119 0,'-17'-12'1472'0,"7"6"288"0,-2-1-1408 0,0 1-352 0,0-2 0 0,0 3 0 15,1 2 240-15,0 1-32 0,-2 1 0 0,2 3 0 0,1 0 240 0,0 4 64 0,-1 0 0 0,-1 3 0 16,0 3-176-16,0 4-16 0,-2 2-16 0,1 5 0 16,-1 2 96-16,0 2 32 0,-1 2 0 0,2 2 0 15,-1 0-48-15,1 2 0 0,0 2 0 0,1 1 0 16,-1 2-176-16,3 1-32 0,1-1-16 0,2 1 0 31,0 0-160-31,5 0 0 0,5-1 0 0,1 0 128 0,0-3-128 0,4-1 0 0,0-1 0 0,3-2 0 0,2-1 176 16,1-3-48-16,1 0-128 0,3-4 192 0,3-5-192 0,1 0 144 15,2-2-144-15,3-1 128 0,4-3-128 0,2-4 0 16,1-4 144-16,3-3-144 0,0-2 0 0,0-5 0 16,1-3 0-16,-5-5 128 0,-2-2-128 0,1-7 128 15,1-6-128-15,-3-5 128 0,0-6-128 0,-1-2 144 16,-2-6-144-16,0-5 160 0,-4-5-160 0,-2-2 0 16,-4-4 0-16,-4 2 128 0,-5 4-128 0,-6 4 0 15,-5 5 0-15,-4 3 0 0,-4 2 256 16,-3 6 80-16,-2 4 16 0,-4 5 0 0,-3 3-112 0,1 4-32 0,1 2 0 15,-2 4 0 1,-3 1-208-16,1 5 0 0,1 3 0 0,-1 2-160 16,-1 2-208-16,1 4-32 0,-1 3-16 0,-1 5 0 15,1 2-224 1,0 4-32-16,2 0-16 0,2 3 0 0,0 1-1552 0,5 2-320 0,2 1-64 0,2 2-7568 0,3 1-1520 0</inkml:trace>
  <inkml:trace contextRef="#ctx0" brushRef="#br0" timeOffset="-101008.53">22167 15720 23951 0,'0'0'2128'0,"0"0"-1696"0,-4-7-432 0,0 0 0 0,4 7 3360 0,-1-8 592 15,1 8 112-15,0 0 32 0,5-7-3472 0,4 2-624 16,3 1-256-16,4 0 0 0,3 1 256 0,6 0-144 15,6 0 144-15,5-1-128 0,5 0 128 0,4-1 144 32,2 2-16-32,1 0-128 0,0 0 352 0,-1-1-32 0,3 1-16 0,-2 1 0 0,1 1 16 0,-1 1 0 15,-1 0 0-15,-4 1 0 0,-2-1-80 0,-9 0-16 16,-6-1 0-16,-4 1 0 0,-4 0-16 0,-3 0 0 16,-3 0 0-16,-2 0 0 0,-10 0-16 0,0 0 0 15,0 0 0-15,0 0 0 0,0 0-192 0,0 0-192 16,0 0 48-16,0 0 0 31,0 0-2160-31,0 0-448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56811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65920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111126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359692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299049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10/16/2023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10/16/2023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10/16/2023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10/16/2023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customXml" Target="../ink/ink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10/16/2023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22: Energy Methods (Cont.)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03CE7CE-2E60-0E72-0E68-7DFE5C1453FA}"/>
                  </a:ext>
                </a:extLst>
              </p14:cNvPr>
              <p14:cNvContentPartPr/>
              <p14:nvPr/>
            </p14:nvContentPartPr>
            <p14:xfrm>
              <a:off x="7842600" y="5756040"/>
              <a:ext cx="120960" cy="86400"/>
            </p14:xfrm>
          </p:contentPart>
        </mc:Choice>
        <mc:Fallback>
          <p:pic>
            <p:nvPicPr>
              <p:cNvPr id="6" name="Ink 5">
                <a:extLst>
                  <a:ext uri="{FF2B5EF4-FFF2-40B4-BE49-F238E27FC236}">
                    <a16:creationId xmlns:a16="http://schemas.microsoft.com/office/drawing/2014/main" id="{203CE7CE-2E60-0E72-0E68-7DFE5C1453FA}"/>
                  </a:ext>
                </a:extLst>
              </p:cNvPr>
              <p:cNvPicPr/>
              <p:nvPr/>
            </p:nvPicPr>
            <p:blipFill>
              <a:blip r:embed="rId4"/>
              <a:stretch>
                <a:fillRect/>
              </a:stretch>
            </p:blipFill>
            <p:spPr>
              <a:xfrm>
                <a:off x="7833240" y="5746680"/>
                <a:ext cx="139680" cy="10512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7EB63C-E279-E1AB-2FEB-93C4C319D462}"/>
                  </a:ext>
                </a:extLst>
              </p14:cNvPr>
              <p14:cNvContentPartPr/>
              <p14:nvPr/>
            </p14:nvContentPartPr>
            <p14:xfrm>
              <a:off x="737280" y="103320"/>
              <a:ext cx="8100720" cy="6376680"/>
            </p14:xfrm>
          </p:contentPart>
        </mc:Choice>
        <mc:Fallback>
          <p:pic>
            <p:nvPicPr>
              <p:cNvPr id="2" name="Ink 1">
                <a:extLst>
                  <a:ext uri="{FF2B5EF4-FFF2-40B4-BE49-F238E27FC236}">
                    <a16:creationId xmlns:a16="http://schemas.microsoft.com/office/drawing/2014/main" id="{617EB63C-E279-E1AB-2FEB-93C4C319D462}"/>
                  </a:ext>
                </a:extLst>
              </p:cNvPr>
              <p:cNvPicPr/>
              <p:nvPr/>
            </p:nvPicPr>
            <p:blipFill>
              <a:blip r:embed="rId3"/>
              <a:stretch>
                <a:fillRect/>
              </a:stretch>
            </p:blipFill>
            <p:spPr>
              <a:xfrm>
                <a:off x="727920" y="93960"/>
                <a:ext cx="8119440" cy="6395400"/>
              </a:xfrm>
              <a:prstGeom prst="rect">
                <a:avLst/>
              </a:prstGeom>
            </p:spPr>
          </p:pic>
        </mc:Fallback>
      </mc:AlternateContent>
    </p:spTree>
    <p:extLst>
      <p:ext uri="{BB962C8B-B14F-4D97-AF65-F5344CB8AC3E}">
        <p14:creationId xmlns:p14="http://schemas.microsoft.com/office/powerpoint/2010/main" val="64708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B3789D9-8F48-8F10-D5A1-E77C53F35816}"/>
                  </a:ext>
                </a:extLst>
              </p14:cNvPr>
              <p14:cNvContentPartPr/>
              <p14:nvPr/>
            </p14:nvContentPartPr>
            <p14:xfrm>
              <a:off x="802440" y="169200"/>
              <a:ext cx="6970320" cy="2230920"/>
            </p14:xfrm>
          </p:contentPart>
        </mc:Choice>
        <mc:Fallback>
          <p:pic>
            <p:nvPicPr>
              <p:cNvPr id="2" name="Ink 1">
                <a:extLst>
                  <a:ext uri="{FF2B5EF4-FFF2-40B4-BE49-F238E27FC236}">
                    <a16:creationId xmlns:a16="http://schemas.microsoft.com/office/drawing/2014/main" id="{5B3789D9-8F48-8F10-D5A1-E77C53F35816}"/>
                  </a:ext>
                </a:extLst>
              </p:cNvPr>
              <p:cNvPicPr/>
              <p:nvPr/>
            </p:nvPicPr>
            <p:blipFill>
              <a:blip r:embed="rId3"/>
              <a:stretch>
                <a:fillRect/>
              </a:stretch>
            </p:blipFill>
            <p:spPr>
              <a:xfrm>
                <a:off x="793080" y="159840"/>
                <a:ext cx="6989040" cy="2249640"/>
              </a:xfrm>
              <a:prstGeom prst="rect">
                <a:avLst/>
              </a:prstGeom>
            </p:spPr>
          </p:pic>
        </mc:Fallback>
      </mc:AlternateContent>
    </p:spTree>
    <p:extLst>
      <p:ext uri="{BB962C8B-B14F-4D97-AF65-F5344CB8AC3E}">
        <p14:creationId xmlns:p14="http://schemas.microsoft.com/office/powerpoint/2010/main" val="25253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16.3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3" name="Picture 2">
            <a:extLst>
              <a:ext uri="{FF2B5EF4-FFF2-40B4-BE49-F238E27FC236}">
                <a16:creationId xmlns:a16="http://schemas.microsoft.com/office/drawing/2014/main" id="{84873C8E-8104-1072-C961-51759DB0435C}"/>
              </a:ext>
            </a:extLst>
          </p:cNvPr>
          <p:cNvPicPr>
            <a:picLocks noChangeAspect="1"/>
          </p:cNvPicPr>
          <p:nvPr/>
        </p:nvPicPr>
        <p:blipFill>
          <a:blip r:embed="rId3"/>
          <a:stretch>
            <a:fillRect/>
          </a:stretch>
        </p:blipFill>
        <p:spPr>
          <a:xfrm>
            <a:off x="965195" y="967797"/>
            <a:ext cx="7185033" cy="5626017"/>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EE74C19-0C90-A73D-731B-DF6E4C7483DD}"/>
                  </a:ext>
                </a:extLst>
              </p14:cNvPr>
              <p14:cNvContentPartPr/>
              <p14:nvPr/>
            </p14:nvContentPartPr>
            <p14:xfrm>
              <a:off x="2342880" y="1024560"/>
              <a:ext cx="6531840" cy="4874760"/>
            </p14:xfrm>
          </p:contentPart>
        </mc:Choice>
        <mc:Fallback>
          <p:pic>
            <p:nvPicPr>
              <p:cNvPr id="4" name="Ink 3">
                <a:extLst>
                  <a:ext uri="{FF2B5EF4-FFF2-40B4-BE49-F238E27FC236}">
                    <a16:creationId xmlns:a16="http://schemas.microsoft.com/office/drawing/2014/main" id="{FEE74C19-0C90-A73D-731B-DF6E4C7483DD}"/>
                  </a:ext>
                </a:extLst>
              </p:cNvPr>
              <p:cNvPicPr/>
              <p:nvPr/>
            </p:nvPicPr>
            <p:blipFill>
              <a:blip r:embed="rId5"/>
              <a:stretch>
                <a:fillRect/>
              </a:stretch>
            </p:blipFill>
            <p:spPr>
              <a:xfrm>
                <a:off x="2333520" y="1015200"/>
                <a:ext cx="6550560" cy="4893480"/>
              </a:xfrm>
              <a:prstGeom prst="rect">
                <a:avLst/>
              </a:prstGeom>
            </p:spPr>
          </p:pic>
        </mc:Fallback>
      </mc:AlternateContent>
    </p:spTree>
    <p:extLst>
      <p:ext uri="{BB962C8B-B14F-4D97-AF65-F5344CB8AC3E}">
        <p14:creationId xmlns:p14="http://schemas.microsoft.com/office/powerpoint/2010/main" val="326826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825B704-05F5-1400-7FF3-7E6BF2DBB68C}"/>
                  </a:ext>
                </a:extLst>
              </p14:cNvPr>
              <p14:cNvContentPartPr/>
              <p14:nvPr/>
            </p14:nvContentPartPr>
            <p14:xfrm>
              <a:off x="378360" y="21240"/>
              <a:ext cx="8732520" cy="6366240"/>
            </p14:xfrm>
          </p:contentPart>
        </mc:Choice>
        <mc:Fallback>
          <p:pic>
            <p:nvPicPr>
              <p:cNvPr id="2" name="Ink 1">
                <a:extLst>
                  <a:ext uri="{FF2B5EF4-FFF2-40B4-BE49-F238E27FC236}">
                    <a16:creationId xmlns:a16="http://schemas.microsoft.com/office/drawing/2014/main" id="{9825B704-05F5-1400-7FF3-7E6BF2DBB68C}"/>
                  </a:ext>
                </a:extLst>
              </p:cNvPr>
              <p:cNvPicPr/>
              <p:nvPr/>
            </p:nvPicPr>
            <p:blipFill>
              <a:blip r:embed="rId3"/>
              <a:stretch>
                <a:fillRect/>
              </a:stretch>
            </p:blipFill>
            <p:spPr>
              <a:xfrm>
                <a:off x="369000" y="11880"/>
                <a:ext cx="8751240" cy="638496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365A3D0-2BF9-61C8-EED1-DF983BE41360}"/>
                  </a:ext>
                </a:extLst>
              </p14:cNvPr>
              <p14:cNvContentPartPr/>
              <p14:nvPr/>
            </p14:nvContentPartPr>
            <p14:xfrm>
              <a:off x="776880" y="51120"/>
              <a:ext cx="7469640" cy="6483240"/>
            </p14:xfrm>
          </p:contentPart>
        </mc:Choice>
        <mc:Fallback>
          <p:pic>
            <p:nvPicPr>
              <p:cNvPr id="2" name="Ink 1">
                <a:extLst>
                  <a:ext uri="{FF2B5EF4-FFF2-40B4-BE49-F238E27FC236}">
                    <a16:creationId xmlns:a16="http://schemas.microsoft.com/office/drawing/2014/main" id="{C365A3D0-2BF9-61C8-EED1-DF983BE41360}"/>
                  </a:ext>
                </a:extLst>
              </p:cNvPr>
              <p:cNvPicPr/>
              <p:nvPr/>
            </p:nvPicPr>
            <p:blipFill>
              <a:blip r:embed="rId3"/>
              <a:stretch>
                <a:fillRect/>
              </a:stretch>
            </p:blipFill>
            <p:spPr>
              <a:xfrm>
                <a:off x="767520" y="41760"/>
                <a:ext cx="7488360" cy="6501960"/>
              </a:xfrm>
              <a:prstGeom prst="rect">
                <a:avLst/>
              </a:prstGeom>
            </p:spPr>
          </p:pic>
        </mc:Fallback>
      </mc:AlternateContent>
    </p:spTree>
    <p:extLst>
      <p:ext uri="{BB962C8B-B14F-4D97-AF65-F5344CB8AC3E}">
        <p14:creationId xmlns:p14="http://schemas.microsoft.com/office/powerpoint/2010/main" val="308506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7370D1D-38D3-D0BD-5871-9BB508C5C6B0}"/>
                  </a:ext>
                </a:extLst>
              </p14:cNvPr>
              <p14:cNvContentPartPr/>
              <p14:nvPr/>
            </p14:nvContentPartPr>
            <p14:xfrm>
              <a:off x="301320" y="101160"/>
              <a:ext cx="7883640" cy="4688640"/>
            </p14:xfrm>
          </p:contentPart>
        </mc:Choice>
        <mc:Fallback>
          <p:pic>
            <p:nvPicPr>
              <p:cNvPr id="2" name="Ink 1">
                <a:extLst>
                  <a:ext uri="{FF2B5EF4-FFF2-40B4-BE49-F238E27FC236}">
                    <a16:creationId xmlns:a16="http://schemas.microsoft.com/office/drawing/2014/main" id="{67370D1D-38D3-D0BD-5871-9BB508C5C6B0}"/>
                  </a:ext>
                </a:extLst>
              </p:cNvPr>
              <p:cNvPicPr/>
              <p:nvPr/>
            </p:nvPicPr>
            <p:blipFill>
              <a:blip r:embed="rId3"/>
              <a:stretch>
                <a:fillRect/>
              </a:stretch>
            </p:blipFill>
            <p:spPr>
              <a:xfrm>
                <a:off x="291960" y="91800"/>
                <a:ext cx="7902360" cy="4707360"/>
              </a:xfrm>
              <a:prstGeom prst="rect">
                <a:avLst/>
              </a:prstGeom>
            </p:spPr>
          </p:pic>
        </mc:Fallback>
      </mc:AlternateContent>
    </p:spTree>
    <p:extLst>
      <p:ext uri="{BB962C8B-B14F-4D97-AF65-F5344CB8AC3E}">
        <p14:creationId xmlns:p14="http://schemas.microsoft.com/office/powerpoint/2010/main" val="386945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2" name="Picture 1">
            <a:extLst>
              <a:ext uri="{FF2B5EF4-FFF2-40B4-BE49-F238E27FC236}">
                <a16:creationId xmlns:a16="http://schemas.microsoft.com/office/drawing/2014/main" id="{DCBDBE63-5000-FA2E-ACFB-8B13B464566C}"/>
              </a:ext>
            </a:extLst>
          </p:cNvPr>
          <p:cNvPicPr>
            <a:picLocks noChangeAspect="1"/>
          </p:cNvPicPr>
          <p:nvPr/>
        </p:nvPicPr>
        <p:blipFill>
          <a:blip r:embed="rId2"/>
          <a:stretch>
            <a:fillRect/>
          </a:stretch>
        </p:blipFill>
        <p:spPr>
          <a:xfrm>
            <a:off x="775943" y="95868"/>
            <a:ext cx="8185177" cy="6264166"/>
          </a:xfrm>
          <a:prstGeom prst="rect">
            <a:avLst/>
          </a:prstGeom>
        </p:spPr>
      </p:pic>
    </p:spTree>
    <p:extLst>
      <p:ext uri="{BB962C8B-B14F-4D97-AF65-F5344CB8AC3E}">
        <p14:creationId xmlns:p14="http://schemas.microsoft.com/office/powerpoint/2010/main" val="226963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10/16/2023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Energy Methods: Work-Energy Principle</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4421989B-8D92-5975-3929-C13F17C92304}"/>
              </a:ext>
            </a:extLst>
          </p:cNvPr>
          <p:cNvPicPr>
            <a:picLocks noChangeAspect="1"/>
          </p:cNvPicPr>
          <p:nvPr/>
        </p:nvPicPr>
        <p:blipFill>
          <a:blip r:embed="rId3"/>
          <a:stretch>
            <a:fillRect/>
          </a:stretch>
        </p:blipFill>
        <p:spPr>
          <a:xfrm>
            <a:off x="700691" y="971992"/>
            <a:ext cx="8443640" cy="511349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B6551A-C716-030C-F3B2-A7FB5E96A5C2}"/>
                  </a:ext>
                </a:extLst>
              </p:cNvPr>
              <p:cNvSpPr txBox="1"/>
              <p:nvPr/>
            </p:nvSpPr>
            <p:spPr>
              <a:xfrm>
                <a:off x="2814257" y="6303522"/>
                <a:ext cx="3493970" cy="369332"/>
              </a:xfrm>
              <a:prstGeom prst="rect">
                <a:avLst/>
              </a:prstGeom>
              <a:solidFill>
                <a:schemeClr val="tx2">
                  <a:lumMod val="75000"/>
                  <a:alpha val="50000"/>
                </a:schemeClr>
              </a:solidFill>
              <a:ln>
                <a:noFill/>
              </a:ln>
            </p:spPr>
            <p:txBody>
              <a:bodyPr wrap="none" rtlCol="0">
                <a:spAutoFit/>
              </a:bodyPr>
              <a:lstStyle/>
              <a:p>
                <a:r>
                  <a:rPr lang="en-US" dirty="0"/>
                  <a:t>Work Energy Principle: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𝑒𝑥𝑡</m:t>
                        </m:r>
                      </m:sub>
                    </m:sSub>
                    <m:r>
                      <a:rPr lang="en-US" b="0" i="1" smtClean="0">
                        <a:latin typeface="Cambria Math" panose="02040503050406030204" pitchFamily="18" charset="0"/>
                      </a:rPr>
                      <m:t>=</m:t>
                    </m:r>
                    <m:r>
                      <a:rPr lang="en-US" b="0" i="1" smtClean="0">
                        <a:latin typeface="Cambria Math" panose="02040503050406030204" pitchFamily="18" charset="0"/>
                      </a:rPr>
                      <m:t>𝑈</m:t>
                    </m:r>
                  </m:oMath>
                </a14:m>
                <a:endParaRPr lang="en-US" dirty="0"/>
              </a:p>
            </p:txBody>
          </p:sp>
        </mc:Choice>
        <mc:Fallback xmlns="">
          <p:sp>
            <p:nvSpPr>
              <p:cNvPr id="5" name="TextBox 4">
                <a:extLst>
                  <a:ext uri="{FF2B5EF4-FFF2-40B4-BE49-F238E27FC236}">
                    <a16:creationId xmlns:a16="http://schemas.microsoft.com/office/drawing/2014/main" id="{81B6551A-C716-030C-F3B2-A7FB5E96A5C2}"/>
                  </a:ext>
                </a:extLst>
              </p:cNvPr>
              <p:cNvSpPr txBox="1">
                <a:spLocks noRot="1" noChangeAspect="1" noMove="1" noResize="1" noEditPoints="1" noAdjustHandles="1" noChangeArrowheads="1" noChangeShapeType="1" noTextEdit="1"/>
              </p:cNvSpPr>
              <p:nvPr/>
            </p:nvSpPr>
            <p:spPr>
              <a:xfrm>
                <a:off x="2814257" y="6303522"/>
                <a:ext cx="3493970" cy="369332"/>
              </a:xfrm>
              <a:prstGeom prst="rect">
                <a:avLst/>
              </a:prstGeom>
              <a:blipFill>
                <a:blip r:embed="rId4"/>
                <a:stretch>
                  <a:fillRect l="-1449" t="-6667" b="-26667"/>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A5584DE-D1C9-5473-5011-080ECAAB241D}"/>
                  </a:ext>
                </a:extLst>
              </p14:cNvPr>
              <p14:cNvContentPartPr/>
              <p14:nvPr/>
            </p14:nvContentPartPr>
            <p14:xfrm>
              <a:off x="985320" y="1298880"/>
              <a:ext cx="7982280" cy="5471280"/>
            </p14:xfrm>
          </p:contentPart>
        </mc:Choice>
        <mc:Fallback>
          <p:pic>
            <p:nvPicPr>
              <p:cNvPr id="4" name="Ink 3">
                <a:extLst>
                  <a:ext uri="{FF2B5EF4-FFF2-40B4-BE49-F238E27FC236}">
                    <a16:creationId xmlns:a16="http://schemas.microsoft.com/office/drawing/2014/main" id="{6A5584DE-D1C9-5473-5011-080ECAAB241D}"/>
                  </a:ext>
                </a:extLst>
              </p:cNvPr>
              <p:cNvPicPr/>
              <p:nvPr/>
            </p:nvPicPr>
            <p:blipFill>
              <a:blip r:embed="rId6"/>
              <a:stretch>
                <a:fillRect/>
              </a:stretch>
            </p:blipFill>
            <p:spPr>
              <a:xfrm>
                <a:off x="975960" y="1289520"/>
                <a:ext cx="8001000" cy="5490000"/>
              </a:xfrm>
              <a:prstGeom prst="rect">
                <a:avLst/>
              </a:prstGeom>
            </p:spPr>
          </p:pic>
        </mc:Fallback>
      </mc:AlternateContent>
    </p:spTree>
    <p:extLst>
      <p:ext uri="{BB962C8B-B14F-4D97-AF65-F5344CB8AC3E}">
        <p14:creationId xmlns:p14="http://schemas.microsoft.com/office/powerpoint/2010/main" val="364967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906540" y="276497"/>
            <a:ext cx="7330920" cy="1123384"/>
          </a:xfrm>
        </p:spPr>
        <p:txBody>
          <a:bodyPr/>
          <a:lstStyle/>
          <a:p>
            <a:r>
              <a:rPr lang="en-US" sz="4000" dirty="0"/>
              <a:t>Energy Methods: Castigliano’s Second Theorem</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 name="Picture 3">
            <a:extLst>
              <a:ext uri="{FF2B5EF4-FFF2-40B4-BE49-F238E27FC236}">
                <a16:creationId xmlns:a16="http://schemas.microsoft.com/office/drawing/2014/main" id="{33E76567-6E9B-54DC-A6AF-E773D3A7ED68}"/>
              </a:ext>
            </a:extLst>
          </p:cNvPr>
          <p:cNvPicPr>
            <a:picLocks noChangeAspect="1"/>
          </p:cNvPicPr>
          <p:nvPr/>
        </p:nvPicPr>
        <p:blipFill>
          <a:blip r:embed="rId3"/>
          <a:stretch>
            <a:fillRect/>
          </a:stretch>
        </p:blipFill>
        <p:spPr>
          <a:xfrm>
            <a:off x="774044" y="1153947"/>
            <a:ext cx="8290788" cy="449010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CDF052-C456-77B3-3AF1-952DC24EC242}"/>
                  </a:ext>
                </a:extLst>
              </p:cNvPr>
              <p:cNvSpPr txBox="1"/>
              <p:nvPr/>
            </p:nvSpPr>
            <p:spPr>
              <a:xfrm>
                <a:off x="5637475" y="1071384"/>
                <a:ext cx="2588722" cy="572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𝑁</m:t>
                              </m:r>
                            </m:sub>
                          </m:sSub>
                          <m:r>
                            <a:rPr lang="en-US" b="0" i="1" smtClean="0">
                              <a:latin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m:t>
                              </m:r>
                            </m:sub>
                          </m:sSub>
                        </m:den>
                      </m:f>
                    </m:oMath>
                  </m:oMathPara>
                </a14:m>
                <a:endParaRPr lang="en-US" dirty="0"/>
              </a:p>
            </p:txBody>
          </p:sp>
        </mc:Choice>
        <mc:Fallback xmlns="">
          <p:sp>
            <p:nvSpPr>
              <p:cNvPr id="7" name="TextBox 6">
                <a:extLst>
                  <a:ext uri="{FF2B5EF4-FFF2-40B4-BE49-F238E27FC236}">
                    <a16:creationId xmlns:a16="http://schemas.microsoft.com/office/drawing/2014/main" id="{42CDF052-C456-77B3-3AF1-952DC24EC242}"/>
                  </a:ext>
                </a:extLst>
              </p:cNvPr>
              <p:cNvSpPr txBox="1">
                <a:spLocks noRot="1" noChangeAspect="1" noMove="1" noResize="1" noEditPoints="1" noAdjustHandles="1" noChangeArrowheads="1" noChangeShapeType="1" noTextEdit="1"/>
              </p:cNvSpPr>
              <p:nvPr/>
            </p:nvSpPr>
            <p:spPr>
              <a:xfrm>
                <a:off x="5637475" y="1071384"/>
                <a:ext cx="2588722" cy="572914"/>
              </a:xfrm>
              <a:prstGeom prst="rect">
                <a:avLst/>
              </a:prstGeom>
              <a:blipFill>
                <a:blip r:embed="rId4"/>
                <a:stretch>
                  <a:fillRect l="-1961" t="-4348" r="-2941" b="-869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9DBF8C9-4CA8-3977-3366-704D273DB4DC}"/>
                  </a:ext>
                </a:extLst>
              </p14:cNvPr>
              <p14:cNvContentPartPr/>
              <p14:nvPr/>
            </p14:nvContentPartPr>
            <p14:xfrm>
              <a:off x="2857680" y="2872440"/>
              <a:ext cx="1431360" cy="1472400"/>
            </p14:xfrm>
          </p:contentPart>
        </mc:Choice>
        <mc:Fallback>
          <p:pic>
            <p:nvPicPr>
              <p:cNvPr id="3" name="Ink 2">
                <a:extLst>
                  <a:ext uri="{FF2B5EF4-FFF2-40B4-BE49-F238E27FC236}">
                    <a16:creationId xmlns:a16="http://schemas.microsoft.com/office/drawing/2014/main" id="{49DBF8C9-4CA8-3977-3366-704D273DB4DC}"/>
                  </a:ext>
                </a:extLst>
              </p:cNvPr>
              <p:cNvPicPr/>
              <p:nvPr/>
            </p:nvPicPr>
            <p:blipFill>
              <a:blip r:embed="rId6"/>
              <a:stretch>
                <a:fillRect/>
              </a:stretch>
            </p:blipFill>
            <p:spPr>
              <a:xfrm>
                <a:off x="2848320" y="2863080"/>
                <a:ext cx="1450080" cy="1491120"/>
              </a:xfrm>
              <a:prstGeom prst="rect">
                <a:avLst/>
              </a:prstGeom>
            </p:spPr>
          </p:pic>
        </mc:Fallback>
      </mc:AlternateContent>
    </p:spTree>
    <p:extLst>
      <p:ext uri="{BB962C8B-B14F-4D97-AF65-F5344CB8AC3E}">
        <p14:creationId xmlns:p14="http://schemas.microsoft.com/office/powerpoint/2010/main" val="167885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16.1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1DAF47BE-19C2-D6DB-9D06-68025CABF6B4}"/>
              </a:ext>
            </a:extLst>
          </p:cNvPr>
          <p:cNvPicPr>
            <a:picLocks noChangeAspect="1"/>
          </p:cNvPicPr>
          <p:nvPr/>
        </p:nvPicPr>
        <p:blipFill>
          <a:blip r:embed="rId3"/>
          <a:stretch>
            <a:fillRect/>
          </a:stretch>
        </p:blipFill>
        <p:spPr>
          <a:xfrm>
            <a:off x="897101" y="963009"/>
            <a:ext cx="7731893" cy="538555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BA86A9E-315E-C49C-0BD8-C5BF6EA47896}"/>
                  </a:ext>
                </a:extLst>
              </p14:cNvPr>
              <p14:cNvContentPartPr/>
              <p14:nvPr/>
            </p14:nvContentPartPr>
            <p14:xfrm>
              <a:off x="142560" y="971640"/>
              <a:ext cx="8711640" cy="3422880"/>
            </p14:xfrm>
          </p:contentPart>
        </mc:Choice>
        <mc:Fallback>
          <p:pic>
            <p:nvPicPr>
              <p:cNvPr id="4" name="Ink 3">
                <a:extLst>
                  <a:ext uri="{FF2B5EF4-FFF2-40B4-BE49-F238E27FC236}">
                    <a16:creationId xmlns:a16="http://schemas.microsoft.com/office/drawing/2014/main" id="{8BA86A9E-315E-C49C-0BD8-C5BF6EA47896}"/>
                  </a:ext>
                </a:extLst>
              </p:cNvPr>
              <p:cNvPicPr/>
              <p:nvPr/>
            </p:nvPicPr>
            <p:blipFill>
              <a:blip r:embed="rId5"/>
              <a:stretch>
                <a:fillRect/>
              </a:stretch>
            </p:blipFill>
            <p:spPr>
              <a:xfrm>
                <a:off x="133200" y="962280"/>
                <a:ext cx="8730360" cy="3441600"/>
              </a:xfrm>
              <a:prstGeom prst="rect">
                <a:avLst/>
              </a:prstGeom>
            </p:spPr>
          </p:pic>
        </mc:Fallback>
      </mc:AlternateContent>
    </p:spTree>
    <p:extLst>
      <p:ext uri="{BB962C8B-B14F-4D97-AF65-F5344CB8AC3E}">
        <p14:creationId xmlns:p14="http://schemas.microsoft.com/office/powerpoint/2010/main" val="54238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29482E5-4743-2046-0C37-737593BC2F0A}"/>
                  </a:ext>
                </a:extLst>
              </p14:cNvPr>
              <p14:cNvContentPartPr/>
              <p14:nvPr/>
            </p14:nvContentPartPr>
            <p14:xfrm>
              <a:off x="478080" y="200520"/>
              <a:ext cx="7877160" cy="6164280"/>
            </p14:xfrm>
          </p:contentPart>
        </mc:Choice>
        <mc:Fallback>
          <p:pic>
            <p:nvPicPr>
              <p:cNvPr id="2" name="Ink 1">
                <a:extLst>
                  <a:ext uri="{FF2B5EF4-FFF2-40B4-BE49-F238E27FC236}">
                    <a16:creationId xmlns:a16="http://schemas.microsoft.com/office/drawing/2014/main" id="{429482E5-4743-2046-0C37-737593BC2F0A}"/>
                  </a:ext>
                </a:extLst>
              </p:cNvPr>
              <p:cNvPicPr/>
              <p:nvPr/>
            </p:nvPicPr>
            <p:blipFill>
              <a:blip r:embed="rId3"/>
              <a:stretch>
                <a:fillRect/>
              </a:stretch>
            </p:blipFill>
            <p:spPr>
              <a:xfrm>
                <a:off x="468720" y="191160"/>
                <a:ext cx="7895880" cy="6183000"/>
              </a:xfrm>
              <a:prstGeom prst="rect">
                <a:avLst/>
              </a:prstGeom>
            </p:spPr>
          </p:pic>
        </mc:Fallback>
      </mc:AlternateContent>
    </p:spTree>
    <p:extLst>
      <p:ext uri="{BB962C8B-B14F-4D97-AF65-F5344CB8AC3E}">
        <p14:creationId xmlns:p14="http://schemas.microsoft.com/office/powerpoint/2010/main" val="166478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6EDFEC4-F5E3-8A21-1A89-7ED14DBE219C}"/>
                  </a:ext>
                </a:extLst>
              </p14:cNvPr>
              <p14:cNvContentPartPr/>
              <p14:nvPr/>
            </p14:nvContentPartPr>
            <p14:xfrm>
              <a:off x="612360" y="144000"/>
              <a:ext cx="8511120" cy="5956560"/>
            </p14:xfrm>
          </p:contentPart>
        </mc:Choice>
        <mc:Fallback>
          <p:pic>
            <p:nvPicPr>
              <p:cNvPr id="2" name="Ink 1">
                <a:extLst>
                  <a:ext uri="{FF2B5EF4-FFF2-40B4-BE49-F238E27FC236}">
                    <a16:creationId xmlns:a16="http://schemas.microsoft.com/office/drawing/2014/main" id="{F6EDFEC4-F5E3-8A21-1A89-7ED14DBE219C}"/>
                  </a:ext>
                </a:extLst>
              </p:cNvPr>
              <p:cNvPicPr/>
              <p:nvPr/>
            </p:nvPicPr>
            <p:blipFill>
              <a:blip r:embed="rId3"/>
              <a:stretch>
                <a:fillRect/>
              </a:stretch>
            </p:blipFill>
            <p:spPr>
              <a:xfrm>
                <a:off x="603000" y="134640"/>
                <a:ext cx="8529840" cy="5975280"/>
              </a:xfrm>
              <a:prstGeom prst="rect">
                <a:avLst/>
              </a:prstGeom>
            </p:spPr>
          </p:pic>
        </mc:Fallback>
      </mc:AlternateContent>
    </p:spTree>
    <p:extLst>
      <p:ext uri="{BB962C8B-B14F-4D97-AF65-F5344CB8AC3E}">
        <p14:creationId xmlns:p14="http://schemas.microsoft.com/office/powerpoint/2010/main" val="191753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6D78684-B680-8A7C-DD58-5D1A4A08B6C7}"/>
                  </a:ext>
                </a:extLst>
              </p14:cNvPr>
              <p14:cNvContentPartPr/>
              <p14:nvPr/>
            </p14:nvContentPartPr>
            <p14:xfrm>
              <a:off x="650880" y="48600"/>
              <a:ext cx="8432280" cy="5995800"/>
            </p14:xfrm>
          </p:contentPart>
        </mc:Choice>
        <mc:Fallback>
          <p:pic>
            <p:nvPicPr>
              <p:cNvPr id="2" name="Ink 1">
                <a:extLst>
                  <a:ext uri="{FF2B5EF4-FFF2-40B4-BE49-F238E27FC236}">
                    <a16:creationId xmlns:a16="http://schemas.microsoft.com/office/drawing/2014/main" id="{06D78684-B680-8A7C-DD58-5D1A4A08B6C7}"/>
                  </a:ext>
                </a:extLst>
              </p:cNvPr>
              <p:cNvPicPr/>
              <p:nvPr/>
            </p:nvPicPr>
            <p:blipFill>
              <a:blip r:embed="rId3"/>
              <a:stretch>
                <a:fillRect/>
              </a:stretch>
            </p:blipFill>
            <p:spPr>
              <a:xfrm>
                <a:off x="641520" y="39240"/>
                <a:ext cx="8451000" cy="6014520"/>
              </a:xfrm>
              <a:prstGeom prst="rect">
                <a:avLst/>
              </a:prstGeom>
            </p:spPr>
          </p:pic>
        </mc:Fallback>
      </mc:AlternateContent>
    </p:spTree>
    <p:extLst>
      <p:ext uri="{BB962C8B-B14F-4D97-AF65-F5344CB8AC3E}">
        <p14:creationId xmlns:p14="http://schemas.microsoft.com/office/powerpoint/2010/main" val="251530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16.2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4" name="Picture 3">
            <a:extLst>
              <a:ext uri="{FF2B5EF4-FFF2-40B4-BE49-F238E27FC236}">
                <a16:creationId xmlns:a16="http://schemas.microsoft.com/office/drawing/2014/main" id="{50F5E29F-1087-DCD0-52CE-7C604AEFF6BC}"/>
              </a:ext>
            </a:extLst>
          </p:cNvPr>
          <p:cNvPicPr>
            <a:picLocks noChangeAspect="1"/>
          </p:cNvPicPr>
          <p:nvPr/>
        </p:nvPicPr>
        <p:blipFill>
          <a:blip r:embed="rId3"/>
          <a:stretch>
            <a:fillRect/>
          </a:stretch>
        </p:blipFill>
        <p:spPr>
          <a:xfrm>
            <a:off x="826152" y="960168"/>
            <a:ext cx="7501554" cy="562225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8AEE85C-0E04-D831-6604-E902CF560554}"/>
                  </a:ext>
                </a:extLst>
              </p14:cNvPr>
              <p14:cNvContentPartPr/>
              <p14:nvPr/>
            </p14:nvContentPartPr>
            <p14:xfrm>
              <a:off x="1656360" y="883080"/>
              <a:ext cx="6457320" cy="3046680"/>
            </p14:xfrm>
          </p:contentPart>
        </mc:Choice>
        <mc:Fallback>
          <p:pic>
            <p:nvPicPr>
              <p:cNvPr id="3" name="Ink 2">
                <a:extLst>
                  <a:ext uri="{FF2B5EF4-FFF2-40B4-BE49-F238E27FC236}">
                    <a16:creationId xmlns:a16="http://schemas.microsoft.com/office/drawing/2014/main" id="{68AEE85C-0E04-D831-6604-E902CF560554}"/>
                  </a:ext>
                </a:extLst>
              </p:cNvPr>
              <p:cNvPicPr/>
              <p:nvPr/>
            </p:nvPicPr>
            <p:blipFill>
              <a:blip r:embed="rId5"/>
              <a:stretch>
                <a:fillRect/>
              </a:stretch>
            </p:blipFill>
            <p:spPr>
              <a:xfrm>
                <a:off x="1647000" y="873720"/>
                <a:ext cx="6476040" cy="3065400"/>
              </a:xfrm>
              <a:prstGeom prst="rect">
                <a:avLst/>
              </a:prstGeom>
            </p:spPr>
          </p:pic>
        </mc:Fallback>
      </mc:AlternateContent>
    </p:spTree>
    <p:extLst>
      <p:ext uri="{BB962C8B-B14F-4D97-AF65-F5344CB8AC3E}">
        <p14:creationId xmlns:p14="http://schemas.microsoft.com/office/powerpoint/2010/main" val="1644867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6A221E7-5168-91DD-130A-8D05377A0B4C}"/>
                  </a:ext>
                </a:extLst>
              </p14:cNvPr>
              <p14:cNvContentPartPr/>
              <p14:nvPr/>
            </p14:nvContentPartPr>
            <p14:xfrm>
              <a:off x="240120" y="307080"/>
              <a:ext cx="8718480" cy="5941080"/>
            </p14:xfrm>
          </p:contentPart>
        </mc:Choice>
        <mc:Fallback>
          <p:pic>
            <p:nvPicPr>
              <p:cNvPr id="2" name="Ink 1">
                <a:extLst>
                  <a:ext uri="{FF2B5EF4-FFF2-40B4-BE49-F238E27FC236}">
                    <a16:creationId xmlns:a16="http://schemas.microsoft.com/office/drawing/2014/main" id="{06A221E7-5168-91DD-130A-8D05377A0B4C}"/>
                  </a:ext>
                </a:extLst>
              </p:cNvPr>
              <p:cNvPicPr/>
              <p:nvPr/>
            </p:nvPicPr>
            <p:blipFill>
              <a:blip r:embed="rId3"/>
              <a:stretch>
                <a:fillRect/>
              </a:stretch>
            </p:blipFill>
            <p:spPr>
              <a:xfrm>
                <a:off x="230760" y="297720"/>
                <a:ext cx="8737200" cy="5959800"/>
              </a:xfrm>
              <a:prstGeom prst="rect">
                <a:avLst/>
              </a:prstGeom>
            </p:spPr>
          </p:pic>
        </mc:Fallback>
      </mc:AlternateContent>
    </p:spTree>
    <p:extLst>
      <p:ext uri="{BB962C8B-B14F-4D97-AF65-F5344CB8AC3E}">
        <p14:creationId xmlns:p14="http://schemas.microsoft.com/office/powerpoint/2010/main" val="1205860994"/>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22139</TotalTime>
  <Words>84</Words>
  <Application>Microsoft Office PowerPoint</Application>
  <PresentationFormat>On-screen Show (4:3)</PresentationFormat>
  <Paragraphs>39</Paragraphs>
  <Slides>17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Acumin Pro</vt:lpstr>
      <vt:lpstr>Wingdings</vt:lpstr>
      <vt:lpstr>Calibri</vt:lpstr>
      <vt:lpstr>Acumin Pro ExtraCondensed</vt:lpstr>
      <vt:lpstr>Acumin Pro Semibold</vt:lpstr>
      <vt:lpstr>Acumin Pro Medium</vt:lpstr>
      <vt:lpstr>United Sans Reg Medium</vt:lpstr>
      <vt:lpstr>Cambria Math</vt:lpstr>
      <vt:lpstr>United Sans Cd Md</vt:lpstr>
      <vt:lpstr>Acumin Pro SemiCondensed</vt:lpstr>
      <vt:lpstr>Acumin Pro ExtraCondensed Smbd</vt:lpstr>
      <vt:lpstr>Purdue2</vt:lpstr>
      <vt:lpstr>MECHANICS OF MATERIALS</vt:lpstr>
      <vt:lpstr>Energy Methods: Work-Energy Principle</vt:lpstr>
      <vt:lpstr>Energy Methods: Castigliano’s Second Theorem</vt:lpstr>
      <vt:lpstr>Example 16.1 from Lecture Book</vt:lpstr>
      <vt:lpstr>PowerPoint Presentation</vt:lpstr>
      <vt:lpstr>PowerPoint Presentation</vt:lpstr>
      <vt:lpstr>PowerPoint Presentation</vt:lpstr>
      <vt:lpstr>Example 16.2 from Lecture Book</vt:lpstr>
      <vt:lpstr>PowerPoint Presentation</vt:lpstr>
      <vt:lpstr>PowerPoint Presentation</vt:lpstr>
      <vt:lpstr>PowerPoint Presentation</vt:lpstr>
      <vt:lpstr>Example 16.3 from Lecture 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55</cp:revision>
  <dcterms:created xsi:type="dcterms:W3CDTF">2023-01-09T07:57:13Z</dcterms:created>
  <dcterms:modified xsi:type="dcterms:W3CDTF">2023-10-18T02:55:00Z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