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4.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9"/>
  </p:notesMasterIdLst>
  <p:sldIdLst>
    <p:sldId id="257" r:id="rId2"/>
    <p:sldId id="392" r:id="rId3"/>
    <p:sldId id="394" r:id="rId4"/>
    <p:sldId id="408" r:id="rId5"/>
    <p:sldId id="409" r:id="rId6"/>
    <p:sldId id="410" r:id="rId7"/>
    <p:sldId id="411" r:id="rId8"/>
    <p:sldId id="412" r:id="rId9"/>
    <p:sldId id="355" r:id="rId10"/>
    <p:sldId id="356" r:id="rId11"/>
    <p:sldId id="358" r:id="rId12"/>
    <p:sldId id="359" r:id="rId13"/>
    <p:sldId id="391" r:id="rId14"/>
    <p:sldId id="397" r:id="rId15"/>
    <p:sldId id="326" r:id="rId16"/>
    <p:sldId id="357" r:id="rId17"/>
    <p:sldId id="262" r:id="rId18"/>
  </p:sldIdLst>
  <p:sldSz cx="9144000" cy="6858000" type="screen4x3"/>
  <p:notesSz cx="6858000" cy="9144000"/>
  <p:embeddedFontLst>
    <p:embeddedFont>
      <p:font typeface="Acumin Pro" panose="020B0604020202020204" charset="0"/>
      <p:regular r:id="rId20"/>
      <p:bold r:id="rId21"/>
      <p:italic r:id="rId22"/>
      <p:boldItalic r:id="rId23"/>
    </p:embeddedFont>
    <p:embeddedFont>
      <p:font typeface="Acumin Pro ExtraCondensed" panose="020B0604020202020204" charset="0"/>
      <p:regular r:id="rId24"/>
      <p:bold r:id="rId25"/>
      <p:italic r:id="rId26"/>
      <p:boldItalic r:id="rId27"/>
    </p:embeddedFont>
    <p:embeddedFont>
      <p:font typeface="Acumin Pro ExtraCondensed Smbd" panose="020B0604020202020204" charset="0"/>
      <p:regular r:id="rId28"/>
      <p:bold r:id="rId29"/>
      <p:italic r:id="rId30"/>
      <p:boldItalic r:id="rId31"/>
    </p:embeddedFont>
    <p:embeddedFont>
      <p:font typeface="Acumin Pro Medium" panose="020B0604020202020204" charset="0"/>
      <p:regular r:id="rId32"/>
      <p:italic r:id="rId33"/>
    </p:embeddedFont>
    <p:embeddedFont>
      <p:font typeface="Acumin Pro Semibold" panose="020B0604020202020204" charset="0"/>
      <p:regular r:id="rId34"/>
      <p:bold r:id="rId35"/>
      <p:italic r:id="rId36"/>
      <p:boldItalic r:id="rId37"/>
    </p:embeddedFont>
    <p:embeddedFont>
      <p:font typeface="Acumin Pro SemiCondensed"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United Sans Cd Md" charset="0"/>
      <p:regular r:id="rId46"/>
    </p:embeddedFont>
    <p:embeddedFont>
      <p:font typeface="United Sans Reg Medium" panose="020B0604020202020204" charset="0"/>
      <p:regular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5734" autoAdjust="0"/>
    <p:restoredTop sz="86401"/>
  </p:normalViewPr>
  <p:slideViewPr>
    <p:cSldViewPr snapToGrid="0" snapToObjects="1">
      <p:cViewPr varScale="1">
        <p:scale>
          <a:sx n="103" d="100"/>
          <a:sy n="103" d="100"/>
        </p:scale>
        <p:origin x="855"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0C86607B-1B07-460F-AFD8-ADD302842B12}"/>
    <pc:docChg chg="modSld">
      <pc:chgData name="Shubhra Bansal" userId="8a733231fab1e3e4" providerId="LiveId" clId="{0C86607B-1B07-460F-AFD8-ADD302842B12}" dt="2023-10-11T09:21:52.331" v="15" actId="20577"/>
      <pc:docMkLst>
        <pc:docMk/>
      </pc:docMkLst>
      <pc:sldChg chg="modSp mod">
        <pc:chgData name="Shubhra Bansal" userId="8a733231fab1e3e4" providerId="LiveId" clId="{0C86607B-1B07-460F-AFD8-ADD302842B12}" dt="2023-10-11T09:21:52.331" v="15" actId="20577"/>
        <pc:sldMkLst>
          <pc:docMk/>
          <pc:sldMk cId="198113133" sldId="257"/>
        </pc:sldMkLst>
        <pc:spChg chg="mod">
          <ac:chgData name="Shubhra Bansal" userId="8a733231fab1e3e4" providerId="LiveId" clId="{0C86607B-1B07-460F-AFD8-ADD302842B12}" dt="2023-10-11T09:21:52.331" v="15" actId="20577"/>
          <ac:spMkLst>
            <pc:docMk/>
            <pc:sldMk cId="198113133" sldId="257"/>
            <ac:spMk id="8" creationId="{3552D90E-DCB0-8F71-06FD-42272DF15528}"/>
          </ac:spMkLst>
        </pc:spChg>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1T11:29:25.036"/>
    </inkml:context>
    <inkml:brush xml:id="br0">
      <inkml:brushProperty name="width" value="0.05292" units="cm"/>
      <inkml:brushProperty name="height" value="0.05292" units="cm"/>
      <inkml:brushProperty name="color" value="#FF0000"/>
    </inkml:brush>
  </inkml:definitions>
  <inkml:trace contextRef="#ctx0" brushRef="#br0">22330 16277 7359 0,'0'0'656'0,"0"0"-528"15,0 0-128-15,0 0 0 0,0 0 1216 0,0 0 192 16,0 0 64-16,0 0 0 0,8-3-1312 0,-8 3-160 16,8-2-224-16,1 2 48 0,0-1 176 0,0 1 0 15,-9 0 128-15,11-1-128 0,-2 0 0 0,-9 1 0 16,8-2 0-16,-8 2-128 0,10-2 128 0,-10 2 0 16,0 0 0-16,7-4 0 0,-7 4 368 0,0 0 0 15,0 0 0-15,0 0 0 0,0 0 160 0,0 0 48 0,0 0 0 0,0 0 0 16,0 0 80-16,0 0 32 0,0 0 0 0,-3 7 0 31,3-7-176-31,-6 9-48 0,2-1 0 0,-1-2 0 16,2 1-256-16,0 0-48 0,-1 0-16 0,3 1 0 15,1-1-144-15,0-7 0 0,0 8 0 0,3 1 0 16,-1 0 0-16,2-2 0 0,1 1 0 0,3-2 0 16,1-2-128-16,3 0-16 0,3 0 0 0,0-1 0 15,3 0 144-15,-1 0-192 0,1-1 192 0,-3 0-192 16,-3-1 192-16,-1 2 0 0,-1 0 0 0,-2-1 0 15,-8-2 128-15,0 0 48 0,5 5 16 0,-5-5 0 16,0 7 320-16,-3-1 64 0,-1 2 0 0,-3 1 16 16,-2 0-144-16,2 0-16 0,-3-2-16 0,-1 1 0 0,-1 0-416 15,2-1 128-15,2 2-128 0,2 0 0 0,2-1 0 0,4-8 0 16,0 10 0-16,0-10 0 0,4 9 0 0,3 0 0 16,0-1-176-16,1-1 176 0,1-2 0 0,2-2 0 15,1 0 0-15,-1-1 0 0,0 0 0 0,0-1 0 16,-1-2 0-16,-1 1 0 0,-9 0 0 0,9 0 0 15,-9 0 144-15,0 0-144 0,0 0 224 0,0 0-64 16,0 0-16-16,0 0 0 0,0 0 528 0,0 0 96 16,-10 10 32-16,0 0 0 0,-1 0-512 0,0 1-96 15,1 0-32-15,1 1 0 0,2-1-160 0,2 0-144 16,3 0 144-16,2-1-208 16,2 0-496-16,4-2-80 0,3 1-32 0,3-1-6800 15,1 0-1344-15</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1T11:55:18.419"/>
    </inkml:context>
    <inkml:brush xml:id="br0">
      <inkml:brushProperty name="width" value="0.05292" units="cm"/>
      <inkml:brushProperty name="height" value="0.05292" units="cm"/>
      <inkml:brushProperty name="color" value="#FF0000"/>
    </inkml:brush>
  </inkml:definitions>
  <inkml:trace contextRef="#ctx0" brushRef="#br0">2173 931 23951 0,'0'0'2128'0,"1"-7"-1696"16,1-1-432-16,-1 1 0 0,0-1 752 0,1 0 64 0,-1 2 16 0,1-1 0 15,0 0 176-15,1 2 32 16,-3 5 16-16,3-6 0 0,-3 6-160 0,3-4-16 16,-3 4-16-16,0 0 0 0,0 0-480 0,5 0-112 15,-5 0-16-15,4 2 0 0,0 4 80 0,1 0 16 16,-1 2 0-16,1 3 0 0,-2 1-352 0,1 7 0 16,0 1 0-16,-1-1 0 0,-1 1 0 0,1 1 0 15,0 0 0-15,0-1 128 0,0-1-128 0,2-2 0 0,-1 0 128 16,2-2-128-16,0-2 0 0,2-1 128 0,0-1-128 15,1-2 0-15,4-1 192 0,-1 0-48 0,0-5 0 16,2-1 0-16,1-3 160 0,2-2 16 0,1-2 16 0,0-4 0 16,2-3 96-16,1-3 16 0,-1-4 0 0,1-3 0 15,-3-3-128-15,-1-3 0 0,-3-1-16 0,-1-1 0 16,-1 0-176-16,-3 2-128 0,-3 0 192 0,-3 3-192 16,-1 2 416-16,-2 3-32 0,-2 2 0 0,-1 3 0 0,-2 3-384 0,0 2-144 15,-2 2 0-15,0 3 0 0,-1 2 144 0,0 0 128 16,0 3-128-16,0 1 176 0,-2 2-176 0,0 1 0 15,1 2 0-15,-1 0 0 0,1 2-192 0,2 1 192 16,2-1-160-16,-1 2 160 0,0 0-144 0,2 1 144 16,0 0-128-16,2 0 128 0,1 1 0 0,2-1-160 15,1-1 160-15,4 0 0 0,-2-1-384 0,3 0 48 16,2 0 0-16,1-1 0 16,1 0-1536-16,0-1-304 0,1-1-64 0</inkml:trace>
  <inkml:trace contextRef="#ctx0" brushRef="#br0" timeOffset="234.81">2766 1126 11055 0,'0'0'480'0,"0"0"112"0,0 0-464 16,0 0-128-16,0 0 0 0,-3 4 0 0,3-4 4816 0,-6 4 944 0,3 1 192 0,1 1 48 15,1 2-3664-15,1 2-736 16,0 1-128-16,0 1-48 0,0 1-720 0,0 1-128 0,-1 1-48 0,1 1 0 16,-1 2-320-16,1-1-64 0,0 1-16 0,0 0 0 0,-1-1-128 0,1 1 0 15,0-2 144-15,0 1-144 0,0-1 0 0,-2 0-208 16,1-3 16-16,0-1 16 16,1-1-2032-16,0-1-416 0,-1-2-64 0</inkml:trace>
  <inkml:trace contextRef="#ctx0" brushRef="#br0" timeOffset="800.53">3086 992 26719 0,'-1'-7'2368'0,"3"-2"-1888"0,4 2-480 0,-3-2 0 15,2 1 1152-15,0-2 128 0,2-2 16 0,0 1 16 16,2-2 96-16,1 2 0 0,0 2 16 0,1 1 0 31,0 0-576-31,0 2-112 0,0 0-32 0,0 3 0 0,-1 2-304 0,3 1-64 0,-1 0-16 0,-1 2 0 16,-2 2-192-16,-1 3-128 0,-1 1 160 0,1 1-160 15,-1 1 0-15,-2 2 0 0,-1 2 0 0,-3 1 0 0,-1 2 128 0,-1 1-128 16,-2 2 0-16,0 0 144 0,-2 0-144 0,-2-1 128 16,-1 3-128-16,1-2 128 0,0-2-128 0,1-2 0 15,2-1 0-15,0-3 0 0,0-1 0 0,2-5-144 16,1 0 144-16,1-6 0 0,0 0 0 0,0 0 0 16,0 0 192-16,0 0-48 0,4-8 32 0,1-2 0 15,0-2 0-15,4-2 0 0,2-3-176 0,1-1 160 16,1-4-160-16,2-3 160 0,-1 0-160 0,0 2 0 15,0 2 0-15,-1 2 0 0,-2 2 0 0,-1 1 0 16,-2 2 0-16,-1 3 0 0,-1 2 0 0,-3 3 0 16,-1-1-144-16,-2 7 144 0,0 0 0 0,0 0 224 15,0 0-32-15,0 0-16 0,0 0-176 0,-5 7 0 16,-1 2 0-16,1 0 0 0,0 1 0 0,1 4 0 0,2 1 0 0,-2 3 0 16,0 0 0-16,2 1 0 0,2 1 0 0,2-2 0 15,0 1 0-15,4-1 0 0,0-1 0 0,2 0 0 16,1-2-176-16,1 0 176 0,1-2-128 15,0-1 128 1,2-3-432-16,0-3 0 0,2 0 0 0,2-3 0 16,0-1-1488-16,2-2-320 0,1-2-48 0</inkml:trace>
  <inkml:trace contextRef="#ctx0" brushRef="#br0" timeOffset="1070.23">3698 765 31327 0,'0'0'2784'0,"-2"-6"-2224"16,2 6-560-16,-1-5 0 0,1 5 656 0,0-6 32 31,0 6 0-31,0 0 0 0,0 0 416 0,4-4 96 16,3 0 16-16,0 4 0 0,2 3-608 0,0 1-112 16,3 3-32-16,0 0 0 0,0 2-144 0,3 2-16 15,-2 1-16-15,-1 2 0 0,-2 4-144 0,-1 1-16 0,-2 1-128 0,0 2 192 16,-3 0-192-16,-3 3 144 0,-3 3-144 0,-1 2 128 15,-5 1 0-15,-1 1 0 16,-2 2 0-16,-1-2 0 0,1 0-128 0,-2-3 0 16,-1 0 0-16,-2-4 0 0,0 0-208 0,-1-2-128 15,1-2-32-15,-2-3 0 16,0-2-608-16,-1-2-128 0,-1-1-32 0,-1-2-10256 0,-1-2-2048 0</inkml:trace>
  <inkml:trace contextRef="#ctx0" brushRef="#br0" timeOffset="1370.04">3104 733 35007 0,'-3'-10'1552'0,"3"10"320"0,-5-4-1488 0,5 4-384 16,-3-2 0-16,-4 2 0 0,1 1 0 0,-1 3 0 15,-1 1 0-15,1 4 0 0,-2 2 192 0,0 3 0 0,0 3 16 0,1 3 0 16,-1 3-208-16,-1 2 128 16,-1 0-128-16,0 5 0 0,1 3 0 0,2 1 128 15,-1 1-128-15,3 2 0 0,3-1 0 0,0-1 0 16,1 0 128-16,3-2-128 0,4-2 0 0,1-2 0 16,3-3 0-16,2-1 0 0,1-4 0 0,2-2 0 0,2-4 0 0,3-1 0 31,3-3-704-31,-2-5-16 0,5 0-16 0,3-3-9456 0,4-2-1904 0</inkml:trace>
  <inkml:trace contextRef="#ctx0" brushRef="#br0" timeOffset="1745.64">4314 1007 32255 0,'-7'-8'1424'0,"7"8"304"0,-3-6-1392 0,2 1-336 16,0 0 0-16,1 5 0 0,0 0 1728 0,0 0 256 0,4-5 64 0,3 1 16 16,1 0-1456-16,1 2-288 15,2 1-64-15,3 0-16 0,0 1-240 0,2 1 0 16,2 1 128-16,0 0-128 0,-1-2 0 0,1 1 0 0,-1 1 0 0,1 0 0 31,-1 1-1792-31,-3-1-240 0,-2 3-48 0</inkml:trace>
  <inkml:trace contextRef="#ctx0" brushRef="#br0" timeOffset="1919.22">4206 1223 30399 0,'0'0'2704'0,"0"0"-2160"0,0 0-544 0,0 0 0 0,0 0 1728 0,0 0 224 16,0 0 48-16,0 0 16 0,0 0-544 0,7 4-96 16,0-3-32-16,4 0 0 0,5 0-640 0,4 0-144 15,3-2-32-15,3 0 0 0,2 0-288 0,1 0-64 31,2-1-16-31,0 1 0 0,0-1-320 0,-6 1-64 0,1 0-16 0,1 0-12944 16,-2 0-2576-16</inkml:trace>
  <inkml:trace contextRef="#ctx0" brushRef="#br0" timeOffset="3738.47">5852 569 10127 0,'0'0'448'0,"1"-5"96"0,0 0-544 0,0-2 0 0,0 0 0 0,1-1 0 15,-1-1 2816-15,1-1 464 0,-1 1 96 0,1-2 16 16,0 1-1216-16,0 2-256 0,0-1-32 0,1 1-16 0,-2 2-496 0,1 1-96 16,-2 5-32-16,0 0 0 0,0 0-368 0,0 0-80 15,0 0-16-15,0 0 0 0,0 0-432 0,0 0-96 16,-1 7 0-16,-1 4-16 0,-2 4-240 0,1 2 0 15,0 6 0-15,-1 3 0 0,1 1 0 0,-1 1 0 16,-2 3 0-16,2 1 0 0,-4 1 128 0,0 10-128 16,3 0 0-16,2-3 0 0,-2 0 0 0,2-3 0 15,1 0 0-15,1-4 0 0,0-4 0 0,2-2 128 16,0-2-128-16,0-4 0 0,0-2 0 0,0-3 176 16,0-3-176-16,0-1 160 0,1-2-16 0,0-1 0 15,-2-3 0-15,0-6 0 0,0 0 192 0,0 0 48 0,0 0 0 0,0 0 0 16,0 0-48-16,-2-9 0 15,0-2 0-15,2-3 0 0,1-2-64 0,2-4-16 16,0-2 0-16,1-2 0 0,1-1-256 0,-1-2 160 0,-1 1-160 0,3 1 128 16,-2-1-128-16,2 2 0 0,-1 1 0 0,1 2 0 15,-1 3 0-15,2 1 0 0,-2 2 0 0,2 0 0 16,0 2 0-16,0 1 0 0,1 0 0 0,0 3 0 16,0 1 0-16,2 3 0 0,0 1-144 0,0 0 144 15,1 1 0-15,0 3 0 0,1 1 0 0,-1 2 0 0,0 2-144 0,-1 1 144 16,-1 2 0-16,-1 0-144 0,-5 1 144 0,0 0 0 15,-1 1-144-15,-2 0 144 0,-2 1 0 0,-2 1 0 16,-4-1 0-16,-1 1 0 0,-2 2 0 0,-2-1 0 16,-1-1 0-16,0 0 0 0,-3-2 0 0,3 0 0 15,-4 0 0-15,3-1-176 16,-1-1-208-16,1 0-32 0,0-1-16 0,1-2 0 16,3-2-1392-16,1 1-288 0,2-3-48 0</inkml:trace>
  <inkml:trace contextRef="#ctx0" brushRef="#br0" timeOffset="4018.02">6170 912 21183 0,'0'0'1888'16,"0"5"-1504"-16,-3 2-384 0,1 1 0 0,0 1 592 0,0 0 48 16,-1 1 16-16,0 0 0 0,1 0 640 0,0 1 128 15,0-1 32-15,1 0 0 0,1 1-576 0,1-2-112 16,1 0-32-16,2-2 0 0,2 0-192 0,-1-2-32 0,2-1-16 0,2-2 0 15,-2-2 112-15,1-1 32 0,1-3 0 0,0-1 0 16,1-3 144-16,0 1 48 16,-1-2 0-16,-1-2 0 0,-2-4-80 0,-2 2-16 0,0 0 0 0,0 1 0 15,-3 0 16-15,-2 1 0 0,1 2 0 0,-5 1 0 16,1 2-400-16,-2 1-80 0,1 3-16 0,-3 1 0 16,-2 2-256-16,-1 1 0 0,0 2-128 0,0 1 128 15,0 2-608 1,0 0-32-16,0 3 0 0,3 1 0 0,-1 1-2048 15,3 2-432-15,4 0-80 0</inkml:trace>
  <inkml:trace contextRef="#ctx0" brushRef="#br0" timeOffset="4582.76">5382 1419 21823 0,'0'0'960'0,"0"0"208"0,0 0-928 0,-4-2-240 0,-3 0 0 0,2-1 0 16,-1 2 1728-16,6 1 288 0,-7-2 64 0,7 2 16 16,0 0-688-16,0 0-128 15,-5 0-16-15,5 0-16 0,0 0-544 0,0 0-96 0,0 0-32 0,0 0 0 0,0 0-224 0,5 3-48 16,3 1-16-16,5-2 0 0,3-1 32 0,5-1 0 15,4-1 0-15,7 0 0 0,5-1 32 0,7-2 16 32,6 1 0-32,3-1 0 0,3-1-112 0,4 2-32 0,5-1 0 0,7-2 0 0,3 1-224 0,4-1 144 15,-1-1-144-15,2 2 128 0,4 1-128 0,-1-1 0 16,0 0 0-16,-3 0 0 0,1 1 0 0,-4 1 128 16,-1 0-128-16,-5 1 0 0,-6 0 144 0,-6 0-144 0,-6-2 160 15,-6 1-160-15,-5-1 0 0,-5 0 0 0,-6 3 0 0,-5 0 0 16,-4 0 0-16,-4 0 224 0,-5 0-64 0,-3 0-16 15,-2 1 160-15,-3 0 16 0,-5 0 16 0,0 0 0 16,0 0-64-16,0 0-16 0,0 0 0 16,0 0 0-16,0 0-256 0,-6 3-176 0,-2 0 32 0,0 2 0 31,1-1-1584-31,-1 2-320 0,0-1-64 0,1 2-14864 0</inkml:trace>
  <inkml:trace contextRef="#ctx0" brushRef="#br0" timeOffset="5209.38">5671 1867 11967 0,'0'0'1072'0,"-3"-4"-864"16,1-1-208-16,0-1 0 15,1 2 1840-15,1-1 320 0,1-2 64 0,1 0 16 0,-1 2-400 0,1-2-80 0,1 1-16 0,2 0 0 16,-1 1-560-16,2-1-112 0,-1 1-32 0,2-1 0 16,-2 2-288-16,1-1-64 0,-2 2-16 0,1 0 0 15,-1-1-192-15,-4 4-32 0,0 0-16 0,0 0 0 0,0 0-160 0,0 0-16 31,0 0-16-31,0 0 0 0,0 0-240 0,0 0 144 16,0 0-144-16,0 0 128 0,0 0-128 0,0 7 0 16,-1-1 0-16,-2-1 128 0,-2 2-128 0,1-2 0 15,-2 1 0-15,0 0 0 16,-1 1 0-16,1-1 128 0,-1 0-128 0,0-1 0 0,0 2 0 16,-1 0 0-16,0-1 0 0,1 2 0 0,-1 1 0 0,0 0 0 15,0-1 0-15,1 1 0 0,-2-1 0 0,0 1 192 16,-2 1-64-16,1 1 0 0,1-2 64 0,2 2 0 15,-1-1 0-15,1 0 0 0,2-1-16 0,1 1 0 16,0 0 0-16,2-1 0 0,0-2-176 0,1 1 0 16,1 0 144-16,0-2-144 0,0-6 128 0,1 8-128 15,1-1 128-15,-2-7-128 0,0 0 0 0,0 0 128 16,4 5-128-16,3-2 0 16,0 0-2096-16,-1-3-480 0</inkml:trace>
  <inkml:trace contextRef="#ctx0" brushRef="#br0" timeOffset="5619.62">5485 1975 29487 0,'0'0'2624'0,"0"-8"-2112"0,2-1-512 0,0-1 0 16,2 0 672-16,2-1 32 0,1-1 0 0,3 0 0 0,2-1 384 0,3 1 64 15,-2 1 32-15,2 1 0 0,3 1-528 16,-1 1-96-16,0 3-32 0,1 0 0 15,-4 2-96-15,0 1-32 0,-1 2 0 0,-2 1 0 16,-1 2-400-16,-1 4-272 0,-2 2 32 0,-2 3 16 16,-2 3 224-16,0 3-192 0,-3 1 192 0,0 0-192 15,-5 2 192-15,0 2 0 0,-4-1 0 0,-2 4-144 0,-3 2 144 16,-2 2-192-16,-1 1 192 0,-2-2-192 0,0 1 192 0,1-1-208 16,0-3 80-16,-1-3 128 0,4-2-144 0,1-2 144 15,1-3 0-15,4-1 0 0,0-4 0 0,2-3 0 16,2-1 192-16,0-3-48 0,5-4 272 0,0 0 48 15,0 0 16-15,0 0 0 0,0 0-16 0,0 0 0 16,6 3 0-16,1-3 0 0,1-1-128 0,2-2-16 16,2 0-16-16,1 0 0 0,3-1-128 0,2 1-32 15,-1-1 0-15,3-1 0 0,-2 2-144 0,2-1 0 0,0-1 144 0,0 1-144 16,0-1 0-16,-2 2 0 16,2 0 0-16,1 1 0 0,0 1-1568 0,-1-1-288 0,-2-3-48 0,1 1-9680 15,-1 0-1952-15</inkml:trace>
  <inkml:trace contextRef="#ctx0" brushRef="#br0" timeOffset="6065.09">5973 1993 33695 0,'-9'-9'1488'0,"9"9"304"0,-3-4-1424 0,0 0-368 16,1-2 0-16,2 6 0 0,-2-4 976 0,2 4 128 15,0 0 32-15,0 0 0 0,0 0-560 0,0 0-128 16,0 0 0-16,-1 7-16 0,-1 2-432 0,1 1 0 15,0 2 0-15,-1 1 0 0,1 2 0 0,2 0 0 16,1 2 0-16,0-1 0 0,0 1 0 0,1 0 0 16,2 0 0-16,0 0 0 0,2-1 0 0,-1 0 0 15,1-1 0-15,2-2 0 0,1-2 0 0,0-2 0 16,1-2 0-16,1-1 0 0,-1-4 0 0,1-1 0 0,1-1 0 0,0-2 0 16,0-4 0-16,-1-2-144 15,1-3 144-15,-2-4-160 0,-2-1 160 0,1-3-192 16,0-1 192-16,-1-1-192 0,-1-1 192 0,-2 3 0 0,0 0 0 0,-2 2-128 15,1 2 128-15,-4 2 0 0,1 3 128 0,-1 1-128 16,0 1 544-16,-1 3 32 0,0 5 16 0,0 0 0 16,0 0-160-16,0 0-48 15,0 0 0-15,0 0 0 0,0 0-240 0,-3 4-144 0,1 3 160 0,-2 2-160 0,2 2 0 0,0 2 0 16,0 1 0-16,0 3 0 16,0 0 0-16,1 3 0 0,0 0 0 0,0 2 0 0,0 1 0 0,0 0 0 15,0-2 0-15,0 1 0 0,0 0 0 0,1 0 0 16,-1-1 0-16,1-1 0 0,0-3 0 0,1 0 0 15,-1-3 0-15,1-2 0 16,1-1-816-16,0-2-48 0,1-2-16 0,-3-7 0 16,5 3-2416-16,-5-3-480 0</inkml:trace>
  <inkml:trace contextRef="#ctx0" brushRef="#br0" timeOffset="6312.92">6468 1975 31327 0,'0'0'2784'0,"0"0"-2224"0,-2-4-560 0,2 4 0 15,-2-5 912-15,2 5 80 16,0 0 16-16,0 0 0 0,0 0 272 0,-4-2 64 16,4 2 16-16,-5 2 0 0,0 2-928 0,2 2-192 0,-2 1-48 0,2 3 0 15,1 1-192-15,0 2 0 16,0 2 0-16,0 0 0 0,1 2 0 0,1-1 0 0,1 1 0 0,3 0 0 16,-2 1 0-16,2-1 0 0,2 1 0 0,0-1 0 15,1-2 0-15,1-1 0 0,1-2 0 16,0-2 0-16,1-1 128 0,1-2 0 0,1-2-128 0,3 0 192 15,1-2-192-15,3-1 0 0,-1-2 0 0,-1 0 0 16,1-3-576 0,-1-2-128-16,1 0 0 0,-2-2-16 0,0 0-2768 15,-2-1-544-15</inkml:trace>
  <inkml:trace contextRef="#ctx0" brushRef="#br0" timeOffset="6487.99">6540 1957 32767 0,'-7'-7'1456'0,"7"7"288"0,-7-1-1392 0,7 1-352 16,0 0 0-16,0 0 0 0,0 0 592 0,0 0 48 16,0 0 16-16,0 0 0 0,9-3-272 0,2 1-48 15,3 0-16-15,4 0 0 16,-1 0-320-16,1 1 0 0,1 0 0 0,-1 0 0 0,1-1-192 0,0 1-64 16,-1 1-16-16,0 0 0 15,-1 0-2720-15,-3 1-528 0</inkml:trace>
  <inkml:trace contextRef="#ctx0" brushRef="#br0" timeOffset="6664.8">6524 2122 27119 0,'-12'2'1200'0,"12"-2"256"0,0 0-1168 0,-5 1-288 0,0 0 0 0,5-1 0 16,0 0 1408-16,0 0 240 0,0 0 32 0,0 0 16 16,0 0-672-16,0 0-128 0,8 4-16 0,9-3-16 15,4-2-688-15,0-2-176 0,1 1 0 16,-1-1 208-16,1 0 16 0,1-2 0 0,0 1 0 15,1-2-2384-15,0 1-464 0,1-2-112 0,0 1-16 0</inkml:trace>
  <inkml:trace contextRef="#ctx0" brushRef="#br0" timeOffset="6882.25">7096 1951 9215 0,'0'0'816'0,"0"0"-656"0,-1-5-160 0,1 5 0 0,-2-4 5056 0,2 4 960 15,-3-5 208-15,3 5 48 0,-4-3-3408 0,4 3-688 16,0 0-128-16,0 0-16 0,0 0-1216 0,0 0-240 15,-2 6-64-15,0 3 0 0,-1 1-336 0,2 0-176 16,0 1 160-16,0 2-160 0,1 2 128 0,0-1-128 16,1 3 0-16,0 1 144 0,-1 0-144 0,1-1 0 15,2 2 0-15,-1 0 0 0,-1 0 128 0,0 1-128 0,0-2 0 16,0-1 128-16,1-1-128 0,1-1-192 16,-1 0 32-16,0-2 16 15,1-3-1600-15,1 0-320 0,-1-2-64 0,-1-1-13984 0</inkml:trace>
  <inkml:trace contextRef="#ctx0" brushRef="#br0" timeOffset="7053.57">7049 2037 32255 0,'-8'-15'1424'0,"5"8"304"0,-1 1-1392 0,0 0-336 0,1 0 0 0,0-1 0 0,2 0 1232 0,1 0 176 15,1-1 48-15,3 1 0 0,2 1-544 0,3-1-96 16,2 2-32-16,1 0 0 0,1 1-576 0,3 1-208 15,-3 1 144-15,1 2-144 16,1 2 0-16,0 0 0 0,1 1 0 0,-1 3-176 16,-2-1-1344-16,-1 3-272 0,-1 1-48 0,-1 0-8976 15,-5 0-1792-15</inkml:trace>
  <inkml:trace contextRef="#ctx0" brushRef="#br0" timeOffset="7227.36">6978 2341 5519 0,'-16'0'240'0,"10"0"64"0,6 0-304 0,-4 1 0 0,4-1 0 0,0 0 0 15,0 0 6896-15,0 0 1312 16,0 0 272-16,0 0 48 0,0 0-5936 0,9 1-1184 16,3 0-256-16,4-2-32 0,4-1-752 0,4 0-160 0,0-2-16 0,3 0-16 15,1 0-176-15,1-1 0 16,0 0 0-16,0 0 0 16,1 0-1728-16,-3 0-448 0,2 2-64 0</inkml:trace>
  <inkml:trace contextRef="#ctx0" brushRef="#br0" timeOffset="8613.86">8094 600 16575 0,'0'0'736'0,"4"-6"160"0,1 1-720 0,1 0-176 0,-2 0 0 0,0 0 0 15,0 1 1824-15,0-1 336 0,1 1 64 0,-2 0 16 16,0-1-816-16,1 1-144 0,-1 1-48 0,-3 3 0 15,0 0-608-15,0 0-128 0,0 0-32 0,0 0 0 16,0 0-176-16,-2-3-32 0,-1 1-16 0,-2 1 0 16,0 1-240-16,-2 1 128 0,-3 0-128 0,-1 3 0 15,-1-1 0-15,0 0 0 0,-1 0 0 0,0 1 0 0,-1-1 0 0,1 0 0 16,0 1 0-16,0-2 0 0,0 0 128 0,-3 0-128 16,2-1 0-16,2-1 0 0,1 0 160 0,1-1-160 15,2-1 160-15,2 0-160 0,0 0 432 0,2-2-16 16,-1 1 0-16,5 3 0 0,0 0 32 0,0 0 0 15,-3-2 0-15,3 2 0 0,-2-2-144 0,2 2-32 16,0 0 0-16,0 0 0 0,0 0-16 0,0 0-16 16,0 0 0-16,0 0 0 0,0 0-240 0,0 0 176 15,0 0-176-15,2 5 160 0,-2 2-160 0,0 2 0 16,1 0 0-16,-1 4 0 0,-1 0 0 0,1 1 0 16,0 3 0-16,-2 6 0 0,0 3 0 0,-2 2 128 15,1 0-128-15,-1 3 0 0,-2 1 128 0,-1 4-128 0,0 3 0 0,-1 2 128 16,0 3-128-16,1 2 0 0,-1 1 0 0,0-1 0 15,1-1 0-15,0 2 0 0,0 2 0 0,2-1 0 32,0 0 0-32,2-2 128 0,0-3-128 0,2-4 0 15,-1 0 160-15,-1-5-160 0,1-2 192 0,0-1-192 0,1-2 272 0,0-1-48 0,0-3-16 0,0-1 0 16,-2-2 32-16,2-2 0 0,1-1 0 0,-2-3 0 0,1-1-16 0,1-2 0 16,1-1 0-16,1-1 0 15,-1-1-32-15,2-1 0 0,-1-2 0 0,1 1 0 0,1-3 0 0,2 0-16 16,-1-1 0-16,2-2 0 0,0 1 0 0,0-2 0 15,3 0 0-15,0-1 0 0,1 1-176 0,1-2 192 16,0 0-192-16,0 0 192 0,-1-2-192 0,3 1 128 31,-1 0-128-31,2 1 128 0,-3-1-128 0,2 0 0 0,-1-1 0 0,-1 1 0 16,0 1-656-16,-1 0-112 0,0 0-32 0,-1 0-11520 16,-1 0-2304-16</inkml:trace>
  <inkml:trace contextRef="#ctx0" brushRef="#br0" timeOffset="9398.17">8459 1081 23951 0,'-7'-12'1056'0,"6"8"224"0,-2-2-1024 0,6 0-256 15,0-1 0-15,1-1 0 0,-2 1 1472 0,1-1 224 16,0 0 48-16,1 1 16 0,0-1-416 0,2 1-96 16,1 2-16-16,1-1 0 0,1 2-560 0,1 3-112 0,1 2-32 0,-1 1 0 15,-2 1-336-15,0 3-192 0,0 1 192 0,0 1-192 16,-3 3 0-16,-1 3 0 0,0 0 0 0,-2 1 0 15,-1 2 0-15,1-1 0 0,-5 2 0 0,0 1 0 16,-2 0 176-16,0 2-176 0,-4-1 160 0,0 0-160 16,0-1 128-16,1-1-128 0,-1-1 0 0,0-1 144 15,2-1-144-15,0-4 0 0,-1-3 0 0,2-1 0 16,3-3 144-16,3-4-144 0,0 0 160 0,0 0-160 16,0 0 208-16,2-7-48 0,3-4-16 0,1-3 0 15,2-2-144-15,2-4 0 0,3-3 144 0,0-1-144 0,1-1 0 16,-1-1 0-16,0 1 0 0,-1 1 0 0,-1 2 128 0,0 2-128 15,-4 3 128-15,-2 2-128 0,0 3 368 0,-2 3 0 16,-2 4 0-16,-1 5 0 0,0 0 16 0,0 0 0 16,0 0 0-16,-3 5 0 0,-2 3-384 0,0 3 0 15,-2 2 0-15,2 1 0 0,-1 2 0 0,2-1 0 16,-1 2 0-16,3 0-128 0,1 2 128 0,1-1 0 16,1-1 0-16,2 0 0 0,2-1 0 0,1 0 0 15,2-2 0-15,1-1 0 0,1-1 0 0,1-1 0 0,1-2 0 0,2-1 0 16,2-2-320-16,1-1 32 0,2-2 0 0,2-2 0 31,2-1-2032-31,0-2-416 0,-1-1-80 0</inkml:trace>
  <inkml:trace contextRef="#ctx0" brushRef="#br0" timeOffset="9746.52">8815 818 29487 0,'-8'-15'2624'0,"6"7"-2112"0,0 0-512 0,2-2 0 0,1 1 608 16,2-1 16-16,2 0 0 0,1 1 0 15,3 0 208-15,2 2 32 0,1 0 16 0,0 3 0 0,1 0-336 0,-2 2-64 16,0 1-16-16,-2 1 0 0,0 1-464 0,-2 3 0 16,1 0 0-16,-3 1 0 0,-2 2 0 0,0 1 128 15,-2 2-128-15,-1-2 0 0,-3 1 0 0,0 1 0 16,0 1 128-16,-2 0-128 0,-1 0 0 0,-1 1 128 15,2-1-128-15,-2 0 0 0,1-1 128 0,0-1-128 0,2-1 0 0,1-2 144 16,0 0 48-16,3-6 16 16,0 0 0-16,0 0 0 0,5 5 80 0,0 0 16 15,3-2 0-15,-1 0 0 0,3-2-96 0,0 0-16 16,1-1 0-16,0 0 0 0,1 0-192 0,0 0 176 0,2-1-176 0,-2 0 160 16,0 0-160-16,-1 1 0 15,0 0 0-15,0 0 0 16,0 0-1888-16,0 1-256 0,0 0-48 0</inkml:trace>
  <inkml:trace contextRef="#ctx0" brushRef="#br0" timeOffset="10144.15">9724 579 21183 0,'9'-14'944'0,"-7"10"192"0,-1-3-912 0,1 1-224 0,0-3 0 0,-2 1 0 16,0 1 2656-16,0-1 480 16,-2 1 112-16,1 1 16 0,-1 0-1568 0,0 2-304 15,-2 1-64-15,4 3-16 0,-5-2-688 0,-1 5-144 16,0 1-32-16,0 3 0 0,-2 3-320 0,-1 3-128 0,-4 4 0 0,0 3 144 15,0 2-16-15,-1 2 0 16,-2 5 0-16,-3 7 0 0,-1 2 128 0,1 1 0 16,1 3 16-16,1 1 0 0,1 3-144 0,4-1-128 0,1-1 144 0,3 0-144 15,1-2 0-15,5-3 0 0,1-2 0 0,2-2 0 0,2-2 176 0,3 1-176 16,1-2 192-16,3-2-192 0,2-4 224 0,3 1-64 16,3-2-16-16,2-3 0 0,2-4-144 0,6-3 0 15,2-2 0-15,3-2 0 31,4-5-2880-31,0-3-512 0</inkml:trace>
  <inkml:trace contextRef="#ctx0" brushRef="#br0" timeOffset="11638.53">10333 773 21183 0,'0'0'944'0,"-3"-5"192"0,-3-2-912 0,1 1-224 0,-1-1 0 0,1 2 0 16,-3 0 1792-16,0 1 320 0,1 0 64 0,-1 2 16 15,-2 2-960-15,0 2-192 0,-2 2-32 0,0 1-16 16,-1 3-560-16,0 1-112 0,-1 1-32 0,1 2 0 16,0 2-96-16,0 1 0 0,0 1-16 0,-1 0 0 0,1 2 64 0,1 1 16 15,3-1 0-15,3 2 0 0,0 1-96 0,3-1-16 16,1 0 0-16,3-1 0 0,2 2-144 0,3-3 192 16,1-3-192-16,3 1 192 0,1-3-48 0,2-1 0 15,1-1 0-15,0-2 0 0,1-3 48 0,2 0 0 16,0-4 0-16,-1-1 0 0,-1-2 16 0,0-2 16 15,-2-2 0-15,-1-1 0 0,-2-2 176 0,-1-2 48 16,-2-2 0-16,0-1 0 0,-5-1 128 0,-1-1 16 16,-1 1 16-16,-2 1 0 0,-2 1-96 0,-3 2-32 15,-1 1 0-15,-3 1 0 0,-2 2-288 0,-1 1-64 16,-3 3-128-16,1 1 192 0,-1 2-192 0,0 2-192 16,-2 2 48-16,1 0 0 15,2 3-320-15,2 0-64 0,0-1-16 0,3 2 0 16,3 0-1520-16,1 2-304 0,3 0-64 0,1 0-8432 0,2 0-1680 15</inkml:trace>
  <inkml:trace contextRef="#ctx0" brushRef="#br0" timeOffset="11952.64">10512 880 23039 0,'4'-13'1024'0,"-3"7"192"0,0 0-960 15,0-2-256-15,0 0 0 0,0 2 0 0,-1 0 2896 0,0 6 544 16,-1-5 96-16,1 5 32 0,0 0-2224 0,0 0-448 15,0 0-96-15,0 0-16 0,-3 4-624 0,0 4-160 16,-1 3 0-16,2 2 0 0,-1 1 0 0,2 3 0 16,-3 0 0-16,2 2-176 0,0 2 176 0,0 1 0 15,0 1 0-15,0 0 0 0,2 0 0 0,0-2 0 16,0 0 0-16,0-2 0 0,2-3 0 0,-1-1 0 16,1-1 0-16,1-3 0 0,0-1 224 0,2-1 32 15,0-3 0-15,1 1 0 0,-1-3 176 0,2 0 32 16,1-2 16-16,0-1 0 0,2 1-96 0,1-2-32 15,0 0 0-15,1-1 0 0,1 0-208 0,1-1-144 16,-1 1 192-16,0-2-192 0,0 0 144 0,2 0-144 16,-2-1 0-16,-1 1 144 15,-1 1-480-15,0-1-112 0,-1-1 0 0,0 1-16 16,1-1-1680-16,-1-1-336 0,-1 1-64 0</inkml:trace>
  <inkml:trace contextRef="#ctx0" brushRef="#br0" timeOffset="12314.11">10710 680 29487 0,'-11'-18'1296'0,"9"12"288"0,1-2-1264 0,1-1-320 0,0-1 0 0,3 0 0 0,0 0 864 0,1 1 112 15,2-1 32-15,-1 2 0 0,3 0-272 0,1 2-48 16,-1-2-16-16,2 2 0 0,1 2-336 0,0 2-64 15,-1 0-16-15,0 3 0 0,0 2-256 0,-1 3 0 16,-2 0 128-16,-1 3-128 0,-2 1 0 0,0 1 0 16,-4 2 0-16,-3 2 0 0,-1 1 0 0,-1-1 0 15,-2 2 0-15,-2 0 0 0,-1 1 0 0,1-2 128 16,1 0-128-16,1-2 0 0,2-3 128 0,-2-1-128 16,3-1 0-16,-1-1 0 0,2-3 160 0,3-5-32 15,0 0 0-15,0 0 0 0,0 0 128 0,0 0 32 16,0 0 0-16,5 4 0 0,1 0-96 0,2-2-32 0,0-1 0 0,2 0 0 15,1-1-160-15,1 0 0 0,2-2 144 0,0 1-144 16,-1 2-128-16,1-1-112 0,1 0-16 0,-1 1 0 31,1 1-2480-31,1 0-496 0</inkml:trace>
  <inkml:trace contextRef="#ctx0" brushRef="#br0" timeOffset="12533.34">11149 1027 35935 0,'-9'-3'3200'0,"9"3"-2560"0,0 0-512 0,0 0-128 15,0 0 320-15,0 0 32 0,0 0 16 0,0 0 0 0,7-1 336 0,3 0 80 16,0 0 16-16,2 0 0 0,1 0-352 0,2 0-80 16,0 1-16-16,3-2 0 0,0 1-352 0,0 0 128 15,-2 0-128-15,2 0 0 31,1-1-1808-31,-4-1-432 0,2 0-96 0</inkml:trace>
  <inkml:trace contextRef="#ctx0" brushRef="#br0" timeOffset="13208.64">12221 644 23039 0,'0'0'2048'16,"3"-6"-1648"-16,0-1-400 0,1 1 0 16,-1-1 1648-16,-1 2 240 0,-2 5 48 0,0 0 16 0,0 0-224 0,0 0-64 15,0 0 0-15,0 0 0 0,0 0-1120 16,-3 5-224-16,-1 4-64 0,-2 1 0 16,-2 1-256-16,0 2 128 0,-3 1-128 0,-2 3 0 0,0 1 128 0,0 0-128 15,-1 1 0-15,-1 1 0 0,1-3 144 0,1 1-144 16,1 0 0-16,0-1 144 0,0 0-144 0,3-2 0 15,0-2 0-15,4-1 0 0,0-2 0 0,3-1 0 16,2-1 0-16,2-2 0 0,1 0 160 0,4-1-160 0,0 0 192 0,1-2-192 31,3-1 224-31,2 0-64 0,0-2-16 0,2 0 0 0,2 0-144 0,0-1 128 32,1-1-128-32,1-1 128 0,-1-2-128 0,1 0 160 0,-1-1-160 0,-1 1 160 0,-1-1-160 0,-1 1 0 0,-1-2 0 0,-1 1 0 15,0-3 0-15,-4 0 0 0,0 0-160 0,0 1 160 16,-3-2 0-16,-1 1 0 0,-1 0 0 0,0 1 0 15,-3 1 160-15,-1 0-32 0,0 0 0 0,-1 1 0 16,-1 0 192-16,-1 2 48 0,3 4 0 0,-4-4 0 0,4 4 32 16,-4-3 16-16,4 3 0 0,0 0 0 0,-6 1-240 15,1 3-48-15,-1 1-128 0,2 3 192 0,-1 2-192 0,1 2 0 16,-1 1 0-16,1 4 0 0,0 0 0 0,0 3 0 31,1 1 0-31,0 0 0 0,1 1 0 0,-1 0 0 16,1 1 0-16,1-1 0 0,0-1 0 0,1 0 0 15,0-1 0-15,1-1 0 0,0-2 0 0,0-1 128 16,0 0-128-16,0-2 0 16,2-2-368-16,-1-1-112 0,-1-1-32 0,1-2 0 15,-1-2-1456-15,0 0-288 0,-1-6-64 0,0 0-13440 16</inkml:trace>
  <inkml:trace contextRef="#ctx0" brushRef="#br0" timeOffset="13648.79">12705 754 23039 0,'2'-5'2048'0,"0"-1"-1648"15,0-1-400-15,1 0 0 0,-1 1 1632 0,0-1 240 16,-1 1 48-16,1 0 16 16,-2 6-80-16,0-5-32 0,1 0 0 0,-1 5 0 15,0 0-976-15,0 0-192 0,0 0-32 0,0 0-16 0,0 0-384 0,-1 9-80 16,1 3-16-16,-3 0 0 0,0 1-128 0,-1 2 0 16,1 1 0-16,0 2 0 15,1 0 160-15,-3 2-160 0,1 2 192 0,-1 0-192 0,1 1 256 0,0 0-48 16,-1 1-16-16,0-2 0 0,0-3-64 0,0 2 0 15,0-2-128-15,1-1 192 0,0-3-64 0,1-1 0 16,3-1-128-16,0-2 192 0,0-1-192 0,3-1 176 16,0-1-176-16,1 0 160 0,1-3 48 0,0-1 16 15,2 0 0-15,1-2 0 0,0-1 96 0,2 1 0 16,0-2 16-16,3-1 0 0,-1-1-16 0,5-1-16 16,-2-1 0-16,3 1 0 0,1 0-176 0,-1 1-128 15,0-2 144-15,1 2-144 0,-1 1 0 0,0-1 0 0,-2 0 0 0,1-1 0 31,-2 2-368-31,1 0-160 0,-3 0-48 0,-1 0 0 16,-1 0-1536-16,-1 0-320 0,-1 1-64 0</inkml:trace>
  <inkml:trace contextRef="#ctx0" brushRef="#br0" timeOffset="14135.8">13107 954 34607 0,'0'0'1536'0,"3"-7"320"15,0-1-1488-15,2 2-368 0,-1-1 0 0,1 2 0 0,1-1 704 0,0 3 64 16,2 0 0-16,1 2 16 0,0 1-336 0,-1 1-64 16,1 2 0-16,0 1-16 0,0 3-224 0,-1 0-144 15,-2 0 192-15,0 3-192 0,-2 2 0 0,-1 1 0 16,0 1 0-16,-2 0 0 0,-1 0 0 0,-1 1 0 15,-2-1 0-15,0 0 0 0,-1-1 160 0,0-1-160 16,0-1 128-16,1 0-128 0,-1-1 0 0,1-1 128 16,1-2-128-16,0-2 0 0,2-5 0 0,0 0 0 15,0 0 128-15,0 0-128 0,0 0 0 0,0 0 0 16,7-4 0-16,2-3 128 0,1-2-128 0,1-2 160 16,1-2-160-16,-1-3 160 0,1-4-16 0,1 0 0 15,-2-1 0-15,0 3 0 0,-2 0 240 0,-1 3 32 0,-1 1 16 0,-3 3 0 16,-2 1 256-16,0 3 48 0,-1 0 16 0,-1 7 0 15,-2-5-240-15,2 5-64 0,-3-4 0 0,3 4 0 16,-6 1-320-16,6-1-128 0,-4 5 0 16,1 0 144-16,-1 2-144 0,2 1 0 0,2 0 0 0,0 3 0 15,1 3-128-15,3-1 128 0,-1 0 0 0,1 0 0 16,1-1 0-16,0 2 0 0,2-3 0 0,1-2 0 16,-1 0-208-16,3-1 16 0,0-1 16 0,2-2 0 31,1-1-608-31,3 0-128 0,-1-3-32 0,2 0 0 15,0 1-2032-15,2-2-416 0,1-2-64 0</inkml:trace>
  <inkml:trace contextRef="#ctx0" brushRef="#br0" timeOffset="14386.38">13993 686 17503 0,'-4'-12'768'0,"2"9"176"0,0-1-752 0,0-1-192 16,0 2 0-16,2 3 0 0,-3-1 4864 0,3 1 960 15,-4-3 176-15,4 3 32 0,0 0-4224 0,0 0-848 16,-4 4-160-16,2 3-32 0,-1 1-528 0,3 3-112 16,2 4 0-16,0 0-128 0,1 2 128 0,0-1-128 15,2 4 0-15,-1 0 0 0,1 1 0 0,-1-2 0 0,1 1 0 0,1 1 0 16,-2 0 144-16,1 1-144 0,-1 1 0 0,1-2 144 16,-2-2-144-16,0-2 0 15,-1 0 0-15,1-2 0 16,-2-2-624-16,0 1-144 0,-1-3-48 0,-1-2-11344 0,-2 0-2256 0</inkml:trace>
  <inkml:trace contextRef="#ctx0" brushRef="#br0" timeOffset="14574.45">13836 966 29487 0,'-10'-13'2624'0,"6"8"-2112"16,1 0-512-16,0 0 0 0,0 0 1840 0,0-1 256 15,2 2 48-15,1 4 16 0,0-6-1024 0,5 1-208 16,2 1-32-16,3-1-16 0,2 1-512 0,4-1-112 15,1 1 0-15,3 1-16 0,1-1-240 0,2 1 0 16,2 0 0-16,2 2 0 0,-1 0-304 0,2 1 0 16,-1 0 0-16</inkml:trace>
  <inkml:trace contextRef="#ctx0" brushRef="#br0" timeOffset="15185.94">14591 730 27071 0,'6'-15'1200'0,"0"8"240"0,1 1-1152 15,0 0-288-15,-1 0 0 0,2 0 0 0,1 0 1296 0,-2 0 208 16,3 1 32-16,0 0 16 0,1 2-400 0,0 1-96 15,-2 1-16-15,2 2 0 0,0 2-592 0,-2 1-112 16,-3 3-16-16,1 2-16 0,-3 3-304 0,-1 2 0 16,-2 2 0-16,-2 0 0 0,-2 2 0 0,-1-4 0 15,-4 0 128-15,1 2-128 0,-2 0 0 0,-1 1 128 16,-2-1-128-16,0 1 0 0,0-2 0 0,-2 4 0 0,2-3 0 0,2-1 0 16,2-4 0-16,2-1 0 0,2-3 0 0,0 0 0 15,4-7 0-15,0 0 0 16,0 0 128-16,0 0-128 0,6-5 208 0,2 0-16 15,2-3 0-15,2-3 0 0,2-2 16 0,2-3 0 16,2-3 0-16,1-2 0 0,2-2-16 0,-3-2-16 0,0-2 0 0,-2 2 0 16,-1 1 0-16,-2 3 0 0,-3 2 0 0,-2 3 0 15,-2 1 272-15,-1 3 64 16,-3 2 16-16,0 4 0 0,-1 0-48 0,-1 6-16 16,0 0 0-16,0 0 0 0,0 0-320 0,0 0-144 0,-4 3 128 15,-1 3-128-15,2 2 0 0,0 0 0 0,-1 3-144 0,2 3 144 16,1 0-160-16,1 1 160 0,1 2-128 0,0-1 128 15,0 0 0-15,2-1 0 0,2 1 0 0,-1-2-128 16,2-1-32-16,1 0 0 0,0-1 0 0,1-1 0 16,-1-1-592-1,1-1-112-15,2-2-32 0</inkml:trace>
  <inkml:trace contextRef="#ctx0" brushRef="#br0" timeOffset="15610.93">15054 487 19343 0,'-14'-14'848'0,"9"7"192"15,0 0-832-15,0-1-208 0,0 1 0 0,1 1 0 0,1-1 3776 0,0 2 704 16,3 5 128-16,0 0 48 0,0 0-3376 0,4-5-688 16,0 1-128-16,2 2-16 0,0 1-256 0,2 1-32 0,0 0-16 0,-1 2 0 15,0 0-144-15,1 1 0 0,-4 0 0 0,-4-3 128 16,6 4-128-16,-6-4 0 0,3 5 0 0,-3-5 0 15,2 7 0-15,-1-1 0 0,-1-6 0 0,0 0 0 16,0 7 0-16,-1 0 128 0,1-7-128 0,0 0 0 16,-2 5 0-16,2-5 0 0,0 0 128 0,0 0-128 15,0 0 0-15,0 0 0 0,0 0 0 0,0 0 0 16,0 0 0-16,0 0 0 0,0 0 0 0,0 0 0 0,0 0-208 0,0 0 80 16,0 0 128-16,0 0-208 15,0 0 208-15,0 0 0 0,0 0 0 0,0 0 0 16,0 0 0-16,0 0 0 0,-5 3 0 0,5-3-144 15,0 0 144-15,0 0 0 0,0 0 0 0,0 0 0 0,0 0 0 16,-4 2 0-16,4-2 0 0,0 0 0 16,0 0-192-16,0 0 32 0,0 0 16 0,-4 4 0 31,4-4-656-31,-4 6-128 0,4-6-32 0,0 0 0 0,0 0-720 0,-2 5-160 0,2-5-16 0</inkml:trace>
  <inkml:trace contextRef="#ctx0" brushRef="#br0" timeOffset="16019.66">15016 503 14735 0,'0'0'640'0,"0"0"160"16,0 0-640-16,0 0-160 0,1-6 0 0,0 1 0 0,0 0 2736 0,0 0 512 0,0-1 96 0,-1 6 32 16,3-5-1504-16,-3 5-288 0,3-6-64 0,1 2-16 15,2 0-544-15,-2 0-96 0,2 1-32 0,-1 0 0 16,1 0-320-16,0 1-80 0,1 1-16 0,0 1 0 15,-2 0-112-15,1 1-32 0,-6-1 0 16,6 2 0-16,-6-2-144 0,6 5-128 0,-6-5 192 0,4 6-192 16,-1 2 0-16,-2 1 0 0,-1 0 0 0,-1 2 0 15,-2 1 0-15,0-2 0 0,-3 3 0 0,0 2 0 16,-2 1 0-16,0-1 0 0,-1-1 0 0,1 1 0 16,0-1 0-16,-2 0 0 0,1-3 0 0,3-1 0 15,0-1 144-15,2-2-144 0,0-1 0 0,2-1 144 0,2-5 176 0,0 0 48 16,0 0 0-16,0 0 0 0,0 0 128 0,0 0 16 15,0 0 16-15,7 0 0 0,1-1-160 0,0-1-48 16,2 0 0-16,2 1 0 0,3 1-144 0,0-2-48 16,2 0 0-16,0 0 0 0,1-1-128 0,-1 1 160 15,1-1-160-15,0 0 160 0,-1 0-160 0,0 1 0 16,-2 0 0-16,-1 0 0 0,-2 0 0 0,-1-1 0 16,-1 1 0-16,-1 1 0 0,-1-1-144 0,-2 1-112 15,-6 1-32-15,0 0 0 16,0 0-432-16,0 0-96 0,0 0-16 0,0 0 0 15,0 0-1856-15,0 0-368 0,0 0-80 0</inkml:trace>
  <inkml:trace contextRef="#ctx0" brushRef="#br0" timeOffset="16937.87">15530 420 20271 0,'0'0'896'0,"2"-6"192"0,-2-1-880 0,0 2-208 16,2-1 0-16,1 1 0 0,-3 5 2336 0,5-5 416 15,-2 1 96-15,1-1 16 0,2 2-1120 0,-1 1-208 16,3 2-64-16,-1-1 0 0,0 1-784 0,2 1-176 16,1 1-16-16,0 2-16 0,1 1-224 0,0 1-32 15,0 2-16-15,0 1 0 0,0 1 0 0,-3 1 0 16,1 3 0-16,-3 2 0 0,0 2-208 0,-1 5 0 16,0 3 0-16,-1 2 0 0,-4 2 0 0,-1 1 128 15,-2 2 0-15,-5 7 16 0,-3 0-16 0,-2-1 0 16,-2-4 0-16,2-3 0 0,-2-3-128 0,-4-1 192 15,0-2-192-15,1-2 192 0,-1 0-192 0,1-4-224 0,1 1 48 0,-1-2 16 32,1-2-528-32,0-3-96 0,3-1-32 0,1-1 0 15,0-2-2640-15,2-2-512 0</inkml:trace>
  <inkml:trace contextRef="#ctx0" brushRef="#br0" timeOffset="17740.34">15953 308 9215 0,'0'0'816'0,"0"0"-656"16,0 0-160-16,0 0 0 0,0 0 1264 0,0 0 208 0,0 0 64 0,0 0 0 15,0 0-80-15,0 0-16 0,0 0 0 0,0 0 0 16,0 0-480-16,0 0-112 0,0 0-16 0,0 0 0 15,0 0-80-15,0 0-32 0,0 0 0 0,0 0 0 16,1-5-160-16,-1 5-48 0,0 0 0 0,6-5 0 16,-3 0-16-16,3 0-16 15,-1 1 0-15,1 1 0 0,-1-2 16 0,2 2 0 0,-1-2 0 16,1 2 0-16,-1-1 48 0,0-1 16 0,-1 1 0 0,1 1 0 0,-1-1-48 0,1 2 0 16,-1-1 0-16,1 1 0 0,-6 2-128 0,8-1-48 15,-3-2 0-15,3 2 0 0,1 2-80 0,-3 0-32 16,2 1 0-16,-3 0 0 0,2 1-96 0,0 1 0 15,-2 1-128-15,2 1 192 0,-3 2-192 0,1 1 176 16,-1 0-176-16,0 1 160 0,1-2-16 0,-2 3 0 16,0-1 0-16,0 0 0 0,0 0 48 0,-1 1 16 15,-2 1 0-15,0 0 0 0,-2 0-48 0,0 4-16 16,-1 0 0-16,0 4 0 0,-2 3-144 0,0-1 128 16,1 7-128-16,-1 2 128 0,0-1-128 0,-1 5 0 15,1-1 0-15,1 2 0 0,-2 0 0 0,-1 12 0 16,2-2 0-16,-1 0 0 0,1 1 0 0,-1-2 0 15,2-1 0-15,1 1 0 0,-2-1 0 0,1-2 0 16,1-1 0-16,-2-1 0 0,3-2 0 0,1 1 0 16,0-2 0-16,1-1 0 0,1 2 176 0,0-3-48 15,-1-2-128-15,2-1 192 0,0-5 32 0,1 0 0 16,-1 0 0-16,1-3 0 0,-3-2 32 0,2-2 16 16,-1-2 0-16,2-1 0 0,-2-2-48 0,0-1-16 15,0-2 0-15,-1 0 0 0,-1-1-64 0,0 0-16 0,0-2 0 0,0-1 0 16,-3-1 16-16,1 0 0 0,0-2 0 0,-3 0 0 15,0-1 160-15,-2 1 16 0,0-2 16 0,-1 0 0 16,-1-1-48-16,-1 1-16 0,-2-2 0 0,-1 0 0 16,-1 0-128-16,-2 0-16 0,-1 0-128 0,1 0 192 0,-1 0-192 15,2 0 0-15,-1 2 0 0,2-1 0 16,-2 0-1184-16,2 1-224 16,0 2-64-16,-1-1-11264 15,1 1-2240-15</inkml:trace>
  <inkml:trace contextRef="#ctx0" brushRef="#br0" timeOffset="33416.51">2673 3475 22111 0,'0'0'1968'0,"-1"-7"-1584"0,0 1-384 0,-1-1 0 0,2 2 512 0,0-1 0 16,0 1 16-16,0-1 0 0,0 6 560 0,-1-5 96 15,1 5 32-15,0 0 0 0,-1-6-480 0,1 6-96 16,0 0 0-16,0 0-16 0,0 0-144 0,0 0-32 16,0 0 0-16,0 0 0 0,0 0-320 0,0 0-128 15,-2 8 0-15,-1 2 0 0,1 1 128 0,-1 3-128 16,0-1 0-16,1 4 0 0,0-1 128 0,1 2-128 0,-2 1 0 0,2 0 0 15,1 1 128-15,0 0-128 16,1-1 0-16,0-2 144 0,1 0-144 0,0-2 0 16,1-2 0-16,0 1 128 0,2-2 0 0,0-1 0 15,2-1 0-15,1-2 0 0,-1-1 80 0,2-2 16 16,0 0 0-16,0-2 0 0,1-2 256 0,-1-1 48 0,1-2 16 16,1-2 0-16,1-3 224 0,2-3 32 15,-1-3 16-15,0-2 0 0,0-4-256 0,0-1-48 0,0-2-16 0,-1-2 0 16,-1-3-272-16,-1 0-48 0,-2 1-16 0,1-1 0 15,-4 3-32-15,-1 1-128 0,-2 2 192 0,-1 3-64 16,-1 4 144-16,-1 2 32 0,-3 2 0 0,-2 2 0 16,0 3 0-16,-1 2 0 0,-2 1 0 0,0 2 0 0,0 3-304 15,-1 0 0-15,-1 2 0 0,1 3-144 0,2 1 144 0,1 1-192 16,2 1 192-16,1 0-192 16,0 1 192-16,1 0-160 0,2-1 160 0,1 1-160 0,1 0 160 0,2-1 0 15,1 0-144-15,0 0 144 0,1-1 0 0,2-1-176 16,0-1 176-16,0-2-128 15,1 0-304-15,2-1-48 0,0 1-16 0,1-2 0 16,1-1-2064-16,1 0-400 0,3-1-96 0</inkml:trace>
  <inkml:trace contextRef="#ctx0" brushRef="#br0" timeOffset="33828.3">2986 3897 28559 0,'0'0'2544'0,"-1"-6"-2032"0,1-3-512 0,0 0 0 16,1 0 960-16,0 1 112 0,0-2 16 0,2 1 0 15,1 1 112-15,0 0 16 0,2 1 16 0,1 1 0 16,0 2-608-16,1 1-128 0,0 0-32 0,-1 3 0 15,0 1-304-15,0 4-160 0,-1 0 160 0,0 3-160 16,-2 3 0-16,-2 2 0 0,-1 2 0 0,-2 1 0 0,-2 2 0 0,-1 0 0 16,-1 1 0-16,-3 1 0 0,0 1 144 0,-1-1-144 15,0-1 128-15,0 0-128 0,-1 0 0 0,2-3 128 16,-1 1-128-16,1-3 0 0,0-3 128 0,3-1-128 16,0-1 128-16,3-3-128 0,2-6 448 0,0 0 0 0,0 0 0 0,0 0 0 15,0 0-144-15,5 4-32 16,0-2 0-16,3-1 0 0,1-1-96 0,1-1-32 15,-1 0 0-15,5-1 0 0,0-1-144 0,1 0 0 0,0 0 0 0,0-3 0 32,0 0-416-32,2 0-112 0,-1 0-32 0,2 0 0 15,0-1-1760-15,-1 2-368 0,1-1-64 0</inkml:trace>
  <inkml:trace contextRef="#ctx0" brushRef="#br0" timeOffset="34269.64">3487 3606 33119 0,'-2'-12'1472'15,"2"5"288"-15,1-2-1408 0,1 1-352 0,1-2 0 0,2 0 0 0,-1-1 576 0,3 1 64 16,-1 1 0-16,3 1 0 0,1 1-96 0,1 1-16 16,0 2 0-16,1 2 0 0,1 0-352 0,-1 4-176 15,1 0 160-15,1 2-160 0,-2 3 128 0,-1 2-128 16,-1-1 0-16,0 4 144 0,-5 3-144 0,1-1 0 15,-3 0 144-15,-1 3-144 0,-3 2 144 0,-1 1-144 16,-3-1 192-16,0 0-192 0,-2 0 128 0,0-2-128 16,-1 1 0-16,1-2 0 0,1-1 0 0,1-2 0 0,-1-2 0 0,1 0 0 15,2-5 0-15,3-6 0 16,0 0 0-16,0 0 0 0,0 0 0 0,0 0 208 16,0 0-64-16,2-7-16 0,1-4 128 0,3-3 0 15,1-1 16-15,0-6 0 0,2-2-144 0,2-1-128 16,-2 1 192-16,1 1-192 0,-1 0 144 0,-1 1-144 0,1 1 0 0,-3 2 144 15,-1 3 64-15,0 3 16 0,-1 2 0 0,-1 2 0 16,-1 3 208-16,-2 5 32 0,2-5 16 0,-2 5 0 0,0 0-192 0,0 0-32 16,0 0-16-16,0 8 0 15,0 2-240-15,1 1 0 0,0 1 0 0,2 1 0 0,1 1 0 0,1 1-128 16,-1 1 128-16,2 2 0 0,1 0-208 0,1-1 16 16,2 0 0-16,1-2 0 15,0-1-512-15,2-1-112 0,2-2-16 16,1-3 0-16,-1-1-1728 0,3-3-368 0,1-3-64 0</inkml:trace>
  <inkml:trace contextRef="#ctx0" brushRef="#br0" timeOffset="34536.15">4099 3344 22111 0,'-8'-7'976'0,"8"7"208"0,-5-4-944 0,2 1-240 15,3 3 0-15,-4-4 0 0,4 4 2928 0,0 0 528 16,0 0 128-16,0 0 0 0,0 0-2208 0,0 0-448 15,0 0-96-15,0 0 0 0,2 7-512 0,2 2-112 16,1 1-16-16,1 2 0 0,2 2-32 0,0 2-16 16,-1-1 0-16,2 3 0 0,-1 0-16 0,-1 3 0 15,0 1 0-15,-1 1 0 0,-5 1 80 0,0 3 16 16,-1 1 0-16,-2 3 0 0,-3 1-80 0,2-5-16 0,-3-2 0 0,-1 0 0 16,-2 2 0-1,-1-2-128-15,-1 0 192 0,-1-1-64 0,-2 1-304 0,-2-2-64 0,1-1-16 0,-7 4 0 31,-1-2-512-31,1-2-128 0,1-5 0 0,0-2-16 0,0-1-1632 0,0-3-320 0,0-4-64 0</inkml:trace>
  <inkml:trace contextRef="#ctx0" brushRef="#br0" timeOffset="34882.98">3603 3358 20271 0,'0'0'1792'0,"-1"-5"-1424"16,0-2-368-16,-1 1 0 0,0-1 1104 0,0 0 160 16,-2 1 16-16,1-1 16 0,0 2 496 0,-1-1 80 15,1 1 32-15,0 0 0 0,-1 1-624 0,4 4-112 31,-5-2-16-31,-1 2-16 0,0 1-448 0,-2 2-96 0,2 3-16 0,-3 1 0 16,0 3-336-16,0 5-80 16,0 1-16-16,1 4 0 0,-1 3-144 0,1 3 0 0,1 3 0 0,2 3 0 15,-1 1 0-15,4 2 0 0,-1 1 0 0,2 2 0 16,2-2 0-16,2-1 0 0,-1-2 0 0,4-1 0 16,-1-1 0-16,2-2 0 0,1-4 0 0,1-1 0 15,-1-2-656-15,3-2-64 16,3-1-16-16,0-2 0 0,0-3-2112 0,3-4-416 0,2-2-96 15</inkml:trace>
  <inkml:trace contextRef="#ctx0" brushRef="#br0" timeOffset="36862.75">4846 3760 31215 0,'0'0'1376'0,"0"0"288"0,0 0-1328 0,0 0-336 0,0 0 0 0,0 0 0 0,0 0 1264 0,0 0 176 16,0 0 32-16,0 0 16 0,0 0-704 0,0 0-144 0,0 0-16 0,0 0-16 16,0 0-320-16,8 2-64 0,1-1-16 0,3 0 0 15,3 0-208-15,2-1 0 16,0-1 0-16,2 0 0 16,1-1-448-16,1 0-144 0,0 0-32 0,0-1-10704 0,1 1-2160 0</inkml:trace>
  <inkml:trace contextRef="#ctx0" brushRef="#br0" timeOffset="37035.98">4884 3933 32767 0,'0'0'1456'0,"0"0"288"0,0 0-1392 0,-1 5-352 0,1-5 0 0,0 0 0 0,-4 6 960 0,4-6 112 32,0 0 16-32,0 0 16 0,5 6-320 0,1 0-64 0,3-2-16 0,2-1 0 0,1-2-288 0,4-1-64 15,1-1-16-15,3 0 0 0,1 0-336 0,2 0 144 16,1-2-144-16,2-1 0 15,1 0-2240-15,1 0-576 0</inkml:trace>
  <inkml:trace contextRef="#ctx0" brushRef="#br0" timeOffset="43316.88">18002 2712 4607 0,'0'0'400'0,"0"0"-400"0,0 0 0 0,0 0 0 16,0 0 1040-16,0 0 128 0,0 0 32 0,0 0 0 0,0 0-432 0,0 0-64 0,0 0-32 0,0 0 0 15,0 0-128-15,0 0-32 0,0 0 0 0,0 0 0 16,0 0 32-16,0 0 0 0,0 0 0 0,0 0 0 31,0 0 16-31,0 0 0 0,0 0 0 0,0 0 0 0,4-5-48 0,-4 5 0 0,0 0 0 0,0 0 0 16,1-5 0-16,-1 5-16 0,3-6 0 0,-3 6 0 15,0 0-64-15,3-4-16 0,-3 4 0 0,5-6 0 0,-2 2-80 16,2-2-16-16,0 1 0 0,1-1 0 0,0 1 80 0,2-1 16 16,1 0 0-16,-1-1 0 15,3 1 48-15,-1 0 16 0,4 1 0 0,-1-2 0 0,0 0 0 0,1 1 0 16,1 0 0-16,-1 2 0 0,0-1-144 0,0 2-16 16,0 0-16-16,-1 1 0 0,-1 1-112 0,1 1-32 15,-1 0 0-15,0 1 0 0,-1 0-160 0,0 1 128 31,-1 1-128-31,0 2 128 0,-1-1-128 0,-1 2 0 0,-1-1 0 0,-1 2 0 16,0 0 0-16,1 2 0 0,-1-1 0 0,0 1 0 16,-1 1 0-16,-1-1 0 0,-1 1 0 15,1 0 0-15,-2 1 0 0,0 1 0 0,-1 0 0 0,0 3 0 16,0-1 0-16,-1 0 0 0,-1 2 0 16,1-1 0-16,0-1 0 0,0 1 0 0,-1-1 0 15,0 0 0-15,-1 0 0 0,1 1 0 0,0 0 0 0,-1 2 0 16,0 0 0-16,0 1 0 0,0-1-144 0,0 0 144 15,-1 1 0-15,0 2 0 0,0-1 0 0,1 2 0 16,-1 0 0-16,0 0 0 0,0 1 0 0,0 2 0 16,-1 3 0-16,1 0 0 0,-1 1 0 0,1-2 0 15,-2 0 0-15,0 3 0 0,1 0 0 0,0-1 0 16,0-1 0-16,1 1 0 0,0 2 0 0,1 0 0 16,2-1 0-16,0 3 0 0,0 2 0 0,0 2 0 0,2-1 0 0,1-1 0 15,1-1 0-15,1 1 0 0,0 1 0 0,1-1 0 16,-1-1 0-16,1 0 0 0,-1-1 0 0,2 0 0 15,0-2 0-15,-1 2 0 0,1 1 0 0,0-1 128 16,2-2-128-16,0 0 0 0,0-2 144 0,1 0-144 16,0-1 128-16,0-2-128 0,-1-1 160 0,1-1-160 15,-1-1 192-15,1-1-192 0,0-2 192 0,-1-1-64 16,0 0 0-16,-1-3-128 0,0 0 208 0,1-2-64 16,0-2-16-16,-2-1 0 0,0 0 64 0,0-3 0 15,0 0 0-15,0-1 0 0,-2-2 48 0,-5-4 16 16,6 3 0-16,-6-3 0 0,0 0 128 0,6 1 16 0,-6-1 16 0,0 0 0 15,6-2-32-15,-6 2-16 16,5-3 0-16,-5 3 0 0,5-6-128 0,-2 1-32 0,-1-1 0 16,-1 2 0-16,1 0-16 0,-2 4-16 0,-2-6 0 15,2 6 0-15,-2-5-32 0,0 0 0 16,0 0 0-16,2 5 0 0,0 0-144 0,-3-4 0 16,-1 1 144-16,-1 2-144 0,5 1 0 0,-6 1 0 0,1 0 0 0,-1 0 0 15,1 0 0-15,-1 2 0 0,2-1 0 16,-1 2 0-16,1 1 0 0,0 1-160 0,-1 1 160 0,1 2 0 15,-2-1-176-15,1 2 176 0,-1 1-160 0,1 1 160 0,-1 3 0 0,1 0 0 16,-1 0-128-16,2 2 128 0,-2-1 0 0,2 2 0 16,0-1-160-16,0 1 160 0,1 2 0 0,0 1 0 15,1 2-144-15,-1 0 144 0,1 1 0 0,0 3 0 16,-1-1 0-16,0 1 0 0,0-1 0 0,1 3 0 16,0 4 0-16,0 2 0 0,-1 0 0 0,2 0 0 15,-1 0 0-15,1 2 0 0,0-1 0 0,0 1 0 16,0 2 0-16,1-1 0 0,1 2-128 0,0 2 128 0,-2 2 0 0,0-1 0 15,1-2 0-15,-1 2 0 16,-1 0 0-16,1 1 0 0,0 0 0 0,1 0 0 16,-2-1 0-16,0 1 0 0,0 2 0 0,-1-1 0 15,1-2 0-15,0 2 0 0,1 3 0 0,0-2 0 0,0-1 0 0,-1 0 0 16,-1-1 0-16,2 1 0 0,0 0 0 0,0 2 0 16,1-5 0-16,0 1 0 0,0 1 0 0,0-2 0 15,0-2 0-15,1 0 0 0,0 1 0 0,0-1 0 16,-1-2 0-16,1 0 0 0,-1-2 128 0,2-2-128 15,-2-2 0-15,0 0 0 0,0-4 0 0,0 0 0 16,0-2 128-16,0-1-128 0,-2-3 0 0,1-2 144 16,-1-1-16-16,-1 0 0 0,0-3 0 0,-1 0 0 0,0-3 80 0,-2-2 16 15,0-2 0-15,-2-2 0 0,-1 0 304 0,-1-1 64 16,-1-3 16-16,-2 0 0 0,-2-1 32 0,-2-1 0 16,-1-1 0-16,-1 0 0 0,-1-1-192 0,0 0-16 15,-1 0-16-15,0 0 0 0,1 0-288 0,1 1-128 16,2 0 128-16,1-1-128 0,0-1 144 0,2 1-144 15,1-1 160-15,1 2-160 16,1-1-304-16,1 1-144 0,1 0-48 0,0 0 0 16,2-1-2864-16,0 0-576 0</inkml:trace>
  <inkml:trace contextRef="#ctx0" brushRef="#br0" timeOffset="45416.5">19784 3145 5519 0,'0'0'496'0,"0"0"-496"0,0 0 0 0,0 0 0 0,0 0 1600 0,3-4 240 31,-3 4 32-31,0 0 16 16,0 0-864-16,3-5-160 0,-3 5-32 0,0 0-16 0,0-5-160 15,0 5-16-15,0 0-16 0,0 0 0 0,0 0 16 0,0 0 0 16,0 0 0-16,0 0 0 0,0 0-48 0,0 0 0 16,0 0 0-16,0 0 0 0,0 0-176 0,0 0-32 15,-2-5-16-15,2 5 0 0,0 0-112 0,0 0 0 16,0 0-16-16,0 0 0 0,0 0-80 0,0 0-16 15,0 0 0-15,0 0 0 0,0 0 0 0,0 0 0 16,0 0 0-16,0 0 0 0,0 0-144 0,0 0 192 16,-5-3-192-16,5 3 192 0,0 0-16 0,0 0 0 15,0 0 0-15,0 0 0 0,0 0-176 0,0 0 160 16,0 0-160-16,-3-4 160 0,1-1-160 0,2 5 128 0,0 0-128 0,0 0 128 16,0-5-128-16,0 5 0 0,0 0 144 15,0 0-144-15,-1-7 160 0,1 2-32 16,0 5-128-16,-1-6 192 0,1 6 64 0,-3-4 0 0,3 4 0 0,0 0 0 15,-2-6 64-15,2 6 0 16,0 0 16-16,0 0 0 0,0 0-80 0,-3-4-32 16,3 4 0-16,0 0 0 0,0 0-32 0,-6 1 0 15,0 1 0-15,0 2 0 0,1 4-48 0,-2 1-16 0,0 1 0 0,-2 2 0 16,0 1 0-16,-1 3 0 0,-1 2 0 16,1 2 0-16,0 1 0 0,1 1-128 0,2 0 192 0,-1-1-64 15,1 0-128-15,3 0 0 0,1 1 0 0,2-3 128 16,2 0-128-16,2 0 192 0,3-3-192 0,1 0 192 15,5-2 192-15,-1-1 64 0,3-2 0 0,0-1 0 0,2-2 48 0,2-2 16 16,0-1 0-16,-1-3 0 0,2-2 0 0,-2-2 16 16,0-4 0-16,-1 0 0 0,1-3 0 0,-2-1 0 15,0-2 0-15,-1-2 0 0,1-3-96 0,1 0-32 16,-6-3 0-16,0-1 0 0,1-1-80 0,-5-1 0 0,1 0-16 0,-3 1 0 16,-2 0 0-16,-1 1 0 15,-1 0 0-15,-1 2 0 0,-2 3-80 0,-1 1-16 16,-1 2 0-16,-1 3 0 0,-3 1-208 0,0 2 0 15,0 0 0-15,-1 3-160 16,-1 0-416-16,1 3-96 0,-1 1-16 0,2 1 0 16,-1 3-2000-16,0 0-416 0,1 3-80 0</inkml:trace>
  <inkml:trace contextRef="#ctx0" brushRef="#br0" timeOffset="46646.73">20704 3146 7359 0,'0'0'656'0,"0"0"-528"0,6-3-128 0,-1-1 0 15,0 1 1616-15,0 0 304 0,1-2 48 0,-1 1 16 16,-1 2-384-16,1-1-80 0,-5 3-16 0,5-5 0 16,1 1-288-16,-3-1-64 0,2 2-16 0,-5 3 0 15,4-3-288-15,-4 3-48 0,0 0-16 0,4-4 0 16,0 1-208-16,-4 3-64 0,0 0 0 0,0 0 0 16,0 0-192-16,0 0-32 0,0 0-16 0,0 0 0 0,0 0-96 0,0 0-32 15,0 0 0-15,0 0 0 0,0 0-16 0,0 0 0 16,0 0 0-16,0 0 0 0,0 0-128 0,0 0 0 15,0 0 0-15,0 0 128 0,0 0-128 0,0 0 0 16,0 0 0-16,0 0 128 0,0 0-128 0,0 0 0 16,0 0 0-16,0 0 0 0,0 0 0 0,0 0 128 15,0 0-128-15,0 0 0 0,-6-3 0 0,6 3 128 16,0 0-128-16,0 0 0 0,0 0 192 0,0 0-64 16,0 0 0-16,0 0 0 0,-5-2-128 0,5 2 160 15,0 0-160-15,0 0 160 0,0 0-160 0,-5 0 0 16,1 2 144-16,4-2-144 0,-8 2 256 0,2 0-32 15,-2 0 0-15,-1 1 0 0,-1 0-64 0,0 1-16 16,-2 1 0-16,-1 0 0 0,-2 0-144 0,-3-1 0 0,-2 2 144 0,0 0-144 16,1 3 0-16,0 1 128 15,1-1-128-15,2 1 0 0,-1-2 0 0,2 1 128 0,1-1-128 0,1 0 0 16,4-2 128-16,-1 1-128 16,1-1 128-16,2 0-128 0,2-1 176 0,0 2-48 0,2-3 0 0,3-4 0 0,-2 7 32 0,2-7 0 15,1 7 0-15,1-1 0 16,1 0-16-16,3-1 0 0,1 0 0 0,1-1 0 0,3 0 80 0,4 1 16 15,1-2 0-15,3 1 0 0,3 0 64 16,2 0 16-16,0-1 0 0,2 1 0 0,-1 0-64 0,-1 2-16 16,-1-3 0-16,0 1 0 0,-2 0-240 0,-1 0 144 15,-1 0-144-15,-2 1 128 0,0 0-128 0,-3 1 0 16,-1-1 0-16,-1 2 0 16,-3 0-480-16,-1 0-32 15,-2 1 0-15,0-1 0 0,-2-1-560 0,0 1-112 0,-2-1-32 0,-1 0-8944 16,-2 0-1792-16</inkml:trace>
  <inkml:trace contextRef="#ctx0" brushRef="#br0" timeOffset="46846.75">20472 3553 5519 0,'-12'-10'496'0,"9"7"-496"16,-2 0 0-16,1-1 0 0,4 4 5616 0,0 0 1024 15,0 0 208-15,0 0 32 0,0 0-4784 0,0 0-960 16,0 0-192-16,6 4-48 0,3 0-416 0,3 1-96 0,3 1 0 0,4-1-16 15,6 2 0-15,1 0 0 0,-2-1 0 0,4 1 0 16,0-1-128-16,1 1-32 16,-2-1 0-16,0-1 0 0,-1 1-208 0,0-1 128 0,-2 1-128 15,-2-2 0-15,-4-1-512 0,0 1-192 0,-3-1-32 16,-1 1-16 0,-4 0-2640-16,-3-1-544 0</inkml:trace>
  <inkml:trace contextRef="#ctx0" brushRef="#br0" timeOffset="48485.58">21407 3208 18079 0,'0'0'800'0,"0"0"160"0,0 0-768 0,0 0-192 0,1-7 0 0,0-1 0 15,1 1 1360-15,3-1 240 0,-2 0 32 0,3 2 16 16,0 0-288-16,3 1-48 0,0 0-16 0,2 1 0 0,2 1-512 0,0 1-96 15,-1 2-32-15,0 3 0 16,1-1-400-16,-2 2-96 0,-2 4-16 0,0 2 0 16,-1 1-144-16,-1 2 0 0,-3 2 0 0,-1 3 0 15,-1 0 0-15,-2 0 0 0,-1 1 0 0,0 0 0 16,-2-1 144-16,-1 2-144 0,-2 0 160 0,-1-1-160 0,0-2 128 0,-1 0-128 16,0-3 0-16,1-1 144 0,-2-2-144 0,2-1 160 15,1-2-160-15,0-1 160 0,1-3 32 0,5-4 16 16,0 0 0-16,0 0 0 0,0 0 304 0,0 0 64 15,0 0 16-15,4-4 0 0,3-3-160 0,-1-2-48 16,2-2 0-16,1-2 0 0,1-2-160 0,1-3-32 0,0 1-16 0,0-1 0 16,0-1-176-16,0 0 0 0,-1 0 144 15,-2-1-144-15,1 1 256 0,-3 1 0 16,-2 2-16-16,-1 3 0 0,1 2 192 0,-2 2 32 16,0 2 16-16,-2 2 0 0,-1-1-192 0,1 6-32 0,0 0-16 0,0 0 0 15,0 0-240-15,0 0 0 0,-3 7 0 0,0 1 0 16,1 2 0-16,1 1-160 0,0 1 160 15,2 1-192-15,1 1 192 0,1 0 0 0,-2 0-144 0,1-1 144 16,1-1 0-16,0 0 0 0,1 0 0 0,0 0 0 16,2 0 0-16,-1-1 0 0,2-1 0 0,0-1 0 15,2-1-192-15,-1-2-64 0,1 0 0 0,2-2-16 32,1 0-448-32,1-2-96 0,1-1-16 0,3-1 0 0,2-1-1760 0,1-3-352 0,4 0-80 0</inkml:trace>
  <inkml:trace contextRef="#ctx0" brushRef="#br0" timeOffset="48814.4">22495 3034 29487 0,'8'-12'1296'0,"-5"7"288"0,-3 5-1264 0,3-4-320 0,-3 4 0 0,0 0 0 15,0 0 704-15,0 0 64 0,-2-4 32 0,2 4 0 16,-7-3-160-16,0 3-48 15,-3 1 0-15,-2 3 0 0,-3 0-368 0,-1 2-80 16,-3-1-16-16,1 3 0 0,-1 1-128 0,0 1 0 0,0-1 0 0,2 2 128 16,-1 2-128-16,3-1 0 15,2 0 144-15,1 0-144 0,1 0 128 0,1 0-128 0,3-2 160 0,0 0-160 16,3-1 256-16,2-2-64 0,1 1 0 0,2-1 0 16,1 0 16-16,1 0 0 0,2-2 0 0,1 1 0 15,1-1-16-15,2 1 0 0,1-1 0 16,2 0 0-16,1-1 0 0,1 1-16 0,1-1 0 0,1 2 0 15,2-1-176-15,-1 1 128 16,1-2-128-16,-1 0 128 0,0 3-128 0,-1-2-144 0,1 1 144 0,-1-1-208 16,0 0-800-1,-1-1-144-15,-3 2-48 0,0-1-9376 0,-2 2-1888 0</inkml:trace>
  <inkml:trace contextRef="#ctx0" brushRef="#br0" timeOffset="49035.01">22196 3440 28959 0,'-8'-9'1280'0,"8"9"272"0,-4-3-1232 0,0-1-320 16,1 1 0-16,3 3 0 0,0 0 1184 0,0 0 176 31,0 0 48-31,0 0 0 0,0 0-608 0,0 0-112 0,0 0-32 0,9 1 0 0,3 1-368 0,2 2-80 16,2 0-16-16,2 0 0 0,1 1 0 0,2 0 0 0,1 1 0 0,0 0 0 15,3 1-64-15,1-1 0 16,-2 0-128-16,-1 1 192 0,0-1-192 0,-1-1-128 15,0-2 128-15,-1 0-208 16,-2 2-2272-16,-1-2-448 0,-1-1-80 0</inkml:trace>
  <inkml:trace contextRef="#ctx0" brushRef="#br0" timeOffset="49411.68">22920 3153 16575 0,'-2'-8'1472'0,"2"-2"-1168"16,0-1-304-16,2 0 0 0,-1-1 3232 0,0 1 592 16,1 1 112-16,0 0 32 0,0 1-2128 0,2 1-432 15,-1 0-64-15,1 1-32 0,1 2-400 0,-1 0-80 16,-4 5 0-16,5-3-16 0,-5 3-448 0,0 0-96 16,0 0-16-16,0 0 0 0,5 4-256 0,-1 4 0 15,-1 2 0-15,-2 2 0 0,-1 2 0 0,-1 3 0 16,-2 1 0-16,0 1-144 0,-1 2 144 0,-1 3 0 31,1 3 0-31,1 0 0 0,-1-1 0 0,2-2 0 0,-1-2 0 0,3 0 0 0,0-2 0 0,1-1 0 16,1-1 0-16,4-1 0 0,-2-2 0 0,3-2 192 15,0-2-32-15,2-1-16 0,1-3 240 0,1-2 32 16,0 0 16-16,1-2 0 0,0-1-80 0,3-1-16 16,-3-2 0-16,1 0 0 0,-1-1-144 0,1 0-48 15,0-1 0-15,1 1 0 0,-3 0-144 0,0 1 0 0,-2-1-192 0,1-1 192 47,0 2-832-47,-3 0-32 0,1 0-16 0,-2 0 0 16,2 0-2256-16,-3 0-448 0,-5 1-80 0</inkml:trace>
  <inkml:trace contextRef="#ctx0" brushRef="#br0" timeOffset="49740.75">23360 3262 16575 0,'4'-24'736'0,"-1"15"160"0,1-4-720 15,-1 1-176-15,0 0 0 0,2 1 0 0,-1 1 3008 0,-1 2 576 16,1-1 128-16,-1 2 0 0,-1 2-1792 0,1 0-384 16,-3 5-64-16,0 0 0 0,1-4-528 0,-1 4-112 15,0 0 0-15,0 0-16 0,0 0-464 0,0 0-96 16,2 9 0-16,-4 2-16 0,1 0-240 0,-2 5 176 15,1 5-176-15,-1 1 160 0,-2 1-160 0,1 1 0 16,-2 2 0-16,1 0 128 0,-3 2-128 0,-2 0 0 16,-2 1 0-16,0-1 0 0,-1 2 128 0,1 1-128 0,0 0 0 0,1 1 128 15,1-1-128-15,0-1 0 16,1-1 0-16,2-3 0 16,1-2-432-16,1-1-160 0,2-2-48 0,2-1 0 15,0-1-2048-15,1 0-400 0,0-2-96 0</inkml:trace>
  <inkml:trace contextRef="#ctx0" brushRef="#br0" timeOffset="50056.46">23468 3671 25791 0,'5'-9'2304'0,"1"0"-1856"16,2 0-448-16,1-1 0 16,1 1 1648-16,0 0 224 0,1 0 48 0,0 2 16 15,0 1-496-15,1 1-96 0,1 3-32 0,-1 2 0 16,-1 0-608-16,0 2-112 0,-1 2-16 0,-1 1-16 15,-1 2-368-15,-2 2-64 0,-1 2 0 0,-3 1-128 16,-2 1 128-16,-2 0-128 0,-2 0 0 0,-1 2 0 16,-3 0 128-16,-2-1-128 0,-3 1 0 0,0 0 0 0,-2-2 144 15,3 0-144-15,-2 1 0 0,2-1 144 0,1 0-144 0,1 0 0 16,1-1 144-16,4-1-144 0,-1-1 224 0,3-2-32 16,1-2 0-16,2 1 0 0,0-7 144 0,3 6 32 15,1-2 0-15,3 0 0 0,2 0 0 0,2-2 0 16,2-1 0-16,4-1 0 0,1 1-144 0,3 0-32 15,1 0 0-15,1 0 0 0,0 0-192 0,2 2 0 16,-1 0 128-16,-1-1-128 16,0 0-960-16,-1-1-224 0,-2 1-48 0,-3-1-11248 15,-1 0-2240-15</inkml:trace>
  <inkml:trace contextRef="#ctx0" brushRef="#br0" timeOffset="51027.43">19844 6034 18431 0,'0'-7'1632'0,"1"-1"-1312"0,1 1-320 0,-1-1 0 15,0 0 2016-15,0 0 336 16,2 0 64-16,-1 0 16 0,0 1-688 0,0 2-128 0,-2 5-16 0,0 0-16 16,0 0-992-16,0 0-192 0,0 0-32 0,0 0-16 15,0 0-224-15,0 0-128 0,1 9 160 0,0 2-160 16,-1 0 128-16,-1 2-128 0,-1 2 0 0,0 3 144 15,-1 1-16-15,-1-1 0 0,1 0 0 0,0 1 0 16,-2 0-128-16,2 1 192 0,1 0-192 0,0 0 192 16,-1-2-192-16,2 1 0 0,1-1 144 0,1-3-144 15,2-1 192-15,1-1-48 0,0-2 0 0,2-2 0 0,-1 1 304 0,2-3 48 16,1-2 16-16,1 0 0 0,2-2-128 0,1-2-32 16,1-1 0-16,1 0 0 0,2-1-176 0,-1 0-48 15,1-1 0-15,1-1 0 0,1-1-304 0,-2 0-64 16,1-1-16-16,-2 1 0 15,0 1-1728-15,0 1-336 0,-3-1-80 0</inkml:trace>
  <inkml:trace contextRef="#ctx0" brushRef="#br0" timeOffset="51277.9">19726 6569 27647 0,'-15'-7'2448'0,"15"7"-1952"0,0 0-496 0,0 0 0 0,0 0 1072 0,0 0 112 0,0 0 32 0,0 0 0 16,0 0-464-16,0 0-96 15,7 0-16-15,4 1 0 0,5 2-192 0,0-1-32 16,3-1-16-16,2-2 0 0,1 1 0 0,2 0 0 16,3 0 0-16,0 0 0 0,1-1-208 0,-1 1-64 0,2-1 0 0,0 1 0 15,2 0-416-15,0 0-96 0,-2 0 0 0,-3 0-16 16,-3 0-2256-16,-3 1-448 15,-7 1-96-15,-2 3 0 0</inkml:trace>
  <inkml:trace contextRef="#ctx0" brushRef="#br0" timeOffset="51623.34">19834 6881 33167 0,'-10'-6'1472'0,"10"6"304"0,-3-5-1424 0,-1-1-352 16,2-1 0-16,0 1 0 0,1-1 1024 0,2 1 144 15,2-1 32-15,2 0 0 0,1 1-464 0,1 0-96 16,3 2 0-16,1 1-16 0,0 0-432 0,0 2-64 0,1 0-128 0,0 2 176 16,-1 0-176-16,-1 3 0 0,-1 0 0 0,-2 3 0 15,0 0-224-15,-3 2 80 16,0 1 16-16,-2 1 0 0,-1 0-64 0,-2 1-16 16,-3 0 0-16,-3 2 0 0,-2-1 208 0,0 1-144 15,-1 1 144-15,1 1-128 0,0-3 128 0,0-1 0 0,0-2 0 0,1 0 0 16,2-1 0-16,0-2 176 15,2 0-176-15,1-1 192 0,3-6 112 0,0 0 16 16,0 5 16-16,0-5 0 0,0 0 16 0,5 4 0 0,4 0 0 0,0-3 0 16,0-1-48-16,2-1-16 0,2-1 0 0,1-1 0 15,1 1-144-15,2-1-16 0,1 0-128 0,-1-1 192 16,2 2-192-16,1 0-192 0,-3 0 48 0,3-1 0 16,1 0-1456-16,0 0-272 15,-1 0-64-15,-1-1-9424 0,0 1-1888 0</inkml:trace>
  <inkml:trace contextRef="#ctx0" brushRef="#br0" timeOffset="52208.54">21182 6090 24879 0,'0'0'2208'0,"0"-6"-1760"0,0 6-448 0,0 0 0 0,0 0 480 0,0 0 16 16,0 0 0-16,-6 1 0 0,-1 1-64 0,1 2-16 15,-3 1 0-15,-1 2 0 0,-1 2-288 0,-2 1-128 16,-1 1 128-16,0 1-128 0,-4 3 192 0,-1 0-32 16,0-1-16-16,2 0 0 0,-1 0 240 0,1 1 32 15,-1-1 16-15,3-1 0 0,0 0 32 0,3-1 16 16,0-1 0-16,4-2 0 0,2-1-48 0,1 0-16 16,2-2 0-16,0 0 0 0,3-1 16 0,1 1 0 15,1-2 0-15,2 2 0 0,3-1-16 0,2 1 0 0,2-2 0 0,2 0 0 16,1 0 32-16,4-1 0 0,2-1 0 0,1 3 0 15,1-2-128-15,1 0 0 0,-1 0-16 0,-1 1 0 16,0-1-304-16,-2 0 128 0,0 1-128 0,-1 0 0 16,-1 0 0-16,-2 1-192 15,-1-1 0-15,-1 1 0 16,-2-2-1584-16,-1 1-304 16,-1 0-64-16,-3 0-8096 0,0 0-1600 0</inkml:trace>
  <inkml:trace contextRef="#ctx0" brushRef="#br0" timeOffset="52475.06">20815 6554 28559 0,'-9'-10'1264'0,"9"10"272"0,-3-4-1232 0,3 4-304 16,0 0 0-16,0 0 0 0,0 0 1200 0,0 0 176 15,0 0 32-15,0 0 16 0,7 1-784 0,2 1-176 16,3 1-16-16,4 0-16 0,3 2 0 0,3-1 0 15,2 2 0-15,4-1 0 0,2 2 128 0,1-1 16 16,-1 0 16-16,1-1 0 0,1 1-128 0,-3-1-16 16,-1 1-16-16,-3-2 0 0,-2 2-272 0,-2 0-160 0,-2 0 192 0,-3-1-192 31,-1 0-240-31,-3-1-144 0,-2 1-48 0,-3-1 0 16,-7-4-1632-16,5 6-336 0,-5-6-64 0,0 0-12512 0</inkml:trace>
  <inkml:trace contextRef="#ctx0" brushRef="#br0" timeOffset="53071.5">21894 6313 21183 0,'1'-13'944'0,"1"7"192"0,0 1-912 0,1-2-224 15,1-1 0-15,2 1 0 0,2-1 2128 0,2 1 384 16,2 0 80-16,0 0 16 0,1 2-992 0,-1 0-192 15,0 1-32-15,0 2-16 0,1-1-720 0,0 3-144 16,-2 0-16-16,-2 4-16 0,-1 0-480 0,-1 3 0 16,-2-1 0-16,-1 4 0 0,-4 2 0 0,-2 2 0 15,-1 0 0-15,-1 1-160 0,-3 1 160 0,1 0 0 16,-3 2 0-16,0-1 0 0,0 0 0 0,0-2 0 16,-2 0 0-16,0-1 0 0,1 0 0 0,-1-2 0 0,3-1 0 0,0-1 0 15,2-2 0-15,3-2 0 0,-2 0 0 0,5-6 0 0,0 0 144 16,0 0-144-16,0 0 192 0,7-7-192 15,3-1 224-15,1-3-64 0,2-3-16 0,1-2 0 0,3-4-144 0,1-3 0 16,2-1 144-16,-2-2-144 0,0 1 128 16,-2 0-128-16,0 1 128 0,-3 2-128 0,-1 2 224 0,-2 2-32 15,-3 3 0-15,-2 3 0 0,0 2 304 0,-2 3 48 16,-2 2 16-16,-1 5 0 0,0 0-240 0,0 0-64 16,0 0 0-16,-4 6 0 0,-1 2-256 0,1 3 0 15,-2 1 0-15,2 2-144 0,-1 2 144 0,0 0 0 16,3 4 0-16,0-2 0 0,0-1 0 0,2 1 0 15,3 0 0-15,0-1 0 0,2-1 0 0,1-1-128 16,2-2 128-16,2-1 0 16,1-2-432-16,1-1 0 0,1-1 0 0,2-3 0 15,3 0-1200-15,2-3-240 0,1-1-48 0,2-2-8784 16,3-1-1760-16</inkml:trace>
  <inkml:trace contextRef="#ctx0" brushRef="#br0" timeOffset="53526.4">22989 6072 25791 0,'8'-8'2304'0,"-4"5"-1856"0,0-2-448 0,1 1 0 0,-1 1 464 0,-4 3 0 16,0 0 0-16,0 0 0 0,0 0 368 16,0 0 64-16,0 0 0 0,0 0 16 0,0 0-448 0,-5 5-80 15,-4 3-32-15,-1 1 0 0,-2 0-160 0,-2 1-16 16,-2 0-16-16,0-1 0 0,-2 2 16 0,-2 0 0 16,2 0 0-16,-2 2 0 0,3-1-16 0,0 0 0 15,0-1 0-15,3 0 0 0,1-1-160 0,2 1 0 16,1 0 144-16,2-1-144 0,1-2 192 0,3 0-48 15,1-1 0-15,1-1 0 0,2 1 96 0,1-1 16 16,2 0 0-16,2-1 0 0,2 1-32 0,2-1 0 16,1 2 0-16,3 0 0 0,2-1 32 0,3 0 0 15,2-1 0-15,1 1 0 0,1-2-16 0,1 2 0 16,1-1 0-16,-1 1 0 0,-1-1-112 0,-2 1-128 16,-1-1 176-16,-3 1-176 0,1-2 0 0,-4 0 0 15,-2 1 0-15,-1-1-192 16,-3 0-528-16,0-1-112 0,-7-3 0 0,4 4-16 15,-4-4-464-15,0 0-96 0,0 0 0 0,3 7-12720 0</inkml:trace>
  <inkml:trace contextRef="#ctx0" brushRef="#br0" timeOffset="53841.62">22759 6457 18431 0,'0'0'1632'0,"0"0"-1312"15,0 0-320-15,0 0 0 0,0 0 2256 0,0 0 384 16,0 0 80-16,0 0 16 0,0 0-1024 0,0 0-208 15,0 0-32-15,9 2-16 0,-2 2-496 0,3-1-80 16,1 0-32-16,4 2 0 0,1-1-256 0,2 0-48 16,-1 0-16-16,2 1 0 0,1 0-320 0,2-1-64 0,-1 0-16 0,1 0 0 31,0-2-432-31,0-1-80 0,-1 0-32 0,1-1 0 16,1 0-2720-16,-1-1-560 0</inkml:trace>
  <inkml:trace contextRef="#ctx0" brushRef="#br0" timeOffset="54312.17">23559 6008 26719 0,'0'0'2368'16,"3"-5"-1888"-16,2-2-480 0,-1 1 0 0,-1-2 928 0,1 0 96 16,2 0 0-16,-1 3 16 0,0-1 352 0,-1 1 64 15,1 1 16-15,-5 4 0 0,3-5-496 0,-3 5-80 16,4-4-32-16,-4 4 0 0,0 0-224 0,0 0-64 16,0 0 0-16,0 0 0 0,0 0-240 0,0 0-48 15,0 0-16-15,5 5 0 0,-3 2-272 0,-2 2 0 16,-2 2 128-16,0 2-128 0,-1 2 0 0,0 3 0 15,-1 2 0-15,-2 1 0 0,1-1 0 0,0 2 0 0,1 0 0 0,-1 2 0 16,2-1 0-16,0 0 0 0,1 0 0 0,1-1 0 16,-1-2 0-16,2-1 0 0,2 0 0 0,-1-1 0 15,0-4 0-15,0-2 0 0,2-1 128 16,0-1-128-16,2-1 144 0,0-3-16 0,1 0-128 16,0-2 192-16,2 2 0 0,1-3-16 15,1-2 0-15,1 0 0 0,2-1-32 0,1-1 0 0,2-1 0 0,4-1 0 0,-2-1-144 16,3 1 160-16,0 0-160 0,0 0 160 0,-1-1-160 0,-2 1 0 15,1 0 0-15,0 0 0 16,0 1-320-16,-2 1-112 0,-1 0-16 0,-2 0 0 16,-1 1-2256-16,-1-1-464 0</inkml:trace>
  <inkml:trace contextRef="#ctx0" brushRef="#br0" timeOffset="58934.32">6074 3725 15839 0,'0'0'704'0,"0"0"128"0,0 0-656 0,-6 4-176 15,0-2 0-15,0 0 0 0,1 1 1824 0,0-1 336 16,-1-1 64-16,1 0 16 0,5-1-528 0,0 0-112 15,-5 2 0-15,5-2-16 0,0 0-672 0,0 0-128 0,0 0-16 0,0 0-16 16,0 0-240-16,8 5-32 16,2-2-16-16,2-1 0 0,2 0-48 0,2 1-16 15,3-2 0-15,0-1 0 0,0 0-48 0,-1-1-16 0,2-1 0 0,1 0 0 16,2 0-48-16,-1 0-16 0,-2 0 0 0,-1-1 0 16,-1 1-144-16,1 0-128 0,-1 1 192 0,-2 0-192 15,-1 0 144-15,-1 0-144 0,-2 1 0 0,-2 0 144 16,-3 0-144-16,-7 0 128 0,0 0-128 0,0 0 128 15,0 0-128-15,0 0 128 0,0 0-128 0,0 0 128 32,0 0-608-32,0 0-128 0,3 5-32 0,-3-5-10400 0,0 0-2080 0</inkml:trace>
  <inkml:trace contextRef="#ctx0" brushRef="#br0" timeOffset="59828.03">7581 3350 1839 0,'0'0'0'0,"0"-6"160"0,1 2-160 0,1-2 0 15,3 0 0-15,-1-1 0 16,-2 1 5152-16,-1 1 992 0,0-1 208 0,-1 1 48 16,-1 1-3632-16,1 4-720 0,0 0-128 0,0 0-48 15,0 0-688-15,0 0-144 0,0 0-16 0,0 0-16 0,0 0-496 0,0 0-112 16,-1 7-16-16,-1 2 0 0,0 2-144 0,1 2-48 16,0 3 0-16,0 1 0 0,-1 2-64 0,2 1-128 15,0 0 176-15,0 2-176 0,-1 1 176 0,1-1-176 16,0 0 160-16,0-1-160 0,0-1 0 0,0 0 128 15,0-1-128-15,0 0 0 0,0-1 0 0,0 0 0 16,-1-3 0-16,1 1 0 16,0-2-560-16,0-1-144 0,-1-2-48 0,1 0 0 15,0-1-2512-15,0-2-512 0,0-8-112 0,-5 12-16 0</inkml:trace>
  <inkml:trace contextRef="#ctx0" brushRef="#br0" timeOffset="60110.97">7515 3443 28559 0,'-10'-25'1264'0,"7"14"272"16,-2-1-1232-16,2-3-304 0,1 0 0 0,2 0 0 0,0-2 832 0,2-1 128 16,1 1 0-16,3 0 16 15,0 2-16-15,3 0 0 0,1-1 0 0,0 4 0 16,2 2-448-16,0 1-112 0,1 1-16 0,2 1 0 16,1 1-96-16,1 2-32 0,-2 2 0 0,-1 2 0 15,2 1-128-15,-1 2-128 0,0 3 192 0,-2 0-192 16,-2 2 144-16,-1 2-144 0,-3 1 0 0,-1 1 144 15,-2 1-144-15,-2 2 0 16,-2-1 144-16,-2 0-144 0,-2 2 0 0,-3-1 0 0,-2 0 0 0,-2 1 128 0,-1-2-128 0,0 0 0 16,-1 1 0-16,-1-2 128 0,-3-1-128 0,1-1 192 15,0-1-64-15,1-1 0 0,1-2-128 0,2 0 0 16,-1-2 0-16,4 0 0 16,1 0-528-16,1 0-80 0,2-2-16 0,5-3-10576 15,0 0-2112-15</inkml:trace>
  <inkml:trace contextRef="#ctx0" brushRef="#br0" timeOffset="60612.57">7117 4030 24927 0,'0'0'1104'0,"0"0"240"0,-5-1-1088 0,0 0-256 16,5 1 0-16,-6 0 0 0,6 0 1472 0,0 0 256 15,0 0 32-15,0 0 16 0,0 0-672 0,0 0-128 16,5-3-16-16,4 0-16 0,4-1-608 0,5 1-112 16,6 0-32-16,4-3 0 0,7-1-192 0,6 0 176 15,5 1-176-15,4 0 160 0,1-3-32 0,4 1-128 16,2 1 192-16,5-1-64 0,1 1 64 0,3 2 0 0,2 0 0 0,-1 0 0 15,-3-1-192-15,-2 2 0 16,-6 1 0-16,-3 1 128 0,-4 0-128 0,-3 1 0 0,-2 0 144 0,-6 0-144 16,-6 1 0-16,-5 0 0 15,-4 0 0-15,-4 1 128 0,-5-1-128 0,-3 1 0 0,-11-1-128 0,0 0 128 32,0 0-640-32,-4 6-32 0,-6-1-16 0,-3 1 0 15,-2 0-1424-15,-3 1-272 0,-4 0-64 0</inkml:trace>
  <inkml:trace contextRef="#ctx0" brushRef="#br0" timeOffset="61161.87">7555 4245 13823 0,'0'0'1216'0,"0"0"-960"0,1-4-256 16,-2-2 0-16,-1 1 2624 0,2 5 464 15,-3-6 112-15,0 2 0 0,-2 1-1136 0,-1 2-224 16,-2 0-48-16,-1 2-16 0,-1 2-864 0,-2 0-160 0,-1 2-48 0,-1 3 0 16,-4 4-384-16,2 2-64 0,-3 3-32 0,1 2 0 15,0 0-96-15,1 2 0 0,1 0-128 0,1 1 192 16,2 1-192-16,2 2 0 0,1 0 0 0,3 0 0 16,1-3 0-16,3 1 0 15,0-1 0-15,3-1 0 0,2 0 0 0,2-2 0 0,2-4 0 16,1-1 0-16,3-1 0 0,2-2 0 0,2-3 0 0,0-1 0 0,1-2 192 0,2-1 0 15,-1-3 0-15,1-1 0 0,-1-2 80 0,-1-2 16 16,-1 0 0-16,-1-2 0 16,-2-1 96-16,-2-1 0 15,-1-2 16-15,-3-1 0 0,-1-1 32 0,-1 1 0 0,-4 0 0 0,-2 1 0 0,0 1-64 0,-2 2-16 16,-3 0 0-16,-1 2 0 0,-1 0-128 0,-1 3-32 16,-1 3 0-16,-1 0 0 0,-3 0-192 0,2 0 144 31,-1 3-144-31,0 0 128 15,2 2-1152-15,1 0-256 0,0 1-32 0,2 0-16 16,1 2-2048-16,3 0-400 0</inkml:trace>
  <inkml:trace contextRef="#ctx0" brushRef="#br0" timeOffset="61554.8">7797 4337 24767 0,'0'0'1088'0,"0"0"240"0,2-5-1072 0,1 0-256 0,0 1 0 15,1 0 0-15,0-1 2064 0,-4 5 368 0,0 0 64 0,0 0 0 16,0 0-1024-16,0 0-224 0,0 0-32 0,0 0-16 0,0 6-608 0,-1 3-112 16,-2 2-32-16,-2 1 0 0,0 2-176 0,-1 2-32 15,0 3-16-15,0 0 0 0,1 0-224 0,-1 1 176 16,1 4-176-16,0-2 160 0,2-3-160 0,2 1 0 16,1-1 0-16,0 0 0 0,1-2 0 0,2-1 0 15,-1-3 0-15,3-1 0 0,0-1 0 0,2-1 0 16,1-3 0-16,2 1 0 0,2-2 0 0,1-2 0 15,0-1 0-15,2 0 0 0,1-3 0 0,0 0 0 16,2-4 128-16,1 0-128 16,-2-2-544-16,1 0-144 0,-3-3-16 0,0-2-16 15,-1-2-2128-15,-1 0-416 0,-1-2-96 0</inkml:trace>
  <inkml:trace contextRef="#ctx0" brushRef="#br0" timeOffset="61760.43">7729 4422 33519 0,'-7'-9'1472'0,"7"9"320"0,0 0-1424 0,-1-5-368 0,1-2 0 0,0 7 0 0,3-4 320 0,1-1-16 15,4 1 0-15,3-2 0 0,3 2-112 0,4 0 0 16,3 0-16-16,0 1 0 0,1 1-176 0,0 1 0 16,0 1 0-16,-1-1 0 15,-3 0-688-15,-1 1-64 0,-3 0-16 0,-2 3-9168 16,-3 0-1840-16</inkml:trace>
  <inkml:trace contextRef="#ctx0" brushRef="#br0" timeOffset="61935.24">7770 4531 22111 0,'0'0'1968'0,"0"0"-1584"16,-5 0-384-16,5 0 0 0,0 0 1984 0,0 0 304 16,0 0 64-16,0 0 16 0,0 0-464 0,0 0-96 15,0 0-16-15,0 0 0 0,7-2-1024 0,3-2-224 0,3 1-32 16,3 0-16-16,1 1-272 0,2-1-48 15,2 1-16-15,1 0 0 0,0 0-160 0,1-1 0 0,-1-2 0 0,0 1 0 32,0-1-1632-32,2 2-256 0,-1-1-48 0,1-1-8560 15,-2-1-1696-15</inkml:trace>
  <inkml:trace contextRef="#ctx0" brushRef="#br0" timeOffset="62152.93">8409 4312 28559 0,'0'0'2544'0,"0"0"-2032"0,0 0-512 0,0 0 0 15,-1-7 1728-15,0 2 256 0,1 5 64 0,0 0 0 0,0 0-512 0,0 0-80 16,0 0-32-16,0 0 0 0,0 0-864 0,-3 7-176 16,-1 0-48-16,2 3 0 0,0 1-144 0,0 2-48 15,1 2 0-15,1 0 0 16,2 2-144-16,-1-1 128 0,-2 2-128 0,2-2 128 0,1 1-128 0,-1-1 0 16,0 2 0-16,1-1 128 0,-1 0-128 0,1-1 0 15,0 0 0-15,-1-1 128 0,0-2-128 16,0-1 0-16,-1-1 0 0,1-1 0 15,2-1-640-15,-1 0-64 0,-2-9-16 0,0 0 0 16,0 0-2448-16,0 0-480 0</inkml:trace>
  <inkml:trace contextRef="#ctx0" brushRef="#br0" timeOffset="62359.75">8306 4464 7359 0,'-10'-17'656'0,"6"10"-528"0,-2-2-128 0,1 0 0 16,3-1 5952-16,1 0 1152 15,0 0 224-15,2 0 48 0,3 2-5008 0,1-1-992 16,3 0-208-16,1 1-32 0,2 2-544 0,1-1-96 16,1 2-32-16,3 0 0 0,3 2-336 0,-1 1-128 0,-2 1 0 0,1 2 144 15,-1 1-368-15,-1 1-80 0,-1 1-16 0,-2 1 0 16,-2 2-1856-16,-1 0-368 0,-2 2-80 0,-2 2-11936 16</inkml:trace>
  <inkml:trace contextRef="#ctx0" brushRef="#br0" timeOffset="62531.97">8327 4655 3679 0,'-15'1'320'0,"15"-1"-320"16,-5 3 0-16,-1-1 0 0,1 0 6048 0,5-2 1136 16,0 0 240-16,0 0 32 0,0 0-4592 0,0 0-928 15,0 0-176-15,4 4-32 0,-4-4-736 0,7 5-144 0,2-2-16 0,1-1-16 16,1-1-400-16,2-1-80 16,2 0-16-16,2-1 0 0,-1 0-176 0,3-1-144 0,-3-1 192 0,2-2-192 15,1 1-176-15,-1-2-144 16,2 1-16-16,-1-2-11648 15,-4 1-2336-15</inkml:trace>
  <inkml:trace contextRef="#ctx0" brushRef="#br0" timeOffset="64215.02">9395 3191 2751 0,'0'0'256'0,"0"0"-256"0,0 0 0 0,4-4 0 16,0-1 3856-16,0 1 736 0,0 0 144 0,1-1 16 15,-1 0-2256-15,1 0-464 16,-1 1-96-16,0 1-16 0,2-1-528 0,-6 4-112 0,5-2-32 0,-5 2 0 16,5-4-576-16,-5 4-112 0,0 0-32 0,0 0 0 31,4-4-208-31,-4 4-64 15,0 0 0-15,0 0 0 0,0 0-32 0,0 0-16 0,0 0 0 0,0 0 0 0,-5-1-80 0,-1 1 0 16,1 0-128-16,-3 1 192 0,-1 0-192 0,-1 2 0 16,0-2 128-16,-1 0-128 15,-2 0 0-15,-1 0 0 0,1 0 0 0,-3 2 0 0,2 0 0 16,1-1 0-16,1-2 0 0,0 1 0 16,-2 0 0-16,3 0 0 0,3 0 0 0,-1-1 0 0,0 0 0 0,1 1 0 15,3 0 0-15,-1 1 0 0,1-1 0 0,-1-1 0 16,6 0 0-16,0 0 0 0,0 0 192 0,0 0 0 15,0 0 0-15,-5 2 0 0,-1-1-32 0,6-1-16 16,-4 4 0-16,4-4 0 0,0 0 0 0,0 0 0 16,0 0 0-16,0 0 0 0,0 0 80 0,0 0 16 0,-2 6 0 15,2-6 0-15,0 6 32 0,0 1 16 16,-3 1 0-16,2-2 0 0,0 1-128 0,0 0-32 16,-1 0 0-16,1 2 0 0,0 1-128 0,0 1 0 15,-2 1 144-15,1 1-144 0,0 0 0 0,1 2 144 0,0 1-144 0,-1 3 0 16,-1 2 128-16,1 2-128 0,0 1 0 0,0 4 0 15,-1 1 0-15,0 3 0 16,-2 1 128-16,2 4-128 0,-2 2 0 0,1 2 0 16,-1 0 128-16,1-1-128 0,0 2 0 0,-1 0 0 0,2-1 128 0,0-1-128 0,-1 0 0 0,2-1 0 15,0 1 0-15,1-3 0 0,0-2 144 0,0-4-144 16,-1-2 0-16,2-3 144 0,0-1 16 0,0-2 0 16,0-2 0-16,0 0 0 0,0-3 176 0,0-1 48 15,0-2 0-15,0-2 0 0,0 1-128 0,0-3 0 16,0-2-16-16,0 1 0 0,0 1-112 0,0-2 0 15,0-2-128-15,2 0 192 0,-1 0-192 0,-1-7 176 16,0 0-176-16,1 6 160 0,-1-6-160 0,2 5 160 16,-2-5-160-16,0 0 160 0,3 6-160 0,-3-6 0 15,5 4 0-15,-5-4 128 0,6 3-128 0,1 1 128 16,-1-2-128-16,2 0 128 0,2-2-128 0,0 1 0 16,2 2 144-16,2-3-144 0,4-1 0 0,2 0 0 15,0-1 0-15,2 0 128 0,2 0-128 0,0-2 0 16,-1 1 0-16,-1 0 0 0,-1-2 0 0,-1 2 0 15,-3 0 0-15,0-1 0 0,-3 2 0 0,-1 0 0 16,-2 1 0-16,0 0 0 0,-4 0 0 0,0 0 0 16,-7 1 0-16,0 0 0 0,0 0 0 0,0 0 0 15,0 0 0-15,0 0-192 16,0 0-336-16,0 0-80 0,0 0-16 0,0 0 0 16,0 0-1952-16,0 0-400 0,0 0-80 0</inkml:trace>
  <inkml:trace contextRef="#ctx0" brushRef="#br0" timeOffset="65789.53">9896 3617 25055 0,'0'0'1104'0,"0"-6"240"0,2 0-1088 0,0-1-256 0,1 1 0 0,0-1 0 16,2-1 1024-16,0 1 128 0,2-1 48 0,1 1 0 16,-1 1-176-16,2 0-16 15,1 2-16-15,0 2 0 0,1 0-464 0,0 4-80 16,-1 1-32-16,0 3 0 0,-2 2-256 0,0 3-160 15,-2 2 192-15,-2 3-192 0,0 0 144 0,-4 3-144 0,0 0 0 0,0 0 144 0,-3 2-144 0,-1 0 160 16,-2-1-160-16,0 0 160 16,-2 1-160-16,0-1 192 0,1-2-192 0,-1 0 192 15,1-2-192-15,1-1 0 0,-1-2 144 0,0-2-144 0,2-2 128 0,3-3-128 16,-2-1 160-16,4-5-160 0,0 0 256 0,0 0-32 16,0 0-16-16,0 0 0 0,5-6 112 0,1-3 0 15,4-3 16-15,0-1 0 16,1-3-336-16,2-2 0 0,2-2 0 0,3-8-128 0,1 0 128 15,-1 4 0-15,-5 2 0 0,0 2-192 0,-2 4 0 16,-2 1 0-16,-2 4 0 0,-3 2 448 0,0 3 64 16,-3 0 32-16,-1 6 0 0,0 0 48 0,0 0 16 15,0 0 0-15,-5 0 0 0,-1 4-224 0,1 1-64 16,-2 3 0-16,2 2 0 0,-1 1-128 0,2 1 0 16,1 1 0-16,2 1 0 0,-1 1 0 0,2 0 0 15,2 0 0-15,1 1 0 0,2-2-144 0,3-1 144 16,1 1 0-16,1-1 0 0,-1-2-128 0,2 0 128 15,1-2 0-15,1-2 0 16,1 0-512-16,2-1 16 0,0-2 0 0,3-3 0 16,-3-2-2016-16,2-1-416 0,-1-3-80 0</inkml:trace>
  <inkml:trace contextRef="#ctx0" brushRef="#br0" timeOffset="66136.73">10398 3395 32191 0,'-13'-20'1424'0,"8"12"304"0,1 0-1392 0,0 1-336 0,-1-1 0 0,2 0 0 0,1 1 448 0,1-1 0 16,1 1 16-16,1 2 0 0,1-1 272 0,3 2 48 15,0 1 16-15,1 0 0 0,1 2-528 0,2 1-96 16,1 1-32-16,-1 2 0 0,-1 0-144 0,1 1 0 16,-1 2 144-16,-2 0-144 0,-1 1 0 0,-2 1 0 15,-1 1 0-15,-1 0 0 0,-1 1 128 0,-2 1-128 16,-1 0 128-16,0 1-128 0,-3 1 128 0,1-1-128 15,-1-1 160-15,1-1-160 0,-2-2 192 0,2 0-64 16,1-1-128-16,1-1 192 0,1 1 128 0,2-7 32 16,0 0 0-16,0 0 0 0,-2 6-80 0,0 0-16 15,2-6 0-15,0 0 0 0,0 0-64 0,0 0 0 16,6 4-16-16,2 0 0 0,0-2-176 0,2-1 192 16,0 0-192-16,1-1 192 0,1 0-192 0,2 0 0 0,-1 0 0 0,0-1 0 15,1-1-208-15,1 0-128 0,0 0-32 0,-1 2 0 16,-1 2-2800-1,1 0-560-15</inkml:trace>
  <inkml:trace contextRef="#ctx0" brushRef="#br0" timeOffset="67218.07">11418 3303 14399 0,'0'0'640'0,"0"0"128"0,0 0-624 0,0 0-144 0,-1-5 0 0,0-2 0 0,2 1 1584 0,1-1 272 15,0 2 64-15,-1-1 16 0,0-1-240 0,2 2-48 16,0-1-16-16,0 1 0 0,-3-1-336 0,0 6-64 31,0-5-16-31,0 1 0 0,0-2-272 0,0 6-64 0,0 0-16 0,0 0 0 0,0 0-160 0,0 0-48 16,-5-1 0-16,-1 2 0 15,1 1-368-15,-2 4-80 0,-1 1-16 0,0 4 0 0,-1 3-192 0,0 1 0 16,-1 3 0-16,-3 5 0 0,0 2 208 0,-2 4-48 0,0 3-16 0,0 3 0 16,-2 2 80-16,2 4 16 15,-1 3 0-15,3 1 0 0,0 0-240 0,2 1 144 16,2 0-144-16,0 0 128 0,3-1-128 0,2-4 0 15,3-1 144-15,2-1-144 0,0-3 160 0,3-1-32 0,1-1-128 0,2-2 192 16,1-1-64-16,0-5 0 0,2-3-128 0,2-2 192 16,2-1-192-16,0-1 0 15,1-4-192-15,4-2 192 16,-4-2-720-16,4-2-48 0,2-3 0 0,2-2 0 0,1-2-2000 0,5-2-416 0</inkml:trace>
  <inkml:trace contextRef="#ctx0" brushRef="#br0" timeOffset="68067.69">11879 3362 26719 0,'0'0'2368'0,"0"-5"-1888"16,0 0-480-16,0-1 0 0,0 0 1120 0,0-1 128 15,1 0 32-15,1 2 0 0,1-1 32 0,3 1 16 16,-2 1 0-16,4-1 0 0,2 1-816 0,2-1-144 15,2 2-48-15,2 0 0 0,-1 1-192 0,2 0-128 16,1 2 128-16,0 2-128 0,-2 0 0 0,-1 1 0 16,-3 0 0-16,-2 4 0 0,-3 0 0 0,0 1 0 15,-4 2 0-15,-3 2 0 0,-1 3 0 0,-5 0 128 16,-3 2-128-16,-2 1 0 0,-1 1 144 0,-2 0-144 16,0-2 192-16,0 1-192 0,0-2 128 0,0 0-128 0,1-2 0 0,2-2 0 15,1-1 0-15,4-1 128 16,0-2-128-16,3-2 0 0,3-6 144 0,-1 7-144 0,1-7 0 0,0 0 144 15,3 5 112-15,3 0 0 0,0-3 16 16,3 1 0-16,0 1-96 0,2-2-32 0,1-1 0 0,1 0 0 16,0 0-144-16,2 0 0 0,-1 0 144 0,-1 2-144 15,-2 0 0-15,1 0 0 0,-1 0 0 0,-3 1 0 0,-2-1 0 0,0 1 0 16,-3 2 0-16,-1 1 0 0,0 0 0 0,-2 2 0 16,-3-1 0-16,0 1 0 0,-1-1 128 0,-3 1-128 31,-2 1 128-31,-1-1-128 0,-2 0 176 0,0-2-48 15,-1 0 0-15,0 0 0 0,0-2 0 0,-1-1-128 16,0 1 192-16,0-2-64 0,-2 0-128 0,2 0 128 0,0 0-128 0,-1-2 128 0,1-1-304 0,1 0-64 16,1-1-16-16,1-1 0 15,0 0-1648-15,2-1-336 0,1 0-64 0</inkml:trace>
  <inkml:trace contextRef="#ctx0" brushRef="#br0" timeOffset="68398.31">12542 3290 35935 0,'0'0'3200'0,"0"0"-2560"0,-1-5-512 0,1 5-128 16,0 0 272-16,0 0 48 0,0 0 0 0,0 0 0 15,0 0 96-15,0 0 32 0,0 0 0 0,-1 7 0 16,0 1-448-16,0 2 0 0,1 0 128 0,0 2-128 15,-1 2 0-15,-1 3 160 0,0-1-160 0,0 2 160 16,-1-1-160-16,1 1 0 0,-1 0 144 0,1 0-144 16,1 1 0-16,-1 0 128 0,2-3-128 0,0 0 0 0,-1-3 192 0,0-1-16 15,1-2-16-15,1 0 0 0,2-1 32 0,0-2 16 16,2 0 0-16,0-2 0 0,2-1 96 0,1-1 16 16,0-1 0-16,1 0 0 0,2 1-128 0,1-1-32 15,0 0 0-15,2 0 0 0,-1-4-160 0,1 0 0 16,-1 1 0-16,0 0 128 15,1-2-640-15,-1 2-128 0,-2 0-16 0,1 1-16 16,-1 0-2272-16,-1 1-448 0,0-1-80 0</inkml:trace>
  <inkml:trace contextRef="#ctx0" brushRef="#br0" timeOffset="68681.08">12318 3857 29599 0,'-15'3'1312'0,"10"-1"272"0,-1 0-1264 0,2 2-320 0,-3-2 0 0,3 1 0 15,4-3 1072-15,0 0 144 0,0 0 48 0,0 0 0 16,3 6-208-16,5-2-32 0,2 0-16 0,5 1 0 16,4-2-560-16,4-1-96 0,5-2-32 0,2 0 0 15,3-1-80-15,0-1-32 0,0-2 0 0,-1-1 0 0,0 1-80 0,-2-1 0 16,-3 2-128-16,1 0 192 15,-4 0-192-15,-2 0 128 0,-1 0-128 0,-2 1 0 16,-2 0-240 0,-1 1-144-16,-3 1-16 0,-2 1-16 0,-2 1-2752 0,-2 1-544 0</inkml:trace>
  <inkml:trace contextRef="#ctx0" brushRef="#br0" timeOffset="69045.72">12491 4204 34095 0,'-12'-5'3024'0,"12"5"-2416"0,-4-2-480 0,0-2-128 16,0 0 576-16,2-1 80 15,0 1 32-15,2-1 0 0,2-1 304 0,2 1 64 16,3-1 16-16,3 2 0 0,2-1-752 0,1 1-128 0,2-1-48 0,-1 3 0 16,0 1-144-16,-1 1 0 0,-1 0 0 0,-1 0 128 15,-1 2-128-15,-1 3 0 0,0 0 0 0,-4 2 0 16,-1 2 0-16,-3 1 0 0,-2-1 0 0,-1 2 0 15,-3 2-176-15,0 0 176 0,-3 1-128 0,-1 1 128 16,-1 1-176-16,-1-1 176 0,-1 1-208 0,0-1 80 16,0-1 128-16,1 0 0 0,1-3-144 0,1-3 144 0,3 0 0 0,2-2 0 15,1-1 0-15,3-5 128 0,0 0 384 0,0 0 80 16,0 0 16-16,0 0 0 0,0 0 32 0,7 2 0 16,0-1 0-16,2 0 0 0,1-1-256 0,0-1-32 15,1 0-16-15,1-1 0 0,1-1-176 0,2 1-32 16,-1-1-128-16,0 1 192 0,2 0-192 0,-1 0 0 0,0 0 0 0,1 0 0 31,-1-1-1072-31,-1 1-256 0,2-1-48 0,-2 0-11552 16,-1 0-2304-16</inkml:trace>
  <inkml:trace contextRef="#ctx0" brushRef="#br0" timeOffset="71909.83">13453 3676 7359 0,'0'0'656'0,"0"0"-528"15,-5 2-128-15,5-2 0 0,-5 3 2688 0,1-1 512 16,-2 0 112-16,1 0 16 0,5-2-1264 0,-6 2-240 0,2 0-48 0,4-2-16 16,-6 2-304-16,6-2-64 0,0 0-16 0,0 0 0 15,0 0-400-15,0 0-80 0,0 0 0 0,0 0-16 16,0 0-240-16,8 0-64 0,1 0 0 0,2-1 0 15,1-2-112-15,2 1-16 0,1 0-16 0,2 0 0 16,2-1-192-16,0-1-48 16,0 1 0-16,0 1 0 0,1-2-192 0,-1 2 0 0,1-2 0 0,-2 2 0 0,-2-1 128 0,0 1-128 15,-3 1 0-15,-2 0 0 0,-1 0 144 16,-2-1-144-16,-8 2 128 0,6-1-128 0,-6 1 176 0,0 0-48 16,0 0-128-16,0 0 192 0,0 0-192 0,0 0 0 15,0 0 0-15,0 0 0 16,0 0-400-16,0 0-80 0,0 0-16 0,0 0 0 15,0 0-1472-15,-3 5-288 0,-2 0-64 0,2-1-11824 0</inkml:trace>
  <inkml:trace contextRef="#ctx0" brushRef="#br0" timeOffset="72696.43">14227 3619 26943 0,'-13'-9'1200'0,"9"6"240"0,0-1-1152 0,0-2-288 32,0 1 0-32,0-1 0 0,2 1 656 0,1-1 80 0,1 6 16 0,0 0 0 0,2-7 80 0,1 2 32 0,2-1 0 0,0 2 0 31,2 0-384-31,2 0-80 0,1 3-16 0,1 0 0 15,0 1-64-15,1 0 0 0,0 1-16 0,0 1 0 16,-1 2 48-16,0 0 16 0,-2 1 0 0,-2 1 0 16,1 2-16-16,-2 1 0 0,-3-1 0 0,-1 2 0 15,-1 1-160-15,-1 0-48 0,-2 0 0 0,0 1 0 16,-1 1-144-16,-2-1 128 0,0 1-128 0,-1-1 128 16,2 0-128-16,-1-1 0 0,2 0 0 0,1-1 128 15,1-2-128-15,-1-2 0 0,2-6 0 0,0 0 0 0,0 0 0 16,0 0 0-16,0 0 0 0,0 0 0 0,0 0 0 15,0 0 0-15,0 0 0 0,6-3 0 0,-1-1 0 16,1-4 0-16,2 0 0 0,0-3 0 0,-2-2 0 0,2-2 0 16,0-1 0-16,0 0 0 0,-1-1 0 0,0 1 0 15,-2 0 0-15,2 2 0 0,-2 1 0 0,1 2 240 16,-5 2-48-16,1 2 0 0,-2 7 256 0,0 0 64 16,0 0 0-16,0 0 0 0,0 0-64 0,0 0 0 15,0 0 0-15,0 9 0 0,-1 1-288 0,0 1-160 16,0 0 160-16,1 1-160 0,0 0 0 0,1 1 0 15,1 1 0-15,1-1 0 0,1-1 0 0,0-1 0 16,0 0 0-16,3-2 0 0,0-2 0 0,0 1 0 16,2-1-208-16,2-2 64 15,0-1-624-15,3-3-128 0,4-1-32 0,1-3 0 16,0 0-1760-16,3-3-336 0,0-2-80 0</inkml:trace>
  <inkml:trace contextRef="#ctx0" brushRef="#br0" timeOffset="73276.02">14721 3271 13007 0,'0'0'576'0,"0"0"128"0,0-5-576 0,0-1-128 16,0 1 0-16,0 5 0 0,-1-6 1216 0,0 1 192 15,0-1 64-15,1 6 0 0,-1-6 576 0,1 0 112 16,0 6 16-16,0-5 16 0,-1-1-480 0,1 6-112 0,0-5 0 0,0 5-16 15,1-6-336-15,-1 6-64 16,3-5-16-16,-3 5 0 0,3-6-112 0,-3 6-32 0,0 0 0 0,0 0 0 16,4-5-512-16,-4 5-96 15,0 0-32-15,4-5 0 0,-4 5-32 0,7-3-16 16,-2 1 0-16,1 2 0 0,-1 0-144 0,2 0-48 0,0 0 0 0,0 1 0 16,1 0-144-16,-1 0 192 0,0 0-192 0,1 0 192 15,-3 1-64-15,2-1 0 0,-7-1 0 0,6 2 0 16,0 0-128-16,-6-2 192 0,0 0-192 0,7 3 192 15,-7-3-192-15,3 4 0 0,-3-4 144 0,4 4-144 16,-4-4 0-16,4 6 128 0,-4-6-128 0,3 5 0 16,-3-5 0-16,2 7 0 0,0-1 0 0,-1 0 0 15,-1-6 0-15,0 0 0 0,0 0 0 0,0 0 128 16,-1 6-128-16,1-6 0 0,0 0 0 0,0 0 0 0,0 0 0 0,0 0 0 16,0 0 0-16,0 0 0 0,0 0-144 0,0 0 0 15,0 0 0-15,0 0 0 16,0 0-304-16,0 0-48 15,0 0-16-15,0 0 0 0,0 0-1248 0,0 0-256 0,0 0-48 0,0 0-16 16,0 0-720-16,0 0-144 0,0 0-16 0</inkml:trace>
  <inkml:trace contextRef="#ctx0" brushRef="#br0" timeOffset="73731.59">14702 3211 13823 0,'0'0'1216'16,"0"0"-960"-16,0 0-256 0,-1-3 0 0,-2-2 1568 0,3 5 272 0,0 0 48 0,-2-4 16 15,1-2-48-15,1 6 0 0,1-5 0 0,-1 5 0 0,0 0-656 0,3-6-144 16,2 2-32-16,-5 4 0 15,4-4-48-15,-4 4-16 0,7-3 0 0,0 2 0 0,1-1-176 0,0 1-32 16,-2 1-16-16,2 1 0 0,0 1-288 0,0 2-64 16,0-1-16-16,2 2 0 0,-1 1-16 0,1 2 0 15,-4 1 0-15,3 4 0 16,0 0-32-16,0 2-16 0,0 3 0 0,0 0 0 0,0 3-112 0,1 2-32 16,-1 3 0-16,0 0 0 0,1 3-160 0,-3 2 192 15,0 0-192-15,-2 4 192 0,0 2-64 0,-3 0 0 16,-2 1 0-16,-1-2 0 0,-1-2-128 0,-3-1 192 0,-2-2-192 0,-1-1 192 15,-1-3-64-15,-1 1-128 16,-1-3 192-16,-2-1-64 0,-1 0-128 0,-3-2 192 16,-1-1-192-16,-2-2 192 0,-2-3-192 0,0-1 0 15,-1-2-192-15,3-2 192 16,-2-1-672-16,3-1-16 0,2-2 0 0,1-1 0 16,2-3-1424-16,2-2-304 0,1-1-48 0,2-1-13056 0</inkml:trace>
  <inkml:trace contextRef="#ctx0" brushRef="#br0" timeOffset="74548.84">15239 2923 13935 0,'0'0'608'0,"0"0"144"0,0 0-608 0,0 0-144 16,0 0 0-16,0 0 0 0,0 0 1440 0,0 0 256 0,0 0 48 0,0 0 16 16,0 0-272-16,0 0-48 0,0 0-16 0,0 0 0 15,0 0-496-15,0 0-96 16,0 0-32-16,4-5 0 0,0 1-192 0,0 1-32 16,-4 3-16-16,7-4 0 0,0 2-176 0,-1 0-16 15,1 1-16-15,0-1 0 0,1-1-48 0,1 1-16 16,0-1 0-16,0 1 0 0,-1 1-32 0,1 0 0 0,0-2 0 0,1 2 0 15,1 0 144-15,-3 1 32 0,-1-1 0 0,1 1 0 16,0 0-80-16,-3 0-16 0,2 0 0 0,-1 0 0 16,1 0-112-16,-7 0-32 0,7 1 0 0,-7-1 0 15,6 1 0-15,1 1-16 0,-7-2 0 0,0 0 0 16,5 5-16-16,-5-5 0 0,5 5 0 0,-1 0 0 16,-4-5-16-16,3 6 0 0,0 1 0 0,-1 0 0 0,-1 0-16 0,0 1-128 15,-1 0 192-15,0 0-64 0,0 2 0 0,0-1-128 16,0 1 192-16,0 0-64 0,-1-1 16 0,0 1 0 15,1 0 0-15,-2 1 0 0,-2 1 0 0,2 0 0 16,0 1 0-16,1-1 0 0,0 0 0 0,0 0 0 16,-1 3 0-16,1 0 0 0,0 0-144 0,1 2 0 15,0 2 0-15,0-1 128 0,0 2-128 0,0 1 0 0,1 0 144 0,0 1-144 16,1 0 0-16,0 1 0 16,0 1 0-16,0 1 128 15,-1 2-128-15,1 0 192 0,2 3-64 0,-3 1 0 0,0 0 0 0,2 2 0 0,1 1 0 0,-1 0 0 16,0 1-128-16,0 0 144 15,1 0-144-15,-1 0 160 0,0-2-160 0,0-2 192 16,-1-1-192-16,-1-1 192 0,-1-2-192 0,0 1 0 16,-1-3 0-16,0-2 128 0,0-2-128 0,-4-2 160 0,2-3-160 0,-2 1 160 15,0-2 16-15,-2-1 0 0,1-3 0 16,-2-1 0-16,-1-1 128 0,2-1 16 0,0 0 16 0,-4-3 0 16,0-2 32-16,-1 1 0 0,-1-2 0 0,-1 0 0 15,0 0-144-15,1 0-32 0,0 1 0 0,0-1 0 16,0 0-192-16,0 0 0 0,0-1 0 0,1 2 0 15,-2-1-208-15,0 1-96 0,2 1-16 0,-1 0 0 16,-1 0-2240 0,0 1-464-16,-3 0-96 0</inkml:trace>
  <inkml:trace contextRef="#ctx0" brushRef="#br0" timeOffset="79896.67">6237 6417 1839 0,'0'0'0'0,"0"0"160"0,0 0-160 0,0 0 0 0,0 0 0 0,0 0 0 16,0 0 2432-16,0 0 464 0,0 0 96 0,0 0 16 0,0 0-1520 0,0 0-288 16,0 0-64-16,0 0-16 0,0 0-96 0,0 0-32 15,0 0 0-15,0 0 0 0,-5-2-272 0,5 2-48 16,0 0-16-16,0 0 0 0,0 0 160 0,0 0 16 15,0 0 16-15,-5-1 0 0,5 1 96 0,0 0 16 16,0 0 0-16,0 0 0 0,-7-1-320 0,7 1-48 16,0 0-16-16,0 0 0 0,-6-1 32 0,6 1 0 15,-7-1 0-15,7 1 0 0,-4 0-112 0,4 0-32 16,0 0 0-16,0 0 0 0,-7-1-176 0,7 1-32 16,0 0-16-16,0 0 0 0,-5-1-64 0,5 1-16 15,0 0 0-15,0 0 0 0,0 0-160 0,0 0 0 16,0 0 0-16,0 0 0 0,0 0 0 0,0 0 0 15,0 0 0-15,0 0 0 0,0 0 0 0,0 0 0 16,-7 0 0-16,7 0 0 0,0 0 192 0,0 0-32 0,0 0-16 0,0 0 0 16,0 0 16-16,0 0 0 0,0 0 0 0,0 0 0 15,0 0-32-15,0 0 0 0,0 0 0 0,0 0 0 16,0 0-128-16,0 0 192 0,0 0-192 0,0 0 192 0,0 0-192 0,4 4 0 16,2-1 0-16,3 0 0 15,-2-1 208-15,4 0-32 0,1-1-16 0,2 0 0 16,0-1 0-16,2 0 0 0,2-1 0 0,1 1 0 15,1-1-32-15,-1 0-128 0,2 0 192 0,0 0-64 0,1 0-128 16,0-1 128-16,0 1-128 0,-1 0 128 0,-1 0-128 0,-4 0 0 16,1 0 0-16,-3 1 128 0,-1-1-128 15,-1 0 0-15,-1 0 0 0,-3 1 128 16,-1 0 80-16,-2 0 16 0,-5 0 0 0,0 0 0 0,0 0-224 0,0 0 0 16,0 0 0-16,0 0-160 0,0 0-32 0,0 0 0 15,0 0 0-15,0 0 0 16,0 0-1280-16,0 0-256 0,0 0-48 0,5 5-14400 0</inkml:trace>
  <inkml:trace contextRef="#ctx0" brushRef="#br0" timeOffset="81280.4">7536 6287 10127 0,'0'0'448'0,"0"0"96"0,6-5-544 0,-1 1 0 0,-5 4 0 0,0 0 0 15,1-6 2608-15,-1 1 400 0,-1-2 96 0,0 2 16 16,1-1-960-16,0 6-192 0,-1-5-48 0,1 5 0 16,0 0-528-16,0 0-112 0,-1-6-32 0,1 6 0 15,0 0-352-15,0 0-64 0,0 0 0 0,0 0-16 16,0 0-272-16,0 0-48 0,0 0-16 0,0 0 0 15,0 8-96-15,0 1-32 0,0 2 0 0,0 1 0 16,0 2-80-16,0 3-16 0,0 1 0 0,0 3 0 0,-2 1-64 0,2 0 0 16,0-1-16-16,-1 0 0 0,0 2-176 0,1 0 0 15,0 1 144-15,0-1-144 0,-1-1 0 0,0-1 0 16,0-1 0-16,1 0 128 0,-1-4-128 0,1 0 0 16,0-2 128-16,-1-1-128 0,0-2 0 0,0 0 144 15,-1-2-144-15,2-2 0 0,0-7 128 0,0 0-128 16,0 0 0-16,0 0 0 0,-2 5 0 0,2-5 0 15,0 0 0-15,0 0 0 0,0 0 0 0,-4-3 0 16,-1-3 0-16,1-1 0 0,1-3 0 0,-1-3 0 16,1-3-192-16,1-1 192 0,0-3 0 0,1-2 0 15,-2-3-128-15,2-1 128 0,0 1 0 0,1-1 0 0,1-1 0 0,2 1 0 16,-1 0 0-16,1 1 0 0,1 1 0 0,1 2 160 16,-1 2-160-16,1 1 192 0,0 3-192 0,1 1 192 15,0-1-192-15,1 2 128 0,-1-2-128 0,3 3 128 16,0 3-128-16,1 2 0 0,0 0 0 0,2 0 128 15,2 2-128-15,-1 1 0 0,-2 2 0 0,2 1 0 0,-2 1 0 0,0 1 0 16,-2 1 0-16,1 2 128 16,-1 1-128-16,-1 3 128 0,-2 1-128 0,0 0 128 0,-5 2 0 0,1 0-128 15,-2 0 192-15,-1 0-64 0,-1 1-128 0,-2 0 128 16,-2 0-128-16,-2 1 128 0,0 0-128 0,-2-1 192 16,0 0-192-16,-2 0 192 0,-3-1-64 0,0 0-128 15,1 0 192-15,-1 0-64 0,1 0-128 0,0-1-224 16,1-2 48-16,-1 2 16 15,1-2-1568-15,2-1-304 0,-2 0-64 0</inkml:trace>
  <inkml:trace contextRef="#ctx0" brushRef="#br0" timeOffset="82524.7">6977 7167 9951 0,'0'0'448'0,"0"0"80"0,0 0-528 15,-4-2 0-15,-2-1 0 0,2 1 0 0,-2-1 1344 0,1 0 144 0,-1 0 48 16,1 1 0-16,0 0-128 0,5 2 0 16,-4-2-16-16,4 2 0 0,-4-5-112 0,-1 2 0 15,0 0-16-15,0 0 0 0,5 3 16 0,0 0 0 16,-5-2 0-16,0 0 0 0,2 0-160 0,3 2-32 15,0 0 0-15,-4-2 0 0,4 2-240 0,-5-3-48 16,5 3-16-16,0 0 0 0,0 0-384 0,0 0-80 16,0 0 0-16,0 0-16 0,0 0-304 0,0 0 128 15,8 0-128-15,3 0 0 0,2 0 0 0,4 0 0 16,2 0 0-16,6 0 0 0,1-2 0 0,4 0 0 16,2-1 0-16,4-1 0 0,5 0 0 0,6 1 0 0,6-1 0 0,5 2 0 15,4 0 0-15,1 0 0 0,1-3 0 0,4 2 0 0,6 1 0 0,2 1 0 16,1 0 0-16,-3-2 0 15,-1 1 0-15,1 1 0 0,0 0 0 0,0 0 0 16,-1 0 0-16,-3-1 128 0,-4-2-128 0,-4 2 0 0,-3 0 128 16,-3 0-128-16,-4 1 0 0,-1 0 0 0,-6-2 0 0,-4 2 128 15,-4-2-128-15,-5 1 0 0,-7 0 192 0,-3 0-192 16,-4 1 192-16,-3-1-192 0,-2 0 224 0,-5 0-64 16,-1 0-16-16,-7 2 0 0,0 0-16 0,0 0 0 15,0 0 0-15,0 0 0 0,0 0-128 0,0 0-144 16,0 0 144-16,0 0-208 15,0 0-1632-15,0 0-320 0,0 0-64 0</inkml:trace>
  <inkml:trace contextRef="#ctx0" brushRef="#br0" timeOffset="83293.4">7119 7701 3679 0,'0'0'320'0,"-6"-2"-320"15,1-2 0-15,-1-2 0 0,2 1 5312 0,1-1 976 16,-2-1 208-16,2 0 32 0,1-1-4256 0,2 0-864 15,0 1-160-15,1-2-32 0,1-1-256 0,1 0-64 0,2 1 0 0,1-2 0 16,2 0-512-16,1 0-96 0,1 1-32 0,2 0 0 16,1 2 32-16,0 0 0 0,-1 1 0 0,1 3 0 15,-2 0 16-15,0 1 0 0,-2 2 0 0,0 2 0 0,-1 3-48 0,-3 1-16 16,1 3 0-16,-2 1 0 0,-1 2-80 0,-2 2-16 16,-1 1 0-16,-3 2 0 0,-1 2-144 0,-3 3 128 15,0 1-128-15,-2 1 128 0,-1 1-128 0,-2 1 128 16,-2-1-128-16,-1 0 128 0,2 0-128 0,0 2 128 15,0-4-128-15,1-2 128 0,1-2-128 0,2 0 0 16,0-3 144-16,2-3-144 0,2-2 128 0,2-2-128 16,0-1 128-16,2-1-128 0,1-2 288 0,0-4-16 15,0 0 0-15,0 0 0 0,0 0 0 0,6 3 0 16,0-2 0-16,3 1 0 0,-1-2 16 0,2-1 0 16,1-1 0-16,2-1 0 0,2 0-112 0,1 1-32 15,-1-1 0-15,2 0 0 0,-1 0-144 0,2 1 0 16,-1 1 0-16,1-1 0 15,0-1-368-15,-1 1-96 0,3 0-32 0,-1 0 0 16,-1 1-1488-16,0 0-288 0,0-1-64 0,-2 0-8704 16,1-1-1744-16</inkml:trace>
  <inkml:trace contextRef="#ctx0" brushRef="#br0" timeOffset="83735.52">7634 7546 34319 0,'0'0'1520'0,"-2"-4"320"0,-2-1-1472 0,2 2-368 0,2 3 0 0,0 0 0 16,-5-3 384-16,5 3 0 0,0 0 0 0,0 0 0 15,-5 4 144-15,1 3 48 0,2 0 0 0,-2 3 0 16,1 2-384-16,0 2-192 0,0 0 192 0,1 0-192 16,0 3 0-16,2 0 0 0,0 1 0 0,0-1 0 15,2 1 0-15,-1-1 0 0,2-1 0 0,0-1 0 16,1 0 0-16,2-2 0 0,-1-1 0 0,2-1 0 15,1-2 128-15,-1-1-128 0,0-2 0 0,-2-1 0 16,2-3 128-16,1 0-128 0,0-2 144 0,1-1-144 16,1-2 0-16,-1-2 0 0,1-1-208 0,2-3 64 0,-4-2 144 0,3-4 0 15,1-1 0-15,0-4 0 0,-1-1 0 0,0 0-128 0,0 2 128 0,-1 0 0 16,-4 0 0-16,0 4 0 0,-1 0 0 0,-2 4 0 16,0 3 448-16,-2 0 64 0,0 1 0 15,-1 7 16-15,0 0 208 0,0 0 32 0,0 0 16 0,0 0 0 16,0 0-400-16,-3 7-96 15,-1 1-16-15,1 3 0 0,-1 1-144 0,-1 2-128 16,2 3 192-16,-1 0-192 0,0 2 160 0,1 0-160 0,-1 0 128 0,-1 2-128 16,1-1 0-16,1 2 128 0,-2 1-128 0,2 0 0 15,0-1 0-15,-1-1 0 0,1-2 128 0,0 0-128 16,-1-1 0-16,3 0 0 0,-2 1 0 0,3-4 0 31,0-2-432-31,1-1-64 0,-1-2-16 0,2-1 0 0,0-2-2368 0,3-2-464 0,0-2-112 0</inkml:trace>
  <inkml:trace contextRef="#ctx0" brushRef="#br0" timeOffset="84048.87">8097 7630 18431 0,'-6'-8'816'0,"6"8"160"0,0 0-784 0,0 0-192 16,0 0 0-16,0 0 0 0,0 0 3712 0,0 0 688 15,0 0 144-15,0 0 16 0,0 0-2752 0,-5 3-544 16,0 4-112-16,2 1-32 0,-1 0-544 0,0 3-128 15,2 3 0-15,-1 0-16 0,0 1-144 0,0 1-32 16,0 0 0-16,2 1 0 0,0-1-128 0,-1 2-128 16,1-1 192-16,1 2-192 0,0-1 128 0,1-1-128 15,1-1 0-15,-1 0 0 0,1-2 0 0,3 0 128 0,-1-2-128 0,4-1 0 16,-1-2 192-16,2-2-64 16,-2 0 0-16,2-2-128 0,-1 0 224 0,3-3-64 15,0-1-16-15,4-1 0 0,0-1-144 0,2 0 0 16,0-2 0-16,2-1-176 15,0 0-192-15,0-2-32 0,0 0-16 0,0-2 0 0,-2-1-672 0,0-1-144 0,-2-1-32 16,-1 1 0 0,-3 1-1696-16,-2-1-352 0,0-1-64 0</inkml:trace>
  <inkml:trace contextRef="#ctx0" brushRef="#br0" timeOffset="84221.61">8086 7618 24879 0,'-6'-3'2208'0,"1"-1"-1760"0,0 1-448 0,1-1 0 15,4 4 1936-15,0 0 304 0,-4-3 64 0,4 3 16 0,0 0-1216 0,0 0-240 16,0 0-48-16,4-4-16 0,2 0-544 0,1 2-96 16,4 0-32-16,-1 1 0 0,2 0-128 0,1 1 0 15,3 0 0-15,0 1 0 16,0 0-928-16,0 1-64 0,-1 1-16 0,0 1-9168 16,-4-2-1856-16</inkml:trace>
  <inkml:trace contextRef="#ctx0" brushRef="#br0" timeOffset="84409.01">8110 7762 32591 0,'0'0'1440'0,"-4"0"304"0,4 0-1392 0,-6-1-352 0,1-1 0 0,5 2 0 15,0 0 960-15,0 0 128 16,0 0 32-16,0 0 0 0,0 0-288 0,0 0-64 0,0 0-16 0,0 0 0 16,6-1-528-16,3 0-96 15,2 0-128-15,1 0 176 0,2 0-176 0,4-1 0 16,2 1 0-16,2-2 0 0,1 1-448 15,2 0-128-15,3-1-32 0,-1-1 0 0,1 0-1904 16,-2 0-384-16,-1-2-80 0</inkml:trace>
  <inkml:trace contextRef="#ctx0" brushRef="#br0" timeOffset="84614.49">8619 7590 9215 0,'0'0'816'0,"0"0"-656"0,0 0-160 0,0 0 0 0,0-5 4176 0,-1-1 816 0,0 1 144 0,1 5 48 0,0 0-2288 0,0 0-448 15,0 0-80-15,0 0-32 0,0 0-1008 0,0 0-208 16,0 0-32-16,0 0-16 0,-4 5-496 0,0 3-112 31,2 1-16-31,1 3 0 0,1 0-144 0,0 2-48 0,0 1 0 0,1 2 0 0,0-1-128 0,0 2-128 31,-1 0 192-31,2-1-192 0,-1 0 128 0,1-1-128 0,0 1 0 0,0-1 0 0,-1 0 0 0,2-1 0 16,-2 0-160-16,1 1 160 16,0-3-1728-16,0-1-208 0,-1-2-48 0,2 0-9472 15,-1-2-1904-15</inkml:trace>
  <inkml:trace contextRef="#ctx0" brushRef="#br0" timeOffset="84802.04">8608 7667 27647 0,'-8'-13'1216'0,"4"7"256"0,2 1-1168 0,0-2-304 0,2 1 0 0,-1 0 0 32,1 0 1632-32,1-1 272 0,1-1 48 0,1 2 16 0,3 0-1056 0,0 2-208 0,3-1-32 0,1 2-16 15,2 0-656-15,1 1 0 0,2 0 0 0,0 2 0 16,2 2-208-16,-1 1-80 0,1 0-16 0,0 2 0 15,0 0-2640-15,-3 1-512 0</inkml:trace>
  <inkml:trace contextRef="#ctx0" brushRef="#br0" timeOffset="84973.9">8521 7944 37263 0,'0'0'1648'0,"0"0"336"0,0 0-1584 0,0 0-400 16,0 0 0-16,0 0 0 0,0 0 720 0,0 0 64 15,8 0 16-15,0 0 0 0,1-1-80 0,3 1-16 16,1 0 0-16,5-1 0 0,0 0-416 0,3 0-96 16,3 1 0-16,1-1-16 0,3 0-304 0,3-2-64 15,2 1-16-15,-1-1 0 16,-1-1-2560-16,-3-3-512 0</inkml:trace>
  <inkml:trace contextRef="#ctx0" brushRef="#br0" timeOffset="85729.61">10003 6703 4607 0,'0'0'400'0,"0"0"-400"16,0 0 0-16,0 0 0 0,1-4 4800 0,-1-1 864 15,-1-1 176-15,1 6 48 0,0 0-4016 0,0 0-784 16,-3-5-176-16,0-1-16 0,-1 1-144 0,1-1-32 16,-1 1 0-16,-2 0 0 0,-1 1-224 0,0-1-48 15,-2 2-16-15,-1 0 0 0,-1-1-48 0,-1 1 0 16,0 0 0-16,-1 1 0 0,-3 1-208 0,1-1-48 0,-1 0-128 0,1 1 192 15,0 1-192-15,-2 0 128 0,1 0-128 0,0 0 0 16,2 0 288-16,1 0-32 16,0 0-16-16,2 1 0 0,2 0 96 0,1 0 32 15,1 2 0-15,7-3 0 0,0 0-144 0,-5 2-32 0,5-2 0 0,-4 4 0 0,4-4-192 16,-2 6 144-16,2-6-144 0,2 7 128 0,0 2-128 0,2-1 0 16,-1 0 0-16,1 2 128 0,-1-1-128 15,1 2 160-15,-2 2-160 0,1 0 160 0,0 3-16 0,-2 4 0 16,1 2 0-16,0 3 0 15,-2 3 32-15,0 3 0 0,0 3 0 0,0 2 0 0,-4 3 16 16,0 1 0-16,-1 1 0 0,0 2 0 0,-2 2-192 0,1-1 128 16,-1-1-128-16,2-1 128 0,-3-2-128 0,4 0 0 15,0-2 144-15,1 0-144 0,-1-3 0 0,0-2 0 16,2-2 0-16,1-4 128 0,0-1-128 0,1-2 128 16,0-2-128-16,0-1 128 0,1-3 32 0,0 0 16 15,-1-3 0-15,0 0 0 0,1-2 0 0,0-2 0 0,1-1 0 0,2-1 0 16,0-2-176-16,1 0 160 15,-1-2-160-15,1 0 160 0,2-1-160 0,0 0 192 16,-2 0-192-16,3-2 192 0,1-1-192 0,1-1 160 16,-1 0-160-16,2-1 160 0,3 0-160 0,-1 0 0 15,0 0-160-15,1-2 160 0,1-1-336 0,1 0 16 16,2-2 16-16,2 0 0 16,-1-1-1456-16,4-2-288 0,2 1-64 0,-1-1-14400 0</inkml:trace>
  <inkml:trace contextRef="#ctx0" brushRef="#br0" timeOffset="86390.76">10496 6882 23775 0,'0'0'1056'0,"1"-7"224"0,0 0-1024 0,0 0-256 0,1 0 0 0,1 1 0 15,0-1 1616-15,0 1 288 0,-3 6 48 16,4-4 16-16,-4 4-464 0,0 0-96 0,0 0 0 0,0 0-16 16,0 0-560-16,0 0-128 0,2 7 0 0,-1 1-16 0,0 2-272 0,0 4-48 15,-2 0-16-15,-1 2 0 0,-3 2-96 0,1 1-32 16,1 0 0-16,-3 1 0 0,2 0-16 0,2 1 0 16,-2 0 0-16,1-1 0 0,0-2 96 0,0 0 16 15,1 0 0-15,1-1 0 0,1-1-320 0,1-3 160 16,-1 0-160-16,1-1 128 0,2-2 64 0,-1 0 0 15,1 0 0-15,0 0 0 0,3-3 96 0,0 1 32 16,1-2 0-16,1-1 0 0,-1-1-16 0,2 0 0 16,1-1 0-16,2-1 0 0,0-1-64 0,3 0-16 15,-1-1 0-15,0 0 0 0,1 2-96 0,0-2 0 16,0-2-128-16,1 1 192 0,-3 0-192 0,0-1 0 0,0-1 0 0,-1-1 0 16,-1 1 0-16,-1 0-208 0,0-2 16 0,0 1 0 31,-1 0-608-31,-1-1-112 0,-1 1-32 0,0-1 0 15,0 0-2480-15,-1-1-496 0</inkml:trace>
  <inkml:trace contextRef="#ctx0" brushRef="#br0" timeOffset="86766.92">10721 6646 32255 0,'-1'-5'2864'0,"2"-4"-2288"16,2-2-576-16,0-1 0 0,1 1 256 0,2 0-48 16,0 0-16-16,2 2 0 0,0 1 592 0,1 3 112 15,-1 2 32-15,2 0 0 16,0 1-288-16,-1 3-64 0,1 1-16 0,-1 3 0 0,-3 0-304 0,0 3-64 16,-1 1-16-16,0 0 0 15,-3 1-176-15,-1 1 192 0,-1 2-192 0,-1 1 192 0,-1 0-32 0,-3 1 0 16,-1-1 0-16,-2 0 0 0,0 1 96 0,1-2 0 15,-1-1 16-15,1-1 0 0,2 0 160 0,-1-1 16 16,0-3 16-16,1 0 0 0,1-1 48 0,4-6 16 16,0 0 0-16,0 0 0 0,0 0-208 0,0 0-64 15,0 0 0-15,0 0 0 0,0 0-256 0,0 0 0 16,5 4 0-16,3-2 0 0,0-2 0 0,3 0 0 0,0-1 0 0,1 0 0 31,-1-1-688-31,1 0-32 0,2-1-16 0,1 1 0 16,-1 0-1744-16,0-1-336 0,3 0-80 0</inkml:trace>
  <inkml:trace contextRef="#ctx0" brushRef="#br0" timeOffset="88185.9">11866 6578 11967 0,'0'0'1072'0,"1"-5"-864"16,1-2-208-16,0 1 0 0,-1 1 2176 0,-1 5 400 15,0 0 80-15,0 0 16 0,-1-6-688 0,0 1-144 0,1 5-32 0,0 0 0 16,0 0-448-16,0 0-80 0,-4-4-32 0,4 4 0 15,-6-2-400-15,-2 5-80 16,3 0 0-16,-3 2-16 0,-1 3-192 0,-1 2-48 16,-1 1 0-16,0 3 0 0,-1 5 0 0,0 2-16 0,-3 2 0 0,-1 3 0 0,2 3-48 0,-1 3-16 15,-1 2 0-15,1 2 0 0,0 2-192 16,0 1-48-16,2 3 0 0,1 2 0 0,-2-1-192 0,3-1 0 16,2 0 128-16,3-2-128 0,3 2 0 0,2-2 0 15,2-3 0-15,3-1 0 0,4 0 0 0,1-2 0 16,1-1 0-16,2-2 0 0,0-3-256 0,7 0 16 15,-3-3 0-15,5-2 0 16,2-2-2016-16,4-3-416 0,1-5-80 0,6-3-12400 0</inkml:trace>
  <inkml:trace contextRef="#ctx0" brushRef="#br0" timeOffset="89083.19">12296 6683 31439 0,'-4'-9'1392'0,"4"9"288"0,1-7-1344 0,1 1-336 16,-1-2 0-16,1 1 0 0,0 0 800 0,2 0 96 15,2-1 0-15,1 3 16 0,2-1-112 0,4 2-32 16,0-1 0-16,2 3 0 0,3 1-384 0,-1 1-96 15,0 0-16-15,-1 1 0 0,2 0-144 0,-5 3-128 16,-1 0 144-16,-1 3-144 0,-2 0 256 0,-2 3-64 16,-3 1 0-16,-1 2 0 0,1 1-48 0,-4-1-16 15,-5 0 0-15,0 1 0 0,-2 1-128 0,1 0 128 16,-2-1-128 0,-1 3 128-16,-1-2-128 0,0 0 160 0,1-1-160 0,2-2 160 0,-1-1-160 0,1-2 0 0,2-2 0 0,1 0 0 15,0-1 0-15,4-6 0 16,0 0 128-16,0 0-128 0,0 0 0 0,0 0 0 15,5 5 0-15,0-2 128 0,-5-3-128 0,7 4 0 16,2-2 0-16,0 0 0 0,2 0 0 0,2 0 0 0,12 3 0 16,-14-3-128-16,0 1 128 15,-1 1 0-15,-1 0 0 0,-1 2 0 0,-1 0 0 16,-3 2 0-16,1 1 0 0,-1-2 0 0,-2 2 0 0,-1 1 0 0,-2 0 0 16,-1 0 0-16,-2 0 192 0,-1-1-64 0,-1-1 0 15,-3 0 80-15,-1 0 16 0,-1-1 0 0,-4 0 0 16,-1-1 80-16,1-1 16 0,-1-2 0 15,-2 1 0-15,0-2-176 0,1 0-16 0,0-1-128 0,1 0 192 16,0-2-192-16,2 0 0 0,0 0 0 0,1 0 0 31,1-1-1216-31,2-2-304 0,1 0-48 0,0 0-10320 0,1-1-2064 0</inkml:trace>
  <inkml:trace contextRef="#ctx0" brushRef="#br0" timeOffset="89495.64">12647 6755 30399 0,'0'0'2704'0,"4"-5"-2160"16,0-2-544-16,2 2 0 0,-1 0 1120 0,2 0 112 15,0 0 32-15,0 2 0 0,1 2-96 0,0 1-16 16,0 2 0-16,2 1 0 0,-2 2-640 0,1 0-144 16,0 3-32-16,-2 1 0 0,0 0-144 0,-2 2-16 15,0 0-16-15,-2 1 0 0,-1 1-160 0,-1 0 0 0,-2 1 144 0,-1 0-144 16,-1-1 0-16,-2 0 0 15,0-1 0-15,-3 0 0 0,2 0 0 0,-1-1 0 0,0-1 0 0,2-2 0 32,2-2 0-32,-1 0 0 0,1-2 0 0,3-4 0 15,0 0 0-15,0 0 0 0,0 0 0 0,0 0 0 16,3-6-160-16,0-2-96 16,2-1-32-16,2-1 0 0,0-2 112 0,3-2 32 0,1-3 0 0,1 0 0 15,0-3 144-15,1 0 0 0,0 0 0 0,-1 3 0 0,-2 0 0 0,-1 4 0 16,-3 1 0-16,0 3 0 0,-2 3 416 0,-4 6 16 15,0 0 0-15,0 0 0 0,0 0 144 0,0 0 48 16,0 0 0-16,0 0 0 0,-3 7-432 0,-2 4-64 16,2 3-128-16,-1 0 176 0,1 1-176 0,1 1 0 15,1 0 0-15,1 1 0 0,3-2 0 0,1 0 0 16,0 0 0-16,3-1 0 0,0-1 0 0,3-1 0 16,1-1 0-16,3-1 0 15,1-2-400-15,1 0-112 0,2-4-32 0,1-2 0 16,1-2-1760-16,2-2-368 0,2-2-64 0</inkml:trace>
  <inkml:trace contextRef="#ctx0" brushRef="#br0" timeOffset="89713.75">13332 6724 36799 0,'-11'-4'1632'0,"11"4"336"0,0 0-1584 0,-5-2-384 0,5 2 0 0,0 0 0 0,-4-2 752 0,4 2 64 15,0 0 16-15,0 0 0 16,0 0-224-16,8-3-32 16,3 2-16-16,2 1 0 0,2 0-240 0,2 0-32 0,0-1-16 0,2 1 0 15,-2-1-272-15,0 0-176 0,2 1 32 0,-1-1 0 16,-1-1-448-16,0-1-96 0,-1 1-16 0,-2 0 0 16,0 0-2384-16,-1 1-496 0</inkml:trace>
  <inkml:trace contextRef="#ctx0" brushRef="#br0" timeOffset="90087.75">14022 6367 35583 0,'0'0'1584'0,"0"0"320"0,0 0-1520 0,0 0-384 16,0 0 0-16,0 0 0 0,0 0 208 0,0 0-16 0,0 0-16 0,0 0 0 15,0 0 256-15,6 3 48 0,-1 2 16 0,-1 1 0 16,0 3-112-16,-3 1 0 0,1 1-16 0,-1 2 0 16,-1 0-48-16,0 2 0 0,-3-1 0 0,2 1 0 15,1 3-64-15,-2-2-32 0,0 1 0 0,1-1 0 16,0 2-80-16,0-3-16 0,-2 0 0 0,2-1 0 16,1-1 0-16,0-1 0 0,1 0 0 0,1-2 0 15,-1-1 32-15,0-1 0 0,0-3 0 0,1 1 0 16,1-1-16-16,2 0 0 0,-1-2 0 0,3-1 0 0,0-1 32 0,2 0 0 15,1-1 0-15,1 0 0 0,0 0-48 0,2-1-128 16,1 0 192-16,0-1-64 0,1-1-128 0,2-1 0 16,0 2 0-16,1 0 0 15,-3 0-560-15,1 2-32 0,-1 0-16 0,1 0 0 32,-1 0-2064-32,-2 1-400 0,-1 1-96 0</inkml:trace>
  <inkml:trace contextRef="#ctx0" brushRef="#br0" timeOffset="90344.16">13917 6910 30399 0,'-19'-1'2704'0,"13"1"-2160"0,0-1-544 0,0 1 0 16,-1 1 1152-16,0 1 128 0,2-1 32 0,1 2 0 16,4-3 48-16,0 0 16 0,0 0 0 0,0 0 0 15,0 0-688-15,7 5-144 0,3 0-32 0,3-1 0 16,2-1-160-16,1 1-32 0,3-1-16 0,2-1 0 15,1-1-96-15,3-1-16 0,3 0 0 0,0 0 0 16,3-2-192-16,1 1 0 0,1-1 0 0,1-1 0 16,0 1 0-16,-1 0 128 0,-1 0-128 0,-3 0 0 15,-3-2-320 1,-2 3-128-16,-2-1 0 0,-2 2-16 0,-2 1-1760 0,-3 1-336 0,-3 2-80 0,-2 1-13440 0</inkml:trace>
  <inkml:trace contextRef="#ctx0" brushRef="#br0" timeOffset="90705.02">14045 7271 35711 0,'0'0'1584'0,"0"0"320"0,0 0-1520 0,0 0-384 16,0 0 0-16,0 0 0 0,0 0 816 0,0 0 80 0,1-4 32 0,2-1 0 16,1 1-192-16,3-1-32 15,2 1-16-15,2 1 0 0,1-1-400 0,1 1-80 16,1 1-16-16,2 2 0 0,-2 1-192 0,0 1 0 15,0 0 0-15,-2 2 0 0,-2-1 128 0,-2 3-128 16,-1 0 0-16,-1 2 144 0,-3 1-144 0,-2 1 128 16,-2-1-128-16,-2 2 128 0,-3 0-128 0,-2 0 0 0,1 0 0 0,-2 3 128 15,-1 0-128-15,0 0 0 16,0 2 0-16,0-3 128 0,3 0-128 0,-1-2 0 0,1-1 0 16,2 1 0-16,0-2 0 0,2-2 0 0,2 0 128 0,1-1-128 15,0-6 0-15,2 5 160 0,-2-5-160 0,6 6 160 16,0-2 32-16,3-1 16 0,0-1 0 0,3 0 0 0,3-1-80 0,2 0-128 15,3-1 176-15,2 0-176 0,1-2 0 0,1 0 0 16,0-2-192-16,0-1 48 31,1-3-1520-31,1-1-320 0,1-1-48 0,0-1-15440 0</inkml:trace>
  <inkml:trace contextRef="#ctx0" brushRef="#br0" timeOffset="91115.5">14828 6387 24767 0,'0'0'1088'0,"0"0"240"0,1-6-1072 0,-1 6-256 0,3-5 0 0,1 0 0 0,-4 5 1776 0,4-4 288 16,0-1 64-16,-4 5 16 0,6-3-640 0,-1 1-128 0,2 0-32 0,0 1 0 0,0 0-448 0,1 2-80 16,0 0-32-16,3 1 0 0,-1 1-256 0,2 3-48 15,0 1-16-15,1 3 0 0,0 2-208 0,0 3-64 16,1 1 0-16,-1 3 0 0,0 2 0 0,-1 2 0 15,0 2 0-15,-1 4 0 0,-1 2 16 0,-3 1 0 16,-2 2 0-16,-2 1 0 0,-3 1-16 0,-3 2-16 16,-2 1 0-16,-3 1 0 0,-3-1-48 0,-1 0 0 15,-5-3 0-15,1-1 0 0,-2-1-128 0,0-2-144 32,-1-2 144-32,0-2-208 15,-1-3-432-15,2-1-64 0,-1-2-32 0,0-3 0 16,1-3-2000-16,-3-1-400 0,0-4-64 0</inkml:trace>
  <inkml:trace contextRef="#ctx0" brushRef="#br0" timeOffset="92105.38">15336 6130 17503 0,'0'0'1552'0,"-3"-4"-1232"0,1 1-320 0,2 3 0 15,-5-6 896-15,3 2 112 0,0-1 16 0,2 5 16 16,-1-4 176-16,1 4 48 0,0 0 0 0,0 0 0 16,0 0-288-16,3-4-48 0,0 0-16 0,2 2 0 15,1 0-224-15,1 1-48 0,1 0-16 0,0 0 0 16,3-1-80-16,0 2-16 0,-1 0 0 0,1-1 0 15,0 0-32-15,1 1-16 0,0 0 0 0,1 0 0 0,0 0-16 0,-2 1 0 16,1 0 0-16,-1-1 0 0,-1 0-16 0,0 2-16 16,0 0 0-16,-1-1 0 0,0 0-32 0,-1 0 0 15,0 0 0-15,-1 1 0 0,0 3-80 0,-2-1 0 16,1 1-16-16,-1-1 0 0,1 1-112 0,-3 1-32 16,2-1 0-16,-1 1 0 0,0 1-32 0,1 1 0 15,-1 2 0-15,2 0 0 0,-3 1 64 0,0 1 0 16,0 0 0-16,-1 2 0 0,0 0 32 0,-1 1 16 15,-1 2 0-15,0 0 0 0,0 3-32 0,-1 1 0 16,-2 1 0-16,-1 1 0 0,1 0-48 0,0 1-16 16,-2 2 0-16,2 0 0 0,0 4-144 0,-1-2 128 0,1 1-128 15,1 1 128-15,-1 1-128 0,-1-1 0 0,1 1 0 16,2 1 0-16,-1 1 0 0,1 0 0 16,0-1 128-16,1 0-128 0,-2 0 0 0,2 0 0 15,0 0 0-15,0-1 128 0,-1 1-128 0,1 0 0 16,0-1 144-16,0-1-144 0,0-3 0 0,0 4 128 0,0 0-128 15,0 0 0-15,1 1 0 0,-1-3 0 0,0-1 0 0,0-1 0 16,0 0 0-16,0-2 0 16,-1 0 0-16,1-1 128 0,0 0-128 0,-1-1 128 0,-1-2-128 15,0-2 128-15,0 0-128 0,-1-2 0 0,0-2 0 0,0 1 128 16,-2-2-128-16,0-2 176 0,-2-1-176 0,2-1 192 0,-1 0-192 0,0 1 160 16,-1-2-160-16,1 0 160 0,-1-1-160 0,-1 0 160 15,-1-2-160-15,1 1 160 0,-1-3-160 0,-1 2 128 16,-1-1-128-16,0 0 128 0,-1-2-128 0,-1-1 160 15,-3 0-160-15,1 1 160 0,-1-1-160 0,1 0 128 16,0-1-128-16,-1 1 128 0,0-1-128 0,-1 0 0 16,-1 1 0-16,-2-2 0 0,0 0-320 0,-1 0-64 15,0 0 0-15,-1 0 0 16,-1 0-1280-16,0 1-272 0,0 0-48 0,1 1-10432 16,-2 0-2096-16</inkml:trace>
  <inkml:trace contextRef="#ctx0" brushRef="#br0" timeOffset="103538.85">3247 9909 4607 0,'1'-10'192'0,"0"5"64"0,0-2-256 0,1-1 0 16,1-1 0-16,-1 1 0 0,1 0 3744 0,0 0 704 16,2-1 144-16,-1 2 16 15,1 0-2336-15,-1 1-480 0,0 1-80 0,1 0-32 0,-1-1-544 0,-4 6-112 0,0 0-32 0,0 0 0 0,0 0-240 0,0 0-48 16,0 0-16-16,6 6 0 0,-3 1-64 0,-2 3-16 16,-1 2 0-16,-1 4 0 0,0 2-32 0,-1 2 0 15,0 2 0-15,-1 1 0 0,0 0-288 0,2 2-64 31,1-1-16-31,1 1 0 0,-1-1-208 0,2 1 144 0,2-2-144 0,1 0 128 0,2-3-128 0,-1-3 192 16,3-1-192-16,0-2 192 0,2-1 48 0,1-2 16 16,1-2 0-16,0-3 0 0,1-2-112 0,0-3-16 31,-1-1 0-31,1-3 0 0,2-3 32 0,-1-2 0 0,1-3 0 0,-1-2 0 0,-1-2 16 0,1-4 0 31,-3-4 0-31,1-1 0 0,0-2-32 0,-1-1 0 16,-2-2 0-16,-1 1 0 0,-1 0-144 0,-3 3 192 15,-2 2-192-15,0 2 192 0,-3 3-192 0,0 3 160 16,-2 2-160-16,0 2 160 0,-2 1 96 0,-1 2 32 16,0 2 0-16,-1 2 0 0,1 2 16 0,-1 3 0 0,0-1 0 0,0 2 0 15,1 2-304-15,0 1 160 0,2 2-160 0,-2 0 128 16,0 3-128-16,2 1 0 0,0 1-192 0,0 1 192 16,2-1-160-16,1 0 160 0,1-1 0 0,2 1-144 15,-1 0 16-15,0 0 0 0,0-1 0 0,2 0 0 31,-1-2-448-31,2 0-96 0,2-3-16 0,2 1 0 16,2-2-720-16,1 0-128 0,2-3-48 0,4 0-9792 0,2-2-1952 0</inkml:trace>
  <inkml:trace contextRef="#ctx0" brushRef="#br0" timeOffset="103727.54">4093 9875 23039 0,'0'0'1024'0,"0"0"192"0,1-5-960 0,-1 0-256 15,0 5 0-15,1-6 0 0,0 1 2176 0,-1 5 384 16,0 0 64-16,2-7 32 0,-2 7-1472 0,3-5-288 16,-3 5-64-16,0 0-16 0,0 0-816 0,5-2 0 15,-5 2 0-15,6 0 0 0,-6 0 0 0,0 0-144 0,7 3 144 0,-2 0-128 16,-5-3-208-16,4 6-48 16,0-1 0-16,-1 2 0 15,-2-1-2112-15,-1 1-416 0</inkml:trace>
  <inkml:trace contextRef="#ctx0" brushRef="#br0" timeOffset="104197.31">3775 10321 6447 0,'-6'-2'576'0,"1"-1"-576"15,-1 0 0-15,2-2 0 0,1 1 5984 16,1-1 1088-16,2 5 224 0,0-5 32 0,0-2-5072 0,2 1-1008 16,2 0-208-16,2 1-32 0,1 0-512 0,3 1-112 15,1 1 0-15,-1-1-16 16,1 2-96-16,1 1-16 0,1 2 0 0,-2 0 0 0,-1 1-32 0,-1 3-16 16,-1 0 0-16,-2 2 0 0,0 0-16 0,-2 0-16 15,0 2 0-15,-2 0 0 0,-1 0 0 0,-1 2 0 16,-1 1 0-16,-1 0 0 0,-1-1-176 0,2 1 0 15,-1 0 144-15,2 0-144 0,0-1 0 0,0-1 0 16,0-1 0-16,1 0 0 0,1-2 0 0,2 0 0 16,-4-7 0-16,5 5 0 0,1-1 0 0,0-1 0 0,1-1-176 0,1 0 176 15,-2 1 0-15,1-1 0 16,1-1 0-16,-1 1 0 0,-1-1 0 0,-6-1 0 16,6 2 128-16,-6-2-128 0,0 0 352 0,0 0-32 15,0 0-16-15,0 0 0 0,0 0 272 0,0 0 64 16,0 7 16-16,-3 0 0 0,-1-1 80 0,-1 1 16 0,-4-2 0 0,2 1 0 15,-2-1-624-15,0 2-128 16,-1-2 0-16,0 2 0 0,-1-1 0 0,0 0 0 16,0 0 0-16,0-1 0 15,-2 0-480-15,2-2-32 0,1 0-16 0,1-1 0 0,2-1-1712 0,0-1-352 0,2-1-64 16</inkml:trace>
  <inkml:trace contextRef="#ctx0" brushRef="#br0" timeOffset="104652.1">4019 9944 36287 0,'0'0'800'0,"3"-4"160"0,0-3 48 0,0 2 0 0,1-2-816 0,2 2-192 16,0-2 0-16,2 0 0 0,1 1 624 0,1 0 80 15,1 2 0-15,0 2 16 0,0 1-288 0,0 1-64 16,0 1-16-16,0 1 0 0,-1 2-160 0,0 3-48 15,0 1 0-15,-1-1 0 0,-1 1-144 0,-1 2 160 16,-2 1-160-16,-1 2 160 0,-2 0 0 0,-2 3 0 16,-1-2 0-16,-2 1 0 0,0 2-160 0,-1-1 0 15,-1 1 144-15,-1-1-144 0,0 0 0 0,1-3 0 16,0-2 0-16,2-1 0 0,0-2 0 0,1-3 0 0,2-5 0 0,0 0 0 16,0 0 0-16,0 0-160 0,0 0 160 0,0 0 0 15,4-7-256-15,1 0 64 0,2-5 16 0,1-3 0 16,-1-1 176-16,3-2 0 0,1-2-144 0,-1 1 144 15,0-2 0-15,-1 1 0 0,-2 2 0 0,-2 3 0 16,-1 2 0-16,0 2 0 0,-2 2 144 0,-1 2-16 16,0 2 352-16,-1 5 80 0,0 0 16 0,0 0 0 15,0 0-32-15,0 0 0 0,-3 6 0 0,0 3 0 16,1 2-384-16,-1 2-160 0,0 2 128 0,2 0-128 16,1 1 0-16,1-1 0 0,1 0 0 0,2 1 0 15,0-1 0-15,2 1 0 0,1-1 0 0,1-1 0 16,0 1-416-16,3-4-16 0,0-2 0 0,3-1 0 15,-2-2-720-15,1-3-160 0,1-1-32 0,2-1-10704 16,1-3-2160-16</inkml:trace>
  <inkml:trace contextRef="#ctx0" brushRef="#br0" timeOffset="104918.49">4604 9721 35711 0,'-3'-5'784'0,"1"2"176"0,2 3 16 0,0 0 16 0,0 0-800 0,-2-4-192 15,2 4 0-15,0 0 0 0,0 0 1104 0,0 0 176 16,0 0 48-16,0 0 0 0,0 0-688 0,5 5-128 0,1 4-16 0,1 2-16 16,-1 2-64-16,0 3-16 15,0 1 0-15,1 3 0 0,-2 0-160 0,1 2-48 0,-3 1 0 0,-1 2 0 16,-1 2-64-16,-2 0-128 0,-2 1 176 0,-3 0-176 16,0 3 160-16,-3 0-160 0,-1-1 128 0,-1-2-128 15,0 1-192-15,-1-3-128 0,-1-1-32 0,-1-1 0 31,0-2-336-31,-1-3-64 0,-1-1-16 0,-1-3 0 16,-1 0-1568-16,1-2-320 0,-1-2-64 0,-1-2-12720 0</inkml:trace>
  <inkml:trace contextRef="#ctx0" brushRef="#br0" timeOffset="105138.6">4016 9815 27647 0,'-11'-11'1216'0,"6"7"256"0,0 0-1168 0,1-2-304 0,-1 2 0 0,1 0 0 0,-1 1 1216 0,1 1 192 16,4 2 48-16,-6 1 0 0,1 2-352 0,1 3-64 16,0 0-16-16,-1 4 0 0,-1 2-640 0,2 4-144 15,1 0-32-15,0 4 0 0,1 1-208 0,1 3 176 16,1 2-176-16,1 0 160 0,0 0-160 0,3 2 0 16,0 0 0-16,3 1 0 0,0-1 0 0,1-1-144 15,3-1 144-15,2 0 0 16,0-3-672-16,3-1-32 0,1-2 0 0,4-3 0 15,2-2-2288-15,6-4-464 0</inkml:trace>
  <inkml:trace contextRef="#ctx0" brushRef="#br0" timeOffset="105343.01">5320 9929 37439 0,'0'0'1664'0,"0"0"320"0,3-6-1584 0,-1 2-400 0,1-2 0 0,3 2 0 16,0 0-288-16,1 0-144 0,3 1-16 0,1 1-16 0,2-2 464 0,1 2 0 15,2 0 0-15,0 0 0 16,2 1-1664-16,-2 1-320 0,1 1-80 0</inkml:trace>
  <inkml:trace contextRef="#ctx0" brushRef="#br0" timeOffset="105516.51">5304 10127 37839 0,'0'0'1664'0,"0"0"368"0,0 0-1632 0,0 0-400 15,0 0 0-15,0 0 0 0,0 0 816 0,0 0 80 16,0 0 0-16,0 0 16 0,0 0-208 0,8 2-64 16,2-2 0-16,3 0 0 0,2-1-448 0,4-1-192 0,3 1 128 15,2-2-128 1,1 0-1056-16,5-2-288 0,3-2-64 0,3-2-16576 0</inkml:trace>
  <inkml:trace contextRef="#ctx0" brushRef="#br0" timeOffset="106379.87">7618 9549 22111 0,'0'0'1968'0,"0"0"-1584"0,0 0-384 0,0 0 0 16,0 0 1696-16,0 0 256 0,0 0 48 0,-2 5 16 16,0 0-480-16,0 3-80 0,-2 2-32 0,1 4 0 15,0 0-672-15,0 4-144 0,-1 1-32 0,1 2 0 16,0-2-256-16,2 1-64 0,-3 0-16 0,3 0 0 16,1-2 48-16,0 1 16 15,-1-1 0-15,0-2 0 0,2 0-80 0,-1-3-16 0,0-2 0 0,1-1 0 0,0-1 96 0,1-2 16 16,-2-7 0-16,0 0 0 0,0 0 96 0,0 0 32 15,0 0 0-15,0 0 0 0,4-5 32 0,1-4 16 16,-3-2 0-16,3-3 0 0,-1-5-288 0,2-3-48 16,0-2-16-16,2-4 0 15,-1-3-144-15,0 1 0 0,1-1 0 0,1 0 0 0,-1 1 0 0,0 4 0 16,0 2 0-16,0 2 0 0,-1 3 0 0,0 4 0 16,0 1 0-16,-2 4 0 0,0 4 144 0,-1 2 0 15,-4 4 0-15,0 0 0 0,7 2-16 0,-1 2 0 0,1 2 0 0,-2 2 0 16,1 3-128-16,0 2 128 15,1 1-128-15,0 2 128 0,-2 0-128 0,1 1 0 16,-1 2 0-16,-1 1 128 0,2 1-128 0,-1 0 0 0,3 0 0 0,0-2 0 16,0-1 0-16,-1-2 0 15,1 0 0-15,1-4 0 0,-2-2 0 0,1-2 0 16,0-3 0-16,0-2 0 0,-1 1 0 0,1-4 0 0,1-3 0 0,2-2 0 31,-1-4 0-31,0-1 0 0,-1-4 0 0,2-4 0 0,-1-1 128 0,0-1-128 0,0-1 128 0,-1 1-128 16,0 2 0-16,0 3 0 0,-2 1 0 0,0 2 0 0,-2 3 0 15,0 1 0-15,-2 3 128 0,-3 5-128 0,0 0 192 16,0 0 0-16,0 0 0 0,0 0 0 0,6 5 0 0,-2 3 16 16,-4 1 0-16,1 1 0 0,0 2-208 0,2 1 128 15,-1 1-128-15,1 0 0 0,-1 2 0 0,1-2 0 16,1 0 0-16,0 1 0 0,0-1 0 0,2 0-288 16,1 1 32-16,-1-2 16 15,2-1-1200-15,2-1-240 0,1-3-48 0,2-1-16 16,2 0-1024-16,0-3-208 0,1-1-32 0</inkml:trace>
  <inkml:trace contextRef="#ctx0" brushRef="#br0" timeOffset="108488.74">8507 9635 25503 0,'0'-11'1136'0,"0"11"224"0,1-7-1088 0,0 1-272 16,0-1 0-16,2 1 0 0,-1-2 1280 0,1 1 208 15,0 2 48-15,3-1 0 0,-1 1-256 0,2 0-64 0,1 2 0 0,-1 1 0 16,1 0-672-16,2 1-144 16,0 0-16-16,2 2-16 0,0 2-144 0,0 1-32 15,0 2 0-15,-2 0 0 0,2 2-16 0,-3 2-16 0,-1 2 0 0,-2 2 0 16,0 2 64-16,-3-1 16 16,-2 1 0-16,-1 0 0 0,-2 0-112 0,-2 0 0 15,-2 2-128-15,0-2 192 0,-2 1-192 0,1-2 0 16,-3-1 0-16,3-2 0 0,0-1 0 0,2-2 0 0,-1-1 0 0,2-1 0 0,4-7 0 0,0 0 0 15,0 0 0-15,0 0 0 0,0 0 0 0,4-4-192 16,3-2 16-16,2-3 0 0,2-4 32 0,1-3 0 16,2-2 0-16,2-3 0 0,3-4 144 0,0-1-208 15,0-3 80-15,-1 2 128 0,0 2-224 0,-3 0 80 16,-2 3 16-16,-2 4 0 0,-2 2 128 0,-2 4 256 16,-2 1-64-16,-1 5-16 0,-2 0 336 0,-2 6 80 15,0 0 16-15,0 0 0 0,0 0-64 0,-6 7-16 16,0 2 0-16,-1 1 0 0,1 2-384 0,0 1-144 15,1 1 0-15,0 1 144 0,1 2-144 0,0-1 0 16,2 2 0-16,1 2 0 0,0-1 0 0,2-2 0 16,1-1 0-16,4-1 0 0,-2 0-176 0,2 0 176 0,0-1-128 0,3-2 128 31,2-1-512-31,1-2-32 0,0-3 0 0,2 0 0 16,0-2-1408-16,2-1-288 0,0-3-48 0,1-3-13120 0</inkml:trace>
  <inkml:trace contextRef="#ctx0" brushRef="#br0" timeOffset="108773.93">9020 9261 31327 0,'-5'-9'2784'16,"1"-1"-2224"-16,0 0-560 0,1 2 0 16,0-3 496-16,1 1-16 0,1 1 0 0,1 1 0 15,1 2 336-15,1 1 64 0,-2 5 16 0,6-2 0 16,0 0-544-16,0 2-96 0,1 1-32 0,2 2 0 0,0 3-48 0,0 1-16 15,0 2 0-15,-2 1 0 0,0 0 32 0,-2 0 0 16,0 0 0-16,-3 1 0 0,-2 0 48 0,-1 0 16 31,-1 0 0-31,-2 0 0 0,0-1 48 0,-2 0 16 16,1-2 0-16,-1 1 0 0,1 0-96 0,1-2-16 16,0-2 0-16,2 1 0 0,2-6-48 0,0 0-16 15,1 5 0-15,2-1 0 0,-3-4-144 0,10 5 0 16,2-2 0-16,4-1 0 0,3-1-320 0,3-1 16 0,4 2 0 0,4-2 0 31,2 0-1392-31,1 0-288 0,0 0-48 0</inkml:trace>
  <inkml:trace contextRef="#ctx0" brushRef="#br0" timeOffset="109289.83">7302 10336 27983 0,'-11'-7'1232'0,"6"5"272"0,5 2-1200 0,-5-1-304 16,-1-2 0-16,6 3 0 0,-5-4 1152 0,5 4 160 16,0 0 32-16,0 0 16 0,0 0-144 0,0 0-48 15,4-4 0-15,3 1 0 0,0 0-656 0,5 1-128 16,4 0-16-16,6 1-16 0,6 0-112 0,8-1-32 15,1-1 0-15,5 1 0 0,3-2-48 0,7-1-16 0,5 2 0 0,8 0 0 16,8-1-144-16,1 0 160 0,0-1-160 0,5 0 160 16,5 2-160-16,0-2 0 0,3 1 0 0,-2-1 128 15,1-1-128-15,2-1 0 0,2 4 0 0,-4-1 0 16,-8-2 0-16,-18 3 0 0,2 0 0 0,-3 2 0 16,-3-3 128-16,-3 2-128 0,-3 0 0 0,-6 0 128 15,-5-2-128-15,-5 1 160 0,-5 1-160 0,-5 0 160 0,-3-2-160 0,-2 1 192 16,-5 0-192-16,-5 1 192 0,-5-1-336 15,-4 3-64-15,0 0-16 0,-6-1 0 16,-4 1-1200 0,-3 2-240-16,-6 2-64 0,-2 1-9104 0,-3 4-1840 0</inkml:trace>
  <inkml:trace contextRef="#ctx0" brushRef="#br0" timeOffset="109761.24">7772 10873 27183 0,'-10'-19'1200'0,"8"10"256"0,0-2-1168 0,1-2-288 0,1-1 0 0,3-2 0 15,-1 1 880-15,3-1 112 0,1 2 32 0,2 0 0 16,2 1 208-16,-1 0 48 0,3 1 16 0,1 4 0 16,1-1-528-16,1 1-128 0,0 3 0 0,1 1-16 15,-2 1-160-15,-1 2-16 0,0 2-16 0,-2 1 0 16,-1 3-176-16,0 1-48 0,-4 3 0 0,-2 2 0 16,-1 1 32-16,-1 2 0 0,-2 2 0 0,-2 1 0 15,-3 3-112-15,-3 2 0 0,-2 1-128 16,-1 1 192-16,-2 1-192 0,0-1 0 0,-2 0 0 0,1-1 0 15,1-1 0-15,1-2 0 0,1-2 0 0,2-3 0 16,1-1 0-16,3-2 0 0,0-2 0 0,2-1 0 0,1-2 160 0,2-2-160 16,0-5 160-16,0 0-160 0,4 6 208 0,3-2-48 15,2-1-16-15,3 0 0 0,2-2-144 0,0-1 160 16,4 0-160-16,2-3 160 0,1 0-160 0,0 0 0 16,-2-2 0-16,2 1 0 0,-2-1-144 0,2-1-64 15,-1 1-16-15,1-2 0 16,0-1-1760-16,1 1-368 0,0-2-64 0,-2 0-13680 0</inkml:trace>
  <inkml:trace contextRef="#ctx0" brushRef="#br0" timeOffset="110043.19">8479 10651 21183 0,'0'0'1888'0,"-3"-4"-1504"0,3 4-384 15,-3-3 0-15,3 3 3408 0,0 0 624 0,-3-5 112 0,3 5 16 16,-5-2-2320-16,5 2-480 0,0 0-80 0,-4 5-32 15,0 0-656-15,-1 3-128 0,1 1-16 0,-1 2-16 16,2 2-240-16,0 1-64 0,-1 3 0 0,2 0 0 16,0 1-128-16,1 2 160 0,1-2-160 0,0 3 160 15,1 1-160-15,1-1 0 0,0-1 0 0,2-1 128 16,0-1-128-16,1 0 0 0,0-2 0 0,-1 0 128 16,2-2-128-16,-1-1 128 0,2-2-128 0,0-2 128 0,0-1-128 15,0-2 0-15,2 0 0 0,2-2 0 16,1-2-336-16,0 0-112 15,0-2 0-15,1-3-16 0,2-1-352 0,-1-3-64 0,2-3-16 0,1-2-10944 16,-1-2-2208-16</inkml:trace>
  <inkml:trace contextRef="#ctx0" brushRef="#br0" timeOffset="110231.11">8484 10715 13823 0,'-5'-3'1216'0,"-1"-1"-960"16,-1-1-256-16,2 1 0 0,2-2 4496 0,3 6 864 15,-4-5 160-15,4 5 48 0,0 0-3584 0,1-5-720 16,-1 5-144-16,6-5-32 0,2 0-752 0,3 1-144 16,1 1-48-16,2-1 0 0,3 1-144 0,0 0 0 15,3 3 0-15,0-1 0 0,0 0-320 0,-2 1 16 0,0 1 0 0,-2 0 0 32,-2 0-1648-32,-2 1-336 0,-1 1-64 0,-4 2-7216 15,0-1-1440-15</inkml:trace>
  <inkml:trace contextRef="#ctx0" brushRef="#br0" timeOffset="110404.76">8557 10803 11055 0,'-15'6'480'0,"10"-4"112"0,-2-1-464 0,0 0-128 0,-1 0 0 0,1 0 0 0,2 0 4800 0,5-1 960 16,-6 2 176-16,6-2 32 0,0 0-3472 0,0 0-688 15,0 0-144-15,0 0-16 0,0 0-784 0,0 0-160 16,0 0-16-16,0 0-16 0,7 1-352 0,2-1-80 16,2 0-16-16,1 0 0 0,1-1-224 0,1 1 0 15,3 0 0-15,0 0 0 31,2-2-288-31,1-1-160 0,0 0-16 0,1 0-11632 0,3 0-2304 0</inkml:trace>
  <inkml:trace contextRef="#ctx0" brushRef="#br0" timeOffset="110670.84">9069 10662 29487 0,'0'0'2624'0,"-1"-5"-2112"0,1-1-512 0,0 6 0 15,0-6 1536-15,0 0 192 16,0 1 32-16,0 5 16 0,1-6-352 0,-1 6-64 0,0 0-16 0,0 0 0 16,0 0-736-16,0 0-160 0,0 0-16 0,0 0-16 15,5 6-112-15,-1 0-32 16,-1 3 0-16,0 1 0 0,-1 2-32 16,0 1-16-16,0 2 0 0,0 1 0 0,-1 1-96 0,1 1-128 15,-1 1 176-15,0 1-176 0,0 0 144 0,0 0-144 0,0-2 0 0,0 1 144 16,0-1-144-16,0-2 0 0,2 1 0 0,-1-2 0 0,0-1 0 0,0-1-304 15,-1 1 48-15,3-2 16 16,-4-2-592-16,1-2-128 0,-1-1-32 0,0-1 0 16,0-6-2672-16,0 0-544 0</inkml:trace>
  <inkml:trace contextRef="#ctx0" brushRef="#br0" timeOffset="110890.47">8993 10724 33167 0,'-2'-5'2944'0,"1"-3"-2352"16,0-2-464-16,1-1-128 0,0 1 928 0,2 0 160 16,1 1 48-16,3-1 0 0,1 2-272 0,2-1-48 15,-1 1-16-15,3 0 0 0,3 2-544 0,1 1-128 16,1 2 0-16,1 1-128 0,-1-1 0 0,2 2 0 16,-1 2 0-16,0 1 0 0,-2 0 0 0,1 2-272 15,-2 2 16-15,-3 1 16 16,-3 0-2400-16,-2 3-496 0,-1 2-80 0,-4 1-11184 0</inkml:trace>
  <inkml:trace contextRef="#ctx0" brushRef="#br0" timeOffset="111063.52">8955 11025 18431 0,'0'0'816'0,"0"0"160"0,0 0-784 0,0 0-192 0,0 0 0 0,0 0 0 16,0 0 4928-16,0 0 960 0,0 0 176 0,0 0 32 15,0 0-4080-15,9-2-816 0,2 0-176 0,2 0-16 16,3 0-672-16,4-1-128 0,2 1-16 0,2 1-16 15,3-1-176-15,1 0 0 0,2 0 144 0,0-1-144 16,1 0 0-16,-1 0-320 0,0-1 64 0,-1 1-12864 16,-3 0-2592-16</inkml:trace>
  <inkml:trace contextRef="#ctx0" brushRef="#br0" timeOffset="190624.79">1261 12371 4607 0,'0'0'400'0,"0"0"-400"15,1-8 0-15,2 3 0 0,-1-1 2432 0,0 1 384 16,-1-2 96-16,1 1 16 0,1 1-1088 0,0-1-224 0,-2 2-32 0,-1 4-16 15,3-5-224-15,-1 0-64 16,-2 5 0-16,4-4 0 0,-4 4-448 0,0 0-80 16,0 0-32-16,0 0 0 0,0 0-272 0,0 0-48 15,0 0-16-15,4 6 0 0,-1 3 48 0,0 3 0 16,-2 1 0-16,0 3 0 0,-1 1-192 0,0 2-48 16,0 1 0-16,2 1 0 0,-1-1-192 0,0-1 128 15,0 1-128-15,3 0 0 0,-3 1 0 0,1-1 0 0,1-3 0 0,2 0 0 16,0-3 128-16,1-1-128 0,-1-1 0 0,2-1 0 15,-1-3 288-15,1-1-32 0,0-3-16 0,0-1 0 16,1 1 208-16,1-4 64 0,0-2 0 0,2-3 0 16,-3-1-48-16,3-4 0 0,3-2 0 0,-2-4 0 15,0-3-112-15,0-1-32 0,-1-2 0 0,1-2 0 0,-3-1-128 0,0 0-48 16,-2 1 0-16,0 1 0 0,-5 2 0 0,-1 3 0 16,-1 3 0-16,-1 1 0 0,-2 5 416 0,0 0 80 15,-2 1 0-15,1 3 16 0,-2 1-208 0,0 3-64 16,-2 0 0-16,2 2 0 0,6-1-256 0,-5 3-128 15,1 2 0-15,-1 0 128 0,3 2-128 0,0 0 0 16,0 0 0-16,2 1-176 0,0 1 176 0,2 0-192 16,-1-1 192-16,3 1-192 0,3 0 192 0,-1 0-128 15,1 0 128-15,0-2-128 0,0 0-144 0,2-1-32 16,0 1 0-16,1-1 0 16,0-2-1600-16,1-1-320 0,0 1-64 0,1-3-13392 0</inkml:trace>
  <inkml:trace contextRef="#ctx0" brushRef="#br0" timeOffset="191300.95">2212 12296 9215 0,'-5'-11'400'0,"5"11"96"0,-2-7-496 0,1 1 0 0,1-2 0 0,1 1 0 16,1 1 3952-16,1-1 688 15,0 1 144-15,0-1 16 0,2 2-2944 0,0-1-576 0,0 2-128 0,1 0-32 16,0 2-480-16,1 1-112 15,1 1-16-15,0 2 0 0,-2 2-144 0,1 0-48 16,-3 1 0-16,1 3 0 0,-1 1 128 0,-1 1 0 0,0 2 16 0,-2 1 0 16,-1 1-256-16,-1 2-48 15,-2 0-16-15,1 0 0 0,-2-1-144 0,-1 2 192 0,0 0-192 0,-1 1 192 16,1-2-192-16,-1 0 0 0,2-2 0 0,1-2 128 0,-1-1-128 0,3-1 0 16,-1-2 0-16,2-8 0 0,0 0 128 0,0 0-128 15,0 0 0-15,0 0 128 0,7-2-128 0,0-4 0 16,1-4 0-16,2-2 0 0,1-3 0 0,2-5 0 15,3-3-192-15,-1-1 192 0,2-1 0 0,-3 2 0 16,-1 0 0-16,-2 3 0 0,-2 4 0 0,-3 3 0 16,-1 1 0-16,-2 3 0 0,-1 2 400 0,-2 7 48 15,0 0 16-15,0 0 0 0,0 0 112 0,0 0 32 16,0 0 0-16,0 0 0 0,-1 9-400 0,-1 1-80 16,0 2 0-16,1 0-128 0,1 2 0 0,1 2 0 15,1-1 0-15,1 1 0 0,1-1 0 0,0 1 0 31,0 0 0-31,2-1 0 0,1 1 0 0,0 0 0 0,3-2 0 0,0 0 0 16,1-3-656-16,1-1-48 0,1-2 0 0,1 0 0 16,0-2-2080-16,-1-3-416 0,4-1-96 0</inkml:trace>
  <inkml:trace contextRef="#ctx0" brushRef="#br0" timeOffset="191572.25">2719 12066 33055 0,'0'0'1472'0,"-6"0"288"16,6 0-1408-16,0 0-352 0,-4 0 0 0,4 0 0 0,0 0 0 0,-3 4 144 16,2 3-144-16,1 1 0 0,3-1 528 0,0 3 0 15,2 2 0-15,1 3 0 0,2-1 16 0,0 3 0 16,-2 0 0-16,1 2 0 0,-1 0-32 0,0 0 0 16,-2 2 0-16,0 2 0 0,-1 0-272 0,-3 3-64 15,-2-2-16-15,-3 2 0 0,-1 2-16 0,-2 0 0 31,-3 1 0-31,-1 0 0 0,-2-1-144 0,-1 0-224 0,1-3 48 0,-1-1 16 16,-3-2-544-16,0-1-96 0,1-3-32 0,-1-2 0 16,1 0-1184-16,-2-2-240 0,-1-2-48 0,-2-2-11584 0</inkml:trace>
  <inkml:trace contextRef="#ctx0" brushRef="#br0" timeOffset="191819.11">2094 12155 27647 0,'-12'-4'2448'0,"5"3"-1952"0,0-2-496 0,-2 2 0 16,0 2 528-16,-1 2 16 0,-1 0 0 0,-1 2 0 16,0 3 288-16,-1 2 64 0,1 2 16 0,1 1 0 15,0 2-160-15,2 1-48 0,1 3 0 0,2 1 0 16,0 2-336-16,3 1-80 0,3 0-16 0,0 2 0 15,2 0-272-15,1 2 0 0,4-2 0 0,0 2 0 0,1-1 0 0,4-1 0 16,4 1 0-16,0-2 0 0,2-1-240 0,1-2-96 16,0-3-32-16,2-1 0 15,2-3-2128-15,3-3-416 0</inkml:trace>
  <inkml:trace contextRef="#ctx0" brushRef="#br0" timeOffset="195161.99">4565 12309 14399 0,'0'0'640'0,"0"0"128"0,0 0-624 0,0 0-144 0,6-2 0 0,0-1 0 0,-6 3 1456 0,6-5 256 0,1 2 48 0,-1-1 16 16,-1-1-112-16,1 1-32 0,1-1 0 0,-1 1 0 15,-1-2-400-15,1 1-80 0,0-1 0 0,0 1-16 16,-2-1-240-16,0 1-32 0,-1-2-16 0,-1 1 0 16,-1-1-240-16,0-1-48 0,-1 1-16 0,0-1 0 0,-1 0-64 0,-1 1-16 15,-1-1 0-15,-2 1 0 0,1 2-48 0,-1-1-16 16,0 0 0-16,-2 0 0 0,1 2-192 0,0 1-32 16,-1 0-16-16,0 2 0 0,0 1-160 0,2 1 0 15,0 2 0-15,-1 0 0 0,0 0-128 0,1 2 128 31,0 0-160-31,0 3 160 0,2 2-208 0,-3 2 48 16,4 2 16-16,-1 1 0 0,0 3 144 0,2 2 0 0,0 3 0 0,0 2 0 16,1 2 0-16,1 2-128 15,0 4 128-15,2 0-128 0,-1 0 128 0,0 1 0 16,0 1 0-16,0-2-128 0,2-2 128 0,-1 0 0 0,-1-1 0 0,0-1 0 16,1-2 0-16,-1-1 0 15,-1-1 0-15,0-2 0 0,-1-2 0 0,0-2 144 0,0 0-144 16,0-1 0-16,-1-4 128 0,1 0-128 0,-2-3 0 0,-1-1 0 31,1-2-1152-31,-1-1-320 0,0-2-80 0,-4-3-14032 0</inkml:trace>
  <inkml:trace contextRef="#ctx0" brushRef="#br0" timeOffset="195538.37">4345 12737 25791 0,'0'0'2304'0,"0"0"-1856"16,0 0-448-16,3-4 0 0,0-1 448 15,2 1-16-15,0-1 0 0,4 0 0 0,3-2-240 0,4 1-32 16,2-2-16-16,3 0 0 0,2 0 48 0,3-1 0 16,-2-2 0-16,1 1 0 0,3 1-192 0,0 0 128 15,1 2-128-15,-3 0 128 0,1 1-128 0,-2 3 0 16,-2 1 0-16,-2 1 0 0,-5 1 0 0,-1 2 160 16,-3 1-160-16,-5 2 160 0,0 0 208 0,-1 3 32 15,-1 0 16-15,1 0 0 0,-4 2-144 0,1 0-16 16,0-1-16-16,1 1 0 0,0 1-240 0,0 0 128 15,2-1-128-15,-1 0 0 0,1-1 128 0,1-2-128 16,-1 1 0-16,2-3 0 0,1 0 352 0,-2-2-32 16,1-1 0-16,0-2 0 0,-1-2 320 0,1-1 48 15,-1-2 16-15,-2-1 0 0,0-2 288 0,-1-2 64 16,-1-2 16-16,-2-1 0 0,-1-4-208 0,-2 2-32 16,-1 0-16-16,-1-1 0 0,-2 2-304 0,-2 1-48 15,-2 1-16-15,-1 1 0 0,0 2 32 0,-1 2 0 0,0 2 0 0,0 1 0 16,1 2-480-16,1 2 0 0,-1 1 0 0,1 4 0 31,2 0-1232-31,1 2-144 0,3 1-32 0,1 0 0 0,4 3-1472 16,3 1-288-16,1 2-64 0</inkml:trace>
  <inkml:trace contextRef="#ctx0" brushRef="#br0" timeOffset="195930.04">5183 12587 37023 0,'-11'-7'1648'0,"11"7"336"0,-3-6-1600 0,0 2-384 16,1-1 0-16,2 5 0 0,0 0 144 0,0 0-144 15,2-5 160-15,-2 5-160 0,6-2 0 0,2 2 0 16,0 1 0-16,2 2 0 0,2 2 0 0,1 1 0 16,-2 3 0-16,0 2 0 0,0 0 0 0,-2 2 0 15,1 0 0-15,-1 2 0 0,0-1 0 0,-1 0 144 16,-2 2-144-16,0-2 128 0,-2 0 16 0,-1 1 0 15,0-1 0-15,-2-1 0 0,-1-2 0 0,0-2 0 0,1-1 0 0,-1-2 0 16,0-6 0-16,0 0 0 16,0 0 0-16,0 0 0 0,0 0 160 0,0 0 16 15,1-6 16-15,1-3 0 0,0-3 176 0,3-3 16 0,0-1 16 0,2-1 0 16,1 0-368-16,-2 0-176 0,0 3 160 0,-1 0-160 16,1 0 320-16,-3 3-48 0,2 3 0 0,0 0 0 15,-1 0-80-15,1 4-32 16,-5 4 0-16,0 0 0 0,0 0-160 0,6-1 0 0,-6 1 0 0,7 2 0 15,-7-2 0-15,8 4 0 0,-2 1-144 0,1 0 144 16,0 2-1344 0,1-1-176-16,0 2-16 0,1-1-10496 0,1-2-2112 0</inkml:trace>
  <inkml:trace contextRef="#ctx0" brushRef="#br0" timeOffset="196495.72">7612 12319 19343 0,'-4'-12'848'0,"3"8"192"0,0-2-832 0,0 3-208 0,-1-2 0 0,0 4 0 15,-3 1 3072-15,0 2 576 0,-1 1 128 0,1 2 0 0,-1 3-2208 0,0 2-448 16,-1 2-96-16,1 2 0 0,-2 3-592 0,0 0-112 16,0 1-32-16,2 1 0 0,-1-1-160 0,3 2-128 15,1-1 192-15,1-2-192 0,1 1 176 0,4 0-176 16,1 0 160-16,1-1-160 0,3-2 192 0,0-2-64 16,1-1-128-16,1-2 192 0,2-2 112 0,1-2 16 15,0-2 0-15,1-3 0 0,2-1 112 0,0-3 16 16,2-3 16-16,-2-3 0 0,2-3-32 0,-2-3-16 15,1-2 0-15,-4 0 0 0,0-4-48 0,-2 0-16 16,-2-1 0-16,-3 2 0 0,-3-1-16 0,-3 2 0 16,-2 0 0-16,-4 2 0 0,0 1 128 0,-3 0 32 15,-2 3 0-15,-2 1 0 0,-3 2-304 0,2 0-48 16,0 4-16-16,-2 0 0 0,1 2-288 0,1 2-64 16,0 2-16-16,3 1 0 15,1 2-1392-15,3 1-288 0,1 2-48 0,1 3-10720 16,0 2-2160-16</inkml:trace>
  <inkml:trace contextRef="#ctx0" brushRef="#br0" timeOffset="197123.27">9051 12101 17503 0,'0'0'1552'0,"4"-4"-1232"16,1 1-320-16,0-1 0 0,-5 4 2064 0,5-4 368 0,0-1 64 15,-5 5 0-15,0 0-528 0,0 0-112 0,0 0-32 0,0 0 0 16,0 0-752-16,0 0-160 0,-8 3-16 0,-1 0-16 16,0 1-496-16,-4 3-80 0,0 1-32 0,0 0 0 15,-1 3-272-15,-2-1 0 0,0 1 0 0,0 0 0 16,0 0 128-16,-1 1-128 0,-1-1 0 0,0 2 0 16,0-4 0-16,3 1 0 0,1-1 0 0,0 0 0 0,3-1 128 0,2-2-128 15,0 1 0-15,2-1 0 16,2 0 128-16,1 1-128 0,4-7 144 0,0 5-144 0,3 1 224 0,2-1-48 15,3 1-16-15,2-1 0 0,3 1 32 0,2-1 16 16,3-1 0-16,2 1 0 0,1-1-16 0,2 1-16 16,2-2 0-16,1 0 0 0,2 1-176 0,0 0 192 15,2 1-192-15,-2 1 192 0,-1 1-192 0,0-1 0 16,-2 2 144-16,-2 0-144 16,-2-1-384-16,-2 1-160 0,-3 0-32 0,-3-1 0 15,-2 1-2336-15,-3 1-480 0,-3-1-80 0</inkml:trace>
  <inkml:trace contextRef="#ctx0" brushRef="#br0" timeOffset="197342.76">8707 12515 31327 0,'0'0'1392'0,"0"0"272"0,0 0-1328 0,0 0-336 15,0 0 0-15,0 0 0 0,0 0 576 0,0 0 32 16,9-1 16-16,1 0 0 0,2 1 208 0,4 1 32 15,1 1 16-15,2 0 0 0,1 3-224 0,1-1-32 16,1 0-16-16,-2 1 0 0,1 0-224 0,1 1-64 0,1-1 0 0,-1 1 0 0,-1-1-192 0,1 1-128 16,-1-2 128-16,0 1-128 0,0-2-160 15,-1 0-96-15,-3-1-32 0,1-1 0 16,-1 1-2272-16,-1-2-464 0,-1-2-96 0</inkml:trace>
  <inkml:trace contextRef="#ctx0" brushRef="#br0" timeOffset="197939.49">9771 12275 24527 0,'6'-11'1088'0,"-2"6"224"0,1-3-1056 0,2 0-256 0,1-1 0 0,-2 1 0 15,2-2 1040-15,0-1 160 0,1 1 16 0,-1 1 16 16,0 1 96-16,1 2 16 0,-1 0 0 0,-1 3 0 0,1 0-352 15,0 1-64-15,-1 1-16 0,0 2 0 0,0 2-416 0,-2 1-96 16,-2 3-16-16,1 1 0 0,-3 2-176 0,-1 2-32 16,-1 1-16-16,-3 0 0 0,0 2-160 0,0 2 0 15,-2-1 144-15,-1 3-144 0,1 0 0 0,-1-1 0 16,1 1 0-16,-1-1 128 0,2-2-128 0,-1-2 0 16,2-2 0-16,0-2 0 0,2-1 0 0,2-2 128 15,0-7-128-15,0 0 0 0,0 0 0 0,8 1 0 16,-2-3 0-16,3-3 0 0,1-2 0 0,1-4-208 15,2-3 80-15,2-2 128 0,0-3-160 0,0 0 160 16,0 0 0-16,-3 0-144 0,-1 1 144 0,-2 4 0 16,-3 1 0-16,0 2 0 0,-2 2 224 0,-2 1 80 15,-2 2 16-15,0 6 0 0,0 0 320 0,0 0 64 16,-5-1 0-16,5 1 16 0,-6 3-400 0,1 1-96 16,-2 2-16-16,2 2 0 0,-1 1-208 0,2 2 0 0,1 2 0 0,0 0 0 15,3 0 0-15,0 1 0 16,1-1 0-1,3 1 0-15,1-1 0 0,3 0 0 0,1-1 0 0,2 0 0 0,3-1-304 0,1 0 0 16,3-2 0-16,2-2 0 16,2-2-768-16,2-2-144 0,1 0-48 0,2-4-16160 0</inkml:trace>
  <inkml:trace contextRef="#ctx0" brushRef="#br0" timeOffset="199890.99">10889 12087 911 0,'0'0'0'0,"5"-4"0"0,0-1 0 0,1 1 0 0,2-2 3600 0,0 1 640 16,-1 0 128-16,1 1 32 0,0 0-2288 0,-1-1-464 15,1 1-96-15,1-1-16 0,-4 2-128 0,2 0-48 16,0-1 0-16,-2 2 0 0,-5 2-416 0,0 0-96 15,0 0-16-15,0 0 0 0,0 0-64 0,0 0 0 16,0 0-16-16,-6 1 0 0,-3 2-384 0,0-1-80 16,-4 1-16-16,-2 1 0 0,-1 3-272 0,-2 0 0 15,-2 0 128-15,1 1-128 0,-1 0 0 0,0 1 0 16,0-1 0-16,2 2 0 0,0 0 0 0,1 0 0 16,1-3 0-16,2-2 0 0,0 1 0 0,3-1 0 15,-1 0 0-15,4-1 0 0,0-1 176 0,2 1-32 0,6-4 0 0,0 0 0 16,0 0 48-16,0 0 16 15,4 5 0-15,-1 1 0 0,2-2-16 0,3 0-16 16,2 1 0-16,2-1 0 0,-1-1 48 0,2 1 16 16,3-1 0-16,0 1 0 0,3 0 32 0,2-1 16 15,-2 0 0-15,1 1 0 0,2 0-96 0,0 0-32 16,0 1 0-16,-1-1 0 0,0 1-160 0,0-1 0 16,-1 0 0-16,0 1 128 0,-3-1-128 0,1 1-256 0,0-1 64 0,-3 2 16 31,-3-1-736-31,-1 2-160 0,-4-2-16 0,0 2-16 15,1 0-1952-15,-5 2-384 0</inkml:trace>
  <inkml:trace contextRef="#ctx0" brushRef="#br0" timeOffset="200125.36">10674 12394 16575 0,'-5'-2'1472'0,"-3"-2"-1168"15,1 1-304-15,3 1 0 0,4 2 3424 16,0 0 624-16,0 0 128 0,0 0 32 0,0 0-2864 0,0 0-560 15,10 1-112-15,1 0-32 0,3 0-160 16,2 0-32-16,0 1-16 0,3 1 0 0,2 0 0 16,1 0 0-16,2 1 0 0,-1 0 0 0,2 0-176 0,2 1-16 15,-1-1-16-15,2-1 0 0,-4 2-224 0,1-1 128 16,0 1-128-16,0-2 0 0,-2 0-192 0,-2-1-144 16,-3 1-32-16,-1-2 0 15,-2 0-912-15,-2 0-192 0,-3 0-48 0</inkml:trace>
  <inkml:trace contextRef="#ctx0" brushRef="#br0" timeOffset="200597.47">11824 12006 23263 0,'0'0'1024'0,"0"0"224"0,2-7-992 0,1 1-256 0,3 1 0 0,-3-1 0 16,0 1 1520-16,-3 5 256 0,0 0 48 0,0 0 16 15,4-4-240-15,-4 4-64 0,0 0 0 0,0 0 0 16,0 0-768-16,0 0-144 0,0 0-48 0,0 7 0 0,0 3-240 0,0 1-48 16,-1 1-16-16,-1 1 0 15,0 2-128-15,0 0-16 0,-1 2-128 0,-1-1 192 0,2 1-192 0,-2-1 144 16,1 1-144-16,0-1 128 0,1 1-128 0,1-3 0 16,0-1 144-16,2-1-144 0,0-1 128 0,1-1-128 0,2-2 128 0,0-2-128 15,3 0 384-15,0-2 0 16,1 0 0-16,3-1 0 0,0-1 64 0,1-1 0 0,2-1 16 0,2 0 0 15,0-1-208-15,1 0-64 16,-1 0 0-16,2 0 0 0,0 0-192 0,-1 0 0 16,0 0 0-16,-2-1 0 0,-1 1 0 0,-2 0-240 0,1-1 32 0,-2 0 0 31,-2 0-1200-31,0 1-256 0,-1-1-32 0,-1 1-16 16,-1-1-1504-16,0 0-304 0</inkml:trace>
  <inkml:trace contextRef="#ctx0" brushRef="#br0" timeOffset="200865.23">12175 11933 34031 0,'0'0'1504'0,"-4"-6"320"16,1 2-1456-16,1 0-368 0,2 4 0 0,0 0 0 0,-2-5 1024 0,2 5 144 16,0 0 32-16,0 0 0 0,0 0-288 0,0 0-48 15,0 0-16-15,0 0 0 0,-1 7-432 0,-1 2-96 16,1 2 0-16,0 2-16 0,-1 2 16 0,1 3 16 15,-1 1 0-15,0 1 0 0,-1 1-176 0,1 4-32 32,0 0-128-32,0 2 192 0,-2 2-192 0,1 2 128 15,-1 0-128-15,0 0 0 0,1 2 0 0,1-1 128 16,-2-1-128-16,1-1 0 0,0-2 0 0,1 0-240 16,0-3 48-16,-1-1 16 15,1 0-592-15,0-2-112 0,0-3-16 0,0 0-16 16,1-2-2688-16,-1-3-544 0,-1 9-96 0,4-11-32 0</inkml:trace>
  <inkml:trace contextRef="#ctx0" brushRef="#br0" timeOffset="201229.54">12331 12320 27647 0,'0'-14'1216'0,"2"8"256"0,1 0-1168 0,1-1-304 0,0 1 0 0,2 0 0 0,0 1 1728 0,3-1 272 15,2 2 64-15,0 0 16 0,1 1-1184 0,0 1-256 16,1 2-32-16,1 1-16 0,-2 0-336 0,0 3-80 16,-2 0-16-16,0 1 0 0,-2 3 16 0,-1 1 0 15,-3 1 0-15,-1 2 0 0,-2 1-176 0,-2 1 128 0,-3 2-128 0,-1-1 128 16,-3 0-128-16,-1 1 0 16,-2 0 0-16,-1 2 0 0,-2-2 128 0,0 0-128 15,-1-2 0-15,3-1 128 0,1-2-128 0,1-1 0 16,3-1 144-16,1-2-144 0,3-2 288 0,3-5-16 15,0 0 0-15,0 0 0 0,5 6 144 0,4-1 32 16,3-2 0-16,5 1 0 0,1-2-144 0,3-1-32 0,3-2 0 0,2 0 0 16,-1 0-112-16,0 0-32 0,1-2 0 0,-1 1 0 15,2 0-128-15,-2 0 0 0,-1-1 0 0,-1 0 0 32,-4 1-448-32,-1 0-128 0,-3 0-32 0,-2 0-11808 0,-1-1-2368 0</inkml:trace>
  <inkml:trace contextRef="#ctx0" brushRef="#br0" timeOffset="203342.5">1813 14406 16575 0,'0'0'736'0,"0"0"160"0,0-7-720 0,0 2-176 16,0-1 0-16,0 1 0 0,1-2 1936 0,-1 0 368 15,0 2 64-15,0-1 0 0,1 1-1056 0,-1 5-224 0,0 0-32 0,0 0-16 16,0 0-288-16,0 0-64 15,0 0-16-15,0 0 0 0,0 0-288 0,-1 7-48 16,1 0-16-16,-1 4 0 0,-1 0-192 0,2 2-128 0,0 3 160 0,0 0-160 16,0 1 128-16,0 0-128 0,2 2 0 0,-1 0 144 15,1 0-144-15,0-1 0 0,2 0 0 0,1-1 128 0,-1 1-128 0,2-1 0 16,0-2 0-16,2-2 0 0,0-1 0 0,2-1 0 16,1-2 144-16,2-1-144 0,2-2 304 0,0-1-16 15,0-2 0-15,0-3 0 0,1-2 128 0,1-1 32 16,2-3 0-16,-4-2 0 0,1-2 32 0,-2-2 16 15,0-3 0-15,0-3 0 0,-2-1-176 0,-1-2-16 16,-1-2-16-16,-2-1 0 0,1 1-112 0,-2 0-32 16,-3 0 0-16,-2 2 0 0,1 1-16 0,-3 3-128 15,-3 0 192-15,1 4-64 0,-1 2 96 0,-1 2 16 16,-2 2 0-16,-1 1 0 0,1 3 32 0,-1 2 16 16,0 1 0-16,-2 2 0 0,0 3-288 0,0 2 0 15,-2 1 0-15,1 2-144 0,0 1 144 0,3 1-192 16,1 0 192-16,1 1-192 0,-1-1 192 0,3 0-128 15,2 0 128-15,1 0-128 0,1 1 128 0,2-2 0 16,2-2-144-16,0 1 144 0,4-1-160 0,-1-1 160 16,0-2-208-16,2 0 80 15,1-3-528-15,1-1-112 0,2 0 0 0,1-4-16 16,1-1-928-16,2-1-176 0,1-2-32 0,-1 0-12736 0</inkml:trace>
  <inkml:trace contextRef="#ctx0" brushRef="#br0" timeOffset="203831.15">2510 14341 24639 0,'0'0'1088'0,"0"0"240"0,0 0-1072 0,4-5-256 16,0 1 0-16,-4 4 0 0,2-4 1008 0,2 0 144 15,-4 4 16-15,7-2 16 0,1 1-240 0,-2 2-48 16,2 1-16-16,0 2 0 0,-1 0-432 0,-1 3-64 15,0 0-32-15,1 2 0 0,0 0-96 0,-2 2-32 16,-2 0 0-16,2 1 0 0,-1 0 0 0,-2 0 0 16,-2 0 0-16,0 0 0 0,-1 1-224 0,1 0 0 15,-2 0 0-15,0 0 0 0,-1-1 0 0,0 0 176 0,0-1-176 0,2 0 160 16,-3-2-160-16,1-2 0 16,3-7 144-16,0 0-144 0,0 0 0 0,0 0 144 0,0 0-144 15,0 0 0-15,0 0 176 0,7-7-176 0,0-3 160 0,2-2-160 16,1-3 0-16,1-3 0 0,3-2 0 0,-1-2 0 15,2-1 0-15,-1-1 0 0,0 2-160 0,-2 2 160 16,-1 3 0-16,-2 1 0 0,-3 3 0 0,-1 3 0 16,-3 2 624-16,-1 3 144 0,-1 5 48 0,0 0 0 0,0 0-112 15,-6 1-32-15,1 2 0 0,-1 4 0 0,-1 2-448 0,0 2-96 16,-1 2 0-16,2 1-128 0,-1 2 0 16,2 0 0-16,0 2 0 0,3-1 0 0,1 1 0 15,1 0 0-15,1-2 0 0,2 2 0 16,3-2 0-16,-1 1 0 0,1-2 0 0,2 0 0 0,-1-1 0 0,3-1-304 15,-1-2 64-15,2-2 16 16,2-2-608-16,1 0-112 16,1-2-16-16,0 0-16 0,2-3-1456 0,0-1-272 0,1-2-64 0,1-2-10880 0</inkml:trace>
  <inkml:trace contextRef="#ctx0" brushRef="#br0" timeOffset="204084.15">2993 14226 29599 0,'-6'-9'1312'0,"6"9"272"0,-4-5-1264 0,0 1-320 0,0 0 0 0,4 4 0 16,-4-3 688-16,4 3 80 31,0 0 0-31,0 0 16 0,0 0-80 0,0 0-32 0,0 0 0 0,3 7 0 0,2-2-304 0,0 3-64 0,1 1-16 0,0 2 0 31,1 0 128-31,-1 3 32 0,1 1 0 0,1 4 0 0,-1 1-96 0,-2 1-16 0,0 0 0 0,0 2 0 31,-2 1-96-31,-1 2-32 0,-1 2 0 0,-1 2 0 16,-1 0-208-16,0 1 144 0,-4 0-144 0,-1 0 128 16,-1 0-128-16,0-2-176 0,-2-1 48 0,-2-2 0 15,-1-2-576-15,-2 1-96 0,-1-2-32 16,-3-1 0-16,-3-2-1856 0,-1-2-368 0,-3 0-80 0</inkml:trace>
  <inkml:trace contextRef="#ctx0" brushRef="#br0" timeOffset="204413.87">2481 14286 9215 0,'0'0'400'0,"-1"-8"96"0,-2-1-496 0,0 2 0 0,0-1 0 0,1 0 0 15,-2 1 3760-15,-1 0 656 0,1 0 128 0,0 1 16 16,-3-1-2704-16,2 3-560 16,0 0-96-16,1 2-32 0,-2 0-336 0,1 2-64 0,-2 1 0 0,1 4-16 15,-1 1-240-15,-1 3-32 0,1 2-16 0,-1 3 0 16,0 3-112-16,0 3-32 0,2 3 0 0,-2 3 0 16,3 3-176-16,0 1-144 0,3 1 192 0,0 2-192 15,1 2 0-15,2 1 0 0,1-1 0 0,2-1 0 16,2-1 0-16,2-2 0 0,2-4 0 0,3 0-192 15,2-2-480-15,4-3-96 16,2-3 0-16,2-3-16 0,2-3-1552 0,4-4-304 16,0-3-64-16</inkml:trace>
  <inkml:trace contextRef="#ctx0" brushRef="#br0" timeOffset="204884.81">3452 14433 19343 0,'0'0'848'0,"0"0"192"0,0 0-832 0,0 0-208 16,0 0 0-16,0 0 0 0,0 0 2384 0,0 0 432 15,0 0 96-15,2-5 16 0,-2 5-1520 0,5-5-320 16,-1 1-48-16,1 0-16 0,3-1-608 0,1 1-128 16,2-1-32-16,0 1 0 0,2 0-256 0,2-1 0 15,2 1 0-15,0 0 0 16,1 0-1664-16,1 1-320 0,-1-1-80 0,-1 1-11168 0</inkml:trace>
  <inkml:trace contextRef="#ctx0" brushRef="#br0" timeOffset="205089.84">3474 14570 30399 0,'0'0'2704'0,"0"0"-2160"0,0 0-544 0,0 0 0 16,0 0 368-16,0 0-48 0,0 0 0 0,0 0 0 15,0 0 0-15,0 0-16 0,6 2 0 0,4-1 0 16,3-2 144-16,3 0 48 0,0-1 0 0,3-3 0 16,3 0-176-16,1-1-48 0,2-2 0 0,-1 2 0 15,2-2-496-15,-1 0-96 0,0 1-32 0,0 0-9936 16,-2 1-1984-16</inkml:trace>
  <inkml:trace contextRef="#ctx0" brushRef="#br0" timeOffset="206210.62">5373 13954 15663 0,'0'0'1392'0,"1"-7"-1120"0,0 0-272 0,2 0 0 0,-3-3 2288 0,0 1 400 31,0 0 64-31,0 0 32 0,1 2-736 0,0 0-160 0,0 2-32 0,-1-1 0 0,-2 2-736 0,2 4-160 16,0 0-16-16,0 0-16 0,0 0-464 0,0 0-80 15,0 0-32-15,2 9 0 0,-1 0-208 0,0 5-144 0,-1 0 192 0,1 4-192 16,-1 1 176-16,0 3-176 0,0 3 160 0,0 1-160 31,-1 1 208-31,0 2-48 0,1 1-16 0,0-2 0 16,0 1-144-16,0 0 0 0,0-2 144 0,0-1-144 15,-1 0 0-15,1-2 0 0,1-2 0 0,-1-1 128 0,-1-5-128 0,0 0 0 16,1-2 128-16,0-2-128 0,-1-1 144 0,0-2-144 16,1-2 192-16,0-7-192 0,-5 5 208 0,5-5-64 15,0 0-16-15,0 0 0 0,0 0 112 16,-5-3 16-16,0-4 0 0,2-2 0 0,1-1-80 0,1-5-16 15,0-4 0-15,2-3 0 0,1-2-160 0,1-2 0 16,2-2-160-16,0 2 160 0,2-1-144 0,0 2 144 16,3 1-128-16,2 2 128 0,-1 1-144 0,2 2 144 15,0 3-160-15,0 3 160 0,0 1 0 0,0 3 0 16,1 1 0-16,0 0 0 0,1 3 0 0,1 2 160 0,-1 0-32 0,0 2 0 16,-2 1 16-16,0 1 0 0,-1 2 0 0,-1 0 0 15,-2-1-144-15,1 1 160 16,-4 2-160-16,0 1 160 0,-3 1-160 0,-1 1 0 15,-1-2 144-15,-2 3-144 0,-2 1 0 0,-3 0 144 16,-1 1-144-16,-3 0 0 0,-3 0 0 0,-1 1 0 0,-1-1 0 0,0 0 0 16,-1 0-160-16,1 0-32 15,0-1-16-15,2 0 0 16,0-1-464-16,2-2-96 0,0 0 0 0,2-2-16 16,3 0-1952-16,1-3-384 0,5-2-80 0</inkml:trace>
  <inkml:trace contextRef="#ctx0" brushRef="#br0" timeOffset="206478.66">5730 14210 18767 0,'0'0'832'15,"-1"8"176"-15,-1 0-816 0,1 2-192 0,0-1 0 0,0 0 0 0,1 0 1104 0,1-2 176 16,0 1 48-16,2-1 0 16,-3-7-128-16,4 9-32 0,0-3 0 0,3 0 0 15,-2-3-224-15,3-1-48 0,0-2-16 0,2-1 0 0,-3-2 160 0,3-3 48 16,0 0 0-16,0-4 0 0,-2 0 96 0,0-3 32 15,-2 1 0-15,0-4 0 0,-3 0-256 0,-1-1-64 16,-1 2 0-16,-1 0 0 0,-2 2-272 0,0 1-64 16,-4 1-16-16,1 2 0 0,-3 3-224 0,0 1-32 0,1 3-16 15,-2 2 0-15,-1 2-272 0,0 3-272 16,0 1 48-16,0 2 16 16,0 1-624-16,2 2-112 0,-1 1-16 0,1 2-16 15,0 2-2304-15,3 0-464 0,-2 0-96 0</inkml:trace>
  <inkml:trace contextRef="#ctx0" brushRef="#br0" timeOffset="206983.29">4857 14627 28095 0,'0'0'1248'0,"-5"0"256"0,-1-2-1200 0,-1-1-304 16,0 1 0-16,2 0 0 0,-1 0 896 0,2 0 128 15,4 2 32-15,0 0 0 0,0 0-128 0,0 0-32 0,0 0 0 0,0 0 0 16,0 0-464-16,7-1-112 0,4-2 0 0,4 2-16 16,3-1-48-16,7 1 0 0,3-1 0 0,5 1 0 15,5-2 32-15,6 1 0 16,5 0 0-16,3-1 0 0,1-3-112 0,3 2-32 0,3-1 0 0,5 1 0 16,3 0-144-16,0-1 0 0,-1-1 144 0,0 0-144 15,0 0 0-15,0 0 0 0,0 1 0 0,-2 0 128 0,-3 2-128 0,-3-2 0 16,-7 0 0-16,-3-1 128 15,-4 1-128-15,-5 1 0 0,-5-1 128 0,-3 1-128 16,-4-1 176-16,-5 1-48 0,-6 1 0 0,-2-1 0 0,-4 1 80 0,-2 0 16 16,-3-1 0-16,-5 4 0 0,0 0-96 0,0 0-128 15,-3-4 176-15,-2 1-176 16,-3-1-528-16,-2 3-224 0,-2 0-32 0,-1 2-16 16,-3 2-2464-16,-1 1-480 0</inkml:trace>
  <inkml:trace contextRef="#ctx0" brushRef="#br0" timeOffset="207492.27">5011 14998 28159 0,'-8'-13'1248'0,"5"9"256"0,0-1-1200 0,1-2-304 15,0-1 0-15,1 1 0 0,1-1 1152 0,1 0 192 0,0 0 16 0,2 1 16 16,1-2-624-16,3 0-128 0,2 0-32 0,1 1 0 0,1 0-208 15,2 0-64-15,1 2 0 0,1 0 0 0,-2 2-48 0,0 1-16 16,-1 2 0-16,-1 2 0 16,-2 2-256-16,-1 1 128 0,-1 3-128 0,-2 1 0 15,-2 2 0-15,-2 2 0 0,-2 3 0 0,-2 2 0 0,-4 3 0 0,-3 3 0 32,-2 1 0-32,-2 2 0 0,-2-1 0 0,1 0 0 15,0 1-176-15,0-2 176 0,1-2-144 0,1 0 144 0,1-2 0 0,1-3-144 0,2-1 144 0,1-3 0 16,2-2 0-16,1-1 0 0,2-1 240 0,2-3 16 15,0 0 16 1,1-6 0-16,0 0-16 0,6 4 0 16,2-1 0-16,1 0 0 0,2-3-64 0,2-2-32 0,1 0 0 0,3-2 0 15,1-2 0-15,3 0 0 0,2-2 0 0,1 0 0 16,-1 0-160-16,-1-1-144 0,0-1 144 0,-1 1-208 31,-1 1-672-31,-2 0-128 0,1-2-16 0,-4 0-16 0,1 0-2480 0,-2-1-480 0,9-12-96 0,-8 4-32 0</inkml:trace>
  <inkml:trace contextRef="#ctx0" brushRef="#br0" timeOffset="207900.22">5438 14906 18431 0,'0'0'816'0,"0"0"160"15,-4-4-784-15,-1 1-192 0,1 0 0 0,4 3 0 0,-7-1 2960 0,2 1 560 16,-2 1 96-16,1 2 32 0,-1 0-2208 0,2 2-432 16,0 1-96-16,1 2-16 0,-2 0-464 0,1 3-112 15,0 1 0-15,1 4-16 0,1-2-176 0,2 0-128 16,-1 0 192-16,2 0-192 0,2 0 192 0,1 2-64 15,1-3 0-15,1 0-128 0,-1-1 224 0,3-1-64 16,-2-2-16-16,3-1 0 0,1-3 32 0,-1 0 0 0,3-2 0 0,-1-2 0 16,1-2 16-16,0-1 0 0,0-3 0 0,0-1 0 15,0-3 16-15,0-1 16 0,0-2 0 16,-1-1 0-16,0-2-32 0,0 1-16 0,0-5 0 0,-1 2 0 16,-3-1-48-16,0 2-128 0,-2 1 192 0,0 2-64 15,-2 2 96-15,0 2 16 0,-2 2 0 0,1 1 0 16,-1 6 272-16,0 0 48 0,0 0 16 0,0 0 0 15,0 0-272-15,0 0-48 0,-4 0-16 0,-2 5 0 0,1 0-240 16,-1 3 0-16,1 2 0 0,0 2 0 16,1 2 0-16,-1 3 0 0,1 1 128 0,1 1-128 15,-1 1 0-15,1 1 0 0,1 0 0 0,0-1 0 0,0 1 0 16,0-1 0-16,1-1 0 0,0 1 0 16,0-2 0-16,0 1 0 0,0-1 0 0,1-2 0 15,0 0 0-15,0-2 0 0,0-2 0 0,1-1 0 16,0-2-496-16,0-2-144 0,-1 0-16 0,0-7-16 15,0 0-2880-15,0 0-576 0</inkml:trace>
  <inkml:trace contextRef="#ctx0" brushRef="#br0" timeOffset="208198.92">5813 14950 31327 0,'0'0'2784'0,"-2"-4"-2224"0,2 4-560 0,0 0 0 15,0 0 1152-15,0 0 128 16,-3-5 32-16,3 5 0 0,0 0-544 0,0 0-96 0,-6 4-32 0,1 0 0 16,-1 3-336-16,1 2-80 15,0 3-16-15,0 2 0 0,-2 1-48 0,1 2-16 16,0 0 0-16,1 1 0 0,0 0-144 0,2 0 128 0,1 1-128 0,0 0 128 16,-1-2-128-16,2 1 0 0,1-2 0 15,1 1 0-15,2-2 0 0,1 0 0 0,-2-2 0 0,4-1 0 16,-1-1 160-16,2-1-160 0,-1-2 192 0,2-2-192 0,1 0 208 0,1-2-64 15,1-2-16-15,0-1 0 0,-1-2-128 0,3-1-256 16,-1-2 64-16,2-2 16 16,1 0-464-16,5-5-112 0,-1-3-16 15,-6 6 0-15,2-2-2224 0,-2-2-448 0</inkml:trace>
  <inkml:trace contextRef="#ctx0" brushRef="#br0" timeOffset="208386.55">5814 14978 6447 0,'-8'0'576'0,"8"0"-576"16,-7-1 0-16,7 1 0 0,0 0 5760 0,0 0 1056 15,0 0 208-15,0 0 32 0,0 0-5376 0,0 0-1072 16,0 0-224-16,7-3-32 0,0 1 32 0,3 0 0 16,0 0 0-16,3-1 0 0,2 0-192 0,0 1-16 15,1 0-16-15,1 0 0 16,-1 0-1760-16,1-1-336 0,1 0-80 0,-2 1-11552 0</inkml:trace>
  <inkml:trace contextRef="#ctx0" brushRef="#br0" timeOffset="208559.96">5815 15110 23951 0,'-5'1'2128'0,"1"0"-1696"0,4-1-432 0,-7 1 0 15,7-1 2112-15,-4 2 320 0,4-2 80 0,0 0 16 16,0 0-1248-16,0 0-240 0,0 0-48 0,3 5-16 15,2-2-576-15,3-1-112 0,2-1-32 0,2 1 0 0,3-2 16 0,3-1 0 16,1-1 0-16,2 0 0 16,3-1-592-16,2-2-112 0,3 0-16 0,1-2-16 15,-1-1-2480-15,12-4-480 0</inkml:trace>
  <inkml:trace contextRef="#ctx0" brushRef="#br0" timeOffset="208858.27">6370 14882 35007 0,'0'0'3120'16,"-2"-4"-2496"-16,-3-2-496 0,2 2-128 0,-1-1 1152 0,-1 1 224 0,1 1 32 0,4 3 16 16,-6-3-448-16,6 3-80 15,-4 0-32-15,4 0 0 0,0 0-624 0,-6 6-240 0,3 1 176 0,2 2-176 16,0 1 0-16,1 2 0 0,1 2 0 0,1 0 0 15,0 2 0-15,1 1 0 0,0 1 0 0,-1-1 0 16,1 0 0-16,0-1 128 0,-1 2-128 0,0-2 144 16,-1 1-144-16,0-2 0 0,-1-2 0 0,0 1-176 15,-1-2 176-15,0 0-160 0,0-1 160 0,0-1-160 16,0 0-1632-16,0-2-320 0,-1-1-64 16,0-2-9296-16,2-5-1872 0</inkml:trace>
  <inkml:trace contextRef="#ctx0" brushRef="#br0" timeOffset="209077.97">6209 14988 22111 0,'-10'-14'1968'0,"7"9"-1584"15,-1-3-384-15,0 1 0 0,1-1 2784 0,1 0 480 16,1 0 80-16,0 1 32 0,1 0-2144 0,2 1-416 16,2-1-96-16,3 0-16 0,2 1-160 0,1-1-32 15,2 2-16-15,2-1 0 0,2 1-368 0,3 0-128 16,1 2 0-16,0 0 0 0,-2 0 0 0,1 2 128 15,-1 1-128-15,-2 1 0 0,0 2 0 0,-3-1-240 16,-2 2 48-16,-1 2 16 16,-1 0-656-16,-3 3-144 0,-1 1-32 0,-4 1 0 15,-1 1-2256-15,-3 2-464 0</inkml:trace>
  <inkml:trace contextRef="#ctx0" brushRef="#br0" timeOffset="209219.5">6258 15188 5519 0,'-10'5'240'0,"10"-5"64"0,-5 6-304 0,5-6 0 16,-3 4 0-16,3-4 0 0,-4 5 5840 0,4-5 1120 0,0 0 208 0,0 0 64 15,0 6-4480-15,0-6-896 0,3 6-192 0,2-1-16 16,3 0-784-16,2-2-160 0,1-2-16 0,3-1-16 16,3-1-208-16,2-1-32 0,1-2-16 0,5 0 0 15,-1-3-224-15,1 1-64 0,2-2 0 0,0 0 0 16,2 1-1264-16,-1-2-256 0,0-1-48 0,9-5-15696 16</inkml:trace>
  <inkml:trace contextRef="#ctx0" brushRef="#br0" timeOffset="210130.42">7149 13772 22287 0,'0'0'976'0,"0"0"224"0,0 0-960 0,0 0-240 16,3-5 0-16,-3 5 0 0,0-6 992 0,0 6 160 15,-1-5 16-15,1 5 16 0,-3-6-352 0,-1 2-80 16,0 0-16-16,-1 2 0 0,1 1-272 0,-3 0-48 0,1 0-16 0,-1 2 0 16,0 0-144-16,-1 0-16 15,-2 1-16-15,-1 1 0 0,0 0-224 0,-1 0 176 16,0-1-176-16,0 2 160 0,0-2-160 0,1 1 160 0,-2 1-160 0,2-1 160 16,0-1-160-16,2 1 160 15,-1-2-160-15,1 2 160 0,2-2 32 0,2 0 16 16,-1 0 0-16,6-1 0 0,-5 1 176 0,5-1 48 15,0 0 0-15,0 0 0 0,0 0 16 0,0 0 16 0,0 0 0 0,0 0 0 16,0 0-144-16,0 0-16 0,0 0-16 0,0 0 0 16,0 0 32-16,0 0 0 0,0 0 0 0,0 0 0 15,0 0-64-15,0 0-16 0,0 0 0 0,0 0 0 16,0 0-64-16,0 0-16 0,0 0 0 0,2 7 0 16,-2-7-160-16,3 7 0 0,-1 1 0 0,2 0 128 15,-1-1-128-15,0 3 0 16,1 1 0-16,-2 3 0 0,-2 1 176 0,1 1-48 0,0 3-128 0,-1 2 192 0,1 4-192 15,-1 2 0-15,0 1 0 0,0 3 0 0,1 1 0 0,0 2 0 16,0 1 0-16,2 2 0 0,-2-1 0 0,0 0 0 16,1 2 0-16,1 1 0 0,2 0 0 0,0-3 0 15,0-1 0-15,-1 0 0 0,0 0 0 0,0-1 0 16,-1-4 0-16,0 0 0 0,0-2 128 0,0-3-128 16,-3-3 0-16,1 0 144 0,-1-2-16 0,-1-3 0 15,1 0 0-15,-2-2 0 0,1 0 192 0,-1-3 48 0,1-1 0 0,0-3 0 16,0 0-64-16,0-1-16 0,1-7 0 0,0 5 0 15,0-5-112-15,0 0-32 16,0 0 0-16,0 0 0 0,0 0 16 0,0 0 0 16,6 4 0-16,0-2 0 0,2-1-160 0,1-1 160 15,-1-1-160-15,3-1 160 0,2-2-160 0,2 2 0 0,-2-1 144 16,3 1-144 0,0-4-192-16,2 1-96 0,1-1-32 0,1-1 0 31,0 1-448-31,1-1-112 0,1 1-16 0,2-1 0 15,-1 0-2640-15,3 0-544 0</inkml:trace>
  <inkml:trace contextRef="#ctx0" brushRef="#br0" timeOffset="210937.1">7577 14080 1839 0,'0'0'0'0,"-5"-3"160"0,1-3-160 0,-1 1 0 0,2-1 0 0,0 1 0 0,1-2 5584 15,0 2 1088-15,1-1 224 0,1 6 32 16,1-5-4432-16,2-1-896 0,-3 6-192 0,4-4-16 16,2 1-592-16,0 0-112 0,2 1-32 0,0 1 0 15,0 1-240-15,2 2-48 0,0 2-16 0,0 0 0 16,-3 1-144-16,-1 3-16 0,1 1-16 0,-1 1 0 0,0 1-176 0,-2 1 128 15,0 1-128-15,-2 1 128 0,-1 1-128 0,-1-1 0 16,-2 1 144-16,0 1-144 0,-1-1 0 0,1 1 144 16,0-1-144-16,-2 0 0 0,-2 1 144 0,2-3-144 15,-2-2 0-15,2-1 144 0,-1-1-144 0,2 0 0 16,0-4 0-16,3-5 0 0,0 0 0 0,0 0 0 16,0 0 0-16,0 0 0 0,0 0 0 0,0 0-224 15,4-8 80-15,2-4 16 0,0-2 128 0,2-4-192 16,2-1 192-16,2-3-192 0,1-3 192 0,0 1 0 0,-1-1 0 0,1 1 0 15,-1 3 0-15,-2 2 0 16,-3 4 192-16,0 1-64 0,-2 3 320 0,0 3 64 16,-3 1 0-16,-2 7 16 0,0 0 112 0,0 0 0 15,0 0 16-15,0 0 0 0,-3 4-400 0,-2 3-64 0,1 2-32 0,-1 2 0 16,0 2-160-16,1 2 0 16,-1 1 0-16,2 0 0 0,0 0 0 0,0 0 0 15,2 1 0-15,2-1 0 0,2 1 0 0,0-2 0 0,1-1 0 0,3 1 0 16,-1-3-144-16,3-1 144 0,1-1 0 0,1-1 0 31,1-2-576-31,3-1 0 0,0-1 0 0,4-1 0 0,-2-3-720 0,3-2-160 0,0-2-16 0,0 0-9120 16,-2-1-1824-16</inkml:trace>
  <inkml:trace contextRef="#ctx0" brushRef="#br0" timeOffset="211246.77">8007 13860 29487 0,'-8'-9'1296'0,"8"9"288"0,-4-6-1264 0,1 0-320 16,-2 0 0-16,3 0 0 0,-1 1 960 0,3 5 144 15,2-6 32-15,-2 6 0 0,3-5-352 0,2 0-64 16,0 2-16-16,1 2 0 0,0 0-448 0,0 1-112 16,2 0-16-16,-2 1 0 0,0 1-128 0,0 1 0 0,-1 2 0 0,0-1 0 15,-5-4 144-15,3 9-144 0,-2 0 160 0,-1 1-160 16,0 1 192-16,-1 1-48 0,-3 1-16 0,-1 0 0 15,0-1 0-15,0 1 0 16,1 1 0-16,-1-2 0 0,2 0 0 0,-1-1 0 16,2-1 0-16,-1-1 0 0,2-3 80 0,1 1 16 0,1-1 0 0,-1-6 0 15,0 0-32-15,0 0-16 0,7 4 0 0,0-2 0 16,0-1 16-16,2 0 16 0,1-1 0 0,0-1 0 16,2-1-80-16,0 0-128 0,0-1 176 0,0 1-176 15,1-1-352-15,2 0-176 16,0-2-48-16,1 3-11168 0,1 0-2240 0</inkml:trace>
  <inkml:trace contextRef="#ctx0" brushRef="#br0" timeOffset="211700.37">8750 13728 7359 0,'0'0'656'0,"4"-4"-528"0,-3-3-128 0,0 1 0 15,-1-1 3248-15,0 1 608 0,-2 1 128 0,-2 1 32 16,0-1-1488-16,-2 2-288 0,0 0-64 0,-2 0-16 16,-1 1-640-16,-1 2-128 0,-1 2-32 0,-1 3 0 15,-1 1-624-15,-1 2-128 0,-2 4-32 0,0 4 0 0,-1 1-208 0,1 4-48 16,-2 1-16-16,2 3 0 16,0 4-16-16,1 2 0 0,0 2 0 0,0 2 0 0,3 0-64 0,1 3-16 15,1-1 0-15,3 1 0 0,1 1-208 0,2-2 0 16,1-1 0-16,3-1 0 0,2 0 0 0,1 0 128 15,1-3-128-15,3 0 0 0,1-3 0 0,1-2 0 0,2-2 0 16,4-2 0-16,1-1-256 0,3-2 16 16,1-2 0-16,3-4 0 15,3-2-1424-15,4-2-304 0,4-2-48 0,5-4-8192 16,2-3-1632-16</inkml:trace>
  <inkml:trace contextRef="#ctx0" brushRef="#br0" timeOffset="212773.08">9290 13925 13823 0,'0'0'608'0,"0"0"128"0,0-5-592 0,-1-2-144 0,0 0 0 0,0 2 0 15,-1 0 2880-15,-1 1 560 0,-3-1 96 0,1 1 32 16,-1 2-1776-16,-1 2-336 0,-1 1-80 0,-3 2-16 15,-1 2-640-15,-1 1-128 0,-2 3-16 0,2 4-16 0,-1 3-560 0,0 1 0 32,1 2 0-32,0 1 0 0,1 1 0 0,1 2 0 15,1 0 0-15,1 0 0 0,3 1 160 0,0-1-160 16,2 1 128-16,1-2-128 0,2-2 192 0,2 0-64 16,2-1 0-16,1-1 0 0,0-3 64 0,3-1 0 15,1-1 0-15,1-2 0 0,2 0 16 0,-2-3 16 16,4-2 0-16,0-2 0 0,1-1 80 0,1 0 16 15,2-2 0-15,-1-4 0 0,1-1 64 0,-2-1 0 16,0-3 16-16,-1-1 0 0,-2-1-16 0,-1-2 0 16,-1-3 0-16,-1-1 0 0,-4 1 48 0,-1-1 0 15,-4 1 0-15,-2 1 0 0,-1 1 80 0,-2 3 32 0,-3 0 0 0,-2 1 0 16,-2 2-192-16,-1 3-32 0,-3 1-16 0,0 2 0 16,-3 1-304-16,-1 2-224 0,2 1 32 0,-3 3 16 31,1 0-272-31,1 3-64 0,2 1-16 0,1 1 0 15,3 0-496-15,2 1-112 0,1 0-16 0,4 0 0 16,1 0-2080-16,3-2-416 0</inkml:trace>
  <inkml:trace contextRef="#ctx0" brushRef="#br0" timeOffset="213150.48">9509 14019 11967 0,'0'0'528'0,"2"-7"112"16,-2-2-512-16,3 0-128 0,-3-1 0 0,0 3 0 0,0 0 4272 0,0 2 816 16,0 5 160-16,0 0 48 0,0 0-3296 0,0 0-656 0,0 0-128 0,0 0-16 15,0 0-720-15,0 0-144 16,0 0-16-16,-3 8-16 0,1 2-176 0,1 2-128 16,-1 2 192-16,1 1-192 0,0 2 160 0,0 0-160 15,0 2 128-15,-1-2-128 0,1 1 192 0,0 1-64 0,2-1 0 0,-1 0 0 16,0 0 16-16,1-2 0 15,1 0 0-15,-1-2 0 0,1-1-16 0,0-1-128 16,1 0 192-16,2-3-64 0,0-1 160 0,1-2 32 0,0 1 0 0,1-4 0 16,1-1 192-16,0 1 32 0,2-2 16 15,0-1 0-15,0-2-80 0,0-1-16 0,1 1 0 16,0 0 0-16,0-1-240 0,1 0-48 0,-1 1-16 0,0 0 0 16,-1-1-160-16,1 2 0 0,-1 0 0 0,-1 1 0 15,-2 0 0-15,0 0-144 0,0 1 0 0,-1 0 0 31,1 0-1440-31,-1 1-272 0,1-1-64 0,1 0-9760 0,-1-1-1952 0</inkml:trace>
  <inkml:trace contextRef="#ctx0" brushRef="#br0" timeOffset="213516.53">9718 13840 31039 0,'-5'-13'1376'0,"4"7"288"0,1-3-1344 0,1-1-320 16,0-1 0-16,1 0 0 0,1 0 512 0,2 1 48 15,0 0 0-15,2 1 0 0,3 0 336 0,-1 2 64 16,0-1 0-16,1 1 16 0,0 4-464 0,-1 0-80 0,-1 0-32 0,-1 1 0 16,1 2-208-16,-1 2-32 15,-7-2-16-15,5 3 0 0,-1 2-144 0,-1 1 0 16,-3-6 0-16,1 9 0 0,-2-1 0 0,0 3 0 15,-3 2 0-15,0-1 0 0,-1 0 0 0,-1 0 0 0,-1 1 0 0,1-2 0 16,0 0 0-16,1-1 0 0,0-1 0 0,2-2 0 16,0 0 192-16,1 0-32 15,2-7-16-15,0 0 0 0,0 6-144 0,0-6 128 0,0 0-128 0,3 6 128 16,2-2 32-16,1-1 0 0,-6-3 0 0,8 3 0 16,0-2-32-16,1 0-128 0,0-2 192 0,1 0-64 0,1 0-128 0,0-1-144 31,0 2 144-31,1-1-208 0,0 0-1344 0,1 0-272 0,-1 0-48 15,2 0-8816-15,-1-1-1776 0</inkml:trace>
  <inkml:trace contextRef="#ctx0" brushRef="#br0" timeOffset="213731.49">10191 14050 29487 0,'0'0'2624'0,"0"0"-2112"15,0 0-512-15,0 0 0 0,0 0 912 0,7 4 80 16,-7-4 16-16,8 2 0 0,0-1 144 0,3 0 48 16,0 0 0-16,1 0 0 0,1 0-496 0,0 1-112 15,1-2-16-15,0-2 0 0,1 0-336 0,0 0-80 16,3-1-16-16,-2-1 0 16,0 1-464-16,-1-1-80 0,1-2-32 0,0 0 0 15,-2-1-2832-15,0 0-560 0</inkml:trace>
  <inkml:trace contextRef="#ctx0" brushRef="#br0" timeOffset="214405.84">10903 13744 11967 0,'0'0'1072'0,"4"-5"-864"16,1 0-208-16,-1-1 0 0,1 1 2832 0,1 0 528 15,3 0 96-15,-2 0 32 0,-7 5-1344 0,0 0-272 0,0 0-48 0,0 0-16 16,0 0-720-16,0 0-128 16,0 0-48-16,-4 5 0 0,-1 0-528 0,-2 4-96 15,-2 2-32-15,-1 2 0 0,0 2-256 0,-3 0 128 16,1 1-128-16,-1 3 0 0,-1-2 128 0,2 1-128 0,-2 1 0 0,3 0 0 16,0-1 0-16,3 1 0 0,0-1 0 0,1-2 0 15,2 0 0-15,2-2 0 16,3-2 0-16,0 0 0 0,2-1 0 0,1-2 0 0,3-1 0 0,0-2 0 15,2 1 0-15,3-3 0 0,-1 0 208 0,3-2-64 16,2-1-144-16,2-2 0 0,2-1 0 0,-1-2 0 0,2 0 0 16,-1-2 192-16,-1 1-192 0,1-1 192 15,0 0-192-15,-3-2 160 0,0-1-160 0,-2-1 160 16,-2 0-160-16,-2-1 128 0,-1 0-128 0,-2 0 128 16,-3 0-128-16,-1 0 192 0,-1 0-192 0,1 2 192 15,-2 0-64-15,-1 0 0 0,-2 2 0 0,-2 2 0 0,2-1 240 0,-1 2 32 16,-1 1 16-16,4 3 0 0,-4-3-32 0,0 2-16 15,4 1 0-15,-6 3 0 0,1 0-208 0,-1 1-32 16,1 4-128-16,-1 1 192 0,1 1-192 0,-1 2 0 16,2 2 0-16,-1 1 0 0,1 1 128 0,1 1-128 15,0 1 0-15,2 1 0 0,-1 1 0 0,1-2 0 16,0 2 0-16,1-1 0 0,0-2 0 0,1 1 0 16,0-2 0-16,1 1 0 0,-1-2 0 0,2 0 0 15,-1-2 0-15,1-1 0 0,0-1 0 0,1-1 0 16,-2-2-176-16,0-1 176 15,0-1-1952-15,-2-6-272 0,0 0-48 0,0 0-13408 0</inkml:trace>
  <inkml:trace contextRef="#ctx0" brushRef="#br0" timeOffset="-214746.78">11280 13810 30575 0,'0'0'1344'0,"1"-6"304"0,2-1-1328 0,-2 1-320 0,1-1 0 0,-1 2 0 16,-1 5 640-16,0 0 48 0,0 0 16 0,0 0 0 0,0 0-64 0,0 0-16 15,0 0 0-15,0 0 0 0,-2 5-624 0,0 4 0 16,-1 2 0-16,1 1 0 16,0 2 0-16,0 2 128 0,-1 1-128 0,0 1 0 0,1 0 144 0,0-1-144 15,0 2 192-15,1 0-192 0,-3 0 224 0,3 0-64 16,-1-1-16-16,1-1 0 0,0 0-144 0,1-2 0 15,0 1 144-15,2-3-144 0,0-1 176 0,3-1-48 16,-3-2 0-16,2 0 0 0,3-3 192 0,-1 1 16 16,1-2 16-16,1 0 0 0,-1-2-32 0,2 1-16 15,1-3 0-15,1 1 0 0,0-2-112 0,0 0-32 16,2-2 0-16,-1 1 0 0,1 0-160 0,-1 0 0 16,0 0 0-16,3 0 0 15,-1 0-896-15,3 0-48 0,-3 1-16 0,3 0-10224 16,-4 0-2048-16</inkml:trace>
  <inkml:trace contextRef="#ctx0" brushRef="#br0" timeOffset="-214243.66">11644 13966 24879 0,'-5'-12'1088'0,"4"6"256"0,0 0-1088 0,1-2-256 0,0 1 0 0,0 1 0 0,1-1 1744 0,1 0 304 16,0 2 48-16,3-1 16 16,-1 2-1200-16,2 1-224 0,1-1-48 0,-1 2-16 15,1 1-352-15,1 1-64 0,2 2-16 0,-1 2 0 0,1 0 0 0,0 3-16 16,-3-1 0-16,1 3 0 16,-1 0 80-16,-2 1 32 0,0 1 0 0,-1 2 0 0,-2-1-32 0,-1 1-16 15,-2-1 0-15,-1 2 0 0,-2-1-112 0,-1 0-128 16,0 0 176-16,-2 1-176 0,0 2 160 0,2-3-160 15,-1-1 128-15,2-1-128 0,0-1 0 0,0-2 0 16,2-2 128-16,2-6-128 0,0 0 0 0,0 0 0 0,0 0 144 0,0 0-144 16,0 0 0-16,2-6 0 0,3-4 0 15,0-2 0-15,2-3 0 0,1-1 0 16,1-2-128-16,1-1 128 0,1-2 0 0,0 0-128 16,-1 2 128-16,0 1 0 0,-1 1 0 0,-1 0 0 0,-2 4 0 0,0 3 0 15,-3 3 192-15,-1 1 128 16,-2 6 32-16,0 0 0 0,0 0 144 0,0 0 16 0,0 0 16 0,-4 7 0 15,-1 1-336-15,0 2-64 0,-2 1 0 0,1 3-128 16,-1 0 128-16,2 1-128 0,-1 1 0 0,2-1 0 16,2 2 128-16,-1-2-128 0,1 0 0 0,1 2 0 15,2-3 0-15,1-1 0 0,3-1 0 0,1 1 0 16,2-4 0-16,2 0 0 0,1-1 0 0,3 1 0 31,1-4-672-31,2 0-32 0,2-3-16 0,3-1 0 16,3-1-2240-16,2-2-448 0</inkml:trace>
  <inkml:trace contextRef="#ctx0" brushRef="#br0" timeOffset="-213898.11">12190 13653 33807 0,'0'0'1488'0,"0"0"320"0,0 0-1440 0,0 0-368 0,0 0 0 0,7 0 0 15,-7 0 256-15,6 5-32 0,-1-1 0 0,-1 2 0 16,2 1 368-16,-1 2 80 16,-1 2 16-16,1 1 0 0,-1 3-112 0,1 0-32 15,-2 3 0-15,0-1 0 0,1 2-240 0,-2 1-48 16,0-1-16-16,0 0 0 0,-1 1-112 0,0-1-128 0,-1-1 176 0,0 1-176 15,0 0 160-15,-1-2-160 0,0-1 128 0,1-1-128 16,-2-2 0-16,1-1 0 0,-1-2 0 0,1-1 0 16,-1-1-1360-16,1-2-208 15,1-6-32-15,0 0-16 0,0 0-1680 0,0 0-336 16,0 0-64-16,0 0-16 0</inkml:trace>
  <inkml:trace contextRef="#ctx0" brushRef="#br0" timeOffset="-213726.07">12108 13968 12895 0,'-8'-8'576'0,"8"8"112"0,-3-5-560 0,0-1-128 0,2 1 0 0,1 0 0 0,0 1 4032 0,0 4 768 16,0 0 144-16,6-6 48 0,0 0-3312 0,3 0-656 15,2 0-128-15,2 0-16 0,3 1-384 0,1 0-80 16,2 1-16-16,2 0 0 0,1-1-400 0,2 2 0 16,-1 0 0-16,3-2 0 15,-1 2-640-15,2 1-192 0,1-1-64 0,-1 1-9056 16,1 0-1824-16</inkml:trace>
  <inkml:trace contextRef="#ctx0" brushRef="#br0" timeOffset="-213283.75">12664 13794 25791 0,'-5'-9'2304'0,"5"9"-1856"0,-1-5-448 0,-1-1 0 15,2 6 1600-15,0 0 240 0,0 0 32 0,0 0 16 16,3-5-768-16,-3 5-160 0,0 0-16 0,5-1-16 31,1-1-528-31,0 3-96 0,3 1-32 0,-2 2 0 16,-1 2-128-16,1 1-16 0,-1 2-128 0,1 1 192 0,-1 0-192 0,-2 1 176 15,-1 1-176-15,-1 1 160 0,1 1-160 0,-2-1 192 16,-2 0-192-16,-2 1 192 0,0 1-192 0,-1-1 128 16,-1 0-128-16,-1-1 128 0,0-1-128 0,2-2 0 15,1-1 0-15,-1-1 128 0,1-3-128 0,3-5 0 16,0 0 0-16,0 0 0 0,0 0 0 0,0 0 0 15,0 0 0-15,3-6 0 0,2-4 0 0,0-2 0 16,3-1 0-16,1-4 0 0,1-3 0 0,-1 0 0 16,2 0 0-16,-1 1 0 0,0 0 0 0,-1 2 0 15,0 0 0-15,-1 2 0 0,-3 1 224 0,-1 3 160 16,-1 3 48-16,-3 0 0 0,0 2 368 0,0 6 80 16,0 0 16-16,0 0 0 0,0 0-496 0,0 0-80 0,-6 3-32 0,1 1 0 15,-1 4-288-15,2 1 0 16,0-1 0-16,1 3 0 0,1 0 0 0,2 1 0 0,-2 1 0 0,2 0 0 15,2 0 0-15,-1 0 160 0,3-1-160 0,0 0 128 16,2 0-128-16,1-1 0 0,0 0 0 0,1-1-176 16,3-1 48-16,0-1 0 0,0-2 0 0,0 0 0 15,1-2-560 1,2 0-96-16,-2-3-32 0,1 0 0 16,1-2-1872-16,1-1-368 0,0-2-80 0</inkml:trace>
  <inkml:trace contextRef="#ctx0" brushRef="#br0" timeOffset="-212967.73">13029 13540 33343 0,'-7'-15'1472'0,"3"8"320"0,1-1-1440 0,0 1-352 16,1 0 0-16,-1 0 0 0,2 1 320 0,1 0-16 16,1 1 0-16,-1 5 0 0,4-5 48 0,0 2 16 15,2 1 0-15,0 2 0 0,1 2-240 0,2 1-128 16,-1 1 160-16,0 0-160 0,-1 2 192 0,-1 0-64 15,2 2-128-15,-3 1 192 0,-1 1-64 0,-3 0-128 16,-1-1 176-16,-1 2-176 0,-1 0 192 0,-2 2-192 0,0-1 192 0,-1 1-192 16,0-1 256-16,-1 0-48 0,1-1-16 0,-1 0 0 15,2-1 96-15,0-1 16 16,-1-2 0-16,3 0 0 0,2-7 0 0,0 6 0 0,0-6 0 0,0 0 0 16,3 5-144-16,2-2-32 0,1 0 0 0,2-2 0 15,1 0-128-15,2-1 128 0,1-2-128 0,1-1 128 0,1 1-320 0,2-1-64 16,0 0 0-16,2-1-16 15,0 1-1328-15,-1 0-272 16,1-1-48-16,0 0-13824 0</inkml:trace>
  <inkml:trace contextRef="#ctx0" brushRef="#br0" timeOffset="-212559.58">13287 13421 5519 0,'12'-5'240'0,"-7"1"64"0,2 0-304 0,0 0 0 0,-2-1 0 0,2 1 0 16,-1-2 4192-16,1 2 784 0,-2 0 144 0,0 1 48 15,-5 3-2352-15,5-3-448 0,2 1-112 0,-2 1-16 16,-5 1-896-16,7 0-176 0,1 0-32 0,-2 1-16 16,2 1-416-16,0 1-96 0,-1 3-16 0,1-1 0 15,0 3-144-15,-1 1-16 0,0 2-16 0,1 2 0 16,-2 2-96-16,1 4-32 0,0 1 0 0,-3 2 0 16,0 1-32-16,0 1-16 0,-2 3 0 0,-1 0 0 0,-1 1-48 15,0-1 0-15,-2 3 0 0,-2 0 0 0,-1-2-32 16,-2 1-16-16,-3-2 0 0,-3 0 0 15,-2-2-144-15,-3-1 0 0,-2 0 144 0,-2-2-144 16,-2-2-1232-16,0-1-320 0,0-2-64 16,0-1-10192-16,-1-2-2032 0</inkml:trace>
  <inkml:trace contextRef="#ctx0" brushRef="#br0" timeOffset="-211784.7">13707 13113 11055 0,'0'0'976'0,"0"0"-784"16,1-6-192-16,-1-1 0 0,0 0 1936 0,0 1 352 15,-1-1 64-15,1 2 16 0,0-1-768 0,0 1-160 16,0-1-32-16,0 6 0 15,0 0-336-15,0 0-80 0,2-5-16 0,3 0 0 0,-1 2-240 0,1 0-48 16,1 1-16-16,2-1 0 0,-1 1-80 0,2 1-16 16,1 0 0-16,0 0 0 0,0 0-16 0,0 1-16 15,1-1 0-15,0 0 0 16,0 1-80-16,0 0-16 0,0-2 0 0,2 2 0 0,-2-1-112 0,0 1-16 16,-1 1-16-16,0 1 0 0,0-2-64 0,-3 1-16 0,1 0 0 0,0 1 0 15,-1 0-80-15,-1 3-16 0,1-1 0 0,0 0 0 16,-1 1-128-16,-1 0 192 0,1 1-192 15,-3-1 192-15,1 2-192 0,1-1 160 0,-2 2-160 16,0 0 160-16,1 0-32 0,-1 0-128 16,-1 1 192-16,-1 1-64 0,2 1 16 0,-6 2 0 0,2 2 0 0,-1 0 0 15,1 0 0-15,-1 1 0 0,0-1 0 0,-1 3 0 16,1 0-16-16,0 3-128 0,0 0 192 0,0 1-64 16,-1 1-128-16,2 3 128 0,-1-2-128 0,1 2 128 15,0 1 16-15,0 0 0 0,2 1 0 0,-1 0 0 16,-1 3 48-16,1 0 0 0,0 0 0 0,0 1 0 15,0 1-64 1,0 0 0-16,0 1 0 0,0 0 0 0,0 0-128 0,0 0 128 16,0 0-128-16,1-1 128 0,0 0-128 0,2-1 0 0,-1 0 0 0,1-2 0 15,-1-3 128-15,1-1-128 0,0 0 0 16,1-2 128-16,-2-3-128 0,-1-1 160 0,0-3-160 16,-1-1 160-16,0-2 16 0,-1-2 0 15,-2-1 0-15,1 0 0 0,-2-3 160 0,1-2 48 16,-3 0 0-16,1-2 0 0,-2 1-64 0,0-2 0 15,-1-1 0-15,-1 0 0 0,-1-1-64 0,-1 2-32 16,-1-2 0-16,-1 0 0 0,-1 0-224 0,0-1 144 0,1 2-144 0,0-2 128 16,-1 0-128-16,1 0 0 0,-1-1 0 0,1-1 0 15,0 1-256-15,0 0-64 0,1 0-32 16,2-1 0 0,1 0-1824-16,0 0-384 0,1 0-64 0,2 0-15472 0</inkml:trace>
  <inkml:trace contextRef="#ctx0" brushRef="#br0" timeOffset="-210080.91">14778 13704 11967 0,'0'0'1072'0,"-5"-1"-864"0,0-1-208 0,-2-1 0 16,0 1 2112-16,2 1 368 0,-1-1 80 0,1 1 0 15,-2 1-512-15,7 0-128 0,0 0 0 0,0 0-16 16,0 0-752-16,0 0-128 0,0 0-48 0,0 0 0 15,0 0-464-15,7 1-80 0,3 0-32 0,1 0 0 16,3-1 32-16,1 0 0 0,2 0 0 0,1 0 0 16,3-1 48-16,1 0 16 0,1-1 0 0,3 0 0 0,-1-1-48 0,0 2-16 15,0 0 0-15,-2 0 0 0,-2 0-256 0,-2 0-48 16,-1-1-128-16,-3 1 192 0,-1 1-64 0,-5 0-128 16,-1-3 176-16,-8 3-176 0,0 0 224 0,0 0-64 15,0 0-16-15,0 0 0 0,0 0-144 0,0 0 0 16,-6 4 0-16,-1-1 0 15,1 0-400-15,-1 1-176 0,-1-1-16 0,1 0-16 16,1 0-1328-16,1 1-272 0,5-4-48 0,0 0-11952 0</inkml:trace>
  <inkml:trace contextRef="#ctx0" brushRef="#br0" timeOffset="-209357.1">16158 13469 9215 0,'0'0'816'0,"0"-6"-656"0,0 1-160 0,0 5 0 0,1-6 3440 0,-1 6 656 16,0-5 128-16,0 5 16 15,0 0-1904-15,0 0-384 0,0 0-80 0,0 0-16 0,-5 4-960 0,1 3-208 16,1 1-48-16,-2 3 0 0,1 4-208 0,0 1-48 15,1 1-16-15,0 1 0 0,0 2-240 0,-2 1-128 16,2 1 160-16,1 0-160 0,0 0 128 0,-1 1-128 16,1-1 0-16,1-1 0 0,0-2 0 0,0-1 128 15,0 0-128-15,0-3 0 0,1 0 0 0,0-2 0 16,0-1 128-16,0-1-128 0,0-1 0 0,0-1 0 16,0-2 128-16,0 0-128 0,0-7-224 0,0 0-96 15,0 0 0-15,0 0-16 16,0 0-432-16,0 0-96 0,0 0-16 0,0 0 0 15,-1-7-256-15,0-1-48 0,-2-3-16 0,1-3 0 16,0-1 496-16,2-3 112 0,-2-1 16 0,0-3 0 0,-2-1 576 0,1-2 0 0,-1 0 224 0,-1 0-64 16,1 1 672-16,0 0 144 0,1 1 32 0,3 1 0 15,0 0 16-15,0 1 0 0,2 2 0 0,3 1 0 16,-1 0-432-16,3 2-80 0,2 2 0 0,2 2-16 16,1-1-192-16,2 2-48 0,1 2 0 0,2 0 0 15,-1 1-128-15,1 0-128 0,-2 1 144 0,1 1-144 16,-1 2 320-16,0 2-48 0,0 2 0 0,-2 1 0 0,0 1-48 0,-1 1-16 15,-2 2 0-15,0 1 0 0,-2 2-64 0,-2 1-16 16,0-1 0-16,-3 2 0 0,-2 2-128 0,-1 1 128 16,-2 0-128-16,-3 0 128 0,-3 1-128 0,-1 3 192 15,-4-1-192-15,-1 0 192 0,-1-2-64 0,0 0-128 16,-1 1 192-16,1-2-64 0,0 0-128 0,-1 0 0 16,1-1 0-16,1-1 0 15,-1 0-512-15,2-1-96 0,2-1-16 0,1 1 0 16,2-2-2256-16,2-2-464 0</inkml:trace>
  <inkml:trace contextRef="#ctx0" brushRef="#br0" timeOffset="-208947.67">15706 14179 28911 0,'0'0'1280'0,"-7"-1"256"0,0 0-1216 0,2 0-320 0,5 1 0 0,0 0 0 0,0 0 736 0,0 0 96 16,0 0 0-16,0 0 16 0,10-3-208 0,1 1-64 15,3 0 0-15,4 0 0 16,3 0 0-16,4 0-16 0,5-2 0 0,3 2 0 0,3 1 16 0,5 0 16 16,3 0 0-16,2 0 0 0,1-1-272 0,2-2-48 15,0 1-16-15,1 0 0 0,1-1-16 0,3 2-16 16,0 0 0-16,0 1 0 0,-2 0-96 0,-4-1-128 16,-4-1 176-16,-2 1-176 0,-3 1 160 0,-3 0-160 15,-6 0 128-15,-3 0-128 0,-4 0 160 0,-3 1-160 0,-6 0 192 0,-2 0-192 16,-2 0 0-16,-3 0 0 15,-7 0-240-15,0 0 80 16,0 0-432-16,0 0-96 0,-5 5-16 0,-1 2 0 16,-4-1-1856-16,-3 2-384 0,-3 2-80 0</inkml:trace>
  <inkml:trace contextRef="#ctx0" brushRef="#br0" timeOffset="-208022.94">16053 14438 13823 0,'0'0'1216'0,"5"-6"-960"16,-4 0-256-16,1-1 0 0,1 0 2304 0,-1 2 432 0,0-1 80 0,-1 0 0 15,0 1-1184-15,-1 5-240 16,0 0-48-16,-1-4-16 0,0 0-448 0,1 4-96 16,0 0-16-16,0 0 0 0,-5-3-64 0,0 3 0 15,-1 0-16-15,-2 3 0 0,0 0-272 0,-1 5-48 0,-2 1-16 0,0 2 0 16,-2 3-64-16,-1 0-16 15,1 1 0-15,0 3 0 0,0 1-80 0,1 2 0 0,0-1-16 0,1 2 0 16,1-1-176-16,1 1 0 0,1 0 0 16,3-1 0-16,1-1 0 0,2 0 0 0,2-3 0 0,2 1 0 15,2 0 0-15,1-2 0 0,2-2 0 0,2-1 0 16,-2-4 160-16,3 0-160 0,1-1 192 0,0-3-192 16,0 0 256-16,0-2-48 0,0-2-16 0,0-1 0 15,0-1 144-15,-1-1 32 0,0-2 0 0,-1-2 0 16,0-3 160-16,-3-1 48 0,0 0 0 0,-3-1 0 15,-1 0-64-15,-1 2-16 0,-2-2 0 0,-1 1 0 16,-1 0-176-16,-2 0-16 0,0 1-16 0,-3 1 0 0,0 1-160 0,1 1-128 16,-1 2 192-16,-3 0-192 0,1 1-128 0,-1 2-144 15,-2 0-32-15,-1 2 0 16,-2 1-816-16,1 2-160 0,-1 0-48 0,1 1 0 16,0 2-1872-16,0 0-368 0,3 0-80 0</inkml:trace>
  <inkml:trace contextRef="#ctx0" brushRef="#br0" timeOffset="-207691.8">16313 14506 19343 0,'-1'-6'1728'0,"1"0"-1392"15,-1-1-336-15,0 2 0 0,-1-1 2992 0,1 2 528 31,1 4 96-31,0 0 32 0,-2-5-2304 0,2 5-464 0,0 0-96 0,0 0-16 16,0 0-384-16,0 0-96 0,-4 5-16 0,-1 0 0 16,1 3-144-16,0 2-128 0,0 2 192 0,1 1-192 0,0 3 240 0,-1 0-64 15,2 1-16-15,0-1 0 0,1 1-16 0,0-1 0 16,0 2 0-16,1-2 0 0,0 0 32 0,1-1 0 16,0-1 0-16,1-1 0 0,1 0 32 0,2-1 16 15,0-2 0-15,2-1 0 0,-2 0-96 0,3-1-128 16,0-3 176-16,1 0-176 0,0-2 208 0,2-2-64 15,2-1-16-15,0-2 0 0,1-2-288 0,0-1-64 16,1 0-16-16,0-1 0 16,2-1-752-16,-2-1-160 0,-1-1-16 0,1 0-9696 0,-2 0-1936 15</inkml:trace>
  <inkml:trace contextRef="#ctx0" brushRef="#br0" timeOffset="-207471.13">16274 14468 29487 0,'-4'-3'2624'0,"0"0"-2112"0,4 3-512 0,-4-3 0 16,1-2 1344-16,3 5 176 0,0 0 16 0,0 0 16 15,1-5-1008-15,3-1-208 0,3 2-32 0,3-1-16 16,2 1-160-16,2 0-128 0,3-1 144 0,0 1-144 16,2 0 0-16,0 2 0 0,0 0 0 0,0 0 0 15,1 0-384-15,-2 1-160 0,-2-1-32 0,-1 2-16 16,-2 0-1392-16,-2 2-256 0,-1 0-64 0,-4 1-6464 15,-6-3-1280-15</inkml:trace>
  <inkml:trace contextRef="#ctx0" brushRef="#br0" timeOffset="-207297.29">16326 14569 10127 0,'0'0'896'0,"-4"4"-704"16,4-4-192-16,-5 3 0 0,5-3 3744 0,0 0 720 16,0 0 144-16,0 0 16 0,0 0-2448 0,0 0-480 15,0 0-96-15,0 0-32 0,6 5-560 0,1-2-112 16,2-2-32-16,3 1 0 0,3-2-320 0,0-1-64 15,2 0-16-15,0-1 0 0,2 0-320 0,2-2-144 16,-1 1 128-16,2 0-128 16,1-1-592-16,0 0-208 0,-1-1-32 0,0 0-16 15,-1 0-1968-15,-2-1-400 0,17-7-80 0,-12 4-16 0</inkml:trace>
  <inkml:trace contextRef="#ctx0" brushRef="#br0" timeOffset="-207087.12">16835 14433 26207 0,'0'0'1152'0,"0"0"256"0,1-5-1136 0,1-1-272 0,-2 6 0 0,0 0 0 15,1-5 1904-15,-1 5 320 16,0 0 64-16,0 0 16 0,0 0-880 0,0 0-160 0,0 0-48 0,0 0 0 16,0 0-688-16,0 0-144 0,3 6-16 0,-2 1-16 0,0 1-112 0,0 0-32 15,-1 3 0-15,0 2 0 0,0 1-80 0,0 2 0 16,0 1-128-16,0-1 192 0,0 0-192 0,1 0 0 16,-1 0 128-16,0-1-128 0,0 0 0 0,3 1 0 15,-2-2 128-15,1-1-128 0,-2 1 0 0,1-3-208 16,0-2 32-16,0 0 16 15,0-2-1568-15,-1-7-304 0,0 0-64 0,0 0-8768 0,0 0-1744 0</inkml:trace>
  <inkml:trace contextRef="#ctx0" brushRef="#br0" timeOffset="-206870.08">16763 14454 36047 0,'-8'-14'1600'0,"7"8"320"0,-1-1-1536 0,2-1-384 0,0 1 0 0,2 1 0 15,-1-1 512-15,2 1 32 0,2 0 0 0,0 1 0 16,3-1-64-16,2 1-16 0,1 0 0 0,2 1 0 16,0 0-336-16,2 2-128 0,0 0 0 0,0 1 144 15,1 1-144-15,-1 1-224 0,2 2 48 0,-3 1 16 32,-2 0-416-32,-1 2-96 0,-1-1-16 0,-2 3 0 15,-4 1-1344-15,-1 2-272 0,-3 1-48 0,-3 2-7120 0,-4 1-1440 0</inkml:trace>
  <inkml:trace contextRef="#ctx0" brushRef="#br0" timeOffset="-206714.43">16674 14749 15663 0,'0'0'1392'0,"0"0"-1120"16,0 0-272-16,0 0 0 0,0 0 3040 0,1 7 544 15,-1-7 128-15,2 5 0 0,-2-5-1664 0,7 6-320 16,0-1-80-16,2-2-16 0,0-2-592 0,2 1-112 16,3-2-32-16,0-2 0 0,3 0-256 0,1 0-48 15,-1-1-16-15,2-2 0 0,0 0-352 0,-1-1-80 16,1 1-16-16,1-1 0 15,0 0-1472-15,-1 0-320 0,2 1-48 0,-3-1-14656 0</inkml:trace>
  <inkml:trace contextRef="#ctx0" brushRef="#br0" timeOffset="-205832.98">17625 13370 8287 0,'0'0'736'0,"0"0"-592"0,1-7-144 0,0 0 0 16,2 0 3712-16,-1 0 720 16,-1 2 144-16,0-1 32 0,0 1-2480 0,-1 5-480 15,0-6-112-15,0 6 0 0,-1-5-720 0,0-1-144 16,-1 1-32-16,-1 0 0 0,3 5-192 0,-4-3-64 0,-1 0 0 0,-2 0 0 16,0 2-128-16,0 0-48 0,-2 1 0 0,-1 1 0 15,-2 0-208-15,-1 2 128 0,-2 0-128 0,0 0 0 16,-2-1 0-16,1 2 0 0,-1-1 0 0,1 0 0 15,-1 1 0-15,2-2 0 0,0 0 0 0,1 0 0 16,2 0 0-16,1 2 0 16,1-1 0-16,3 0 0 0,-1-2 0 0,1 2 0 0,2-1 0 0,5-2 0 15,-4 2 0-15,4-2 0 0,0 0 0 0,0 0 0 0,0 0 304 16,0 0-48-16,0 0 0 0,0 0 0 0,0 0-48 0,0 0-16 16,0 7 0-16,0-7 0 0,2 7-32 0,0 0-16 15,-2-7 0-15,2 8 0 0,0-2-144 0,2 2 128 31,-2 1-128-31,0-1 128 0,1 2-128 0,-2 2 0 16,2 2 144-16,-1 2-144 0,-1 3 144 0,0 1-144 0,0 2 192 0,-1 2-192 0,0 2 208 0,0 3-64 16,-1 1-16-16,0 1 0 0,-1 2-128 0,-2 3 0 0,1-2 0 0,0 0 0 15,0 0 128-15,0 0-128 16,1 1 0-16,1-1 128 0,0-1-128 0,0-2 0 16,1 0 0-16,0-2 0 0,0-3 160 0,0-1-160 15,-1 1 192-15,1-3-192 0,1-2 192 0,1-2-64 16,0-2 0-16,0-1-128 0,0-1 320 0,1-3-64 15,-1-1 0 1,2-1 0-16,1-2 32 0,0 1 0 0,1-3 0 0,-1-1 0 16,1-1-32-16,0-1-16 0,1 0 0 15,1-1 0-15,-2 1-48 0,2-2-16 0,0 0 0 0,1 0 0 0,-1-1-48 0,2 0 0 16,1 0 0-16,0 0 0 0,0-1-128 0,1 0 0 16,2 0 0-16,-1-1 0 0,-1 1 0 0,0 0-176 15,0 1 16-15,1-1 0 16,0-1-352-16,1 0-80 15,-1 0-16-15,1-1 0 0,0 1-1184 0,2 0-224 0,-1 0-48 0,2-2-13872 16</inkml:trace>
  <inkml:trace contextRef="#ctx0" brushRef="#br0" timeOffset="-205186.26">17966 13752 27983 0,'-2'-11'1232'0,"2"6"272"0,0-1-1200 16,1 0-304-16,1-2 0 0,0 0 0 0,2 0 896 0,0-1 112 16,1 1 16-16,1 0 16 0,1 1-112 0,0 0-32 15,1 2 0-15,0 0 0 0,0 2-320 0,0 2-64 16,1-1 0-16,-3 3-16 0,-1 2-176 0,1 2-16 15,-1 2-16-15,0 1 0 0,-2 2-64 0,-1 1-16 16,-2 0 0-16,-1 2 0 0,-1 1-208 0,-2 2 128 16,0 0-128-16,-1 1 0 0,-1-1 128 0,-1-1-128 15,1 1 0-15,-1-2 144 0,0 0-144 0,0 0 0 16,0 1 0-16,2-3 0 0,-1-3 128 0,3-4-128 16,3-5 0-16,0 0 128 0,0 0-128 0,0 0 128 15,0 0-128-15,0 0 128 0,0 0 64 0,4-7 0 0,2-4 0 0,1-2 0 16,0-3-16-16,2-1 0 0,0-3 0 0,0-2 0 15,1-1-176-15,-2 1 0 16,0 1 144-16,0 1-144 0,-2 2 0 0,0 3 128 16,-2 2-128-16,0 3 0 0,-1 2 384 0,-1 3 16 0,-2 5 0 0,0 0 0 15,0 0-16-15,0 0-16 0,0 0 0 0,-2 6 0 16,-1 2-368-16,-1 2 0 0,1 0 0 0,1 2 0 16,-2 1 0-16,2 1 0 0,1 2 0 0,1-1 0 15,0-1 0-15,1 1 0 0,1-2 0 0,2-1 0 16,1 0 0-16,2-1 0 0,1-2 0 0,0 0 0 0,1-3-272 15,1 0 16-15,1-3 16 0,1 0 0 16,1-1-560-16,2-2-112 0,-1-3-32 0,0 1 0 31,2-2-1600-31,-1-2-320 0,-2 1-64 0</inkml:trace>
  <inkml:trace contextRef="#ctx0" brushRef="#br0" timeOffset="-204870.86">18373 13417 28559 0,'-8'-14'2544'0,"5"8"-2032"16,1 2-512-16,0-2 0 0,1 1 560 0,0 0 16 16,1 5 0-16,0 0 0 0,0 0 112 0,0 0 16 0,4-3 16 0,1 1 0 15,3 2-304-15,-2 1-64 0,0 1-16 0,2 1 0 16,0 2-80-16,-2 0 0 16,-1 2-16-16,-2 1 0 0,-1 0-96 0,-1 2-16 0,-2 1 0 0,-1 1 0 0,0 0 0 0,-2 1 0 15,-2 0 0-15,-1 0 0 16,1 1 112-16,-1-2 16 0,2-1 0 0,0 0 0 0,-1-1 80 0,1-1 32 15,3-2 0-15,0-2 0 0,2-5 80 16,-1 6 0-16,1-6 16 0,0 0 0 0,4 5-96 0,2-2-32 16,0-1 0-16,2-1 0 0,2-2-112 0,1-1-32 15,1 1 0-15,1-1 0 0,0 0-192 0,2 0 0 16,-2 0 0-16,1 0 0 31,1 0-1408-31,1 1-256 0,1 0-64 0,1 0-9664 0,0 0-1936 0</inkml:trace>
  <inkml:trace contextRef="#ctx0" brushRef="#br0" timeOffset="-204257.81">19267 13306 17503 0,'-2'-10'1552'0,"2"5"-1232"16,1-1-320-16,-1-1 0 0,-1 1 2096 0,1 0 352 15,0 0 80-15,0-1 16 0,-2 0-448 0,1 2-96 16,-1 0-16-16,2 5 0 0,-4-4-800 0,4 4-160 16,0 0-48-16,-4-3 0 0,0 1-512 0,4 2-96 15,-6 0-32-15,0 2 0 0,-2 2-192 0,0 4-144 16,-1 2 192-16,-1 3-192 0,-2 1 160 0,0 4-160 16,-1 4 128-16,0 3-128 15,-1 4 256-15,-1 2-16 0,0 0-16 0,1 2 0 0,0 2-64 0,1 1-16 0,-1 1 0 0,2 3 0 16,2-2-144-16,1 0 0 0,1-1 0 15,2 1 0-15,1-2 0 0,2-1 0 0,1-2 128 0,1-2-128 16,1 0 0-16,2-3 0 0,2-1 0 0,1-2 0 0,4-1 0 0,-1-1 192 16,2-1-192-16,1-3 192 0,2-3-64 0,2 0 0 15,0-2 0-15,3 0 0 0,2-1-128 0,0-4-176 16,4 0 48-16,2-1 0 16,3-3-1632-16,1-2-320 0,2-2-64 15,-1-5-13872-15</inkml:trace>
  <inkml:trace contextRef="#ctx0" brushRef="#br0" timeOffset="-203547.54">19696 13359 24879 0,'-1'-9'2208'0,"0"-1"-1760"15,0 0-448-15,2-1 0 0,0 0 1456 0,3 1 208 16,-2-1 32-16,3 0 16 0,3 1-624 0,2 1-112 15,0 1-16-15,2 0-16 0,1 0-432 0,1 2-64 16,0 0-32-16,-1 4 0 0,0 1-256 0,-1 1-160 16,0 1 192-16,-2 1-192 0,-1 1 128 0,-1 3-128 15,-2 0 0-15,0 2 0 0,-3 1 0 0,-1 2 0 0,-1 2 128 0,-1 0-128 16,-1 3 0-16,-1-1 0 0,0 1 128 0,-1-1-128 16,-1 0 0-16,0 1 0 15,-2-2 0-15,2-1 0 0,0-1 0 0,-1-1 0 0,2 0 0 0,0-1 0 16,0-1 0-16,2-1 128 0,0-1-128 0,2 0 0 15,0 0 144-15,2-2-144 0,0 1 0 0,1-1 144 16,1 1 48-16,0-1 0 0,1 1 0 0,0-2 0 16,3 2 48-16,-2-1 16 0,-2 1 0 0,1-1 0 15,-1-1-64-15,0 2 0 0,-2-1 0 0,0 1 0 16,-3-6 32-16,2 7 0 0,-1-2 0 0,-1 1 0 16,-1-1 32-16,0 1 0 0,-1-1 0 0,-1 2 0 15,-2-3 0-15,0 0 0 0,0 1 0 0,-2-1 0 0,-1 0-48 0,-1-1 0 16,0 1 0-16,1 0 0 0,-2-1-208 0,1 0 0 15,-1-2 0-15,0 0 0 0,-2-1 0 0,0-1-336 16,1-2 48-16,0 0 16 16,1-2-1744-16,0 0-352 0,0-3-64 0,1-2-13648 0</inkml:trace>
  <inkml:trace contextRef="#ctx0" brushRef="#br0" timeOffset="-203265.01">20106 13243 21183 0,'4'-9'944'0,"-4"9"192"0,4-5-912 0,0 0-224 0,-4 5 0 0,0 0 0 16,0 0 3056-16,0 0 560 0,0 0 112 0,0 0 32 15,4 5-2832-15,1 1-560 0,-4 2-112 0,-1 2-32 16,-1 1-224-16,-2 1 144 0,1 3-144 0,0 2 128 16,0-1-128-16,0 2 0 0,-1 0 0 0,2-1 128 15,0 0-128-15,1 0 0 16,1 1 0-16,1 0 0 0,1-2 192 0,0-1-64 0,0 0 0 0,3-2 0 15,1-2 256-15,0-1 32 0,0-2 16 0,-1-2 0 16,2-1 32-16,1-2 16 0,0 0 0 0,3-1 0 16,-1 2-192-16,2-3-32 0,1-1-16 0,0-1 0 0,1 0-384 0,-3-1-80 15,1 1-16-15,-1 0 0 16,0 0-1728-16,-1 0-336 0,0 1-80 0,-1 0-12848 0</inkml:trace>
  <inkml:trace contextRef="#ctx0" brushRef="#br0" timeOffset="-202983.33">19838 13832 17503 0,'-7'0'1552'0,"-2"1"-1232"15,-1 0-320-15,0 0 0 0,1 0 3392 0,2 0 608 0,0 0 128 0,1 1 32 16,6-2-2448-16,0 0-496 0,0 0-80 0,0 0-32 15,0 0-576-15,7 5-112 0,3-1-32 0,3-1 0 16,3 1-64-16,2-2 0 0,4-1-16 0,2-1 0 16,4-1 48-16,3 0 16 0,3-1 0 0,1-1 0 15,5 1-64-15,-1 0-16 16,0 0 0-16,-3 0 0 0,-2-1-128 0,-3 1-32 16,-2 0 0-16,-4 0 0 0,-2 1-128 0,-2 1 0 0,-1 0 0 0,-3 0 0 15,-2 1-720-15,-2 0-32 0,-2 1 0 16,-1 1 0-16,-3 1-2320 0,-1 0-480 0,-6-4-96 0</inkml:trace>
  <inkml:trace contextRef="#ctx0" brushRef="#br0" timeOffset="-202608.14">19989 14149 22111 0,'-4'-4'1968'0,"-1"0"-1584"16,1-2-384-16,2 1 0 0,1-2 3264 0,1 2 576 15,1-2 128-15,1-1 0 0,2 1-2656 0,3 0-544 0,2 0-96 0,1 1-32 16,2 0-224-16,1 1-48 16,2 0-16-16,0 3 0 0,-1 0-176 0,1 2-48 15,0 1 0-15,-2 1 0 0,-2 3-128 0,-1 0 0 16,-3 2 0-16,0 0 0 0,-4 1 0 0,-2 2 0 0,-2 0 0 0,-1 1 0 16,-1 1 0-16,-3 1 0 15,-3-1 0-15,0 2 0 0,-1 0 0 0,-1 0 0 16,-1-1 0-16,1 1 0 0,0-2 0 0,1-1 0 0,1-1 0 0,1-1 0 15,2-1 0-15,1-1 0 0,2-1 0 0,3-6 0 16,-2 6 144-16,2-6-144 0,0 0 160 0,0 0-160 16,3 5 320-16,1 0-48 0,2-3 0 15,2-1 0-15,1 0 80 0,0-1 16 0,3-1 0 0,4 0 0 16,-1-1-144-16,3 0-32 0,-1-2 0 0,1 1 0 16,0 1-192-16,1 0 0 0,0-2 128 0,-1 0-128 15,-2 1-336-15,0-1-112 0,-2 1-32 0,0 0 0 16,0-1-1872-16,0 1-368 0,-2 0-80 0,0-1-13136 15</inkml:trace>
  <inkml:trace contextRef="#ctx0" brushRef="#br0" timeOffset="-202068.26">20801 13642 23039 0,'0'0'1024'15,"0"0"192"-15,-3-3-960 0,3 3-256 0,0 0 0 0,0 0 0 0,0 0 2384 0,0 0 432 16,0 0 96-16,0 0 16 0,0 0-1520 0,7-4-320 16,4 1-48-16,3 1-16 0,0 0-320 0,3 1-80 15,4 0-16-15,5 0 0 0,1 0-160 0,2 1-16 16,0 0-16-16,0 0 0 0,-1 1-144 0,-2-1-16 16,-3 0-16-16,-2 0 0 0,-2 0-240 0,-3 0 144 15,-3 0-144-15,-2 0 128 0,-1-1 16 0,-4 1 0 16,-6 0 0-16,0 0 0 0,0 0-16 0,0 0-128 15,0 0 192-15,0 0-64 16,0 0-448-16,0 0-112 0,0 0-16 0,0 0 0 31,0 0-2496-31,0 0-496 0,0 0-96 0</inkml:trace>
  <inkml:trace contextRef="#ctx0" brushRef="#br0" timeOffset="-201570.53">21311 13520 26719 0,'0'-7'2368'0,"1"-3"-1888"16,3-1-480-16,-1 0 0 0,0-3 1920 0,2 2 304 15,0 0 48-15,3 0 16 0,1 1-1040 0,0 2-208 16,3 2-32-16,1 0-16 0,0 2-608 0,1 0-128 16,2 2-32-16,-1 2 0 0,-1 1-224 0,1 1 0 15,-1 1 128-15,-1 1-128 0,-3 1 0 0,-1 1 0 16,-1 2 0-16,-2 0 0 0,-2 1 0 0,-2 2 0 0,-2 2 128 0,-2 1-128 15,-3 2 128-15,0 0-128 16,-3 0 0-16,-1 1 144 16,-2-1-144-16,0 2 0 0,0-2 0 0,0 2 128 0,1-1-128 0,1 0 0 15,2-2 0-15,1-1 128 0,1-2-128 0,1-2 0 16,3 0 0-16,-1-3 0 0,2-6 0 0,0 0 0 16,0 0 0-16,0 0 0 0,8 1 0 0,2-3 0 15,1-3 128-15,2-3-128 0,2-2 128 0,2-2-128 16,2-3 192-16,-1-3-64 0,2-1 16 0,0-2 0 0,0-1 0 0,-2-1 0 15,-1 0-144-15,-2 1 192 0,-2 2-192 0,-3 2 192 16,-2 1 176-16,-1 3 32 16,-1 3 16-16,-4 1 0 0,0 2 48 0,-1 3 16 0,-1 5 0 0,0 0 0 15,0 0-224-15,0 0-64 0,0 0 0 0,-5 1 0 0,-1 2-192 0,0 4 0 16,1 0 0-16,0 3 0 0,0 0-128 0,0 3 128 16,2 2-192-16,0 1 192 0,1 2 0 0,0-1-128 15,1 1 128-15,1 0 0 0,3-2 0 0,1 1-160 16,-2-2 160-16,3 0-128 0,0 1-128 0,2-3-32 15,-1-1 0-15,3-1 0 16,0-1-624-16,1-2-128 0,0-2-32 16,2 0 0-16,1-2-2752 0,2-2-544 0</inkml:trace>
  <inkml:trace contextRef="#ctx0" brushRef="#br0" timeOffset="-201271.57">21986 13274 18431 0,'-8'-12'816'0,"5"6"160"0,-1 0-784 0,3-1-192 0,1 2 0 0,1-1 0 15,-1 6 3568-15,5-5 656 0,0 0 144 0,2 2 32 16,-1 1-2976-16,2 2-592 16,1 2-112-16,2 1-16 0,1 2-128 15,1 0-32-15,0 2 0 0,1 0 0 0,-2 2-32 0,1 2-16 0,0 2 0 0,-3 2 0 31,-1 1-48-31,0 2-16 0,-1 0 0 0,-2 3 0 16,-2 1-80-16,-1 0-16 0,-2 0 0 0,-1 1 0 16,-4 2-208-16,0-1-128 0,-2 1 128 0,-1 0-128 0,-2 0 144 15,-1-1-144-15,0 0 192 0,-1-1-192 0,-1-3 0 0,0-1-272 16,0-3 16-16,0 0 16 16,1-3-1504-16,-1-1-304 0,0-2-64 15,-1-3-14864-15</inkml:trace>
  <inkml:trace contextRef="#ctx0" brushRef="#br0" timeOffset="-200345.72">22384 12919 12543 0,'0'0'560'0,"0"0"112"0,0 0-544 0,0 0-128 15,0 0 0-15,0 0 0 0,0-5 1280 0,0 5 240 16,0-5 32-16,0 5 16 0,0-5-176 0,0 5-48 16,0 0 0-16,0 0 0 0,4-4-288 0,-4 4-64 15,6-3-16-15,0 0 0 0,1 1-176 0,0 0-32 16,-7 2-16-16,7-3 0 0,2-1-80 0,1 2-16 16,-1 0 0-16,1 0 0 0,0-2-80 0,-1 1-32 15,1 1 0-15,1 0 0 0,1-2-48 0,-1 0-16 0,0 0 0 0,-1-1 0 16,0 2-48-16,0 0-16 15,0-2 0-15,-1 2 0 0,0-1-64 0,-1 0-16 16,1 2 0-16,-1 0 0 0,0 0 0 0,-1-1 0 0,1 1 0 0,0 0 0 16,-2 1 16-16,1 0 0 0,0 1 0 15,-2 0 0-15,-5 0-48 0,0 0-16 0,4 3 0 16,-4-3 0-16,5 6-144 0,-2-1-16 0,0 2-128 0,0 0 192 16,-2 1-192-16,0 2 0 0,0 1 128 0,-1 1-128 15,0 0 0-15,0 3 0 0,0 0 128 0,0 1-128 16,0 2 0-16,-1 0 176 0,-1 0-176 0,1 1 160 15,-3 0 32-15,1-1 0 0,-1 2 0 0,0 0 0 0,0 1-32 0,1 2 0 16,-2 2 0-16,2 0 0 0,0-1-160 0,0 1 160 16,1 3-160-16,0-1 160 0,0 1-160 0,2 1 0 15,0 2 0-15,0 1 0 0,0 0 0 0,1-1 0 16,0-2 0-16,1 1 0 0,0 1 0 0,2-1 0 16,0-2 0-16,0 1 0 0,1-2 128 15,0 0-128-15,1-2 0 0,-2-1 128 0,1-2-128 0,-3 1 0 16,0-3 144-16,0-1-144 0,0-2 128 0,1-1-128 0,-2-2 160 0,0-2-160 15,1 0 272-15,-2-2-32 16,0-2-16-16,-2 0 0 0,1-2 96 0,0 1 0 0,-2-2 16 0,0 1 0 16,0-1-48-16,-3 2-16 15,-1-3 0-15,-2 2 0 0,0-2-32 0,-1 1-16 16,-2-2 0-16,-1 1 0 0,1 1-96 0,-3-2 0 16,0 0-128-16,0 1 192 0,-2-2-192 0,0 0 0 15,-2 0 128-15,0 0-128 0,0 1 0 0,-1-2-128 0,0 0 128 0,0 1-208 31,1-1-1008-31,1 0-208 0,0 0-48 0,1 0 0 0,1 2-2160 0,1-2-432 0</inkml:trace>
  <inkml:trace contextRef="#ctx0" brushRef="#br0" timeOffset="-199560.94">23171 13187 29375 0,'-5'-14'1296'0,"4"8"272"0,0 1-1248 0,0-1-320 16,-2 1 0-16,2 0 0 0,-1 0 1216 0,2 5 192 0,0 0 48 0,0 0 0 16,0 0-304-16,0 0-64 0,0 0-16 0,0 0 0 15,-3 7-768-15,1 4-160 0,-1 3-16 16,2 2-128-16,0 2 256 0,0 0-64 0,0 2-16 0,0 1 0 16,0 1-16-16,1 0 0 0,0 0 0 15,1 1 0-15,-1-1-160 0,0 0 128 16,0-2-128-16,0-1 128 0,0-3-128 0,1 0 0 0,0-2 144 0,0-1-144 15,-1-2-208-15,1-1-112 0,0-2-32 0,1-2 0 32,-2-6-2352-32,0 0-480 0,0 0-80 0</inkml:trace>
  <inkml:trace contextRef="#ctx0" brushRef="#br0" timeOffset="-199372.88">22973 13376 32191 0,'0'0'1424'0,"0"0"304"0,0-4-1392 15,0-2-336-15,0 0 0 0,2 0 0 0,1 1 528 0,3-1 48 16,3 3 0-16,3-2 0 0,3 1-176 0,1 0-16 16,3-1-16-16,2 1 0 0,2 1-64 0,2 0-16 0,0 1 0 0,2 0 0 15,-1 1-288-15,3 0-272 16,-1-1 48-16,2-1 16 16,0 1-848-16,0 0-160 0,-3-1-48 0,-2 0-8608 15,-2-1-1728-15</inkml:trace>
  <inkml:trace contextRef="#ctx0" brushRef="#br0" timeOffset="-198745.59">23619 13074 19343 0,'0'0'1728'0,"0"0"-1392"0,0 0-336 0,0 0 0 16,0 0 3152-16,0 0 560 0,0 0 128 0,-4 5 0 15,-2 1-2608-15,1 1-528 0,-1 3-96 0,1 2-32 16,-1 3-272-16,2 1-64 0,-1 3-16 0,2 1 0 15,0 1-32-15,1-1 0 0,-1 1 0 0,2 0 0 16,1 0-64-16,0 0-128 0,0-1 176 0,0-1-176 16,0-2 192-16,0-1-192 0,0-1 192 0,0-3-192 15,0-3 256-15,0-1-64 16,0-2-16-16,0-6 0 0,0 0 112 0,0 0 32 0,0 0 0 0,0 0 0 0,0 0 304 0,3-8 64 16,-1-3 16-16,1-2 0 0,1-2-256 0,2-5-32 15,-1-3-16-15,3-3 0 0,0-3-256 0,0-1-144 16,0-1 160-16,1 3-160 0,1 1 0 0,0 2 0 15,-1 1 0-15,-2 3 0 0,0 2 0 0,1 3-128 16,-2 2 128-16,0 1 0 0,-2 4 0 0,1 2 256 16,-2 1-64-16,-3 6 0 0,3-4-64 0,-3 4 0 15,0 0-128-15,5 4 192 0,-1 3-192 0,0 2 0 16,0 3 0-16,-1 2 0 0,0 2 0 0,2 1 0 0,-1 3 0 0,1 2-160 16,-1 1 160-16,0 0 0 15,2 0 0-15,-1 2 0 0,2-2 0 0,1 0 0 16,-1-1 0-16,1-1 0 0,0-4 0 0,-1-1 0 0,2-3 0 0,-1-2 0 15,1-3 0-15,-3-3 0 0,2-2 0 0,0-2 128 16,1 1-128-16,-2-6 176 0,2-1-176 16,0-4 192-16,0-3-48 0,1-4 0 0,-1-1 0 0,0-3 0 15,1-3-16-15,0-2-128 0,-1-3 192 0,0 2-64 16,-2 0-128-16,1 3 0 0,-1 2 0 0,-2 3-176 0,-2 1 176 16,1 3 0-16,-1 2 128 0,-1 2-128 0,-1 2 224 0,0 3-32 15,-1 5 0-15,0 0 0 0,0 0-64 0,0 0 0 16,0 0-128-16,0 0 192 0,0 0-192 0,0 6 0 15,0 3 0-15,0 2-160 0,0 1 160 0,-1 1 0 16,0 3-144-16,1 0 144 0,1 3 0 0,0 1 0 16,-1 0 0-16,2-1 0 0,0 1 0 0,1 0 0 15,-1 1 0-15,3 0 0 0,-1-2-320 0,2-1 64 16,-1-1 16-16,1-2 0 16,-1-3-608-16,1 0-128 0,0-1-32 0,2-1 0 15,-2-2-2256-15,2-1-464 0,0-2-96 0</inkml:trace>
  <inkml:trace contextRef="#ctx0" brushRef="#br0" timeOffset="-198303.73">24254 13221 30175 0,'2'-16'1344'0,"-1"10"256"0,0-1-1280 0,4 2-320 15,-1-1 0-15,3 2 0 0,-1 0 672 0,2 0 64 0,0 2 16 0,0 1 0 16,2 2-64-16,0 1-16 15,1 2 0-15,0 1 0 0,-1 2-240 0,-1 2-48 0,-1 0-16 0,-2 2 0 16,0 2-80-16,-2 0-16 0,-1 0 0 0,0 0 0 16,-3 0-16-16,0 2-16 0,-1 0 0 0,-2-1 0 0,-1 1-64 0,-2-2-16 15,1-1 0-15,-1-1 0 0,0-1-160 16,0 0 160-16,1-3-160 0,0 0 160 0,1-1-160 0,4-6 0 16,0 0 144-16,0 0-144 0,0 0 128 0,0 0-128 15,0 0 128-15,0 0-128 0,9-3 192 0,0-2-48 16,-1-4 0-16,2-2 0 0,1-3-144 0,0-3 128 15,0-1-128-15,0-2 128 0,0 1-128 0,-2 0 0 16,-1 2 144-16,-2 1-144 0,0 2 320 0,-3 2 0 16,-1 2 0-16,0 2 0 0,-2 2 256 0,0 6 32 0,0 0 16 0,0 0 0 15,0 0-400-15,0 0-80 16,0 0-16-16,-6 5 0 0,1 3-128 0,1 1 0 16,0 1 0-16,1 1 0 0,-1 1 0 0,2 0 0 15,1 1-144-15,1 1 144 0,1 2 0 0,1-2 0 16,2 1 0-16,-1 0 0 0,0-1-128 0,0 0 128 15,3 0 0-15,-1-2 0 0,2-1-304 0,1-1 48 16,-1-3 16-16,2 0 0 31,-1-1-640-31,1-1-128 0,0-2-16 0,0-1-16 16,1-2-1600-16,1-1-320 0,1-2-64 0</inkml:trace>
  <inkml:trace contextRef="#ctx0" brushRef="#br0" timeOffset="-197988.82">24662 12985 24879 0,'-6'-10'2208'0,"0"0"-1760"16,-1 0-448-16,2 0 0 0,-1-1 1840 0,3 2 272 15,-1 1 64-15,0 1 16 0,2 0-1136 0,1 2-224 16,1 5-64-16,0 0 0 0,0 0-256 0,0 0-48 16,0 0-16-16,5 3 0 0,1 1-176 0,-1 2-32 15,0 0-16-15,-1 2 0 0,1 1-48 0,-2 1-16 16,-2 0 0-16,-1 2 0 0,-2 2-16 0,-1 0 0 15,-2 0 0-15,0 0 0 0,-2-1 48 0,0 0 0 16,1 1 0-16,0-2 0 0,1-1 0 0,0-1 16 16,1-2 0-16,2 0 0 0,1-1 32 0,1-1 0 15,0-6 0-15,3 6 0 0,-3-6 48 0,7 4 16 16,0-1 0-16,5 0 0 0,2-3-48 0,2 0-16 16,2-1 0-16,2-1 0 0,-2 0-240 0,2 0 128 0,0 0-128 15,0 0 0 1,-1-1-272-16,-2 2-160 0,-2 0-16 0,1 1-16 15,-3 0-1712-15,-1 1-320 0,-1 0-80 0,0 1-13424 0</inkml:trace>
  <inkml:trace contextRef="#ctx0" brushRef="#br0" timeOffset="-197469.64">23604 13735 6447 0,'-13'-2'272'0,"6"2"80"0,-1-2-352 0,-1 2 0 0,1 0 0 0,-1 0 0 16,0 0 3584-16,1 2 656 0,1-1 128 0,0 0 32 15,2 0-2096-15,-1 0-432 16,6-1-80-16,0 0 0 0,0 0-448 0,0 0-96 0,0 0-16 0,0 0 0 16,2 7-384-16,4-2-80 0,1-1 0 0,6 1-16 15,3-1-240-15,5 1-64 0,4-2 0 0,6 0 0 16,5-1 16-16,5 1 0 0,3-1 0 0,2-2 0 15,2-1-64-15,1-1-16 0,3-2 0 0,4 2 0 16,4 0-176-16,1 0-32 0,2-2-16 0,-2 1 0 16,-1-1-160-16,-2-1 128 0,0 2-128 0,-2 1 128 0,-2 0-128 15,-4 0 160-15,-6 1-160 0,-5 0 160 0,-2 0-32 0,-8 0-128 16,-2 0 192-16,-9 0-64 0,0 0 0 0,-7 0 0 16,-2 0 0-16,-3-1 0 0,-6 2-128 0,0 0-176 15,0 0 48-15,0 0 0 16,0 0-384-16,-8 0-64 0,-5 2 0 0,-1 0-16 15,-2 1-1520-15,-2 3-320 0,-4-1-48 0,-1 2-12736 0</inkml:trace>
  <inkml:trace contextRef="#ctx0" brushRef="#br0" timeOffset="-196951.57">23570 14375 27071 0,'0'0'1200'0,"-1"-7"240"15,1-1-1152-15,1 0-288 0,1 0 0 0,1-1 0 0,2-1 1216 0,0-1 192 16,2 0 48-16,1 0 0 0,2-2-416 16,1 1-80-16,1 0 0 0,3 1-16 0,-1 0-208 15,1 2-32-15,1 0-16 0,-1 2 0 0,0 1-96 0,-1 2-16 16,-1 2 0-16,-1 2 0 0,-2 2-320 0,-1 1-80 16,-3 2-16-16,0 0 0 0,-3 3-160 0,-1 1 0 15,-2 2 0-15,-4 1 0 0,-1 2 0 0,-3 2 0 16,-2 4 0-16,-1 0 0 0,-1 0 0 0,-1 1 0 15,-2 0 0-15,1 0 0 0,0-2 0 0,1 1 0 16,-1-1 0-16,2-2 0 0,1-1 0 0,4-2 0 0,-1-1 0 0,2-2 0 16,2 0 0-16,1-3 0 15,2-1 128-15,1-2-128 0,0-5 0 0,3 5 192 16,-3-5-192-16,6 4 192 0,2-2 0 0,1 0 0 16,1-1 0-16,2-1 0 0,1 0-48 0,3-1 0 15,1-1 0-15,2 0 0 0,0-1-144 0,0 0 0 16,2-1 0-16,-1 0 0 0,0-2-176 0,-1 1-112 0,-1-1-32 0,-1 1 0 31,-2-1-656-31,-2 2-144 0,-2-1-32 0,-1 1-10432 16,-3 1-2080-16</inkml:trace>
  <inkml:trace contextRef="#ctx0" brushRef="#br0" timeOffset="-196653.53">24116 14255 36799 0,'-3'-13'1632'0,"2"7"336"0,0-1-1584 0,0 0-384 0,0 2 0 0,1 5 0 0,0-6 848 0,0 6 96 16,-3-5 16-16,3 5 0 0,0 0-480 0,0 0-96 15,0 0 0-15,0 0-16 0,0 0-368 0,-4 4 0 16,0 3 0-16,0 0 0 0,1 3 0 0,0 2 0 16,1 1 0-16,-1 3 0 0,1 1 0 0,1 1 0 15,0 1 0-15,1-2 0 0,0 0 0 0,1-1 0 16,0 1 0-16,1-2 0 0,2 0 0 0,-1-2 0 15,1-1 0-15,1-1 0 0,0-1 0 0,2-1 0 0,-1 0 0 16,2-1 0-16,0-2 0 0,1-2 128 0,1-1-128 16,1 0 0-1,1-2-304-15,1-1-128 0,1-1-16 0,2-2-16 16,-1 0-464-16,1-1-96 0,1-3 0 0,-1-1-16 16,1 0-1920-16,-2-1-384 0</inkml:trace>
  <inkml:trace contextRef="#ctx0" brushRef="#br0" timeOffset="-196449.54">24167 14206 33855 0,'-12'-6'1504'0,"6"3"304"0,1-2-1440 0,0 2-368 0,5 3 0 0,0 0 0 15,0 0 0-15,0 0-256 0,0 0 32 0,0 0 16 0,0 0 208 0,0 0 0 16,8 2 0-16,2 0 0 0,1 2-256 0,2-1 0 15,3-1 0-15,0 0 0 16,3 1-640-16,-2 0-128 0,2-1-16 0,0-1-12208 0</inkml:trace>
  <inkml:trace contextRef="#ctx0" brushRef="#br0" timeOffset="-196245.97">24121 14316 15663 0,'-11'3'1392'0,"11"-3"-1120"15,-6 2-272-15,1 0 0 0,-1 0 2176 0,6-2 368 0,-4 3 80 0,4-3 0 16,-3 4-1152-16,3-4-256 16,0 0-32-16,0 0-16 0,0 0-400 0,4 6-64 15,1-2-32-15,3-1 0 0,2-1-240 0,2 1-48 0,2-2-16 16,3-1 0-16,1 0-368 0,1-1 128 0,2 0-128 16,1-2 0-1,-1 1-768-15,1 0-208 0,-1-1-48 0,-1-1-12720 0</inkml:trace>
  <inkml:trace contextRef="#ctx0" brushRef="#br0" timeOffset="-195977.52">24644 14200 34271 0,'-1'-10'1520'0,"1"10"304"0,0 0-1456 0,0 0-368 15,0 0 0-15,0 0 0 0,0 0 752 0,0 0 80 31,0 0 0-31,0 0 16 0,0 0-352 0,0 0-80 0,0 0-16 0,0 0 0 0,7 2-64 0,-3 3-16 16,0 0 0-16,-1 2 0 0,0 2-80 0,0 2-32 16,0 1 0-16,-1 0 0 0,0 0-64 0,-1 0-16 15,0 2 0-15,0 1 0 0,0 0-128 0,1-1 0 16,-1 0 144-16,0-1-144 0,-1-1 0 0,-1 0 128 16,0 0-128-16,-1-1 0 0,1-1 0 0,0-1-128 15,0-2 0-15,0 0 0 16,0 0-688-1,0-2-128-15,1-5-16 0,0 0-10592 0,0 0-2112 0</inkml:trace>
  <inkml:trace contextRef="#ctx0" brushRef="#br0" timeOffset="-195773.32">24584 14214 13823 0,'-1'-15'1216'0,"1"8"-960"15,0 0-256-15,0-2 0 0,1 0 3968 0,1 0 736 16,1 0 160-16,2 1 16 0,0-1-3472 0,2 1-688 15,1 0-144-15,3 2-16 0,1-1-112 0,1 3 0 16,1-2-16-16,0 3 0 0,1 1-432 0,-1 1 128 16,0 0-128-16,0 2 0 15,-1 2-288-15,-1 1-144 0,-1 2-16 0,-1 1-16 16,-1 1-2176-16,-3 2-432 0</inkml:trace>
  <inkml:trace contextRef="#ctx0" brushRef="#br0" timeOffset="-195583.37">24506 14508 14735 0,'0'0'640'0,"-6"1"160"0,1-2-640 0,5 1-160 31,0 0 0-31,0 0 0 0,0 0 4736 0,0 0 928 16,0 0 176-16,0 0 48 0,6 0-4160 0,5 0-816 0,5-2-160 0,4 0-48 15,4-1-144-15,3 1-48 16,4-1 0-16,1-1 0 0,0-2-352 0,1 1-160 0,-5-1 128 0,1 1-128 15,-3-1-1024-15,0-1-304 0,-3 1-48 0,-2-1-15264 16</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1T11:59:24.804"/>
    </inkml:context>
    <inkml:brush xml:id="br0">
      <inkml:brushProperty name="width" value="0.05292" units="cm"/>
      <inkml:brushProperty name="height" value="0.05292" units="cm"/>
      <inkml:brushProperty name="color" value="#FF0000"/>
    </inkml:brush>
  </inkml:definitions>
  <inkml:trace contextRef="#ctx0" brushRef="#br0">3570 1099 5519 0,'0'0'496'0,"0"-6"-496"15,0 0 0-15,0-3 0 0,-1 0 2432 0,1 0 400 16,0-2 80-16,0 3 16 0,0-1-1040 0,1 0-208 16,0-3-32-16,1 2-16 0,-1 0-144 0,0 1-16 0,0 1-16 0,1-1 0 15,0 1-304-15,0 3-64 16,0 0-16-16,-2 5 0 0,0 0-448 0,0 0-96 16,0 0-16-16,0 0 0 0,0 0-512 0,3 11 0 15,-1 1 0-15,0 4 0 0,0 0 0 0,1 3 0 0,-1 0 128 0,0 0-128 16,0 2 0-16,0 0 128 0,3 0-128 0,-2 0 0 15,2 0 0-15,-1-1 0 0,0-1 0 0,2-2 0 16,0-3 160-16,2-1-160 0,-1 0 128 0,2-2-128 0,-3-3 192 0,3-1-64 16,-2-3 0-16,1 0 0 0,-1-3 160 15,2-2 32-15,1-3 0 0,1-2 0 0,1-2 112 16,0-3 16-16,1-3 16 0,0-4 0 0,-1-2-144 0,0-3-16 16,2-2-16-16,-2-1 0 0,-2-3-160 0,-2 1-128 15,-1 3 192-15,-3 2-192 0,0 1 224 0,-2 4-64 16,-2 3-16-16,-1 3 0 0,-1 2 144 0,-2 2 32 15,0 3 0-15,-2 0 0 0,-1 2-96 0,-1 1-16 16,0 0 0-16,1 3 0 0,-1 1-208 0,1 1 0 16,1 1 128-16,0 0-128 0,2 3 0 0,1-1 0 15,0 3 0-15,1 0 0 0,1 1-128 0,2 0 128 16,1 0-192-16,2 1 192 0,-2 0-192 0,2 0 64 16,2-2 128-16,0 1-208 15,2-2-480-15,2-1-80 0,2-2-32 0,0 2 0 16,1-3-1616-16,3-2-320 0,-1-1-64 0</inkml:trace>
  <inkml:trace contextRef="#ctx0" brushRef="#br0" timeOffset="392.95">4270 899 15663 0,'0'0'1392'0,"1"-6"-1120"0,-1 6-272 0,4-5 0 15,0-2 2592-15,1 2 464 0,-1 0 80 0,1 3 32 16,2 0-1888-16,1 1-368 0,2 2-80 0,0 1 0 15,-1 1-320-15,0 3-48 0,0 0-16 0,-2 2 0 16,0 2-128-16,-2 1-48 0,0 1 0 0,-2 2 0 16,-1 3-48-16,-1 1-16 0,-1 0 0 0,-1 2 0 15,-1 0-64-15,0 0-16 0,-1-1 0 0,0 1 0 0,0-2-128 0,0-2 0 16,0-1 144-16,-1-2-144 0,2-3 0 0,0-3 144 16,1 0-144-16,1-7 0 0,0 0 256 0,0 0-64 15,0 0-16-15,0 0 0 0,5-9 0 0,1-2 0 16,-1-2 0-16,2-2 0 0,2-3-16 0,-2-2 0 15,2-1 0-15,0-1 0 0,-2-1-160 0,0 2-176 16,-1 3 48-16,-2 2 0 0,-1 2 128 0,0 3 176 16,-2 2-48-16,0 4 0 0,-1 5 256 0,0 0 64 15,0 0 0-15,0 0 0 0,0 0-176 0,-3 7-16 16,-1 2-16-16,1 3 0 0,1 3-240 0,0 1 144 16,0 3-144-16,2-1 128 0,0 0-128 0,2 0 0 0,0-2 0 15,2 1 0-15,2-2 0 0,0 0 0 0,2 0 0 16,0-3 0-1,-1-1-592-15,3-2-48 0,0-2-16 0,2 0 0 16,1-4-1776-16,2-3-336 0,0-3-80 0</inkml:trace>
  <inkml:trace contextRef="#ctx0" brushRef="#br0" timeOffset="616.1">4825 798 27647 0,'0'0'1216'0,"-2"-5"256"0,-1 0-1168 0,0-1-304 15,2 2 0-15,1 4 0 0,-6-4 1472 0,6 4 256 16,0 0 32-16,0 0 16 0,0 0-848 0,0 0-160 15,0 0-48-15,3 8 0 0,2 1-400 0,-1 2-64 16,2 1-32-16,-1 3 0 0,1 2 64 0,-2 3 16 16,-1 0 0-16,0 2 0 0,-1-2-160 0,-1 2-16 15,-2 3-128-15,-3 1 192 0,1 2-32 0,-3 1-16 16,-3 3 0-16,-2 0 0 16,-7 10-528-16,-1-4-96 0,-1-4-32 0,-1-3 0 15,0-3-896-15,0-5-176 0,0-3-32 0,1-5-8560 16,1-3-1696-16</inkml:trace>
  <inkml:trace contextRef="#ctx0" brushRef="#br0" timeOffset="836.52">4176 851 31327 0,'-18'-2'2784'0,"11"2"-2224"0,-1-1-560 15,1 3 0-15,-2 3 368 0,1 1-48 0,-3 2 0 0,1 3 0 16,0 2-16-16,-1 4-16 0,2 4 0 0,1 2 0 0,0 2-112 0,4 4-32 15,-2-1 0-15,3 2 0 0,1 1-144 0,2 1 0 16,1 0 0-16,2 3 0 0,3-1 0 0,1 0 0 16,2-1 0-16,2 0 0 0,3-1-272 0,1-2-96 15,2-3-16-15,4-4 0 16,3-3-1008-16,6-6-208 0</inkml:trace>
  <inkml:trace contextRef="#ctx0" brushRef="#br0" timeOffset="1041.64">7727 1018 11967 0,'0'0'1072'0</inkml:trace>
  <inkml:trace contextRef="#ctx0" brushRef="#br0" timeOffset="1356.63">7704 1048 13823 0,'0'0'1216'0,"0"0"-960"16,-4-5-256-16,-1-1 0 0,1 1 2496 0,1-2 464 16,-1 1 96-16,2-1 16 0,-1-3-1280 0,1 0-256 15,-1 1-64-15,2 0 0 0,0-2-560 0,1-2-112 16,0 0-32-16,0 0 0 0,1-1-240 0,0-2-48 31,1 0-16-31,-1-1 0 0,-1 1-112 0,0-1-32 16,0 1 0-16,-1 0 0 0,-1 1 160 0,1 2 32 15,0 2 0-15,0 2 0 0,-1 1-32 0,-1 2 0 16,-1 1 0-16,0 1 0 0,4 4-144 0,-6 1-16 16,0 2-16-16,0 4 0 0,0 3-304 0,0 3 0 0,1 2 0 15,0 5 0-15,1 4 0 0,1 5 0 16,0 4-128-16,2 4 128 0,0 4 0 0,1 2 0 0,0 1 0 0,0 1 0 15,0 2 0-15,1 1 0 0,0 0 0 16,1 3 0-16,-1-1 0 0,1 1 0 0,0-3 128 0,1 0-128 16,-2-4 192-16,2-3-192 0,-1-1 192 0,0-4-192 15,-4-2 176-15,1-2-176 16,0-3 160-16,-2-4-160 0,1-2 192 0,-2-2-48 0,-1-2-16 0,0 0 0 16,-2-5-336-16,1-2-80 0,-1-3-16 15,1-5 0 1,-2-3-1888-16,0-3-384 0,0-3-80 0</inkml:trace>
  <inkml:trace contextRef="#ctx0" brushRef="#br0" timeOffset="1719.09">7388 1535 26719 0,'-13'-13'2368'0,"9"8"-1888"15,1-2-480-15,-1 1 0 0,1-2 800 0,2 0 64 16,1 1 16-16,3-1 0 0,3 0 208 0,4 1 64 16,2-2 0-16,3 0 0 0,4 0-640 0,3 0-128 15,3-1-32-15,1 2 0 0,1-1-80 0,-1 1-16 16,1 2 0-16,-1 0 0 0,-1 1-256 0,-2 1 128 15,-1 3-128-15,-1 1 0 0,-2 1 0 0,-2 3 0 16,-3 0 0-16,-1 3 0 0,-2 0 0 0,-2 3 0 16,-1 1 0-16,-1 1-144 0,0 1 144 0,-1 1 0 0,1-2 0 0,1 0 0 15,1-1 0-15,-2-1 0 16,2-3 0-16,-1 0 0 0,-1-1 0 0,2-4 0 16,0-2 0-16,1-4 0 0,-3-1 256 0,1-3 0 0,3-2-16 0,-1-2 0 15,-4-2 208-15,-1-1 32 0,1-2 16 0,-4-1 0 16,-2 0 64-16,-2-1 16 0,0 0 0 0,-3 1 0 15,-3 0-176-15,0 3-16 0,-2-1-16 16,-1 3 0-16,-4 2-32 0,2 2 0 0,-1 3 0 0,0 0 0 16,-1 4-336-16,2 2-128 0,0 2 0 0,1 1 0 31,1 3-544-31,1 2-96 0,2 2-32 0,-1 2 0 16,4 2-2384-16,1 1-464 0,1 0-112 0</inkml:trace>
  <inkml:trace contextRef="#ctx0" brushRef="#br0" timeOffset="2096.84">8092 1279 35007 0,'-2'-14'1552'0,"2"9"320"0,-2-1-1488 0,2 6-384 16,2-5 0-16,-2 5 0 0,4-5 640 0,-4 5 64 16,5-3 16-16,2 1 0 0,-2 1-464 0,5 3-80 15,-1 2-32-15,2 3 0 0,1 3-144 0,-1 2 0 16,0 1 0-16,-1 2 0 0,0 2 0 0,-1-1 0 15,-3 2 0-15,0 1 0 0,-2 2 0 0,0-1 0 16,-2 1 0-16,-1-1 0 0,-1 0 0 0,-1-1 0 16,-1-3 160-16,0-2-160 0,0-1 144 0,1-4-144 0,-2-1 0 0,0-1 144 15,3-7-144-15,0 0 0 16,0 0 144-16,0 0-144 0,2-7 272 0,0-3-16 0,1-4 0 0,1-3 0 16,1-1-128-16,0-5-128 15,2-2 144-15,1 2-144 0,0 0 128 0,2 1-128 0,-1 1 0 0,1 4 144 16,-3 1-144-16,0 3 0 0,0 3 0 0,-2 3 0 15,0 0 288-15,0 3-32 0,-5 4 0 0,0 0 0 16,0 0-80-16,0 0-32 0,5 4 0 0,-1 3 0 0,-1 2-144 0,0 2 0 16,-1 2 144-16,0-1-144 0,0 2 0 0,0 1 0 15,2 1 0-15,0 0 0 0,-1 0-176 0,3-2-96 16,2-1-32-16,4-2 0 16,4-2-2592-16,3-4-528 15</inkml:trace>
  <inkml:trace contextRef="#ctx0" brushRef="#br0" timeOffset="3866.28">11550 868 16175 0,'0'0'704'0,"0"0"176"0,1-8-704 0,1 2-176 0,0-1 0 0,1 0 0 16,-2 0 1728-16,1 0 304 0,-1 2 64 0,0-1 16 0,0 0-400 0,0 0-80 15,-1 6-16-15,4-5 0 0,-6-1-544 0,4 2-112 16,-2 4-32-16,0 0 0 0,0 0-416 0,0 0-64 15,0 0-32-15,0 0 0 0,0 0-192 0,0 0-32 16,1 6-16-16,-2 3 0 0,-1 1 48 0,0 3 16 16,-2 3 0-16,-1 0 0 0,0 2-112 0,-1 3-128 15,0-1 176-15,-1 6-176 0,1 0 144 0,0 1-144 16,0-1 0-16,0-1 144 0,2-1-144 0,0-2 0 16,1-2 0-16,1 0 0 15,1-1 0-15,1-2 0 0,1-3 0 0,1-2 128 0,1-2 128 0,3-2 32 0,-1 0 0 0,2-2 0 16,1-2 192-16,2-1 32 0,1-2 16 0,3 0 0 15,0-1-208-15,3 0-32 0,0-3-16 0,2-1 0 16,2-2-112-16,2 1-32 0,0-1 0 16,-1 1 0-16,-1-1-128 0,-1 1 0 0,-2 1 144 0,-1 0-144 15,-3 0 0-15,-1-1 144 0,-2 2-144 0,-2 0 0 16,-2 0 0-16,-2 1-176 0,-5 2 0 0,0 0 0 16,0 0-608-16,0 0-128 0,0 0-32 0,0 0 0 15,0 0-2752-15,0 0-544 0</inkml:trace>
  <inkml:trace contextRef="#ctx0" brushRef="#br0" timeOffset="4133.67">11251 1576 15663 0,'0'0'1392'0,"-6"3"-1120"15,1 0-272-15,0 0 0 0,5-3 2752 0,0 0 480 16,-3 5 96-16,3-5 32 0,0 0-1440 0,2 5-304 0,1-1-48 0,5 1-16 15,3-1-544-15,3 1-112 16,2-3-32-16,4 0 0 0,3-1-400 0,4 0-80 0,4-1 0 0,4 0-16 16,0-2-144-16,3 0-32 0,0-1 0 15,0-1 0-15,-3 0-64 0,-1-1 0 0,-1 0-128 0,-2 1 192 16,-3 0-192-16,-2 1 0 0,-3 1 0 0,-3 0 0 16,-3 0 0-16,-1 1-256 0,-3 1 16 0,-3 1 16 31,-3-1-576-31,0 2-112 0,-7-2-32 0,0 0 0 15,0 0-2112-15,0 7-416 0,-2 1-96 0</inkml:trace>
  <inkml:trace contextRef="#ctx0" brushRef="#br0" timeOffset="4522.46">11483 1961 27647 0,'-15'-5'1216'0,"10"2"256"0,-1-3-1168 0,2 1-304 16,1-2 0-16,1 0 0 0,0 0 2016 0,2-1 352 15,2-1 64-15,1 1 0 0,3 0-1344 0,3 0-288 16,3 0-48-16,2 2-16 0,0 0-560 0,2 1-176 16,2 0 0-16,0 3 0 0,-1 1 0 0,0 2 0 15,-3 1 0-15,-1 3 0 0,-1 2 0 0,-2 3 0 16,-1 1 0-16,-2 4-144 0,-2 0 144 0,-2 3-128 16,-3-1 128-16,-1 1-128 0,-2-1-96 0,-1 3-16 15,-2 1 0-15,-3 0 0 0,-1 0 240 0,-2-1 0 0,-2-1 0 0,0 1 0 16,0-1 0-16,1-3 0 0,1-1 0 15,1-3 0-15,1-1 240 0,3-2-16 0,1-3 0 16,3 0 0 0,3-6 384-16,0 0 80 0,0 0 16 0,0 0 0 15,0 0-80-15,0 0-16 0,6 2 0 0,3 0 0 16,2-1-352-16,2-1-64 0,2-2 0 0,1-1-16 0,2-2-32 0,-2 1 0 16,2-2 0-16,-1 2 0 0,1 0-144 0,0-1 0 15,-1 0 144-15,1-1-144 0,-2 2 0 0,1-1 0 16,-2 2 0-16,0 0 128 15,-1 0-480-15,-1 0-96 0,-2 2 0 0,0 0-16 16,-2 0-2272-16,0 1-448 0,-3 1-80 0</inkml:trace>
  <inkml:trace contextRef="#ctx0" brushRef="#br0" timeOffset="5236.67">13462 1221 22111 0,'2'-8'1968'0,"2"1"-1584"16,0-2-384-16,-1 1 0 0,1 2 1904 0,-6-1 288 0,-5 4 64 0,7 3 16 15,0 0-928-15,0 0-192 0,-6-3-48 0,6 3 0 16,-8 4-464-16,-2 0-112 16,-2 3-16-16,-1 2 0 0,-4 2-368 0,0 1-144 0,-2 0 0 0,-1 0 144 15,1 0-144-15,-1 0 0 0,0 0 0 0,1 0 0 16,2 1 0-16,1 0 0 0,2-1 128 0,1-1-128 16,1-3 0-16,3 1 128 15,1-1-128-15,2 0 128 0,0-2 80 0,3 1 16 0,3-7 0 0,0 6 0 0,0-6 32 0,4 8 0 16,3-2 0-16,2 0 0 15,0 0-64-15,5-1 0 0,1 1 0 0,4-2 0 0,2-1-32 0,1 1-16 16,1-1 0-16,1 0 0 0,1 0-144 0,1-1 0 16,-3 0 0-16,0 0 0 0,-2-1 0 0,-2 1 0 15,-2 1 0-15,-1-1 0 0,1 1 0 0,-1-1 0 16,-2 1-128-16,-3 0 128 16,-4 0-832-16,0 2-80 0,-2-2-32 0,0 2-10144 15,-3 1-2032-15</inkml:trace>
  <inkml:trace contextRef="#ctx0" brushRef="#br0" timeOffset="5456.96">13149 1679 27647 0,'-14'-6'2448'0,"8"4"-1952"16,0 0-496-16,1 0 0 0,5 2 1136 0,0 0 128 0,0 0 16 0,0 0 16 16,0 0-32-16,0 0-16 0,0 0 0 0,0 0 0 15,0 0-608-15,9 1-112 0,4 0-16 0,4 0-16 16,3 0-288-16,2 1-48 0,1 1-16 0,2 1 0 15,3-1-16-15,0 0-128 0,1 1 192 0,-2-2-64 16,-1 1-128-16,-1-1 0 0,-2-1 144 0,-1 1-144 16,-2-2-128-16,0 1-112 0,1 0-16 0,-4-1 0 15,0 0-2976-15,-2 1-608 16</inkml:trace>
  <inkml:trace contextRef="#ctx0" brushRef="#br0" timeOffset="5915.34">14004 1409 34095 0,'-1'-20'3024'0,"2"12"-2416"0,2-3-480 0,3-2-128 16,1-1 704-16,2 1 112 16,1 2 16-16,1 0 16 0,1 0-464 0,0 1-80 15,2 1-32-15,0 3 0 0,1 1-32 0,2 3-16 0,-1 1 0 0,2 2 0 16,-2 1-224-16,0 3 176 15,-3 1-176-15,-2 3 160 0,-1 1-160 0,-4 1 0 0,-1 1 0 0,-4 1 0 16,-1 2 0-16,-2 1 128 0,-3 3-128 0,-2 2 128 16,-3 1-128-16,-1 0 128 0,-1 0-128 0,2 0 128 15,-1 0-128-15,1-4 0 0,1 0 0 0,1-3 0 16,2 0 0-16,0-3 0 0,3-2 0 0,1-4 0 16,1 0 128-16,1-6-128 0,0 0 0 0,0 0 128 15,6-4 32-15,3-1 0 0,2-4 0 0,1-3 0 16,1-2-32-16,2-3 0 0,0-3 0 0,2-2 0 15,0-3-128-15,1-1 0 0,-1 0 144 0,0 2-144 0,-3 1 0 0,-2 2 144 16,-2 3-144-16,-2 1 0 0,-4 3 256 0,0 3-64 16,-3 2-16-16,-1 2 0 0,0 7 208 0,0 0 32 15,-6-2 16-15,0 2 0 0,-3 2-208 0,-1 4-32 16,-1 2-16-16,0 1 0 0,0 2-176 0,0 3 0 16,1 0 0-16,2 2 128 0,2 3-128 0,0 1 0 15,3 0 0-15,2 0 0 0,1-1-144 0,2 0 144 16,1-2 0-16,3-2 0 0,0-1-144 0,4-2 144 15,3 0 0-15,3-3-144 0,1-2 0 0,3-3 0 0,1-2 0 0,1 0 0 32,0-4-1728-32,2-1-352 0,3-2-64 0</inkml:trace>
  <inkml:trace contextRef="#ctx0" brushRef="#br0" timeOffset="6465.79">15878 1139 27231 0,'0'0'1216'0,"3"-6"240"0,-3 6-1168 16,0 0-288-16,2-4 0 0,-2 4 0 0,0 0 864 0,0 0 112 15,0 0 32-15,-7 2 0 0,-2 3-240 0,-2 4-64 16,-3 3 0-16,-2 3 0 0,-3 1-352 0,-3 3-80 16,-3 1-16-16,-3-1 0 0,-1 1-112 0,-1-1-16 0,-2 0-128 0,1-2 192 15,2 0 32-15,3-2 0 16,3 0 0-16,0 0 0 0,3-1 96 0,3-1 0 16,3-1 16-16,3-1 0 0,2-2 96 0,3 0 16 0,1-2 0 15,3-2 0-15,2-5-112 0,0 0-16 0,5 6 0 0,1-1 0 31,3-1-320-31,3 0 144 0,2-1-144 0,4 0 0 0,3 1 160 0,2-1-160 16,2 0 128-16,2 1-128 0,-1 0 128 0,2 0-128 16,-1 1 128-16,-1 0-128 0,-1 0 0 0,-2 0 0 15,-1 2 0-15,-1-1 0 0,0 1 0 0,-2 1 0 16,-1-2 0-16,0 1 0 0,-2-1-240 0,-1 1-128 16,-1-1-16-16,-2-1-16 15,-1-1-2000-15,-1 1-400 0,-2-2-80 0</inkml:trace>
  <inkml:trace contextRef="#ctx0" brushRef="#br0" timeOffset="6906.57">16434 1000 28559 0,'3'-19'2544'0,"0"12"-2032"0,1-3-512 0,0 1 0 16,-1 1 432-16,2 2-16 16,-1 0 0-16,0 1 0 0,-4 5 656 0,3-5 128 0,-3 5 16 0,0 0 16 15,0 0-528-15,0 0-96 0,0 0-32 0,0 0 0 16,3 7-384-16,0 3-64 0,-1 2-128 0,-2 3 176 0,-2 3 0 0,1 2 0 16,0-1 0-16,-1 3 0 0,-1 0-176 0,1 1 0 15,-1 2 0-15,2-1 0 0,1-1 0 0,-2-1 0 16,2-1 0-16,2-1 128 0,-4-3 0 0,2 0 0 15,0-2 0-15,0-2 0 0,0-2 128 0,-1-1 0 16,0-1 16-16,1-3 0 0,0-6 80 0,0 0 16 16,0 0 0-16,0 0 0 0,0 0-48 0,0 0 0 15,0 0 0-15,0 0 0 0,0 0 16 0,0 0 0 16,0 0 0-16,0 0 0 0,-3-5-336 0,3 5 0 16,-4-4 0-16,4 4 0 0,-3-4 0 0,3 4-160 15,-4-3 16-15,4 3 0 0,0 0-112 0,0 0 0 0,0 0-16 0,0 0 0 31,-6 0-128-31,1 1-32 0,5-1 0 0,-5 2 0 16,5-2-224-16,-4 3-48 0,4-3-16 0,-5 3 0 16,5-3-1808-16,-4 3-352 0,0-1-80 0</inkml:trace>
  <inkml:trace contextRef="#ctx0" brushRef="#br0" timeOffset="7283.96">15482 1724 24879 0,'0'0'2208'0,"0"0"-1760"16,-4-4-448-16,4 4 0 0,0 0 768 0,0 0 80 16,0 0 16-16,0 0 0 0,0 0 224 0,0 0 32 15,0 0 16-15,0 0 0 0,7 2-752 0,1 0-160 16,2 1-32-16,2 3 0 0,2 0 96 0,1 1 16 16,4-1 0-16,-1 1 0 0,3 1 208 0,1-1 32 15,1 0 16-15,0 1 0 0,-2-2-240 0,0 1-64 0,0-1 0 0,-1 1 0 16,-2 0-128-16,-1-2-128 0,1 1 144 0,-1-1-144 15,0-2-208-15,-2 2-144 0,0-1-32 0,-1 0 0 32,-1-2-2560-32,-1-1-512 0</inkml:trace>
  <inkml:trace contextRef="#ctx0" brushRef="#br0" timeOffset="7802.98">16444 1024 22335 0,'1'-11'992'0,"-1"11"208"0,1-5-960 0,-1-1-240 15,0 0 0-15,1 0 0 0,0 1 1344 0,0-1 208 16,-1 6 48-16,2-4 16 0,-2 4-240 0,0 0-48 16,0 0-16-16,0 0 0 0,0 0-608 0,0 0-112 15,0 0-16-15,0 0-16 0,0 0-272 0,0 0-48 0,4 7-16 0,-3 2 0 16,-1 0-96-16,-1 2 0 16,-1 4-128-16,0 1 192 0,0 0-192 0,0 3 128 0,-1 1-128 0,-1 1 0 15,2 2 160-15,0 1-160 0,-1-1 160 0,1 0-160 16,-1 0 0-16,3 0 128 0,-1 0-128 0,1-2 0 15,1-1 0-15,2-1 0 0,0 0 128 16,1-3-128-16,2 1 240 0,0-3 0 0,1-1 0 16,2-2 0-16,1-2 176 0,1-1 32 0,0-2 16 0,1 0 0 15,2-3-96-15,1-2-32 0,1-1 0 0,1-2 0 16,1-1-80-16,0-2 0 0,0 0-16 0,-1-2 0 16,-1-1-96-16,0 2-16 0,-3-1 0 0,0 2 0 0,-1-1-128 0,-1 2 0 15,0-1 144-15,-1 2-144 0,-1 0 0 16,-5 1 0-16,-4 2 0 0,0 0 0 0,0 0-304 0,0 0-80 15,0 0 0-15,0 0-16 16,0 0-624-16,0 0-112 0,0 0-16 0,-1 6-16 16,-2 1-2288-16,0-1-448 0</inkml:trace>
  <inkml:trace contextRef="#ctx0" brushRef="#br0" timeOffset="12571.06">1992 3994 23951 0,'-5'-16'1056'0,"4"9"224"0,2-1-1024 0,-1 1-256 0,0-2 0 0,0 0 0 15,2 0 976-15,-2 2 144 0,0-1 32 0,1 1 0 16,0 2 64-16,-1 5 32 0,1-6 0 0,-1 6 0 0,0 0-672 0,0 0-144 15,0 0-32-15,0 0 0 0,1 9-400 0,0 3 0 16,-1 4 0-16,-2 1 0 0,0 3 0 0,-2 2 0 16,1 2 0-16,1 3 0 0,0 1 128 0,-1 1-128 15,1 0 128-15,1 1-128 0,0-1 128 0,1-2-128 16,1 1 0-16,2-2 128 0,1-2-128 0,1-2 0 16,1-1 0-16,1-4 0 0,2-3 128 0,0-2 0 15,1-3 0-15,0-2 0 0,0-3 208 0,-1-1 48 16,-1-2 0-16,1-2 0 0,0-1 240 0,0-3 48 15,0-3 16-15,-1-3 0 0,1-2-112 0,-1-4-32 16,-3-2 0-16,2-1 0 0,1-2-288 0,-3-2-48 0,0-1-16 16,-2 1 0-16,0 0-192 0,-1 2 176 15,-1 1-176-15,-2 2 160 0,-1 3-160 0,0 1 0 16,-1 3 0-16,-2 1 128 0,0 2 32 0,-1 3 0 16,1 0 0-16,-2 3 0 0,1 1-160 0,-1 2 0 0,1 1 0 0,1 0 0 15,-2 1-176-15,2 3 48 16,0 0 0-16,2 2 0 0,0 2 128 0,1 0-208 0,1 4 80 0,1-1 128 15,0 0-144-15,2 1 144 0,0 0 0 0,1 0 0 16,3-1-240-16,-1 1 64 0,1-1 16 0,1 0 0 31,2-1-560-31,0 0-112 0,0-1-32 0,3-2 0 0,2 0-1744 0,1-1-336 0,-3-1-80 0</inkml:trace>
  <inkml:trace contextRef="#ctx0" brushRef="#br0" timeOffset="12983.27">2388 4109 27071 0,'-7'-13'1200'0,"7"13"240"0,0-5-1152 0,0-1-288 16,0 1 0-16,1 1 0 0,-1 4 1232 0,0 0 192 15,4-5 48-15,0 1 0 0,2 0-544 0,0 2-96 16,2 1-32-16,1 1 0 0,-1 1-448 0,2 3-96 16,1 0 0-16,-1 1-16 0,-1 3-80 0,-1 1-16 0,-1 1 0 0,0 1 0 15,-1 0-144-15,-1 2 160 16,-2-1-160-16,0 0 160 0,-2 0-160 0,-1 2 192 15,-1-1-192-15,-2 0 192 0,0 0-192 0,0 0 128 16,-2-1-128-16,3-1 128 0,0-1-128 0,2-1 0 0,0-2 0 31,0-7 128-31,0 0-128 0,0 0 0 0,0 0 0 0,0 0 0 16,7-4 144-16,-2-1-144 0,1-5 160 0,0-1-160 16,2-1 0-16,0-3 128 0,-2-3-128 0,1-1 0 15,-1-1 0-15,0 1 128 0,-1 0-128 0,0 1 0 0,-1 3 256 0,-2 2-32 16,1 2-16-16,-2 2 0 0,-1 1 368 0,0 4 80 15,0 4 16-15,0 0 0 0,0 0-224 0,0 0-64 16,0 0 0-16,-5 4 0 0,1 2-384 0,1 3 0 16,0 0 0-16,2 4 0 0,0 0 0 0,2 0 0 15,3-1 0-15,0 0-176 0,1 1 176 0,2-1 0 16,1-1 0-16,2-1 0 0,2-1-128 0,1-2 0 16,1-2 0-16,-1 1 0 15,3-3-560-15,0-1-96 0,2-2-32 0,0-1 0 16,0-2-2064-16,1-2-400 0,1 0-96 0</inkml:trace>
  <inkml:trace contextRef="#ctx0" brushRef="#br0" timeOffset="13235.78">2959 3892 28383 0,'0'0'1264'0,"-2"-7"256"0,-2 1-1216 0,1 0-304 0,0 1 0 0,-1 0 0 16,2 2 1408-16,2 3 208 0,0 0 48 0,0 0 16 15,0 0-656-15,0 0-144 0,0 0-32 0,1 7 0 16,1 0-448-16,2 3-80 0,-1 0-32 0,3 1 0 15,1 3-112-15,-1 4-32 0,-1 1 0 0,1-1 0 16,-1 1 48-16,0 1 16 0,-1 2 0 0,-2 0 0 0,0 0-208 0,-2 1 0 16,-2 1 0-16,0 0 0 0,-3 2 0 0,-2-1 128 15,-2 0-128-15,-3 1 192 0,-2 0-192 0,-2-1-160 16,-1-2 32-16,-1-1 0 16,-3-1-608-16,1-1-112 0,2-2-32 0,0-3 0 15,1-2-432-15,0-3-96 0,-1-3 0 0,2-1-13376 0</inkml:trace>
  <inkml:trace contextRef="#ctx0" brushRef="#br0" timeOffset="13488.28">2331 3911 32015 0,'0'0'704'0,"0"0"128"0,-9 4 48 0,9-4 32 0,-7 3-720 0,1 3-192 0,-1 1 0 0,0 4 0 15,2 4 464-15,-1 2 64 0,0 3 16 0,0 3 0 16,2 5-224-16,2 0-64 0,1 0 0 0,1 0 0 16,1 1-256-16,2 2 160 0,1 1-160 0,2 1 128 15,1 0-128-15,0 0 0 0,1 0 0 0,2-2 128 16,1-3-128-16,2 0 0 0,-1-3 0 0,2-3 0 31,2-3-272-31,0-3-144 0,2-3-32 0,4-3 0 0,1-3-2224 0,2-3-448 0</inkml:trace>
  <inkml:trace contextRef="#ctx0" brushRef="#br0" timeOffset="13866.7">3512 4014 27647 0,'0'0'2448'0,"0"0"-1952"0,0 0-496 0,0 0 0 16,0 0 1760-16,0 0 256 0,0 0 48 0,0 0 16 16,4-6-784-16,2 2-144 0,2 1-48 0,2-1 0 15,1 0-496-15,2 1-96 0,2 2-32 0,3 0 0 0,0-3-336 0,2 3-144 16,0 1 128-16,2 1-128 16,0-1-176-16,1 0-112 0,-3 0-32 0,0 1 0 15,-3 0-2256-15,-1 3-464 0,-3 0-96 0</inkml:trace>
  <inkml:trace contextRef="#ctx0" brushRef="#br0" timeOffset="14038.49">3518 4211 17503 0,'0'0'768'0,"0"0"176"0,-6 1-752 0,6-1-192 16,0 0 0-16,0 0 0 0,0 0 4544 0,0 0 864 16,0 0 176-16,0 0 48 0,0 0-3584 0,0 0-720 15,0 0-144-15,10-1-32 0,1 0-688 0,2 0-144 16,3-3-16-16,1 1-16 0,3 0-160 0,3-2-128 15,1 1 192-15,3-2-192 16,1 1-1344-16,2-2-384 0,-3 1-80 0</inkml:trace>
  <inkml:trace contextRef="#ctx0" brushRef="#br0" timeOffset="17089.68">4700 3534 14399 0,'0'0'640'0,"2"-4"128"0,-1-4-624 0,-1-1-144 16,1 3 0-16,-1-2 0 0,0-1 1904 0,-1 1 336 15,1-1 80-15,0 0 16 0,0 2-208 0,0 1-32 0,0 0-16 0,0 6 0 16,0-4-544-16,0 4-128 16,0 0 0-16,0 0-16 0,0 0-672 0,0 0-128 15,0 0-16-15,1 6-16 0,1 3-192 0,-1 2-48 0,-1 2 0 0,0 3 0 16,-1 0 16-16,1 4 0 0,1 2 0 0,-1 8 0 15,0 2-336-15,1 0 144 0,0 1-144 16,-1 1 0-16,0 0 160 0,1 0-160 0,0 0 128 0,1-1-128 16,0-4 0-16,1-2 0 0,-3 0 128 0,0-3-128 15,1-4 0-15,0-2 0 0,0 0 144 0,0-4-144 16,0-4 192-16,-1-2-48 0,0-3 0 0,0-5 0 0,0 0 48 0,0 0 16 16,0 0 0-16,0 0 0 0,0 0 112 0,-3-4 0 15,1-4 16-15,-2-2 0 0,2-3-128 0,2-3-16 31,2-4-16-31,2-2 0 0,-2-4-176 0,2 1 0 0,2 0 0 0,0 1 0 0,1 1 0 0,2 1-144 16,1 1 144-16,-2 2 0 0,1 2-160 0,0 3 160 16,0 2-128-16,0 1 128 0,1-1-128 0,-4 3 128 15,4 3-128-15,0 1 128 0,0 2 0 0,0 2 272 16,0 2-32-16,1 2-16 0,0 0-224 0,-1 2-256 16,-4 0 48-16,1 3 16 0,-2 0 192 0,0-1-144 15,-2 2 144-15,-1 0-128 0,-2 1 304 0,-2 0 64 16,-1-1 16-16,-3 1 0 0,-2 1-480 0,-1 0-96 15,-1-2 0-15,-1 2-16 0,-4 0 336 0,1-1 0 16,0 0-144-16,1-1 144 0,-1-1-144 0,2-1 144 0,1 0-208 0,1-1 80 47,0-2-368-47,3-1-64 0,1-2-16 0,6-1 0 0,0 0-2368 0,0 0-464 0</inkml:trace>
  <inkml:trace contextRef="#ctx0" brushRef="#br0" timeOffset="17373.72">5053 3872 23951 0,'-2'6'2128'0,"-1"1"-1696"15,-3 3-432-15,1-1 0 0,-1 1 1280 0,2 0 192 16,-1 1 16-16,2 0 16 0,1 0-304 0,-1 0-64 16,1-1-16-16,4-2 0 0,-1 1-272 0,2-1-48 15,1-1-16-15,1-1 0 0,0 1-320 0,2-3-64 16,2-1-16-16,-1 0 0 0,1-2-80 0,1-2-32 15,1-3 0-15,0 1 0 0,0-1 176 0,1-1 16 16,-3-4 16-16,-1 0 0 0,-2-2 112 0,1-2 32 16,0 1 0-16,-3 0 0 0,-4 1-64 0,-2 1-16 15,-2 2 0-15,0 0 0 0,0 1-128 0,-3 2-32 0,-2 0 0 0,0 3 0 16,0 1-384-16,-1 2 0 16,0 1 0-16,0 3 0 15,1 0-576-15,-1 1-32 0,1 1-16 0,2 2 0 0,1 1-1920 0,2 1-384 0,0 0-80 0,3-1 0 0</inkml:trace>
  <inkml:trace contextRef="#ctx0" brushRef="#br0" timeOffset="18950.82">4341 4463 14735 0,'0'0'1312'0,"-4"-1"-1056"0,-1-2-256 0,0 2 0 31,1 0 1376-31,-2 1 224 0,-1 0 32 0,0 0 16 0,1 0 80 0,6 0 0 0,-5-1 16 0,5 1 0 15,0 0-656-15,0 0-128 0,0 0-16 0,0 0-16 16,0 0-224-16,0 0-32 0,0 0-16 0,0 0 0 16,0 0-112-16,9 0-32 0,2-1 0 0,2 0 0 0,1-1-304 0,3-2-64 15,1 1-16-15,4 0 0 0,3-2 144 0,3 2 32 16,0-1 0-16,4-1 0 0,3 2-96 0,4 1-16 31,2 0 0-31,3-2 0 0,0 0-192 0,1 0 144 16,0-1-144-16,0 2 128 0,2 1-128 0,0 1 0 15,1-1 0-15,2 1 128 0,2 0-128 0,-3-1 0 16,-3-1 0-16,-2-1 0 0,-3 1 0 0,-1 1 0 16,-4 0 0-16,-4 1 0 0,-3 0 128 0,-3-1-128 15,-3 2 0-15,-3 0 128 0,-5 0-128 0,-1 0 160 0,0 0-160 0,-5 2 160 16,-3-2-32-16,-6 0-128 0,0 0 192 16,0 0-64-16,0 0-128 0,0 0 192 0,0 0-192 0,0 0 192 15,0 0-192-15,0 0 0 0,0 0 0 0,0 0 0 16,0 0-320-16,0 0 48 15,0 0 16-15,0 0 0 16,0 0-320-16,0 0-48 0,0 0-16 0,0 0 0 16,0 0-352-16,1 6-80 0,-1-6-16 0,0 0 0 15,0 0-208-15,0 0-48 0,0 0-16 0,3 7 0 0,-3-7-192 16,0 0-48-16</inkml:trace>
  <inkml:trace contextRef="#ctx0" brushRef="#br0" timeOffset="23666.34">4477 4813 6447 0,'0'0'272'0,"0"0"80"0,-7-6-352 0,2-1 0 0,-2 0 0 0,0-1 0 0,1 0 4736 0,0 1 896 15,2-2 160-15,0 1 32 0,0 0-3168 0,2 1-640 16,1-2-128-16,2 0-32 0,0 1-848 0,2 1-176 16,3-1-48-16,1 0 0 0,0 0-400 0,1 0-64 15,0 0-32-15,0 2 0 0,2-1-112 0,1 1-32 16,0 2 0-16,0 1 0 0,0 1-144 0,-1 2 128 16,0 2-128-16,-1 2 128 0,0 2-128 0,-4 1 0 15,1 3 0-15,-3 2 128 0,-1 4-128 0,-3 1 0 16,-1 3 144-16,-2 1-144 0,-3 2 0 0,-2 0 0 15,-2 3 0-15,-1 0-192 0,-2 0 192 0,-1 1 0 16,2 0 0-16,-1 0 0 0,-1-4 0 0,0-1 0 16,3-1 0-16,2-3 0 0,1-1 0 0,2-4 0 15,1-2 0-15,2-2 0 0,1-1 288 0,1-2-16 16,2-6 0-16,2 7 0 0,-2-7 48 0,5 4 16 16,2-1 0-16,1 1 0 0,0-1-128 0,2-2-16 0,1-1-16 0,1-1 0 15,1-1-32-15,2-1 0 0,0-1 0 0,0 1 0 16,1 0-144-16,-1-1 160 0,1 1-160 0,-1 0 160 15,-2-2-352-15,2 1-64 0,-1 0 0 0,1-1-16 32,0 1-2096-32,0-1-400 0,0 0-96 0</inkml:trace>
  <inkml:trace contextRef="#ctx0" brushRef="#br0" timeOffset="24076.33">4891 4759 13823 0,'-3'-4'1216'0,"0"-1"-960"16,2-1-256-16,0 1 0 0,1 5 4160 0,0 0 800 15,-4-5 160-15,4 5 16 0,0 0-2848 0,0 0-576 16,-5 3-112-16,0 1-32 0,1 2-928 0,0 1-192 16,-1 4-48-16,2 1 0 0,-1 2-160 0,1-1-48 15,-1 1 0-15,1 1 0 0,-1 1-64 0,3-1-128 16,1 0 176-16,1-1-176 0,2-2 144 0,-1 0-144 16,1 0 0-16,1-1 144 0,2-1-144 0,-1 0 128 31,1-1-128-31,2-3 128 0,-1-1-128 0,3-2 128 0,2-1-128 0,-2-3 128 0,-2-2 0 0,0-2-128 0,0-1 192 0,2-3-64 15,-1-2 0-15,1-1 0 16,-1-2 0-16,1-3 0 0,-1-2-128 0,-1 1 160 0,1-1-160 0,-1 0 160 31,-2 2-160-31,1 0 0 0,-1 2 144 0,-2 2-144 0,-1 1 256 0,2 4-32 0,-4 1 0 0,1 3 0 32,-2 4 144-32,0 0 16 0,0 0 16 0,0 0 0 15,0 0-192-15,0 0-32 0,0 0-16 0,-1 9 0 16,-1 1 0-16,-1 2 0 0,0 0 0 0,0 2 0 15,0 1-160-15,-1 2 0 0,1 2 144 0,0-1-144 0,-2 1 0 16,1 1 0-16,-1 1 0 0,1 0 0 0,0-2 0 0,0 2 0 16,0-1 0-16,1 0 0 15,-1-1-304-15,3-3-128 0,-1 0-16 0,1-2-16 16,1-2-560-16,1-1-128 0,-1-2 0 0,2-2-16 16,3 0-2288-16,-1-3-448 0,-4-4-80 0</inkml:trace>
  <inkml:trace contextRef="#ctx0" brushRef="#br0" timeOffset="24327.46">5274 4826 18431 0,'0'0'816'0,"0"-6"160"0,-1 1-784 0,1 5-192 15,-2-6 0-15,2 6 0 0,0 0 3744 0,0 0 704 16,0 0 144-16,0 0 16 0,0 0-2672 0,0 0-528 16,-4 4-128-16,-1 1 0 0,1 1-688 0,-1 2-128 15,1 3-16-15,-2 1-16 0,1 2-176 0,-1 0-16 0,3 1-16 16,0 1 0-16,1-1-224 0,-1 2 0 0,2-1 128 0,1 2-128 15,0-1 0-15,3 1 0 16,1-2 0-16,0 0 0 0,2-2 0 0,0-1 0 0,0-2 0 16,1-1 0-16,-1-2 0 0,2-1 0 0,2-2 128 0,-1-2-128 15,3 0-144-15,0-2-80 0,1-1-16 16,0-3 0-16,1 0-400 16,0-1-64-16,0-2-32 0,1-1 0 0,1-4-2048 0,-1-3-416 0,-1 1-64 0</inkml:trace>
  <inkml:trace contextRef="#ctx0" brushRef="#br0" timeOffset="24530.52">5296 4830 17503 0,'-12'-8'1552'0,"8"6"-1232"15,-2-1-320-15,2 0 0 0,-1-1 2896 0,5 4 528 16,0 0 96-16,0 0 32 0,-1-5-1824 0,1 5-352 16,0 0-80-16,0 0-16 0,6-3-752 0,2-2-144 15,0 1-48-15,2-1 0 0,2 2-208 0,3 1-128 16,0 0 160-16,-1 1-160 0,0-1 128 0,-1 2-128 15,0 0 0-15,0 2 144 16,-2-1-528-16,0 0-96 0,-1 0-32 0,-2 2 0 16,-3 3-2608-16,0-1-528 0,-3 2-96 0</inkml:trace>
  <inkml:trace contextRef="#ctx0" brushRef="#br0" timeOffset="24703.17">5301 4954 16575 0,'0'0'1472'0,"-6"2"-1168"15,1-1-304-15,5-1 0 0,-6 1 2624 0,6-1 448 0,-4 2 112 0,4-2 16 16,0 0-1120-16,0 0-224 0,0 0-32 0,0 0-16 15,0 0-896-15,0 0-176 0,6 0-32 0,3-1-16 16,2 0-464-16,2 0-96 0,2-2 0 0,0 0-128 16,0 0-176-16,3-2-144 0,2 1-16 0,0 0-16 15,-1-1-2512-15,3 1-496 0,24-4-96 16,-8 0-32-16</inkml:trace>
  <inkml:trace contextRef="#ctx0" brushRef="#br0" timeOffset="24907.57">5799 4797 18431 0,'0'0'816'0,"0"0"160"0,-3-4-784 0,-1 0-192 16,1 0 0-16,3 4 0 0,0 0 3856 0,0 0 736 16,-3-3 144-16,3 3 16 0,0 0-2752 0,0 0-544 15,0 0-112-15,0 0-32 0,-5 4-672 0,2 3-144 16,0-2-32-16,1 3 0 0,0 1-208 0,1 2-64 16,-1 2 0-16,1 1 0 0,1 1-192 0,0-1 144 15,0 1-144-15,0 1 128 0,0 0-128 0,0 1 0 16,0 0 0-16,0 1 0 0,0-3 0 0,1 0-144 15,0 1 144-15,0-1-208 16,-1 0-1440-16,1-2-272 0,-2-1-64 0,1-1-14912 0</inkml:trace>
  <inkml:trace contextRef="#ctx0" brushRef="#br0" timeOffset="25111.2">5733 4838 34495 0,'-3'-12'1536'0,"2"6"304"0,-1 0-1472 0,1-2-368 0,1-1 0 0,0 1 0 16,1 1 736-16,2-1 80 0,0 0 16 0,2 1 0 16,2 0-320-16,2 3-48 0,2-1-16 0,1 1 0 15,2 2-448-15,1 1 0 0,-2 1 0 0,1 1 0 16,0 1-144-16,0 1-80 0,-1 4-16 0,-1 0 0 16,-2 3-1856-16,-3 1-368 0,-1 1-80 0,-5 3-11856 15</inkml:trace>
  <inkml:trace contextRef="#ctx0" brushRef="#br0" timeOffset="25252.74">5597 5225 28559 0,'0'0'2544'0,"0"0"-2032"15,0 0-512-15,0 0 0 0,0 0 1536 0,7-1 224 16,0-1 32-16,2 0 16 0,2-2-640 0,3 1-128 16,2 0-16-16,3-2-16 0,1 0-400 0,2-1-80 15,1 1-16-15,1-1 0 0,2 1-272 0,0-1-64 16,0 1-16-16,1-2 0 15,-1 2-1168-15,2-1-224 0,-1 1-48 0</inkml:trace>
  <inkml:trace contextRef="#ctx0" brushRef="#br0" timeOffset="26292.35">6401 3473 17855 0,'0'0'784'0,"0"0"176"0,0 0-768 0,0 0-192 0,3-5 0 0,-1 1 0 16,0-2 1760-16,2 2 320 0,-4 4 64 0,3-5 16 15,-1 0-496-15,-2 5-112 0,3-4-16 0,2 0 0 16,-1 1-528-16,-4 3-112 0,0 0-32 0,0 0 0 0,6-3-288 0,-6 3-48 16,0 0-16-16,0 0 0 0,0 0-176 0,0 0-32 15,0 0-16-15,0 0 0 0,-7-1-128 0,2 0-32 16,-1 1 0-16,0 1 0 0,-1 1-128 0,-2 0 0 16,0 1 0-16,1 1 0 0,-2-1 0 0,0 0 0 0,0 1 0 0,0-1-176 15,0 0 176-15,1 1 0 0,2-1 0 0,-1 0 128 16,-1 0-128-16,0 0 0 15,2-1 0-15,-1 0 0 0,1 0 0 0,1 0 0 16,0 1 0-16,1-2 128 0,5-1-128 0,-6 2 192 0,1-1-64 0,5-1 0 0,0 0 96 0,0 0 32 16,0 0 0-16,-6 2 0 0,6-2-16 15,0 0 0-15,-5 2 0 0,5-2 0 16,0 0-32-16,0 0 0 0,-6 6 0 0,3-1 0 16,3-5-80-16,-2 7-128 0,-1-1 176 0,1 0-176 0,2-6 128 15,-1 9-128-15,0 1 0 0,0 1 0 0,0-1 128 0,0 2-128 16,0 1 0-16,1 1 0 0,-4 3 0 0,2 2 0 15,0 3 0-15,0 2 0 0,0 1 128 0,-1 1-128 16,0 3 0-16,0 1 0 0,-1 1 128 0,2 0-128 16,-1 2 0-16,0-1 0 0,-1 0 0 0,1 0 0 15,1 0 0-15,0 0 0 0,1 0 0 0,-1 0 0 16,1-3 0-16,2 0 0 16,2-3 144-16,0 1-144 0,-2-2 0 0,0-1 144 0,0-2 48 0,0-2 0 15,0-1 0-15,-1-2 0 0,0 0-48 0,2-2 0 16,-2-1 0-16,0-2 0 0,-2-1-16 0,2-1-128 15,0-2 192-15,0 0-64 0,0-1-128 0,0-1 160 0,0 0-160 0,0-6 160 32,0 0-160-32,2 5 128 0,-2-5-128 0,3 6 128 0,-3-6-128 0,0 0 160 15,3 4-160-15,-3-4 160 0,6 3-160 0,-1 0 0 16,1-1 0-16,-1 0 0 0,-5-2 0 0,8 1 0 16,0-1 128-16,0 0-128 0,1 0 0 0,1 0 0 0,1 0 0 0,0 0 128 15,1-1-128-15,1 1-144 0,2 0 144 16,0 0-208-16,0-1-96 0,2 1-16 0,-1-1 0 0,2 0 0 31,1 1-624-31,-1-1-128 0,2 0-16 0,1-1-10896 0,0 0-2176 0</inkml:trace>
  <inkml:trace contextRef="#ctx0" brushRef="#br0" timeOffset="27106.6">6732 3942 19343 0,'0'0'1728'0,"-4"-8"-1392"16,1-1-336-16,1 1 0 0,1-2 1808 0,3 0 304 15,1-1 48-15,2 1 16 0,-2 2-448 0,0-2-64 16,1 0-32-16,0 1 0 0,3 2-672 0,0 1-128 16,2 0-16-16,0 3-16 0,1 1-224 0,1 2-32 15,0 1-16-15,-1 1 0 0,0 3-208 0,-2 2-64 16,0 1 0-16,-1 2 0 0,-3 1-96 0,-1 1-32 16,-1 0 0-16,-2 1 0 0,-3 0-128 0,0 2 160 15,-1-1-160-15,-1 0 160 0,-2 2-160 0,-1-1 128 0,-1 1-128 0,0-1 128 16,0-1-128-16,1-2-144 15,-1-1 144-15,1 0-208 0,2-1 208 0,1-1 0 0,2-2 0 0,0-3 0 16,3-4 0-16,0 0 0 16,0 0 0-16,0 0 0 0,-2-4 224 0,2-3-64 15,4-3-16-15,-1-2 0 0,3-2-144 0,1-3 0 0,3-3 0 0,1 1 128 16,1-3-128-16,1 0 0 16,0 1 0-16,-2 1 0 0,0 2 0 0,-2 4 0 0,0 3 0 0,-2 2 0 15,-2 3 304-15,0 1 80 0,-5 5 0 0,0 0 16 16,0 0-128-16,0 7-16 0,-1 2-16 0,-2 2 0 15,0 2-112-15,-1 1-128 0,0 2 176 0,1 1-176 16,0 1 128-16,1 0-128 0,1 1 0 0,1 0 0 0,2-3 0 0,1 2 0 16,1-2 0-16,3 0 0 0,3-2 0 15,0-1-176-15,2-2 176 0,2-2-160 16,1-1-208-16,1-3-32 16,-1-2-16-16,4-3 0 0,1-2-464 0,0 0-80 0,-3-4-32 0,0-3 0 15,-2-2-2048-15,1-2-416 0</inkml:trace>
  <inkml:trace contextRef="#ctx0" brushRef="#br0" timeOffset="27420.51">7134 3689 31151 0,'-8'-15'1376'0,"4"7"288"0,1 0-1328 0,0-2-336 16,-2 0 0-16,2 1 0 0,1 0 960 0,1 0 112 15,1 3 16-15,0-1 16 0,1 1-208 0,1 0-64 16,1 2 0-16,4 0 0 0,-1 2-400 0,1 1-96 15,0 2-16-15,0 1 0 0,1 3-176 0,1 0-144 0,-5 2 192 0,1 1-192 16,-3 1 0-16,-1 2 0 16,-1 2 0-16,-1 0 0 0,-1 0 176 0,-2 0-176 15,0 0 160-15,-2 2-160 0,-1-1 128 0,0 0-128 16,2-1 0-16,0 0 144 0,-1-2-144 0,1-3 0 0,2 0 0 0,0 0 0 16,0-1 0-16,3-7 128 0,0 0-128 0,0 0 0 15,0 0 192-15,0 0-64 0,0 0 0 0,6 4 0 0,-1-2 0 16,2-1 0-16,1-1 0 0,1 0 0 0,-1-1-128 0,3 0 0 15,1 0 0-15,2-1 0 16,-2-1-832-16,1 1-80 16,1 0-32-16,2 0-10656 0,-1 0-2144 0</inkml:trace>
  <inkml:trace contextRef="#ctx0" brushRef="#br0" timeOffset="27736.03">7746 3472 14735 0,'-2'-11'640'0,"1"5"160"0,0-2-640 0,-1 1-160 16,1-2 0-16,0 1 0 0,-1 2 4224 0,0 0 800 16,-1 2 160-16,-1 0 48 0,1 1-3328 0,3 3-672 0,-8 0-128 0,2 2-16 15,-2 3-592-15,0 2-112 16,-2 2-32-16,-1 3 0 0,-2 4-96 0,0 2-32 15,0 3 0-15,0 4 0 0,-2 0-32 0,2 3-16 16,0 5 0-16,0 3 0 0,-1 1-176 0,1 2 160 16,2 1-160-16,0 1 160 0,2-1-160 0,3-1 0 0,1 1 0 0,3-3 0 15,1-2 0-15,2 1 0 0,3-1 0 0,0-2 0 16,3-2 0-16,0-3 0 0,3-1 0 0,-1-4 0 31,2-4-544-31,2 0-32 0,3-5-16 0,2-3 0 0,3-2-2144 0,2-4-416 0</inkml:trace>
  <inkml:trace contextRef="#ctx0" brushRef="#br0" timeOffset="28901.04">8152 3593 20159 0,'0'0'896'0,"0"0"176"0,3-6-864 0,-1 0-208 15,2-1 0-15,-1 0 0 0,-1 1 1984 0,0 0 368 0,1 1 64 0,-1-1 16 16,-2 1-480-16,0 5-96 15,0 0 0-15,0 0-16 0,-4-5-864 0,4 5-160 16,-5 1-48-16,-1 3 0 16,-1 1-432-16,-2 4-80 0,-1 3-32 0,0 2 0 0,-1 3-224 0,0 1 144 0,1 0-144 0,-3 3 128 15,0 1-128-15,1 0 0 0,1 0 144 16,1 1-144-16,2 0 0 0,0 0 128 0,2 1-128 0,1-1 0 16,3 0 0-16,2-2 0 0,1 0 0 0,2-3 128 15,0-1-128-15,1-1 0 0,3 0 0 0,1-3 0 16,-1-2 144-16,3-1-144 0,1-3 192 0,1 0-192 15,1-1 240-15,0-3-64 0,-2-2-16 0,0-2 0 16,-2-1 64-16,1-3 16 0,-1 0 0 0,0-3 0 16,-2-1 80-16,-1-2 32 0,0-1 0 0,-2-1 0 0,-1 0 0 0,-2-2 0 15,-1 0 0-15,-1 1 0 0,-1-1-80 0,-1 2-16 16,-2 1 0-16,0 2 0 0,-2 3-112 0,0 0-16 16,-2 3-128-16,-1 0 192 0,-2 3-192 0,0 2-192 15,0 1 48-15,-2 2 0 16,0 1-368-16,1 4-80 0,0 0-16 0,1 2 0 15,0 0-384-15,2 1-80 0,1 0-16 0,1 1 0 16,0 0-2368-16,4 1-464 0</inkml:trace>
  <inkml:trace contextRef="#ctx0" brushRef="#br0" timeOffset="29291.62">8465 3661 29487 0,'0'0'2624'0,"0"0"-2112"0,1-8-512 0,1 0 0 16,-2 1 1104-16,0 2 112 0,0 5 32 0,0 0 0 0,0 0-96 0,0 0-32 16,0 0 0-16,0 0 0 0,0 0-784 0,-2 10-144 15,1 1-48-15,-1 2 0 0,0 2-144 0,0 0 128 16,-2 3-128-16,2-1 128 0,0 0-128 0,0 0 160 15,0 2-160-15,-1 0 160 0,1 1-160 0,1-1 128 16,1 0-128-16,1-1 128 0,1-2-128 0,1 0 0 16,-1-2 144-16,0-2-144 0,1-2 304 0,2 0-16 15,0-2 0-15,1-3 0 0,0-1 160 0,1 0 16 0,1-2 16 0,0-1 0 32,0-1-144-32,3-1-16 15,2-1-16-15,-1 0 0 0,1-3-144 0,-1 2-32 16,1 0 0-16,0 0 0 0,0 2-128 0,-1-1 0 15,0 0 0-15,-1 0 0 0,-1-1-192 0,0 2-128 0,-1 0-32 0,-1 1 0 32,-2 0-1376-32,1 0-256 0,-7 0-64 0,7 0-9328 0,-1 0-1856 0</inkml:trace>
  <inkml:trace contextRef="#ctx0" brushRef="#br0" timeOffset="29640.06">8585 3474 31327 0,'-10'-18'1392'0,"8"11"272"0,1-2-1328 0,1-2-336 0,1 2 0 0,1 0 0 0,2 1 1088 0,0 2 160 16,2 0 32-16,1 2 0 0,2 1-464 0,2 0-96 16,0 2-16-16,1 1 0 0,-1 3-368 0,0 0-80 15,0 1 0-15,0 3-16 0,-3 1-240 0,0 0 0 16,-3 1 128-16,-1 1-128 0,-1 0 0 0,-2 0 0 15,-2 0 0-15,0 0 0 0,-2 1 128 0,-1 0-128 16,-2 0 0-16,0-1 144 0,0-1-144 0,1 1 192 16,-1-2-192-16,2 0 192 0,0-3-192 0,0 1 128 0,1-1-128 0,3-5 128 15,0 0 0-15,0 0 0 16,0 0 0-16,0 0 0 0,0 0 48 0,7 6 0 0,0-3 0 0,3 0 0 16,-1-2-176-16,2 1 128 0,2-1-128 15,0 0 128-15,1 0-128 0,0 0-256 0,0 0 64 0,2 0 16 31,-4-1-1440-31,2 1-304 0,1 0-48 0,1 2-8976 0,-2-1-1792 0</inkml:trace>
  <inkml:trace contextRef="#ctx0" brushRef="#br0" timeOffset="29891.72">9075 3780 17503 0,'0'0'768'0,"0"0"176"0,0 0-752 0,0 0-192 15,0 0 0-15,0 0 0 0,0 0 4576 0,0 0 880 16,0 0 176-16,9 0 48 0,0-1-3760 0,2 1-736 16,2 0-160-16,2 0-16 0,1 0-528 0,3 0-96 15,1 0-32-15,1 0 0 0,0-2-208 0,1 2-144 0,0-1 192 0,0 0-192 16,-1 0 0-16,-2 0 0 16,-1 0 0-16,-1 0-192 15,-2 0-368-15,-2 1-64 0,-1-1-16 0,-4 1 0 16,-1 0-512-16,-7 0-96 0,0 0-32 0,0 0-15424 0</inkml:trace>
  <inkml:trace contextRef="#ctx0" brushRef="#br0" timeOffset="30615">9907 3599 30175 0,'10'-9'1344'0,"-5"5"256"0,-1 0-1280 0,2-1-320 0,-2 0 0 0,-1 0 0 15,-3 5 1280-15,0 0 176 16,0 0 32-16,0 0 16 0,0 0-816 0,0 0-176 15,-4 6-16-15,-3-1-16 0,-3 4-352 0,3 2-128 0,-4 3 0 0,1 2 0 16,-2 0 0-16,0 2 0 0,-2 0 0 0,1-1 0 16,-2 0 0-16,2 0 0 0,1 1 0 0,1-2 0 15,0 0 0-15,2-1 0 0,1 2 0 0,3-3 0 16,1-1 0-16,3-1 0 0,1-1 0 0,3-1 0 16,4-1 176-16,1-1-176 0,1-2 192 15,3 0-192-15,2-2 192 0,1 1-192 0,1-4 192 0,1 0-192 16,2-1 0-16,1 0 0 0,1-1-240 0,0-2 80 15,-2 1-880 1,2 0-176-16,-2-1-48 0,0-2 0 0,-3 0-800 0,0-1-176 0,-1 0-16 0,-2-1-16 16,-3-2-64-16,-1-1-16 0,-1 1 0 0,-3-2 0 0,0 0 1648 0,-5 0 336 15,2-2 64-15,-1 4 16 0,-2-1 1856 0,0 2 368 16,0 0 80-16,-3 2 16 0,1-2 400 0,0 1 64 16,-2 2 32-16,2 0 0 0,1 1-528 0,2 4-96 15,0 0-32-15,0 0 0 0,0 0-864 0,0 0-176 16,0 0-48-16,-2 6 0 0,-1 0-416 0,1 3-96 15,0 1-16-15,0 2 0 0,0 2-80 0,-1 2-32 16,1 0 0-16,0 3 0 0,-1 0 0 0,-1 0 0 16,1 2 0-16,0 0 0 0,-1-1-144 0,1 0 0 0,0 0 144 15,1-2-144-15,-1 0 0 0,3-2 0 0,-2 0 0 0,1-2 128 16,1-2-128-16,1-2 0 0,1 1-176 0,-2-2 176 31,2-3-704-31,-2-6-32 0,0 0-16 0,0 0 0 16,0 0-1504-16,0 0-304 0,5-2-64 0</inkml:trace>
  <inkml:trace contextRef="#ctx0" brushRef="#br0" timeOffset="30959.3">10316 3666 28559 0,'-2'-12'2544'0,"4"8"-2032"0,-1-2-512 0,0 2 0 0,-1 4 1296 0,0 0 176 0,1-6 16 0,-1 6 16 0,0 0-160 0,0 0-16 15,0 0-16-15,0 0 0 0,0 0-880 0,0 0-176 16,1 7-48-16,-1 2 0 0,0 2-80 0,-1 2-128 16,-1 2 176-16,1 2-176 0,-2-2 160 0,1 2-160 15,0 0 128-15,1 0-128 0,-1-1 192 0,1 1-64 16,-1 1 0-16,2-2 0 0,0 1 64 0,0-1 0 16,0-2 0-16,2 0 0 0,1-3 64 0,0-2 0 15,0 0 16-15,2 0 0 0,0-2 64 0,2-2 16 16,1 0 0-16,-2-1 0 0,2 0-144 0,1 0-16 15,2-2-16-15,0 0 0 0,-1-1-48 0,0 0 0 16,-1 0 0-16,2-1 0 0,2 0-128 0,-4 0 0 16,1 0 0-16,0 0 0 0,0 0-208 0,0 1-128 15,-1-1-32-15,0 2 0 16,-1-2-1424-16,0 1-272 0,-1 0-64 0,0 0-9392 16,-7-1-1888-16</inkml:trace>
  <inkml:trace contextRef="#ctx0" brushRef="#br0" timeOffset="31422.86">10633 3796 35247 0,'-3'-12'1552'0,"3"12"336"0,0-7-1504 0,1 2-384 16,1-1 0-16,1 1 0 0,0 1 1024 0,1 0 128 16,3 1 16-16,4 2 16 0,0 0-592 0,2 1-112 15,1 1-32-15,1 1 0 0,-2 1-256 0,0 2-64 16,-1 0-128-16,0 3 192 0,-2 0-192 0,-1 0 0 15,-2 2 0-15,-2 1 0 0,0 1 128 0,-2 2-128 16,-2-1 0-16,-1 0 0 0,-1-1 0 0,-1 1 0 16,-3-1 0-16,0 1 0 0,-2 0 0 0,1-1 0 0,0-1-176 0,1-1 176 15,-2-1-224-15,3-3 80 16,-1 0 16-16,5-6 0 0,0 0 128 0,0 0 0 16,0 0 0-16,0 0 0 0,0 0 0 0,3-8 0 15,3-2 0-15,1-2 0 0,0-2 0 0,2-3-192 0,2-3 64 0,1 1 0 16,1-2-80-16,2 0-16 15,-5 2 0-15,-1 3 0 0,0 0 224 0,0 3 0 16,-1 1 0-16,-2 2 0 0,-1 2 240 0,-2 3 80 0,-3 5 32 0,0 0 0 16,0 0-32-16,0 0 0 0,0 0 0 0,-3 5 0 15,-3 2-176-15,1 2-144 0,-2 1 192 0,2 2-192 0,-2 1 144 0,2 1-144 16,-2 2 0-16,3 0 144 0,0-1-144 0,2 1 0 16,2-2 0-16,1 0 0 0,2 1 0 0,2-1 0 31,-1-2 0-31,2-1 0 0,0-1 0 0,3-1-176 15,1-1 176-15,1-2-128 16,1-1-416-16,3-2-80 0,-1-3-16 0,2 0 0 16,4-1-2448-16,2-1-496 0</inkml:trace>
  <inkml:trace contextRef="#ctx0" brushRef="#br0" timeOffset="31657.8">11344 3622 30399 0,'-8'-8'1344'0,"5"3"288"0,0 1-1312 0,0-1-320 0,-2 2 0 0,1 0 0 16,4 3 1920-16,-5-2 320 16,1-1 64-16,4 3 16 0,-4-1-1104 0,4 1-208 15,0 0-48-15,-4 6-16 0,2 0-544 0,1 3-96 0,1 3-32 16,0 1 0-16,0 2-144 0,2 1-128 0,1 4 192 16,2-1-192-16,-1-1 128 0,0 2-128 0,-1 0 0 0,0 1 0 0,0 0 0 0,2-1 0 15,-2-1 128-15,2 0-128 0,-2-1 0 0,-1-2-224 16,0 2 32-16,0-3 16 15,1 0-1520-15,-2-2-304 0,0-1-64 0,-1-2-14976 16</inkml:trace>
  <inkml:trace contextRef="#ctx0" brushRef="#br0" timeOffset="31829.5">11208 3847 35135 0,'-7'-10'1552'0,"7"10"320"0,-3-6-1488 0,1 2-384 15,-1-2 0-15,3 2 0 0,2-1 768 0,1 0 96 16,1 1 16-16,4 0 0 0,3 1-416 0,2 1-80 0,3 0 0 0,2 0-16 16,4 0-368-16,2 1 128 15,2 1-128-15,0 0 0 0,2 1 0 0,0 1-128 16,1-1 0-16,1 0 0 16,-1 0-1984-16,-1-1-400 0,-2 1-80 0</inkml:trace>
  <inkml:trace contextRef="#ctx0" brushRef="#br0" timeOffset="32253.25">11731 3727 16575 0,'0'0'1472'0,"0"-6"-1168"0,1 1-304 0,-1 5 0 0,3-6 2448 0,-3 6 432 0,0 0 96 0,4-4 16 0,0 1-928 0,2 2-176 16,1-1-32-16,0 4-16 0,0 0-880 0,-1 1-192 16,3 1-16-16,-1 4-16 0,0 0-240 0,-1 0-48 15,1 0-16-15,-1 2 0 0,-1 1-112 0,-1 1-32 16,-1 0 0-16,-1 1 0 0,1 0-144 0,-3 0-16 15,-1 0-128-15,-2 0 192 0,-2 1-48 0,0-2-16 16,-2 0 0-16,0 0 0 16,-1-1-128-16,1 0 128 0,-1-2-128 0,1-2 128 0,2-1-128 0,4-6 0 15,0 0-160-15,0 0 160 0,0 0-176 0,0 0 176 16,0 0-192-16,6-6 192 0,1-1-160 0,2-3 160 16,2-2-128-16,1-2 128 0,1-2 0 0,1-2-160 15,0-1 160-15,-1 0 0 0,0 0 0 0,-2 2 0 16,-1 0 0-16,-1 3 0 0,-2 1 384 0,-2 2 128 15,-3 2 16-15,-1 2 16 0,-1 2 48 0,0 5 16 16,0 0 0-16,0 0 0 0,-5 2-368 0,-1 2-80 0,1 3-16 0,-1 2 0 16,1-1-144-16,0 3 0 15,2 0 0-15,1 3 0 0,1 0-128 0,0 1 128 0,1 1 0 0,2-1 0 16,1-1 0-16,3 1 0 0,-1-2 0 16,3-1 0-16,0 0 0 0,0-2 0 0,2-2 0 0,1-2 0 15,3 0-336-15,-1-2 0 0,1 0 0 0,1-2 0 31,2-2-1872-31,-1-1-368 0,1-3-80 0</inkml:trace>
  <inkml:trace contextRef="#ctx0" brushRef="#br0" timeOffset="32550.94">12106 3530 29487 0,'-11'-15'1296'0,"8"8"288"0,-3 0-1264 0,1 1-320 16,2-2 0-16,1 1 0 0,-1 2 1568 0,3 5 256 15,2-6 48-15,-2 6 16 0,4-4-1120 0,1 2-240 16,3 1-32-16,1 2-16 0,1 0-192 0,0 2-32 16,1 1-16-16,0 1 0 0,-1 2-64 0,-2-2-16 15,0 2 0-15,-1 0 0 0,-2 2-160 0,0 1 128 16,-1-1-128-16,-2 0 128 0,-2 0 0 0,-1-1-128 0,0 1 192 0,-3-1-64 16,0-3 32-16,0 2 0 15,0-2 0-15,0 1 0 0,1-1-160 0,1 1 128 16,2-6-128-16,-1 4 128 0,1-4-128 0,2 7 128 15,1-2-128-15,3 0 128 0,0-2 0 0,3 0-128 0,1 1 192 16,2-2-64-16,2-1-128 0,0 0 0 0,0-1 0 0,0 0 0 31,0-1-1728-31,2 1-256 0,0-1-64 0</inkml:trace>
  <inkml:trace contextRef="#ctx0" brushRef="#br0" timeOffset="32833.22">12563 3417 34607 0,'-3'-14'1536'0,"3"10"320"0,-1-1-1488 15,1-1-368-15,0 2 0 0,0 4 0 0,1-5 1216 0,-1 5 160 16,0 0 32-16,0 0 16 0,0 0-592 0,7 0-128 16,2 1-32-16,0 3 0 0,1 0-352 0,0 3-80 15,1 1-16-15,0 3 0 0,1 2-48 0,-1 1-16 16,-3 0 0-16,-1 3 0 0,1 0-32 0,0 4 0 15,-2 2 0-15,0 1 0 0,-2 2 0 0,-1 0-128 16,0 1 192-16,-3-1-64 0,-1 1 16 0,-3 2 0 16,-2 2 0-16,-3-1 0 0,-2-2-16 0,-2 2 0 0,-2 0 0 0,-6 6 0 15,-1-3-320-15,-1-3-64 0,-2-4 0 0,0-2-16 32,-1-1-1984-32,0-3-400 0,-1-3-80 0</inkml:trace>
  <inkml:trace contextRef="#ctx0" brushRef="#br0" timeOffset="33780.07">12973 3150 11055 0,'0'0'976'0,"0"0"-784"0,0 0-192 0,0 0 0 0,0 0 2496 0,0 0 448 31,0 0 80-31,0 0 32 0,0 0-1008 0,0 0-192 16,0 0-32-16,0 0-16 0,0 0-480 0,0 0-112 0,0 0 0 0,0 0-16 0,0 0-304 0,7-2-48 15,1 1-16-15,0-1 0 0,1-1-112 0,2 0-16 16,0 1-16-16,1-1 0 0,1-1-208 0,2 0-32 15,0 1-16-15,1 1 0 0,-2 0-176 0,0-1-16 16,0 1-16-16,1 0 0 0,-2 1-224 16,-1 1 144-16,0 0-144 0,-1 1 128 0,-1 0-128 0,-1 0 128 15,-1 1-128-15,-1 2 128 0,0-1-128 0,-2 1 128 0,0 2-128 16,-1 0 128 0,-1 3-128-16,1 1 160 0,-2 0-160 0,-1 2 160 0,-1 2 0 0,0 3 0 15,0 1 0-15,-1 0 0 0,0 2 16 0,-1 0 0 16,-2 1 0-16,1 2 0 0,-1 2-16 0,-1 3 0 0,0-2 0 0,-1 3 0 15,1 0-160-15,0 4 192 32,0 3-192-32,0 0 192 0,1 0-192 0,1 0 0 0,1 1 0 0,-1-1 128 0,2 3-128 0,0-2 0 0,1-1 0 0,0 1 0 31,1-1 0-31,0 1 0 0,0 0 128 0,1-1-128 0,-1-1 0 0,1-2 0 16,0-1 0-16,-1-2 0 0,1-3 128 0,-2 0-128 15,0-3 128-15,0 0-128 0,1-3 160 0,-1-2-160 16,-1-3 192-16,1 1-192 0,-2-4 208 0,1-1-64 15,0-1-16-15,0-1 0 0,0-1-128 0,0-1 192 16,0 0-192-16,-1-1 192 0,0-1-192 0,1 0 128 16,1-6-128-16,-3 4 128 0,3-4 32 0,-5 5 0 15,0-1 0-15,1-1 0 0,-4-1 48 0,0 0 16 16,-1-1 0-16,-1 0 0 0,-2 1-64 0,0 0-16 16,0 0 0-16,-1 1 0 0,0-2-144 0,0 1 0 0,-1 0 0 0,3 0 128 15,-2-1-128-15,2 0 0 0,0 1 0 0,0-1 0 16,0-1-416-16,1 0 32 15,0 0 16-15,2 0 0 16,0 0-1264-16,0-1-256 0,2-1-48 0,-1 0-10608 16,1 0-2112-16</inkml:trace>
  <inkml:trace contextRef="#ctx0" brushRef="#br0" timeOffset="35216.53">13858 3623 1839 0,'0'0'160'0,"0"0"-160"16,0 0 0-16,0 0 0 16,0 0 736-16,-6 2 112 0,1-1 32 0,5-1 0 0,-6 1-352 15,1 0-64-15,-1-1-16 0,6 0 0 16,-5 1-96-16,-1 0-32 0,0 0 0 0,0 0 0 0,2 0-320 0,4-1 0 16,-6 3 0-16</inkml:trace>
  <inkml:trace contextRef="#ctx0" brushRef="#br0" timeOffset="35643.61">13749 3640 4607 0,'0'0'400'0,"0"0"-400"16,0 0 0-16,0 0 0 0,0 0 1344 0,0 0 192 15,-6-1 48-15,2 0 0 0,4 1-48 0,-5-1 0 0,5 1 0 0,0 0 0 16,-5 0-160-16,5 0-32 0,-6-3-16 0,6 3 0 16,0 0-112-16,0 0-32 0,0 0 0 0,-4 0 0 15,4 0-16-15,-4 0 0 0,4 0 0 0,-4 0 0 16,-1 0-176-16,5 0-32 0,0 0-16 0,-5 0 0 15,1 0-176-15,4 0-48 16,-4 2 0-16,4-2 0 0,-6-2-128 0,1 2-16 0,5 0-16 0,-5 3 0 16,1-2-128-16,4-1-32 0,0 0 0 0,0 0 0 15,0 0-96-15,0 0-32 0,-5 0 0 0,5 0 0 16,0 0-144-16,0 0-128 0,0 0 192 0,0 0-192 0,0 0 192 0,0 0-64 16,0 0 0-16,9 1-128 0,2 0 176 0,2 0-176 15,2 0 160-15,1 0-160 0,2-1 240 0,2 0-48 16,2-1-16-16,1 0 0 0,0-1-176 0,1 1 192 15,0 1-192-15,0 0 192 0,0-1-192 0,-2 1 0 16,-2-3 144-16,0 1-144 0,-2-1 0 0,-3 0 128 16,0 0-128-16,-3 1 0 0,-2 0 128 0,-2 0-128 15,0 0 128-15,-1 1-128 0,-7 1 160 0,0 0-32 0,0 0-128 0,0 0 192 16,0 0-16-16,0 0-16 16,0 0 0-16,0 0 0 0,0 0-160 0,0 0 0 15,0 0 0-15,0 0 128 16,0 0-544-16,0 0-112 0,0 0-32 0,0 0 0 0,0 0-1488 0,0 0-320 15,0 0-48-15,1 6-8304 0,-1-6-1664 0</inkml:trace>
  <inkml:trace contextRef="#ctx0" brushRef="#br0" timeOffset="36208.91">14861 3167 23375 0,'0'0'1024'0,"0"0"240"0,0 0-1008 0,0 0-256 0,1-8 0 0,0 2 0 16,0-1 1984-16,0 2 336 0,-1 5 80 0,0 0 16 16,2-6-880-16,-2 6-192 0,0 0-16 0,0 0-16 15,0 0-576-15,0 0-112 0,0 0-32 0,0 0 0 16,0 0-208-16,5 6-64 0,-2 0 0 0,0 3 0 0,0 2-64 0,-1 2 0 16,0 3-16-16,-1 1 0 0,0 2-64 0,0 1-16 31,2 1 0-31,-2 1 0 0,0 0-160 0,0 1 160 0,-1 0-160 0,1 0 160 0,0 0-160 0,0 1 0 15,0-1 0-15,0-1 128 0,0 0-128 0,-1-1 128 16,0-1-128-16,3-1 128 0,-3-2-128 0,1 0 0 16,1-2 0-16,-1-1 0 15,0-1-512-15,1-2-16 0,1-2-16 0,-2-1 0 16,-1-8-1568-16,0 0-320 0,0 0-64 0,0 0-12816 0</inkml:trace>
  <inkml:trace contextRef="#ctx0" brushRef="#br0" timeOffset="36509.18">14896 3366 23039 0,'-1'-9'2048'0,"-1"-2"-1648"15,-2-1-400-15,2-2 0 0,0-3 1536 0,1 2 240 0,0 0 32 0,1-1 16 16,0 0-192-16,2 0-32 0,1 4-16 0,3 0 0 16,0 1-800-16,3 1-144 0,1 0-48 0,2 1 0 15,1 2-272-15,3 1-64 0,-1 2-16 0,2 1 0 16,-1-1-96-16,0 2-16 0,-1 3 0 0,-1 1 0 15,1 1-128-15,-4 0 192 0,-1 1-192 0,-1 2 192 0,-2 0-192 16,0 1 128-16,-3 1-128 0,-1-1 128 16,-2 4 80-16,-2 1 16 0,-2 1 0 0,-2-1 0 15,-2 1-16-15,-1 0 0 0,-2 0 0 0,-1-1 0 0,-1-1-80 0,0-1 0 16,-1 0-128-16,0-1 192 0,0 1-192 0,-1-2 176 16,2-1-176-16,-1 0 160 0,0-1-336 0,0 0-64 15,2-2-16-15,2 1 0 16,-1-1-1696-16,2 1-352 0,2-2-64 0,-1 0-13312 0</inkml:trace>
  <inkml:trace contextRef="#ctx0" brushRef="#br0" timeOffset="44959.21">15375 3390 1839 0,'0'0'160'0,"0"0"-160"16,0 0 0-16,0 0 0 0,0 0 2496 0,5-3 480 15,1-1 96-15,-6 4 0 0,4-5-1312 0,-4 5-272 16,3-4-48-16,-3 4-16 15,2-6-192-15,-2 6-32 0,3-5-16 0,-3 5 0 0,2-5-240 0,-2 5-48 16,0 0-16-16,0 0 0 0,2-5-240 0,-2 5-64 16,0 0 0-16,0 0 0 0,0 0-80 0,0 0-32 15,0 0 0-15,0 0 0 0,0 0 0 0,0 0 0 16,0 0 0-16,0 0 0 0,0 0-80 0,0 0-32 16,0 0 0-16,-4 6 0 0,-1 2-112 0,1 1-32 15,-1 2 0-15,0 1 0 0,-1 1-32 0,2 2-16 16,0-1 0-16,-1 2 0 0,1 1-160 0,1-1 0 0,-1 1 0 0,1-1 0 15,1 0 0-15,1-1 0 16,0 1 0-16,1-1 0 0,1-1 128 0,0 1-128 16,1-2 128-16,0-1-128 0,0-2 256 0,3-1-16 0,0-1-16 0,2-1 0 15,-2-2 224-15,2 0 32 0,0 0 16 0,0-1 0 16,1-2-80-16,1 0-16 0,0-1 0 0,-1-1 0 16,1 0-80-16,1-1-32 0,-1 0 0 0,1 0 0 15,0-1-96-15,0-2-32 0,-2 2 0 0,1 0 0 0,0 0-160 0,1 0 128 16,-1-2-128-16,-1 1 128 0,0 0-128 0,0 0 0 15,-2 1 0-15,1 0 0 0,0 1 0 0,-2 0 128 16,-5 1-128-16,0 0 0 0,0 0 0 0,7-1 0 16,-7 1 0-16,0 0 0 0,6 0-224 0,-6 0-128 15,0 0-32-15,0 0 0 16,0 0-1680-16,0 0-352 0,0 0-64 0,0 0-12112 0</inkml:trace>
  <inkml:trace contextRef="#ctx0" brushRef="#br0" timeOffset="45381.63">15642 3157 3679 0,'-3'-14'320'0,"3"7"-320"0,0-3 0 0,0 0 0 16,1-1 5184-16,1 1 976 16,1 1 192-16,2 0 48 0,-1 0-4160 0,3 0-832 0,0 1-176 0,1 2-16 15,0-1-320-15,-1 3-64 0,1-1-16 0,0 3 0 16,-1 1-368-16,0 1-64 0,-7 0 0 0,7 1-16 16,-1 1-176-16,-6-2-16 0,0 0-16 0,5 7 0 15,-2 0 0-15,-2 0 0 0,-1 2 0 0,-1 1 0 16,-2 1-32-16,-3 0 0 0,-2 0 0 0,1-1 0 15,-1-1-128-15,0 0 192 0,1-2-192 0,0 0 192 0,0-2-64 0,2 1-128 16,-1-1 192-16,3 0-64 0,3-5 144 0,0 0 32 16,0 0 0-16,0 0 0 0,0 0-48 0,0 0 0 15,0 0 0-15,8 5 0 0,1-1-32 0,2-1-16 16,1 0 0-16,1 0 0 0,1 0-208 0,2-1 176 16,-1-1-176-16,0 0 160 0,2 0-160 0,-1 0 0 15,0 0 0-15,-1-1 0 16,0 0-688-16,-1 1-112 0,-1 2-32 0,-1 0-10704 15,-2 0-2160-15</inkml:trace>
  <inkml:trace contextRef="#ctx0" brushRef="#br0" timeOffset="45961.66">14601 3988 23663 0,'0'0'1040'0,"-5"0"240"0,-1 0-1024 0,1-2-256 16,-1 1 0-16,1 0 0 0,-1 1 1456 0,6 0 240 16,0 0 48-16,0 0 16 0,0 0-656 0,0 0-128 15,0 0-16-15,0 0-16 0,0 0-272 0,0 0-48 16,6 5-16-16,3-2 0 0,3 0-64 0,4-1-16 15,5 1 0-15,3-2 0 0,4-1-208 0,3-1-32 16,4-3-16-16,2 1 0 0,3-2-80 0,5 0-32 16,2 1 0-16,6-1 0 0,4 2-160 0,4 1 128 15,-1-4-128-15,2 1 128 0,-1-1-128 0,3 2 0 0,2 2 0 0,1 0 0 16,0-2 0-16,-3 0 0 0,-2-1 0 16,-4 2 0-16,-2 1 0 0,-2 1 128 0,-2 1-128 0,-3 1 0 15,-4 0 0-15,-3-1 0 16,-3 0 128-16,-6 0-128 0,-6 0 0 0,-4 0 0 15,-3-1 144-15,-5 1-144 0,1 0 160 0,-7 0-32 0,-2 0-128 0,-1 1 192 16,-6-1-192-16,0 0-160 0,0 0 32 0,0 0 0 31,0 0-448-31,0 0-96 0,-5 6-16 0,0 0 0 16,-2 0-1392-16,-1 0-288 0,-3 2-48 0</inkml:trace>
  <inkml:trace contextRef="#ctx0" brushRef="#br0" timeOffset="46590.58">14816 4431 29487 0,'0'-7'2624'0,"1"-2"-2112"0,1-2-512 0,2-1 0 16,1-1 576-16,-1 1 16 0,1 0 0 0,1 0 0 0,3 0 400 0,1 1 80 15,1 1 16-15,1 2 0 0,0 2-576 0,0 1-96 16,0 3-32-16,0 2 0 0,-3 1-256 0,0 2-128 15,-1 3 128-15,-3 3-128 0,1 1 0 0,-5 2 0 16,-1 2 0-16,-1 2 0 0,-4 2 0 0,0 2 0 16,-3 1 0-16,-2 0 0 0,-1 0 0 0,-1 1 0 15,-1 1 0-15,0 0 0 0,0-1 0 0,-2-1 0 32,1-2 0-32,1-1 0 0,2-3 0 0,1-1 128 0,-1-3-128 0,2-3 0 0,1-1 320 0,3 0-32 15,0-3 0-15,5-4 0 0,0 0 240 0,0 0 48 16,0 0 16-1,6 3 0-15,2 0-192 0,2-2-32 0,1-1-16 0,1-1 0 16,1-2-128-16,1 0-32 0,2 0 0 0,0-2 0 16,2 1-192-16,-3 0 128 0,2-1-128 15,-1 1 0-15,-1 0 0 0,1 1 0 0,-2 0 0 0,0 0 0 32,0-1-560-32,-3 2-208 0,1 0-32 0,0-1-16 0,-1 0-2624 0,-1 1-528 0</inkml:trace>
  <inkml:trace contextRef="#ctx0" brushRef="#br0" timeOffset="47016.43">15251 4379 11967 0,'-4'-5'1072'0,"-2"0"-864"16,1 1-208-16,-1 1 0 0,1-1 4640 0,-1 2 880 16,0 0 176-16,-1 1 48 0,3 1-3760 0,-3 2-768 15,2 2-128-15,-1 2-48 0,1 0-736 0,0 2-160 16,2 2-16-16,1 2-128 0,0 1 0 0,1 2 0 15,1-2 0-15,0 1 0 0,0 0 0 0,2 1 0 16,0-1 0-16,2 1 0 0,1 0 144 0,1-1-144 0,2-2 0 0,1-1 144 16,1-2-144-16,0-1 160 15,1-3-160-15,0 0 160 0,0-2-16 0,-1-2 0 16,-1-2 0-16,1-1 0 0,0-3 16 0,0 0 0 16,0-4 0-16,0-2 0 0,-1-1-32 0,0-2-128 15,-1-2 192-15,1 0-64 0,-1-2-128 0,1 0 160 0,-1 1-160 0,-1 0 160 16,-3 2-160-16,1 2 0 0,-2 2 0 0,-1 2 0 15,-1 0 384-15,-1 3-16 0,0 6 0 0,0 0 0 16,0 0 208-16,0 0 32 16,0 0 16-16,-5 1 0 0,-2 2-368 0,1 2-80 0,-1 4-16 0,2 1 0 0,0 2-160 0,1 3 0 15,-2 0 0-15,2 1 0 0,0 1 0 0,-1 2 0 16,2 0 0-16,0 2 0 0,-1 0 0 0,1-1 0 16,1 0 0-16,0-1 0 0,-1-2 0 0,2 1 0 15,1-1 0-15,0 0 0 0,0-2 0 0,1 2-224 16,2-3 80-16,-2-1 16 15,1-2-1600-15,0 0-304 0,0-2-64 0,0-2-9296 16,-2-7-1856-16</inkml:trace>
  <inkml:trace contextRef="#ctx0" brushRef="#br0" timeOffset="47316.53">15567 4437 27647 0,'-2'-4'2448'0,"1"0"-1952"15,1 4-496-15,-1-5 0 0,1 5 2192 0,0 0 352 16,-5-3 64-16,5 3 16 0,0 0-1440 0,0 0-288 0,-4 7-48 0,-1 1-16 16,2 2-576-16,0 2-112 0,1 2-16 0,-1 1-128 15,1 1 160-15,1 2-160 0,1 0 128 0,0 0-128 16,0 1 0-16,0 0 0 0,0-3 0 0,2 1 0 16,2-2 0-16,-1 1 0 0,-1-2 0 0,1 0 0 15,1-1 128-15,0-1-128 0,2-1 0 0,-1-1 128 16,2-1-128-16,-1-1 160 0,2 0-160 0,2-2 160 15,1-3-160-15,1 0 0 0,2-2 0 0,2-1 0 0,0-2-320 0,1-2 0 16,-2-2 0-16,1-1 0 31,-1-1-560-31,-1-2-96 0,-1-1-32 0,0-1 0 0,-2-1-2400 0,-2 0-496 0</inkml:trace>
  <inkml:trace contextRef="#ctx0" brushRef="#br0" timeOffset="47489.09">15602 4408 13823 0,'-3'-6'1216'0,"-3"2"-960"16,3-1-256-16,3 5 0 0,0 0 3280 0,0 0 624 16,0 0 112-16,0 0 16 0,3-4-2560 0,4 1-528 15,2-1-112-15,2 2 0 0,2 1-512 0,1 0-80 0,3 0-32 0,-1 1 0 16,2 1-208-16,-3 0-192 16,1 0 48-16,-2 0 0 15,-1 2-2480-15,-2-1-480 0</inkml:trace>
  <inkml:trace contextRef="#ctx0" brushRef="#br0" timeOffset="47645.28">15602 4511 3679 0,'-5'0'320'15,"-2"1"-320"-15,2-1 0 0,-1 0 0 0,1 0 5392 0,-1 1 1008 0,6-1 208 0,0 0 48 0,0 0-3568 0,0 0-704 16,0 0-144-16,0 0-16 0,0 0-1056 0,0 0-208 16,0 0-32-16,0 0-16 0,10 1-400 0,1 1-64 15,2-1-32-15,2-1 0 0,1 0-416 0,2 0 0 16,1 0 128-16,1 0-128 15,0-1-1296-15,0-1-304 16,0 1-48-16,1 0-9328 0,1-1-1872 0</inkml:trace>
  <inkml:trace contextRef="#ctx0" brushRef="#br0" timeOffset="47879.95">16167 4401 29487 0,'0'0'2624'0,"-2"-5"-2112"15,2 5-512-15,-1-6 0 0,0 1 1344 0,0-1 176 16,1 6 16-16,-1-4 16 0,1 4 208 0,0 0 32 15,0 0 16-15,0 0 0 0,0 0-960 0,0 0-192 16,0 0-32-16,0 0-16 0,0 0-432 0,-2 7-176 0,0 1 128 0,1 3-128 16,-1 2 0-16,2 2 0 0,2 0 0 0,-1 0 0 15,0 2 0-15,0 2 0 16,1 0 0-16,-2 1 0 0,0-1 0 0,1 0 0 16,0-2 0-16,0 0 0 0,0-1-144 0,1-1-112 0,-2-2-32 0,0 0 0 31,-2-1-1648-31,1-1-336 0,0-2-64 0,-1 0-14416 0</inkml:trace>
  <inkml:trace contextRef="#ctx0" brushRef="#br0" timeOffset="48068.95">16017 4448 34431 0,'-6'-16'1536'0,"5"8"304"0,0-1-1472 0,1 1-368 0,1-1 0 0,0 0 0 0,1 0 976 0,2 0 128 16,3 2 32-16,1 0 0 0,2 2-480 0,2 0-80 15,3 1-32-15,1 1 0 0,2 1-544 0,0 1 0 16,1 1 0-16,0 3 0 0,-2-2 0 0,0 1 0 16,-1 1-208-16,-1 2 80 15,-3 1-1344-15,-1 2-256 0,-1 1-48 0,-3 2-9008 16,-1 2-1808-16</inkml:trace>
  <inkml:trace contextRef="#ctx0" brushRef="#br0" timeOffset="48258.21">16040 4728 31727 0,'0'0'1408'0,"0"0"288"0,0 0-1360 0,0 0-336 16,0 0 0-16,0 0 0 0,0 0 1536 0,0 0 224 15,6-5 48-15,1 2 16 0,3 1-768 0,2 0-160 0,1-2-16 16,4 1-16-16,3 0-448 0,0 0-96 0,0-1 0 0,1 1-16 16,0 0-304-16,0 0 160 0,1 0-160 0,0 0 128 15,0 0-352-15,-1 0-80 0,-1 1-16 0,-1 0-12144 16,-2 0-2432-16</inkml:trace>
  <inkml:trace contextRef="#ctx0" brushRef="#br0" timeOffset="49911.45">16709 3213 12895 0,'0'0'576'0,"5"-5"112"0,0-4-560 0,0 1-128 15,3 2 0-15,1-1 0 0,0 0 2624 0,-1 1 480 16,0-2 96-16,0 1 32 0,-2 1-1248 0,0 1-240 16,-6 5-48-16,0 0-16 0,4-4-896 0,-4 4-176 15,0 0-32-15,0 0-16 0,0 0 16 0,0 0 16 16,-4-3 0-16,-1 1 0 0,0 0-400 0,-2 2-64 0,-1 2-128 0,-1-1 176 15,-1 0-176-15,-1 1 0 16,0 1 0-16,0 1 0 0,0-1 0 0,1 0 0 16,0-1 0-16,0 1 0 0,-1-2 0 0,1 0 0 0,0 0 0 0,2-1 0 15,-1 0 0-15,1 0 0 0,1 0 0 0,2 0 0 0,5 0 0 0,0 0 256 16,0 0-32-16,0 0-16 0,0 0 112 16,0 0 0-16,0 0 16 0,0 0 0 15,0 0-32-15,0 0-16 0,0 0 0 0,0 0 0 0,0 0-64 16,0 0-16-16,0 0 0 0,0 0 0 0,0 0-208 0,2 8 144 15,0 0-144-15,1 2 128 16,-2 1-128-16,0 1 0 0,0 2 144 0,-1 2-144 0,-1 2 0 0,0 3 128 16,0-1-128-16,-1 5 0 0,1 2 0 0,0 3 0 15,0 1 0-15,0 2 128 0,-1 1-128 0,1 1 0 16,0 0 0-16,0 3 0 0,-1 0 0 0,1 2 0 16,-1-3 0-16,0-1 0 0,2 0 128 0,-2-2-128 0,0-1 160 15,0-3-160-15,2-1 192 0,0-1-64 16,-1-3-128-16,1-1 192 0,0-2 0 0,1-2 0 15,1-3 0-15,0 0 0 0,0-2 128 0,-1 0 0 16,1-3 16-16,0-1 0 0,1-2-32 0,0-2-16 16,-1 0 0-16,0 1 0 0,1-3-64 0,-3-5-16 15,4 4 0-15,0 1 0 0,-4-5-80 0,6 3 0 16,-6-3-128-16,5 2 192 0,-5-2-64 0,6 3 0 16,-6-3-128-16,6 1 192 0,1-1-192 0,0 0 128 15,-1 1-128-15,2-1 0 0,0 0 128 0,0 0-128 0,2-1 0 0,1 0 0 16,0-2 0-16,1 1 0 0,2 0-176 15,1-1 176 1,2-2-656-16,1 1-16 0,2-3 0 0,2 0-12080 0,1-2-2416 0</inkml:trace>
  <inkml:trace contextRef="#ctx0" brushRef="#br0" timeOffset="50753.62">17234 3357 26831 0,'0'0'1184'16,"-2"-6"256"-16,1-1-1152 0,2 0-288 0,2 1 0 0,0 0 0 0,1-1 1248 0,3-1 192 15,1-1 32-15,2 0 16 0,2 2-368 0,1-1-80 16,1 0-16-16,2 3 0 0,0 0-384 0,1 3-64 16,-1 0-32-16,1 2 0 0,-3 1-336 0,0 1-64 15,-1 2-16-15,-2 1 0 0,-1 2-128 0,-4 0 0 16,-1 2 0-16,0 1 0 0,-3 2 128 0,-1 0-128 15,-1 1 0-15,-2 1 128 0,-2 0-128 0,-1 0 128 16,-2 1-128-16,0-1 128 0,-2-1-128 0,0 0 160 0,-1-1-160 16,1-1 160-16,1-2-160 0,0 0 0 15,1-1 144-15,2-2-144 0,-1-1 0 0,2-1 128 0,4-4-128 16,0 0 0-16,0 0 0 0,0 0 144 0,0 0-144 16,6 7 0-16,3-2 0 0,0 1 0 0,2-2 0 0,0 0 0 15,0 1 0-15,0-1 0 0,-1 1 0 0,1 0 0 16,0 1 192-16,1-1-192 0,-3 1 192 0,1 0-192 15,-1 1 192-15,-1 1-64 0,-1-1 0 0,-2 1-128 16,-1-1 192-16,-2 0-64 0,-1 1 0 0,-1 0-128 0,-2-2 256 16,-1 2-64-16,-2 0-16 0,-1-1 0 0,-2 0 96 0,-1-2 32 15,-1 1 0-15,-1 1 0 0,-2-3-48 0,-1-1-16 16,-2 1 0-16,1-2 0 0,-2-1-112 0,2 0 0 16,0-1-128-16,-1 0 192 0,2-1-192 0,0-1-256 15,0-1 48-15,2 0 16 16,0 0-1472-16,2 0-272 0,1-2-64 0,2 0-9520 15,1-1-1920-15</inkml:trace>
  <inkml:trace contextRef="#ctx0" brushRef="#br0" timeOffset="51214.41">17616 3435 30399 0,'6'-12'1344'0,"-2"7"288"0,2-4-1312 0,0 1-320 16,2 1 0-16,0 0 0 0,-1 0 1408 0,1 2 192 15,0 2 64-15,1 0 0 0,-2 2-832 0,2 1-144 16,-1 2-48-16,0 2 0 0,-1 1-432 0,0 2-80 0,-2 2-128 0,0 1 176 16,-3 1-176-16,-1 1 128 0,-1 0-128 0,-1 1 128 15,-1 0-128-15,-2 1 192 16,-1 1-192-16,-1-1 192 0,0 0-192 0,-1 0 0 0,0 0 0 16,-1 0 0-16,0-1 0 0,2-1 0 15,-1-1 0-15,1-1 0 0,1-1 0 0,2-1 0 0,-1-3 0 0,4-5 0 0,0 0 0 0,0 0 0 16,0 0 0-16,0 0 0 0,0 0 0 0,8-4 0 15,1-3 0-15,1-3 0 0,1-2 0 16,2-2 0-16,0-2 0 0,1-1 0 0,1-1 128 16,-2 1-128-16,-1-2 0 0,-1 2 128 0,-2 0-128 15,-1 3 160-15,-2 1-160 0,-1 0 160 0,-3 2-16 0,0 4 0 16,-1 0 0-16,-1 7 0 0,0 0 352 0,0 0 64 16,0 0 16-16,0 0 0 0,0 0-304 0,-5 1-48 15,-1 3-16-15,2 1 0 0,-1 2-208 0,2 0 0 16,0 2 0-16,-1 1 0 0,2 0 0 0,1 1 0 15,1 1 0-15,1 1 0 0,1 0-128 0,2 1 128 0,0-1 0 16,2 0 0-16,0-1 0 0,2-1 0 16,1-2 0-16,2 0 0 15,1-3-656-15,1 1-240 0,0 0-32 0,1-2-16 16,2-1-1616-16,0-1-320 0</inkml:trace>
  <inkml:trace contextRef="#ctx0" brushRef="#br0" timeOffset="51477">18138 3473 35007 0,'0'0'3120'16,"-5"-2"-2496"-16,2-3-496 0,3 5-128 16,0 0 560-16,0 0 80 0,0 0 32 0,0 0 0 15,0 0 128-15,8-3 32 0,3 1 0 0,2 1 0 16,2-1-576-16,3 2-96 15,1 2-32-15,2-1 0 0,2 0-128 0,0 1 0 0,0 0 144 0,0 0-144 16,0-1 0-16,0-1 0 0,-4 0 0 0,0-1 128 0,-3 0-128 16,-2 0 0-16,-2 1 0 0,-2-1 0 0,-2 0-128 0,-1 0-64 15,-7 1 0-15,0 0 0 16,0 0-176-16,0 0-32 0,0 0-16 0,0 0 0 16,0 0-1376-16,0 0-288 0,0 0-48 0,0 0-8112 15,0 0-1632-15</inkml:trace>
  <inkml:trace contextRef="#ctx0" brushRef="#br0" timeOffset="51916.42">18846 3189 26719 0,'0'0'2368'0,"1"-7"-1888"0,1 1-480 0,1 0 0 16,0 1 1280-16,-3 5 176 0,0 0 16 0,2-6 16 15,-2 6-80-15,0 0 0 0,2-4-16 0,-2 4 0 16,0 0-816-16,0 0-144 0,0 0-48 0,5 5 0 16,-5-5-128-16,4 9-48 0,-1 1 0 0,0 2 0 15,-1 2-64-15,-1 2-16 0,0 1 0 0,-1 1 0 16,0-1-128-16,0-1 192 0,-1 1-192 0,1-1 192 0,0 1-192 0,0 0 0 15,0 1 0-15,0-2 0 0,0 0 128 0,0-2-128 16,1-2 0-16,0-1 128 0,0-1-128 0,0-1 128 16,2-3-128-16,-1 0 128 0,-2-6-128 0,4 4 192 15,-4-4-192-15,7 5 192 0,0-4 0 0,-1-1 0 16,1 0 0-16,0-1 0 0,1-3 0 0,2 1 16 16,0-1 0-16,1-1 0 0,0 1-208 0,1-1 128 15,1 1-128-15,0 0 0 0,-1 0 0 0,0 1 0 16,2 1 0-16,-2 1 0 15,0-1-256-15,-1 0-160 0,-1 2-32 0,-1 0 0 16,-2 2-1424-16,0-1-304 0,-2 1-48 0,-5-2-8528 16,0 0-1696-16</inkml:trace>
  <inkml:trace contextRef="#ctx0" brushRef="#br0" timeOffset="52152.98">18684 3707 31615 0,'-11'-2'1408'0,"11"2"272"0,0 0-1344 0,-5 0-336 0,5 0 0 0,0 0 0 0,0 0 1072 0,0 0 144 16,0 0 16-16,0 0 16 0,0 0-240 0,11 3-48 15,2 0-16-15,4 1 0 0,1-2-496 0,3 0-112 16,2 0-16-16,3-1 0 0,2 1-144 0,0-2-48 16,-2-2 0-16,-1 1 0 0,1 0-128 0,-2 1 128 31,0-2-128-31,-2 1 128 0,-3 0-128 0,-2 0-272 15,1 1 64-15,-3 0 16 16,0 1-2448-16,-2 0-496 0,-2 2-80 0</inkml:trace>
  <inkml:trace contextRef="#ctx0" brushRef="#br0" timeOffset="52517.34">18941 3964 11055 0,'0'0'976'0,"-6"-2"-784"0,1-3-192 0,0 0 0 15,1 1 5184-15,1 0 976 0,3 4 208 0,-3-5 32 16,3 5-3904-16,2-6-768 0,0 0-176 0,1 1-16 16,1 0-816-16,3 2-144 0,1 1-48 0,2-1 0 15,1 2-384-15,1 1-144 0,-1 0 0 0,0 1 144 16,1 2-144-16,-1 0 0 0,0 1 0 0,-2 2 0 16,-4 0 0-16,0 2 0 0,-2 1 0 0,-1 2 0 0,-1 2 0 0,-2 1 0 15,-3 1 0-15,-2-1 0 0,-2-1 0 0,0 3-144 16,-2-1 144-16,-1 0 0 0,-1 2 0 0,0-2 0 15,1 1 0-15,-3-1 0 0,3-2 0 0,1-2 0 16,1-1 0-16,1-1 0 0,1-1 0 0,2-2 0 16,1 0 0-16,4-6 0 0,0 0 224 0,0 0 0 15,2 6 0-15,1-1 0 0,2-2 32 0,2-1 0 16,1-1 0-16,2 1 0 0,2-2-64 0,2 0-16 16,1-2 0-16,2 1 0 0,-2 0-176 0,3 0 0 15,-1-1 0-15,2 0 128 0,1 0-128 0,1-1 0 16,0 1 0-16,2-1 0 15,1 0-1312-15,1-3-240 0,1-1-48 0,0 0-10480 16,0-3-2080-16</inkml:trace>
  <inkml:trace contextRef="#ctx0" brushRef="#br0" timeOffset="53399.31">19500 3043 11055 0,'0'0'976'0,"0"0"-784"0,0 0-192 0,0 0 0 16,-3-4 1968-16,3 4 336 0,0 0 80 0,0 0 16 16,0 0-512-16,0 0-96 0,0 0-32 0,0-5 0 15,0 5-448-15,3-6-96 0,-3 6 0 0,4-3-16 16,-1-1-240-16,2 0-64 0,0 1 0 0,1 1 0 16,0-1-192-16,2 0-32 0,0 2-16 0,0 0 0 15,1 0-192-15,1 1-32 0,1 0-16 0,0 0 0 16,-1 1-144-16,1 0-16 0,0 0-16 0,0 2 0 0,1-1-32 0,-1 0 0 15,-1 1 0-15,-1 1 0 0,0-1-16 0,-1 1 0 16,-1 1 0-16,0 0 0 0,-1 1-32 0,1-1-16 16,-3 1 0-16,2 0 0 0,-2 2-16 0,1 0-128 15,-1-1 192-15,-1 1-64 0,1 0-128 16,-1 1 160-16,0-1-160 0,0 2 160 0,1 0-32 0,-2 0-128 16,-1 0 192-16,0 1-64 0,0 0 0 0,0 1-128 15,-1 1 192-15,0 0-64 0,1 1-128 0,-1 0 128 16,0 1-128-16,0 2 128 0,-1-2-128 0,0 2 0 0,0 0 144 0,0 2-144 15,0 2 0-15,0 0 0 16,0 0 0-16,1 0 0 0,-2 1 0 0,2 1 0 16,-2 1 0-16,2 0 0 0,0 0 0 0,0 2 0 0,0 1 0 15,0 2 0-15,0-1 0 0,0 0 0 0,0-1 0 0,0 1 0 16,2 0 0-16,0 1 0 0,-2-1 0 0,1-1 0 16,1 1 0-16,0-3 0 0,0 0 0 0,2-1 0 15,-1 1 0-15,0-3 0 0,0-2 0 0,-1 0 0 16,0-1 128-16,0 0-128 0,-1-3 160 0,-1 1-160 15,0-3 208-15,-1-1-48 0,-1 0-16 0,0-2 0 0,-2-1 64 0,1-1 16 16,-1-1 0-16,-1-2 0 0,0 1 48 0,-2 0 16 16,0-3 0-16,-1 0 0 0,-1 0-64 0,-1-1-16 15,-1 0 0-15,-1 1 0 16,-2-2-80-16,-2 1-128 0,0-1 176 0,-1 2-176 0,1-1 0 0,-1 0 0 16,0 0 0-16,0 1 0 15,2-1-576-15,-1 0-80 0,1 2-16 0,1-2 0 16,1 0-1472-16,2 1-288 0,1-1-64 0,0-1-14256 15</inkml:trace>
  <inkml:trace contextRef="#ctx0" brushRef="#br0" timeOffset="54151.75">20361 3512 30463 0,'0'0'1344'0,"0"0"288"0,0 0-1312 0,0 0-320 0,7-4 0 0,-2 0 0 0,-1 0 896 0,2 1 96 16,1-1 32-16,2-1 0 0,5 1-176 0,2 0-16 15,4 1-16-15,3 1 0 0,10 0-320 0,0 0-64 16,1-1-16-16,-1 3 0 0,-2-1-144 0,-1-1-16 16,-3 0-16-16,0 1 0 0,-3 0-240 0,-2 0 176 15,-1-1-176-15,-3 1 160 0,-2 0-352 0,-3 0-64 16,-3 0 0-16,0 0-16 15,-5 0-1904-15,-5 1-368 0,0 0-80 0,0 0-11968 0</inkml:trace>
  <inkml:trace contextRef="#ctx0" brushRef="#br0" timeOffset="54372.89">20733 3304 27647 0,'-6'-3'2448'0,"0"-1"-1952"0,-1-2-496 0,2 2 0 31,-1-1 1600-31,1 2 240 0,0 0 32 0,5 3 16 15,-4-1-352-15,4 1-80 0,0 0-16 0,-5 5 0 16,2 2-880-16,0 2-176 0,2 2-48 0,0 2 0 0,-2 3-336 0,2 4 0 16,1 2 0-16,-1 0 128 15,0 0-128-15,1 2 0 0,0 1 128 0,0 0-128 16,-1 0 0-16,1-1 128 0,-1-1-128 0,1 1 0 16,0-1 0-16,1-1 144 0,-1-1-144 0,0-2 0 0,0-1 0 15,0-3 0-15,0-1 0 0,1-3 0 16,-1-2-1872-16,1-1-336 0,0-2-64 15,-1-6-13744-15</inkml:trace>
  <inkml:trace contextRef="#ctx0" brushRef="#br0" timeOffset="55286.07">21705 3128 25791 0,'0'0'1152'0,"0"0"224"0,0 0-1104 0,0 0-272 16,0 0 0-16,-1 7 0 0,-2 1 1072 0,-1 1 144 15,0 2 48-15,0 1 0 0,-1 2-480 0,1 1-80 16,-1 2-32-16,2-1 0 0,-1 5-208 0,0-1-32 16,1-1-16-16,1-1 0 0,0-1-96 0,1-5-32 15,0-1 0-15,-1 0 0 0,1-1 160 0,1-1 48 16,0-2 0-16,0 0 0 0,0-1 0 0,0-6 0 15,0 0 0-15,0 0 0 0,0 0 48 0,0 0 16 16,4-5 0-16,-1-1 0 0,1-3-112 0,1-2 0 0,0-4-16 0,2-1 0 16,1-5-240-16,-1-3-64 0,4-9 0 0,0 0 0 15,0 0-128-15,0 1 0 0,1 1 0 0,-4 4 0 16,0 2 0-16,-2 6 0 0,0 2 0 0,-1 3 0 16,0 3 0-16,-1 2 0 0,-1 2-144 0,-3 7 144 15,0 0 0-15,0 0 0 0,0 0-128 0,0 0 128 0,4 7 0 16,-1 1-192-16,-1 2 192 0,0 3-160 0,1 2 160 15,0 2 0-15,-2-1 0 0,1 3-128 0,0 0 128 0,2 0 0 16,-1 2 0-16,0-1 0 0,0 0 0 0,-1-1 0 16,0-1 0-16,0-1 0 0,0-4 0 0,1-2 0 15,-2-2 0-15,0-1 0 0,-1-8 128 0,0 0-128 16,0 0 128-16,0 0-128 0,0 0 208 0,6 0-16 16,1-4-16-16,1-3 0 0,-1-6-32 0,2-2 0 15,3-4 0-15,1 0 0 0,2-1-144 0,-1 1 160 16,0 0-160-16,0 2 160 0,-1-1-160 0,-1 3 0 15,-2 2 0-15,-1 2 0 0,-2 1 160 0,0 2 0 16,-2 2 0-16,0 3 0 0,-5 3 16 0,0 0 0 16,0 0 0-16,6 1 0 0,-6-1-176 0,6 5 0 15,-2 0 144-15,1 3-144 0,-2 0 0 0,0 1 0 0,1 2 0 16,-2 2 0-16,0-1 0 0,0 1 0 16,0 1 0-16,1 2 0 0,-1 1 0 0,1 1 0 0,0-1 0 0,0 1 0 31,0-2-512-31,0 1 0 0,0-2-16 0,1 1 0 15,0-1-1760-15,1 2-336 0,1-3-80 0,-1-1-13808 0</inkml:trace>
  <inkml:trace contextRef="#ctx0" brushRef="#br0" timeOffset="55536.4">22250 3368 28383 0,'0'0'1264'0,"0"0"256"0,0 0-1216 0,-4 6-304 0,-2-1 0 0,0 2 0 0,2-1 992 0,-1 2 144 16,2 0 16-16,1 1 16 0,1 1-416 0,1-2-96 15,1 0-16-15,1 1 0 0,1 0-320 0,2-1-64 16,0 0 0-16,3 0-16 0,0-2 32 0,1 1 16 16,0-1 0-16,1-3 0 0,0-2-48 0,0 0-16 15,0-1 0-15,-1-1 0 0,-1-2 80 0,-2-2 16 16,0-1 0-16,0-2 0 0,-2 0 80 0,-1-3 32 16,-2-1 0-16,-1-1 0 0,-1-1-128 0,-1 0-32 15,-1 2 0-15,1 1 0 0,-3 1-96 0,-1 3-32 16,0 0 0-16,-1 3 0 0,0 0-144 0,0 2 0 15,-1 1 0-15,0 1-176 16,1 1-416-16,-1 3-96 0,1 0-16 0,2 0 0 16,0 2-1984-16,2 0-384 0,2 1-96 0</inkml:trace>
  <inkml:trace contextRef="#ctx0" brushRef="#br0" timeOffset="56021.42">22546 3150 29487 0,'1'-6'2624'16,"2"-1"-2112"-16,1 0-512 16,1-1 0-16,0 0 1088 0,1 0 96 0,0 3 32 0,2-1 0 0,0 3-320 0,-1 1-64 15,2 1-16-15,0 2 0 0,-1 1-368 0,1 1-64 16,0 3 0-16,-2 1-16 0,0 0-192 0,-1 2-48 15,0 2 0-15,-1 1 0 0,-4 1 48 0,0 2 0 16,-2-1 0-16,0 0 0 0,-4 1-48 0,0-1 0 16,1 0 0-16,0 0 0 0,-1 0-128 0,1-2 192 15,0-2-192-15,-2-2 192 0,0 2-192 0,2-2 128 0,0-1-128 0,0-3 128 16,4-4-128-16,0 0 128 16,0 0-128-16,0 0 128 0,0 0 0 0,0 0 0 15,0 0 0-15,5-4 0 0,0-3 32 0,1-3 0 16,0-2 0-16,2-2 0 0,1-3-160 0,0 0 128 0,-1-2-128 0,1 1 128 15,0 2-128-15,-1 0 0 16,-2 1 144-16,0 2-144 0,-2 2 288 0,-1 2-16 0,1 2 0 0,-2 2 0 16,-2 5 16-16,0 0 0 15,0 0 0-15,0 0 0 0,0 0-288 0,0 0 128 16,0 0-128-16,0 0 0 0,-1 9 0 0,1 1 0 0,0 1 0 0,0 1 0 0,1 1 0 0,0 0 0 16,1 1-160-16,0 1 160 0,2-2 0 0,-1 1-176 15,0-1 176-15,2 1-128 16,-1-2-304-16,2-1-48 15,-1-2-16-15,2-2 0 0,-1 1-512 0,2-1-96 0,0-3-32 0,1-1-10560 16,0-1-2112-16</inkml:trace>
  <inkml:trace contextRef="#ctx0" brushRef="#br0" timeOffset="56352.07">22976 2914 28559 0,'-5'-10'2544'0,"1"-1"-2032"0,-1-1-512 0,2 0 0 15,0 0 1152-15,1 0 144 16,1 1 32-16,1 1 0 0,1 2-352 0,1 1-64 16,1 2-16-16,-3 5 0 0,7-3-384 0,0 2-96 15,2 2-16-15,0 2 0 0,0 2-272 0,0 2-128 0,-2 2 0 0,0 1 128 16,-2 0-128-16,0 1 0 16,-3 0 0-16,-1 0 0 0,-1 1 160 0,-1 1 0 15,-1 0 0-15,-1 0 0 0,-3 1 0 0,-1-1 0 16,-1-1 0-16,-1 0 0 0,1-1 0 0,0 0 0 0,1-2 0 0,0-2 0 15,2 1-160-15,1-2 192 0,4-6-192 0,-2 5 192 16,2-5-64-16,0 0 0 0,3 6 0 0,4-2 0 0,2-1 0 0,2 0 0 16,1-2 0-16,2 0 0 0,1-1-128 0,0-1 0 15,0 1 0-15,2 0 0 16,-1 0-512-16,1 1-128 16,-1 1-16-16,1 1-16 0,-2 2-2784 0,0-1-576 0</inkml:trace>
  <inkml:trace contextRef="#ctx0" brushRef="#br0" timeOffset="56839.45">21627 3805 29247 0,'0'0'1296'0,"-4"1"272"0,-2-2-1248 0,6 1-320 0,0 0 0 0,-6-1 0 16,0 0 1248-16,6 1 192 0,0 0 32 0,0 0 16 15,0 0-336-15,0 0-64 0,0 0 0 0,8 1-16 16,2 0-608-16,3 0-112 0,3-1-32 0,6-1 0 0,5-1-128 0,5 0-48 16,4-1 0-16,6 0 0 0,5 0 16 0,5-2 0 15,2 0 0-15,3-1 0 0,3 0-32 0,2-2-128 16,5 0 192-16,3 0-64 0,3-1-128 0,1-1 0 16,-2 0 144-16,1 0-144 0,1 1 0 0,-2 2 0 15,0-1 0-15,-6 2 128 0,-6 3-128 0,-5-1 0 16,-5 0 0-16,-6 2 0 0,-6 1 0 0,-3-1 128 15,-6-1-128-15,-4-1 0 0,-4 2 128 0,-4 1-128 0,-4-1 128 0,-3 1-128 16,-4 1 0-16,-6 0 144 16,0 0-144-16,0 0 0 31,0 0-448-31,0 0-192 0,-6 4-32 0,-3 0-16 0,-3 2-1552 0,-1 1-304 0,0-1-64 0</inkml:trace>
  <inkml:trace contextRef="#ctx0" brushRef="#br0" timeOffset="57514.87">21862 4455 20271 0,'-5'-13'1792'0,"4"6"-1424"0,-1 0-368 0,2-2 0 16,0 0 2240-16,0 1 368 15,1-1 80-15,1 1 0 0,1-1-976 0,2 0-208 0,0 0-32 0,3 0-16 16,1 1-448-16,2-1-96 0,1 2-16 0,1 0 0 16,1 0-384-16,2 3-96 0,-1 0-16 0,0 2 0 15,-2 2-208-15,0 2-32 0,-1 3-16 0,-1 1 0 16,-2 2-144-16,-2 2 0 0,-1 1 0 0,-2 2 0 16,-2 2 0-16,-3 3 0 0,-2 2 0 0,-1 0 0 15,-3-1 0-15,-2 3 0 0,-2 0 128 0,-2 3-128 0,-1-1 0 0,-1 1 160 16,-2-1-160-16,0 1 160 0,0-3-160 0,-1 0 0 15,2-4 0-15,1 0 0 0,2-3 0 0,2-2 0 16,2-2 0-16,2-2 0 0,0-1 0 0,3-3 0 16,4-5 160-16,0 0-160 0,0 0 320 0,1 7-64 15,-1-7 0-15,5 4 0 0,3 0-64 0,1 0-32 16,1-2 0-16,3 1 0 0,3-2-160 0,2 0 192 16,1-1-192-16,0 0 192 0,3 0-192 0,2-1 128 15,-1 0-128-15,0-2 128 16,-2 0-448-16,0 1-80 0,1-1-32 0,-2-1 0 15,2 0-1776-15,-2-1-352 0,0 1-80 0</inkml:trace>
  <inkml:trace contextRef="#ctx0" brushRef="#br0" timeOffset="57831.13">22451 4386 30399 0,'-8'-13'2704'0,"7"7"-2160"0,-3-2-544 0,2 2 0 0,-2-1 1440 0,2 2 176 15,2 5 48-15,0 0 0 0,0 0-544 0,0 0-96 16,0 0-32-16,0 0 0 0,0 0-672 0,0 0-128 16,0 0-16-16,0 7-16 0,0 3-160 0,0 2 0 15,0 2 0-15,0 1 0 0,-1 1 0 0,1 2 0 16,-1 0 0-16,1-1 128 0,1 3-128 0,0 0 0 16,0 1 144-16,0 0-144 0,1-2 128 0,2 0-128 15,0-2 128-15,-1-2-128 0,3-1 128 0,-1 1-128 16,2-3 160-16,0-1-160 0,-1-2 192 0,2-2-48 15,2 0-16-15,0-2 0 0,1-1-128 0,1 0 192 16,1-2-192-16,0-2 192 0,0-1-336 0,2-2-64 16,-1-2-16-16,1 0 0 15,1-2-608-15,-2 0-128 0,0-2-32 0,0-1 0 16,-1-2-2224-16,-2-1-448 0</inkml:trace>
  <inkml:trace contextRef="#ctx0" brushRef="#br0" timeOffset="58004.84">22392 4385 22111 0,'-9'-10'976'0,"5"5"208"0,2 0-944 0,1-1-240 0,0 1 0 0,2-1 0 15,1 1 2192-15,3-1 400 0,0 2 80 0,3 0 16 16,2 1-1712-16,2 0-336 16,3-1-64-16,3 0 0 0,1 1-416 0,0 1-160 0,1 0 128 0,-1 1-128 15,0-1 0-15,-1 2 128 0,-1 0-128 0,-2 2 0 16,-2-1-496-16,0 1-176 0,-2 0-32 0,-2 2-8992 15,-2 1-1792-15</inkml:trace>
  <inkml:trace contextRef="#ctx0" brushRef="#br0" timeOffset="58193.6">22466 4496 21183 0,'0'0'1888'0,"-5"-1"-1504"16,5 1-384-16,0 0 0 0,-6-1 2608 0,6 1 448 15,0 0 80-15,0 0 32 0,0 0-1328 0,0 0-272 16,0 0-48-16,0 0-16 0,8-3-784 0,3 2-144 15,3 0-48-15,3 0 0 0,2 0-368 0,0 0-160 16,1 0 128-16,1 0-128 0,2 0 0 0,-1-1-320 16,1 0 48-16,1 0 16 15,1 0-2048-15,0 0-416 0,0 1-80 0,1-2-11808 0</inkml:trace>
  <inkml:trace contextRef="#ctx0" brushRef="#br0" timeOffset="58413.07">23076 4362 3679 0,'0'0'320'0,"1"-6"-320"0,1 1 0 0,-1-1 0 15,0 1 6112-15,0-1 1152 0,-1 6 224 0,0-5 64 16,0-1-4272-16,0 6-848 0,0 0-160 0,0 0-32 0,0 0-992 0,0 0-192 16,0 0-32-16,0 0-16 0,0 0-464 0,0 0-96 15,0 0 0-15,0 6-16 0,0 0-208 0,0 3-32 16,0 1-16-16,0 3 0 0,0 1-176 0,0 2 0 16,0 0 0-16,1 1 128 0,1 0-128 0,-1 2 0 15,0 0 0-15,0 1 0 0,0-2 0 0,0 1 0 16,0-1 0-16,0-2 0 15,0 1-256-15,0-3-144 0,2-2-32 0,-1-1 0 16,-1-1-1552-16,1-1-304 0,-2-3-64 0,1 0-9056 16,-1-6-1824-16</inkml:trace>
  <inkml:trace contextRef="#ctx0" brushRef="#br0" timeOffset="58616.47">22950 4429 31615 0,'-2'-15'1408'0,"2"9"272"0,0-3-1344 0,0 0-336 16,0 0 0-16,2 1 0 0,3-2 912 0,0 1 112 0,3 0 32 0,1 0 0 16,0 2-432-16,0 0-96 0,2 1-16 0,2 2 0 15,-1 1-512-15,0 1 0 16,1 0 0-16,0 4 0 0,-1 0-192 0,1 1-64 16,2 0 0-16,-2 3 0 0,-2-1-1024 0,-1 2-224 0,-1 1-32 0,-3 0-8272 15,-1 2-1648-15</inkml:trace>
  <inkml:trace contextRef="#ctx0" brushRef="#br0" timeOffset="58788.5">22934 4635 29247 0,'0'0'1296'0,"0"0"272"0,0 0-1248 0,0 0-320 15,0 0 0-15,0 0 0 0,0 0 1920 0,0 0 320 16,0 0 64-16,0 0 0 0,0 0-1104 0,9 0-240 16,2 0-32-16,3 0-16 0,4 0-528 0,0 0-128 15,3-1 0-15,1 0-16 0,2-1-240 0,1 0 128 16,1-1-128-16,0-1 0 0,2 0 0 0,-1-1-160 15,1 2 0-15,-1 0 0 16,1-2-1952-16,-4 2-400 0,0-1-80 0,2 0-16 0</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1T12:01:45.860"/>
    </inkml:context>
    <inkml:brush xml:id="br0">
      <inkml:brushProperty name="width" value="0.05292" units="cm"/>
      <inkml:brushProperty name="height" value="0.05292" units="cm"/>
      <inkml:brushProperty name="color" value="#FF0000"/>
    </inkml:brush>
  </inkml:definitions>
  <inkml:trace contextRef="#ctx0" brushRef="#br0">9870 3951 2751 0,'0'0'128'0,"-4"2"16"0,-2-2-144 0,1 2 0 0,-2-2 0 0,0 1 0 0,1 0 2368 0,0 0 448 15,1-1 96-15,5 0 16 0,-7 1-1712 0,3 1-320 16,4-2-80-16,-5 5-16 0,5-5-288 0,0 0-64 16,0 0-16-16,0 0 0 0,0 0-144 0,3 6-32 15,0 0 0-15,2-1 0 0,3 0-64 0,3-2-32 16,3-1 0-16,4-1 0 0,3-1 224 0,3 0 32 15,4-1 16-15,7 0 0 0,4 0-64 0,8-2-16 16,4-2 0-16,3 0 0 0,1-3-112 0,1 0-32 16,3-1 0-16,2 2 0 0,6 0-32 0,2-1-16 15,-1 0 0-15,-1-1 0 0,-2 1-16 0,-4 2 0 0,2 0 0 0,1 1 0 16,-12-1-144-16,-2 1 0 0,-2-1 0 16,-2 1 128-16,-2-1 128 0,-2 2 32 0,-4 0 0 0,-3 1 0 15,-2 1-288-15,-2 0-272 0,-2-1 48 0,-3 2 16 16,-3 0 208-16,-3 0 0 0,-2 0 0 15,0 1 0-15,-5 0-224 0,-4 0-96 0,-9 0-32 0,0 0 0 16,0 0-224-16,0 0-32 0,-7 0-16 0,-3 1 0 16,-4 0-400-16,2 3-96 0</inkml:trace>
  <inkml:trace contextRef="#ctx0" brushRef="#br0" timeOffset="409.77">10010 4008 11679 0,'-20'-1'512'0,"10"1"128"0,-2-1-512 0,-1 1-128 15,0 1 0-15,-2-1 0 0,3 0 592 0,1 0 112 16,1 0 0-16,1 1 16 0,3-1 192 0,1 0 48 0,5 0 0 0,0 0 0 15,0 0-16-15,0 0 0 16,0 0 0-16,0 0 0 0,7-3-432 0,4 0-96 0,4-2-16 0,3-1 0 16,1-2 48-16,6 0 0 0,5 1 0 0,6-1 0 15,7-1 64-15,4 0 32 0,2-3 0 0,1-1 0 16,2-1-32-16,1 1 0 0,-2-1 0 0,6 2 0 31,0 0 0-31,3 0-16 0,1 0 0 0,-2 1 0 0,-4 1-32 16,-3 1 0-16,-5 2 0 0,0 0 0 0,-1 2-160 0,-2-1-48 15,-5 1 0-15,-1-1 0 0,-2 2-48 0,-4 0-16 16,-6 0 0-16,-3 1 0 0,-2 0-32 0,-3 1-16 16,-4 0 0-16,-3 0 0 0,-2 0-16 0,-2 1-128 15,-7 1 192-15,0 0-64 0,0 0-304 0,0 0-64 16,0 0-16-16,0 0 0 16,0 0-128-16,0 0-48 0,0 0 0 0,0 0 0 15,0 0-2512-15,-11 8-496 0</inkml:trace>
  <inkml:trace contextRef="#ctx0" brushRef="#br0" timeOffset="8174.46">4516 4054 3679 0,'7'0'320'0,"-4"0"-320"0,1 0 0 0,-1-2 0 0,1 1 1232 0,1 0 176 15,-2 0 48-15,1-1 0 0,0-1-368 0,-1 0-64 16,0 0 0-16,2 0-16 0,-2 0 0 0,0-1 0 16,-1 0 0-16,1-1 0 0,0 0-128 0,-2-1-32 15,0 0 0-15,0-1 0 0,-1-2-176 0,-1 1-32 16,0-1-16-16,-1 0 0 0,0 0-64 0,-2-1-16 0,0 0 0 0,1 2 0 16,-2-2-112-16,0 0-32 15,-2 0 0-15,1 1 0 0,-1 0-64 0,-2-1-16 0,0 2 0 16,-1-2 0-16,1 1-96 0,-2 0-32 15,-2 1 0-15,1 1 0 0,-2-1-48 0,0 1-16 0,-1 1 0 0,-1 0 0 16,-1 1-128-16,0 0 0 0,-3 1 0 0,1 1 0 16,0-1 0-16,0 2 0 0,0 1 0 0,0 0 0 15,1 1 0-15,0 1 0 0,-1 0 0 0,2 1 0 16,-1 1 0-16,2 0 0 0,-1 1-144 0,2 3 144 16,-2 1 0-16,1 0-160 0,-1 2 160 0,0 2-128 15,-2 2 128-15,0 0 0 0,0 1 0 16,-1 2 0-16,-1-1 0 0,-1 2-128 0,-2 1 128 0,1-1 0 15,1 1 0-15,-2 0-128 0,0-1 128 0,2 3 0 0,-2 1 0 0,2 1 0 16,1-1 0-16,1-1 128 0,3-1-128 0,0-1 0 16,2-2-128-16,1 1 128 0,0 0 0 0,1 0 0 15,1 1 0-15,0 0 0 0,-1-1 0 0,2 2 0 16,2 1 0-16,0-1 0 0,1 0 0 0,1 0 0 16,0-1 0-16,2 2 0 0,0 0 0 0,2 1 0 15,1 1 0-15,0 0 0 0,0 0 0 0,2 1 0 16,3-1 0-16,0-1 0 0,1-1 0 0,3 1 0 15,1-2 0-15,2 1 0 0,1-1 0 0,2 0 256 16,2-1-48-16,2-1 0 0,0 0 80 0,3-2 16 16,2 0 0-16,2-1 0 0,3 0 16 0,0-2 16 15,3-2 0-15,1-2 0 0,1-3 48 0,-2 0 0 16,1-3 0-16,-2-1 0 0,0-1-48 0,0-1 0 16,-1-2 0-16,-1 0 0 0,-1-1 64 0,3-2 16 15,0 1 0-15,0-2 0 0,1-1-32 0,0-1 0 0,-1 0 0 0,0-2 0 16,-1 0-64-16,-2-1 0 0,-1 0-16 0,-3-1 0 15,-2 0-80-15,0 0-16 0,0-3 0 0,-2 1 0 16,-1 0 32-16,-2 1 0 0,0-1 0 0,-1-1 0 16,-2 1-48-16,0 0-16 0,-1-3 0 0,0 0 0 15,-1-3-16-15,0 0 0 0,0-1 0 0,-1 0 0 0,-1-2-160 16,0 2 192-16,0 0-192 0,-2 2 192 0,0-2-64 0,-2 1-128 31,0 0 192-31,-2 1-64 0,0 0 0 0,-1-1-128 0,-2-1 192 0,-2 1-64 0,-1 0 0 0,1 2 0 16,0 0 0-16,-3 0 0 0,-3 0-128 0,2-2 192 15,-1 0-192-15,1 1 192 0,-2 1-192 0,0 0 0 16,0 0 0-16,0 1 0 0,-1-1 0 0,0 2 0 0,0 0 128 16,-1 1-128-16,-2 0 0 0,0 0 0 31,1 2 0-31,-1 2 0 0,0 0-192 0,0 1 0 16,4 2-16-16,-1 3 0 15,0 1-1200-15,1 0-256 0,1 3-32 0,2 2-14432 0</inkml:trace>
  <inkml:trace contextRef="#ctx0" brushRef="#br0" timeOffset="22145.94">21758 4787 13935 0,'0'0'304'0,"0"0"64"0,0 0 16 16,0 0 0-16,0 0-384 0,0 0 0 0,0 0 0 0,0 0 0 0,0 0 1104 0,0 0 144 15,0 0 32-15,0 0 0 0,0 0-192 0,-3-1-48 16,3 1 0-16,0 0 0 0,-4-2-304 0,4 2-64 16,0 0-16-16,0 0 0 0,0 0-144 0,0 0-48 15,-5 1 0-15,5-1 0 0,0 0 0 0,0 0 0 16,0 0 0-16,0 0 0 0,0 0 48 0,0 0 16 0,8 0 0 0,1-1 0 15,4 0-144-15,2 0-16 16,4 0-16-16,4 0 0 0,3-2-96 0,4 2 0 0,3 0-16 0,4-1 0 16,4-1-48-16,0-2 0 0,-3-1 0 0,3 1 0 15,1 1-192-15,1-1 0 16,-2 1 0-16,2 1 0 0,0-1 0 0,0 2 0 0,-3 0 0 0,-2 0 0 16,-3-1 0-16,-3-1 0 0,-2 2 0 0,-3 0 0 15,0 0 128-15,-3-1-128 0,-2 2 0 0,-2 0 0 0,-3 0 128 0,-1 0-128 16,-3 0 0-16,-1 1 144 0,-2 0-144 0,-1 0 0 15,-3-1 144-15,-6 1-144 0,6 0 0 0,-6 0-320 16,0 0 64-16,0 0 16 16,0 0-560-16,0 0-112 0,0 0-32 15,-2 6 0-15,-3 1-464 0,0 1-112 0,-4-1-16 0,-2 1-9792 16</inkml:trace>
  <inkml:trace contextRef="#ctx0" brushRef="#br0" timeOffset="22491.51">21937 4995 5519 0,'-16'2'496'0,"8"1"-496"16,-1-1 0-16,-1 1 0 0,-1-1 1440 0,1 2 192 16,1-2 32-16,0 0 16 0,0 0-720 0,1 0-128 0,2-1-48 0,0 1 0 15,1-1 320-15,5-1 64 16,-5 1 16-16,5-1 0 0,0 0 224 0,0 0 32 0,0 0 16 0,0 0 0 15,0 0-176-15,0 0-16 0,0 0-16 0,0 0 0 16,0 0-432-16,9-4-96 16,1 1-16-16,4-1 0 0,1-2-192 0,4 1-32 0,6-1-16 0,2 1 0 15,3-1-192-15,3 2-32 0,2-1-16 16,0 1 0-16,0 0-80 0,1-1-16 0,1 1 0 0,1 1 0 16,0-1-128-16,0 2 0 0,2-1 144 15,-3 1-144-15,0 0 0 0,-3 2 0 0,-2-2 0 0,-5 0 0 16,-3 0 0-16,-3 1 128 0,-2 0-128 0,-4 0 0 15,-1-1 0-15,-3 1 144 0,-3 0-144 0,-1 0 0 16,-7 1 0-16,0 0 0 0,0 0 0 0,0 0-192 16,0 0-672-16,0 0-128 0,0 0-32 0,0 0-8432 15,0 0-1680-15</inkml:trace>
  <inkml:trace contextRef="#ctx0" brushRef="#br0" timeOffset="22648.52">22649 5028 24879 0,'0'0'2208'0,"0"0"-1760"16,0 0-448-16,0 0 0 0,-2-4 1472 0,2 4 224 16,-4-5 32-16,1 1 16 0,-1 1-688 0,4 3-144 15,-6-3-16-15,1 1-16 16,-1 0-1568-16,1 2-304 0,5 0-64 0</inkml:trace>
  <inkml:trace contextRef="#ctx0" brushRef="#br0" timeOffset="39559.25">3230 5985 13823 0,'0'0'1216'0,"0"0"-960"16,3-4-256-16,-2-3 0 0,1 1 1120 0,0-1 176 16,-1 1 48-16,1 1 0 0,1-1 112 0,0 2 16 15,0 0 16-15,-3 4 0 0,4-5-352 0,-4 5-80 16,4-3-16-16,-4 3 0 0,5-1-336 0,-5 1-64 16,0 0 0-16,7 4-16 0,-1 3-304 0,-2 2-48 15,0 1-16-15,0 3 0 0,-3 2-128 0,0 4-128 16,0 2 144-16,0 3-144 0,1 1 192 0,-2 3-64 15,0-1-128-15,0 2 192 0,0 1-192 0,0-1 128 0,-2 1-128 0,2-1 0 16,0-1 144-16,0-1-144 16,0-3 128-16,0-1-128 0,2-2 128 0,-2-3-128 15,-2 0 0-15,2-3 128 0,0-1 0 0,-1-2-128 0,-2-1 192 0,-1-1-64 16,1-2-128-16,0 0 0 0,-1-2 0 0,2-2 0 16,2-4-720-16,0 0-176 0,-5 1-48 15,1-3-12608-15</inkml:trace>
  <inkml:trace contextRef="#ctx0" brushRef="#br0" timeOffset="39763.33">3227 6114 19343 0,'-3'-13'1728'0,"-2"-2"-1392"15,0 0-336-15,1-2 0 0,-1 2 1840 0,2 0 288 16,0 0 64-16,1 2 16 0,2 0-480 0,3 0-80 16,0 1-32-16,2 0 0 0,3 1-672 0,3 1-144 15,2-1-32-15,4 0 0 0,0 1-448 0,3 1-80 16,1 1-32-16,2 3 0 0,1 0-208 0,0 1 0 15,-2-2 128-15,-2 3-128 0,-1 1 0 0,0 1 0 16,-3 1 0-16,1 1 0 0,-3 1 0 0,-1 1-192 0,-1 1 48 0,-1 0 0 31,-2 1-1584-31,0 1-320 0,-2 2-64 0,-2 0-11872 0</inkml:trace>
  <inkml:trace contextRef="#ctx0" brushRef="#br0" timeOffset="39967.14">3343 6204 26719 0,'-6'0'2368'0,"1"0"-1888"0,-1 1-480 0,6-1 0 16,0 0 1472-16,-4 0 192 0,4 0 32 0,0 0 16 15,0 0-320-15,0 0-64 0,0 0-16 0,6 1 0 16,3-1-752-16,3 0-160 0,4 0-16 0,1 0-16 16,3-1-96-16,1 0-16 0,1-1 0 0,0 0 0 15,1-1-256-15,-2 1 0 0,0 0 0 0,-2 1 0 16,0 1-2224-16,0 1-496 15</inkml:trace>
  <inkml:trace contextRef="#ctx0" brushRef="#br0" timeOffset="40420.83">3565 6623 26543 0,'0'0'576'0,"-2"-6"128"0,1 1 32 0,-1 0 16 0,2 5-608 0,0 0-144 0,0 0 0 0,0 0 0 0,0 0 1216 0,0 0 224 31,0 0 32-31,0 0 16 0,0 0-864 0,2 8-176 0,-1 2-48 0,0 1 0 0,0 4-176 0,-1-1-32 16,0 1-16-16,0 2 0 0,0 2 112 0,0-1 32 15,0 1 0-15,-1-1 0 0,0-1-320 0,1 0 0 16,0-1-208-16,0 0 80 0,0-2-160 0,0-1-32 16,0-1 0-16,0 0 0 15,0-1-1840-15,0 0-368 0,0-2-80 0</inkml:trace>
  <inkml:trace contextRef="#ctx0" brushRef="#br0" timeOffset="40859.51">3543 6675 27583 0,'-9'-17'1216'0,"7"11"256"0,3-1-1168 0,-2-1-304 16,0 0 0-16,1 0 0 0,1 0 960 0,2 1 128 0,3-1 16 0,0 0 16 15,1 2-96-15,1 0 0 0,1 1-16 0,2 1 0 16,3 1-464-16,-1 1-96 0,0 1 0 0,0 2-16 15,-1 1-432-15,2 1 0 0,-5 1 0 0,0 1 0 16,-2 1 0-16,-2 0 0 0,-1 2 128 0,-2 1-128 16,-1 1 0-16,-2 1 0 0,-4 0 0 0,1 1 0 15,-3-1 0-15,0 1 0 0,-2 1-224 0,0 0 80 16,0 0 144-16,2-1 0 0,-1-1 0 0,1-1 0 16,2-1 0-16,0-1-128 0,2-2 128 0,2 1-128 0,1-7 128 0,0 0 0 15,0 0 0-15,4 6 0 0,2-2 0 0,2-1 0 16,0 1 0-16,2-2 128 0,1 0-128 0,3-1 128 15,-1 0-128-15,1 1 128 0,1 1-128 0,1-1 144 16,-1 1-144-16,0 1 160 0,-2 2-16 0,-1 1 0 16,-1 0 0-16,-2 1 0 0,-3-1 16 0,0-1 0 15,-3 1 0-15,-1 0 0 0,-4 1 32 0,-2 1 16 16,-2 0 0-16,-3 0 0 0,-2-1 48 0,-2 2 0 16,-2-1 0-16,-2 1 0 0,0-1-80 0,-1 0-16 15,0-2 0-15,2 1 0 0,1-1-160 0,-3-1 128 16,3 0-128-16,0-1 128 0,2-2-272 0,1 1-64 15,0-2-16-15,2-1 0 16,2-2-1744-16,3-1-336 0,1-2-80 0,3-1-12848 0</inkml:trace>
  <inkml:trace contextRef="#ctx0" brushRef="#br0" timeOffset="41064.01">3943 6696 21183 0,'0'0'1888'0,"0"0"-1504"16,2-5-384-16,-2 5 0 0,2-5 3120 0,-2 5 544 15,0 0 112-15,0 0 32 0,0 0-1968 0,0 0-400 0,0 0-80 0,0 0-16 16,2 6-992-16,1 4-208 0,-1 1-144 0,0 4 192 0,0-1-64 0,0 1 0 16,0 1 0-16,0 0 0 15,0 2-128-15,1-2 0 0,0 1 0 0,0-1 128 0,2 0-128 0,-1-1 0 16,-1 1 144-16,2-1-144 0,-1 0-192 0,0 0-128 16,1-2 0-16,-1-2-16 15,0-1-2464-15,-2-3-480 0</inkml:trace>
  <inkml:trace contextRef="#ctx0" brushRef="#br0" timeOffset="41349.68">3929 6791 23039 0,'-2'-6'2048'16,"1"-1"-1648"-16,-2 1-400 0,3-1 0 0,0 0 2176 0,0 2 368 0,3-2 64 0,0 2 16 15,2-1-1024-15,2 1-208 16,1-1-48-16,3 2 0 0,3 1-640 0,3 0-128 0,-2 1-16 0,1 1-16 15,2 1-256-15,2 2-48 16,0 2-16-16,-1 0 0 0,1 3-48 0,-1 0-16 0,0 2 0 0,-4 1 0 16,-1 0-160-16,-4 0 0 0,0 3 144 0,-3 0-144 15,-3 0 128-15,-4 1-128 0,0-1 128 0,-6 0-128 16,-4 0 128-16,-2 2-128 0,-3 0 160 0,0 0-160 16,-4 1 192-16,0-1-64 0,-1-1-128 0,-1 0 192 15,-1-2-192-15,-1 0 128 0,2-1-128 0,1-1 0 0,1-1 0 0,3-1 0 16,0 1-128-16,3-1 128 15,1-2-2192-15,2 1-336 0,-8 4-64 0,4-7-16 0</inkml:trace>
  <inkml:trace contextRef="#ctx0" brushRef="#br0" timeOffset="41757.31">4620 6248 28159 0,'-9'-8'1248'0,"9"8"256"0,0 0-1200 0,0 0-304 0,0 0 0 0,0 0 0 0,3-4 960 0,4 1 128 15,2-1 16-15,3 1 16 0,2 0-80 0,4-1-16 16,1 0 0-16,6 0 0 0,-2-1-384 0,1 1-64 15,0-2-32-15,0 2 0 0,2 0-288 0,-2 0-64 16,-2 1-16-16,0 1 0 0,-1 1-336 0,-1 1-64 16,-3 0-16-16,0 2 0 15,-3 1-2832-15,-3 2-560 0</inkml:trace>
  <inkml:trace contextRef="#ctx0" brushRef="#br0" timeOffset="41913.68">4762 6405 29999 0,'-12'-3'1328'0,"12"3"272"0,0 0-1280 0,0 0-320 16,0 0 0-16,0 0 0 0,0 0 1056 0,0 0 144 0,0 0 16 0,8 0 16 16,4-2-336-16,3 0-80 15,2-1-16-15,4 1 0 0,3-1-368 0,2 0-80 0,0-1-16 0,3 0 0 16,0 0-336-16,4-2 0 0,3 1-192 0,1-1 64 31,2-1-2624-31,-1 0-512 0</inkml:trace>
  <inkml:trace contextRef="#ctx0" brushRef="#br0" timeOffset="42229.39">5701 5910 34095 0,'1'-6'3024'0,"1"-3"-2416"0,2-1-480 0,-2 0-128 0,3 0 544 0,2 1 96 15,0 0 0-15,1-1 16 0,2-1-16 16,2 3 0-16,2 1 0 0,0 2 0 0,0-1-288 0,3 2-64 15,0 2-16-15,2 1 0 0,0 1-128 0,-1 1-16 16,0 1-128-16,0 2 192 0,-2 1-64 0,-2 1-128 16,0 1 176-16,-6 1-176 0,0-1 144 0,-2 4-144 0,-4 1 0 0,-2 3 144 15,-1-2-144-15,-4 2 160 16,-1 3-160-16,-3 1 160 0,-2 0-160 0,-2 2 128 16,-2 2-128-16,1 1 128 0,0 1-128 0,1-2 0 15,2-1 0-15,-2 0 0 0,0 0 0 0,1-1 0 16,0-2-192-16,2-2 192 0,1 0-336 0,2-2 48 15,-1-1 16-15,0 0 0 16,2-1-1328-16,1-1-272 0,2-1-48 0,1-1-13872 0</inkml:trace>
  <inkml:trace contextRef="#ctx0" brushRef="#br0" timeOffset="42573.32">5919 6516 21183 0,'0'0'1888'0,"2"8"-1504"16,-1-1-384-16,-1 0 0 0,0 0 1472 0,0 1 208 15,0-1 48-15,-1 1 16 0,-1 0-256 0,-1 0-48 16,-1 0-16-16,1 1 0 0,-3 1-624 16,1-1-128-16,-2 0-32 0,0-2 0 0,-1 1-96 0,1-1-32 15,1-2 0-15,-1 1 0 0,-1-2 0 0,2-1 0 16,0 0 0-16,2-2 0 0,4-1-112 0,0 0-16 16,0 0-16-16,0 0 0 0,-1-6 32 0,3-2 16 15,2-1 0-15,3-1 0 0,2-1-160 0,1 1-16 16,2 1-16-16,1 1 0 0,0 1-224 0,2 1-128 15,-1 3 128-15,-1 1-208 0,0 0 208 0,-1 4-144 16,-2 1 144-16,-1 0-128 0,-1 0 128 0,-2 3-128 16,0 2 128-16,-5-1-128 0,-2 2 128 0,-2 1 0 15,-4 0 0-15,-2 0 0 0,-2 0 0 0,-2-1 192 16,-2-2-32-16,-1 1-16 0,-1-1 80 0,-1-1 16 16,0-1 0-16,2-2 0 0,2 0 32 0,0-2 16 0,2-1 0 0,1-1 0 15,4-1-64-15,-2-1-16 16,3-2 0-16,2 1 0 0,-1-2-336 0,4 1-80 0,1-2-16 15,3 2-19344-15</inkml:trace>
  <inkml:trace contextRef="#ctx0" brushRef="#br0" timeOffset="45368.4">6955 6145 9215 0,'0'0'400'0,"0"0"96"0,0 0-496 0,0 0 0 16,-4-3 0-16,4 3 0 0,0 0 2368 0,0 0 384 15,0 0 80-15,0 0 16 0,0 0-1104 0,0 0-208 0,0 0-64 0,0 0 0 16,0 0-416-16,0 0-96 16,7 3 0-16,2-2-16 0,0 0 32 0,3 0 16 15,2-1 0-15,3-1 0 0,0-1-256 0,2-1-48 0,0 1-16 0,0-1 0 16,-1 0-224-16,2-1-32 0,-2 1-16 0,0 0 0 15,0-1-208-15,0 1-64 0,-2 1 0 0,-1 0 0 16,0 1-304-16,-3 1-64 0,-1 1-16 0,-2 0 0 16,-4 2-3216-16,-5-3-656 15</inkml:trace>
  <inkml:trace contextRef="#ctx0" brushRef="#br0" timeOffset="45526.97">7042 6351 19343 0,'-13'0'1728'0,"13"0"-1392"0,0 0-336 0,-5 2 0 0,5-2 2032 0,0 0 336 15,0 0 64-15,0 0 0 0,0 0-672 0,0 0-144 16,0 0-16-16,9 1-16 0,1-1-480 0,2 0-80 31,1-1-32-31,3-1 0 0,1 0-400 0,2 0-80 0,1-1 0 0,2-1-16 0,-2 0-304 0,1 0-64 16,-1-2-128-16,1 1 192 16,0-1-1840-16,-4 1-368 0,0-2-80 0</inkml:trace>
  <inkml:trace contextRef="#ctx0" brushRef="#br0" timeOffset="46137.77">8193 6049 19807 0,'0'0'880'0,"-2"-6"176"0,1 0-848 0,6-1-208 0,5 1 0 15,-3 0 0-15,-2 0 1776 0,-3 0 304 0,-1-1 64 0,-1 1 16 16,-1 0-208-16,1 2-32 0,-2 0-16 0,2 4 0 16,0 0-768-16,0 0-160 0,0 0-16 0,0 0-16 15,0 0-624-15,0 0-112 0,-2 7-16 0,-1 3-16 0,2 2-176 0,0 4 0 16,-1 1 0-16,1 3 0 0,0 0 128 0,-1 1-128 15,-1 1 0-15,1 1 128 0,1 0-128 0,0 0 0 16,0-1 144 0,1 1-144-16,0-1 0 0,0-1 0 0,0-1 0 0,0-1 0 15,0-3-624-15,0-1-80 0,0 0-32 0,1-2 0 16,-2-2-2096-16,0-1-432 0</inkml:trace>
  <inkml:trace contextRef="#ctx0" brushRef="#br0" timeOffset="46592.18">8151 6092 29375 0,'-6'-19'1296'0,"5"11"272"0,1-1-1248 15,1-2-320-15,0-2 0 0,3 2 0 0,0 0 944 0,2 0 128 16,0 0 16-16,3 0 16 0,2 2-192 0,1 0-32 0,1 1-16 0,3 1 0 16,-1 1-432-16,2 1-96 0,-1 2-16 15,1 1 0-15,-2 1-320 0,0 2 0 0,-3 1 0 0,2 1 128 16,-2 3-128-16,-1 1 0 0,-2-1 0 0,-3 3 0 15,0 0 0-15,-3 2 0 0,-1 1-144 0,-2 2 144 16,-3 2-208-16,-2 0 16 0,-3 4 16 0,-2-1 0 16,-1-1 176-16,0-1 0 0,0-2 0 0,1-2 0 15,1-1 0-15,0 1 0 0,3-4 0 0,-1 0-128 16,2-2 128-16,0-2 0 0,1 0 0 0,4-5 0 16,0 0 0-16,0 0 144 0,0 0-144 0,3 6 0 15,-3-6 144-15,6 6-144 0,1-2 0 0,3 1 144 16,1-1-144-16,2 2 0 0,1-1 0 0,0 1 0 15,1-1 144-15,2 2 0 0,-2 0 0 0,-1 2 0 0,-1 2-16 0,-4-1 0 16,0 0 0-16,-2 0 0 0,-1 1-128 0,-2 0 192 16,-3 0-192-16,-2-2 192 0,-1-1 16 0,-2 1 16 15,-2 0 0-15,-3-1 0 0,-2-1 224 0,-2 1 32 16,-3-2 16-16,0-1 0 0,-1 0-80 0,1-2-16 16,-2 0 0-16,3-1 0 0,-1-1-208 0,3-1-64 15,1 0 0-15,-1-1 0 0,2 0-128 0,1 0 0 0,1-1-160 0,3 1 160 31,-1 0-1712-31,3 0-240 0,-1 0-48 0,5 1-14960 0</inkml:trace>
  <inkml:trace contextRef="#ctx0" brushRef="#br0" timeOffset="47175.13">8603 6411 22111 0,'0'0'1968'0,"0"0"-1584"0,0 0-384 0,-2 6 0 16,-1 0 928-16,1-1 96 15,0 1 32-15,0 1 0 0,0-1 272 0,1 1 48 0,1-1 16 0,0 1 0 16,1 1-608-16,1-1-112 0,1 0-32 0,2 1 0 0,-1-1-128 16,1 0-48-16,2 0 0 0,1-2 0 0,-1-1-80 0,2 0 0 15,0-1-16-15,1-1 0 0,0-1-32 0,-1-2 0 16,-1-1 0-16,2-2 0 0,0-2 112 0,-1 0 0 15,0-2 16-15,-1 0 0 0,-2-1 32 0,1 2 0 16,-2-1 0-16,-1 0 0 0,-1 1 64 0,-1 0 16 16,-1 0 0-16,0 2 0 0,-1-1-48 0,0 6 0 15,0-5 0-15,0 5 0 0,0 0-272 0,0 0-64 16,0 0-16-16,0 0 0 0,0 0-176 0,0 0 0 16,0 0 0-16,0 0 0 0,0 6 0 0,0 3-176 15,1 2 176-15,0 4-128 0,1 1 128 0,0 3-192 16,-1 2 192-16,1 2-192 0,-1 2 192 0,0 3-128 15,0 1 128-15,0 3-128 0,-1 1 128 0,0 1 0 16,2-1 0-16,-4 0 0 0,0-1 0 0,0 0-128 16,0 0 128-16,0-1 0 0,-2-2 0 0,1-1 0 15,-1-4 0-15,-1-2 0 0,0-1 0 0,-1-3 0 0,0-3 0 0,0-2 0 16,0-3 176-16,-1-2-48 16,0-4 0-16,1 1 0 0,-1-2 64 0,1-2 0 0,1-3 0 0,0-1 0 15,-1-3 208-15,2-2 48 0,-1-2 16 0,2-2 0 16,1-2-64-16,2-2-16 0,1-2 0 15,2-2 0-15,2-2-384 0,2 0 0 0,3-1 0 0,1 1 0 0,1 1 0 0,2 0 0 32,-1 1 0-32,0 3 0 0,0 1-144 0,0 3 144 15,1 1-192-15,-1 2 192 0,-1 3-352 0,0 1 32 16,-1 3 16-16,0 2 0 16,0 1-400-16,0 2-64 0,-1 1-32 0,-1 2 0 15,-1-1-1744-15,1 1-336 0,0 2-80 0,1-1-13744 0</inkml:trace>
  <inkml:trace contextRef="#ctx0" brushRef="#br0" timeOffset="47315.96">9056 6870 25791 0,'0'0'2304'0,"-3"-4"-1856"16,-1 1-448-16,2 0 0 0,0 0 2304 0,2 3 384 16,0 0 64-16,0 0 0 0,0 0-1856 0,0 0-368 15,0 0-80-15,0 0 0 16,0 0-1376-16,0 0-272 0,0 0-48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1T12:03:27.86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2235 1554 11055 0,'0'0'480'0,"-6"-1"112"0,1 1-464 0,5 0-128 16,-6 0 0-16,6 0 0 0,-4 0 1664 0,4 0 304 15,0 0 64-15,0 0 16 0,0 0-1088 0,0 0-224 16,0 0-32-16,0 0-16 15,0 0-320-15,0 0-64 0,0 0-16 0,9 0 0 0,1 0 160 0,1 0 16 16,0 0 16-16,2 0 0 0,-1 0 0 0,2-1 0 16,3 0 0-16,2 0 0 0,1 0-128 0,4 1-32 15,1-2 0-15,0-1 0 0,2 1-192 0,0-1-128 16,2 0 128-16,0-1-128 0,2 0 0 0,2 0 0 16,1-1 0-16,1 2 128 0,3 0-128 0,0-1 0 15,3 1 0-15,0 0 0 0,-1-1 0 0,0 1 0 16,-1 0 0-16,0-1 0 0,1 1 0 0,0 0 0 15,2 1 0-15,2-1 0 0,1 1 0 0,0-1 0 16,3 1 0-16,-2 0 0 0,-2-1 0 0,-1 1 0 16,1-1 0-16,1 1 0 0,1-1 0 0,1 2 0 0,4 0 144 15,-4 0-144-15,1 0 144 0,-2 0-144 16,-2-1 0-16,1 0 144 0,1-1-144 0,1 2 0 16,1 0 0-16,1 0 128 0,2 1-128 0,-2 1 0 0,-1-2 0 0,-2 0 128 15,-1 0-128-15,1 0 0 0,1 0 144 0,1 1-144 16,0 0 128-16,2 1-128 0,-2 0 128 0,2-1-128 15,-6 0 128-15,1 0-128 0,0 0 128 0,-2 0-128 16,2 0 0-16,2 1 144 0,3 0-144 0,0 0 0 16,-3 0 160-16,1 0-160 0,-2-1 128 0,-1 0-128 15,0 0 192-15,0 0-32 0,1 0-16 0,3 0 0 32,0 3-144-32,2-3 0 0,1 0 0 0,-3 0 128 0,-3 0-128 0,2-2 0 0,0 1 0 0,0 1 0 0,1 0 0 0,1-1 0 15,3 2 0-15,-1-1 0 0,0 0 128 0,-5 0-128 16,0 0 0-16,1 0 128 0,-1 0-128 0,1 0 0 15,2 0 0-15,0 0 128 0,3 0-128 0,-1 0 0 16,-3-1 0-16,2 0 128 0,-3 0-128 0,1 0 0 16,-2 0 0-16,3 0 0 0,-2 1 0 0,0-1 0 15,2-2 144-15,-2 1-144 0,0-1 128 0,0 0-128 16,-3-1 128-16,1 2-128 0,-1 0 0 0,0 1 144 16,2-1-144-16,0-1 0 0,1 0 192 0,1 0-64 15,-4 0 0-15,0-1-128 0,-1 1 176 0,-1 1-176 16,1 0 160-16,-2-1-160 0,2 1 160 0,1 0-160 15,-2 0 160-15,-3 0-160 0,-2-2 192 0,-2 1-64 0,-1 0-128 0,0-1 192 16,-2 1-48-16,0 0-16 16,-1 1 0-16,0-1 0 0,1 0-128 0,0 2 160 15,1 0-160-15,0 0 160 0,1-1-160 0,-4 0 160 0,-1 0-160 0,-2 0 160 16,-2-2-160-16,0 1 192 0,0 0-192 0,-2 1 192 16,-2 0-192-16,0 1 160 0,-1 0-160 0,0 1 160 15,0 0-160-15,-2 0 0 0,2 0 0 0,-3 0 128 16,-2 0-128-16,1 1 0 0,-1-1 0 0,-1 1 0 15,-1-1 0-15,-1 1 128 0,-1 0-128 0,-1 0 0 16,-1 0-208-16,0 1-128 0,-3-1-32 0,-1 2 0 16,0-2-1008-16,-1 1-208 15,1 0-32-15</inkml:trace>
  <inkml:trace contextRef="#ctx0" brushRef="#br0" timeOffset="393.79">8880 1322 12895 0,'0'0'1152'0,"0"0"-928"16,0 0-224-16,0-4 0 0,0 4 1728 0,1-6 288 15,-1 6 64-15,0 0 16 0,0-5-848 0,0 5-160 16,0 0-48-16,0 0 0 0,0 0-160 0,0 0-48 15,0 0 0-15,0 0 0 16,0 0-272-16,5 1-64 0,-5-1-16 0,4 3 0 0,-4-3-32 0,3 7-16 0,2 1 0 0,-2 0 0 16,-1 2 0-16,0 2 0 0,1 2 0 0,-1 1 0 15,0 3-16-15,1 2 0 0,-3 4 0 0,2 0 0 16,0 1-48-16,-1 1-16 0,1 1 0 16,-1 1 0-16,0 1-160 0,0 1-48 0,0-1 0 0,0 3 0 15,0-2-144-15,1 1 128 0,0-1-128 0,0-1 128 16,2 1-128-16,0-1 128 0,-2-4-128 0,1 0 128 0,2-2 16 15,-4-2 0 1,1-2 0-16,0-2 0 0,0-1-144 0,0-2 160 16,0-1-160-16,-1-1 160 0,-1 1-160 0,0-4 0 15,0-2 0-15,0 0-10784 16,-1-1-2224-16</inkml:trace>
  <inkml:trace contextRef="#ctx0" brushRef="#br0" timeOffset="1976.46">9085 2168 19343 0,'0'0'848'0,"0"0"192"0,0 0-832 0,0 0-208 0,0 0 0 0,0 0 0 16,0 0 304-16,0 0 16 0</inkml:trace>
  <inkml:trace contextRef="#ctx0" brushRef="#br0" timeOffset="7690.22">1893 1680 4607 0,'0'0'400'0,"0"0"-400"15,0 0 0-15,0 0 0 0,0 0 1296 0,0 0 176 16,0 0 48-16,0 0 0 0,0 0-768 0,0 0-160 16,0 0-16-16,0 0-16 0,0 0-48 0,0 0 0 15,0 0 0-15,0 0 0 0,0 0-112 0,0 0-16 16,0 0-16-16,0 0 0 0,0 0 80 0,0 0 0 0,0 0 16 0,0 0 0 16,0 0 144-16,0 0 32 0,0 0 0 0,8 0 0 15,-2-1-48-15,1 0 0 0,-2-1 0 0,3 2 0 31,1 0-48-31,1 0-16 0,1-1 0 0,2 0 0 0,0 0-64 0,1 0-16 0,2-1 0 0,0 0 0 16,0-2-64-16,0 2-32 0,0 0 0 16,0-1 0-16,-1-1-160 0,2 1-48 0,-2 0 0 0,1 1 0 0,-1-1-144 0,1 1 0 15,-2-1 0-15,0 1 0 0,-1-1 0 0,-1 1 0 16,-1 1 0-16,-1-1 0 31,-2 1-320-31,0 1-128 0,-2 0-48 0,-6 0 0 16,0 0-1600-16,0 0-320 0</inkml:trace>
  <inkml:trace contextRef="#ctx0" brushRef="#br0" timeOffset="8301.69">1853 1728 2751 0,'0'0'128'0,"0"0"16"0,0 0-144 0,7-2 0 0,-1 0 0 15,1 0 0-15,0 0 2400 0,0 1 448 0,2 0 96 0,2 0 0 16,-1 0-1600-16,2 0-320 0,0 0-64 0,3 0 0 16,1 1-368-16,1 1-64 0,-1-2-16 0,-2 0 0 15,1 0-352-15,-1 1-160 0,-2 0 128 0,0 0-8464 16</inkml:trace>
  <inkml:trace contextRef="#ctx0" brushRef="#br0" timeOffset="9531.09">1995 1734 4607 0,'0'0'400'0,"0"0"-400"16,-5 0 0-16,0-1 0 0,5 1 1584 0,-5-3 224 15,0 2 48-15,5 1 16 0,0 0-976 0,0 0-208 16,0 0-48-16,-4 0 0 0,4 0 32 0,0 0 0 31,-6-3 0-31,6 3 0 0,0 0-64 0,0 0-16 0,0 0 0 0,0 0 0 16,0 0-128-16,0 0-16 0,6-2-16 0,2 1 0 0,2 0-144 0,1-1-32 15,3 2 0-15,-1-1 0 16,0-1 208-16,0 0 48 0,2 0 0 0,0 0 0 0,1-1-224 0,0 1-32 16,1-1-16-16,0 1 0 0,-1-2-240 0,1 3 0 15,2 0 0-15,-2 0 0 0,2 0 128 0,-1 0-128 16,0 0 0-16,1 0 0 0,-1 0 0 0,-2-1 0 0,0 2 0 0,-1 0 0 15,-1-1 0-15,-2 1 0 0,-1-1 0 0,-2 1 0 16,-2-1-256-16,-7 1 0 16,0 0 0-16,0 0 0 0,0 0-128 0,0 0 0 15,0 0-16-15,0 0 0 0,0 0-208 0,0 0-32 0,0 0-16 0,0 0 0 32,-1 7-640-32,-1-1-128 0,-2 0-32 0</inkml:trace>
  <inkml:trace contextRef="#ctx0" brushRef="#br0" timeOffset="9844.49">2003 1701 11919 0,'0'0'512'0,"0"0"128"0,0 0-512 0,0 0-128 16,0 0 0-16,0 0 0 0,0 0 704 0,8-3 96 15,-1 1 32-15,2 1 0 0,1 0-16 0,1-1 0 16,2-1 0-16,1-1 0 0,2 1-128 0,1 0-32 16,3-2 0-16,1 1 0 0,1-2-80 0,1 3-32 15,1-1 0-15,2-1 0 0,-1 1 0 0,4-1 0 16,1 1 0-16,1 1 0 0,0-1-320 0,0 1-64 16,-3-1-16-16,0 0 0 0,-1 1-144 0,0 0 0 0,-4-2 0 0,-1 3 0 15,0 1 0-15,-3 0 0 16,-2 0-192-16,0 0 192 15,-3 1-560-15,-4 0 16 0,-1-1 0 0,-3 2 0 16,-6-1-512-16,0 0-96 0,0 0-32 0</inkml:trace>
  <inkml:trace contextRef="#ctx0" brushRef="#br0" timeOffset="10205.19">2090 1654 11055 0,'0'0'480'0,"0"0"112"15,0 0-464-15,0-4-128 0,-1 0 0 0,1 4 0 0,-1-5 816 16,1 5 144-16,3-4 16 0,0-1 16 0,-1 1-128 0,5 0-32 16,0 0 0-16,1 1 0 0,2 0-192 0,2 1-64 31,2-2 0-31,2 2 0 0,1-1 0 0,1-1-16 0,2 2 0 0,2 0 0 0,0 0-16 0,2-1 0 15,3 1 0-15,0 1 0 0,2 0-80 0,-1 1-16 16,1 0 0-16,-4 1 0 0,-1-1-256 0,1 1-64 16,-3 1-128-16,-1-1 192 0,-1 0-192 0,-1 1 0 15,-2 0 0-15,-2 0 0 0,-1-1 0 0,0 2 0 16,-3-2 0-16,-2 1 0 0,0 0 0 0,-2 0-128 0,-7-2 128 0,0 0-208 16,5 4-80-16,-5-4-16 15,0 0 0-15,0 0 0 16,0 0-256-16,0 0-48 0,0 0-16 0,0 0-9504 0</inkml:trace>
  <inkml:trace contextRef="#ctx0" brushRef="#br0" timeOffset="10440.44">2642 1601 4607 0,'0'0'400'0,"0"0"-400"16,0 0 0-16,0 0 0 0,0 0 928 0,0 0 96 15,0 0 32-15,0 0 0 0,1 7-816 0,0 0-240 16,-1-7 0-16</inkml:trace>
  <inkml:trace contextRef="#ctx0" brushRef="#br0" timeOffset="10957.92">2639 1609 10127 0,'0'0'448'0,"0"0"96"0,0 0-544 0,0 0 0 0,0 0 0 0,0 0 0 15,0 0 1952-15,0 0 288 0,0 0 48 0,0 0 16 16,0 0-848-16,0 0-176 0,0 0-16 0,0 0-16 0,0 0-544 0,0 0-128 16,0 0 0-16,0 0-16 0,0 0-96 0,0 0-16 15,0 0 0-15,0 0 0 0,0 0-64 0,0 0 0 16,0 0-16-16,0 0 0 0,0 0-64 0,0 0-16 15,0 0 0-15,3 7 0 0,0 0-160 0,1-1-128 16,-1 1 144-16,0 0-144 0,0 1 192 0,1 1-64 16,-1 0-128-16,0 3 192 0,1-1-48 0,-1 2-16 15,-1 1 0-15,1 2 0 0,1 1-128 0,-1 2 160 16,1 0-160-16,1 3 160 0,0 2-160 0,0 1 160 16,0 1-160-16,2-1 160 0,-1 0-160 0,2 2 0 15,1 0 0-15,2 2 128 0,0 0 0 0,1 3-128 16,1 1 192-16,2 1-64 0,0-1-128 0,-1 3 160 15,-1 0-160-15,1 0 160 0,0-1-160 0,-1 1 0 0,-1-2 144 0,1-1-144 16,-2 1 0-16,0-1 128 16,0-2-128-16,0 0 0 0,-2 0 128 0,1-1-128 15,-1-4 160-15,0 1-160 0,-3 0 0 0,1-1 0 0,0-4 0 0,-2-2 0 16,-1-1 160-16,1-1-160 0,-2-2 160 0,0-1-160 16,-1-2 176-16,-1-2-176 0,0-2 192 0,0-2-192 15,-1-7 0-15,-1 7 0 0,1-7 0 16,-1 5 0-1,1-5-1920-15,-4 5-352 0,-1-2-64 0</inkml:trace>
  <inkml:trace contextRef="#ctx0" brushRef="#br0" timeOffset="11600.37">2000 1803 11055 0,'0'0'976'0,"2"-4"-784"0,-1-2-192 0,1 1 0 15,-2 5 1424-15,4-6 240 0,0-1 64 0,-1 2 0 16,0-2-384-16,1 2-64 0,-1-2 0 0,-1 2-16 16,-2 5-368-16,2-6-64 0,2 2 0 0,-4 4-16 15,0 0-176-15,0 0-16 0,0 0-16 0,0 0 0 16,0 0-160-16,0 0-48 0,0 0 0 0,0 0 0 16,0 0-144-16,2 6-16 0,-1 2-16 0,0 1 0 15,-2 1 0-15,0 3 0 0,-1 2 0 0,-2 4 0 0,0 2-48 0,0 3-16 16,-2 3 0-16,1 1 0 0,-1 3-32 0,-3 4 0 15,-1 5 0-15,0 3 0 0,-2 1-128 0,0 3 128 16,0 3-128-16,0 0 128 0,0 0-128 0,0-2 0 16,1-1 0-16,1-2 0 0,1-3 144 0,1 0-144 15,1-1 160-15,-1-3-160 0,1-1 256 0,1-3-32 16,0 1-16-16,1-2 0 0,-1-3 0 0,1-3 0 16,-1-3 0-16,2-2 0 0,0-2 48 0,-1-1 0 15,1-2 0-15,0-1 0 0,-1-3-64 0,2-1 0 0,-1-1 0 0,2-2 0 16,0-3-64-16,0 1-128 15,2-7 176-15,-2 6-176 0,2-6 0 0,0 0 0 16,0 0 0-16,0 0 0 16,0 0-1648-16,0 0-224 0,0 0-48 0</inkml:trace>
  <inkml:trace contextRef="#ctx0" brushRef="#br0" timeOffset="12324.28">1796 2982 12671 0,'0'0'560'0,"0"0"112"0,0 0-544 0,0 0-128 15,-4-2 0-15,4 2 0 0,-5-2 1152 0,5 2 208 16,-4-2 48-16,4 2 0 0,0 0-272 0,0 0-48 15,-5-4-16-15,5 4 0 0,0 0-368 0,0 0-80 16,0 0-16-16,0 0 0 0,0 0-240 0,0 0-48 16,0 0-16-16,0 0 0 0,0 0-304 0,0 0 128 15,7 1-128-15,1 0 0 0,1 1 160 0,3-1-160 16,2 1 128-16,2 0-128 0,5 0 128 0,2-1-128 16,3 0 128-16,2 1-128 0,3-4 224 0,2 1-32 15,1 0-16-15,4 0 0 0,2 0-176 0,5 1 0 16,3 0 0-16,5 1 0 0,2 0 0 0,0-1 160 15,0-2-160-15,0 1 160 0,0 1-160 0,0 0 0 16,0 0 0-16,-2 0 128 0,0 0-128 0,-1-1 0 16,-5-1 0-16,-4-1 128 0,-4 1-128 0,-5 0 0 15,-3 0 144-15,-5 0-144 0,-4-1 128 0,-4 1-128 0,-4 0 128 0,-2 1-128 16,-3-1 160-16,-3 1-32 0,-6 1-128 16,0 0 192-16,0 0-192 0,0 0 176 0,0 0-176 0,0 0 160 15,0 0-400-15,0 0-80 0,0 0 0 0,0 0-16 31,0 0-832-31,0 0-176 0</inkml:trace>
  <inkml:trace contextRef="#ctx0" brushRef="#br0" timeOffset="20612.59">2291 2057 11055 0,'0'0'976'0,"0"0"-784"0,0 0-192 0,2-5 0 0,-1 0 1456 0,2 1 240 16,-2-1 48-16,-1 5 16 16,3-5-448-16,-3 5-96 0,3-5 0 0,-3 5-16 15,0 0-448-15,0 0-96 0,0 0-16 0,6-1 0 0,-6 1-384 0,7 1-96 16,-7-1-16-16,8 5 0 0,0-2-144 0,-3 2 192 15,1 1-192-15,-3 1 192 0,-3-7-64 0,1 9-128 16,0 0 192-16,-1 0-64 0,-1-1 0 0,0 0-128 16,-1-2 192-16,0 0-64 0,-2-2 48 0,1 1 0 15,-1-2 0-15,-2-1 0 0,1 0 80 0,-1-1 32 16,0-1 0-16,-1-1 0 0,-1-1 32 0,2 0 0 16,-1-1 0-16,2-2 0 15,-1-1 192-15,1-2 64 0,-1-1 0 0,2-1 0 0,-1-1-128 0,2-1-32 16,1-1 0-16,1 0 0 0,1-1-208 0,1 1-32 31,1-1-16-31,1 1 0 0,2 0-160 0,0 0 0 0,1 2 0 0,-1 2 128 0,1 0-128 0,0 1 0 16,1 1 0-16,0 3 128 0,-2 0-128 0,2 3 0 31,-1 2 0-31,0 1 0 0,-6-2 0 0,6 5 0 0,2 2-144 0,-2 1 144 0,-2 2 0 0,-1-1 0 0,1 1 0 0,-2 1 0 16,-1-1 0-16,-1 0 0 0,-1 0 0 0,-1 0 0 31,-2-1 0-31,-1 0 0 0,-2-2 0 0,1 1 144 15,-2-1-144-15,-1-1 128 0,0 0-128 0,-2-1 128 16,1 1-128-16,0-2 0 0,1-1 0 0,1 0-9888 16,1-1-1856-16</inkml:trace>
  <inkml:trace contextRef="#ctx0" brushRef="#br0" timeOffset="22391.43">2941 2379 7359 0,'0'0'320'0,"0"0"80"0,0 0-400 0,0 0 0 16,0 0 0-16,0 0 0 0,0 0 1232 0,0 0 176 15,2-5 16-15,-2 5 16 0,0 0-624 0,0 0-128 16,0 0-32-16,0 0 0 0,0 0-240 0,-1-5-48 15,1 5-16-15,0 0 0 0,-3-3-112 0,3 3-32 16,0 0 0-16,0 0 0 0,0 0-16 0,0 0 0 16,-4-1 0-16,4 1 0 0,0 0-48 0,0 0-16 0,0 0 0 0,0 0 0 15,0 0-128-15,0 0 0 16,0 0 0-16,0 0 128 0,0 0-128 0,0 0 128 16,0 0-128-16,0 0 128 0,0 0 192 0,0 0 16 0,0 0 16 0,3 6 0 15,1-2 64-15,2 0 16 0,0 2 0 0,2-4 0 16,1-1-80-16,1 0-16 0,1-1 0 0,1-1 0 15,1-1 192-15,2 0 48 0,4-3 0 0,0 2 0 16,0 0-112-16,1-1-16 0,4 1 0 0,0 0 0 16,1 1-240-16,3-2-48 0,1 0-16 0,3 1 0 15,1 0-144-15,0 0 0 0,0-1 144 0,0 0-144 16,-1 2 128-16,0-1-128 0,0-3 128 0,0 3-128 0,1 1 0 0,1 0 0 16,0 0 0-16,1-1-128 15,1 0 128-15,2 1 0 0,0 1 0 0,1-1 0 16,-3-2 0-16,-1 2 0 0,1 1 0 0,-2-2 0 15,0-1 0-15,1 1 0 0,-1 1 0 0,2 1 0 0,2-1 0 0,0 0 0 16,2 2 0-16,-1-2 0 0,-2-2 0 0,-1 2 0 16,0 1 0-16,-6-1 0 0,1 0 0 0,2 0 0 15,-1 0 0-15,1 1 0 0,0 2 0 0,0-1 0 16,1-2 0-16,0 1 0 0,8 1 0 0,0-3 0 16,-2 1 0-16,1 0 0 0,0 1 0 0,-1 0 0 15,0 0 0-15,0 0 0 0,-4 1 128 0,1 0-128 16,-2 0 128-16,-7 1-128 0,2 0 0 0,0 0 0 15,2-1 0-15,2 0 128 0,-2 0-128 0,1 0 0 16,0 0 0-16,9 0 128 0,-3 0-128 0,-1 1 128 16,0 0-128-16,-1 0 128 0,1 0-128 0,-1-1 0 15,-2 1 0-15,-1-1 0 0,-1 0 0 0,1 1 0 0,0 1 0 0,-1-1 0 16,0-1 0-16,1 1 128 0,2 0-128 0,-1 0 0 16,0 0 0-16,1 0 0 0,2-1 0 0,-1 1 0 15,-2 1 0-15,-1 0 128 0,0-4-128 0,1 1 0 16,-2 1 0-16,1 1 0 0,1-1 0 0,0 2 0 15,0-1 0-15,2 0 128 0,-1-1-128 0,0 1 0 16,0 1 0-16,0-1 0 0,-4-1 0 0,1 0 0 0,0 0 0 0,1 0 0 16,-1 0 0-16,0 0 0 0,1 0 0 0,0 1 0 15,1 0 0-15,1-1 0 0,3-1 128 0,-2 0-128 16,-2 2 160-16,0-2-160 0,-2-3 208 0,-2 2-48 16,0 2-16-16,1-2 0 0,-1-1-16 0,1 0 0 15,0 1 0-15,0 1 0 0,0-1-128 0,2 0 192 16,0-1-192-16,0 1 192 0,-1 0-192 0,-2-2 0 15,-1 0 144-15,1 2-144 0,1 1 128 0,-1-1-128 16,-1-1 128-16,-1 2-128 0,1 2 0 0,1-1 0 0,0-2 0 0,-1 1 128 16,0 1-128-16,1-1 0 0,-2 0 0 0,-1-2 128 15,1 1-128-15,-2 1 0 0,0 0 0 0,-1 0 128 16,0 0-128-16,0 1 0 16,0 0 0-16,-1 0 0 0,1 0 0 0,-1 1 0 15,1 0 0-15,2-1 0 0,-1-2 0 0,1 1 0 16,-1 1 0-16,1-1 0 0,-1-3 144 0,1 2-144 15,-3 0 192-15,1 0-192 0,-2-2 0 0,-1 2 0 0,0 0 0 0,1 1 0 16,-1-1 0-16,-1 0 160 0,-2 0-160 0,1 1 192 16,0 1-192-16,2 0 160 0,-1-1-160 0,0 1 160 15,-1 0-32-15,-1-2-128 0,-1-2 192 0,1 0-64 0,-1 3-128 16,-1-1 0-16,-3-1 144 0,-1-1-144 16,-1 1 0-16,2 1 128 0,-3 0-128 0,-1 0 0 0,0 0 0 0,-1 1 128 15,0 0-128-15,-2-1 0 0,1 0 0 16,0 0 144-16,0 3-144 0,0-2 0 0,-4-2 208 0,1 1-64 15,-6 2-16-15,0 0 0 0,0 0 0 0,0 0-128 16,0 0 192-16,0 0-64 0,4-2-128 0,-4 2-144 16,0 0 144-16,0 0-208 15,0 0-1712-15,0 0-352 0,0 0-64 0</inkml:trace>
  <inkml:trace contextRef="#ctx0" brushRef="#br0" timeOffset="24818.64">1187 3065 10815 0,'0'0'480'0,"0"0"96"0,-5-1-448 0,-1-1-128 16,-1 0 0-16,0 0 0 0,1 1 832 0,-1-1 160 15,2 0 32-15,-2-1 0 0,2 1-32 0,5 2 0 16,-6-2 0-16,6 2 0 0,0 0-432 0,0 0-96 16,0 0-16-16,0 0 0 0,0 0-224 0,0 0-48 15,0 0-16-15,0 0 0 0,0 0 32 0,9-2 16 16,0 1 0-16,2-2 0 0,2 0 112 0,2 0 32 16,3 0 0-16,3-1 0 0,2 1-96 0,4 0 0 15,4-1-16-15,4 2 0 0,4 0-80 0,5 0-16 0,4-2 0 0,3 1 0 16,1-2-144-16,3 0 192 0,3 1-192 0,6-1 192 15,4 1-64-15,2 0-128 0,1-2 192 0,1 1-64 16,1-1-128-16,2 0 128 0,3 1-128 16,-1 0 128-16,-6-1-128 0,-1 1 0 0,-2-1 0 0,-3 1 128 15,-3 0-128-15,1 1 0 0,-5-1 144 0,-3 1-144 16,-6 0 0-16,-5-1 128 0,-5 2-128 0,-3 0 0 16,-4 0-128-16,-5 2-112 0,-3 0-16 0,-3 0 0 15,-5 1-384 1,-3 0-64-16,-3 0-32 0,-4 0 0 0,-6 0-736 0,0 0-160 0,0 0-32 0</inkml:trace>
  <inkml:trace contextRef="#ctx0" brushRef="#br0" timeOffset="25131.94">1348 3090 19343 0,'1'-7'1728'0,"2"1"-1392"0,-1-1-336 0,0 2 0 16,-2 5 768-16,2-5 96 0,0 1 16 0,-2 4 0 15,0 0 144-15,0 0 16 0,0 0 16 0,-4 5 0 16,0 5-592-16,-3 2-112 0,-5 3-32 0,-1 2 0 15,-4 4-320-15,-2 2 0 0,-1 0 0 0,-2 3-192 16,-3 0 192-16,0 3 0 0,-2-2 0 0,0 2 0 16,2 2 0-16,0-2-160 0,1 0 160 0,6-4-208 15,-1-3-688-15,5-2-128 0,3 0-16 0,3-4-9840 16</inkml:trace>
  <inkml:trace contextRef="#ctx0" brushRef="#br0" timeOffset="25336.51">1717 3047 24639 0,'0'0'1088'0,"0"0"240"0,0 0-1072 0,0 0-256 16,0 0 0-16,0 0 0 0,-6 7 0 0,-1 1 0 15,-3 2 0-15,-3 2 0 0,-3 3 368 0,-4 2 16 16,-4 0 0-16,-2 3 0 0,-3 1-192 0,-1 2-48 16,0 1 0-16,-1 0 0 0,1-1-144 0,1 1 0 15,1 3 144-15,3-1-144 0,3-1 0 0,2 1 0 16,0-2 0-16,5-2 0 15,2-2-272-15,6-2-128 0,1-2-32 0,5-4-7232 0,3-4-1440 0</inkml:trace>
  <inkml:trace contextRef="#ctx0" brushRef="#br0" timeOffset="25540.53">1967 3026 17503 0,'0'0'1552'0,"0"0"-1232"0,0 0-320 0,0 0 0 15,0 0 1504-15,0 0 240 0,0 0 48 0,-6 8 16 16,-3 0-880-16,-4 4-176 0,-5 3-48 0,-1 3 0 15,-3 0-320-15,-1 4-80 0,-2 4-16 0,1-1 0 16,-1 0-288-16,0 2 128 0,-1-2-128 0,2 2 0 16,1 3 128-16,1 0-128 0,0 0 0 0,1-2 0 15,2-1 0-15,6-3-176 0,4-2 0 0,5-2 0 16,1-5-976-16,5-3-208 0,6-3-48 0,4-6-9280 16</inkml:trace>
  <inkml:trace contextRef="#ctx0" brushRef="#br0" timeOffset="25701.62">2192 3095 9215 0,'24'-24'400'0,"-13"15"96"0,1 2-496 0,0 0 0 16,-1 3 0-16,-2-1 0 0,-2 2 3280 0,-7 3 560 16,0 0 128-16,0 0 0 0,0 0-2672 0,-3 7-528 15,-3 1-128-15,-4 3 0 0,-3 2-208 0,-2 3-48 0,-3 5 0 0,-1 1 0 16,-2-1-208-16,0 1-48 16,-1 1-128-16,0 1 192 0,-1 0-192 0,2-1 0 0,2-1 0 0,2 2 0 15,2-1 0-15,3-1-192 16,3-3 48-16,3-1 0 15,3-4-976-15,5-2-192 0,6-3-32 0</inkml:trace>
  <inkml:trace contextRef="#ctx0" brushRef="#br0" timeOffset="25905.23">2713 2985 9215 0,'17'-11'816'0,"-10"8"-656"0,-1 2-160 0,-6 1 0 0,0 0 2304 0,0 0 448 16,0 0 64-16,-1 9 32 0,-3 0-1456 0,-5 3-304 15,-3 3-48-15,-4 4-16 0,-2 1-384 0,-3 3-96 16,0 3-16-16,-1 1 0 0,1-2-336 0,-3 0-192 15,1 2 192-15,1-1-192 0,1-1 128 0,1-1-128 16,3 1 0-16,4-1 0 0,2-1 0 0,5-2-224 16,3-4 16-16,5-3 0 15,2-3-864-15,6-5-160 0,6-4-48 0,3-5-5280 16,3-7-1056-16</inkml:trace>
  <inkml:trace contextRef="#ctx0" brushRef="#br0" timeOffset="26155.16">2939 3097 10127 0,'26'-18'896'0,"-17"14"-704"16,-2-2-192-16,0 2 0 0,1 0 2608 0,-8 4 480 15,0 0 112-15,0 0 0 0,0 0-1648 0,0 8-336 0,-1 3-64 0,-7 1 0 16,-2 0-400-16,-3 3-80 16,-2 1-16-16,-1 3 0 0,0 1-272 0,-2 0-64 15,0 1-16-15,0-1 0 0,3-1-304 0,1-2 160 16,2 0-160-16,4-1 128 0,0-1-128 0,3-2 0 16,3-2 0-16,2-2 0 0,2-2-192 0,4-2-64 0,4-3 0 0,3-4-16 15,1-4-176-15,4-1-48 16,4-3 0-16,-1-1 0 0,0 0 224 0,-1 0 32 0,-4 0 16 0,-2 1 0 0,-2 1 224 0,-3 2 0 15,-2 4 0-15,-7 3 160 0,0 0 208 0,0 0 32 16,0 0 16-16,1 9 0 0,-2 1-288 0,-4 1-128 16,-1 0 128-16,-1 2-128 0,1 1 0 0,-1 3 0 15,-1-1 0-15,2 2-8176 16,0 0-1712-16</inkml:trace>
  <inkml:trace contextRef="#ctx0" brushRef="#br0" timeOffset="28556.06">8725 1586 4607 0,'0'0'400'0,"0"0"-400"15,0 0 0-15,-4-1 0 0,-1-1 1296 0,5 2 176 16,-5-1 48-16,0 0 0 0,1-1-288 0,-1-1-48 16,5 3-16-16,-4-1 0 0,4 1 96 0,-4-2 16 15,-1 0 0-15,5 2 0 0,0 0-32 0,0 0 0 16,-4-1 0-16,4 1 0 0,0 0-224 0,0 0-64 16,0 0 0-16,0 0 0 0,0 0-320 0,0 0-80 15,0 0-16-15,0 0 0 0,6-1-240 0,3 0-48 16,2-2-16-16,2 2 0 0,4 0 16 0,2-1 16 0,2 1 0 15,1-1 0-15,2-2 48 0,-1 2 0 0,0 0 0 0,0 0 0 16,-1 0-112-16,1-1-16 16,1 1 0-16,-1 0 0 0,-1 1-192 0,0 0 0 0,0 0 128 0,-3 0-128 15,0 1 0-15,0 0 0 0,-3 0 0 0,-1 0 0 16,0 0 0-16,-3 1 0 0,-3 0 0 0,-2-1 0 16,0 0-144-16,-7 0-80 0,0 0-16 0,0 0 0 15,0 0-464 1,0 0-80-16,0 0-32 0,0 0-8096 0,-3 6-1632 0</inkml:trace>
  <inkml:trace contextRef="#ctx0" brushRef="#br0" timeOffset="29062.31">8699 1597 13935 0,'0'0'608'0,"0"0"144"0,0 0-608 0,0 0-144 0,5-2 0 0,1-2 0 15,-2-1 0-15,-4 5 0 0,5-3 0 16,-5 3 2224-16,6-2 400 0,-6 2 96 0,5-2 16 0,-5 2-1552 0,0 0-304 16,0 0-64-16,0 0-16 15,0 0-224-15,0 0-64 0,0 0 0 0,0 6 0 0,-1 2-96 0,-1 2-32 16,-1 1 0-16,-2 2 0 0,1 1-176 0,-1 3-32 16,-3 1-16-16,0 3 0 0,-1 4 0 0,-1 0 0 15,1 3 0-15,-2 3 0 0,-2 3-160 0,1 2 160 16,0-1-160-16,1 1 160 0,1-1-160 0,0-1 0 15,2 0 0-15,-2 1 0 0,0-2 0 0,2-2 0 16,2 0 0-16,0-2 128 0,-1-2-128 0,2 0 0 16,1-3 0-16,-1-1 0 0,0-2 0 0,0-2 0 15,2-3 144-15,0 1-144 0,-1-3 128 0,1-2-128 0,1-1 160 0,0-2-160 16,-1-1 160-16,3-8-160 16,-1 5 160-16,1-5-160 15,0 0-256-15,0 0-128 0,0 0-48 0,0 0 0 16,0 0-1744-16,0 0-336 0</inkml:trace>
  <inkml:trace contextRef="#ctx0" brushRef="#br0" timeOffset="29562.32">9081 1521 11967 0,'0'0'528'0,"0"0"112"0,0 0-512 0,0 0-128 15,0 0 0-15,5-4 0 0,-2-2 2432 0,0 2 464 16,1 0 96-16,-4 4 16 0,0 0-1264 0,3-5-240 15,-3 5-48-15,0 0-16 0,0 0-624 0,0 0-128 0,0 0-32 0,0 0 0 16,0 0-256-16,0 0-48 0,0 0-16 0,0 0 0 16,5 4-192-16,0 0-144 15,-2 1 192-15,2 2-192 0,-1 1 128 0,0 1-128 16,1 0 0-16,-1 2 0 0,2 2 128 0,1 1-128 16,-1 2 0-16,0 3 0 0,2 1 0 0,1 1 0 0,1 0 0 0,0 2 0 15,0 1 0-15,-2 2 0 0,1 2 128 0,1 2-128 16,0 1 0-16,1 1 128 0,1-2-128 0,0 0 0 15,0-2 192-15,0 0-64 0,1-2 0 0,-1 2-128 16,-2-3 144-16,2-1-144 0,-2-2 0 0,-1-1 144 16,-1-2-16-16,0 0-128 0,0-1 192 0,-1 0-64 0,0-2-128 0,-2 0 128 15,1-2-128-15,-1-1 128 0,-1-2 0 0,0 0-128 16,-1-1 192-16,1 0-64 0,0 0-320 0,2-1-80 16,-3-3-16-16,-1 0 0 15,-2-6-1952-15,3 5-384 0</inkml:trace>
  <inkml:trace contextRef="#ctx0" brushRef="#br0" timeOffset="30318.66">8361 2476 5519 0,'0'0'240'0,"0"0"64"0,0 0-304 0,-5-1 0 15,-1-1 0-15,0 0 0 0,3-2 2640 0,3 4 480 16,0 0 80-16,0 0 32 0,0 0-1632 0,0 0-320 15,0 0-64-15,0 0 0 0,0 0-304 0,0 0-48 16,0 0-16-16,0 0 0 0,3-5-272 0,1 0-64 16,-1 2-16-16,2 0 0 0,2 0-176 0,1 0-16 15,1 1-16-15,2 0 0 0,1 0-48 0,2 0-16 0,1-1 0 0,4 1 0 16,-1-1-32-16,3 0-16 0,3-2 0 0,2 1 0 16,3-1 16-16,2 1 0 15,2 1 0-15,4-1 0 0,5 1-48 0,1 0 0 0,2-1 0 0,1 1 0 16,0 0-144-16,0 0 160 15,1-2-160-15,0 3 160 0,2 0-160 0,1 1 0 0,-3 1 0 0,-1 0 0 32,-2-1 0-32,-3-1 128 0,-4 1-128 0,-2 0 0 0,-4 0 0 0,-1 1 128 0,-3 0-128 0,-3 0 0 0,-2-1 128 0,-2 0-128 15,-3 0 0-15,-1-1 128 0,-3 1-128 0,-1-1 0 16,-2 1 144-16,-1 0-144 0,-9 1 0 0,5 0-256 16,-5 0 32-16,0 0 16 31,0 0-496-31,0 0-80 0,0 0-32 0,0 0-7632 15,-9 1-1536-15</inkml:trace>
  <inkml:trace contextRef="#ctx0" brushRef="#br0" timeOffset="30787.17">8518 2489 19007 0,'0'0'832'0,"0"0"192"0,0 0-832 0,0 0-192 15,0 0 0-15,-6 4 0 0,0 1 512 0,1 2 64 16,-2 0 16-16,0 2 0 15,1 1 0-15,0 1 0 0,1 1 0 0,-1 0 0 16,2 0-272-16,1 2-64 0,0-2-16 0,2 0 0 0,0 1 16 0,1-1 0 16,1-1 0-16,1-1 0 0,2-1 208 0,1-1 48 15,2-2 16-15,-1 1 0 0,2-2 144 0,0-3 32 16,1-2 0-16,1-1 0 0,1 0-96 0,1-2-16 16,0-3 0-16,1 0 0 0,-1-4-48 0,1-1-16 15,-2-2 0-15,0-2 0 0,-1 0-16 0,-1 0-16 16,-1-2 0-16,-2 0 0 0,0-3-256 0,-2 1-48 15,-2 0-16-15,-1 3 0 0,-2 2-48 0,-1 1 0 16,-2 2 0-16,-1 3 0 0,0 0-128 0,-2 1 0 16,0 2 144-16,-1 2-144 0,0 1 0 0,-1 2-128 15,-1 2 0-15,-1 0 0 16,-1 1-320-16,2 1-48 0,2 2-16 0,-1 1 0 16,1 0-704-16,2 3-160 0,1 0-32 0,0 1-7888 15,1 0-1584-15</inkml:trace>
  <inkml:trace contextRef="#ctx0" brushRef="#br0" timeOffset="31179.77">9096 2455 15663 0,'-5'5'1392'0,"0"1"-1120"15,-1 1-272-15,-1 3 0 0,-2 0 928 0,0 1 128 16,0-1 32-16,0 1 0 0,-1 1 272 0,2 0 64 16,2-1 16-16,0 0 0 0,0 1-720 0,3-1-144 15,1 0-16-15,0 0-16 0,2 0-128 0,2-2-32 16,0-2 0-16,2 0 0 0,3 0 128 0,0-2 32 16,0-1 0-16,1 0 0 0,-1-3 112 0,2 0 32 15,1-1 0-15,1-1 0 0,1-4-64 0,-2-1-16 16,1-3 0-16,0-1 0 0,1-1 32 0,-1-1 16 15,1-1 0-15,-3 0 0 0,0-2-160 0,-2 1-48 16,-1-2 0-16,-3 0 0 0,0 2-64 0,-3 2 0 0,-4 0-16 0,2 1 0 16,-2 2-112-16,-1 1 0 15,-1 3-16-15,-2 1 0 0,0 0-240 0,-3 3 0 16,0 0 0-16,-1 3-160 16,-1 1-336-16,0 2-64 0,0 0-16 0,-1 3 0 0,1 1-1664 0,1 1-352 15,1 1-64-15,1 1-11824 0</inkml:trace>
  <inkml:trace contextRef="#ctx0" brushRef="#br0" timeOffset="31773.92">8037 2774 14735 0,'0'0'1312'0,"0"0"-1056"0,0 0-256 0,0 0 0 15,0 0 1632-15,0 0 272 16,0 0 48-16,0 0 16 0,4-4-320 0,-1-1-64 0,-3 5-16 0,6-4 0 15,-1 0-832-15,4 0-160 0,2 2-48 0,1 1 0 0,1 0-144 16,3-1-16-16,0 0-16 0,4-1 0 0,2 0-64 0,4 1-16 16,4-1 0-16,5 0 0 15,4 2-80-15,4-1-32 0,1-1 0 0,3-1 0 16,2 1-32-16,4 0-128 0,7-2 192 0,3 1-64 16,4 0-128-16,3-1 0 0,0 0 0 0,4 0 0 0,4 2 0 15,1-1 128-15,0-2-128 0,-1 0 0 0,-2-1 0 0,0 3 128 16,-1 0-128-16,-2 1 0 0,-5-1 0 0,-7 0 0 15,-4 1 0-15,-7 0 0 0,-5-3 0 0,-4 3 0 16,-7 2 128-16,-4 0-128 0,-6-2 0 0,-4 2 0 16,-5 2-160-16,-3-1 160 15,-3-1-432 1,-9 1 16-16,0 0 0 0,0 0 0 0,0 0-416 0,0 0-96 0,-9 0-16 0,-2 3 0 16,-2 0-1440-16,-2 0-304 0</inkml:trace>
  <inkml:trace contextRef="#ctx0" brushRef="#br0" timeOffset="32103.18">8505 2796 27359 0,'0'0'1216'0,"0"0"240"0,0 0-1168 0,0 0-288 0,0 0 0 0,-6 1 0 0,0 0 528 0,-2 3 48 16,0 2 16-16,-4 3 0 0,-2 1-352 0,-6 2-80 16,-1 0-16-16,-2 3 0 15,-1 0-144-15,0 3 0 0,0 0 0 0,1 0 0 0,-1-2 0 16,2 2 0-16,2 1 0 0,1-2 0 0,1 0-272 0,4-2 16 15,2 1 0-15,2-1 0 16,1-3-1936-16,3-2-384 0</inkml:trace>
  <inkml:trace contextRef="#ctx0" brushRef="#br0" timeOffset="32276.03">8725 2783 25567 0,'0'0'1136'0,"0"0"224"0,-6 4-1088 0,-2 3-272 15,-1 1 0-15,-2 1 0 0,-3 0 160 0,-2 2-32 0,-1 2 0 0,-2-1 0 16,0 1 128-16,-1 1 32 0,1 0 0 0,-1 4 0 16,0 0-288-16,1-1 0 15,2 0 128-15,1 0-128 0,0-1 0 0,1-2 0 0,3-2 0 0,4 0 0 16,1-1-1472 0,4-1-384-16</inkml:trace>
  <inkml:trace contextRef="#ctx0" brushRef="#br0" timeOffset="32448.44">8982 2786 19343 0,'0'0'848'0,"0"0"192"0,0 0-832 0,0 0-208 0,0 0 0 0,1 7 0 0,-1 1 1408 0,-1 0 256 15,-5 2 32-15,-1 1 16 0,-1 1-752 0,-1 1-160 16,-5-1-32-16,0 2 0 0,-1 1-512 0,-2 2-128 16,1-1 0-16,1 1-128 0,2-2 128 0,2 1-128 15,1-3 0-15,3-1 0 16,1-1-416-16,4-1-192 0,4-2-32 0,4-3-11520 15</inkml:trace>
  <inkml:trace contextRef="#ctx0" brushRef="#br0" timeOffset="32683.97">9442 2728 18431 0,'0'0'1632'0,"0"0"-1312"0,0 0-320 16,0 0 0-16,0 0 1520 0,0 0 224 15,6 7 48-15,-6-7 16 0,0 0-784 0,4 6-176 16,-1 2-16-16,0 0-16 0,-1-3-480 0,1 2-80 0,3-2-32 0,-2 1 0 15,1-1-224-15,1 1 0 0,1-2 0 0,0 1 0 16,2-4 0-16,2-1 0 0,1-3 0 0,2 0 0 16,-1-1-128-16,0-2 128 0,-1 0 0 0,-1 0 0 15,-1 3 320-15,-4 0 160 0,1-2 32 0,-7 5 16 16,0 0 192-16,0 0 48 0,0 0 0 0,0 0 0 16,-2 8-768-16,-3 2 0 0,-1 1-240 0</inkml:trace>
  <inkml:trace contextRef="#ctx0" brushRef="#br0" timeOffset="34399.41">8904 1736 18303 0,'0'0'816'0,"0"0"160"0,0 0-784 0,0 0-192 0,2-6 0 0,-2 6 0 16,0 0 1024-16,0 0 144 15,0 0 48-15,0 0 0 0,0 0-688 0,0 0-128 0,0 0-16 0,0 7-16 16,-1 0-240-16,-1 0-128 16,0 1 160-16,-1 2-160 0,0-1 144 0,-1-1-144 0,0 1 128 0,-2-1-128 15,1 0 176-15,-1-2-48 0,0 0-128 0,0-2 192 16,2-1 128-16,-1 2 0 0,5-5 16 0,-5 1 0 15,-1 0 256-15,6-1 48 0,0 0 16 0,-4-3 0 16,-1-1 64-16,2 0 16 0,1-1 0 0,1-2 0 16,0-1-208-16,1-1-32 0,1 0-16 0,1-1 0 0,4 0-240 0,-2 1-48 15,1-3-16-15,3 1 0 0,-2 1-176 0,0 1 0 16,1 1 0-16,1 2 0 0,-2 0 0 0,2 2 0 16,0 2 0-16,-2 1 0 0,1 2 0 0,-2 2 0 15,-5-3 0-15,7 6 0 0,-1 0 0 0,0 2 0 16,-2 0 0-16,0 1 0 0,-1 2 0 0,0 2 0 15,1-1 0-15,-2 1 0 0,-1 0 0 0,-2 0 0 16,0 2 0-16,0-1 0 0,-4 0 0 0,2-1 0 16,0-1 0-16,-2-1 0 0,1-1 144 0,-2-2-144 15,1-1 160-15,-1-3-160 0,0-1 192 0,-1 0-48 16,0-2-16-16,0-1 0 0,-2-1 0 0,1-2 0 16,1 0 0-16,0-2 0 0,0-3 144 0,2-1 32 15,0-2 0-15,2-1 0 0,0-1-48 0,2 0 0 16,1-1 0-16,0 0 0 0,1 0-128 0,1 1-128 15,1 0 192-15,2 2-192 0,0 0 128 0,2 3-128 0,-1 0 0 0,2 1 0 16,0 3 0-16,0 2 0 0,-2 0 0 0,2 2 0 16,0 2 0-16,-1 1 0 0,-1 1-160 15,-1 2 160-15,1 1 0 0,-2 1-144 0,-1 2 144 16,0 0 0-16,-2 1 0 0,-1 0 0 0,-1 1 0 0,-2 0 0 16,0 0 0-16,-1 2 0 0,-2-1 0 0,0-1 0 0,-3-1 0 0,0-1 0 15,-1-2 128-15,2-2-128 0,-1 0 144 16,0-2-144-16,0-2 128 0,1-1-128 0,2-2 384 0,0-1 0 15,2-1 0-15,-1-3 0 0,2-1 224 0,2-3 32 16,1-1 16-16,2 0 0 0,3 0-384 0,0 1-80 16,3 0 0-16,2 2-16 0,1-1-176 0,0 2 0 15,1-1 0-15,0 2 0 16,1 3-1360-16,0 2-160 0,0 1-16 0,0 1-15376 0</inkml:trace>
  <inkml:trace contextRef="#ctx0" brushRef="#br0" timeOffset="35040.93">9066 3331 28559 0,'-1'-5'2544'0,"-1"1"-2032"16,1-1-512-16,-1-1 0 0,1-2 992 0,-1 3 96 15,0 0 32-15,2 5 0 0,-1-3 144 0,1 3 16 16,0 0 16-16,0 0 0 0,0 0-880 0,-3 7-176 0,1-1-48 15,-1 4 0-15,1 2-192 0,0 3 0 0,0 1 0 0,-1 2 0 16,2-1 0-16,0 1 0 0,1 2 0 0,0 0 0 16,0-1 0-16,0 2 0 0,0 0 0 0,1 0 0 15,0 0 0-15,0 0 0 0,2-1 0 0,-1-2 0 16,-1 0-624 0,0-2-64-16,0-1-16 0,2-1-10080 0,-1-2-2016 0</inkml:trace>
  <inkml:trace contextRef="#ctx0" brushRef="#br0" timeOffset="35546.44">9038 3341 31327 0,'0'0'2784'0,"0"-5"-2224"16,2-1-560-16,0-1 0 0,1 2 128 0,1-1-128 15,2 0 0-15,1 0 0 0,1-1 672 0,3 2 32 16,3-1 0-16,0 2 0 0,1 0-176 0,3 0-16 16,-1 1-16-16,2 2 0 0,-1 0-208 0,-2 2-32 15,0 0-16-15,-2 2 0 0,0 2-240 0,-2 0 128 0,-1 1-128 0,-2 0 0 16,-2 1 0-16,-2 2 0 0,0 0 0 0,-3-1 0 16,-2 1 128-16,-2 1-128 0,-2 1 0 0,-1 2 0 15,-3 2 128-15,2-1-128 0,-4 0 0 0,0-2 144 16,-1-1-144-16,0-1 0 0,0-1 0 0,2-1 0 15,1-3 0-15,2 1 128 0,0-3-128 0,6-3 0 0,-5 2 128 0,5-2-128 16,0 0 128-16,0 0-128 0,0 0 160 0,0 0-160 16,0 0 192-16,0 0-192 0,7 1 0 0,5 0 0 15,-2 0 0-15,2 1 0 0,2-1 0 0,0 1 0 16,0 0 0-16,2 0 0 0,0 2 0 0,0 0 0 16,-2-1 192-16,-1 3-192 0,-1 0 256 0,-1 2-48 15,-2 0-16-15,-1-1 0 0,-2 1-64 0,-1 0-128 16,-2-2 176-16,-2 1-176 0,-1 0 256 0,-2-1-48 15,-1 0-16-15,-3 0 0 0,-3 2 256 0,-2-1 32 16,-2-2 16-16,-2 1 0 0,-6-3-176 0,0 1-48 16,0-1 0-16,-1 0 0 0,0-1-112 0,0 0-32 15,2 2 0-15,1-2 0 0,3-3-128 0,1 2 0 0,0 2 0 0,2-1 0 16,2-3-192-16,1 1-128 16,1 2-32-16,2-1-12192 15,0-2-2432-15</inkml:trace>
  <inkml:trace contextRef="#ctx0" brushRef="#br0" timeOffset="37701.61">9385 3303 9215 0,'7'-4'816'0,"-4"1"-656"0,0-1-160 16,0 1 0-16,0-1 1456 0,0 0 256 15,-2 0 48-15,2 0 16 0,0-2 368 0,-2 2 80 0,0 0 16 0,-1 4 0 16,0-5-560-16,0 0-96 0,-2 1-32 0,0-1 0 16,0-2-528-16,-2 1-96 15,-1 1-32-15,0 2 0 0,-2-1-176 0,0 2-32 0,-2 1-16 0,-1 1 0 0,-3 1-272 0,0 1-48 16,-1 2-16-16,-2 1 0 0,-3 1-160 0,-1 2-48 15,1 2 0-15,0 1 0 16,-2 1-128-16,1 2 0 0,0-1 0 0,2 0 0 16,0 1 0-16,2 1 0 0,0-1 0 0,4 0 0 0,1 2 0 0,2-1 128 15,2-1-128-15,1 0 0 0,2-3 0 0,1 1 0 16,3 0 128-16,2-1-128 0,1-1 0 0,2-2 0 16,2 1 144-16,2 0-144 0,1 0 0 0,3-1 144 15,2-1-144-15,3 0 0 0,3-2 192 0,3 0-192 16,1-2 192-16,3-1-192 0,1 0 176 0,1-3-176 15,-1-1 160-15,-1-1-160 0,1 0 128 0,-2-2-128 16,-1 0 0-16,-2-1 144 0,-1 1-144 0,-2-1 128 0,-2 1-128 0,-2 0 128 16,-2 2-128-16,-2 0 160 0,-2 0-160 0,-4 1 160 15,-7 2-160-15,0 0 160 16,0 0-160-16,0 0 160 0,0 0 32 0,0 0 0 16,0 0 0-16,0 0 0 0,0 0-32 0,0 0 0 15,-5 1 0-15,-3 2 0 0,-2-1-32 0,-2 1-128 0,-2 0 192 0,0 2-64 16,-2-1-128-16,0 2 128 0,-4-1-128 0,0 1 128 15,0-2-128-15,-2 0 0 0,-2 1 144 0,1-2-144 16,0 0 0-16,-1 0 128 0,0-2-128 0,-3-1 0 16,2 0 144-16,1-1-144 0,2-3 192 0,0 1-192 15,2-1 224-15,1-2-64 0,2-2-16 0,1 1 0 16,2-1 48-16,2 0 16 0,1-2 0 0,2 1 0 16,1-1-16-16,3-1 0 0,0-1 0 0,3-2 0 0,1 1-192 0,2-1 128 15,2-3-128-15,4 1 0 0,0-1 0 0,3 1 0 16,2-1 0-16,2 1-160 0,1-2 160 0,3 3-128 15,1 1 128-15,2-1-128 0,-1 0 128 0,1 1-128 16,-1 1 128-16,1 4-128 0,0 0 128 0,-1 2 0 16,-3 3 0-16,2-1-128 0,-2 1 128 15,-3 1 0-15,-1 0 0 0,-1 1-128 0,-1 1 128 0,-1 1 0 16,-1 1-144-16,-1 0 144 0,-8-1 0 0,5 3 0 16,-5-3-144-16,0 0 144 0,0 0 0 0,0 0 0 15,0 0 0-15,0 0 0 0,0 0 0 0,-1 6 0 16,1-6 0-16,-4 6 0 0,-2-1 0 0,-1 0 0 15,1-1 0-15,-2 0 0 0,-1 2 0 0,-1 0 0 0,-2 0 0 0,0-2 0 16,-2 1 0-16,-1 0 0 16,-2 2 0-16,-1-1 0 0,0 2 0 0,-2 1 0 15,-1 1 0-15,1 0 0 0,2 1 0 0,0 0 176 16,0-1-176-16,3 0 160 0,0 2-160 0,1 1 0 0,3 1 0 0,3-1 128 16,0 1-128-16,2-1 0 0,3-1 0 0,1 1 0 15,2-1 0-15,1 0 0 0,2 0 0 0,3-1 0 16,0-1 0-16,4 0 0 0,0 0 0 0,2 0 128 15,3-1-128-15,-1-2 192 0,3 0-192 0,3-1 192 16,1-3-192-16,1-2 192 0,2-2-192 0,1-1 192 16,-2-3-192-16,-1 0 192 0,-3-2-192 0,1-1 192 0,-1-3-48 15,-3-1 0-15,2 0 0 0,-3 0 0 16,-1-1 16-16,-2 1 0 0,-3 1 0 0,-3 2 0 16,-1 1-160-16,-2 2 160 0,-3 6-160 0,0 0 160 15,0 0-160-15,0 0-144 0,0 0 144 0,-6 0-208 16,0 3-1312-16,0 3-256 0,1 1-48 0,-1 4-16256 0</inkml:trace>
  <inkml:trace contextRef="#ctx0" brushRef="#br0" timeOffset="38614.61">2113 3935 18431 0,'-6'-13'1632'0,"5"7"-1312"0,0-2-320 0,0 1 0 0,0-1 1824 0,1 0 288 0,-2 1 64 0,1-1 16 16,-2 1-352-16,1 2-80 0,2 5-16 0,0 0 0 15,0 0-384-15,-5 1-80 0,-1 2 0 0,1 5-16 0,-2 3-752 16,-1 3-160-1,-3 4-32-15,2 3 0 0,-4 0-160 0,1 2-32 0,-1 1-128 0,0 1 192 0,0-1-192 0,2 2 0 32,-2-1 0-32,2 0 0 0,1-1 0 0,1 0 0 0,1-5 0 0,2 0 0 0,1-1 0 0,0-3 0 31,1-3 0-31,2-2 0 0,1-1 160 0,1-9-160 16,0 0 160-16,0 0-160 0,0 0 192 0,0 0-48 15,4-6-16-15,2-1 0 0,-1-5-128 0,3-4 0 16,1-4 144-16,2-3-144 0,-1-3 0 0,2-5 0 0,1-4 0 0,-1-3 0 15,0 0 0-15,-1 1 0 16,0 0 0-16,-1 5-128 0,-1 5 128 0,-2 5 0 16,-2 3 160-16,0 5-160 0,-2 4 544 0,-1 3 16 15,-2 7 0-15,0 0 0 0,0 0-240 0,0 0-32 0,0 9-16 0,1 4 0 16,0 4-128-16,0 2-16 0,-1 0-128 0,0 3 192 16,3 1-192-16,-2 2 128 0,0-2-128 0,0 1 0 15,0 0 0-15,1 0 0 0,0 2 0 16,1-1 0-16,-1-1 0 0,1-1 0 0,0-3 0 0,1-1 0 15,-2-1 0-15,1-1 0 0,-1-2 0 0,1-1 0 16,-2-5-624-16,-1 0-160 16,3-1-48-16,-3-1 0 0,0-7-2560 0,0 0-528 0</inkml:trace>
  <inkml:trace contextRef="#ctx0" brushRef="#br0" timeOffset="38756.3">1798 4214 30399 0,'-9'0'2704'0,"1"0"-2160"16,0 0-544-16,0 1 0 0,2 0 1648 0,6-1 208 15,0 0 64-15,0 0 0 0,0 0-1024 0,0 0-192 16,0 0-32-16,0 0-16 0,11 1-368 0,2-1-80 16,3-1-16-16,5-1 0 0,5-2-192 0,3-2 0 15,5 0 0-15,3-3-160 16,0-1-960-16,2-1-192 0,0-2-32 0</inkml:trace>
  <inkml:trace contextRef="#ctx0" brushRef="#br0" timeOffset="40278.89">5896 3001 5519 0,'0'0'240'0,"0"0"64"16,2-6-304-16,-1 1 0 0,0-1 0 0,0 2 0 0,-1 4 3792 0,0-6 704 16,0 2 144-16,0 0 32 0,0-1-2032 0,0 5-400 15,0 0-64-15,-1-4-32 0,1 4-448 0,0 0-96 16,0 0 0-16,0 0-16 0,0 0-752 0,0 0-128 16,0 0-48-16,0 0 0 0,-2 6-416 0,0 3-96 15,0 1-16-15,0 1 0 0,1 0 16 0,0 2 0 16,0 2 0-16,0 0 0 0,1 2 16 0,0 0 0 15,0 2 0-15,0 0 0 0,0-1-160 0,0 2 128 16,0 0-128-16,0 0 128 0,0-3-128 0,0 0 0 0,0-1 144 0,0 1-144 16,-1-2 0-16,1-1 0 0,0 0 0 0,0-2 128 15,0-2-288-15,0 0-48 0,0 1-16 0,0-3 0 32,0 0-1888-32,0-8-368 0,0 0-80 0</inkml:trace>
  <inkml:trace contextRef="#ctx0" brushRef="#br0" timeOffset="40781.55">5835 3072 30927 0,'-3'-10'1360'0,"3"10"304"0,-1-7-1344 0,0-1-320 16,1 0 0-16,1 1 0 0,1-1 752 0,2 0 80 15,2-1 0-15,1 2 16 0,1 0 16 0,4 2 0 16,2-1 0-16,1 1 0 0,2-1-416 0,0 2-96 15,2 0-16-15,0 2 0 0,-4 2-48 0,0 0-16 0,1 0 0 0,-2 2 0 16,-1 1-112-16,-1 1-32 16,-1 3 0-16,-2-1 0 0,-1 3-128 0,-3 1 160 15,-1 1-160-15,-2 0 160 0,-2 1-160 0,-1 1 0 0,-3 3 0 0,-1-1 128 16,-2 0-128-16,0 1 0 16,-2-1 0-16,1 0 128 0,0-2-128 0,1 0 0 0,-2-1 0 0,1-1-176 31,2-3 176-31,0-1 0 0,1 0 0 0,1-1 0 0,4-6 0 0,0 0 176 0,0 0-176 0,0 0 192 15,0 0-48-15,0 0 0 0,0 0 0 0,7 4 0 16,0 0-144-16,1-1 128 0,3-3-128 0,1 1 128 0,2 2-128 16,0-1 0-16,0 1 0 0,3 1 0 0,-4-1 0 0,1 1 0 15,-1 2-144-15,-2 1 144 0,-1 0 0 0,-2 2 0 16,-2 0 0-16,-1 0 0 0,-1-2 0 0,0 1 0 16,-3 0 128-16,-1-1-128 0,-1 1 160 0,-4 0-16 15,-1 0 0-15,-2 0 0 0,-2 0 128 0,-2-1 32 16,-3-2 0-16,-2 1 0 0,2-1 16 0,-5 0 0 15,0-3 0-15,0 0 0 0,1-1-96 0,0-1-16 16,-1-1 0-16,1 1 0 0,2-1-208 0,1-1 128 16,2 1-128-16,2-2 0 0,1 1 0 0,1 1-256 15,2 0 16-15,2 0 16 16,-1-1-2496-16,3-1-496 0</inkml:trace>
  <inkml:trace contextRef="#ctx0" brushRef="#br0" timeOffset="45885.78">13496 722 5519 0,'0'0'496'0,"0"0"-496"16,0-6 0-16,0 2 0 0,1-1 2048 0,0 1 304 16,-1-2 64-16,0 2 16 0,0 0-768 0,0-1-160 15,0 1-32-15,0 4 0 0,1-5-208 0,-1 5-48 16,1-5-16-16,-1 5 0 0,0-7-256 0,0 7-48 15,0 0-16-15,0 0 0 0,2-4-352 0,-2 4-64 16,0 0-16-16,0 0 0 0,0 0-128 0,0 0-48 16,0 0 0-16,0 0 0 0,0 0-96 0,0 0-32 15,0 0 0-15,0 7 0 0,0 0-144 0,0 2 0 16,0 1 144-16,0 2-144 0,1 2 0 0,-1 2 128 0,0-1-128 0,0 3 0 16,0 3 0-16,0 1 0 15,0 2 0-15,0 2 0 0,0 3 0 0,-1 3 0 0,0 4 0 0,0 1 0 16,1 1 0-16,0 1 0 15,-1 1 160-15,2 1-160 0,-1 2 192 0,1-2-64 0,0 1-128 0,0 3 192 16,1 3-192-16,0-2 176 0,0-3-176 0,0 0 160 0,0-3-32 0,2 0-128 16,-1 0 192-16,0-2-64 15,1-1 0-15,-1 0-128 0,0-2 192 0,0 0-64 16,1-1-128-16,0-2 192 0,-1-2-192 0,1-2 192 16,-1-3 0-16,0-2 16 0,0-2 0 0,-1-2 0 15,0-1-32-15,0 0-16 0,-1-3 0 0,1-1 0 0,1 0-16 16,-1-1 0-16,-2-1 0 0,0-1 0 0,0-2-16 0,-1-1 0 15,1 0 0-15,0-1 0 0,0-7 0 0,-1 6 0 16,1-6 0-16,0 0 0 0,0 0-336 0,0 0-80 16,0 0-16-16,0 0 0 15,-5-2-1360-15,2-3-256 0,0-3-64 0,0-5-11200 0</inkml:trace>
  <inkml:trace contextRef="#ctx0" brushRef="#br0" timeOffset="46544.01">13505 728 6447 0,'0'0'576'0,"0"0"-576"0,0 0 0 0,0 0 0 0,0 0 1776 0,0 0 240 16,0 0 48-16,0 0 16 0,0 0-896 0,0 0-176 15,-4-2-48-15,4 2 0 0,0 0-272 0,-4-2-64 16,4 2-16-16,0 0 0 0,-6-3-160 0,6 3-48 16,0 0 0-16,0 0 0 0,-4-4-32 0,0 1-16 15,4 3 0-15,0 0 0 0,-4-3-144 0,4 3-16 16,0 0-16-16,0 0 0 0,-4-5-48 0,4 5 0 16,0 0 0-16,0 0 0 0,-2-5-128 0,2 5 0 15,-1-6 144-15,1 6-144 0,-2-4 0 0,2 4 0 16,0 0 0-16,0-6 0 0,0 6 0 0,0 0 0 15,-1-4 0-15,1 4 0 0,0 0-160 0,0 0 160 16,0-6-192-16,0 6 192 0,0 0-128 0,0 0 128 0,0 0 0 0,0 0 0 16,-2-4 0-16,2 4 0 0,0 0 0 0,0 0 0 15,0 0 0-15,0 0 0 16,0 0 0-16,0 0 0 0,0 0 0 0,0 0 0 16,0 0 0-16,0 0 0 0,0 0 352 0,0 0-32 0,7-1 0 0,3 1 0 15,0-1 128-15,1 0 32 0,1-1 0 0,1-1 0 16,3 1-32-16,0 0 0 0,1 0 0 0,2-2 0 15,0 1-144-15,-1 0-48 0,2 0 0 0,-1-1 0 0,0 1-128 0,-1 1-128 16,-1-2 192-16,-2 2-192 16,0 0 128-16,-3 0-128 0,-2 0 0 0,-2 1 0 15,0-1 0-15,-1 2 0 0,-1 0 128 0,-6 0-128 16,0 0-272 0,0 0-112-16,0 0-32 0,0 0 0 0,5 4-608 0,-5-4-112 0,0 0-16 0</inkml:trace>
  <inkml:trace contextRef="#ctx0" brushRef="#br0" timeOffset="47080.94">13760 657 12895 0,'0'0'1152'15,"0"0"-928"-15,-5-4-224 0,1 1 0 0,1 1 2000 0,-3 0 368 0,6 2 64 0,0 0 0 16,-3-5-720-16,3 5-160 16,0 0-16-16,0 0-16 0,0 0-528 0,0 0-96 15,0 0-32-15,0 0 0 0,0 0-464 0,0 0-80 0,0 0-32 0,0 0 0 16,0 0-288-16,0 0 0 15,0 0 128-15,0 0-128 0,0 0 0 0,4 7 128 16,1 1-128-16,-2-1 0 0,-1 2 176 0,1 1-176 0,1 0 160 0,-1 1-160 16,0 1 256-16,1 0-64 0,-2 1 0 0,0 1 0 15,0-1 0-15,0 2-16 0,1 2 0 0,-2 0 0 16,0 2-176-16,0 1 192 0,0 1-192 0,1 2 192 0,-1 2-192 16,0 4 128-16,2 0-128 0,-1 2 128 15,2-1-128-15,0 1 0 0,-1 2 144 0,1 0-144 0,-2 0 0 16,2 0 0-16,-1 0 0 0,0 0 128 15,0 1-128-15,-1 2 0 0,0 4 0 0,1-3 128 0,-1-2-128 0,2 0 0 16,-1 0 128-16,3 0-128 0,-5-1 128 0,1 0-128 16,-1 0 160-16,0 0-160 0,0-2 272 0,0 1-32 31,0 2-16-31,0-1 0 0,1-1 80 0,-1 0 16 0,1-4 0 0,0-2 0 0,0 0-64 0,0 0 0 16,1 1 0-16,-1-2 0 0,0-2-48 0,1 1-16 15,-2-1 0-15,2 0 0 0,-1-1-32 0,0-1-16 16,-1-2 0-16,0 1 0 0,0 0 0 0,0 0 0 15,-1-2 0-15,0 0 0 0,0-1-16 0,2-1-128 16,-1-2 192-16,0-1-64 0,-1-3 0 0,0-1-128 0,0-1 192 0,0-2-64 16,0 0 0-16,0 0-128 0,-1-2 192 0,1-5-64 15,0 7 0-15,0-7-128 0,-3 6 192 0,3-6-64 16,0 0-128-16,0 0 0 0,0 0 0 0,-3 5 0 31,3-5-480-15,-4 3-128-16,4-3-32 0,0 0 0 0,-5 1-704 0,5-1-128 15,-6-1-48-15,-1 0 0 0,-1-1-1824 16,1-1-368-16</inkml:trace>
  <inkml:trace contextRef="#ctx0" brushRef="#br0" timeOffset="47504.25">13505 2125 20271 0,'0'0'1792'0,"0"-5"-1424"16,0-1-368-16,1 1 0 0,0-1 1072 0,0 1 144 15,-1 5 16-15,1-6 16 0,0 1-16 0,-1 5 0 16,0 0 0-16,0 0 0 0,0 0-640 0,0 0-128 0,0 0-16 0,6 3-16 15,-3 1-192-15,1 3-48 16,0 1 0-16,-2 3 0 0,0 2 48 0,0 3 0 0,-1 4 0 0,0 2 0 16,0 1 16-16,2 3 0 0,-1 1 0 0,-1 2 0 15,-1-2-32-15,1 0 0 0,0-2 0 0,1 1 0 16,-2 0 16-16,1-2 0 0,1 0 0 16,-1-1 0-16,-1-2-80 0,1-1-16 0,0-1 0 0,0-1 0 15,-1 0 0-15,1-3 0 0,-1 0 0 16,0-3 0-16,0-1 0 0,0-1 0 0,1-3 0 15,0 0 0-15,-1-7 0 0,1 6 0 0,-1-6 0 0,0 0 0 0,0 0-144 0,0 0 0 16,0 0 0-16,0 0 128 16,0 0-720-16,5 5-160 15,-5-5-16-15,0 0-16 0,0 0-2224 0,0 0-432 16</inkml:trace>
  <inkml:trace contextRef="#ctx0" brushRef="#br0" timeOffset="47754.45">13563 2637 21823 0,'0'0'960'0,"-5"-2"208"0,5 2-928 0,-4-3-240 16,0 1 0-16,4 2 0 0,0 0 1536 0,0 0 272 16,0 0 48-16,0 0 16 0,0 0-720 0,0 0-160 15,0 0-32-15,0 0 0 0,0 0-384 0,6-1-96 16,3 0-16-16,3-1 0 0,-1-2-48 0,3 1-16 16,2 0 0-16,3-2 0 0,1 1 160 0,4 0 16 15,0-1 16-15,2 0 0 0,1-1 16 0,0 1 0 16,3-1 0-16,-4 1 0 0,-1 0-288 0,-1 1-64 15,-1 1-16-15,-5-1 0 0,0 3-240 0,-3-1 128 0,1 0-128 0,-4 1 0 16,0 1 0-16,-2 0-192 0,-2 0 16 0,-3 0 0 31,-5 0-1472-31,0 0-288 0,0 0-64 0,0 0-13696 0</inkml:trace>
  <inkml:trace contextRef="#ctx0" brushRef="#br0" timeOffset="48304.27">14037 3131 26943 0,'0'0'1200'0,"-1"-6"240"0,1 6-1152 0,-1-4-288 0,1 4 0 0,0 0 0 15,0 0 1408-15,0 0 240 0,0 0 32 0,0 0 16 16,0 0-800-16,0 0-144 0,0 0-48 0,-4 7 0 15,2 2-448-15,1 2-80 0,1 4-32 0,0 0 0 0,0 0 0 0,1 2 0 16,0 0 0-16,2 2 0 0,-2 0-16 0,-1-2 0 16,0 1 0-16,0 0 0 0,1-1-128 0,-1 1 128 15,0-1-128-15,2 0 128 0,-1-2-128 0,0 0 0 16,-1-2 144-16,2 0-144 0,-2-1 0 0,0-1-192 16,0-1 32-16,0 0 0 15,1-2-1680-15,1-1-336 0,-2 0-64 0,0-7-11904 0</inkml:trace>
  <inkml:trace contextRef="#ctx0" brushRef="#br0" timeOffset="48733.4">14011 3271 24879 0,'-4'-17'1088'0,"4"9"256"0,0-2-1088 0,1 0-256 15,2 0 0-15,1-1 0 0,0-1 1808 0,2 1 304 0,0 0 64 0,2 0 16 16,2 1-816-16,1 2-160 15,0-1-48-15,1 2 0 0,0 2-592 0,1 0-128 0,1 2-32 0,-1 2 0 16,-1 2-416-16,-1 1 0 0,-2 2 128 0,0-1-128 16,-2 3 0-16,0 2 0 0,-3 0 0 0,-2 2 0 15,-2 0 0-15,-1 2 0 0,-1 2 0 0,-1 1-176 0,-3 0 176 0,1 0 0 16,-3-1 0-16,0 1 0 0,1-2 0 16,-1-1 0-16,0-2 128 0,2 0-128 0,0-1 0 0,1-2 0 15,0 0 0-15,2 0 128 0,2-2-128 0,1 2 0 16,0-7 0-16,3 5 128 0,2 0-128 0,1-2 0 15,1-1 0-15,3 0 0 0,-1 0 0 0,2 1 0 16,1 0 0-16,0 0 0 0,-1 1 0 0,1 0 0 16,0 1 0-16,-1 2 0 0,0 0 0 0,-1 0 0 15,-2 2 0-15,-1 1 0 0,0-2 0 0,-3-1 144 16,-2 2-144-16,-2 0 0 0,-1-1 240 0,-2 1-64 16,-1-2-16-16,-2 1 0 0,0-1 96 0,-5-1 0 0,-4 1 16 0,0-1 0 15,-2 0 16-15,1-2 0 0,-2 1 0 0,1-3 0 16,-2 0-128-16,1-1-32 0,2-1 0 0,0 1 0 15,2-2-128-15,1 0 0 0,2-1 0 0,0 0 0 32,1-3-352-32,1 1-160 0,3-2-16 0,0-1-11600 0,1-3-2320 0</inkml:trace>
  <inkml:trace contextRef="#ctx0" brushRef="#br0" timeOffset="49343.64">13852 405 12895 0,'-1'-11'1152'0,"1"11"-928"15,0 0-224-15,0-7 0 0,0 1 3024 0,0 1 560 16,0 5 128-16,0 0 0 0,0 0-1664 0,0 0-320 16,0 0-80-16,0 0-16 0,0 0-992 0,0 0-208 15,0 0-48-15,0 0 0 0,-1 8-384 0,1 1 0 16,0 0 0-16,0 2 0 0,-1 1 0 0,1 0 0 16,0 1 0-16,0 1 0 0,0 2 0 0,0-3 0 15,-1 1 0-15,0 2 0 0,1 1 0 0,-1 0 128 16,1-2-128-16,-3-1 0 15,3 1-352-15,-1 0-160 0,0-2-16 0</inkml:trace>
  <inkml:trace contextRef="#ctx0" brushRef="#br0" timeOffset="49659.03">13804 404 22111 0,'-7'-15'976'0,"5"10"208"0,2 5-944 0,-1-6-240 16,-1-1 0-16,2 0 0 0,2 2 1536 0,1-1 256 0,2 0 48 0,0 0 16 0,2 2-800 0,1-1-160 16,1 1-16-16,2 1-16 0,1-2-432 0,3 2-96 15,1 0-16-15,2 0 0 0,0 2-32 0,2 1-16 16,1 2 0-16,0 1 0 0,0-1-16 0,-1 2-16 16,-2 3 0-16,-3-1 0 0,-2 1-240 0,-1 1 128 15,-1-1-128-15,-1 2 0 0,-1 0 128 0,-3 1-128 16,0 0 0-16,-3 0 144 0,-3 4-144 0,-1-3 0 15,-2 1 144-15,-4-1-144 0,-1 2 176 0,-4 2-48 16,-1-1 0-16,-1 0 0 0,-3 1 0 0,0-2-128 0,-3 0 192 0,0-1-64 16,0-1-128-16,2 1 160 15,0-2-160-15,2-1 160 0,1-3-160 0,0 2-176 16,2 0 48-16</inkml:trace>
  <inkml:trace contextRef="#ctx0" brushRef="#br0" timeOffset="50803.86">13601 364 6447 0,'0'0'576'15,"0"0"-576"-15,0 0 0 0,0 0 0 0,0 0 1536 0,0 0 192 16,0 0 32-16,0 0 16 0,0 0-288 0,0 0-48 16,0 0-16-16,0 0 0 0,0 0-224 0,0 0-48 15,0 0-16-15,-3-2 0 0,3 2-304 0,0 0-64 16,0 0-16-16,0 0 0 0,0 0-304 0,0 0-48 15,0 0-16-15,0 0 0 0,0 0-128 0,0 0-16 0,-3 3-16 0,1 3 0 16,2-6 32-16,-3 7 0 16,1 1 0-16,1 1 0 0,-1 1-64 0,1 1 0 15,0 0 0-15,1 4 0 0,-3 3-32 0,2 1-16 16,1 4 0-16,0 2 0 0,-1 1 16 0,0 2 0 0,-1 2 0 0,1 0 0 16,-1 2 32-16,-2 9 0 0,2 0 0 15,0-3 0-15,1 0-48 0,1-1 0 16,0 0 0-16,1 1 0 0,0-2 80 0,2-2 16 0,1-2 0 0,1 0 0 15,-4-2-32-15,4-3 0 0,-3-3 0 0,2 1 0 16,0-3-64-16,-1-2-16 0,0 0 0 0,0-2 0 16,0-2 0-16,-1 0-128 0,-1-3 192 0,0-1-64 15,-1-1 48-15,0-1 0 0,-1-1 0 0,0-2 0 16,-1 1-32-16,-1-2 0 0,3-6 0 0,0 0 0 16,0 0-400-16,-4 3-64 0,4-3-32 0,-5 1 0 31,-2-2-2016-31,0-1-384 0,1-2-96 0</inkml:trace>
  <inkml:trace contextRef="#ctx0" brushRef="#br0" timeOffset="51272.97">13487 432 14271 0,'0'0'640'0,"0"0"128"0,-4-3-624 0,-2 0-144 16,1 1 0-16,-1 0 0 0,1 1 1136 0,-1 2 192 16,1 2 32-16,-2 0 16 0,-1 1-528 0,2 2-96 15,-1 0-32-15,-1 2 0 0,1 1-256 0,-1 1-48 16,0 1-16-16,3-2 0 0,-2 1-64 0,1 1-16 15,-1 0 0-15,0 0 0 0,0-2 144 0,0 0 32 16,2 0 0-16,-2 0 0 0,1-4 352 0,2-1 80 0,4-4 16 0,0 0 0 16,0 0 112-16,0-5 32 15,1-1 0-15,2-3 0 0,2-2-432 0,1-2-80 16,2-2 0-16,1 0-16 0,1-2-336 0,3-3-64 16,-1 0-16-16,0 0 0 0,0 0-144 0,0 1 0 0,1 2 0 0,-2 1 0 0,-2 2 0 0,1 2 128 15,0 3-128-15,-1 3 0 0,-1 1 176 16,-1 4-48-16,1 2-128 0,0 4 192 0,-2 0-192 15,1 4 0-15,0 0 0 0,0 0 0 0,-1-1 0 16,0 1 0-16,2 1 0 0,0 1 0 0,1 0 0 0,-1 1 0 16,2 0 0-16,2 0 0 0,-1 2 0 0,3-1 0 15,0 0-192-15,1-1 192 16,3 0-2688-16,-3-3-448 0</inkml:trace>
  <inkml:trace contextRef="#ctx0" brushRef="#br0" timeOffset="52262.14">13722 2419 8799 0,'0'0'384'0,"-2"-4"96"0,0-2-480 0,0 1 0 0,1-2 0 0,0 0 0 15,-1 1 576-15,2-2 0 0,0 1 16 0,0 1 0 16,-1-1 368-16,1 1 80 0,0-2 16 0,0 0 0 16,0 1 48-16,0-2 16 0,0 1 0 0,1 0 0 15,1 0-96-15,-2 1-32 0,0 1 0 0,1 0 0 16,0-1 144-16,0 2 16 0,0 0 16 0,0 1 0 0,-1-3-256 0,1 3-48 15,0 0-16-15,-1 4 0 0,0 0-224 0,0 0-48 16,0 0-16-16,0 0 0 0,0 0-176 0,0 0-16 16,0-5-16-16,0 5 0 0,0 0-352 0,0 0 0 15,0 0 0-15,0 0 128 0,0 0-128 0,1 8 0 16,0 0 0-16,1 1-128 0,-1 2 128 0,0 4 0 16,0 1 0-16,0 2 0 0,-1 2 0 0,1-1 0 15,0 1 0-15,1 3-128 0,-1 2 128 0,1 0 0 16,0 2 0-16,-1 2 0 0,0 0 144 0,-1 1-144 15,0 2 192-15,0 2-192 0,2 4 0 0,-1-1 0 16,0 1 0-16,0-2 0 0,2-2 160 0,-3 1-160 16,1 0 128-16,1-2-128 0,-1 0 0 0,1-2 0 15,0-2 0-15,1-1 0 0,-1 1 160 0,0-2-160 16,0 0 192-16,0-2-192 0,1-2 256 0,-1-2-64 0,-1 0-16 0,0-3 0 16,0-2-48-16,-1 0 0 0,0-3 0 15,0-2 0-15,-1-1 16 0,1-2 0 16,0-1 0-16,0 0 0 0,-2-2 16 0,0 1 0 0,-1-1 0 0,3-5 0 15,0 0-16-15,0 0 0 0,-4 5 0 0,0-2 0 16,-1 0-336-16,5-3-64 0,0 0 0 16,-4 1-16-16,-1 1-672 0,0 0-128 0,-1-2-16 0,1-2-16 15,-2 1-656-15,2 0-128 0,-1 0-32 16</inkml:trace>
  <inkml:trace contextRef="#ctx0" brushRef="#br0" timeOffset="52497.15">13590 3270 8287 0,'0'0'368'0,"0"0"80"0,-3-4-448 15,3 4 0-15,0 0 0 0,0 0 0 0,-3-4 3520 0,3 4 640 16,0 0 112-16,0 0 16 0,0 0-2720 0,0 0-544 16,0 0-128-16,2 7 0 0,-1 1-400 0,1 1-80 15,2 2-16-15,-1 0 0 0,0 1-144 0,2 1-16 16,-1 1-16-16,1 1 0 0,0-2-48 0,1 0-16 16,1-1 0-16,1-1 0 0,-1-1 176 0,2 0 48 15,1-1 0-15,0-3 0 16,0 0 272-16,0-3 64 0,1-2 16 0,1-1 0 0,0-1-32 0,1-2-16 15,0-3 0-15,1-1 0 0,-2-3-368 0,0-2-64 0,0-2 0 16,-1 2-16-16,-1-2-240 0,-2 1 176 0,-1 1-176 0,0 1 160 31,-1 2-1424-31,0 1-272 0,-2 3-64 0</inkml:trace>
  <inkml:trace contextRef="#ctx0" brushRef="#br0" timeOffset="54363.99">13663 3886 19343 0,'0'-4'1728'0,"0"-2"-1392"16,0 0-336-16,0-1 0 0,-1 1 1808 0,0 0 304 16,1 1 48-16,0 5 16 0,0 0-432 0,0 0-80 0,0 0 0 0,0 0-16 15,0 0-1008-15,0 0-208 16,0 0-48-16,2 10 0 0,-1 1-384 0,0 1 128 0,0 3-128 0,-1 3 0 16,0 1 128-16,0 2-128 0,0 1 0 0,0 0 128 15,0 1-128-15,0 2 0 0,0-1 0 0,1 0 0 16,-1 0 0-16,0-1 0 0,0-2 0 0,0 0 128 15,1-1-128-15,1 0 128 0,-1-3-128 0,0 1 128 16,0-2-128-16,0-1 0 0,0-3 0 0,0-1-176 16,0-1-656-16,3-1-128 15,-4-2-16-15,0-7-13552 0</inkml:trace>
  <inkml:trace contextRef="#ctx0" brushRef="#br0" timeOffset="54836.1">13662 4007 29775 0,'-7'-21'1312'0,"5"13"288"0,0-2-1280 0,0-1-320 16,1-1 0-16,1 0 0 0,1 1 1008 0,1 0 144 0,1 0 16 0,4 2 16 15,0 0-304-15,6 1-64 16,-1 1-16-16,4 0 0 0,3 1-480 0,1 2-80 16,-1 2-32-16,2 1 0 0,0 1-208 0,-3 3 176 15,-2 1-176-15,0 2 160 0,-4-1-160 0,-1 1 0 16,-2 1 0-16,-3 1 0 0,0 3 0 0,-3 1 0 15,-2 2 0-15,0 0 0 0,-2 1 0 0,-1 0 0 16,-2 0 0-16,-2 2 0 0,-2-1 0 0,0-1 0 0,-1 0 0 16,0-1 0-16,0 0 0 0,3-2 0 0,-2-2 0 0,1 0 0 15,1-3 0-15,0-2 0 0,2 0 144 0,4-5-144 16,0 0 0-16,0 0 144 0,0 0-144 0,0 0 0 16,0 0 144-16,0 0-144 0,0 0 0 0,7 2 144 15,3 0-144-15,1-1 0 0,1 0 0 0,-1 0 0 0,0 1 0 16,0 0 0-16,-1 1 0 0,0 1 0 0,0 2-144 15,0 1 144-15,-1-1 0 0,0 2 0 0,-2 0 0 0,0 0-128 16,-3 1 128-16,-1 1 0 0,-2-2 0 0,-1 1 0 16,-1-1 0-16,-3 1 0 0,0 0 0 0,-2-1 176 15,-1-1-48-15,-2 1-128 0,-1 0 400 0,-2-2-16 16,-1 0-16-16,-3-1 0 0,0 0-16 0,-1-2 0 16,0-1 0-16,-1 0 0 0,0 2-160 0,1-3-48 15,-1-2 0-15,2 0 0 0,-1 0-144 0,2-1 0 16,1 1 0-16,1 0 0 15,4-1-272-15,-1 0-144 0,2 0-32 0,2 1 0 16,6 1-2064-16,0 0-432 0,0 0-64 0</inkml:trace>
  <inkml:trace contextRef="#ctx0" brushRef="#br0" timeOffset="55481.15">14018 4283 10127 0,'0'0'896'0,"0"0"-704"15,0 0-192-15,0 0 0 0,0 0 1952 0,0 0 352 16,0 0 80-16,0 0 16 16,0 0-640-16,0 0-128 0,0 0-32 0,0 0 0 15,0 0-240-15,0 0-48 0,0 0-16 0,5 6 0 16,-5-6-272-16,3 5-48 0,-3-5-16 0,1 8 0 15,0 0-400-15,0 0-96 0,0-1-16 0,0 0 0 0,-1-7-256 0,3 9-48 16,-1-2-16-16,0 1 0 0,1 0-128 0,2-1 128 16,-1 0-128-16,1-1 128 0,0-2 0 0,1 0 0 15,0-1 0-15,1-1 0 0,-1-1 16 0,2-1 0 16,-1-2 0-16,1-1 0 0,-2 1 32 0,1-1 0 16,-1-3 0-16,1 0 0 0,-2-2-16 0,1 0 0 15,-1 1 0-15,1-2 0 0,-2 0 192 0,1-1 32 16,-1 0 16-16,-1 0 0 0,1 3 48 0,-3-1 16 0,0 0 0 0,-1 2 0 15,0 0-16-15,0 6-16 0,-1-5 0 16,1 5 0-16,0 0-176 0,0 0-48 0,0 0 0 0,0 0 0 16,0 0-208-16,0 0 0 0,0 6 0 0,0 3 0 15,-1 3 0-15,1 3-192 0,0 0 192 0,0 4-160 16,0 2 160-16,0 2-128 16,0 2 128-16,1 4-128 0,0 2 128 0,0 4 0 0,0 0-144 0,0 1 144 15,0 0 0-15,0 1 0 0,0-1 0 0,-1 0 0 16,0 2 0-16,0-2 0 0,0-2 0 0,0-1 0 15,0-2 0-15,0-3 0 0,-1-2 0 0,0-3 0 0,0-3 0 0,0-4 0 16,-1-2 0-16,0-3 128 0,-4-2 64 0,1-2 0 16,-2-3 0-16,-1 0 0 0,-1-6 192 0,0-1 64 15,-2-1 0-15,0-4 0 0,-2-2-64 0,1-2 0 16,1-2 0-16,0-2 0 0,0 0-176 0,3-1-32 16,0 2-16-16,2-3 0 0,2 0-160 0,3-1 0 15,2 0 0-15,2 2 128 0,2 0-128 0,2 1-192 16,2-1 32-16,3 1 16 15,1-2-560-15,4 0-128 0,2 3 0 0,2 1-16 16,2 2-1968-16,2 1-384 0,2 0-64 0,2 0-12464 0</inkml:trace>
  <inkml:trace contextRef="#ctx0" brushRef="#br0" timeOffset="56392.12">12577 356 12895 0,'-4'-13'576'0,"3"8"112"0,1-1-560 0,-1 0-128 0,0-2 0 0,-1 1 0 15,1 2 2976-15,1 5 560 16,-1-6 112-16,1 6 32 0,-1-5-1696 0,1 5-352 16,0 0-64-16,0 0-16 0,0 0-832 0,0 0-160 15,0 0-48-15,-1 8 0 0,-1 0-512 0,1 3 0 0,1 3 0 0,0 0 0 16,-1-1 176-16,1 1-176 0,0 2 160 0,0 1-160 16,-1 0 128-16,1 3-128 15,0 2 0-15,-2-4 144 0,4 3-16 0,-1 0-128 0,0 0 192 0,1-1-64 16,-1-3-128-16,0 2 0 0,0-2 144 0,0 2-144 15,2-1 192-15,-1-3-48 0,-2-2 0 0,1-1 0 16,0-2-144-16,-1-3 0 0,0 0 0 0,0-2 0 31,0-5-528-31,0 0-144 0,0 0-32 0</inkml:trace>
  <inkml:trace contextRef="#ctx0" brushRef="#br0" timeOffset="56862.64">12521 399 23039 0,'0'0'2048'16,"0"-6"-1648"-16,0-2-400 0,1-1 0 0,1 0 960 0,2 0 96 16,-1-4 32-16,1 1 0 0,3 0 96 0,1 1 32 15,1 0 0-15,0 0 0 0,2 0-496 0,2 1-80 0,0 2-32 0,0 1 0 16,0 1-272-16,0 3-48 15,1 2-16-15,-2 1 0 0,-1 2-272 0,0 2 0 0,-3 1 0 0,-1 2 0 16,0 0 0-16,-3 4 0 0,-1 4 0 0,-2-2 0 16,-2 0 0-16,-1 0 0 0,-1 0 0 0,-2 1 0 15,-1-1 0-15,0-1 0 0,-1 0 128 0,0 0-128 16,-2 0 0-16,2 0 128 0,-1-1-128 0,1-1 0 16,0 0 128-16,1-2-128 0,1-2 0 0,0 0 0 15,5-6 144-15,0 0-144 0,0 0 0 0,0 0 144 16,0 0-144-16,0 0 128 15,0 0-128-15,6 4 128 0,0 0-128 0,2-2 0 0,1 0 0 0,1 0 128 0,0-1-128 0,1 2 0 32,0-1 0-32,-3 1 128 0,3 1-128 0,-5 1 0 15,0 0 144-15,0 2-144 0,-2 0 0 0,0 1 144 16,-3 2-144-16,0 1 0 0,-1 0 192 0,-2 2-192 16,-2 2 192-16,1-3-192 0,-4 0 240 0,1-1-64 15,-3 0-16-15,0-1 0 0,2 0-16 0,-2-1 0 16,1 0 0-16,-2-1 0 0,0 0-16 0,1 0 0 15,1-2 0-15,0 0 0 0,2-2-128 0,0 0 0 16,1-1 0-16,5-3 0 16,0 0-496-16,0 0-176 0,-5-1-32 0</inkml:trace>
  <inkml:trace contextRef="#ctx0" brushRef="#br0" timeOffset="57322.77">12752 664 17503 0,'0'0'1552'15,"0"7"-1232"-15,0 2-320 0,0-1 0 0,0 0 1088 0,0 1 176 0,1 0 16 0,0 1 16 16,2 1 96-16,-1-1 16 0,0-1 0 0,1-1 0 16,1 1-544-16,0-1-96 0,0-2-32 0,1 0 0 15,0-1-288-15,2 0-64 0,-2-2-16 0,2-1 0 16,0-1 80-16,0-1 0 0,-1-3 16 0,1-1 0 16,1-2-80-16,0 0-32 0,-2-3 0 0,0-2 0 0,-2-2 32 0,1-2 0 15,-1 0 0-15,1 1 0 0,-1-1-112 0,0 2-16 16,0 1 0-16,-2 1 0 0,-1 1 192 0,0 1 16 15,0 3 16-15,0 0 0 0,-1 6-32 0,0 0-16 16,0 0 0-16,0 0 0 0,0 0-304 0,0 0-128 16,-4 6 0-16,1 1 128 0,0 3-128 0,0 2 0 15,1 3 0-15,2 2-176 0,-1 4 176 0,2 1 0 16,0 1-144-16,1 3 144 0,1 0 0 0,0 2 0 16,-1-1 0-16,0 4 0 0,1 3-144 0,1 2 144 0,-2-1 0 0,1 1 0 15,0-1 0-15,0 0 0 16,-2-2 0-16,0-2 0 0,-1-3 0 0,-1-2 0 15,-1-3 0-15,-1-2 0 0,-1-5 0 0,0-1 0 0,-1-4 144 0,0-3-144 16,-1-2 304-16,0-3-32 0,-3-1 0 0,-1-4 0 16,-1-3 368-16,0-3 64 0,0-1 0 15,0-2 16-15,1-2-288 0,1 0-64 0,1-2-16 0,3 0 0 16,2-3-192-16,2 2-32 0,1-2-128 0,4 1 192 16,-1-1-192-16,4 1-128 0,1 1 128 0,1 3-208 15,4 0-336 1,0 2-64-16,1 1-16 0,1 2 0 15,2 2-2432-15,2 0-480 0</inkml:trace>
  <inkml:trace contextRef="#ctx0" brushRef="#br0" timeOffset="61561.99">6346 620 8287 0,'-3'-13'368'0,"3"8"80"0,0-2-448 0,0 1 0 0,0-1 0 0,0 1 0 0,0 0 3776 0,-1-1 656 15,0 0 144-15,-1 1 32 0,1 2-2176 0,1 4-448 16,0 0-64-16,0 0-32 0,0 0-992 0,0 0-192 15,0 0-32-15,-1 5-16 0,-1 3-528 0,-1 3-128 16,1 1 0-16,0 1 0 0,0 0 0 0,0 3 0 16,-1 0 0-16,0 7 0 0,0 0 0 0,1-1 0 15,1-1 0-15,-2 1 0 0,1-1 0 0,1 0 128 16,1 0-128-16,-2-1 128 0,2-3-128 0,0 1 0 16,2 0-192-16,-2-3 192 15,1-2-1760-15,1 0-224 0,1 1-64 0</inkml:trace>
  <inkml:trace contextRef="#ctx0" brushRef="#br0" timeOffset="62019.6">6372 619 25791 0,'-11'-22'2304'0,"9"15"-1856"0,-1-4-448 0,0-1 0 16,1-2 896-16,1 1 64 0,1-1 32 0,1 2 0 15,1 0 144-15,3-4 16 0,1 3 16 0,2 2 0 16,2 1-416-16,1 2-96 0,2 2-16 0,0 1 0 15,3 2-416-15,-3 1-96 0,1 0 0 0,-1 1-128 16,1 2 0-16,-1 1 0 0,-3 0 0 0,0 1 0 16,-2 3 0-16,0 1 0 0,-5 0 0 0,1 3 0 15,-2 2 0-15,-2 0 0 0,-1 3 0 0,-1 1 0 0,-2 3-128 0,0 0 128 16,1-2 0-16,-3 2-144 0,1-4 144 0,-1 4-160 16,0-3 160-16,0-2-160 0,1-3 160 0,0-1 0 15,2-3 0-15,0 0 0 0,-2-4 0 0,5-3 144 31,0 0-144-31,0 0 0 0,0 0 256 0,0 0-48 0,0 0-16 0,0 0 0 0,0 0 80 0,0 0 16 16,0 0 0-16,0 0 0 0,0 0-288 0,0 0 160 16,7 2-160-16,-1 3 128 0,2-2-128 0,0 1 0 31,-3 0 0-31,2 1 0 0,-1 2 0 0,2 1 0 0,-2-2 0 0,-1 2 0 16,0 0 0-16,-2 0 0 15,-1 0 0-15,0 0 0 0,0-1 0 0,0 0 0 16,-1 0 0-16,-4-1 0 0,-1 1 0 0,-1-1 0 15,-2-1 0-15,-1-1 192 0,-2 1 0 0,-1-2 0 0,-2-1 0 0,-1 0 0 16,-2 1-64-16,1-2-128 16,0-1 192-16,-1 1-64 0,1 0-128 0,1 0 0 0,0-1 144 0,2 0-144 0,1 1 0 0,1-1-192 15,0 0 32-15,4 0 0 32,-1-1-1408-32,7 1-288 0,0 0-48 0</inkml:trace>
  <inkml:trace contextRef="#ctx0" brushRef="#br0" timeOffset="62553.48">6670 763 16575 0,'0'0'736'0,"0"0"160"15,0 0-720-15,0 0-176 0,0 0 0 0,0 0 0 0,0 0 1440 0,0 0 256 16,-1 7 48-16,0 1 16 0,0-1-608 0,-1 2-112 16,1 0-16-16,-1 0-16 0,0 1-304 0,1 0-64 15,1 0-16-15,1-1 0 0,0 0-128 0,2-1-32 16,0 0 0-16,-1-2 0 0,1 1-144 0,2-2-48 15,-1 1 0-15,2-2 0 0,-6-4-16 0,6 1 0 16,-6-1 0-16,10 0 0 0,-2-2 96 0,1-1 16 16,-1 0 0-16,-1-3 0 0,-1-2 80 0,-1 0 32 15,1-2 0-15,-1-1 0 0,1-3-96 0,-1 1 0 16,-1 0-16-16,1 1 0 0,-1 0-96 0,0 1-16 0,-2 0 0 16,0 2 0-16,-1 0 144 0,0 3 32 0,-1 0 0 0,0 6 0 15,0 0-144-15,0 0-32 0,0 0 0 0,0 0 0 16,0 0-256-16,0 0 0 0,-3 5 128 0,0 1-128 15,-1 2 0-15,1 3 0 0,1 1-208 0,0 2 80 16,0 2 128-16,1 3-128 0,1 5 128 0,0 1-128 16,-1 3 128-16,0 3-160 0,1 2 160 0,0 0-160 15,0 0 160-15,0 1 0 0,1 0 0 0,-1-1 0 16,1 0 0-16,0-1 0 0,1 0 0 0,-1-1 0 0,0-2 0 0,0-2 0 16,-1-2 0-16,0 0 0 0,0-7 0 0,-1-1 0 15,0-4 0-15,-2-2 0 0,0-3 192 0,-1-3-16 16,-1-1-16-16,-1-3 0 0,-2-1 160 0,-1-5 16 15,0-4 16-15,0-2 0 0,-2-1 96 0,1-2 32 16,0-2 0-16,1-3 0 0,0-3-160 0,1 0-16 16,3-1-16-16,1 1 0 0,1 0-288 0,2 1 160 15,2 0-160-15,3 1 128 0,0 1-128 0,5 2 0 16,-1 0 0-16,3 3-176 0,2 1 176 0,2 0-208 16,2 1 80-16,1 1 128 15,2 1-640-15,2 3 0 0,1 3 0 0,0 1 0 16,2 3-2752-16,-1 3-544 0</inkml:trace>
  <inkml:trace contextRef="#ctx0" brushRef="#br1" timeOffset="70474.77">1916 409 9215 0,'0'0'816'0,"0"0"-656"15,0 0-160-15,0 0 0 0,0 0 1024 0,0 0 160 16,0 0 32-16,0 0 16 0,0 0-224 0,0 0-48 16,3-4-16-16,-3 4 0 0,7-2-432 0,2-1-64 15,1 1-32-15,1 1 0 0,2 1-288 0,-1 0-128 16,1 0 128-16,2 0-128 0,1 0 0 0,1 0-224 15,4-1 32-15</inkml:trace>
  <inkml:trace contextRef="#ctx0" brushRef="#br1" timeOffset="70900.05">2713 333 13823 0,'8'0'1216'15,"3"-1"-960"-15,-2-2-256 0,1 1 0 0,0 1 0 0,1 0 0 0,0-1-144 0,0 2 144 16,1 2 0-16,0-1 208 15,1 0-16-15,1 0 0 0,2 1-192 0,1 1 0 16,2-2 0-16,2-1 0 0,2 0-304 0,2 0-48 0,4 0-16 0,0-1 0 31,3-1-736-31,1 2-160 0,1 1-16 0,1 0-16 16,1 0 336-16,-1 2 64 0,1-1 0 0,-3 0 16 0,-3-3 624 0,0 0 112 0,-1 1 144 0,-1-1-208 16,0-1 208-16,-1-1 0 0,1 2 0 15,0 0 0-15,-1 0 448 0,0 0 0 0,1 0-16 0,-3 1 0 16,-1 1 144-16,2 0 16 0,-1-1 16 0,0 1 0 15,0 0-416-15,1-1-192 0,-1-1 160 16,4 0-160-16,-1 1 128 0,3-1-128 0,1-2 0 0,-5 2 0 16,3-1 0-16,2 2-128 0,0-1-16 0,3 1 0 0,0 0-176 0,1-1-48 15,-1-1 0-15,1 0 0 0,9-4 192 0,-2 1 48 16,-10 0 0-16,0 1 0 0,0 0 128 0,-1-2 0 16,-2 3 0-16,-2-2 0 0,0 0 0 0,0 1 192 15,2-1-32-15,-2 1-16 0,-2-1 352 0,0 2 64 16,1 0 16-16,0 1 0 0,1-2-368 0,0 1-64 15,1 1-16-15,2 0 0 0,1-1-128 0,0 1 0 16,-1 1 144-16,4 1-144 0,-2 1 0 0,0 0 0 16,0 0 0-16,0 0 0 0,-2 2 0 0,2-2 0 15,2 0 0-15,7 0-192 16,1 1-384-16,-2-1-64 0</inkml:trace>
  <inkml:trace contextRef="#ctx0" brushRef="#br1" timeOffset="71228.2">7331 271 8927 0,'32'1'384'0,"-15"0"96"16,2 1-480-16,5 0 0 0,2 0 0 0,3 1 0 16,0-2 928-16,4 0 96 0,1 1 0 0,2 1 16 0,-1-2 0 0,0 2 0 15,0 0 0-15,-1 0 0 0,0-1-432 0,-1 2-96 16,0 0 0-16,-2-1-16 0,-1-1-272 16,0-1-48-16,-1 2-16 0,1-1 0 0,1-1-160 0,-2 1 0 15,2 0 0-15,-2-1 128 0,-1 1-128 0,0 0 0 16,-2 0 0-16,0 2 128 0,-2-1-128 0,0 0 0 15,1 0 0-15,0 0 128 0,-1-1-128 16,0-1-176-16</inkml:trace>
  <inkml:trace contextRef="#ctx0" brushRef="#br1" timeOffset="72735.17">2165 506 7359 0,'0'0'320'0,"1"-4"80"0,0-2-400 0,0 0 0 16,1-1 0-16,-2 0 0 0,1 1 1760 0,0-1 272 16,0 1 48-16,0 0 16 0,1-1-624 0,-1 2-112 15,-1 1-16-15,0 4-16 0,0 0-240 0,0-5-64 16,0 5 0-16,0 0 0 0,0 0-512 0,0 0-96 15,0 0-32-15,0 0 0 0,0 0-208 0,0 0-48 16,0 0-128-16,0 0 192 0,0 0-192 0,0 0 0 16,-3 8 0-16,2 1 0 0,0 2 0 0,2 1 0 15,0 3 0-15,1 3 0 0,0 2 0 0,0 2 176 0,-1 1-32 0,2 4 0 16,0 2 192-16,0 8 48 16,0 1 0-16,-1 0 0 0,1 2-176 0,0-1-16 0,-2 1-16 0,2 2 0 15,-2-2-176-15,2 1 160 16,-1-1-160-16,0-3 160 0,0 0-160 0,1-2 0 0,0-5 0 15,0-1 128-15,-1-3-128 0,0 0 0 0,1-3 0 16,-2-2 128-16,0-3-128 0,-1 1 0 0,0-1 0 0,-1-4 0 16,0-2 176-16,-1-2-48 0,0-2-128 0,0-3 192 0,2-5 0 0,0 0-16 15,-4 3 0-15,4-3 0 0,-6 0 32 0,-2-2 16 16,2-1 0-16,-2-3 0 0,0-1-80 0,1-1-16 16,-1 0 0-16,-1 2 0 0,2 0-128 0,0 2 0 15,7 4 0-15,-8-2 0 0,-2 1 0 0,3 2 0 16,7-1 0-16,-8 4 0 0,0 3-256 0,2 1 64 15,0 3 0-15,2 3 16 0,-1 0 176 0,2 2-160 16,2 1 160-16,0-1-160 0,1 1 160 0,1-2 0 16,1 0 0-16,1-2 0 0,2-2 0 0,0-2 0 15,2-2 160-15,-2 0-160 16,4-2 432-16,0-1-16 0,0-3 0 0,2-2 0 0,2 0 256 0,-2-3 48 16,-2-1 16-16,1-2 0 0,2 0-128 0,-2-2-32 15,2-2 0-15,-1-2 0 0,-1-3-320 0,0 0-80 16,0-2-16-16,-2-1 0 0,0 3-160 0,-1 0 0 15,0 1 0-15,0 2 128 16,-2 2-832-16,1 1-192 0,-2 1-16 0,1 3-16 16,-2 0-2016-16,0 2-416 0</inkml:trace>
  <inkml:trace contextRef="#ctx0" brushRef="#br1" timeOffset="73270.03">2844 661 17503 0,'-2'-13'768'0,"2"13"176"0,-1-7-752 0,1 1-192 0,0-1 0 0,0 2 0 0,0-2 1184 0,0 2 208 16,0 5 32-16,1-6 16 0,-1 6-256 0,0 0-48 15,0 0-16-15,0 0 0 0,0 0-640 0,0 0-128 16,0 0-32-16,6 6 0 0,-2 0-192 0,0 4-128 15,0 2 128-15,-1 4-128 0,0 1 256 0,1 3 0 16,-2 2-16-16,0 2 0 0,0 1-48 0,-1 3 0 16,-1 1 0-16,0 2 0 0,0 5-64 0,0 0-128 15,0 2 176-15,1 0-176 0,2-2 128 0,-1-1-128 16,1-1 0-16,0-1 0 0,1-3 0 0,0-2 0 16,1-3 0-16,0-1 0 0,-2-1 0 0,1-2 0 15,-1-3 128-15,-1-3-128 0,0-2 0 0,-1-2 128 0,1-2-128 0,-1-2 0 16,-1-7 160-16,0 0-160 0,0 0 128 0,0 0-128 31,0 0 128-31,0 0-128 0,-4-5 0 0,1-1 128 16,0-2-256-16,-1 0-64 0,1-2-16 0,0 2 0 15,0-1-16-15,-1 1 0 0,1 2 0 0,0 1 0 16,-2 1 224-16,5 4-176 0,-5-1 176 0,-1 2-160 16,1 0 160-16,0 2-208 0,-1 2 80 0,0 1 128 0,2 2-176 0,1 1 176 15,0-1-128-15,2 0 128 0,0 0 0 0,1-2-128 16,1 2 128-16,1 0 0 0,2-2 0 0,0 0 0 15,2-2 0-15,-1 1 128 0,2-2 128 0,0-2 48 16,2-2 0-16,1 0 0 0,1-1 16 0,0-3 0 16,1-1 0-16,0-1 0 0,-1-1-80 0,-1 0-16 15,0-2 0-15,-1-2 0 0,-1-2-224 0,-2 1 176 16,1 0-176-16,-2 1 160 16,0 0-2112-16,-1 2-416 0</inkml:trace>
  <inkml:trace contextRef="#ctx0" brushRef="#br1" timeOffset="75023.33">3500 721 9215 0,'0'0'400'0,"0"0"96"0,3-6-496 0,2 1 0 0,-1-1 0 0,0-1 0 0,1 0 1120 0,0-1 128 0,-1 1 32 0,0 0 0 15,0-1-128-15,1 0-32 16,-1 0 0-16,0-1 0 0,-2-2-64 0,2 1-16 15,-1 0 0-15,1 2 0 0,-1-2 80 0,0 0 16 0,0 1 0 0,0-1 0 32,0-1-128-32,-1 2-32 0,1 0 0 0,-1-1 0 15,0 1-432-15,0 1-96 0,-1 1 0 0,1 0-16 16,-2 1-160-16,0 0-16 0,0 2-16 0,0 4 0 16,0 0-240-16,0 0 128 0,0 0-128 0,0 0 0 15,0 0 0-15,0 0 0 0,3 6 0 0,-1 3 0 16,-1 4-192-16,0 4 192 0,-1 4-192 0,0 2 192 0,1 3 0 0,-1 4-128 15,0 2 128-15,0 11 0 0,0 1 0 0,0 2 0 16,-1 4 0-16,2 0 0 0,-1 2 128 0,0-2-128 16,1 0 0-16,0-3 0 0,2-3 0 0,0-1 0 15,-1-3 0-15,1-3 0 0,1-1 128 0,-1-1-128 16,0-4 0-16,-1-1 0 0,1-3 0 0,-1-3 0 16,0-4 0-16,-1-3 0 0,0-3 176 0,-1-3-176 15,-1-3 192-15,0 0-192 0,1-8 272 0,0 0-48 16,0 0-16-16,-5 1 0 0,-1-2 48 0,-1-4 0 15,1-1 0-15,0-2 0 0,1-2-256 0,-2-1 144 16,0 0-144-16,0 0 128 0,1 0-128 0,0 1-176 16,-2 2 48-16,-2 1 0 0,1 1 128 0,2 3-160 0,-1 2 160 0,0 1-160 15,1 0 160-15,0 1-208 0,2 1 80 0,-1 3 128 16,1 2-192-16,2 0 192 0,1-1-192 0,1-1 192 16,1 1-176-16,1-1 176 15,-1-5-128-15,5 7 128 0,0-2 0 0,1-2 0 0,1 0 0 16,2-3-128-16,1-1 128 0,1-2 176 0,0-1-48 0,2-3 0 15,-1-1 144-15,1-2 32 0,0 0 0 0,-1-1 0 16,-1-4-144-16,1 2-32 0,-1 1 0 0,-1-1 0 16,0-2-128-16,-2 0 0 0,1 1 0 0,0 1 0 15,1-2-2224 1,-1 3-464-16,-1 1-112 0,0 3-16 0</inkml:trace>
  <inkml:trace contextRef="#ctx0" brushRef="#br1" timeOffset="75556.39">4517 509 27647 0,'2'-10'2448'0,"-1"-1"-1952"16,-1 0-496-16,0 2 0 0,0-1 176 0,-1 1-176 15,-1 1 192-15,1 2-192 0,-2 1 704 0,3 5 48 16,0 0 0-16,0 0 0 0,0 0-304 0,0 0-64 0,0 0-16 0,0 0 0 15,0 0-368-15,1 11 0 16,1 2 0-16,-1 1-128 0,2 4 128 0,0 4 0 16,-1 4 0-16,1-1 0 0,1 1 0 0,0 3 0 0,1 1 0 0,-1 9 0 15,-1 0 0-15,2-1 0 16,-3 1 128-16,2-1-128 0,-2 2 0 0,2-3 0 0,-2-2 0 16,0-2 0-16,0-1 0 0,1-2 0 0,-2-3 0 15,1-1 0-15,0-2 0 0,-1-3 144 0,-1-5-144 0,0-1 0 16,0-4 144-16,0-3-144 0,0 0 0 0,0-8 144 15,0 0 48-15,0 0 16 0,0 0 0 0,-5-3 0 16,-1-3-16-16,2-1 0 0,-2-4 0 0,1-1 0 16,-1-2-192-16,1 2-208 0,-1 1 32 0,1 2 16 15,-2 0-80-15,1 1-16 0,-1 2 0 0,0 2 0 16,2 2 96-16,-3 2 16 0,-1 2 0 0,-1 2 0 0,1 2 16 0,0 3 0 16,0 1 0-16,1 2 0 0,1 0 128 0,1 1 0 15,3 0-144-15,1 0 144 0,0-1 0 0,2 2 0 16,2-1 0-16,1-2 0 0,0-2 0 0,4-1 208 15,2 2-16-15,-1-2-16 0,1-4 144 0,1 1 16 16,1-2 16-16,2-2 0 0,2-3 176 0,0-1 48 16,1-2 0-16,5-3 0 0,2-2-576 15,-4 0 0-15,0-2 0 0,-2-2 544 0,0 0 0 16,-1-2 0-16,0-1 0 0,-1 1-416 0,1-2-128 0,-2 0 0 0,-1 2 0 31,-1 1-1472-31,-1 0-336 0,0 2-80 0</inkml:trace>
  <inkml:trace contextRef="#ctx0" brushRef="#br1" timeOffset="76043.28">5215 455 28383 0,'-1'-12'1264'0,"1"12"256"0,-1-4-1216 15,1 4-304-15,0 0 0 0,0 0 0 0,-3-6 384 0,3 6 32 0,0 0 0 0,0 0 0 0,0 0-160 0,0 0-48 16,0 0 0-16,3 8 0 0,-3 1-208 0,1 4 0 16,1 4 0-16,0 1 0 0,1 5 128 0,1 3 0 15,0 1-128-15,1 3 192 0,-1 3-64 0,-1 1 0 16,2 1-128-16,-3 11 192 0,-1 0-192 0,1 0 0 31,0 1 128-31,1-3-128 0,-1-2 0 0,1-3 0 0,1 0 0 0,1-4 0 0,-1-2 0 0,2-2 0 16,-3-1 0-16,1-4 0 0,2-2 128 0,-3-2-128 15,1-3 0-15,-2-3 0 0,0-2 0 0,-1-3 128 16,-1-3-128-16,0-1 0 0,0-7 0 0,0 0 0 16,0 0 0-16,-4-2-160 0,-2-3-32 0,1-1 0 15,-1-3 0-15,0 0 0 0,-3 3-144 0,0-2-48 16,0 1 0-16,1 2 0 0,-3 2 192 0,2 0 48 16,-1 1 0-16,1 2 0 0,0 1 144 0,0 1 0 15,0 2 0-15,2 1 0 0,0 1 0 0,3-1 304 0,0 1-48 0,3-1-16 16,1-5 64-16,3 8 16 0,0-1 0 0,2-1 0 0,2-1 112 0,4-2 16 15,1 0 16-15,2-2 0 16,3-2 16-16,0-1 0 0,2-1 0 0,-1-3 0 16,-1-2-224-16,1-1-32 0,0 0-16 0,-2 0 0 15,-1 0-80-15,0 0-128 0,-1-1 176 0,-1 1-176 32,-2-1-1680-32,-1 0-448 0,-2 0-96 0</inkml:trace>
  <inkml:trace contextRef="#ctx0" brushRef="#br1" timeOffset="76907.43">6214 418 6447 0,'0'0'576'16,"0"0"-576"-16,0 0 0 0,0 0 0 0,-1-4 1936 0,-2-2 288 15,1 1 48-15,1-1 16 0,0 1-880 0,1 5-160 16,0 0-32-16,0 0-16 0,0-6-304 0,0 6-64 16,0 0-16-16,0 0 0 0,0 0-272 0,0 0-48 15,0 0-16-15,0 0 0 0,0 0-288 0,2 7-48 16,-1 2-16-16,0 3 0 0,-2 3 160 0,2 0 32 15,2 7 0-15,-1 5 0 0,0 3 80 0,1 3 32 16,1 2 0-16,-1 1 0 0,0 1-32 0,0 13 0 16,0-2 0-16,0 0 0 0,-3-1-224 0,1-1-48 0,0 0-128 0,1-2 192 15,2-3-192-15,-1-2 0 16,0-3 0-16,1-3 0 0,-2-3 0 0,0-2 144 0,0 1-144 0,0-4 128 16,1-2-128-16,-1-2 0 0,-2-2 0 0,0-3 0 0,-4-3 240 0,2-2-48 15,-1-2 0-15,0-1 0 0,-2 1 0 0,1-5 0 16,4-4 0-16,-6 0 0 15,0 0-16-15,-1-3-16 0,1-3 0 0,-1 0 0 16,0 0-304-16,2 1-64 0,-1-3-16 0,1 1 0 16,-1 1 48-16,1 0 16 0,0 1 0 0,0 2 0 15,-1-1 160-15,6 4-192 0,0 0 192 0,0 0-192 0,-6 2 192 0,0 2-208 16,6-4 80-16,0 0 128 0,-1 5-176 0,1 2 176 16,1 1-128-16,3-2 128 0,-4-6 0 0,5 7 0 15,1-1 0-15,1 0 128 0,2-3 64 0,-1 0 32 16,1 1 0-16,-1-2 0 0,1-3 112 0,1-1 32 15,0-3 0-15,1 0 0 0,1-3-16 0,-1-1 0 16,-1-2 0-16,0-2 0 0,0-2-160 0,0-2-16 16,0 0-16-16,0-1 0 31,-1-1-1632-31,1-1-320 0,0 0-64 0</inkml:trace>
  <inkml:trace contextRef="#ctx0" brushRef="#br1" timeOffset="77428.14">7260 439 18431 0,'-9'-13'1632'0,"5"7"-1312"0,-1 0-320 0,0 0 0 0,-1 1 1648 0,2-1 256 16,-1 3 48-16,5 3 16 0,-4-3-992 0,4 3-192 15,0 0-32-15,0 0-16 0,0 0-416 0,0 0-64 16,-1 6-32-16,2 3 0 0,2 2-32 0,2 4-16 16,0 2 0-16,1 2 0 0,-1 5 16 0,1 1 16 15,-1 1 0-15,2 4 0 0,-2 0-80 0,1 1 0 16,-1-1-128-16,1 11 192 0,-2-1-192 0,1 0 128 16,-2 0-128-16,0-1 0 0,-1-2 128 0,1-1-128 15,-1 1 0-15,0-6 0 0,0-2 128 0,0-3-128 0,2 0 0 0,-2-2 0 16,-1-2 128-16,0-3-128 15,0-3 0-15,-1 0 144 0,0-5-16 0,0-3-128 16,0-1 192-16,-1-2-64 0,1-5-128 0,0 0 160 0,0 0-160 0,0 0 160 16,-5-4-160-16,0-1 0 0,1-4 0 0,-1-2-176 31,2-1-240-31,-2 1-48 0,0 0-16 0,1 1 0 0,-2 1 224 0,0 3 64 0,-2 1 0 0,-1 2 0 0,0 2 192 0,-2 3-176 16,-2 2 176-16,0 3-160 15,0 2 160-15,1 0 0 0,1 4 0 0,2-1 128 16,-1 0-128-16,3 1 176 0,2 0-176 0,2 0 192 15,1-1-192-15,2 1 0 0,3-2 144 0,1 0-144 16,2 0 224-16,1-3-32 0,2 0 0 0,2-1 0 0,2-3 176 0,2-2 16 16,-2-3 16-16,2 0 0 0,2-1 80 0,0-3 16 15,1-2 0-15,-2-2 0 0,1 0-160 0,-1-1-16 16,1-1-16-16,-2-2 0 0,0-1-128 0,0-2-32 16,-1 0 0-16,1-2 0 15,-1 1-608-15,-1 0-128 0,0 2-32 0,-1 0-9456 16,-2 3-1888-16</inkml:trace>
  <inkml:trace contextRef="#ctx0" brushRef="#br1" timeOffset="77916.67">8035 481 27647 0,'1'-16'1216'0,"0"11"256"0,1-2-1168 0,-1 2-304 0,0-1 0 0,-1 6 0 16,0 0 528-16,0 0 48 0,0 0 16 0,0 0 0 16,0 0-160-16,0 0-48 0,0 0 0 0,0 0 0 15,2 8-256-15,0 3-128 0,-1 3 0 0,1 2 128 16,2 3 0-16,1 3-128 0,0 2 192 0,-1 1-64 0,2 3 0 0,-1 1 0 16,-1 0 0-16,2 9 0 0,-1 0 0 0,1 0 0 15,-2 2 0-15,1 0 0 0,0 0-128 16,-1-3 0-16,-2-1 0 0,1-1 128 0,0-4-128 0,1-3 0 15,-1 0 0-15,0-4 0 0,1-2 0 0,0-3 0 16,0-2 144-16,1-4-144 0,1-2 128 0,-2-3-128 16,0-2 160-16,0-2-160 15,-4-4 272-15,0 0-32 0,7-2-16 0,-1-4 0 0,0-1 32 0,-1-4 0 16,-2-3 0-16,0 1 0 0,-1 0-256 0,-1 1-240 16,-1 0 48-16,-1 2 16 0,-1 3-32 0,-1 1-16 0,-2 0 0 15,-1 3 0-15,-2 2 48 0,-1 1 16 16,-1 1 0-16,1 2 0 0,-1 3 0 0,-1 0 0 0,0 2 0 0,1 3 0 15,2 0 160-15,1 1 0 16,2 0-144-16,1 0 144 0,0 0-240 0,2 0 32 0,1 1 0 0,2-2 0 31,0-2-560-31,2 1-128 0,2-2 0 0,0 1-16 16,2 0-368-16,1-3-64 0,-3-1 0 0,3-3-9824 0</inkml:trace>
  <inkml:trace contextRef="#ctx0" brushRef="#br1" timeOffset="78558.95">8256 472 10127 0,'0'0'896'0,"-4"-3"-704"0,-2-1-192 0,1 1 0 16,-1-1 928-16,2 0 160 0,0 2 16 0,4 2 16 0,-3-4 0 0,3 4 0 15,0 0 0-15,0 0 0 0,4-5-384 0,1 2-80 16,4 1-16-16,1 1 0 16,2 0-256-16,2 0-64 0,4-1-16 0,3 1 0 0,2 0 0 15,2-1 0-15,3-1 0 0,4-2 0 0,4 1-80 0,4 0-16 16,2-1 0-16,4 2 0 0,0 2 32 0,0-1 0 15,-1-3 0-15,0 1 0 0,1-1 16 0,-1 0 16 16,3-3 0-16,-1 3 0 0,-2-1-128 0,-3 2-16 16,-5-1-128-16,-4 1 192 0,-4 1-192 0,-6-1 144 15,-3 1-144-15,-5 1 128 0,-2-1-128 0,-5 0 160 16,-2 3-160-16,-6 0 160 0,0 0-160 0,0 0 0 0,0 0 0 0,-8 3 0 31,-2 0-672-31,-2 0-160 0,-2 2-48 0</inkml:trace>
  <inkml:trace contextRef="#ctx0" brushRef="#br1" timeOffset="79094.43">8626 424 15135 0,'0'0'672'0,"0"0"144"0,4-6-656 16,0-1-160-16,-2 1 0 0,1-1 0 0,0 2 1728 0,1-1 320 16,-1 1 64-16,-3 5 16 0,4-4-592 0,-4 4-128 15,5-4-32-15,-5 4 0 16,5-2-608-16,-5 2-112 0,6 1-16 0,-1 2-16 0,1 2-432 0,-2 1-192 16,1 3 160-16,-1 3-160 15,0 2 240-15,0 3-48 0,-2 4-16 0,0 4 0 0,0 4 16 0,2 3 0 16,-3 1 0-16,0 2 0 0,1 2 0 0,0 11 0 15,0-2 0-15,-2 0 0 0,0 0-192 0,2-1 0 16,-1 0 144-16,0-3-144 0,0-3 0 0,0-3 128 0,0-1-128 0,2-2 0 16,1-3 0-16,-2-4 0 15,-1-3 0-15,0-2 128 0,1-3-128 0,-1-4 144 0,-1-3-144 0,0-1 160 16,0 0 16-16,0-3 0 0,0-7 0 0,0 0 0 16,0 0 80-16,-5-2 32 0,-2-1 0 0,1-2 0 15,-2-2-160-15,0-1-128 0,1 0 144 0,-1-1-144 31,1-1-304-31,1 0-144 0,-2 0-48 0,0 2 0 0,-1 2 160 0,1 0 16 0,-2 4 16 0,0 1 0 16,1 1 96-16,-3 2 16 0,0 1 0 0,1 3 0 16,0-1 64-16,1 2 128 15,2 1-208-15,2-1 80 0,0 1 128 0,2 0 0 0,0 0 160 0,3-1-160 0,1 2 336 0,1 0-16 32,-1-9-16-32,5 6 0 0,1 0 128 0,2-3 16 0,1-2 16 0,2-1 0 0,3-2 64 0,-1-1 16 15,3-2 0-15,-1 0 0 0,2-1-256 0,-1 1-48 16,1-2-16-16,-2 0 0 0,1-1-400 0,-1-2-80 15,1-2 0-15,0 0-15808 16</inkml:trace>
  <inkml:trace contextRef="#ctx0" brushRef="#br1" timeOffset="79596.07">9440 122 17503 0,'2'-8'1552'0,"-1"2"-1232"16,0-1-320-16,2 1 0 0,-2 0 1904 15,0 1 320-15,0 0 64 0,-1 5 16 0,0 0-656 0,0 0-128 16,0 0-32-16,0 0 0 0,0 0-960 0,1 9-192 15,0 3-32-15,-1 4-16 0,0 3-80 0,0 2-16 16,0 1 0-16,1 2 0 0,0 3-64 0,0 5-128 16,0-4 176-16,1 0-176 0,-2-4 144 0,0 0-144 15,0-1 0-15,0 4 144 0,-2 0-144 0,1-3 0 16,1 3 0-16,-1-1 128 0,0 0-128 0,1-2 0 16,-1-1 0-16,0-2 0 0,-1-1-160 0,0 3-112 15,-1-1-32-15,2-4 0 31,0-2-2000-31,1-3-416 0,0-3-80 0</inkml:trace>
  <inkml:trace contextRef="#ctx0" brushRef="#br1" timeOffset="79863.98">9423 464 19343 0,'-8'-14'848'0,"4"8"192"0,0 0-832 0,1-2-208 0,0-1 0 0,0 1 0 0,1-1 1568 0,1-1 272 15,1-1 48-15,2 2 16 16,1-2-672-16,3 1-128 0,2-1-16 0,3 1-16 15,1-2-416-15,3 1-80 0,2 1 0 0,2 0-16 16,2 2-160-16,1 0-16 0,1 2-16 0,-2 2 0 16,-2 2-160-16,-1 2-16 0,-4 0-16 0,-1 2 0 15,-2 2-176-15,-1 2 0 0,-2 0 0 0,-3 2 128 0,-2 2-128 0,0 1 0 16,-6-2 0-16,1 1 128 0,-2 1-128 0,-3-1 0 16,0-2 0-16,-3 1 0 0,-2 0 0 0,-3-1 0 15,0-2 0-15,-2 1 0 0,1-3 128 0,-1 2-128 16,0-2 0-16,0 1 128 0,2-2-128 0,1 0 128 0,0-2-128 15,3 2 128-15,1-2-128 0,3 0 0 0,0 0 0 16,2 0 0-16,5-1 0 0,0 0-192 16,0 0 0-16</inkml:trace>
  <inkml:trace contextRef="#ctx0" brushRef="#br1" timeOffset="80193.9">9786 458 20271 0,'0'0'1792'0,"0"0"-1424"0,0 0-368 0,0 0 0 0,0 0 336 0,0 0 0 0,0 0 0 0,0 0 0 16,-3 5 224-16,0 2 32 0,0 0 16 0,-1 3 0 16,1 0-32-16,1 0-16 0,0 2 0 0,0 1 0 15,1 2-48-15,1-1-16 0,0 0 0 0,1 0 0 16,2-2-48-16,1 2 0 0,2-3 0 0,0-1 0 0,1 0 0 0,-1-4-16 15,2-1 0-15,0-2 0 0,1-2 160 0,-1-2 48 16,2-1 0-16,-1-1 0 0,1-1-32 0,-1-2 0 16,-2-4 0-16,0-1 0 0,0-2-128 0,-3 0-32 15,-1-1 0-15,0-1 0 0,-3-2-192 0,-3 2-32 16,1 1-16-16,-1 0 0 0,-2 3-80 0,-2-2-128 16,-2 4 176-16,0 3-176 0,-1 1 0 0,0 4 0 15,-1 2-160-15,0 3 160 16,1 1-768-16,1 3-48 0,-1 2 0 0</inkml:trace>
  <inkml:trace contextRef="#ctx0" brushRef="#br1" timeOffset="91649.32">6246 3421 4607 0,'0'0'400'0,"0"0"-400"0,0 0 0 0,0-4 0 0,0 4 2128 0,2-5 352 16,-2 5 64-16,0 0 16 0,0 0-1232 0,0 0-240 15,0 0-64-15,0 0 0 0,0 0-400 0,0 0-96 16,-1 7-16-16,1-1 0 0,1 1-208 0,-1 1-48 16,0-1-16-16,-1 1 0 0,0 0-240 0,2 0 128 15,-1-2-128-15,1 0 0 0,-1-6 192 0,1 7-64 16,0 0-128-16,1 0 192 0,0-2 80 0,-2-5 16 16,0 0 0-16,6 4 0 0,0-1 32 0,1-2 16 15,1 0 0-15,-1-2 0 0,0-3 144 0,1-1 32 0,1-2 0 0,-1 0 0 16,0-2-64-16,1 0-16 0,-1-1 0 15,-1 0 0-15,1-2 144 0,0 0 48 0,-3 0 0 16,1 0 0-16,-2 0-432 0,0 1-192 16,0 0 160-16,-2 2-160 0,-1 2 432 0,0 2-16 15,0-1 0-15,-1 6 0 0,0 0 16 0,0 0 0 16,0 0 0-16,0 0 0 0,0 0-288 0,0 0-144 0,0 0 160 0,0 0-160 16,0 0 0-16,0 0 0 0,-2 8 0 0,0 1-160 15,0 1 160-15,1 1-128 0,-2 0 128 0,1 1-128 16,1 0 128-16,0 1 0 0,-1 3 0 15,1 0 0-15,-2 1 0 0,3 0-128 0,0 2 128 0,0 1 0 16,2 1 0-16,0-1 0 0,0 2 0 0,1 2-128 16,-1-4 128-16,2 1 0 0,-1 0 0 0,0-1 0 15,1-2 0-15,-1-3 0 0,0-1 0 0,-1 1 0 16,0-2 0-16,-1 0 0 0,-1-2 0 0,0-1 0 0,-1 0 0 16,-2-4 0-16,0 0 128 0,-1-2-128 0,-1 0 256 0,0-3-32 15,-2-1 0-15,1-2 0 0,-2-1 64 0,0-1 16 16,-1-3 0-16,2-1 0 0,-1-2 160 0,0-1 48 15,2-1 0-15,1-2 0 0,1 0-96 0,2-1-16 16,1-2 0-16,1 2 0 0,1-2-176 0,1 2-32 16,1-2-16-16,3 2 0 0,-1 1-176 0,3 2 0 0,-2 1 0 0,3 1 0 15,0 1-320-15,1 1 16 16,1 4 0-16,1 2 0 16,0 0-2128-16,4 4-416 0</inkml:trace>
  <inkml:trace contextRef="#ctx0" brushRef="#br0" timeOffset="112207.36">5744 915 13823 0,'0'0'608'0,"0"0"128"0,0-4-592 0,2-2-144 0,0 1 0 0,1-1 0 15,0 0 512-15,-1-1 64 16,0-2 0-16,0 2 16 0,1-1 384 0,-1 0 80 0,0 1 16 0,0-1 0 16,0 0-192-16,0 0-48 0,0 2 0 0,0-1 0 15,-1 0-128-15,0 0-48 0,1 1 0 0,-2 6 0 0,1-4 16 0,-1 4 0 16,2-7 0-16,-1 2 0 16,-1 5-80-16,0 0-16 0,0 0 0 0,0 0 0 31,0 0-64-31,0 0 0 0,0 0-16 0,0 0 0 15,0 0-336-15,0 0-160 0,0 0 160 0,0 0-160 0,0 0 0 16,1 9 0-16,0 1 0 0,0 2 0 0,0 1 0 0,0 1 0 16,0 2 0-16,-1 3 0 0,0 3 0 0,0 4 0 15,0 0-128-15,0 4 128 0,0 2 0 0,0 2 0 16,1 3 0-16,-1 0 0 0,-1-1 0 0,1 2 0 16,0 3 0-16,0 1 0 0,0 1 0 0,0 0 0 15,1 1 0-15,0-3 0 0,1-1 128 0,0-1-128 16,1-3 0-16,-1 0 0 0,2-3 160 0,-2-1-160 15,2 0 160-15,1-2-160 0,-3-3 240 0,0 0-48 16,0-2-16-16,1-1 0 0,1-1 64 0,-1-1 16 16,-1-3 0-16,0-2 0 0,1-1 0 0,-1-2 0 15,-2-2 0-15,0-2 0 0,0-1-256 0,1 0 144 16,-1-3-144-16,0-6 128 0,1 7 0 0,-1-7-128 0,1 5 192 0,-1-5-64 16,0 0 0-16,0 0-128 0,0 0 192 0,0 0-64 15,0 0-432 1,0 0-80-16,0 0-32 0,0 0 0 15,-5 2-704-15,5-2-144 0,-6-3-16 0,2 0-12560 0</inkml:trace>
  <inkml:trace contextRef="#ctx0" brushRef="#br0" timeOffset="112711.43">5722 810 17503 0,'0'0'1552'0,"0"0"-1232"0,-7 4-320 0,0 3 0 16,-3 0 0-16,0 3 0 16,-1 3 0-16,1 2-144 0,-1-1 496 0,1 3 96 15,1 1 32-15,0 2 0 0,1 2 16 0,-1 1 0 16,1 0 0-16,2-1 0 0,0-1-48 0,2-1-16 0,-1-1 0 0,2-2 0 16,1-2 256-16,1-3 48 0,0-2 16 0,1-3 0 15,0-1 272-15,0-6 48 0,0 0 16 0,0 0 0 16,0 0 192-16,0 0 64 15,6-9 0-15,1-1 0 0,0-4-640 0,1-4-128 0,1-4-32 0,2-2 0 16,2-4-336-16,0 1-64 0,1-2-16 16,0 4 0-16,-2 2-128 0,0 2 0 0,-1 2 0 0,-1 4 0 0,-1 4 144 0,0 2-144 15,-2 1 160-15,0 4-160 0,-1 1 0 0,1 2 128 16,1 2-128-16,-4 1 0 0,4 2 0 0,1 3 0 16,1 1 0-16,-2-1 0 0,1-1 0 0,0 3 0 15,1 1 0-15,-2-1 0 0,1 0 0 0,1 1 0 16,1 0 0-16,1-1 0 0,1-3 0 0,0 0 0 15,1-1-192-15</inkml:trace>
  <inkml:trace contextRef="#ctx0" brushRef="#br0" timeOffset="119359.76">2830 6635 16575 0,'-5'-2'1472'0,"-1"0"-1168"0,1 1-304 16,0 0 0-16,1-2 2048 0,4 3 336 0,0 0 80 0,0 0 16 16,0 0-1088-16,0 0-224 0,0 0-32 0,0 0-16 0,10-1-352 0,3 1-64 15,2 0 0-15,3 1-16 0,3-2 16 0,1 0 16 16,2 0 0-16,-2 0 0 0,2-1-208 0,1 1-64 16,1-3 0-16,-1 1 0 0,1 0-240 0,0 0-48 15,-1-2-16-15,0 3 0 0,-2 0-144 0,1 0 0 16,-2-1 144-16,-3 2-144 0,0-1 0 0,-2-1-240 15,-2-1 48-15,-3 2 0 16,-3 1-1600-16,-3 0-304 0,-6 1-64 0,0 0-11760 16</inkml:trace>
  <inkml:trace contextRef="#ctx0" brushRef="#br0" timeOffset="119547.83">2942 6798 29247 0,'-13'3'1296'0,"8"-2"272"0,-1 1-1248 0,6-2-320 0,0 0 0 16,0 0 0-16,0 0 768 0,0 0 112 15,0 0 16-15,0 0 0 0,0 0-32 0,4 4 0 16,3-1 0-16,2 1 0 0,3-2-352 0,2 0-64 16,-3-1 0-16,6-1-16 0,1 0-176 0,3-2-16 0,1 0-16 0,1-1 0 15,3 0-432-15,1-1-96 0,2-3-16 16,2 1-10736 0,1-1-2144-16</inkml:trace>
  <inkml:trace contextRef="#ctx0" brushRef="#br0" timeOffset="125416.6">593 4421 9215 0,'0'0'816'0,"0"0"-656"15,0 0-160-15,0 0 0 0,2-4 1744 0,-2 4 320 0,2-7 64 0,0 1 16 16,0 1-624-16,-2 5-128 15,4-6-32-15,-4 6 0 0,3-4-32 0,-3 4-16 16,0 0 0-16,0 0 0 0,4-3-304 0,-4 3-64 16,0 0-16-16,0 0 0 0,0 0-208 0,6 7-32 0,-4 4-16 0,0 0 0 15,-2 3-208-15,0 1-32 0,0 2-16 0,0 0 0 16,-1 1-224-16,0 0-32 16,0 1-16-16,1 1 0 0,0-1-144 0,0-1 0 15,1 0 144-15,1-2-144 0,2-1 0 0,0-1 0 0,0-2 0 0,2-1 0 0,0-1 128 0,2-2-128 16,0-3 160-16,2 0-160 0,-3-1 240 0,1-2-48 15,0-2-16-15,1-2 0 0,1-1 128 0,-1-2 16 16,-1-1 16-16,2-3 0 0,2-3 112 0,-1-2 32 16,-1-3 0-16,0-3 0 0,1-4-176 0,-2 0-48 15,-3-1 0-15,0-1 0 0,-1 0-256 0,-1 2 160 16,-1 1-160-16,-1 2 128 0,-1 3-128 0,-1 4 192 0,-1 2-192 0,-1 2 192 16,0 2 176-16,0 3 32 15,-1 0 16-15,0 3 0 0,-1 1-112 0,-3 1-32 16,2 1 0-16,-1 2 0 0,1 2-272 0,-1 1 0 15,4 3 0-15,-4 1 0 0,1 0 0 0,2 1 0 0,-1 0 0 0,3 1 0 16,0 1 0-16,1-1-144 0,1 0 144 0,1-1 0 16,2 0 0-16,-1-1-128 0,1-1 128 0,2-1 0 15,0-2-192-15,2 0 32 16,-1-2 16-16,0-2 0 16,2 2-368-16,2-2-80 0,2-2-16 0,0-1 0 15,1-2-1760-15,1-1-368 0,2 1-64 0</inkml:trace>
  <inkml:trace contextRef="#ctx0" brushRef="#br0" timeOffset="125903.04">1258 4386 26719 0,'0'0'2368'0,"0"0"-1888"0,1-5-480 0,0 0 0 0,3-1 1088 0,-1 2 112 15,-3 4 16-15,3-4 16 0,2-1-384 0,-1 2-80 16,1 1 0-16,2 2-16 0,1 1-112 0,-1 2-32 16,1 0 0-16,1 4 0 0,0 1-240 0,0 0-48 15,-2 3-16-15,0 2 0 0,-1 0-128 0,0 1-32 16,-2-1 0-16,1 2 0 0,-4 1-144 0,0 1 160 16,-2-2-160-16,0 1 160 15,-3 2 48-15,0-1 16 0,-1-1 0 0,-1-1 0 0,1 0-224 0,0-3 0 16,1-2 0-16,0-1-160 0,1-3 160 0,0 0 0 0,3-6 0 0,0 0 128 15,0 0-128-15,0 0 128 16,0 0-128-16,0 0 128 0,2-7-128 0,2-4 0 0,2-1-128 16,2-5 128-16,-1-3-272 0,3-2 16 15,1-2 16-15,1 0 0 0,2 0 80 0,-3 2 16 16,0 1 0-16,-3 4 0 0,-1 2 144 0,0 3 0 0,-2 3 0 0,-2 3 0 16,-3 6 448-16,0 0 112 0,0 0 16 0,0 0 16 15,0 0-160-15,-4 5-48 0,-1 3 0 0,0 2 0 16,1 2-192-16,-1 1-64 0,0 1 0 0,0 1 0 15,3 0-128-15,0 2 0 0,0-1 0 0,2 2 0 16,2-2 0-16,2 1 0 0,2-1 0 0,2 0 0 16,0-2 0-16,2 0 0 0,2-2 0 0,1-1 0 15,0-3-320-15,1-1 64 0,1-2 16 0,2 0 0 16,1-3-736 0,-1-1-160-16,0-2-16 0,0-3-16 0,1-1-2304 0,-2-4-464 0</inkml:trace>
  <inkml:trace contextRef="#ctx0" brushRef="#br0" timeOffset="126170.53">1703 4344 22111 0,'-9'-9'976'0,"5"6"208"0,0-2-944 0,0 2-240 15,4 3 0-15,-5-4 0 0,1-1 1872 0,4 5 336 16,0 0 64-16,0 0 16 0,0 0-816 0,0 0-144 16,0 0-48-16,0 0 0 0,0 0-688 0,-1 8-144 0,1 1-16 0,1 1-16 15,2 0 32-15,0 2 16 0,0 2 0 0,0 3 0 31,1 0-80-31,2 3 0 0,-4 2-16 0,-1 1 0 0,0-1-160 0,-1 2-16 0,-1 0-16 0,-1 1 0 16,-1-1-176-16,-1 1 192 0,0-1-192 0,-2 1 192 16,0-1-192-16,0 0 160 0,0-2-160 0,-2-1 160 15,0 0-160-15,0-3-176 0,-1 0 48 0,-1-3 0 32,-2 0-560-32,0-3-96 0,0-2-32 0,-2-3 0 15,1 0-2256-15,-1-4-464 0</inkml:trace>
  <inkml:trace contextRef="#ctx0" brushRef="#br0" timeOffset="126375.76">1020 4311 35935 0,'-19'-7'1600'0,"12"6"320"0,0 2-1536 0,2 4-384 16,-2 0 0-16,2 3 0 0,-2 1 0 0,2 2-320 15,-1 2 64-15,2 3 16 0,-2 4 688 0,2 2 128 16,1 1 16-16,2 3 16 0,1 1-288 0,3 3-64 0,1 0-16 0,4-1 0 15,2 0-240-15,3-1 144 0,7 1-144 0,3 1 128 16,4-1-128-16,3 0 0 16,2-1 0-16,2-3 128 15,4-2-736-15,2-3-160 0,4-5-16 0,6-2-15520 0</inkml:trace>
  <inkml:trace contextRef="#ctx0" brushRef="#br0" timeOffset="130036.45">4768 6982 15135 0,'0'0'672'0,"1"-5"144"16,-3-2-656-16,2 1-160 0,-1 1 0 0,1-1 0 16,0 1 816-16,1 0 128 0,-1 1 16 0,1-1 16 15,0 1 96-15,-1 4 16 0,0 0 0 0,0 0 0 0,0 0-272 0,0 0-48 16,0 0-16-16,0 0 0 0,0 0-176 0,0 0-16 16,0 0-16-16,4 7 0 0,0 4 96 0,-1 3 0 15,-2 2 16-15,1 4 0 0,-2 2-160 0,2 2-48 16,-2 3 0-16,0 0 0 0,0 1-128 0,0 3-48 15,2-1 0-15,0 1 0 0,0-1-112 16,2-1-32-16,-1-2 0 0,1 1 0 0,-1-2-128 16,0-1 128-16,0-2-128 0,2-1 128 0,-4 0-128 0,2-3 0 15,0-2 0-15,1-2 0 0,-2-1 144 0,0-1-144 16,0 0 160-16,1-4-160 16,0 0-256-16,0-2-160 0,-3-7-32 0,4 5-9120 15,-4-5-1824-15</inkml:trace>
  <inkml:trace contextRef="#ctx0" brushRef="#br0" timeOffset="130733.74">4823 6899 6447 0,'0'0'272'0,"-1"-5"80"0,-1-1-352 0,0 1 0 0,0-1 0 0,-1 1 0 16,2-1 2576-16,0 1 448 0,0-1 96 0,1 1 16 16,0-1-1664-16,0 6-320 0,1-5-64 0,1-1 0 15,1 2-320-15,-3 4-48 0,4-5-16 0,0 2 0 16,2 0-128-16,0 0-48 0,2 0 0 0,2 1 0 0,0 0-80 0,2 0 0 16,2 1-16-16,2 0 0 0,-1-1-192 0,3 0-48 15,2 0 0-15,2 1 0 0,0 0-192 0,3 0 144 16,2-1-144-16,4-1 128 0,1 1-128 0,2 0 0 15,1 0 0-15,2 0 0 0,1-2 0 0,3 0 0 16,1-1 0-16,3 1 0 0,2-1 0 0,5 0 128 16,4 1-128-16,0 0 128 0,0 1-128 0,1-1 0 15,2-1 0-15,2 2-176 0,3 0 176 0,1-3 0 16,-1 2 128-16,1-1-128 0,1 1 0 0,1 0 0 0,4 0 0 0,2 1 0 16,-3-1 0-16,1-1 0 15,0 0 0-15,3-1-128 0,5 2 128 0,-2-1 0 16,-1 0 0-16,-1-1 128 0,-2 1-128 0,5 1 128 15,4 1-128-15,0 0 128 0,-2-1-128 0,1-1 144 0,1 2-144 0,3 0 160 16,3 0-160-16,-4 0 0 0,-3-1 144 0,1 0-144 16,-2 4 192-16,2 0-48 0,4 0 0 0,-2 0 0 15,-3 0-144-15,-3 0 160 16,-1 2-160-16,2 0 160 0,6 0-160 0,-2 0 160 0,-4-1-160 0,-14 3 160 0,5-1-160 0,1 0 0 16,-2 0 144-16,2 0-144 0,2-1 0 0,0 1 128 15,-2 0-128-15,1 2 0 0,17-1 0 0,-5 0 144 16,-1-1-144-16,-6 0 0 0,-3 2 224 0,-4-1-64 15,-3 0-16-15,-14 0 0 0,3-2-144 0,-1 0 192 16,-1 0-192-16,-1 0 192 0,-2 1-192 0,2-1 128 16,0-1-128-16,13 0 128 0,-4-1-128 0,-7 0 0 15,-4-1 144-15,-5 0-144 0,-3-1 176 0,-3-1-48 16,-5 2 0-16,-1 0 0 0,-3 0 32 0,-2 0 0 16,-4 0 0-16,-3 0 0 0,-2-1-32 0,-4-1 0 15,-1 1 0-15,-3 0 0 0,-1 1-128 0,-4 0 160 16,-1 0-160-16,-6 1 160 0,0 0-400 0,0 0-80 15,0 0 0-15,0 0-16 16,0 0-800-16,0 0-144 0,-7 1-48 0,1 1 0 16,-1 1-480-16,2 1-112 0,-1-2 0 0</inkml:trace>
  <inkml:trace contextRef="#ctx0" brushRef="#br0" timeOffset="131059.43">11070 6709 9215 0,'0'0'816'0,"0"0"-656"0,0 0-160 0,0 0 0 15,0 0 2256-15,0 0 432 16,4-4 64-16,-4 4 32 0,0 0-960 0,2-5-192 16,0 2-32-16,-2 3-16 0,0 0-560 0,0 0-96 0,0 0-32 0,0 0 0 15,0 0-416-15,0 0-96 0,5 0 0 0,-5 0-16 0,5 4-80 0,-1 1-16 16,2 0 0-16,-2 2 0 0,-1-1 32 0,1 4 0 16,-2 1 0-16,1 2 0 0,2 2-80 0,-1 1-16 15,0 3 0-15,2 1 0 0,-1 2 16 16,2 1 0-16,0 1 0 0,-2 2 0 0,2 2 112 0,-3 1 32 15,2 0 0-15,0 3 0 0,-1 1-144 0,0 0-32 16,0 1 0-16,0 1 0 0,-2-3 64 0,2 0 16 16,0-1 0-16,1 0 0 0,0 0-272 0,0-2 0 15,-3-1 0-15,2 0 0 0,-1-1 0 0,0-2 0 16,0-1 0-16,-2-1 160 0,0-2-160 0,-2-2 128 16,-1-2-128-16,0-2 128 0,-1-2-128 0,-2 0-144 15,0-2 144-15,0-1-10832 0,-2 0-2048 0</inkml:trace>
  <inkml:trace contextRef="#ctx0" brushRef="#br0" timeOffset="132346.97">4915 7615 12959 0,'0'0'576'0,"0"0"112"0,-6-1-560 0,6 1-128 0,-4-3 0 0,4 3 0 0,-6-3 1024 0,2-1 192 16,4 4 16-16,-5-3 16 15,5 3 80-15,-3-3 16 0,3 3 0 0,0 0 0 0,0 0-320 0,0 0-64 16,0 0-16-16,0 0 0 0,0 0-416 0,0 0-80 16,0 0 0-16,0 0-16 0,2-6-176 0,-2 6-48 15,7-4 0-15,1 1 0 0,-1 0-16 0,3 1 0 16,0 2 0-16,2-1 0 0,2 0-16 0,2 0-16 15,1 0 0-15,4 1 0 0,-2 0-32 0,4 0-128 16,2 1 192-16,3 0-64 0,1 0-128 0,0-1 192 16,2-1-192-16,0 1 192 0,0-1-192 0,2 0 128 15,2 0-128-15,2 0 128 0,2-1-128 0,3 0 0 16,2 1 0-16,3 0 0 0,1-2 0 0,1-1 0 16,-1 1 128-16,3 0-128 0,1 0 0 0,3 0 0 15,2 2 0-15,-2-1 0 0,-2 0 0 0,-2-1 0 0,-1-1 0 0,0 1 128 16,2 0-128-16,-7 0 0 15,4 2 0-15,2 0 0 0,-1 0 0 0,-1-1 0 0,1 0 0 0,0 0 0 16,4-1 0-16,1 1 0 0,0 0 0 0,14 0 0 0,-3 1 0 16,-4 0 0-16,-5-2 0 0,0 2 0 0,-1-1 0 0,2 1 0 15,0 1 0-15,0 0 128 0,1 0-128 16,-14-1 192-16,1 0-192 0,2 0 192 16,1-2 0-16,0 3 0 0,3 0 0 0,3 0 0 0,2-1-32 0,13 0 0 15,-6 0 0-15,-3-1 0 0,-4 0-32 16,0 1-128-16,-3 1 192 0,2 0-64 0,2 0-128 0,0-1 160 15,-2-1-160-15,0 0 160 0,-1 1-160 0,-1 0 0 16,-3 0 0-16,2 1 0 0,3 0 0 0,0 0 128 16,-1 0-128-16,0 0 0 0,2-2 0 0,-4-2 0 15,0 1 128-15,-1 2-128 0,0 1 0 0,-1 0 128 0,2-1-128 0,-3-1 128 16,-2 0-128-16,-1-1 128 16,1 1-128-16,-2 0 128 0,-2 1 0 0,0 2-128 31,0 0 192-31,1 0-64 0,2-1-128 0,-1-1 0 0,0 0 0 0,-1 0 0 0,-1 1 128 0,-1 0-128 15,-3-1 128-15,1 1-128 0,-1 0 0 0,1 0 0 16,1 0 0-16,0 0 0 0,-1 0 0 0,0 0 0 0,0-1 128 0,0 0-128 16,-2-1 0-16,0 1 0 0,-2 1 0 0,1 0 0 31,-2 1 0-31,1 1 0 0,2-1 0 0,-1 0 128 16,0 0-128-16,-1-1 0 15,2 0 0-15,-5 0 0 0,-4 0 0 0,-2 0 0 0,2-1 0 0,-4 1 0 16,1 0 0-16,-3 1 160 0,0 0-160 0,-2 0 160 15,-1-1 0-15,0 0 0 0,-3-1 0 0,-1 1 0 16,0 1 112-16,-2 0 32 0,-1 0 0 0,1-1 0 16,-3 0-48-16,-1-1 0 0,-1 0 0 0,-2 1 0 15,1 1-64-15,1 0 0 0,0-1-16 0,-1 0 0 0,-4 1-32 16,-5-1 0-16,6 1 0 0,-1-1 0 0,-5 0-144 0,7 0 160 16,-7 0-160-16,5 0 160 0,-5 0-160 0,0 0 0 15,6 2 144-15,-6-2-144 0,0 0 0 0,0 0 0 16,0 0 0-16,0 0 0 15,0 0-1328-15,0 0-336 0,0 0-64 0,0 0-8752 16,-3 4-1744-16</inkml:trace>
  <inkml:trace contextRef="#ctx0" brushRef="#br0" timeOffset="132471.94">11290 7564 11967 0,'0'0'1072'0,"0"0"-864"16,0 0-208-16,0 0 0 0,0 0 3520 0,0 0 640 0,-1-5 144 0,1 5 32 15,0 0-3504-15,0 0-688 16,0 0-144-16,0 0-8144 0,-1-5-1648 0</inkml:trace>
  <inkml:trace contextRef="#ctx0" brushRef="#br0" timeOffset="133336.07">4800 5724 28799 0,'0'0'1280'0,"0"0"256"0,0 0-1232 0,0 0-304 0,0 0 0 0,0 0 0 15,0 0 0-15,0 0 0 0,0 0 0 0,0 0 0 16,0 0 0-16,0 0 128 0,7-2 0 0,-1 0-128 16,1-1 0-16,2 2 0 0,1-2 0 0,1 2 0 15,0 0-352-15,2 0-80 0,2-1-16 0,3 0 0 16,3 0-944-16,2-1-192 0,1 1-32 0,4 0-16 0</inkml:trace>
  <inkml:trace contextRef="#ctx0" brushRef="#br0" timeOffset="133603.57">5513 5661 11055 0,'7'-1'976'0,"2"-1"-784"16,5 1-192-16,1 1 0 0,2 0 1536 0,0 0 256 16,2 0 48-16,1 0 16 0,-1-1-1280 0,1 0-256 15,1 0-64-15,1 0 0 0,1-2-256 0,3 2 160 16,0-1-160-16,3 1 128 0,2 0-128 0,4 0 0 15,1 0 0-15,2 1-176 16,2 1-192-16,1-1-32 0,-3-1-16 0,2 0 0 16,-2 0-16-16,1 0 0 0,0-1 0 0,2 3 0 0,1 1 304 0,1 0 128 0,0 0-128 0,1 0 128 15,0 0 0-15,-3-1 0 0,-2 0 0 0,-1 0 0 16,-1-1 0-16,-1 0 176 0,1 1-16 0,1 0 0 16,-1 0 192-16,3 0 32 0,-2 0 16 0,2 0 0 15,0 1-208-15,-1-2-64 0,-1 0 0 0,-1-2 0 16,-3 1-128-16,3 0 0 0,2 0 0 0,3 1 0 0,2 1-144 0,2 0-64 15,2 2-16-15,1-3 0 16,-3-2-816-16,0 1-176 0</inkml:trace>
  <inkml:trace contextRef="#ctx0" brushRef="#br0" timeOffset="133902.79">8322 5651 14159 0,'49'-4'624'0,"-27"3"144"0,2 0-624 15,2-1-144-15,3 2 0 0,1-2 0 0,0 0 1088 0,3 1 176 16,2-1 32-16,2 1 16 0,6-2-528 0,2 1-96 15,2-1-32-15,2-1 0 0,-1 1-400 0,-1 1-64 16,0 0-32-16,0-1 0 0,0 1-160 0,4 0 0 16,3 0 0-16,1-2 0 0,-3 0 0 0,2 1 0 15,0-1 0-15,0 2 128 0,2 0-128 0,3 0 0 16,3 0-192-16,0-1 192 16,-3 1-752-16,0 0-16 0,-2 0-16 0,0 1 0 15,1 0 80-15,1 0 0 0,0-1 16 0,-4 1 0 0,-14 0 880 0,-4 0 160 0,2 0 32 0,-1 0 16 16,-1 0 944-16,-1 0 192 15,-2 0 48-15,0 0 0 0,8-3-144 0,-2 2-32 0,0 1 0 0,-3-1 0 16,-1 0-384-16,-1-1-96 0,-4 0-16 0,-2 0 0 16,0-1-528-16,-1 1-128 0,0 0 0 0,-1 1-16 15,-2-1-240-15,-2 1 0 0,-6 1-192 16,0-1-9440-16,-2 1-1888 0</inkml:trace>
  <inkml:trace contextRef="#ctx0" brushRef="#br0" timeOffset="134764.64">5296 5827 17615 0,'-1'-12'768'0,"1"12"192"0,0-7-768 0,-1-1-192 16,0 1 0-16,0-1 0 0,0-1 1536 0,0 0 288 15,1 2 48-15,0 0 16 0,0 7-256 0,0 0-48 16,0 0-16-16,0 0 0 0,0 0-528 0,0 0-96 16,0 0-32-16,0 0 0 0,0 0-464 0,3 4-112 15,1 5-16-15,1 2 0 0,-2 2 32 0,3 4 0 16,-2 3 0-16,1 3 0 0,1 1-16 0,-1 1 0 0,2 4 0 0,2 3 0 15,0 1-32-15,-1 1-16 0,0 1 0 16,0 3 0-16,0 2-96 0,-1 2-32 16,0 1 0-16,1-1 0 0,-1-3-160 0,1 0 0 15,0-2 144-15,-1-2-144 0,0 0 0 0,0-4 144 0,-2-2-144 0,-1-1 0 16,0-3 176-16,-1-2-176 0,-1-2 160 0,-1-4-160 16,2-2 192-16,-6-2-64 15,1-3-128-15,-1-1 192 0,-2-3-192 0,1-1 0 0,-1-4 0 0,-2-2 0 16,-1-3-192-16,1-1-64 0,-2-3-32 0,1-1 0 15,1 1-160 1,-1-1-48-16,-1 1 0 0,-1 3 0 0,0 0 304 0,1 2 192 0,0 1-208 0,3 2 80 16,-4 3 128-16,2 1 0 0,2 3-144 0,-1 2 144 15,2 2 0-15,-2 1 0 0,3 0 160 0,0 0-160 16,3 0 192-16,1 1-64 0,0-1 0 0,2 1-128 16,2-2 304-16,1 0-48 0,1-2-16 0,1 0 0 15,2-3 32-15,1-1 16 0,2 0 0 0,-1-2 0 0,-2-1 48 0,1-2 16 16,0-2 0-16,1-1 0 0,0-4-48 0,-1-1-16 15,-2-2 0-15,1-2 0 0,0-2-160 0,-2-2-128 16,0-3 192-16,0-1-192 16,0 0-400-16,-1 0-192 0,1 1-48 0,-2 0 0 15,1 1-1952-15,0 3-400 0,1 1-80 0,1 2-11264 0</inkml:trace>
  <inkml:trace contextRef="#ctx0" brushRef="#br0" timeOffset="135253.81">6075 5870 24879 0,'-7'-10'1088'0,"7"10"256"0,-3-5-1088 0,3 5-256 0,0 0 0 0,0 0 0 15,0 0 1920-15,0 0 320 0,0 0 64 16,0 0 0-16,0 0-1408 0,0 0-304 0,-2 7-48 0,1 2-16 15,1 1-16-15,0 2 0 0,2 2 0 0,0 4 0 0,0-1 0 0,2 2-16 16,-1 2 0-16,1 2 0 0,2 1-192 0,-1 3-48 16,1-2 0-16,1 2 0 0,-2 3-256 0,1 1 160 31,-2 0-160-31,0 1 128 0,0 1 32 0,-1 1 0 0,1 0 0 0,2-1 0 0,-1-2-160 0,1-2 0 31,0 1-192-31,0-1 192 0,-2-4-272 0,0-2 64 0,-1-3 16 0,-1-3 0 0,0-1-176 0,-1-5-16 31,1-5-16-31,-2-6 0 0,0 0 80 0,0 0 0 16,0 0 16-16,-7-3 0 16,0-2-224-16,0-3-48 0,-1-1-16 0,0 0 0 15,1 2 128-15,-3 1 16 0,2 3 16 0,0-1 0 0,1 1 432 0,0 3 0 16,0 2 0-16,1 2 0 0,-1 0 448 0,1 2 32 16,-1 0 0-16,1 2 0 0,1 1 16 0,2-1 0 15,-1 1 0-15,3 1 0 0,0 0-96 0,2 0-16 16,1-1 0-16,2 0 0 0,-1-2-96 0,3 1-32 0,0-3 0 0,3 1 0 15,0-2-16-15,0-1-16 16,0-2 0-16,2-1 0 0,0-4-32 0,2 0 0 0,-2-3 0 0,0-1 0 16,-2-3-192-16,1-4 0 0,1-1 0 0,0-3-160 31,0-2-2000-31,0-1-400 0,0 0-64 0</inkml:trace>
  <inkml:trace contextRef="#ctx0" brushRef="#br0" timeOffset="135818.31">7325 5863 911 0,'-4'-12'0'0,"3"8"0"16,-1-2 0-16,9 2 0 0,6 0 6160 0,-2 0 1152 0,-6 2 240 0,-5 2 32 16,0 0-4864-16,0 0-976 0,0 0-192 15,0 0-32-15,0 0-688 0,0 5-128 0,1 4-16 0,1 2-16 16,-1 4-128-16,1 1-32 0,-1-1 0 0,1 3 0 16,-2 1-160-16,2 0-32 0,-1 1-16 0,1 3 0 15,-1 0-112-15,0 0 0 0,0 1-16 0,0 0 0 16,0 0-176-16,-1 2 192 0,0 0-192 15,1 0 192-15,-1-1-192 0,1 1 0 0,-1-2 0 16,1-1 128-16,-1-2-128 0,1-2 160 0,1-3-160 0,-2-1 160 0,0-1-160 0,0-4 0 16,1-3-160-16,-1-7 160 0,0 0-256 0,0 0 64 15,0 0 0-15,-6-3 0 0,0-5-64 0,-1-2-16 16,-1-2 0-16,1 0 0 16,-2 0-240-16,0 1-32 0,1 1-16 15,1 1 0-15,-2 2 320 0,1 2 64 0,-1 2 16 0,0 3 0 0,1 4 160 0,0 3 192 16,0 2-32-16,1 2-16 0,0 1-144 0,1 2 192 15,2 2-192-15,1-1 192 0,2 1-192 0,2 1 192 16,1-1-192-16,2 0 192 16,2-1-48-16,2 0 0 0,1-2 0 0,2 0 0 0,0-1 48 0,3-1 16 15,0-2 0-15,2-1 0 0,0-3-16 0,-1-3 0 16,2-3 0-16,-2-2 0 0,-1-3 0 0,0-1 0 16,-1-3 0-16,0-2 0 0,-2-3-192 0,0-2 0 15,-1-4 0-15,-2 0-160 16,-2-1-2016-16,1 0-384 0,-2 2-96 0</inkml:trace>
  <inkml:trace contextRef="#ctx0" brushRef="#br0" timeOffset="136338.29">8714 5807 8287 0,'-7'-12'736'0,"7"12"-592"0,-3-7-144 0,5 2 0 0,5 0 6096 0,-1 2 1200 16,-6 3 224-16,0 0 48 0,0 0-5712 0,0 0-1152 16,0 0-240-16,0 0-32 0,0 0-176 0,2 8-48 15,0 1 0-15,0 2 0 0,1 2 112 0,1 2 32 16,-2 3 0-16,0 2 0 0,0 0-192 0,0 1-32 15,-1 2-128-15,1 2 192 0,-1-1-192 0,1 2 128 16,2 2-128-16,-4 0 0 0,-3 2 128 0,1 2-128 16,0-1 0-16,-1 1 144 0,0-2-144 0,0 2 0 15,-1 0 0-15,2-1 0 0,0-2 0 0,0-3-304 16,0-3 48-16,2-4 16 16,-3-6-192-16,3-1-32 0,-2-3-16 0,1-4 0 0,1-5 224 0,0 0 32 15,0 0 16-15,-4-6 0 0,-2-5-96 0,1-2-16 0,-2-3 0 16,1 0 0-1,-1-1-256-15,0 2-48 0,1 2-16 0,0 2 0 0,0 3 640 0,0 2 192 0,1 2 0 0,-1 2 0 16,1 1 272-16,-1 3 64 0,1 2 16 16,0 2 0-16,3 0-240 0,-1 2-48 0,1 0-16 0,0 1 0 15,2-1-16-15,3 1 0 16,-1 0 0-16,1 0 0 0,3 0 64 0,0-2 16 0,1 0 0 0,1 0 0 16,0-2-64-16,0 1-16 0,1-2 0 0,1-2 0 15,1-1-96-15,0-1 0 0,1-1-128 0,1-2 192 16,1-2-448-16,3-2-112 0,2-4-16 0,0-2-16896 15</inkml:trace>
  <inkml:trace contextRef="#ctx0" brushRef="#br0" timeOffset="136825.12">9804 5749 35935 0,'-14'-8'1600'0,"8"6"320"0,0-2-1536 0,6 4-384 15,0 0 0-15,0 0 0 0,0 0 192 0,0 0-48 0,-4 7 0 0,2 3 0 16,1 2 0-16,0 2 0 16,0 3 0-16,1 3 0 0,1 2 64 0,0 4 16 15,1 4 0-15,2 1 0 0,-1-1-96 0,1 3 0 0,1 3-128 0,-1 0 192 16,-2 0-32-16,0 0-16 0,1 2 0 0,-2-1 0 15,0 1-144-15,0-2 128 0,1-2-128 0,0-2 128 16,-1-3-128-16,2-3 160 0,-1-1-160 0,0-3 160 16,-1-3-160-16,1-3 0 0,1-2 0 0,-2-3 128 0,0-3-288 0,-1-1-64 15,0-7-16-15,0 0 0 16,0 0-192-16,0 0-32 0,-6-5-16 16,1-4 0-16,-2-3-352 15,1 0-80-15,-3-2-16 0,0 2 0 0,-1 2 272 0,0 2 48 0,-1 0 16 16,1 2 0-16,-2 3 784 0,1 1 144 0,-1 2 48 0,0 2 0 0,0 2 144 0,1 2 48 15,1 1 0-15,2 0 0 0,2 0-256 0,2-1-32 0,0 2-16 16,3 1 0-16,2 0 48 0,3 1 16 16,0-2 0-16,1 1 0 0,2-1-16 0,2-1-16 15,0-1 0-15,2-1 0 0,2-1 16 0,0-2 16 0,1-2 0 0,1-1 0 16,2-2-32-16,1-2-16 0,-4 0 0 0,2-4 0 16,-1-1-288-16,0-3 128 15,0-1-128-15,2-3 0 16,1-2-1072-16,-1-1-320 0,1-5-64 0,-1 1-9632 0,2-1-1936 0</inkml:trace>
  <inkml:trace contextRef="#ctx0" brushRef="#br0" timeOffset="137268.41">10514 5740 33055 0,'0'0'1472'0,"2"-7"288"0,-1 0-1408 0,0 0-352 15,0 0 0-15,-1 7 0 0,0 0 592 0,0 0 48 16,0 0 16-16,0 0 0 0,0 0-112 0,0 0-32 16,0 0 0-16,1 10 0 0,0 2-320 0,0 4-192 15,-1 2 192-15,1 4-192 0,1 3 224 0,0 2-64 16,1 2-16-16,-1 2 0 0,0 0-16 0,-2 2-128 16,2 3 192-16,-2 1-64 0,-2 0 0 0,2 2-128 15,0 1 192-15,-2-1-64 0,1 0-128 0,0-2 0 16,0-2 144-16,0-1-144 0,1-3 0 0,0-2 144 15,2-3-144-15,0-2 0 0,0-4 0 0,-2-2 0 16,2-3 0-16,-1-3 0 0,0-3 0 0,-1-3-304 16,0-6 48-16,0 0 0 0,0 0-64 0,-4-7-16 15,1-3 0-15,-1-1 0 16,-3-1-400-16,1 0-80 0,0 1-16 0,2 1 0 0,-1 2 400 0,3 3 80 0,-2 0 16 0,4 5 0 16,-5-2 464-16,5 2 112 15,-5 1 16-15,0 3 0 0,1 0 160 0,1 1 32 16,-1 2 16-16,2 1 0 0,1-1-96 0,1 2-32 0,1-1 0 0,1 1 0 15,2-3-112-15,1 1-32 0,2-2 0 0,0 0 0 0,3-1 16 0,1-2 0 16,1-2 0-16,3-1 0 0,-1-2-208 0,3-2 176 31,2-3-176-31,1-2 160 0,-1-2-1808 0,0-2-352 0</inkml:trace>
  <inkml:trace contextRef="#ctx0" brushRef="#br0" timeOffset="137974.26">7998 5911 9215 0,'0'0'816'0,"0"0"-656"16,0 0-160-16,0 0 0 0,-1-5 2912 0,1 5 544 15,0 0 128-15,0 0 0 0,0 0-1456 0,0 0-288 16,0 0-64-16,0 0-16 0,0 0-912 0,-2 7-176 31,-1 1-32-31,3 4-16 0,0 4-32 0,1 1 0 0,1 3 0 0,-1 3 0 0,1 5-144 0,0 0-48 16,1 3 0-16,-2 1 0 0,1 2-112 0,-2 3-32 16,1 1 0-16,-1 1 0 0,-1-2-80 0,-1 1-32 0,2 1 0 0,-1-2 0 15,1 1-144-15,0-2 0 16,1-3 144-16,1-2-144 0,-1-3 0 0,0-3 144 15,0-4-144-15,0-4 0 0,1-3 208 0,-1-3-64 16,0-3-16-16,0-1 0 0,-1-7 64 0,0 0 16 0,0 0 0 0,2-6 0 31,-2-1 112-31,1-6 0 16,1-2 16-16,1-4 0 0,-1 0-336 0,1-2-192 0,-1 0 32 0,0 2 0 16,0 4 160-16,0 1 0 0,1 2 0 0,-1 4 0 15,-1 0 192-15,-1 2 64 0,0 6 0 0,0 0 16 0,0 0-96 0,0 0-32 16,0 0 0-16,0 0 0 0,0 0-144 0,0 0 0 15,5 6 0-15,0-1-176 0,-1 1-96 0,-4-6-32 16,5 5 0-16,-5-5 0 16,0 0-1792-16,0 0-352 0,0 0-80 0</inkml:trace>
  <inkml:trace contextRef="#ctx0" brushRef="#br0" timeOffset="138540.81">6739 5855 23039 0,'-7'-10'1024'0,"3"5"192"0,0-2-960 0,1 2-256 16,-1-1 0-16,2 1 0 0,-1-1 1984 0,3 6 336 0,0 0 80 0,0 0 16 15,-3-4-1136-15,3 4-240 0,0 0-32 0,0 0-16 0,0 0-576 0,-4 8-112 16,2 4-32-16,0 3 0 0,1 4-272 0,0 3 0 16,0 3 128-16,1 3-128 0,0 1 0 15,0 2 0-15,0 2 0 0,1 2 0 0,-1 3 0 0,0 1 0 16,0 2 0-16,1 1 0 15,0 0 128-15,1-2-128 0,-2-1 0 0,2-3 0 0,3-2 144 0,-1-2-144 16,1-3 0-16,-1-5 144 0,0-4-144 0,3-4 0 16,-3-3 0-16,0-2 0 0,-2-3 0 0,-2-8 0 0,0 0-144 0,0 0 144 15,3-5-160-15,0-5 160 0,-1-5-128 0,0-1 128 16,-1-4-336-16,0-1 16 16,-1-2 0-16,0 2 0 0,-1 1 16 0,0 4 16 15,0 3 0-15,0 2 0 0,-1 3 288 0,0 3 256 16,2 5-64-16,0 0 0 0,-4 1 64 0,-2 2 16 15,3 2 0-15,2 4 0 0,-1 2-272 0,1 0 0 0,1 0 0 0,1 0 0 16,1-1 0-16,0-1 0 16,1 0 0-16,1-2 0 0,0 0 176 0,2-1-176 0,0-2 160 0,2-2-160 15,1-2 192-15,1-2-64 0,1-2-128 16,1-2 192 0,1-2-1248-16,0-2-256 0,0-4-48 0</inkml:trace>
  <inkml:trace contextRef="#ctx0" brushRef="#br0" timeOffset="139371.63">4127 5011 20271 0,'-3'-9'1792'0,"0"1"-1424"16,1 1-368-16,2 0 0 0,-2-3 2048 0,1 2 352 16,0 2 64-16,0 1 16 0,1 5-528 0,0 0-96 15,0 0-32-15,0 0 0 0,0 0-1056 0,0 0-192 16,1 9-64-16,1 2 0 0,0 2-368 0,-1 3-144 16,2 1 0-16,-1 3 144 0,0 2-144 0,1 2 0 15,1 1 0-15,-1 1 0 0,0 1 0 0,-1 1 128 16,1 0-128-16,-2 2 0 0,0 1 0 15,0 0 0-15,-1 1 128 0,0-1-128 0,0 1 0 0,1-1 0 16,0-2 144-16,-1-3-144 0,0-3 0 0,0-2 144 16,0-2-144-16,-1-3 0 0,1-2 160 0,0-5-160 15,0-1 128-15,0-8-128 0,0 0 240 0,0 0-48 16,0 0 0-16,0 0 0 0,-6-5 64 0,2-4 16 0,0-3 0 0,0-4 0 16,2-2-128-16,1-5-16 0,1-3-128 15,0-1 192-15,3-3-192 0,2-1 0 16,0 0 0-16,1 2 0 0,0 2 0 0,3 2-192 0,0 2 192 0,0 2-160 15,0 2 160-15,0 4-128 0,1 2 128 0,0 2-128 16,0 2 128-16,1 2 0 0,0 2 0 0,1 2 0 16,1-1 0-16,1 4 0 0,-2 0 128 0,1 1-128 0,-3 2 128 15,0 1-128-15,-1 0 128 0,-1 2-128 0,-2 0 0 0,-1 2 0 16,-1 0 0-16,-2 1 128 16,-1-1-128-16,-2 2 144 0,-1 0-144 0,-1 1 160 0,-2 2-160 0,-2 0 160 15,-4-1-160-15,-1 0 160 0,0 1-160 0,-1-2 0 16,-1-1-160-16,0-4 160 15,2 1-432-15,2 0 16 0,1-3 0 0,1-1 0 16,1 1-608-16,7-4-128 0,0 0-32 0,0 0-9760 16,0 0-1968-16</inkml:trace>
  <inkml:trace contextRef="#ctx0" brushRef="#br0" timeOffset="139606.17">4477 5240 22175 0,'0'0'976'0,"2"6"208"0,1 1-944 0,1 0-240 16,-3 2 0-16,1 1 0 0,-1 2 1216 0,0 0 208 15,0-1 48-15,0 0 0 0,0 0-48 0,0-1 0 16,1-1 0-16,-1 0 0 0,1-1-640 0,0 1-128 16,1-3-16-16,1-1-16 0,-4-5-272 0,5 5-48 15,-5-5-16-15,7 1 0 0,-7-1 240 0,7-4 48 16,0-1 16-16,-1-2 0 0,-2-1 224 0,-1-5 32 16,2-1 16-16,-4-2 0 0,-1-1-288 0,-1 1-64 15,-4 0-16-15,2 3 0 0,-1 0-176 0,-2 2-16 16,-1 2-16-16,1 2 0 0,0 3-288 0,-1 3 0 0,0 2 128 0,2 3-128 15,-2 3-464 1,3 3-160-16,-2 2-16 0,2 6-12032 0,0 3-2384 0</inkml:trace>
  <inkml:trace contextRef="#ctx0" brushRef="#br0" timeOffset="140874.87">4732 7609 4607 0,'0'0'400'0,"0"0"-400"0,0 0 0 0,-4-2 0 15,0-2 1600-15,1 1 256 0,1 0 32 0,2 3 16 16,0 0-496-16,-1-4-112 15,1 4-16-15,0 0 0 0,-3-4-96 0,3 4-32 0,0 0 0 0,0 0 0 16,3-6-304-16,-3 6-64 0,0 0-16 0,0 0 0 16,3-3-336-16,-3 3-80 0,7-2-16 0,0 1 0 15,2 1 0-15,2 0 0 0,1 1 0 0,1 0 0 16,2 0 80-16,0 0 16 0,2 0 0 0,0 0 0 0,1-1-80 0,3 0-16 16,-3 0 0-16,3 0 0 0,1-1-32 0,0 1-16 15,0 0 0-15,1 0 0 0,-3 0-160 0,1 1-128 16,-1-1 144-16,-1 0-144 0,-2-1 128 0,-1 0-128 15,-3-1 0-15,-1 1 144 0,-2 0-144 0,-3 1 0 16,0-1 0-16,-7 1 0 16,0 0-512-16,0 0-96 0,0 0-16 0,0 0 0 15,0 0-912-15,0 0-176 0</inkml:trace>
  <inkml:trace contextRef="#ctx0" brushRef="#br0" timeOffset="141254.34">4799 7596 14047 0,'0'0'624'0,"0"0"128"0,0 0-608 0,0 0-144 0,-2-5 0 0,2 5 0 0,-3-3 1552 0,3 3 288 16,0 0 48-16,0 0 16 0,-5 0-832 0,5 0-176 16,-4 4-16-16,-4 2-16 0,0 1-608 0,1 3-112 31,0 2-16-31,0 3-128 0,0 1 304 0,-1 3-48 16,-1 1-16-16,0 1 0 0,1 0 32 0,-2 2 16 15,-1 2 0-15,0 2 0 0,-1 3-144 0,0 1-16 16,-1 2-128-16,2-1 192 0,0-1-64 0,2-3 0 15,0 0-128-15,1-2 192 0,-1-2-192 0,3-2 0 16,0-2 0-16,2-2 0 0,-1-3 0 0,2-1 0 16,1-1 0-16,0-4 0 15,2 0-832-15,0-2-224 0,0-7-32 0</inkml:trace>
  <inkml:trace contextRef="#ctx0" brushRef="#br0" timeOffset="141600.23">5149 7561 11055 0,'0'0'976'0,"0"-5"-784"0,-2-2-192 0,1 3 0 15,1 4 2256-15,-5-4 416 0,5 4 80 0,0 0 0 16,0 0-1184-16,0 0-240 0,0 0-48 0,0 0-16 15,0 0-704-15,0 0-144 0,0 0-32 0,1 7 0 0,3 0-48 0,-3 2-16 16,1-1 0-16,1 3 0 0,0 3-32 0,1 1-16 16,0 3 0-16,1 1 0 0,-1 3-80 0,1 2-32 15,0 0 0-15,0 2 0 0,3 3-160 0,-1 2 0 16,-1 2 0-16,2 2 128 0,0 1-128 0,-1 1 0 16,1 1 0-16,0-2 0 0,-1-1 0 0,1 1 128 15,0-3-128-15,0-3 128 0,-2-1-128 0,1 0 160 16,-1-2-160-16,0-2 160 0,-1-2-160 0,1-3 0 0,-2-2 0 0,0-3 0 31,-2 0-1760-31,-1-2-288 0,-1-4-48 0</inkml:trace>
  <inkml:trace contextRef="#ctx0" brushRef="#br0" timeOffset="142248.62">4367 8366 7359 0,'0'0'656'15,"0"0"-528"-15,0 0-128 0,-5-2 0 16,1 0 2384-16,4 2 448 0,0 0 96 0,0 0 16 15,-6-1-1152-15,6 1-208 0,0 0-48 0,0 0-16 16,0 0-624-16,0 0-112 0,0 0-16 0,9-1-16 16,1 0-128-16,3 0-32 0,3-1 0 0,2-1 0 15,4 1-48-15,4 0-16 0,1 0 0 0,6 0 0 16,5-1-80-16,3 1 0 0,6 0-16 0,3-1 0 0,1-3-112 0,1 2-32 16,-1-1 0-16,6 2 0 0,1 1-160 0,2-1-128 15,1-1 144-15,-1 1-144 0,1-1 0 0,-5-1 128 16,-2 1-128-16,-2-2 0 0,-1 3 0 0,-1 0 0 15,-6-1 128-15,-4 0-128 16,-3 0-384-16,-7-1-112 0,-4 1-16 0,-5-1-16 16,-6 1-112-16,-3 1 0 0,-4-1-16 0,-4 2 0 15,-4 2-560-15,0 0-96 0,0 0-32 0</inkml:trace>
  <inkml:trace contextRef="#ctx0" brushRef="#br0" timeOffset="142592.81">4588 8296 14735 0,'0'0'640'0,"0"0"160"0,0 0-640 0,0 0-160 0,0 0 0 0,-7 5 0 16,1 1 1904-16,-2 3 336 16,-2 2 80-16,-1 2 16 0,-1 3-1872 0,0 1-464 15,-1 2 0-15,-1 1 0 0,1 0 144 16,-2 0-144-16,-1 0 128 0,0 1-128 0,-1 2 144 0,2-2-144 16,0 0 160-16,-1-1-160 0,1-1 0 0,2-1 0 15,1 0 0-15,1-2 0 0,1 0 0 0,2-3 0 16,2-1 0-16,4-2-6976 15,1-2-1408-15</inkml:trace>
  <inkml:trace contextRef="#ctx0" brushRef="#br0" timeOffset="142750.03">4898 8353 17391 0,'-9'10'768'0,"5"-3"160"0,-2 2-736 0,-1 3-192 0,-3 3 0 0,-2 1 0 0,-4-1 624 0,-1 0 80 16,-3 1 32-16,-1-1 0 0,0 3-352 0,1-1-64 15,0 1 0-15,2 0-16 0,0-2-304 0,3 1 0 32,2-3 128-32,3-1-128 0,2-2-160 0,2-1-96 0</inkml:trace>
  <inkml:trace contextRef="#ctx0" brushRef="#br0" timeOffset="143001.94">5149 8380 15951 0,'0'0'704'0,"1"6"144"0,-1 2-672 16,-1 1-176-16,-2 0 0 0,0 2 0 0,1 2 656 0,0 0 112 16,0-1 0-16,1 0 16 0,0-2-400 0,1 0-64 15,1 0-32-15,1 0 0 0,1-1-288 0,3-2 160 0,0-1-160 0,3-3 128 16,1-2 0-16,2-3 0 0,2-1 0 0,2-3 0 16,-1-1-128-16,1-2 0 0,-2-2 0 0,0 0 0 15,-2 0 0-15,-2 0 0 0,-2 0 0 0,0 2 0 16,-5 2 304-16,-3 7 128 0,0 0 16 0,0 0 16 15,0 0 496-15,0 0 80 0,-3 6 32 0,-4 2 0 16,1 0-800-16,0 3-144 0,-1 2-128 0,2-1 144 31,-3-1-1040-31,3 0-192 0,-1-1-64 0</inkml:trace>
  <inkml:trace contextRef="#ctx0" brushRef="#br0" timeOffset="144068.25">4542 9319 6447 0,'0'0'576'0,"0"0"-576"0,3-5 0 0,1-2 0 16,1 1 2864-16,-1-1 464 0,-1-1 80 0,1 2 32 15,-2-1-832-15,0 0-176 0,0 2-16 0,-2 5-16 0,1-6-608 0,-1 6-128 16,0 0-32-16,0 0 0 0,0 0-912 0,-2 6-176 16,0 3-32-16,-1 3-16 0,-2 2-368 0,0 3-128 15,-1 1 0-15,0 2 0 0,-1 2 0 0,1 1 0 16,-1 0 0-16,0 0 0 0,1 1 0 0,0-2 128 15,1 0-128-15,-1-2 0 0,2 0 0 0,1-2 0 16,-2-3 128-16,2 0-128 0,0-2 0 0,0-2 0 16,1-2 128-16,1-3-128 0,1-6 128 0,0 0-128 15,0 0 176-15,0 0-176 0,0 0 240 0,2-9-64 16,2-4-16-16,0-3 0 0,3-5-160 0,-1-4 0 0,3-5 0 16,0-3 0-16,1-2 0 0,0-3-224 15,-1 1 80-15,1 2 16 0,0 2 128 0,0 3 0 16,-1 2 0-16,0 5 0 0,-2 6 352 0,0 3 160 0,-1 3 16 0,-2 4 16 15,0 2-96-15,2 3-32 0,-6 2 0 0,5 3 0 16,0 4-240-16,0 2-48 0,2 2-128 0,1 2 192 16,-4 0-64-16,1 3-128 15,1 0 176-15,1 2-176 0,-2 0 144 0,2 1-144 0,-1 1 0 0,1-1 144 16,-2-2-144-16,1 2 0 0,0 0 0 0,0-1 0 0,-1 0 128 0,1-2-128 16,-2 1 0-16,1-2 128 15,-2 0-656-15,1-1-144 16,-1-4-32-16,-3 1-10864 0,-3-1-2176 0</inkml:trace>
  <inkml:trace contextRef="#ctx0" brushRef="#br0" timeOffset="144225.7">4442 9486 33343 0,'0'0'1472'0,"-6"-3"320"0,2 0-1440 0,4 3-352 16,0 0 0-16,0 0 0 0,-1-7 832 0,3 2 80 16,4-1 32-16,4 1 0 0,0-2-416 0,6-1-80 15,3 0 0-15,6-1-16 0,2-1-304 0,5 0-128 16,4 1 0-16,3-1 128 15,1-1-1200-15,2-1-240 0,1 0-48 0,0 0-16 0</inkml:trace>
  <inkml:trace contextRef="#ctx0" brushRef="#br0" timeOffset="145262.47">10729 7526 8287 0,'0'0'736'0,"0"0"-592"16,0 0-144-16,0 0 0 0,0 0 1120 0,0 0 192 31,-3-3 32-31,3 3 16 0,0 0-368 0,0 0-80 0,0 0-16 0,0 0 0 15,0 0-112-15,0 0-16 0,0 0-16 0,0 0 0 16,0 0-80-16,0 0-16 0,0 0 0 0,0 0 0 16,0 0 16-16,0 0 0 0,0 0 0 0,6-3 0 0,2-2-112 15,2 2-32-15,1 0 0 0,2-1 0 0,2 1-16 0,1 1 0 16,3-1 0-16,2 0 0 0,2 1-112 0,2 0-16 16,2 1-16-16,1 0 0 0,3 0-240 0,2 0-128 15,1-1 160-15,0 1-160 0,-1 0 128 0,-1 0-128 16,-1-1 0-16,-1 1 0 0,-1 1 0 0,1 0 0 15,-5 0 0-15,-1 0 0 0,-3 1 128 0,-2 1-128 16,-4 0 0-16,-2 1 0 0,-4-2 128 0,-1-1-128 16,-8 0 0-16,0 0 0 15,0 0-256-15,0 0-160 0,0 0-32 0,-3 5 0 16,-4-2-400-16,1 2-96 0,-2-1-16 0,-1 2-6752 0,-1-2-1360 0</inkml:trace>
  <inkml:trace contextRef="#ctx0" brushRef="#br0" timeOffset="145590.37">10938 7523 20271 0,'0'0'896'16,"0"0"192"-16,0 0-880 0,-2-4-208 0,2 4 0 0,-2-4 0 0,0 0 1408 0,-3 1 256 15,5 3 32-15,-4 0 16 0,-2 0-944 0,1 4-176 16,-2 5-32-16,0 2-16 0,-2 1-320 0,1 3-64 16,0 3-16-16,-1 2 0 0,-2 2 80 0,0 1 16 15,0 0 0-15,2 0 0 0,-1 1 64 0,1-1 16 16,-1 0 0-16,1 2 0 0,1 0-128 0,1 1 0 16,-1-2-16-16,1 0 0 0,1-4-176 0,0-1 0 15,2-2 144-15,2-2-144 0,-2-1 144 0,3-2-144 16,2-3 192-16,1-1-192 15,-2-8-256-15,0 0-144 0,0 0-48 0,6 0-8784 0,2-4-1776 0</inkml:trace>
  <inkml:trace contextRef="#ctx0" brushRef="#br0" timeOffset="145856.84">11269 7450 24879 0,'0'0'2208'0,"0"0"-1760"0,0 0-448 0,0 0 0 15,0 0 592-15,0 0 48 0,0 0 0 0,0 0 0 16,0 0 304-16,0 0 64 0,0 0 16 0,4 6 0 16,-1 2-528-16,-1 1-112 0,0 4 0 0,-1 0-16 15,-1 1-128-15,2 3-32 0,1-1 0 0,0 4 0 16,0 1-32-16,1 0-16 0,-1 0 0 0,0-1 0 16,1 1-32-16,0 0 0 0,0-1 0 0,1 0 0 15,-2-1-128-15,2 0 0 0,-2-1 144 0,0-2-144 16,0 0 144-16,1-3-144 0,-2-1 192 0,-1-1-192 15,-1-1-240 1,0-1-144-16,-1-1-48 0,-1-3-9536 0,2-5-1904 0</inkml:trace>
  <inkml:trace contextRef="#ctx0" brushRef="#br0" timeOffset="146295.54">10734 7850 14511 0,'0'0'640'0,"0"0"128"0,0 0-608 0,0 0-160 0,0 0 0 0,0 0 0 16,0 0 800-16,0 0 128 0,0 0 32 0,0 0 0 15,0 0-48-15,0 0 0 0,0 0 0 0,0 0 0 16,0 0-48-16,0 0-16 0,0 0 0 0,0 0 0 0,0 0-144 0,8 0-16 16,0-1-16-16,1-1 0 0,1 0-48 0,1 0-16 15,2 0 0-15,1 0 0 0,3 1 48 0,0-1 16 16,2 1 0-16,2-1 0 0,1 0-192 0,2-1-32 15,1-1-16-15,3 2 0 0,1 0-272 0,0 0-160 16,1 0 192-16,0-1-192 0,-3 1 128 0,0 0-128 16,-3 0 0-16,-2 1 0 0,-2-2 0 0,-2 3-272 15,0-1 16-15,-3 1 16 16,-1-1-464-16,-2 1-112 0,-2 0-16 0,-2 0 0 16,0 0-448-16,-8 0-112 0,8 0-16 0,-8 0-10288 0</inkml:trace>
  <inkml:trace contextRef="#ctx0" brushRef="#br0" timeOffset="146830.51">10815 7902 15023 0,'0'0'656'0,"0"0"160"0,0 0-656 15,-4-2-160-15,-2-1 0 0,1 1 0 0,-2 1 1248 0,0 1 224 16,1 1 32-16,-1 1 16 0,1 2-496 0,-2 3-80 16,0 1-32-16,0 2 0 0,1 1-336 0,-2 2-64 15,1 1 0-15,2 1-16 0,0 1-64 0,2-1-16 0,2 0 0 0,0-1 0 16,0-1-32-16,4 0-16 0,0 2 0 0,2-2 0 16,1-1 64-16,2-2 16 15,1-1 0-15,-1-2 0 0,2 0 64 0,1-2 0 0,0 0 16 0,1-3 0 16,1-1 0-16,0-2 0 15,0-2 0-15,0-2 0 0,2 0 0 0,-4-3 0 16,-1-1 0-16,0-2 0 0,0-2-80 0,-1-2 0 0,-1-1-16 0,0 0 0 16,-1-2-80-16,-3-1-16 0,-1 2 0 0,-2-1 0 31,-1 1-144-31,-1 1-16 0,-1 3-16 0,-1 2 0 0,0 1-160 0,-2 2 128 0,1 3-128 0,0 1 128 16,1 1-128-16,-4 1 0 0,1 1-192 0,-1 2 192 15,-2 1-592 1,2 2 0-16,2 0 0 0,0 2 0 0,1 0-1536 15,0 1-304-15,2 0-64 0,2 1-11360 0</inkml:trace>
  <inkml:trace contextRef="#ctx0" brushRef="#br0" timeOffset="147161.46">11145 7938 22111 0,'0'0'976'0,"0"0"208"0,-4-1-944 0,-1 1-240 16,0 0 0-16,-1 1 0 0,1 1 1296 0,-1 1 224 31,0 2 32-31,0 2 16 0,1 2-752 0,-1 1-160 16,2 1-16-16,-1 1-16 0,2 0-400 0,1-1-80 15,1-1-16-15,1 0 0 0,1 0 96 0,1 0 16 16,1-1 0-16,2-1 0 0,0 0 128 0,1-1 16 0,0-1 16 0,2 0 0 16,1-2-48-16,1-2-16 0,0-1 0 0,0-2 0 15,1-1 32-15,-2-2 0 0,1-3 0 0,0-1 0 16,-1-1 176-16,-1-2 32 0,-2-3 16 0,2-1 0 15,-2-3-112-15,-2 0-32 0,-1-1 0 0,-2 1 0 16,-1 3-176-16,-1 1-32 0,-1 0-16 0,0 2 0 16,-4 1-96-16,1 3 0 0,-1 0-128 0,0 2 192 0,-2 4-192 0,-3 1-128 15,0 2 128-15,-2 1-208 16,-3 2-480-16,1 0-80 0,0 4-32 16,-2 1 0-16,0 0-2288 0,-1 1-464 0</inkml:trace>
  <inkml:trace contextRef="#ctx0" brushRef="#br0" timeOffset="147537.34">10308 8246 13823 0,'0'0'1216'16,"-5"-4"-960"-16,1 1-256 0,0 0 0 0,4 3 2944 0,0 0 528 16,-4-4 112-16,4 4 32 0,0 0-1696 0,0 0-352 0,0 0-64 0,6-4-16 15,3 0-928-15,3 0-192 0,3 0-48 0,4 1 0 16,4 0-48-16,6 2-16 16,4-1 0-16,7 0 0 0,6 0 80 0,6-2 16 0,4 0 0 0,6 0 0 15,2-1-112-15,4 0-32 0,6 0 0 0,3 1 0 16,0 0-208-16,3-1 128 0,-2 0-128 0,5 0 0 15,3 1 128-15,-2-1-128 0,-3 1 0 0,-4 0 0 16,-4-2 128-16,-4 1-128 0,-2-2 0 0,-5 3 144 16,-6 0-144-16,-7 1 0 0,-9 0 0 0,-7-1 0 15,-5 2 0-15,-7 0 0 0,-5-1 0 0,-4 1 0 0,-3-2-192 16,-9 4-112-16,0 0-16 0,0 0-16 16,0 0-1792-16,-10 0-368 0,-4 1-64 0,-5 2-10688 15</inkml:trace>
  <inkml:trace contextRef="#ctx0" brushRef="#br0" timeOffset="147852.71">10891 8236 13823 0,'0'0'1216'0,"0"0"-960"0,0 0-256 0,0 0 0 15,0 0 3344-15,-2-5 624 0,2 5 128 0,0 0 32 16,-6 1-2720-16,-2 3-528 0,1 0-112 0,-3 4-32 16,-3 2-560-16,-1 2-176 0,0 2 0 0,0 3 0 15,-3 1 0-15,2 1 0 0,-2 0 0 0,1-1 0 16,-1 0 0-16,1 0 0 0,-1-2 0 0,2 0 0 15,1-2-192-15,1-1-160 0,2-1-32 0,2-1 0 16,2-2-2112-16,4-1-448 0,3-8-64 0,0 0-32 0</inkml:trace>
  <inkml:trace contextRef="#ctx0" brushRef="#br0" timeOffset="148040.81">11151 8193 22111 0,'0'0'976'0,"0"0"208"0,0 0-944 0,0 0-240 16,0 0 0-16,0 0 0 0,0 0 640 0,-3 8 64 15,-1 0 32-15,-2 2 0 0,-1 1-96 0,-2 1-32 0,-1 3 0 0,0 0 0 16,-3 2-416-16,1-1-64 16,1-1-128-16,-1 1 176 0,1-1-176 0,3 0 0 15,-2-2 0-15,4 0 0 0,-1-2-240 0,3-1 32 16,1-1 0-16,3-9 0 16,4 6-2144-16,2-2-416 0</inkml:trace>
  <inkml:trace contextRef="#ctx0" brushRef="#br0" timeOffset="148261.64">11400 8166 18831 0,'11'-4'832'0,"-11"4"176"16,8-2-816-16,0 2-192 0,-2 0 0 0,-6 0 0 16,0 0 480-16,7 4 48 15,-2 1 16-15,0 0 0 0,-5-5 16 0,2 7 0 0,-1-1 0 0,1 1 0 0,0-2-288 0,2 2-48 16,-2 0-16-16,2-2 0 16,2 0-208-16,2-1 0 0,-1-1 128 0,4 1-128 0,-1-3-224 0,2-1-96 15,3-3 0-15,1-1-16 16,3 0-608-16,-2-3-112 0,0-2-32 0,-2 0 0 15,0 1 464-15,-3 0 96 0,-2 1 16 0,-3 2 0 16,0 2 736-16,-7 3 160 0,0 0 16 0,0 0 16 0,0 0-48 0,0 0-16 16,-3 9 0-16,-1 1-8800 0</inkml:trace>
  <inkml:trace contextRef="#ctx0" brushRef="#br0" timeOffset="149707.6">11343 9037 3679 0,'0'0'160'0,"2"-6"32"0,0-1-192 0,1 0 0 0,0-2 0 0,0 0 0 15,-1 0 4560-15,1 1 880 0,-1-1 160 0,0 0 32 0,-1 0-3040 0,0 0-608 16,0 2-128-16,-1-1-32 0,0 1-528 0,0 2-96 31,-1-1-32-31,1 6 0 0,-2-4-400 0,-2 1-96 16,-1 0-16-16,0 2 0 0,-2 1-336 0,-1 3-80 15,-3 0-16-15,-1 2 0 0,-1 4-224 0,-2 2 0 16,-2 2 0-16,1 3 0 0,-1 1 0 0,1 2 0 16,-2 2 0-16,2 0 0 0,0-1 0 0,3-1 0 15,2 1 0-15,3 1 0 0,4 0-128 0,1-1 128 0,3-1 0 0,3-2 0 16,4 0 0-16,1-2 0 16,3-1 0-16,3-3 0 0,1-1 160 0,1-2-16 15,2-4 0-15,2 0 0 0,2-2 48 0,1 0 0 16,1-2 0-16,0-1 0 0,1-2-192 0,0-2 0 15,1 1 0-15,0-2-11584 16,-3 0-2288-16</inkml:trace>
  <inkml:trace contextRef="#ctx0" brushRef="#br0" timeOffset="151321.87">14621 6387 6447 0,'-13'-5'272'0,"8"3"80"0,0 0-352 0,1 0 0 0,-2-1 0 0,6 3 0 15,0 0 4304-15,-5-1 800 16,5 1 144-16,0 0 48 0,-5 0-2912 0,5 0-576 0,0 0-112 0,0 0-32 15,0 0-1120-15,0 0-224 0,0 0-64 0,9 5 0 16,2-1 112-16,4 1 16 0,3-2 0 0,2 0 0 16,2 0-128-16,3 0-32 0,3-2 0 0,1-1 0 15,-1-1-64-15,0 0-16 0,2-2 0 0,1 2 0 16,-4-1 16-16,2 0 0 0,0-1 0 0,-2 0 0 16,-1 0-160-16,1 1 0 0,-4 0 144 0,-1-1-144 0,-3 1 0 0,-3 1 144 15,-2 0-144-15,-1 0 0 16,-4 0-240-16,-2 0-144 0,-7 1-48 0,0 0 0 15,0 0-2512-15,0 0-512 0</inkml:trace>
  <inkml:trace contextRef="#ctx0" brushRef="#br0" timeOffset="151541.24">15004 6122 24879 0,'-3'-5'2208'0,"-2"0"-1760"15,0-2-448-15,-1 2 0 0,1 0 1488 0,0 2 224 16,1 1 32-16,4 2 16 0,-6 2-432 0,6-2-96 15,-3 6-16-15,0 3 0 0,-1 3-768 0,2 3-176 16,0 1-16-16,1 4-16 0,0 3 16 0,1 3 16 0,0 2 0 0,1 1 0 16,0-2-144-16,1 2-128 0,2 0 192 0,-1 0-192 15,0 0 160-15,-1-1-160 16,1 1 128-16,-1-1-128 0,0-1 0 0,1-1 0 0,-1 1 0 0,1-2 0 31,-1-1-1744-31,0-1-432 0</inkml:trace>
  <inkml:trace contextRef="#ctx0" brushRef="#br0" timeOffset="152817.07">18072 5976 12671 0,'0'0'560'0,"0"0"112"0,0 0-544 0,-1-5-128 15,-3-1 0-15,2 1 0 0,1-1 1024 0,1 6 192 16,-2-5 16-16,1-1 16 0,1 2-224 0,0 4-64 16,0 0 0-16,0 0 0 0,1-6-112 0,-1 6-16 15,0 0-16-15,0 0 0 0,0 0-304 0,0 0-48 16,0 0-16-16,6 6 0 0,0 2-48 0,-1 2-16 15,0 1 0-15,-1 4 0 0,1 4-96 0,-1 3-32 16,0 2 0-16,1 3 0 0,0 4-112 0,0 3-16 16,0-1-128-16,-1 2 192 0,-2 2-32 0,0-1-16 0,0-2 0 15,1-1 0-15,1-1-16 0,-1 0-128 0,-2 0 192 16,1-2-64-16,1-3-128 0,-1-2 160 0,-1-2-160 0,-1-1 160 16,1-1-16-16,0-2 0 0,0-2 0 0,0-3 0 15,0-2-144-15,0-2 0 0,1-1 144 0,-1-3-144 31,-1-6-832-31,0 0-256 0,0 0-32 0</inkml:trace>
  <inkml:trace contextRef="#ctx0" brushRef="#br0" timeOffset="153445.24">18141 6002 17503 0,'0'0'768'0,"-3"-6"176"0,1 1-752 0,-1-1-192 16,1 1 0-16,2 5 0 0,-2-6 608 0,2 6 96 15,-1-5 0-15,1 5 16 0,0-6-48 0,0 6-16 16,4-5 0-16,3 1 0 0,1 2-448 0,1 1-80 16,4 0-128-16,1 0 176 0,3 0-48 0,5 0 0 15,3-2 0-15,3 1 0 0,1 0 128 0,4-1 32 16,3-2 0-16,2 1 0 0,1 0 16 0,2-2 0 0,2 2 0 0,3-2 0 15,5 0-160-15,2 0-16 16,2 1-128-16,-1 0 192 0,0 1-192 0,-1 0 0 0,0 1 128 0,3 0-128 16,2-2 0-16,2 1 0 0,0 0 0 0,0-1 0 15,-1 1 0-15,-1-1 0 0,-1 0 128 0,4 1-128 16,3-2 0-16,3 1 0 0,1-2 0 0,-1 0 0 16,-1 1 0-16,3 0 0 0,3 2 128 0,-1-2-128 15,0-1 160-15,-2-1-16 0,-1-1 0 0,1 1 0 16,0 2 176-16,1-1 48 0,1 0 0 0,-3-1 0 15,-3-1-96-15,-1 1-16 0,-1 2 0 0,3 0 0 16,4 2-256-16,0-1 128 0,1 0-128 0,-4 1 0 16,-4 0 0-16,2 3 0 0,4 0 0 0,-2 1 0 0,0 0 0 0,-1-1 0 15,-2 0 0-15,0 1 0 0,0 2 0 0,2 1 0 16,2 1 0-16,1-2 0 0,0-3 0 0,-2 1 0 16,0 1 0-16,0 1 0 0,0 2 128 0,2 1-128 15,-2-2 0-15,-4-1 0 0,-1-1 0 0,-3 2 0 16,0-1 0-16,-1 1 0 0,0 2 0 0,0-3 0 15,-2-1 0-15,0 0 0 0,-5-1 128 0,0 0-128 16,-1 1 0-16,-3 1 0 0,0 0 128 0,-1 2-128 16,1-1 192-16,-2-1-192 0,-1-2 144 0,-5 0-144 15,-2 0 0-15,-4 0 144 0,-4 0-16 0,-1-1-128 16,-6-1 192-16,-1-1-64 0,-3 2 192 0,-3-1 16 0,-4 1 16 0,-3 0 0 16,0-1-48-16,-2 1-16 15,-6 1 0-15,0 0 0 0,0 0-288 0,0 0 128 16,0 0-128-16,0 0 0 15,0 0-512-15,0 0-192 0,0 0-64 0,0 0-8448 0,0 0-1680 0</inkml:trace>
  <inkml:trace contextRef="#ctx0" brushRef="#br0" timeOffset="153773.29">23558 5731 10127 0,'0'-4'896'0,"1"3"-704"0,0-2-192 0,0 1 0 16,0 0 1872-16,-1 2 352 0,2-1 64 0,-2 1 16 16,0 0-896-16,2 0-192 0,-2 0-16 0,4 2-16 15,-2 1-416-15,1 2-96 0,2 0-16 0,-1 2 0 16,-1 2-144-16,3 2-48 0,-1 2 0 0,1 2 0 0,-1 2-48 0,0 1-16 16,0 2 0-16,2 1 0 0,-2 1 16 0,2 1 0 15,-1 1 0-15,1 4 0 0,-1 1 0 0,-1 0 0 16,3 0 0-16,-5 2 0 0,1 2-224 0,1 1-64 15,-1-1 0-15,0 1 0 0,-1-1 0 0,0-1-128 16,2-1 192-16,-4-3-64 0,1-1-128 0,-2-3 192 16,-1-3-192-16,0-2 192 0,0-1-192 0,-3-1 0 15,-1-3-192-15,-2-1-9360 16,-2-1-1872-16</inkml:trace>
  <inkml:trace contextRef="#ctx0" brushRef="#br0" timeOffset="154809.07">18263 6730 13295 0,'0'0'576'0,"0"0"144"0,-4 2-576 0,4-2-144 0,-5-1 0 0,5 1 0 16,0 0 1040-16,0 0 176 0,0 0 48 0,0 0 0 16,0 0-256-16,0 0-48 0,0 0-16 0,0 0 0 15,0 0-240-15,0 0-64 0,0 0 0 0,6 0 0 16,0-1-144-16,4 0-48 0,2 0 0 0,3 0 0 15,0-1-160-15,4 1-32 0,2-1-16 0,2 0 0 16,2-2-48-16,3-1-16 0,1 0 0 0,4-1 0 0,4 1 32 0,1-1 16 16,4 2 0-16,5-1 0 0,6 1 64 0,2-2 16 15,1 0 0-15,1-1 0 0,3 2-48 0,4 0 0 16,2 4 0-16,1-2 0 0,1-1 0 0,0-1-16 16,-1 0 0-16,2-1 0 0,4 4-80 0,0 0-16 15,-1-2 0-15,0 0 0 0,-2-1-144 0,1 0 160 16,0 1-160-16,3 0 160 0,-1 2-160 0,1-1 160 15,-6-1-160-15,-1 1 160 0,-3 0-160 0,1 1 160 16,1 0-160-16,-2-1 160 0,-2 1-160 0,-4-1 192 16,-3 0-192-16,-1-1 192 0,-4 1 0 0,3 0 0 15,1-1 0-15,0 1 0 0,1 0-32 0,-2 0 0 16,-4 0 0-16,2 0 0 0,0 0-160 0,0-1 192 0,1 2-192 16,2 0 192-16,0 0-192 0,0 0 0 0,-2 1 0 0,0-2 128 15,-2 0-128-15,0 1 0 0,-1 0 0 0,0 1 0 16,2 1 0-16,-1 0 0 0,3-2 0 0,-6 1 0 15,-1 0 0-15,-1 0 0 0,0 0 0 0,0 0 0 16,0 1 0-16,0 0 0 0,3 0 0 0,-1 1 0 16,1 0 0-16,0-1 128 0,-2 1-128 0,-1 1 0 15,-1 0 0-15,-1 0 0 0,-1 0 0 0,1 1 0 16,0 2 0-16,0-1 0 0,-1-1 0 0,-2 0 0 0,0-5 0 16,-2 2 0-16,-4-1 0 0,0 1 0 15,-1 0 0-15,-1 1 0 0,-1-1 128 0,-1 0-128 0,-1-1 0 0,0 1 0 16,-2 1 0-16,2-1 128 0,-4 0-128 0,-1 0 0 15,-1 0 144-15,-1 0-144 0,1 0 176 0,-2-1-48 16,-2 0 0-16,-1 0 0 0,-2 0 48 0,-3 0 0 16,-1 0 0-16,-1 0 0 0,-1 0-32 0,-2 0 0 15,0-1 0-15,-3 1 0 0,-5 1-16 0,6-2 0 16,-6 2 0-16,0 0 0 0,0 0-320 0,0 0-64 16,0 0 0-16,0 0-16 15,0 0-2256-15,0 0-448 0</inkml:trace>
  <inkml:trace contextRef="#ctx0" brushRef="#br0" timeOffset="154934.07">23527 6531 22111 0,'0'0'1968'0,"0"0"-1584"0,0 0-384 0,0 0 0 16,0 0 336-16,-7-5-16 16,2 1 0-16,5 4 0 0,0 0-160 0,0 0-32 0,-7-6-128 0,4 2-6880 15,3 4-1488-15</inkml:trace>
  <inkml:trace contextRef="#ctx0" brushRef="#br0" timeOffset="155812.28">20905 4825 9215 0,'0'0'400'16,"0"0"96"-16,3-6-496 0,-1 0 0 0,0 0 0 0,0-1 0 0,0 1 1792 0,3-1 256 16,-3 0 48-16,1-1 16 0,1 0-880 0,-1-1-160 15,1 2-48-15,0 0 0 0,-1 0-64 0,0 1 0 16,1-1-16-16,-1 2 0 0,0-1 96 0,0 2 32 16,-3 4 0-16,3-5 0 0,-3 5-176 0,0 0-16 15,0 0-16-15,0 0 0 0,2-4-288 0,-2 4-64 16,0 0-16-16,0 0 0 0,0 0-336 0,0 0-160 15,0 0 160-15,0 0-160 0,3 6 0 0,0 1 0 16,0 2 0-16,-1 1 0 0,0 2 0 0,-1 1 0 16,0 3 0-16,0 1 0 0,0 4 128 0,1 2-128 0,-1 4 0 0,0 2 0 15,1 4 160-15,-2 3-160 0,1 0 160 0,1 3-160 16,0 3 192-16,1 2-48 0,1 1-16 16,-1 4 0-16,1 1 80 0,0 2 16 0,0 0 0 0,2-2 0 0,-1-2-32 0,1-2-16 15,1-1 0-15,-1-1 0 0,1-2 16 16,-1-3 0-16,0 0 0 0,-1-2 0 0,1-3-16 0,-2-2 0 15,1-1 0-15,-1-3 0 0,0-3-32 0,1-2 0 16,-2-4 0-16,0-3 0 0,1-2 0 0,-2 0 0 16,-2-2 0-16,0-2 0 0,1-3 48 0,-2 0 16 15,1-7 0-15,-3 4 0 0,3-4 32 0,-5 4 0 16,0-3 0-16,0-1 0 0,1-1-240 0,-2-3-160 16,0-1 32-16,-1-2 0 15,0-2-848-15,1 0-176 0,-1-2-16 0,2-3-9600 16,-1-2-1920-16</inkml:trace>
  <inkml:trace contextRef="#ctx0" brushRef="#br0" timeOffset="156190.14">20921 4903 11967 0,'-6'-26'1072'0,"5"17"-864"16,0-2-208-16,0 0 0 0,-1 1 2048 0,0 1 384 15,-1 2 64-15,1 2 0 0,-1-1-1216 0,3 6-240 0,0 0-48 0,0 0-16 0,-7 0-336 0,2 2-64 16,-1 2 0-16,0 1-16 16,-2 2-368-16,0 2-64 0,2 1 0 0,-3 1-128 15,1-2 288-15,1 1-48 0,0 2-16 0,-1-2 0 16,3-1 32-16,0-2 0 0,1-3 0 0,4-4 0 16,0 0 256-16,0 0 48 0,0 0 16 0,0 0 0 0,0 0 448 0,-1-8 112 15,1-3 16-15,1 0 0 0,1-2-464 16,0-2-96-16,2-3-16 0,-1 0 0 0,1-1-272 0,1 0-64 15,0 2-16-15,1 0 0 0,1 1-96 0,0 2-128 16,1 3 176-16,-3 4-176 0,2 2 192 0,1 3-192 31,0 1 192-31,0 2-192 0,-1 2 0 0,0 3 0 0,1 0 0 16,1 2-144-16,1 1 144 0,1 1 0 16,1 0 0-16,5 1 0 0,1 0 0 0,0-1 0 15,0-2 0-15,1 0 0 16,0-1-416-16,-1-2-48 0,2-1-16 0,1-2-10544 15,-2-2-2112-15</inkml:trace>
  <inkml:trace contextRef="#ctx0" brushRef="#br0" timeOffset="156723.18">21413 4179 11055 0,'0'0'480'0,"1"-7"112"0,-1 0-464 0,-1 0-128 15,-1 0 0-15,1 2 0 0,1 5 4032 0,0 0 768 16,0 0 176-16,0 0 16 0,0 0-3200 0,0 0-656 16,0 0-128-16,0 0-32 0,0 0-656 0,-2 9-144 15,0 1-32-15,0 1 0 0,1 1-16 0,0 1-128 16,-2 2 192-16,1 2-64 0,1 2-128 0,0-1 0 16,1 0 0-16,0 1 0 0,1-1 0 0,-1 2 128 0,0 0-128 0,1 0 0 15,0-2 144-15,0 0-144 0,0 0 160 0,2-2-160 16,0-1 0-16,0 0-240 0,-1-2 32 0,1-2 0 15,-1-3-944-15,1-2-176 16,-3-6-32-16,0 0-12032 0</inkml:trace>
  <inkml:trace contextRef="#ctx0" brushRef="#br0" timeOffset="157134.04">21392 4188 20271 0,'-4'-9'1792'0,"1"-1"-1424"15,-1-1-368-15,0-1 0 0,1 1 1760 0,1-1 288 16,1-1 48-16,1 1 16 0,2-1-704 0,1 4-128 15,3-1-16-15,1 1-16 0,3 0-528 0,1 1-96 16,3 2-32-16,1 0 0 0,3 2-208 0,0 2-32 16,1 1-16-16,-1 1 0 0,-3 1-144 0,-1 1-16 15,-2 1-16-15,-1 2 0 0,-3 0-160 0,-1 2 0 16,-2 0 0-16,-2 3 0 0,-1 3 0 0,-4 3 0 16,1-1 0-16,-2 2 0 0,-2-2 0 0,-2 1 0 15,-1-1 0-15,-1-1 0 0,0 1 0 0,-1-2 0 16,1 0 0-16,0-1 0 0,0-1 0 0,2-2 0 0,0-1 0 0,3-1 0 15,0 0 0-15,3-2 0 0,1-5 0 0,0 0 128 16,0 0-128-16,6 5 128 0,0-3-128 0,3 0 128 16,1 0-128-16,2-1 192 0,-2-1-192 0,2 0 192 15,-2 0-192-15,2 0 0 0,0 0 0 0,0 2 128 16,-1-1-128-16,0 1 0 0,-2 1 0 0,0 2 0 16,-3-1 0-16,0 0 0 0,-2 1 0 0,0 0 0 15,-4-5 0-15,1 8 128 0,-2 0-128 0,-2 0 0 16,0 1 128-16,-2 0-128 0,-4-1 128 0,-1 1-128 0,-1-1 160 15,-1 1-160-15,-1-1 192 0,-2 0-192 0,0-2 144 0,0 1-144 16,-2-1 0-16,2 0 144 0,1-2-144 0,1 1 0 16,1-2 0-16,2 0-176 15,1-1-592-15,3 1-128 0,6-3-32 0,0 0-9712 16,0 0-1952-16</inkml:trace>
  <inkml:trace contextRef="#ctx0" brushRef="#br0" timeOffset="157587.81">21706 4358 12895 0,'0'0'1152'0,"0"0"-928"16,0 0-224-16,0 0 0 0,0 0 2384 0,2 7 432 0,-2-7 96 0,2 8 16 16,-1-3-1216-16,1 2-240 0,1-1-64 0,-1 2 0 15,2-3-528-15,-1 1-112 0,1-1-32 0,1 1 0 16,0-1-224-16,2 0-64 0,-2-2 0 0,3 0 0 16,-1-1 0-16,0-2-16 0,2-3 0 0,0 0 0 15,0 0-48-15,0-2 0 16,-2-1 0-16,1-2 0 0,0-2 0 0,-1-2 0 0,0 0 0 0,0 0 0 15,-1 1-16-15,0-2-16 0,-2-1 0 0,-1 2 0 16,0 1 64-16,-1 3 16 0,1 0 0 0,-3 2 0 16,0 6-64-16,0 0-16 0,0 0 0 0,0 0 0 15,0 0-352-15,0 0 0 0,-2 7 0 0,1 1 0 0,-1 2 0 0,-1 2-160 16,2 2 160-16,0 2-208 0,0 3 208 0,1 2-144 16,0 2 144-16,1 2-128 0,-1 2 128 0,1 0 0 15,0 2 0-15,0 0 0 0,-1-1 0 0,0 1-128 16,-1-1 128-16,0 1 0 0,-1 0 0 0,0-3 0 15,-1-1 0-15,-1-2 0 0,0-4 0 0,-1-2 0 16,1-2 0-16,0-3 0 0,-2-3 176 0,2-3-48 16,-2 0 0-16,1-4 0 0,-2-2 256 0,1-3 32 15,-1-3 16-15,-1-2 0 0,-2-3 256 0,0-2 48 16,1 0 16-16,1-1 0 0,2-3-256 0,1 1-48 16,0-1-16-16,3 2 0 0,2 0-256 0,2-1-48 15,3 0-128-15,1 0 192 0,3 2-192 0,2 1 0 16,0 1 0-16,1 1 0 15,3 1-448-15,0 1-16 0,2 2-16 0,0 2 0 16,2 2-1968-16,0 2-400 0,0 3-80 0</inkml:trace>
  <inkml:trace contextRef="#ctx0" brushRef="#br0" timeOffset="158324.03">18202 6773 4607 0,'0'0'192'0,"0"0"64"0,-4-4-256 0,4 4 0 0,0 0 0 0,0 0 0 0,-2-4 1616 0,0 0 288 16,0-1 48-16,-1 1 16 0,1-1-368 0,0 1-64 15,0 0 0-15,2 4-16 0,-2-7-112 0,-1 2 0 16,2-1-16-16,1 6 0 0,0-5-304 15,0 5-64-15,0 0-16 0,0 0 0 0,1-6-208 0,-1 6-32 16,5-2-16-16,1-1 0 0,1-1-384 0,2 2-80 16,2 0-16-16,1 1 0 0,2 1-64 0,4 0-16 15,8 1 0-15,2-1 0 0,0 0 48 0,-1 0 0 16,0-1 0-16,-1 0 0 0,-2 0-80 0,-2 1-16 16,-1 1 0-16,-2 0 0 0,0 0-144 0,-2 1 0 15,-4-1 0-15,-2 1 0 16,-2 1-480-16,-2 0-176 0,-1 0-48 0,-6-3 0 15,0 0-944-15,1 8-192 0,-2 0-32 0</inkml:trace>
  <inkml:trace contextRef="#ctx0" brushRef="#br0" timeOffset="158777.04">18155 6805 10127 0,'0'0'448'0,"0"0"96"0,0 0-544 0,4-5 0 0,-4 5 0 0,3-5 0 0,-1-1 2944 0,0 1 496 15,-2 5 80-15,3-6 32 16,-3 6-1888-16,0 0-384 0,2-4-80 0,-2 4-16 0,0 0-352 0,0 0-64 16,0 0 0-16,0 0-16 0,0 0-304 0,0 0-64 15,-2 6-16-15,-2 2 0 0,1 2-176 0,-3 2-16 16,0 1-16-16,-3 3 0 0,-1 1 48 0,-1 2 16 16,-1 2 0-16,0 2 0 0,0 2-80 0,-1 2-16 15,-2-1 0-15,2 3 0 0,-3-1 0 0,1 1-128 0,-2-3 192 0,1 2-64 16,1 0-128-16,1 0 0 15,0-2 0-15,2-3 0 0,2-3 0 0,-1-1 0 16,4-3 0-16,0-1 128 0,3-3-128 0,-1-2 0 16,3-1 0-16,-1-2 128 15,2 0-640-15,1-7-144 0,0 0-32 0,0 0 0 16,6 2-720-16,3-2-128 0,2-4-48 0</inkml:trace>
  <inkml:trace contextRef="#ctx0" brushRef="#br0" timeOffset="159059.9">18406 6828 12895 0,'5'-7'1152'0,"0"-1"-928"0,1 0-224 0,-1-1 0 15,-1 1 2128-15,0 0 384 0,-2 1 80 0,1 0 16 0,-2 3-848 0,-1 4-160 16,0 0-48-16,0 0 0 0,1-5-528 0,-1 5-128 16,0 0 0-16,0 0-16 0,0 0-592 0,0 0-112 15,5 5-32-15,-2 1 0 0,0 2-144 0,2 1 0 16,-1 2 0-16,1 1 0 15,-1 1 144-15,2 1-144 0,-2 1 160 0,1 1-160 0,2 3 192 0,0 1-64 16,0 1-128-16,1 0 192 0,0-1-192 0,-1 4 176 16,1-5-176-16,-1 3 160 0,2 0-160 0,-1 0 0 15,1-1 144-15,-2 0-144 0,-2-1 144 0,1 0-144 16,-2-3 192-16,-1-1-192 0,1-2 0 0,-3-1-176 16,-1-1 0-16,-1 0 0 15,-1-1-2320-15,-4-1-480 0,-14 6-96 0,3-6 0 0</inkml:trace>
  <inkml:trace contextRef="#ctx0" brushRef="#br0" timeOffset="159467.31">17714 7372 9215 0,'0'0'816'0,"0"0"-656"15,-6-2-160-15,-1 0 0 0,2 0 2464 0,5 2 464 16,0 0 80-16,-6-3 32 0,6 3-976 0,0 0-192 16,0 0-32-16,0 0-16 0,0 0-624 0,0 0-128 15,0 0-32-15,0 0 0 0,0 0-416 0,6-4-96 16,2 2-16-16,4-1 0 0,4-1-176 0,4 1-32 15,4 0-16-15,3 0 0 0,5 0 32 0,2 0 0 16,4-2 0-16,2 0 0 0,4 1-32 0,2-2 0 16,0-1 0-16,4 2 0 0,5-1-112 0,3 1-32 0,2-1 0 0,-2 3 0 15,1-1-144-15,-1 0 0 16,-1 1 0-16,0 2 0 0,1 1 0 0,-2 0 0 16,-5 0 0-16,-2 0 0 0,-4 0-144 0,-4 0-112 15,-5 1-32-15,-5 0 0 16,-6 0-304-16,-4 0-64 0,-5-1-16 0,-4 2 0 15,-3-1-96-15,-3 0-32 0,-6-1 0 0,0 0 0 16,0 0-544-16,-8 4-128 0,-5 1 0 0</inkml:trace>
  <inkml:trace contextRef="#ctx0" brushRef="#br0" timeOffset="159718.67">18008 7341 24127 0,'0'0'1072'0,"0"0"208"0,0 0-1024 0,0 0-256 16,-6 2 0-16,1-1 0 0,-1 0 512 0,0 2 32 16,-3 4 16-16,0 1 0 0,-1 3-432 0,0 3-128 15,-1 1 0-15,-1 0 0 0,0 2 0 0,-1-2 0 16,-1 1 0-16,1-1 0 15,0 2 0-15,4-2 0 0,-1 0 0 0,0 0 0 16,2-3-480-16,3-1-160 0,0-2-16 0</inkml:trace>
  <inkml:trace contextRef="#ctx0" brushRef="#br0" timeOffset="159891.7">18159 7381 19343 0,'0'0'1728'0,"0"0"-1392"0,0 0-336 0,0 0 0 0,0 0 736 0,0 0 80 0,0 0 16 0,-1 7 0 15,-3 0-240-15,0 2-32 0,-3 1-16 0,1 1 0 16,-1 1-384-16,0 1-160 0,0 1 128 0,1-2-128 16,0 1-464-16,1-1-176 0,1-1-48 0,2-2-9536 15</inkml:trace>
  <inkml:trace contextRef="#ctx0" brushRef="#br0" timeOffset="160065.81">18369 7363 15663 0,'0'0'1392'0,"0"0"-1120"15,0 0-272-15,0 0 0 0,0 0 1504 0,0 0 240 16,2 8 48-16,0 0 16 0,-1 0-800 0,0 0-176 16,-1 3-16-16,1-1-16 0,2 1-480 0,-1 0-80 0,0-1-32 15,2 0 0-15,2 0-208 0,1-1 0 0,-1-3 128 0,3 0-128 16,1-3 0-16,1-2 0 16,0-2-192-16,0-2 192 15,1-4-832-15,0-2-48 0,1-2-16 0,-1-1 0 31,-1-1-1280-31,-1 0-272 0</inkml:trace>
  <inkml:trace contextRef="#ctx0" brushRef="#br0" timeOffset="161148.64">23270 6576 8287 0,'0'0'368'0,"0"0"80"0,0 0-448 0,0 0 0 0,0 0 0 0,0 0 0 0,0 0 2256 0,0 0 368 16,0 0 80-16,0 0 16 0,0 0-1472 0,0 0-288 16,0 0-64-16,0 0-16 0,4-6-192 0,-4 6-48 15,4-3 0-15,3 0 0 0,2-1-208 0,2 1-48 16,1 0-16-16,2 1 0 0,1-2-16 0,3 2 0 16,1 0 0-16,2-1 0 0,-1-1-96 0,2 0-32 0,2 0 0 0,-1 0 0 15,-1 1-96-15,1 0 0 16,2-1-128-16,-1 2 192 0,-1 0-192 0,0 0 0 15,-1 0 128-15,-1 0-128 0,-1 2 0 0,-1 0 0 16,0 0 128-16,-3 0-128 0,-3-1 0 0,-2 0 0 16,-1 0 0-16,-2 1 0 0,-2 1-256 0,-6-1-112 15,0 0-16-15,0 0 0 16,0 0-608-16,0 0-128 0,0 0-32 0,0 0-9344 0</inkml:trace>
  <inkml:trace contextRef="#ctx0" brushRef="#br0" timeOffset="161638.54">23373 6593 10127 0,'0'0'896'0,"0"0"-704"0,3-4-192 15,-3 4 0-15,0 0 1728 0,3-4 304 0,-3 4 64 0,4-6 16 16,-1 2-496-16,-3 4-80 0,0 0-32 0,0 0 0 16,0 0-384-16,0 0-80 0,0 0-16 0,0 0 0 15,0 0-512-15,0 0-128 0,-6 4 0 0,1 2-16 16,-2 0-240-16,0 3-128 0,-2 1 128 0,-1 2-128 16,-1 2 0-16,0 2 128 0,-1 0-128 0,0 2 0 15,0 1 0-15,1-1 0 0,-1 2 0 0,-1 0 128 16,1 0-128-16,-1-2 128 0,1 1-128 0,0-1 128 0,0-3-128 0,1 0 0 15,0 0 0-15,1-2 128 0,0-1-128 0,3 0 0 16,0-2 128-16,2-1-128 0,2-3 0 0,1 0 0 16,2-6 0-16,0 0-192 15,0 0-768-15,0 0-144 0,6 1-48 0,3-3-10496 0</inkml:trace>
  <inkml:trace contextRef="#ctx0" brushRef="#br0" timeOffset="161912.87">23666 6541 4607 0,'6'-11'400'0,"-3"6"-400"0,1 1 0 15,-1-2 0-15,0 0 4016 0,2-1 720 16,-1 2 128-16,-1 0 48 0,1 1-2848 0,-4 4-560 0,0 0-112 0,0 0-32 16,5-3-464-16,-5 3-80 0,0 0-32 0,0 0 0 15,6 3-480-15,-2 2-112 0,-1 3 0 0,1 2-16 16,-2 1 16-16,0 1 0 0,0 0 0 0,0 1 0 0,1 1-192 0,-1 1 160 15,1 1-160-15,0 1 160 0,2-1-160 0,-1 1 0 16,2-2 0-16,-1 1 128 0,1-2-128 0,-1-1 0 16,2-2 144-16,-1 0-144 0,1 0 160 0,0 0-32 15,-2-1-128-15,1-1 192 16,-1-2-560-16,1-2-112 0,-6-5-32 0,0 0-13328 16</inkml:trace>
  <inkml:trace contextRef="#ctx0" brushRef="#br0" timeOffset="162286.23">23180 6860 9215 0,'0'0'816'0,"0"0"-656"0,0 0-160 0,0 0 0 0,0 0 1952 0,0 0 352 32,0 0 80-32,0 0 16 0,0 0-544 15,0 0-128-15,2-6 0 0,2 2-16 0,0 0-720 0,3 1-144 16,2 1-16-16,-1 0-16 0,4-2-240 0,3 2-64 15,2-1 0-15,4 1 0 0,1 0-64 0,4-1-32 16,1 0 0-16,1 0 0 0,-1-1-224 0,-1 1-64 16,2 1 0-16,-3 0 0 0,-1 0 752 0,1-1 144 15,-2 1 16-15,-1 0 16 16,-1 0-1968-16,-4 1-400 0,0 0-80 0,-3-1-16 16,-1 1 0-16,-2 0 0 0,-1 0 0 0,-2 1-10288 0</inkml:trace>
  <inkml:trace contextRef="#ctx0" brushRef="#br0" timeOffset="162645.9">23399 6859 17503 0,'0'0'768'0,"-5"0"176"0,-2-2-752 0,-1 1-192 0,0 0 0 0,0 1 0 16,-1 1 1216-16,0 2 192 0,-1 0 64 0,2 1 0 15,-1 2-608-15,1 0-112 0,1 3-32 0,0 0 0 0,0 1-336 0,2 1-80 16,0 0-16-16,2 1 0 0,0 1 64 0,3 0 16 16,0-1 0-16,0-1 0 0,1 0-32 0,1-1 0 15,1-1 0-15,2-1 0 0,0 0 96 0,3-1 16 16,1 0 0-16,1-3 0 0,1-2-32 0,0 1 0 16,1-2 0-16,0-1 0 0,-1-2-16 0,1-3 0 15,0 0 0-15,0-1 0 16,0-3-80-16,-1-1 0 0,0 1-16 0,-2-4 0 0,-2-1-64 0,-2-1-16 15,1-1 0-15,-3 2 0 0,-2 1-96 0,-1 2-128 16,0 0 176-16,-2 2-176 0,-2 0 0 0,-2 3 0 16,-2 0 0-16,-1 2 0 15,-1 2-640-15,-1 0-16 0,-1 2-16 0,1 2 0 16,1-1-656-16,-1 1-128 0,2-1-16 0</inkml:trace>
  <inkml:trace contextRef="#ctx0" brushRef="#br0" timeOffset="162960.97">23596 6877 20271 0,'0'0'896'0,"0"0"192"16,0 0-880-16,0 0-208 0,0 0 0 0,0 0 0 0,0 0 1280 0,-4 5 192 0,0 0 64 0,4-5 0 16,-1 8-912-16,1 0-176 0,0-1-48 0,1 2 0 15,2 0-80-15,0 0-32 0,1-2 0 0,2 1 0 16,1 0 64-16,1-2 16 0,0 0 0 0,1-2 0 15,1 0-80-15,-1-3-16 0,1-1 0 0,1-1 0 0,0-2 208 0,0-1 32 16,-1-3 16-16,0 0 0 0,0-2 240 0,-1-1 32 16,0-1 16-16,-3 0 0 0,0 0-240 0,-3-1-64 15,0 0 0-15,-2 0 0 0,-3 0-272 0,-1 1-64 16,-3 1-16-16,0 2 0 0,-2 1-160 0,-1 3 0 16,-2 1 0-16,-1 3 128 0,0 0-384 0,-1 2-96 15,0 2-16-15,-3 2 0 16,2-1-432-16,0 4-96 0,-1 1 0 0,2 1-16 15,2 0-2160-15,0 1-416 0</inkml:trace>
  <inkml:trace contextRef="#ctx0" brushRef="#br0" timeOffset="163337.53">22922 7075 25391 0,'0'0'1120'0,"-5"-3"240"0,5 3-1088 0,0 0-272 0,-3-6 0 16,3 6 0-16,0 0 1152 0,0 0 192 0,3-4 16 0,3 0 16 0,3 0-560 0,3 2-112 15,3-1-32-15,4 0 0 0,3 0-304 0,3 0-64 16,6 0-16-16,2-1 0 0,4 1-16 0,4 0 0 15,3 1 0-15,2-1 0 0,3 0-48 0,1-1-16 16,2-2 0-16,3 1 0 0,3-1-48 16,5 2-16-16,5-1 0 0,3 0 0 0,-1-2-16 0,3 2-128 15,-4 0 192-15,1 2-64 0,1 0-128 0,-3 1 0 16,-3-1 0-16,-6 1 128 0,-6 0-128 0,-4 1 0 16,-5 0 0-16,-5 0 0 0,-5 0 0 0,-5 0 0 15,-7-1 0-15,-5 1 0 16,-2 1-608-16,-6 0-48 0,-3-1-16 0,-6 1 0 15,0 0-560-15,-7-1-112 0,-5 1-32 0,-2 1 0 16,-6 0-192-16,-2 2-32 0,-1 0-16 0</inkml:trace>
  <inkml:trace contextRef="#ctx0" brushRef="#br0" timeOffset="163653.37">23423 7046 22463 0,'0'0'992'0,"0"0"208"15,0 0-960-15,0 0-240 0,0 0 0 0,0 0 0 0,0 0 1648 0,0 0 272 16,0 0 64-16,-6 0 16 0,-3 2-1168 0,-1 3-256 15,-1 4-32-15,-1 1-16 0,-3 1-384 0,-2 1-144 16,1 0 0-16,-1 1 144 0,2 1-144 0,-1 1 0 16,2-1 0-16,0 1 0 0,0-1 0 0,1-1 0 15,1-1 0-15,1 0 0 16,1-1-304-16,1-1-144 0,3-1-16 0,1-1-16 16,3-2-1920-16,2-6-384 0,0 0-80 0</inkml:trace>
  <inkml:trace contextRef="#ctx0" brushRef="#br0" timeOffset="163842.63">23696 7018 22335 0,'0'0'992'0,"0"0"208"0,0 0-960 0,0 0-240 0,0 0 0 15,0 0 0-15,0 0 832 0,0 0 128 0,0 9 32 0,-2-1 0 16,-1-1-224-16,-3 2-32 0,0 1-16 0,-1 1 0 16,-1 0-480-16,2 0-112 0,-1 0 0 15,0 0-128-15,2 0 0 0,1 0 0 0,-1 0 0 0,3-1 0 16,0 0 0-16,2-3-352 0,1 0 48 0,-1-7 16 15,0 0-1136-15,9 3-240 0</inkml:trace>
  <inkml:trace contextRef="#ctx0" brushRef="#br0" timeOffset="164030.94">24051 7002 17503 0,'0'0'1552'0,"0"0"-1232"16,0 0-320-16,0 0 0 0,0 0 1184 0,0 0 176 15,0 0 48-15,5 5 0 0,-5-5-480 0,5 6-96 16,-5-6 0-16,4 7-16 0,-1 1-544 0,0 0-96 15,2-2-32-15,-1 1 0 0,0-3-144 0,2 0 0 16,2-1 144-16,-1-1-144 0,3-1 144 0,3 0-144 16,1-1 192-16,0-2-192 0,1-2 0 0,2-2-224 0,-2 1 16 0,0 0 0 31,-3 2-368-31,-2 1-80 0,-3 0-16 0</inkml:trace>
  <inkml:trace contextRef="#ctx0" brushRef="#br0" timeOffset="164760.01">17733 7937 32767 0,'0'0'1456'0,"0"0"288"0,0 0-1392 0,0 0-352 0,-7 1 0 0,1 3 0 0,-1 5 400 0,-2 3 16 32,2 3 0-32,-2 4 0 15,-1 2-192-15,-1 2-32 0,0 2-16 0,1 3 0 0,-2-2-176 0,3 1 128 16,-1-2-128-16,1 0 128 0,1 1 0 0,0 0 0 16,2-2 0-16,-1-2 0 0,1-2 0 0,3-1 0 15,0-4 0-15,-1-2 0 0,2-2 16 0,1-2 0 16,1-9 0-16,0 0 0 0,0 0 160 0,0 0 16 15,0 0 16-15,4-8 0 0,1-5-16 0,3-4-16 0,1-7 0 0,4-2 0 16,0-4-304-16,2-3 128 16,1-3-128-16,0-2 0 0,2-2 0 0,-2 0 0 15,0 4 0-15,-2 3 0 0,-2 6 0 0,-1 2 0 16,-1 6 0-16,-1 2 0 0,-3 3 512 0,0 4-16 0,-1 2 0 0,-5 8 0 16,0 0-240-16,0 0-32 0,5 3-16 0,0 4 0 15,0 1-208-15,-1 3 0 0,-1 3 0 0,2 3-160 16,-1 1 160-16,0 2 0 0,1 1 0 0,0 1 0 0,1 1 0 0,-1 0 0 15,1-1 0-15,-1 0 0 0,0-1 0 0,-1-1 0 16,1-3 0-16,0 0 0 0,-2-3-208 0,1-1-16 16,-1 0 0-16,0-4 0 15,1 0-1488-15,-2-1-288 0,-2 0-64 0,-1-2-8704 16,-3-1-1744-16</inkml:trace>
  <inkml:trace contextRef="#ctx0" brushRef="#br0" timeOffset="164948.64">17621 8213 24879 0,'-12'-8'2208'0,"6"4"-1760"15,0-2-448-15,0 1 0 0,2-1 2304 0,-1 1 384 16,2-1 80-16,1 2 16 0,1-1-1072 0,1 5-224 16,3-5-32-16,4 0-16 0,1 0-880 0,6 0-176 0,1 0-48 0,8-1 0 15,1-1-160-15,5 0-48 16,3-1 0-16,3 1 0 0,2 0-128 0,2 1 128 16,0 0-128-16,-1-1 128 15,-3 1-512-15,0-1-96 0,-1 2-32 0,2-1-11616 16,-1 2-2336-16</inkml:trace>
  <inkml:trace contextRef="#ctx0" brushRef="#br0" timeOffset="165481.49">23616 7616 32879 0,'0'0'1456'0,"-1"-4"304"0,0-4-1408 0,1 3-352 16,0 5 0-16,0 0 0 0,0 0 1280 0,0 0 176 15,0 0 32-15,0 0 16 0,0 0-816 0,0 0-176 16,0 0-16-16,-1 9-16 0,-1 2-480 16,2 2 0-16,-1 2 0 0,0 3 0 0,1-2 0 0,-1 2 0 15,-1 0 0-15,1-1 0 0,1 2 0 0,0 0 0 16,-2-1 0-16,-1 2 0 0,2-1 0 0,0-2 0 15,-1 0 0-15,0-2-160 16,0 1-1360-16,-1-2-272 0,0-1-48 0,0-2-8816 16,0-1-1760-16</inkml:trace>
  <inkml:trace contextRef="#ctx0" brushRef="#br0" timeOffset="165924">23499 7687 20271 0,'0'-22'1792'0,"0"14"-1424"0,0-1-368 0,1 1 0 15,4-2 2304-15,-3 0 384 0,2 1 64 0,2 1 32 16,2 1-1328-16,0 0-272 0,2 1-48 0,2 2-16 16,3 0-352-16,0 0-80 0,3 3-16 0,-2 1 0 15,2 1-224-15,-1 3-64 0,-1 0 0 0,-1 2 0 16,1-1-96-16,-4 2-32 0,-1 0 0 0,-3 1 0 16,0 0-256-16,-3 2 0 15,-3 1 0-15,-2 0 0 0,-2 0 128 0,-2 0-128 0,-1 0 0 0,-2 0 0 16,-1 0 0-16,0 0 0 0,-2-1 0 0,-1 1-192 0,0-3 64 0,1 1 128 15,0-1-208-15,1-2 80 0,0 0-16 0,2-1 0 16,0 0 0-16,3-1 0 0,4-4 0 0,0 0 0 16,0 0 0-16,0 0 0 0,0 0-112 0,6 5 0 15,2-2-16-15,1 0 0 0,2-1 128 0,1 2 144 16,0-1-208-16,1 0 80 0,1 1 128 0,1 0-160 16,-2 0 160-16,1 2-160 0,2-1 160 0,-5 3 0 31,-1 1 0-31,-1 0 0 0,-2-2 160 0,-1 1-32 0,-3 1-128 0,-1-1 192 0,-2-1 64 0,-1 1 16 15,-1 1 0-15,-3-1 0 0,-1-2-272 0,-2 0 128 16,-2-1-128-16,-1 0 0 0,-1-2 320 0,-1 0-64 16,-1 0 0-16,-1 0 0 0,-1-2 80 0,-1-1 16 0,1-2 0 0,-3-1 0 15,3 1-128-15,-1 0-32 0,2 0 0 16,-2 0 0-16,4-1-192 0,1 1 144 16,1 0-144-16,2 1 128 15,4 0-1408-15,-2 1-304 0,1 0-48 0</inkml:trace>
  <inkml:trace contextRef="#ctx0" brushRef="#br0" timeOffset="173391.15">8252 9846 7359 0,'0'0'320'0,"0"0"80"0,3-5-400 0,-1-2 0 0,1 1 0 0,-1-2 0 16,0 0 2720-16,1 0 464 0,0 1 80 0,0-1 32 16,0 1-1104-16,0 2-208 0,2-2-64 0,-2 1 0 15,-1-1-512-15,1 2-128 0,-3 5 0 0,0 0-16 16,0 0-384-16,4-5-80 0,-4 5-16 0,0 0 0 0,0 0-160 0,0 0-48 16,4 6 0-16,0 3 0 0,-2 3-272 0,-1 3-64 15,-1 0-16-15,0 3 0 0,-1 3-96 0,0 2-128 16,1 1 176-16,0 0-176 0,0 2 144 0,2-1-144 15,1-1 0-15,2 0 144 0,2 0-144 0,-1-2 0 16,0-3 0-16,2 0 0 0,1-2 0 0,1-3 0 16,1-2 0-16,2-2 0 0,-1-1 192 0,0-4-64 15,0-2 0-15,0-1 0 0,1-4 64 0,1-1 0 16,-2-1 0-16,1-4 0 0,0-3 96 0,1-2 32 0,-2-4 0 0,-1 0 0 16,0-3-96-16,-1-1-16 15,-1-3 0-15,0 0 0 0,-1-2-208 0,-1 0 176 16,-2 0-176-16,-1 0 160 0,0 3-160 0,-3 2 0 15,-1 3 144-15,-1 2-144 0,-1 4 208 0,-2 2-16 0,0 1-16 0,-1 3 0 16,1 0 144-16,0 3 16 0,-2 1 16 0,1 2 0 16,5 0-352-16,-6 4 128 0,0 2-128 0,0 1 0 15,-1 2 0-15,2 0 0 0,1 1 0 0,0 1-128 16,1 1 128-16,1 0 0 0,1 0 0 0,1 0-128 16,0 0 128-16,1-1 0 15,2-3-144-15,0 1 144 0,2 0 0 0,0-2 0 0,1-1 0 16,-1-1 0-16,-5-5-160 0,8 5 160 0,0-2 0 0,2-1-144 15,-1-1-336-15,4 0-64 0,-1-3-16 0,2 0 0 16,1-1-1584-16,2-2-320 0,0-1-64 0,2-2-12592 16</inkml:trace>
  <inkml:trace contextRef="#ctx0" brushRef="#br0" timeOffset="173626.99">9013 9797 28095 0,'0'0'1248'0,"0"0"256"0,0 0-1200 0,0 0-304 16,0 0 0-16,0 0 0 0,0 0 1280 0,0 0 192 15,-4 7 32-15,-1 1 16 0,2 0-352 0,0 2-64 16,1 1-16-16,-1 2 0 0,2 1-480 0,-1 2-96 16,-1-2-32-16,1 1 0 0,2 1-240 0,0 0-48 0,0 0-16 0,1-2 0 15,0 1-176-15,1-1 0 31,-1-1 0-31,1 0 0 0,0-1 0 0,3 0 0 0,-2-1 0 0,0-1 0 32,1-1-512-32,-2-1-176 0,0-1-32 0,0 0-10672 0,-2-7-2112 0</inkml:trace>
  <inkml:trace contextRef="#ctx0" brushRef="#br0" timeOffset="174114.71">8782 10265 27471 0,'0'0'1216'0,"0"0"256"0,-3-3-1184 0,0 0-288 0,3 3 0 0,0 0 0 0,0 0 1504 0,0 0 240 16,0 0 48-16,0 0 16 0,0 0-784 16,-3 6-176-16,0 2-16 0,3 1-16 0,1 1-384 15,0 1-80-15,-1 0-16 0,1 1 0 0,2 0-176 0,-1 1-32 16,0 0-128-16,1 2 192 0,1-2-192 0,-1 0 0 15,0-1 0-15,0-1 0 16,0-1-240-16,0 0-144 0,0-1-16 0,1-2-16 16,-1 0-2528-16,-3-7-512 0</inkml:trace>
  <inkml:trace contextRef="#ctx0" brushRef="#br0" timeOffset="174618.86">8915 9950 28559 0,'0'-6'2544'0,"0"1"-2032"0,0 5-512 0,1-7 0 16,0-1 768-16,2 1 48 16,0 0 16-16,2 0 0 0,1 1 160 0,2 1 32 0,-1 1 16 0,3 2 0 15,1 1-496-15,1 1-96 16,-1 0-32-16,0 3 0 0,1 1-64 0,-1 3-16 0,0 0 0 0,0 1 0 15,-3 2-112-15,-1 0-32 0,-2 2 0 0,0 2 0 16,-2 0-64-16,-2 0-128 0,-1 0 176 0,-1 1-176 16,-2 0 160-16,-2 1-160 0,0-1 128 0,-1-1-128 15,1-1 128-15,-1 0-128 0,1-1 128 0,0-1-128 0,3-4 0 16,0 0 128-16,2-7-128 0,0 0 0 0,0 0 144 16,0 0-144-16,0 0 160 0,0 0-160 0,0 0 144 0,0 0-144 15,2-8 128-15,1-2-128 0,3-3 0 0,1-1 0 16,0-4 0-16,2 0-176 0,1-2 176 0,0-1-208 15,0-1 80-15,-3-1 128 0,1 2-176 0,-1 2 176 16,-2 4-128-16,0 2 128 0,-2 2 0 0,-1 2 192 0,-2 2 0 16,0 7-16-16,0 0 320 0,0 0 64 15,0 0 16-15,0 0 0 0,0 0-352 0,-4 7-64 16,-1 2-16-16,1 0 0 0,0 1-144 0,-1 2 0 16,2 3 0-16,1-1 0 0,1 0 0 0,1 1 0 15,0-1 0-15,2 0 0 0,0 2 0 0,2-2 0 16,1 0 0-16,0 1 0 0,2-2 0 0,1-1 0 0,0 0-128 0,3-2 128 31,1-1-448-31,2-3 0 0,1 0-16 0,2-2 0 16,-1 1-752-16,2-3-128 0,1-1-48 0,1-2-9792 0,0 0-1952 0</inkml:trace>
  <inkml:trace contextRef="#ctx0" brushRef="#br0" timeOffset="174855.57">9527 9814 24879 0,'-9'-6'2208'0,"9"6"-1760"15,-4-4-448-15,4 4 0 0,0 0 1536 0,-5-3 240 16,5 3 32-16,0 0 16 0,0 0-656 0,0 0-128 16,0 0-16-16,0 0-16 0,-1 8-432 0,2 1-96 15,1 2-16-15,3 2 0 0,-1 2-96 0,2 2-32 0,-1 0 0 0,1 3 0 16,1 1-16-16,-2 0 0 16,-1 0 0-16,1 2 0 0,-3 1-112 0,-1 0-16 15,-1 2-16-15,-2 1 0 0,-3 0-48 0,-1-1-128 0,-1 0 192 0,-3 1-64 16,-1-2-272-16,0 0-64 0,0-2-16 0,-1-1 0 31,-2-2-592-31,0-2-112 0,-1-3-32 0,1-2 0 16,0-2-1600-16,-1-3-336 0,1-2-64 0</inkml:trace>
  <inkml:trace contextRef="#ctx0" brushRef="#br0" timeOffset="175106.49">9040 9705 30399 0,'0'0'2704'0,"-5"-5"-2160"0,1 1-544 0,4 4 0 16,0 0 416-16,-6-4-32 0,0 2 0 0,0 2 0 15,-2 2 608-15,2 2 112 0,-2 0 32 0,0 4 0 0,2 3-560 0,-2 3-128 16,-1 4 0-16,2 2-16 0,-2 4-112 0,1 1 0 16,2 1-16-16,0 3 0 0,3 1-176 0,1 0-128 15,0 1 192-15,2 2-192 0,2 1 0 0,1 0 0 16,2-1 0-16,3 1 0 0,3-2 128 0,1-1-128 15,4-2 0-15,0-3 0 16,2-3-320-16,0-1-112 0,5-3-16 0,4-3-10816 16,1-2-2144-16</inkml:trace>
  <inkml:trace contextRef="#ctx0" brushRef="#br0" timeOffset="176281.01">20397 8841 10127 0,'1'-5'896'0,"0"-1"-704"0,-1-2-192 0,1 0 0 15,2 1 2816-15,-1 0 544 16,-2 2 96-16,1-2 32 0,0 0-1056 0,1 2-224 15,1-1-32-15,-1 2-16 0,-2 4-608 0,0 0-112 16,4-3-32-16,-4 3 0 0,0 0-512 0,0 0-96 0,0 0-32 16,8 3 0-16,-4 2-336 0,2 3-80 0,-2 1-16 0,-1 2 0 15,1 1-144-15,-2 1-48 0,-1 3 0 0,0 0 0 0,0 1-144 0,1 0 160 16,1 1-160-16,-2-1 160 16,0 0-160-16,2 1 0 0,-2-1 0 0,3-1 128 15,-1-4-128-15,1 0 0 0,2 0 0 0,-1-1 0 0,3-2 0 0,-1-2 0 16,0 0 0-16,2-2 128 0,0-2-128 0,2-1 0 15,1-2 144-15,0-2-144 0,0-2 0 0,1-1 128 16,1-3-128-16,-1-2 0 0,-1-3 0 0,0-1 0 16,-1-3 0-16,0-1 0 0,-2-2 0 0,0-3 0 15,-1-2 0-15,-1 1 0 0,-4-1 0 0,-1 2 0 16,0 0 0-16,-2 3 128 0,0 2 80 0,-2 3 32 0,-1 2 0 16,-1 2 0-16,-1 2 176 0,1 2 32 15,-2 2 16-15,1 2 0 0,-2 0-208 0,3 3-64 16,-3 3 0-16,2 0 0 0,-1 1-192 0,1 2 0 0,-1 0 0 0,2 2 0 15,-2 1 0-15,3 0 0 16,1 1 0-16,1-1 0 0,1 2 0 0,0 0-128 16,1-1 128-16,0 1 0 0,2 0-192 0,2 0 192 15,0 0-192-15,2 0 192 16,-1 0-784-16,2-2-48 0,1 2-16 0,1-1 0 16,1 0-2112-16,1-2-432 0</inkml:trace>
  <inkml:trace contextRef="#ctx0" brushRef="#br0" timeOffset="176629.81">20802 9114 29487 0,'0'0'1296'0,"-1"-6"288"0,0 1-1264 0,1-1-320 15,1 2 0-15,1-1 0 0,-2 5 960 0,5-3 144 16,-5 3 32-16,6-1 0 0,3 2-368 0,-2 2-64 15,1 2 0-15,0 0-16 0,-2 2-464 0,-1 0-96 16,1 2 0-16,-2 1-128 0,-1 1 256 16,-2 0-64-16,-1 1-16 0,-1 0 0 0,-1 0-16 0,0 1 0 15,-1-2 0-15,-2 0 0 0,1-2 160 0,-3 1 16 16,-1 0 16-16,2-2 0 0,-1 0 16 0,1-2 0 16,0 1 0-16,2-2 0 0,-1 1-144 0,5-6-32 0,0 0 0 0,0 0 0 15,0 0-48-15,0 0-16 16,0 0 0-16,6 3 0 0,0-1-128 0,3-2 160 31,1-2-160-31,3 0 160 0,1 0-160 0,2 0 0 0,1-2 0 0,2 1 0 31,2-1-464-31,2-1-32 0,2 0 0 0,1 0 0 0,1 1-2256 16,1-2-448-16,-1 0-80 0</inkml:trace>
  <inkml:trace contextRef="#ctx0" brushRef="#br0" timeOffset="177119.71">21516 8883 35247 0,'-1'-19'1552'0,"2"11"336"0,2 0-1504 0,2 1-384 16,0-2 0-16,3 1 0 0,0-1 256 0,0 2-32 15,3-1 0-15,0 3 0 0,1 0 160 0,2 4 48 16,-1 0 0-16,-1 2 0 0,0 1-224 0,0 2-32 15,-1 0-16-15,0 3 0 0,-1 1 64 0,0 3 16 16,-2 1 0-16,-2 2 0 0,0 0-64 0,-3 1-16 16,-1 1 0-16,-2-1 0 0,-2 1-32 0,-1 0 0 0,-2 1 0 0,1-3 0 15,-2 0-128-15,1-1 192 16,-1 1-192-16,1-2 192 0,-1 0-192 0,1-2 0 0,1-2 0 0,0 0 128 16,2-2-128-16,2-6 0 0,0 0 0 0,0 0 128 15,0 0-128-15,0 0 0 0,0 0-192 0,6-7 192 16,-1-2-320-16,3-2 64 0,2-2 16 0,1-2 0 15,0-2 240-15,1-2-192 0,1 0 192 0,0-3-192 0,-1-3 192 16,-1 2 0-16,-1 1 0 0,-2 3 0 0,-2 1 208 0,0 4-16 16,-3 2 0-16,-1 2 0 0,0 2 368 0,-2 2 64 15,0 6 16-15,0 0 0 0,0 0-224 0,0 0-32 16,-5 4-16-16,0 1 0 0,-1 2-368 0,2 3 0 16,0 2 0-16,1 3 0 0,0 0 0 0,1 1 0 15,-1 1 0-15,2 1-128 0,1-1 128 0,0 1 0 16,0 1 0-16,3 0 0 0,0-4 0 0,1 0 0 0,1-2 0 0,1 0 0 15,1-2-224-15,1-1-16 16,0-1 0-16,2-1 0 16,1-1-720-16,1-1-128 0,0-2-48 0,3-2 0 15,0-1-2080-15,3-2-432 0</inkml:trace>
  <inkml:trace contextRef="#ctx0" brushRef="#br0" timeOffset="177387.83">22185 8722 23039 0,'-6'-11'1024'0,"4"7"192"0,-1-2-960 0,1-1-256 0,-1 4 0 0,3 3 0 16,-2-5 2048-16,2 5 352 0,-1-5 80 0,1 5 16 15,0 0-976-15,0 0-192 0,0 0-48 0,0 0 0 16,0 0-720-16,0 0-160 0,8 4-16 0,-1 1-16 16,1 3-96-16,1 2-16 0,0 2 0 0,-2 2 0 15,-1 3 16-15,-1 1 0 0,0 1 0 0,-2 3 0 16,-1 1 0-16,-1 1 0 0,-1 2 0 0,-1 0 0 15,-1 3-112-15,-2 0-32 0,-4 0 0 0,-2-1 0 16,-1 1 0-16,-2 1-128 0,0-2 192 0,0 1-64 0,0-3-320 0,0 0-64 16,-1-2 0-16,-1-2-16 15,-1-2-288-15,1-3-48 0,-1-2-16 0,0-2 0 16,-2-4-1792-16,0-3-352 0,-1-1-80 0</inkml:trace>
  <inkml:trace contextRef="#ctx0" brushRef="#br0" timeOffset="177652.87">21664 8664 28559 0,'-4'-5'2544'0,"1"1"-2032"16,-1-1-512-16,1 2 0 0,-1 1 1008 0,-1 0 96 0,0 1 32 0,-2 1 0 15,1 1-224-15,0 2-32 0,-2 3-16 0,1 1 0 16,-2 2-464-16,0 3-80 15,0 4-32-15,2 2 0 0,-1 3-160 0,1 2-128 0,2 1 192 0,0 4-192 16,3 1 144-16,1 0-144 0,2 1 0 0,3 2 144 0,1 1-144 0,3-1 0 16,1 1 0-16,2-2 128 0,1-2-128 0,2 0 0 15,1-2 144-15,1-1-144 16,-1-4-1344-16,2-3-352 0,1 0-64 16</inkml:trace>
  <inkml:trace contextRef="#ctx0" brushRef="#br0" timeOffset="182343.62">8188 8163 24879 0,'0'0'2208'0,"0"0"-1760"0,0 0-448 0,-2-3 0 0,2 3 1536 16,0 0 240-16,0 0 32 0,0 0 16 0,0 0-464 0,0 0-80 16,0 0-32-16,0 0 0 15,0 0-672-15,-1 10-128 0,0 2-16 0,0 1-16 16,0 1-208-16,1 2-32 0,1 0-16 0,0 2 0 16,0 2-160-16,0-1 0 15,1 1 144-15,-2-1-144 0,2 0 0 0,-1-2 144 0,-1 0-144 0,2-1 0 0,-2 1 0 16,0-1 0-16,0-3 0 0,0 0 0 15,0-2-688-15,0-2-192 0,-2-1-32 0,2-8-9888 16,0 0-1968-16</inkml:trace>
  <inkml:trace contextRef="#ctx0" brushRef="#br0" timeOffset="182732.06">8129 8017 30175 0,'0'0'1344'0,"-6"-3"256"0,-1-1-1280 0,-2 2-320 15,-1 0 0-15,1 2 0 0,-1 1 816 0,0 3 80 16,-1 1 32-16,0 2 0 0,0 2-144 0,1 3-16 16,2 2-16-16,-3 2 0 0,0 4-416 0,0 3-80 0,1 1 0 0,1 3-16 15,0 0-112-15,2 3 0 0,2 2-128 0,1 1 192 16,0 2-192-16,3 0 176 0,2-1-176 0,1-2 160 16,2-2-160-16,2-1 0 0,3 0 0 0,1-1 0 15,0-2 0-15,2-3 128 0,2-2-128 0,3-3 128 16,3-4 16-16,-1-4 0 0,3-3 0 0,2-1 0 15,1-3 64-15,2-3 16 0,1-3 0 0,2-4 0 16,1-4 112-16,0-4 32 0,0-4 0 0,-1-3 0 0,-2-4-96 0,-2-4-16 16,-4-3 0-16,-3-5 0 0,-1-4 0 15,-7-2 0-15,-3 0 0 0,-4-1 0 0,-4 0 112 0,-3 2 16 16,-5 3 0-16,-4 4 0 0,-6 3-64 0,-2 3-16 16,-4 4 0-16,-6 4 0 0,-4 2-448 0,-3 6-96 15,-2 4-16-15,-2 4 0 16,0 5-592-16,3 7-128 0,1 4-32 0,1 4 0 15,1 1-1312-15,2 4-272 0,2 3-48 0,7 2-12672 16</inkml:trace>
  <inkml:trace contextRef="#ctx0" brushRef="#br0" timeOffset="183627.91">21678 7400 6447 0,'-4'-4'576'0,"1"0"-576"32,1-3 0-32,0 2 0 0,-1-2 5264 0,2 1 944 0,1-2 192 0,1 1 48 0,2 0-4064 0,0-1-800 15,1 0-176-15,2 1-16 0,0-2-320 0,2 0-64 16,1 1-16-16,3 1 0 0,0 0-416 0,1 2-96 16,1-1-16-16,0 3 0 0,0 1-144 0,-1-1-48 15,1 3 0-15,-2 1 0 0,-2 3-144 0,-2 0-128 16,0 2 144-16,-1 1-144 0,-4 2 128 0,-1 1-128 15,-2 0 0-15,-2 1 144 0,-2 0-144 0,-3 2 0 16,-2 0 0-16,-1 2 128 0,-1-1-128 0,-1 0 0 0,0 1 0 0,0-2 128 16,0 1-128-16,0 0 0 0,2 0 0 0,-1-2 0 31,1-1 0-31,2-1 128 0,2 1-128 0,0-3 0 0,3 0 0 0,1-1 0 0,2-2 0 16,1 1 0-1,-1-6 0-15,5 6 0 0,4 0 0 0,0-2 0 0,2-2 0 0,2 1 0 0,1-2 0 0,3 1 0 31,2 0 0-31,0-1 0 0,2 0-144 0,0 0 144 16,0 0-336-16,1 1-16 0,0-2 0 0,1 0 0 31,-2-2-704-31,-1 0-144 0,-3-2-16 0,-1-1-9936 0,-3 1-1984 0</inkml:trace>
  <inkml:trace contextRef="#ctx0" brushRef="#br0" timeOffset="184053.18">21897 7076 17503 0,'-19'-22'1552'0,"10"14"-1232"16,-1-2-320-16,0-1 0 0,-3 0 2624 0,2 1 480 15,1-1 96-15,-3 2 0 0,-1 1-2000 0,-1 2-416 16,0 0-80-16,1 3 0 0,-1 1 288 0,1 2 64 0,0 2 16 0,1 3 0 16,-1 5-560-16,0 2-128 15,-2 3 0-15,-1 2-16 0,1 4-368 0,-2 1 0 16,0 1 0-16,0 4 0 0,-2 0 0 0,0 5 0 15,1 2 0-15,2 0 0 0,0 0 0 0,2 2 0 0,2-1 0 0,2 0 128 16,2-1-128-16,2 0 0 0,3-2 0 0,3-1 128 16,3-1 16-16,2-2 16 15,3-1 0-15,3-2 0 0,4-3 112 0,4 0 32 16,3-1 0-16,2-3 0 0,3-1-16 0,3-3 0 0,2-2 0 16,3-2 0-16,2-3 0 0,2-3 0 0,2-2 0 0,3-2 0 15,3-2 48-15,1-3 16 0,1-4 0 0,-2-3 0 0,-1-1-112 0,-2-6-32 16,-3-3 0-16,-4-4 0 0,-3-4-32 15,-2-4-16-15,-5-5 0 0,-4-1 0 0,-5-3 32 0,-4-1 0 16,-4-1 0-16,-6 1 0 0,-5 1 144 16,-4 1 48-16,-6 2 0 0,-3 4 0 0,-5 3-64 0,-2 3 0 15,-2 5 0-15,-4 3 0 0,-3 1-320 0,-2 3-256 16,-5 4 32-16,-2 4 16 16,-2 5-320-16,0 5-64 15,-2 5-16-15,1 6 0 0,0 5-2096 0,-1 3-432 0</inkml:trace>
  <inkml:trace contextRef="#ctx0" brushRef="#br0" timeOffset="189443.28">2720 11637 16575 0,'0'-11'1472'0,"0"11"-1168"0,0-7-304 0,1 1 0 0,1-1 1280 0,1 1 192 31,1 0 32-31,-2 0 16 0,0 0-112 0,1 1 0 16,-3 5-16-16,0 0 0 0,0 0-384 0,0 0-80 0,0 0-16 0,0 0 0 0,0 0-464 0,0 0-80 31,0 0-32-31,2 8 0 0,-2 2-192 0,0 5-144 16,-1 2 192-16,0 2-192 0,-1 0 128 0,1 0-128 15,-1 3 0-15,2-1 0 0,-2 0 144 0,2 0-144 16,2 1 0-16,-1-1 144 0,3 0-144 0,0-1 0 15,0-3 0-15,3 0 0 0,0-2 0 0,0-1 0 16,2-1 0-16,1-4 0 0,2 0 192 0,-1-2 0 16,0-2 0-16,1-2 0 0,1-2 192 0,2-2 64 15,-2-3 0-15,0 0 0 0,0-4 256 0,0-2 64 0,2-3 16 0,-2-2 0 16,-1-4-112-16,-1 0-32 0,-2-1 0 0,0-2 0 16,-2-2-320-16,1 0-80 0,-4-1-16 0,1 1 0 0,-2-1-96 0,-2 2 0 15,-1 2-128-15,0 3 192 0,-1 1 0 0,-1 3 0 16,-1 2 0-16,-1 2 0 0,1 1 64 0,-2 2 16 15,-1 2 0-15,-1 2 0 0,1 0-272 0,-1 3 128 16,1 2-128-16,-1 0 0 0,0 2 0 0,2 2 0 16,-1 0-160-16,2 1 160 0,0-1-192 0,1 3 192 15,2 0-192-15,1 0 192 0,1 0-160 0,2-1 160 16,0 2 0-16,1 0-144 0,1-1 144 0,1-1-192 16,1-2 192-16,1 1-192 15,0-2-192-15,1 1-32 0,-1-2-16 0,2 1 0 16,0-2-1440-16,1 0-304 0,0 0-48 0,1-2-13248 0</inkml:trace>
  <inkml:trace contextRef="#ctx0" brushRef="#br0" timeOffset="189885.5">3167 12133 17503 0,'0'0'768'0,"0"0"176"0,-3-5-752 0,2 0-192 15,1 5 0-15,0 0 0 0,0 0 2176 0,0 0 416 16,-2-4 80-16,2 4 16 0,0 0-816 0,0 0-144 16,0 0-48-16,0 0 0 0,-1 5-896 0,-1 3-176 15,1 1-32-15,0 2-16 0,0 0-160 0,1 3-16 16,-2 0-16-16,2 2 0 0,0 0-112 0,-1 1 0 15,1-1-16-15,0 2 0 0,0 1-240 0,0-2 128 16,-1-1-128-16,1-1 0 0,0-1 128 0,2 0-128 16,0-1 0-16,0-1 144 0,1-2-144 0,-1-1-272 0,2-2 64 0,0 0 16 31,0-2-1968-31,2 0-384 0,0-3-80 0</inkml:trace>
  <inkml:trace contextRef="#ctx0" brushRef="#br0" timeOffset="190513.48">3661 11772 911 0,'0'0'0'16,"0"0"0"-16,0 0 0 0,1-5 0 0,2-2 3808 0,0 1 672 16,1-2 144-16,0 0 32 0,0-1-2400 0,2 2-464 15,-1-1-112-15,2-1-16 0,-2-1-80 0,3 2-32 16,3-1 0-16,-1 1 0 0,-1 0-432 0,0 3-96 0,1 2 0 0,-1 0-16 15,1 1-368-15,0 2-64 0,-1 2 0 0,0 3-16 16,0 1-256-16,1 3-48 0,-4 0-16 0,1 3 0 16,-2 1-240-16,-1 2 128 0,-1-1-128 0,0 0 0 15,-1 0 128-15,-4 2-128 0,0 0 0 0,0 1 144 16,0-1-144-16,-2 1 160 0,1-2-160 0,0 0 160 0,-2-1-160 0,1-3 0 16,1-1 0-16,-2-3 0 0,3 0 160 0,2-7-160 15,0 0 192-15,0 0-192 16,0 0 256-16,0 0-64 0,0 0-16 0,0 0 0 0,3-8-32 0,2-4 0 15,0-2 0-15,3-3 0 0,2 0-144 0,2-2 0 16,-1-1-160-16,0-1 160 0,0 1-224 0,-1 0 48 16,0 2 16-16,-2 3 0 0,-4 2 160 0,-1 2 0 15,-1 1 128-15,0 3-128 0,-2 2 560 0,0 5 32 16,0 0 16-16,0 0 0 0,0 0-288 0,0 0-48 16,-5 6-16-16,1 2 0 0,-1 2-256 0,1 1 0 15,-1 2 0-15,2 0 0 0,0 1 0 0,2 1 0 16,1-1 0-16,0 0 0 0,1 2 0 0,1-1 0 15,0-1 0-15,3 1 0 0,0-2 0 0,2-1 0 16,-1 0 0-16,2-2 0 0,2 0 0 0,-1-2 0 0,1-2 0 16,1 0 0-1,1-2-576-15,1-2-64 0,0-1 0 0,1-1-16 16,2-1-2064-16,0-2-416 0</inkml:trace>
  <inkml:trace contextRef="#ctx0" brushRef="#br0" timeOffset="190796.03">4334 11553 21183 0,'-11'-11'944'0,"6"7"192"0,1-1-912 0,0-1-224 0,-1 1 0 0,2 0 0 0,3 5 3008 16,-2-4 544-16,2 4 112 0,0 0 32 0,0 0-2160 0,0 0-416 16,0 0-96-16,0 0 0 0,7-1-608 0,2 3-112 15,0 3-32-15,0 2 0 0,0 2-80 0,-1 2 0 16,0 2-16-16,-1 3 0 0,-1 3-176 0,0 2 0 15,-2 1 144-15,-1 2-144 0,0 2 0 0,-3 1 144 16,-4 1-144-16,1 2 0 0,-1 3 144 0,-3 3-144 16,-2-2 0-16,-1 1 144 0,-1-2-320 0,-1-2-64 15,-1-3-16-15,-1-1 0 16,-3-3-272-16,1-1-64 0,-2-3-16 0,-1-2 0 16,0-1-448-16,-2-3-96 0,-1-2 0 0,0-2-9152 15,-1-3-1840-15</inkml:trace>
  <inkml:trace contextRef="#ctx0" brushRef="#br0" timeOffset="191111.24">3738 11495 21183 0,'-8'-8'944'0,"8"8"192"0,-5-5-912 0,2 1-224 0,-2-1 0 0,0 2 0 0,1 1 2112 0,-2-1 368 16,1 2 80-16,-1 1 0 0,1 1-1264 0,-2 2-256 16,0 0-48-16,-1 4-16 0,-1 1-576 0,0 4-112 15,-1 4-32-15,0 3 0 0,1 1-64 0,-1 4 0 16,1 3-16-16,-1 2 0 0,0-1-176 0,1 2 128 16,3 1-128-16,0 0 128 0,3 2-128 0,4-2 0 15,1-1 0-15,3 0 128 0,0 0-128 0,3-3 128 16,2-1-128-16,3-1 128 0,1-2-128 0,3-2 192 15,1-3-192-15,4-1 192 0,5-2-384 0,4-2-80 16,4 0-16-16,2-5 0 16,4-1-2336-16,0-4-448 0</inkml:trace>
  <inkml:trace contextRef="#ctx0" brushRef="#br0" timeOffset="191423.69">4974 11608 30399 0,'0'0'2704'0,"0"0"-2160"16,0 0-544-16,0 0 0 0,4-3 544 0,1-1 0 15,0-1 0-15,1 2 0 0,0 0 384 0,2 1 80 16,1-1 16-16,1 2 0 0,1 0-560 0,2 0-96 16,1 0-32-16,3 1 0 0,1 0-336 0,2 0 144 15,-1 0-144-15,0 0 0 16,-1 0-160-16,1 1-144 0,-1 1-16 0,-3 2-16 16,0-1-2800-16,-5 0-544 0</inkml:trace>
  <inkml:trace contextRef="#ctx0" brushRef="#br0" timeOffset="191623.58">4995 11789 23039 0,'0'0'2048'0,"-7"-1"-1648"16,2 2-400-16,-1-1 0 0,6 0 2304 0,0 0 368 0,0 0 80 0,0 0 0 16,0 0-1408-16,0 0-272 15,0 0-64-15,0 0-16 0,0 0-352 0,7 1-80 16,2-1-16-16,2 1 0 0,3 0-208 0,4-1-32 0,2 0-16 0,4 0 0 15,0-1-288-15,2 0 128 0,2-1-128 0,-2 1 0 16,-1-2-192-16,0 1-160 0,-2-1-32 0,0 0-11152 16,-5-1-2240-16</inkml:trace>
  <inkml:trace contextRef="#ctx0" brushRef="#br0" timeOffset="195922.62">6777 11083 18543 0,'-3'-12'816'0,"1"7"176"0,1 0-800 0,0-2-192 16,0-1 0-16,-1 1 0 0,0-1 1600 0,0 0 288 16,-1-1 48-16,1 2 16 0,0-1-96 0,1 1 0 15,0 1-16-15,0 0 0 0,1 6-608 0,0 0-112 16,0 0-32-16,0 0 0 0,0 0-576 0,0 0-112 15,0 9-16-15,0 3-16 0,0 4-368 0,0 2 144 0,0 4-144 0,0 4 0 16,1 0 160-16,-1 3-160 0,0 1 128 0,1 2-128 16,0 0 0-16,0 0 128 0,0 0-128 0,1 1 0 15,1 0 0-15,-1-1 0 0,0-2 128 16,0-2-128-16,-1 0 0 0,1-4 0 0,0-3 144 0,-1-2-144 16,-1-2 160-16,0-3-32 0,0-3-128 0,0-2 192 15,-1-2 0-15,1-7 0 0,0 0 0 0,0 0 0 16,0 0 80-16,0 0 16 0,0 0 0 0,-4-5 0 15,2-1 96-15,1-4 32 0,0-3 0 0,1-3 0 16,1-1-208-16,1-4-32 0,3-2-16 0,0-1 0 0,2-3-160 0,0 2 0 16,2 1 0-16,1 2 128 0,0 1-128 0,0 3 0 15,0 3 0-15,0 0 0 0,0 3 0 0,-1 2 0 16,1 2 0-16,0 1 0 0,0 0 0 0,1 3 0 16,0 1 192-16,0 1-64 0,0 0 0 0,0 2 0 15,-1 2 0-15,0 0 0 0,-1 1-128 0,0 1 128 16,-1 2-128-16,0-1 128 0,-1 2-128 0,-2 1 0 15,-2-1 0-15,0 1 0 0,-2-1 0 0,-3-1 0 16,-4 1 0-16,-1 1 0 0,-1 0 128 0,-1 1-128 16,-4 0 0-16,-2 0 128 0,-1 0-128 0,-1-1-224 15,1 1 48-15,0 0 16 16,2 0-256-16,1-1-48 0,0-1-16 0,2 0 0 16,2-2-1312-16,1 1-256 0,4-3-48 0,4-3-14192 0</inkml:trace>
  <inkml:trace contextRef="#ctx0" brushRef="#br0" timeOffset="196185.83">7148 11473 24879 0,'0'0'1088'0,"0"0"256"0,-3 6-1088 0,1-1-256 0,1 1 0 0,0 0 0 16,0 2 1344-16,0-1 192 0,1-7 64 0,1 6 0 15,-1-6-464-15,3 8-96 0,0-2-16 0,-3-6 0 0,6 5-432 0,1-2-80 16,-1-1-32-16,1-1 0 0,0-3 32 0,1 0 16 15,-1-1 0-15,-1-2 0 0,0-1 160 0,-1-2 16 16,1-1 16-16,-2 0 0 0,0 1-80 0,-2-1-32 16,-2 1 0-16,-1-1 0 0,0 2-208 0,-2 0-32 15,0 2-16-15,0 0 0 0,-3 2-192 0,1 1-32 16,-2 1-128-16,1 2 192 0,-1 1-192 0,0 2-288 16,2 1 64-16,-2 1 16 15,1 2-704-15,-1 1-144 0,2 1-32 0,0 0 0 16,2-1-2496-16,1 1-512 0</inkml:trace>
  <inkml:trace contextRef="#ctx0" brushRef="#br0" timeOffset="196721.56">7507 11168 26207 0,'0'0'1152'0,"1"-5"256"0,-1-3-1136 0,1 1-272 0,1-2 0 0,-1 0 0 0,0 0 1536 0,1 0 256 16,1 1 64-16,2 0 0 0,-2 1-560 0,0 2-96 16,1-1-32-16,0 3 0 0,1 0-528 0,1 2-128 15,-6 1 0-15,8 1-16 0,-1 2-352 0,0 0-144 16,0 3 128-16,-1 1-128 0,0 2 0 0,0 1 0 15,-2 1 0-15,-1 1 0 0,-1 1 0 16,0 2 0-16,-1 0 0 0,-1 1 0 0,-1-1 128 0,0 0-128 16,-2 1 0-16,-2 0 128 0,1 1-128 0,0-2 0 15,-1-2 0-15,1-1 0 0,-1-1 0 0,2 0 0 0,1-3 0 0,0-2 0 16,2-6 0-16,0 0 0 16,0 0 0-16,0 0 0 0,0 0 0 0,3-5 0 15,1-1 128-15,3-4-128 0,0-3 0 0,1-2 0 16,2-1 0-16,0-3 0 0,0-3 128 0,0-1-128 15,0 0 128-15,0 0-128 0,-4 1 256 0,1 3-16 0,-3 3-16 0,0 1 0 16,-2 4 528-16,0 1 96 0,-1 3 32 0,0 1 0 16,-1 6-320-16,0 0-64 0,0 0-16 0,0 0 0 15,0 0-480-15,-2 8 0 0,1 1 0 0,0 2 0 16,0 1 0-16,1 1 0 0,0 1 0 0,1 2 0 16,0 0 0-16,1 1 0 0,2-1 0 0,-1 0 0 15,1-1 0-15,2-1 0 0,-1-2 0 0,4 0 0 16,-1-1-480-16,2-1-32 15,1-2-16-15,2-1 0 16,0-3-2048-16,4-2-416 0,1-2-80 0</inkml:trace>
  <inkml:trace contextRef="#ctx0" brushRef="#br0" timeOffset="197583.21">6471 11861 10127 0,'0'0'896'0,"-5"0"-704"15,-1-1-192-15,-1 1 0 0,1 0 1920 0,0 0 368 16,0 0 64-16,0 0 16 0,0-1-512 0,0 1-80 15,1 0-32-15,-1 0 0 0,1 0-224 0,5 0-48 0,-6 0-16 0,6 0 0 16,-5 1-320-16,5-1-64 16,-6 3-16-16,6-3 0 0,0 0-256 0,0 0-48 0,-4 2-16 0,4-2 0 15,0 0-288-15,0 0-64 0,0 0-16 0,0 0 0 16,2 5-128-16,3 1-32 0,3-1 0 0,5 0 0 16,6-3 0-16,6-1 0 0,4 0 0 0,4-2 0 15,5-1 64-15,6-3 16 0,3-1 0 0,4-1 0 16,7-1 16-16,5 1 0 0,6-2 0 0,2 0 0 0,3 0-144 0,3 1-32 15,4-1 0-15,2-1 0 0,0 0-128 0,2 0 0 16,-1 0 144-16,0 0-144 0,1 1 0 0,-5 2 0 16,-3-1 0-16,-5 1 128 0,-5 2-128 0,-4-1 0 15,-5 2 0-15,-5 0 0 0,-6 0 0 0,-4 1 0 16,-4 0 128-16,-4-1-128 0,-6 2 192 0,-3 0-48 16,-6 0 0-16,-2 0 0 0,-4-1 64 0,-4 1 16 0,-1 0 0 0,-3 1 0 15,-6 1-80-15,0 0-16 0,0 0 0 16,0 0 0-1,0 0-432-15,0 0-80 0,0 0-32 0,0 0 0 16,0 0-2048-16,0 0-416 0,-4 7-64 0</inkml:trace>
  <inkml:trace contextRef="#ctx0" brushRef="#br0" timeOffset="198366.46">6681 12373 11967 0,'0'0'1072'0,"-2"-6"-864"0,-1 1-208 0,0-2 0 16,2 0 3312-16,1-2 608 0,0-1 128 0,1 0 32 16,2-1-1840-16,0 0-352 15,1-1-80-15,2 0-16 0,-1 0-640 0,4-1-144 0,1 2-32 0,1 0 0 0,0 0-448 0,1 1-80 16,1 1-32-16,1 2 0 0,-2 1-160 0,0 3-16 16,-2 2-16-16,1 4 0 0,-1 1-224 0,-2 3 0 15,-1 0 128-15,-2 4-128 0,0 2 0 0,-2 3 0 16,-2 3 0-16,-1 1 0 0,-2 2-144 0,-2 0 144 15,-3 2 0-15,-2-1-144 0,-1 1 144 0,-1 0-128 16,-1 0 128-16,0 0-128 0,0 1 128 0,0-3 0 16,0-3 0-16,1-1 0 0,1-3 0 0,2-1 0 15,3-2 0-15,0-3 0 0,2-2 0 0,1 0 256 16,2-7-64-16,0 5-16 0,0-5 192 0,5 5 32 16,2-2 16-16,2-1 0 0,2-1-160 0,0-1-16 15,2-1-16-15,2-1 0 0,2 0-64 0,0 0-16 16,3-2 0-16,1 1 0 0,1-1-144 0,1-1 0 0,-1 1 0 15,1-1 0 1,2 2-512-16,0-1-192 0,-2-2-48 0,-1 1 0 16,0-2-2976-16,-4-1-608 0,15-8-112 0,-15 2-32 0</inkml:trace>
  <inkml:trace contextRef="#ctx0" brushRef="#br0" timeOffset="198791.15">7250 12256 19343 0,'-9'-6'1728'0,"5"4"-1392"0,-2 0-336 0,6 2 0 15,-4-1 3184-15,-2 0 560 0,1 1 112 0,5 0 32 16,-7 4-2592-16,1 0-512 0,-1 1-96 0,1 3-32 0,1 2-256 0,2 2-48 16,-1 2-16-16,2 2 0 0,0-1-192 0,2 2-144 15,0 0 192-15,2 1-192 0,0 0 192 0,2-1-64 16,0 0 0-16,2-1-128 0,0 0 192 0,0-1-192 16,1-1 192-16,2-2-192 0,1-2 208 0,0-1-64 15,1-2-16-15,0-2 0 0,-1-2 48 0,1-1 0 16,0-6 0-16,1 0 0 0,0-3 64 0,1-2 16 0,0 0 0 0,1-4 0 15,-1-1-32-15,0-2 0 16,-1-3 0-16,-1-1 0 0,-1-2-96 0,0 0-128 0,-1 0 176 0,-2 2-176 16,-1 2 240-16,-2 1-64 15,0 3-16-15,-2 2 0 0,0 2 352 0,-2 3 80 16,0 1 16-16,0 6 0 0,0 0-208 0,0 0-32 16,0 0-16-16,0 0 0 0,0 0-352 0,0 0 0 0,-3 5 0 0,1 4 0 15,-2 2 0-15,2 2 0 0,0 3 0 16,1 1 0-16,0 1 0 0,0 0 0 0,-2 3 0 0,2 1-128 15,0 0 128-15,0 1 0 0,-1-1 0 0,0 2 0 16,1-1 0-16,-1 0 0 0,1-1 0 0,1-1 0 16,0-2 0-16,1 0 0 0,1-2 0 0,0-2 0 31,-1-1-384-31,1 0-80 0,0-2-32 0,0-2 0 0,0-3-1408 0,0 0-272 0,1-1-64 16,-3-6-9216-16,0 0-1856 0</inkml:trace>
  <inkml:trace contextRef="#ctx0" brushRef="#br0" timeOffset="199105.64">7750 12345 34431 0,'0'0'1536'0,"0"-6"304"0,0-1-1472 0,0 2-368 15,0 5 0-15,0 0 0 0,0 0 1136 0,0 0 144 0,0 0 48 16,0 0 0-16,0 0-688 0,0 0-144 0,0 0-32 0,-3 7 0 15,-1 3-464-15,-1 2 0 16,2 3 0-16,-1 1 0 0,0 2 0 0,1 1 0 16,0-1 0-16,0 2 0 0,1 1 0 0,1-1 0 15,0-2 0-15,1 0 0 0,1-1 0 0,1-1 0 16,1-1 0-16,1 0 0 0,-1-2 128 0,3-1-128 0,0-2 0 0,2-1 144 16,0-2-16-16,2 0 0 15,1-3 0-15,2 0 0 0,1-3-128 0,3-1 128 16,0-1-128-16,4-3 128 0,-1-1-592 0,2-3-128 0,0-2-32 0,0-2 0 15,-1-1-1744-15,-1-2-368 16,-2-2-64-16,-1 0-11936 0</inkml:trace>
  <inkml:trace contextRef="#ctx0" brushRef="#br0" timeOffset="199293.63">7805 12348 22111 0,'-17'-11'976'0,"10"6"208"0,1 0-944 0,-1 0-240 16,1 2 0-16,1-1 0 0,1 0 2544 0,4 4 464 15,-3-4 80-15,3 4 32 0,0 0-1776 0,5-4-368 16,1 0-64-16,3 2-16 0,3 0-640 0,4 1-128 16,1 0-128-16,2 0 192 0,0 1-192 0,0 1 0 15,1 0-160-15,0 0 160 16,-2 1-928-16,-2 1-96 0,-2 1 0 0,-1 0-9216 16,-5 2-1824-16</inkml:trace>
  <inkml:trace contextRef="#ctx0" brushRef="#br0" timeOffset="199445.41">7833 12472 11967 0,'-16'2'1072'0,"10"-1"-864"16,-1 0-208-16,1 0 0 0,0 1 3344 0,6-2 624 16,-5 1 128-16,5-1 32 0,0 0-1568 0,0 0-320 0,0 0-64 0,0 0-16 15,0 0-1136-15,0 0-208 16,0 0-48-16,8 3-16 0,5-1-496 0,2-1-80 16,4-1-32-16,2-1 0 0,2 0-144 0,1-1 0 0,1-1 0 0,0-2 0 31,0 0-1536-31,0-1-352 0,1 0-64 0,1-2-12896 0</inkml:trace>
  <inkml:trace contextRef="#ctx0" brushRef="#br0" timeOffset="199653.98">8383 12263 32479 0,'0'0'1440'0,"0"0"288"0,-3-4-1376 0,3 4-352 16,-3-5 0-16,3 5 0 0,-4-4 1792 0,4 4 304 16,-4-1 48-16,4 1 16 0,0 0-1024 0,0 0-208 15,0 0-32-15,0 0-16 0,-2 6-576 0,1 3-112 16,1 1-32-16,1 2 0 0,1 1-160 0,-1 2 192 15,0 0-192-15,1 1 192 0,1 1-192 0,1 1 128 16,-1-1-128-16,0 2 128 0,0-2-128 0,0 1 0 16,-1-1 0-16,1-1 0 15,0-2 0-15,1 1 0 0,-2 0 0 0,0-2 0 16,0-2-1232-16,2-1-288 0,-1 0-48 0,0-2-10688 16,-3-8-2144-16</inkml:trace>
  <inkml:trace contextRef="#ctx0" brushRef="#br0" timeOffset="199858.27">8320 12370 28559 0,'-4'-7'2544'0,"-2"-1"-2032"0,2 0-512 0,-1-1 0 15,2 0 2112-15,0 0 320 0,0 0 64 0,1 1 0 16,4-1-1152-16,2 1-256 0,3 0-32 0,1 2-16 16,3-1-576-16,3 2-112 0,1-1-32 0,3 3 0 15,0 0-320-15,1 1 0 0,0 0 0 0,-2 2 0 16,0 1-272-16,-2 3-32 0,-2 0 0 0,-2 2 0 15,-1 0-720-15,-2 3-128 0,-3 1-48 0,-1 2-10320 16,-3 2-2048-16</inkml:trace>
  <inkml:trace contextRef="#ctx0" brushRef="#br0" timeOffset="199999.66">8288 12598 5519 0,'-9'6'496'0,"9"-6"-496"16,-5 4 0-16,1 1 0 0,4-5 5984 0,0 0 1104 15,0 0 208-15,0 0 64 0,0 0-4336 0,0 0-848 16,0 0-192-16,5 5-16 0,3-1-800 0,2-1-144 15,3-1-48-15,3 0 0 0,2-3-448 0,3-1-80 16,2-1-32-16,0-1 0 0,0 0-288 0,1-2-128 16,2 0 0-16,-1-1 128 15,1 0-2032-15,1-3-400 0,0-2-96 0</inkml:trace>
  <inkml:trace contextRef="#ctx0" brushRef="#br0" timeOffset="203005.63">9143 10953 19343 0,'0'0'1728'0,"0"0"-1392"15,0 0-336-15,4-3 0 0,1-3 1088 0,-5 6 128 32,0 0 48-32,0 0 0 0,0 0-192 0,0 0-48 0,0 0 0 0,0 0 0 0,0 0-512 0,0 0-128 15,0 0 0-15,0 0-16 0,-5-1-224 0,-1 0-144 0,0 1 192 0,0 1-192 16,-1 0 0-16,2 1 0 0,-4 0 0 0,1 1 0 15,-1-1 128-15,0 0-128 16,1 0 0-16,-1 2 0 0,1-3 160 0,0 0-160 0,-1 0 128 16,0 0-128-16,-1 0 144 0,2-1-144 0,-1 0 160 0,2 0-160 31,-1-1 320-31,1 0-16 0,-1-1-16 0,1 1 0 0,0-1 96 0,2 1 0 0,-1 0 16 0,6 1 0 16,-5-2 0-16,5 2 0 0,-6-1 0 0,6 1 0 15,0 0-64-15,0 0-16 0,-5-1 0 0,5 1 0 16,0 0-64-16,0 0-32 0,0 0 0 0,0 0 0 15,0 0-224-15,0 0 176 0,0 0-176 0,0 0 160 16,0 0-160-16,0 0 0 0,-2 5 0 0,-1 1 0 0,2-1 160 16,2 2-160-16,-1-7 192 0,0 7-192 0,0-1 176 0,0 1-176 15,0-7 160-15,2 7-160 0,-1 1 0 0,0 0 128 16,-1 0-128-16,0 1 0 0,0 2 0 0,0-1 128 16,0 2-128-16,0 1 0 0,0 0 128 0,0 1-128 15,0 0 0-15,0 3 0 0,0 0 128 0,0 2-128 16,-1 1 0-16,1 1 144 0,-1 1-144 0,-1 1 0 15,1 0 0-15,2 1 0 0,1 2 0 0,-2 0 0 16,0 0 0-16,1 1 0 0,0-1 0 0,0 1 0 16,-1 0 0-16,1 1 0 0,-1-2 0 0,0 0 0 31,0 1 0-31,0-1 0 0,1-2 0 0,0 2 128 0,-1-3-128 0,0-1 0 0,0-2 0 0,0-1 0 0,2 0 128 0,-2 0-128 31,0-2 0-31,1 1 160 0,1-3-160 0,-2 0 160 16,0-2-160-16,1-1 128 0,0-1-128 0,-1 1 128 15,0-3 96-15,0 0 16 0,1-2 0 0,1 1 0 16,-2-1-32-16,1-1 0 0,0 1 0 0,0-2 0 16,-1-5-64-16,0 0-16 0,3 7 0 0,-3-7 0 0,1 5 0 15,-1-5-128-15,1 6 192 0,-1-6-64 16,0 0 0-16,2 7-128 0,-2-7 192 0,0 0-64 0,0 0-128 0,2 6 128 16,-2-6-128-16,0 0 128 0,5 6 0 0,-5-6-128 15,0 0 192-15,5 4-64 0,-5-4-128 16,7 3 160-16,0 1-160 0,0-2 160 0,1-1-160 15,0 0 192-15,1-1-192 0,1 0 192 16,0-1-192-16,2 0 128 0,1 0-128 0,1-1 128 0,1-1-128 0,1 0 0 16,1 1 0-16,1 0 128 0,0-1-128 0,1 1 128 15,0 0-128-15,-2 0 128 0,1 2-128 0,-2-1 0 16,0 0 0-16,-2 0 0 0,-1-2 0 0,0 1 128 16,-2 1-128-16,-1 0 0 0,-1-1 0 0,-1 1 128 15,-2 0-128-15,-6 1 0 0,0 0 128 0,7-2-128 16,-7 2 128-16,0 0-128 0,0 0 0 0,0 0 0 15,0 0 128-15,0 0-128 0,0 0 0 0,0 0 0 0,0 0 0 0,0 0 0 16,0 0 0-16,0 0 0 16,0 0 0-16,0 0 0 15,0 0-576-15,0 0 16 0,0 0 0 0,0 0 0 16,6 3-1920-16,-6-3-384 0,5 3-80 0</inkml:trace>
  <inkml:trace contextRef="#ctx0" brushRef="#br0" timeOffset="-199869.19">9365 11209 11967 0,'0'0'528'0,"0"-5"112"0,0-2-512 0,0 2-128 15,0-1 0-15,1 1 0 0,0-2 3296 0,-1 1 624 16,0 0 128-16,0 0 32 0,0 6-1968 0,0 0-400 31,0 0-80-31,0 0-16 0,0 0-768 0,0 0-144 0,0 0-48 0,0 0 0 0,0 0-336 0,0 0-64 16,0 0 0-16,0 0-16 0,1 8-240 0,1 1 128 16,-2 2-128-16,0 1 0 0,0 2 128 0,-2 2-128 15,1 1 0-15,0 1 144 0,-1-1-144 0,0 1 0 31,1 0 0-31,0-1 0 0,0 1 0 0,1-1 128 0,0 1-128 0,1-1 0 16,0-2 160-16,0-1-160 16,0-2 192-16,0 0-192 0,1-2 384 0,0-1-48 15,2-2 0-15,-1-2 0 0,1 1 80 0,1-2 16 0,-5-4 0 0,5 5 0 16,2-2-128-16,0 0-32 16,0-1 0-16,-1-1 0 0,0 1-32 0,3-1-16 15,1 0 0-15,0 0 0 0,-1-1-96 0,1 0 0 16,0 0-128-16,-1 0 192 0,2 0-192 0,-1 0 144 0,0 0-144 0,-1 0 128 15,0 0-128-15,0 0 0 0,-1 1 0 0,0 0 0 16,0 0-160-16,-2 0-112 0,-6-1-32 0,8 1 0 16,-1-1-1552-16,-7 0-320 0,0 0-64 0,6 0-8480 15,-6 0-1696-15</inkml:trace>
  <inkml:trace contextRef="#ctx0" brushRef="#br0" timeOffset="-199399.68">9571 10998 31327 0,'-1'-17'1392'0,"2"11"272"0,0-2-1328 0,2 0-336 16,1 1 0-16,1-1 0 0,1 0 976 0,1 1 128 15,2 0 32-15,2 0 0 0,2 2-272 0,0 1-48 16,1-1-16-16,0 3 0 0,-1 1-368 0,0 0-80 15,1 1-16-15,-2 2 0 0,-2-1-336 0,-2 1 144 16,0 0-144-16,-1 2 0 0,-2 0 0 0,1 1 0 0,-6-5 0 0,1 6 0 16,-1 2 0-16,-1 0 0 15,-2-1 0-15,0 2 0 0,0 0 0 0,0 1 0 16,-2-3 0-16,1 1 0 0,-1 0 0 0,2-2 0 0,1 0 0 0,2-6 0 16,-1 7 0-16,1-7 0 0,0 0 0 0,0 0 0 15,3 5 0-15,1-1 0 16,2 1 0-16,-1-2 0 0,2 0 0 0,1 0 0 0,1-1 0 0,-1 0 0 15,1 1 0-15,0 1 0 0,0-1 0 0,-2 1 0 16,0 1 0-16,0 0 160 0,-2 1-160 0,1-1 128 16,-4 2-128-16,1-1 0 0,-1 1 144 0,-1 0-144 0,-2-1 128 0,-1 1-128 15,-1-1 160-15,-2 0-160 0,-1-1 272 0,-2 1-32 16,-2-2-16-16,0 1 0 0,-4-1 96 0,1-1 32 16,-1 1 0-16,0-2 0 0,3 0-160 0,-1 0-16 15,0-1-16-15,1 1 0 0,1-1-160 0,1 0 0 16,2-1 144-16,1 1-144 0,1-1-192 0,5 0-96 15,0 0-32-15,0 0 0 16,0 0-2752-16,0 0-576 0</inkml:trace>
  <inkml:trace contextRef="#ctx0" brushRef="#br0" timeOffset="-199034.59">10064 11336 29375 0,'0'0'1296'0,"0"0"272"0,0 0-1248 0,0 0-320 0,0 0 0 0,0 0 0 16,0 0 1408-16,0 0 208 0,0 0 48 0,8 0 16 15,1-1-464-15,1 1-112 0,2 0-16 0,3 0 0 16,0 0-416-16,3 1-96 0,0-1 0 0,2 1-16 16,1-1-176-16,0 0-48 0,-1 0 0 0,1 0 0 15,-1 1-208-15,1-1-128 0,-1 0 128 0,-1 0-128 16,-4 0 0-16,-2 0 144 0,0 0-144 0,-4 0 0 0,0 0 160 0,-2 0-160 16,-7 0 128-16,0 0-128 0,0 0 0 0,0 0 0 15,0 0 0-15,0 0 0 0,0 0-144 0,0 0-112 16,0 0-32-16,0 0 0 15,0 0-1568-15,0 0-320 0,0 0-64 0,0 0-14256 0</inkml:trace>
  <inkml:trace contextRef="#ctx0" brushRef="#br0" timeOffset="-198490.39">10886 11335 19343 0,'0'0'1728'0,"2"-6"-1392"16,-2-3-336-16,1 0 0 0,0-2 1984 0,1 0 336 15,2-1 64-15,2 0 16 0,-3 0-352 0,3 0-64 16,0 1 0-16,2 1-16 0,0 1-864 0,1 2-160 16,0-1-48-16,1 2 0 0,1 3-480 0,0 1-96 15,0 2-32-15,0 1 0 0,-1 2-288 0,-2 4 0 16,-1 2 0-16,-2 2 0 0,-3 2 0 0,-1 3 0 15,-1 3 0-15,-3 1 0 0,-6 0 0 0,0 1 0 16,-2 1 0-16,-1 1 0 0,-2 1 0 0,-1 0 0 16,-2 0 0-16,1-1 0 0,-1-1 0 0,3-1 0 15,-1-2 0-15,4-2 0 0,2-3 0 0,0-2 128 0,2-3-128 16,3-2 0-16,2-1 512 0,2-6 0 16,0 0 0-16,3 5 0 0,-3-5 64 0,8 4 0 0,3-3 0 0,2 0 0 15,3-1-112-15,2-1-16 0,2 0 0 0,1 0 0 16,2 0-176-16,1-1-32 15,-1 1-16-15,1 0 0 0,-1 0-224 0,0 0 0 0,1 0 0 0,-4-1 0 32,-1 0-384-32,0 0-112 0,-3 1-16 0,0 0-16 15,-3-1-1328-15,-1 0-256 0,-1 1-48 0,0-1-16 16,-1-1-1152-16,-2 0-256 0</inkml:trace>
  <inkml:trace contextRef="#ctx0" brushRef="#br0" timeOffset="-198128.99">11416 11230 27647 0,'0'-15'2448'0,"0"8"-1952"15,0 0-496-15,0 0 0 0,1-1 1568 0,0 0 224 16,1 1 32-16,0 0 16 0,0 2-288 0,-2 5-48 16,4-6-16-16,-4 6 0 0,0 0-848 0,5-3-160 15,-5 3-32-15,0 0-16 0,7 1-256 0,-2 2-48 16,1 2-128-16,-2 1 192 0,1 4-192 0,-2 2 0 15,-1 2 128-15,1 3-128 0,1 1 0 0,-2 0 0 16,-1 2 0-16,0 0 0 0,0-1 0 0,1 1 0 16,0 2 0-16,-1 0 0 0,0 0 0 0,0-1 0 15,0-1 0-15,1-1 0 0,0-2 0 0,1-1 128 0,-1-2-128 0,1-1 0 16,1-2 128-16,0-1-128 0,-1-1 176 0,1-2-176 16,1-3 368-16,1-1-48 0,1 1 0 0,1-3 0 15,1-1 112-15,0 0 16 0,1 0 0 0,1-1 0 16,3-2-256-16,-2 1-64 0,-1-1 0 0,1 0 0 15,0-1-128-15,0 2 0 0,-1 0-192 16,0 0 192 0,-1-2-784-16,0 2-48 0,0 0 0 0,0 1 0 15,1 0-1456-15,-2 0-288 0,-1 0-64 0,0-2-13392 0</inkml:trace>
  <inkml:trace contextRef="#ctx0" brushRef="#br0" timeOffset="-197671.81">11809 11348 30575 0,'-4'-10'1344'0,"3"4"304"0,1 0-1328 0,0-1-320 16,1 1 0-16,0-1 0 0,1 0 1408 0,2 2 192 15,-1-1 64-15,2 2 0 0,2 1-752 0,2 2-144 16,1-1-16-16,1 4-16 0,1 1-416 0,0 1-64 16,1 3-32-16,0 1 0 0,-1 0-224 0,1 3 176 15,-4 0-176-15,0 1 160 0,-1 2-160 0,-5 0 0 16,1 2 0-16,-2 1 128 0,-2-1-128 0,-2 1 160 15,-3-2-160-15,0 2 160 0,-2-3-160 0,-1 0 128 16,0 0-128-16,0 0 128 0,0 0-128 0,2-2 0 16,-1-2 0-16,1-2 128 0,3-3-128 0,3-5 0 0,0 0 0 0,0 0 0 15,0 0 0-15,0 0 0 0,3-6 0 16,3-4 128-16,1-2-128 0,2-2 128 0,2-3-128 0,3-2 128 16,0 0-128-16,-2-3 160 0,0 0-160 0,0 2 160 15,-3 1-160-15,0 3 192 0,-3 1-192 0,1 3 192 16,-5 2 256-16,2 3 64 0,-2 0 16 0,-2 7 0 15,0 0 32-15,0 0 0 0,0 0 0 0,0 0 0 16,0 0-400-16,-5 3-160 0,2 2 128 0,-1 1-128 0,0 3 0 16,2 1 0-16,0 0 0 0,1 3 0 0,1 2 0 15,2 1 0 1,0-2-144-16,3 2 144 0,0-1 0 0,2-1 0 0,2-1 0 0,-1 0 0 0,1-1 0 0,1 0-192 16,0-1 192-16,1-2-160 15,-1-3-336-15,1 0-64 0,1-3-16 0,0 0 0 16,0-2-1088-16,1-1-208 0,2-3-48 0,0-2-9824 15,-2-2-1952-15</inkml:trace>
  <inkml:trace contextRef="#ctx0" brushRef="#br0" timeOffset="-197342.8">12179 11151 21183 0,'-14'-16'1888'0,"8"9"-1504"0,0-3-384 0,-1-1 0 15,0 1 2000-15,1 0 336 16,0 0 64-16,2 1 16 0,1 2-784 0,0 0-160 15,2 2-16-15,1 5-16 0,0 0-672 0,5-6-128 0,0 2-16 0,3 1-16 16,0 2-336-16,0 2-64 0,2 1-16 0,1 0 0 16,0 2 96-16,0 2 16 0,-2-1 0 0,-1 2 0 15,-2-2-304-15,0 2 160 0,-2-1-160 0,0 1 128 16,-3 1-128-16,-1-1 192 0,-1 0-192 0,0 0 192 16,-2-1-64-16,0 0-128 0,-1-1 192 0,-2 1-64 15,0-1 0-15,0 0-128 0,1-1 192 0,0-1-64 16,5-3 112-16,0 0 16 0,0 0 0 0,0 0 0 15,0 0 0-15,0 0 0 0,0 0 0 0,0 0 0 16,0 0-128-16,7 3 0 0,0-2-128 0,3 0 192 0,1-1-192 0,1 0 0 16,2-1 0-16,0 1 0 15,1 0-464-15,1 0-48 0,-1 1 0 0,2 0 0 16,0 0-1648-16,2 0-336 0,0 1-64 0,0-1-12960 16</inkml:trace>
  <inkml:trace contextRef="#ctx0" brushRef="#br0" timeOffset="-197075.11">12716 11053 32255 0,'0'0'2864'0,"-1"-4"-2288"0,0-2-576 0,1 1 0 32,0 5 1664-32,0 0 208 0,0 0 48 0,0 0 16 0,0-6-640 0,0 6-128 15,0 0-16-15,0 0-16 0,0 0-752 0,0 0-160 16,0 0-32-16,0 0 0 0,1 9-192 0,0 2 0 0,0 1 0 0,0 2 0 15,0 3 0-15,1 0 0 0,1 3 0 0,-1 0 0 16,-1 1 0-16,0 0 0 0,0-1 0 0,0 0 0 16,2 0 0-16,-1 0 128 0,-1-1-128 0,0-2 0 31,0 1 0-31,0 0 0 0,0-2 128 0,0-1-128 0,-1 1-384 16,0-1-128-16,0-3-32 0,0-1 0 0,-1-2-2080 15,0-1-432-15,0-2-80 0</inkml:trace>
  <inkml:trace contextRef="#ctx0" brushRef="#br0" timeOffset="-196870.55">12579 11321 28559 0,'0'0'2544'0,"0"0"-2032"16,0 0-512-16,-1-5 0 0,1 5 1344 0,1-6 160 16,3 1 32-16,1 0 16 0,2 2-352 0,3 0-80 15,4 0-16-15,3 0 0 0,2 1-640 0,3 0-128 31,3 0-16-31,0 1-16 0,3 0-96 0,2-1-16 0,1 2 0 0,0 0 0 0,0-1-192 0,-2-1 0 0,0 1 0 0,-3 0-160 32,-3 0-2112-32,-3 0-416 0,-2 0-96 0</inkml:trace>
  <inkml:trace contextRef="#ctx0" brushRef="#br0" timeOffset="-195351.64">13433 11150 5519 0,'0'0'240'0,"0"0"64"0,0 0-304 0,0 0 0 0,3-5 0 0,1 1 0 16,0-2 3360-16,0 1 608 16,0-1 128-16,-2 1 32 0,0-1-1936 0,0 1-384 0,1-1-80 0,-1 1 0 15,0 1-352-15,-2 4-64 0,3-6-16 0,-3 6 0 0,5-3-416 0,-5 3-96 16,0 0-16-16,6 0 0 0,-1 1-368 0,0 2-80 15,0 3 0-15,0 1-16 0,-1 3-128 0,1 2-32 16,-2 2 0-16,-1 0 0 0,-2 2-144 0,-1 2 0 16,0 0 144-16,-1 0-144 0,-1 0 144 0,-2 1-144 15,1-2 192-15,-2 1-192 0,0-2 128 0,0 1-128 16,-1-1 0-16,1 0 0 0,1-2 144 0,-1-1-144 16,1-2 0-16,0-1 144 0,1-1-144 0,0-1 0 15,3-3 144-15,1-5-144 0,0 0 192 0,0 0-48 16,0 0 0-16,6-2 0 0,0-5 112 0,2-2 32 15,1-3 0-15,2-2 0 0,2-4 16 0,1-1 0 16,2-4 0-16,-1-2 0 0,2-1-304 0,-2 0 160 16,-1-2-160-16,-1 4 128 0,-2 2 48 0,-2 2 0 15,-3 1 0-15,-1 4 0 0,0 2 368 0,-3 3 80 16,-1 2 16-16,0 3 0 0,-2-1-64 0,1 6-16 16,0 0 0-16,0 0 0 0,-5 2-560 0,-1 4 0 15,1 0 0-15,-1 3 0 0,1 2 0 0,-1 2 0 0,2 3 0 0,0 1-144 16,0 2 144-16,1 1 0 15,2 0-144-15,-2 0 144 0,3-1 0 0,3 0 0 0,-2-1-144 0,1-1 144 16,1 1 0-16,2-2 0 0,0 1 0 0,2-2 0 31,0 0-448-31,0-3 0 0,2-1 16 0,1-3 0 16,0 0-480-16,1-2-112 0,1-2 0 0,2-2-16 0,0-2-2352 0,2-4-480 0</inkml:trace>
  <inkml:trace contextRef="#ctx0" brushRef="#br0" timeOffset="-194907.41">13737 10906 30863 0,'-7'-11'1360'0,"6"5"304"0,1-1-1344 0,0 0-320 16,0-2 0-16,2 0 0 0,1 0 864 0,5 2 96 15,0-1 32-15,3 1 0 0,2 2-160 0,0 0-48 16,2 1 0-16,-1 2 0 0,1 1-304 0,1 1-64 15,-2 0-16-15,-1 1 0 0,-2 2-240 0,-2 0-160 16,-1 1 192-16,-3-1-192 0,-5-3 144 0,3 7-144 16,0-1 0-16,-3 2 144 0,0-1-144 0,-4-1 128 0,1 2-128 0,-2 0 128 15,-2-2-128-15,0 1 0 16,3-1 0-16,-2 1 0 0,1-2 0 0,1 1 128 16,0-1-128-16,4-5 0 0,-1 6 176 0,1-6-48 15,1 7-128-15,3-2 192 0,1-1-192 0,2 0-128 0,0-1 128 0,2-1-208 16,0 0 208-16,0 1 0 15,0 1 0-15,0-1 0 0,0 1 0 0,0-1 160 0,-1 0-160 0,-2 2 192 16,2-2-192-16,-2 1 0 0,-6-4 0 0,3 6-176 16,0-1 176-16,-3-5 0 0,0 0 0 0,-1 7 0 15,-1-2 192-15,-3 1-48 0,0-1 0 0,-3 1 0 0,-1-2 0 16,1 1 0-16,-3-1 0 0,-1 1 0 0,-2-1-144 0,0-1 128 16,-1 1-128-16,0-1 128 0,2-1-128 0,0-1 0 15,1 0 0-15,0 0 0 16,0-2-640-16,1 1-64 0,0-1-16 0,1 0 0 15,1-1-2496-15,0-1-496 0</inkml:trace>
  <inkml:trace contextRef="#ctx0" brushRef="#br0" timeOffset="-194281.29">14143 10600 18431 0,'0'0'1632'0,"5"-5"-1312"0,1 0-320 0,0-1 0 16,2 0 2016-16,0-1 336 0,-1 1 64 0,1-1 16 15,0 0-512-15,0 1-80 0,1-1-32 0,0 1 0 16,0 0-656-16,0 1-128 0,-3 0-16 0,2 1-16 15,1 0-288-15,0 1-48 0,-1 0-16 0,2 0 0 16,1 0-288-16,0 1-64 0,1 1-16 0,2 0 0 16,-5 1-16-16,2 0-16 0,3 0 0 0,-3 1 0 15,-1 0-32-15,-1 0 0 0,1 0 0 0,0 2 0 0,-1-1-16 16,0 0-16-16,0 0 0 0,-1 1 0 0,1 2-48 0,0 0 0 16,-2 1 0-16,-1 0 0 0,0 2-128 0,-1 0 0 15,2 0 0-15,-3 0 0 0,1 3 0 0,-2 1 0 16,0 3 0-16,-1 0 0 0,0 1 0 0,-1 2 0 15,-1 3 0-15,0 3 0 0,-1 3 0 0,-1 0 0 16,1 2 0-16,1 2 0 0,-2 1 0 0,0 3 0 16,1 0 0-16,0 1 0 0,-1 2 0 0,0 1 0 15,1 3 0-15,0 1 0 0,1 0 0 0,0 0 0 0,1-1 0 0,3-1 0 16,-2 1 0-16,0-1 128 16,1-2-128-16,1 0 128 0,0-1 32 0,0 1 0 15,2-2 0-15,-1 0 0 0,0-3 16 0,-1-2 0 0,2-2 0 0,-2 0 0 16,2-3-32-16,-4-2 0 0,0-1 0 0,-1-2 0 15,0 0-16-15,0-3-128 16,-1-3 192-16,-1-1-64 0,0-2 32 0,-2 1 0 0,-2-3 0 0,1-1 0 16,-1-1 16-16,-2 0 0 0,-1-2 0 0,-1 1 0 0,0-1 64 0,-4-2 16 15,-1 1 0-15,0-1 0 0,-2 1-64 16,0 0-16-16,-1-1 0 0,-2-1 0 0,-2-1-176 0,-1 2 0 16,0-1 0-16,0 0 128 0,0 0-128 15,-1-1 0-15,0 0 0 0,-1 0-176 16,2-2-1264-16,0 2-256 0,2 0-48 15,-2 2-11504-15,2-1-2288 0</inkml:trace>
  <inkml:trace contextRef="#ctx0" brushRef="#br1" timeOffset="-165144.55">4803 6846 6447 0,'0'0'576'15,"0"0"-576"-15,0 0 0 0,0 0 0 16,0 0 512-16,0 0-16 0,0 0 0 0,0 0 0 16,0 0-112-16,5-4 0 0,-5 4-16 0,0 0 0 15,0 0 96-15,1-4 32 0,-1 4 0 0,0 0 0 16,0 0 16-16,0 0 0 0,0 0 0 0,0 0 0 15,2-5-32-15,-2 5 0 0,0 0 0 0,0 0 0 0,0 0-256 0,0 0-48 16,0 0-16-16,0 0 0 0,0 0-160 0,0 0 128 16,0 0-128-16,0 0 128 0,2 7-128 0,1-1 128 15,-2 2-128-15,0 0 128 0,0 0-128 0,0 0 0 16,0 2 0-16,0 2 128 0,-1 2-128 0,1 1 192 0,0 3-192 16,-1 0 192-16,0 1-16 0,1 1 0 0,-1 2 0 0,0 0 0 15,0 0 16-15,2 1 16 16,-1 1 0-16,0 1 0 0,0 2 0 0,-1-1 0 15,0 1 0-15,1-2 0 0,1-1 48 0,0 0 0 16,1 0 0-16,-1 2 0 0,1-1-64 0,0 0 0 16,1-3 0-16,-1 0 0 0,0 0 0 0,1-1-16 15,-2-2 0-15,0-3 0 0,0-1 80 0,-1-2 32 0,0-1 0 0,0-1 0 16,2-1 128-16,-2-1 32 16,-1-2 0-16,1 1 0 0,-1-2-48 0,0-6 0 15,0 0 0-15,0 0 0 0,0 0-224 0,0 0-48 16,0 0-128-16,0 0 192 0,0 0-64 0,0 0 0 0,0 0-128 0,0 0 192 15,0 0-2096 1,0 0-416-16,0 0-96 0,0 0-16 0</inkml:trace>
  <inkml:trace contextRef="#ctx0" brushRef="#br1" timeOffset="-164185.08">4823 6852 5519 0,'0'0'240'0,"0"0"64"0,0 0-304 0,0 0 0 0,0 0 0 0,0 0 0 0,0 0 1536 0,0 0 256 16,0 0 64-16,0 0 0 0,0 0-864 0,0 0-160 15,0 0-48-15,0 0 0 0,0 0-288 0,0 0-64 16,0 0-16-16,0 0 0 0,0 0-288 0,0 0-128 16,0 0 0-16,0 0 128 0,0 0-128 0,0 0 0 15,0 0 0-15,7-2 0 0,-7 2 176 0,6-2-48 16,1 0-128-16,0 1 192 0,-1 0 64 0,2 0 0 15,0 0 0-15,-1 0 0 0,1 0 48 0,1 0 16 16,0 0 0-16,1 1 0 0,-1-1-320 0,2 1 160 16,2 0-160-16,0-2 128 0,1 1-128 0,1 0 128 0,1 0-128 0,0 0 128 15,3 0-128-15,1 0 128 16,1-1-128-16,2-1 128 0,0 1-128 0,1 0 128 16,3 0-128-16,-2 0 128 0,0-2-128 0,-1 2 0 15,-1 0 0-15,1 0 128 0,-2 0-128 0,0-1 0 0,0 1 0 16,0 0 0-16,0 0 0 0,0 0 0 0,0-2 0 0,1 2 128 15,1-1-128-15,0-1 0 0,1 1 0 16,2 0 0-16,0 0 0 0,1 0 0 0,-1 2 0 0,1-2 0 16,-2-1 192-16,2 0 16 0,-1 1 0 0,0 0 0 15,-1-2-16-15,-1 1 0 0,2 1 0 0,-4-1 0 16,1 2-192-16,0 1 0 0,0 1 128 0,1 0-128 16,-2-1 0-16,0 1 0 0,0 0 0 0,0 0 0 0,1 0 0 0,-1 0 0 15,0 1 0-15,0 0 0 0,2-2 0 0,-1 0 0 16,-1 0 0-16,2-1 0 0,1-1 0 0,1 0 0 15,1 1 0-15,1 0 0 0,2 1 0 0,0-1 0 16,-1 0 128-16,0 0-128 0,2 1 0 0,-1 0 0 16,-1-1 128-16,-2-1-128 0,1 1 0 0,0 1 0 15,-1 1 128-15,0 0-128 0,-1-1 0 0,1 0 0 16,-1 1 0-16,1 0 0 0,-1 1 0 0,1 0 0 16,-1 0 0-16,1 0 0 0,-2-2 0 0,-1 1 0 15,0 0 0-15,-2 0 0 0,-1-1 0 0,1 0 0 16,-1 1 0-16,-1 0 0 0,0-1 192 0,-2 0-48 0,-1 0-16 0,0 0 0 15,-1 1 0-15,0 0 0 16,-1-1 0-16,1-1 0 0,-2 2 16 0,-1-1 0 0,0 0 0 16,-1 0 0-16,0 1 32 0,-2 0 0 0,-1-1 0 0,-1 1 0 15,-1 0-48-15,0 1 0 0,-2 0 0 16,-6-1 0-16,0 0-128 0,0 0 0 0,0 0 0 0,0 0 0 31,0 0-256-31,0 0-128 0,0 0-16 0,2 7-16 16,-1-1-624-16,-1 1-128 0,0-7-32 0</inkml:trace>
  <inkml:trace contextRef="#ctx0" brushRef="#br1" timeOffset="-163694.18">7459 6716 9215 0,'0'0'816'0,"0"0"-656"15,4-4-160-15,-4 4 0 0,4-4 1024 0,-1-1 160 16,2 2 32-16,-1 0 16 0,-4 3-304 0,3-3-64 16,2-1-16-16,-5 4 0 0,0 0-80 0,5-3-32 15,-2 0 0-15,-3 3 0 0,3-4-32 0,-3 4-16 16,5-3 0-16,-5 3 0 0,4-3-176 0,-4 3-16 0,0 0-16 0,0 0 0 16,5-4-144-16,-5 4-16 15,0 0-16-15,4-1 0 0,-4 1-80 0,7 1-16 0,-7-1 0 0,0 0 0 16,0 0-208-16,0 0 176 15,5 4-176-15,-2 1 160 0,1 1-160 0,-2 0 128 16,0 1-128-16,1 2 128 16,0 1-128-16,-1 1 128 0,-1 0-128 0,1 1 128 0,-1 0-128 0,3 1 160 0,-2 1-160 15,0 2 160 1,-1-1 48-16,1 1 16 0,0-1 0 0,1 3 0 0,-1 1-16 0,1 2 0 0,0-1 0 0,1 2 0 16,-2 1-80-16,1 1 0 0,2 2-128 0,-1-1 192 0,0 0-32 15,1 2-16-15,-1 0 0 0,2 0 0 0,-2-3-16 0,1-1 0 31,-2-2 0-31,0 0 0 0,0-2 0 0,1 0-128 0,-2-2 192 0,0-2-64 0,0-1 16 16,2 0 0-16,-2-2 0 0,0-1 0 0,-1 0 16 16,0-1 0-1,-2-2 0-15,0 0 0 0,0 1 0 0,-1-1 0 16,0-2 0-16,-1 0 0 0,3-6-160 0,-2 5 160 16,2-5-160-16,-3 6 160 0,3-6-160 0,-3 6-224 15,0 2 48-15,1-1 16 16,-1-2-2368-16,0 2-480 0</inkml:trace>
  <inkml:trace contextRef="#ctx0" brushRef="#br1" timeOffset="-162501.03">4879 7565 3679 0,'0'0'320'0,"0"0"-320"0,0 0 0 0,0 0 0 0,0 0 2176 0,0 0 384 16,0 0 64-16,0 0 0 0,0 0-1552 0,0 0-320 16,0 0-64-16,0 0-16 0,0 0-192 0,-4 2-32 15,-2-1-16-15,6-1 0 0,-5 1-96 0,5-1-16 16,0 0 0-16,-6 2 0 0,6-2-32 0,0 0-16 15,-5 3 0-15,5-3 0 0,0 0-144 0,0 0-128 16,0 0 144-16,0 0-144 0,0 0 176 0,0 0-176 16,0 0 192-16,0 0-192 0,0 0 320 0,0 0-32 15,0 0-16-15,0 0 0 0,4 4 144 0,2-1 32 16,0-1 0-16,2 1 0 0,2-2-80 0,1-1-16 16,0 0 0-16,2-1 0 0,2 0 48 0,0-1 16 15,1 0 0-15,2 0 0 0,1 0-192 0,2 0-32 16,2 1-16-16,2-1 0 0,-1 1-176 0,2 0 160 15,0 0-160-15,1 0 160 0,1-1-160 0,-2 0 0 0,0-2 0 0,0 1 128 16,2 0-128-16,-3 1 192 0,1-1-192 0,2 1 192 16,-1 0-192-16,2 1 0 0,1 1 0 0,-2 0-176 15,3 0 176-15,1-1 0 0,1-1 0 0,-1-1 0 16,-1 1 0-16,-1 0 0 0,0-1 128 0,0 0-128 16,-1 1 0-16,0 0 144 0,0 0-144 0,0 1 0 15,1-1 128-15,0-1-128 0,-1 1 0 0,1 1 0 16,0 0 128-16,0 0-128 0,0 0 0 0,0-1 0 15,-1-2 176-15,-1 1-176 0,1 0 160 0,-2 0-160 16,1 1 192-16,-1 0-64 0,1 1-128 0,-2 0 192 16,2 1-64-16,-2 0-128 0,1-1 176 0,-1 1-176 0,-2 0 128 0,1 0-128 15,0-1 0-15,0 0 0 0,0-2 0 0,1 2 0 16,-3 0 128-16,0-1-128 0,0 0 0 0,2 0 0 16,0-1 0-16,1 2 0 0,-1-1 0 0,0 1 0 15,1 0 0-15,0 0 0 0,2 1 0 0,-1 0 0 16,1 0 0-16,-1 0 0 0,1-1 0 0,0 0 0 15,0-1 128-15,-2 0-128 0,-2 0 0 0,0 1 0 16,1 0 0-16,-2 0 0 0,-1-1 0 0,0-1 0 16,0 1 0-16,-2 1 0 0,-2 1 0 0,0 0 0 15,-2-1 128-15,1 0-128 0,-2 0 0 0,1 0 0 0,-1-2 0 16,2 2 0-16,-3 0 192 0,-1 1-192 16,-1-1 192-16,-1 0-192 0,-1 0 352 0,0 0-32 0,-2 0-16 15,-1 0 0-15,2 0-80 0,-2 1-16 0,-2 0 0 16,-5 0 0-16,0 0-64 0,0 0-16 0,0 0 0 0,0 0 0 15,0 0-128-15,0 0 0 0,0 0 0 0,0 0 128 16,0 0-288-16,0 0-64 0,0 0-16 0,0 0 0 16,-1 6-864-16,0 1-176 0,-1-1-48 0,0 1-10896 15</inkml:trace>
  <inkml:trace contextRef="#ctx0" brushRef="#br1" timeOffset="-162344.6">7604 7501 18767 0,'0'0'832'0,"0"0"176"0,0 0-816 0,0 0-192 16,0 0 0-16,0 0 0 0,0 0 1328 0,0 0 208 16,0 0 64-16,0 0 0 0,0 0-896 0,0 0-160 15,0 0-32-15,0 0-16 0,0 0-496 0,0 0 0 32,0 0 0-32,0 0-11600 0</inkml:trace>
  <inkml:trace contextRef="#ctx0" brushRef="#br1" timeOffset="-159869.72">7519 6339 3679 0,'0'0'320'0,"0"0"-320"15,0 0 0-15,0 0 0 0,1-5 2464 0,1-1 416 16,-2 1 96-16,0 5 16 0,0 0-1520 0,0 0-320 15,0 0-48-15,0 0-16 0,0 0-400 0,0 0-96 16,0 0-16-16,0 0 0 16,0 0-832-16,0 0-160 0,2 5-32 0,0 2-16 0,0 0 464 0,-1 0 0 0,1 2 0 0,1 1 0 15,-1 1-176-15,0 1 176 0,0 0-192 0,0 1 192 32,1 1-608-32,-1 0-16 0,0 1 0 0,1 3 0 15,1 1-576-15,-1-1-112 0,0 0-32 0,1-1 0 16,-1 1 176-16,0 1 16 0,0-1 16 0,1 0 0 0,-2-3 800 0,1-1 144 0,-1 0 48 0,2 0 0 15,-1 1 336-15,0-3 80 16,0 0 16-16,-1 0 0 0,-1-2 928 0,-1 0 176 16,0-2 32-16,0 1 16 0,0 0-288 0,0 1-64 0,-1-1-16 0,1 1 0 0,0 0-560 0,0-1-96 15,0 0-32-15,0 1 0 0,0 0-48 0,0 0-16 16,0 0 0-16,0 1 0 0,0 0 32 0,0 1 0 16,0 0 0-16,0 2 0 15,0 1-96-15,0-1 0 0,0 0-16 0,-1 1 0 0,0-1-64 0,-1 0-16 16,1 0 0-16,0 2 0 0,1 0-160 15,-2 1 160-15,1-2-160 0,0 2 160 0,0 0-160 0,0 2 0 16,0-1 0-16,1-1 128 0,0 2-128 0,0-1 0 16,-2-1 0-16,2 0 128 0,0-1-128 0,2 1 0 15,-1-2 0-15,1 2 0 0,0 0 0 0,0 2 0 16,-2 0 0-16,1-1 128 0,2 0-128 0,-1-1 0 16,1 0 0-16,0 2 0 0,0 0 0 0,0 0 0 0,0 0 0 0,0 0 128 15,1-1-128-15,0 1-176 16,1 0 48-16,-1-2 0 0,0 1-176 0,1-1-16 15,-1-1-16-15,1-2 0 0,-1-1 160 0,0-1 48 16,0-1 0-16,-1 0 0 0,0-1 128 0,1 0 0 16,-1-1 0-16,0-1 0 0,-1-1 0 0,1 1 0 0,-1 0 0 0,0 1 0 15,0-1 192-15,-2 1 112 0,1 0 16 0,0 0 16 16,0 1 144-16,2 1 32 0,-2-1 0 0,0 0 0 16,1-1 0-16,0 1 16 0,-1 1 0 0,2 0 0 15,-2 0 32-15,1 0 0 0,-1 1 0 0,1 1 0 16,-1-1-240-16,1 0-64 0,0 1 0 0,-1-1 0 0,2-1-128 0,-3 0-128 15,0 0 144-15,0 0-144 16,0 0 128-16,0 0-128 0,0-1 0 0,0 1 144 0,0-2-336 0,0 0-64 16,-2-1 0-16,1 1-12352 15</inkml:trace>
  <inkml:trace contextRef="#ctx0" brushRef="#br1" timeOffset="-158530.02">4950 7883 2751 0,'0'0'128'0,"0"0"16"0,0 0-144 0,0 0 0 0,0 0 0 0,0 0 0 0,0 0 2592 0,0 0 480 15,0 0 112-15,0 0 16 0,0 0-1808 0,0 0-368 16,0 0-64-16,0 0 0 0,0 0-256 0,0 0-32 16,0 0-16-16,0 0 0 0,0 0-208 0,0 0-32 0,0 0-16 0,0 0 0 15,7 2-96-15,0 0-32 16,0-1 0-16,0 0 0 0,2 0-32 0,1 0-16 0,0 1 0 0,2-1 0 15,1-1-32-15,4 0-16 0,3 0 0 0,2 0 0 16,2 0-176-16,3-1 128 0,4-2-128 16,1 2 128-16,1-2-128 0,3 1 0 0,3-2 144 0,1 2-144 15,3 0 144-15,4 1-144 0,2 0 192 0,3-1-192 0,2-1 256 0,0 0-64 16,-2 0-16-16,2 1 0 0,0 1 112 0,2-1 32 16,3 0 0-16,0 0 0 0,1 0-32 0,2-1 0 15,-1-2 0-15,-1 2 0 0,2 1-48 0,1-1-16 16,1 1 0-16,-2 0 0 0,-4-1-224 0,-2 1 144 15,-2-1-144-15,-2 2 128 0,-4-1-128 0,-2 1 0 16,0 1 0-16,-2 0 0 0,-4 0 0 0,-1 0 128 16,-5-1-128-16,-3 1 0 0,-4 0 0 0,-3 0 128 15,-3 0-128-15,-1 0 0 0,0 0 0 0,-4 0 0 16,-1 0 0-16,-3 0 0 0,-1 1 0 0,-1-1 0 16,-3 0 0-16,0 0 0 0,0 0-192 0,-7 0 192 15,0 0-160-15,0 0 160 0,0 0-272 0,0 0 32 16,0 0 16-16,0 0 0 15,0 0-528-15,0 0-96 0,0 0-32 0,0 0-6736 16,0 0-1344-16</inkml:trace>
  <inkml:trace contextRef="#ctx0" brushRef="#br1" timeOffset="-158247.18">7121 7754 7359 0,'0'0'320'0,"-3"-3"80"0,-2-3-400 0,2 1 0 0,0-1 0 0,3 6 0 15,-2-5 3392-15,1-1 608 0,1 6 112 0,0 0 32 16,-2-5-2624-16,2 5-528 0,0 0-96 0,0 0-32 16,0 0-464-16,0 0-80 0,6-3-32 0,1 2 0 15,0 1-288-15,2 1 160 0,1 1-160 0,1-1 128 16,1 0 16-16,0 1 0 0,0 0 0 0,1 1 0 16,1 1-16-16,-2 0 0 0,-1 1 0 0,-1 0 0 0,-2 1-128 0,1 0 0 15,-3 1 0-15,-2-1 0 0,-1 2 0 0,0 1 0 16,-2 1 0-16,-2 1 0 0,-3 0 0 0,-1 1 192 15,-2 0-192-15,-4 1 192 0,-2-1-64 0,-1 0-128 16,-2 0 192-16,1 2-64 16,-2 1-592-16,1 2-128 0,-1 0-32 0</inkml:trace>
  <inkml:trace contextRef="#ctx0" brushRef="#br1" timeOffset="-157273.35">6251 8210 11967 0,'0'0'1072'0,"0"0"-864"0,2-6-208 0,0-2 0 0,1 0 1408 0,-1 0 224 31,1-1 48-31,2 0 16 0,0 0-416 0,1 2-96 0,-1-1-16 0,2 0 0 0,-1-1-96 0,3 1-32 31,-1 0 0-31,2 1 0 0,-2 1-80 0,2 0-32 0,-1 1 0 0,0 0 0 16,0 3-416-16,0 2-64 16,-3 2-32-16,1 3 0 0,-1 0-416 0,1 2 0 15,-4 2 0-15,1 0 0 0,-1 2 0 0,-1 2 0 16,-2 0 0-16,0 1 0 0,-1 0 0 0,0 2 0 15,-1-2 0-15,-2 0 0 0,0 2 0 0,0 0 0 0,-1 1 0 0,1-2 0 16,-1 1 128-16,1-3-128 16,-2-1 0-16,2-2 128 0,0-3-128 0,-1 0 0 15,2-3 0-15,3-4 0 0,0 0 0 0,0 0 160 16,0 0-160-16,0 0 160 0,0 0 32 0,0 0 16 0,0-5 0 0,1-3 0 16,2-2-208-16,2-2 176 15,1-3-176-15,3-2 160 0,1 0-160 0,0-1 0 16,0 1 0-16,0-1 0 0,-1 1 0 0,-1 2 0 0,0 2 0 0,-1 2 0 15,-3 2 0-15,-2 2 0 0,-2 7 0 0,0 0 0 16,0 0 224-16,0 0 16 0,0 0 0 0,0 0 0 16,-4 4-240-16,-1 2 128 0,0 4-128 0,1 1 0 15,-1 1 128-15,1 3-128 0,-1 0 0 0,1 2 144 16,1-1-144-16,0 1 0 0,1 0 0 0,2 1 0 16,0-2 0-16,1 0 0 0,2-1 0 0,0-1 0 15,1 0 0-15,2-2 0 0,0 0 0 0,2-1 128 0,2-2 0 16,0-2 0-16,1-1 0 0,1-2 0 0,0-1-128 0,1-1 0 15,0-2 0-15,2-2-10096 16,-1-1-2048-16</inkml:trace>
  <inkml:trace contextRef="#ctx0" brushRef="#br1" timeOffset="-156086.89">6368 8326 4607 0,'0'0'400'16,"0"0"-400"-16,0 0 0 0,0 0 0 0,0 0 2048 0,0 0 320 16,0 0 64-16,0 0 0 0,0 0-1776 15,0 0-352-15,0 0-80 0,0 0-16 0,-4 5-208 0,2 1 0 16,-1-1 0-16,0 2 0 16,-2 1-448-16,1-1-128 0</inkml:trace>
  <inkml:trace contextRef="#ctx0" brushRef="#br1" timeOffset="-142705.6">7448 5668 8287 0,'0'0'368'0,"0"0"80"0,0 0-448 0,0 0 0 0,0 0 0 0,0 0 0 15,0-5 2048-15,-1-1 336 0,0 1 64 0,1 5 16 16,-1-5-1360-16,1 5-272 0,0 0-48 0,0 0-16 16,0 0-336-16,0 0-80 0,0 0-16 0,0 0 0 15,0 0-336-15,0 0 0 0,0 0 0 0,0 0 0 0,0 0-144 0,0 0-112 16,0 0 0-16,4 6-5840 16,-4-6-1168-16</inkml:trace>
  <inkml:trace contextRef="#ctx0" brushRef="#br1" timeOffset="-142535.35">7494 5840 15375 0,'0'0'672'0,"0"0"160"0,0 0-672 0,0 7-160 15,1-1 0-15,0 1 0 0,0-1 656 0,0 2 112 16,2 0 0-16,-1-2 16 0,0 1-576 0,0 0-208 16,2-1 144-16,-1 2-144 0,-1 0 0 0,1 0 0 15,-2 2 0-15,2 0 0 16,-2-1-544-16,1 0-192 0,0 0-32 0,-1-1-4224 15,1 2-848-15</inkml:trace>
  <inkml:trace contextRef="#ctx0" brushRef="#br1" timeOffset="-142441.12">7538 6141 10815 0,'0'0'480'0,"1"7"96"0,-1 0-448 0,0-1-128 15,1 0 0-15,-1 0 0 0,0 3 432 0,2-1 64 16,0-2 16-16,-2 2 0 0,0 0-304 0,1 1-48 16,0-2-16-16,0 2 0 15,-1-1-496-15,0-1-96 0</inkml:trace>
  <inkml:trace contextRef="#ctx0" brushRef="#br1" timeOffset="-142299.18">7589 6447 11055 0,'0'0'480'0,"0"6"112"0,-1 0-464 0,-1 1-128 0,1 1 0 16,0 0 0-16,0 1 1552 0,0 1 304 16,0 0 48-16,1 2 16 0,0-2-1392 0,0 0-272 15,1 0-48-15,-1 0-16 0,0 1-192 0,0 0 0 16,1 0 0-16,0-1 0 15,-1-1-640-15,1 2-160 0</inkml:trace>
  <inkml:trace contextRef="#ctx0" brushRef="#br1" timeOffset="-139731.22">6219 5756 6735 0,'0'0'288'0,"0"0"80"0,0 0-368 0,0 0 0 16,0 0 0-16,0 0 0 0,0 0 384 0,0 0 16 16,0 0 0-16,2-5 0 0,-1 0 272 0,-1 5 48 0,0 0 16 0,0 0 0 15,0 0-112-15,0 0-32 0,0 0 0 0,0 0 0 16,0 0-144-16,0 0-48 0,0-5 0 0,0 5 0 15,0 0-96-15,0 0-32 16,0 0 0-16,0 0 0 0,0 0 16 0,0 0 0 0,0 0 0 0,0 0 0 16,0 0-16-16,0 0 0 15,0 0 0-15,0 0 0 0,0 0 48 0,0 0 0 0,2-4 0 0,-2 4 0 16,0 0 16-16,0 0 16 0,1-6 0 0,-1 6 0 16,0 0-16-16,0 0 0 0,0 0 0 0,0 0 0 15,1-5-32-15,-1 5-16 0,0 0 0 0,0 0 0 16,0 0-32-16,0 0-16 0,2-6 0 0,-2 6 0 15,1-4-32-15,-1 4 0 0,0 0 0 0,0 0 0 16,3-5 48-16,-3 5 16 0,0 0 0 0,0 0 0 0,0 0 16 0,0 0 0 16,0 0 0-16,0 0 0 0,7 4 48 0,-7-4 16 15,3 5 0-15,2 3 0 0,-1 1 16 0,-1 2 0 16,2 1 0-16,-2 1 0 0,0 1-96 0,0 0-16 16,0 3 0-16,0 2 0 0,-1 0-48 0,1 2-16 15,0 1 0-15,0 1 0 0,-1 2-48 0,2 0-16 16,-1 1 0-16,1 2 0 0,1-1 32 0,-1 1 0 15,2-1 0-15,-1 1 0 0,1 0-160 0,0 0 0 16,1-3 0-16,-2 1 0 0,2-2 0 0,0-1 128 0,-3 0-128 0,1-1 128 16,2-2 32-16,-1-2 0 0,-1 0 0 0,2 0 0 15,-3-2-160-15,0 0 192 16,0 0-192-16,-1-2 192 0,0-2-32 0,0-1 0 16,-2 0 0-16,0 0 0 0,0 0 80 0,0-1 16 0,0 0 0 0,-1-2 0 15,0 0-256-15,0-3 0 16,0-5 0-16,0 6 0 0,0-6 128 0,0 6-128 15,0 0 176-15,0-1-176 0,0-5 128 0,0 0-128 0,0 0 0 0,-2 6 0 16,-1-2 208-16,3-4-64 0,0 0-16 0,-5 5 0 16,3-2-128-16,2-3 0 0,-7 2 0 0,3 0 0 15,4-2-192-15,-6 2 16 0,1 0 16 0,1-2 0 16,-1 0-288 0,1 0-64-16,-2-2-16 0,1 1 0 15,-2 0-112-15,3-1-32 0,-2 0 0 0,2 0 0 16,-3-1 208-16,2 1 32 0,-1-1 16 0,2 1 0 0,4 2 416 0,-6 0-128 0,1 0 128 0,5 0 0 0,-6 1 0 0,6-1 0 15,0 0 0-15,0 0 176 0,0 0 208 0,-4 3 64 16,1 0 0-16,0 3 0 0,1-1-48 0,1 3 0 16,1 0 0-16,1 1 0 0,0-1-16 0,2 1 0 15,-1 0 0-15,2 0 0 0,1 1-64 0,1-1 0 16,1-1-16-16,0 0 0 0,1-1 112 0,0-2 32 16,0 1 0-16,0-3 0 0,1-1-48 15,1-1 0-15,0-1 0 0,-1-1 0 0,0-2-80 0,-1-2 0 16,1 0-16-16,0-3 0 0,0-1 0 0,0 0 0 0,-1-1 0 15,-1-2 0-15,-2-3-96 0,2 1-16 0,-4-1 0 0,2 1 0 16,-2 3-192-16,-1 1 0 16,-1 2 0-16,0 1 0 0,1 2-240 0,-2 5-80 15,0 0-32-15,0 0 0 16,0 0-1840-16,0 0-368 0,0 0-80 0</inkml:trace>
  <inkml:trace contextRef="#ctx0" brushRef="#br1" timeOffset="-138961.89">5775 5191 21471 0,'0'0'960'0,"-2"-6"192"0,-1 0-928 0,3 0-224 0,0 1 0 0,0 5 0 15,0 0 464-15,0 0 48 0,0 0 16 0,0 0 0 16,0 0 304-16,0 0 64 0,0 0 16 0,3 6 0 16,-1 4-256-16,1 4-48 0,-2-2-16 0,1 2 0 15,-1 0-48-15,1 3-16 0,-1 1 0 0,0 1 0 16,1 0-256-16,-1 0-48 0,-1-1-16 0,1 0 0 16,0 1-16-16,0-2 0 0,0 1 0 0,1-3 0 0,-1-2-192 0,0-1 0 15,-1-1 0-15,1-2 0 0,-1-1 192 0,0-8-64 16,0 5-128-16,0-5 192 0,0 0 128 0,0 0 0 15,0 0 16-15,0 0 0 0,0 0 144 0,0 0 32 16,0 0 0-16,-1-7 0 0,0-3-256 0,1-2-32 31,2-3-16-31,1-1 0 0,2-4-208 0,-1-1 0 0,3 0 0 0,-1 2 0 0,0 0 0 0,1 1-208 32,1 3 64-32,0 2 16 0,-1 3 128 0,1 1 0 0,-1 2 0 0,-1 3-128 0,1 1 256 0,0 0 48 15,-1 3 16-15,-6 0 0 0,6 3-48 0,-1 0 0 0,-5-3 0 0,6 5 0 16,-3 1-144-16,-1-1 160 31,-1 3-160-31,-1 0 160 0,-1 0-16 0,-1-1 0 16,-2 2 0-16,-1 0 0 0,-1 0-16 0,-1-1-128 0,-1 0 192 0,1 1-64 15,-1-1 0-15,0-2-128 0,0 1 192 0,2-2-64 16,-1 1-352-16,3-2-80 0,-2 1-16 0,6-5 0 31,0 0-608-31,0 0-128 0,0 0-32 0,0 0-14464 0</inkml:trace>
  <inkml:trace contextRef="#ctx0" brushRef="#br1" timeOffset="-138678.62">6023 5369 3679 0,'0'0'160'0,"0"0"32"0,0 0-192 0,-3 7 0 16,1-1 0-16,0 1 0 0,-1 0 5040 0,1-1 960 16,0 1 192-16,0-1 32 0,0 1-3776 0,-1 0-752 15,2-1-160-15,1-6-16 0,1 8-640 0,-1-8-128 16,3 5-32-16,-3-5 0 0,4 6-352 0,-4-6-80 15,6 3-16-15,-1-1 0 0,1-2-48 0,-1-1-16 16,2-1 0-16,-3-1 0 0,2-3 16 0,-2 1 0 16,-1-2 0-16,1-1 0 0,-2 0-32 0,1-1-16 15,-2 1 0-15,-1 2 0 0,-1-1-32 0,-1 1 0 16,-1 2 0-16,3 4 0 0,-5-3-144 0,0 1 160 0,-1 0-160 0,1 4 160 16,-1-1-160-16,0 2-256 15,-1 0 64-15,1 2 16 16,1 0-656-16,1 1-144 0,-1-2-32 0,2 3-9488 15,2 0-1920-15</inkml:trace>
  <inkml:trace contextRef="#ctx0" brushRef="#br1" timeOffset="-138172.25">6205 5013 26719 0,'1'-6'2368'0,"0"1"-1888"15,-1 5-480-15,3-6 0 0,1 1 464 0,-1 0 0 16,-3 5 0-16,5-3 0 0,1 1 496 0,1 2 112 16,-1 2 16-16,2 1 0 0,-2 0-592 0,1 1-112 15,1 3-32-15,-2 0 0 0,0 1-176 0,-1 1-48 16,0 0 0-16,-1 0 0 0,-2 1 0 0,1 1 0 15,-2-1 0-15,0 1 0 0,-1 0-128 0,-1 0 128 16,0 0-128-16,-1 0 128 0,0-1-128 0,0-1 128 16,0-1-128-16,1-2 128 0,1 0-128 0,0-6 0 15,0 0 0-15,0 0 128 0,0 0 16 0,0 0 0 0,0 0 0 0,1-7 0 16,0-1-144-16,1-1 160 16,1-4-160-16,2-1 160 0,0-2-160 0,1-1 0 15,-1 1 0-15,1-1 0 0,-2 1 0 0,1 1 0 0,-2 2-160 0,-1 2 160 16,0 1 160-16,-1 3 128 15,-1 0 32-15,0 7 0 0,0 0 128 0,0 0 48 0,0 0 0 16,0 0 0-16,0 0-240 0,0 0-32 0,0 0-16 0,-2 8 0 16,0-1-80-16,0 1-128 0,2 0 176 0,-2 1-176 0,1-1 0 0,1 1 0 15,0 0 0-15,1 0 0 0,1 1 0 0,-1 0 0 16,2-2 0-16,2 0 0 0,0-1 0 0,2-1 0 16,0 0 0-16,2-2 0 15,0-1-448-15,1 1-64 0,1-3 0 0,2-1 0 16,3-1-1328-16,0 0-272 0,2-4-48 0,-1 0-12368 0</inkml:trace>
  <inkml:trace contextRef="#ctx0" brushRef="#br1" timeOffset="-137935.3">6295 5337 20271 0,'0'0'896'0,"0"0"192"0,-7 2-880 0,2 0-208 0,5-2 0 0,0 0 0 16,0 0 2560-16,0 0 448 0,0 0 112 0,0 0 16 16,0 0-1840-16,0 0-352 0,0 0-80 0,7-3-16 15,1-1-528-15,3 0-96 0,3-2-32 0,1-1 0 16,3 1-192-16,0-1 144 0,1 1-144 0,1-1 128 16,0 0-528-16,-1 2-112 0,2-1-32 0,-2 2-9664 15,-3 0-1936-15</inkml:trace>
  <inkml:trace contextRef="#ctx0" brushRef="#br1" timeOffset="-137634">6489 5359 20271 0,'0'0'1792'0,"0"0"-1424"0,0-4-368 0,1-2 0 16,0 0 1488-16,1 0 240 15,1 1 32-15,3-1 16 0,-3 1-240 0,3 0-32 16,0 2-16-16,1 1 0 0,-1 2-528 0,3 0-128 0,-1 2 0 0,0 0-16 15,-2 0-560-15,0 2-96 16,-1 0-32-16,2 2 0 16,-3 1-128-16,0 1 160 0,-3 0-160 0,-1 1 160 15,0 0-160-15,-1 0 192 0,-1 0-192 0,0 1 192 16,0 0-192-16,-2 0 192 0,-2 0-192 0,4-2 192 16,-1 0-192-16,0 0 0 0,2-2 0 0,1-6 0 15,0 7 0-15,0-7 128 0,0 0-128 0,0 0 0 16,5 6 128-16,1-3-128 0,3-1 128 0,0-2-128 0,1-1 176 0,1-1-48 15,0-2-128-15,2 0 192 16,-2-3-512-16,2 1-128 0,2-3 0 0,-1 0-16 16,0-1-1792-16,-1 0-368 0,2-1-64 0</inkml:trace>
  <inkml:trace contextRef="#ctx0" brushRef="#br1" timeOffset="-136824.34">6779 4711 19695 0,'-8'-12'864'0,"5"8"192"0,0-3-848 0,-3 1-208 0,2-2 0 0,-2 0 0 16,-1 1 208-16,-1-2 0 0,-2 0 0 15,-1-1 0-15,-2 1 432 0,0 0 96 0,-2 2 16 0,-1-1 0 16,-3 0-224-16,-1 2-32 0,-3 1-16 0,-2 0 0 16,-1-4-192-16,-2 2-32 0,-1 1-16 0,0 0 0 0,-2 2-96 0,1 2-16 15,2 2 0-15,-2 0 0 0,-1 0 128 0,1 1 0 16,2 2 16-16,-2 2 0 0,-1 0-272 0,1-1 128 16,0 3-128-16,0 1 0 0,-1-1 0 0,2 3 0 15,1 0 0-15,2 1 0 0,0 1 0 0,2 2 0 16,1-1 0-16,1 2 0 0,1 2 0 0,1 1 0 15,2 2 0-15,-1 1-144 0,0 2 144 0,2 1 0 16,0 3 0-16,3 0 0 0,-3 1 0 0,2 0 0 16,1 2 0-16,1 0 0 0,2-1 0 0,1 0 0 15,1-1 0-15,2 1 0 0,2-1 0 0,3 0 0 16,-2 1 0-16,2-2 128 0,1 1 64 0,0-2 0 0,1 1 16 0,1-2 0 16,2 0 176-16,2 1 16 0,0-1 16 0,2 0 0 15,0 1-112-15,2-1-32 0,1-1 0 0,1 0 0 16,0-2-64-16,1 1-16 0,0-1 0 0,3 0 0 15,0-1 48-15,2-1 0 0,0-1 0 0,3-2 0 0,1 1 16 0,2-2 0 16,1-1 0-16,1-1 0 0,3-2 128 0,1 0 48 16,1-1 0-16,2-2 0 0,1-2 16 0,0-1 0 15,0-1 0-15,0-3 0 0,0-2-64 0,1-1-16 16,2 0 0-16,0-2 0 0,1 0-48 0,1-1 0 16,-1-1 0-16,0 0 0 0,1-3-32 0,-2-1-16 15,-2-2 0-15,0 0 0 0,-2 0-112 0,-2-1-32 16,-1-1 0-16,-1-1 0 0,-3-3 16 0,2 0 0 15,-2-1 0-15,-1 0 0 0,1 0-16 0,-2-4-128 16,1 0 192-16,0-1-64 0,-2-2-128 0,0 2 128 16,0 0-128-16,-1-1 128 0,-2-1-128 0,-2-1 128 15,-1 0-128-15,-2 2 128 0,-3-1-128 0,-1-1 192 16,-1 1-192-16,-3 0 192 0,0-1-64 0,-5 1-128 0,0 0 192 0,-2 1-64 16,0-1 0-16,-4 0-128 0,0-1 192 0,-3-1-64 15,-2 1 64-15,-1 1 0 0,-2-1 0 0,-2 1 0 16,-3-1-192-16,-1 0 128 0,-2 2-128 0,-1 1 128 15,-1 0-128-15,-1 1 160 0,0 0-160 0,-1 3 160 16,-2 0-160-16,1 4 0 0,-2 1 0 0,1 2-176 16,-2 1 16-16,0 2 0 0,-3 1 0 0,-1 3 0 15,-3 0-48-15,-1 2-16 0,1 3 0 0,-1 2 0 32,2 3-288-32,1 1-64 0,0 3-16 0,2 3 0 0,0 1-1344 0,3 6-272 0,1 4-48 0,3 2-13264 15</inkml:trace>
  <inkml:trace contextRef="#ctx0" brushRef="#br1" timeOffset="-106551.15">4369 13855 9215 0,'0'0'816'0,"2"-5"-656"15,-1-1-160-15,0-1 0 0,2 0 3296 16,-1 1 624-16,-1-1 128 0,0 2 32 16,0-1-2080-16,0 2-400 0,-1 4-96 0,0 0-16 15,1-6-576-15,-1 6-112 0,0 0-32 0,0 0 0 0,0 0-336 0,0 0-80 16,0 0-16-16,0 0 0 16,0 0-336-16,2 9 144 0,1 1-144 0,-1 2 0 0,-1 1 144 0,0 3-144 15,0 1 0-15,0 1 144 0,0-2-144 0,0 1 0 16,2 2 0-16,-1-2 0 15,0 1 0-15,1-2 0 0,2 2 0 0,-1-3 0 0,2 1 0 0,0-3 0 16,2-1 0-16,0-1 0 0,-1-1 0 0,2-2 0 16,0-2 0-16,0-1 128 0,0-3 80 0,0-2 16 0,1-2 0 15,1-3 0-15,0-1 224 0,0-4 32 16,4-5 16-16,-4 1 0 0,1-2 16 0,0-4 0 0,0-3 0 16,-1-3 0-16,0 0-256 0,-2 0-32 0,-3-1-16 0,0 2 0 15,-2 2-80-15,0 1 0 0,-4 1-128 16,-4 3 192-16,2 4 208 0,-1 2 48 0,-2 1 0 0,0 2 0 15,-1 3-128-15,1 0-32 16,-1 2 0-16,1 1 0 0,-2 3-288 0,1 0 0 0,0 2 0 0,1 0 0 16,0 1 0-16,1 1 0 0,1 2-160 0,0 2 160 15,1-1-192-15,1 3 48 0,1 0 0 0,1 0 0 16,0 1 144-16,1-1-128 0,2 0 128 0,0-1-128 0,1-1-96 0,-1 1-16 16,1-1 0-16,2 0 0 15,0-4-1648-15,1 3-336 16,2-2-64-16,1 1-13200 0</inkml:trace>
  <inkml:trace contextRef="#ctx0" brushRef="#br1" timeOffset="-106132.91">4812 14265 24767 0,'0'0'1088'0,"-4"-2"240"0,-2-2-1072 0,1 0-256 0,-1-1 0 0,2-1 0 15,2-1 1136-15,0 1 160 0,2-2 48 0,2 0 0 16,0 0-464-16,2-1-96 0,2 0-16 0,-1 0 0 16,2 0-192-16,1 2-32 0,0 0-16 0,1 2 0 15,0-1-48-15,0 3-16 0,-1 1 0 0,-1 1 0 16,0 2-192-16,-1 1-32 0,0 1-16 0,-2 3 0 15,0 0-224-15,-2 3 0 0,-1 2 0 0,-1 2 0 16,-1-1 128-16,-1 3-128 0,-2-1 0 0,0 1 144 16,1 0-144-16,-3 0 0 0,2 2 0 0,-1-2 128 15,1-1-128-15,1-1 0 0,-1-2 144 0,2-1-144 16,1-1 160-16,1-1-32 0,0-2-128 0,0-6 192 0,0 0 288 0,0 0 48 16,4 6 16-16,-4-6 0 0,6 3-144 0,2-2-16 15,3-1-16-15,-3-2 0 0,2 0-160 0,2 0-16 16,2-2-16-16,0 0 0 0,1-1-336 0,1-1-64 15,0-1-16-15,2 1 0 32,1-2-2720-32,0-1-560 0</inkml:trace>
  <inkml:trace contextRef="#ctx0" brushRef="#br1" timeOffset="-105567.55">5636 13956 20495 0,'-6'-13'896'0,"3"6"208"0,2-1-880 0,0-2-224 0,0-1 0 0,0 0 0 15,1 2 1168-15,1-1 192 0,1 0 48 0,2 1 0 16,1 0 128-16,1 0 48 0,-1 1 0 0,3 0 0 16,1 0-384-16,0 2-80 0,1-1-16 0,-1 1 0 15,0 2-272-15,0 1-48 0,0 2-16 0,-2 1 0 0,1 1-336 0,-1 1-80 16,-1 2-16-16,0 2 0 0,-2 0-336 0,0 3 128 16,0 1-128-16,-3 2 0 0,-1 1 0 0,-1 2 144 15,0-1-144-15,-2 0 0 0,0 1 144 0,0 0-144 16,-2 2 0-16,1-1 144 0,-1 1-144 0,0-2 0 0,2-1 144 0,0-1-144 15,-1-2 0-15,2-1 0 0,0-2 0 0,1-2 0 16,1-6 0-16,0 0 0 16,0 0 0-16,0 0 128 0,4-4-128 0,3-2 0 15,0-4 0-15,3-3 0 0,2-4 0 0,3-3-160 0,-2-2 160 0,0-2-208 16,-1-2 64-16,0 0 16 0,-1 2 0 0,-1 1 0 16,-1 2 128-16,-2 4 0 0,-1 2 0 0,-1 3 128 15,-2 3 256-15,0 3 48 0,-3 6 16 0,0 0 0 16,0 0-176-16,0 0-16 0,0 0-16 0,0 0 0 15,0 0-240-15,0 9 0 0,0 0 0 0,0 2 0 16,0 2 0-16,0 1 0 0,1 1 0 0,0 1 0 16,2 0 0-16,-1 0 0 0,1-1 0 0,2 0 0 0,0 1-128 15,2-1 128-15,-1 1 0 0,3-2 0 16,0-2-544 0,1-1 0-16,0-1 0 0,2-1 0 15,0-3-480-15,2 0-112 0,3-3-16 0,-1-2-9840 0,1-2-1968 0</inkml:trace>
  <inkml:trace contextRef="#ctx0" brushRef="#br1" timeOffset="-105317.2">6230 13652 24879 0,'-5'-12'2208'0,"4"8"-1760"16,-1-1-448-16,2 5 0 0,-1-5 832 0,1-1 96 16,0 1 16-16,1 0 0 0,-1 5 416 0,0 0 96 15,5-4 16-15,-5 4 0 0,5-2-480 0,2 2-96 0,1 1 0 0,0 2-16 16,2 2-304-16,0 1-64 15,-1 3-16-15,0 2 0 0,0 1-224 0,-1 2-32 16,1 1-16-16,-1 1 0 0,-3 2-224 0,0 1 128 16,-2 0-128-16,-1 2 0 0,-2-1 176 0,-1 2-176 15,-2 1 192-15,-1 1-192 0,-3 1 176 0,-2 1-176 0,-2 1 160 16,-1 2-160-16,-2 1-192 0,-2-1-128 0,0 1-16 0,-1-2-16 31,-1-3-608-31,-3-2-128 0,-2-2-32 0,-3-1 0 16,-1-4-1856-16,-2-3-368 0</inkml:trace>
  <inkml:trace contextRef="#ctx0" brushRef="#br1" timeOffset="-104988.7">5557 13572 26655 0,'-19'-3'1184'0,"13"3"240"0,-1 2-1136 0,-1 1-288 16,-2 2 0-16,1 2 0 0,-2 3 768 0,0 2 112 16,-2 4 16-16,2 1 0 0,0 2-16 0,2 2 0 15,-1 3 0-15,1 1 0 0,2 2-464 0,2 2-96 0,0 3 0 0,3 0-16 16,1-1-176-16,2 1-128 15,2 1 192-15,3 1-192 0,3 0 160 0,2-1-160 16,2-2 128-16,2-1-128 0,3-2 0 0,1 0 0 0,2-4-192 16,2-2 192-1,2-3-880-15,4-4-48 0,2-3-16 0,2-3-13376 0</inkml:trace>
  <inkml:trace contextRef="#ctx0" brushRef="#br1" timeOffset="-104477.33">7237 13804 25791 0,'0'0'2304'0,"0"0"-1856"0,0 0-448 0,0 0 0 16,0 0 1104-16,0 0 128 0,5-4 32 0,3 0 0 15,0 2-240-15,1 0-64 0,2 0 0 0,2-2 0 0,0 1-320 0,2 1-80 16,3 1-16-16,-1-1 0 0,2-1-352 0,2 2-192 16,1 0 192-16,-1 0-192 15,-1-1-384-15,-2 2-192 0,0-2-48 0,0 1-9696 16,-4 1-1952 0</inkml:trace>
  <inkml:trace contextRef="#ctx0" brushRef="#br1" timeOffset="-104282.77">7260 14010 32255 0,'0'0'2864'0,"0"0"-2288"16,0 0-576-16,0 0 0 0,0 0 912 0,0 0 80 15,0 0 16-15,0 0 0 0,0 0-224 0,9 1-32 16,0-1-16-16,5 0 0 0,1-1-256 0,5 0-48 16,1 1-16-16,3-3 0 0,2 0-224 0,2 0-64 15,2-2 0-15,-2 0 0 16,1-4-656-16,0 0-144 0,2 1-32 0,1-1-10864 15,1-1-2176-15</inkml:trace>
  <inkml:trace contextRef="#ctx0" brushRef="#br1" timeOffset="-103415.97">9700 13114 7359 0,'0'0'656'0,"0"0"-528"0,0 0-128 0,1-6 0 16,0 0 2176-16,2 1 416 0,1-1 80 0,0 2 16 16,-1-2-768-16,-1 2-128 0,-2 4-48 15,2-6 0-15,-2 6-448 0,0 0-80 0,0 0-32 16,0 0 0-16,0 0-176 0,0 0-48 0,0 0 0 0,0 0 0 15,0 0-272-15,0 0-64 0,0 0-16 0,0 0 0 16,0 0-208-16,-2 8-32 0,0 1-16 0,1 2 0 16,-1 2-112-16,1 1-32 0,0 2 0 0,1 1 0 0,0 2-208 0,0 1 176 15,0 0-176-15,1 1 160 0,0 0-160 0,0-1 0 16,0 0 0-16,0 0 0 0,0-1 128 0,1-2-128 16,1-1 0-16,-1-1 128 0,0 1-128 0,-1-1 0 15,0-1 0-15,0-1-176 16,1 0-1504-16,0-2-304 0,-1-3-64 0,-1 0-11696 15</inkml:trace>
  <inkml:trace contextRef="#ctx0" brushRef="#br1" timeOffset="-102979.52">9648 13161 30399 0,'-3'-7'2704'0,"0"-1"-2160"15,0-1-544-15,2 1 0 0,1-2 448 0,2 0-32 16,3-1 0-16,1 1 0 0,3 0 480 0,2 0 112 15,2 1 16-15,3 3 0 0,1-1-448 0,3 3-64 0,0 2-32 0,0-1 0 16,-2 2-208-16,0 2-32 0,-2 2-16 16,0 1 0-16,-1 0-224 0,-1 2 0 15,-3 0 0-15,0 2 0 0,-2 1 0 0,-2 1 0 0,-4 1 0 0,-2 2 0 16,-2 0 0-16,-2 3-128 16,-3 0-16-16,0 3 0 0,-2 1-96 0,-1-1-16 15,0 1 0-15,-2 0 0 0,0 0 32 0,3-1 0 0,-2-3 0 0,2-2 0 0,-1 0 224 0,3-3 0 16,0-3-160-16,2-1 160 0,-1-3 0 0,5-4 0 15,0 0 0-15,0 0 0 0,0 0 0 0,0 0 128 16,0 0-128-16,8 0 128 0,1-1-128 0,1-1 160 16,1-1-160-16,1-1 160 0,1 1-160 0,2 0 0 15,1 0 144-15,0 1-144 0,0 2 224 0,-1 2-32 16,1 0 0-16,-3 1 0 0,-1 1-64 0,-2 2-128 16,-3 1 176-16,0-1-176 0,-3 2 192 0,-1 0-64 15,-3 0 0-15,-3 1-128 0,-1 1 240 0,-3 0-64 31,0 0-16-31,-3 1 0 0,-1-1 32 0,0 0 16 0,-2 0 0 0,-2-1 0 0,1 2-208 0,0-1 176 16,1 0-176-16,0-1 160 0,0 0-160 0,2 1-272 16,1-3 64-16,0 0 16 15,2-1-1520-15,2-1-288 0,2-2-64 0,4-3-8224 16,0 0-1632-16</inkml:trace>
  <inkml:trace contextRef="#ctx0" brushRef="#br1" timeOffset="-102523.89">10037 13546 18191 0,'0'0'800'0,"0"0"176"0,4 7-784 0,-2 0-192 0,0 1 0 0,1-1 0 16,1 1 1120-16,-1 0 176 0,0-1 48 0,0 0 0 15,1 0-240-15,0-2-32 16,3 1-16-16,-2-2 0 0,3-1-256 16,0-1-48-16,-1 0-16 0,1-2 0 15,0-3-32-15,1 1 0 0,-1-2 0 0,-1-2 0 16,-2 0 0-16,1-3-16 0,-1-1 0 0,0 0 0 15,-1-1-112-15,1 0-32 0,-3-1 0 0,1 0 0 0,-1 1-32 0,-1 1 0 16,-1 0 0-16,0 2 0 0,2 3 128 0,-2 5 0 16,0 0 16-16,0 0 0 0,0 0-352 0,0 0-80 15,0 0-16-15,0 0 0 0,-2 5-208 0,1 4 0 16,0 2 0-16,1 2 0 0,1 3 0 0,-1 2 0 16,0 3-128-16,1 4 128 0,1 1 0 0,0 1 0 15,-1 2 0-15,0 1 0 0,0 1 0 0,2 2 0 16,-2 1 0-16,1 1 0 0,-1 1 0 0,0-1 0 15,0-1 0-15,-1 1 0 0,-1-2 0 0,0-4 0 16,1-1 0-16,-1-4 0 0,-1-1 0 0,0-4 0 16,-1-4 0-16,0-2 0 0,-2-3 192 0,0-2 0 15,-2-3 0-15,-1-2 0 0,1-3 256 0,-1-1 64 16,-4-5 0-16,0-2 0 0,0-2-16 0,0-1 0 0,0-2 0 16,3-1 0-16,-2-3-272 0,3 0-48 0,0-2-16 0,3-1 0 15,0 1-160-15,2-2 0 0,2-1 0 0,3 0 0 31,2 0-400-31,2 0-112 0,3 0-32 0,3 1 0 16,3 1-448-16,3 2-96 0,1 2 0 0,1 0-16 16,0 1-2192-16,2 0-432 0,25-16-96 0,-12 12-16 0</inkml:trace>
  <inkml:trace contextRef="#ctx0" brushRef="#br1" timeOffset="-101882.1">10588 13167 13823 0,'-4'-14'608'0,"3"7"128"0,0 0-592 0,0-2-144 0,1-1 0 0,0 0 0 16,1 0 2880-16,0 1 560 15,0-1 96-15,2 2 32 0,2-1-1584 0,-1 1-320 0,2 1-64 0,-1 3-16 16,1 0-768-16,0 0-160 0,2 2-16 0,1 1-16 15,-1 1-384-15,2 1-80 0,2 1-16 0,-1 3 0 16,-1 0-144-16,-1 2 0 0,0 2 0 0,-4 1 128 16,1-1-128-16,-2 2 0 0,0 0 0 0,-2 2 0 15,-1 0 144-15,-1 2-144 0,-1 2 160 0,0 0-160 16,-3 3 128-16,0 0-128 0,-1-1 0 0,-1-2 144 0,2 0-144 0,-1-3 0 16,1 0 144-16,-1-2-144 0,2-3 0 0,2-2 144 15,1-7-144-15,0 0 0 0,0 0 208 0,0 0-64 16,0 0-16-16,8-4 0 0,-1-2 32 0,3-4 0 15,2-3 0-15,1-4 0 0,-1-3-160 0,1-2 0 16,-1-1 0-16,0 0 0 0,0 0 0 16,-1 1-144-16,-1 2 144 0,-1 3-160 0,-4 0 288 0,0 4 48 15,-2 2 16-15,-1 3 0 0,0 2 160 0,-2 1 32 16,0 5 16-16,0 0 0 0,0 0-192 0,0 0-32 16,-6 5-16-16,0 1 0 0,2 2-160 0,0 2 0 0,-1 2 0 0,2 0 0 15,2 1-128-15,1 2 128 16,1 0 0-16,1 0 0 0,2 2 0 0,2-2 0 15,2 0 0-15,0-1 0 0,2-1 0 0,2-1 0 16,2-2 0-16,2 0 0 16,2-2-544-16,3-2 16 0,2 0 0 0,2-3-10784 0,4-2-2144 0</inkml:trace>
  <inkml:trace contextRef="#ctx0" brushRef="#br1" timeOffset="-101237.42">9496 14039 11967 0,'0'0'1072'0,"0"0"-864"16,0 0-208-16,-5 0 0 0,5 0 1712 0,0 0 288 16,0 0 64-16,0 0 16 0,0 0-352 0,0 0-64 0,0 0 0 0,0 0-16 15,0 0-224-15,0 0-32 0,0 0-16 0,0 0 0 16,0 0-384-16,0 0-80 0,0 0-16 0,8-2 0 16,3 0-160-16,3 0-32 0,1 0-16 0,5-1 0 15,4 0-112-15,5 0-32 0,4 0 0 0,5-2 0 16,4 1-160-16,3-2-48 0,4 0 0 0,8-1 0 0,4 0-144 0,7 1-48 15,5-2 0-15,4 0 0 0,2 1-144 0,5 0 0 16,4 1 144-16,1 0-144 0,1 1 0 0,4-1 144 16,0 1-144-16,0 0 0 0,-3 1 128 0,-2-1-128 15,-2 0 0-15,-1-1 0 0,-1 1 0 0,-4-1 0 16,-3 1 128-16,-5-1-128 0,-6 0 0 0,-6 0 128 16,-5 1-128-16,-4-1 0 0,-6 1 160 0,-5 0-160 15,-5 0 128-15,-5 0-128 0,-4 0 320 0,-5 1-32 16,-4-1 0-16,-2 1 0 0,-4-1-32 0,-3 2-16 15,-3 0 0-15,-1-1 0 0,-5 4-64 0,0 0-16 16,2-5 0-16,-2 5 0 0,0 0-160 0,0 0 0 16,-6-2-192-16,6 2 192 15,-5 0-1648-15,-2 1-208 0,1 1-32 0,-1 1-9648 16,-1 1-1936-16</inkml:trace>
  <inkml:trace contextRef="#ctx0" brushRef="#br1" timeOffset="-99916.4">10145 14468 28559 0,'0'0'1264'0,"3"-5"272"0,1 1-1232 0,-4 4-304 0,0 0 0 0,0 0 0 0,0 0 144 0,0 0-16 0,0 0-128 0,0 0 192 32,0 0 256-32,-4 6 64 0,-1 3 0 0,-3 2 0 0,-2 2-336 0,-1 3-176 15,-2 0 192-15,0 2-192 0,-1-1 128 0,0 1-128 0,0 1 0 0,0 0 0 16,1 1 144-16,0-1-144 0,2-2 0 0,2 2 144 16,0-1 48-16,2-3 0 15,3-1 0-15,2 1 0 0,0-3-48 0,4-1 0 0,0-1 0 16,4 0 0-16,0-3 64 0,3 1 16 0,1-1 0 0,3-3 0 0,2 0-48 0,4 0-16 15,1-2 0-15,2-2 0 0,2-1-160 0,1-2 0 16,2-2 0-16,-2 0 0 0,-1-1 128 0,-2-2-128 16,-2-1 192-16,-1-1-64 0,-2 0 16 0,-3-1 0 15,-1-1 0-15,-2-2 0 0,-2 1-144 0,-1 0 160 16,-2-1-160-16,-2 1 160 0,-1-1 256 16,0 1 48-16,-2 1 16 0,-1 1 0 0,-3 0 112 0,1 2 32 15,0 2 0-15,0 0 0 0,-1 3-96 0,3 4-16 16,0 0 0-16,0 0 0 0,-5-4-256 0,5 4-48 15,0 0-16-15,0 0 0 0,-5 2-192 0,-1 3 0 16,1 3 0-16,0 1 0 0,1 2 0 0,-1 4 0 16,1 1 0-16,-1 2 0 0,-1 2 160 0,1 1-160 31,0 2 160-31,1 1-160 0,-1 1 0 0,1 0 0 0,0 0 0 0,-2 0 0 16,3-1 0-16,1 1 128 0,-1 2-128 0,2-3 0 0,1 0-128 0,0-2-128 15,0-1-32-15,1 6 0 16,2-7-1760-16,1-2-368 0,0-5-64 0,2-3-13328 0</inkml:trace>
  <inkml:trace contextRef="#ctx0" brushRef="#br1" timeOffset="-99476.45">10521 14882 9215 0,'0'0'816'0,"0"0"-656"0,-5 1-160 0,-1 1 0 16,1 3 4416-16,-1-2 864 0,2 1 160 0,-1 2 48 15,1-1-3712-15,1 2-752 0,1 1-128 0,0 1-48 31,2-1-224-31,3 2-48 0,0 0-16 0,1 1 0 0,2 0-400 0,3-1-160 0,-2 0 128 0,5 0-128 16,2-2 160-16,1-2-160 0,4 1 192 0,-2-2-192 16,4-1 208-16,-1-2-64 0,-1-1-16 0,-2-1 0 0,-1 0 0 0,-3-2 0 15,-1-3 0-15,-2 0 0 0,-1-3 32 0,-3-1 0 32,0-2 0-32,-3 0 0 0,-2-1-16 0,-1-1 0 15,-2 0 0-15,-3 1 0 0,-3-4 112 0,-2 2 32 16,-3-1 0-16,-2-2 0 0,-1-1 112 0,-2 1 32 15,2-2 0-15,-3 2 0 0,-1-1-80 0,2 1-16 16,2-1 0-16,2 1 0 0,3 0-128 0,0 0-16 16,3 1-16-16,3 0 0 0,1 0-176 0,3 0 128 0,2 2-128 0,3 1 128 15,0 0-128-15,3 1 0 16,2-2 0-16,0 3 128 0,2 1-128 0,2 2 160 16,0 0-160-16,0 2 160 0,0 2-160 0,0 1 0 15,1 1 0-15,-2 2 0 0,0 2 128 0,-2 1-128 0,-2 3 128 0,0 0-128 16,-2 3 0-16,-2 1 0 15,-4 1 0-15,-2 2 0 0,-4 2 0 0,-1 3 0 0,-4 1 128 0,-4-1-128 16,1 0 0-16,-1 2 0 0,-3-1 0 0,-6 8 0 16,4-1-384-16,4-2-128 0,1-4 0 0,4-2-16 15,2-1-560 1,4-5-96-16,2-2-32 0,3-10-9936 0,0 7-2000 0</inkml:trace>
  <inkml:trace contextRef="#ctx0" brushRef="#br1" timeOffset="-99147.75">11087 14527 35007 0,'0'0'3120'0,"1"-6"-2496"0,0-1-496 0,0 1-128 0,-1 6 0 0,0 0-240 16,0 0 64-16,0 0 16 0,0 0 960 0,0 0 192 15,0 0 32-15,0 0 16 0,0 0-656 0,0 0-144 16,-2 7-32-16,1 3 0 0,-1 2 0 0,-1 2 0 15,1 2 0-15,-1 1 0 0,0 1-16 0,0 1-16 16,0 2 0-16,1 1 0 0,0 0-48 0,-1-1-128 16,2 1 192-16,1 0-64 0,1 0-128 0,2 0 192 15,-1-1-192-15,1-1 192 0,2-3-192 0,-1-1 192 16,1-2-192-16,2-2 192 0,1-1-32 0,1-1 0 0,0-1 0 0,2-1 0 16,0-3-16-16,2 0 0 0,0-3 0 0,-2-1 0 15,1-2-144-15,1-3 0 16,-2 0-192-16,7-5 192 15,-3 0-704-15,0-2-32 0,1-1 0 0,-3-2 0 16,-2-1-1520-16,-1-2-304 0,-1 0-64 0,-3-3-12304 0</inkml:trace>
  <inkml:trace contextRef="#ctx0" brushRef="#br1" timeOffset="-98943.6">11118 14519 24879 0,'-21'-11'1088'0,"11"7"256"0,-1-1-1088 0,1 1-256 0,0-1 0 0,1 2 0 0,0 0 1664 0,3 0 256 15,1-1 64-15,5 4 16 0,0 0-928 0,0 0-192 16,0 0-48-16,8-1 0 0,2 1-576 0,2 0-128 16,3-1-128-16,4 1 176 0,2 0-176 0,1 0 0 15,1 0 0-15,0 0 0 0,0 0-192 0,0 0 192 16,1 0-160-16,-2 1 160 16,-3 0-960-16,0 1-112 0,-4 1-16 0,-1 0-8608 15,-3 0-1728-15</inkml:trace>
  <inkml:trace contextRef="#ctx0" brushRef="#br1" timeOffset="-98791.58">11180 14674 24415 0,'-12'2'1088'0,"12"-2"208"0,-6 3-1040 0,0-1-256 15,6-2 0-15,0 0 0 0,-4 2 1760 0,4-2 288 0,0 0 64 0,0 0 16 16,0 0-848-16,0 0-192 16,7 3-16-16,2-1-16 0,1-2-560 0,2 0-112 15,2-1-32-15,3-1 0 0,1 0-160 0,1-1-48 16,3-1 0-16,10-2 0 15,-1-1-640-15,0 2-128 0,0-1-16 0,-7 3-10128 0,3-2-2032 0</inkml:trace>
  <inkml:trace contextRef="#ctx0" brushRef="#br1" timeOffset="-98519.86">11814 14393 32255 0,'0'0'2864'0,"-6"-4"-2288"15,2 1-576-15,4 3 0 0,-6-3 912 0,6 3 80 16,0 0 16-16,0 0 0 0,0 0-144 0,0 0-32 16,0 0 0-16,0 0 0 0,-3 6-432 0,1 2-80 15,2 1-32-15,0 2 0 0,0 0-32 0,1 2 0 16,1 1 0-16,0 2 0 0,1 0-32 0,-1 2-16 16,0 0 0-16,0 2 0 0,0-2-208 0,1-1 128 15,-2 1-128-15,0 1 0 0,0-1 128 0,0 1-128 0,0 0 0 0,-1-2 144 16,0 0-144-16,0-1 0 15,-1 1 0-15,-1 4 0 16,1-4-1600-16,0-3-192 0,-2-3-32 0,3-11-9440 16,0 0-1904-16</inkml:trace>
  <inkml:trace contextRef="#ctx0" brushRef="#br1" timeOffset="-98315.35">11642 14558 31551 0,'-5'-15'1408'0,"4"8"272"0,0-2-1344 0,2 3-336 0,1 0 0 0,1-1 0 16,0 0 512-16,3 1 48 0,3-1 0 0,0 1 0 16,3-1 32-16,3 0 16 0,4 2 0 0,-1-1 0 15,1 1-336-15,0 2-64 0,0 0-16 0,-1 2 0 16,1 1-192-16,0 1 0 0,-2 1 0 0,1-1 0 16,1 2-528-16,-3 1-160 0,-1 1-16 0,0 1-9664 15,-2 2-1936-15</inkml:trace>
  <inkml:trace contextRef="#ctx0" brushRef="#br1" timeOffset="-98127.89">11671 14839 27647 0,'0'0'2448'0,"0"0"-1952"16,0 0-496-16,0 0 0 0,0 0 1904 0,0 0 272 0,0 0 64 0,0 0 16 16,0 0-880-16,0 0-176 15,0 0-48-15,0 0 0 0,11-1-592 0,2 0-128 16,1-1-32-16,4-2 0 0,3 1-112 0,2-1-32 15,0-1 0-15,2-1 0 0,1-3-256 0,1 0 0 16,1-1 128-16,0 1-128 16,0 2-448-16,-1-1-128 0,1 1-48 0,-2 1-11552 0,-2-1-2320 0</inkml:trace>
  <inkml:trace contextRef="#ctx0" brushRef="#br1" timeOffset="-96945.2">12945 13272 18431 0,'1'-14'816'0,"0"9"160"0,1-1-784 0,2 0-192 0,-1-1 0 0,0 1 0 16,0-1 1824-16,1 0 320 0,-2 2 64 0,0-1 16 15,0 1-1104-15,-1 1-224 0,-1-1-32 0,0 1-16 16,0 4-464-16,0 0-80 0,0-6-32 0,0 6 0 0,-2-3 32 0,2 3 0 16,-4-2 0-16,-2 1 0 0,0 0-80 0,-2 1-16 15,-1 0 0-15,-1 1 0 0,0 0-208 0,-1 0 0 16,0 1 0-16,-1 1 0 0,0 0 0 0,0-1 0 16,-1 0 0-16,0 0 0 0,2 0 0 0,1 1 0 15,1-1 0-15,1 0 0 0,0 0 160 0,3-2-160 16,-3 1 160-16,3 0-160 0,0 0 352 0,5-1-32 15,0 0 0-15,-5 0 0 0,5 0 48 0,0 0 0 16,0 0 0-16,0 0 0 0,0 0 80 0,0 0 0 16,0 0 16-16,0 0 0 0,0 0-32 0,0 0-16 15,0 0 0-15,0 0 0 0,0 0-112 0,0 0-32 0,0 0 0 16,0 0 0-16,0 0-112 0,0 0-32 0,0 6 0 0,1 1 0 16,0-1-128-16,1 2 0 15,-1 0 144-15,2 1-144 0,-1 2 0 0,0 4 0 16,0 1 0-16,-1 3 0 0,0 1 0 0,-1 2 0 0,1 4 0 15,-1 3 0-15,0 3 0 0,-1 1 0 0,1 0 0 0,-1 2 0 32,0 2 0-32,0 1 0 0,0-1 0 0,1 0 0 15,-1 0 0-15,1-1 128 0,0 0-128 0,0 0 0 16,0-2 0-16,1-4 0 0,0-1 0 0,0-1 0 0,1-3 128 0,1-2-128 16,-1-1 160-16,1-1-160 0,1-2 272 0,-1-1-32 15,-1-2-16-15,0-3 0 0,0-1 0 0,0-2 0 16,1-1 0-16,0-1 0 0,0-1-16 0,-1-1 0 15,1-2 0-15,-3-4 0 0,0 0-16 0,4 4-16 16,0 0 0-16,2-2 0 0,-1-1 0 0,2 0 0 16,1 0 0-16,1-1 0 0,0 0-176 0,1 0 192 15,1-1-192-15,1 0 192 0,2 0-192 0,1 0 0 16,0-1 0-16,2-1 0 16,-1 1-320-16,2 1-80 0,2 0-32 0,0 0 0 15,1-1-1312-15,-1 1-272 0,2-1-48 0,2 2-9344 16,-1 0-1872-16</inkml:trace>
  <inkml:trace contextRef="#ctx0" brushRef="#br1" timeOffset="-96130.89">13564 13428 13823 0,'0'0'608'0,"0"-5"128"0,0 0-592 0,0-2-144 0,0 1 0 0,1-1 0 16,1-1 2880-16,2 1 560 0,-1-1 96 0,1 0 32 15,2 1-1664-15,1-1-336 0,1-1-64 0,2 0-16 16,1 2-400-16,1 0-96 0,0 2-16 0,1 0 0 15,0 2-400-15,-1 0-64 0,-1 1-32 0,-1 4 0 16,-1-1-288-16,0 2-64 0,-1 0-128 0,-1 3 192 16,-1 3-192-16,-4-1 0 0,-1 1 0 0,-1 1 0 15,-1 1 0-15,-1 1 0 0,-1 1 128 0,0 2-128 16,-2-1 0-16,0 0 128 0,-2 1-128 0,2-1 0 0,-2 0 128 0,1 0-128 16,1 0 0-16,1-3 144 0,0-1-144 0,2-1 0 15,0 0 0-15,1 0 0 0,1-2 0 0,1-1 0 16,1 0 0-16,2-1 0 0,2 0 0 0,1-1 128 15,-1 0-128-15,3 2 0 0,1-2 0 0,0 1 0 16,1 0 128-16,0 1-128 0,0-1 0 0,1 1 0 16,-2 0 0-16,0 2 128 0,-2 0-128 0,0-1 128 0,-1 2-128 0,-3-1 128 15,-1 0 0-15,0-1-128 16,-2 0 192-16,-2 0-64 0,-2-1 112 0,0 2 16 0,-1-3 0 0,-2 2 0 16,0-2 0-16,-1 1 0 15,-3-2 0-15,1 1 0 0,-1-1 0 0,-1-2 0 16,-1 2 0-16,0-1 0 0,0-1-112 0,0 0-16 15,1 1 0-15,0-2 0 0,0-1-128 0,0-1-144 16,1-2 144-16,1 1-208 16,1 0-384-16,0 0-80 0,1-3-16 0,2 1 0 15,1-2-2128-15,2 0-448 0,2-2-64 0</inkml:trace>
  <inkml:trace contextRef="#ctx0" brushRef="#br1" timeOffset="-95797.34">14094 13387 25791 0,'0'0'2304'0,"1"-4"-1856"0,-1 4-448 0,1-6 0 0,-1 6 1648 0,0 0 224 16,0 0 48-16,0 0 16 15,0 0-848-15,0 0-192 0,0 0-16 0,0 0-16 0,0 0-608 0,-2 9-112 16,0 2-16-16,0 2-128 0,0 3 208 0,-1 1-64 16,1 2-16-16,0 0 0 0,-1 2 0 0,0-1-128 15,1 1 192-15,1 0-64 0,0 1 48 0,0-1 0 16,1 0 0-16,1-1 0 0,-1-3 32 0,1 1 16 0,0-1 0 0,1-2 0 15,1-1 16-15,0-1 0 16,1-3 0-16,2 0 0 0,-1-1 144 0,3-2 16 16,0-2 16-16,1 0 0 0,0-1 32 0,2-1 0 0,2-1 0 0,1 1 0 15,0-2-224-15,2 0-32 0,-2-1-16 0,0 0 0 16,-1-1-176-16,1 0 128 16,-1 0-128-16,0 1 128 0,-2-2-128 0,0 1-176 15,-1-1 48-15,0 0 0 16,-1-1-624-16,-1 0-112 0,0 0-32 0,0 0 0 15,-2 0-2176-15,0-1-448 0</inkml:trace>
  <inkml:trace contextRef="#ctx0" brushRef="#br1" timeOffset="-95436.14">14287 13224 21183 0,'-3'-8'1888'0,"2"-2"-1504"16,0-1-384-16,1 0 0 0,1 1 2512 0,2 0 432 16,1 1 96-16,3 0 16 0,2 2-1968 0,2-1-400 0,2 1-80 0,0 2-16 15,0 0-80-15,0 2-32 16,0 1 0-16,-1 1 0 0,-1 2-224 0,-1 1-32 0,-1 1-16 0,0 2 0 16,-2-1-208-16,-3 2 0 0,-1 1 128 0,-2 2-128 15,-2 1 0-15,-1 1 0 16,-1 1 0-16,-3 1 0 0,-1 2 0 0,-1-2 144 15,0 0-144-15,0-1 128 0,0 1-128 0,-1 1 0 16,1-1 0-16,2-2 128 0,-1-2-128 0,1-2 128 16,3 2-128-16,1-2 128 0,2-7 256 0,0 0 64 0,0 0 0 0,3 5 0 15,-3-5-112-15,7 5-16 0,1-2 0 0,0-1 0 16,2-1-144-16,0-1-48 0,1-1 0 0,1-1 0 0,1 0-128 0,1-1-144 16,-1 2 144-16,0 0-208 15,1 1-2288-15,1-1-464 16</inkml:trace>
  <inkml:trace contextRef="#ctx0" brushRef="#br1" timeOffset="-95107.97">14856 13584 26543 0,'0'0'1168'0,"0"0"256"0,0 0-1136 0,0 0-288 0,0 0 0 0,0 0 0 15,0 0 1280-15,0 0 208 0,0 0 48 0,7 1 0 16,-1-2-416-16,0 1-80 15,1-1-16-15,2 1 0 0,3-1-352 0,-1 1-80 0,1 0-16 0,1 0 0 16,2 0-256-16,1 0-64 0,0 0-16 0,2 0 0 31,1 0-560-31,0 0-96 0,1 0-32 0,2 0-10752 0,1 0-2144 0</inkml:trace>
  <inkml:trace contextRef="#ctx0" brushRef="#br1" timeOffset="-94554.31">15835 13371 28671 0,'0'0'1280'0,"-1"-8"256"0,-1-1-1232 0,1 1-304 16,1 1 0-16,0-1 0 0,0 1 480 0,3 1 32 15,2 0 16-15,0 1 0 0,2 0 240 0,2 1 32 16,1 2 16-16,2 0 0 0,1 1-192 0,1 1-48 0,2 1 0 0,0 2 0 16,1 1-128-16,1 2-16 0,2 2-16 0,-2 1 0 15,-1 2-144-15,-1 0-16 0,-2 2-16 0,-2 0 0 16,-2 0-240-16,-2 2 144 0,-2 2-144 0,-1 0 128 16,-4 1-128-16,-2 1 160 0,-3-1-160 0,0 1 160 15,-5-1-160-15,0-1 128 0,-2 1-128 0,0-3 128 31,0 0-128-31,1-3 0 0,4-3 0 0,-3-2 0 0,2-1 128 0,2-2-128 0,5-4 0 0,0 0 128 0,0 0 0 0,0 0-128 32,0 0 192-32,4-6-64 0,4-4-128 0,2 0 160 15,2-3-160-15,3-4 160 0,3-2-160 0,1-2 0 16,1-3-160-16,-1 0 160 0,0 0 0 0,-1 1-144 16,-2 0 144-16,-2 2 0 0,-1 0 0 0,-4 3 0 15,0 3 0-15,-2 3 0 0,-2 2 240 0,-1 2 16 16,-2 2 16-16,-2 6 0 0,0 0 48 0,0 0 16 15,0 0 0-15,-5 4 0 0,0 3-336 0,-1 1 0 16,1 3 0-16,-1 3 128 0,2 1-128 0,0 1 0 16,-1 1 0-16,2 1 0 0,1-1 0 0,2 2 0 15,1 1 0-15,1-2-128 0,2 0 128 0,2-2 0 16,-1-1 0-16,3-1 0 0,1-1 0 0,2-1 0 16,1-1 0-16,1-1 0 15,2-2-544-15,1-1-32 0,2-2 0 0,-1-1 0 16,2-1-1456-16,0-2-288 0,-1-1-64 0,0-2-12672 0</inkml:trace>
  <inkml:trace contextRef="#ctx0" brushRef="#br1" timeOffset="-94240.6">16434 13136 28559 0,'-1'-4'2544'0,"0"-3"-2032"15,2 1-512-15,-1-1 0 0,1 1 208 0,0 0-48 16,0 1-16-16,-1 5 0 15,4-6 416-15,3 2 80 0,2 0 0 0,1 2 16 0,0 1-96 0,1 1-32 16,1 2 0-16,0 2 0 16,-1-1-208-16,0 1-64 0,-2 2 0 0,-2-1 0 15,0 2-256-15,-2-1 128 0,0 0-128 0,-3 2 0 0,-1 0 176 16,-1 1-176-16,-1 0 160 0,-1 1-160 0,-3 1 192 0,0 1-64 16,-1 1-128-16,0-2 192 0,0-1 16 0,0 0 0 15,0 0 0-15,2-1 0 0,-2-2-48 0,2 1-16 16,1-1 0-16,0-1 0 0,3 0-16 0,0-6-128 15,0 0 192-15,5 6-64 0,0 0 16 0,2-2 0 16,0 0 0-16,1-1 0 0,3-1-144 0,3-1 0 16,0-1 0-16,2-1 128 15,1-1-720-15,0-1-160 0,1-2-16 0,1 1-9856 16,-1-3-1984-16</inkml:trace>
  <inkml:trace contextRef="#ctx0" brushRef="#br1" timeOffset="-93527.14">16833 12931 3679 0,'0'0'320'0,"0"0"-320"16,1-6 0-16,-1 1 0 0,0-2 3808 0,0 0 688 16,0 1 144-16,0-1 32 0,0 1-2240 0,1-1-448 15,2 0-96-15,-1 1-16 0,1-1-496 0,1 1-96 0,2 0-32 0,1 1 0 16,0-2-352-16,3 2-80 15,1 1-16-15,2 0 0 0,1-2-160 0,0 2-16 16,0 0-16-16,0-1 0 0,0 1-112 0,-1 0-32 0,0 1 0 0,-1 0 0 16,-1 2-80-16,-1-1 0 15,0-1-16-15,-1 2 0 0,-2 0-224 0,1 1-144 0,-1 1 192 0,-1 1-192 16,-6-2 128-16,7 4-128 0,-2-1 0 0,1 1 0 0,-1 2 0 16,1 1 0-16,-1 0 0 0,0 2 0 0,-1 2 0 0,-3 1 0 15,0 0 0-15,1 4 0 0,-1 0 0 0,0 2 0 16,-2 0 0-16,0 3 0 0,-1 1 160 0,0 3-160 15,0 1 128-15,-1-1-128 0,-2 2 128 0,2 1-128 16,0 3 0-16,1 0 128 0,0 0-128 0,2 1 0 16,0-1 0-16,0 2 0 0,2 0 0 0,-1 0 0 15,1-1 0-15,0 2 0 0,0-1 0 0,0-2 0 16,3-3 0-16,-1-1 0 0,-3 1 0 0,2-3 0 0,-1-1 144 0,0-1-144 16,-1-3 0-16,0-1 128 15,0-2-128-15,0 0 0 0,-1-2 128 0,0 0-128 16,-1-3 128-16,0-1-128 0,-1 0 240 0,0-2-32 15,0-2 0-15,-1 0 0 0,0-1 192 0,0 0 48 16,-1-1 0-16,0 0 0 0,0-2 0 0,-1-1 0 16,-2 1 0-16,-2-2 0 0,-1 0-128 0,-1-1 0 0,-1 0-16 0,-1 0 0 15,-1-1-128-15,0 0-32 0,0-1 0 0,-2 1 0 16,1 0-144-16,0 0 0 0,0 0 0 0,2 0 0 16,0 1 0-16,0 0 0 0,1-1 0 0,1 1 0 15,0 0-240-15,1 0-80 0,0 0 0 0,0 1-16 16,1-1-480-16,0 1-80 15,2 0-32-15,-1 1 0 16,1 1-2512-16,2-2-496 0</inkml:trace>
  <inkml:trace contextRef="#ctx0" brushRef="#br1" timeOffset="-91422.68">20494 12845 7359 0,'0'0'656'0,"0"0"-528"16,0 0-128-16,6-5 0 0,-2 0 2016 0,0-1 368 15,0 1 80-15,-1 1 16 16,0-1-736-16,-1 1-144 0,2-2-16 0,-4 6-16 16,0-5-224-16,1-2-64 0,-1 7 0 0,0 0 0 0,0-4-48 0,0 4-16 15,-1-6 0-15,1 6 0 0,0 0-192 0,-4-3-32 16,4 3-16-16,-5-1 0 0,-1 0-400 0,1 3-96 15,-2 2-16-15,0 2 0 0,-2 0-176 0,0 3-32 16,0 3-16-16,0 3 0 0,1 0-96 0,0 3-16 16,1 0 0-16,2 2 0 0,-3 1 32 0,3 0 0 15,1 3 0-15,2-2 0 0,-1-1-160 0,2 0 0 16,2-1 0-16,1 0 0 0,-1-3 0 0,2 1 0 16,3-3 192-16,1-1-64 0,-1 0 64 0,2-3 16 15,2 0 0-15,0-3 0 0,-2-1 160 0,2-1 16 16,1-3 16-16,0-2 0 0,1-2 176 0,1-1 16 0,0-3 16 0,1-1 0 15,1-3-192-15,0-2-32 0,-1-2-16 0,-1-3 0 16,-2-2-48-16,-1-2 0 16,-2-2 0-16,-3 0 0 0,-1 1-80 0,-3 2-32 0,-2 2 0 0,-2 0 0 15,-2 2 128-15,-3 0 32 0,-3 2 0 0,-2 1 0 16,-2 0-368-16,-1 3 128 0,-1 1-128 16,-1 3 0-16,-1-1-224 0,2 3-112 0,-2 2-32 0,3 1 0 31,-1 1-416-31,2 2-96 0,0 1-16 0,3 1 0 0,3 1-1664 0,3 1-320 0,0 2-80 0</inkml:trace>
  <inkml:trace contextRef="#ctx0" brushRef="#br1" timeOffset="-90798.86">21558 12683 18431 0,'5'-3'1632'0,"2"-2"-1312"0,1 1-320 0,0-1 0 0,0-1 2176 0,0 1 352 15,1 0 80-15,-3 1 16 0,-3 0-672 0,-3 4-128 16,0 0-32-16,0 0 0 0,0 0-768 0,0 0-144 16,0 0-48-16,-7 0 0 0,-4 4-512 0,-4 1-96 15,-1 2-32-15,-4 1 0 0,-2 1-192 0,-1 2 0 16,0 0 0-16,0 2 0 0,0 0 0 0,2 0 0 16,-2 1 0-16,4 1 0 0,-1-1 0 0,3-1 0 15,1 0 0-15,3-1 0 0,2 0 0 0,2 1 176 16,2-2-48-16,1-2-128 0,2 0 192 0,0-1-64 15,2-1 0-15,2-7-128 0,1 6 224 0,4 1-64 0,1-1-16 0,4 1 0 16,-1-2 112-16,4 1 0 16,3-2 16-16,1 1 0 0,3-2 48 0,1 0 0 15,0 0 0-15,2 0 0 0,2-1-192 0,-1 1-128 0,2 1 192 16,-2-2-192-16,0 0 0 0,-3 0 0 0,0 0 0 0,-2 2 0 31,-3-1-384-31,-1 0-128 0,-1 0-16 0,-3 0-16 16,-1 1-1440-16,-3 1-272 0,-2-1-64 0,-5-4-8048 0,0 0-1616 0</inkml:trace>
  <inkml:trace contextRef="#ctx0" brushRef="#br1" timeOffset="-90594.78">21268 13130 14735 0,'-13'0'640'0,"9"1"160"0,-4 0-640 0,3 0-160 16,5-1 0-16,0 0 0 0,0 0 4400 0,0 0 848 15,0 0 160-15,0 0 32 0,0 0-3552 0,0 0-720 16,3 6-144-16,2-1-16 0,4-1-352 0,3 2-64 15,4-3-16-15,1 2 0 0,2-1-16 0,3-1-16 16,2 0 0-16,3-1 0 0,2 0-272 0,0 0-48 16,1 0-16-16,-1-1 0 0,0-1-208 0,-2 0 0 15,-1 0-144-15,-3 0 144 16,-2-1-640-16,-3 1-16 0,-2 0-16 0,-3-1 0 16,-2 0-2432-16,-2 0-480 0</inkml:trace>
  <inkml:trace contextRef="#ctx0" brushRef="#br1" timeOffset="-89949.96">22334 12751 14735 0,'0'-5'1312'0,"1"-2"-1056"15,1 0-256-15,0-1 0 0,0-1 2608 0,3 1 464 16,5 2 80-16,0 0 32 0,-1 1-1216 0,-2 0-240 16,0 1-64-16,2 1 0 0,1 0-576 0,1 2-112 15,-1 1-16-15,0 3-16 0,-1 0-496 0,-1 1-80 16,0 2-32-16,-2 1 0 0,-2 2-336 0,0 3 144 0,-2 0-144 0,-1 2 0 16,-2 0 224-16,-3 1-64 15,-1 2-16-15,-3 0 0 0,-1-1-144 0,-1-1 160 16,-1 1-160-16,-1-2 160 0,0 0-160 0,1-1 0 0,0 0 144 0,2-1-144 15,2-1 0-15,1-1 0 0,2-2 0 0,2-1 128 16,2-7-128-16,0 0 0 0,0 0 0 0,6 3 0 16,2-1 0-16,3-3 0 0,1-2 0 0,3-4 128 15,1-1 32-15,1-4 16 0,0-3 0 0,0-1 0 16,0-3-16-16,-2 1 0 0,1 0 0 0,-4-1 0 0,-2 0 0 0,-1 3 0 16,-3 2 0-16,0 1 0 0,-3 4 208 0,-1 1 32 15,0 1 16-15,-2 7 0 0,0 0 64 0,0 0 16 16,0 0 0-16,0 0 0 0,0 0-496 0,-4 6 128 15,2 0-128-15,0 3 0 0,-2 1 0 0,2 2 0 32,0 0 0-32,1 1-160 0,0 1 160 0,2 0 0 0,1 0 0 0,0 1 0 0,1-1 0 0,2 0-128 15,0-2 128-15,2 0-128 16,1-2-368-16,0-1-64 0,2-1-16 0,1-2 0 16,3-1-704-16,0-2-160 0,1-1-32 0,2-1-15152 0</inkml:trace>
  <inkml:trace contextRef="#ctx0" brushRef="#br1" timeOffset="-89630.71">23294 12591 35295 0,'0'0'1568'0,"-2"-5"320"0,1 0-1504 0,0-1-384 0,0 2 0 0,1 4 0 16,0 0 352-16,-4-3 0 0,-2 0 0 0,1 3 0 15,-2 2-48-15,-1 0-16 0,0 0 0 0,-2 2 0 16,-2 2-288-16,0 2 0 0,-2 0 0 0,1 2 0 15,0 0 0-15,-1 1 0 16,-1 0 0-16,3 0 0 16,0 0 0-16,1 1 0 0,1 0 0 0,1 2 0 15,2-2 0-15,1 0 0 0,1 1 0 0,1-2 0 0,1-1 0 0,2-1 0 16,1-2 0-16,3 0 0 0,-2 0 0 0,4-2 0 16,0 1 0-16,2-2 0 0,1-1 384 15,3 2-48-15,0-3 0 0,4 0 0 0,-1 0-96 0,2 2-32 0,0-1 0 0,1 0 0 16,-1-1-208-16,2 2 0 15,-1 0 0-15,2-1 0 0,-2 1-176 0,-1 0-128 16,0 0-16-16,-2 1-16 16,-1-2-1408-16,-2 2-288 0,-2-2-48 0,-1 1-12928 0</inkml:trace>
  <inkml:trace contextRef="#ctx0" brushRef="#br1" timeOffset="-89412.38">23004 12997 12895 0,'-13'-6'576'0,"9"4"112"0,-1 0-560 0,5 2-128 0,0 0 0 0,0 0 0 0,-3-4 5152 0,3 4 992 16,0 0 208-16,0 0 48 15,5-2-4480-15,3 1-880 0,2 2-176 0,2 0-32 0,1 0-448 0,2 2-64 16,0 0-32-16,4 1 0 16,2 1-112-16,0 0-32 0,-1 1 0 0,2-1 0 0,2 0-144 15,-1-1 0-15,-1-1 0 0,2 1 0 16,1-1-784-16,0 0-48 0,-1-1 0 0,-1 1-10592 15,0-1-2128-15</inkml:trace>
  <inkml:trace contextRef="#ctx0" brushRef="#br1" timeOffset="-89050.26">23754 12545 31151 0,'6'-10'1376'0,"-2"5"288"0,2 0-1328 0,2-2-336 0,0 3 0 0,1-1 0 15,-1 2 432-15,0 1 16 0,0 2 0 0,0-1 0 16,0 1 192-16,-3 2 64 0,2 1 0 0,-1 3 0 16,-1 0-192-16,-1 4-48 0,0 3 0 0,-2 4 0 15,-2 1-192-15,-1 0-32 0,0 2-16 0,-4 3 0 16,2 0-224-16,-2 3 128 0,0 0-128 0,-1 0 0 0,1 0 0 0,3 0 128 15,-4-1-128-15,4 0 0 0,1-3 0 0,1-3 0 16,1-1 128-16,2-3-128 0,2-1 256 0,1-3 0 16,2-3 0-16,2 0 0 0,1-1 384 0,1-3 64 15,2-1 32-15,0 0 0 0,1-2-176 0,0-1-48 16,2-1 0-16,-2-1 0 0,1-1-368 0,0 0-144 16,1 0 0-16,0-2 144 15,1 0-592-15,-1 0-112 0,1 1-16 0,-1-1-16 16,-2 2-1744-16,-4 0-352 0,0 0-64 0,0-1-12960 0</inkml:trace>
  <inkml:trace contextRef="#ctx0" brushRef="#br1" timeOffset="-88720.68">24244 12562 34431 0,'-3'-14'1536'0,"2"8"304"0,-1 0-1472 0,2 0-368 0,0 6 0 0,2-5 0 16,-2 5 736-16,0 0 80 0,0 0 16 0,0 0 0 15,0 0-176-15,0 0-16 0,0 0-16 0,0 0 0 16,0 0-432-16,0 9-64 0,0 2-128 0,0 3 176 16,0 2 0-16,-2 3 0 0,0 3 0 0,0 1 0 15,0 4 0-15,-4 0 0 0,0 3 0 0,-1 1 0 16,-1 2-176-16,1 1 160 0,-2 1-160 0,-1 0 160 15,0 1-160-15,-1 0 0 0,0-1 144 0,0-1-144 16,0-1 128-16,1-1-128 0,0-1 128 0,3-1-128 0,-1-1 0 0,1-2 0 16,0-2 0-16,0-1-128 15,0 0-512-15,1-3-80 0,0-2-32 0,2-3 0 16,0-2-2528-16,0-3-512 0</inkml:trace>
  <inkml:trace contextRef="#ctx0" brushRef="#br1" timeOffset="-88280.2">24314 13064 37775 0,'1'-8'3360'0,"3"3"-2688"16,1 0-544-16,1 0-128 0,-1-1 0 0,2 2 0 0,2-1 144 0,1 2-144 15,-1-1 256-15,1 1-32 0,1 5 0 0,-2-2 0 16,1 1 16-16,0 1 0 0,1 1 0 0,-1 3 0 16,-2-1-48-16,-2 3 0 0,0 1 0 0,-2 1 0 15,-1 1 32-15,0 0 0 0,-3 1 0 0,0 1 0 0,-2-1-48 0,-1 0-16 16,-2 1 0-16,-2 0 0 0,0 2-160 0,1-1 160 16,-1 0-160-16,1 1 160 0,-1-3-160 0,2-1 0 15,-1-1 144-15,1-2-144 0,1-1 128 0,0 0-128 16,1-2 128-16,0 1-128 15,3-6 192-15,0 0-16 0,0 0-16 0,0 0 0 0,0 0 0 0,0 0 0 16,4 4 0-16,0-1 0 0,2 0 96 0,1-3 32 16,2-2 0-16,2 1 0 0,1 0 32 0,2 0 0 15,2 0 0-15,1-1 0 0,1 1-192 0,-1 0-128 16,-1 0 144-16,4-1-144 0,-1 2 0 0,-1 0 128 16,0 0-128-16,-1 0 0 0,1 3 0 0,3-3 0 15,-3 0 0-15,-2 0 0 0,-2 0 0 16,-2 0 0-16,-3 1 0 0,0 0 0 0,0 0-416 0,-1 0 32 15,-8-1 0-15,0 0 0 16,0 0-448-16,0 0-64 0,0 0-32 0,0 0-11712 0,0 0-2336 0</inkml:trace>
  <inkml:trace contextRef="#ctx0" brushRef="#br1" timeOffset="-79758.29">3327 16508 23039 0,'0'0'1024'0,"0"0"192"0,0 0-960 0,0 0-256 0,0 0 0 0,0 0 0 15,0 0 832-15,0 0 112 0,0 0 16 0,8 4 16 16,1-3-80-16,1-1-32 0,0-2 0 0,2-2 0 31,4-3 64-31,-2-2 16 0,2-2 0 0,-1-1 0 16,0-2-208-16,0-1-32 0,0-4-16 0,0 0 0 0,-3 0-240 0,-1-1-64 0,-1-4 0 0,-2 2 0 31,0 2-112-31,-2-1-16 0,-4 0-16 0,-2 1 0 0,0 1 16 0,-1 4 0 0,-3 2 0 0,0 3 0 31,-3 2 96-31,0 3 32 0,-1 0 0 0,-1 2 0 16,0 1-80-16,0 4-16 0,-2 2 0 0,0 5 0 0,-3 3-288 15,1 2 0-15,0 3-208 0,0 2 80 0,0 2 128 0,3 2-160 16,0 2 160-16,2 2-160 0,1-1 160 0,4-1-160 16,2 0 160-16,2 0-160 0,2-3 160 0,2-2-128 15,1-2 128-15,3-1-128 0,2-2 128 0,1-3 0 16,0-2-144-16,2-1 144 0,-2-3 0 0,1 0 0 16,0-4 0-16,3-3 0 0,-1-2 0 0,1-5 0 15,1-2 192-15,1-3-64 0,0-4 64 0,1-2 16 16,-1-5 0-16,0-2 0 0,0-4-16 0,1-6 0 15,-2-4 0-15,1 0 0 0,0-4-48 0,1 0-16 16,-1-2 0-16,-4 4 0 0,-3 3-128 0,-2 5 128 16,-1 3-128-16,-4 6 128 0,-3 5 112 0,0 5 16 15,-1 5 0-15,1 2 0 0,-1 8 144 0,0 0 48 0,0 0 0 0,0 0 0 16,-7 1-320-16,0 4-128 0,-1 1 0 0,2 5 128 16,-1 4-128-16,2 1-176 0,0 3 48 15,1 2 0-15,0 3 128 0,0 2-208 0,1 1 80 0,2 1 128 16,2 2-128-16,0 0 128 0,0-2 0 0,1 3 0 15,3 1 0-15,0-2 0 0,2-4-144 0,0 1 144 16,1-2-320-16,2-3 0 0,2-3 0 0,-1-3 0 16,-1-4-48-16,0-3-16 0,1-4 0 0,0-1 0 15,-2-3 128-15,-9-1 0 0,10-3 16 0,-2-5 0 16,1-4 240-16,0-3 0 0,-1-1 0 0,0-3-144 16,1-2 144-16,-1 2 0 0,-1 2 160 0,-2 3-160 15,-2 2 128-15,1 3-128 0,-4 9 0 0,0 0 0 16,0 0 0-16,0 0 128 0,0 0-128 0,0 0 0 15,3 8 0-15,0 1 0 0,1 4-192 0,-1-1 192 0,0 0-160 16,2 1 160-16,0 0-128 0,2 1 128 0,0 1 0 0,1-2 0 16,0-3 0-16,1-1 0 0,-1-1 0 0,2-1 0 15,0-4 0-15,1 0 0 0,0-3 0 0,0-3 0 16,0-1 0-16,0-3 0 0,1-3 448 0,-3-2 32 16,0-3 0-16,-1-2 0 0,-3-1 96 0,1-4 0 15,-5-4 16-15,0 1 0 0,-1 0-176 0,-2 2-32 16,-3 2-16-16,0 2 0 0,-3 2-96 0,0 1-16 15,-2 5 0-15,0 3 0 0,1 4-256 0,-1 2 0 16,-1 2 0-16,0 2 0 16,0 4-1584-16,1 1-272 0,0 3-48 0,2 2-16 15,3 1-1344-15,1 1-288 0,2 0-48 0</inkml:trace>
  <inkml:trace contextRef="#ctx0" brushRef="#br1" timeOffset="-79083.71">4361 16483 24879 0,'0'0'2208'0,"0"0"-1760"0,0 0-448 0,0 0 0 16,0 0 1296-16,-3 9 176 0,0-1 48 0,3-8 0 16,-7 6-112-16,2-2-32 0,-2 0 0 0,7-4 0 15,0 0-256-15,0 0-48 0,-7 3-16 0,7-3 0 16,0 0-256-16,-5-5-48 0,2-1-16 0,0-2 0 16,3 0-80-16,3-2-16 0,0-3 0 0,2 0 0 15,1-2-320-15,2-1-64 0,0 0 0 0,-2 0-16 16,0 3-240-16,0 2 0 0,-1 0 0 0,0 3 0 15,-5 8 0-15,6-5 0 0,-6 5 0 0,9-3-160 0,-9 3 160 0,0 0-208 16,9 3 80-16,0 2 128 0,-1 1-288 0,0 0 64 16,2 1 16-16,1 0 0 0,-1 0 48 15,2 1 16-15,0-1 0 0,3-2 0 0,1 2-160 0,2-3-16 16,0-2-16-16,3-1 0 16,0-2-224-16,1-2-32 0,-1-1-16 0,0-3 0 0,-1-1 416 0,-3-2 192 15,-1-2-160-15,-2-1 160 0,-1-2 0 0,-3-1 128 16,-2 1 16-16,-4 2 0 0,-4 1 48 0,-2 1 0 15,-2 0 0-15,-2 2 0 0,0 1 208 0,-3 4 48 0,-1-1 16 16,-1 4 0-16,-3 1-192 0,-1 4-32 0,1 1-16 0,1 2 0 16,2-1-224-16,0 3-160 0,2 1 32 0,1 0 0 15,2 1 128-15,1 1 0 0,2 0-144 0,1 0 144 16,1-1 0-16,2-1-176 0,1 0 176 0,1-2-128 16,-3-8 128-16,8 7 0 0,1-1-144 0,1-2 144 15,1-3 0-15,0-2 0 0,0-2 0 0,1-3 0 16,1 0 240-16,-1-3 64 0,-1-2 16 0,0 0 0 15,-1-1 0-15,0 0 16 0,-2 0 0 0,-2 3 0 16,0 2-64-16,-6 7-16 0,0 0 0 0,0 0 0 16,0 0 0-16,0 0-16 0,0 0 0 0,0 0 0 15,3 11-240-15,-1 3 176 0,-2 3-176 0,0 4 160 16,-1 1-160-16,-1 3 0 0,-1 2 0 0,-1 0 0 0,1 2 0 0,1-1 0 16,0 0 0-16,-1 2 0 0,0 0 0 0,2 1 0 15,1-1 0-15,-1 1 0 0,-1 0 0 0,0-2 0 16,0 0 0-16,0-4 0 0,1-3 0 0,-1-3 0 15,1-3 0-15,-1 0 0 0,-1-5 0 0,1-2 128 16,2-9 0-16,-3 6 0 0,3-6 192 0,0 0 48 16,-8 0 0-16,8 0 0 0,-9-3-32 0,1-2 0 15,-2 0 0-15,2-3 0 0,4 1-336 0,-1-3 0 16,0-1 0-16,0 1 0 16,3-1-704-16,1-2-192 0,2-4-64 0,4 1 0 15,1-2-3168-15,4-1-640 0</inkml:trace>
  <inkml:trace contextRef="#ctx0" brushRef="#br1" timeOffset="-77996.29">5388 16346 11055 0,'0'0'480'0,"0"0"112"0,-4-10-464 0,1 0-128 0,0 2 0 0,-1 0 0 15,4 8 5472-15,-3-9 1072 0,-1 0 224 0,-1 0 32 16,0 2-5104-16,0-1-1024 0,1 0-208 0,0 3-32 16,-1-1-80-16,5 6-16 0,0 0 0 0,-6-4 0 15,-2 1-48-15,8 3-16 0,-10 0 0 0,0 3 0 16,0 1-112-16,0 4-32 0,0 2 0 0,-1 2 0 0,0 1-128 0,-2 3 0 16,-1 2 0-16,2 0 0 0,1-2 0 0,2 1 0 15,1-1 0-15,2 1 0 0,2-2 0 0,1 1 0 16,2-3-144-16,3-2 144 0,0-2 0 0,4-3-160 15,0 0 160-15,4-3-128 0,2-3 128 0,2-2-208 16,-1-2 80-16,1-4 128 0,-1-2 0 0,3-3 0 16,-4-4 0-16,1 1 0 0,-1-2 0 0,0 1 256 15,-1-2-32-15,-1 2-16 0,-1 3-64 0,-2 3-16 16,-3 2 0-16,-4 9 0 0,0 0 64 0,0 0 0 16,0 0 0-16,0 0 0 0,0 0-192 0,0 0 192 0,2 10-192 15,0 2 192-15,-1 0-192 0,2 2 0 0,-2-1 0 0,1 1 0 16,1 0 0-16,3 1 0 0,0-1-144 0,3-2 144 15,1 0 0-15,1-2 0 0,1-2 0 0,2-2 0 16,0-1-192-16,2-3 192 0,2-3-192 0,2-5 192 16,0-1-128-16,2-2 128 0,-1-2 0 0,0-3 0 15,0-3 0-15,-1-4 0 0,0-3 160 0,-4-2-32 16,0-3 112-16,-3-2 16 0,-1-2 16 0,-1-2 0 16,0-2-16-16,-1-1 0 0,-2 2 0 0,-3 3 0 15,-1 2-48-15,0 5-16 0,-4 4 0 0,0 4 0 16,-4 4 256-16,2 3 32 0,0 3 16 0,2 8 0 15,-4-5-48-15,4 5 0 0,-9 0 0 0,1 4 0 0,2 1-448 16,-1 5 0-16,-1 2 0 0,1 4 0 0,-2 3 0 0,0 3-160 16,0 0 32-16,1 4 0 0,2 1 128 0,0 3-160 15,2 0 160-15,1 0-160 0,0-1 160 0,2 3 0 16,0 1-144-16,2-1 144 0,3-2 0 0,1-2 0 16,4 0 0-16,0-3 0 0,1-4 0 0,1-3 0 15,0-3-144-15,3-3 144 0,1-3-240 0,2-5 16 16,-2-1 0-16,2-6 0 0,0-2 0 0,1-4 0 15,1-3 0-15,0-5 0 0,0-2 224 0,1-3 160 16,-4-4-32-16,0 0 0 0,-2 0 0 0,-2 0-128 16,-2 4 192-16,-2 5-64 0,-3 1-128 0,-1 5 192 15,-3 2-192-15,-1 9 192 0,0 0 0 0,0 0 0 16,0 0 0-16,0 0 0 0,-7 5-64 0,2 1-128 0,-2 4 192 16,-1 4-64-16,1 1-128 0,-1 1 0 0,1 2-192 0,3 0 192 15,2-1-144-15,-2 2 144 0,2 0 0 0,1-2 0 16,1 0 0-16,1-2-128 0,1-1 128 0,4 0 0 15,1-2 0-15,0-2 0 0,2-4 0 0,2 0 0 16,1-2-208-16,1-3 64 0,2-3 16 0,0-1 0 16,0-2 128-16,1-1 0 0,0-4-144 0,0-3 144 15,-2-3 0-15,0-2 0 0,1-3 192 0,-3-1-64 16,0 1-128-16,-1 0 192 0,-5 0-192 0,1 4 192 16,-3 3-192-16,0 3 128 0,-2 2-128 0,-2 9 128 15,0 0-128-15,0 0 0 0,0 0 0 0,0 0 0 16,0 0 0-16,-3 9 0 0,0 1-160 0,1 2 160 0,0 2-208 0,1 2 48 15,0 0 16-15,1 0 0 0,0-2 144 0,2 1 0 16,0 1 0-16,2-1 0 0,0-2 0 0,1 0 0 16,2-4 0-16,0 0-128 0,-1-2 128 0,3-2 0 15,1-1 0-15,-1-2-128 0,1-2 128 0,0-2 0 16,-1-3-144-16,1-1 144 0,0-3 128 0,0-2 112 16,-1-2 16-16,-1-3 0 0,-2-1 160 0,1-2 32 15,-4-1 16-15,-1 0 0 0,-2-1-144 0,-2 3-16 16,-1 0-16-16,-4 3 0 0,0 0-96 0,-1 4 0 15,-1 3-16-15,-2 1 0 0,-1 2-304 0,0 1-64 0,1 3-16 0,-1 2 0 32,0 1-1472-32,0 3-304 0,1 1-48 0,1 3-16 15,1 1-1152-15,2 1-224 0,3 1-48 0</inkml:trace>
  <inkml:trace contextRef="#ctx0" brushRef="#br1" timeOffset="-77698.14">6342 16452 28271 0,'0'0'1248'0,"0"0"272"0,10 5-1216 0,-2 1-304 15,-8-6 0-15,9 4 0 0,-2-1 1936 0,-7-3 336 16,0 0 64-16,10 2 16 0,-10-2-560 0,10-2-96 16,0 0-32-16,-1-1 0 0,-1-1-656 0,2-2-144 15,2-1-32-15,1-2 0 0,1-4-448 0,2 0-80 32,2 1-32-32,0 0 0 0,-1-2-272 0,2-1 128 0,3 1-128 0,-3 1 0 0,-4 2 0 0,-2 3 0 15,0 4 0-15,-2 2 0 0,-2-1 0 0,0 5 0 16,-9-2 0-16,8 6 0 0,-4 2 0 0,0 2 0 15,-2 0-208-15,0 1 80 0,-2 2 128 0,0 0 0 16,0 0 0-16,0 0-128 0,0 2-48 0,0-2 0 16,0-2 0-16,1-2 0 31,-1-9-416-31,0 0-96 0,0 0-16 0,0 0 0 16,0 0-1776-16,0 0-352 0,0 0-80 0,6-11-13344 0</inkml:trace>
  <inkml:trace contextRef="#ctx0" brushRef="#br1" timeOffset="-77557.51">6297 15874 32879 0,'-34'-12'1456'0,"12"6"304"0,-3 0-1408 0,-4 2-352 0,-2-2 0 0,0 2 0 15,-2-1 176-15,2 2-48 0,2 0 0 0,4-1 0 16,4 2-128-16,3 1 128 0,3 0-128 0,2 1 128 16,2 0-624-1,1 1-128-15,1 0-16 0,9-1-13632 0</inkml:trace>
  <inkml:trace contextRef="#ctx0" brushRef="#br1" timeOffset="-77431.97">5730 16047 33567 0,'-11'4'1488'0,"11"-4"304"0,-9 5-1424 0,9-5-368 15,-6 5 0-15,6-5 0 16,0 0 624-16,0 0 48 0,7 11 16 0,2-2 0 0,3-2-464 0,4-1-96 16,5 2 0-16,6-1-128 0,3-2 0 0,7-1-144 15,5-1-16-15,6-1-10544 16,7-2-2112-16</inkml:trace>
  <inkml:trace contextRef="#ctx0" brushRef="#br1" timeOffset="-77180.58">7469 16531 42383 0,'0'0'3776'0,"0"0"-3024"0,0 0-608 0,0 0-144 15,3 11 128-15,0 1-128 0,1 2 192 0,-2 0-64 16,0-1 0-16,-2 1 0 0,-3 1 0 0,-1 1 0 16,0-3 0-16,0 0-128 0,-3 2 192 0,-3-1-64 15,-3-2-128-15,-2 1-192 0,-3 0 32 0,0-1 16 16,1 1-1824-16,-1-1-352 0,1 1-80 0,-2 0-14368 15</inkml:trace>
  <inkml:trace contextRef="#ctx0" brushRef="#br1" timeOffset="-76476.48">9563 16283 20271 0,'-10'6'1792'0,"1"1"-1424"16,2 0-368-16,1 2 0 0,1 0 2048 0,0 0 352 16,5-9 64-16,-1 8 16 0,2 1-1600 0,-1-9-320 15,7 8-64-15,2-3-16 0,2 1 400 0,3-3 80 16,3-1 0-16,2 1 16 0,3-4 0 0,3-3 0 16,1-2 0-16,1-2 0 0,2-3-336 0,-1-1-80 15,-4-1-16-15,-1-2 0 0,-2 1-128 0,0-1-32 16,-5-3 0-16,0-1 0 0,-2-2-64 0,-1 2-32 0,-1-1 0 0,-4 1 0 15,-5 0-32-15,-1 3-16 0,-1-1 0 16,-3 4 0-16,-3 1 208 0,-3 2 32 0,-1 5 16 0,-1 1 0 16,-2 3-128-16,-1 2-32 0,-2 4 0 0,-3 3 0 15,-2 0-336-15,-2 4 0 0,-3 3 0 0,1 2 0 16,-3 2-192-16,2 2 64 0,0 3 0 0,2 1 0 16,1 1 128-16,2 0-128 0,1 1 128 0,4-1-128 15,2 0 128-15,2 1 0 0,2-2 0 0,3 0 0 16,3-3 0-16,2 0 0 0,3-1 0 0,1-1 0 15,3 0 0-15,2-1 0 0,0-4 0 0,3-2 0 16,1-2 0-16,3-1 0 0,1-1 0 0,3-1 0 16,2-3 0-16,3-2 0 0,4 0-176 0,1-6 176 15,4-3-672 1,0-2-32-16,0-1-16 0,4-3 0 0,0-3-2096 16,3-3-432-16,0-1-80 0</inkml:trace>
  <inkml:trace contextRef="#ctx0" brushRef="#br1" timeOffset="-75941.5">10862 16155 34607 0,'0'0'1536'0,"0"0"320"0,0 0-1488 0,0 0-368 16,0 0 0-16,0 0 0 0,0 0 976 0,0 0 128 16,0 0 32-16,0 0 0 0,12 0-320 0,0-1-64 15,3 0-16-15,-1-1 0 0,4 2-416 0,1-1-64 16,2 0-32-16,3 1 0 0,0-2-224 0,1 0 0 16,0 0 0-16,1 1 0 15,-5-1-448-15,-1 2-144 0,-2 0-32 0,-3 2 0 16,-2 0-2832-16,-5 0-560 0</inkml:trace>
  <inkml:trace contextRef="#ctx0" brushRef="#br1" timeOffset="-75771.09">10875 16354 23039 0,'-12'5'2048'0,"12"-5"-1648"0,0 0-400 0,-5 6 0 16,0-1 2432-16,5-5 384 0,0 0 96 0,0 0 16 16,0 0-1600-16,3 9-320 0,2-2-64 0,4-2-16 15,2-1-176-15,4-2-48 0,3 0 0 0,3-1 0 16,3-1-192-16,4 0-64 0,4 0 0 0,1-3 0 15,0-3-448-15,0-1-256 0,-2-2 16 0,0-1 16 16,-2-1-2096-16,-3 0-432 16,-2 0-64-16</inkml:trace>
  <inkml:trace contextRef="#ctx0" brushRef="#br0" timeOffset="31930.23">17974 828 14047 0,'0'0'624'0,"0"0"128"0,0 0-608 0,0 0-144 15,0 0 0-15,0 0 0 0,0 0 1056 0,0 0 176 16,0 0 48-16,2 9 0 0,-2-9-256 0,0 0-32 0,1 7-16 0,-1-7 0 15,5 4-208-15,-2 1-32 16,1-3-16-16,1 0 0 0,1-2-64 0,2 0-16 16,-1-1 0-16,1-1 0 0,2-1-16 0,2 0-16 0,-2-3 0 0,1 0 0 15,0-1-96-15,1-2 0 16,2-1-16-16,-1-2 0 16,0 1-176-16,1-3-48 0,1 1 0 0,-2-1 0 15,-1-3-80-15,-1 3 0 0,-2 0-16 0,-2-2 0 16,0 2 192-16,-2 1 32 0,-1-1 16 15,-3 1 0-15,-2 2 400 0,0 3 80 0,-3-1 0 0,1 1 16 16,-4 0 32-16,2 2 0 0,-2-2 0 0,0 3 0 16,-1 0-432-16,-3 1-96 0,0 1-16 0,0 0 0 15,-1 4-256-15,2 2-144 0,0 1 160 0,1 4-160 0,-3 2 304 0,1 3-48 16,-2 1 0-16,0 3 0 0,2 0-48 0,-5 7-16 16,1 1 0-16,0 0 0 0,0 1-352 0,0 3-80 15,1-3-16-15,0 1 0 0,2-2 256 0,0 0 0 16,2 1 0-16,1-3 0 0,2 0 0 0,2-2 0 15,3-1 0-15,1-2 0 0,2 1 0 0,1 0 0 16,3-4 0-16,2-1 0 0,1 0 0 0,3-2 0 16,2-1 0-16,2-1 0 0,0-2 0 0,2-1 0 0,0-3 0 0,3-1 0 15,1-2 0-15,0-4-144 16,-1 1 144-16,0-1-192 0,1-3-144 0,0 0-48 0,-1-2 0 0,-1 0 0 31,-2 0-400-31,-1-1-96 0,-2 0-16 0,-1 0 0 16,-1 2-1952-16,-2-1-400 0,-4 1-80 0</inkml:trace>
  <inkml:trace contextRef="#ctx0" brushRef="#br0" timeOffset="33380.83">18665 781 8287 0,'0'0'736'0,"0"0"-592"0,0 0-144 0,0 0 0 16,0 0 4832-16,0 0 928 0,-6 0 192 0,6 0 48 16,0 0-3552-16,0 0-704 0,0 0-144 0,0 0-16 15,0 0-800-15,0 0-144 0,7-1-48 0,2 1 0 0,0 2-240 0,5-1-48 16,1-1-16-16,3 0 0 0,1-1-144 0,3 0-16 31,-1 0-128-31,0 0 192 0,2-2-192 0,-4-1 0 0,0 1-192 0,-1 0 192 31,-1-1-1600-31,-2 1-224 0,-1 0-32 0</inkml:trace>
  <inkml:trace contextRef="#ctx0" brushRef="#br0" timeOffset="33568.61">18654 957 32255 0,'0'0'1424'0,"0"0"304"16,0 0-1392-16,0 0-336 0,0 0 0 0,0 0 0 0,0 0 928 0,0 0 112 15,0 0 32-15,0 0 0 0,6 3-112 0,3 0 0 16,3-1-16-16,2 0 0 0,3-2-400 0,3 0-80 16,1-1-16-16,1 0 0 0,1 0-224 0,2-2-48 0,-1 0-16 0,3 0 0 15,-5-2-416-15,2 0-64 0,0-1-32 0,0 1 0 31,-1-1-2208-31,-1 1-448 0,-1-1-96 0</inkml:trace>
  <inkml:trace contextRef="#ctx0" brushRef="#br0" timeOffset="35846">19691 374 4607 0,'0'0'192'0,"0"0"64"0,0 0-256 0,0 0 0 0,0 0 0 0,0 0 0 0,0 0 2304 0,5-4 400 16,0-2 96-16,-1 1 16 0,1-2-1088 0,-1 0-192 15,-1 2-64-15,1-1 0 0,-1 0-64 0,0 0 0 16,-1 1-16-16,1-1 0 0,-2 2 16 0,-1 4 16 16,0 0 0-16,0 0 0 0,2-6-464 0,-2 6-80 15,0 0-32-15,0 0 0 0,0 0-16 0,0 0 0 16,0 0 0-16,0 0 0 0,2 8-256 0,0 1-64 16,-2 0-16-16,0 3 0 0,1 3-192 0,-1 2-48 15,-1-2 0-15,1 3 0 0,0 0-112 0,0 2-16 16,0 1-128-16,0-2 192 0,0 3-192 0,0 1 128 0,-1 2-128 0,1 1 0 15,1-1 128-15,0-1-128 16,-1 0 0-16,2 6 144 0,-2-1-144 0,0-4 0 16,-2-2 144-16,1-3-144 0,0-2 128 0,0-2-128 0,0-2 128 0,-1-2-128 15,0-2 144-15,1-1-144 0,-1-2 192 0,2-7-192 16,-4 4 192-16,4-4-64 0,0 0 0 0,0 0-128 16,0 0 240-16,-5-3-64 0,-1-2-16 0,2-2 0 15,-1-3-160-15,3-4 0 0,0-2 0 0,1-4-176 16,1-2 176-16,0-2 0 0,-1-1 0 0,1-2-128 15,1 0 128-15,1 4 0 0,0 0 0 0,1 1 0 16,2 0 0-16,-1 2 0 0,2-1 0 0,-1 2 0 16,2 2 0-16,1-5 128 0,-2 2-128 0,0 5 0 0,-1 1 0 0,2 0 0 15,-2 0 0-15,2 0 0 0,-1 1 0 0,2 1 0 16,0 1 0-16,0 1-128 0,-1 1 128 0,2 3-208 16,0 0 80-16,-3 3 128 0,2 0-368 0,0 3 48 15,-2 1 16-15,1 1 0 16,1 1-384-16,-1 2-80 0,1 2 0 0,-1 3-16 15,-2 1-1200-15,1 1-224 0,-2 0-48 0</inkml:trace>
  <inkml:trace contextRef="#ctx0" brushRef="#br0" timeOffset="36036.45">19836 602 32255 0,'0'0'2864'0,"0"0"-2288"0,-5 0-576 0,1 0 0 0,4 0 928 0,-6 0 80 0,6 0 16 0,0 0 0 16,-6 1 112-16,6-1 16 0,0 0 16 0,0 0 0 15,0 0-656-15,0 0-128 0,6 4-16 0,1 2-16 16,0-4-96-16,3 1 0 0,1-1-16 0,2 0 0 16,0-2-240-16,2-2 0 0,0 0-192 0,0 0 192 15,0-2-912-15,1-1-80 0,1 1-16 0</inkml:trace>
  <inkml:trace contextRef="#ctx0" brushRef="#br0" timeOffset="38086.94">20296 476 6207 0,'0'0'272'0,"0"0"64"0,0 0-336 0,0 0 0 0,0 0 0 0,0 0 0 15,0 0 416-15,0 0 16 0,0 0 0 0,0 0 0 16,0 0 0-16,0 0 0 0,0 0 0 0,0 0 0 15,0 0-272-15,0 0-160 0,0 0 192 0,0 0-192 16,0 0 144-16,0 0-144 0,0 0 0 0,0 0 144 16,-2-4-144-16,2 4 0 0,0 0 0 0,0 0 128 0,0 0-128 0,0 0 0 15,0 0 0-15,0 0 128 0,0 0-128 0,0 0-144 16,0 0 144-16,0 0-208 0,0 0-48 0,0 0-16 16,0 0 0-16,0 0 0 0,0 0 272 0,0 0-128 15,-5-4 128-15,5 4 0 0,0 0-192 0,0 0 192 16,0 0-192-16</inkml:trace>
  <inkml:trace contextRef="#ctx0" brushRef="#br0" timeOffset="38760.58">20211 415 6447 0,'0'0'576'31,"0"0"-576"-31,0 0 0 0,0 0 0 0,0 0 1984 0,0 0 304 0,0 0 48 0,0 0 16 0,0 0-880 0,0 0-160 16,1-7-32-16,-1 7-16 0,0 0-128 0,0 0-32 15,0 0 0-15,0 0 0 0,0 0-128 0,0 0-16 31,3-4-16-31,-3 4 0 0,0 0-192 0,1-6-48 16,-1 6 0-16,0 0 0 0,0 0-96 0,0 0-32 16,3-4 0-16,-3 4 0 0,0 0-80 0,0 0-32 15,0 0 0-15,0 0 0 0,0 0 0 0,0 0 0 16,0 5 0-16,0 2 0 0,1 2-80 0,-1 0 0 0,-1 2-16 0,1 0 0 16,-2 1-112-16,1 1 0 0,0 2-16 0,-1 1 0 15,2 0-80-15,-1-2-16 0,0 2 0 16,0-1 0-16,0 1-144 0,0-2 160 0,1 1-160 15,0 0 160-15,0-2-160 0,1 2 0 0,-1-3 144 0,0-1-144 16,1 0 144-16,-1-2-144 0,0-2 192 0,0-1-192 16,0-6 288-16,2 6-48 0,-2-6-16 0,4 5 0 15,-4-5-16-15,0 0 0 0,0 0 0 0,5 4 0 16,1-1 48-16,-1 0 16 0,1-2 0 0,0-1 0 16,2 0-80-16,1-1-32 0,0-1 0 0,1-1 0 15,-1-1-160-15,4 1 160 0,1-1-160 0,1-1 160 0,3 1-160 0,-1 0 0 16,2-1 0-16,1 1 0 0,1-1 0 0,0 1-256 15,-1 1 64-15,-2 0 16 0,-2 1-80 0,-2 0-32 16,-3 1 0-16,0 0 0 0,-1 1-64 0,-4-1-16 16,-6 1 0-16,0 0 0 15,0 0-352-15,0 0-80 0,0 0-16 0</inkml:trace>
  <inkml:trace contextRef="#ctx0" brushRef="#br0" timeOffset="39592.22">19454 1145 7359 0,'0'0'656'15,"0"0"-528"-15,0 0-128 0,0 0 0 16,0 0 2368-16,0 0 432 0,0 0 80 0,0 0 32 0,0 0-1152 0,0 0-224 15,-5 1-64-15,5-1 0 0,0 0-128 0,0 0-16 16,0 0-16-16,-4 4 0 0,-1 0-288 0,5-4-48 16,0 0-16-16,0 0 0 0,0 0-208 0,0 0-48 15,0 0-16-15,0 0 0 0,0 0-272 0,0 0-48 16,7 4-16-16,2 0 0 0,2-3-96 0,1 0-32 16,3 0 0-16,5-1 0 0,3-2-64 0,6 0-16 15,6-3 0-15,2 1 0 0,5-1-16 0,1 1-128 16,0 0 192-16,2-1-64 0,2 1-128 0,3-1 0 0,4 1 144 0,1 0-144 15,5 0 0-15,-2 0 128 16,-3-1-128-16,-2 1 0 0,-1 0 0 0,-3-1 0 0,-1 2 0 0,-4 0 128 16,-1 0-128-16,-4 1 0 15,-4 0 0-15,-3 0 128 0,-4 0-128 0,-5-1 128 16,-3 0-128-16,-5 1 128 0,-4 0 0 0,-2 1 0 0,-1 0 0 0,-8 1 0 16,0 0-128-16,0 0 128 0,0 0-128 0,0 0 128 15,0 0-416-15,0 0-80 0,-7 0-16 0,-1 1 0 16,-2 1-880-1,1 1-176-15,-2 2-32 0,-3 0-13408 0</inkml:trace>
  <inkml:trace contextRef="#ctx0" brushRef="#br0" timeOffset="40047.54">19711 1507 15663 0,'0'0'1392'0,"0"0"-1120"0,0 0-272 0,3-4 0 15,0-2 1840-15,-3 6 304 16,4-4 64-16,-4 4 16 0,0 0-272 0,0 0-48 16,0 0-16-16,0 0 0 0,0 0-544 0,2 6-128 0,-1 3 0 0,-2 1-16 15,-2 2-352-15,-2 2-64 0,0 2-16 0,-2 0 0 16,-2 2-240-16,0 1-48 0,1 2-16 0,-1-1 0 16,1 0-128-16,2 0-16 0,0 0-16 0,2-1 0 0,0-1-304 0,2 0 160 15,1-2-160-15,2 0 128 16,1-2-128-16,3 0 0 0,0-2 0 0,2-1 128 0,1-1 0 0,1-1 0 15,2-1 0-15,3-2 0 0,2-1 32 0,1-3 0 16,0-1 0-16,2-1 0 0,1-3-160 0,2-2 0 16,-1 0 144-16,0-1-144 0,1-2 0 0,-2-1 0 15,-1-1-160-15,0-1 160 16,0-1-720-16,-2 0-48 0,-1-1 0 0,-2-1 0 16,-3 2-1728-16,-1-1-368 0,0 0-64 0</inkml:trace>
  <inkml:trace contextRef="#ctx0" brushRef="#br0" timeOffset="40235.21">19762 1520 24879 0,'-9'-13'2208'0,"5"8"-1760"16,1-1-448-16,0-1 0 0,0 2 1712 0,3-2 256 16,2 0 48-16,0-1 16 0,2 0-1424 0,3 1-288 15,2 0-48-15,0 0-16 0,2 2 0 0,2-2-16 16,0 2 0-16,0 0 0 0,0 1-240 0,0 1-208 15,-1-1 32-15,1 2 16 16,-2 1-1824-16,0 1-352 0,-2 0-80 0</inkml:trace>
  <inkml:trace contextRef="#ctx0" brushRef="#br0" timeOffset="40409.18">19687 1628 9215 0,'0'0'400'0,"-6"0"96"0,6 0-496 0,0 0 0 0,0 0 0 0,0 0 0 0,0 0 5296 0,0 0 960 31,0 0 192-31,0 0 32 0,11-1-4368 0,1-1-864 0,2 0-176 0,3-2-48 0,1 0-432 0,0-2-80 16,1 0-32-16,1-1 0 0,0 1-480 0,0-2-288 15,4 0 32-15,-1 0 16 16,-1 1-2160-16,1-2-432 0,0 0-96 0</inkml:trace>
  <inkml:trace contextRef="#ctx0" brushRef="#br0" timeOffset="40801.21">20234 1426 30175 0,'0'0'1344'0,"0"0"256"0,0 0-1280 0,-4 3-320 16,0 1 0-16,-1 3 0 0,1 1 816 0,-2 3 80 15,0 2 32-15,-1 2 0 0,0 2 96 0,1 1 0 16,-2 1 16-16,2 2 0 0,-2 1-400 0,0 1-64 0,2 0-32 0,-1 0 0 16,0-1-224-16,1 0-64 15,0 0 0-15,1-1 0 0,1-3-112 0,2-1-16 16,1-1-128-16,1-1 192 0,0-2-192 0,1-2 0 0,0-2 0 0,0-1 0 15,2-3-128-15,-3-5-80 0,0 0-16 0,0 0 0 16,0 0-256-16,0 0-48 0,3-6-16 0,0-4 0 0,2-2 256 0,-1-5 48 16,2-5 16-16,0-4 0 0,2-6 64 0,0-2 16 15,-2-2 0-15,0-1 0 0,1 0-80 0,-1 4-16 16,-2 2 0-16,1 6 0 0,1 3 640 0,-1 4 128 16,-2 4 32-16,1 3 0 0,2 2 16 0,0 4 16 15,0 2 0-15,-1 2 0 0,2 2-128 0,1 3-16 16,0 1-16-16,-1 3 0 0,1 1-112 0,0 2 0 15,-1 0-16-15,1 1 0 0,0 1-112 0,-2 1-32 16,1 2 0-16,0 0 0 0,-1 1-160 0,0-2 192 16,-1 3-192-16,1-2 192 0,-1 1-192 0,-1 0 128 15,0 1-128-15,-1 0 128 0,0-2-128 0,1 1-144 16,-2-1 144-16,0 2-208 16,0-1-1712-16,-2 0-320 0,-1-2-80 0,-1-2-14512 0</inkml:trace>
  <inkml:trace contextRef="#ctx0" brushRef="#br0" timeOffset="40959">20216 1723 29487 0,'-15'-10'2624'0,"11"5"-2112"0,1 1-512 16,-2-2 0-16,3 1 864 0,2-1 64 15,0 0 16-15,2 0 0 0,3 0-80 0,-1-1-16 0,4 1 0 0,2-1 0 16,4 0-304-16,-1 0-64 0,3-1-16 0,1-1 0 31,3-2-464-31,1 2 128 0,0-1-128 0,4 1 0 31,3-1-800-31,0-2-208 0,2-2-32 0,1 1-14640 0</inkml:trace>
  <inkml:trace contextRef="#ctx0" brushRef="#br0" timeOffset="42302.34">21080 564 15663 0,'0'0'1392'0,"6"-2"-1120"0,2-1-272 16,-2 0 0-16,0-2 0 0,-1 1 0 0,0-1 0 0,-2 1 0 16,0 0 0-16,-2-2 0 0,0 1 128 0,-2-1-128 15,0-1 896-15,-3 2 64 0,0-2 0 0,0 1 16 16,-4-1 256-16,-2 1 48 0,-2-1 16 0,0 0 0 0,-1 1-384 0,-1-1-80 16,-2 1 0-16,0-1-16 0,-2 0-400 0,1 1-80 15,-3-2-16-15,-1 0 0 16,3 4-192-16,0-3-128 0,-2 1 160 0,0-1-160 15,-1 1 128-15,1-2-128 0,-2-2 0 0,-1 0 0 0,-2 0 256 0,-3 0-32 16,-1 0-16-16,-2 0 0 0,-13-4 128 0,1 2 32 16,9 3 0-16,-1 0 0 0,-3 1-128 0,1-1-32 15,1 1 0-15,-4 2 0 0,-3-2-16 0,-2 1 0 16,-2 1 0-16,-2 0 0 0,0 1-192 0,-13-2 128 16,4 2-128-16,0 0 0 0,3 1 0 0,-3-1 0 15,-1 1 0-15,0 1 0 0,-2-1 0 0,2 2 0 16,0 1 0-16,0 1 0 0,-4 0 0 0,-1 0 0 15,-3 0 0-15,1 1 0 0,0 1 0 0,3 1 0 0,1-1 0 0,-1 0 0 16,-3 1 0-16,1 1 0 0,-1-1 0 0,4 1 0 16,2 1 128-16,3-1-128 0,2 0 0 0,-1 1 0 15,-2 0 176-15,0 2-176 0,2 0 192 0,2-1-192 16,2 1 128-16,2 0-128 0,4 1 0 0,1 1 0 16,-1-1 0-16,-1-1 0 0,1 2 0 0,1 0 0 15,1 0 128-15,1 1-128 0,3 0 0 0,1-1 0 16,4 1 0-16,3 1 0 0,1 1 0 0,1 1 0 0,2-2 0 0,0 0 0 15,-1 0 0-15,1 1 0 0,2 0 192 16,0 0-192-16,1 1 192 0,1 1-192 0,1 4 128 0,5-2-128 16,1 4 0-16,1 1 0 0,-1 1 0 15,1 0 0-15,1 0 0 0,1 1 0 0,1 1 128 0,-1 8-128 16,1-1 0-16,2-1 0 0,2-2 0 0,1 2 0 16,2 1 0-16,0-1 0 0,2 0 0 0,1 2 0 15,0 2 0-15,3 1 0 0,2-2 0 0,0 2 0 16,1-1 0-16,3 0 0 0,-1 0 0 0,2 2 0 0,0 0 0 15,7 13 0-15,0-5 0 0,-3-14 0 16,1 1 128-16,8 13-128 0,1-5 0 0,2-3 0 16,1-1 0-16,-6-12 0 0,4 1 0 0,3 1 0 15,2 2 0-15,4 0 0 0,-1-2 0 0,1 1 0 16,-1-1 0-16,2-1 0 0,2 0 0 0,1 1 0 0,1-2 0 0,19 10 0 16,-5-5 160-16,1-2-160 0,0-3 128 0,-2-4-128 15,-2 0 128-15,0-1-128 16,-1-2 128-16,1 0-128 0,3-2 128 0,1 1-128 0,5 0 128 0,2-1-128 15,-1-1 128-15,-1-1-128 0,-2-1 0 0,1-1 128 0,-3-2-128 16,3 1 0-16,3 1 144 0,0-3-144 0,2 0 144 0,-2-3-144 16,-6 1 192-16,0-2-192 0,1 0 160 0,2 1-160 15,2-1 128-15,2-1-128 0,-1 0 128 0,-3-2-128 16,-3-3 128-16,-3 1-128 0,2-2 128 0,3 2-128 16,2 1 0-16,2 0 128 0,1-2-128 0,-2-2 0 15,-6-1 144-15,1 0-144 0,0 2 128 0,2 1-128 16,1-1 160-16,4 1-160 0,4-1 144 0,-5-3-144 15,-5-2 128-15,0-1-128 0,-2-2 144 0,3 1-144 16,2 1 160-16,4-1-160 0,0-2 128 0,-3 0-128 16,-4 0 0-16,-2-1 144 0,-3 1-144 0,2 1 0 15,-1 0 144-15,3 0-144 0,1-2 144 0,0-1-144 16,-3 1 192-16,-3-1-192 0,-4-1 160 0,-1-2-160 16,-1-2 128-16,1 0-128 0,-3 0 160 0,1 3-160 15,-1-2 192-15,-1-2-192 0,-1-2 192 0,-2-1-192 0,-2-1 192 0,-4 1-192 16,-5 0 304-16,-2 1-48 0,-2 0-16 0,-2-1 0 15,-2-1 16-15,1 0 16 0,0-1 0 0,-1-2 0 16,-5-1-96-16,0-1-32 0,0 0 0 0,0 0 0 0,-1 1-144 16,-2-1 192-16,0-1-192 0,-1 0 192 0,-3 1-64 0,-1 0-128 15,-2 1 192-15,-2 2-64 0,-1-2 112 0,-1 2 16 16,-4-2 0-16,0 2 0 0,-2-1-48 0,-1 1 0 31,-2-2 0-31,-1 0 0 0,-3 0 16 0,0-1 0 0,-2 0 0 0,-1 1 0 0,-2-1-80 0,-3 1-16 16,-3 1 0-16,-5-1 0 0,-2 1 0 0,15 10 0 15,-6-2 0-15,-4-1 0 0,-4-2-128 0,-3 2 128 16,-3 0-128-16,0 2 128 0,-2 0-128 0,-38-16 0 16,6 5 0-16,6 4 0 15,2-2 0-15,4 3-144 0,-2 2 144 0,2 3 0 0,2 2-288 16,0 2 48-16,0 1 16 0,-2 4 0 16,-4 3-176-16,1 1-48 0,1 3 0 0</inkml:trace>
  <inkml:trace contextRef="#ctx0" brushRef="#br0" timeOffset="47936.81">21697 917 22287 0,'0'0'976'0,"5"-6"224"0,0-2-960 0,1-1-240 15,-1 1 0-15,2-1 0 0,1-2 848 0,-1 1 128 0,1-1 32 0,-1 0 0 16,-2-1-240-16,1 0-32 0,-2-2-16 0,0-1 0 16,0 0-48-16,-2 0-16 0,0 1 0 0,-4 1 0 15,1 0 80-15,-1 2 16 0,-2 0 0 0,-1 2 0 16,-2 2 16-16,-2 2 16 0,0 1 0 0,-2 4 0 16,-3 3-464-16,0 2-112 0,-1 3-16 0,-2 2 0 15,-2 2-192-15,1 2 0 0,0 3 0 0,1-1 0 16,-1 2 0-16,1-1-160 0,3 0 160 0,1-1-128 15,1 0 128-15,3-1 0 0,2-1 0 0,2 0-128 16,2-2 128-16,2-2 0 0,3 0 0 0,1-2 0 16,0-1 0-16,3-2 0 0,0 0 144 0,3-2-144 0,2-2 304 0,1-1-48 15,0-2-16-15,4-1 0 0,-2-3 144 0,0-3 16 16,1-2 16-16,-1-3 0 0,0-2-48 0,1-3-16 16,-2 0 0-16,-1-2 0 0,0-1-160 0,-1 3-48 15,-4 1 0-15,-1 3 0 0,1 0-144 0,-3 4 192 16,-2 2-192-16,1 4 192 0,-3 5 80 0,0 0 32 15,0 0 0-15,0 0 0 0,0 0-304 0,-1 8 0 16,-1 0 0-16,1 2 0 0,0 0 0 0,1 1-144 16,1 0 144-16,2 0-128 0,0 1 128 0,-1 0 0 15,2-1 0-15,2 2 0 0,-1-1 0 0,1 0 0 16,-2-1-144-16,2 0 144 16,0-1-688-16,2 0-64 0,0-2-16 0,1 0 0 15,-1-1-2016-15,2-2-416 0,-1-2-64 0</inkml:trace>
  <inkml:trace contextRef="#ctx0" brushRef="#br0" timeOffset="48127.32">21928 716 20271 0,'0'0'1792'15,"0"0"-1424"-15,0 0-368 0,0 0 0 16,0 0 1216-16,0 0 160 0,0 0 32 0,0 0 16 16,6 5-464-16,1-1-112 0,0 0-16 0,1 3 0 15,0 1-176-15,0 0-32 0,3 1-16 0,-2 0 0 16,0 1-256-16,1 0-48 0,-1-1-16 0,1 1 0 0,2-1-288 0,0 1 0 15,0 0 128-15,0-1-128 16,-1 0-1120-16,1-1-288 0,0 0-48 0</inkml:trace>
  <inkml:trace contextRef="#ctx0" brushRef="#br0" timeOffset="48267.64">22265 690 18431 0,'-9'-7'1632'0,"9"7"-1312"0,-4-2-320 0,-4 1 0 0,-2 1 2032 0,-1 2 336 0,-1 1 64 0,-1 3 0 16,-1 2-1072-16,-2 1-208 15,1 0-64-15,-2 2 0 0,-1 2-384 0,-1 1-64 16,1-1-32-16,-1 1 0 0,2-1-352 0,-2 1-64 0,3-1 0 0,0 1-16 16,2 0-176-16,1 2 0 0,1-2 0 0,4 0 0 31,-1-2-1728-31,4 1-256 0,2-1-64 0</inkml:trace>
  <inkml:trace contextRef="#ctx0" brushRef="#br0" timeOffset="48456.51">22330 716 33343 0,'0'0'1472'0,"0"0"320"0,0 0-1440 0,0 0-352 0,0 0 0 0,0 0 0 0,0 0 432 0,-1 6 16 0,0-1 0 0,0 3 0 0,0 1-48 0,-1 2 0 16,0-1 0-16,0-1 0 0,0 2-400 0,0 2 0 16,-1-1 128-16,3 1-128 0,-3 1 0 0,2 0 0 15,1 0 0-15,0-1 0 16,1-1-2080-16,0-1-288 0,1-1-64 0</inkml:trace>
  <inkml:trace contextRef="#ctx0" brushRef="#br0" timeOffset="48597.44">22399 784 18431 0,'-1'-37'1632'0,"0"19"-1312"0,0-3-320 0,-1-1 0 0,-2-1 2400 0,1 5 416 16,0-2 64-16,0 1 32 0,-3 0-928 0,1 3-176 0,0 1-32 0,1 1-16 16,-1 3-1312-16,1-1-256 15,1 3-48-15,0 3-16 16,3 6-576-16,0 0-112 0,0 0-16 0,0 0-16 15,9 2-1120-15,2 2-208 0,1 2-64 0</inkml:trace>
  <inkml:trace contextRef="#ctx0" brushRef="#br0" timeOffset="49133.31">22640 644 27471 0,'0'0'1216'0,"0"0"256"0,0 0-1184 0,0 0-288 0,-5-3 0 0,-1 1 0 15,0 1 1616-15,-1 2 272 0,-1 0 48 0,-1 3 16 16,0 0-1088-16,-2 3-224 0,0-1-32 0,-2 3-16 15,1 2-400-15,1 3-192 0,1-1 160 0,2 2-160 16,0-1 0-16,1 0 0 0,2 0 0 0,2-1 0 0,1-1 0 0,2 0 0 16,2 1 0-16,1-2 0 15,2-2 176-15,2-1-176 0,1-3 192 0,0 0-192 16,2-3 240-16,0-1-64 0,0-1-16 0,0-3 0 0,1-3 32 0,0-2 16 16,-2 1 0-16,0-3 0 0,-1-1-16 0,2-2 0 15,0-4 0-15,-1-2 0 0,0 0-64 0,-1-1 0 31,-2 1-128-31,2-4 192 0,-3 3-64 0,0 3-128 0,-2 3 176 0,-1 3-176 0,-2 3 256 0,0 2-64 32,0 6-16-32,0 0 0 0,0 0-176 0,0 0 0 0,-2 6 0 0,-1 1 0 0,-1 2-208 0,2 1 80 15,-2 1 128-15,2 0-208 0,1 1 208 0,-1 1 0 16,2 0 0-16,2 1 0 0,0-1 0 0,1-1 0 16,0 0 0-16,2-2 0 0,-2-1 0 0,3-2 0 0,0-1 0 0,2-2 0 15,2-3 0-15,1-1 0 0,1-2 0 0,1-2 0 0,0-4 0 0,2-2 0 31,0-3 0-31,1-2 0 16,2-3 0-16,0-3 160 0,-1-2-160 0,-2 1 192 16,0-5-64-16,1-2-128 0,-1-2 192 0,-2 3-64 0,-1 1 0 0,-1 3-128 15,-2 2 192-15,-1-2-64 0,-2 3 288 0,-1 4 48 16,-3 3 16-16,-1 3 0 0,-1 4-112 0,0 7-32 16,0 0 0-16,0 0 0 0,-6 0-336 0,1 3 0 15,0 2 0-15,-1 3 0 0,-1 1-176 0,1 2 176 16,-2 1-208-16,1 2 80 0,1 1 128 0,-1 4 0 15,1 1-144-15,0-1 144 0,1 3 0 0,-1 1 0 16,2 0 0-16,0 0 0 0,1-1 0 0,1 0 0 0,1-1 0 16,1 4 0-1,2-1-640-15,1-3-16 0,2-1 0 0,3-5 0 16,3-2-2256-16,0-4-448 0,3-1-96 0</inkml:trace>
  <inkml:trace contextRef="#ctx0" brushRef="#br0" timeOffset="49918.48">22102 1352 11055 0,'0'0'976'0,"0"0"-784"16,0 0-192-16,0 0 0 0,0 0 3632 0,0 0 672 15,1-7 144-15,2 2 32 0,-1-1-2368 0,2-1-480 16,2-2-96-16,1-2 0 0,2-2-640 0,1-2-128 16,1 0-32-16,1-2 0 0,1-3-416 0,-1-1-96 0,-1 0-16 0,0 0 0 15,-2 0 32-15,-1 2 0 0,-1 2 0 0,-3 1 0 16,-2 1 320-16,-2 4 64 16,-1 2 16-16,0 2 0 0,-2 2-32 0,-1 3 0 15,4 2 0-15,-7 2 0 0,-2 1-608 0,0 4 0 0,-2 2 0 0,1 2 0 16,0 2 0-16,0 2 0 0,2 3 0 0,-1 1-192 15,0 1 192-15,0 1 0 16,1 1-144-16,2 0 144 0,-1 0 0 0,3 0 0 0,-1 1 0 16,2-3 0-16,1-2 0 0,1-2 0 0,1 0 0 0,1-4 0 0,1 0-160 0,1-2 160 15,1-2 0-15,1-3-144 0,1-2 0 16,1-2 0-16,2-2 0 0,1-2 0 0,1-4 144 0,2-2 0 16,4-2 0-16,-2-4-128 15,0 0 128-15,-1-2 0 0,0 4 128 0,-1 1-128 0,-1 1 0 0,-2 2 0 16,-1 2 0-16,-2 1 0 0,-2 3 0 0,-5 3 0 15,0 0 0-15,0 0 0 0,0 0 0 0,5 5 144 16,-2 2-144-16,-3 2 0 0,0 1 0 0,0 1 0 16,0 0 0-16,1 0 0 0,0 0 0 0,0 0 0 15,1-2 0-15,0 2-144 0,1 0 144 0,-1 0 0 16,1-1 0-16,2-1 0 0,0-1 0 0,1-2 0 16,0-2 0-16,1-3 0 0,0 0 128 0,0-2-128 0,2-1 128 15,-1-3-128-15,2-1 256 0,0-3 0 0,-2-1-16 0,1-1 0 16,1 0 32-16,0-3 16 15,-3-2 0-15,-2 1 0 0,-1-1-112 0,-1 2-32 16,-3 1 0-16,-3 2 0 0,-1 2 32 0,-1 0 0 0,-2 1 0 0,-2 1 0 16,-1 3-176-16,0 0 0 0,-4 2 0 0,1 1 0 31,0 1-480-31,1 1-80 0,-1 1-16 0,2 2 0 16,2 0-688-16,0 1-144 0,2 2-16 0,2 1-16 15,1 1-2000-15,3-1-400 0,2 1-64 0</inkml:trace>
  <inkml:trace contextRef="#ctx0" brushRef="#br0" timeOffset="50770.17">22585 1335 26031 0,'10'-7'1152'0,"-4"3"240"0,0 0-1120 0,0 0-272 0,-1-1 0 0,0 0 0 15,-2-2 2288-15,0 2 400 0,-1-1 64 0,-1 1 32 16,-1 5-1136-16,0 0-240 0,0 0-32 0,0 0-16 0,-3-5-784 0,-1 2-176 16,-1 0-16-16,5 3-16 0,-6 0-368 0,-1 2 0 15,2 0 0-15,-1 2 0 0,0 1 0 0,0 1 0 16,1 1-176-16,-1 1 176 0,1-3-128 0,0 3 128 15,1 0 0-15,-2 2-144 0,1-3-32 0,-1 1 0 16,2 0 0-16,-1-1 0 16,1 1-208-16,1-1-64 0,1-1 0 0,2-6 0 15,-2 7-128-15,2-7-48 0,0 0 0 0,0 0 0 0,0 0 304 0,0 0 64 16,7 1 16-16,2-2 0 0,-1-2 240 0,-3-2 192 16,3 0-48-16,-2-1 0 0,1 2 16 0,0-1 0 15,-2 1 0-15,1 1 0 0,-6 3-160 0,6-1 192 16,-6 1-192-16,7 0 192 0,-1 1-192 0,1 1 0 15,0 0 0-15,-1 1 0 0,2 2-240 0,2-1 80 16,1 2 16-16,1-2 0 16,0-1-592-16,3 0-112 0,2 0-32 0,2 0 0 15,1-1-560-15,4-1-112 0,0-1-32 0,0-1 0 16,1-2 304-16,1-1 48 0,-6-2 16 0,2 0 0 0,-2-2 1216 0,-2-1 0 16,-3-2 256-16,-2-1-48 0,-2-1 1088 0,-2-2 224 0,-1 1 32 0,-3-1 16 15,-1-1-256-15,-3 2-48 0,-2 0-16 16,-1 2 0-16,-3 1-80 0,-1 2-16 0,-2 1 0 0,-2 3 0 15,-2 0-576-15,-1 4-128 0,-2 2-32 0,0 1 0 16,-2 3-416-16,1 0 0 0,-2 3 0 0,2 1 0 0,0 1 0 0,3 1-144 16,-1-1 144-16,3 2-160 0,1 1 160 0,1 0 0 15,2 1-144-15,1 0 144 0,3-1 0 0,1 0 0 16,0-1-144-16,4-2 144 0,0-1 0 0,1-3 0 16,1 0-128-16,3-2 128 0,2-1 0 0,1-3 0 15,1-2-128-15,1-1 128 0,1-2 0 0,1-2 128 16,2-2-128-16,-1-3 192 0,1-2-16 0,-1-4-16 15,0-2 0-15,1-2 0 0,-1-2-32 0,-1-1 0 16,0 0 0-16,-2 2 0 0,-2 1-128 0,-2 2 192 16,0 3-192-16,-2 2 192 0,-2 3-48 0,-1 2 0 15,0 2 0-15,-2 3 0 0,-1 5 80 0,0 0 16 16,0 0 0-16,0 0 0 0,-5 3-240 0,0 2 0 16,-1 3 0-16,1 2-160 0,-1 1 160 0,1 2-160 15,-1 2 160-15,1 0-160 0,1 1 160 0,0 2 0 0,1 1 0 0,1 1-128 16,-2-3 128-16,2 1 0 0,1-1 0 0,1 0-128 15,0-2-176-15,2-2-16 0,1 0-16 0,1-2 0 32,1-3-176-32,0-1-16 0,1-2-16 0,1-1 0 15,-1-3 32-15,2-2 16 0,0-3 0 0,2-1 0 0,-1-3 304 0,-1-2 192 0,1-2-208 0,1-2 80 0,2-3 128 0,-2 1 128 16,0-1-128-16,-1 2 176 0,-2 1-176 0,0 3 0 16,-1 1 0-16,-1 2 0 0,-1 3 144 0,-4 5-144 15,0 0 160-15,0 0-160 0,0 0 256 0,4 6-64 16,-1 1 0-16,-1 1 0 0,-1 0-192 0,0 2 0 31,1 0 0-31,-1 0 0 0,0 0 0 0,0 1 0 0,0 0 0 0,1-1 0 0,1 0 0 0,1-1 0 16,-1-2 0-16,1 1 0 0,2-1 0 0,1-3 0 15,-2-1-192-15,3 1-11008 16,-1-3-2224-16</inkml:trace>
  <inkml:trace contextRef="#ctx0" brushRef="#br0" timeOffset="50959.06">23243 1040 32255 0,'-12'-14'2864'0,"6"9"-2288"0,1-2-576 0,-1 1 0 32,1-2 1072-32,2 1 96 0,-3 3 32 0,2 0 0 15,0 0-768-15,4 4-160 0,-3-3-16 0,3 3-16 16,0 0-240-16,0 0 0 0,0 0-192 0,0 0 192 15,0 0-2480-15,2 8-384 0,0-1-80 0</inkml:trace>
  <inkml:trace contextRef="#ctx0" brushRef="#br0" timeOffset="51999.58">23379 1238 18431 0,'0'0'1632'0,"0"0"-1312"15,0 0-320-15,0 0 0 0,0 0 2848 0,0 0 496 16,0 0 112-16,-4 5 0 0,1 2-2352 0,-1-1-464 16,1 2-112-16,-1 1-16 0,-1 1-240 0,1-2-48 15,-1 0-16-15,1 0 0 0,0 0-208 0,0-1 176 16,1 0-176-16,0-1 160 0,3-6-32 0,0 0 0 16,0 0 0-16,0 0 0 0,0 0 0 0,0 0 0 15,0 0 0-15,0 0 0 0,0 0 208 0,0 0 48 16,6-1 0-16,2-2 0 0,1-1-64 0,1-3 0 0,1-1 0 0,0 1 0 15,0-1-176-15,0 1-144 16,-1 2 192-16,0 0-192 0,-2 2 0 0,0 1 0 16,-1 1 0-16,-1 1-144 0,1 1 144 0,-1 0-192 15,1 1 192-15,0 2-192 0,-1-1 192 0,2 1-128 16,1 1 128-16,1-1-128 0,0-1 128 0,2 1 0 16,1-3 0-16,0 1 0 0,0-1 0 0,2-1 0 0,-1-1 0 0,-1-1 0 15,0-2 0-15,0 0 0 16,-2-3 128-16,0 1-128 0,-1-1 176 0,-1-2-48 0,-1 0 0 0,0-1 0 15,-4 0 32-15,-1 0 0 0,-2-1 0 0,0 2 0 16,-1 1 192-16,-1 2 32 0,-2-1 16 0,0 3 0 0,3 4-176 0,-6-2-32 16,0-1-16-16,-1 3 0 15,0 3-176-15,0 0 0 0,-1 0-192 0,0 3 192 16,2-1-144-16,-1 2 144 0,1-1 0 0,0 1 0 0,1-2-144 0,1 1 144 16,2-1 0-16,2-5-144 0,-3 7 144 0,3-7 0 15,0 0 0-15,0 0-128 16,0 0 128-16,0 0 0 0,5 3 0 0,2-2 0 0,1-2 208 0,0-1-16 15,1-1-16-15,1-3 0 0,1 0 96 0,-1-2 32 16,0 0 0-16,0 2 0 0,0-1-64 0,-3 2-16 16,0-1 0-16,0 2 0 0,-1 0 80 0,-6 4 16 15,0 0 0-15,6 3 0 0,-2 1-144 0,-1 3-32 16,0 1 0-16,-1 5 0 0,-2 0-144 0,-1 3 0 16,-2 3 0-16,1 3 0 0,1 1 0 0,-1 2 0 0,0 4 0 0,0 2 0 15,-1 1 0-15,0 1 0 16,-1-1 0-16,-2 2 0 0,1 1 0 0,-2 0 0 0,-1 0 0 0,0 0 0 15,-2 0 0-15,0-4 0 0,0-2 0 16,-1-1 0-16,0-3 0 0,2-2 0 0,2-3 0 0,-1-4 0 16,-1-3 0-16,0-3 0 0,0-2 144 0,0-4-144 15,1-2 384-15,-1-5 16 0,1-2 0 0,-1-2 0 16,-1-4 176-16,2-2 16 0,0-2 16 0,2-3 0 16,2-2-288-16,2-1-64 0,1-2-16 0,3 0 0 15,2-1-112-15,3 0-128 0,1 1 176 0,3 0-176 0,3 1 0 0,1 3 0 16,1 1-160-16,1 3 160 0,2 2-272 0,1 2 64 15,1 1 16-15,1 2 0 16,2 0-336-16,1 4-64 0,2 1-16 0,0 0 0 16,0 2-1344-16,-1 2-272 0,-1 2-48 0,-1 0-9808 15,0 0-1952-15</inkml:trace>
  <inkml:trace contextRef="#ctx0" brushRef="#br0" timeOffset="52141.06">24207 1714 31327 0,'0'0'1392'0,"-3"-5"272"0,-1-1-1328 0,1 0-336 16,-1 1 0-16,0-1 0 0,1 2 2352 0,-1 1 400 0,4 3 64 0,0 0 32 31,-2-5-2848-31,0 2-704 0,2 3-80 0</inkml:trace>
  <inkml:trace contextRef="#ctx0" brushRef="#br0" timeOffset="58197.28">12271 15714 9215 0,'0'0'816'0,"4"-8"-656"0,-2-1-160 0,1-1 0 15,-1 0 1856-15,2 0 352 0,-1 2 64 0,0-1 16 16,1-2-432-16,-1 2-64 0,-1 0-32 0,-2 9 0 16,3-9-208-16,1 2-32 0,-4 7-16 0,2-8 0 15,-2 8-544-15,0 0-96 0,0 0-32 0,0 0 0 16,0 0-352-16,0 0-80 0,0 0-16 0,0 0 0 15,0 0-144-15,2 11-48 0,-1 1 0 0,-1 4 0 16,0 1-32-16,-1 2-16 0,0 1 0 0,0 1 0 16,0 2-144-16,2-1 192 0,-2-1-192 0,1 1 192 0,0 0-192 0,1 1 0 15,-1-1 144-15,1 0-144 0,-1-3 0 0,0 1 128 16,0-1-128-16,0 0 0 0,0-2 0 0,0 0 0 16,0-2-160-16,1-2 160 15,-1-1-848-15,1-1-64 0,-1-1-16 0,0-10 0 16,1 9-2016-16,-1-9-384 0,0 0-96 0,0 0-16 0</inkml:trace>
  <inkml:trace contextRef="#ctx0" brushRef="#br0" timeOffset="58623.02">12336 15897 9215 0,'-6'-18'400'0,"1"6"96"0,0-2-496 0,-1 1 0 16,1-1 0-16,-1 1 0 0,0 1 3056 0,-1-1 512 0,2 0 96 0,-1 0 32 16,1 1-1856-16,0 0-368 0,2 0-80 0,2 1-16 15,1 0-288-15,2 1-48 0,1 1-16 0,3 0 0 16,2 0-384-16,0 1-96 0,2 0-16 0,3 0 0 15,3 2-208-15,0 1-32 0,3 2-16 0,0 1 0 16,-2 1-112-16,0 1-32 0,-2 2 0 0,1 0 0 16,-3 1-128-16,-1 3 0 0,-1 0 0 0,-2 3 0 15,-3 3-128-15,-1 0 128 0,-2 2 0 0,-3 2 0 16,-2 2 0-16,-1-1 0 0,-1 1-144 0,-2 0 144 16,-2 0-192-16,-2 1 0 0,-1 0 16 0,1-1 0 15,0 0 176-15,1-3-160 0,1-1 160 0,0-3-160 0,0-2 160 0,3-1 0 16,5-8 0-16,-5 8 0 0,5-8 0 0,0 0 0 15,0 0 160-15,0 0-160 0,0 0 0 0,5 9 0 16,-5-9 0-16,9 6 0 0,-1 0 0 0,2-2 0 16,1 1 0-16,2-1 0 0,0 0 0 0,1 2 128 15,0-1-128-15,-1 1 144 0,-2-1 128 0,-1 2 32 16,-1 2 0-16,-2 0 0 0,-2-2-80 0,1 2-16 16,-6-9 0-16,3 10 0 0,-3-1-48 0,-1 0-16 15,-2-2 0-15,-2 0 0 0,-1-2 176 0,-3 1 16 16,-2-1 16-16,-2 1 0 0,-2-1 0 0,0 1 0 15,-2-1 0-15,2 0 0 0,-2-1-224 0,3-1-128 0,-1 2 160 0,2-1-160 16,0 0-176-16,2-2-128 0,3-2-16 0,1 0-16 31,7 0-2112-31,-7-4-432 0,4-1-64 0</inkml:trace>
  <inkml:trace contextRef="#ctx0" brushRef="#br0" timeOffset="59109.88">12620 16030 20671 0,'0'0'912'0,"0"0"192"0,-1 9-880 0,0 0-224 0,1-9 0 0,-2 11 0 16,1-1 384-16,0-1 16 0,1 0 16 0,0-9 0 15,0 9 240-15,1 1 48 0,2-1 16 0,0 0 0 16,-3-9-256-16,9 8-48 0,-1-4-16 0,-1-1 0 16,-7-3 80-16,10 1 16 0,0-2 0 0,-1-2 0 0,0-2 80 0,0-3 32 15,-1-2 0-15,0-1 0 0,0-1 160 0,0-1 48 16,-2-2 0-16,1 0 0 0,-2 0-48 0,0 0-16 15,-2 3 0-15,0 1 0 0,-1 1-112 0,0 3-32 16,-2 7 0-16,0 0 0 0,0 0-32 0,0 0-16 16,0 0 0-16,0 0 0 0,0 0-384 0,0 0-176 15,-7 8 160-15,3 4-160 0,-1 4 0 0,2 1 0 0,0 3 0 0,-1 3-160 16,1 4 160-16,1-1 0 0,1 1-144 0,0-1 144 16,-1 0 0-16,1 2 0 0,1-1-144 0,0 1 144 15,0-1 0-15,0 0 0 0,-2-2 0 0,1 0 0 16,-1 0 0-16,1-3 0 0,-1-3 0 0,-2-1 0 15,1-4 0-15,0-2 128 0,-2-3-128 0,1-1 0 16,-1-2 192-16,5-6-48 0,-7 6-16 0,7-6 0 16,-10-1 192-16,1-1 16 0,0-2 16 0,-1 0 0 15,0-2 208-15,2 0 32 0,0-2 16 0,1-1 0 16,1-1-256-16,0-2-48 0,2-2-16 0,-1 0 0 16,2-2-160-16,1 1-128 0,2 0 144 0,2-1-144 15,-1 0 0-15,1 0 0 0,2 1-208 0,0 1 64 16,1-1-368-1,0 3-64-15,1 1 0 0,-1 1-16 0,1 0-1360 0,0 3-272 0,1 0-48 16,-1 2-16-16,-6 5-1200 0,10-6-240 0</inkml:trace>
  <inkml:trace contextRef="#ctx0" brushRef="#br0" timeOffset="59626.21">13190 15550 18431 0,'0'0'1632'0,"-1"-9"-1312"0,1 1-320 0,0 8 0 16,-1-9 1904-16,1 9 304 0,0 0 64 0,0 0 16 0,0 0-816 0,0 0-144 15,0 0-48-15,0 0 0 16,0 0-656-16,0 0-144 0,0 0-32 0,-7 9 0 0,2 1-256 0,0 2-48 15,1 1-16-15,-1 3 0 0,1-1 64 0,1 3 0 16,-1 2 0-16,2 1 0 0,0-3-64 0,1 2 0 16,-1 1 0-16,1-1 0 0,0-2-128 0,-1 0 160 15,2-1-160-15,0 0 160 0,2-1-160 0,0-2 192 16,0-2-192-16,1-1 192 0,3-2 272 0,-1-2 64 16,1-1 16-16,1-2 0 0,2 0-32 0,2-2-16 15,1-1 0-15,2 1 0 0,1-2-176 0,4-1-16 16,2-1-16-16,1 0 0 0,1-1-160 0,1 2-128 15,-2 0 192-15,0 0-192 0,-1 0 0 0,-1 1 0 0,-3 0 0 0,0 1-192 32,-3 1-656-32,-2 2-128 0,-1-1-32 0,-2 1-10208 0,-1 2-2048 0</inkml:trace>
  <inkml:trace contextRef="#ctx0" brushRef="#br0" timeOffset="60145.43">12317 16307 14735 0,'-14'-6'1312'0,"6"4"-1056"0,-3 0-256 0,1-1 0 0,0 1 2464 0,0 1 432 15,0 1 96-15,0 0 16 0,2 0-2080 0,1 1-416 16,7-1-64-16,-8 2-32 0,8-2 112 0,-8 4 32 16,8-4 0-16,-6 4 0 0,6-4-112 0,0 0 0 15,0 0-16-15,3 8 0 0,-3-8-80 0,10 8-16 0,3-3 0 16,6 1 0-16,4 0-80 0,5 0-32 0,7-3 0 0,6 0 0 15,7 1-16-15,1-3 0 16,2-4 0-16,5 0 0 0,4 0 80 0,6 1 16 0,6-2 0 16,4 0 0-16,3-2-64 0,1 0-16 0,2-1 0 0,3 2 0 15,5-1-80-15,-2 1-16 0,-5-2 0 0,-1 2 0 16,-7-1-128-16,4 1 0 0,0-1 144 0,-8 1-144 16,-10-2 0-16,-4 2 144 0,-4 0-144 0,-6 1 0 15,-6-1 144-15,-5 2-144 0,-3-1 0 0,-5 0 144 16,-10 2-144-16,-2 0 192 0,-5 0-192 0,-11 2 192 15,0 0-192-15,0 0-144 0,0 0 144 0,0 0-208 16,-12-1-528 0,-4 2-96-16,-1 1-32 0,-3 1 0 0,-2 2-608 0,-1 1-128 15,-2 2-32-15,0 2-11456 0</inkml:trace>
  <inkml:trace contextRef="#ctx0" brushRef="#br0" timeOffset="60772.01">12892 16781 7359 0,'0'0'656'0,"0"0"-528"16,4-11-128-16,1 2 0 0,-1 2 3520 0,0 1 656 15,1-1 144-15,-1 2 32 0,-4 5-2464 0,6-7-480 16,-6 7-112-16,5-6-16 0,-5 6-544 0,0 0-112 16,0 0-32-16,0 0 0 0,0 0-224 0,0 0-48 15,0 0-16-15,0 0 0 0,0 0-16 0,0 0 0 16,0 0 0-16,0 0 0 0,2 11-16 0,-3 3 0 15,-2 0 0-15,-1 2 0 0,-2 2-96 0,0 0-32 32,-1-1 0-32,0 1 0 0,1 1-16 0,1-2-128 0,-1 0 192 0,1-1-64 0,2 0-128 0,1-2 0 0,1-1 0 0,1-1 0 31,0-1 208-31,1 1-32 0,0 0-16 0,2-1 0 16,-3-11 160-16,8 10 48 0,0-1 0 0,-1 0 0 15,0 0 0-15,2-3 0 0,1 1 0 0,1-2 0 16,0 0-96-16,2-1-16 0,2-1 0 0,1 0 0 15,0-2-32-15,1-2-16 0,0-2 0 0,1 1 0 16,1-1-48-16,-1-3-16 0,0 2 0 0,-1-1 0 16,1-1-144-16,-1 2 0 0,-1-2 144 0,-1 2-144 31,-1 0-368-31,-1 1-144 0,0-2-16 0,-1-1-16 0,0-2-720 0,-1 2-144 0,0-1-16 16,-1 2-8816-16,-1-1-1776 0</inkml:trace>
  <inkml:trace contextRef="#ctx0" brushRef="#br0" timeOffset="61042.52">12911 16783 17503 0,'-11'-9'1552'0,"5"4"-1232"15,1-3-320-15,2 2 0 0,3 6 3136 0,0 0 560 16,-2-7 112-16,2 7 32 0,6-6-2912 0,0 1-576 15,1-1-112-15,3 2-32 0,3 0 48 0,2 0 16 0,2 0 0 16,0 0 0-16,2 1-32 0,0 0-16 0,0-1 0 0,0 1 0 16,1 0-224-16,0 0 0 0,0 0 0 0,0 0 0 31,-1 2-512-31,0 0 0 0,-1 0 0 0,-4 1 0 16,-3 2-592-16,-2 1-112 0,-9-3-32 0,9 5-7440 0,-9-5-1488 0</inkml:trace>
  <inkml:trace contextRef="#ctx0" brushRef="#br0" timeOffset="61230.9">13024 16914 16575 0,'0'0'1472'0,"-7"5"-1168"0,7-5-304 0,-6 5 0 0,6-5 1792 0,0 0 320 15,-6 4 48-15,6-4 16 16,0 0-736-16,0 0-144 0,0 0-16 0,0 0-16 0,0 0-432 0,0 0-64 16,0 0-32-16,10 4 0 0,-2-1-336 0,3-2-64 15,1-2-16-15,2 0 0 0,2-2-320 0,0 0 128 16,2-1-128-16,1-2 0 15,3 0-688-15,2-1-208 0,0 1-32 0,0 2-8240 16,1 0-1648-16</inkml:trace>
  <inkml:trace contextRef="#ctx0" brushRef="#br0" timeOffset="61811.55">13815 16756 4607 0,'-4'-15'192'0,"3"5"64"0,1 0-256 0,0 0 0 0,-1-1 0 0,-1 1 0 16,1 2 4480-16,1 0 832 0,0 0 192 0,0 8 16 15,0 0-3216-15,0-6-656 0,0 6-128 0,0 0-32 16,0 0-576-16,0 0-112 0,0 0-32 0,0 0 0 0,0 0-400 16,-7 12-96-16,2 1-16 0,-1 2 0 0,0 3 64 0,-2 3 0 15,-2 1 0-15,1 1 0 0,-1 1-64 0,1 0 0 16,-2 1 0-16,1-2 0 0,0-1-256 0,0 1 160 16,0 0-160-16,1 0 128 0,0-2-128 0,1-4 0 15,1-2 0-15,1-2 0 0,2 1 0 0,1-2 128 0,-1-2-128 16,4-10 128-16,-2 8 32 0,2-8 0 0,0 0 0 0,0 0 0 15,0 0 96-15,0 0 0 0,1-9 16 0,3-1 0 16,0-2-16-16,3-4 0 0,0-6 0 0,3-3 0 16,2-1-80-16,3-4-32 0,0-3 0 0,2-1 0 15,0-2-144-15,-3 2 0 0,1 2 0 0,-2 4-176 16,-2 4 176-16,-1 4 0 0,-2 5 0 0,-2 2 128 16,1 3 128-16,-2 3 48 0,-5 7 0 0,0 0 0 15,0 0-160-15,0 0-16 0,0 0-128 0,0 0 192 16,0 0-192-16,6 10 0 0,-2 1 0 0,1 1 0 15,-4 0 0-15,2 3 0 0,0 0 0 0,-1 2 0 16,1 1 0-16,-1 1 0 0,1 1 0 0,2-1 0 16,-2 0 0-16,2 0 0 0,-2-1 0 0,0-1 0 15,0 2 0-15,2-1 0 0,-1-2 0 0,-1 1 0 16,1-2 0-16,-1-2 0 0,-1-1 128 0,0 0-128 0,3 0-256 0,-4-3-80 16,-1-9-32-16,0 0 0 15,0 0-784-15,0 0-176 0,0 0-16 0,0 0-9504 16,0 0-1888-16</inkml:trace>
  <inkml:trace contextRef="#ctx0" brushRef="#br0" timeOffset="62000.4">13693 16938 5519 0,'0'0'496'0,"-7"-6"-496"16,2 1 0-16,5 5 0 0,0 0 4688 0,0 0 848 16,0 0 160-16,0 0 48 0,4-8-3984 0,4 3-800 0,2 1-144 15,4 2-48-15,2 1-208 0,5-1-48 0,3-1-16 0,0 0 0 16,2 1-48-16,-1 0 0 0,-2 1 0 0,-1-1 0 15,0 0-288-15,-2-1-160 0,-2 1 160 0,-1 0-160 32,0 0-1856-32,-4 1-448 0</inkml:trace>
  <inkml:trace contextRef="#ctx0" brushRef="#br0" timeOffset="80001.53">15795 16039 3679 0,'0'0'160'0,"0"0"32"0,0 0-192 0,0 0 0 0,0 0 0 0,0 0 0 16,0 0 3136-16,0 0 592 0,0 0 112 0,0 0 32 15,0 0-2208-15,0 0-448 0,0 0-96 0,0 0-16 16,0 0-224-16,0 0-48 0,0 0-16 0,0 0 0 0,0 0-80 0,6 9-16 16,2-3 0-16,2-2 0 0,2-1-16 0,1-1-16 15,5-2 0-15,-1 2 0 0,3-2-176 0,1 0-16 16,1-2-16-16,2 1 0 0,2-1-256 0,-1 1-48 15,-1-1-16-15,0 1 0 0,1-1-160 0,-2-1 0 16,-2 0 0-16,-3 1 128 0,0-1-400 0,-3 1-96 16,-3 0-16-16,-1 1 0 15,-2 1-1792-15,-9 0-384 0,0 0-64 0</inkml:trace>
  <inkml:trace contextRef="#ctx0" brushRef="#br0" timeOffset="80218.1">15800 16277 15663 0,'0'0'1392'0,"0"0"-1120"0,-5 1-272 0,5-1 0 16,0 0 3376-16,0 0 608 0,0 0 128 0,0 0 32 15,0 0-3056-15,0 0-624 0,0 0-112 0,0 0-32 16,0 0-144-16,11 3-48 0,1-4 0 0,5 0 0 16,4 0 0-16,2-1 0 0,2-2 0 0,0 1 0 15,1-1-128-15,4-2 128 0,2-1-128 0,-1 0 128 16,-2 0-576-16,0 1-112 0,-1-2-16 0,-4 0-8816 15,-3 0-1744-15</inkml:trace>
  <inkml:trace contextRef="#ctx0" brushRef="#br0" timeOffset="80626.25">16109 15909 28559 0,'-5'-5'2544'0,"5"5"-2032"0,-6-7-512 0,6 7 0 0,-4-3 336 0,4 3-16 0,-8-4-16 0,8 4 0 15,-7-3 128-15,7 3 16 0,0 0 16 0,0 0 0 16,0 0-208-16,0 0-32 0,0 0-16 0,-3 8 0 16,3-8-208-16,3 9 176 0,-3-9-176 0,6 10 160 15,3-2-16-15,0-2 0 0,2 1 0 0,2-2 0 16,1 1-144-16,1-2 192 0,-1-1-192 0,1 2 192 15,2-3-192-15,0 0 192 0,1-2-192 0,0 1 192 16,0 0-192-16,1-1 0 0,0 3 0 0,-1-1 128 16,1-1-128-16,-2 1 0 0,-4 0 144 0,-1 1-144 15,-1 0 0-15,-2 0 128 0,-9-3-128 0,7 7 0 0,-7-7 320 0,4 9 0 16,-3 2 0-16,-2 1 0 0,-4 1 64 0,0 2 16 16,-3 2 0-16,-2 1 0 0,-2 1-80 0,-1 2-32 15,-3 0 0-15,0 1 0 0,-2 2 16 0,0 0 0 16,-1 1 0-16,0 0 0 0,-1 0-112 0,3 0-32 15,0-1 0-15,2-2 0 0,0-3-160 0,0 0 0 16,3-1 144-16,1-2-144 0,2-2-192 0,3 0-96 16,-2-3-32-16,4 1 0 15,0-3-2432-15,4-9-480 0</inkml:trace>
  <inkml:trace contextRef="#ctx0" brushRef="#br0" timeOffset="81144.02">17627 15838 25791 0,'0'0'2304'0,"0"0"-1856"0,0 0-448 0,-7 3 0 16,0 3 624-16,2 4 16 0,0 3 16 0,0 1 0 16,-2 3-336-16,3 2-80 0,-1 3-16 0,2 2 0 15,0-1-64-15,0 1-16 0,1 0 0 0,1 0 0 31,-1 0-144-31,1 1 0 0,0-1 144 0,0 0-144 0,1 0 0 0,0-2 128 0,0-1-128 0,0-1 0 16,1-2 128-16,-1-1-128 0,0-1 128 0,0-1-128 16,1 0-160-16,-1 0-96 0,0-4-32 0,1-3 0 31,-1-8-1936-31,0 0-384 0</inkml:trace>
  <inkml:trace contextRef="#ctx0" brushRef="#br0" timeOffset="81585.7">17579 15937 24879 0,'-9'-17'2208'0,"5"6"-1760"0,-1-2-448 0,2 0 0 0,0 0 816 0,2 0 80 31,1 1 0-31,2 1 16 0,1 1-144 0,3 1-48 0,1 1 0 0,5 0 0 0,1 1-144 0,2 1-48 16,1 1 0-16,2 1 0 0,-1 3-128 0,0 1-16 16,0 1-16-16,-1 4 0 0,-4 0-224 0,0 3-144 15,-2 1 192-15,-1 2-192 0,-3 3 128 0,-4 3-128 16,-2 1 0-16,-2 1 0 0,-2 0 144 0,-1 1-144 15,-4 0 0-15,-1 1 144 0,-1 0-144 0,1 0 160 16,-3 0-160-16,3-1 160 0,0-3-160 0,1 1 0 16,1-1 0-16,0-3 0 0,0-2 128 0,4-2-128 15,4-10 0-15,0 0 128 16,-4 9 0-16,4-9 0 0,0 0 0 0,0 0 0 0,0 0 48 0,9 4 0 0,0-2 0 0,2-2 0 16,1 0-176-16,4-1 192 0,1-1-192 0,0 0 192 15,2-3 0-15,0 4 0 0,1 0 0 0,1 2 0 16,-1 3 48-16,-2-1 16 0,-2 0 0 0,-1 3 0 15,-4 1-128-15,0 2-128 0,-1 1 176 0,-2 1-176 16,-3 0 160-16,-1-1-160 0,-4-1 128 0,-2 0-128 16,0-1 240-16,-3 2-48 0,-3-1 0 0,-3 1 0 15,-3-1 96-15,-4 1 16 0,-2-2 0 0,-1 1 0 32,-1 1-64-32,-1-1-16 0,0 0 0 0,1-3 0 0,1 0-224 0,3-1 128 0,1 1-128 0,1-2 0 31,-1 1-256-31,4-2-160 15,2 1-32-15,1-1 0 0,1-3-592 0,9 0-128 0,-7-2-32 0,7 2-9904 16,0 0-1984-16</inkml:trace>
  <inkml:trace contextRef="#ctx0" brushRef="#br0" timeOffset="82089.14">18010 16293 4607 0,'0'0'400'0,"0"0"-400"16,0 0 0-16,-1 11 0 0,0 0 3856 0,0-1 688 0,0 0 144 15,-1 1 32-15,-1-1-2704 0,1-1-544 0,0 0-96 0,1-2-32 16,1-7-608-16,0 10-128 0,0-1-32 0,0-9 0 16,3 9-176-16,-3-9-32 0,0 0-16 0,7 5 0 15,-7-5 32-15,9 3 0 0,-1-3 0 0,1-3 0 16,-1-1 208-16,0-3 48 0,-2-3 16 0,1 1 0 16,-2-2 192-16,2-3 48 0,-1-1 0 0,0 1 0 15,-2-2-144-15,0 2-32 0,-3 1 0 0,-1 2 0 16,0 2 0-16,-2 1 0 0,2 8 0 0,-2-6 0 15,2 6-160-15,0 0-48 0,0 0 0 0,0 0 0 0,0 0-320 16,0 0-192-16,0 0 192 0,-2 10-192 0,0 3 0 0,1 3 0 16,0 3 0-16,2 3 0 0,0 1 0 0,2 3 0 15,1 3 0-15,0 1-144 0,0 1 144 0,1 2 0 16,0 1 0-16,0 3 0 0,-3 0 0 0,0 2 0 16,0 1 0-16,2-2 0 0,-1-1 0 0,-2 1 0 15,0-2 0-15,-1-2 0 0,-1-4 0 0,0-1 0 16,0-2 0-16,-2-3 128 0,-3-3-128 0,-2-3 192 15,-2-3-64-15,1-2 0 0,-2-1 64 0,0 1 32 16,-2-5 0-16,1-1 0 0,-1-4 32 0,0-1 16 16,-1 0 0-16,-1-5 0 0,1-2-16 0,-1-2 0 15,-1-2 0-15,2 1 0 0,2-2-64 0,1-1-32 0,1-4 0 0,1 1 0 16,3 0-160-16,1 0 0 0,3-1 0 0,2 1 128 16,2-1-128-16,4-1-192 0,2 1 32 0,5-1 16 31,0 1-384-31,2 0-80 0,1-2-16 0,0 1 0 15,2-2-1424-15,-1 1-272 0,1 0-64 0,-1 0-9520 0,0 1-1920 0</inkml:trace>
  <inkml:trace contextRef="#ctx0" brushRef="#br0" timeOffset="82465.75">18643 15972 26719 0,'0'0'2368'0,"0"0"-1888"15,0 0-480-15,2-6 0 0,-2 6 1472 0,3-8 192 0,-3 8 32 0,7-6 16 16,-2 2-768-16,2 1-160 0,1-1-16 0,0 2-16 16,2 1-432-16,0 0-64 0,1 0-32 0,2 1 0 15,2 0-224-15,0 0 0 0,2-1 0 0,-1-1 0 31,2 0-384-31,-1 1-128 0,-1-1-32 0,-2 1 0 16,-1 1-1824-16,-1 1-352 0,-2 1-80 0</inkml:trace>
  <inkml:trace contextRef="#ctx0" brushRef="#br0" timeOffset="82637.93">18639 16149 14735 0,'0'0'1312'0,"0"0"-1056"0,-6 4-256 0,6-4 0 0,0 0 4096 0,0 0 768 16,0 0 160-16,0 0 32 0,0 0-3744 0,0 0-736 15,6 6-160-15,4-1-32 0,2-2-128 0,5-1-16 16,3-2-16-16,3-1 0 0,1-1-48 0,2-2-16 16,2 0 0-16,2-3 0 15,-1 0-2608-15,0-2-528 0</inkml:trace>
  <inkml:trace contextRef="#ctx0" brushRef="#br0" timeOffset="85462.29">20547 15534 2751 0,'0'0'256'0,"0"0"-256"16,0 0 0-16,0 0 0 0,0 0 2896 0,-6 7 544 16,6-7 96-16,0 0 32 0,0 0-2032 0,-4 7-416 15,4-7-80-15,0 0-16 0,0 0-400 0,0 0-96 0,0 0-16 0,5 9 0 16,-5-9 192-16,9 8 16 0,0-2 16 16,0-3 0-16,1-1 48 0,2 0 16 0,-2-2 0 0,2-1 0 15,0-1 16-15,1 0 0 0,1 0 0 0,0-2 0 16,-3 1-208-16,1-1-32 0,0-3-16 0,-1 0 0 15,-2 0-176-15,-1-1-16 0,-1-1-16 0,0 0 0 16,-1 1-64-16,-1-2-16 0,-2 1 0 0,0 0 0 16,1-1-80-16,-3 1-32 0,-2 1 0 0,-1-1 0 15,1 2 96-15,1 7 0 0,-3-6 16 0,3 6 0 16,-8-6 48-16,2 3 16 0,-2 0 0 0,-1 1 0 16,-1 2-336-16,-1 3 128 0,-2 0-128 0,0 1 0 0,-1 3 0 15,-2 1 0-15,0 0 0 0,-1 2-192 0,1 1 192 16,0 0-192-16,1 4 192 0,1 0-192 0,-1 0 192 0,3 2-128 15,2 1 128-15,2-1-128 0,0 1 128 0,1-2 0 16,4 1-144-16,-1 0 144 0,2 0 0 0,4-2 0 16,0-2 0-16,2 1 128 0,1-3 48 0,2 1 0 15,2 0 0-15,2-1 0 0,2-1-16 0,3-1 0 16,2-3 0-16,0 0 0 0,1-2 32 0,0-1 0 16,1-2 0-16,1-2 0 0,1-1-64 0,-2-2 0 15,-2-2 0-15,-1-1 0 0,2-2-128 0,1 0-272 16,-5-1 64-16,0 0 16 15,-2 2-416-15,-1 2-80 0,0-2-16 0,-3 0-15296 0</inkml:trace>
  <inkml:trace contextRef="#ctx0" brushRef="#br0" timeOffset="86044.76">21223 15292 1839 0,'0'0'160'0,"0"0"-160"16,0-8 0-16,1-1 0 0,2 1 3296 0,-3 8 624 16,2-8 128-16,0 1 32 0,0-2-1920 0,0 1-384 15,-2 8-80-15,4-8-16 0,-4 8 48 0,0 0 0 16,0 0 0-16,0 0 0 0,3-6-480 0,-3 6-96 0,0 0 0 0,0 0-16 15,0 0-496-15,0 0-80 0,0 0-32 0,-3 11 0 16,-1 0-176-16,0 3-32 0,-1 3-16 0,-1 1 0 16,-1 3-128-16,2 0-32 0,-1 0 0 0,2 2 0 15,0 1-144-15,-1 1 192 0,1-1-192 0,1-1 192 16,0-1-192-16,2-1 0 0,1-1 0 0,2-2 0 16,2 1 144-16,1-1-144 0,-3-3 160 0,4-2-160 15,1-1 256-15,-1 0-64 0,1-1 0 0,0-1 0 16,2-1 112-16,0-2 16 0,1-2 0 0,0 0 0 15,1-2-16-15,1-1 0 0,0-2 0 0,1 0 0 16,0-2-128-16,2 0-32 0,1-2 0 0,-1-1 0 16,1-4-144-16,1 2 0 0,-1 0 0 0,1-1 0 0,0 0-160 0,-3 1-64 15,3-1-16-15,-1 0 0 16,-1-1-336-16,-2 1-64 0,-1-2 0 0,-1 0-16 16,-2 0-1456-16,-1 0-304 0,-3-2-48 0,-1 0-11648 0</inkml:trace>
  <inkml:trace contextRef="#ctx0" brushRef="#br0" timeOffset="86280.93">21205 15219 20271 0,'-15'-8'1792'0,"9"5"-1424"0,-3-1-368 0,9 4 0 16,0 0 2560-16,0 0 432 0,0 0 80 0,0 0 32 15,0 0-2512-15,0 0-592 0,0 0 0 0,0 0 0 16,0 0 128-16,12 3 0 0,0-2-128 0,1 1 192 15,3 0 128-15,-1 0 32 0,1-1 0 0,-1-1 0 16,1-1-160-16,0 0-48 0,0 0 0 0,1 0 0 31,-1 0-512-31,0 0-96 0,-2 0-32 0,-2 1 0 16,0-1-544-16,0 1-112 0,-12 0-32 0,9 0-11744 0</inkml:trace>
  <inkml:trace contextRef="#ctx0" brushRef="#br0" timeOffset="86454.55">21199 15402 20271 0,'0'0'1792'0,"-5"7"-1424"16,-2 0-368-16,4 0 0 0,-2 1 1536 0,5-8 224 16,0 8 48-16,0-8 16 0,5 7-416 0,-5-7-64 15,5 7-32-15,4-3 0 0,1 0-608 0,2-2-112 16,1-1-16-16,5-1-16 0,-3-2-112 0,3 0-32 16,1-2 0-16,1 1 0 0,2-3-416 0,0 0-176 15,2-1 16-15,-1 1 0 16,0-1-2032-16,0 0-416 0</inkml:trace>
  <inkml:trace contextRef="#ctx0" brushRef="#br0" timeOffset="87134.68">21914 15286 3679 0,'0'0'320'0,"0"0"-320"15,0 0 0-15,6-7 0 0,-2-1 2720 0,-4 8 480 16,2-8 80-16,2 0 32 0,-1-2-1248 0,0 2-240 16,-3 8-48-16,3-7-16 0,1-1-96 0,-4 8 0 15,0 0-16-15,0 0 0 0,0 0-160 0,0 0-16 16,0 0-16-16,0 0 0 0,0 0-512 0,0 0-112 16,0 0 0-16,0 0-16 0,0 0-368 0,-4 11-80 0,-1 2-16 15,-1 3 0-15,0 1-160 0,-3 3-48 0,-1 0 0 0,0 1 0 31,1 0-144-31,1 2 0 0,-1 1 144 0,1-1-144 0,-1-2 0 0,1 2 128 0,-1-2-128 0,1 0 0 16,0-1 0-16,2-2 0 0,0-1 0 0,2-2 0 16,-1-2 0-16,2-1 144 0,0-3-144 0,3-9 0 15,0 0 160-15,0 0-160 0,0 0 128 0,0 0-128 16,0 0 208-16,0 0-32 0,0 0-16 0,0 0 0 16,3-10 32-16,3-2 16 0,1-4 0 0,2-5 0 15,2-4-208-15,1-3 0 0,1-2 0 0,1 0 0 16,1-3 0-16,-3 1-128 0,0 0 128 0,0 3-208 15,-3 3 208-15,1 2-192 16,-1 2 192-16,-1 3-192 0,-3 3 192 0,1 4 0 0,-2 2 0 0,-1 3 160 0,-3 7 112 0,0 0 32 16,0 0 0-16,0 0 0 0,0 0-144 0,0 0-32 31,0 0 0-31,0 0 0 0,0 0-128 0,8 10 0 16,-5 2 0-16,2 3 0 0,-1 3-128 0,0 0 128 15,1 3 0-15,0 2 0 0,1 1 0 0,0-1 0 16,2-1 0-16,-2 2 0 0,-1 1 0 0,0-1 0 15,-2 1 0-15,0-2 0 0,0 0 0 0,0-1 0 0,-1-1 0 0,-1-3 128 16,0-1-128-16,-1-2 0 0,0-2 144 0,0-2-144 16,0-2-128-16,0 0-112 0,0-9-16 0,-2 9 0 31,2-9-720-31,0 0-160 0,-8 4-16 0,0-2-10048 0,0-3-1984 0</inkml:trace>
  <inkml:trace contextRef="#ctx0" brushRef="#br0" timeOffset="87323.67">21818 15493 26719 0,'0'0'2368'0,"0"0"-1888"16,0 0-480-16,3-7 0 0,-3 7 960 0,4-8 80 15,0 2 32-15,3 0 0 0,3 4-352 0,2 0-64 16,3 0-16-16,2 0 0 0,2 2-368 0,2 0-80 16,2 0 0-16,2 0-16 15,-2 0-176-15,2 0 0 0,1-1 0 0,-3-1 0 16,-2 0-1040-16,-2 0-96 0,0 0-16 0,-2-1-12512 0</inkml:trace>
  <inkml:trace contextRef="#ctx0" brushRef="#br0" timeOffset="93759.32">20560 16171 6447 0,'0'0'272'0,"0"0"80"0,0 0-352 0,0 0 0 0,-8 4 0 0,8-4 0 16,-7 3 1088-16,-1 0 160 0,8-3 32 0,-9 3 0 16,3 1-448-16,-1-1-96 0,-1-1-16 0,8-2 0 15,-9 5 48-15,2-2 0 0,-1-1 0 0,8-2 0 16,-9 1 224-16,9-1 48 0,-9 2 16 0,3 1 0 0,6-3-32 0,0 0 0 15,-8 2 0-15,8-2 0 0,0 0-192 0,0 0-64 16,0 0 0-16,0 0 0 0,-5 4-272 0,5-4-64 16,0 0-16-16,0 0 0 0,0 0-96 0,0 0 0 15,0 0-16-15,11 6 0 0,-1-1 80 0,2-1 32 16,2-2 0-16,4-1 0 0,4-1 32 0,5 0 16 16,1-1 0-16,6 0 0 0,2 0-224 0,1-1-48 15,3 0-16-15,4-1 0 0,3 0-176 0,7-1 160 16,6 1-160-16,4 0 160 0,6-1-160 0,-1 1 0 15,0-1 0-15,6-1 0 0,7 2 0 0,1 0 0 0,-1-3 0 0,-2 1 0 16,-2-1 0-16,3 2 0 0,3-1 0 0,-2 1 0 16,-2 1 0-16,-6-2 0 0,-4 0 0 0,-2-1 0 15,0 0 0-15,-5 0 0 0,-5 1 0 0,-6-2 128 16,-7 2-128-16,-5-1 0 0,-5 1 0 0,-4-1 0 16,-4 1 192-16,-3 0-32 0,-6 1-16 0,-3 1 0 15,-3-1-16-15,-3 1 0 0,-2 0 0 0,-7 3 0 16,0 0 48-16,0 0 0 0,0 0 0 0,0 0 0 15,-4-8-16-15,4 8 0 0,-7-4 0 0,-1 1 0 16,-1 2-416-16,-1 1-64 0,0 1-32 0,2 2 0 16,-3-2-480-1,0 2-80-15,1 1-32 0,1 1 0 0,0 0-1552 0,1 1-320 0</inkml:trace>
  <inkml:trace contextRef="#ctx0" brushRef="#br0" timeOffset="95608.59">21619 16525 4607 0,'0'0'400'0,"0"0"-400"16,0 0 0-16,0 0 0 0,0 0 2240 0,0 0 352 16,0 0 80-16,0 0 16 15,-5-3-1760-15,5 3-352 0,0 0-64 0,0 0 0 0,0 0-336 16,0 0-176-16,0 0 192 0,0 0-192 0,0 0 304 0,0 0-48 15,0 0-16-15,0 0 0 0,0 0 32 0,0 0 16 16,0 0 0-16,0 0 0 0,0 0 48 0,0 0 16 16,0 0 0-16,0 0 0 0,0 0 144 0,-5 7 16 15,5-7 16-15,0 0 0 0,0 0 96 0,0 0 16 16,-5 4 0-16,5-4 0 0,0 0-64 0,0 0-16 16,0 0 0-16,0 0 0 0,-7-2-48 0,7 2-16 15,0 0 0-15,0 0 0 0,0 0-96 0,-2-6-16 16,2 6 0-16,0 0 0 0,0 0-64 0,0-7 0 15,0 7-16-15,0-8 0 0,0 8-96 0,1-7-16 0,-1 7 0 0,0 0 0 16,1-7 48-16,-1 7 0 0,0 0 0 0,0 0 0 16,5-8 0-16,-5 8 0 0,0 0 0 0,0 0 0 15,0 0-48-15,0 0-16 0,0 0 0 0,0 0 0 16,0 0-176-16,0 0 160 0,0 0-160 0,5 7 160 16,-3 1-160-16,-2 3 0 0,-1 3 0 0,-1 4 128 15,-2 5-128-15,-1 3 0 0,0 1 0 0,-1 2 0 16,-1 3 0-16,1 1 0 0,0-1 0 0,-1-3 0 15,0-1 0-15,1-1 128 0,0-2-128 0,2-2 0 0,-2-2 0 0,2-2 128 16,1-1-128-16,-1-3 0 0,3 0 0 0,-2-2 0 16,1 0 128-16,1-1-128 0,0-2 0 0,1-10 0 15,-2 9 144-15,2-9-144 0,-1 9 160 0,1-9-32 16,0 0-128-16,0 0 192 0,-1 7-192 0,1-7 176 16,0 0-176-16,0 0 160 0,0 0-160 0,0 0 128 15,0 0-128-15,0 0 128 0,0 0-128 0,0 0 0 16,0 0 144-16,0 0-144 0,0 0 0 0,0 0 128 15,0 0-128-15,0 0 0 0,0 0 0 0,0 0 0 16,0 0 0-16,0 0 128 0,0 0-128 0,0 0 0 16,0 0 0-16,0 0 128 0,0 0-128 0,0 0 0 0,0 0 0 15,0 0 128-15,11 0-128 0,-1 0 0 0,-10 0 0 0,10 0 0 16,-10 0 0-16,13 0 0 0,2-1 0 0,0 0 0 16,0 1 0-16,3-1 144 0,1 1-144 0,0-1 0 15,0-2 192-15,2-1-192 0,1 1 192 0,0 0-192 16,-2-2 176-16,2 0-176 15,1-2 160-15,0 2-160 0,-1-1 128 0,0 1-128 0,-1-1 0 0,-2 2 144 16,-2-1-144-16,0 1 128 0,-3 1-128 0,-2-1 128 16,-2 1 0-16,-10 3 0 0,8-4 0 0,-8 4 0 15,0 0 272-15,0 0 48 0,0 0 16 0,0 0 0 16,0 0 80-16,2-8 16 0,-2 8 0 0,-3-7 0 0,3 7-288 16,0 0-48-16,-6-4-16 0,6 4 0 0,0 0-208 0,0 0 0 15,0 0 0-15,0 0 0 0,0 0-224 0,0 0 16 16,0 0 0-16,0 0 0 15,0 0-512-15,0 0-112 0,0 0 0 0,0 0-16 16,0 0-1648-16,0 0-320 0,0 0-64 0</inkml:trace>
  <inkml:trace contextRef="#ctx0" brushRef="#br0" timeOffset="135377.12">5837 11665 9663 0,'0'0'432'0,"0"0"80"0,0 0-512 0,0 0 0 0,0 0 0 15,0 0 0-15,-6-3 944 0,6 3 80 16,0 0 0-16,0 0 16 0,0 0-208 0,0 0-64 15,0 0 0-15,0 0 0 0,-6-4-128 0,6 4-48 0,0 0 0 0,0 0 0 16,0 0-208-16,0 0-64 0,0 0 0 0,0 0 0 16,0 0-144-16,11-3-48 0,-2-1 0 0,1 2 0 15,1 1 32-15,2-1 0 0,0 0 0 0,4-1 0 16,-3 1 144-16,3 0 16 0,-2 1 16 0,4 0 0 16,1-1-48-16,-2 1-16 0,0-1 0 0,-2 0 0 15,1-1-144-15,-2 2-128 0,1 1 192 0,-2 0-192 16,-1-1 160-16,-2 1-160 0,-1 0 128 0,-10 0-128 0,10-1 128 15,-10 1-128-15,9 2 0 0,-9-2 128 0,0 0-128 0,0 0 128 16,0 0-128-16,0 0 128 0,0 0 0 0,0 0 0 16,0 0 0-16,0 0 0 0,0 0-128 0,0 0 160 15,0 0-160-15,-11 1 160 0,-1-1-160 0,0 1 128 16,0 1-128-16,-1 0 128 0,-1 1-128 0,-1-2 0 16,-2 0 0-16,0 0 0 0,-3 1 0 0,1 0 0 15,2 2 0-15,0-1-176 0,1-1 176 0,0 1-128 16,1 2 128-16,-1-2-128 0,2-2 128 0,1 1 0 15,2 2 0-15,-1-2 0 0,-1-1 0 0,0 0 0 0,4-1 0 16,-1 0 0-16,1 0 0 0,1 0 0 0,0 0 0 0,8 0 128 16,-7 0 48-16,7 0 16 15,-8-1 0-15,8 1 0 0,0 0 80 0,0 0 32 0,0 0 0 0,0 0 0 16,-8 0-64-16,8 0-16 0,0 0 0 0,0 0 0 16,0 0-224-16,0 0 144 0,0 0-144 0,0 0 128 15,10 7-128-15,0-3 0 0,0-2 0 0,2-1 0 16,4-1 0-16,1 0 128 0,1-1-128 0,3-1 0 15,1 0 192-15,2-1-32 0,0-1-16 0,4 1 0 16,0-1-144-16,1 0 160 0,-1 2-160 0,2 0 160 16,0 0-160-16,-2 1-224 0,-2 1 48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1T12:12:18.893"/>
    </inkml:context>
    <inkml:brush xml:id="br0">
      <inkml:brushProperty name="width" value="0.05292" units="cm"/>
      <inkml:brushProperty name="height" value="0.05292" units="cm"/>
      <inkml:brushProperty name="color" value="#FF0000"/>
    </inkml:brush>
  </inkml:definitions>
  <inkml:trace contextRef="#ctx0" brushRef="#br0">3026 782 10079 0,'1'-11'448'0,"0"6"80"0,0-3-528 16,1-1 0-16,-2-1 0 0,3 0 0 0,-1-1 1184 0,1-2 128 15,-1 1 32-15,2-1 0 0,0 0 96 0,0-2 32 16,1-1 0-16,-1 3 0 0,2-2-128 0,-1 0-32 16,2-3 0-16,-1 1 0 0,2 0 0 0,-1 0 0 15,-1 0 0-15,2-3 0 0,-1 2-256 0,-2 1-48 16,-1 3-16-16,-1 0 0 0,-2 0-384 0,-1 2-80 15,-1 1-16-15,0 0 0 0,-3 1 0 0,1 2 0 16,-1 1 0-16,-1 1 0 0,1 1-32 0,-1 2-16 16,5 3 0-16,-5-1 0 0,0 2-272 0,1 2-48 0,0 2-16 0,0 4 0 15,1 1-128-15,0 2 0 0,1 1-160 0,-1 3 160 16,2 1 0-16,-1 5 0 0,1 5 0 0,1-3 0 16,1 7 0-16,0 2 0 0,-1 1 0 0,0 1 0 15,1 3 0-15,0-2 0 0,0 0 0 0,2 10 0 16,1-2 0-16,0-3 0 0,-1-4 0 0,-2 0 0 15,1-1 0-15,-2-3 0 16,1-1 0-16,-1-3 0 0,-1-3 0 0,-2-2 160 0,2-1-160 0,-3-1 192 16,0-3-192-16,-2-3-272 0,1 0 64 0,-2-2 16 31,1-3-1952-31,0-1-384 0,0-2-80 0,-2-3-11888 0</inkml:trace>
  <inkml:trace contextRef="#ctx0" brushRef="#br0" timeOffset="361.57">2883 954 31151 0,'-12'-10'1376'0,"7"7"288"0,1-1-1328 0,1 0-336 16,0 1 0-16,3 3 0 0,0-6 704 0,3-1 80 15,1 1 16-15,5-2 0 0,4 0-256 0,4 1-48 16,2-1-16-16,3-1 0 0,1-1-352 0,4 0-128 16,1-1 0-16,1 2 144 0,-1 0-144 0,0 0 0 15,1 1 144-15,-1 3-144 0,-1 0 0 0,-1 2 0 16,-1 1-160-16,-3 1 160 0,-3 1-288 0,-3 1 48 15,-3 2 16-15,-4 2 0 0,-4 1 32 0,-2 2 0 16,-2 1 0-16,-2 2 0 0,-2 0 192 0,0 1 0 16,-3 1 0-16,3 0 0 0,0-1 0 0,0 0 0 0,2-2 0 0,2 1 0 15,2-1 128-15,0-1-128 16,1 0 0-16,4-3 0 0,0 0 288 0,3-3 0 16,1-1 0-16,2-2 0 0,0-2 160 0,2-2 16 0,-2-2 16 0,0-1 0 15,0-4 96-15,-2 0 32 0,0-4 0 0,-2-1 0 16,-3-3 256-16,0 0 48 0,-5 0 16 0,2-1 0 15,-4 0-208-15,-4 1-32 0,-2 3-16 0,-3 0 0 16,-2 3-160-16,-3 2-48 0,-3 1 0 0,-1 3 0 16,0 1-464-16,-2 3 0 0,-2 2 0 0,1 1-160 15,-1 2-1136 1,2 2-240-16,2 1-32 0,1 2-16 0,4 3-1088 16,3 1-208-16,2 0-64 0</inkml:trace>
  <inkml:trace contextRef="#ctx0" brushRef="#br0" timeOffset="675">3614 765 27647 0,'0'0'2448'0,"0"0"-1952"15,0 0-496-15,0 0 0 0,0 0 2848 0,0 0 480 16,0 0 80-16,5 5 32 0,0 2-2576 0,-1 0-512 16,0 2-96-16,0 2-32 0,0 1-224 0,-1 3 0 15,0 0 0-15,1 1 0 0,-1 0 0 0,0 0 0 16,2 1 0-16,-4-2 0 0,0 0 0 0,0-1 0 0,-1 0-128 0,0-2 128 15,0-3-176-15,-1-2 176 0,0-2-160 0,1-5 160 16,0 0 0-16,0 0 0 16,0 0 0-16,0 0 160 0,-6-4 176 0,2-5 48 15,-1-2 0-15,3-3 0 0,1-3 48 0,1 0 16 16,0-2 0-16,2 0 0 0,2 0-320 0,1 2-128 16,1-1 128-16,1 2-128 0,1 0 0 0,1 3 0 0,0 1 0 0,0 2 0 15,1 2-176-15,-1 3 176 0,-1 2-128 0,0-1 128 16,0 1-320-16,0 2 0 0,0 1 16 0</inkml:trace>
  <inkml:trace contextRef="#ctx0" brushRef="#br0" timeOffset="1632.04">6222 680 11055 0,'0'0'976'0,"2"-5"-784"0,-2 0-192 0,0 5 0 16,0 0 3120-16,-3-3 576 0,-1-1 112 0,0 2 32 16,-1 1-1712-16,1 2-336 0,-1 2-64 0,0 2 0 15,-3 1-768-15,-2 5-160 0,0 3-32 0,3 2 0 16,-2 3-224-16,0 1-48 0,-1-1-16 0,1 1 0 15,1 0-64-15,0-3-16 0,0 0 0 0,2 1 0 16,0-2-160-16,2 2-48 0,1-1 0 0,2 1 0 0,2-1-64 16,3 3-128-16,1-1 176 0,3-1-176 0,1-3 208 0,2-2-64 15,1-1-16-15,1-3 0 0,0-2 96 0,2-3 16 16,0 0 0-16,1-4 0 0,1-3 64 0,-1-2 16 16,2-4 0-16,1-1 0 0,-4-2 16 0,2-4 16 15,-1-3 0-15,0-2 0 0,-2-1-64 0,-1-1-16 16,-2-1 0-16,-2 2 0 0,-4 1 32 0,-1 1 0 15,-3 1 0-15,-3 2 0 0,-3-1 208 0,-1 3 64 16,-3 0 0-16,-2 3 0 0,-2 3-272 0,-3 3-48 16,0 0-16-16,-2 3 0 0,0 3-240 0,1 1-288 0,-1 2 64 0,1 3 16 31,-2 2-432-31,1 2-96 0,2 2-16 0,0 1 0 16,2-1-1392-16,3 1-288 0,2 1-48 0</inkml:trace>
  <inkml:trace contextRef="#ctx0" brushRef="#br0" timeOffset="1982.14">7086 691 23951 0,'0'0'1056'16,"5"-5"224"-16,0 2-1024 0,-1 0-256 15,2 0 0-15,-6 3 0 0,0 0 2192 0,0 0 384 0,0 0 80 0,0 0 16 16,0 0-1392-16,0 0-288 0,-6 0-48 0,-3 1-16 0,-3 2-656 15,-2 1-128-15,-2 3-16 0,-2 0-128 16,-1 0 0-16,-1 1 0 0,-2 0 0 0,2 0 0 0,0 2 0 0,-1 0 128 16,2 0-128-16,2 0 0 0,0-1 192 0,3 0-192 15,1-2 192-15,2 2-192 0,1 0 160 0,3-1-160 16,0-2 128-16,4 1-128 0,3-7 160 0,-1 6-160 16,2 1 192-16,2 0-192 0,2-2 304 0,1 1-48 15,3-2-16-15,1 0 0 0,1 1 48 0,2 0 16 16,2 1 0-16,2 0 0 0,2 1-112 0,1 0-32 0,0-2 0 0,-1 1 0 15,0-1-160-15,1 1 0 16,0 0 0-16,-2 1 0 0,-1-2 0 0,-2 2 0 16,0 0-192-16,-2-1 192 15,-3 2-928-15,-2-2-64 0,1 1-16 0</inkml:trace>
  <inkml:trace contextRef="#ctx0" brushRef="#br0" timeOffset="2184.92">6774 1085 32255 0,'0'0'2864'32,"-6"0"-2288"-32,6 0-576 0,0 0 0 0,0 0 832 0,0 0 64 0,0 0 16 0,0 0 0 0,0 0 48 0,0 0 16 15,6 5 0-15,2 2 0 0,3-1-416 0,4 1-96 16,1 0-16-16,3 0 0 0,2 0-160 0,2-1-32 16,2 0-16-16,0-1 0 0,1 0-240 0,0-1 144 15,1 1-144-15,-2-2 128 16,-1-1-432-16,-1 0-80 0,-2 1-32 0,-1-1-11712 15,-1 0-2336-15</inkml:trace>
  <inkml:trace contextRef="#ctx0" brushRef="#br0" timeOffset="2955.55">7753 849 21183 0,'-3'-6'1888'0,"2"-2"-1504"31,-1-1-384-31,2 0 0 0,2 1 1696 0,-1 0 272 0,-1 1 48 0,3 0 16 0,1-1-560 0,3 0-96 0,0 2-32 0,4 0 0 16,1 2-576-1,2 1-112-15,1 2-16 0,1 4-16 0,1-1-192 0,-2 2-48 0,0 2 0 0,-1 1 0 16,0 2-112-16,-1 1-16 0,-3 0-16 0,-1 2 0 16,-2 0-32-16,-2 1 0 0,-3 3 0 0,0-1 0 15,-4-1-80-15,0 1-128 0,-4-1 176 0,-2 0-176 16,-2 1 176-16,1-1-176 0,-2 0 160 0,1 1-160 0,-1-2 0 16,0 0 0-16,1-2 0 0,2-1 0 0,0-2-176 0,2-3 32 31,1-2 0-31,5-3 0 0,-4-1 144 0,4 1 0 15,0-6 0-15,3-4 0 0,1-2-160 0,6-4 0 16,0-1 0-16,3-3 0 0,3-3 16 0,0 0 0 16,4-2 0-16,-2 1 0 0,-3 1 144 0,-2 2 0 15,-2 4 0-15,-2 1 0 0,-1 4 496 0,-3 2 80 16,-2 3 0-16,-3 7 16 0,0 0 48 0,0 0 16 16,0 0 0-16,0 0 0 0,-2 7-416 0,-1 3-96 15,-1 1-16-15,-1 2 0 0,2 3-128 0,0-1 0 16,0 2 0-16,0-1 0 0,2 1 0 0,2-1 0 0,2 0 0 0,0 0 0 15,2 2 0-15,2-3 0 0,1-2-128 0,3-1 128 32,2-1-400-32,2-2-16 0,3-1 0 0,0-4 0 15,1-2-592-15,3-2-112 0,2-3-32 0</inkml:trace>
  <inkml:trace contextRef="#ctx0" brushRef="#br0" timeOffset="3300.6">9070 642 29487 0,'0'0'2624'0,"0"0"-2112"0,0-4-512 0,0 4 0 0,-2-4 624 0,2 4 16 16,-4-4 0-16,-2 2 0 0,0 1 80 0,-3 2 32 16,-2 2 0-16,-2 2 0 0,-2 0-400 0,0 3-80 15,-2 2-16-15,1 0 0 0,-2 0-80 0,1 1-32 16,-1 2 0-16,2-1 0 0,-1 1 48 0,2 0 0 15,0 0 0-15,2-1 0 0,0-1 32 0,2-1 16 16,1-1 0-16,4 0 0 0,-1 0-240 0,4-1 176 16,-1-2-176-16,3 1 160 0,2 0-160 0,-1-7 192 15,5 4-192-15,1 1 192 0,3 2 16 0,2 0 16 16,2-2 0-16,1 1 0 0,3-2 32 0,0 0 16 16,2 0 0-16,-1 0 0 0,2-1-128 0,0 2-16 15,1 0-128-15,-2 0 192 0,0-1-192 0,-1 1 0 0,-1 0 0 0,0 1-160 31,-2 0-1504-31,-1 0-288 0,-1 0-64 0</inkml:trace>
  <inkml:trace contextRef="#ctx0" brushRef="#br0" timeOffset="3503.7">8658 1199 35935 0,'-10'-7'1600'0,"10"7"320"16,0 0-1536-16,0 0-384 0,0 0 0 0,0 0 0 0,0 0 976 0,0 0 128 15,0 0 32-15,7 0 0 0,1 0-496 0,6 3-80 16,2 0-32-16,5 1 0 0,3 2-336 0,4-1-192 16,1 1 192-16,1-1-192 0,0 1-192 0,-1-2-160 15,2 1-32-15,-2-1-11904 16,1 2-2400-16</inkml:trace>
  <inkml:trace contextRef="#ctx0" brushRef="#br0" timeOffset="3989.92">9719 796 8287 0,'6'-11'736'0,"-2"6"-592"15,2-3-144-15,0-1 0 0,1 1 2624 0,0-2 480 16,-1 0 96-16,1 0 32 0,-2 0-576 0,2 1-112 15,-1 2-32-15,0 0 0 0,-2 3-688 0,-4 4-144 16,0 0-16-16,0 0-16 0,0 0-816 0,0 0-176 16,3 6-16-16,-2 3-16 0,-2 2-240 0,-2 3-64 15,-1 3 0-15,0 1 0 0,-2 2-192 0,1 0-128 16,-4 1 128-16,1 0-128 0,0 0 128 0,2 0-128 16,-2-2 128-16,3 2-128 0,1 1 176 0,1 0-48 15,1-2 0-15,2 0 0 0,2-2 16 0,2-3 0 16,1-2 0-16,0-1 0 0,3-1 240 0,2 0 64 15,1-3 0-15,1-1 0 0,1-3-48 0,1-1 0 16,1-1 0-16,1-2 0 0,-1-1-160 0,1 0-48 16,2-1 0-16,-2 0 0 0,-2 0-192 0,1-1 0 0,-1 1 0 0,-1 0-160 31,0-1-656-31,0 1-128 0,-1-1-16 0,-1 1-16 16,-1 0-2672-16,-1 0-544 0</inkml:trace>
  <inkml:trace contextRef="#ctx0" brushRef="#br0" timeOffset="4287.32">10165 857 14735 0,'-7'-18'1312'0,"4"11"-1056"0,0-2-256 0,-1-2 0 16,1 0 4032-16,1-1 768 16,-3 2 128-16,2 0 48 0,0 0-2368 0,1 0-480 0,1 2-80 0,-1 2-32 15,1 1-992-15,1 5-208 0,0 0-48 0,0 0 0 0,0 0-480 16,0 0-96-16,0 0-32 0,-1 8 0 15,0 3-160-15,0 2 0 0,-1 2 0 0,0 1 0 0,-2 3 128 0,0 2-128 16,0 2 128-16,-2 2-128 0,1 3 144 0,-2 1-144 16,0 3 160-16,1 1-160 0,-3 1 160 0,1 2-160 15,1-1 160-15,-1 2-160 0,-1-2 128 0,1-1-128 16,2-1 0-16,-1 2 144 0,2-2-144 0,-2-2 0 16,2 0 0-16,-1-1 0 15,2-3-336-15,-1-1-160 0,2-2-16 0,1-3-16 16,0-2-1600-16,2-3-320 0,0-2-64 0,0 0-13824 0</inkml:trace>
  <inkml:trace contextRef="#ctx0" brushRef="#br0" timeOffset="4696.88">10239 1306 37775 0,'-2'-15'1664'0,"4"9"368"0,0-2-1632 0,1 0-400 0,1 3 0 0,3-2 0 15,-1 1 400-15,1 0 0 0,1 1 0 0,2-1 0 16,0 3-80-16,2 2 0 0,-1 1-16 0,1 1 0 16,0 1-304-16,0 3 128 0,0 0-128 0,-2 3 0 0,-2 1 144 0,-2 2-144 15,-1 1 0-15,-3 2 144 0,-1 2-144 0,-2 1 0 16,-4 1 144-16,-2 0-144 0,-2 3 0 16,-1 0 0-16,-2 1 0 0,-1 0 128 0,-1 0-128 0,-1-1 0 15,2-2 128-15,0-2-128 0,1 0 0 0,1-3 0 16,2-2 0-16,2 0 128 0,3-3 64 0,1-1 32 15,3-2 0-15,0 1 0 0,4-2 16 0,3 0 0 16,2-2 0-16,2 0 0 0,2 1-48 0,3-3 0 16,4-2 0-16,2-1 0 0,1-2-16 0,1 1-16 15,3 0 0-15,0-1 0 0,2 1 0 0,-1 1 0 16,1 0 0-16,-1-1 0 0,-3 1-160 0,-2 0 160 16,-3 0-160-16,-2 0 160 0,-1-2-160 0,-4 2 128 15,-2 1-128-15,-2 0 128 0,-2 0-128 0,-7 1 128 16,0 0-128-16,0 0 128 0,0 0-320 0,0 0-80 15,0 0-16-15,0 0 0 16,0 0-1232-16,0 0-240 0,-4 5-48 0,0 2-16080 0</inkml:trace>
  <inkml:trace contextRef="#ctx0" brushRef="#br0" timeOffset="6347.6">2322 2594 22799 0,'-1'-10'1008'0,"1"10"208"0,1-7-960 0,1 0-256 0,-1-2 0 0,1 0 0 15,1 0 1328-15,-1 2 208 0,-1-1 64 0,1 2 0 16,-2 6-192-16,0 0-16 0,0 0-16 0,0 0 0 15,0 0-608-15,0 0-128 0,0 0-32 0,2 8 0 16,-1 3-288-16,0 3-48 0,1 3-16 0,-2 2 0 16,-2 1-16-16,1 4-16 0,1-1 0 0,0 1 0 15,0 2-224-15,1 1 144 0,1 0-144 0,1 0 128 16,1-3-128-16,2 0 0 0,0-1 0 0,2-1 0 16,2-3 0-16,1-2 0 0,-1 0 0 0,1-3 0 15,1-3 0-15,1-2 128 0,-1-2-128 0,1-3 192 0,2-2-16 16,-1-3 0-16,1-3 0 0,-1-3 0 0,-1-2 192 0,0-3 32 15,-1-2 16-15,1-3 0 0,-3-1 48 0,2-4 16 16,0-4 0-16,-2-2 0 0,-2-2-304 0,-1 0-176 16,-1 0 192-16,-2 0-192 0,-2 2 176 0,0 4-176 15,-1 2 160-15,-2 3-160 0,-1 2 176 0,-3 3-176 16,-1 1 192-16,-1 5-192 0,1 0 304 0,-2 4-48 16,0 0-16-16,0 3 0 0,1 2-240 0,-2 3 0 15,0 0 0-15,1 1 0 0,2 2 0 0,0 2 0 16,0 1 0-16,1 1 0 0,1 0-144 0,1 1 144 15,0 0 0-15,2 0-144 0,2 0 144 0,2 0-160 16,-1 0 160-16,1-1-160 0,0-1 160 0,3-1 0 16,1 0 0-16,-1-1-128 0,1-1-48 0,0 0 0 0,3-4 0 15,1 0 0 1,1 0-1584-16,2-1-320 0,-1-1-64 0</inkml:trace>
  <inkml:trace contextRef="#ctx0" brushRef="#br0" timeOffset="6550.79">3413 2809 16575 0,'0'0'1472'0</inkml:trace>
  <inkml:trace contextRef="#ctx0" brushRef="#br0" timeOffset="7006.51">3314 2690 17503 0,'0'0'768'0,"-1"-6"176"0,0-2-752 0,1 0-192 16,0-1 0-16,1 1 0 0,1 0 2272 0,0 2 416 0,1-1 96 0,-3 7 16 16,5-4-1152-16,1 2-240 0,-2-2-32 15,-4 4-16-15,7 0-752 0,0 1-160 0,0 2-16 0,-1 1-16 16,1 3-224-16,0 1-64 0,-2 2 0 0,0 1 0 16,-2 0-128-16,0 1 160 0,-3 2-160 0,0-1 160 15,0 1-16-15,-2 0 0 0,0 2 0 0,-2-1 0 16,1-1-16-16,-1 2 0 0,-2-1 0 0,2 0 0 0,-1-3-128 15,2 0 128-15,-1-2-128 0,0-2 128 0,2-1-128 0,2-7 160 16,0 0-160-16,0 0 160 0,0 0 64 0,0 0 16 16,0 0 0-16,7-7 0 0,-2-2 80 0,3-4 0 15,1-2 16-15,1-4 0 0,1-3-208 0,0-1-128 16,-1 0 160-16,0 1-160 0,-3 1 128 0,0 3-128 16,-2 0 0-16,0 4 144 0,-3 3 128 0,1 2 32 15,-3 3 0-15,0 6 0 0,0 0 96 0,0 0 32 16,0 0 0-16,0 0 0 0,0 8-256 0,-2 2-48 15,0 2-128-15,1 1 192 0,0 0-192 0,1 3 144 16,0 0-144-16,1 2 128 0,0 0-128 0,1-1 0 16,1 1 0-16,2-2 0 0,1 0 0 0,2-2 0 15,0-2 0-15,2-1 0 0,0-2-256 0,2-3-48 16,0 0 0-16,2-3 0 16,1-2-512-16,2-2-96 0,1-3-32 0,0-3-10608 15,1-4-2128-15</inkml:trace>
  <inkml:trace contextRef="#ctx0" brushRef="#br0" timeOffset="7274.06">3816 2533 24879 0,'-8'-10'2208'0,"5"7"-1760"0,-3-1-448 0,1-1 0 15,0 1 1360-15,-1 1 192 0,0-1 48 0,2 2 0 16,4 2-48-16,0 0 0 0,0 0 0 0,0 0 0 16,0 0-672-16,0 0-144 0,0 0-32 0,2 6 0 15,2 2-448-15,3 3-112 0,0 3-16 0,-1 0 0 16,1 0 16-16,0 3 0 0,2 1 0 0,0 3 0 15,-1 1 48-15,-2 1 0 0,1 1 0 16,-3 0 0-16,-1 2-64 0,-3 2 0 0,-3 0 0 0,-4 2 0 0,-2 1 16 16,-3 2 0-16,-4 0 0 0,-1 0 0 0,-3-1-416 0,-1-2-96 15,-1-2-16-15,1-3 0 16,1-3-256-16,-2-1-48 0,0-2-16 0,3-4 0 16,0-4-208-16,1-2-48 0,1-2-16 0,0-3-9552 15,0-2-1904-15</inkml:trace>
  <inkml:trace contextRef="#ctx0" brushRef="#br0" timeOffset="7540.15">3257 2519 33567 0,'-9'-10'1488'0,"9"10"304"0,-3-4-1424 0,3 4-368 0,-6-4 0 0,1 2 0 16,-1 2 640-16,1 1 48 15,-1 2 16-15,1 2 0 0,-2 2-160 0,-1 1-32 0,0 3 0 0,0 4 0 16,-1 0-320-16,0 4-192 0,-1 3 192 0,3 2-192 0,0 1 144 16,3 3-144-16,0 0 0 0,2 3 144 15,2 0-144-15,0 0 0 0,4-1 0 0,0-1 0 0,3 1 0 16,1-1 0-16,2-2 0 0,2-1 0 16,3-1-352-16,1-4 48 0,3-3 16 0,2-1 0 15,3-3-256-15,3-3-48 0,4-1-16 16,3-6 0-16,-1-3-1936 0,3-3-384 0</inkml:trace>
  <inkml:trace contextRef="#ctx0" brushRef="#br0" timeOffset="7696.67">4310 2720 36735 0,'0'0'1632'0,"0"0"336"0,0 0-1584 0,0 0-384 16,3-4 0-16,-3 4 0 0,5-4 0 0,2-1 0 15,2 2 128-15,1 1-128 0,0 1 0 0,1 1 0 16,1 0 0-16,0 0 0 16,-1 1-528-16,0 0 16 0,0 0 0 0</inkml:trace>
  <inkml:trace contextRef="#ctx0" brushRef="#br0" timeOffset="7868.54">4182 2927 33519 0,'0'0'1472'0,"0"0"320"0,0 0-1424 16,0 0-368-16,0 0 0 0,0 0 0 0,0 0 944 0,0 0 112 0,0 0 32 0,0 0 0 16,9 3-384-16,2 0-80 0,4-1-16 0,1 0 0 15,0 0-384-15,3-1-80 0,2-1-16 0,0-1 0 32,-1-1-864-32,4 0-176 0,0-1-48 0,0-2-15888 0</inkml:trace>
  <inkml:trace contextRef="#ctx0" brushRef="#br0" timeOffset="8560.08">6284 2494 14735 0,'0'0'1312'0,"3"-5"-1056"0,1-1-256 0,-1 0 0 0,-3 6 2512 0,0 0 448 15,3-4 96-15,-3 4 16 0,0 0-1168 0,0 0-240 16,0 0-32-16,0 0-16 0,2 8-848 0,0 3-192 16,-4 4-16-16,2 0-16 0,2 2 48 0,-4 2 16 15,-1 1 0-15,0 2 0 0,-2 0-192 0,2 0-32 16,1 0-16-16,-1 0 0 0,2 0-128 0,-1-1-32 15,2-1 0-15,2-1 0 0,0-2-16 0,1-1 0 16,0-2 0-16,2-2 0 0,-1-2 64 0,3-2 0 16,0-2 0-16,2-1 0 0,1-2-32 0,2-2 0 15,1-2 0-15,3-3 0 0,-1-3-32 0,2-2 0 16,-1-3 0-16,2-2 0 0,-1-4 16 0,1-1 0 0,-1-2 0 0,-2-2 0 16,0-2-80-16,0 0-128 15,-5-1 176-15,-1-1-176 0,0 0 144 0,-1 1-144 16,-6 3 0-16,0 2 144 0,-1 4-144 0,-2 1 0 0,-2 3 144 0,-1 2-144 15,-2 2 160-15,0 2-32 0,-1 1-128 16,0 2 192-16,0 1 64 0,-2 1 0 0,0 2 0 0,0 3 0 16,-1-1-256-16,2 2 176 0,-1 2-176 0,1 1 160 15,1 2-160-15,2 1 0 0,1 2 0 0,1 1-176 16,2 1 176-16,1-1-192 0,1 0 192 0,3 1-192 16,0 0 16-16,2-1 0 0,1 0 0 0,2 0 0 31,0 0-320-31,2-1-64 0,-1-2-16 0,3 0 0 15,1-1-1744-15,3-1-368 0,1-2-64 0,2 0 0 0</inkml:trace>
  <inkml:trace contextRef="#ctx0" brushRef="#br0" timeOffset="8750.17">6765 2888 31327 0,'0'0'1392'0,"0"0"272"0,-6 4-1328 0,3 0-336 16,1 3 0-16,-2 0 0 0,1 1 1472 0,1 2 208 15,1 0 48-15,0 1 16 0,0 1-432 0,0 1-96 32,-1 1 0-32,2-1-16 0,2 1-736 0,-2 0-144 0,0 2-16 0,1-1-16 0,0 0-288 0,0-1 128 15,0 0-128-15,0 2 0 0,1-3 0 0,-2-1 0 16,0-1 0-16,0-1 0 16,-1-1-1856-16,0-3-288 0,1-6-48 0</inkml:trace>
  <inkml:trace contextRef="#ctx0" brushRef="#br0" timeOffset="9297.94">7205 2639 26031 0,'0'0'1152'0,"1"-7"240"0,-1-1-1120 16,2-1-272-16,1 0 0 0,2 0 0 0,-1 0 560 0,2 2 48 16,0 0 16-16,3 0 0 0,0 1 272 0,2 0 64 15,0 1 16-15,1 2 0 0,0 1-144 0,0 2-48 16,0 2 0-16,0 1 0 0,0 1-192 0,-1 2-32 15,-2-1-16-15,0 3 0 0,-2 1-304 0,-1 1-64 16,-1 1-16-16,-2 1 0 0,-1 1 32 0,-2 0 0 16,-1 0 0-16,0 1 0 0,-3-2-48 0,0 0 0 0,1 0 0 15,-1-1 0-15,-2 0-144 0,1 0 192 0,0 0-192 0,1-1 192 16,0-1-64-16,1-3-128 0,3-6 192 0,0 0-64 16,0 0-128-16,0 0 0 0,0 0 0 0,0 0 0 15,2-8 0-15,1-1 0 0,0-4 0 16,1-1 0-16,4-2 0 0,-1-3 0 0,-2-3 0 0,1 1 0 15,-2 1-128-15,0 3 128 0,2 0 0 0,-2 4 0 16,0 1 0-16,-2 2 0 0,-1 2 0 0,-1 8 0 16,0 0 240-16,0 0-48 0,0 0 0 0,0 0 0 0,3 8-192 15,0 1 176-15,1 1-176 0,-1 2 160 0,0 2-160 0,1 1 128 16,0 2-128-16,2-1 128 0,0 0-128 0,2-1 0 16,0 1 0-16,0-1 0 0,3 0 0 0,0-1 0 15,3-1-144-15,-2-2 144 16,1-1-640-16,1-3-64 0,0-1 0 0,2-3-16 15,-1-3-2480-15,1-2-512 0</inkml:trace>
  <inkml:trace contextRef="#ctx0" brushRef="#br0" timeOffset="9532.31">7815 2470 32655 0,'-7'-8'1440'0,"7"8"304"0,0 0-1392 15,0 0-352-15,0 0 0 0,0 0 0 0,0 0 1168 0,0 0 176 16,0 0 16-16,0 0 16 0,0 0-608 0,0 0-112 15,4 4-16-15,3 2-16 0,1 1-304 0,1 4-64 16,0 4-16-16,-2 0 0 0,-1 2 16 0,-1 1 16 0,-2 3 0 0,-1 1 0 16,-2 1-144-16,-2 2-128 0,-1-1 192 0,-2 0-192 15,-4 1 224-15,1 2-64 0,-2 1-16 16,-4 0 0-16,-1-2-304 0,-3 1-64 16,1-2-16-16,-2-1 0 15,0-1-496-15,1-3-96 0,0-4-32 0,-2-1 0 16,2-3-400-16,0-2-80 0,3-3 0 0,-1-3-9280 0,2-4-1840 0</inkml:trace>
  <inkml:trace contextRef="#ctx0" brushRef="#br0" timeOffset="9752.21">7152 2526 34095 0,'-13'-1'1504'0,"7"2"320"0,1 0-1456 0,-1 2-368 0,1 3 0 0,-1 0 0 0,0 3 288 0,-1 1-16 16,2 2 0-16,-1 3 0 0,1 3 128 0,-1 2 32 15,2 1 0-15,0 2 0 0,3 1-240 0,2 2-64 16,2 1 0-16,0 1 0 0,1 1-128 0,2-2 0 16,1 0 0-16,2 0 0 0,2-1 0 0,1-2 0 15,3-2 0-15,1-1 0 16,3-3-272-16,1-1-144 0,2-3-32 0,2-2 0 16,2-3-672-16,6-3-144 0,3-4-16 0,6-3-8480 15,3-4-1696-15</inkml:trace>
  <inkml:trace contextRef="#ctx0" brushRef="#br0" timeOffset="9987.94">8429 2434 36287 0,'0'0'1600'0,"-2"-5"336"0,0-1-1552 0,-1 1-384 0,3 5 0 0,0 0 0 16,0 0 832-16,0 0 64 0,0 0 32 0,0 0 0 15,0 0-256-15,-2 5-48 0,0 3-16 0,1 1 0 16,4 2-400-16,-3 3-80 0,1 3 0 0,2 2-128 0,0 1 144 0,0 1-144 15,2 2 0-15,-1 0 144 0,-1 0-144 0,1 1 0 16,-2-2 0-16,1 0 0 0,-3 0 0 0,1-2 0 16,0 2-192-16,0 0 192 15,-1-1-2160-15,0-1-304 0,-1-2-64 0,-1-3-13616 16</inkml:trace>
  <inkml:trace contextRef="#ctx0" brushRef="#br0" timeOffset="10161.82">8204 2742 19343 0,'-9'-7'1728'0,"9"7"-1392"0,-5-6-336 0,1 1 0 16,1-1 4288-16,3 6 800 16,-3-6 160-16,3 6 16 0,3-8-3648 0,2 2-720 15,1 2-160-15,4 0-32 0,2 0-416 0,3 1-96 0,5 1 0 0,3 0-16 16,2 0-176-16,3 1 0 0,0-1 144 0,2 0-144 31,-2-1-944-31,0 0-256 0,2-1-48 0,0 0-16032 0</inkml:trace>
  <inkml:trace contextRef="#ctx0" brushRef="#br0" timeOffset="10678.5">9502 2320 19343 0,'0'-9'848'0,"0"9"192"0,1-4-832 0,-1 4-208 15,0 0 0-15,0 0 0 0,0 0 2432 0,0 0 432 16,0 0 80-16,6 4 32 0,0 3-1872 0,-1 2-368 15,0 2-80-15,-1 2-16 0,0 1-240 0,1 3-48 16,-2 0-16-16,2 1 0 0,-1-1 0 0,1 2 0 0,1 0 0 0,1-1 0 16,0 0-144-16,1-1-48 15,0-2 0-15,-1-1 0 0,1 1 48 0,1-4 16 16,1-2 0-16,0-1 0 0,0-2 48 0,-1-3 0 16,1-2 0-16,0-2 0 0,-1 0 128 0,0-4 16 15,1-2 16-15,-1-3 0 0,-2-2-80 0,1-4-16 16,-1-1 0-16,0-3 0 0,-1-1-128 0,-3-1-48 0,1-2 0 0,0 0 0 15,-2-2-144-15,-1 1 0 0,-1 3 144 0,-1 2-144 16,0 4 0-16,-1 1 128 0,-1 3-128 0,0 4 0 16,-1 0 0-16,-1 3 128 0,1 2-128 0,0 1 0 15,-2 2 192-15,2 1-16 0,-1 2-16 0,0 2 0 0,-1 0-160 0,2 2 0 16,1 2 0-16,0 1 0 0,1 1 0 0,1 1 0 16,1 0 0-16,2 0 0 0,2 1 0 0,1 0-224 15,1 0 48-15,1 0 16 16,1-1-592-16,2 0-112 0,2-1-32 0,1 1-10576 15,0 0-2128-15</inkml:trace>
  <inkml:trace contextRef="#ctx0" brushRef="#br0" timeOffset="10977.21">9986 2605 29375 0,'0'0'1296'0,"0"0"272"0,0 0-1248 0,0 0-320 15,4-5 0-15,-4 5 0 0,8-2 944 0,-1 1 128 0,1 0 16 0,0 2 16 16,-1 1-560-16,1 2-112 0,0 0-32 0,0 3 0 16,-2 0-208-16,-3 2-64 0,1 1 0 0,-2 1 0 15,-2 1 16-15,-1 0 0 16,-1-1 0-16,-3 1 0 0,0 0 112 0,-2 2 32 0,1 0 0 0,-2 0 0 16,0-1 224-16,0 1 64 15,1-2 0-15,0 0 0 0,2-1-128 0,1-1 0 0,1-1-16 0,1-2 0 16,2 0-96-16,1-2-16 0,-1-5 0 0,5 6 0 15,4-2-144-15,3 0-48 0,2-2 0 0,2-1 0 0,4-2-128 0,3 0 0 16,2-3-192-16,4 0 192 16,2-3-1552-16,1 0-192 15,1-3-48-15,0 0-14944 0</inkml:trace>
  <inkml:trace contextRef="#ctx0" brushRef="#br0" timeOffset="11447.34">10727 2379 33167 0,'-1'-5'2944'0,"0"-1"-2352"15,0 0-464-15,1 0-128 0,1 0 320 0,1 0 32 16,0 2 16-16,-2 4 0 0,7-2-112 0,-1 2-32 16,2 2 0-16,1 2 0 0,1 1-96 0,0 1 0 15,1 3-128-15,0 1 192 0,0 2-192 0,0 0 128 16,-3 0-128-16,0 1 0 0,-1 1 176 0,-3 0-176 0,1-1 192 15,-4 1-192-15,-1 2 256 0,-1-2-48 16,-2 0-16-16,-1 0 0 0,-2-2 16 0,1 0 0 16,-1-1 0-16,1-1 0 0,-1 0-48 0,1-2-16 0,-1 0 0 0,2-1 0 15,2-3-144-15,2-4 160 0,0 0-160 0,0 0 160 16,0 0-160-16,0 0 0 0,5-8 0 0,4-2 0 16,2-3-192-16,1-2 192 15,3-4-160-15,0-2 160 0,1-1-320 0,1 0 16 0,0-1 16 0,-2 2 0 16,-1 1 64-16,-1 3 16 0,-2-1 0 0,-3 4 0 0,-1 2 208 15,-2 2 192-15,1 1-48 0,-4 3 0 0,-1 1 368 16,-1 5 80-16,0 0 16 0,0 0 0 16,-3 3-96-16,-3 3 0 0,1 2-16 0,-1 2 0 0,2 1-304 15,-1 2-48-15,1-1-16 0,1 1 0 0,-1 1-128 0,2 1 0 16,1 0 0-16,1 0 0 0,0 1 0 16,1 0 0-16,1 0 0 0,2-1 0 0,0-1 0 0,2 0 0 15,-1-2 0-15,3-1 0 0,2 0 0 0,-1-1 0 16,2-2 0-16,2-1 0 0,1-1-192 0,1-2-80 15,2-1-16-15,2-2 0 16,0-2-1408-16,1-2-288 0,0-3-48 0,-1-1-13760 0</inkml:trace>
  <inkml:trace contextRef="#ctx0" brushRef="#br0" timeOffset="11714.25">11300 2147 35135 0,'-10'-9'1552'0,"10"9"320"0,-3-3-1488 0,1 0-384 0,2 3 0 0,0 0 0 16,0 0 576-16,0 0 64 0,0 0 0 0,0 0 0 16,0 0-32-16,0 0 0 0,0 0 0 0,6 5 0 15,3 2-304-15,1 2-64 0,0 2-16 0,1 3 0 16,0 1-16-16,0 3 0 0,-1 1 0 0,0 3 0 16,-1 2 16-16,-2 1 0 0,0 2 0 0,-3-1 0 15,0-1-32-15,-2 2 0 0,-2-1 0 0,-2 1 0 16,-3 0-16-16,-1 2-16 0,-3-2 0 0,-2 3 0 15,3-6-160-15,-4 2 0 0,-1 1 0 0,-3-1 0 16,0 1-688 0,-2-3-160-16,1-3-48 0,-2-1 0 0,-4 2-1216 0,-2-4-240 15,-1-3-48-15,1-4-8016 0,0-5-1600 0</inkml:trace>
  <inkml:trace contextRef="#ctx0" brushRef="#br0" timeOffset="11983.58">10808 2092 36863 0,'-11'-7'1632'0,"11"7"336"0,-5-5-1584 0,-1 3-384 0,1 2 0 16,-2 2 0-16,0 3 368 0,-4 1-16 16,-3 4 0-16,1 3 0 0,-1 3 64 0,-2 3 16 0,0 5 0 0,-1 1 0 15,1 2-176-15,2 4-16 0,0 4-16 16,3 1 0-16,2-1-224 0,1 2 144 0,2 2-144 0,3 0 128 15,1-1-128-15,1-1 0 0,0-1 0 0,2 0 128 16,1-1-128-16,3-1 0 0,3-2 0 0,2-3 0 31,1-1-320-31,3-3-80 0,3-3-32 0,3-3 0 0,1-3-2128 0,1-2-416 0</inkml:trace>
  <inkml:trace contextRef="#ctx0" brushRef="#br0" timeOffset="13330.74">3758 4555 18431 0,'-12'-10'1632'0,"8"8"-1312"16,-3 0-320-16,2 0 0 0,0-1 3568 0,5 3 640 16,0 0 128-16,0 0 16 0,0 0-2976 0,0 0-608 15,0 0-112-15,0 0-16 0,8 2-352 0,2-1-64 0,2 0-16 0,2 0 0 16,2 0-80-16,3 0-128 0,3-1 176 0,-2 0-176 15,1-1 128-15,1 0-128 0,1 1 0 0,1 0 0 16,-4-1 0-16,0 0 0 0,-1 0-240 0,-3 2 80 31,0 3-1920-31,-4-1-384 0,-2 0-80 0</inkml:trace>
  <inkml:trace contextRef="#ctx0" brushRef="#br0" timeOffset="13503.89">3762 4786 23039 0,'-21'3'2048'0,"12"0"-1648"16,-1 0-400-16,1 0 0 0,1-1 2032 0,0 2 320 15,2-1 64-15,1 1 16 0,5-4-496 0,0 0-80 16,0 0-32-16,1 7 0 0,-1-7-912 0,8 6-176 16,2-2-32-16,4-1-16 0,5 1-400 0,3-3-80 15,3-1-16-15,2 0 0 0,2-4-192 0,1 0 176 16,-1-2-176-16,2 0 160 16,1-2-1632-16,0 2-320 0</inkml:trace>
  <inkml:trace contextRef="#ctx0" brushRef="#br0" timeOffset="17877.82">5148 4267 12895 0,'0'0'1152'0,"-1"-7"-928"16,0-1-224-16,1-1 0 0,0 0 1728 0,0 0 320 15,0 0 48-15,0 2 16 0,0-2-208 0,0 1-48 16,1 0 0-16,1 2 0 0,0-1-400 0,0 2-96 16,-2 5-16-16,0 0 0 0,0 0-624 0,0 0-128 15,0 0-16-15,6 3-16 0,-3 4-320 0,0 1-64 31,0 3-16-31,-2 4 0 0,-1 2 32 0,0 4 0 0,-1 3 0 0,-1 3 0 0,0 1 16 0,0 2 16 16,-1 1 0-16,-1 1 0 0,0 0-96 0,1 0-128 0,-2 2 176 16,2 1-176-16,0-2 176 0,1-1-176 0,-1-1 160 0,2-2-160 15,-1 0 0-15,1-4 128 0,0-2-128 0,1-1 0 16,-1-4 128-16,0-3-128 0,0-3 176 0,-1-2-176 31,1-2 304-31,0-2-48 0,1-6-16 0,0 0 0 16,0 0 304-16,0 0 64 0,0 0 16 0,-1-6 0 15,1-4-32-15,0-3 0 0,0-4 0 0,1-1 0 16,3-4-384-16,0 0-80 0,0-1 0 0,2 0-128 0,-1-1 0 16,2 1 0-16,0 0 0 0,0 2 0 0,2 2 0 0,1 0 0 15,0 2 0-15,0 3 0 0,0 3 0 16,0 1 0-16,-1 1 0 0,2 2-144 0,0 0 144 0,0 3-128 16,0 1 128-16,0 1-128 0,-1 0 128 0,1 2 0 15,0 1 0-15,-1 2 0 0,0 1 0 0,-1 0 0 16,-2 2 0-16,-1 0-128 0,0 3 128 0,-2 0 0 15,-3 0 128-15,-1 2-128 0,0-1 0 0,-3 1 128 16,-3 0-128-16,0 0 0 0,-1 0 176 0,-2 0-48 16,-1 0 0-16,-1 0 0 0,2-2-128 0,-4 1 128 15,2-1-128-15,0-1 128 0,-1-2-128 0,0 0-256 16,1-1 64-16,2 0 16 16,0-2-448-16,1 0-80 0,1 0-32 0,1-2 0 15,0-1-2112-15,6 0-416 0,0 0-96 0</inkml:trace>
  <inkml:trace contextRef="#ctx0" brushRef="#br0" timeOffset="18158.2">5389 4671 26143 0,'0'0'576'0,"0"0"112"0,2 5 16 0,0 2 48 0,0-1-608 0,0 1-144 0,-2-7 0 0,4 8 0 16,-2-1 1536-16,0 1 256 0,1-1 64 0,0-1 16 0,0 1-640 0,1-1-128 16,1 1-16-16,0-1-16 15,1-1-496-15,0-1-112 0,1 0-16 0,0-2 0 16,-1-1-112-16,1 0-16 0,2-1-16 0,-4-1 0 0,1 0 32 0,-1-3 16 15,1-2 0-15,-1-2 0 0,-2 1 48 16,0-2 16-16,-3-2 0 0,-2 0 0 16,0 1-64-16,-1 0-16 0,-1 0 0 0,-3 2 0 0,-2 2-128 0,3 0-16 15,-4 2-16-15,2 1 0 0,-2 0-176 16,0 3 0-16,0 3 0 0,1 0 0 0,2 1-272 0,-2 2-96 16,0 0-16-16,1 2 0 15,3 1-656-15,2 0-144 0,-2 1-32 0,5 0 0 16,2-1-2560-16,3 0-528 0</inkml:trace>
  <inkml:trace contextRef="#ctx0" brushRef="#br0" timeOffset="18725.98">5780 4390 25791 0,'-2'-13'1152'0,"2"7"224"0,1 1-1104 0,0-3-272 0,3-1 0 0,-1 1 0 16,0-1 1200-16,0-2 176 0,2 1 32 0,-1 1 16 16,2 0-144-16,0 2-16 0,2 0-16 0,0 2 0 15,-2 0-512-15,1 2-96 0,0 2-32 0,-1 1 0 16,1 1-352-16,-1 1-80 0,1 2-16 0,0 2 0 15,-1 2-160-15,0 2 0 0,-2-1 0 0,0 2 0 0,-1 2 0 0,0 0 0 16,-3 1 0-16,0 1 128 0,-3 1-128 0,-1 1 128 16,0 2-128-16,-2 0 128 0,1-2-128 0,-2 2 128 15,0 2-128-15,0-1 128 0,0-4-128 0,1-1-144 16,-1-2 144-16,3-3-208 0,-2-3 208 0,4-1 0 16,2-6 0-16,0 0 0 0,0 0 0 0,0 0 240 15,0 0-32-15,6-8 0 0,-1-2-16 0,2-3-16 0,2-3 0 0,3-2 0 16,0-1-32-16,2-2 0 15,3-3 0-15,-1 1 0 0,1 1-144 0,-1 1 0 0,-1 0 0 16,-1 4 0-16,-3 0 0 0,-3 3 0 16,0 1-160-16,-2 3 160 0,-3 2 304 0,-1 3 144 15,-2 5 48-15,0 0 0 0,0 0-112 0,0 0 0 16,-5 1-16-16,-1 3 0 0,0 2-128 0,-1 1-32 0,-1 3 0 0,1 1 0 16,0 1-208-16,1 2 0 0,2 0 0 0,1 1 0 15,2 2 0-15,2-2 128 0,1 2-128 0,2-1 0 16,2 0 0-16,2-2 0 0,0-1 0 0,2-1 0 0,1-1 144 0,2-1-144 15,3-1 128-15,0-1-128 16,2-2-256-16,2-1-128 0,1-5-16 0,0 0-16 16,-3 0-1488-16,1-3-288 0,0-3-64 0,-1-2-16 0</inkml:trace>
  <inkml:trace contextRef="#ctx0" brushRef="#br0" timeOffset="19290.91">4827 5061 17503 0,'-9'-5'768'15,"3"2"176"-15,-1 1-752 0,-1 1-192 0,0-1 0 0,0 1 0 0,-1 1 2304 0,-1 0 448 16,1-1 64-16,0 1 32 0,1 1-1088 0,2 0-224 15,6-1-32-15,0 0-16 0,0 0-720 0,0 0-128 16,0 0-48-16,0 7 0 0,2-1-160 0,5 0-48 16,2-1 0-16,5 0 0 0,2-2-160 0,5-1-32 15,4-1-16-15,5-1 0 0,5-1 48 0,7 0 16 0,8 0 0 16,3-2 0-16,8-2-16 0,4 1 0 0,3-2 0 0,7 1 0 16,5-1-224-16,6 1 176 15,4-1-176-15,6 0 160 0,4-3-160 0,1 1 0 0,0 2 0 0,1-2 0 16,0-3 192-16,0 3-32 15,-2 3-16-15,-3-1 0 0,-6 2-144 0,-4-1 0 0,-6 2-192 0,-8 1 192 16,-5 0 0-16,-8 1 0 0,-10-1 0 16,-7 1 0-16,-7-1 0 0,-8 1 0 0,-4 0 0 15,-5 0 128-15,-5-1 16 0,-3 1 0 16,-3-1 0-16,-2 1 0 0,-6 1 32 0,0 0 0 0,0 0 0 16,0 0 0-16,0 0-176 0,0 0-144 0,0 0 144 0,0 0-208 31,0 0-752-31,0 0-128 0,0 0-48 0,-4 7-15728 0</inkml:trace>
  <inkml:trace contextRef="#ctx0" brushRef="#br0" timeOffset="21112.25">5251 5713 15135 0,'0'0'672'0,"0"0"144"0,0 0-656 0,0 0-160 0,0 0 0 0,0 0 0 16,0 0 1872-16,0 0 352 16,-3-2 64-16,-2 0 16 0,0-1-528 0,-1-1-112 0,2 1 0 0,0 0-16 15,4 3-368-15,-4-3-64 0,2-3 0 0,1 1-16 16,0-1-288-16,2 1-48 0,2-3-16 0,2 0 0 15,0-1-288-15,3 1-64 0,1-2-16 0,1 0 0 16,1-1-224-16,1 2-32 0,1 0-16 0,1 0 0 16,1 1-208-16,-1 1 176 0,0 1-176 0,-1 3 160 15,-2 0-160-15,-1 2 0 0,-3 1 0 0,1 2 128 16,-2 2-128-16,0 4 0 0,-2 2 0 0,-1 2 0 0,-2 3 0 0,-1 3 0 16,-1 2 0-16,-1 1 0 0,-1 2 0 0,-2 1 0 15,0 1 0-15,-2 2 0 0,-3 0 0 0,-1 1 0 16,0-2 0-16,-1 1 0 0,-1-1 0 0,1-1 0 15,0-1 128-15,1-2-128 0,0-2 0 0,1-1 0 16,0-5 144-16,2-2-144 0,2-2 192 0,0-1-48 16,2-3 0-16,1-2 0 0,3-4 352 0,0 0 64 15,0 0 16-15,0 0 0 0,0 0-128 0,0 0-32 16,0 0 0-16,6 0 0 0,2-1-224 0,1-1-32 16,0-1-16-16,0 0 0 0,4 0-144 0,0 0 0 15,1-1 0-15,0 1 128 0,1 0-128 0,-1-1 0 16,-1 2 0-16,1 0 0 0,1-1 0 0,-1 0 0 0,-2 1 0 15,1 1 0-15,-1 0 0 0,1 0 0 0,-4 0 0 0,0 1 0 47,-1 0-512-47,-1 1-64 0,-7-1-32 0,0 0 0 0,0 0-1248 0,0 0-240 0,0 0-48 0,0 0-16 32,0 0-1488-32,1 8-288 0</inkml:trace>
  <inkml:trace contextRef="#ctx0" brushRef="#br0" timeOffset="21862.64">5824 5645 16575 0,'0'0'1472'16,"4"-6"-1168"-16,-1-2-304 0,0 0 0 0,-1-1 1456 0,2 2 224 16,-1-1 48-16,0 1 16 0,1 2 336 0,-1 1 64 15,-3 4 16-15,0 0 0 0,0 0-1056 0,0 0-208 16,0 0-32-16,0 0-16 0,0 0-544 0,0 0-112 15,0 9-32-15,0 2 0 0,-1 3 64 0,-3-1 16 16,-1 1 0-16,-2 2 0 0,1 0 16 0,-2 1 0 0,-1-1 0 0,2-1 0 16,-3 1-80-16,1-1-16 15,1 1 0-15,2-2 0 0,0 0-32 0,2-2 0 0,-1 0 0 0,3-1 0 16,0-2 0-16,2-1-128 0,1-1 192 0,0-1-64 16,-1-6 48-16,4 7 0 15,2-2 0-15,-1 0 0 0,1-3-48 0,2 0-128 0,0-1 192 0,2 0-64 16,1-1-128-16,1 0 192 0,1-1-192 0,-1 0 192 15,1 0-192-15,0-1 0 0,0-2 144 0,0 2-144 16,1 0 0-16,-1-1-128 0,0 1 0 0,-1-1 0 16,-1 1-752-16,0-1-144 0,-1-2-16 15,0 1-16-15,0 1-1792 0,-1-1-352 0,-3 0-80 0,1-1-5040 16,-1-2-1024-16</inkml:trace>
  <inkml:trace contextRef="#ctx0" brushRef="#br0" timeOffset="22067.5">6056 5750 8287 0,'0'0'736'0,"0"0"-592"15,-3-7-144-15,1 2 0 0,-4 0 3552 0,2 1 672 16,1-2 144-16,-3 2 32 0,1 0-1504 0,-1 1-288 15,1 1-64-15,-1 1-16 0,6 1-1056 0,0 0-192 16,-3 1-64-16,-3 2 0 0,2 3-640 0,0 2-128 16,0 2-16-16,1 2-16 0,0 1-96 0,-1 1-32 15,1 2 0-15,0 0 0 0,-2 4-48 0,2 0-16 16,0 1 0-16,1-1 0 0,-2 1-96 0,2 0-128 16,0-1 176-16,1 0-176 0,0 0 128 0,1-2-128 0,0 0 0 15,1 0 0-15,0-2 0 0,1-1 0 0,0-1 0 0,2-2 0 31,-1-1-272-31,1-1-176 0,1-3-16 0,-1 0-16 16,-4-7-1888-16,6 2-368 0,-6-2-80 0,7-3-11984 0</inkml:trace>
  <inkml:trace contextRef="#ctx0" brushRef="#br0" timeOffset="22365.64">6231 5720 14735 0,'0'0'1312'0,"0"0"-1056"0,-1-4-256 0,1 4 0 15,-1-6 3776-15,1 6 688 0,0 0 144 0,0 0 16 0,-1-4-2576 0,1 4-528 16,0 0-112-16,0 0 0 0,0 0-720 0,-4 5-144 16,0 3-32-16,1 1 0 0,0 3-224 0,-1 2-48 15,1 0-16-15,1 3 0 0,0 1-96 0,-2 0 0 16,3 1-128-16,0 1 192 0,0-2-192 0,1 1 0 16,0 0 128-16,1-2-128 0,2 0 0 0,1-2 0 15,0 0 0-15,1-2 0 0,0-1 0 0,3 0 0 16,1-2 0-16,0-2 0 0,2-2 192 0,2 0-64 15,-1-3-128-15,1-1 192 0,0-1-64 0,1-2-128 16,3-1 176-16,-2-1-176 0,3-2 0 0,1 0-304 0,-1-3 48 0,2 0 0 31,1-1-1520-31,-1-2-288 0,-3-3-64 16,0 0-8304-16,-1 0-1648 0</inkml:trace>
  <inkml:trace contextRef="#ctx0" brushRef="#br0" timeOffset="22522.95">6309 5734 23039 0,'-13'-10'1024'0,"7"7"192"0,-3-1-960 0,1-1-256 0,0 1 0 0,2 2 0 0,0-3 1856 0,6 5 336 16,-3-4 64-16,3 4 16 15,0 0-944-15,0-6-192 0,0 6-48 0,5-4 0 16,3 0-832-16,2 0-256 0,0 1 0 0,2 2 128 0,1 0-128 0,2 0 0 16,-1-1 0-16,-1 2-128 15,0 0-1344-15,0 1-272 0,-2 1-48 0,0 1-12000 16</inkml:trace>
  <inkml:trace contextRef="#ctx0" brushRef="#br0" timeOffset="22726.96">6258 5845 12895 0,'0'0'1152'0,"-6"2"-928"16,2 0-224-16,-2-1 0 0,1-1 3904 0,5 0 752 16,-6 0 144-16,6 0 16 0,0 0-2400 0,0 0-496 15,0 0-80-15,0 0-32 0,0 0-880 0,0 0-176 16,0 0-48-16,8-1 0 0,0 0-432 0,3 0-80 0,1-2-32 0,4-1 0 15,4 1-160-15,-1-1 128 16,2 0-128-16,1 0 128 0,0-1-128 0,2 1-192 16,1-1 32-16,2 1 16 15,-1 0-1728-15,0-2-352 0,1 1-64 0,-2-2-13008 0</inkml:trace>
  <inkml:trace contextRef="#ctx0" brushRef="#br0" timeOffset="22963.18">6819 5677 22111 0,'0'0'1968'0,"0"0"-1584"0,0 0-384 0,0 0 0 0,1-6 2000 15,0 0 320-15,-1 6 64 0,0 0 16 16,0 0-176-16,0 0-48 0,0 0 0 0,0 0 0 16,0 0-1024-16,0 0-192 0,0 0-64 0,0 0 0 15,0 0-496-15,3 7-96 0,-2-1-32 0,0 3 0 16,0 1-96-16,1 2-32 16,-1 2 0-16,1 2 0 0,-2 0-144 0,1 3 192 15,0 1-192-15,0 1 192 0,0-2-192 0,0 1 0 0,0 0 0 0,1-1 0 0,-1-1 0 0,0 0 128 16,1-1-128-16,0-1 0 0,1-1-160 0,1 0-112 15,-1-2-32-15,0-1 0 16,0-2-1696-16,-1-1-352 0,-1-2-64 0,-1 0-14144 0</inkml:trace>
  <inkml:trace contextRef="#ctx0" brushRef="#br0" timeOffset="23151.29">6737 5784 33855 0,'-7'-17'1504'0,"4"10"304"0,1-2-1440 0,1-1-368 0,0-1 0 15,0 1 0-15,0 0 1024 0,2 0 144 0,2 1 32 0,2 1 0 16,0-1-304-16,2 1-64 0,0 0-16 0,3 3 0 16,2 1-560-16,2 0-96 0,2 1-32 0,-1 2 0 15,2 2-128-15,1 1 0 0,-1 1 0 0,1 2-176 16,-1 0 176-16,0 2-208 0,-2 1 80 0,0 3 128 16,-2 0-1840-1,-1 1-240-15,-3 2-48 0,-2 1-13936 0</inkml:trace>
  <inkml:trace contextRef="#ctx0" brushRef="#br0" timeOffset="23339.68">6689 6103 31327 0,'0'0'1392'0,"-5"-3"272"0,1-1-1328 0,4 4-336 16,0 0 0-16,0 0 0 0,0 0 1856 0,0 0 288 16,1-5 64-16,2 0 16 0,3 1-1232 0,3 1-240 15,2-1-48-15,2 1-16 0,2-1-432 0,4-1-64 16,2 1-32-16,2-1 0 0,1 1-160 0,2 0 0 15,0 0 0-15,1 1 128 0,2 0-128 0,-1 1 0 16,-2-1-192-16,-1 1 192 16,-2 0-2560-16,0 0-384 0</inkml:trace>
  <inkml:trace contextRef="#ctx0" brushRef="#br0" timeOffset="25800.57">7904 4160 10703 0,'0'0'464'0,"7"-1"112"0,-2-2-448 0,0 0-128 16,-5 3 0-16,5-5 0 0,2 1 1152 0,-2-1 224 16,0 0 32-16,-1 0 16 0,1 1 96 0,-1 1 16 15,0-2 0-15,-4 5 0 0,3-5-320 0,-1 0-48 0,-2 5-16 0,0 0 0 16,1-5-512-16,-1 5-96 16,0 0-32-16,-2-4 0 0,-2-1-64 0,4 5 0 0,0 0-16 15,-4 0 0-15,-3-1 0 0,1 1 0 0,-2 1 0 0,0 0 0 16,1 3-96-16,-2 1-16 15,-2 2 0-15,0 0 0 0,0 1-80 0,-1 2-32 0,-1 1 0 0,-2 0 0 16,1 1 0-16,0 1 0 0,-1 0 0 0,1 3 0 16,-1 3-32-16,-1 1-16 0,1 2 0 0,0 4 0 15,0 1 0-15,0 5 0 0,-1 0 0 0,1 3 0 16,0 2-32-16,-1 0 0 0,2 0 0 0,1 2 0 16,1 0-128-16,1 2 0 0,1 1 0 0,2-1 0 0,3 0 0 0,0-1 128 15,2-3-128-15,2 1 0 0,2-2 176 0,1 0-48 16,1-1-128-16,4-2 192 0,-2-3 64 0,4 1 0 15,2-2 0-15,1-3 0 0,2-1-128 0,0 0 0 16,0-3-128-16,2-1 192 0,1-2-48 0,2 0-16 16,0-2 0-16,0-3 0 0,2-1 32 0,0-1 0 15,0-1 0-15,1-2 0 0,0 0 32 0,-1-3 0 16,-1 1 0-16,-2-3 0 0,0-1-64 0,0-1-128 16,-3 0 192-16,-2 0-64 0,-2 0-128 0,-1-1 192 15,-1 1-192-15,-1-1 192 0,-2 0-192 0,-6-1 128 16,0 0-128-16,7 2 128 0,-7-2-128 0,0 0 160 15,0 0-160-15,0 0 160 0,0 0-160 0,0 0 128 16,0 0-128-16,5 3 128 0,-5-3-128 0,0 0 0 0,0 0 144 0,6 4-144 16,-6-4 0-16,0 0 0 15,0 0 0-15,0 0 128 0,4 4-128 0,-4-4 0 16,0 0 0-16,0 0 0 0,0 0 0 0,0 0 128 16,0 0-128-16,0 0 0 0,0 0 0 0,0 0 144 0,0 0-144 0,0 0 0 15,0 0 128-15,0 0-128 16,0 0 0-16,0 0 0 0,0 0 0 0,0 0 0 0,0 0 0 0,0 0 0 15,0 0 0-15,0 0 0 0,0 0 0 0,0 0 0 16,0 0 0-16,0 0 0 16,0 0 0-16,0 0 0 15,0 0 0-15,0 0 0 0,0 0 0 0,0 0 0 0,0 0 0 0,0 0 0 16,0 0 0-16,0 0 0 0,2 7 0 0,-2-7 0 16,0 0 0-16,0 0 0 0,0 0 0 0,0 0 0 15,0 0 0-15,0 0 0 0,0 0 0 0,0 0 0 16,0 0 0-16,0 0 0 15,0 0-224-15,0 0-160 0,0 0-16 0,0 0-16 16,0 0-2496-16,0 0-496 0</inkml:trace>
  <inkml:trace contextRef="#ctx0" brushRef="#br0" timeOffset="74172.43">4472 4842 7535 0,'0'0'320'0,"0"0"96"0,0 0-416 0,0 0 0 16,0 0 0-16,0 0 0 0,0 0 784 0,0 0 80 15,0 0 16-15,0 0 0 0,-4-1-80 0,4 1-16 16,0 0 0-16,0 0 0 0,-7-2-144 0,2 1-16 16,0 0-16-16,5 1 0 0,-5-1 144 0,5 1 16 15,-6-1 16-15,6 1 0 0,-5-2-144 0,5 2-48 16,-6-1 0-16,6 1 0 0,0 0-208 0,0 0-64 16,0 0 0-16,0 0 0 0,0 0-144 0,0 0-48 15,0 0 0-15,0 0 0 0,0 0 0 0,0 0-128 16,0 0 192-16,0 0-64 0,9-2 224 0,2 0 32 15,1 0 16-15,3 0 0 0,1-2-80 0,2 1-32 0,0 1 0 0,2 0 0 16,1-1-96-16,-1 2 0 16,-2 0-16-16,-2 0 0 0,-1 1-176 0,-1 0 128 15,-4 0-128-15,-2 0 128 0,-2-1-128 0,-6 1 0 0,0 0 144 0,0 0-144 16,0 0 144-16,0 0-144 0,0 0 192 0,0 0-192 16,-9 1 0-16,-1-1 0 0,-1 0 0 0,-1 1 0 15,-1 0 128-15,0 0-128 0,-2 0 0 0,0 2 0 16,-2-1 0-16,1 0 0 0,-1 0 0 0,2 0 0 15,0 2 0-15,0-1 0 0,2-1 0 0,1 0 0 16,1 1 0-16,2-1 0 0,0 0 0 0,3 0 0 16,6-2 0-16,0 0 0 0,-5 2 0 0,5-2 0 15,0 0 0-15,0 0 0 0,0 0 0 0,0 0 0 0,0 0 144 0,0 0-144 16,0 0 0-16,6 2 144 0,3-2 112 0,0 0 32 16,0 0 0-16,2 0 0 0,2 1-80 0,0 1-16 15,-1 1 0-15,1 0-8560 16,-1 2-1712-16</inkml:trace>
  <inkml:trace contextRef="#ctx0" brushRef="#br0" timeOffset="77736.48">8130 4539 8287 0,'0'0'736'0,"0"0"-592"0,0 0-144 0,0 0 0 15,0 0 1088-15,0 0 176 0,4-4 32 0,-4 4 16 0,4-5-320 0,-4 5-64 16,3-5-16-16,0 1 0 0,0 0 368 0,1-1 64 0,-2 1 0 0,0-1 16 15,1 1-272-15,0 0-48 0,-3 4-16 0,3-6 0 16,0 1 32-16,1 0 0 0,-2 0 0 0,-2 5 0 0,3-6-32 0,-1 1-16 16,-2 5 0-16,2-5 0 15,-2 5-176-15,0 0-48 0,0 0 0 0,3-5 0 16,-3 5-224-16,0 0-48 16,0 0-16-16,0 0 0 0,0 0-112 0,0 0-32 15,0 0 0-15,0 0 0 0,0 0 48 0,0 0 16 0,0 8 0 0,0 0 0 0,-3 3-416 0,1 3 0 16,-1 0 0-16,1 3 0 0,-2 2 128 0,2 2-128 31,-1 0 192-31,1 0-64 0,1 0-128 16,1 0 128-16,1 0-128 0,1-2 128 0,1 1-128 0,1 0 0 15,0-1 144-15,0 0-144 0,3-2 128 0,0-1-128 16,-1 0 160-16,2-2-160 0,1 2 144 0,-1-3-144 16,2-1 128-16,1-1-128 0,3-2 176 0,-1-1-48 15,1 0-128-15,0-1 192 0,2-3 32 0,1-1 0 16,1-1 0-16,0 0 0 0,-1-3 80 0,1 0 16 15,-2-2 0-15,-1 1 0 0,-1-1-128 0,-1-2 0 16,-1 1-16-16,1 0 0 0,-2 0-176 0,-1 1 0 16,0 1 0-16,-2 0 128 0,-2-1-128 0,1 2 0 15,0 1-160-15,-2 1 160 16,-5-1-592-16,0 0-32 0,0 0 0 0,0 0 0 16,0 0-1760-16,0 0-368 0,0 0-64 0</inkml:trace>
  <inkml:trace contextRef="#ctx0" brushRef="#br0" timeOffset="78706.81">8340 4182 14735 0,'0'0'1312'0,"0"0"-1056"16,-1-4-256-16,0-2 0 0,0 0 2704 0,0 0 496 16,2 1 80-16,1-1 32 0,2 1-1232 0,1 0-240 15,0 1-48-15,0 0-16 0,2-1-800 0,2 2-144 16,1 0-48-16,0 1 0 0,0 1-304 0,0 1-64 15,-2 3-16-15,0 0 0 0,-1 1-176 0,-2 1-32 16,-1 0-16-16,1 2 0 0,-3 0-48 0,-1 3-128 16,-2 0 192-16,-1 1-64 0,-1-1 16 0,-2 2 0 0,-1-1 0 0,-1 0 0 15,-1 0-144-15,0 0 192 0,0 0-192 0,-1 0 192 16,1-1-192-16,3-1 0 0,1-1 0 0,-1-1 0 16,1-1 0-16,4-6 0 0,-1 5 0 0,0 1 0 15,1-6 0-15,0 0 0 0,3 4 0 0,1 0 0 16,1-2 0-16,3 0 0 0,-2-1 0 0,2 0 0 15,-1 1 0-15,3-1-144 0,-2 2 144 0,1-2 0 16,-2 0 0-16,1 0 0 0,1 1 0 0,-1 0 0 16,-3 1 192-16,2 1 32 0,-7-4 16 0,6 4 0 0,-6-4 16 15,0 0 0-15,0 7 0 0,0-2 0 0,0-5 64 0,-2 7 0 16,-2-1 16-16,-2-1 0 0,-1 1 48 0,-2-1 0 16,-1 2 0-16,-1-1 0 0,-1 0-192 0,-1-1-48 15,-1 0 0-15,2-1 0 0,0 0-144 0,0 0 0 16,0-1 0-16,2-1 128 0,0 0-128 0,1 2 0 15,2-2 0-15,0 0 0 16,0-1-1248-16,7-1-288 0,0 0-48 0,0 0-10512 16,0 0-2096-16</inkml:trace>
  <inkml:trace contextRef="#ctx0" brushRef="#br0" timeOffset="79115.33">8924 4585 6447 0,'0'0'576'0,"0"0"-576"15,0 0 0-15,0 0 0 0,0 0 5872 0,0 0 1056 16,0 0 224-16,0 0 32 0,0 0-4496 0,0 0-912 16,0 0-176-16,0 0-48 0,9 3-624 0,3 0-128 15,2 0-32-15,3-1 0 0,0 0-224 0,3 0-48 16,2-1-16-16,2 0 0 0,2 1-224 0,1-1-32 15,1 0-16-15,-1 0 0 16,1-1-16-16,-2 1 0 0,-2 0 0 0,-2 0 0 0,-2-1-192 0,-5 0 0 16,-2 0-192-16,-4-1 192 0,-2 0 0 0,-7 1 0 15,0 0 0-15,0 0 0 16,0 0-496-16,0 0 16 0,-7-4 0 0,2 0 0 16,-1 1-2096-16,1 1-432 0,1 1-64 0</inkml:trace>
  <inkml:trace contextRef="#ctx0" brushRef="#br0" timeOffset="79773.67">9943 4601 32879 0,'-11'-10'1456'0,"7"5"304"0,1-3-1408 0,1-1-352 0,0 0 0 0,1-1 0 16,2 0 576-16,1 0 32 0,3 1 16 0,2 1 0 15,2 0-32-15,2 0 0 0,2 0 0 0,1 2 0 16,2 1-208-16,-1 3-32 0,0 0-16 0,0 2 0 16,-1 1-208-16,-1 2-128 0,0 2 128 0,-2 2-128 15,2 3 160-15,-7 2-32 0,-3 3-128 0,-1 1 192 16,-4 3 32-16,-2 2 0 0,-1 1 0 0,-5 0 0 16,-1 0-64-16,-3 0-16 0,-1 0 0 0,-1 1 0 15,-1 0 0-15,2-1 0 16,-3 0 0-16,4-2 0 0,2-2-144 0,2-1 192 0,1-3-192 0,1-2 192 0,2-3 144 15,1-1 48-15,3-1 0 0,2-7 0 16,0 0-16-16,0 0 0 0,0 0 0 0,6 6 0 0,0-3-112 0,3-1 0 16,2 0-16-16,0-1 0 0,1-1 0 0,2-1 0 15,1-1 0-15,0 1 0 0,2 0-240 0,0 1 0 16,1 0 0-16,0-1 0 16,2 0-432-16,1-1-128 0,-1 0-16 0,2-1-16 15,0-1-1968-15,0 0-384 0,-1-2-64 0</inkml:trace>
  <inkml:trace contextRef="#ctx0" brushRef="#br0" timeOffset="80119.6">10540 4459 39615 0,'-8'-14'3520'0,"6"9"-2816"15,1-1-560-15,0 1-144 0,1-2 0 0,0 2 0 0,0 5 0 0,0 0 0 16,0 0 448-16,0 0 144 0,0 0 48 0,0 0 0 15,0 0-352-15,2 5-64 0,0 3-16 0,0 3 0 16,0 3-208-16,-1 0 144 0,-1 1-144 0,-1 3 128 16,-1 3 0-16,2 1 0 0,-2 0 0 0,1 0 0 15,-1-1 0-15,0 0 0 0,0-1 0 0,0 0 0 16,1-2-128-16,0 1 0 0,0 0 0 0,1-2 128 16,1 0-128-16,-1-2 128 0,1-3-128 0,0-1 128 0,1-1 0 15,0-2 0-15,1-1 0 0,3-3 0 0,-2-1 176 0,1 1 16 16,2-2 16-16,1 0 0 0,-1-1 64 0,3-1 16 15,-1-1 0-15,1 0 0 0,0-1-176 0,1 1-48 16,2-2 0-16,0 1 0 0,1-1-192 0,0 1 0 16,-2 1 0-16,0-2 0 0,1 1-144 0,-1 0-80 15,-1 0-16-15,1 1 0 16,-1 0-592-16,2-1-112 0,-4 1-16 0,2 1-16 16,0 0-1840-16,0 0-352 0,-2 0-80 0</inkml:trace>
  <inkml:trace contextRef="#ctx0" brushRef="#br0" timeOffset="80607.03">10920 4602 27647 0,'-4'-12'1216'0,"4"6"256"0,0-3-1168 0,1 0-304 0,0 0 0 0,3 1 0 15,0-1 1376-15,2 1 224 0,0 3 32 0,2-1 16 16,2 2-560-16,2 0-128 0,-1 3 0 0,2 1-16 15,3 2-368-15,-1 4-80 0,-1-1-16 0,1 3 0 0,-1 1-32 0,-2 2-16 16,-1 1 0-16,-1 2 0 0,-2 1-112 0,-2-1 0 16,-1 0-16-16,-3 1 0 0,-2-1-48 0,1 0-16 15,-2 2 0-15,-3-2 0 0,0-1-64 0,-1 1-16 16,0 1 0-16,0-2 0 0,-3 1-160 0,2-2 192 31,0-2-192-31,0-1 192 0,2-2-192 0,3-1 0 0,1-6 0 0,0 0 128 0,0 0-128 0,0 0 0 16,0 0 0-16,4-5 0 0,3-3-192 0,1-3-64 15,0-3 0-15,4-5-16 0,2-1 272 0,0-1-160 16,-3-1 160-16,1 0-128 0,0 0 128 0,-2 1 0 16,-2 3 0-16,-2 1-128 0,0 4 128 0,-1 2 0 15,-1 2 128-15,-2 3-128 0,-2 6 480 0,0 0 32 16,0 0 0-16,0 0 0 0,0 0-144 0,-2 6-32 0,-1 2 0 16,1 2 0-16,0 1-192 0,-1 2-144 0,2 0 192 0,0 1-192 15,-1 1 0-15,2-1 0 16,2 0 0-16,0 1 0 0,1-1 0 0,1 0 0 0,1 1 0 0,1-1 0 15,2-2 0-15,1 0 0 0,1-2 0 0,1-1 0 16,1-2-336-16,0 0 16 0,-1-4 16 0,2 1 0 16,2-3-784-1,1-2-144-15,2-3-48 0,0-1-11056 0,1-4-2208 0</inkml:trace>
  <inkml:trace contextRef="#ctx0" brushRef="#br0" timeOffset="80926.89">11366 4308 23951 0,'-14'-15'1056'0,"8"10"224"0,0-2-1024 0,0 1-256 16,2-1 0-16,1 0 0 0,0 2 1600 0,2 1 272 15,1-1 48-15,0 5 16 0,4-4-832 0,1 0-160 16,2 2-48-16,0 2 0 0,2 1-464 0,1 0-112 16,0 3 0-16,1 0-16 0,-1 3 256 0,1-1 48 15,-2 1 16-15,-2 1 0 0,0 0-272 0,-3 1-48 16,0-1-16-16,-2 0 0 0,-2-1-16 0,-1 2 0 0,-3 0 0 0,1 0 0 15,-1-2 112-15,0 1 0 32,0-1 16-32,0-1 0 0,-1 0-128 0,2-1-16 0,0 1-16 0,0-1 0 0,3-5-112 0,0 0 0 15,0 6-128-15,0-6 192 0,0 0-32 0,0 0-16 0,5 5 0 0,0-1 0 16,2-2-144-16,1 0 0 0,3-1 0 0,0-1-176 16,1-1-16-16,1 0-16 0,0 0 0 15,3 0 0 16,1 0-784-31,2 0-160 0,0-2-16 0,0 2-10496 0,-1 0-2096 0</inkml:trace>
  <inkml:trace contextRef="#ctx0" brushRef="#br0" timeOffset="81188.38">11895 4315 32767 0,'-2'-11'1456'0,"2"11"288"0,-1-4-1392 0,1-2-352 16,0 1 0-16,0-1 0 0,0 1 1536 0,0-1 224 15,0 6 48-15,0 0 16 0,0-4-432 0,0 4-96 16,0 0-16-16,0 0 0 0,0 0-640 0,0 0-144 16,0 0-32-16,0 9 0 0,0 0-288 0,0 3-176 15,1 2 192-15,-1 1-192 0,0 1 208 0,0 0-64 16,0 3-16-16,0 0 0 0,0 1-128 0,0-1 0 31,0 0 144-31,0 1-144 0,0 0 0 0,0-1 0 16,0 2 0-16,0 0 128 0,-1 0-288 0,0-1-48 0,1-2-16 0,-3-2 0 31,0-1-1440-31,1-1-272 0,-1-3-64 0,0-3-16 16,-2 0-1488-16,1-2-288 0</inkml:trace>
  <inkml:trace contextRef="#ctx0" brushRef="#br0" timeOffset="81376.56">11713 4535 30399 0,'0'0'2704'0,"-5"-4"-2160"0,0-2-544 0,0 1 0 16,2-1 1488-16,-1 1 192 0,4 5 48 0,0 0 0 15,0 0-240-15,-1-7-32 0,1 7-16 0,2-6 0 16,3 0-704-16,3 3-144 0,2 0-16 0,2-1-16 0,2 1-272 0,4 1-48 16,1 0-16-16,0 1 0 0,2 1-224 0,2 0 0 15,2-2 0-15,1 2-160 16,0 0-400-16,2 0-80 0,0 0 0 0,1 2-12128 16,-1-1-2416-16</inkml:trace>
  <inkml:trace contextRef="#ctx0" brushRef="#br0" timeOffset="82008.28">12416 4475 19919 0,'0'0'880'16,"2"-5"192"-16,0 0-864 0,1-2-208 0,1-1 0 0,0-1 0 0,-1-1 1808 15,2 1 320-15,0 0 64 0,2-2 16 16,-3 1-416-16,3 2-64 0,0 0-32 0,1 0 0 16,0 3-704-16,0 0-144 0,-1 2-16 0,1 2-16 0,0 1-304 0,0 2-64 15,-1 2-16-15,0 2 0 0,-1 2-64 0,0 0-16 16,-2 2 0-16,-1 2 0 0,1 2-128 0,-3 0-32 16,-1 0 0-16,-1 2 0 0,0-1-64 0,-3 0 0 15,-1 2-128-15,-1-1 192 0,1 1-192 0,-2-1 144 16,-2 1-144-16,2-1 128 0,0 1-128 0,1-3 0 15,-2-2 0-15,2-3 128 0,3-1-128 0,1-2 0 16,2-6 0-16,0 0 0 0,0 0-176 0,0 0-16 16,8 0 0-16,0-4 0 0,2-4-80 0,1-3-32 15,0-4 0-15,2-4 0 0,2-3 304 0,-1-1 0 16,0-1 0-16,1 0 0 0,-1 1 0 0,-4 2 0 16,-1 2 0-16,-2 4 0 0,-1 1 320 0,-2 3 128 0,-2 4 32 15,1 0 0-15,-3 7 224 0,0 0 64 0,0 0 0 0,0 0 0 16,0 0-288-16,0 0-48 0,-4 7-16 0,1 2 0 15,0 0-416-15,1 4 0 0,-1 0 128 0,2 1-128 16,1 0 0-16,1 2 0 0,0-2 0 0,2 1 0 16,0 1 0-16,1-1 0 0,2 0 0 0,-1-3 0 15,1 0 0-15,0-1-144 0,2-2 144 0,1-1-160 32,0 0-448-32,2-2-96 0,-1-2 0 0,2-2-16 0,3-2-1680 0,-1-2-336 0,3-1-64 0</inkml:trace>
  <inkml:trace contextRef="#ctx0" brushRef="#br0" timeOffset="82448.59">12784 4144 16575 0,'-19'-18'1472'0,"12"10"-1168"0,1 1-304 16,-2-2 0-16,2 0 3984 0,1 0 752 15,2 1 128-15,2 0 48 0,0 0-3536 0,2 2-704 0,2 1-144 0,3 1-16 16,2 0-32-16,1 2 0 0,5 1 0 0,0 1 0 15,-1 1-208-15,1 0-32 0,1 0-16 0,-1 3 0 16,-1 0-64-16,-1 1-16 0,-2 0 0 0,-1-1 0 16,-1 1-144-16,-3-1 192 0,0 1-192 0,-2 0 192 0,0 2 16 0,-2 0 16 15,-2 0 0-15,0 1 0 16,0-1-80-16,-1 1-16 0,1 0 0 0,-1 0 0 16,0-2-128-16,1 1 0 0,-1-1 0 0,1 1 128 0,1-7-128 0,1 7 0 15,0-2 0-15,-1-5 0 0,4 6 0 0,-1-2 0 16,-3-4 0-16,5 4 0 0,2 0 0 0,1-1 0 15,0-1 0-15,-1 0 0 0,0-1 0 0,-1 2 0 16,2-1 0-16,-1 0 0 0,-2 0 0 0,-5-2 0 16,6 2 0-16,-6-2 0 0,0 0 240 0,0 0-48 15,3 5 0-15,-3-5 0 0,0 0 112 0,0 0 16 16,-2 5 0-16,-3 0 0 0,-1-2 0 0,-2 0 16 16,-2 1 0-16,0-1 0 0,0 0-208 0,0 1-128 15,-1-1 160-15,0 0-160 0,0-1 0 0,0 1 0 16,0-1 0-16,1 0 0 15,2 0-432-15,0-1-80 0,0 0 0 0,2-1-16 16,-1 0-1584-16,2 0-304 0,-1 0-64 0,1-1-13776 0</inkml:trace>
  <inkml:trace contextRef="#ctx0" brushRef="#br0" timeOffset="82965.48">13205 3908 10127 0,'0'0'896'0,"0"0"-704"0,0 0-192 0,0 0 3424 0,0 0 656 16,4-4 128-16,-4 4 16 15,3-4-1776-15,-3 4-352 0,0 0-80 0,4-5-16 0,-4 5-640 0,0 0-128 16,0 0-16-16,5-4-16 0,-5 4-304 0,5-4-48 16,-5 4-16-16,6-2 0 0,-6 2-304 0,6 0-64 15,0 1-16-15,-1 2 0 0,1-1-96 0,0 1-32 16,2 3 0-16,0 0 0 0,1 3-80 0,1 2-32 15,1 3 0-15,-2 2 0 0,1 1 32 0,0 3 0 16,0 2 0-16,0 4 0 0,0 4-16 0,0 2 0 16,-1 2 0-16,-3 4 0 0,-1 1 32 0,-3 4 16 0,-2 4 0 15,-3 2 0-15,-5 1-80 0,-2 3-32 16,-1 1 0-16,-2 0 0 0,-3 0-160 0,-2-2 160 0,-2-4-160 0,-1-1 160 16,0-4-160-16,0-3 192 0,1-4-192 0,-2-3 192 15,4-2-192-15,-2-4 0 0,-2-1 144 0,0-4-144 16,0-3 0-16,0-2 144 0,1-3-144 0,0-2 0 15,0 0 0-15,1-2-272 0,2-2 16 0,1 0 16 32,3-2-1280-32,2 0-256 0,0-3-48 0,3-1-10928 0,2-2-2192 0</inkml:trace>
  <inkml:trace contextRef="#ctx0" brushRef="#br0" timeOffset="84913.72">14257 3996 10127 0,'0'0'896'0,"0"0"-704"16,0 0-192-16,0 0 0 0,0-6 1920 0,-4 0 368 16,-5 1 64-16,2 0 16 0,4 0-400 0,3 5-80 15,0-6-16-15,0 6 0 0,-1-5-80 0,1-1-32 16,0 6 0-16,0-5 0 0,0 5-416 0,0 0-64 16,0 0-32-16,0 0 0 15,0 0-480-15,0 0-80 0,0 0-32 0,0 0 0 0,0 0-240 0,0 0-48 16,4 8-16-16,2 3 0 0,-3 1-64 0,1 2-16 15,1 2 0-15,-2 1 0 0,0 3-96 0,2 2-32 16,0 1 0-16,1 1 0 0,-1 0-144 0,1 0 128 0,-2 0-128 0,1-1 128 16,-2-1-128-16,0 0 0 0,2-1 144 0,-2-2-144 15,-1 1 0-15,0-2 144 0,-1-2-144 16,0 0 0-16,-2-2 192 0,0-2-64 0,0-1 0 16,0-1-128-16,-2-1 0 0,-2-2 0 0,2 0 0 0,-1-1 0 31,-1-2-592-31,0-1-176 0,-3 1-48 0,3-3 0 15,-1-1-2320-15,1 0-480 0,-1 0-96 0</inkml:trace>
  <inkml:trace contextRef="#ctx0" brushRef="#br0" timeOffset="85212.29">14104 4250 24879 0,'0'0'2208'0,"-5"-3"-1760"0,-2-1-448 0,1-1 0 15,2 2 1104-15,0 0 144 0,4 3 32 0,-4-2 0 0,4 2 128 0,0 0 48 16,-2-5 0-16,2 5 0 0,0 0-688 0,6-4-128 16,-1 0-16-16,5 1-16 0,2 1-336 0,5 0-64 15,1-2-16-15,5 1 0 0,4 1 0 0,3-1 0 16,1-1 0-16,4 1 0 0,-4 0-48 0,1-1-16 16,0 0 0-16,0 0 0 0,-1-1-128 0,0 2 0 15,-4 0 0-15,1-1 128 0,-4 1-128 0,-1 1 0 16,-3 0 144-16,-3-1-144 0,-3 1 0 0,-2 1 0 15,-6 0 0-15,-6 1 128 0,0 0-128 0,0 0 0 0,0 0-128 0,0 0 128 32,0 0-432-32,0 0 0 0,0 0 0 0,0 0 0 15,-3 6-1808-15,0 0-352 0,-1 1-80 0</inkml:trace>
  <inkml:trace contextRef="#ctx0" brushRef="#br0" timeOffset="92088.96">15540 3933 14735 0,'0'0'1312'0,"0"0"-1056"0,0 0-256 0,0 0 0 15,0 0 1792-15,0 0 320 16,0 0 48-16,0 0 16 0,0 0-912 0,0 0-176 0,6 2-48 0,1 0 0 15,0 1 0-15,3-2 0 16,2 0 0-16,2 1 0 0,-2-2-320 0,2-2-64 0,1 1-16 0,1-1 0 16,-1-2-80-16,1-1-32 0,0 0 0 0,-2-1 0 15,0-1-144-15,-2-1-16 0,0-1-16 0,0 0 0 16,-3 1-80-16,0-2-16 0,-2-1 0 0,0 0 0 16,-2 0 32-16,0 1 0 0,-2-1 0 0,-1 1 0 15,-2-1 48-15,0 2 16 16,-1 1 0-16,0 2 0 0,-3-1 96 0,0 2 0 0,0-1 16 0,0 3 0 0,-2 1-112 0,-1 1-32 15,-1 1 0-15,0 1 0 0,-2 2-144 0,-1 2-48 16,-1 1 0-16,-1 1 0 0,1 1-128 0,-2 2 0 16,-1 1 0-16,1 1 128 0,-1 0-128 0,2 2 0 15,1 0 0-15,0 1 0 0,1 0 0 0,1 0 0 16,1-1 128-16,3 1-128 0,-1-2 0 0,4 0 0 16,1-2 0-16,-2 0 0 0,3 0 0 0,3 0 0 15,2-1 0-15,1-1 0 0,1-2 0 0,1 0 0 16,2 1 0-16,1-3 128 0,2 1-128 0,3-2 0 15,0-1 0-15,3 0 0 0,0-2 0 0,4 0-256 16,0-1 48-16,1-1 0 16,3-4-624-16,-1 1-128 0,0-2-32 0,1 0-10768 0,-1-2-2144 0</inkml:trace>
  <inkml:trace contextRef="#ctx0" brushRef="#br0" timeOffset="93174.1">16141 3673 14735 0,'0'0'1312'0,"0"0"-1056"15,0-6-256-15,0 1 0 0,0-1 2256 0,0 6 400 16,0-5 80-16,0 5 16 0,0-6-656 0,0 6-128 16,0 0-32-16,0 0 0 0,0 0-800 0,0 0-176 15,0 0-16-15,0 0-16 0,0 0-464 0,0 0-80 16,0 0-32-16,-2 7 0 0,-1 1-128 0,-1 2-32 16,1 1 0-16,0 2 0 0,-2 1-16 0,2 2-16 15,0-1 0-15,1 1 0 0,-1 1 16 0,1-1 0 16,0 1 0-16,0-1 0 0,1 1 32 0,1-1 16 15,0 0 0-15,2-1 0 0,-1-2 32 0,1 0 16 16,0-2 0-16,2-2 0 0,0 1 64 0,3 0 16 16,-3-2 0-16,3 0 0 0,0-3 32 0,3 0 0 15,0-1 0-15,0-1 0 0,1-1-144 0,1 0-32 0,0-2 0 0,3-2 0 16,-2 2-208-16,2-2 144 0,2-1-144 0,-1-1 128 16,1-2-128-16,-1 1-224 15,2-2 48-15,-1 0 16 16,0 1-272-16,-1-2-48 0,0 0-16 0,-2 1 0 15,-1-2-512-15,-2 1-96 0,0-1-32 0,-1 1 0 0,-5-1-2448 0,-1 0-512 16</inkml:trace>
  <inkml:trace contextRef="#ctx0" brushRef="#br0" timeOffset="93379.68">16146 3675 17503 0,'-5'-5'1552'0,"1"-2"-1232"16,-1 0-320-16,3 2 0 0,2-1 3424 0,0 6 624 15,2-4 128-15,3-1 32 0,1-1-2576 0,4 1-512 16,1 0-96-16,1 1-32 0,4 0-480 0,-2 1-112 16,3 0-16-16,1 1 0 0,1-1-224 0,1 2-160 15,-1 0 192-15,-1 0-192 16,0 1-272-16,-1 0-176 0,1-1-16 0,-3 2-16 16,0 1-2128-16,-3 2-416 0,-2-1-96 0</inkml:trace>
  <inkml:trace contextRef="#ctx0" brushRef="#br0" timeOffset="93552.17">16230 3768 27183 0,'0'0'1200'0,"0"0"256"0,-5 0-1168 0,5 0-288 0,0 0 0 0,0 0 0 15,-6 0 1744-15,6 0 304 0,0 0 48 0,0 0 16 16,0 0-976-16,0 0-192 0,0 0-48 0,0 0 0 16,9-3-544-16,0 2-112 0,3 0-32 0,1 0 0 15,3-2-208-15,-1 2 128 0,2-2-128 0,1 2 0 16,2-1-192-16,1 0-128 0,1-1-16 0,1 0-16 15,2 0-2160-15,1 0-432 0,0 0-96 0</inkml:trace>
  <inkml:trace contextRef="#ctx0" brushRef="#br0" timeOffset="93991.64">16777 3594 17503 0,'0'0'1552'0,"0"0"-1232"15,0 0-320-15,0 0 0 0,-1-5 3360 0,1 5 608 16,0 0 128-16,0 0 32 0,0 0-1984 0,0 0-400 15,0 0-80-15,0 0 0 0,0 0-960 0,-4 6-176 16,-2 2-32-16,1 3-16 0,-1 2-160 0,-1 2-16 0,0 3-16 0,0 2 0 16,-1 0-112-16,1 2-32 15,-1-2 0-15,3 1 0 0,-2 0-144 0,0 0 128 0,2 0-128 0,-2 1 128 16,3-1-128-16,-1-1 0 16,2-3 0-16,-1 0 128 0,0-1-128 0,2 0 0 0,0-4 0 0,2-2 128 15,-2-3-128-15,2-1 0 0,0-6 0 0,0 0 128 16,0 0-128-16,0 0 0 0,0 0 0 0,4-7 0 15,0-4-224-15,2-2 32 0,1-5 0 0,0-3 0 16,1-3-80-16,1-2-16 0,1-3 0 0,1 0 0 16,0-2-80-16,-1-1-16 0,-3 3 0 0,1 3 0 15,-1 2 384-15,-1 3 0 0,0 2 0 0,-1 5 0 16,0 2 0-16,-2 3 336 0,0 2-32 0,1 2-16 16,-4 5 128-16,0 0 32 0,0 0 0 0,0 0 0 0,0 0-208 0,6 4-48 15,0 1 0-15,-1 2 0 0,0 2-192 0,-1 2 144 16,0 1-144-16,1 2 128 0,-2 1-128 0,0 0 160 15,1 2-160-15,-1-1 160 0,-1 1-160 0,0-1 128 16,1 1-128-16,-1 0 128 16,-2 3-128-16,1-1 0 0,0-1 0 0,0 1 0 0,-1-1-144 0,1-1-112 15,-1 0-32-15,0-1 0 16,0 0-1568-16,0-2-320 0,-1-1-64 0,0-2-14176 0</inkml:trace>
  <inkml:trace contextRef="#ctx0" brushRef="#br0" timeOffset="94164.5">16711 3905 26719 0,'0'0'2368'0,"-3"-4"-1888"0,-1-1-480 16,1 1 0-16,3 4 1056 0,-2-5 112 0,1 1 32 0,1 4 0 15,0 0 48-15,0 0 16 0,3-5 0 0,4 0 0 16,0 1-752-16,3-1-160 0,1 1-32 0,4 1 0 16,0-1-320-16,4 2 0 0,-2 0 0 0,4-1 0 31,1 0-1856-31,1 1-304 0,3-1-48 0</inkml:trace>
  <inkml:trace contextRef="#ctx0" brushRef="#br0" timeOffset="95853.57">17218 3650 13935 0,'0'0'608'0,"0"0"144"0,2-5-608 0,1-1-144 0,0-2 0 0,-1 2 0 16,0-1 1440-16,2 1 256 16,-2 1 48-16,1-1 16 0,-1 1-288 0,2-1-64 0,-2 1-16 0,-2 5 0 15,3-6-208-15,-3 6-32 0,4-4-16 0,-4 4 0 16,4-4-192-16,-4 4-48 0,0 0 0 0,0 0 0 15,0 0-192-15,0 0-64 0,0 0 0 0,0 0 0 0,0 0-208 0,0 0-48 16,0 0-16-16,0 0 0 0,-2 7-112 0,-2 3 0 16,-1 3-16-16,-3 4 0 0,-2 2-64 0,-1 5-16 15,-2 1 0-15,-1 3 0 0,-3 0-32 16,-2 3 0-16,0 4 0 0,-4 2 0 0,-3 0-128 0,-1 0 192 16,-3 0-192-16,0-1 192 0,2 0-192 0,0-1 0 15,3 0 0-15,2-4 0 0,1-2 0 0,2-3 0 16,2-1 128-16,3-2-128 0,1-2 0 0,3-3 0 15,1-1 0-15,1-3 128 0,0 0-128 0,2-1 0 16,1-2 144-16,1-3-144 0,-1 1 0 0,2-2 0 16,0-2 0-16,1 1 0 15,3-6-544-15,0 0-32 0,0 0 0 0,0 0 0 16,0 0-1712-16,0 0-336 0,0 0-80 0</inkml:trace>
  <inkml:trace contextRef="#ctx0" brushRef="#br0" timeOffset="96198.9">17176 4079 24879 0,'0'0'1088'0,"0"0"256"0,0 0-1088 0,0 0-256 0,0 0 0 0,0 0 0 16,0 0 1808-16,0 0 304 0,0 0 64 0,0 0 16 15,-3 4-1360-15,-1 3-288 0,0 2-48 0,0 2-16 0,0 2-240 0,-1 2-48 16,1 2-16-16,0-1 0 0,1 1-176 15,1 0 160-15,-1 0-160 0,0 2 160 0,1-2-160 0,0 1 0 16,1 0 144-16,1-1-144 0,0-2 0 0,1 0 128 16,0-1-128-16,0-2 0 0,0-1 224 0,2-1-32 15,0-2 0-15,0-2 0 0,2 1 288 0,0-3 48 16,-5-4 16-16,7 4 0 0,0-3-32 0,2 0-16 16,2 0 0-16,-1-1 0 0,0 0-176 0,0-1-16 15,1-1-16-15,1-1 0 0,1 1-288 0,0 0 0 16,2 1 0-16,-1-1 0 0,1-1-256 0,0 1-128 15,-1 1 0-15,1 1-16 16,0 0-544-16,-1 1-96 0,-1 0-32 0,0 0 0 16,1 1-1904-16,-2-1-384 0</inkml:trace>
  <inkml:trace contextRef="#ctx0" brushRef="#br0" timeOffset="96606.29">17567 3548 23039 0,'0'0'2048'0,"4"-5"-1648"16,0 0-400-16,0-1 0 0,1 0 1296 0,-1-1 176 15,-1 0 48-15,0 2 0 0,2-1 176 0,-1 2 32 16,1 2 16-16,0 0 0 0,1-1-672 0,-1 2-144 16,2 1-32-16,0 1 0 0,1 2-288 0,1 1-64 15,0 1-16-15,1 3 0 16,1 2-144-16,1 2-48 0,1 1 0 0,0 4 0 0,0 2-80 0,2 1-32 16,-1 2 0-16,1 5 0 0,-3 1 0 0,2 4 0 15,-2-1 0-15,0 3 0 0,-2 3-96 0,-3 1 0 0,-2 2-128 0,-4 1 192 16,-4 2-16-16,-4 2-16 15,-4 2 0-15,-2-2 0 0,-4-2-160 0,-3 1 0 16,-3-3 0-16,-2 1 0 16,-2 0-512-16,-4-1-96 0,-1-3-16 0,-8 1 0 15,-6-3-1680-15,-5-3-320 0,-2-1-80 0,-1-2-7936 16,1-3-1584-16</inkml:trace>
  <inkml:trace contextRef="#ctx0" brushRef="#br0" timeOffset="97079.93">15395 3634 12895 0,'0'0'1152'0,"-1"-6"-928"15,-1-2-224-15,0 2 0 0,0-1 1792 0,0 1 320 16,-2 1 64-16,4 5 16 0,0 0-656 0,0 0-144 15,-3-6-32-15,3 6 0 0,0 0-80 0,0 0-32 16,-7-2 0-16,2 3 0 0,-1 2-176 0,1 2-48 16,-2 2 0-16,0 3 0 0,-2 3-208 0,0 2-48 15,-1 4-16-15,0 3 0 0,-1 3-368 0,1 0-64 0,-1 3 0 0,2 2-16 16,-2 2-128-16,2 3-32 16,0 2 0-16,1 2 0 0,1 0-16 0,3 2-128 15,2 2 192-15,3 0-64 16,2-3-128-16,4 0 0 0,3 0 0 0,1-3-176 0,1-3 176 0,2-1 0 15,3-2 0 1,2 0 128-16,5-3-384 0,0 0-80 0,3-5-16 0,5 0 0 0,3-2-2464 0,6-3-480 0,51 8-96 16,-13-14-32-16</inkml:trace>
  <inkml:trace contextRef="#ctx0" brushRef="#br0" timeOffset="97954.5">18126 3781 12895 0,'0'0'1152'0,"0"0"-928"16,4-7-224-16,0 1 0 0,3-1 2304 0,-1 1 400 15,-1 1 96-15,1-1 16 0,-1 1-880 0,1 1-160 16,-1 0-48-16,1 2 0 0,0 0-512 0,-6 2-128 16,8 1 0-16,0 2-16 0,-1 2-496 0,1 0-112 15,-1 3-16-15,-1 1 0 0,0 1-256 0,-2 1-64 16,-2 0-128-16,0 2 192 0,-2 0-48 0,-2 1-16 15,0 1 0-15,-1-1 0 0,-2 0-128 0,0 0 192 32,-1 2-192-32,0-3 192 0,-1-1-192 0,1 0 0 0,-1 0 144 0,1-1-144 15,1 0 0-15,1-2 128 0,1-1-128 0,0-2 0 16,3-6 0-16,0 0 144 16,0 0-144-16,0 0 0 0,0 0 128 0,0 0-128 0,9 0 0 0,1-3 0 15,1-5 0-15,2-1 0 0,2-4-176 0,3-2 176 16,1-3-160-16,-1-2 160 0,2-4-128 0,-1 0 128 15,0 1 0-15,-3 0-160 0,-2 1 160 0,-2 2 0 16,-3 0 0-16,-1 4 0 0,-3 2 0 0,0 2 0 16,-4 2 640-16,0 2 16 0,-1 2 16 0,0 6 0 15,0 0-64-15,0 0-16 0,0 0 0 0,-5 4 0 0,-1 2-400 16,1 3-64-16,-1 2-128 0,2 2 176 0,-1 1-176 0,1 0 192 16,1 1-192-16,-1 1 192 0,1 0-192 0,1 1 128 15,2 1-128-15,1-1 128 0,0-1-128 0,3-1 0 16,0-2 0-16,1 0 128 0,2-1-128 0,0-1 0 15,4-1 144-15,-1-1-144 0,1-1 0 0,1-3 0 16,3-2 0-16,0 1 0 16,2-3-2048-16,1-3-336 0,2-4-64 0</inkml:trace>
  <inkml:trace contextRef="#ctx0" brushRef="#br0" timeOffset="98833.15">15625 4921 20271 0,'0'0'896'0,"-5"-2"192"0,-2 1-880 0,1 0-208 0,0 1 0 0,1-1 0 15,5 1 1552-15,0 0 272 0,0 0 48 0,0 0 16 16,-4-3-624-16,4 3-128 0,0 0-32 0,0 0 0 16,0 0-432-16,0 0-96 0,0 0 0 0,7-3-16 15,-2 1-144-15,3 1-32 0,0 0 0 0,2 1 0 16,1 0-64-16,1 0 0 0,1-1-16 0,1 1 0 15,3-1-96-15,0 0-16 0,3 0 0 0,2-2 0 0,2 1-16 16,2 0-16-16,0 0 0 0,4 1 0 0,3 0-160 16,4 0 192-16,6-1-192 0,2 0 192 0,3-2-192 0,2-1 160 15,2 0-160-15,3 1 160 0,2 0-160 0,6 2 0 16,4 1 144-16,2-2-144 0,0-3 0 0,3 2 0 16,1 0 0-16,2 1 128 0,4 0-128 0,-2 0 0 15,-4-2 0-15,2 1 128 0,0 0-128 0,2 1 0 16,0 0 0-16,-2 0 0 0,-5-2 0 0,-1 2 128 15,-2 0-128-15,-1-1 0 0,2 0 160 0,-4-1-32 16,-2 0-128-16,-4 1 192 0,-3-1-16 0,-3 1-16 16,-4 0 0-16,0 1 0 0,-2-2 48 0,-1 1 16 15,-2 1 0-15,-2 0 0 0,-4-1 32 0,-2 0 16 16,-3 1 0-16,-3-1 0 0,-2 1-64 0,-4 1-16 16,-1 0 0-16,0 0 0 0,-4-1 0 0,1 1-16 0,-5 0 0 15,0 1 0-15,-1 0-176 0,0 1 192 16,-2-1-192-16,1 0 192 0,-2 1-192 0,-3 0 0 0,0-2 0 0,-1 2 128 15,0 2-128-15,-6-2 0 0,5 2 0 0,-5-2-176 16,7 2-144-16,-7-2-48 0,0 0 0 0,6 3 0 16,-6-3-528-1,4 4-96-15,-4-4-32 0,0 0-10496 0,2 6-2096 0</inkml:trace>
  <inkml:trace contextRef="#ctx0" brushRef="#br0" timeOffset="101386.06">16581 5316 10943 0,'0'0'480'0,"0"0"96"0,-3-6-448 0,1 0-128 15,-2 1 0-15,4-2 0 0,-1 1 1232 0,2-2 240 16,3-1 32-16,0 0 16 0,1-1 64 0,0 0 16 16,2-1 0-16,-1-1 0 0,2 0-112 0,-1 1-16 15,-2 1 0-15,1 2 0 0,0-1-96 0,0 1-32 16,-1 0 0-16,1 3 0 0,-2-1-112 0,-4 6-16 16,0 0-16-16,0 0 0 0,0 0-384 0,0 0-80 0,0 0-16 0,0 0 0 15,2 6-464-15,-1 3-80 16,-1 3-32-16,-2 2 0 0,1 3-16 0,-6 0-128 0,1 2 192 0,-2 1-64 15,-1 1-128-15,-1-1 160 0,1 1-160 16,-1-1 160-16,-1-3-160 0,1 1 0 0,-1 2 0 0,1-1 0 16,1 0 0-16,1-2 0 0,1-1 128 0,1 0-128 15,3-2 0-15,-2 0 0 0,4-3 0 0,1-3 0 16,1 0 0-16,-1-8 0 0,5 7 0 0,1-3 0 16,1-1 0-16,2 0 0 15,1-2 0-15,3 0 128 0,2-1-128 0,2-1 0 0,-2-2 0 0,2 0 0 0,1-1 0 0,1-2 0 16,0 0 0-16,0-1 0 0,-2 0-224 15,1 1 80-15,-2-1 16 0,1 1 0 0,-1 0 128 0,-3 0-192 16,0-2 192-16,-2-2-192 0,-2-1 192 0,0-1-128 16,-1 1 128-16,-1 0-128 0,-2 1 128 0,-1 0 0 15,1 0 0-15,-2 0 128 0,-1 1-128 0,-1 2 144 16,-1 0-144-16,0 1 160 0,-1 0 224 0,1 6 64 16,-2-5 0-16,2 5 0 0,-2-5-48 0,2 5 0 15,-3-2 0-15,3 2 0 0,0 0-144 0,-5 3-48 16,0 2 0-16,0 1 0 0,1 3-208 0,1 2 0 15,-1 1 0-15,1 4 0 0,-1 1 0 0,0 1 0 16,0 0 0-16,1 1 0 0,-2 1 0 0,3 1 0 0,-1 0 0 0,1-1 0 16,-1-1 0-16,1 3 128 15,0-1-128-15,1-1 0 0,0-1 0 0,0-1 0 0,1 0 0 16,1 0 0-16,1-3-256 0,0 0-80 0,1-1-32 16,1-2 0-1,0-1-1584-15,3-2-320 0,0-2-64 0,2-1-8848 0,1-5-1760 0</inkml:trace>
  <inkml:trace contextRef="#ctx0" brushRef="#br0" timeOffset="101842.55">17140 5574 25791 0,'0'0'2304'0,"0"0"-1856"0,0 0-448 0,0 0 0 16,-3 4 1200-16,-1 2 144 0,1 0 16 0,0 1 16 0,2 1-96 0,0 0-32 16,0 1 0-16,1 2 0 0,0-1-800 0,2 1-176 15,0 1-16-15,1 0-16 0,3 0-240 0,-1 0 128 16,2 2-128-16,1-3 0 0,-1 0 160 0,3-1-160 15,3-2 160-15,-2 0-160 0,0-1 144 0,1-2-144 16,1 0 128-16,-1-3-128 0,0-1 160 0,-1-1-160 16,0-1 192-16,0-3-192 15,-2-1 0-15,-2-2 0 0,0-1 0 0,-2-3 0 0,0-2 0 0,-3 0 0 0,-1-2 0 0,-2-2 0 16,-2 0 0-16,-2-2 0 0,-1 1 0 0,-3 1 0 16,-2 0 128-16,-1 2 128 0,-1-2 32 0,-1 2 0 15,1-1 160-15,0 0 16 0,1 2 16 0,1 0 0 16,1-1-160-16,3 1-16 0,0 0-16 0,0 0 0 15,2 1-128-15,0 0-32 0,2 0 0 0,1 0 0 0,1-1 64 0,-1 1 16 16,2 0 0-16,2 1 0 0,0 2 112 16,0 0 32-16,0 0 0 0,1 3 0 0,2-1-176 0,0 2-48 15,2 2 0-15,1 1 0 0,-1 2-128 0,0 1 0 16,0 1 0-16,-1 2 0 0,1 1 0 0,-2 3 128 16,1 2-128-16,-2 1 0 0,-1 0 0 0,1 2 0 31,-2 1 0-31,-2 1 0 0,-2 2 0 0,0-1 0 0,-2 0 0 0,1 2 0 0,-1-2 0 0,-2 2 0 31,-2-2 0-31,0-1 0 0,0 1-352 0,0-2-48 0,0-1-16 0,2-1 0 16,0-2-480-16,2 0-112 0,0-2-16 0,1-1 0 15,3-6-1840-15,0 0-368 0,0 0-80 0</inkml:trace>
  <inkml:trace contextRef="#ctx0" brushRef="#br0" timeOffset="102220.88">17634 5300 11967 0,'0'0'1072'0,"0"0"-864"0,2-7-208 0,-1 2 0 16,-1 5 4064-16,0 0 768 0,0 0 160 0,0 0 16 0,0 0-2704 0,0 0-528 15,0 0-112-15,0 0-32 0,0 0-688 0,0 0-144 16,0 0-32-16,0 7 0 0,-1 2-160 0,0 2-32 16,-1 2-16-16,0 2 0 0,-1 0-176 0,1 2-48 15,0 0 0-15,0 1 0 0,1-2-144 0,0 1-16 16,0 0-16-16,1 1 0 0,1 0-32 0,0-2-128 16,0 1 192-16,1-2-64 0,2-1-128 0,2 0 128 15,-1-1-128-15,3-1 128 0,1 0-128 0,-1-1 160 16,-2-1-160-16,3-2 160 0,1-2-160 0,1 0 160 15,2-2-160-15,-1-1 160 0,3 0-336 0,-1-2-64 16,1-2-16-16,2-2 0 16,-1-1-432-16,2-3-80 0,1-1-32 0,-1-2 0 15,0-1-944-15,-1-1-192 0,0-2-48 0,-3 0-13760 0</inkml:trace>
  <inkml:trace contextRef="#ctx0" brushRef="#br0" timeOffset="102426.05">17688 5283 25791 0,'0'0'2304'16,"-6"-6"-1856"-16,0-1-448 0,0 2 0 16,2-1 1328-16,1 2 160 0,3 4 48 0,-2-6 0 0,2 6-224 0,3-5-32 15,0 0-16-15,2 1 0 0,3 0-816 0,3 1-176 16,1 1-16-16,3 0-16 0,0 0-240 0,1 1 128 16,-1 1-128-16,1 1 0 0,-1 0-128 0,1 1-128 15,-2 1-32-15,1 2 0 16,-3-1-1840-16,-1 1-368 0,-2 0-80 0,-3 1-10784 0</inkml:trace>
  <inkml:trace contextRef="#ctx0" brushRef="#br0" timeOffset="102599.84">17679 5401 4607 0,'0'0'400'0,"-5"3"-400"16,-4-2 0-16,1 1 0 0,1-1 5056 0,3-1 912 16,4 0 192-16,0 0 48 0,0 0-3232 0,0 0-640 15,0 0-128-15,0 0-32 0,0 0-992 0,0 0-208 0,0 0-32 0,0 0-16 16,8-3-480-16,4 1-112 15,2 0-16-15,3 0 0 0,1 0-128 0,2-1-16 0,1 1-16 0,1 0 0 16,2-1-288-16,2 1-64 0,-1-1-16 0,1 2 0 16,1-2-1936-16,-2 0-384 15,-2-1-80-15</inkml:trace>
  <inkml:trace contextRef="#ctx0" brushRef="#br0" timeOffset="102867.35">18264 5248 9215 0,'0'0'400'0,"0"0"96"16,1-4-496-16,-1 4 0 0,1-7 0 0,1 2 0 0,-1-1 5856 0,-1 6 1072 16,0 0 224-16,0 0 32 0,0 0-4560 0,0 0-896 15,0 0-192-15,0 0-48 0,0 0-768 0,0 0-144 16,0 0-48-16,6 5 0 0,-2 1-192 0,-1 3-32 16,0 2-16-16,0 1 0 0,0 1-96 0,0 2 0 15,-1 0-16-15,1 1 0 0,0 1-176 0,-1 1 0 16,0-2 0-16,-2 2 0 0,2 0 0 0,-1 1 0 15,2-1 0-15,-3-1 0 0,0 1 0 0,0-2 0 16,1 0 144-16,-2-3-144 0,1-1 0 0,-3-2-160 16,2-1 16-16,0 0 0 15,0-2-592-15,-1 1-112 0,1-1-32 0,1-7 0 16,0 0-2320-16,0 0-448 0</inkml:trace>
  <inkml:trace contextRef="#ctx0" brushRef="#br0" timeOffset="103077.15">18129 5314 30399 0,'-3'-9'2704'0,"0"-1"-2160"16,1-1-544-16,1 0 0 0,1 2 832 0,1 0 64 15,1-2 16-15,2 1 0 0,0 0 256 0,2 1 48 16,1 0 16-16,3 2 0 0,2 0-720 0,3 2-128 16,1-1-48-16,3 2 0 0,1 0-208 0,1 2-128 15,-2 0 160-15,1 1-160 16,0 2 0-16,-1-1 0 0,-2 1 0 0,1 1 0 0,-2 2-224 0,0-1-144 15,-3 0-16-15,-2 3-16 16,-2 0-1440-16,-2 3-272 0,-1 0-64 0,-2 1-7824 16,-1 3-1568-16</inkml:trace>
  <inkml:trace contextRef="#ctx0" brushRef="#br0" timeOffset="103278.54">18141 5569 29247 0,'0'0'1296'0,"0"0"272"0,0 0-1248 0,0 0-320 0,0 0 0 0,0 0 0 15,0 0 1280-15,0 0 208 16,0 0 48-16,0 0 0 0,0 0-448 0,6 4-96 0,2-2-16 0,3 0 0 16,1 0-384-16,3-1-80 15,0 0 0-15,2-1-16 0,2 0-224 0,1 0-32 16,1-1-16-16,1 0 0 0,0 0-224 0,0-1 0 0,0-1 0 0,-2-1 0 16,-1 1-784-16,-3 0-48 0,0-1-16 0,-2 2 0 15,-2 0-2160-15,-1 1-416 0,-1 0-96 0</inkml:trace>
  <inkml:trace contextRef="#ctx0" brushRef="#br0" timeOffset="105024.4">19647 3874 12543 0,'0'0'560'0,"0"0"112"0,5-3-544 0,1 1-128 15,-1 0 0-15,2-2 0 0,1 1 960 0,-2 0 144 16,-6 3 48-16,5-4 0 0,-5 4-448 0,0 0-64 15,0 0-32-15,5-3 0 0,0 0-64 0,-5 3-16 16,0 0 0-16,0 0 0 0,0 0 160 0,0 0 16 16,0 0 16-16,0 0 0 0,0 0-96 0,0 0-32 15,0 0 0-15,0 0 0 0,0 0-128 0,0 0-16 16,0 0-16-16,0 0 0 0,0 0-112 0,0 0-32 16,0 0 0-16,0 0 0 0,1-6-32 0,1 2-16 15,-2 4 0-15,0 0 0 0,0 0-48 0,0 0 0 16,0 0 0-16,0 0 0 0,-1-5-64 0,1 5-128 15,-2-4 176-15,2 4-176 0,-3-3 208 0,3 3-64 0,-5-2-16 0,1 0 0 16,-1 0 144-16,1 0 32 0,-2 2 0 0,0 0 0 16,-1 0-48-16,-1 1 0 0,0 0 0 0,0 1 0 15,-1 2-64-15,0 0-32 0,-1 2 0 0,0 0 0 16,-1 2-160-16,-1 2 192 0,0 1-192 0,-1 2 192 16,0 2-192-16,-3 4 160 0,-1 3-160 0,-1 2 160 15,1 3-32-15,-2 4 0 0,-1 4 0 0,0 2 0 0,-2 3-128 0,1 2 0 16,3 2 0-16,-1 0 128 0,1 0-128 0,4-2 0 15,2 0 0-15,3 0 0 0,4-1 0 0,0-1 0 16,5-1 0-16,5-2 0 0,-1 0 0 0,4-3 0 16,2-1 144-16,2-1-144 0,1-3 192 0,2 2-48 15,1-3 0-15,0-3 0 0,2-3-144 0,2-1 192 16,1-2-192-16,1-2 192 0,2-1-64 0,3-2 0 16,0-1 0-16,1-2 0 15,4-1-1488-15,2-2-304 0,2-4-64 0</inkml:trace>
  <inkml:trace contextRef="#ctx0" brushRef="#br0" timeOffset="105841.62">19954 4166 30639 0,'-1'-10'1344'0,"1"10"304"0,1-7-1328 0,2 0-320 0,3-2 0 0,0 0 0 15,3 0 752-15,1 0 80 0,2 1 0 0,1 0 16 16,3 1-16-16,-2 1-16 0,2 1 0 0,1 2 0 15,1 1-480-15,-2 1-80 0,1 1-32 0,-4 1 0 16,-1 1-224-16,-1 2 128 0,-1 2-128 0,-3 2 0 0,-1 1 0 0,-2 2 0 16,0 2 0-16,-4 0 0 0,0 1 0 0,-5 1 0 15,1 0 0-15,-3-1 144 0,0 0-144 0,-1 1 160 16,-4-1-160-16,1-1 160 0,1-1-160 0,0 0 0 16,0-1 144-16,2-1-144 0,2-2 0 0,0 0 0 15,1-2 0-15,1 0 128 16,4-6-128-16,-1 7 0 0,1-7 0 0,4 6 128 0,1-2-128 0,3 0 0 15,0-1 0-15,0 1 0 0,3 1 0 0,1-1 0 16,4 2 0-16,-2-1 0 0,-1 1 160 0,2-2-32 16,-4 2-128-16,1 0 192 0,-2 2-32 0,0 0-16 15,-2-1 0-15,0 2 0 0,-2 0-16 0,-3 0-128 16,-1-1 192-16,-1 0-64 0,-2-1 64 0,-2-1 16 16,-2 1 0-16,-1 0 0 15,-3-2 112-15,-1 1 32 0,-2-2 0 0,-1-1 0 16,-3 1-64-16,0-3-16 0,-2 1 0 0,2-1 0 0,-1 0-144 0,2 0-128 15,-1-1 144-15,2 0-144 16,2 0 0-16,0-1 0 0,1-1 0 0,1-1 0 16,0-1-832-16,1 0-48 0,2-2-16 0,-1 1 0 15,2-3-2800-15,3 2-560 0</inkml:trace>
  <inkml:trace contextRef="#ctx0" brushRef="#br0" timeOffset="106159.6">20442 4133 34959 0,'0'0'1536'0,"0"0"336"0,0 0-1488 31,0 0-384-31,0 0 0 0,0 0 0 0,0 0 240 0,-2 6-32 0,0 2 0 0,0 2 0 0,0 2 112 0,-1 2 0 16,1 1 16-16,0 1 0 0,1 1-144 0,1-1-16 16,-2 2-16-16,2-1 0 0,0 1 16 0,2 0 0 15,0-2 0-15,1 1 0 0,1-1 32 0,0-1 16 31,2 0 0-31,-1-2 0 0,2-1 32 0,-2-1 16 0,2-1 0 0,0-2 0 0,0-2 48 0,1 0 16 32,-1-2 0-32,1-1 0 0,0 0-16 0,2-1-16 0,-3-1 0 0,3 0 0 15,-1-1-128-15,1 0-32 0,1-1 0 16,-1 0 0-16,0 0-144 0,-2 0 0 0,0 0 144 0,1 1-144 16,-1 1 0-16,0-2-240 0,-1-1 48 0,1 1 0 15,-1 1-576-15,-1 0-128 0,1-1 0 0,0 1-16 31,0 0-1936-31,1-1-384 0</inkml:trace>
  <inkml:trace contextRef="#ctx0" brushRef="#br0" timeOffset="106522.39">20602 3944 32255 0,'-18'-18'2864'0,"12"9"-2288"15,-1-2-576-15,2 1 0 0,0-1 384 0,2 1-16 16,1 0-16-16,2 2 0 0,2 0 160 0,3 1 48 16,3 2 0-16,2 0 0 0,1 2-224 0,1 1-32 15,1 2-16-15,2 1 0 0,-1 2-144 0,1 2-16 16,-2 0-128-16,0 1 192 0,-4 0-192 0,0 2 176 16,-2 1-176-16,-3 1 160 0,0 1-160 0,-3 1 128 0,-2 0-128 15,-3 0 128-15,0-1 80 0,-3 0 16 0,0 1 0 0,-2 0 0 16,-1 0-16-16,0-1 0 0,0 0 0 0,0-1 0 15,0-2-80-15,3 0 0 0,0-1-128 0,1 0 192 16,2-2-192-16,4-5 176 0,0 0-176 0,0 0 160 16,0 0 32-16,1 7 16 0,-1-7 0 0,6 4 0 15,0 0-16-15,2-3-16 0,1 0 0 0,2-1 0 0,2 0-176 0,0 0 160 16,1-1-160-16,1 0 160 0,-1 0-160 0,-1 1-224 16,-1 1 48-16,2 0 16 15,-1 0-2016-15,0 0-416 0,1 1-80 0</inkml:trace>
  <inkml:trace contextRef="#ctx0" brushRef="#br0" timeOffset="106745.15">20960 4309 36863 0,'0'0'3264'15,"0"0"-2608"-15,0 0-528 0,0 0-128 0,0 0 176 0,8 0 0 0,0 0 0 0,4 1 0 16,0 0 160-16,5 0 48 0,1 1 0 0,3 0 0 16,1 0-384-16,1-1 0 0,0 0 0 0,0 0 0 15,1-1-1344-15,-1 0-352 0,1 0-64 0,-1 1-13744 16</inkml:trace>
  <inkml:trace contextRef="#ctx0" brushRef="#br0" timeOffset="107203.93">21472 4148 29487 0,'0'-5'2624'16,"1"-1"-2112"-16,0 0-512 0,1 0 0 0,2 2 752 0,0 0 32 16,0 1 16-16,3 1 0 0,1 0-144 0,2 2-16 15,2 2-16-15,0 1 0 0,1 2-304 0,-1 0-48 16,0 3-16-16,0 1 0 0,0 0 48 0,-2 2 0 15,-1-1 0-15,-2 2 0 0,-3 1-64 0,-2-1-16 16,-1 1 0-16,-1 0 0 0,-2 0-96 0,-1 2 0 16,-1 0-128-16,-1-1 192 0,-3-1-48 0,1 2-16 0,-2-1 0 0,2-1 0 15,0-2-128-15,0-1 0 0,0 0 0 0,2-1 0 16,1-1 128-16,0-2-128 0,2 0 0 0,2-6 128 16,0 0-128-16,0 0 0 15,0 0 144-15,0 0-144 0,6-4 144 0,2 0-144 0,4-3 192 0,1-1-192 0,0-3 128 0,0-3-128 16,0-2 0-16,-1 0 0 0,0 1 144 0,-1 0-16 15,0-1-128-15,-1 2 192 0,-2 1 256 0,0 1 64 16,-2 2 0-16,-1 2 0 0,-1 3 128 0,-3-1 16 16,-1 6 16-16,0 0 0 0,0 0-272 0,0 0-48 15,0 0-16-15,0 0 0 0,0 0-336 0,0 0 0 16,-1 8 0-16,1 1 0 0,0 0 0 0,0 1 0 16,1 1-144-16,0 1 144 0,1 1 0 0,2-1 0 15,-1 0 0-15,1 0 0 0,2-2-128 0,2-1 128 16,0-2 0-16,0 1 0 0,0-1-256 0,1-2 32 31,1-1 0-31,1 1 0 16,0-3-688-16,1 0-144 0,1-1-32 0,0 0-11216 15,1-1-2256-15</inkml:trace>
  <inkml:trace contextRef="#ctx0" brushRef="#br0" timeOffset="107535.03">21887 3956 29599 0,'-7'-18'1312'0,"5"10"272"0,0 1-1264 0,-1-1-320 16,3 0 0-16,0 1 0 0,2-1 672 0,0 1 80 15,1 1 16-15,-1 0 0 0,4 3 128 0,0 1 48 16,3 2 0-16,0 0 0 0,0 1-448 0,1 1-96 16,0 1-16-16,-1 2 0 0,1 0-64 0,-2 2-32 15,-2-1 0-15,-1 2 0 0,-1 0-160 0,0-1-128 16,-3 0 144-16,-1 1-144 0,-1 1 160 0,-1-1-160 15,-3 1 160-15,0 1-160 0,-2 0 176 0,0 0-176 16,0-1 192-16,0-2-192 0,1 1 192 0,-1 0-192 16,1-2 192-16,2 1-192 0,0-2 144 0,0 1-144 15,4-6 0-15,0 0 144 0,0 0-144 0,0 0 0 16,5 5 0-16,1 0 128 0,2-2 16 0,2-1 0 16,2-1 0-16,1 1 0 0,2-2-144 0,1-2 0 15,2 1 0-15,0 0 0 16,1 0-304-16,0 0-144 0,-1 0-16 0,1 0-16 15,-3-2-1728-15,0 0-352 0,1 1-64 0</inkml:trace>
  <inkml:trace contextRef="#ctx0" brushRef="#br0" timeOffset="108261.77">22382 3763 11055 0,'0'0'976'0,"0"0"-784"0,0 0-192 16,0 0 0-16,0 0 1792 0,0 0 304 0,0 0 64 0,0 0 16 15,0 0-896-15,0 0-192 0,0 0-16 0,0 0-16 16,0 0-416-16,0 0-64 0,0 0-32 0,0 0 0 15,0 0-96-15,0 0-32 0,0 0 0 0,5-3 0 0,-5 3 160 0,0 0 48 16,0 0 0-16,6-3 0 0,-1 0 80 0,-5 3 32 16,7-2 0-16,-1 1 0 0,-6 1-32 0,6-1 0 15,-6 1 0-15,6 0 0 0,0 0-144 0,-6 0-48 16,5 3 0-16,1-1 0 0,-1 1-224 0,2 0-48 16,0 1-16-16,-1 2 0 15,0 0-64-15,-1 3-16 0,2 1 0 0,-1 2 0 0,1 3-144 0,0 0 0 16,-1 3 144-16,-1 2-144 0,0 2 0 0,1 3 0 15,-1 2 0-15,0 2 128 0,-3 0-128 0,-2 4 0 16,-1 4 0-16,-4-1 0 0,0-1 0 0,-3 2 0 16,-1 1 0-16,-4-2 128 0,-1 1-128 0,-3-2 128 15,-1-1-128-15,-2-3 128 0,-1-3-128 0,1 0 176 16,0-1-176-16,0-1 192 0,1-3-192 0,0-3 160 16,0-3-160-16,3-1 160 0,-3-2-160 0,3-2 128 15,0-2-128-15,2 0 128 0,0-3-128 0,1 0 160 0,2-1-160 0,0-1 160 16,2-1-160-16,2 1 0 0,-1-1 0 0,3 0 128 15,-1-2-128-15,6-2 160 0,0 0-160 0,0 0 160 16,0 0-160-16,0 0 0 0,0 0 144 0,0 0-144 16,0 0 128-16,0 0-128 15,-3 3 128-15,3-3-128 0,0 0 0 0,0 0 0 0,0 0 0 0,0 0 128 16,0 0-512-16,0 0-112 0,-6 0-16 0,6 0 0 16,0 0-2304-16,-5 0-448 0</inkml:trace>
  <inkml:trace contextRef="#ctx0" brushRef="#br0" timeOffset="111344.62">4080 7768 10127 0,'0'0'896'0,"0"0"-704"0,-5 0-192 0,0-1 0 0,5 1 3424 0,0 0 656 16,0 0 128-16,-6-1 16 0,6 1-2336 0,0 0-480 15,0 0-80-15,0 0-32 0,0 0-592 0,0 0-112 16,0 0-16-16,0 0-16 0,0 0-560 0,9 0 0 15,1 1 0-15,2 0 0 0,1 0 0 0,3 0 0 16,0 1 0-16,3-2 0 0,2 0-144 0,2 1 16 16,0-1 0-16,0 0 0 15,-3 0-1584-15,-1 1-304 0,-3 0-64 0</inkml:trace>
  <inkml:trace contextRef="#ctx0" brushRef="#br0" timeOffset="111547.74">4031 7979 32655 0,'-12'0'1440'0,"8"2"304"0,-2 0-1392 15,1-1-352-15,-1 1 0 0,6-2 0 0,0 0 480 0,0 0 32 0,0 0 0 0,0 0 0 16,0 0-96-16,0 0-16 0,4 6 0 0,2-3 0 16,4-1-256-16,3-1-144 15,3-1 160-15,2-2-160 0,3 1 0 0,2-1 128 0,3-1-128 0,1 0 0 31,3 0-304-31,1 0-96 0,-1-2-32 0,-3 1-10064 0,-2-1-2000 0</inkml:trace>
  <inkml:trace contextRef="#ctx0" brushRef="#br0" timeOffset="113202.11">5811 7607 6447 0,'0'0'272'0,"0"0"80"0,0 0-352 0,0 0 0 16,-5-4 0-16,5 4 0 0,-5-2 2128 0,5 2 368 15,-5-3 64-15,5 3 0 0,-6-2-768 0,6 2-144 16,-6-4-48-16,0 2 0 0,1 2 48 0,5 0 0 31,0 0 0-31,-5-1 0 0,5 1-352 0,0 0-64 16,-5-1-16-16,5 1 0 0,0 0-368 0,0 0-80 0,0 0 0 0,0 0-16 15,0 0-368-15,0 0-64 0,0 0 0 0,0 0-16 0,0 0-48 0,8 1-16 16,3-1 0-16,2 0 0 0,1-1-16 0,1 0 0 0,3 0 0 16,-1 0 0-16,3-2-64 0,1 1-16 15,0 0 0-15,1 0 0 0,0 0-16 0,0-1-128 0,1 1 192 0,-3 0-64 16,-2-1-128-16,-2 2 0 16,-2-2 144-16,-2 1-144 0,-3-1 0 0,-1 1 144 0,-1-1-144 0,-7 3 0 15,0 0 0-15,0 0 0 0,0 0-240 16,0 0 80-1,0 0-544-15,0 0-128 0,0 0 0 0,0 0-16 16,0 0-2240-16,0 0-448 0</inkml:trace>
  <inkml:trace contextRef="#ctx0" brushRef="#br0" timeOffset="113846.4">6642 7228 8287 0,'0'-13'368'0,"0"7"80"0,0 0-448 0,0-2 0 0,0 0 0 0,0 1 0 0,0-1 4064 0,0 0 736 16,0 1 128-16,-2-1 48 0,1-1-2240 0,0 3-448 0,0-1-96 0,0 1-16 16,1 6-864-16,0-5-176 15,0 5-48-15,0 0 0 0,0 0-352 0,0 0-80 0,0 0-16 0,0 0 0 16,0 0-512-16,0 7-128 0,1 2 0 0,0 6 0 16,0 1 0-16,0 4-144 0,1 3 144 0,-1 2-208 31,1 2 208-31,0 1 0 0,-1 2 0 0,0 3-144 15,0 1 144-15,0 1 0 0,1 2 0 0,-1-2 0 0,0-1 0 0,0-1 128 16,-1-1-128-16,0-1 176 0,0-3-176 0,-1 0 0 16,0-4 0-16,0-3 0 0,-1-2 0 0,1-4 0 15,0-2 128-15,-1-3-128 0,0-1 208 0,0-1-32 16,2-8-16-16,0 0 0 0,0 0 32 0,-6 1 0 16,1-2 0-16,-1-3 0 0,2-1 0 0,-1-4 0 15,2-3 0-15,0-2 0 0,1-4-192 0,0-2 0 16,4-2 0-16,0-1 0 0,1-1 0 0,1-1 0 15,1-2 0-15,1 1-176 0,1 1 48 0,1 0 0 16,-1 2 0-16,2 2 0 0,1 3 128 0,0 1-128 16,-1 2 128-16,1 2-128 0,1 2 128 0,0 2-192 15,-1 1 192-15,0 1-192 0,-1 1 192 0,1 3 0 16,0 0 0-16,1 2 0 0,-1 0 0 0,1 2 0 0,-1 1 192 0,0 2-64 16,0-1-128-16,-4 1 0 0,0 1 0 0,-2-1 128 15,-1 3-128-15,-1 1 0 16,-1 0 0-16,-1 1 0 0,-1-2 0 0,-3 0 0 0,0 2 128 0,-3 0-128 15,-2-1 0-15,-1 1 0 16,-2-1 0-16,-2 1 0 0,1 0 0 0,-1 0 0 16,0 0-192-16,0-1 64 0,1 0-192 0,1 0-48 15,0-1 0-15,1 0 0 0,1-1-1312 0,2-1-272 0,1-2-48 0,1 1-13696 16</inkml:trace>
  <inkml:trace contextRef="#ctx0" brushRef="#br0" timeOffset="114144.25">6937 7546 23951 0,'-2'6'2128'0,"1"0"-1696"16,0 2-432-16,-1 0 0 0,-1 0 768 0,-1 1 80 15,2 1 16-15,0 0 0 0,1-2 480 0,1 0 112 16,0 2 16-16,2 0 0 0,1 0-624 0,3-1-112 16,-2-2-32-16,3-2 0 0,0-1-176 0,2 0-32 15,1-2-16-15,1 0 0 0,1-1 0 0,1-1 0 16,-2-2 0-16,2-1 0 0,-1-4 128 0,-1-2 32 15,-1-1 0-15,-3 1 0 0,-1-4 32 0,-2 1 16 16,-2-1 0-16,-1 0 0 0,-1 1-176 0,-3-1-16 16,-2 1-16-16,-2 1 0 0,-1 2-224 0,0 1-32 15,-3 3-16-15,1 0 0 0,0 1-208 0,1 2 0 0,1 3-192 16,-2 1 192 0,-1 0-608-16,1 2-16 0,3 2 0 0,0 1 0 15,1-1-1472-15,1 2-288 0,2 1-64 0,1-1-14208 0</inkml:trace>
  <inkml:trace contextRef="#ctx0" brushRef="#br0" timeOffset="114744.21">7284 7300 26719 0,'-4'-12'2368'0,"2"6"-1888"0,1-2-480 15,1 2 0-15,1-1 768 0,1-1 64 16,-1 0 16-16,1 0 0 0,0 0 496 0,2 2 112 0,1-1 16 15,-1 2 0-15,2-1-736 0,0 2-144 16,1 0-16-16,3 2-16 0,-2 1-400 0,1 2-160 16,1 1 128-16,0 3-128 0,0 0 128 0,-1 2-128 15,2 3 0-15,-4 0 128 0,0 1-128 0,0 1 192 16,-2 0-192-16,-1 0 192 0,-3 0-192 0,0 0 192 0,0 1-192 0,-1-1 192 16,0 1-192-16,-2 0 160 15,-3 0-160-15,1 0 160 0,0-1-160 0,-1 0 128 16,2-3-128-16,0-1 128 0,0-2-128 0,3-6 128 0,-1 6-128 0,1-6 128 0,0 0 0 0,0 0-128 15,0 0 192-15,0 0-64 0,4-7 64 0,-1-1 16 16,1-2 0-16,2-2 0 0,-1-3-208 0,3 0 144 16,1-2-144-16,0 0 128 0,-1-3-128 0,2 0 0 15,0 0 0-15,-1 2 0 0,-1 1 0 0,-1 4 0 16,1 1 0-16,-2 2 0 0,-3 2 0 0,-1 3 0 16,-2 5 224-16,0 0-64 0,0 0 80 0,0 0 16 15,0 0 0-15,-5 5 0 0,-2 2-256 0,1 3 144 16,0 1-144-16,0 2 128 0,2 1-128 0,1 1 0 0,0-1 0 0,2 0 128 15,4-1-128-15,-2 1 0 16,1-1 0-16,2 0 0 0,3-1 0 0,1 0 0 0,0-1 0 0,3-2 0 16,1-2 0-16,2-2 0 0,0-1 0 0,-1 0 128 31,3-2-576-31,1-2-112 0,2-2-16 0,1-4-11520 0,-1-1-2304 0</inkml:trace>
  <inkml:trace contextRef="#ctx0" brushRef="#br0" timeOffset="115684.82">6232 8102 12895 0,'0'0'1152'0,"0"0"-928"0,-4 0-224 0,-2-2 0 15,0 1 1776-15,0 0 304 0,1 0 64 16,-1 0 16-16,1 0-160 0,-1 1-16 0,1 0-16 0,0 0 0 15,0-1-560-15,5 1-128 0,0 0 0 0,0 0-16 16,0 0-464-16,0 0-96 0,0 0 0 0,0 0-16 16,0 0-304-16,0 0-64 0,0 0-16 0,8 0 0 15,0-1-304-15,6 0 160 0,0 1-160 0,6 0 128 16,3-3 0-16,4 0 0 0,6-1 0 0,7-1 0 16,5 1-128-16,6 0 192 0,3-2-192 0,3 1 192 15,4-2-192-15,5 1 0 0,7 1 144 0,2-1-144 0,1 1 0 0,0 1 0 16,1-3 0-16,0 1 0 0,1 1 0 0,0-1 0 15,-1 1 0-15,-2-2 128 0,-2 1-128 0,-1 1 0 16,-3 2 0-16,-2 0 128 0,-3-1-128 0,-6 1 0 16,-5-1 0-16,-5 0 0 0,-5-1 0 0,-4 1 144 15,-6 0-144-15,-5 2 0 0,-2 1 288 0,-5 0-48 16,-4 1-16-16,-2 0 0 0,-3 0-32 0,-4 0-16 16,-2 0 0-16,-6 0 0 0,0 0-176 0,0 0 0 15,0 0 144-15,0 0-144 16,0 0-400-16,-4 5-160 0,-3 1-16 0,0 0-16 15,-3 1-2416-15,-1 1-464 0</inkml:trace>
  <inkml:trace contextRef="#ctx0" brushRef="#br0" timeOffset="116280.3">6513 8759 20271 0,'-11'-16'896'0,"8"7"192"31,-1-1-880-31,1 0-208 0,1-1 0 0,1 0 0 0,1 0 2432 0,1-1 448 0,1-1 96 0,1 1 16 0,1-1-1360 0,0 2-272 16,1 0-48-16,3 1-16 0,2 1-656 0,2 0-128 15,-1 1-16-15,0 3-16 0,0 1-224 0,2 2-32 16,-2 4-16-16,-1 0 0 0,-1 2-208 0,-1 2 0 0,-2 0 128 0,0 4-128 16,-3 2 0-16,-1 3 0 0,-1 0 0 0,-2 3 0 15,-2 0 0-15,-2 2 0 16,-4 2 0-16,-1 1 0 0,-2 0-176 0,0 0 176 16,-5 2-160-16,2-1 160 0,-2-1 0 0,1-1 0 0,-1-2-128 15,3-2 128-15,0-2 0 0,3-2 0 0,1-3 0 16,2-1 0-16,3-1 0 0,0-2 0 0,2-1 0 0,3-6 160 15,0 0 208-15,0 0 32 0,0 0 16 0,0 0 0 16,0 0 32-16,8 2 16 0,1-1 0 0,2-1 0 16,2-1-144-16,1 0-48 0,1-1 0 0,2 0 0 15,-1-1-80-15,3 1 0 0,1 1-16 0,-2-1 0 0,-1 0-176 0,1 0 0 16,-1 0 144-16,2 0-144 16,-5 0-400-16,3 0-160 0,-2 0-16 15,0-2-16-15,0 1-2784 0,-1 0-544 0</inkml:trace>
  <inkml:trace contextRef="#ctx0" brushRef="#br0" timeOffset="116738.56">6950 8569 32255 0,'0'0'2864'16,"-4"-4"-2288"-16,0-1-576 0,4 5 0 0,-5-2 912 0,5 2 80 15,-4-1 16-15,1 2 0 0,-4 2-272 0,2 3-48 16,0 0-16-16,2 2 0 0,-1 1-480 0,0 2-192 0,2 3 128 0,1 2-128 15,-1-1 0-15,2 2 128 0,2 0-128 0,0 2 0 16,1 0 0-16,1-2 0 0,0 0 0 0,2-1 0 16,-1 1 0-16,3-2 0 0,0-1 0 0,0 0 0 15,2-2 128-15,1-2 0 16,1-2 0-16,-1-1 0 0,1 0 0 0,1-4 0 0,-1-2 0 0,0-2 0 31,0-2 32-31,0-3 0 0,-2-1 0 0,0-2 0 16,-1-2 16-16,-1-3 0 0,0 0 0 0,0-1 0 0,-2-3-48 0,0-1 0 15,-1 1 0-15,0 0 0 0,-1 2-128 0,-1 1 128 16,0 1-128-16,-1 2 128 0,-1 2 208 0,-1 1 48 16,0 1 0-16,0 3 0 0,0 5 64 0,0 0 32 15,0 0 0-15,0 0 0 0,0 0-272 0,0 0-48 16,0 0-16-16,0 0 0 0,-4 4-144 0,-1 4 0 16,2 1 0-16,1 3 0 0,-1 0 0 0,1 3 0 15,0 2 0-15,0 1 0 0,1 0-128 0,0 2 128 16,-2 1 0-16,2 1 0 0,0 1 0 0,0 0 0 15,0 0 0-15,0 0 0 0,0-1 0 0,0-1 0 16,0-1 0-16,1-2 0 16,0-3-400-16,0-1-64 0,1 0-16 0,1-3 0 15,1-2-752-15,2-1-160 0,-1-2-16 0,-4-6-16 16,7 2-2240-16,0-3-448 0</inkml:trace>
  <inkml:trace contextRef="#ctx0" brushRef="#br0" timeOffset="116990.52">7360 8675 31327 0,'0'0'1392'0,"0"0"272"0,0 0-1328 0,0-5-336 0,0 5 0 0,0 0 0 16,0 0 1312-16,0 0 192 0,0 0 32 0,0 0 16 0,0 0-528 0,0 0-96 15,0 0-32-15,0 0 0 16,-2 7-448-16,-1 1-112 0,1 0-16 0,0 4 0 0,0 2-192 0,0 1-128 16,1 0 160-16,-1 2-160 0,0-2 128 0,1 2-128 15,1-1 0-15,1 1 0 0,-1 0 0 0,2 1 0 16,2-1 0-16,-1-2 0 0,0-1 0 0,2-1 128 15,1-2-128-15,1-1 0 0,1-2 0 16,0 0 176-16,3-1-176 0,2-1 160 0,0-2-160 0,1 0 192 16,3-3-192-16,0-1 192 0,2-2-336 0,-2-2-64 15,2 0-16-15,-1-2 0 16,0-1-592-16,2-2-112 0,0-2-32 0,-1-1 0 16,-2-1-2192-16,-2-2-448 0</inkml:trace>
  <inkml:trace contextRef="#ctx0" brushRef="#br0" timeOffset="117193.62">7396 8686 18431 0,'-19'-7'816'0,"12"4"160"0,0-2-784 0,-3 1-192 16,4 0 0-16,0-1 0 0,3 1 3072 0,3 4 560 0,-1-6 112 0,1 6 32 16,0 0-2336-16,4-5-464 15,3-1-80-15,3 2-32 0,4 1-608 0,2-1-112 0,2 1-16 0,1 0-128 16,1 0 0-16,-1 1 0 0,1 1 0 0,-2 2 0 15,-2-1-416-15,-1 1-96 0,-3 0 0 0,-1 2-9664 16,-3-1-1936-16</inkml:trace>
  <inkml:trace contextRef="#ctx0" brushRef="#br0" timeOffset="117366.53">7324 8817 29087 0,'0'0'1280'0,"-5"-3"272"0,5 3-1232 0,0 0-320 0,-4-2 0 0,4 2 0 0,0 0 1264 0,0 0 192 15,0 0 32-15,0 0 16 0,0 0-592 0,6-2-112 16,2 0-32-16,4 0 0 0,5 0-576 0,1 0-192 16,2-1 128-16,2 0-128 0,2-1 0 0,2 1-304 15,-1-1 64-15,1-1 16 16,0 0-2512-16,0-1-496 0</inkml:trace>
  <inkml:trace contextRef="#ctx0" brushRef="#br0" timeOffset="117602.23">8037 8609 28559 0,'0'0'1264'0,"0"0"272"0,-3-5-1232 0,3 5-304 15,-3-3 0-15,3 3 0 0,-6-2 2000 0,6 2 352 0,-5 0 64 0,5 0 16 16,0 0-1424-16,-5 5-288 16,2 3-48-16,0 0-16 0,0 0-384 0,0 2-80 15,1 1 0-15,1 3-16 0,1 0-32 0,1 1 0 0,0 2 0 0,0 0 0 16,2 1-144-16,-1 0 128 0,0-1-128 0,0 1 128 15,-1-2-128-15,1 2 0 0,1 1 0 0,-1-2 0 0,-1 0 0 0,1-2 0 16,-2 0 128-16,1 0-128 16,-1-3-480-16,1-1-128 0,0-1-32 0,1-1 0 15,-1-2-2688-15,-1-7-560 0</inkml:trace>
  <inkml:trace contextRef="#ctx0" brushRef="#br0" timeOffset="117821.64">7913 8708 26719 0,'-10'-16'1184'0,"6"10"240"0,-2-2-1136 0,2 0-288 0,-2 2 0 0,3-2 0 16,0 0 2208-16,2 1 384 15,2-1 80-15,1 0 16 0,1 0-1440 0,4 2-288 16,0-1-48-16,4 2-16 0,3 0-608 0,2 2-128 16,3 0-32-16,0 1 0 0,-2 0-128 0,1 2 0 15,0 2 0-15,-1 0-176 0,2 1-112 0,-3 3-32 16,0 0 0-16,-3 2 0 15,-1 1-1408-15,-3 1-272 0,-1 1-64 0,-3 1-8160 16,-2 1-1616-16</inkml:trace>
  <inkml:trace contextRef="#ctx0" brushRef="#br0" timeOffset="117977.83">7885 8983 22111 0,'0'0'1968'0,"-6"-1"-1584"0,2-1-384 0,4 2 0 15,0 0 2928-15,0 0 496 0,0 0 96 0,0 0 32 16,0 0-1888-16,0 0-368 0,0 0-80 0,7 0 0 15,2 2-560-15,3-2-96 0,6-2-32 0,1 1 0 0,0 0-224 16,2-1-48-16,0 0-16 0,2 0 0 16,1-2-240-16,1 1 0 0,-1 0 0 0,0-1 0 15,1 1-1184-15,1 0-336 0,-1 0-64 0,0-1-15504 16</inkml:trace>
  <inkml:trace contextRef="#ctx0" brushRef="#br0" timeOffset="119737.6">9036 7281 5519 0,'0'0'240'0,"2"-4"64"0,2-2-304 0,-1 1 0 15,1-2 0-15,-1 0 0 16,1 0 2928-16,0 0 528 16,1-1 96-16,-1 2 32 0,1-1-1520 0,-1 1-288 15,0-2-64-15,1 1-16 0,-1 1-160 0,0-1-48 16,-1 2 0-16,0-1 0 0,-1 2-576 0,-2 4-112 16,0 0-32-16,0 0 0 0,1-6-400 0,-1 6-96 0,0 0-16 0,0 0 0 15,2-4-48-15,-2 4-16 16,0 0 0-16,0 0 0 0,0 0-48 0,0 0-16 0,0 0 0 0,-5-4 0 15,1 2-128-15,4 2 0 0,-7 0 144 0,1 2-144 16,-2 2 0-16,0 1 0 0,0 3 0 0,1 3 0 16,-2 1 0-16,-2 2 0 0,-2 2 0 0,-2 2-192 15,2 3 192-15,-1 2 0 0,-1 2-144 0,-1 3 144 16,0 5 0-16,-3 2 0 0,-1 3-144 0,0 0 144 0,2 1 0 0,-1 0 0 16,-1 3 0-16,1 0 0 0,2-1 0 15,1 1 0-15,3 0 0 0,2-1 0 0,2 0 0 0,4-2 0 16,2 0 0-16,2-2 0 0,3-1 0 0,2-2 0 15,2-2 0-15,1-2 0 0,3 0 0 0,3-2 128 16,1-4-128-16,0-2 0 0,1-1 128 0,3-2-128 16,2-2 0-16,0-2 144 0,0-1-144 0,-1-2 192 15,1-4-192-15,3-1 192 16,-1-3-1680-16,1-2-336 0,1-5-64 0</inkml:trace>
  <inkml:trace contextRef="#ctx0" brushRef="#br0" timeOffset="120318.35">9623 7519 24879 0,'0'-7'2208'0,"1"0"-1760"16,0 0-448-16,0-1 0 0,0 0 1088 0,0 1 128 16,1-1 16-16,-1 2 16 0,-1 6 288 0,0 0 48 15,0 0 16-15,0 0 0 0,0 0-912 0,0 0-176 16,0 0-48-16,0 0 0 0,-2 8-336 0,0 3-128 16,0 2 0-16,-2 2 0 0,0 1 0 0,0 2 0 15,-1 0 0-15,1 2 0 0,-1 0 128 0,1 1-128 16,0 0 0-16,-1 0 144 0,1 0-144 0,1-2 192 15,-1 0-192-15,0-1 192 0,3-2-192 0,0 1 192 16,0-2-192-16,1-1 192 0,0-2 0 0,1-1 16 16,0 0 0-16,1-3 0 0,1-1 176 0,1-2 16 15,-1 0 16-15,1-1 0 0,1-1-32 0,0 1 0 0,1-2 0 16,1-1 0-16,1 1-48 0,1-2-16 0,0-2 0 0,1 1 0 16,1 0-112-16,1-1-16 0,1-1-16 0,1 1 0 15,0 0-176-15,1 0 0 0,1 1 0 0,-1-2 128 16,0 1-128-16,1 1-144 0,-1 0 144 0,-1 0-208 31,-1-1-416-31,0 0-80 0,0-1 0 0,-1 1-16 16,0 0-560-16,0 1-96 0,0-1-32 0,-1-1-9680 0,-2-1-1952 0</inkml:trace>
  <inkml:trace contextRef="#ctx0" brushRef="#br0" timeOffset="120819.84">9839 7312 22111 0,'-6'-19'976'0,"3"11"208"0,1-2-944 0,2 1-240 16,1-1 0-16,2-1 0 0,-1-1 1936 0,1 2 352 15,4 1 64-15,-2 0 16 0,3 0-1264 0,1 2-240 16,1 0-48-16,1 1-16 0,1 3-256 0,1 0-48 15,-1 1-16-15,0 1 0 0,0 1-112 0,-1 2-32 16,-1 1 0-16,-1 1 0 0,-1 0-192 0,-2 0-144 0,-1 2 192 0,-2 0-192 16,-1 2 144-16,-2 0-144 15,-1-1 0-15,-1 2 144 0,1 1-144 0,-3-1 0 0,0-1 144 0,-2 0-144 16,1 2 0-16,-1-1 144 0,1-2-144 16,1-1 0-16,-1 1 128 0,2-2-128 0,3-5 0 0,-2 6 0 0,2-6 128 15,0 0-128-15,0 0 0 0,0 0 0 0,0 0 0 0,3 5 0 16,1 0 0-16,1-1 0 0,1-1 0 0,0 0 0 15,0-1 0-15,2 0 0 0,0 1 0 0,1 1 0 16,-3-1 0-16,3 1 0 0,0 2 0 0,0 0 0 16,-1 2 0-16,2 1 0 0,-3-1 0 0,-2-1 0 15,0 0 128-15,-2 0-128 0,0 0 128 0,-1 1-128 16,-4-1 192-16,0-2-192 0,-1-1 272 0,-3 0-48 16,0-1-16-16,-2 0 0 0,-1 0 48 0,-1 0 16 15,-1-1 0-15,0 0 0 0,-1-1-128 0,1 0-16 16,0 1-128-16,0-1 192 0,0 0-192 0,1 0 0 15,2 0 0-15,0 0 0 16,0-1-464-16,2 0-144 0,6 0-32 0,0 0 0 16,0 0-2928-16,0 0-592 0</inkml:trace>
  <inkml:trace contextRef="#ctx0" brushRef="#br0" timeOffset="121150.2">10325 7611 16575 0,'0'0'736'0,"0"0"160"0,-5 0-720 0,5 0-176 16,0 0 0-16,0 0 0 0,0 0 2688 0,0 0 512 0,0 0 112 0,0 0 16 0,0 0-1696 0,7 5-336 15,-1 0-64-15,3-2-16 0,2-1-272 0,2 1-64 16,3-1-16-16,1-1 0 0,2-2-224 0,1 0-64 15,1 0 0-15,1-1 0 0,2 1-256 0,1 0-48 16,0-1-16-16,1 1 0 0,-1 0-112 0,-1 0-16 16,-3 0-128-16,-1 0 192 0,-3-1-192 0,-2 0 144 15,-3 0-144 1,-2 0 128-16,-3 1 0 0,-1 0-128 0,-6 1 192 0,0 0-64 0,0 0-128 0,0 0 192 16,0 0-192-16,0 0 192 15,0 0-592-15,0 0-112 0,0 0-32 0,0 0 0 16,0 0-2448-16,0 0-480 0</inkml:trace>
  <inkml:trace contextRef="#ctx0" brushRef="#br0" timeOffset="122236.15">11219 7424 20271 0,'0'0'1792'0,"0"0"-1424"0,-4-4-368 0,1-3 0 16,1 0 1920-16,1 1 304 0,1-1 64 0,0 1 16 15,1-2-560-15,1 1-96 0,1 0-32 0,3-1 0 0,1 0-656 0,1 0-128 16,2 1-16-16,2 0-16 0,2 1-352 0,-1 1-64 16,0 0 0-16,0 2-16 0,-1 2-192 0,0 1-48 15,-1 0 0-15,-1 3 0 0,-1 0-128 0,-1 1 0 16,-3 2 0-16,0 1 0 0,-2 3 0 0,-2 4 0 15,-2 0 0-15,-2 2 0 0,-2 3-144 0,-1 1 144 16,-3 0 0-16,-1 1 0 0,-1-1 0 16,-1 2 0-16,0 0 0 0,0 2 0 0,1-2 0 0,0-2 0 15,0-1 0-15,2-2 0 0,1-2 0 0,2-2 0 16,0-1 0-16,1-1 0 0,0-2 0 0,2-1 0 0,1-2 128 0,2-6-128 16,0 0 256-16,0 0 16 0,2 7 0 0,1-3 0 15,-3-4 32-15,7 4 0 16,-1-3 0-16,3 1 0 0,2-2-48 0,-1 0-16 15,2-1 0-15,1 0 0 0,1 0-32 0,1 0 0 16,0-2 0-16,1 1 0 0,-2 0-208 0,1 0 128 0,2 0-128 0,-1-1 0 16,2-1 0-16,-1 2-240 15,-3 1 32-15,0 0 0 16,0-2-752-16,0 2-160 0,-2 0-32 0,-1 1 0 16,-1 0-2304-16,0 0-480 0</inkml:trace>
  <inkml:trace contextRef="#ctx0" brushRef="#br0" timeOffset="122613.74">11844 7288 31327 0,'-2'-16'2784'0,"2"11"-2224"0,0-2-560 0,2 0 0 0,-1 1 768 0,0 0 64 15,0 1 0-15,-1 5 0 0,0 0 32 0,0 0 16 16,0 0 0-16,0 0 0 0,0 0-560 0,0 0-96 15,1 8-32-15,0 1 0 0,-1 4-192 0,0 0 0 16,-1 0-192-16,2 1 192 0,-2 3 0 0,1-1 0 16,0 2 0-16,0 1 0 0,0-1 0 0,0 1 0 15,-1-3 0-15,1 1 0 0,0-1 0 0,0 1 176 16,-1-2-48-16,1 1-128 0,1-2 224 0,0-1-64 16,0-1-16-16,1-2 0 0,0-1 80 0,2 0 16 0,-1-3 0 15,0 0 0-15,2-1 144 0,-1 0 48 0,-4-5 0 0,8 3 0 16,0-1-64-16,-1-1-16 0,1-1 0 0,1 0 0 15,1 0-128-15,0 0-32 0,-2 0 0 16,2-1 0-16,1 0-192 0,0 0 144 0,0 0-144 0,0 0 128 16,0-1-128-16,1 1 0 0,-1-2-160 0,0 2 160 31,1 1-752-31,-1-1-48 0,0 0-16 0,-1 0 0 16,-1 0-1680-16,1 0-320 0,-1 0-80 0,0 0-12080 0</inkml:trace>
  <inkml:trace contextRef="#ctx0" brushRef="#br0" timeOffset="123102.92">12238 7434 32767 0,'-4'-18'1456'0,"3"11"288"0,1-3-1392 0,0 0-352 16,1 0 0-16,0 2 0 0,1 0 1216 0,2 2 192 15,1-1 16-15,1 2 16 0,-1 0-688 0,3 2-144 16,2 1-32-16,0 1 0 0,1 2-368 0,1 1-80 15,1 1 0-15,0 2-128 0,-1 0 128 0,0 3-128 16,2 1 0-16,-3 1 0 0,-3 1 0 0,0 1 0 16,-1 1 0-16,-2 1 0 0,-2 1 144 0,0-1-144 0,-3 0 0 0,-3 0 144 15,-2 1-144-15,-1-1 0 0,0 0 144 0,0 1-144 16,0-1 0-16,-1 0 144 16,1-2-144-16,0 0 0 0,1-2 0 0,1-1 0 15,2 0 0-15,0-2 0 0,2-7 0 0,0 0 0 0,0 0 0 0,0 0 0 16,0 0 0-16,6-5 0 15,3-1 0-15,2-3 0 0,1-2 0 0,2-4 0 16,0 0 0-16,1-4 0 0,2 0 0 0,-1-2 0 0,2-1 0 0,-3 1 0 16,-2 1 160-16,-2 2-160 0,-1 2 128 0,-2 3-128 15,-1 2 464-15,-3 2 16 0,-1 2 0 0,-3 7 0 0,0 0 48 0,0 0 16 16,0 0 0-16,0 0 0 0,0 0-544 0,-4 7 0 16,1 1 0-16,-1 3 0 0,0 2 0 0,1 2 0 15,-1-1 0-15,2 2 0 0,1-1 0 0,1 1 0 16,1-2 0-16,0 1 0 0,1 2 0 0,2-2 0 15,-1 0 0-15,3-2 0 0,0-2 0 0,1-1 0 16,0-2-160-16,2 0 160 16,1-1-528-16,-1-1-48 0,1 0 0 0,2-3 0 15,1-3-1296-15,0 0-272 0,1-1-48 0,-1-2-14512 0</inkml:trace>
  <inkml:trace contextRef="#ctx0" brushRef="#br0" timeOffset="123432.8">12715 7140 25791 0,'-6'-9'2304'0,"1"-1"-1856"0,1-1-448 0,0 2 0 15,0-1 1856-15,0 2 256 0,2 0 64 0,1 2 16 16,1 0-1296-16,0 6-256 0,2-5-48 0,-2 5-16 16,6-3-304-16,1 3-64 0,0 3-16 0,2 0 0 15,0 0-64-15,-1 2-128 0,1 0 176 0,-1 2-176 16,-1 0 144-16,-2 1-144 0,1 1 0 0,-3 0 144 15,-2-2-144-15,-1 2 160 0,-2 0-160 0,-2 2 160 0,0-1-160 0,0 0 192 16,-2 1-192-16,-2 0 192 0,2-2-192 0,-1-1 128 16,1 1-128-16,0 0 128 0,1-2 0 0,1-1 0 15,1 0 0-15,3-6 0 0,0 0 112 0,0 0 16 16,0 0 0-16,2 5 0 0,-2-5 64 0,7 4 0 16,-2-2 16-16,3-1 0 0,1-1-128 0,2 0-16 15,0 0-16-15,2 0 0 0,2-1-176 0,2 0 0 16,-1 0 0-16,2 1 128 0,0-2-384 0,0 1-64 15,1 1-32-15,1 0 0 16,0-1-2576-16,-1 0-512 0</inkml:trace>
  <inkml:trace contextRef="#ctx0" brushRef="#br0" timeOffset="123886.43">13505 7275 32015 0,'0'0'1408'0,"0"-6"320"0,0-1-1392 0,-3 1-336 15,-1 1 0-15,1 1 0 0,3 4 1280 0,0 0 176 16,0 0 32-16,0 0 16 0,0 0-656 0,0 0-128 15,0 0-16-15,-3 5-16 0,2 3-560 0,0 2-128 0,0 2 0 0,1 2 0 16,-1 1 0-16,1 1 0 16,0 2 0-16,0 2 0 0,1 0 0 0,0 2 0 15,-1-1 0-15,1 0 0 0,2 1 0 0,-2 1 0 16,0 0 0-16,1-1 0 0,0-1-272 0,0 0-96 0,1-2-16 0,-1 0 0 31,0-1-2144-31,0-1-432 0,-1-3-96 0</inkml:trace>
  <inkml:trace contextRef="#ctx0" brushRef="#br0" timeOffset="124109.55">13314 7542 35935 0,'-5'-5'3200'16,"-1"0"-2560"-16,1-3-512 0,0 1-128 0,3 3 256 16,1 0 16-16,1 4 16 0,0 0 0 15,7-5 128-15,1 2 32 0,3 0 0 0,5 2 0 16,3 1-448-16,1 0 0 0,4 0 0 0,1-2 0 15,1 0 0-15,2 1 0 0,0 1 0 0,1 0 0 0,-2 0-128 0,2 1-64 16,0 0-16-16,-1 0 0 16,-1 1-1712-16,0 0-320 0,0 0-80 0,-2-1-12144 0</inkml:trace>
  <inkml:trace contextRef="#ctx0" brushRef="#br0" timeOffset="124517.6">13934 7402 11055 0,'1'-15'976'0,"-1"8"-784"16,0-1-192-16,0 1 0 0,1 0 3088 0,-1 0 576 0,0 1 112 0,1 0 32 15,0 2-1168-15,-1 4-224 16,0 0-48-16,5-5-16 0,-1 2-1008 0,-4 3-208 0,6-1-48 0,1 2 0 16,1 2-608-16,-1 3-128 0,0 1-32 0,1 0 0 15,-1 3-64-15,0 2-32 0,0 1 0 0,-2 3 0 16,-1 1-224-16,0 1 144 0,-2 1-144 0,-2-1 128 16,0 0-128-16,-3 1 192 15,-2-1-192-15,1 2 192 0,-3-1-192 0,1 0 192 0,-2-1-192 0,0 0 192 0,1-2-192 16,0-1 128-16,1-4-128 0,2-1 128 0,1-3-128 0,1-1 0 15,2-6 144-15,0 0-144 0,0 0 0 0,0 0 0 16,3-6 0-16,2-1 0 0,3-3 0 0,2-3 0 16,2-4-192-16,1-3 64 0,2-2 128 0,-1-1-160 15,0-1 160-15,0 1-160 0,0 1 160 0,-2 1 0 16,-2 2 160-16,-2 3-160 0,0 0 512 0,-1 3 16 31,-3 2 0-31,-1 2 0 0,-1 3 176 0,-1 0 16 16,-1 6 16-16,0 0 0 0,0 0-368 0,0 0-80 15,0 0-16-15,0 0 0 0,0 0-272 0,-3 6 0 16,1 1 0-16,0 3 0 0,1 1 0 0,1 1 0 16,0 2-144-16,1-1 144 0,0-1 0 0,1 1 0 0,1 0 0 0,0 1-128 15,1 0 128-15,2 0 0 0,-1-1 0 0,2-1 0 16,1-1-160-16,0-1 0 0,1-2 0 0,2-1 0 31,2-2-544-31,1 0-128 0,0-2 0 0,0-1-16 16,3-1-1984-16,-1-2-400 0,1-1-80 0</inkml:trace>
  <inkml:trace contextRef="#ctx0" brushRef="#br0" timeOffset="124972.3">14250 7115 33983 0,'-10'-19'1504'0,"7"11"304"0,0-1-1440 0,1-1-368 0,1 0 0 0,2 1 0 0,2 0 352 0,2 1 0 15,2 1 0-15,3 0 0 0,3 3 128 0,3-1 32 16,0 1 0-16,2 1 0 0,-2 2-256 0,1 1-64 16,-1 0 0-16,-2 1 0 0,0 1-192 0,-3 0 128 15,0 1-128-15,-4 2 0 0,-1-1 128 0,-2 2-128 0,-4-6 0 0,2 6 144 16,-2 1-144-16,0 1 0 0,-3-2 144 0,-1 1-144 16,-2 0 0-16,2 1 0 15,-1 1 0-15,1-1 128 0,0-3-128 0,0 1 0 16,4-6 0-16,-2 5 128 0,2-5-128 0,0 0 0 0,0 0 0 0,0 0 0 15,0 0 0-15,0 0 0 16,6 5 0-16,-2-2 0 0,3 0 0 0,-1-1 0 16,-6-2 0-16,8 3 128 0,0-1-128 0,0 0 0 0,0 0 0 15,1 1 0-15,0 1 160 0,-3 0 16 16,2 2 0-16,-1-2 0 0,-2 0-48 0,1 2 0 16,-2 1 0-16,-1-1 0 0,0 1-128 0,-1-2 128 0,-2-5-128 0,0 0 128 15,-2 8 32-15,-2-1 0 0,0-1 0 16,-2-1 0-16,-2-1 0 0,-1-1 0 0,0-1 0 0,-1 1 0 15,-1-1-160-15,2 0 128 0,-2 0-128 0,0 0 128 16,-1 0-128-16,0-1 0 0,0-1 0 0,0 0 0 31,1 0-368-31,0 0-96 0,1 0-32 0,1 0 0 0,1 0-1632 0,2 0-336 0,0 0-64 0,6 0-12496 16</inkml:trace>
  <inkml:trace contextRef="#ctx0" brushRef="#br0" timeOffset="125791.58">15063 7131 5519 0,'0'0'240'0,"5"-5"64"0,-4-2-304 0,0 2 0 0,-1-2 0 0,0 2 0 16,1-3 4992-16,1 1 960 0,0 1 176 0,1-1 32 0,-1 1-2928 0,0 0-592 15,0 2-112-15,-2 4-32 0,5-4-1072 0,-5 4-208 16,0 0-64-16,0 0 0 0,0 0-768 0,4 7-144 15,-2 2-48-15,1 3 0 0,-3 1-192 0,2 2 128 16,-1 3-128-16,-1 0 0 0,-1-1 128 0,1 3-128 16,1 0 0-16,-1 1 144 0,-1 0-144 0,1 1 0 15,0-1 0-15,0 5 0 0,0-1 0 0,0-1 0 16,0-2 0-16,2-1 128 0,0-1-128 0,0-1 0 16,-1-2 0-16,1-1 128 15,1-2-576-15,-1-2-112 0,-1-1-16 0,0 0-16 16,-1-2-2208-16,-1-2-432 0,1-7-96 0</inkml:trace>
  <inkml:trace contextRef="#ctx0" brushRef="#br0" timeOffset="126044.06">14970 7377 6447 0,'-11'-9'272'0,"6"6"80"0,1-2-352 0,1 1 0 0,-1-1 0 0,4 5 0 0,-3-4 6736 0,3 4 1280 15,0 0 256-15,3-6 48 16,2 2-6016-16,2 1-1200 0,3-1-240 0,5 2-48 15,1 1-496-15,5 0-80 0,3-1-32 0,4 0 0 16,1 1 0-16,1-2 0 0,2 2 0 0,-1-1 0 16,-1 0-208-16,-2 1 176 0,0 0-176 0,-1 0 160 15,0-1-160-15,-3 1 0 0,-3 0 0 0,-3 1 0 16,-2 0 128-16,-3 0-128 0,-2 0 0 0,-2 0 128 16,-3 0-128-16,-6 0-144 0,0 0 144 0,0 0-208 15,0 0-384-15,0 0-80 0,0 0-16 0,0 0 0 16,0 0-2496-16,0 0-496 0</inkml:trace>
  <inkml:trace contextRef="#ctx0" brushRef="#br0" timeOffset="128009.18">14489 6998 10127 0,'0'0'448'0,"0"0"96"0,0 0-544 0,0 0 0 16,1-5 0-16,0-1 0 0,0 1 2128 0,2-1 320 15,-1 1 64-15,0-1 16 0,0 1-800 0,3-1-144 16,-3 1-48-16,1 0 0 0,0 1-288 0,2 0-64 16,-2-1-16-16,1 2 0 0,-4 3-432 0,0 0-96 15,5-3 0-15,-5 3-16 0,0 0-160 0,6 0-16 16,0 0-16-16,-6 0 0 0,5 3-240 0,1 2-64 16,1 2 0-16,-1 3 0 0,1 2-128 0,0 2 0 0,2 1 0 0,0 2 128 15,0 4-128-15,1 2 0 0,1 2 0 0,0 4 0 16,0 2 0-16,0 3 0 0,0 2 0 15,-1 1 0-15,-2 0 0 0,2 4 0 0,-1 2 0 0,-1 1 0 16,-3 2 0-16,-1 1 0 0,-3-1 144 0,-2 0-144 16,-2 0 176-16,0-4-48 0,-2 0 0 0,-3-3 0 15,-1-2-128-15,-2-2 192 0,-2-2-192 0,-2-2 192 16,-2-1 64-16,-1-3 0 0,0 0 16 0,-2-2 0 16,0-1 176-16,0-1 48 0,1-3 0 0,0-1 0 15,1-2-176-15,2 0-16 0,1-3-16 0,1-1 0 16,2 0-128-16,2-2-32 0,0-3 0 0,4 1 0 15,-2-2-128-15,2-2 0 0,1 1 0 0,1-2 0 16,4-4 128-16,-5 3 0 0,5-3 0 0,0 0 0 0,0 0 0 0,0 0-128 16,0 0 192-16,0 0-64 0,0 0-128 0,0 0 0 15,0 0 144-15,0 0-144 0,0 0 0 0,0 0 0 16,0 0 0-16,0 0 0 16,0 0-448-16,0 0-176 0,0 0-16 0,0 0-16 15,0 0-2256-15,0 0-448 0</inkml:trace>
  <inkml:trace contextRef="#ctx0" brushRef="#br0" timeOffset="128920.36">17945 5017 9215 0,'0'0'816'0,"0"0"-656"16,0-6-160-16,2 0 0 0,2 1 2064 0,-4 5 384 0,6-4 80 0,0 2 16 16,-6 2-1152-16,0 0-240 15,0 0-32-15,0 0-16 0,0 0-448 0,0 0-80 0,-6 4-32 0,1 4 0 16,-2 2-240-16,0 4-48 0,-1 2-16 0,-2 2 0 15,-1 4 64-15,-1 5 16 16,-1 3 0-16,-2 3 0 0,0 3 80 0,-2 6 32 0,-1 3 0 0,-1 3 0 16,0 3-144-16,1 2-32 0,0 0 0 0,0 2 0 15,0 2-128-15,2-13-128 0,-1 2 144 0,-1 0-144 16,2-1 192-16,0-2-64 0,5-2-128 0,-1-1 192 16,2-2-64-16,1 6 0 0,0-5-128 0,2-5 192 15,1-3-48-15,2-4-16 0,1-5 0 0,1-7 0 31,-1-1-496-31,2-2-96 0,0-1-32 0</inkml:trace>
  <inkml:trace contextRef="#ctx0" brushRef="#br0" timeOffset="129596.4">16438 3340 14735 0,'0'0'1312'0,"-1"-5"-1056"0,1 1-256 0,0 4 0 15,-3-5 832-15,3 5 96 0,0 0 32 0,0 0 0 16,0 0 32-16,0 0 16 16,0 0 0-16,0 0 0 0,-3 9-704 0,-2 4-144 0,1 4-32 0,-1 2 0 15,-1 2 192-15,0 5 16 0,1 4 16 0,-1 4 0 16,0 3-112-16,-1 5-32 0,-1 3 0 0,1 2 0 15,-2 2-16-15,-1 0-16 0,-2 2 0 0,0 1 0 16,-1 0-176-16,-1 1 192 0,1 1-192 0,0-4 192 16,0-4-192-16,1-1 128 0,0-2-128 0,2-1 128 15,-1-4-400-15,1-1-96 0</inkml:trace>
  <inkml:trace contextRef="#ctx0" brushRef="#br0" timeOffset="131131.76">16934 7211 12895 0,'0'0'1152'0,"-2"0"-928"16,2 0-224-16,0 0 0 0,-3 0 1984 0,3 0 336 16,0 0 80-16,0 0 16 0,0 0-1168 0,0 0-224 0,0 0-64 0,0 0 0 15,6 4-128-15,1-1-48 16,2-1 0-16,1 1 0 0,0-1 16 0,3-2 0 16,3-1 0-16,1 0 0 0,0-3 96 0,2 1 0 15,-1-1 16-15,-1-2 0 0,-1 1-80 0,0-2 0 16,0 0-16-16,-1 1 0 0,-2-1-352 0,0 1-64 15,-2-3-16-15,-1-1 0 0,-1-1-176 0,-2 0-32 16,-1 0-16-16,0 0 0 0,-3 1-16 0,-1 0 0 0,-1 1 0 16,-1 1 0-16,-2 0 16 0,0 1 0 0,-1 1 0 0,-3 1 0 15,-1 2 16-15,-2 1 0 0,0 1 0 0,-2 3 0 16,-2-1-176-16,-2 3 0 0,0 3 0 0,-1 2 0 16,-2 1 0-16,-1 1 0 0,1 2 0 0,-2 1 0 15,0-1-128-15,2 2 128 0,2 1 0 0,0 1 0 16,2 0 0-16,2 1 0 0,2-2-144 0,4 1 144 0,0-1 0 0,3 1 0 15,2-3 0-15,2 0 0 0,2 0 0 0,1-2 0 16,3-2 176-16,1 0-176 0,2-2 224 0,1 0-64 16,0-1-16-16,2-1 0 0,2 0 32 0,2-2 0 15,1-2 0-15,2 2 0 0,0-3-176 0,2-2 192 16,1-2-192-16,0 0 192 16,1-2-576-16,2-2-96 0,-1-1-32 0,0 0 0 15,-2-2-1616-15,3-1-336 0,-1-1-64 0</inkml:trace>
  <inkml:trace contextRef="#ctx0" brushRef="#br0" timeOffset="132597.68">17683 6948 11455 0,'0'0'512'0,"4"-6"96"0,-1 0-480 0,1-1-128 16,1 0 0-16,-1 2 0 0,1-1 1120 0,0 1 208 16,-3-1 32-16,2 1 16 0,-1 0 288 0,-1 1 64 15,-2 4 16-15,2-4 0 0,-2 4-144 0,3-5-48 16,-3 5 0-16,0 0 0 0,0 0-368 0,0 0-80 15,0 0-16-15,0 0 0 0,0 0-400 0,0 0-96 16,0 0-16-16,0 0 0 0,-5 5-304 0,1 1-64 16,-1 3-16-16,0 2 0 0,-1 2-16 0,1 3-16 15,-1 1 0-15,2 1 0 0,-3-2-32 0,1 2-128 16,-2 1 192-16,0 2-64 0,2 1-128 0,-1-2 160 0,1 0-160 16,-1 0 160-1,1 1-160-15,1-2 0 0,-1-1 0 0,2-1 0 0,0-3 0 0,0-1 128 0,0-2-128 16,1-2 0-16,0-1 176 0,1-3-48 0,2-5-128 0,0 0 192 15,0 0-32-15,0 0-16 0,0 0 0 0,0 0 0 16,0 0 80-16,0 0 16 0,1-5 0 0,2-4 0 16,-1-3-112-16,1-1 0 0,1-3-128 0,2-1 192 0,-1-4-192 0,3-2 0 15,2-4 128-15,1 0-128 16,-2-3 0-16,1 0 0 0,0 1 0 0,0 1 0 0,-2 3 0 16,0 1 0-16,-1 2 0 0,-1 2 0 0,0 2 192 0,-2 3 112 15,-1 2 16-15,0 3 0 0,-1 2 176 0,0 2 32 31,-1 0 16-31,-1 6 0 0,0 0-336 0,0 0-64 0,0 0-16 0,0 0 0 0,6-2-128 0,-6 2 0 16,6 1 0-16,1 2-176 0,-1 2 176 0,1 0 0 16,0 3-144-16,-1 1 144 0,0 1 0 0,0 2 0 31,1 1 0-31,0 2 0 0,-2 2 0 0,1 3 0 16,0 2 0-16,0 1 0 0,-1 0 0 0,0 1 0 0,-1 0 0 0,1 0 0 15,1-1 0-15,-2-1 0 0,1 0 0 0,-1 2 0 16,-1-2 0-16,1-2 0 15,0 1 0-15,-1-3 0 0,3-3 0 0,-3 0 0 0,1-3 0 0,-1-1 0 16,1-2 0-16,0-3-272 0,-4-6 32 0,0 0 16 16,0 0-384-1,0 0-80-15,0 0-16 0,0 0 0 0,0 0-1424 16,0 0-304-16,1-6-48 0</inkml:trace>
  <inkml:trace contextRef="#ctx0" brushRef="#br0" timeOffset="132786.37">17683 7129 26719 0,'0'0'2368'0,"0"0"-1888"16,0 0-480-16,0 0 0 0,-3-5 896 0,1 0 64 16,2 5 32-16,0 0 0 0,0 0-80 0,4-4-16 15,3 1 0-15,3-1 0 0,2 1-496 0,3 1-96 16,3 0-32-16,2-1 0 0,2 1-48 0,1 1-16 16,2 0 0-16,0-1 0 0,0 1-208 0,-1-2 0 15,-1 0 0-15,-1 0 0 16,-1 0-1392-16,-2-1-320 0,-2 1-64 0,-3 0-7584 15,-1-1-1520-15</inkml:trace>
  <inkml:trace contextRef="#ctx0" brushRef="#br0" timeOffset="133821.34">18414 7021 21183 0,'0'0'1888'0,"-2"-5"-1504"15,-1-5-384-15,0 1 0 0,1 0 2112 0,1 1 336 16,2-2 80-16,0 1 16 0,0 0-848 0,2 0-160 16,0 2-48-16,1-1 0 0,2 1-768 0,0 2-144 15,2-1-48-15,1 2 0 0,-1 1-336 0,1-1-64 16,1 2 0-16,0 1-128 0,0 1 144 0,0 1-144 0,0 1 0 0,-1 3 144 16,-3 1-16-16,1 3-128 15,-1 1 192-15,1 2-64 0,-3 1-128 0,0 2 192 0,-3-1-192 0,-1 1 192 16,-1 1-192-16,-2 0 160 0,0 1-160 0,-1-1 160 15,-1 2-160-15,0-1 160 16,-2 0-160-16,1-2 160 0,-1 2-160 0,0-4 0 16,1-2 144-16,0-1-144 0,1-1 0 0,0-2 144 15,2 0-144-15,3-7 0 0,0 0 176 0,0 0-176 0,0 0 160 0,0 0-160 16,0 0 224-16,5-4-48 0,1-4-16 0,2-2 0 16,1-2-32-16,2-4-128 0,2-3 192 0,1-1-64 15,2-2-128-15,0 0 160 0,-1 0-160 0,1 0 160 16,-2 0-160-16,-2 1 160 0,-2 2-160 0,-1 4 160 15,-2 2 224-15,-2 2 32 0,-2 1 16 0,0 2 0 16,-2 1 112-16,-1 1 32 0,0 6 0 0,0 0 0 16,0 0-272-16,-4-1-48 0,-2 2-16 0,0 1 0 15,1 1-240-15,-1 3 0 0,1 0 0 0,-1 3 0 16,2 2 0-16,-1 1 0 0,2 0-128 0,1 1 128 0,1 0 0 0,1 0 0 16,1 0-128-16,1-1 128 0,1 0 0 0,2 0 0 15,0-1 0-15,3 0 0 0,1 0 0 0,0-2 0 16,1-1 0-16,2 0 0 0,1-2-272 0,3 1 0 15,3-3 0-15,0 1 0 16,-1-1-576-16,2-1-112 0,1 1-32 0,1-2-11712 16,-2 0-2336-16</inkml:trace>
  <inkml:trace contextRef="#ctx0" brushRef="#br0" timeOffset="134498.28">17072 7707 17391 0,'-12'-4'768'0,"6"3"160"0,0 0-736 0,-2 0-192 0,-2 0 0 15,2 1 0-15,0-1 1536 0,1 1 288 0,1 0 48 0,1 0 16 16,-1-1-224-16,6 1-32 16,0 0-16-16,0 0 0 0,0 0-528 0,0 0-128 15,0 0 0-15,0 0-16 0,0 0-368 0,0 0-80 0,9 2-16 0,2-1 0 16,1 1-64-16,4-2-16 0,4 0 0 0,2-1 0 15,2-1-16-15,4-1 0 0,6-2 0 0,6 1 0 16,4-3 0-16,7 1-16 0,6-2 0 0,4 1 0 16,3 2-192-16,6-1-48 0,3 1 0 0,6-1 0 15,5 1-128-15,3-1 0 0,2 1 0 0,6 0 128 16,5 2-128-16,1 0 0 0,-2-2 0 0,3 3 0 16,3 1 0-16,-2 0 0 0,-3-2 0 0,-3 2 0 15,-1 1 0-15,-5 1 128 0,-5-2-128 0,-8 2 0 0,-7-1 0 0,-7 0 0 16,-8 0 0-16,-5 0 0 0,-7 0 0 0,-4 1 0 15,-4-1 128-15,-5 1-128 0,-5-1 0 0,-4 0 0 16,-4 0 0-16,-4 0 0 0,-4-1 0 0,-2 1-224 16,-2-1 48-16,-6 1 16 15,0 0-288-15,0 0-64 0,0 0-16 0,-5-1 0 16,-4 1-1536-16,-3 0-304 0,-3 0-64 0,-1 1-11840 0</inkml:trace>
  <inkml:trace contextRef="#ctx0" brushRef="#br0" timeOffset="135015.74">18079 7942 32591 0,'2'-11'1440'0,"-2"11"304"0,0 0-1392 0,0-5-352 16,0 5 0-16,0 0 0 0,0 0 512 0,0 0 48 16,0 0 0-16,0 0 0 0,-7 2-272 0,-1 3-48 15,-1 3-16-15,1 3 0 0,-1 3-224 0,-1 2 0 16,-2-1-144-16,0 2 144 0,0-1 0 0,0-1 0 16,-2 3-128-16,3 0 128 0,1 0 0 0,1 1 0 0,0-1 0 0,1-1 0 15,1-1 0-15,3-2 0 0,0-1 192 0,3-2-192 31,2-1 320-31,1-1-32 0,1 0-16 0,3-2 0 0,1-1 128 0,3-2 32 16,1 0 0-16,2-1 0 0,5-2 0 0,-1 0 0 0,2-2 0 16,1 0 0-16,2-1-80 0,0-1-16 0,0 0 0 0,1 0 0 0,-1 0-192 0,0-1-144 15,-2 1 192-15,0 0-192 0,-1-1 0 16,-2 2-352-16,-1 0 48 0,-2 0 16 16,-1-2-1696-1,-2 2-352-15,-2 0-64 0,-1-1-8016 0,-3-1-1600 0</inkml:trace>
  <inkml:trace contextRef="#ctx0" brushRef="#br0" timeOffset="135267.43">18268 8108 22111 0,'-3'-4'1968'0,"0"-2"-1584"15,1 2-384-15,0-1 0 0,-1 1 2192 0,1 1 368 16,2 3 64-16,-2-4 0 0,2 4-672 0,0 0-144 16,0 0-16-16,0 0-16 0,0 0-1104 0,-4 7-224 15,1 3-32-15,0 2-16 0,1 1-256 0,0 3-144 31,0 1 160-31,-1 2-160 0,1 1 256 0,0 2-32 16,0 2-16-16,0 0 0 0,0 0-32 0,1 1-16 0,0-2 0 0,1 0 0 16,0 0-160-16,0 0 0 15,0-1 0-15,0-1 128 0,0-1-128 0,1-2 128 16,0 0-128-16,1-2 128 0,-2 0-128 0,1-3 0 0,1-2 0 0,0-2 0 31,0-1-720-31,-2-8-80 0,0 0-16 0,0 0 0 16,0 0-1440-16,0 0-304 0,0 0-48 0</inkml:trace>
  <inkml:trace contextRef="#ctx0" brushRef="#br0" timeOffset="135834.46">18673 8237 31903 0,'0'0'1408'0,"0"0"304"0,0 0-1376 0,0 0-336 16,0 0 0-16,0 0 0 0,-4 3 368 0,-1 0 0 16,-2 2 0-16,0 3 0 0,1 1-64 0,0 4-16 15,0 0 0-15,0 1 0 0,2 1-288 0,-1 1 128 16,2-1-128-16,1 2 0 0,1-1 144 0,2 1-144 16,0 0 0-16,1-1 144 0,1-2-144 0,2-1 0 15,0-2 144-15,1 0-144 0,2 0 144 0,-3-2-144 16,2-1 192-16,0-3-192 0,1 0 256 0,1-2-64 15,0-1-16-15,-1-1 0 0,2-1 112 0,1 0 32 16,1-1 0-16,1-1 0 0,-1-1-64 0,0-2 0 0,0 1 0 0,-1-2 0 16,0 0-128-16,0-1-128 15,-2-1 192-15,-1 1-192 0,-2-3 192 0,-2 0-64 16,1-1 0-16,-3 0-128 0,-1-1 192 0,-2-1-192 16,-2-2 192-16,-1 1-192 0,-2-1 256 0,-1-1-48 0,-2 0-16 0,1-1 0 0,-2 1 96 0,-1-1 16 15,-1 2 0-15,1-1 0 0,1 2-16 0,0-1 0 16,0-1 0-16,1 1 0 0,1 1-80 0,2-2-16 15,0 1 0-15,2-1 0 0,2 1-16 0,1 1-16 16,-1-1 0-16,2 2 0 0,3 2 48 0,0 0 16 16,0 1 0-16,3 2 0 0,-1-1-224 0,2 2 176 15,-1 1-176-15,2 1 160 0,1 3-160 0,0 1 0 16,0 0 0-16,-1 2 0 0,0 1 0 0,-1 2 0 16,-1 1 0-16,0 1 0 0,-2 2-144 0,1 1 144 15,-4 2 0-15,-1 1 0 0,-1 1-128 16,-2 0 128-16,0 3 0 0,-1 0 0 0,-1 3-144 0,0-1 144 15,-3-2 0-15,0 1-144 16,1-2-272-16,-2 0-48 0,0 1-16 0,0-2 0 16,2-1-496-16,0-1-112 0,3-1 0 0,-2 0-16 15,2-2-2160-15,0-1-448 0</inkml:trace>
  <inkml:trace contextRef="#ctx0" brushRef="#br0" timeOffset="136132.7">19102 8060 33167 0,'2'-6'2944'0,"0"0"-2352"0,2-1-464 0,-1 2-128 0,1-1 704 0,0 2 128 16,-4 4 32-16,5-5 0 16,-1 1 96-16,-4 4 32 0,0 0 0 0,0 0 0 0,7-1-560 15,-7 1-112-15,0 0-32 0,6 4 0 0,0 2-48 0,-2 1-16 16,-1 2 0-16,0 2 0 0,-1 3-64 0,0 1-16 15,0 0 0-15,0 2 0 0,-1 0-144 0,2 2 192 16,-2 0-192-16,0 0 192 0,0-1-192 0,0 1 0 16,0-1 144-16,0 1-144 15,0 0 0-15,2-2 144 0,-2-1-144 0,0-2 0 0,-1 2 128 16,0-3-128-16,0-2 0 0,0 0 0 16,0-1-336-16,0 0-128 0,0-2-32 0,0 0 0 15,0-8-1600-15,-1 7-320 0,1-7-64 0,-5 3-13328 0</inkml:trace>
  <inkml:trace contextRef="#ctx0" brushRef="#br0" timeOffset="136352.31">19083 8132 31327 0,'-9'-18'2784'0,"7"10"-2224"16,-1 0-560-16,1-1 0 0,1 1 1040 0,1 0 112 0,0 0 0 0,1 1 16 15,1-1-272-15,3 1-64 0,1 2-16 0,3 0 0 16,2 2-368-16,1 1-80 0,3 0-16 0,1 2 0 15,2 1-352-15,2 0 0 0,-1 2 0 0,1 2 0 16,-1 0-240-16,-2 1-16 0,0 0 0 0,-2 1 0 31,-1-2-1664-31,-3 4-320 0,-4 1-80 0,-2 2-7744 0,-4 1-1552 0</inkml:trace>
  <inkml:trace contextRef="#ctx0" brushRef="#br0" timeOffset="136525.56">19019 8406 23039 0,'0'0'1024'0,"0"0"192"0,0 0-960 0,0 0-256 15,0 0 0-15,-2 6 0 0,2-6 2368 0,0 0 448 16,3 6 64-16,1 0 32 0,2-2-1248 0,3 0-256 16,2-1-64-16,2-1 0 0,2-1-448 0,2 0-112 15,0 0-16-15,3-1 0 0,1-1-240 0,2 0-48 16,0 0-16-16,1 0 0 0,2-1-656 0,-2 0-128 16,-1-2-16-16,-1 1-12144 15,-1 1-2416-15</inkml:trace>
  <inkml:trace contextRef="#ctx0" brushRef="#br0" timeOffset="138913.46">19603 7560 4607 0,'0'0'400'0,"0"0"-400"0,0 0 0 0,0 0 0 0,0 0 1184 0,0 0 160 15,0 0 16-15,0 0 16 0,0 0-464 0,0 0-80 16,-6-1-32-16,6 1 0 16,0 0 192-16,0 0 32 0,0 0 16 0,0 0 0 0,-4-3 32 0,4 3 0 15,0 0 0-15,0 0 0 0,0 0-352 0,0 0-64 16,0 0-16-16,0 0 0 0,0 0-208 0,0 0-48 15,0 0-16-15,10-1 0 0,1-1 16 0,2 1 0 16,1 1 0-16,3 0 0 0,1 1 16 0,0 0 16 16,2 0 0-16,1-1 0 15,2-1-64-15,-1 0-16 0,-1 0 0 0,-1 1 0 0,0 0-176 0,-2-2-32 16,0 1-128-16,-1 1 192 0,0 0-192 0,-2 0 0 16,0 0 128-16,-3-1-128 0,-1 1 0 0,-2 0-128 15,-3 0 128-15,-6 0-208 16,0 0-272-16,0 0-48 0,0 0-16 0,0 0 0 15,0 0-736-15,0 0-160 0,-3 6-32 0</inkml:trace>
  <inkml:trace contextRef="#ctx0" brushRef="#br0" timeOffset="139541.01">19688 8084 19343 0,'-6'-11'848'0,"6"11"192"0,-1-7-832 0,0 1-208 0,0-1 0 0,0 1 0 16,0-1 1856-16,1 0 320 16,0 0 64-16,0 0 0 0,0 0-432 0,0 1-80 15,-1-1-32-15,1 7 0 0,0-5-608 0,0 5-128 16,0 0-32-16,0 0 0 0,0 0-416 0,0 0-96 0,0 0-16 0,0 0 0 15,0 0-272-15,0 0-128 0,0 0 0 0,0 9 128 16,0 0-128-16,-2 4 0 0,0 0 0 0,0 2 0 16,0 2 0-16,0 0 0 0,-1 2 0 0,0 1 0 15,0 1 0-15,1-2 0 0,-1 0 0 0,1 1 0 0,1-1 0 0,-1-1 0 16,0 1 0-16,1-1 0 16,2-2 0-16,0 1 0 0,0-4 0 0,1 0 0 0,0-1 160 15,2-2 0-15,-2-1 0 0,1-1 0 0,2-2 160 0,0 0 48 16,2-2 0-16,-1 0 0 15,1 0 112-15,-1-2 32 0,2-1 0 0,0-1 0 0,0-1-112 0,1-1-16 16,2-2 0-16,2 1 0 0,0 1-160 0,-1-1-32 16,2-3-16-16,-1 2 0 0,2-1-176 0,-2 1 0 15,-2 0 0-15,1 0 128 0,0 2-128 0,-1 0 0 16,-1 0 0-16,0-1 0 0,0 1 0 0,0 1-224 16,-2 0 48-16,0 1 16 15,-2 0-608-15,0 0-112 0,0 0-16 0,3 1-16 16,-9-1-1824-16,6 2-352 0,1 1-80 0</inkml:trace>
  <inkml:trace contextRef="#ctx0" brushRef="#br0" timeOffset="140341.49">20894 6601 14047 0,'0'0'624'0,"0"0"128"0,0 0-608 0,5-4-144 15,-3-2 0-15,0 1 0 0,0-1 1440 0,0 2 256 16,-2 4 48-16,1-6 16 0,-1 6-64 0,0 0-16 15,0 0 0-15,0 0 0 0,0 0-160 0,0 0-48 16,-6-2 0-16,0 3 0 0,0 3-656 0,-4 4-144 16,-2 4-32-16,-1 5 0 0,0 4-400 0,-3 4-96 15,0 4-16-15,-1 5 0 16,0 1 176-16,-2 2 16 0,-1 2 16 0,0 2 0 0,3 3 16 0,1 1 0 0,0 1 0 0,3 1 0 16,2 1-160-16,2-1-48 15,3-3 0-15,4-1 0 0,0-1-144 0,4-2 192 16,3 1-192-16,2-4 192 0,3-1-192 0,2-3 192 15,3-3-192-15,2-2 192 0,1-3-64 0,2-2-128 16,0-3 192-16,4-2-64 16,1-3-576-16,3-1-112 0,3-4-16 0,2-3-10496 15,2-5-2112-15</inkml:trace>
  <inkml:trace contextRef="#ctx0" brushRef="#br0" timeOffset="142754.44">21198 6938 18431 0,'0'0'1632'0,"0"0"-1312"0,0 0-320 0,-5-2 0 16,-4-2 1856-16,2 1 288 0,3 0 64 0,4 3 16 0,-4-5-432 0,4 5-96 16,0-6-16-16,3 0 0 0,0 1-688 0,2 1-144 15,1 0-16-15,2-2-16 0,0 1-432 0,2-1-96 16,1 0-16-16,1 0 0 0,2 1-80 0,0-1-32 31,1 2 0-31,1 1 0 0,-2-1 96 0,0 3 32 0,0 1 0 0,-1 2 0 0,-3 2-32 0,0-1-16 16,-2 1 0-16,0 2 0 0,-2 2-240 0,-1-1 128 15,-2 1-128-15,0 2 0 0,-2 1 0 16,-1 2 128-16,-3 1-128 0,1 1 0 0,0-2 0 0,-2 2 128 16,-2-1-128-16,1-1 0 0,-2-1 128 0,0 0-128 15,1-1 0-15,-1 0 144 0,2 0-144 0,-1-1 0 16,2-1 144-16,1-2-144 0,-1 1 0 0,2-1 0 0,2-7 0 0,0 0 128 15,0 0-128-15,0 6 0 0,0-6 0 0,0 0 0 16,4 6 0-16,2-3 144 0,-6-3-144 0,9 3 0 16,-2 1 0-16,2-1 0 0,0-1 0 0,2 1 0 15,-2 1 0-15,1 0 0 0,0 2 0 0,1-1 0 0,-1 1 144 0,1 0-144 16,0 0 0-16,-2 0 144 16,0 1-144-1,-1 1 0-15,-1-1 0 0,-2 2 0 0,-2 0 144 0,-2-1-144 16,-2-1 160-16,-1 0-160 0,-2 1 192 15,-3-3-48-15,-1 1-16 0,0-1 0 0,-3 1 112 0,0-1 16 16,-1 0 0-16,-2-2 0 0,1 0-48 0,0 0 0 16,0 0 0-16,1-2 0 0,1 1-208 0,1-1 128 15,-2-1-128-15,2 0 0 0,1-1 0 0,1 0-128 16,2 0-16-16,0 0 0 16,1-2-1264-16,5 3-240 0,-5-3-48 0,5 3-16 15,-1-4-1424-15,-1-2-304 0</inkml:trace>
  <inkml:trace contextRef="#ctx0" brushRef="#br0" timeOffset="143101.1">21716 6908 29887 0,'0'0'1328'0,"3"-5"272"0,2 0-1280 0,-5 5-320 0,3-5 0 0,0 0 0 15,-3 5 1168-15,0 0 176 0,0 0 48 16,0 0 0-16,0 0-656 0,0 0-128 0,0 0-32 0,4 6 0 15,-2 1-352-15,-1 3-80 0,-1 1-16 0,0 3 0 0,-1 1 16 0,0 1 0 16,0 1 0-16,0-1 0 0,0 1 0 0,-1 1 0 16,1-1 0-16,0 1 0 0,1-2 80 0,0 0 16 15,0-1 0-15,0-1 0 0,1 1 16 0,0-3 16 16,2 0 0-16,0-1 0 0,0-2 32 0,2-1 0 16,2 0 0-16,-1-1 0 0,-1-1 16 0,4-1 0 15,-1-1 0-15,1-1 0 0,1 0-64 0,1-1-16 16,1-1 0-16,1 0 0 0,0 0-112 0,0-1-128 15,2 0 176-15,0 0-176 0,-1-1 0 0,1 0 0 16,-1-1 0-16,0 0 0 16,-1-1-416-16,-1 1-144 0,-1 0-16 0,-1 1-16 15,1-1-1392-15,-1 1-256 0,0-2-64 0,-1 1-8640 16,0-1-1712-16</inkml:trace>
  <inkml:trace contextRef="#ctx0" brushRef="#br0" timeOffset="143478.66">21978 6738 32255 0,'-6'-8'2864'0,"1"-1"-2288"16,1 0-576-16,0 0 0 0,2 2 464 0,1-1-16 16,2 0 0-16,2 2 0 0,2 0 304 0,1 1 48 15,1-1 16-15,2 2 0 0,1 1-432 16,1 1-64-16,0 1-32 0,0 4 0 0,1 0-160 0,0 1-128 15,-1 1 192-15,-1 0-192 0,-3 1 0 0,0 1 0 16,-1 2 0-16,-2 1 0 0,-2 0 0 0,-1 0 0 16,-2 1 0-16,-2 1 0 0,-3 0 176 0,0 0-176 15,-2-1 160-15,-1 0-160 0,2 0 160 0,-2 0-160 16,1 0 160-16,-2-1-160 0,2 0 176 0,2-2-176 16,0-2 192-16,2 0-192 0,1-2 224 0,3-4-64 15,0 0-16-15,0 0 0 0,0 0-16 0,3 6 0 0,1-2 0 0,2-1 0 16,2 0 0-16,1-2-128 15,2 0 192-15,2 0-64 0,-1 0-128 0,2-1-144 16,-2 0 144-16,1 0-208 16,2 0-1456-16,0 0-304 0,-3 0-48 0,1 0-13776 0</inkml:trace>
  <inkml:trace contextRef="#ctx0" brushRef="#br0" timeOffset="143650.81">22295 7048 36623 0,'0'0'1616'0,"-5"-5"352"0,5 5-1584 0,-3-4-384 0,1-2 0 0,2 6 0 15,0 0 384-15,0 0 0 0,4-4 0 0,3 1 0 16,2 1-96-16,3 0-32 0,2 1 0 0,4 1 0 16,1 4-256-16,3-3-144 0,2 0 16 0,0 0 0 15,2 0-1680-15,-2 0-336 0,-1 0-64 0,-1-1-7856 16,-1-1-1584-16</inkml:trace>
  <inkml:trace contextRef="#ctx0" brushRef="#br0" timeOffset="144120.94">22865 6810 25791 0,'0'0'2304'0,"0"-5"-1856"15,0-2-448-15,1 2 0 0,3-1 1040 0,-2 2 112 16,-2 4 32-16,7-4 0 0,-2 1-160 0,2 2-48 15,1 1 0-15,2 2 0 0,-2 3-512 0,2 0-96 16,1 2-32-16,0 0 0 0,-1 2-64 0,0 1-16 0,-1 1 0 0,-1 0 0 16,-2 0 0-16,1 1 0 0,-2 0 0 0,-3 0 0 15,1 0-48-15,-3 2-16 0,-1-1 0 0,-2 0 0 16,0 0 0-16,0-1 0 0,-3 0 0 0,1-1 0 16,-1 0-64-16,3-1-128 0,-1-1 176 0,-1-1-176 15,2 0 144-15,1-2-144 0,-1 0 0 0,3-6 144 16,0 0-144-16,0 0 128 0,0 0-128 0,7 2 128 15,0-3-128-15,0-3 0 16,1-2 144-16,1-3-144 0,0-2 0 0,1-2 144 0,1-4-144 0,0 0 0 16,0-1 144-16,-2 2-144 0,1-1 0 0,-1 2 144 0,-2-1 112 0,-1 3 32 15,-1 1 0-15,-1 2 0 0,-1 1 272 0,0 3 48 16,-2 0 16-16,-1 6 0 0,0 0-176 0,0 0-48 16,0 0 0-16,0 0 0 0,0 0-400 0,0 0 0 15,-1 7 128-15,1 1-128 0,-3 0 0 0,2 2 0 16,1 1 0-16,0 1-176 0,0 2 176 0,1-1 0 15,2 0 0-15,0 1 0 0,-1 1 0 0,3-2 0 16,-1-2 0-16,1 0 0 0,2 0 0 0,0-1 0 16,-2-2-144-16,3 1 144 15,0-1-736-15,1-3-80 0,1 1-16 0,4-2 0 16,-2-1-1904-16,1-2-384 0,0-1-80 0</inkml:trace>
  <inkml:trace contextRef="#ctx0" brushRef="#br0" timeOffset="144442.57">23355 6673 33167 0,'-14'-25'1472'0,"8"16"304"0,0-1-1424 0,-1-2-352 0,-1-2 0 0,2 1 0 16,1 0 512-16,0 1 16 0,3 0 16 0,0 2 0 16,0 1 160-16,4 2 16 0,0 1 16 0,2 1 0 15,2 2-416-15,1 2-64 0,2 1-32 0,0 2 0 16,0 0-224-16,0 3 0 0,-1 0 0 0,1 2 0 15,0 0 0-15,-1 0 0 0,-3 1 0 0,0 0 0 0,-2 0 0 0,-1 1 0 16,-1 2 0-16,-1-1 0 0,-1-2 0 0,-1 1 0 16,-1 1 0-16,-2-1 0 0,0 0 128 0,-1-1-128 15,1 0 176-15,-1-2-176 0,2 0 144 0,0 0-144 16,1 0 0-16,3-6 144 0,0 0-144 0,0 0 0 16,1 6 0-16,-1-6 128 0,6 5-128 0,3-2 160 15,-2-1-160-15,4 1 160 0,2-2-160 0,3-1 0 16,0-1 0-16,1-1 0 15,0 1-656-15,0 0-112 0,1-1-32 0,-1 0 0 32,0 0-2528-32,0-1-496 0</inkml:trace>
  <inkml:trace contextRef="#ctx0" brushRef="#br0" timeOffset="144911.14">23707 6417 23951 0,'0'0'2128'0,"0"0"-1696"0,1-6-432 0,1-1 0 15,1-2 928-15,-1 3 96 0,1-1 32 0,0 2 0 16,1 0 416-16,0 1 64 0,1 0 32 0,-5 4 0 0,5-4-656 0,2 1-128 15,0 1-16-15,1 0-16 0,-1 0-304 0,0 2-64 16,2 0-16-16,0 2 0 0,0-1-48 0,0 1 0 16,-2 0 0-16,1 1 0 0,1 1 32 0,0 1 0 0,-1 2 0 15,1 0 0-15,-1 2-96 0,1 1 0 16,-2 2-16-16,1 1 0 0,0 3-112 0,-2 1-128 16,1 4 176-16,0 2-176 0,-2 1 128 0,2 2-128 0,-4 4 0 0,0 4 0 15,-1 2 0-15,-2 3 0 0,0 1 0 0,-4 2 0 16,-3 1 128-16,-1 2-128 0,-4 2 0 0,-1 1 0 15,1-2 160-15,-2 0-160 0,-1-1 128 0,-2-1-128 16,0 0 144-16,-1-6-144 0,0-5 160 0,2-3-160 16,-1 0 176-16,1-2-176 0,-1-3 192 0,1-2-192 15,-2-4 192-15,2-3-192 0,-2 0 192 0,2-3-192 0,-1-1 176 16,2-1-176-16,-1-1 160 0,2-1-160 0,2-2 0 0,1 0 0 16,0-2 0-16,1 0 0 15,2 0-512-15,1 0-208 0,-1-3-48 0,1 0 0 16,1 0-1744-1,0 0-368-15,1 1-64 0</inkml:trace>
  <inkml:trace contextRef="#ctx0" brushRef="#br0" timeOffset="183440.54">5118 10691 7359 0,'0'0'656'15,"0"0"-528"-15,3-4-128 0,1-2 0 0,0 1 2112 0,-1-1 384 16,1 0 64-16,-1-1 32 15,0 0-832-15,1 2-160 0,-2-1-48 0,0 1 0 16,-2 5-384-16,3-5-80 0,-3 5 0 0,0 0-16 0,0 0-320 0,0 0-64 16,0 0-16-16,0 0 0 0,0 0-176 0,0 0-48 15,0 0 0-15,0 0 0 0,5 6-64 0,-2 2-32 16,-1 0 0-16,0 3 0 0,-1 0-96 0,1 2 0 16,-2 0-16-16,0 1 0 0,0 0-64 0,0 3-16 15,0-1 0-15,1 2 0 0,-1 0-160 0,1-1 128 16,1 1-128-16,0-1 128 0,1-1-128 0,2-2 0 15,-1-1 0 1,2-1 128-16,0 0-128 0,2-2 0 16,0-1 144-16,2-1-144 0,-2 0 368 0,3-4 0 0,-3-1 0 15,2-1 0-15,0 0 112 0,1-4 32 0,0-1 0 16,0-1 0-16,0-3-64 0,2-2-16 0,1-1 0 0,-1-2 0 16,-4-1-128-16,1-2-32 0,-1-2 0 0,0 0 0 15,-1 0-96-15,-2 0-32 0,-1-1 0 0,-1 1 0 16,-1 1-144-16,0 1 160 0,-3 0-160 0,0 2 160 15,-3 1 16-15,1 1 0 0,-1 0 0 0,-2 2 0 16,1 0 16-16,0 3 16 0,-1-1 0 0,1 2 0 16,-2 0-208-16,1 3 0 0,-1 1 0 0,1 1 0 0,-2 0 0 0,2 1 0 15,-1 1 0-15,2 3 0 0,-2 0-160 0,3 2 32 16,-1-1 0-16,0 3 0 0,2 0 128 0,0 1-160 16,1-1 160-16,1 1-160 0,1-1 160 0,1 2-160 15,0-1 160-15,3-2-160 0,1 0 160 0,2-1-128 16,0 1 128-16,-1-1-128 0,1-2 128 0,0 0 0 15,1-2-144-15,1-1 144 0,1-1-384 0,0-2-16 0,1-1 0 0,0-2-11136 32,2-4-2224-32</inkml:trace>
  <inkml:trace contextRef="#ctx0" brushRef="#br0" timeOffset="185269.54">6096 10526 1839 0,'0'0'0'0,"0"-5"160"0,0-3-160 0,0 0 0 16,0 0 0-16,1 2 0 0,1-1 4576 0,2 1 880 15,-2-1 176-15,0 2 48 0,0-1-3248 0,-2 6-656 16,3-5-128-16,-3 5-32 0,0 0-832 0,0 0-160 15,0 0-48-15,0 0 0 0,0 0-256 0,6 3-64 0,-6-3-16 0,3 9 0 16,-1 1-64-16,-2 4-16 0,-1 0 0 0,0 3 0 16,-1 0-32-16,0 2 0 15,-3 0 0-15,1 0 0 0,-1 2 16 0,-1 0 0 16,2 0 0-16,-1-1 0 0,1-1-144 0,1 0 192 0,-1 1-192 0,1-1 192 16,1-3-192-16,1 0 0 15,1-2 144-15,0-1-144 0,1-1 368 0,1-1 0 16,0-2 0-16,1-1 0 0,1-3 176 0,0 0 32 0,2-2 16 15,0 0 0-15,3 0-16 0,0-2-16 0,0-1 0 16,2-1 0-16,1-2-192 0,1 0-48 0,0 0 0 0,1-2 0 0,1 0-176 0,0 1-144 16,2-2 192-16,-1 2-192 0,-2-1 128 0,1 1-128 15,-2 1 0-15,-1-1 0 0,-3 2 0 0,0 0 0 16,-2 0 0-16,-1 1-144 0,-6 1-160 0,0 0-16 16,0 0-16-16,0 0 0 15,0 0-368-15,0 0-64 0,0 0 0 0,0 0-16 16,0 0-2160-16,0 0-416 0</inkml:trace>
  <inkml:trace contextRef="#ctx0" brushRef="#br0" timeOffset="185641.03">5951 11104 15663 0,'-10'-2'688'0,"10"2"144"0,-6 0-656 0,1 0-176 0,-1 0 0 0,1 2 0 15,-2-2 2512-15,2 1 480 0,-1 0 80 0,6-1 32 16,0 0-1184-16,0 0-256 0,0 0-32 0,0 0-16 16,0 0-896-16,0 0-176 0,0 0-32 0,6 4-16 0,1 1-208 0,4-2-32 15,4 0-16-15,1-1 0 0,5 1 80 0,2-3 32 16,3 0 0-16,1-2 0 0,4 0-32 0,0-1 0 15,-2-3 0-15,1 2 0 0,-1 0-160 0,-1-1-32 16,0 2-128-16,-2 0 192 0,-1 0-192 0,-1 1 0 16,-4 1 0-16,-2 0 0 0,-1 1-128 0,-5 1-128 15,-2 0-32-15,-3 1 0 16,0 1-512-16,-7-3-96 0,0 0-32 0,0 0 0 16,-1 6-1040-16,-3 2-208 0,-1 1-32 0,-2 1-6480 0,-1-2-1296 0</inkml:trace>
  <inkml:trace contextRef="#ctx0" brushRef="#br0" timeOffset="186016">6081 11456 21183 0,'0'0'1888'0,"-5"-5"-1504"16,1 1-384-16,0-2 0 0,2 1 2304 0,0-2 384 16,1 1 64-16,1-1 32 0,2-1-880 0,3 1-176 15,0-3-48-15,3 2 0 0,1-1-912 0,0 1-176 16,4 1-32-16,0 0-16 0,1 1-352 0,-1 0-64 15,0 1 0-15,0 1-128 16,-1 3 128-16,-1 1-128 0,-1 0 0 0,-2 2 0 16,-1 2 0-16,-2 0 0 0,1 3 0 0,-4 1 0 15,0 2 0-15,-1 2 0 0,-1 3-160 0,-1 0 160 0,-1 2-144 0,-2 0 144 16,-2 1 0-16,0-1 0 0,-1 1-128 0,0 0 128 16,1-2 0-16,-1 0 0 0,1-1 0 0,-1-2 0 15,2-1 0-15,0-2 0 0,2-2 0 0,1-3 0 16,2-5 0-16,-1 6 0 0,1-6 0 0,0 0 0 15,3 5 144-15,-3-5-144 0,4 5 320 0,3-2 0 0,1-2-16 0,-1-1 0 16,2-1-32-16,1 0 0 0,1-1 0 0,1 0 0 31,1-2-96-31,2 1-32 0,-2 0 0 0,1-1 0 16,0 1-144-16,0 0 0 0,0-1 0 0,0 1 0 31,0 1-1344-31,1 0-240 0,-2 0-48 0,0-1-9824 0,0 0-1952 0</inkml:trace>
  <inkml:trace contextRef="#ctx0" brushRef="#br0" timeOffset="186487.31">6756 10429 26655 0,'0'0'1184'0,"0"-4"240"0,0-3-1136 0,0 1-288 15,0 0 0-15,1 1 0 0,-1-2 1568 0,1 2 256 0,-1 5 48 0,1-6 16 16,-1 6-592-16,1-4-112 0,-1 4-32 0,0 0 0 15,0 0-496-15,5-4-96 0,-5 4-32 0,5-2 0 16,-5 2-240-16,7 1-48 0,1 1-16 0,-1 2 0 16,2 1-224-16,0 4 128 0,0 2-128 0,1 2 0 15,-1 3 0-15,2 2 128 0,2 5-128 0,-2 4 0 16,0 3 0-16,-2 4 128 0,0 3-128 0,-2 4 0 0,-2 3 128 0,-1 2-128 16,-2 1 0-16,-1 3 144 0,-1 1-144 0,-2 1 160 15,-3-1-160-15,-1-2 160 0,-3 0-16 0,-1-2 0 16,-1-1 0-16,-2-2 0 0,-1-3-144 0,-2 0 192 15,-1-1-192-15,-2-2 192 0,0-3-192 0,-1-1 0 16,1 0 0-16,-2-3-176 0,0-3-160 0,-2 0-48 16,-2-3 0-16,-1-1 0 15,-1 0-528-15,-2-2-112 0,0-2-32 0,1-1 0 16,0-2-1488-16,1-3-288 0,-1-1-64 0,3-2-10480 0</inkml:trace>
  <inkml:trace contextRef="#ctx0" brushRef="#br0" timeOffset="187006.7">5826 10502 10127 0,'-2'-12'896'0,"2"12"-704"0,-2-8-192 0,0 1 0 0,0 1 3088 0,-1 0 592 16,1 1 112-16,0 0 32 0,2 5-2000 0,-2-4-400 15,2 4-80-15,-3-4 0 16,3 4-432-16,0 0-80 0,0 0 0 0,0 0-16 0,-6-1-320 0,6 1-64 16,-5 3-16-16,0 3 0 0,0 4-208 0,-2 5-32 15,0 1-16-15,1 4 0 0,-1 3 112 0,1 3 32 16,-2 5 0-16,1 3 0 0,1 4 0 0,-1 2 0 16,-1 4 0-16,1 5 0 0,0-1-160 0,2 3-16 0,-2-1-128 0,2 4 192 15,0-1-192-15,2 0 0 0,1 0 128 0,2-4-128 16,2-1 0-16,2-4 0 15,3-3 0-15,1-1 0 0,0-2 0 0,1-2 128 16,0-4-128-16,1-3 0 0,0-2 176 0,1-2-176 16,0-1 192-16,0-2-192 0,1-2 224 0,-1-2-64 0,1-4-16 0,0-1 0 15,0-2-16-15,1-1-128 0,1-1 192 0,0-3-64 16,0 0-496 0,2-2-96-16,-2 0-32 0,2-1 0 0,1-1-1536 0,2-1-304 0,-3-1-64 0</inkml:trace>
  <inkml:trace contextRef="#ctx0" brushRef="#br0" timeOffset="188174.19">7591 10895 27183 0,'0'0'1200'0,"0"0"256"0,0 0-1168 16,0 0-288-16,-6 0 0 0,6 0 0 0,0 0 1632 0,0 0 272 0,0 0 48 0,0 0 16 16,0 0-720-16,0 0-144 15,0 0-16-15,0 0-16 0,0 0-560 0,6-2-96 16,2 1-32-16,0 0 0 0,3 1-96 0,1 0-32 16,2 0 0-16,0 0 0 0,0-1-256 0,3 1 160 0,0 0-160 0,2 0 128 15,0-1-128-15,-1 0 0 16,1 0 0-16,0 0-176 15,0 0-640-15,-2 0-128 0,0-1-16 0,-2 1-16 16,-3 0-2672-16,-2 1-544 0</inkml:trace>
  <inkml:trace contextRef="#ctx0" brushRef="#br0" timeOffset="188377.64">7585 11089 30751 0,'0'0'1360'0,"0"0"288"0,-5 0-1328 0,5 0-320 0,0 0 0 0,0 0 0 0,0 0 800 0,0 0 96 15,0 0 0-15,0 0 16 16,0 0 112-16,9-1 0 0,2 0 16 0,2 0 0 16,2 0-496-16,3 0-96 0,1-3-32 0,1 3 0 0,2 0-288 0,3 0-128 15,-1 0 128-15,2 0-128 16,2 1-1232-16,-2-1-336 0,-1 0-64 0,0 0-16 0</inkml:trace>
  <inkml:trace contextRef="#ctx0" brushRef="#br0" timeOffset="189928.06">8821 10888 9215 0,'0'0'400'0,"0"0"96"0,0 0-496 0,0 0 0 0,0 0 0 0,0 0 0 0,-6 2 3072 0,6-2 512 15,0 0 96-15,-4 1 32 0,4-1-1824 0,0 0-352 16,0 0-80-16,0 0-16 0,0 0-576 0,0 0-112 15,0 0-32-15,0 0 0 0,7 0-208 0,2 0-32 16,1 0-16-16,2 0 0 0,3-1-80 0,-1 0 0 16,0 0-16-16,2 1 0 0,-1-2 16 0,1 0 0 15,1-2 0-15,-1 3 0 0,0 0-128 0,-1 0-32 16,1 0 0-16,-4 0 0 0,0-1-96 0,-1 0-128 16,-1 1 176-16,-1 0-176 0,-2 0 192 0,-1 0-192 15,-6 1 192-15,0 0-192 0,0 0 0 0,0 0 0 16,0 0 0-16,0 0 0 15,0 0-416-15,0 0-192 0,0 0-32 0,0 0-16 16,0 0-1664-16,0 0-336 0,0 0-64 0</inkml:trace>
  <inkml:trace contextRef="#ctx0" brushRef="#br0" timeOffset="190508.26">9464 10886 12895 0,'0'0'576'0,"0"0"112"0,0 0-560 0,0 0-128 15,0 0 0-15,0 0 0 0,0 0 2448 0,0 0 464 16,0 0 96-16,0 0 0 0,0 0-1312 0,6 4-272 15,-1 1-48-15,2-2-16 0,-1 0-656 0,2 0-128 16,0 0-16-16,2-1-16 0,-2 0-48 0,3 0-16 16,2 0 0-16,-1 0 0 0,0-2-160 0,1 1-48 15,0-2 0-15,0-2 0 0,2 0-80 0,-1 0 0 16,0-1-16-16,2 0 0 0,-2-3 16 0,0 0 16 16,-1-3 0-16,1-1 0 0,-1-1-32 0,0-1-16 15,-2-2 0-15,-1 2 0 0,-1-1-32 0,-3-1 0 16,1 2 0-16,-3 1 0 0,0 0 192 0,-2 0 48 0,-1 2 0 15,0 0 0-15,-2 0 224 0,-1 3 48 0,-3-1 16 0,1 1 0 16,-2 2-208-16,0 1-32 0,0 0-16 0,-1 2 0 16,-2 1-32-16,-1 1-16 0,0 1 0 0,-1 2 0 15,-1 2-224-15,-2 2-128 0,-3 3 160 0,1 1-160 16,-1 1 0-16,1 3 128 0,-2 2-128 16,2 3 0-16,-1 1 0 0,2 1 0 0,0 1 0 0,3-2 0 15,1 0 0-15,2 1 0 0,2-1 0 0,2 0 0 16,2-1 0-16,2 0 0 0,2-2 0 15,2-2 0-15,2 1 0 0,1-2 0 0,3-2 0 0,1 0 0 16,2-1 0-16,1-1 224 0,3-3-64 0,0 0-16 0,2-1-144 0,3-3 160 16,0-2-160-16,1-1 160 0,1 1-160 0,0-5 0 15,-1-1 0-15,0-2 0 0,-3 0 0 0,-2-3-256 16,0 0 48-16,-2 0 0 16,-2 0-1120-16,0 0-208 0,-2 0-64 0,0 0-10048 15,-2 0-2000-15</inkml:trace>
  <inkml:trace contextRef="#ctx0" brushRef="#br0" timeOffset="195100.64">13058 10660 26943 0,'-3'-11'1200'0,"3"11"240"0,0 0-1152 0,0 0-288 0,0-5 0 0,0 5 0 16,0 0 896-16,0 0 128 16,0 0 32-16,0 0 0 0,0 0-96 0,0 9 0 0,0 0-16 0,1 4 0 15,0 2-576-15,1 1-112 0,0 3-32 0,0 1 0 16,1 0-96-16,-1 2-128 0,1 0 176 0,0 0-176 15,0-1 128-15,-1 0-128 0,1-1 0 0,-2 1 0 16,1 0 0-16,1 0 0 0,-1-1 0 0,0-1 0 16,0-2-720-16,0 0-160 0,1-3-16 0,-1 0-9024 15,-1-2-1792-15</inkml:trace>
  <inkml:trace contextRef="#ctx0" brushRef="#br0" timeOffset="195543.98">13060 10712 26207 0,'-3'-22'1152'0,"3"12"256"0,0-3-1136 0,0-1-272 16,1-1 0-16,1 1 0 0,0 0 960 0,3-1 128 15,0 2 16-15,2 1 16 0,2 1-192 0,1 1-32 16,2 1-16-16,2 3 0 0,0-1-160 0,3 2-16 16,-1 1-16-16,2 3 0 0,-2 1-48 0,1 2-16 15,-2 2 0-15,0 1 0 0,-2 2-368 0,-1 2-64 0,-2 1 0 0,-1 2-16 16,-2 1-176-16,-2 0 0 0,-3 2 0 0,-2 0 128 15,-1-1-128-15,-4 1 0 0,-1 1 0 16,-3-1 0-16,-2 0 0 0,0 0 128 0,-1-1 0 0,-1 1 0 16,-1-2 96-16,2-1 16 0,-1-1 0 15,2-1 0-15,1-4 48 0,1 1 16 0,3 0 0 0,0-2 0 16,2-1-128-16,4-4-32 0,0 0 0 0,0 0 0 0,0 0-144 0,0 0 0 16,4 6-160-16,3-1 160 0,1 0-160 0,2-1 160 15,-2 0-160-15,4 0 160 0,1 0-144 0,1 1 144 16,2 0-128-16,1 2 128 0,-2-1 0 0,0 1 0 15,-2 0 192-15,-1 0-64 0,-1 1-128 0,-1 0 144 16,-1 1-144-16,-4-2 160 0,-3 1-32 0,-1 0 0 16,-3-1 0-16,-2 1 0 0,-3 0 128 0,-2-1 0 15,-2 2 16-15,-1-1 0 0,-3 0-64 0,-1-1-16 16,0 1 0-16,-1 0 0 0,0-2-48 0,0 1-16 16,0-2 0-16,4 0 0 31,-2-1-480-31,3 0-96 0,2-2-32 0,0-1 0 0,5-1-1696 0,0-1-352 0,1-1-64 0,2-4-13664 0</inkml:trace>
  <inkml:trace contextRef="#ctx0" brushRef="#br0" timeOffset="195844.45">13444 10789 28511 0,'0'0'1264'0,"0"0"256"0,0 0-1216 0,0 0-304 0,0 0 0 0,1 8 0 16,-1-1 944-16,0 1 128 0,0 1 16 0,1 1 16 15,1 1-112-15,1 0-32 0,0 0 0 0,0 1 0 16,2 0-528-16,0 0-112 0,2 0-32 0,0 0 0 0,2 0-80 0,1 0-16 15,1-1 0-15,1 0 0 0,1-1 0 0,2 0-16 16,-1-2 0-16,1-3 0 0,1 0-16 0,-1-3 0 16,0-1 0-16,-1-2 0 0,-2-2 144 0,-1-2 16 15,-2-1 16-15,0-3 0 0,-5-3 192 0,-1-1 48 16,-2-3 0-16,-1-1 0 0,-2-3-32 0,-2 0 0 31,-1-1 0-31,-1 1 0 0,-2 2-544 0,0 1 0 0,0 3 0 0,-2 2 0 0,0 2 240 0,0 2-64 16,0 3-16-16,1 0 0 0,1 3-160 0,1 1 0 31,-2 2-160-31,2 1 160 16,2 0-480-16,0 3 0 0,1-3 0 0,2 4 0 15,1 0-1376-15,1 1-288 0,2-1-48 0,0 1-16 16,3 0-1600-16,1-2-320 0</inkml:trace>
  <inkml:trace contextRef="#ctx0" brushRef="#br0" timeOffset="196175.75">13761 10801 16575 0,'0'0'1472'0,"0"0"-1168"0,0 0-304 0,-1 7 0 15,-1-1 2720-15,-1 3 480 0,1 1 112 16,0 1 16-16,0 0-1664 0,1 1-336 0,-3 1-64 0,3 0-16 16,0 1-544-16,1 0-96 0,0 1-32 0,2 1 0 15,2-1-256-15,0 1-48 0,2-2-16 0,0-1 0 0,2-1-80 0,2 0-32 16,-1-2 0-16,0-2 0 0,1-2 48 0,1 0 0 16,1-4 0-16,2-2 0 0,-1-1-64 0,0-2-128 15,-1-2 192-15,0-2-64 0,0-4 48 0,-1-3 0 16,0-2 0-16,-2-2 0 0,1-1 0 0,-1-1 0 15,0-1 0-15,-2 1 0 0,-1 0-32 0,-1 3 0 16,-1 1 0-16,-2 3 0 0,-1 1 304 0,0 3 64 16,-1 1 16-16,0 3 0 0,-1 1-16 0,1 4-16 15,0 0 0-15,0 0 0 0,0 0-144 0,0 0-32 16,0 0 0-16,-3 5 0 0,0 2-176 0,1-1-144 16,0 2 192-16,1 1-192 0,1 1 0 0,0 1 0 15,0-1-192-15,0 1 48 0,1-2-112 0,0 2 0 0,1 0-16 16,2 0 0-1,0 0-1664-15,2-1-336 0,0 0-64 0,2-1-9056 0,-2-2-1792 0</inkml:trace>
  <inkml:trace contextRef="#ctx0" brushRef="#br0" timeOffset="196445.68">14261 10897 9215 0,'0'0'816'0,"0"0"-656"0,0 0-160 0,-4 3 0 15,-3-2 3808-15,2 2 736 0,-1 0 128 0,1 0 48 16,-1-1-2176-16,2 0-432 0,4-2-96 0,-6 3-16 0,1-2-768 0,5-1-144 15,0 0-48-15,0 0 0 0,0 0-272 0,0 0-64 16,0 0-16-16,0 0 0 0,0-6-176 0,2 1-48 16,0-3 0-16,3-1 0 0,1-1-224 0,2-1-48 15,1-1-16-15,0 2 0 0,-1-1-176 0,3 1 128 16,-1 2-128-16,-1 0 128 0,-1 1 32 0,2 3 0 16,-3 1 0-16,1 1 0 0,0 1-160 0,0 2 128 15,-3 3-128-15,2 0 128 0,-1 1-128 0,2 1 0 16,0 1 0-16,0-1 0 0,2 2 0 0,1 1-144 15,0-3 144-15,1 3-208 16,3-1-1200-16,1 0-256 0,2-2-32 0,2-1-16 16,2-2-1296-16,2-2-256 0,-1-1-48 0</inkml:trace>
  <inkml:trace contextRef="#ctx0" brushRef="#br0" timeOffset="196822.78">14881 10700 4607 0,'-1'-8'400'0,"-2"0"-400"0,1 0 0 0,-3 0 0 15,-2-1 5760-15,-2 3 1088 0,-1 0 192 0,-2 2 64 0,-1 1-3680 0,-1 1-736 16,-4 2-128-16,2 2-48 0,-3 2-1184 0,-1 0-240 15,0 3-64-15,2 0 0 0,-1 2-384 0,1 0-64 16,2 2-32-16,2 1 0 0,0 0-288 0,4 1-64 16,-1 1-16-16,4 0 0 0,0 1-176 0,2 2 0 15,2-3 0-15,3 2 0 0,3-1 0 0,0-1 0 16,2-1 0-16,3 0-176 0,3-2-16 0,2-3-16 16,2 0 0-16,1-4 0 15,2-1-176-15,0-3-16 0,1-4-16 0,1-1 0 0,-1-4 288 0,-1-3 128 16,-1-3-128-16,-2-5 128 0,2-3 0 0,-4-3 0 15,2-2 192-15,-1-3-64 0,-2-1-128 0,1-1 176 16,-3 0-176-16,0 1 192 0,-3 2-32 0,0 4 0 0,-2 3 0 0,0 3 0 16,-3 3 272-16,0 0 48 15,-2 5 16-15,0 2 0 0,-1 3-80 0,0 3-16 16,1 4 0-16,0 0 0 0,-4 0-80 0,-1 2-32 16,0 2 0-16,0 1 0 0,1 2-288 0,0 3 0 15,-2 2 0-15,2 2 0 0,0 2 0 0,2 3 0 0,-1 0 0 16,1 2 0-16,1 1-144 0,1 1 144 0,0 0-128 0,3 1 128 31,-1 0-480-31,2 1-16 0,1-1 0 0,3-1 0 16,4-2-1776-16,0-1-352 0,3-2-80 0,4-1-9344 0,3-5-1872 0</inkml:trace>
  <inkml:trace contextRef="#ctx0" brushRef="#br0" timeOffset="197860.54">15503 10600 38015 0,'-14'-5'1680'0,"7"3"352"0,-1-1-1632 0,-3 1-400 0,-2 2 0 0,0 0 0 0,-2 0 736 0,-2 1 64 16,1 1 16-16,-1 2 0 0,1 2-144 0,0 2-32 16,1 0 0-16,1 2 0 0,1 0-384 0,0 2-96 15,2 0-16-15,3 2 0 0,0-1-144 0,2 0 0 16,2 0 0-16,1 1 0 0,2 0 0 0,1-1 0 16,1 1 0-16,2-2 0 0,3-1-176 0,0-1 48 15,1 0 0-15,0-2 0 16,2-3-272-16,1 0-48 0,1-3-16 0,1-2 0 15,-1-2 176-15,2-3 32 0,2-1 16 0,-2-3 0 0,-1-3 240 0,1-4 0 16,-1 1 0-16,0-3-144 0,-1 0 144 0,0 0 0 0,-1-1 0 0,-2 3 128 16,-2 2 16-16,-1 1 16 15,-2 2 0-15,1 3 0 0,-3 0 288 0,0 2 64 16,-1 6 16-16,0 0 0 0,0 0-16 0,0 0 0 16,0 0 0-16,0 0 0 0,-6 4-208 0,1 1-48 0,-1 2-16 0,2 2 0 15,0 1-240-15,0 1 0 0,1 0 0 0,1 1 0 16,1 1 0-16,1 0 0 0,0 0 0 0,1 2 0 15,1-2 0-15,2 0 0 0,1-1 0 0,1-1 0 16,1-2-448 0,2-1-64-16,2-2-32 0,1-1 0 0,1-2 144 0,2-1 16 0,2-2 16 0,2-1 0 15,-3-2 656-15,4-3 128 0,-2-4 32 0,0 0 0 16,1-2-448-16,0-1-144 16,-2-2 0-16,0-2 0 0,-3 0 144 0,-1-1 0 15,-2 3 0-15,-1 0-128 0,-1 2 128 0,-4 2 0 16,0 1 128-16,-2 1-128 0,-1 3 176 0,-2 6-48 0,0 0 0 0,0 0 0 0,0 0 112 0,0 0 16 15,0 0 0-15,0 0 0 0,-2 5-128 0,0 2 0 16,-1 1-128-16,0 0 192 0,1 2-192 0,1 1 0 16,0 0 0-16,1 0 0 0,0 1 0 0,1 0 0 15,0 1 0-15,1-2 0 0,2-2 0 0,0 1 272 16,1 0-16-16,0-1-16 0,3 0-496 0,-2-3-112 16,3 0-16-16,1-3 0 0,1-2 128 0,-2-1 32 15,1-2 0-15,0-2 0 0,1-3 224 0,1-1 0 16,0-1 0-16,0-4 0 0,0 0 0 0,0 0 0 0,-1 0 0 0,0 1 160 15,-1-1-160-15,-1 2 128 16,-3 1-128-16,0 1 128 0,-1 2 16 0,-1 4 0 16,-4 3 0-16,0 0 0 0,0 0 0 0,0 0 0 0,0 0 0 0,0 0 0 15,0 0-144-15,0 0 0 0,3 8 144 0,-2 0-144 16,0 1 0-16,1 0 0 0,1 0 0 0,-1 0 0 16,-1-1 0-16,1 0 0 0,3 0 0 0,-1 0 0 15,1-1 0-15,2 0 0 0,1-1 0 0,-1 0 0 16,2-2 0-16,1 0 0 0,0-2 0 0,1-1 0 15,-1-2 0-15,1-1 0 0,1-3 0 0,0 0 0 0,1-3 0 16,-1-1 0-16,1-1 128 0,-2-1-128 0,0-1 0 0,0-1 144 16,-2-1-144-16,0-1 0 0,1 1 176 0,-4 1-176 15,-2 1 160-15,2 2-160 0,-3 0 304 0,0 2-48 32,-1 2 0-32,-2 6 0 0,3-6-64 0,-3 6 0 15,0 0-16-15,0 0 0 0,0 0-176 0,0 0 0 16,0 0 0-16,1 7 128 0,-1 3-128 0,0 3 0 15,0 3 0-15,0 4 0 0,0 3 0 0,0 4 0 16,-1 1 0-16,-1 5 0 0,-1 3-128 0,0 2 128 16,0 4 0-16,0 2 0 0,-2 3 0 0,-1 3 0 0,1-2 0 0,-1 4 0 15,1 1 0-15,0-2 0 16,1-1 0-16,0-4 0 0,-1-2 0 0,2-3 0 16,-1-5 0-16,0-4 0 0,-1-5 0 0,0-4 0 15,1-3 0-15,0-5 0 0,-2-4 144 0,1-4 0 0,-2-2 0 0,0-4 0 16,1-2 112-16,-2-6 32 0,-2-3 0 0,1-3 0 15,2-2-16-15,-1-4 0 0,0-3 0 0,3-2 0 16,1-3-272-16,2 0 0 0,1-1-176 0,2 1 176 31,1-2-464-31,3 2 16 0,1 0 0 0,2 3 0 16,1 1-1184-16,3 1-224 0,2 4-64 0,2 2 0 16,-1 0-1744-16,3 2-368 0</inkml:trace>
  <inkml:trace contextRef="#ctx0" brushRef="#br0" timeOffset="198567.48">17835 10507 25919 0,'0'-10'1152'0,"1"5"224"0,0-2-1104 0,-1 1-272 0,-2-1 0 0,1 1 0 15,1-2 1520-15,0 0 240 0,0 0 48 0,0 2 16 16,0-1-64-16,0 3-16 0,0 4 0 0,0 0 0 16,0 0-624-16,0 0-128 0,0 0-32 0,-5 3 0 15,-1 3-528-15,0 0-112 0,-2 3-32 0,0 2 0 16,0 2-144-16,1 2-16 0,-1 0-128 0,1 0 192 16,2 1-192-16,1-1 176 0,0 1-176 0,2-1 160 0,2 0-160 0,1 0 0 15,2-1 0-15,2-1 128 16,1-1-128-16,3-1 0 0,2-1 0 0,2-1 0 0,4-4 0 15,1 0 0-15,0-3 0 0,3-2 0 0,2-3-128 0,0-2 128 16,2-3-160-16,-2-3 160 0,0-4-192 0,-1-1 192 16,1-3-208-16,-2-1 80 0,-3-2-64 0,-1 2 0 15,-2 2 0-15,-1 0 0 0,-5 4 192 0,0 3-208 16,-3 3 80-16,-2 3 128 0,1 0-160 0,-5 5 160 16,0 0 0-16,0 0-144 0,0 0 144 0,3 6-208 15,0 1 80-15,0 2 128 0,1 1-192 0,0 0 192 16,1 1-160-16,0 1 160 0,2 1 0 0,0-1-144 15,2-1 144-15,1 0 0 0,1-1 0 0,0-1 0 16,1 0 0-16,1-4 0 0,2-1 0 0,-1-2 0 16,-1-2 144-16,0-2-144 0,1-2 464 0,-2-1-16 15,-1-3 0-15,-1-2 0 0,-3-2 16 0,0-2 0 16,-3-1 0-16,-2-3 0 0,-2-1-160 0,-2 2-48 16,-2-1 0-16,-3 0 0 0,-2 2-128 0,-2 1-128 0,-1 1 192 0,-3 2-192 15,0 3 0-15,-3 4 0 0,1 1-160 0,1 1 160 0,-1 2-448 16,0 1 48-16,0 4 0 0,3 1 0 31,1 2-416-31,2 0-80 0,2 2 0 0,4 1-16 0,1 0-2128 0,3 1-416 16,2 0-96-16</inkml:trace>
  <inkml:trace contextRef="#ctx0" brushRef="#br0" timeOffset="199418.06">18469 10549 14735 0,'0'0'640'0,"8"1"160"0,-8-1-640 0,6 2-160 0,1 1 0 0,-7-3 0 0,5 3 3520 0,-5-3 688 16,7 3 128-16,-7-3 16 0,5 5-2480 0,-5-5-496 15,0 0-96-15,0 0-32 0,0 0-528 0,0 0-96 16,0 0-32-16,5 2 0 0,-5-2 64 0,0 0 16 16,6-2 0-16,1-2 0 0,-2 0-32 0,3-3-16 15,-2 0 0-15,1-2 0 0,2-2-320 0,1 0-64 16,-1-1-16-16,0 1 0 0,1 0-96 0,-1-1 0 16,0 2-128-16,0 2 192 0,-1 1-64 0,1 2-128 15,-2 2 176-15,1 0-176 0,-1 1 128 0,-1 3-128 16,1 3 0-16,0 0 0 0,1 2 0 0,1 0 0 15,1 2 0-15,2 0-144 0,0 1-208 0,2 2-32 16,4-1-16-16,1 1 0 16,2-1-704-16,1-1-144 0,1-1-32 0,1-2 0 15,-1 1-1504-15,1-4-304 0,1-2-64 0,1-2-16 0,-2-2 1792 0,0-1 352 16,-1-2 80-16,1-1 16 0,-4 0 928 0,-1-2 176 0,-1-2 32 0,-3-1 16 16,-2 0 1344-16,-2-1 272 0,-3-3 48 0,-3 1 16 15,-2-2-176-15,-3 4-16 0,-3 1-16 0,-1 1 0 0,-2 0 112 16,-1 1 32-16,-3 2 0 0,-1 3 0 0,-1 2-880 0,-3 0-192 15,0 2-16-15,0 2-16 0,-1 3-384 0,1 0-80 16,-1 2-16-16,1 1 0 0,0 3-256 0,1 1 128 16,1 1-128-16,2 1 0 0,1 2 0 0,3-1 0 15,-1 1 0-15,2 1 0 0,2 0 0 0,2 2 0 16,1-2 0-16,3 1 0 0,1-3 0 0,-1-1 0 16,4 0 0-16,1-4 0 0,1 0 0 0,2-1-176 15,0-4 176-15,2-1-160 0,1-3 160 0,1-4-192 16,0-1 192-16,1-3-192 0,1-3 192 0,-1-3 128 0,-1-4-128 15,2-2 176-15,-1-2-48 0,1-4 0 16,-2-3 0-16,1-1 0 0,1-3-128 0,-2 0 128 0,-2 0-128 0,-1 3 128 16,-2 2-128-16,-1 3 0 15,-3 3 0-15,0 3 128 0,-2 3 0 0,-1 2 0 0,-1 1 0 0,-1 4 0 16,-1 2 192-16,-1 1 16 0,2 6 16 0,0 0 0 16,-6-1-64-16,1 2-16 0,0 3 0 0,-1 0 0 15,-1 3-272-15,1 2 0 0,-1 2 0 0,0 2 0 16,2 2 0-16,-1 2 0 0,1 0 0 15,1 3-144-15,-1 0 144 0,2 2 0 0,2 0 0 0,1 2-128 16,1 1 128-16,1 0 0 0,2-2 0 0,3 0 0 16,1-1-256-16,2-1 48 0,2-2 0 0,1-1 0 15,1-1-496-15,1-4-112 0,0-3-16 0,1-4 0 16,2-2 96-16,0-4 16 0,-1-4 0 0,2-1 0 0,0-7 384 0,0-2 80 16,-1-1 0-16,2-3 16 0,-1-1 240 0,-1-1-192 15,0 0 192-15,-3 0-192 0,0 4 192 0,-3 1 0 16,-2 3 0-16,-3 2 160 0,-2 2 304 0,-1 0 64 15,-4 8 16-15,0 0 0 0,0 0 48 0,0 0 16 16,0 0 0-16,0 0 0 0,-4 7-336 0,-1 0-64 16,1 3-16-16,1 1 0 0,-1 2-192 0,2 1 0 15,0-1 0-15,1 0 0 0,1 0 0 0,1 0 0 16,1 1 0-16,1-2 0 0,2-1 0 0,0-1 0 16,1-1 0-16,1 0 0 15,2-2-544-15,2-2 0 0,0-1 0 0,1-2 0 16,2-4-1440-16,1-3-304 0,1-2-48 0,3-3-9440 0,1-4-1904 15</inkml:trace>
  <inkml:trace contextRef="#ctx0" brushRef="#br0" timeOffset="199559.46">19787 10162 31327 0,'-18'-17'1392'0,"10"10"272"0,-2-2-1328 0,-1 0-336 0,-2-1 0 0,0 1 0 16,0 0 1440-16,0 1 224 0,-2 0 32 0,4 2 16 16,-1 0-1024-16,3 2-208 0,2 0-32 0,1 2-16 15,2 1-432-15,4 1 0 16,0 0 0-16,0 0 0 0,0 0-1408 15,3 7-272-15,3-2-48 0,2 2-16 0,5-1-1328 0,1 2-272 0</inkml:trace>
  <inkml:trace contextRef="#ctx0" brushRef="#br0" timeOffset="200220.81">19962 9985 10127 0,'0'0'896'0,"0"-6"-704"16,-3 2-192-16,3-2 0 0,0 6 5616 0,0 0 1088 15,0 0 208-15,0 0 64 0,0 0-4224 0,0 0-832 16,0 0-160-16,-4 5-32 0,-2 0-880 0,1 3-160 15,1 2-48-15,-1 2 0 0,1 2-320 0,-2 4-80 16,2 1-16-16,1 0 0 0,0 2-80 0,1 1-16 16,1 1 0-16,1 3 0 0,0-2-128 0,1 1 128 15,0 1-128-15,1-1 128 0,3-1-128 0,-1-1 0 16,2 0 0-16,-1-1 0 0,2-1 0 0,1-2 0 16,0-4 128-16,3 0-128 0,-1-3 0 0,1-2-192 0,1-3 32 0,0-1 16 15,2-3-176-15,-1-3-16 16,1-2-16-16,2-3 0 0,0-1 160 0,2-4 48 0,-1-4 0 0,0-2 0 15,-1-1-64-15,0-1-16 0,-1 0 0 0,-2 2 0 16,-2 3 32-16,-2 1 0 0,-2 2 0 0,-3 1 0 16,-1 2 192-16,1 2 0 0,-4 5 0 0,0 0 160 15,0 0 48-15,0 0 16 0,0 0 0 0,0 0 0 0,0 0-80 0,0 0-16 16,-4 5 0-16,1 1 0 0,2 0-128 0,-2 3 0 16,0 1 0-16,3 0 0 0,2-1 0 0,0 1 0 15,0 1 0-15,1 1 0 0,3-1 0 0,0-1-144 16,1-1 144-16,2-1 0 0,-2 0-288 0,2 0 48 15,1-3 16-15,1 0 0 16,1-2-160-16,2-1-16 0,-1-2-16 0,2-1 0 0,1-2 112 0,0-3 32 16,-1-3 0-16,2 0 0 0,1-4 144 0,-2-1 128 15,-1 1-192-15,-1 1 192 0,-3 0 0 0,-3 1 0 32,0 1 0-32,-2 2 0 0,-3 2 272 0,0-1 64 15,-3 7 16-15,0 0 0 0,0 0 48 0,0 0 16 16,0 0 0-16,0 0 0 0,0 0-224 0,0 0-64 0,0 0 0 0,-1 7 0 15,1-1-128-15,0 2 0 0,1 0 0 0,1-1 0 16,2 1-144-16,-1 1 144 0,1 0 0 0,3-1 0 16,1 1-144-16,1-1 144 0,0-2 0 0,2 0-144 15,2-2 144-15,-1 1 0 0,0-4 0 0,1-1 0 16,-1-2 0-16,0-3 128 0,-1 0 0 0,0-3 0 16,0-3 192-16,0-1 64 0,-2-1 0 0,-1-2 0 15,-3-1 0-15,0-1 16 0,-3 1 0 0,-2 2 0 16,-2-1-144-16,-3 2-16 0,-1 0-16 0,-3 2 0 15,0 1-224-15,-2 1 144 0,-1 3-144 0,-1 1 128 16,-3 2-464 0,1 2-112-16,-2 2 0 0,2 1-16 0,0 1-1360 0,1 3-272 0,2 1-48 0,1 0-16 15,2 1-784-15,2 2-144 0,-1 0-48 0</inkml:trace>
  <inkml:trace contextRef="#ctx0" brushRef="#br0" timeOffset="200487.58">20758 10418 22111 0,'0'0'976'0,"0"0"208"0,6 4-944 0,-1-1-240 16,3 0 0-16,-3 0 0 0,-5-3 2560 0,8 3 448 16,-1-2 112-16,-1-1 16 0,1-1-1072 0,0 0-208 15,1-3-32-15,1 1-16 0,0-1-832 0,2-2-160 16,-4 1-48-16,4-2 0 0,2-1-384 0,0 2-64 0,-1 0-32 0,0 1 0 16,0-2-96-16,0 2 0 0,1-1-16 0,-1 1 0 15,1 0-176-15,-1 1 160 0,0 0-160 0,2 2 160 16,-2 3-160-16,-2 2 128 0,-2 1-128 0,-2 1 128 15,0 0-128-15,-2 1 0 16,0 2 0-16,-2 1 0 0,-2 1 0 0,-1 0 128 0,-3 0-128 0,1-2 0 16,1 1 0-16,-1 0-320 0,-2-1 48 0,2-2 16 15,1-1-1344 1,2-5-272-16,-5 3-48 0,1-2-9984 0,4-1-2000 0</inkml:trace>
  <inkml:trace contextRef="#ctx0" brushRef="#br0" timeOffset="200644.7">20547 9945 23903 0,'-30'-14'1056'0,"17"7"224"0,-4 0-1024 0,-1-1-256 15,-2-1 0-15,0 0 0 0,0 1 640 0,1 1 64 16,0 0 32-16,1 3 0 0,2 1-288 0,0 0-64 16,1 3-16-16,1 3 0 15,-3-3-992-15,3 3-192 0,-2 2-32 0,2 3-6896 16,0 1-1360-16</inkml:trace>
  <inkml:trace contextRef="#ctx0" brushRef="#br0" timeOffset="200786">20040 10023 27071 0,'-11'4'1200'0,"4"-2"240"0,0 0-1152 0,1-1-288 0,-1 0 0 0,1-1 0 16,0 0 2400-16,6 0 416 15,0 0 96-15,0 0 16 0,0 0-1328 0,0 0-256 16,0 0-48-16,6-1-16 0,2 0-960 0,7 0-192 0,2 2-128 0,6-1 160 31,6 0-480-31,4 0-80 0,3-1-32 0,2 0-11904 16,0 0-2384-16</inkml:trace>
  <inkml:trace contextRef="#ctx0" brushRef="#br0" timeOffset="201641.47">21619 10431 15663 0,'-12'-3'688'0,"12"3"144"0,-5-1-656 0,5 1-176 0,0 0 0 0,0 0 0 0,-4-1 3056 0,1-1 576 16,3 2 112-16,0 0 32 0,-2-4-1680 0,2 4-336 31,1-3-64-31,3 0-16 0,4-2-784 0,3 1-144 16,1 0-48-16,3-1 0 0,1 2-272 0,3 0-64 15,2-1-16-15,1 2 0 0,2 0-352 0,-1 0 128 0,1 0-128 0,3-2 0 16,0 1 0-16,-1 1 0 16,-2 1 0-16,-1 0 0 15,-6-1-752-15,1 1-64 0,-3 1-16 0,-2-1 0 16,0-1-2112-16,-2 0-416 0,-3 0-96 0</inkml:trace>
  <inkml:trace contextRef="#ctx0" brushRef="#br0" timeOffset="201830.71">21548 10574 18431 0,'-11'-1'1632'0,"11"1"-1312"0,-6-1-320 0,6 1 0 0,0 0 3328 0,0 0 576 15,0 0 128-15,0 0 32 0,0 0-2768 0,0 0-544 16,0 0-112-16,6-2-32 0,3 1-160 0,4 0-16 15,4 0-16-15,2 0 0 0,1 0-416 0,3-1 0 16,2 0 0-16,3 0-176 16,3-1-2320-16,1-1-448 0</inkml:trace>
  <inkml:trace contextRef="#ctx0" brushRef="#br0" timeOffset="-211816.95">1806 13172 2751 0,'0'0'128'0,"0"0"16"0,0 0-144 0,0 0 0 0,0 0 0 0,0 0 0 16,0 0 1312-16,0 0 224 0,0 0 64 0,-4-3 0 16,-1 1-768-16,5 2-160 0,0 0-32 0,0 0 0 15,-5-1-32-15,5 1-16 0,-6-2 0 0,6 2 0 16,-4-1-80-16,4 1 0 0,-5-1-16 0,5 1 0 15,-4 0-32-15,4 0 0 0,-7 0 0 0,7 0 0 0,-5 0 80 0,5 0 16 16,-6-1 0-16,6 1 0 0,-5 0 16 0,5 0 0 16,-6-2 0-16,6 2 0 0,0 0 16 0,0 0 16 15,-5-1 0-15,5 1 0 16,-6 0 96-16,6 0 0 0,0 0 16 0,0 0 0 0,-5-1-208 0,5 1-32 16,-6-1-16-16,6 1 0 0,0 0-96 0,0 0-32 15,-5-1 0-15,5 1 0 0,0 0-16 0,0 0-16 16,0 0 0-16,0 0 0 0,0 0-16 0,0 0 0 15,-6 0 0-15,6 0 0 0,0 0 0 0,0 0 0 16,0 0 0-16,0 0 0 0,0 0 32 0,0 0 0 0,0 0 0 0,0 0 0 16,-4 0 48-16,4 0 16 15,0 0 0-15,0 0 0 16,0 0 0-16,0 0 16 0,0 0 0 0,0 0 0 0,0 0-112 0,0 0-32 16,0 0 0-16,0 0 0 0,0 0-64 0,0 0-32 15,5 0 0-15,2 1 0 0,1-1-160 0,2 0 0 0,2-2 144 0,2 1-144 16,1 0 0-16,2 0 128 0,2 0-128 0,-1 1 0 15,1-2 0-15,2 2 0 0,1-1 0 0,1 1 128 16,0 0-128-16,-1 0 0 0,-2-1 0 16,0 1 128-16,-2-1-128 0,0 0 0 0,-3 0 0 0,-1 1 0 15,-3-1 128-15,-1 2 0 0,-2-1 0 0,-1 0 0 16,-7 0-128-16,0 0 0 0,0 0 0 0,0 0 0 16,0 0 0-16,0 0 176 0,0 0-48 0,0 0 0 15,0 0-128-15,0 0 0 0,0 0-160 0,0 0 160 16,0 0-608-1,0 0-32-15,0 0 0 0,0 7-10176 0,0-7-2048 0</inkml:trace>
  <inkml:trace contextRef="#ctx0" brushRef="#br0" timeOffset="-210273.13">2567 13274 6447 0,'0'0'272'0,"0"0"80"0,0 0-352 0,0 0 0 0,0 0 0 0,0 0 0 16,-4 4 2960-16,4-4 528 16,-4 6 96-16,4-6 32 0,0 0-1936 0,0 0-384 0,0 0-80 0,0 0 0 15,0 0-384-15,6 4-80 0,-1-1-16 0,3 0 0 16,2-2-352-16,0-1-80 0,1-1-16 0,0 0 0 16,1-3 0-16,1 1 0 0,0-1 0 0,2-1 0 15,-2 1 160-15,0-3 48 0,1 1 0 0,1-2 0 16,-2-1 80-16,0-1 32 0,-1-1 0 0,-1 0 0 15,-2-1-144-15,1 0-16 0,-1 0-16 0,0 0 0 16,-2 0-112-16,-1-2-32 0,-3 1 0 0,-1 0 0 16,-1-1-16-16,-1 2 0 0,-2 1 0 0,-1 1 0 15,-2 1 96-15,0 0 16 0,-2 1 0 0,1 1 0 0,0 0-128 0,-4 1 0 16,2 0-16-16,-1 3 0 0,0 2-96 0,-1 1-16 16,-1 1 0-16,-1 2 0 0,-1 1-128 0,0 3 0 15,-2 1 0-15,2 2 0 0,0 1-208 0,-1 2 80 16,-1 2 128-16,0 2-208 0,2 0 208 0,1 2-144 15,-1 2 144-15,2 1-128 0,3 1 128 0,0-2 0 16,1-1 0-16,2 0-128 0,2-1 128 0,1 0 0 16,2 0 0-16,2-3 0 0,0 0 0 0,2-2 0 15,3-1 0-15,0 0 0 0,2-1 0 0,2-1 0 16,2-1 144-16,2-2-144 0,0-1 208 0,2-2-64 16,0 0-16-16,3-3 0 0,0-1-128 0,1-2 192 0,-1-1-192 0,0-2 192 15,1 1-192-15,0-1 192 0,-1-2-192 0,0 1 192 16,-5-1-192-16,0 1 128 15,-3-1-128-15,-1 1 128 0,-3-2-128 0,0 1 0 0,0 1 0 0,-2-1-176 32,0 3-304-32,-2-1-64 0,-4 4-16 0,4-5 0 15,0 1-2512-15,-4 4-512 0,0 0-112 0,10-9-9152 0</inkml:trace>
  <inkml:trace contextRef="#ctx0" brushRef="#br0" timeOffset="-207901.39">3598 13158 27647 0,'0'0'2448'0,"-5"-1"-1952"0,2 0-496 0,3 1 0 16,0 0 720-16,0 0 48 0,0 0 16 0,0 0 0 15,0 0-144-15,0 0-48 16,0 0 0-16,9 0 0 0,2-1-272 0,0 0-48 15,2 0-16-15,3 0 0 0,0-1-128 0,3-1-128 0,1 1 192 0,-1 0-192 16,1 1 176-16,-2 0-176 0,0 0 160 16,0 0-160-1,0-1-400-15,-2 1-176 0,-2 0-48 0,-1 1-9120 0,-5 1-1840 0</inkml:trace>
  <inkml:trace contextRef="#ctx0" brushRef="#br0" timeOffset="-207743.78">3626 13312 25055 0,'-9'4'1104'0,"9"-4"240"0,0 0-1088 0,-5 3-256 15,5-3 0-15,0 0 0 0,0 0 1296 0,0 0 208 16,0 0 32-16,2 5 16 0,3 1-528 0,1-3-96 16,3-1-32-16,2 1 0 0,2-2-400 0,3-1-96 15,2 0-16-15,3-2 0 0,2-2-160 0,2 0-32 16,0-2-16-16,0 1 0 0,-2-1-352 0,0 2-64 16,-1-3-16-16,-1 1-15424 0</inkml:trace>
  <inkml:trace contextRef="#ctx0" brushRef="#br0" timeOffset="-206991.88">4794 13011 19343 0,'-6'-11'1728'0,"6"11"-1392"16,-1-4-336-16,-1-2 0 0,2 1 1248 0,-2-1 176 15,2 6 48-15,0-5 0 0,0 5-48 0,0 0 0 16,2-6 0-16,-2 6 0 0,0 0-592 0,0 0-128 16,0 0-32-16,0 0 0 0,0 0-352 0,3 6-64 0,1 2 0 0,0 3-16 15,-1 3 128-15,-1 1 16 16,0 1 16-16,1 2 0 0,-1 1-176 0,0-1-32 16,-1 1-16-16,0 1 0 0,0 0-176 0,2 0 160 15,-1-1-160-15,0 0 160 0,1-1-160 0,1-2 0 0,-1-2 0 0,1 0 128 16,1-2-128-16,0-1 0 0,2-2 144 0,-1-3-144 15,2 0 192-15,2-3-16 0,1-2-16 0,0-1 0 0,-1-2 48 16,1-3 16-16,1-1 0 0,2-2 0 0,1-2-32 16,0-3 0-16,-1-2 0 0,1-3 0 0,-1-2-16 15,-2-2-16-15,0 0 0 0,-1-1 0 0,-1 0-32 16,-1 0-128-16,-2 1 192 0,-2 1-64 16,-2 1-128-16,-3 3 192 0,-1 0-192 0,-1 4 192 0,0 2-64 15,-1 1-128-15,-2 2 192 0,-1 2-64 0,0 0 64 0,-1 3 16 16,1 2 0-16,-2 1 0 0,0 2-208 0,-1 1 128 15,3 2-128-15,-2-1 0 0,2 3 0 0,-1 0 0 16,1 2 0-16,2 1 0 0,0-1 0 0,0 1 0 16,2 1-192-16,1 0 192 0,1-1-144 0,1 1 144 15,0-1 0-15,3 0-144 0,0-2 144 0,-1 0 0 16,3-1-144-16,0-2 144 0,1 0-288 0,3-2 16 16,-1 0 0-16,2-1 0 15,1-2-1424-15,2-1-288 0,3-2-48 0</inkml:trace>
  <inkml:trace contextRef="#ctx0" brushRef="#br0" timeOffset="-206225.59">5877 12801 8287 0,'-1'-12'368'0,"1"12"80"0,0-9-448 0,1 0 0 0,0-1 0 0,0 0 0 16,0 0 2736-16,0 3 464 0,1-2 80 0,-2 1 32 15,0 2-1184-15,1-1-224 0,0 2-48 0,-1 5-16 16,0 0-672-16,0 0-128 0,0 0-16 0,0 0-16 16,0 0-512-16,0 0-112 0,0 0 0 0,3 5-16 15,-2 3 96-15,0 3 32 0,-1 3 0 0,-1 1 0 16,0 3-208-16,-1 3-32 0,0 0-16 0,-1 0 0 16,0 1-240-16,0 0 128 0,1 0-128 0,-3 0 0 0,2 0 160 0,1 0-160 15,1-2 160-15,0-2-160 0,1 0 128 0,-2-2-128 16,4 0 0-16,0-3 144 0,2-1 112 0,2-2 32 15,-3-1 0-15,2-3 0 0,2 0 256 0,1-2 48 16,-1 0 16-16,2-1 0 0,1-1-224 0,1-1-32 16,0-1-16-16,1 1 0 0,3-2-192 0,0 0-144 15,0 0 192-15,1 0-192 0,0-1 128 0,0-1-128 16,0 1 0-16,0 0 0 0,-2 1-160 0,0 1-96 16,0-1 0-16,0 0-16 15,-3 1-784-15,0 0-160 0,0 1-16 0,-3 0-9552 16,-1 0-1904-16</inkml:trace>
  <inkml:trace contextRef="#ctx0" brushRef="#br0" timeOffset="-205975.56">5755 13373 29487 0,'-11'-1'1296'0,"4"1"288"0,2 0-1264 0,5 0-320 16,0 0 0-16,0 0 0 0,0 0 928 0,0 0 128 0,0 0 32 0,0 0 0 0,0 0-368 0,9 2-64 15,3-1-16-15,3 0 0 16,3 0-192-16,2-1-64 0,3-2 0 0,2 0 0 16,2 0-112-16,2-1-16 0,1 1-16 0,-2 0 0 15,1 0-80-15,-2 0-16 0,1 1 0 0,-3-2 0 16,-1 1-144-16,-2 0 0 0,-3 0 0 0,-1 1 0 16,-2 1-2000-16,-1 1-336 0,-3 2-64 0,-2 0-12240 15</inkml:trace>
  <inkml:trace contextRef="#ctx0" brushRef="#br0" timeOffset="-205659.69">6018 13615 21183 0,'0'0'1888'0,"0"0"-1504"16,-5-5-384-16,5 5 0 0,0 0 1760 0,2-5 288 16,-2 5 48-16,2-6 16 0,2 0-816 0,2 0-144 15,0 2-48-15,2 0 0 0,1 0-464 0,0 1-112 16,-2 1-16-16,1 1 0 0,0 1-336 0,-1 1-176 15,0 0 160-15,0 2-160 0,-2 2 0 0,-1 1 0 16,-1 1 0-16,-2 2 0 0,0-1 0 0,-2 4 0 0,-1 1 0 16,-3-1 0-16,-1 0 208 0,-1 1-48 0,0 1-16 0,0-1 0 15,-1 1 64-15,1-2 16 0,1 0 0 0,0 0 0 16,2-1 32-16,3 0 0 0,0-1 0 0,1-1 0 16,1-2 96-16,1 1 32 0,2-2 0 0,2-1 0 15,0-1-64-15,2 1 0 0,1-2 0 0,1-1 0 16,2-1-64-16,0 1-32 0,0-1 0 0,0-1 0 0,0-3-224 15,0 1 144-15,2 0-144 0,-1 0 128 0,-1-1-400 0,1-1-96 16,0 0-16-16,1-1 0 16,-1-1-1616-16,-1-1-336 15,0 1-64-15,0-2-12672 0</inkml:trace>
  <inkml:trace contextRef="#ctx0" brushRef="#br0" timeOffset="-205298.06">6452 12795 24191 0,'-1'-18'1072'0,"2"10"208"0,3-1-1024 0,-1-1-256 0,1 0 0 0,2 2 0 15,-1 0 896-15,1 0 128 0,-1 0 32 0,1 2 0 16,-1 0 464-16,1 3 80 0,2 0 32 0,-1 1 0 15,1 0-624-15,0 2-128 0,0 3-32 0,1 0 0 16,1 0-272-16,1 4-48 0,2 2-16 0,-1 3 0 16,-1 1-96-16,2 3-32 0,-1 3 0 0,1 3 0 15,-2 3-80-15,0 3-32 16,-1 2 0-16,0 4 0 0,-3 3-112 0,-1 5-32 0,-2 3 0 0,-2 3 0 16,0 3-128-16,-4 3 192 0,0 1-192 0,-1 0 192 15,-3-1-192-15,0-1 0 0,-1-2-192 0,-2 0 192 16,-2-2-448-16,-1-2 16 15,-2-3 16-15,-5-1 0 0,0-5-96 0,-7-3-32 16,-1-2 0-16,-3-1 0 0,-1-2-320 0,-2-2-64 0,-2 1-16 0,0-3 0 16,-1-1-1600-16,0-1-320 0,1-2-64 0</inkml:trace>
  <inkml:trace contextRef="#ctx0" brushRef="#br0" timeOffset="-204857.45">5727 12821 16575 0,'0'0'736'0,"0"-7"160"0,0-2-720 0,-1 2-176 0,0-1 0 0,0 0 0 0,-1 2 1296 0,0-1 240 16,-3 1 32-16,1 2 16 0,1 0-48 0,-4 1-16 15,0 1 0-15,1 1 0 16,-1 2-496-16,1 1-80 0,-2 3-32 0,0 1 0 16,-1 3-272-16,0 3-48 0,-2 2-16 0,1 3 0 15,0 4-224-15,-1 3-48 0,0 0-16 0,-1 6 0 0,0 3-16 0,-2 5 0 16,3 2 0-16,0 4 0 0,1 2-112 0,2 2-32 15,-1-1 0-15,1 1 0 0,2 1-128 0,1 0 0 16,2 1 0-16,2-2 128 0,1-2-128 0,2 0 0 0,2-2 0 0,3-2 0 16,2 0 0-16,3-2 0 15,0-3 0-15,3-2 0 0,3 0 0 0,2-4-144 0,2 0 0 0,12 11 0 32,-1-8-1552-32,1-9-304 0,0-5-64 0,-8-9-7136 15,6-1-1424-15</inkml:trace>
  <inkml:trace contextRef="#ctx0" brushRef="#br0" timeOffset="-204307.19">7102 13125 32415 0,'0'0'1440'0,"0"0"288"0,0 0-1376 0,0 0-352 0,0 0 0 0,0 0 0 0,0 0 816 0,0 0 80 16,0 0 32-16,7-1 0 16,0-1-224-16,1 1-64 0,2-1 0 0,1 1 0 15,0 0-352-15,1 1-80 0,2 0-16 0,0 0 0 16,0 0-192-16,3 0 0 0,-1-2 0 0,1 2 0 15,-1 0-544-15,1 0-96 0,-1-1-32 0,-1 1-10400 16,-3 0-2064-16</inkml:trace>
  <inkml:trace contextRef="#ctx0" brushRef="#br0" timeOffset="-204150.01">7145 13327 21183 0,'0'0'1888'0,"0"0"-1504"0,0 0-384 16,0 0 0-16,0 0 2512 0,0 0 432 15,0 0 96-15,0 0 16 0,5 4-1712 0,1-1-320 16,4 0-80-16,2-2-16 0,2 0-192 0,2-1-32 0,2-1-16 0,1-2 0 16,1 0-432-16,0 1-96 15,2 0-16-15,1-2 0 0,1 1-336 0,1 0-80 16,-2-2-16-16,0 1-16544 0</inkml:trace>
  <inkml:trace contextRef="#ctx0" brushRef="#br0" timeOffset="-201465.4">8464 13031 3679 0,'0'0'320'0,"0"0"-320"0,0 0 0 0,0 0 0 0,-4 0 2560 0,-1-1 448 16,1-2 96-16,4 3 16 0,-7-1-992 0,3 0-192 15,0 0-32-15,4 1-16 16,-6-2-208-16,6 2-32 0,0 0-16 0,0 0 0 16,0 0-464-16,0 0-80 0,0 0-32 0,0 0 0 0,0 0-288 0,0 0-48 15,0 0-16-15,8-2 0 0,1 1-320 0,2 0-80 16,1-1-16-16,2 1 0 0,1 0-96 0,2 0 0 15,1-1-16-15,2 0 0 0,0 0 48 0,2-1 16 16,0 1 0-16,0 0 0 0,-1-2-48 0,1 1-16 16,-2 0 0-16,0 1 0 0,-3 1-176 0,-1 0 0 15,-3 0 144-15,-2-2-144 0,-1 1 160 0,-4 1-32 16,-6 1-128-16,0 0 192 0,0 0-32 0,0 0-16 16,0 0 0-16,0 0 0 0,0 0-432 0,0 0-96 15,0 0 0-15,0 0-16 16,-4 3-1488-16,4-3-288 0,0 0-64 0</inkml:trace>
  <inkml:trace contextRef="#ctx0" brushRef="#br0" timeOffset="-200557.15">9328 12567 9215 0,'0'0'816'0,"0"-6"-656"0,-1-1-160 0,0 2 0 15,-1-2 2752-15,2 2 528 0,-2-1 112 0,2 1 0 16,-1-1-832-16,0 1-192 0,1 5-16 0,-2-6-16 15,2 6-816-15,0 0-176 0,0 0-16 0,0 0-16 16,0 0-720-16,0 0-144 0,0 0-16 0,0 0-16 16,-2 7-224-16,-1 4-64 0,2 3 0 0,1 5 0 0,-2 3 32 0,2 2 0 15,0 1 0-15,0 3 0 0,-1 3-16 0,0 0 0 16,0 0 0-16,0 2 0 0,0 0-16 0,0 0 0 16,-1-1 0-16,1-1 0 0,0 0-128 0,1 0 0 15,0-2 144-15,1 0-144 0,0-5 0 0,1-2 144 16,-1-2-144-16,0-2 0 0,0-3 208 0,0-2-64 15,-1-1-16-15,1-3 0 0,0-2 64 0,1-2 16 16,-2-5 0-16,0 0 0 0,0 0 160 0,0 0 16 0,0 0 16 16,-3-7 0-16,1-2 80 0,1-3 16 15,0-3 0-15,1-1 0 0,0-3-304 0,1-2-64 0,0-2-128 0,1 1 192 16,1 0-192-16,0 1 0 16,1 0 0-16,1 2 0 0,1-2 0 0,1 1 0 15,-2 1 0-15,2 2 0 0,-3 0-160 0,3 3 160 16,-1 1-128-16,1 0 128 0,-1 2-160 0,2 3 160 15,1-1-192-15,1 2 192 0,0 2-176 0,2 0 176 0,2 2-160 0,0 2 160 16,0 0 0-16,-1 2 0 16,1 1-128-16,0 1 128 0,0 2 0 0,-1 0 0 0,-1 1 0 15,-2 0 0-15,-2 1 0 0,-1 1 0 0,-3-1 0 16,-2 2 0-16,-2 0 176 0,-2 1-176 0,-4 0 160 0,-2 1-160 16,-2 1 224-16,-1 0-48 0,-3 1-16 0,-1-1 0 0,-2 0-160 0,1 1 0 15,0-1-192-15,1 0 192 0,1-1-272 0,0-1 64 16,2-3 16-16,1 1 0 15,1-1-400 1,3-2-80-16,0-2-16 0,3 0 0 0,4-3-1936 0,0 0-384 16,0 0-64-16</inkml:trace>
  <inkml:trace contextRef="#ctx0" brushRef="#br0" timeOffset="-200258.69">9672 12970 27983 0,'0'0'1232'0,"-4"7"272"0,-2-1-1200 0,1 3-304 15,0 1 0-15,0-1 0 0,0 0 1024 0,0 0 160 16,3 0 32-16,-1 1 0 0,2 0-384 0,1-1-64 16,3 0 0-16,0 0-16 0,2-3-304 0,2 1-64 0,2-2-16 0,1-1 0 15,1-2 96-15,1-1 32 16,0-1 0-16,1-2 0 0,0-3-240 0,0 0-32 16,0-4-16-16,-1-1 0 0,-2-1 288 0,-3 0 48 15,-1-2 16-15,-2 1 0 0,-2 0 128 0,-2 0 16 16,-3 1 16-16,-2 1 0 0,-2 1-16 0,-2 2-16 0,-2 2 0 0,-1 2 0 15,-1 0-448-15,-1 3-96 0,-3 1-16 0,1 3 0 16,-1 1-416-16,2 3-96 0,0 1 0 0,3 1-16 16,1-2-640-1,4 2-128-15,-1 1-32 0,3 0 0 16,2-1-1952-16,2 1-400 0,2 10-80 0,-1-21-16 0</inkml:trace>
  <inkml:trace contextRef="#ctx0" brushRef="#br0" timeOffset="-199595.99">10416 12361 11967 0,'0'0'528'0,"1"-6"112"0,-1-2-512 0,1 1-128 15,-1 0 0-15,1 2 0 16,0 0 3584-16,-1 5 704 0,0 0 128 0,0 0 16 0,0 0-2704 0,0 0-528 15,0 0-112-15,0 0-32 0,1 9-592 0,-1 1-112 16,0 2-32-16,-1 1 0 0,0 3-16 0,0 0-16 16,0 2 0-16,0 1 0 0,0-1-160 0,1 1-128 0,-2 1 192 0,2-1-192 15,0-1 240-15,0 0-64 16,0-2-16-16,2 0 0 0,-1-2 48 0,0 0 16 16,0-2 0-16,1-1 0 0,0-2 256 0,2-1 48 0,-1-1 16 0,2-3 0 15,1-1 64-15,0 1 16 16,2-2 0-16,0-1 0 0,1-1-176 0,1-1-16 0,1 0-16 0,1 0 0 15,-1-2-256-15,2 1-160 0,0 0 192 0,1 1-192 16,2 0 128-16,-3 0-128 0,1 1 0 16,1 0 0-16,0 0 0 0,0 0 0 0,1 0-192 0,-1 0 48 31,-1 0-624-31,0 0-128 0,-2 0-32 0,1 0 0 0,-1-1-416 0,-1-2-64 0,0 0-32 16,-1 0 0-16,0-3-1728 0,-2 0-352 0,8-10-64 15,-2 4 0-15</inkml:trace>
  <inkml:trace contextRef="#ctx0" brushRef="#br0" timeOffset="-199373.48">10927 12323 20271 0,'-5'-14'896'0,"3"8"192"0,-2-2-880 0,0 0-208 15,-1 0 0-15,1 1 0 0,0 0 3200 0,-1 1 608 16,1 0 112-16,-1 2 32 0,1-1-2032 0,4 5-384 16,0 0-96-16,0 0-16 0,0 0-800 0,-6 4-176 15,2 0-16-15,3 3-16 0,-3 1-272 0,0 4-144 16,0 4 160-16,-1 0-160 0,1 2 192 0,0 3-64 0,-1 2-128 0,1 1 192 15,-2 1-64-15,2 3-128 16,0 1 176-16,-1 0-176 0,0 1 0 0,-1-1 0 0,1 1 0 0,-1 1 0 16,0 2 0-16,-1-1-176 0,0 1 176 0,1 0-160 31,0-1-768-31,2-1-160 0,-1-3-16 0,1-1-16 16,1-3-1952-16,-1-2-384 0,2-3-64 0</inkml:trace>
  <inkml:trace contextRef="#ctx0" brushRef="#br0" timeOffset="-199062.44">10904 12812 20783 0,'8'-17'912'0,"-4"9"208"0,3-3-896 0,2 0-224 16,-3 1 0-16,3 0 0 0,0 0 1776 0,0 0 304 15,1 0 64-15,1 1 16 0,2 2-560 0,-2 1-96 16,0 2-32-16,-1 1 0 0,0 1-784 0,-2 2-176 16,0 1-16-16,-1 2-16 0,-2 1-352 0,0 1-128 15,-2 2 0-15,0 1 0 0,-2 1 176 0,-2 0-176 16,-3 4 192-16,-3 0-192 0,-1 1 304 0,0-1-48 15,-3 0-16-15,0 1 0 0,-1-1-64 0,-1 0-16 16,1 1 0-16,1 1 0 0,1-2-32 0,2-1 0 16,0 0 0-16,2-1 0 0,3-1-128 0,1-1 0 15,2-2 144-15,1 1-144 0,2 0 144 0,3-2-144 16,0 0 192-16,3-3-192 16,2-2 208-16,2 0-64 0,3 1-16 0,0-2 0 0,1-2-128 0,2 1 0 15,0-1 144-15,1 0-144 0,0-1-128 0,0-2-112 16,-2 1-16-16,1-3 0 15,0 0-2368-15,-2-1-496 0</inkml:trace>
  <inkml:trace contextRef="#ctx0" brushRef="#br0" timeOffset="-198748.84">11445 12329 30399 0,'-3'-17'2704'0,"2"11"-2160"31,0-2-544-31,1-1 0 0,0 1 880 0,0 0 64 0,0 1 16 0,2 1 0 0,1 0 144 0,2 2 48 16,-1 0 0-16,2 1 0 0,0 1-432 0,2 1-80 15,0 1 0-15,0 1-16 0,3 2-320 0,0 2-64 16,2 0-16-16,2 3 0 0,0 1-224 0,1 3 176 16,-2 3-176-16,0 4 160 0,0 0 16 0,-2 3 0 15,-2 1 0-15,-1 3 0 0,-1 2 16 0,-1 2 0 16,-2 4 0-16,-4 3 0 0,-2 1-64 0,-2 4 0 15,-1 2 0-15,-5 3 0 0,-2 0-128 0,-2-2 0 16,-4-1 0-16,-2-3 0 16,-2-1-656-16,-1-3-16 0,-2 0 0 0,-1-3 0 15,-1-3-384-15,-1-3-80 0,-1-1-16 16,-2-3 0-16,-1-2-1872 0,1-1-384 0,1-1-80 0</inkml:trace>
  <inkml:trace contextRef="#ctx0" brushRef="#br0" timeOffset="-198386.51">10369 12308 5519 0,'-6'-15'240'0,"4"8"64"32,-1-2-304-32,1 0 0 0,1 0 0 0,0 0 0 0,0 0 4064 0,0 1 752 15,-1 2 160-15,1 0 16 0,-1 2-2640 0,2 4-544 0,0 0-96 0,0 0-32 16,0 0-464-16,-6 2-80 0,-1 2-32 0,1 5 0 0,-2 4-592 0,1 5-112 16,-1 4-16-16,-1 4-16 0,0 4-32 0,0 2 0 15,-1 1 0-15,1 3 0 0,2 2-160 0,0 2-48 16,1 2 0-16,1 2 0 0,3 1-128 0,2 0 0 15,2 0 0-15,3-2 0 0,1-3 0 0,3-3 0 16,1-3 0-16,1-2 0 16,2-2-208-16,4-2-128 15,1-3-32-15,4-2 0 0,4-3 144 0,2-4 32 16,4-3 0-16,3-3-15312 0</inkml:trace>
  <inkml:trace contextRef="#ctx0" brushRef="#br0" timeOffset="-197805.56">9196 13536 13823 0,'0'0'1216'0,"-5"-1"-960"16,-1-1-256-16,0 2 0 0,1 0 1904 0,-1 0 336 16,1 2 64-16,5-2 0 0,-6 1-384 0,6-1-96 15,-5 2-16-15,5-2 0 0,0 0-720 0,0 0-160 16,0 0-32-16,0 0 0 0,0 0-384 0,4 6-96 16,3 0-16-16,4-2 0 0,4 0 48 0,4-2 0 0,3 0 0 0,5 0 0 15,4-3-192-15,4-1-48 0,4-1 0 0,5-2 0 16,5 0 48-16,7-2 16 0,8-1 0 0,3 1 0 15,3-2 0-15,4 1 0 0,6 1 0 0,3-1 0 16,5 0-144-16,2 0-128 0,2 0 144 0,3 0-144 0,6-1 0 0,-2 1 128 16,-3 1-128-16,3 0 0 0,0 1 0 0,-3 0 0 15,-6-1 0-15,-2 2 0 0,-3 1 0 0,-4 0 0 16,-2 2 128-16,-8 1-128 0,-6-3 0 0,-6 0 128 16,-8 1-128-16,-6 1 0 0,-4-2 144 0,-8 1-144 15,-5 0 128-15,-3 1-128 0,-6-1 208 0,-3 2-32 16,-3-2-16-16,-4 2 0 0,-3 0 0 0,-6 1 0 15,0 0 0-15,0 0 0 0,0 0-336 0,0 0-64 16,0 0-16-16,-6 2 0 16,-2 1-1632-16,-1 2-336 0,-2-1-64 0</inkml:trace>
  <inkml:trace contextRef="#ctx0" brushRef="#br0" timeOffset="-197302.89">9825 14079 13823 0,'-12'-14'1216'0,"6"6"-960"0,-1-2-256 0,1-2 0 0,2 0 4256 0,0-1 800 16,2-2 176-16,2 1 16 0,1 0-3840 0,2 0-768 15,0-1-144-15,2 2-48 0,2 0 64 0,1 2 0 16,0 1 0-16,2 1 0 0,1 1-336 0,1 3-176 16,1 1 192-16,0 1-192 0,1 3 0 0,-1 3 0 15,-2 2 0-15,0 2-144 0,-1 1 144 0,-2 2 0 16,-2 0 0-16,0 5 0 0,-3 1-288 0,-1 2 32 15,-2 1 0-15,-2 2 0 16,-2 1-192-16,-2 3-48 0,-1 0 0 0,-3 2 0 0,-1 0 112 0,-2 0 0 16,-1 1 16-16,1-3 0 0,0-2 192 0,1-2 48 15,0-2 0-15,1-2 0 0,0 0 304 0,2-3 64 16,2-1 16-16,1-1 0 0,2-3 192 0,2-2 64 16,1-2 0-16,1-5 0 0,3 6-32 0,2-2 0 15,0-2 0-15,3 1 0 0,1-3-80 0,2 0-16 0,2-1 0 16,2-1 0-16,1 0-176 0,0-1-32 0,0-1-16 0,0-1 0 15,2 1-160-15,-1-2 192 0,0 1-192 0,2-1 192 16,-1 1-1376 0,2-1-272-16,1 2-48 0,0-1-14112 0</inkml:trace>
  <inkml:trace contextRef="#ctx0" brushRef="#br0" timeOffset="-196846.12">10325 13980 18431 0,'-5'-10'1632'0,"2"6"-1312"16,-2-2-320-16,1 0 0 0,1 1 3440 0,-2 2 608 16,1 0 128-16,-1 0 32 0,0 2-2896 0,5 1-576 15,-6 3-112-15,1 1-32 0,-1 1-384 0,3 3-80 16,1 1 0-16,0 3-128 0,-1 0 0 0,3 2 0 16,2 1 0-16,-1 1-192 0,0 2 192 0,1-1 0 15,1 1 0-15,2 1 0 0,-1-2 0 0,3 0 160 16,-2-2-160-16,2 1 128 0,-1-2-128 0,1-1 0 15,0-1 144-15,-1-2-144 0,1-2 176 0,0-3-48 16,1 0 0-16,0-3 0 0,0-1 112 0,-1-2 16 16,1-1 0-16,0-4 0 0,-1-1-96 0,1-3-16 15,0-1 0-15,-3-3 0 0,2-1 0 0,-1-1 0 0,1-4 0 0,0 0 0 16,-2 0-144-16,0 1 128 0,-2 2-128 16,0 1 128-16,0 3-128 0,0 0 160 0,-1 3-160 0,-1 1 160 15,0 3 160-15,0 1 16 0,-1 5 16 0,0 0 0 16,0 0-48-16,0 0-16 0,0 0 0 0,0 0 0 15,-1 7-112-15,0 2-32 0,0 2 0 0,0 2 0 0,0 1-144 0,1 3 192 16,0 1-192-16,0 2 192 0,1 0-192 0,0 1 0 16,0 1 0-16,0 1 0 0,0-1 160 0,0 0-160 15,0 1 192-15,0 0-192 0,-1 1 0 0,2-3 0 16,-1-1 0-16,1-1 0 16,-2 0-320-16,0-3-192 0,0-2-16 0,1-2-16 15,0-1-544-15,0-2-128 0,1-1 0 0,-2-8-10144 16,0 0-2016-16</inkml:trace>
  <inkml:trace contextRef="#ctx0" brushRef="#br0" timeOffset="-196531.47">10871 14004 30399 0,'0'0'2704'0,"-1"-4"-2160"16,-2-1-544-16,3 5 0 0,0 0 1264 0,0 0 144 15,0 0 16-15,0 0 16 0,0 0-576 0,-6 2-112 16,1 0-32-16,0 2 0 0,1 4-384 0,-2 2-80 0,0 2 0 0,0 3-16 16,2 3-240-16,-1-1 0 15,1 2 0-15,2 0 0 0,0 0 0 0,1 0 0 0,-1 1 0 0,2-1 0 16,0-2 0-16,2 1 0 0,0-1 0 0,0-1 0 16,1-3 144-16,2 2-144 15,0-2 128-15,1 0-128 0,-2-3 208 0,2-2-32 0,0-2-16 0,1 0 0 0,0-3 64 16,2 0 16-16,1-2 0 0,1-1 0 0,0-1-240 0,1-1 0 15,3-3-192-15,-3-1 192 16,2-1-656-16,0 1-32 0,1-2 0 0,-2 0 0 16,1 0-1936-16,-2-2-400 0,-1-2-80 0</inkml:trace>
  <inkml:trace contextRef="#ctx0" brushRef="#br0" timeOffset="-196310.35">10774 14015 29487 0,'-5'-3'2624'0,"-1"0"-2112"16,3 0-512-16,-1-1 0 0,0 0 1152 0,4 4 112 16,-2-5 16-16,2 5 16 0,0-5-176 0,2 0-32 15,2 1-16-15,2 0 0 0,3-1-736 0,2 2-144 16,2-2-16-16,1 1-16 16,3 2-160-16,1 0 0 0,0-1 0 0,1 2 0 0,-1 1-256 0,-1 0 0 15,0 1 16-15,-1 1 0 16,-1 1-1808-16,-2 1-384 0,-3 1-64 0,-2 0-11712 15</inkml:trace>
  <inkml:trace contextRef="#ctx0" brushRef="#br0" timeOffset="-196153.53">10859 14155 26831 0,'0'0'1184'0,"0"0"256"0,0 0-1152 0,0 0-288 16,0 0 0-16,0 0 0 0,0 0 1456 0,0 0 224 16,0 0 48-16,0 0 16 0,0 0-528 0,0 0-128 15,0 0 0-15,7-1-16 0,0 0-592 0,4-1-112 16,1-1-32-16,4 0 0 0,1 1-336 0,2-1 144 15,2-1-144-15,1 0 0 16,2-2 0-16,0 1-272 0,3-2 16 0,-3 1 16 16,0-2-1968-16,-1 0-400 0,-1 1-80 0,-1-1-11264 0</inkml:trace>
  <inkml:trace contextRef="#ctx0" brushRef="#br0" timeOffset="-195932.42">11398 13931 26207 0,'0'0'1152'0,"0"0"256"0,0 0-1136 0,0 0-272 15,0-5 0-15,0 5 0 0,0-4 2112 0,0 4 352 16,0 0 80-16,0 0 16 0,0 0-1024 0,0 0-192 0,0 0-32 0,0 0-16 16,0 0-672-16,0 0-144 0,1 9-32 0,0 2 0 15,0 2-64-15,-1 1-32 0,0 1 0 0,1 1 0 16,1 0-128-16,-1 2-32 0,0 1 0 0,-1-1 0 0,0 1-192 0,0 1 128 16,0-1-128-16,0-1 0 15,0 1 0-15,0 0 0 0,0-1 0 0,1-1 0 16,0-2-256-16,0-2-160 0,0 0-32 0,0-2 0 15,0-4-1216-15,0 2-240 0,-1-2-48 0,0-7-16 16,0 0-1056-16,0 0-224 0</inkml:trace>
  <inkml:trace contextRef="#ctx0" brushRef="#br0" timeOffset="-195741.45">11317 14044 29247 0,'-4'-13'1296'0,"3"7"272"0,-1-2-1248 0,-1 0-320 16,-1-2 0-16,1 0 0 0,1-1 1280 0,-1 1 208 15,2 0 48-15,1 1 0 0,1 2-592 0,2 0-112 16,0-1-32-16,3 2 0 0,1-1-432 0,2 2-96 16,1-2-16-16,2 3 0 0,3-1-256 0,-1 2 0 15,0 1 0-15,2 2 0 0,-1 0 0 0,-1 2-176 16,2 0 176-16,-1 2-208 16,-2 2-1664-16,-2 2-336 0,-2 2-64 0,-2 1-12384 0</inkml:trace>
  <inkml:trace contextRef="#ctx0" brushRef="#br0" timeOffset="-195586.92">11267 14329 34319 0,'0'0'1520'0,"0"0"320"0,0 0-1472 0,0 0-368 0,8 3 0 0,1-2 0 0,-1-1 928 0,3 0 112 16,3-1 32-16,2-1 0 0,3-3-304 0,2 1-48 16,2 0-16-16,-2-1 0 0,3 1-336 0,1-1-80 15,3 1-16-15,-1-1 0 0,1-1-432 16,-2-1-96-16,-2 2 0 0,-1-1-11936 15,-1 1-2384-15</inkml:trace>
  <inkml:trace contextRef="#ctx0" brushRef="#br0" timeOffset="-194646.82">12575 12449 20271 0,'0'0'1792'0,"0"0"-1424"15,0 0-368-15,0-5 0 0,-1-1 1024 0,1 0 128 16,1 1 16-16,-1-1 16 0,-1 1 480 0,0-1 112 16,1 6 16-16,-2-4 0 0,-2 1-1008 0,0-1-192 15,0 2-32-15,-2 0-16 0,-1 1-240 0,0 1-48 16,-2 0-16-16,-1 1 0 0,-2 0-240 0,0 1 0 15,-2-1 0-15,0 3 0 0,1 0 0 0,-1 0 0 16,-2 0 0-16,1 0-160 0,2-1 160 0,0 1 0 16,1 0 0-16,-1-1 0 0,2 2 0 0,2-1 0 0,-1 1 0 15,1-2 0-15,1 0 0 0,0 1 0 16,1-1 0-16,1 0 176 0,6-3 80 0,-3 3 0 0,3-3 16 0,0 0 0 16,0 0 48-16,0 0 0 0,0 0 0 0,0 0 0 15,0 0 48-15,0 0 16 0,-2 7 0 16,2-7 0-16,0 8 0 0,2-3 0 0,-2 2 0 0,1 1 0 15,0-1-176-15,0 2-16 0,0 0-16 0,0 2 0 16,-1 1-48-16,2 1-128 0,-2 1 192 0,1 3-64 0,0 2-128 0,0 2 0 16,-1 2 144-16,1 2-144 0,0 2 0 15,0 4 0-15,0 0 0 0,0 2 0 0,-1 2 0 0,0 3 0 16,1 1 0-16,1 1 0 0,-1 1 0 0,0 0 128 16,0 1-128-16,-1 1 0 0,0-1 0 0,0 1 128 15,0 1-128-15,-1 0 0 0,0 1 0 0,-2-1 128 16,1-1-128-16,0 0 0 0,-1-2 128 0,-1 1-128 15,0-2 128-15,-1-1-128 0,-1 0 0 0,1-1 144 16,-2-2-144-16,0-1 0 0,1 0 192 0,0-2-64 16,1-2 0-16,-2 13-128 0,3-8 256 0,0-5-48 15,1-4-16-15,1 0 0 0,1-4 32 0,-1-1 0 16,1-2 0-16,1-3 0 0,1 0 16 0,1-6 0 16,-2-2 0-16,0-1 0 0,2 1-48 0,1 1-16 15,-2-2 0-15,3-2 0 0,0 0-48 0,1 1 0 16,0-2 0-16,1-1 0 0,0 0-128 0,1-2 0 0,0-1 0 0,1 0 0 15,1 0 0-15,0-1 0 0,2 0 128 0,1-1-128 16,0 0 0-16,1 0 0 16,1 0 0-16,2 1 0 15,0 0-512-15,2 0-16 0,1 1-16 0,2-1 0 16,2 0-2224-16,0-1-448 0</inkml:trace>
  <inkml:trace contextRef="#ctx0" brushRef="#br0" timeOffset="-194066.67">13543 12715 26719 0,'0'0'2368'0,"0"-7"-1888"15,-2 1-480-15,1 0 0 0,0 1 1280 0,0-1 176 16,1 6 16-16,0 0 16 0,0 0-144 0,0 0-48 0,0 0 0 0,0 0 0 16,0 0-752-16,0 0-160 15,0 0-16-15,-2 7-16 0,1 3-96 0,0 1 0 0,-1 1-16 0,0 3 0 16,0 3-112-16,-1 0 0 0,1-1-128 0,0 2 192 15,0 0-192-15,1-1 144 0,0 1-144 0,0-1 128 16,-2-2-128-16,2 1 192 0,0-1-192 0,0-2 192 16,1-2 32-16,0 1 16 0,1-1 0 0,0-2 0 15,-1-3 128-15,1 1 16 0,2-3 16 0,-3-5 0 16,4 6-80-16,-4-6-32 0,0 0 0 0,8 3 0 16,0 1-112-16,2-2-32 0,0-1 0 0,1-1 0 0,1 0-144 0,2-1 0 15,-1-3 0-15,1 1 128 0,0-1-272 0,2 0-64 16,0 1-16-16,0 0 0 15,0 1-736-15,1 1-160 0,-1-2-32 0,1 3 0 16,-3 1-2176-16,-1 1-432 0,-2-1-80 0</inkml:trace>
  <inkml:trace contextRef="#ctx0" brushRef="#br0" timeOffset="-193831.31">13494 13187 5519 0,'-17'2'240'0,"9"0"64"0,-2 1-304 0,2 0 0 0,1-1 0 0,-1 0 0 15,1 0 6080-15,1 1 1168 0,6-3 240 0,0 0 32 16,0 0-4992-16,0 0-992 0,0 0-208 0,6 3-48 16,2 0-624-16,3-1-128 0,3 1-16 0,1-2-16 15,4-1-304-15,2-1-64 0,2-2-128 0,0 1 192 16,1 0-48-16,2 0-16 0,-1 1 0 0,-1 0 0 16,-1 0-128-16,-1 1 0 0,-1 0 0 0,-1 1 128 31,-2 0-544-31,-1 0-112 0,-3 1-32 0,-2 2 0 0,-1 3-2640 15,-2 1-512-15</inkml:trace>
  <inkml:trace contextRef="#ctx0" brushRef="#br0" timeOffset="-193501.57">13584 13516 29375 0,'0'0'1296'0,"0"0"272"0,-1-3-1248 0,-2-2-320 15,2 1 0-15,1 4 0 0,0-5 1296 0,1 0 208 16,2-1 32-16,-2 1 16 0,3 0-640 0,1 0-128 15,0-1-16-15,1 3-16 0,0 1-368 0,2 1-80 0,0 0-16 0,-1 1 0 16,1 2-288-16,-1 1 0 16,-2 2 0-16,-2 0 0 0,-3-5 0 0,5 9 0 15,-3 1 0-15,-1 1 0 0,-1 1 0 0,-1 0 0 0,-1 0-128 0,-2 0 128 16,0 0 0-16,0 2 0 16,-1-2 0-16,-1 1 0 0,0-1 224 0,1 0-16 0,0 1 0 0,3-1 0 15,-1-1-80-15,2-1 0 16,1-1-128-16,1-1 192 0,1-1 32 0,1 0 0 0,3-1 0 0,0-1 0 15,2-1-16-15,2 1 0 0,0-2 0 0,1-1 0 16,1 1-80-16,1-2 0 0,0-1-128 0,-1-1 192 16,3-2-192-16,0 1 144 0,2-1-144 0,-2 0 128 15,0-2-336-15,1 0-80 0,0-2-16 0,1-1 0 32,-1-2-2864-32,0-1-576 0</inkml:trace>
  <inkml:trace contextRef="#ctx0" brushRef="#br0" timeOffset="-193139.91">14053 12812 27183 0,'-2'-14'1200'0,"2"7"256"0,1-1-1168 0,0 1-288 16,2-2 0-16,0 1 0 0,-1 0 848 0,1 2 112 15,2-2 32-15,0 3 0 0,1-1 352 0,0 3 80 16,1-1 16-16,1 2 0 0,2 1-576 0,0 2-112 16,-1 1-32-16,2 2 0 0,2 0-304 0,0 3-64 15,0 2-16-15,1 3 0 0,-1 2-144 0,1 1-16 16,-1 3-16-16,0 2 0 0,-1 4 48 0,-1 2 16 16,-1 2 0-16,-1 3 0 0,-1 3-48 0,-3 2-16 0,-2 3 0 0,-2 2 0 15,-1 4-160-15,-3 2 160 0,-2-1-160 0,-2-1 160 16,-2-2-160-16,0 0 0 15,-4 0 0-15,0-2 0 0,-2-1 0 0,-2-3-320 0,0-1 48 0,-2-3 16 32,-1-3-304-32,0-1-48 0,-3-1-16 0,0-3 0 0,-2-2-528 0,-1-1-96 15,2-1-32-15,-2-4-9472 0,-2-1-1888 0</inkml:trace>
  <inkml:trace contextRef="#ctx0" brushRef="#br0" timeOffset="-192747.82">13301 12732 21183 0,'-4'-14'1888'0,"3"9"-1504"16,-2-1-384-16,1 1 0 0,0-2 592 0,0 2 48 0,0 0 16 0,0 1 0 15,-2 0 304-15,4 4 48 0,-3-5 16 0,-1 2 0 16,4 3 128-16,-3-2 48 0,3 2 0 0,-4-1 0 16,-2-1-320-16,2 5-64 0,-2 0-16 0,1 1 0 15,-2 3-304-15,0 3-64 0,-2 2-16 0,-1 3 0 16,-1 5-64-16,-1 3-16 0,-1 3 0 0,0 4 0 16,1 3-32-16,-1 4-16 0,-1 1 0 0,0 4 0 15,0 2-32-15,2 2 0 0,1 1 0 0,4 1 0 16,-1 1-256-16,2 0 0 0,3-1 128 0,0 20-128 15,1-9 0-15,4-8 0 0,2-3 0 0,3-7 0 0,2-1 144 16,3-4-144-16,1-3 0 0,-2-9 144 0,1 1-144 16,2-2 0-16,2-1 0 0,1 0 0 0,3-2-224 0,2-3-80 15,2-1-16-15,4-3 0 16,1-3-1584-16,4-3-320 0,3-2-64 0</inkml:trace>
  <inkml:trace contextRef="#ctx0" brushRef="#br0" timeOffset="-192070.18">14566 12454 34095 0,'-1'-13'3024'0,"1"8"-2416"16,1-2-480-16,2-1-128 0,2 1-256 0,-1 0-64 16,2 0 0-16,0 1-16 0,3-1 784 0,1 2 176 15,0 0 16-15,1 2 16 0,0 0-176 0,0 1-32 16,1 0-16-16,-1 2 0 0,-2 2-240 0,0 0-64 15,-1 1 0-15,-1 0 0 0,-2 2-128 0,0 0 0 16,-1 1 0-16,0-1 0 0,-1 2 0 0,-2-1 128 16,-1 1-128-16,-1 1 128 0,-1 1-128 0,-1-1 192 0,0 0-192 0,0 0 192 15,-2-1-192-15,2 1 192 0,0 0-192 0,-2 0 192 16,4-2-192-16,-1 1 0 0,2-7 0 0,0 7 128 16,2 0-128-16,-2-7 0 0,3 7 0 0,1-2 0 15,0 0 0-15,2-1 0 0,0 0 0 0,1 1 0 16,0-1 0-16,1 1 0 0,0 0 0 0,0 1 0 15,-2-1 0-15,1 1 0 0,-1-1 0 0,-2 1 0 16,-2-1 192-16,-2-5-32 0,2 7-16 0,-2-1 0 16,-2 1 240-16,-2-1 32 0,-2 0 16 0,0-1 0 15,-4 0 48-15,-1-1 16 0,-1 1 0 0,-3-1 0 0,0-1-224 0,0 1-32 16,-2-1-16-16,1-1 0 0,-1 0-224 0,2-1 144 16,-1 1-144-16,2-1 128 0,2 0-128 0,1 0-176 15,0 1 48-15,2 0 0 16,1 0-1680-16,4 1-336 0,4-3-64 0,0 0-14592 0</inkml:trace>
  <inkml:trace contextRef="#ctx0" brushRef="#br0" timeOffset="-191693.85">14951 12944 18431 0,'0'0'1632'0,"0"0"-1312"15,0 0-320-15,0 0 0 0,0 0 2080 0,0 0 352 16,0 0 64-16,0 0 0 0,0 0-576 0,0 0-128 16,0 0-32-16,0 0 0 0,0 0-752 0,6 0-160 15,2 0-16-15,3 0-16 0,1-1-368 0,4 0-80 16,1-2-16-16,3 2 0 0,1 0-80 0,2 0-16 16,0 0 0-16,0 1 0 0,-1 1-112 0,-1-1-16 15,-2 0-128-15,-2 0 192 0,-3 0-192 0,-2 0 0 16,-3 0 0-16,-3 1 0 15,-6-1-1536-15,0 0-320 0,0 0-48 0,0 0-16 0</inkml:trace>
  <inkml:trace contextRef="#ctx0" brushRef="#br0" timeOffset="-191143.92">15868 12746 24015 0,'-2'-18'1056'0,"2"11"224"0,1-3-1024 0,0 0-256 16,2-1 0-16,0 0 0 0,1-1 1456 0,2 1 224 16,0-1 48-16,2 3 16 0,1 1-352 0,0 1-80 15,1 1-16-15,1 1 0 0,0 2-592 0,1 2-112 16,-1 1-16-16,0 1-16 0,0 2-304 0,0 3-48 15,0 2-16-15,-2 2 0 0,-3 2-192 0,0 2 176 16,-3 1-176-16,-2 3 160 0,-1 2-160 0,-3 1 192 16,-3 1-192-16,0 1 192 0,-3 0-64 0,-1 0-128 15,0-1 192-15,-2 0-64 0,1 0-128 0,0 0 0 16,0-1 144-16,0 0-144 0,1-3 0 0,1-1 0 0,2-3 0 0,0-2 128 16,0-1-128-16,3-2 144 0,1-1-144 0,-1-2 160 15,4-6 64-15,-1 6 16 0,1-6 0 0,0 0 0 16,0 0 80-16,0 0 0 0,7 3 16 0,-1 1 0 15,2-2-80-15,0-1 0 0,1-1-16 0,1 0 0 16,-1-1-240-16,2 0 144 0,2-2-144 0,1 1 128 16,1-1-128-16,2 0-224 0,0-1 48 0,2 1 16 15,0-1-1600 1,1-1-320-16,0 0-64 0</inkml:trace>
  <inkml:trace contextRef="#ctx0" brushRef="#br0" timeOffset="-190703.19">16362 12638 22047 0,'0'0'976'0,"0"-5"208"0,1-1-944 0,1 2-240 0,-1-1 0 0,1 1 0 16,-2 4 1040-16,0 0 176 16,0 0 16-16,0 0 16 0,4-5 160 0,-4 5 16 0,0 0 16 0,0 0 0 15,0 0-608-15,0 0-128 0,6 6-32 0,-2 1 0 16,-1 1-96-16,0 2-32 0,-2 0 0 0,-1 1 0 16,-1 0-64-16,0 2-16 0,-1 2 0 0,1-1 0 15,-1 0-160-15,0 1-48 0,0-1 0 0,0-1 0 16,-1 0-32-16,1 0-16 0,0 0 0 0,1-2 0 15,1 0 32-15,1 1 0 0,0-2 0 0,0-2 0 16,1-1 16-16,1 0 16 0,0-2 0 0,0 1 0 0,2-2 0 16,1-1 0-16,0-1 0 0,1 1 0 0,2-1-80 15,1-1 0-15,0 0-16 0,1-1 0 0,3 0-176 0,-2 0 128 16,0-1-128-16,1 0 128 0,0 0-128 0,0 0 0 16,0 1 0-16,0 0 0 15,1 1-448-15,0-1-128 0,0 0-32 0,0 1 0 16,1 0-1936-16,-4 0-384 0,1-1-80 0</inkml:trace>
  <inkml:trace contextRef="#ctx0" brushRef="#br0" timeOffset="-190373.5">16916 12406 31791 0,'-7'-11'1408'0,"5"7"288"0,0-2-1360 0,-1 1-336 0,0 0 0 0,0 1 0 16,3 4 368-16,0 0 0 15,0 0 0-15,-6-2 0 0,6 2 240 0,-5 2 48 0,-1 2 16 0,0 3 0 16,-2 3-336-16,0 3-64 0,0 3-16 0,-1 4 0 16,-1 3 0-16,1 4-16 0,-2 2 0 0,2 3 0 15,2 2-48-15,-2 3 0 0,0 1 0 0,-1 3 0 0,1 1-48 0,3 2-16 16,-1 1 0-16,3 1 0 0,1 1-128 0,2 1 0 15,1-1 0-15,3 0 0 0,2-2 0 0,3-2 0 16,-1-2 0-16,3-3 0 0,1-2 0 0,3-3 0 16,1-3-144-16,3-2 144 15,0-4-576-15,4-3 0 0,2-5 0 0,5-3 0 16,3-5-1424-16,2-3-304 0,-1-5-48 0</inkml:trace>
  <inkml:trace contextRef="#ctx0" brushRef="#br0" timeOffset="-189964.02">17242 12538 20271 0,'0'0'1792'16,"1"-7"-1424"-16,1 1-368 0,-1 0 0 0,-1 1 1616 0,1-2 256 0,-1 7 48 0,0 0 16 0,0 0 16 0,0 0 0 15,0 0 0-15,0 0 0 16,0 0-1088-16,0 0-224 0,0 0-32 0,-1 9-16 0,-2 1-16 0,1 1 0 16,-1 1 0-16,2 1 0 0,-1 0-176 0,-2 1-32 15,-1 0-16-15,-1 1 0 0,2 1-96 0,0-1-32 16,-1-1 0-16,2 1 0 0,0-1-96 0,0-1 0 31,1-1-128-31,1 0 192 0,0 0-64 0,2 1-128 0,0-5 176 0,2 0-176 0,1-1 272 0,0-2-48 31,2 1-16-31,0-3 0 0,2 1-48 0,2-1-16 0,0-1 0 0,1 0 0 16,1-1-144-16,1 0 0 16,0-1 144-16,0 0-144 0,2 1-144 0,-1-1-112 15,0 0 0-15,1 0-16 16,-1 0-592-16,0 0-112 0,1 0-32 0,-2 2 0 15,-1 0-2128-15,-1-1-448 0</inkml:trace>
  <inkml:trace contextRef="#ctx0" brushRef="#br0" timeOffset="-189604.07">17141 12981 20607 0,'0'0'912'16,"0"0"192"-16,0 0-880 0,-5 0-224 0,-1 0 0 0,6 0 0 0,0 0 1808 15,0 0 320-15,-5 1 64 0,5-1 16 0,0 0-656 0,0 0-128 16,0 0-16-16,0 0-16 0,0 0-480 0,0 0-80 15,6 3-32-15,3-2 0 0,2-1-496 0,2 0-112 16,5 0 0-16,-1-1-16 0,4-3-176 0,4 0 192 16,0-1-192-16,3 1 192 0,2 1-192 0,1-1 0 15,1 1 0-15,-1 0 0 0,-2 1 128 0,-1-1-128 16,-4 1 0-16,-2 0 128 0,-2 1-128 0,-3 1-224 16,-2 0 48-16,-3 1 16 15,-1 1-2096-15,-2 3-432 0,-3-1-64 0,-1 0-32 0</inkml:trace>
  <inkml:trace contextRef="#ctx0" brushRef="#br0" timeOffset="-189257.12">17270 13256 27647 0,'0'0'2448'0,"-5"-4"-1952"0,1-1-496 0,1 0 0 15,-1-1 1792-15,3 1 272 0,0-1 48 0,1 0 16 16,2-1-912-16,2 2-176 0,1-1-32 0,2 2-16 15,1-1-608-15,0 2-112 0,2 1-16 0,0 2-16 16,0 1-240-16,0 1 128 0,0 2-128 0,-1 1 0 0,-1 2 0 0,-1 1 0 16,-1 2 0-16,-2 0 0 0,-1 1 0 0,-2 0 0 15,-2 1 0-15,-1 2 0 0,-2-1 128 0,-2 1-128 16,-2 0 0-16,2 0 144 0,-3-2-144 0,1 1 0 16,1-1 0-16,0 0 0 0,-2-1 144 0,3 0-144 15,0-2 160-15,2 0-160 0,0-3 144 0,2 1-144 16,2-1 128-16,0-6-128 0,0 0 256 0,0 0-48 15,5 5 0-15,1-2 0 0,2-1-16 0,1-1 0 16,2-3 0-16,1 0 0 0,0 0-192 0,2-1 0 16,3-1 0-16,0 1 0 0,2 0 0 0,0-1 0 0,-2 1 0 0,3 0 0 31,0-1-400-31,0 1-80 0,-3-1-16 0,0-1 0 16,-1 0-2624-16,2-2-528 0</inkml:trace>
  <inkml:trace contextRef="#ctx0" brushRef="#br0" timeOffset="-188819.34">17737 12459 23951 0,'-1'-15'1056'0,"1"10"224"0,2-2-1024 0,0 1-256 0,-1 0 0 0,0 0 0 0,1-2 1888 0,0 1 320 16,1 2 64-16,-3 5 16 0,4-6-576 0,0 3-112 15,-4 3-32-15,6-3 0 0,-1 1-576 0,1 2-112 16,0 0-32-16,0 2 0 0,1 1-304 0,2 1-64 16,0 3-16-16,1 2 0 0,1 2-144 0,0 2-48 15,0 2 0-15,0 3 0 0,0 1-48 0,0 3-16 16,-2 3 0-16,0 4 0 0,0 1-48 0,-2 3-16 15,-1 3 0-15,-1 1 0 0,1 4-144 0,-3 1 0 16,-2-1 144-16,0 4-144 0,-2 2 0 0,0-1 144 16,-1 0-144-16,-2 1 0 0,-1-3 192 0,-2-1-64 0,-2-3 0 15,0-2-128-15,-4 0 208 0,-1-4-64 0,-1-3-16 16,-1-3 0-16,-1-1-320 0,-1-2-64 16,-1-2 0-16,0-1-16 15,-1-2-400-15,0-1-80 0,0-3-16 0,0-1 0 16,2-1-1264-16,0-2-256 0,1-5-48 0,1 0-16 15,2-4-1040-15,1-2-224 0</inkml:trace>
  <inkml:trace contextRef="#ctx0" brushRef="#br0" timeOffset="-188363.61">17856 12352 10127 0,'2'-5'896'0,"2"-3"-704"15,-1-2-192-15,2 1 0 0,1 0 3840 0,-1 1 720 16,1-1 160-16,1 0 16 0,-1 1-2352 0,1 2-464 0,0-1-112 15,-1 2-16-15,1-1-768 0,0 1-176 16,1 0-16-16,-1 2-16 0,-1 1-288 0,1-1-48 16,-1 2-16-16,2 1 0 0,-2 1-192 0,-6-1-32 0,0 0-16 0,4 4 0 15,-4-4-80-15,4 7-16 16,-1 2 0-16,-3 0 0 0,-2 1 64 0,-1 1 16 0,-1 2 0 0,-2 0 0 16,-1 1-32-16,-2-1-16 15,0 0 0-15,1 0 0 0,1 0-160 0,0-1 0 0,1-1 144 0,2-1-144 16,1-1 0-16,1 0 0 0,0-1 0 0,2-2 128 15,0 0-128-15,0-6 144 0,4 5-144 0,1 0 160 16,1-2 48-16,0-1 16 0,2 0 0 0,1-1 0 16,0 1-48-16,1-1-16 0,1-1 0 0,0 0 0 15,0 0-160-15,1 0 0 0,0-1 0 0,0-1-176 0,-1 2-16 0,0 0-16 16,-1 0 0-16,0 0 0 16,-2 2-2000-16,1-1-400 0,-1 0-80 0</inkml:trace>
  <inkml:trace contextRef="#ctx0" brushRef="#br0" timeOffset="-187890.77">18491 12513 13823 0,'0'0'1216'0,"1"-7"-960"16,-1-1-256-16,0 2 0 0,2 0 3200 0,-1 1 576 15,-1 5 128-15,0 0 32 0,0 0-1520 0,0 0-304 16,0 0-64-16,0 0-16 0,0 0-960 0,0 0-192 16,-2 5-48-16,0 3 0 0,1 3-384 0,0 2-96 15,-2 1-16-15,2 2 0 0,1 1-128 0,0 2-16 16,0 1-16-16,0 0 0 0,1 0-176 0,1 0 160 31,-2 4-160-31,0-1 160 0,0-1-160 0,1 0 0 0,0 0 0 0,-1-1 0 0,0-1 0 0,0 0 0 16,0-1-144-16,0-1 144 15,-1-3-896-15,0-1-64 0,-1 1 0 0,0-4-10352 16,0-3-2064-16</inkml:trace>
  <inkml:trace contextRef="#ctx0" brushRef="#br0" timeOffset="-187670.44">18250 12780 33119 0,'0'0'1472'0,"1"-7"288"0,1 1-1408 0,3 0-352 0,1 1 0 0,2 0 0 15,2 2 512-15,3 0 16 0,4-1 16 0,0 1 0 16,4 1 32-16,2 0 16 0,-1 0 0 0,2 0 0 16,-1 1-192-16,1 1-32 0,-1 0-16 0,-1 1 0 0,-1-1-224 0,-1 0-128 15,0 0 128-15,-1 2-128 0,-1-1 0 0,-2-1 0 16,-2 0 0-16,-2 0-128 15,-1 0-544-15,-1-1-96 0,-3-1-32 0,0 1 0 16,-2-1-2064-16,-5 2-400 0</inkml:trace>
  <inkml:trace contextRef="#ctx0" brushRef="#br0" timeOffset="-187228.76">19186 12459 2751 0,'8'-11'128'0,"-4"6"16"0,3 2-144 0,-1-1 0 15,2-2 0-15,0 2 0 0,-1-1 5056 0,1 1 992 16,-2 1 192-16,-1 0 32 0,-5 3-3472 0,6-2-704 16,-6 2-144-16,0 0-32 0,0 0-944 0,4 4-192 15,-1 1-32-15,0 3-16 0,-3 1-160 0,-2 2-16 16,0 1-16-16,0 1 0 0,-1 1-128 0,-2 0-32 16,1 2 0-16,0 0 0 0,-2 1-80 0,1-1-32 15,-2 1 0-15,1-1 0 0,2 2 16 0,0-2 0 16,-1 0 0-16,1-2 0 0,2 0-96 0,-2 0 0 0,2-1-16 15,2-2 0-15,0-1 16 0,2-1 16 16,2 0 0-16,0-1 0 0,2 0 80 0,1-2 16 16,2-1 0-16,1-1 0 0,2 0-48 0,1-2 0 0,0 0 0 0,2-2 0 15,0-1-256-15,1-1 0 0,-2-1 0 0,1 1 0 16,-2-1 0-16,1 0-176 0,-1-1 176 0,-1 1-208 31,-1 0-1216-31,0 1-240 0,0-2-64 0,-1 2 0 16,-2 1-1632-16,-1 1-336 0</inkml:trace>
  <inkml:trace contextRef="#ctx0" brushRef="#br0" timeOffset="-187009.1">19098 12952 30575 0,'0'0'1344'0,"-5"2"304"0,-1-1-1328 15,6-1-320-15,-4 3 0 0,4-3 0 0,0 0 896 0,0 0 128 16,0 0 0-16,0 0 16 0,0 0 32 0,5 7 0 15,2-2 0-15,4-1 0 0,0-3-624 16,5 0-112-16,3 0-16 0,3 0-16 0,1-1-112 0,1 0-32 16,0 0 0-16,2 1 0 0,-2 0-160 0,-1 0 0 15,-1-1 0-15,-1 2 0 16,-1 0-528-16,-2 0-192 0,-3-1-48 0,-1 3-10592 16,-1 2-2128-16</inkml:trace>
  <inkml:trace contextRef="#ctx0" brushRef="#br0" timeOffset="-186677.99">19291 13267 16575 0,'0'0'1472'0,"0"0"-1168"0,0 0-304 0,0 0 0 16,0 0 2624-16,0 0 448 0,0 0 112 0,0 0 16 16,0 0-1824-16,0 0-352 0,0 0-80 0,7-1-16 15,0 0-416-15,1 1-64 0,-1 1-32 0,2 1 0 16,0 2-96-16,-1 0-32 0,-2 2 0 0,1 0 0 15,-2 2-288-15,0 1 128 0,-2-1-128 0,-1 2 0 16,-1 0 192-16,-1 1-192 0,-3-1 192 0,0 1-192 0,-2-1 240 16,0 0-64-16,-2-2-16 0,-1 0 0 0,0 1 32 0,-1 0 0 15,1 0 0-15,2 0 0 0,-1-2 112 0,3 1 16 16,0 0 16-16,2-3 0 0,2-5 208 0,0 0 32 16,0 0 16-16,0 0 0 0,0 0-128 0,0 0-16 15,7 5-16-15,-1-2 0 0,2-1-176 0,2-1-48 16,1 1 0-16,1 0 0 0,0-4-208 0,1 0 176 15,2 0-176-15,0 0 160 0,1-1-160 0,1-1 0 16,1 0 0-16,1-2 0 16,-1 1-1552-16,2-1-192 0,1 1-48 0,-2-2-14864 0</inkml:trace>
  <inkml:trace contextRef="#ctx0" brushRef="#br0" timeOffset="-186223.84">19733 12413 19343 0,'-1'-7'1728'0,"1"-1"-1392"0,1-1-336 0,1 1 0 16,1-1 2832-16,-1 1 496 0,1 0 112 0,0 1 16 0,1 0-1600 0,2 2-304 16,0-1-64-16,1 2-16 0,0 0-416 0,-1 3-96 15,2 0 0-15,0 1-16 0,-1 1-304 0,1 3-48 16,0 0-16-16,1 2 0 0,-1 1-208 0,1 3-48 16,0 1-16-16,0 3 0 0,0 4-112 0,-1 3-32 15,0 2 0-15,0 3 0 0,-1 5-160 0,1 2 160 16,-2 1-160-16,-1 5 160 0,2 2-160 0,-5 4 0 15,0 3 0-15,-1 3 128 0,-1 3-128 0,-2 1 0 16,-1 0 144-16,-3 0-144 0,2 0 0 0,-2-3 144 16,-1 0-144-16,-2-2 0 0,-2-3 208 0,-2-2-64 15,-2-3-16-15,-2-2 0 16,-5-1-512-16,-2-2-128 0,-4-4 0 0,-2-3-16 16,-3-2-176-16,-1-3-48 0,-1-1 0 0,-1-1 0 15,-1-3-1488-15,3-1-288 0,1-2-64 0,0-2-12960 0</inkml:trace>
  <inkml:trace contextRef="#ctx0" brushRef="#br0" timeOffset="-185813.59">19122 12410 18431 0,'-3'-5'1632'0,"0"-1"-1312"0,0 1-320 0,1 0 0 15,-1 1 2368-15,3 4 416 16,-4-4 80-16,0 0 16 0,-2 1-1584 0,0 1-304 16,1 1-64-16,-1 1-16 0,0 1-336 0,-1 1-64 15,1 1 0-15,-1 3-16 0,-2 0 48 0,0 4 16 0,-1 2 0 0,-1 5 0 16,-2-1-80-16,0 5-16 15,0 4 0-15,-2 2 0 0,-1 4-144 0,-1 3-16 16,0 3-16-16,-1 4 0 0,2 3-32 0,-3 2-16 0,1 2 0 0,1 0 0 16,0 1-112-16,2 2 0 0,1 0-128 0,1 0 192 15,2 0-192-15,3 0 128 0,1-2-128 0,3-2 0 16,1 0 144-16,3-3-144 0,3-2 128 0,1 0-128 0,3-1 144 16,1 0-144-16,2-4 160 0,2-2-160 0,4 0 128 0,0-4-128 15,3-2 0-15,0-3 0 0,2-4 0 0,2-2-192 16,0-2 16-16,3-5 0 0,2-3-160 0,1-4-48 15,2-1 0-15,3-3-11248 16,4-2-2256-16</inkml:trace>
  <inkml:trace contextRef="#ctx0" brushRef="#br0" timeOffset="-185060.33">20252 12271 17503 0,'0'0'1552'0,"0"-6"-1232"16,0 0-320-16,1-1 0 0,2 1 2240 0,2 0 400 15,-1-1 80-15,2 1 16 0,0-2-1008 0,2 0-208 16,0 1-48-16,1-1 0 0,0 0-512 0,1 2-128 0,0-1 0 0,1 0-16 15,-1 3-304-15,0 1-64 16,1 0-16-16,-2 2 0 0,-1 0-240 0,-2 2-32 16,1 0-16-16,-2 2 0 0,-5-3-144 0,0 0 0 15,5 6 0-15,-3 1 128 0,-1 1-128 0,-1 0 128 0,-1 1-128 0,-2 1 128 16,-2 0-128-16,0 1 192 16,-1 0-192-16,2 0 192 0,-3 0-192 0,2 0 0 0,0 0 0 0,2-1 128 15,0 0-128-15,0-1 0 0,0-1 0 0,2 1 0 16,1-2 0-16,1-2 0 0,-1-5 0 0,3 6 0 15,-3-6 0-15,6 5 0 0,-1 0 128 0,2-2-128 16,1 0 0-16,0-1 0 16,-1 1 0-16,0-1 0 0,-1 0 0 0,0 0 0 0,-6-2 0 0,5 4 0 0,-5-4 0 0,0 0 0 15,4 5 0-15,-4-5 0 0,0 0 192 0,0 7 16 16,-1-2 0-16,-3 0 0 0,0-2 144 0,-3 1 32 16,-2 1 0-16,1-1 0 0,-2 0-208 0,0 1-48 15,0-1 0-15,0 1 0 0,0-1-128 0,0 0 0 16,0 0 0-16,2-1 0 15,-1 0-416-15,0 1-64 0,0-1-16 16,1 0 0-16,2-1-1760 0,-1 1-368 0,1-3-64 0</inkml:trace>
  <inkml:trace contextRef="#ctx0" brushRef="#br0" timeOffset="-183328.27">20767 12010 16287 0,'0'0'720'0,"0"0"160"0,0 0-704 0,0-4-176 16,0 4 0-16,0 0 0 0,-1-6 1360 0,1 2 240 15,0 4 64-15,0 0 0 0,0-6-304 0,0 6-48 0,0 0-16 0,2-5 0 16,0 0-352-16,-2 5-80 0,5-4-16 0,-1-1 0 15,0 2-144-15,2 0-48 0,2 0 0 0,-2 0 0 16,1 0 0-16,0 0 0 0,2-1 0 0,1 2 0 0,0-1-144 0,0 1-48 16,-2 0 0-16,-1-1 0 0,1 1-208 0,0 1-64 15,-1 0 0-15,1 0 0 0,-1 0-192 0,-1 0 144 16,-6 1-144-16,7 0 128 0,0 1 48 0,-7-1 0 16,6 1 0-16,1 1 0 0,-7-2-32 0,5 3 0 15,1 2 0-15,-2-1 0 0,-4-4-144 0,5 6 0 16,-2-1 0-16,-3-5 128 0,2 7-128 0,1 0 0 15,1 1 144-15,-1 0-144 0,-1-2 0 0,-1 2 128 16,0 0-128-16,0 0 0 0,1-1 0 0,-1 2 144 16,-1 0-144-16,0 1 0 0,0 1 128 0,0 1-128 15,0 1 0-15,0 0 0 0,0 0 0 0,0 3 128 0,-1 0-128 0,1 2 0 16,0 0 128-16,1-1-128 16,-2 2 0-16,-1 1 0 0,1 3 0 0,0 0 0 15,1 0 128-15,0 2-128 0,-1 3 0 0,1 0 0 0,0 1 0 16,0 2 0-16,-1 2 0 0,1 0 128 15,0 0-128-15,0 1 0 0,0 0 128 0,0 2-128 16,0 1 0-16,0-1 0 0,-1-1 0 0,0 1 0 0,-1 2 0 0,1 0 0 16,-1 1 0-16,1-1 0 15,-1 0 0-15,1-1 0 0,0 0 144 0,0 2-144 16,-1-2 0-16,1 0 144 0,-1-3-144 0,1 0 0 0,-1 0 144 0,0-1-144 0,0-1 208 0,0 0-16 16,-1-4-16-16,1 0 0 0,0-2 0 15,-1 0 0-15,-1-3 0 0,1-1 0 0,-1-3 32 0,0 1 16 16,1-3 0-16,-1-2 0 0,-1-2 48 0,2-1 16 15,-1-1 0-15,-1-2 0 0,1-1 160 0,-1-1 16 16,0-2 16-16,-3 4 0 0,2-4 32 0,-1-1 16 16,-1-2 0-16,-1 1 0 0,0-2-160 0,0 0-48 15,0-1 0-15,2 1 0 0,-1-1-144 0,-2 0-48 16,0-1 0-16,-2 0 0 0,-2 0-128 0,-1 0 0 31,-1 1 144-31,-2-1-144 0,-1 0-224 0,-1 1-112 0,0 0-32 0,-1 1 0 16,0 0-592-16,0 0-112 0,1 1-16 0,0 3-16 15,0-1-2320-15,1 2-464 0,0 1-80 0</inkml:trace>
  <inkml:trace contextRef="#ctx0" brushRef="#br0" timeOffset="-181708.87">9938 15809 14159 0,'0'0'624'0,"0"0"144"0,0 0-624 0,0 0-144 0,0 0 0 0,0 0 0 0,0 0 1088 0,0 0 176 16,-6 4 32-16,6-4 16 16,-8 1-48-16,8-1-16 0,0 0 0 0,0 0 0 15,-8 1-160-15,8-1-16 0,0 0-16 0,0 0 0 16,0 0-224-16,0 0-32 0,0 0-16 0,0 0 0 0,0 0-208 0,0 0-32 16,0 0-16-16,0 0 0 0,0 0-128 0,0 0-16 15,0 0-16-15,0 0 0 0,0 0 112 0,8 6 32 16,1-1 0-16,2-3 0 0,1 0-128 0,4-1 0 15,0-1-16-15,2-1 0 0,3 0-176 0,4 0-16 16,1 0-16-16,3-1 0 0,-4 0-32 0,2-1 0 16,2 0 0-16,0 0 0 0,-3-3-128 0,0 2 0 15,0-2 144-15,-1 3-144 0,-1-1 0 0,-3-1 0 0,-3 2 0 16,-2 0 128-16,-2-2-128 0,0 3 0 0,-3-1 0 0,-3 1-128 31,-8 2-288-31,0 0-48 0,0 0-16 0,0 0 0 16,0 0-672-16,0 0-128 0,0 0-16 0,0 0-16 15,0 0-2016-15,0 0-384 0</inkml:trace>
  <inkml:trace contextRef="#ctx0" brushRef="#br0" timeOffset="-181362.23">10235 15598 20271 0,'0'0'1792'0,"-4"-5"-1424"0,-2-1-368 0,2 1 0 0,4 5 1088 0,-3-7 160 15,-2 2 32-15,5 5 0 0,0 0 80 0,0 0 32 16,-4-6 0-16,4 6 0 0,0 0-304 0,0 0-48 16,0 0-16-16,0 0 0 0,0 0-368 0,0 0-80 15,0 0 0-15,-1 12-16 0,0 1-144 0,1 3-32 16,1 0 0-16,0 3 0 0,-1 3-80 0,1 2-32 15,0 1 0-15,0 2 0 0,0-1-144 0,1 2-128 16,1-1 192-16,-1 2-192 0,-1 1 144 0,1-3-144 0,0-2 0 0,1 1 144 16,-2-2-144-16,-1-1 0 0,-1-2 0 0,-1-1 128 15,1-2-128-15,0 0 192 0,0-2-192 0,0-1 192 16,0-3-192-16,1 0-256 0,1-2 64 0,0 0 16 31,-1-10-1696-31,2 9-352 0,-2-9-64 0</inkml:trace>
  <inkml:trace contextRef="#ctx0" brushRef="#br0" timeOffset="-180397.97">11523 15654 19343 0,'0'0'1728'0,"0"0"-1392"0,-7 4-336 0,7-4 0 0,0 0 1056 0,-7 4 144 16,7-4 16-16,0 0 16 0,0 0-160 0,0 0-48 15,1 9 0-15,-1-9 0 0,7 9-176 0,1-3-32 0,0 0-16 0,3-3 0 16,3-1-208-16,1-1-32 0,1 0-16 0,2-1 0 15,-1-2-160-15,0 0-48 0,1-1 0 0,-4-2 0 16,0 0-48-16,1-1-16 0,-1-1 0 0,-1-1 0 16,-1-1 16-16,-1 0 0 0,-1 0 0 0,0 0 0 15,-2-2 16-15,-2 1 0 0,1 0 0 0,-3 0 0 16,0 0 16-16,-2 1 0 0,-1 3 0 0,-1 6 0 16,0-9-64-16,0 9 0 0,-2-8 0 0,2 8 0 15,-6-5 16-15,0 1 0 0,-2 3 0 0,-1 1 0 16,0 2-112-16,-2 4-32 0,-2 0 0 0,-1 3 0 15,-2 1-128-15,1 2 0 0,-1 3 0 0,-1 0 0 16,-1 1 0-16,2 3 0 0,-4 1-144 0,3 0 144 0,0-3 0 0,4 2 0 16,2 1 0-16,1-1 0 0,1-3 0 15,4 1 0-15,2-2 0 0,2-1 0 0,2-2 0 0,3 0 176 16,0 1-176-16,4-2 160 0,2 0 32 0,2-2 16 16,2-1 0-16,3-1 0 0,-1-3-16 0,2-1-16 15,0 1 0-15,2-3 0 0,-2-1-176 0,3-1 192 16,2-3-192-16,-1 0 192 0,2-3-368 0,0 0-64 15,0-2-16-15,3-1 0 32,-1 0-1504-32,2-1-304 0,0-1-64 0</inkml:trace>
  <inkml:trace contextRef="#ctx0" brushRef="#br0" timeOffset="-179589.25">12573 15208 6447 0,'0'0'576'0,"0"0"-576"0,0 0 0 0,4-7 0 16,-4 7 2768-16,2-8 448 0,-2 8 96 0,0 0 16 16,0 0-944-16,0 0-176 0,0 0-32 0,0 0-16 15,0 0-784-15,0 0-160 0,0 0-16 0,-7 11-16 16,-1 4-544-16,0 1-96 0,-4 3-32 0,-1 2 0 15,-1 2-128-15,-1 0-16 0,2 1-16 0,-1 3 0 16,3-1-112-16,0-1-32 0,-2-1 0 0,2 1 0 16,1-3-64-16,0 1-16 0,0-1 0 0,2-2 0 15,0-4 16-15,2-1 0 0,1 2 0 0,0-3 0 16,2-3-144-16,0 0 160 0,-1-1-160 0,2-2 160 0,2-8-16 0,0 0 0 16,0 0 0-16,0 0 0 0,0 0 32 0,0 0 0 15,0 0 0-15,0 0 0 0,2-8 128 0,3-1 16 16,0-2 16-16,3-3 0 0,1-4-144 0,3-2-48 15,1-5 0-15,1-1 0 0,-1-3-144 0,4 0 0 16,-2-1 0-16,2 2 0 0,-2 2 0 0,1 2 0 16,-2 2 0-16,-2 2 0 0,-2 2 0 0,-1 4 0 31,-2 3 0-31,0 2 128 0,-3 4 96 0,-4 5 16 0,0 0 0 0,0 0 0 0,0 0 0 0,0 0 0 16,0 0 0-16,0 0 0 0,6 8-16 0,-3 1 0 0,-1 4 0 15,1 1 0-15,-2 1-224 0,1 3 128 0,1-1-128 0,1 5 0 31,-2 0 128-31,1 0-128 0,1 0 0 0,2 0 0 16,-4 0 128-16,3 0-128 0,-1 0 0 0,1 0 144 16,0-1-144-16,1 0 0 0,3-1 144 0,-4-1-144 15,-1-3 0-15,0 0 0 0,1-3 0 0,-1-3 128 16,-4-10-128-16,4 9 0 0,-4-9-176 0,0 0 176 31,0 0-640-31,0 0-16 0,0 0-16 0,0 0 0 16,0 0-1936-16,0 0-384 0,-10-5-80 0,-1-3 0 0</inkml:trace>
  <inkml:trace contextRef="#ctx0" brushRef="#br0" timeOffset="-179447.57">12398 15574 26207 0,'0'0'1152'0,"0"0"256"0,0 0-1136 0,0-8-272 0,0 8 0 0,4-7 0 0,2 0 656 0,4 3 80 16,3 1 16-16,2-1 0 0,3 0-480 0,2-1-80 15,1 1-32-15,1-1 0 0,0 1-160 0,0 0-192 16,1-1 32-16,1 1 16 15,1-2-2224-15,2 2-448 0</inkml:trace>
  <inkml:trace contextRef="#ctx0" brushRef="#br0" timeOffset="-178972.81">13320 15178 20271 0,'0'0'1792'0,"0"0"-1424"0,1-8-368 0,-1 8 0 16,3-7 1152-16,2 0 176 0,-5 7 16 0,5-8 16 15,-5 8 96-15,7-6 16 0,-7 6 0 0,6-6 0 16,-6 6-368-16,0 0-64 0,0 0-16 0,0 0 0 16,0 0-384-16,0 0-96 0,9 3-16 0,-3 3 0 0,-2 2 16 0,-1 0 0 15,-3 2 0-15,0 1 0 0,-1 3-192 0,-1 1-32 16,0 3-16-16,0-1 0 0,-1 1-176 0,1 0-128 16,0 0 192-16,1 0-192 0,0-1 144 0,1-1-144 15,0-2 0-15,0-1 144 0,0-1-144 0,1-1 128 16,1-1-128-16,0-1 128 0,-2-9 64 0,5 9 0 15,-2-2 0-15,-3-7 0 0,0 0 160 0,9 6 32 16,0-3 16-16,-1-1 0 0,-8-2-80 0,12 0-32 0,2-2 0 0,-4 0 0 16,1 0-160-16,1 0-128 0,0-2 144 0,0 1-144 15,-1 0 0-15,0 2 0 0,1 0 0 0,1-1 0 16,0 1-208-16,2 1-144 0,-2 0-32 0,1 0 0 31,-1 0-592-31,1 1-128 0,-1 1-32 0,1-1 0 16,0-1-2512-16,0-1-496 0,2-3-96 0,-2 1-32 0</inkml:trace>
  <inkml:trace contextRef="#ctx0" brushRef="#br0" timeOffset="-178706.15">13804 15048 29775 0,'-8'-15'1312'0,"4"6"288"0,-1-1-1280 0,1 0-320 15,-1 0 0-15,2 4 0 0,3 6 1344 0,-4-5 224 16,4 5 32-16,0 0 16 0,0 0-656 0,0 0-128 15,-8 4-16-15,1 2-16 0,2 3-416 0,2 3-96 16,-3 2-16-16,1 3 0 0,1 0 48 0,1 3 16 16,-1 2 0-16,0 2 0 0,1 3-80 0,0 0 0 15,-1 3-16-15,1 0 0 0,0 1-240 0,0-1 128 0,-1-1-128 0,1 1 0 16,0-1 128-16,-1 1-128 0,1-1 0 16,0 0 0-16,1 1 0 0,-3 1-128 0,2-5-16 0,0 1 0 31,1-2-768-31,2-1-160 0,0-1-16 0,3-1-16 15,-1-3-1584-15,1-3-320 0,2-1-64 0</inkml:trace>
  <inkml:trace contextRef="#ctx0" brushRef="#br0" timeOffset="-178405.61">13891 15521 17503 0,'3'-8'1552'0,"-1"0"-1232"0,-1-2-320 0,3 1 0 15,0 0 1760-15,0 1 288 0,1 1 64 0,-1 0 16 16,3 1-912-16,0 1-192 0,2 2-48 0,0 1 0 15,1-1-400-15,-1 2-96 0,-9 1-16 0,11 3 0 0,-2 1 48 0,-2 0 0 16,0 2 0-16,-2 0 0 0,-5-6-256 0,4 10-32 16,-2-1-16-16,-3 1 0 0,-1 0 304 0,-3 1 64 15,1 0 16-15,-2 0 0 0,-1 0-208 0,-1 1-64 16,1 0 0-16,2 0 0 0,-2-2-64 0,3 0 0 16,0 0-16-16,2 0 0 0,0-1-32 0,2-9 0 15,0 11 0-15,1-3 0 0,-1-8-16 0,5 9-16 16,-5-9 0-16,6 8 0 0,2-3-48 0,-8-5 0 0,10 4 0 15,1-3 0-15,1-3-128 0,1 1 0 0,0-1 0 0,2 0 0 32,0-3-384-32,0-1-96 0,1 1-32 0,0-2 0 15,1-1-2432-15,-1 1-480 0</inkml:trace>
  <inkml:trace contextRef="#ctx0" brushRef="#br0" timeOffset="-178055.87">14410 14969 25791 0,'-2'-14'1152'0,"2"5"224"0,0 0-1104 0,3 0-272 16,1 0 0-16,1 2 0 0,-5 7 1216 0,4-9 192 15,1 1 48-15,0 3 0 0,-5 5-160 0,6-6-16 16,-6 6-16-16,7-3 0 0,-7 3-336 0,10 0-64 31,0 1-16-31,0 2 0 0,-1 2-464 0,0 0-80 0,-2 3-32 0,1 3 0 16,0 2-16-16,0 4-16 0,2 2 0 0,-1 3 0 15,-1 4 32-15,0 0 16 0,-3 3 0 0,2 3 0 16,-4 1-128-16,0 2-32 0,-1 2 0 0,-2 2 0 16,-1-1-128-16,-1 3 160 0,-2 1-160 0,-3 1 160 15,-1 0-160-15,-1 1 160 0,-2-2-160 0,-2 1 160 16,0-1-160-16,-1-3-256 0,-3-4 64 0,-1-1 16 15,-2-4-272 1,0-2-64-16,-2 0-16 0,-3-1 0 0,-5 1-576 16,-3-3-112-16,-2-3-32 0,0-2-9872 0,0-3-1968 0</inkml:trace>
  <inkml:trace contextRef="#ctx0" brushRef="#br0" timeOffset="-177565.31">13435 14972 7359 0,'-3'-9'656'0,"-1"2"-528"0,-1 1-128 0,1 1 0 15,-2-2 3776-15,0 2 704 0,-3-2 160 0,0 0 32 16,1 1-2720-16,1-1-544 0,-1 2-96 0,0 0-32 16,2 0-624-16,0 2-128 0,6 3-16 0,0 0-16 15,-6-3-320-15,6 3-176 0,-7 0 192 0,0 3-192 16,-1 0 256-16,0 3-48 0,-1 2-16 0,-1 4 0 15,-1 4 0-15,-2 5 0 0,-1 2 0 0,-2 4 0 16,-1 5-48-16,-1 3-16 0,-1 7 0 0,1 3 0 16,-2 4-128-16,0 0 0 0,2 1 144 0,3 2-144 0,0 0 0 0,3-1 0 15,3-2 0-15,2 0 0 0,2-3 0 0,2-1 0 16,3-3 0-16,4-2 0 0,0-3 0 0,4-2 0 16,1-1 128-16,3-2-128 0,2-5 144 0,1 0-144 15,3-2 192-15,2-3-192 0,3-2 0 0,3-4 0 16,4-1 0-16,4-4-192 15,5-3-512-15,2-1-112 0,5-3-16 0,-4-2-13024 0</inkml:trace>
  <inkml:trace contextRef="#ctx0" brushRef="#br0" timeOffset="-176953.45">11695 16186 13823 0,'-7'-3'1216'0,"0"1"-960"16,-1 0-256-16,0 0 0 0,0 1 2064 16,-1 0 368-16,-1 1 80 0,0 0 16 0,-3 0-1408 0,2 1-288 15,1 1-48-15,1 1-16 16,-1-1 128-16,2 1 0 0,2 0 16 0,6-3 0 0,-8 5-176 0,8-5-32 0,-5 6-16 0,5-6 0 15,0 0-304-15,0 0-48 0,1 9-16 0,-1-9 0 16,9 6-32-16,4 0-16 0,3-2 0 0,4-1 0 16,2-1 176-16,6-2 16 0,5-2 16 0,4 1 0 15,6-2-176-15,5 0-48 0,7-1 0 0,7 0 0 16,5-1-80-16,3 0-32 0,2-3 0 0,7 3 0 16,6-1-144-16,4 1 0 0,3-2 144 0,2 2-144 15,3-2 128-15,3 1-128 0,4-1 128 0,2 0-128 16,-1-1 0-16,5 1 0 0,4 2 0 0,-3-1 0 15,-6-1 0-15,4 2 0 0,-1-1 0 0,-5 1 0 16,-7-2 0-16,-2 2 0 0,-3-1 0 0,-6 1 0 16,-6-2 0-16,-4 1 0 0,-6-1 0 0,-3 3 0 0,-3 0 0 0,-4 1 128 15,-3-1-128-15,-6-1 0 0,-10 0 128 0,-4-1-128 16,-8 0 128-16,-3 0-128 0,-3 1 144 0,-4 0-144 16,-4 2 192-16,-4 1-192 0,-10 2 0 0,0 0 0 15,0 0-240-15,0 0 80 16,0 0-704-16,-7 0-144 0,-4 2-16 0,-4 5-9408 15,-2 2-1888-15</inkml:trace>
  <inkml:trace contextRef="#ctx0" brushRef="#br0" timeOffset="-176454.15">12784 16412 24879 0,'1'-9'2208'0,"0"1"-1760"0,1 1-448 0,0-1 0 0,0 1 1024 0,-2 7 112 16,1-7 16-16,-1 7 16 0,0 0-144 0,0 0-16 16,0 0-16-16,0 0 0 0,0 0-496 0,-7 5-112 15,-2 4 0-15,0 2-16 0,-2 2-224 0,-3 4-144 16,-1 3 192-16,-2 1-192 0,2 0 128 0,-3 1-128 16,1 0 0-16,-1-2 0 0,2 0 176 0,0 1-176 15,1 1 160-15,2 0-160 0,2 0 224 0,1 0-48 16,0-3-16-16,2 0 0 0,5-3-32 0,0 2 0 15,0-3 0-15,3-3 0 0,3-2-128 0,0-1 192 16,2 1-192-16,2-4 192 0,1 0-48 0,3-2 0 0,2 0 0 16,1-1 0-16,2-2 0 0,1-1 0 0,2-1 0 0,2-1 0 15,0-1-144-15,0 0 0 0,1-1 144 0,0-1-144 16,0 1 0-16,0-2-160 0,-1 1 16 0,-1-2 0 31,0 1-816-31,-1-2-144 0,0-1-48 0,-3 2 0 16,0-2-576-16,-3 0-112 0,-2-1-16 0,-1 1-10800 0</inkml:trace>
  <inkml:trace contextRef="#ctx0" brushRef="#br0" timeOffset="-176234.37">12964 16579 20271 0,'-7'-11'896'0,"3"5"192"0,-2-3-880 0,-1 2-208 0,0 1 0 0,0 0 0 16,0 0 1920-16,2 0 320 0,-1 2 80 0,6 4 16 16,-5-5-624-16,5 5-128 0,0 0-32 0,0 0 0 15,0 0-768-15,0 0-144 0,0 0-48 0,0 0 0 16,-5 9-240-16,2 1-48 0,0 2-16 0,2 2 0 15,1 2 128-15,0 4 32 0,0 3 0 0,1 1 0 0,0 0-80 0,0 4-16 16,0-3 0-16,0 1 0 0,0 1-192 0,3-1-32 16,-3-2-128-16,0-1 192 0,0-2-192 0,-1-1 128 15,-1-2-128-15,1-2 0 0,0 1 0 0,0-3 0 16,0-2 0-16,0-1 0 16,-1-1-656-1,1-1-32-15,0-9 0 0,1 9 0 0,-1-9-2032 0,0 0-416 0,0 0-64 0</inkml:trace>
  <inkml:trace contextRef="#ctx0" brushRef="#br0" timeOffset="-175730.23">13116 16784 20271 0,'-2'8'1792'0,"-2"-1"-1424"0,-2 1-368 0,1 2 0 16,-1 1 1344-16,1 1 208 0,-1 0 48 0,2 1 0 15,0-1-432-15,2 1-80 0,1-2 0 0,1 0-16 16,1 0-608-16,1-2-112 0,2-1-32 0,1 0 0 15,2-2 0-15,2 1-16 0,-1-1 0 0,3-3 0 16,2-1 80-16,0-1 0 0,1-1 16 0,1-1 0 16,2-3-400-16,-3 0 128 0,1 0-128 0,-2 0 0 15,0-2 192-15,-1-1-64 0,-1 0 0 0,-1-2 0 16,-2-1 48-16,-3-1 0 0,-3-1 0 0,-2 1 0 16,-2 0 0-16,-2 0 0 0,-3-2 0 0,-2 1 0 15,-1 0 0-15,1-1 0 0,-4-1 0 0,0 0 0 0,-1 1 288 0,1-1 64 16,0 0 16-16,-1 1 0 0,0 1-272 0,3 0-48 15,1 0-16-15,1-2 0 0,-1 0 48 0,2 1 16 16,1 0 0-16,2 0 0 0,0 2-64 0,3-2-16 16,1 1 0-16,2 0 0 0,0 0-32 0,2 1-16 15,1 0 0-15,0 1 0 0,0 1-144 0,2 3 0 32,1-1 0-32,-1 3 128 0,2 1-128 0,0 0 0 0,-8 3 0 15,11-1 0-15,-3 2 144 0,-8-1-144 0,10 6 160 0,-1 0-160 16,-1 2 0-16,-4 1 0 0,1 2 0 0,-2-1 0 15,-1 2 192-15,0 0-48 0,-2 0-16 0,-1 1 0 16,-1 2-128-16,-1 0 0 0,-3-1 0 0,0 1 0 16,-3-1 0-16,0 0 0 0,-1-1 0 0,1 0 0 15,-3-1-144-15,2-1-64 0,1 0-16 0,0 0 0 32,1 0-496-32,0-1-112 0,3-2 0 0,0-1-16 15,5-7-2368-15,-1 7-480 0,1-7-80 0,0 0-32 0</inkml:trace>
  <inkml:trace contextRef="#ctx0" brushRef="#br0" timeOffset="-174009.82">13703 16634 3679 0,'0'0'160'0,"0"0"32"0,3-6-192 0,0-1 0 0,0-1 0 0,2 2 0 16,-5 6 3168-16,8-9 592 0,-3 1 112 0,1 1 32 15,-2-1-1792-15,-4 8-336 0,3-8-80 0,-3 8-16 16,5-6-640-16,-5 6-128 0,0 0-16 0,0 0-16 16,0 0-384-16,0 0-80 0,0 0-16 0,0 0 0 15,0 0-144-15,0 0-16 0,0 0-16 0,0 0 0 0,0 0-32 0,0 0 0 16,0 0 0-16,0 0 0 0,0 0 0 0,0 0 0 15,2 8 0-15,-2-8 0 0,0 0-192 0,0 0 176 16,0 0-176-16,0 0 160 0,0 0-160 0,0 0 0 16,0 0 0-16,0 0 0 0,0 0 128 0,0 0-128 15,0 0 128-15,0 0-128 0,0 0 144 0,0 0-144 16,0 0 160-16,0 0-160 0,0 0 176 0,0 0-176 16,0 0 192-16,0 0-192 0,0 0 288 0,0 0-48 15,0 0-16-15,0 0 0 0,0 0 128 0,0 0 32 16,2-7 0-16,-2 7 0 0,1-8 48 0,-1 8 16 15,0-7 0-15,0 7 0 0,1-6 0 0,-1 6 16 16,0 0 0-16,0 0 0 0,1-8 48 0,-1 8 0 0,0 0 0 0,0 0 0 16,0 0-96-16,0 0-16 0,0 0 0 0,0 0 0 31,0 0-128-31,0 0-16 0,0 0-16 0,0 0 0 0,-5 11-80 0,0 2-16 0,0 3 0 0,1 1 0 31,-1 3-144-31,2 1 0 0,0 0 0 0,0 2 0 16,1-1 0-16,0 1 0 0,1 0 0 0,0-1 0 15,1-1 0-15,0-2 0 0,1-2 0 0,0 1 0 16,1-3 0-16,0-1 0 0,1-1 0 0,0-1 0 16,0-2 192-16,3 0-64 0,-1-1 0 0,2-2 0 15,-1-1 80-15,1-1 16 0,2 0 0 0,0-1 0 16,0-1 0-16,1 0 0 0,1-3 0 0,3 1 0 0,0-1-64 16,1 0-16-16,0-1 0 0,0-2 0 0,-1 1-144 0,-1 0 160 15,0 0-160-15,1-2 160 0,-1 2-160 0,-2 0 0 16,-1-1 144-16,0 1-144 0,0-1 0 0,-1 1 144 15,-1 0-144-15,-8 2 0 0,0 0 0 0,10-2 0 16,-10 2 0-16,9-1 0 0,-9 1-160 0,9 1-144 16,-9-1-16-16,0 0-16 15,0 0-624-15,10 4-112 0,-10-4-16 0,9 5-16 16,-9-5-1712-16,0 0-320 0,8 3-80 0</inkml:trace>
  <inkml:trace contextRef="#ctx0" brushRef="#br0" timeOffset="-173681.1">14438 16520 35871 0,'0'0'1600'0,"-4"-7"320"0,4 7-1536 0,-3-6-384 0,3 6 0 0,0 0 0 15,0 0 384-15,0 0 16 0,0 0 0 0,0 0 0 16,0 0-160-16,0 0-48 0,0 0 0 0,0 0 0 16,-1 9 16-16,1 0 0 0,0 4 0 0,0 0 0 15,0 0 48-15,1 2 16 0,0 3 0 0,-1 0 0 0,1 0-48 16,-1 1-16-16,1 0 0 0,-1-1 0 0,0 0-208 0,0 0 128 16,0-2-128-16,0 1 0 0,-1 0 160 0,0 0-160 15,0-6 160-15,0 0-160 0,-2 0-144 0,1-1-128 16,0-1-32-16,2-1 0 15,0-8-768-15,-2 9-144 0,2-9-48 0,-3 8 0 16,3-8-2160-16,-4 6-432 0</inkml:trace>
  <inkml:trace contextRef="#ctx0" brushRef="#br0" timeOffset="-173444.06">14249 16558 33231 0,'-6'-15'1472'0,"3"6"304"0,1-1-1424 0,1 2-352 0,1-1 0 0,0 1 0 16,1 0 592-16,4 1 48 0,-1-2 16 0,4 1 0 15,-1 0-256-15,4 3-48 0,0 1-16 0,3 0 0 16,1 2-336-16,0 1 0 0,1-2 0 0,-1 2-128 16,1 1 128-16,-1 1-160 0,0 2 160 0,0 1-160 15,-2 1-64-15,0 0-16 0,1 3 0 0,-3 1 0 16,-2 1 240-16,-2 1 0 0,-2 1 0 0,0 1-144 15,-3 1-3872 1,-2 2-768-16</inkml:trace>
  <inkml:trace contextRef="#ctx0" brushRef="#br0" timeOffset="-173270.5">14268 16864 16575 0,'0'0'1472'0,"0"0"-1168"16,-8 2-304-16,8-2 0 0,0 0 2928 0,0 0 528 15,0 0 96-15,0 0 32 0,0 0-1920 0,0 0-368 16,0 0-80-16,10 5 0 0,1-3-368 0,1-3-64 0,3 0-16 0,0-2 0 15,3-1-384-15,-2 1-64 0,2-1-32 0,-1 0 0 16,1-1-160-16,2-1-128 0,1 0 192 0,-1 0-192 16,-1 1-192-16,1-1-128 0,0 1-48 0,0 1-10656 15,-2-1-2144-15</inkml:trace>
  <inkml:trace contextRef="#ctx0" brushRef="#br0" timeOffset="-172048.99">15662 15049 23039 0,'0'0'2048'0,"0"0"-1648"0,0 0-400 0,0 0 0 16,0 0 560-16,0 0 16 0,-4-5 16 0,4 5 0 16,0 0 48-16,-5-4 0 0,-3 1 0 0,0 1 0 15,1 0-368-15,-2 1-64 0,-1 0-16 0,0 1 0 16,-1 0 0-16,-1 0-16 0,-2 0 0 0,1 1 0 15,-1-1-48-15,1 2-128 0,1 0 192 0,1 0-64 16,0 0 0-16,1 1-128 0,0-2 192 0,1 1-64 16,2 0 96-16,7-2 16 0,-9 2 0 0,9-2 0 15,-7 4 928-15,7-4 192 0,0 0 48 0,0 0 0 16,0 0-1712-16,0 0-336 0,0 0-64 0,0 0 0 0,0 0 704 0,0 0 336 16,0 0-16-16,0 0-16 0,0 0 96 0,0 8 32 15,0-8 0-15,0 0 0 0,0 0-16 0,0 0 0 16,6 10 0-16,-2-1 0 0,1 0-96 0,-5-9 0 15,4 10-16-15,0 0 0 0,0-1-112 0,-2 3-32 16,0 0 0-16,0 4 0 0,1 4-160 0,-2 2 0 16,-1 1 144-16,1 4-144 0,-1 0 0 0,1 4 144 15,0 2-144-15,0 3 0 0,0 3 0 0,0 2 0 0,-1 6 0 16,1 0 0-16,0 4 0 0,1 0 0 0,-2 2 0 0,1 1 0 16,0 2 128-16,-1 0-128 0,0-1 0 0,0 0 0 15,-1 0 128-15,1-1-128 0,0-4 0 0,0-2 0 16,0-2 160-16,0-3-160 0,0-2 128 0,1-3-128 15,0 0 288-15,0-4-32 0,-1-2 0 0,0-2 0 16,2 0 96-16,0-2 16 0,1-5 0 0,-2-1 0 16,1-1-48-16,0-2-16 0,0-3 0 0,0-3 0 15,0 0 0-15,0-3 0 0,0-1 0 0,0-2 0 16,-2-7 0-16,5 7 0 0,-5-7 0 0,6 6 0 16,-6-6-128-16,9 4-32 0,0-1 0 0,0 0 0 15,-1-3-144-15,3-1 192 0,0 1-192 0,4-3 192 0,1-1-368 0,3-2-64 16,2 1-16-16,3-2 0 15,3 0-512-15,2-1-96 16,-1-1-32-16,0-1 0 0,2 3-1344 0,1-2-288 0,-1 0-48 0,2 1-13424 16</inkml:trace>
  <inkml:trace contextRef="#ctx0" brushRef="#br0" timeOffset="-171099.94">16462 15377 23951 0,'0'0'2128'0,"-2"-10"-1696"0,2 0-432 0,0 0 0 15,1 0 1824-15,4 1 288 16,0-2 48-16,3 1 16 0,2 1-960 0,2 0-192 0,0-1-48 0,1 1 0 31,2 1-288-31,-1 1-64 0,1 0-16 0,1 2 0 0,-1-1-304 0,-2 3-64 16,-2 1-16-16,-2 2 0 0,-9 0-224 0,10 2 128 16,-2 2-128-16,-2 2 0 0,-6-6 0 0,6 11 128 15,-4 0-128-15,0 2 0 0,-2 1 0 0,0 2 0 16,-1 0 0-16,-1 1 0 0,0-1 160 0,-2 1-160 15,1 0 160-15,0 1-160 0,-2 0 0 0,2-2 128 16,2-2-128-16,0 1 0 0,2-2 0 0,0-2 0 0,1-1 128 0,2-1-128 16,1-1 0-16,-1-1 0 0,3-1 0 0,0 0 0 15,0 1 0-15,2-2 128 0,0 1-128 0,1 0 0 16,0 1 0-16,1 1 128 0,-1 0-128 0,0 2 0 16,-3 0 0-16,0 1 0 0,-1 0 0 0,1 1 0 15,-1 0 128-15,-2-2-128 0,-1 0 0 0,-3 0 144 16,0 0-16-16,-2-1 0 0,-1 0 0 0,-1-2 0 15,-1 0 64-15,-3 0 16 0,-3-3 0 0,-1 1 0 16,-1 1 160-16,-1-2 16 0,-1 0 16 0,0-1 0 16,-2-1-128-16,2 0-16 0,-4-2-16 0,2 0 0 15,-2-1-96-15,3-1-16 0,0-1 0 0,2-1 0 0,2 1-128 0,1 0-192 16,1 0 32-16,2-1 16 16,3 1-560-16,5 3-128 0,0 0 0 0,0 0-16 15,2-8-1840-15,6 2-384 0,4-1-64 0</inkml:trace>
  <inkml:trace contextRef="#ctx0" brushRef="#br0" timeOffset="-170662.6">17228 15407 18431 0,'0'0'1632'0,"0"0"-1312"0,-1-8-320 0,1 8 0 16,1-9 832-16,-1 9 80 0,4-7 32 0,1 0 0 15,-5 7 320-15,8-6 64 0,-2 1 16 0,-6 5 0 16,9-4-64-16,-9 4-16 0,0 0 0 0,0 0 0 16,0 0-384-16,9-2-80 0,-9 2-16 0,0 0 0 15,0 0-96-15,5 9-32 0,-3 1 0 0,-2 1 0 16,-2 1-80-16,0 3 0 0,-2 1-16 0,-1 1 0 15,0-1-304-15,-1 2-48 0,1 0-16 0,0 1 0 0,0 0-64 16,0-1 0-16,2 0-128 0,1 0 192 0,0-2 0 0,1 0-16 16,0-1 0-16,1-1 0 0,1-1 16 0,2 0 0 15,0-2 0-15,2-3 0 0,-5-8 48 16,6 9 16-16,-6-9 0 0,10 7 0 0,0-2-48 0,0 0 0 16,0-2 0-16,0-1 0 0,0 0-80 0,2-1 0 15,0-1-128-15,1-1 192 0,1 1-192 0,1 0 0 16,1-1 128-16,-2 0-128 0,3-1 0 0,-5 0 0 15,0 0 0-15,1-1-160 16,2 1-480-16,0-1-112 0,-3 0-16 0,1-1 0 16,-1 2-1568-16,1-1-320 0,-2-1-64 0</inkml:trace>
  <inkml:trace contextRef="#ctx0" brushRef="#br0" timeOffset="-170302.89">17554 15189 25791 0,'-6'-9'2304'0,"-2"-2"-1856"0,4 0-448 0,0 0 0 16,0-1 2176-16,2 2 320 0,2 2 80 0,0 8 16 16,3-9-1824-16,3 1-352 0,2 2-80 0,0 2-16 15,2 1-320-15,0 0 128 0,1 2-128 0,-1 1 0 16,0 1 0-16,-1 2 0 0,-9-3 0 0,10 5 0 15,-4 2 0-15,-6-7 0 0,5 11 0 0,-3 0 0 16,-2 0 0-16,-1 0 0 0,-2 0 0 0,-3 1 0 0,-1 0 144 0,0 1-144 16,-2-1 192-16,0 0-192 0,-1-2 192 0,1 1-64 15,1-1 0-15,-1 0-128 0,1-1 320 0,0-1-32 16,0-3-16-16,2 1 0 0,6-6 80 0,0 0 16 16,-5 4 0-16,5-4 0 0,0 0-112 0,0 0-32 15,0 0 0-15,0 0 0 0,0 0-224 0,0 0 144 16,0 0-144-16,11 2 128 0,-1-1-256 0,1 0-64 15,0-1-16-15,2 0 0 16,1 0-560-16,1 0-128 0,3-1 0 0,1 1-16 16,1 0-2304-16,0 0-464 0</inkml:trace>
  <inkml:trace contextRef="#ctx0" brushRef="#br0" timeOffset="-169987.37">18121 15506 24879 0,'0'0'2208'0,"0"0"-1760"0,0 0-448 0,0 0 0 15,0 0 1024-15,0 0 112 0,0 0 16 0,0 0 16 0,0 0-256 0,0 0-48 16,13 0-16-16,4 1 0 0,1-1-272 0,1 1-48 16,2 0-16-16,1 0 0 0,1-1-80 0,3 0-32 15,1 0 0-15,0-1 0 16,-1-2-240-16,-1-1-160 0,1 1 192 0,-3-1-192 16,-1-3-320-16,-4 2-160 0,0-1-32 0,-2 2-9776 15,0-2-1936-15</inkml:trace>
  <inkml:trace contextRef="#ctx0" brushRef="#br0" timeOffset="-169547.65">19242 15128 29199 0,'0'0'1280'0,"2"-7"288"0,1-1-1248 0,-3 8-320 0,4-8 0 0,-4 8 0 0,0 0 624 0,7-5 64 16,-7 5 16-16,0 0 0 0,0 0-64 0,0 0 0 16,8 2 0-16,-8-2 0 0,7 8-256 0,-2 2-64 15,-1 1-16-15,-2 1 0 0,0 2 48 16,-2 1 16-16,0 2 0 0,-1 2 0 15,0 2 0-15,0 2 0 0,0 0 0 0,1-1 0 0,-1 0-176 0,1 0-16 16,-1 0-16-16,1-1 0 0,-2-2-32 0,1 1-128 16,1 0 192-16,0-3-64 0,0-4 0 0,0-1 0 15,1-1 0-15,2-1 0 0,0-1 96 0,-3-9 16 0,4 7 0 16,3 1 0-16,1-4 128 0,-8-4 16 0,11 4 16 16,1-2 0-16,-1-2-176 0,0-1-32 0,-1 0-16 0,1-2 0 15,-1 1-176-15,-1-1 128 0,2-3-128 0,-1 2 128 16,2-1-128-16,1 0-272 0,-1 3 64 0,0-1 16 31,1-1-1424-31,0 2-288 0,0 0-48 0,-3 1-9216 0,1 1-1840 0</inkml:trace>
  <inkml:trace contextRef="#ctx0" brushRef="#br0" timeOffset="-169307.72">19197 15718 20271 0,'-11'0'1792'0,"0"1"-1424"16,1 0-368-16,1 1 0 0,1 1 2400 0,0 0 416 16,1 1 64-16,7-4 32 0,0 0-1600 0,0 0-320 15,-2 8-64-15,2-8-16 0,3 9-320 0,3-3-64 16,2 1-16-16,3-1 0 0,5-2-48 0,2-2-16 16,3 1 0-16,2-1 0 0,2-2-160 0,2-2-32 15,2 0-16-15,-1 0 0 0,-2-1-112 0,-1-1-128 16,1 0 176-16,-2 2-176 0,-2-4-128 0,0 3-144 15,0 0-32-15,-1 1 0 32,-3 0-2064-32,0 2-400 0,-3 3-96 0</inkml:trace>
  <inkml:trace contextRef="#ctx0" brushRef="#br0" timeOffset="-168947.3">19386 15971 26719 0,'0'0'2368'0,"0"0"-1888"0,0 0-480 0,0 0 0 16,-5-3 992-16,5 3 96 0,0 0 32 0,0 0 0 15,-4-8-144-15,4 8-16 0,0 0-16 0,5-8 0 16,0 3-576-16,2 0-112 0,2 1-32 0,0 2 0 0,0 1-96 16,0 2-128-16,0 1 176 0,0 2-176 15,1 1 128-15,-1 1-128 0,-4 1 0 0,1 3 0 0,-2 1 144 0,-1 1-144 16,-3 0 0-16,-2 1 144 0,0 1-144 0,-3 0 160 15,0 0-160-15,-3 0 160 0,-1 0-16 0,2 0 0 16,-1 0 0-16,0-1 0 0,-2-2 0 0,3-1 0 16,1-1 0-16,1 0 0 0,1 0 0 0,1 0 0 15,3-9 0-15,0 9 0 0,0-9 48 0,3 9 16 16,-3-9 0-16,5 8 0 0,-5-8-16 0,10 5 0 16,1 0 0-16,0-3 0 0,1-2-192 0,1 0 144 0,0-2-144 0,3 0 128 15,0-2-128-15,3 0-256 0,1-2 64 0,1-1 16 31,-1-1-1504-31,2 0-304 0,2 0-64 0,0-1-12992 0</inkml:trace>
  <inkml:trace contextRef="#ctx0" brushRef="#br0" timeOffset="-168540.1">19929 15109 28799 0,'-2'-14'1280'0,"2"14"256"0,5-6-1232 0,-5 6-304 16,3-10 0-16,-3 10 0 0,0 0 640 0,7-6 80 15,0 3 16-15,-7 3 0 0,0 0 192 0,9 2 32 16,-9-2 16-16,11 6 0 0,-1 0-368 0,0 4-80 15,-1 4-16-15,1 1 0 0,-1 1 64 0,0 4 0 16,0 2 0-16,0 2 0 0,1 1-112 0,1 3-16 16,-2 3 0-16,1 2 0 0,-2 2-192 0,0 3-64 15,-1 0 0-15,-2 4 0 0,0 0-64 0,-3 2 0 16,-2 2-128-16,-1 1 192 0,-3 2-48 0,-1 0-16 0,-3 0 0 16,-1 0 0-16,-2-1 0 0,-1 1-128 0,-1 0 192 0,-1-1-64 15,-4-2-128-15,1-1 128 0,-2-3-128 0,-1-2 128 16,-2-1-128-16,0-3-256 0,-2-2 64 0,0-2 16 31,-2-1-304-31,-2-5-64 0,-4-1-16 0,-2-6 0 16,-2-2-432-16,1-4-96 0,2-3 0 0,2-2-16 15,0-4-2160-15,2-3-448 0</inkml:trace>
  <inkml:trace contextRef="#ctx0" brushRef="#br0" timeOffset="-168100.86">19093 15101 15663 0,'-3'-8'1392'0,"1"1"-1120"0,2 7-272 0,-4-10 0 16,-2 1 1424-16,1 2 240 0,5 7 32 0,-8-5 16 15,8 5-112-15,-8-4-32 0,8 4 0 0,-8 2 0 16,-2-1-736-16,0 2-160 0,1 1-32 0,1 2 0 16,-2 0 128-16,0 4 0 0,1 2 16 0,-2 5 0 15,0 1-80-15,-2 4 0 0,0 2-16 0,-1 5 0 16,-1 7-320-16,0 2-64 0,1 3-16 0,1 4 0 15,-2 2-128-15,3 4-32 0,-1-2 0 0,1 3 0 16,3 1-128-16,3 1 0 0,0-1 0 0,3 0 0 16,2 2 0-16,3-1 128 0,1-3-128 0,4-2 0 15,1-3 128-15,0-2-128 0,2 2 0 0,2-3 128 16,3-5-128-16,1 0 0 0,1-2 144 0,2-4-144 0,-1-3 0 0,2-2-320 16,2-4 64-16,2-3 16 15,2-3-208 1,4-2-64-16,3-4 0 0,3-3-9920 0,6-3-1984 0</inkml:trace>
  <inkml:trace contextRef="#ctx0" brushRef="#br0" timeOffset="-167581.63">20360 14882 14735 0,'0'0'640'0,"0"0"160"0,0-8-640 0,0 8-160 0,1-7 0 0,-1 7 0 16,1-8 3136-16,-1 8 576 0,2-8 128 0,-2 8 32 16,4-6-2400-16,-4 6-496 0,4-6-80 0,-4 6-32 15,0 0-368-15,8-4-80 0,-8 4-16 0,0 0 0 16,0 0-144-16,0 0-16 0,0 0-16 0,0 0 0 0,0 0-32 0,8 2 0 16,-8-2 0-16,0 0 0 0,0 0-16 0,3 10-16 15,-2-1 0-15,-2 1 0 0,-2-2-160 0,1 1 160 16,-1 0-160-16,0 0 160 0,-2 0-160 0,2-1 0 15,2 1 144-15,-1 0-144 0,-2-1 0 0,4-8 128 16,-3 8-128-16,3-8 0 0,-3 7 192 0,3-7-48 16,0 0 0-16,0 0 0 0,0 8 0 0,0-8 0 15,0 0 0-15,0 0 0 0,0 0-16 0,6 5-128 16,1 0 192-16,2-1-64 0,2-3-128 0,1 1 160 0,1 1-160 0,2-2 160 16,2-1-160-16,-1 1 0 0,2 0 0 0,2 1 0 31,2-1-640-31,1 1-224 0,1 1-32 0,3-3-14944 0</inkml:trace>
  <inkml:trace contextRef="#ctx0" brushRef="#br0" timeOffset="-166824.48">20957 14771 12543 0,'0'0'560'0,"0"0"112"0,0 0-544 0,0 0-128 16,-4-6 0-16,4 6 0 0,-5-6 1200 0,5 6 208 15,-4-8 32-15,4 8 16 0,-3-9-112 0,3 9-32 16,-3-7 0-16,3 7 0 0,-1-9 80 0,1 9 16 0,0-9 0 0,0 9 0 16,0 0-128-16,4-9-32 0,-1 2 0 0,-3 7 0 15,0 0-432-15,5-9-96 0,1 0-16 0,1 3 0 16,-1 2-240-16,2-1-48 0,-2-2-16 0,3 1 0 16,2 2-112-16,1 1-32 0,2 1 0 0,0-1 0 15,-1 1 16-15,0 0 0 0,-1 0 0 0,0 1 0 0,-1 0 0 16,0-1 0-16,2 2 0 0,-4 2 0 0,0-1-48 0,0 1-16 15,1 1 0-15,-1-1 0 0,-9-2-208 0,9 6 144 32,-2-1-144-32,-1 2 128 0,0 1 0 0,0 0-128 15,-1 0 192-15,1 2-64 0,-2 0 80 0,1 2 16 0,-1 1 0 0,0 3 0 0,1 0-32 0,-1 1-16 16,1-1 0-16,-2 3 0 0,0 1-32 0,1 1 0 16,-3-1 0-16,1 4 0 0,0 1-16 0,-1 1-128 15,0 2 192-15,0 1-64 0,-1 1-128 0,1 3 0 16,2 1 0-16,-1 4 128 0,-1-1-128 0,1 2 0 15,0-1 0-15,1 2 128 0,-3 1-128 0,1 1 0 32,1 0 0-32,-1 1 0 0,1 1 0 0,-1 2 0 0,1 0 128 0,0 1-128 15,-2-2 0-15,0-1 0 0,1 0 144 0,1-1-144 16,0-2 0-16,1 0 128 0,1-1-128 0,0-1 0 16,2 1 176-16,-1-3-48 0,-1-3 0 0,0-1 0 15,-2-3 16-15,-1-2 0 0,0-3 0 0,0-2 0 16,0-1 16-16,-1-2 0 0,0-3 0 0,0-1 0 15,-1-2 96-15,0-2 32 0,0-3 0 0,0 0 0 16,1-9 32-16,-3 9 0 0,-2-4 0 0,-1 1 0 16,-3-2 32-16,-1 0 16 0,1 0 0 0,-4-2 0 15,-2 0-64-15,-2 1-16 0,-1 2 0 0,-4 0 0 16,-4 0-160-16,-3-1-128 0,0 0 144 0,-3 0-144 16,-2-3 0-16,1 2 0 0,-4 0-176 0,3 2 176 15,-1-1-608 1,2 2 0-16,2 3 0 0,2-2 0 0,-1 1-384 15,-1 1-80-15,-1 0-16 0,-4 0 0 0,-5 1-2256 0,-1-1-464 16</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1T12:16:50.635"/>
    </inkml:context>
    <inkml:brush xml:id="br0">
      <inkml:brushProperty name="width" value="0.05292" units="cm"/>
      <inkml:brushProperty name="height" value="0.05292" units="cm"/>
      <inkml:brushProperty name="color" value="#FF0000"/>
    </inkml:brush>
  </inkml:definitions>
  <inkml:trace contextRef="#ctx0" brushRef="#br0">4702 1529 16575 0,'0'0'736'0,"0"0"160"0,0 0-720 0,-2 6-176 16,2-6 0-16,1 6 0 16,-1 1 3648-16,0-7 688 0,2 6 144 0,3 1 16 0,0-2-3264 0,3 1-656 15,1-2-128-15,1 0-16 0,1-1 48 16,1-1 16-16,1-2 0 0,1-1 0 0,2 0 208 16,-1-1 32-16,2-3 16 0,-1 0 0 0,1-2-752 0,-1-2 0 15,1-2-192-15,-1-1 32 0,1-2 288 0,-2-2 64 16,-1-3 16-16,-2-1 0 0,-1-1-16 0,-1 1 0 15,-2 2 0-15,-3 0 0 0,0 2 64 0,-5 1 0 16,0 1 0-16,-3 2 0 0,-2 0 256 0,-1 3 64 16,-2 0 16-16,-1 3 0 0,-2 0-16 0,-1 4 0 15,0 1 0-15,-4 4 0 0,-2 4-256 0,-2 3-64 16,-2 2-16-16,1 4 0 0,-1 3-240 0,-1 2 0 16,-1 3 0-16,1 2 0 0,2 2 0 0,0-1 0 0,1 2 0 0,4 0 0 15,1-1 0-15,3 1 0 0,2-2 0 0,4 0 0 16,1-2 0-16,3-1 0 15,2-1 0-15,3 0 0 0,5-2 0 0,1-2 0 16,2-1 0-16,1-2 0 0,3-1 0 0,2-1 0 0,3-3 0 0,1-1 0 16,1-3 0-16,0-2-192 0,2-3 48 0,1-2 0 15,0-3-400-15,2-3-80 0,-1-3-16 0,3-1 0 16,-3-2-2432-16,2-2-480 16</inkml:trace>
  <inkml:trace contextRef="#ctx0" brushRef="#br0" timeOffset="406.98">5561 1436 24879 0,'-4'-2'2208'0,"4"2"-1760"0,0 0-448 0,0 0 0 15,-6-1 2816-15,6 1 464 16,0 0 112-16,0 0 0 0,0 0-2048 0,0 0-400 0,8-1-96 0,1 0-16 16,2 0-400-16,1 2-96 0,2-2-16 0,2 0 0 15,1 0-320-15,1 0 128 0,0-1-128 0,-1 0 0 0,2 0 0 0,-2 1 0 16,0 0-160-16,-1 0 160 16,0 0-1984-16,-4 1-272 0,-2 1-64 0,-2 0-13600 15</inkml:trace>
  <inkml:trace contextRef="#ctx0" brushRef="#br0" timeOffset="563.16">5512 1603 25791 0,'0'0'2304'0,"0"0"-1856"15,0 0-448-15,0 0 0 0,0 0 2304 0,0 0 384 16,0 0 64-16,0 0 0 0,0 0-912 0,1 5-192 16,1 0-48-16,4-1 0 0,1-1-896 0,5 1-176 15,2-3-32-15,1 0-16 0,3 0-288 0,3-1-64 16,2-1-128-16,0 0 192 0,0-1-192 0,0-2-288 15,1 0 64-15,0-2-12592 16,1 0-2528-16</inkml:trace>
  <inkml:trace contextRef="#ctx0" brushRef="#br0" timeOffset="1379.75">8678 869 24639 0,'0'0'1088'0,"0"0"240"0,0 0-1072 0,0-4-256 0,0 4 0 0,0 0 0 16,0 0 1456-16,0 0 224 0,0 0 48 0,0 0 16 0,-6 1-128 0,1 2-16 15,-2 3-16-15,-1 1 0 0,0 3-896 0,-2 2-176 16,-1 3-48-16,0 0 0 0,0 1-160 0,0 1-48 16,0-1 0-16,0 1 0 0,1-2 0 0,0 1-16 15,2-1 0-15,0-2 0 0,3-1 16 0,-1-1 16 16,3-2 0-16,-1-1 0 0,2-1-80 0,2-7 0 15,0 0-16-15,0 5 0 0,0-5-176 0,3 4 128 16,2-1-128-16,4-1 128 0,0-1-128 0,2-1 128 16,1-2-128-16,2 0 128 0,3-1-128 0,0 1 0 15,2-1 0-15,0 2 0 0,1 1 0 0,-1 0 0 0,2 1 0 0,-1 2 0 16,-1 4 0-16,0 0 0 16,-1 3 0-16,-1 1 0 0,-4 3 0 0,-1-1 0 15,-1 1 0-15,-2 1 0 0,-3 1 160 0,-3 0 0 16,-3 2 0-16,-3-2 0 0,0 0 96 0,-3-1 32 15,-2 1 0-15,-2-2 0 0,-2-1-32 0,-4 0-16 16,-1-1 0-16,-3 1 0 0,0-2-112 0,0-2 0 0,0 1-128 0,-1-1 192 16,0-1-192-1,1-3-256-15,2 0 48 0,2-3 16 16,-1-1-1344-16,2-2-272 0,1-2-48 0,0-4-16000 0</inkml:trace>
  <inkml:trace contextRef="#ctx0" brushRef="#br0" timeOffset="1552.16">8616 976 25791 0,'9'-7'2304'16,"-4"4"-1856"-16,3-3-448 0,2 1 0 0,2-1 1040 0,1 1 112 15,2-1 32-15,1 2 0 0,3 0-240 0,1 0-48 16,0 1-16-16,4 0 0 0,-4-1-656 0,2 1-224 16,2 1 144-16,-1-1-144 31,0-1-2288-31,0 2-528 0</inkml:trace>
  <inkml:trace contextRef="#ctx0" brushRef="#br0" timeOffset="2039.82">9217 922 37951 0,'0'0'1680'0,"-5"0"352"0,5 0-1632 0,0 0-400 16,0 0 0-16,-4 4 0 0,1 1 560 0,-1 1 16 0,1 4 16 0,1 3 0 0,-2 4-16 16,2 2 0-16,0 5 0 0,1 0 0 15,-1 1-160-15,2 2-32 0,0 0-16 0,1 2 0 16,0 0-368-16,0 2 144 0,-1 1-144 0,0 0 0 16,0-1 144-16,0 0-144 0,0 1 0 0,-1-1 144 0,0-1-144 0,0-1 128 15,1-4-128-15,-1-2 128 16,-2-2-128-16,1-2 0 0,-1-2 0 0,1-3 0 0,1-3 0 0,0-3 0 15,-1-2 0-15,2-6 0 0,0 0 0 0,0 0 0 16,0 0 0-16,-4-3 0 0,1-4 0 0,1-2 0 16,0-2 0-16,2-4 0 0,3-5 0 0,0-3 0 15,0-2-144-15,3-2 144 0,-1 1-176 0,3 0 176 16,0 2-160-16,0 2 160 0,3 2-128 0,-1 1 128 16,1 0 0-16,0 2-144 0,0 4 144 0,0 1-160 15,0 0 160-15,-1 2-160 0,0 2 160 0,0 3 0 16,1 2 0-16,-1 0-128 0,-1 2 128 0,1 1 0 15,-4 1 0-15,2 3-128 0,-3 0 128 0,1 1 192 16,-1 0-32-16,-2 2-16 0,-1 0 160 0,-2 1 16 16,-1 1 16-16,-1 1 0 0,-2 1-80 0,-1 0 0 15,-3-1-16-15,0 1 0 16,-3 0-112-16,-2-1-128 0,-1-1 176 0,1 0-176 0,-1 0 0 0,1 0 0 0,0-1-192 31,1-1 48-31,1 0-624 0,0-2-128 0,2-1-32 0,4-2 0 16,5-2-2528-16,0 0-496 0</inkml:trace>
  <inkml:trace contextRef="#ctx0" brushRef="#br0" timeOffset="2292.02">9471 1315 27231 0,'0'0'1216'0,"1"6"240"0,-1 1-1168 0,0-1-288 0,0 1 0 0,0 0 0 0,0-7 1568 0,1 7 256 31,-1 1 48-31,0-1 16 0,0-7-464 0,1 7-80 16,2 1-32-16,0-1 0 0,-3-7-704 0,5 5-144 15,2-1-16-15,0 0-16 0,1-3-128 0,0 0-32 16,-1-1 0-16,1-1 0 0,-1-1-96 0,0-2-32 16,-1-1 0-16,-1-2 0 0,-1 0 48 0,-3-1 16 15,0-1 0-15,-1 0 0 0,-2 0 32 0,-2 2 0 16,-1 0 0-16,-1 2 0 0,-2-1 16 0,-1 3 16 16,0 1 0-16,0 1 0 0,0 1-272 0,2 2 0 15,0 0 0-15,2 1 0 16,-1 1-592-16,2 0-80 0,0 3-16 0,2-1 0 15,2-6-1616-15,1 8-320 0,0-2-64 0</inkml:trace>
  <inkml:trace contextRef="#ctx0" brushRef="#br0" timeOffset="2827.63">9913 872 12895 0,'0'0'1152'16,"0"0"-928"-16,3-3-224 0,1-1 0 0,0-2 1536 0,-1 2 256 15,1-1 48-15,-4 5 16 0,1-5 400 0,-1 5 96 16,0 0 16-16,1-6 0 0,0 1-576 0,-1 5-128 0,0 0 0 0,0 0-16 16,0 0-320-16,0 0-64 0,0 0-16 0,0 0 0 15,0 0-416-15,0 0-64 16,-2 6-32-16,-2 4 0 0,0 1-400 0,0 1-80 16,-2 2 0-16,3 1-16 0,-3 3-80 0,1 0-16 15,-1 1 0-15,1 1 0 0,-1 1 16 0,1-1 0 0,1 2 0 0,0-2 0 16,2-1-160-16,1-1 192 15,-1-1-192-15,0-3 192 0,2-1-16 0,0-1 0 0,2-1 0 0,-1-1 0 16,0 0 16-16,1-2 0 0,3 0 0 0,-1-1 0 0,2 0-64 16,3-1 0-16,0-2 0 0,2 0 0 15,1-2 0-15,1-1 0 0,2-1 0 0,1-1 0 16,1-1-128-16,-3-1 0 0,0 0 144 0,0 0-144 16,1 1 0-16,-1-1 0 0,0 2 0 0,1 0 0 0,-1-1 0 15,2 1 0-15,-2 2-176 0,-3-1 176 0,-3 0-352 16,0 1 32-16,0 0 0 0,-3 1 0 15,0 2-464-15,-5-4-96 0,0 0-16 16,4 6 0-16,-1 1-2240 0,0 0-448 0</inkml:trace>
  <inkml:trace contextRef="#ctx0" brushRef="#br0" timeOffset="4059.65">10273 461 20271 0,'0'0'1792'0,"0"0"-1424"0,0 0-368 0,0 0 0 0,-6-4 896 0,6 4 128 16,0 0 0-16,0 0 16 0,0 0 672 0,0 0 128 16,0 0 16-16,0 0 16 0,-6 0-592 0,-1 2-128 15,0 1-32-15,1 3 0 0,-1 0-608 0,-1 2-128 16,1 1-32-16,-2 1 0 0,0-1-160 0,1 0-16 16,0 1-16-16,-1 1 0 0,0 0 48 0,1 0 16 15,2-1 0-15,0 0 0 0,2 0 32 0,-2 1 0 31,3-1 0-31,2-3 0 0,0 0-16 0,1-7 0 0,2 6 0 0,1-1 0 0,-3-5-96 0,6 4-16 16,-2 0 0-16,4-2 0 0,0 0-128 0,3 0 128 16,0-2-128-16,1 0 128 0,2 0-128 0,0-1 0 15,0-1 0-15,0-1 0 16,0-2-320-16,2 1-80 0,-1-2-32 0,0 1 0 16,0-1-960-16,-1 0-192 0,-2-1-32 0,-1 1-16 15,-1-1-1920-15,-2 0-384 0,-3 1-80 0,2-1-16 16,-2 1 1664-16,1-1 336 0,-4 0 64 0,0 2 16 15,-1-2 1200-15,-1 0 240 0,0 1 64 0,-1 1 0 0,-1 0 2480 0,2 5 496 0,-2-4 96 0,-3 2 32 16,2-2-16-16,0 3 0 16,3 1 0-1,-6 1 0-15,6-1-688 0,-5 5-144 0,0 0-16 0,3 2-16 16,0 2-704-16,0 1-144 0,0 2-32 0,0 1 0 16,2 3-256-16,-2 0-48 0,2-1-16 0,-2 5 0 0,0-1-208 0,0-1-48 15,1 1-16-15,-2-1 0 0,0-2-176 0,2 1-128 16,-1-2 192-16,0 0-192 0,-1 0 0 0,1-1 0 15,1-1-160-15,1 2 160 16,0-4-2640-16,0 0-416 0</inkml:trace>
  <inkml:trace contextRef="#ctx0" brushRef="#br0" timeOffset="5528.61">10934 735 11055 0,'0'0'976'0,"0"0"-784"16,0 0-192-16,5-5 0 0,1 0 1456 0,-1 1 240 16,1 0 48-16,-2 0 16 0,1-1 256 0,-5 5 48 15,4-3 16-15,-4 3 0 0,0 0-384 0,0 0-80 0,0 0-16 0,0 0 0 16,0 0-288-16,0 0-64 0,0 0-16 0,0 0 0 16,0 0-288-16,0 0-64 0,-4 7-16 0,-2 2 0 15,-3 3-448-15,-2 2-96 0,-2 2 0 0,-1 3-16 16,-2 1-112-16,-2 4 0 0,-4 0-16 0,0 3 0 15,-4 1 0-15,1 3 0 0,-5 3 0 0,-2 1 0 16,-1 1-176-16,-2 1 192 0,1-2-192 0,1 0 192 16,2-2-192-16,1 2 0 0,1-4 0 0,1-1 0 15,3-2 0-15,2-1 128 0,3-2-128 0,2 0 0 0,0-3 0 0,1-3 128 16,3 1-128-16,1-3 0 0,1-2 0 0,-1-1 0 16,3-1 0-16,0-2 0 15,0-2-624-15,2-1-144 0,3-1-48 0,0-2 0 16,1 0-2544-16,4-5-512 0,0 0-96 0</inkml:trace>
  <inkml:trace contextRef="#ctx0" brushRef="#br0" timeOffset="5874.87">10956 1132 20271 0,'0'0'1792'0,"4"-4"-1424"0,-4 4-368 0,5-4 0 0,-5 4 2304 0,0 0 400 15,0 0 80-15,0 0 16 0,0 0-1008 0,0 0-192 0,0 0-32 0,0 0-16 16,-1 8-416-16,-3 2-96 0,-1 2-16 0,-1 2 0 16,-1 3-496-16,-1 0-96 0,0 3-32 0,0 1 0 15,3 1-128-15,-2 1-16 0,2 0-16 0,-1 1 0 16,2 0-240-16,1 0 176 0,0 0-176 0,3 0 160 16,0-1-160-16,0-1 0 0,1-2 144 0,2-1-144 15,0-2 0-15,1-1 128 0,1-2-128 0,1-2 0 16,1-1 128-16,1-1-128 0,2-2 160 0,1-2-160 15,1 1 144-15,3-2-144 0,3 0 128 0,0-3-128 16,0-1 0-16,2-2 0 0,2-1 0 0,1-1 0 0,-1-1-256 0,1-2-48 16,-1-2 0-16,-1-1 0 15,-1-1-528-15,0-1-128 0,-2 0 0 0,-1-1-10848 16,-4-2-2160-16</inkml:trace>
  <inkml:trace contextRef="#ctx0" brushRef="#br0" timeOffset="6058.35">10971 1241 32367 0,'-12'-12'1424'0,"9"7"304"0,-2 1-1376 0,3-2-352 0,2 6 0 15,0-6 0-15,-2-1 592 0,4 2 48 0,3-1 16 0,2 1 0 16,2-1-336-16,3 2-64 0,5-1 0 0,-1 1-16 16,4 0-240-16,1-1-160 0,2 1 32 0,0 1 0 15,-4 0-128-15,0 2 0 0,-3 1-16 0,-1 0-9968 16,0 1-2000-16</inkml:trace>
  <inkml:trace contextRef="#ctx0" brushRef="#br0" timeOffset="6220.73">10935 1345 25791 0,'-7'1'2304'0,"0"2"-1856"0,-1-1-448 0,0 0 0 16,2 0 2128-16,0 0 336 0,6-2 64 0,0 0 16 15,0 0-864-15,0 0-160 0,0 0-48 0,0 0 0 0,0 0-784 0,11 4-176 16,2-1-16-16,4-2-16 0,1-2-224 0,6 0-64 15,3 1 0-15,3-2 0 0,1 0-192 0,-1-2-288 16,0 1 64-16,-1 0 16 16,-1-2-2224-16,0 1-448 0</inkml:trace>
  <inkml:trace contextRef="#ctx0" brushRef="#br0" timeOffset="7037.67">8238 2202 8287 0,'-14'2'736'0,"9"0"-592"16,-5-2-144-16,2 1 0 0,3-1 2416 0,-3 0 448 16,-4 0 80-16,2 1 32 15,1 1-1056-15,2 0-224 0,-1 0-32 0,1 1-16 0,2-2-336 0,5-1-64 16,-6 1-16-16,6-1 0 0,-5 1-352 0,5-1-80 0,0 0-16 0,0 0 0 15,0 0-224-15,0 0-48 0,0 0-16 0,0 0 0 16,0 0-176-16,0 0-48 0,0 0 0 0,0 0 0 16,10 0 32-16,2 0 0 0,2 0 0 0,4-1 0 15,3 0-112-15,4 0-32 0,6-1 0 0,3 1 0 16,4-1-160-16,1-1 0 0,2-3 144 0,3 2-144 16,4 0 0-16,7 0 0 0,7 1 0 0,2-1 0 15,4-3 0-15,3 1 0 0,3 1 0 0,7-1 0 16,7 2 0-16,0 0 0 0,-2-3 0 0,6 0 0 0,8 4 0 0,1-2 0 15,-5-3 0-15,3 1 0 0,5 2 0 0,-1-2 0 16,1 1 0-16,0-1 0 0,3 2 0 0,-1 0 0 16,2-1 0-16,-1-1 0 0,0 0 0 0,-2 1 0 15,3-1 0-15,0 1 0 0,-5-2 0 0,2 0 0 16,-1 0 0-16,-1 2 0 0,-3-2 0 0,-1 2 0 16,-21 1 0-16,2 0 0 0,-1-1 0 0,2 1 0 15,-1-1 0-15,0 2 0 0,1-1 160 0,-4 0-32 16,-3 0-128-16,-3 1 192 0,-3 1-64 0,-5-1 0 15,-3 1-128-15,-2 1 192 0,12-1 64 0,-8 0 16 16,-5 2 0-16,-7 0 0 0,-6 1 48 0,-6 0 0 16,-3 0 0-16,-4 0 0 0,-7 0-96 0,-3 1-16 15,-3-2 0-15,-2 2 0 0,-4-1-16 0,-3 0-16 16,-3 0 0-16,0 0 0 0,-6 0 0 0,0 0 0 16,0 0 0-16,0 0 0 0,0 0-368 0,0 0-80 15,-7 3-16-15,-1 0 0 16,-4 0-2464-16,-1 2-512 0</inkml:trace>
  <inkml:trace contextRef="#ctx0" brushRef="#br0" timeOffset="7871.32">8839 2697 32255 0,'0'0'2864'0,"-1"-5"-2288"15,0-1-576-15,2-1 0 0,1-2 496 0,2 1-16 16,0 0 0-16,3 1 0 0,3-2 48 0,1 1 16 15,0 0 0-15,1 2 0 0,1-1-144 0,1 2-16 16,2-1-16-16,-2 3 0 0,2 1-112 0,0 2 0 16,-3 1-16-16,-1 2 0 0,-2 0-112 0,-2 4 0 15,-1 1-128-15,0 1 192 0,-3 2 112 0,-1 1 16 16,-3 1 0-16,-1 1 0 0,-3 2-96 0,0-1-16 16,-2-2 0-16,-1 4 0 0,-1 1-208 0,-1 0 176 15,-2-2-176-15,0 1 160 0,2-2-160 0,-1 0 0 0,2-2 0 0,1-1 128 16,2-2-128-16,-1-1 0 31,3-2 0-31,1 0 0 0,2-7 0 0,1 7-144 16,-1-7 144-16,3 6 0 0,4-1-208 0,-1-1 64 0,1 0 16 0,3 1 0 15,1-3 128-15,0 2 0 0,1 1-144 0,0-1 144 16,1 1 0-16,0 0 0 0,0 1 0 0,0-1 0 16,-1 2 0-16,-1 0 208 0,-1 1-16 0,-3 0-16 15,0-1 32-15,-3 1 16 0,-2 0 0 0,-2-2 0 16,-1 1 112-16,-3 1 32 0,-3-1 0 0,-1 0 0 15,-5 0-16-15,0 0 0 0,0 1 0 0,-3 0 0 16,-4-1-144-16,0 2-16 0,0 0-16 0,0 0 0 0,2 0-176 0,0-2 0 16,-1 0 0-16,1-2-176 15,0 2-208-15,2-1-64 0,1-2 0 0,3-1 0 16,1-1-1152-16,2 0-256 0,3-1-32 0,6-1-9632 16,0 0-1920-16</inkml:trace>
  <inkml:trace contextRef="#ctx0" brushRef="#br0" timeOffset="8348.99">9472 2891 30399 0,'0'0'1344'0,"0"0"288"0,-3 9-1312 0,-3-1-320 0,-1 3 0 0,1 0 0 16,-2 3 928-16,0-1 112 16,2 1 32-16,0-1 0 0,0 2-112 0,0-2-32 0,3 1 0 0,1 0 0 15,3 1-544-15,0-2-128 0,2 0 0 0,-1-1-16 16,4-1-112-16,3-1 0 0,0-1-128 15,2 1 192-15,-3-4-64 0,4 0-128 0,2-1 176 0,0-1-176 16,0-2 208-16,1-1-64 0,-1-1-16 0,0-1 0 16,-1-1-128-16,-1 0 192 0,-1-3-192 0,-2 0 192 0,-1-2-64 0,-1-1-128 15,-5 0 192-15,-1-3-64 16,-2-2-128-16,-4-2-224 0,-2-1 48 0,-2-2 16 16,-2-1-288-16,-1 2-48 0,-3-1-16 0,0 2 0 0,0-1 304 0,-2 3 48 15,1 1 16-15,1-1 0 0,-1 2 304 0,3 0 64 16,-1 0 16-16,3 0 0 0,2 0 144 0,0 1 16 15,1 0 16-15,1 0 0 0,3-1-112 0,1 0-32 16,1 1 0-16,2 0 0 0,1 0 0 0,1 1 0 16,1 1 0-16,3 0 0 0,1-1-272 0,3 1 0 15,-1 3 0-15,2 0 0 0,2 1 0 0,-1 2 0 0,0 0 0 0,1 3 0 16,-1 1 320-16,-1 2 0 0,0 0 0 0,-3 2 0 16,0 3-80-16,-1 1-16 15,-3 0 0-15,-1 2 0 0,-1 2-224 0,-2 1 144 0,-2 1-144 0,-2-1 128 16,0 2-128-16,-2 2-272 0,0-2 64 0,-2 2 16 31,-1 1-384-31,1-2-64 0,1 1 0 0,0-2-16 16,-1 0-672-16,2-2-128 0,0-1-16 0,3-2-9776 0,1-2-1936 0</inkml:trace>
  <inkml:trace contextRef="#ctx0" brushRef="#br0" timeOffset="8818.98">9891 2649 34143 0,'0'0'1520'0,"0"0"304"0,0 0-1456 0,0 0-368 16,0 0 0-16,0 0 0 0,-2 8 608 0,0-1 48 15,-2 1 16-15,1 1 0 0,-1 1-96 0,-2 1-32 16,-1 0 0-16,1 0 0 0,-1 1-224 0,1 1-64 16,-1-1 0-16,2 1 0 0,0-1-64 0,1 2 0 15,0-2-16-15,2 0 0 0,1 0-48 0,1-1-128 16,1 0 192-16,1-1-64 0,2-3-128 0,0 1 128 15,2-1-128-15,0-1 128 0,3 0-128 0,1-2 128 0,0 1-128 0,2-2 128 16,3-1-128-16,1-1-272 16,-3-1 64-16,1-1 16 15,2 0-512-15,-2-2-112 0,0-2-16 0,-1 1 0 16,1-2-592-16,-2 0-128 0,-1-3-32 0,-1 1 0 0,-3 0 80 0,0-1 16 0,-2-1 0 0,-1 0 0 0,-2-1 864 0,0 0 176 16,-1 0 48-16,-1 0 0 15,0 1 656-15,-1 0 144 0,0 1 32 0,0 1 0 0,-1 1 992 0,0 1 208 16,-2 1 32-16,2 1 16 0,2 4 80 15,0 0 16-15,0 0 0 0,0 0 0 0,0 0-672 0,0 0-128 16,0 0-16-16,0 0-16 0,-3 4-416 0,1 4-80 16,-1 3 0-16,1 1-16 0,0 0 16 0,0 1 16 15,0 2 0-15,0 2 0 0,0-1-144 0,1 1-48 16,0-1 0-16,1 2 0 0,-1-1-144 0,2 0-128 16,-1 1 144-16,0-1-144 0,0 0 0 0,0-1 128 15,0 1-128-15,1-1 0 0,0-1-192 0,1-2-64 16,1-1-32-16,0-1 0 15,2 0-1584-15,1-2-320 0,1-2-64 0,0-1-9904 16,3-3-1984-16</inkml:trace>
  <inkml:trace contextRef="#ctx0" brushRef="#br0" timeOffset="9069.99">10467 2724 33167 0,'0'0'1472'0,"0"0"304"0,0 0-1424 0,0 0-352 0,0 0 0 16,0 0 0-16,0 0 1440 0,0 0 224 0,0 0 32 0,0 0 16 16,-2 7-688-16,1 3-128 0,2 3-16 0,-1 1-16 31,1 1-400-31,0 2-80 0,0 0 0 0,2 2-16 0,-1 0-176 0,0 0-48 0,0 1 0 0,0 0 0 16,1-1-144-16,-1-1 0 0,-1 2 0 0,0-1 128 15,1-2-128-15,-1 1 0 0,0-3 0 0,1 1 0 31,0-2-320-31,-2-1-112 0,0-2-16 0,-1-1 0 0,0-1-1488 16,-1 0-304-16,1-1-64 0,-1-3-8992 0,2-5-1792 0</inkml:trace>
  <inkml:trace contextRef="#ctx0" brushRef="#br0" timeOffset="9305.44">10334 2817 23951 0,'-3'-8'2128'0,"0"0"-1696"16,-2-3-432-16,2 0 0 0,0-1 2272 0,0 1 368 15,1 0 80-15,2 1 16 0,2 2-1184 0,2-1-224 0,1 1-48 0,3 2-16 16,1-1-752-16,2 2-160 16,1 0-32-16,2 2 0 0,2 2-320 0,0 0 0 15,1 2 0-15,0 1 0 0,0 1 0 0,-1 3 128 16,1-1-128-16,-2 1 0 0,-2 2 0 0,0 0 0 16,1 2 0-16,-4 2 0 31,-2 2-800-31,-1 1-80 0,-4-1-16 0,-3 3 0 0,-3 0-1648 0,-3 2-336 0,-1 0-64 0,-3 0-6016 15,0-1-1200-15</inkml:trace>
  <inkml:trace contextRef="#ctx0" brushRef="#br0" timeOffset="9461.44">10364 3078 4607 0,'-9'4'192'0,"9"-4"64"0,0 0-256 0,-4 4 0 0,-1 0 0 0,5-4 0 0,0 0 6208 0,0 0 1216 0,0 0 224 0,0 0 48 16,0 0-4864-16,0 0-976 16,0 0-192-16,0 0-32 15,8-1-736-15,2 0-128 0,1-1-48 0,2-1 0 16,1 2-480-16,3-1-112 0,3 0 0 0,2 0-128 15,1-2 0-15,3 1 0 0,4 0 0 0,2-1 0 16,1-1-976-16,0 1-256 0,0-4-48 0</inkml:trace>
  <inkml:trace contextRef="#ctx0" brushRef="#br0" timeOffset="10010.98">11188 2844 9215 0,'0'0'816'0,"0"0"-656"0,1-6-160 0,-2 2 0 0,-3-1 2704 0,0 1 512 15,3-2 112-15,2 3 0 0,-1-1-768 0,0 4-144 16,1-5-48-16,2 1 0 0,-1 1-384 0,-2 3-64 16,3-4-32-16,-3 4 0 0,0 0-544 0,0 0-128 15,0 0 0-15,0 0-16 0,6 4-336 0,-1 1-64 16,-2 2-16-16,1 1 0 0,-2 2-368 0,0-1-80 0,0 1-16 0,0 1 0 15,0 1-160-15,-1 2-32 16,1 2-128-16,0-1 192 0,-1 2-192 0,0 4 0 16,1-2 128-16,0 2-128 0,-2-2 0 0,1 0 0 0,1-2 0 0,-2 1 0 15,1-2-304-15,0 0-48 16,1-3-16-16,0-1 0 16,1-1-528-16,-1-2-128 0,-1-1 0 0,1-2-16 15,-2-6-2800-15,0 0-576 0</inkml:trace>
  <inkml:trace contextRef="#ctx0" brushRef="#br0" timeOffset="10182.74">11068 3064 28559 0,'-5'-4'2544'0,"0"1"-2032"0,1-1-512 15,0-1 0-15,1 2 1664 0,3 3 224 0,0 0 48 0,3-5 16 0,1 1-512 0,3 0-96 16,4-1-32-16,3 2 0 16,2-1-768-16,3-1-160 0,1 1-16 0,3-1-16 15,-1 1-224-15,2 0-128 0,1-1 128 0,2 2-128 16,-2 0 0-16,1-1 0 0,2 2 0 0,0 0 0 15,2-1-1504-15,3-2-368 0,-1 1-80 0</inkml:trace>
  <inkml:trace contextRef="#ctx0" brushRef="#br0" timeOffset="10699.58">12136 2630 6447 0,'0'0'272'0,"0"0"80"16,-2-8-352-16,0 2 0 0,0 0 0 0,2 6 0 0,-4-5 5632 0,4 5 1040 16,-1-6 224-16,1 6 32 0,0 0-3920 0,0 0-768 15,0 0-176-15,0 0-16 0,0 0-1120 0,0 0-224 16,0 7-32-16,0 2-16 0,-1 3-336 0,1 2-80 16,-1 4-16-16,1 0 0 0,0 2-96 0,-2 2-128 0,1 1 176 0,1 2-176 15,0-2 128-15,0 1-128 16,-1-1 0-16,1 0 0 0,1-1 0 0,0 0 0 15,1-1-160-15,-1-1 160 16,1-3-816-16,2 0-32 0,-1-2-16 0,1-2 0 16,1 0-2272-16,-1-4-448 0</inkml:trace>
  <inkml:trace contextRef="#ctx0" brushRef="#br0" timeOffset="10920.56">12319 2647 15663 0,'0'0'688'0,"-2"-4"144"0,-1-2-656 0,3 6-176 0,0 0 0 0,0 0 0 16,0 0 5024-16,0 0 976 0,0 0 192 0,0 0 32 0,0 0-4208 0,-1 9-848 16,1 2-160-16,0 1-48 0,-1 1-560 0,1 2-112 15,-1 2-32-15,1 1 0 16,-1 3-112-16,1 1-16 0,0 1-128 0,-1 1 192 0,1-2-192 0,0 0 0 16,0-2 0-16,1 1 0 0,1 0 0 0,0-1-256 15,2 0 16-15,-1-3 16 16,0 0-1472-16,2-3-288 0,0-1-64 0,1-2-9216 15,-2-1-1824-15</inkml:trace>
  <inkml:trace contextRef="#ctx0" brushRef="#br0" timeOffset="11393.81">12828 2600 24879 0,'0'0'1088'0,"0"0"256"0,0 0-1088 0,0 0-256 0,0 0 0 0,0 0 0 16,0 0 2928-16,-4 7 528 0,-1 1 96 0,-1 2 32 16,0 1-2432-16,1 3-496 0,-1 0-80 0,1 4-32 15,-1 1-320-15,0 1-64 0,0 2-16 0,1 0 0 16,0 2-144-16,1-2 160 0,-2-2-160 0,2 0 160 16,-1-1-160-16,1 0 160 0,0-2-160 0,0-1 160 15,2-2-160-15,-1-2 128 0,0-2-128 0,0-1 128 16,1-3-128-16,2-6 192 15,0 0-192-15,0 0 192 0,0 0-192 0,0 0 192 0,0 0-192 0,-1-5 192 0,2-3-192 0,1-2 0 16,-1-2 0-16,3-3-176 0,0-3 48 0,2-3 0 16,0-4 0-16,1-1 0 0,-1-2 128 0,2 1-208 15,0 0 80-15,0 3 128 0,-2 2 0 0,1 1 0 16,-1 1 0-16,1 4 0 0,-2 1 0 0,1 3 208 16,1 2 0-16,-2 4 0 0,-1 0 240 0,1 3 64 15,-5 3 0-15,0 0 0 0,6 1-96 0,1 1-16 16,-3 3 0-16,1 1 0 0,-1 3-208 0,1 3-32 0,-1 3-16 0,2 0 0 15,-1 1-144-15,1 3 0 0,-1 2 0 0,1 1 128 16,-1 1-128-16,1 1 0 0,0 1 0 0,-1-2 0 16,-1-1 0-16,0 0 0 15,1 0 0-15,-1 0 0 0,-1 0-128 0,2-1-128 16,-1-3 0-16,0 0-16 16,-3-3-656-16,0 1-128 0,0-4-32 0,-1-1-11408 0,-1-2-2288 0</inkml:trace>
  <inkml:trace contextRef="#ctx0" brushRef="#br0" timeOffset="11583.55">12715 2900 31327 0,'0'0'2784'0,"-6"-4"-2224"0,2 2-560 16,1-1 0-16,3 3 1248 0,0 0 144 0,-3-6 16 0,3 6 16 0,0 0-512 0,0 0-96 15,7-3-32-15,4 1 0 0,1-1-496 0,3 0-96 16,4 1-32-16,1 1 0 0,-1-1-160 0,4 0 0 15,2-1 0-15,-1 1 0 16,3-1-304-16,-1 0-144 0,0-2-16 0,-2 1-16 16,-1-2-2224-16,0 1-448 0</inkml:trace>
  <inkml:trace contextRef="#ctx0" brushRef="#br0" timeOffset="11929.33">13381 2591 16575 0,'0'0'1472'0,"0"0"-1168"0,0-5-304 0,0 5 0 16,0 0 4096-16,0 0 768 0,0 0 160 0,0 0 32 0,0 0-2880 0,0 0-576 16,0 0-128-16,0 0 0 15,-5 5-832-15,2 1-176 0,-1 3-16 0,1 2-16 16,-1 2-240-16,0 3-64 0,1 0 0 0,0 1 0 0,-1 0 0 16,0 2-128-16,1 1 192 0,-1 1-64 0,1-2-128 0,1 2 192 15,1 0-192-15,0-1 192 0,0-1-192 0,1-2 128 16,0 1-128-16,3-2 128 0,-1 0-128 0,1-3 0 15,1-1 144-15,0-1-144 0,2-1 176 16,0-3-48-16,1-2 0 0,2-1 0 0,0 0 112 0,2-2 16 16,0-2 0-16,3 0 0 0,-1-3 0 0,1-2 16 15,0 0 0-15,1-1 0 0,-1 1-144 0,1-1-128 16,2 0 144-16,-1-1-144 0,-1 0 0 0,-1 1 128 31,-1 0-128-31,0 1 0 0,0-1-240 0,-2 2-80 0,-2 0-32 0,0-1 0 16,-1 0-2016-16,-1 0-416 0,-2 1-80 0</inkml:trace>
  <inkml:trace contextRef="#ctx0" brushRef="#br0" timeOffset="12274.44">13590 2445 33167 0,'-2'-5'2944'0,"0"-2"-2352"0,1-2-464 0,0 1-128 0,0 0 1168 0,1 0 224 0,0 1 32 0,2 0 16 16,-1 0-576-16,3 2-112 0,2 3-32 0,2-1 0 15,-1 1-400-15,1 1-96 0,1 1-16 0,0 1 0 16,-1 3-208-16,0 0 0 0,0 3 0 0,-2-1 0 0,0 1 160 0,-3 0-160 16,-1 1 160-16,-2 1-160 0,-1-1 208 0,-1-1-48 31,-2 2-16-31,-2 0 0 0,0 0 16 0,-2 1 0 0,1 0 0 0,-2-1 0 0,2 0-160 0,0 0 192 31,1 0-192-31,0-1 192 0,2-1-192 0,1-1 0 16,1-1 0-16,2-5 0 0,0 0 0 0,5 5 0 15,0-2 0-15,4 0 0 0,2-2 0 0,3-1 0 16,1-1 0-16,2-1 0 0,3-1-128 0,2-2-64 16,2 0-16-16,-1-2 0 15,0 0-1232-15,2-2-240 0,-1 0-48 0,-2 0-15536 0</inkml:trace>
  <inkml:trace contextRef="#ctx0" brushRef="#br0" timeOffset="12774.62">12995 1915 2751 0,'0'0'256'0,"-6"-1"-256"15,-2 0 0-15,1 0 0 0,1 0 3264 0,-1 0 624 16,-1 0 112-16,2 1 32 0,-1 0-1392 0,3 0-272 16,4 0-48-16,0 0-16 0,-6 1-784 0,6-1-176 15,0 0-16-15,0 0-16 0,0 0-496 0,0 0-112 16,8 4 0-16,3-1-16 0,1 0 0 0,4-1 0 16,0-1 0-16,4 0 0 0,3-1-96 0,4-1-16 15,3 0 0-15,4 0 0 0,4-2-272 0,6 2-64 16,4 1-16-16,4 0 0 0,1-1-224 0,3 1 128 15,-1 0-128-15,2 0 0 0,2 0 0 0,4 0 0 0,2 0 0 0,0 1 0 16,-1 0 0-16,-3-1 128 16,-3-1-128-16,-1 1 0 0,-5 0 0 0,-2 0 0 15,-4 0 128-15,-4 0-128 0,-6 0 0 0,-5 0-240 16,-5 0 48-16,-5 0 16 16,-4 0-432-16,-4 0-96 0,-3 0 0 0,-4 0-16 0,-6 0-640 0,0 0-128 0,0 0-32 0,0 0-12624 15</inkml:trace>
  <inkml:trace contextRef="#ctx0" brushRef="#br0" timeOffset="13151.47">13954 2177 23039 0,'0'0'1024'0,"0"0"192"0,0 0-960 0,2-6-256 15,-2 6 0-15,0 0 0 0,1-5 2240 0,-1 5 416 16,2-6 80-16,-2 6 16 0,3-5-912 0,-3 5-176 16,0 0-48-16,6-3 0 0,0 0-800 0,1 3-176 15,-1 2-16-15,2 0-16 0,1 1-144 0,1 1-16 16,0 3-16-16,1 2 0 0,0 1-128 0,0 2-32 15,0 2 0-15,-1 3 0 0,1 0-144 0,0 3-128 0,-1 2 192 0,-1 2-192 16,1 2 224-16,0 0-64 0,-1 4-16 16,-1 0 0-16,-1 5 32 0,0 1 0 0,-1 2 0 0,-3 3 0 15,-1 2-176-15,-2 3 160 0,-1 4-160 0,-2 0 160 16,-3 0-160-16,-2-1 128 0,-3 0-128 0,-4 0 128 16,-6-2-128-16,-4 1-176 0,-6-1 48 0,-5-1 0 31,-7-1-1552-31,-8 0-304 0,-7-2-64 0,-4 1-10064 0,-4-2-2016 0</inkml:trace>
  <inkml:trace contextRef="#ctx0" brushRef="#br0" timeOffset="13934.72">8513 2622 16575 0,'0'0'736'0,"3"-5"160"0,0-2-720 0,2 1-176 16,-1-1 0-16,2 1 0 0,-2 0 1632 0,-1 1 288 15,-1-1 64-15,-2 6 16 0,3-5-336 0,-3 5-64 16,0 0 0-16,0 0-16 0,-3-4-416 0,3 4-80 15,0 0 0-15,-5 0-16 0,-2 1-560 0,2 3-96 16,-1 1-32-16,-1 3 0 0,-2 1-176 0,-1 3-32 16,0 3-16-16,-2 4 0 0,-2 2 0 0,-2 3 0 15,-1 2 0-15,-2 6 0 0,-1 3-160 0,0 5 0 16,-1 2 144-16,3 2-144 0,0 2 0 0,3 1 0 16,0 0 0-16,4 0 0 0,4-1 0 0,2-1 0 15,4-2 0-15,3-1 0 0,4-1-144 0,2-3 144 0,2-2-160 0,3-3 160 16,3-2-128-16,3-3 128 0,1-3 0 0,1-3-144 15,1-1 144-15,1-5 0 0,-1-1 0 0,1-3 0 16,1-2 0-16,1-2 0 0,1-2 0 0,0-3 128 0,0-2-128 0,1 0 192 16,-2-1-64-16,-1-1 0 0,-2 0-128 0,-2 0 176 15,-2 0-176-15,-4 0 192 16,-3-1 32-16,-3 1 16 0,-1 0 0 0,-7 1 0 16,0 0 256-16,0 0 48 0,0 0 16 0,0 0 0 15,0 0-112-15,0 0-32 0,-5 0 0 0,-1 1 0 16,1 0-416-16,-1 1 0 0,0 0-224 0,0 1 80 15,2 1-576-15,0 0-112 0,-1 1-32 0,1-1-10544 16,-2 0-2112-16</inkml:trace>
  <inkml:trace contextRef="#ctx0" brushRef="#br0" timeOffset="15278.21">2698 4921 14735 0,'0'0'1312'0,"-2"-7"-1056"16,0-1-256-16,1-1 0 15,-1 0 1744-15,1 2 304 0,0 0 48 0,0-1 16 16,0 2-80-16,1 0-16 0,0 6 0 0,0 0 0 0,0 0-784 0,0 0-144 15,0 0-48-15,0 0 0 0,0 0-544 0,0 9-112 16,0 2-32-16,0 2 0 0,-1 4-96 0,0 3-32 16,0 3 0-16,0 2 0 0,0 1-224 0,-1 2 128 15,0-1-128-15,1 2 0 0,-1 1 128 0,1-1-128 16,0 1 0-16,0 1 144 0,0 1-144 0,1 0 0 0,0-1 0 0,1-1 0 31,0-1-432-31,1-3-112 0,0 0-32 0,1-3 0 16,2-2-1536-16,-1-2-320 0,3-2-64 0,-2-4-16 0</inkml:trace>
  <inkml:trace contextRef="#ctx0" brushRef="#br0" timeOffset="15780.97">2684 5075 21183 0,'-12'-17'1888'0,"6"8"-1504"0,1-3-384 0,-1-1 0 16,1-2 2416-16,1 1 400 0,3 0 96 0,1 1 16 15,0-2-1424-15,2 2-288 0,3 1-48 0,1 1-16 16,3 0-368-16,2 2-80 0,2 2 0 0,3 0-16 0,1-1-496 0,3 4-192 16,1 2 176-16,0 2-176 0,0 1 0 0,0 2 0 15,-1 3 0-15,-2 0 0 0,-1 2 0 16,-3 2 0-16,-2 1 0 0,-1 3 0 16,-2 4 0-16,-3 0 0 0,-3 2 0 0,-2 1 0 15,-1 1 0-15,-4 1-256 0,-3 0 16 0,-2 1 16 0,-2 2 48 0,0-1 16 16,-3-1 0-16,-2-1 0 0,0-1 160 0,1-2-160 15,0-2 160-15,2-2-160 0,0-1 160 0,2-4 0 16,1-3 0-16,1-1 128 0,3-2 0 0,0 0 16 16,6-5 0-16,0 0 0 0,0 0 80 0,0 0 16 15,0 0 0-15,0 0 0 0,0 0-240 0,7 1 128 16,0-1-128-16,4 0 0 0,3 0 0 0,1 0 0 16,3 1 0-16,-1 0 0 0,2 0-128 0,0 1 128 0,-2 2 0 0,1 1 0 15,-2 0 0-15,0 0 0 0,-4 2 0 0,0 0 0 16,-1 2 128-16,-3 0-128 15,-3 0 0-15,-1 1 144 0,0 2-144 0,-3 0 160 16,-2-1-160-16,-1 0 160 0,-3 0-32 0,-1 0-128 0,-2 0 192 16,-3 0-64-16,-1-1 0 0,-1 0-128 0,-3-1 192 15,0-1-64-15,-1 0 0 0,-2-1-128 0,1-1 192 0,-1 0-64 16,1-1-128-16,2 0 0 0,-1-2 0 0,3 0 0 16,1-1-384-16,1 0-128 0,1-1 0 0,1-1-16 15,2 0-1712-15,2-1-320 0,1-2-80 0</inkml:trace>
  <inkml:trace contextRef="#ctx0" brushRef="#br0" timeOffset="16284.52">2998 5508 20207 0,'0'0'896'0,"1"6"192"0,2 1-880 0,-2 1-208 16,0-1 0-16,0 2 0 0,-1 0 1456 0,0 1 240 16,0 1 48-16,0 1 16 0,0 0-576 0,1 0-112 15,0 1-32-15,0-1 0 0,0-1-448 0,2 0-80 16,1 0-32-16,0-2 0 0,1-1-32 0,1-1-16 15,0-2 0-15,0-2 0 0,1 1-96 0,1-2-16 16,1-2 0-16,-2-1 0 0,1-3 272 0,0 0 48 0,0-1 16 0,-2-2 0 16,-2-1-128-16,1-1-16 0,-1-3-16 0,1-1 0 15,-1-1-128-15,-1-2-32 0,-1 1 0 0,1 1 0 16,-1 1-80-16,-1-1 0 0,0 2-16 16,-2 2 0-16,1 2 208 0,0 1 64 0,0 3 0 0,0 4 0 15,0 0-96-15,0 0-16 0,0 0 0 0,0 0 0 16,0 0-400-16,-2 8 0 0,0 1 0 0,-1 4 0 15,2 3 0-15,-1 1 0 0,1 4 0 0,-1 2 0 0,0 2-160 16,0 2 160-16,2 3 0 0,0 2-144 0,-1 2 144 0,1 1 0 16,0 1 0-16,-1 2-128 0,0 0 128 0,0 2 0 15,1 0 0-15,-1 1 0 0,0 2 0 0,-1-2 0 16,1-3 0-16,-2 0 0 0,1-2 0 0,-1-3 0 16,0-3 0-16,-2-4 0 0,1-2 0 0,-1-4 144 15,-1-2-144-15,0-4 0 0,1-3 256 0,-2-2-64 16,-2-2-16-16,1-2 0 0,0-3 128 0,-1-2 16 15,-1-1 16-15,0-3 0 0,0-3 80 0,3-2 16 16,-4-2 0-16,2-1 0 0,2-1-176 0,0 0-16 0,1-4-16 0,3 1 0 16,1-2-224-16,0 2 128 15,2-1-128-15,3 1 0 0,-2-1 0 0,2 2 0 16,1-1-208-16,2 4 64 16,1 0-320-16,0 1-64 0,1 0-16 0,1 1 0 15,0 0-1328-15,2 1-272 0,1 2-48 0,0-1-10096 0,1 1-2032 16</inkml:trace>
  <inkml:trace contextRef="#ctx0" brushRef="#br0" timeOffset="17443.8">3818 5170 22111 0,'0'0'1968'0,"0"0"-1584"16,0 0-384-16,0 0 0 0,0 0 1856 0,0 0 304 16,0 0 48-16,0 0 16 0,0 0-704 0,0 0-144 0,8 0-32 0,-2 0 0 15,2 0-464-15,2 0-112 16,1-1 0-16,1 0-16 0,0 0-368 0,2 0-80 0,2 0-16 0,-1-1 0 16,0 1-288-16,2 1 0 0,-1-1 0 0,1 1 0 46,-1 0-1520-46,0 1-352 0,-3-1-80 0,-1 3-13280 0</inkml:trace>
  <inkml:trace contextRef="#ctx0" brushRef="#br0" timeOffset="17600">3833 5400 26719 0,'-18'3'1184'0,"10"-2"240"0,-2 2-1136 0,2-2-288 0,-1 1 0 0,3 0 0 15,-1 0 2304-15,2 2 384 0,1-1 96 0,4-3 16 0,0 0-1568 0,0 0-304 16,3 5-64-16,2 0-16 0,3-3-528 0,3 0-96 15,3-1-32-15,4-1 0 0,3 0 0 0,2-1-16 16,0-1 0-16,2 0 0 0,2-2-400 0,-1 0-80 16,0 0-16-16,1-1-11680 15,-2 2-2336-15</inkml:trace>
  <inkml:trace contextRef="#ctx0" brushRef="#br0" timeOffset="18260.5">6070 5129 17503 0,'-13'1'1552'0,"8"1"-1232"16,-2-1-320-16,0 1 0 0,-2 1 2096 0,9-3 352 16,11 5 80-16,-5-1 16 0,-6-4-1168 0,0 0-224 15,-3 4-64-15,3-4 0 0,-3 5-352 0,3-5-80 16,0 0-16-16,0 0 0 0,4 5-80 0,3 0-32 16,3-3 0-16,1-2 0 0,2-1-64 0,2-1-16 15,2-3 0-15,2 0 0 0,-3-2-160 0,2-1-32 16,-2 0-16-16,1-1 0 0,-2-1-64 0,-1-1-16 0,0-1 0 0,-3 0 0 15,-2 1 32-15,-1-1 16 16,-2-1 0-16,-3 1 0 0,-1-1 0 0,0 2 0 16,-1 0 0-16,-2 2 0 0,-2 1 96 0,-1 1 16 15,-1 1 0-15,0 3 0 0,-6 2-128 0,0 2 0 0,-1 2-16 0,-3 3 0 32,-1 4-176-32,-3 2-144 0,-3 0 144 0,0 2-208 0,0 4 208 0,-1 1 0 15,0-1 0-15,1 1 0 0,2 1 0 0,3 0 0 16,1 1 0-16,3-2 0 15,3 0 0-15,2 0 0 0,3-2 0 0,2 1 0 0,0 0 0 0,4-1 0 16,2 0 0-16,2-2 0 0,2-2 0 0,2-1 0 16,2-1 0-16,3-1 160 0,0-2-32 0,5-1 0 15,1-2 0-15,2-1 0 0,1-1-128 0,1-2 0 16,1-1 0-16,2-2 0 16,0-3-560-16,1 0-144 0,0-2-16 0</inkml:trace>
  <inkml:trace contextRef="#ctx0" brushRef="#br0" timeOffset="18793.18">7084 4813 16575 0,'0'-7'1472'15,"1"-2"-1168"-15,0-1-304 0,0-1 0 16,0 0 2016-16,2 0 352 0,2 1 64 0,-1 0 0 0,-3 3-176 0,0 0-32 16,1 2-16-16,-1-1 0 0,-1 6-688 0,0 0-144 15,0 0-32-15,0 0 0 0,0 0-720 0,-4 7-160 16,0 2-16-16,0 3-16 0,-2 2-256 0,-1 5-48 16,0-1-128-16,-1 3 192 0,-1 1-192 0,0 1 0 15,0-1 128-15,0 0-128 0,0 0 0 0,1 1 176 16,2 2-176-16,0-1 160 0,3 0-32 0,-2-1-128 15,3-2 192-15,1-1-64 0,2 0-128 0,1-3 0 0,3 0 0 0,-2-3 128 16,3-1-128-16,-1-1 160 0,2-1-160 0,0-1 160 16,2-1 0-16,1-1 0 15,1-3 0-15,0 0 0 0,0-3 0 0,1-2 0 16,3-1 0-16,-1-1 0 0,1-3 32 0,2 0 16 0,-1-2 0 16,2-1 0-16,1 0-352 0,0-2-80 0,2-1-16 15,1-1 0 1,-2-1-464-16,1 1-80 0,0-1-32 0,0 0 0 15,-1-2-1936-15,-3 0-400 0,-3 1-80 0</inkml:trace>
  <inkml:trace contextRef="#ctx0" brushRef="#br0" timeOffset="18966.18">7108 4809 24879 0,'-6'-5'2208'15,"1"-2"-1760"-15,-1-1-448 0,2 1 0 0,1-2 1056 0,1 0 128 16,0-1 32-16,2 3 0 0,2-1-544 0,-1 1-96 15,3 1-32-15,4 0 0 0,-2 1-256 0,3 0-48 16,1 2-16-16,1 1 0 0,2 0-224 0,0 0-128 16,1 2 128-16,-1 0-208 15,1 2-1840-15,-2 0-384 0,1 1-64 0</inkml:trace>
  <inkml:trace contextRef="#ctx0" brushRef="#br0" timeOffset="19171.78">7088 4970 19343 0,'-6'0'1728'0,"-1"0"-1392"16,1 0-336-16,6 0 0 0,-5 0 3072 0,5 0 560 0,0 0 96 0,0 0 32 15,0 0-1952-15,0 0-384 0,0 0-80 0,0 0 0 16,9 1-800-16,2-1-160 16,2-2-16-16,3 1-16 0,3 0-208 0,2-2-144 0,1-1 192 0,1 0-192 15,2-1-192-15,2 1-128 0,0-1-48 0,3 1 0 31,2 0-2496-31,0-2-496 0</inkml:trace>
  <inkml:trace contextRef="#ctx0" brushRef="#br0" timeOffset="19629.09">7809 4734 7359 0,'0'0'656'0,"0"0"-528"15,0 0-128-15,0 0 0 0,0 0 6016 0,0 0 1152 16,-4-3 256-16,4 3 32 0,0 0-5280 0,-5 3-1072 15,-1 3-208-15,1 3-32 0,-1 1-512 0,1 4-96 16,-3 1-32-16,0 4 0 0,1 2-96 16,-1 2 0-16,0 0-128 0,1 0 192 0,-1 1-192 0,1 1 128 15,1-1-128-15,0 0 0 0,1 0 128 0,-1-1-128 16,1-1 0-16,-1-1 144 0,1-1-144 0,1-2 0 0,2-1 144 16,1-2-144-16,0-2 128 0,0-3-128 15,1-3 128-15,-1-1-128 0,1-6 176 0,0 0-48 0,0 0 0 0,0 0 0 16,0 0 64-16,3-8 16 0,0-3 0 0,2-3 0 15,-1-3-208-15,3-2 0 0,-1-3 0 0,2-4 0 16,1-2 0-16,2-2-128 0,-3-1 128 0,0 0-208 16,1 2 208-16,0 1-144 0,0 3 144 0,-1 3-128 15,-1 3 128-15,2 4 0 0,-3 2 0 0,0 2 0 16,1 1 144-16,-2 2 64 0,0 2 16 0,0 3 0 16,2 2 32-16,-1 1 0 0,-6 0 0 0,7 3 0 15,-2 2-32-15,3 0 0 0,1 2 0 0,-1 2 0 16,-2 1-96-16,2 2 0 0,-3 1-128 0,2 2 192 0,0 2-192 0,-1-1 144 15,0 2-144-15,-1 1 128 0,1-1-128 0,-1 3 0 16,0 0 144-16,-1 1-144 0,0 0 0 0,0 0 0 16,-1 0 0-16,0-1 0 15,0-1-496-15,-2 0-112 0,-1-2-32 0,1-3 0 16,-2 0-1760-16,0-1-352 0,-2 1-80 0</inkml:trace>
  <inkml:trace contextRef="#ctx0" brushRef="#br0" timeOffset="19772.14">7722 5099 21183 0,'0'0'1888'0,"-5"-5"-1504"16,2 0-384-16,1-1 0 0,0 1 2784 0,1-1 480 0,1 1 112 0,0 5 16 15,5-6-2176-15,3 2-416 16,2-2-96-16,3 3 0 0,3-1-560 0,4 0-144 0,3 2 0 0,4 0 0 16,1 1 0-16,2 0-288 0,-1 0 48 0,-1-1-15504 15</inkml:trace>
  <inkml:trace contextRef="#ctx0" brushRef="#br0" timeOffset="20322.8">6286 5616 23039 0,'-16'-2'2048'0,"9"2"-1648"0,-2-1-400 0,2 0 0 15,-1 0 1072-15,1 1 128 0,1 0 16 0,0 0 16 16,6 0 16-16,0 0 0 0,0 0 0 0,0 0 0 0,0 0-736 0,7 3-160 16,3 0-32-16,5-1 0 0,5-1-48 0,5 0-16 15,7 0 0-15,7-1 0 0,7-1-128 0,6-1-128 31,4-3 144-31,5 0-144 0,4-1 128 0,7 1-128 0,6 1 0 0,2-2 0 16,0-1 128-16,3 2-128 0,2-1 0 0,1 1 144 0,4-1-144 0,-1 1 0 16,-1-2 144-16,0 1-144 0,2 1 0 0,-4 0 128 31,-5-2-128-31,-4 1 0 0,-3-1 128 0,-6 2-128 16,-4-1 128-16,-8 1-128 0,-7 0 128 0,-6 1-128 15,-6-1 160-15,-7 2-160 0,-7 0 240 0,-3 1-48 16,-7-1-16-16,-4 2 0 0,-9 1-176 0,0 0 0 15,0 0 144-15,-5-1-144 16,-4 1-416-16,-2 2-160 0,-2 2-16 0,-2 0-16 16,-1 3-1824-16,-2 0-352 0</inkml:trace>
  <inkml:trace contextRef="#ctx0" brushRef="#br0" timeOffset="21217.24">7388 5948 11967 0,'0'0'1072'0,"3"-6"-864"0,0 0-208 0,1-2 0 0,0-1 2048 0,0 1 384 0,0 0 64 0,1-1 0 16,-1 0-464-16,2 1-112 15,-1 2 0-15,0 0-16 0,-2 2-368 0,1-1-80 16,-4 5-16-16,0 0 0 0,5-3-480 0,-5 3-112 16,0 0-16-16,0 0 0 0,0 0-160 0,3 7-32 15,-1 2-16-15,-2 3 0 0,-1 2-288 0,-2 2-48 16,-2 2-16-16,0 2 0 0,-2 3-144 0,0 0-128 15,-1 1 192-15,0 2-192 0,1-1 128 0,-2 0-128 0,0-1 0 16,1 1 0-16,3 1 0 0,0-1 0 0,3-2 0 0,-1 0 0 16,2-1 144-16,1-2-144 0,1-2 0 15,2-4 144-15,0-2 176 0,3-2 16 0,2-1 16 0,0-1 0 16,1-2 192-16,1 0 32 0,0-2 16 0,3-1 0 16,0 0-160-16,3-2-48 0,0-2 0 0,1 0 0 0,-1-2-128 15,2 1-16-15,0 0-16 0,-1 0 0 0,0 2-224 0,0-2 128 16,1-2-128-16,-2 1 0 0,0 1 0 0,-2 0 128 15,0-1-128-15,0 1 0 0,-2 0 0 0,0 1-192 16,-1 0 48-16,-1 1 0 16,0-1-1584-16,-2 0-304 0,0 1-64 0,0 0-10032 15,-1 0-2016-15</inkml:trace>
  <inkml:trace contextRef="#ctx0" brushRef="#br0" timeOffset="21814.2">9367 5085 26719 0,'0'0'2368'0,"0"0"-1888"16,0 0-480-16,0 0 0 0,0 0 1568 0,0 0 224 15,-4-1 32-15,4 1 16 0,0 0-704 0,0 0-144 0,0 0-32 0,9-2 0 16,2 1-336-16,1 0-80 16,1 0-16-16,1 0 0 0,2 1-400 0,-1 0-128 0,1 0 0 0,-1 1 0 15,-1 0-1488 1,-1 0-368-16,0 0-64 0,-2 1-13376 0</inkml:trace>
  <inkml:trace contextRef="#ctx0" brushRef="#br0" timeOffset="21970.8">9360 5270 32879 0,'0'0'1456'0,"-6"1"304"0,1 0-1408 0,-1 0-352 16,6-1 0-16,0 0 0 0,0 0 960 0,0 0 128 15,0 0 32-15,0 0 0 0,0 0-384 0,9 2-80 16,1-2-16-16,2 0 0 0,2-2-256 0,4 1-64 15,1-1-16-15,3 0 0 0,-2 0-304 0,4-2-304 16,1 0 64-16,0 2 16 16,0 0-2672-16,2 1-544 0</inkml:trace>
  <inkml:trace contextRef="#ctx0" brushRef="#br0" timeOffset="22800.97">11665 4659 11055 0,'0'0'480'0,"3"-6"112"0,-1 1-464 16,-3-2-128-16,-3 0 0 0,1 0 0 0,2-1 3152 0,1 0 624 15,1 1 112-15,1-1 16 0,2 1-1456 0,-1 2-288 16,0 0-64-16,0 1-16 0,0-2-640 0,-3 6-128 16,0 0-32-16,0 0 0 0,0 0-576 0,0 0-128 15,0 0-32-15,1 10 0 0,-1 4-208 0,-1 0-32 16,-3 1-16-16,1 3 0 0,-1 2-288 0,-1 1 160 16,-2 1-160-16,1 1 128 0,1 2-128 0,-1 0 0 15,1-1 144-15,0 1-144 0,1-1 0 0,2-2 144 16,0 0-144-16,2-1 0 0,0 0 128 0,2-2-128 15,2 0 0-15,-1-1 0 0,3-3 128 0,0-1-128 16,2-1 144-16,0-2-144 0,1 0 320 0,0-4-48 16,2-1 0-16,2-2 0 0,-1-1-48 0,1-1-16 15,1-2 0-15,2-2 0 0,0 0-80 0,2-1-128 16,-1-3 176-16,2 1-176 0,0-2 0 0,0 2 0 0,0-2 0 0,1 0-144 31,1-2-528-31,-1 0-96 0,-2-1-32 0,1 0 0 16,-2-1-2144-16,-1 0-416 0,-2 0-96 0,0 0 0 0</inkml:trace>
  <inkml:trace contextRef="#ctx0" brushRef="#br0" timeOffset="22989.37">11701 4643 11055 0,'-19'-11'976'0,"12"6"-784"0,1-2-192 0,1 2 0 0,0-1 4800 0,0 1 928 15,2-1 176-15,2 2 48 16,1 4-4464-16,0 0-880 0,3-5-176 0,4 2-48 0,2-1-128 0,2 1-48 15,1 1 0-15,2 1 0 0,4 0-208 0,0 1 128 16,2-1-128-16,-1 1 0 0,1 0 0 0,1 1-192 16,-1 0 16-16,0-1 0 31,0 2-2128-31,-1 0-448 0,-3 1-64 0</inkml:trace>
  <inkml:trace contextRef="#ctx0" brushRef="#br0" timeOffset="23192.68">11742 4792 31039 0,'0'0'1376'0,"-5"0"288"0,-1 0-1344 16,6 0-320-16,-5 1 0 0,5-1 0 0,0 0 656 0,0 0 64 15,0 0 16-15,0 0 0 0,0 0-96 0,0 0-32 16,0 0 0-16,9 2 0 0,2-1-208 0,2 0-32 16,1 0-16-16,3 0 0 0,0 0-352 0,3-1 0 15,1 0 0-15,0 2 0 16,1-2-1584-16,0 0-336 0,2-2-64 0,0 2-12496 0</inkml:trace>
  <inkml:trace contextRef="#ctx0" brushRef="#br0" timeOffset="23662.5">12405 4598 27647 0,'1'-12'1216'0,"-1"6"256"0,1 0-1168 0,0-1-304 0,1 2 0 0,-1-1 0 0,-1 6 1584 0,0 0 256 16,0 0 48-16,0 0 16 0,0 0-752 0,0 0-128 15,0 0-48-15,-3 8 0 0,-3 2-624 0,1 3-128 16,-1 2-32-16,0 3 0 0,-1 2-192 0,1 2 0 16,-1 1 0-16,0 2 0 0,1-1 0 0,0 1 0 15,1 0 0-15,-1 0 0 0,1 1 128 0,0-2-128 16,1-1 0-16,0 0 0 0,0 0 0 0,1-2 128 15,0-2-128-15,0-3 0 0,1-2 0 0,1-3 176 16,0-2-176-16,0-2 160 0,1-7-32 0,0 0-128 16,0 0 192-16,0 0-64 0,0 0 0 0,3-8-128 15,1-4 192-15,-1-1-64 0,1-3-128 0,2-1 0 16,1-4 0-16,1-3 0 0,1-4-160 0,1-3 160 16,1-2 0-16,0 2-144 0,0-2 144 0,0 3 0 0,-1 2-144 15,-1 4 144-15,-2 1 0 0,1 3 0 0,-3 3 0 0,1 2 128 16,-3 4 192-1,1 1 48-15,-3 4 0 0,-1 6 0 0,0 0 32 0,0 0 16 0,0 0 0 0,0 0 0 16,0 0-224-16,6 5-64 0,0 3 0 0,-1 3 0 16,1 0-128-16,0 2 0 0,0 2 0 0,-1 0 0 15,2 1 0-15,0 2 0 0,-2 1 0 0,2 2 0 16,-2-2 0-16,1 3 0 0,-1-1 0 0,1 0 128 0,-2 0-128 0,0 0 0 16,0 0 0-16,-1-1 0 15,0 0-432 1,-3-1-112-16,0 1-32 0,0-1 0 0,0 2-2064 0,-3-4-432 0,1 0-64 0</inkml:trace>
  <inkml:trace contextRef="#ctx0" brushRef="#br0" timeOffset="23819.27">12296 4963 32767 0,'-10'-6'1456'0,"10"6"288"0,-5-5-1392 0,5 5-352 16,-3-4 0-16,3 4 0 0,0 0 560 0,0 0 32 15,3-7 16-15,4 2 0 0,2-1-240 0,3 2-48 16,3-1-16-16,6 2 0 0,4 1-304 0,4 0-176 0,2 0 32 0,0-1-10464 31,-3 1-2080-31</inkml:trace>
  <inkml:trace contextRef="#ctx0" brushRef="#br0" timeOffset="24180.02">11378 5477 11967 0,'0'0'528'0,"-5"1"112"15,-1-1-512-15,6 0-128 16,0 0 0-16,0 0 0 0,0 0 4240 0,0 0 816 0,0 0 176 0,0 0 16 0,7-2-3312 0,4 0-656 15,3-1-144-15,5 1-32 0,4 0-384 0,4 0-80 16,5-1 0-16,2-2-16 0,4 1-112 0,0-2 0 16,3 1-16-16,1-1 0 0,1 1-160 0,2-1-16 15,1 1-16-15,5-1 0 0,3 2-160 0,-2-1-16 16,-1 1-128-16,0 0 192 0,-2 0-192 0,1 1 0 16,-2 1 128-16,-2 1-128 0,-1 1 0 0,-4 1 0 0,-3 0 128 0,-3 0-128 31,-7 0-336-31,-4 1-112 0,-3 2-32 0,-4-1 0 15,-4-1-2976-15,-4 3-608 0</inkml:trace>
  <inkml:trace contextRef="#ctx0" brushRef="#br0" timeOffset="24572.67">11917 5807 8287 0,'0'0'736'0,"1"-7"-592"0,0 1-144 0,2-1 0 0,0 1 4720 0,1-1 912 0,0 0 176 0,0 2 32 0,2-1-3472 0,0 3-704 15,1 1-144-15,-1 1-32 0,0 2-624 0,-1 0-128 16,1 2-32-16,-1 3 0 0,0 0-352 0,-2 3-80 16,-1 1-16-16,-2 2 0 0,0 2 128 0,-2 4 32 31,-2 1 0-31,-1 2 0 15,1 1-192-15,-2 2-32 0,0 0-16 0,-1 0 0 0,1 0-176 0,-1 2 128 16,-1-1-128-16,2 0 128 0,0 0-128 0,2-2 160 16,-1-1-160-16,3-3 160 0,0 1-160 0,2-2 192 0,2-4-192 0,1-1 192 15,2-2 176-15,1-2 32 16,3-1 16-16,1-2 0 0,0-1-32 0,2-2-16 16,1-2 0-16,2-1 0 0,0-1-112 0,3-1-32 15,0 0 0-15,1-3 0 0,0 1-224 0,1-2 144 16,-2 1-144-16,2-1 128 0,1 2-128 0,0-1-256 15,1-1 64-15,1 1 16 16,1 0-1744-16,0 2-368 0,-1 0-64 0,3-1-15008 0</inkml:trace>
  <inkml:trace contextRef="#ctx0" brushRef="#br0" timeOffset="25373.46">13695 4225 27647 0,'1'-12'2448'0,"0"7"-1952"0,-1-1-496 0,-1-1 0 16,-1 1 768-16,0-1 64 15,-1 2 16-15,0-1 0 0,-1 1-304 0,-3-1-64 0,-1 1-16 0,0 0 0 16,-3 1-272-16,-3 1-64 0,0-1-128 0,-7 2 192 16,-1 1-192-16,0 1 0 0,0 0 0 0,5 1 0 15,-1 0 0-15,0 1 0 0,1 2 0 0,-1-1 0 16,1 0 0-16,1 2 0 0,-1-1 0 0,-3 2 0 16,1-1 0-16,3 1 256 0,1-1-32 0,4 1 0 15,0-2 32-15,4 2 0 0,0-2 0 0,3 0 0 16,0 1-48-16,4-5 0 0,-1 6 0 0,1 1 0 15,0 0 48-15,3-1 16 0,2 2 0 0,0 1 0 16,0 1 112-16,0-1 0 0,1 2 16 0,-1 3 0 0,2 0 0 0,-2 1 0 16,1 3 0-16,0 2 0 0,0 2-112 0,1 1-32 15,-4 0 0-15,1 3 0 0,0 4-64 0,-1 2-32 16,0 3 0-16,0 3 0 0,1 2 16 0,-2 2 0 16,-1 2 0-16,0 2 0 0,-1 2-32 0,0 2 0 15,-1 4 0-15,-1 0 0 0,0 0-144 0,-2 2 128 16,1 0-128-16,0 0 128 0,-1-1-128 0,1 1 128 15,-1 3-128-15,-1-3 128 0,1-2 0 0,0-2 0 0,-2 1 0 0,1-2 0 16,-1-2 128-16,-1 0 0 16,1-2 16-16,-1-1 0 0,1-1-80 0,-1 0-32 15,0-2 0-15,1-1 0 0,-1-2-32 0,1-2 0 16,-1 1 0-16,0-3 0 0,2-2-128 0,-1-1 160 0,2-1-160 0,1-2 160 16,1-3-160-16,0-2 0 15,4 0 144-15,0-2-144 0,1-3 128 0,1-3-128 0,2-1 160 0,1-2-160 16,0-1 192-16,3-1-64 0,2-2-128 0,3 0 192 0,0-3-192 0,3-2 176 15,0-2-176-15,3 0 160 16,1-1-160-16,2-2 0 0,2-1 0 0,0-2 128 0,3-1-128 16,0 0-144-16,1 0 144 0,1 0-208 15,1-2-272 1,1 2-48-16,1 1-16 0,2-2 0 0,3 0-1648 16,0-1-336-16,0 0-64 0</inkml:trace>
  <inkml:trace contextRef="#ctx0" brushRef="#br0" timeOffset="26236.85">14952 4054 28511 0,'0'0'1264'0,"1"-6"256"0,0-1-1216 0,-1 2-304 0,0 5 0 0,-2-7 0 16,2 7 704-16,-4-4 96 0,4 4 16 0,-5-3 0 15,5 3 48-15,-6 0 16 0,-1 2 0 0,2 1 0 16,-2 2-624-16,2 0-128 0,-1 2-128 0,2 0 176 16,-3 1-48-16,2 0 0 0,-1 1 0 0,2-1 0 15,0 1 128-15,1 0 32 0,1-2 0 0,-1-1 0 16,1 0 144-16,2-6 16 15,0 0 16-15,0 0 0 0,0 5-32 0,0-5-16 0,0 0 0 0,0 0 0 0,6 3 32 0,2 0 16 16,-1-2 0-16,3 0 0 0,2-1-208 0,2-1-64 16,-1 0 0-16,1 0 0 0,1-1-192 0,1 2 144 15,-1 2-144-15,2 0 128 0,-1 0-128 0,1 1 128 16,-1 3-128-16,0 0 128 0,-1 3-128 0,-1 0 0 16,0 0 0-16,-1 1 0 0,-3 0 128 0,-2-1-128 15,0 2 0-15,-1-1 128 0,-3 0-128 0,-2 0 160 16,-2-1-160-16,-1 0 160 0,-2 0-16 0,-1-1 0 15,-5 2 0-15,-1-2 0 0,-2 0-144 0,-1-1 128 16,-3 0-128-16,1-2 128 16,-2 0-448-16,1-1-80 0,-1 1-32 0,2-2 0 15,-1-2-528-15,2-1-128 0,1 0 0 0,0-2-10752 0,0-3-2128 0</inkml:trace>
  <inkml:trace contextRef="#ctx0" brushRef="#br0" timeOffset="26378.59">14975 3983 28383 0,'9'-9'1264'0,"-3"6"256"0,1-1-1216 0,3-2-304 0,2 0 0 0,4 0 0 16,1 1 624-16,4 0 64 0,1 1 16 15,2 0 0-15,1 2-448 0,0 0-96 0,-1 0-16 0,0 1 0 16,-1 0-1744-16,0 0-336 0,-3-1-80 0</inkml:trace>
  <inkml:trace contextRef="#ctx0" brushRef="#br0" timeOffset="26837.37">15507 3911 21183 0,'0'0'1888'0,"-3"-5"-1504"0,1 0-384 0,1 0 0 0,1 5 2880 0,0 0 512 16,0 0 112-16,0 0 16 0,0 0-1440 0,0 0-288 16,0 0-48-16,0 0-16 0,-3 8-1104 0,2 3-240 15,0 2-32-15,1 4-16 0,0 2-64 0,0 6-16 16,0 1 0-16,0 3 0 0,0 0-48 0,2 2-16 15,-1 0 0-15,1 1 0 0,-2 2-192 0,1-1 144 16,-1-1-144-16,0 0 128 0,0 0-128 0,0 0 0 16,-1-2 144-16,1-1-144 0,-2-3 128 0,1 0-128 15,0-2 128-15,0-3-128 0,-2-4 192 0,2-2-48 0,0-4 0 16,0-4 0-16,0 0 64 0,1-7 16 0,0 0 0 0,0 0 0 16,0 0 48-16,-3-7 16 0,-1-3 0 0,2-3 0 15,1-2-112-15,1-4-32 0,1-2 0 0,2-2 0 16,2-3-144-16,3-2 0 0,-2 0 0 0,3-1-176 15,0 0 32-15,1 4 0 0,0 2 0 0,1 3 0 16,1 3 144-16,-1 1-192 0,-1 2 192 0,1 2-192 16,0 2 192-16,0 2-192 0,0 2 192 0,0 1-192 15,1 2 192-15,0 1-192 16,-1 2 192-16,-1 1-192 0,0 2 192 0,-2 2-128 16,-1-1 128-16,-2 1-128 0,-1 2 128 0,-1 0 0 15,-2 0 0-15,-1 1 0 0,-1 1 0 0,-2 0-128 16,-3 1 128-16,-1-1 0 0,-4 1 0 0,0 0-160 0,0 0 160 0,0 1 0 15,-4 0-304-15,2-1 48 16,-1-1 16-16,1-1 0 16,2-1-656-16,1 0-144 0,1-2-32 0,2 0 0 15,2-2-2544-15,5-3-512 0</inkml:trace>
  <inkml:trace contextRef="#ctx0" brushRef="#br0" timeOffset="27121.17">15837 4241 13823 0,'0'0'608'0,"0"0"128"0,0 0-592 0,5 7-144 0,-1 0 0 0,0-1 0 16,-2 2 3904-16,1 0 736 0,2 0 160 0,-1 0 16 16,2 1-2688-16,0 0-528 0,1 1-128 0,0-1 0 15,2-2-768-15,0 1-160 0,1-1-32 0,1-2 0 16,0 1-240-16,1-2-48 0,0-2-16 0,0 0 0 0,0-2-16 0,0-1-16 16,1-2 0-16,-2-2 0 0,-2-2 80 0,-1-1 0 15,-2-3 16-15,-2-1 0 0,-2-1 240 0,-2-1 64 16,-1-1 0-16,-3 1 0 0,-4 0-128 0,-1 1 0 15,-1 2-16-15,0 1 0 0,-1 2-208 0,2 2-32 16,-2 2-16-16,1 1 0 0,0 1-176 0,-2 2-192 16,1 1 32-16,1 2 16 15,0 1-496-15,1 1-80 0,0-1-32 0,3 2 0 16,-2-1-1600-16,4 2-320 0,0-2-64 0,2 0-13040 0</inkml:trace>
  <inkml:trace contextRef="#ctx0" brushRef="#br0" timeOffset="27454.86">16328 3872 33167 0,'-2'-9'2944'0,"-1"2"-2352"0,2 0-464 0,1 1-128 16,-1 1 960-16,1 5 192 0,0 0 16 0,0 0 16 15,0 0-288-15,0 0-48 0,0 0-16 0,0 0 0 16,0 7-608-16,0 1-224 0,0 2 144 0,-2 1-144 15,1 1 176-15,-1 3-48 0,0 0-128 0,1 2 192 0,0 1-192 0,0 1 176 16,0 0-176-16,-1 0 160 0,2 0 0 0,0 1 0 16,2-1 0-16,0-1 0 0,0 0 0 0,1-2 0 15,-1-1 0-15,2-2 0 0,0-1 32 0,2-2 16 16,0-2 0-16,2-2 0 0,2 0 80 0,-1-2 16 16,2-2 0-16,1-1 0 0,1-1-48 0,1 0-16 15,1-2 0-15,0-1 0 0,1-1-112 0,1-1-128 16,-1 1 176-16,0-2-176 0,-1 1-160 0,1-2-144 15,-2 1-16-15,0 0-16 16,1 1-688-16,-2-2-144 0,-1 0-32 0,-1 0 0 16,-2-1-2224-16,-2 0-448 0</inkml:trace>
  <inkml:trace contextRef="#ctx0" brushRef="#br0" timeOffset="27863.62">16552 3604 22111 0,'-5'-5'1968'0,"0"1"-1584"0,0-1-384 0,0 2 0 0,-1 0 2448 0,2 1 416 15,-2 1 80-15,6 1 0 0,-4 0-1728 0,4 0-336 16,-4 4-80-16,4-4-16 16,-3 7-512-16,2 1-96 0,1 2-32 0,1 1 0 0,2 1 0 0,0 0 0 15,1 1 0-15,3-1 0 0,-1 0-16 0,1 0 0 16,0-1 0-16,1-1 0 0,2-1 0 0,1-3-128 15,3 0 192-15,-1-2-64 0,0-2 16 0,1-2 0 16,-3-2 0-16,0-2 0 0,-1-3 0 0,0-1 0 16,0-2 0-16,0-1 0 0,-2-2-144 0,-1-1 192 15,1 0-192-15,-1-2 192 0,-3-1-192 0,-1-1 128 16,2 2-128-16,-1 0 128 0,-1 2 0 0,0 1-128 16,-1 1 192-16,-1 2-64 0,-1 3 368 0,0 2 64 0,0 5 16 0,0 0 0 15,0 0-112-15,0 0-16 0,0 0 0 0,0 0 0 16,-6 6-448-16,2 3 0 0,1 2 0 0,-1 2 0 15,2 1 0-15,0 2 0 0,1 0 0 0,0 2 0 16,0 1 0-16,1 0 0 0,0 2 0 0,1-1 0 16,1-1-176-16,0 0 32 0,0-2 0 0,1 1 0 31,0-1-1840-31,0 0-384 0,2 0-64 0</inkml:trace>
  <inkml:trace contextRef="#ctx0" brushRef="#br0" timeOffset="28683.03">17342 3742 21359 0,'5'-12'944'0,"-2"7"208"0,0-2-928 0,2 0-224 16,-1 0 0-16,1 0 0 0,-1 1 2032 0,-1 0 352 15,0-1 80-15,-3 7 16 0,0 0-752 0,0 0-128 16,0 0-48-16,0 0 0 0,-5 9-736 0,0 3-160 15,-4 4-16-15,-2 1-16 0,-2 4-320 0,-3 3-64 16,-1 4-16-16,-3 3 0 0,-2 2 64 0,-1 1 16 16,0 2 0-16,0 3 0 0,-4 1 0 0,-1 2 0 15,-2 1 0-15,0 1 0 0,-1 0-144 0,1 0-32 16,-1-2 0-16,1 0 0 0,1-2-128 0,3 1 128 16,1-1-128-16,4-4 128 0,0-2-128 0,3-3 0 15,1-3 0-15,1-2-176 16,4-4-240-16,3-4-48 0,2-1-16 0,1-4 0 15,3-4-1696-15,2-2-352 0,1-7-64 0,0 0-7648 16,6 0-1536-16</inkml:trace>
  <inkml:trace contextRef="#ctx0" brushRef="#br0" timeOffset="28997.1">17341 4254 26719 0,'6'-5'2368'0,"-1"1"-1888"0,1-2-480 0,0 2 0 16,-1 0 1472-16,-1 0 192 0,-4 4 32 0,0 0 16 15,0 0-192-15,0 0-48 16,0 0 0-16,0 0 0 0,0 0-624 0,-2 9-128 16,-1 2-16-16,-2 2-16 0,-1 3-352 0,-1 1-64 0,1 1-16 0,-1 1 0 0,0 2-256 0,2-2 160 15,-1 1-160-15,3 1 128 0,-1-1-128 0,0 1 0 16,2 0 144-16,2-2-144 0,1 0 128 16,0-1-128-16,2-2 160 0,0 0-160 15,2-2 240-15,2-2-48 0,1-1-16 0,2-1 0 0,-2 0-32 0,3-4 0 16,3 0 0-16,0-2 0 0,0 0-16 0,2-2-128 15,0-1 192-15,3-1-64 0,1-1-128 0,-1-1 128 16,1-3-128-16,0 0 128 0,-1-3-320 0,-1 0-80 16,0-2-16-16,1-1 0 15,0-1-496-15,0-2-112 0,-2-1 0 0,-2-1-16 16,-1 1-2352-16,1-4-448 0</inkml:trace>
  <inkml:trace contextRef="#ctx0" brushRef="#br0" timeOffset="29171.12">17455 4214 6447 0,'-16'-8'272'0,"10"5"80"0,-1-1-352 0,2-1 0 15,0 0 0-15,3 0 0 0,-1 1 6224 0,3 4 1184 16,3-5 224-16,2 0 48 0,2 2-5552 0,4 1-1104 16,2-1-240-16,4 1-32 0,3 0-752 0,0 1 0 0,0 0 0 15,1 1 0-15,-1 0-320 0,0 0 0 0,0 0 0 0,-2 1-10320 16,-1 0-2080-16</inkml:trace>
  <inkml:trace contextRef="#ctx0" brushRef="#br0" timeOffset="29343.36">17447 4342 20271 0,'-20'-2'1792'0,"12"2"-1424"0,-3 1-368 0,2 0 0 0,0 0 2752 0,2 0 464 16,-1-1 112-16,8 0 0 0,0 0-1280 0,0 0-256 15,0 0-48-15,0 0-16 0,0 0-864 0,9 1-176 16,3-1-48-16,6 0 0 0,1 0-400 0,3 0-96 15,2-1-16-15,1 0 0 16,-1-1-480-16,1-1-96 0,-1 1-32 0,-1 1-11472 16,0 0-2288-16</inkml:trace>
  <inkml:trace contextRef="#ctx0" brushRef="#br0" timeOffset="30083.74">14310 5257 16575 0,'0'0'1472'0,"-6"-4"-1168"15,1-1-304-15,-1 1 0 0,2 0 1488 0,-1 1 240 16,1 0 64-16,0 1 0 0,4 2-1472 0,-5-3-320 15,1 1 0-15,4 2 0 0,-6-1 240 0,1 0 48 16,-1-1 16-16,6 2 0 0,-4 0 320 0,4 0 64 16,0 0 16-16,0 0 0 0,0 0-96 0,0 0-16 15,0 0 0-15,0 0 0 0,0 0 160 0,8 4 16 16,2 1 16-16,3-2 0 0,1-1-272 0,5 0-48 0,2 1-16 0,3-2 0 16,2 0-144-16,5 0-48 0,4 0 0 0,6 1 0 15,5 0 0-15,7 1-16 0,4-1 0 0,3-1 0 16,4-1-112-16,4 1 0 0,5 0-128 15,6 0 192-15,5 0-192 0,4 0 144 0,2-1-144 0,5 1 128 16,3 1-128-16,1-1 0 0,0-1 0 0,3 1 0 16,5 1 160-16,-2-1-160 0,-2-2 192 0,2 1-192 15,4 1 336-15,-1-1-32 0,-1-3-16 0,3 2 0 0,3 0 64 0,-1-2 16 16,-2-2 0-16,2 2 0 0,5 0-80 0,-2 0-16 16,-2-2 0-16,2 1 0 0,3 2-128 0,-2-1-16 15,-1-2-128-15,-1 1 192 0,2 1-192 0,-2-1 128 16,1 0-128-16,-3 1 0 0,0-1 0 0,0 1 128 15,-24 0-128-15,6-1 0 0,0 2 0 0,2-1 0 16,1-1 0-16,-2 0 0 0,1 2 0 0,-1-1 0 16,-4-2 128-16,-1 1-128 0,-3 0 0 0,0-2 0 15,0 3 128-15,-5-1-128 0,17-1 128 0,-9 1-128 16,-10 0 176-16,-6 1-176 0,-6-1 144 0,-4 0-144 16,-4 0 0-16,-3-1 144 0,-6 0-144 0,-6 1 128 0,-5-1-128 15,-5 1 128-15,-5-2-128 0,-6 1 160 16,-4-1-160-16,-6 1 160 0,-3-1-32 0,-3 1-128 15,-3-1 192-15,-1 2-64 16,-4-2-720-16,-3 3-160 0,-2 0-16 0,-4 1-16 16,-3 0-2608-16,-5 2-528 0</inkml:trace>
  <inkml:trace contextRef="#ctx0" brushRef="#br0" timeOffset="31329.59">15073 5971 32079 0,'-5'-16'1408'0,"2"11"320"0,2-2-1392 0,0 0-336 15,1-2 0-15,1 0 0 0,3-1 1040 0,1-1 144 16,3 0 32-16,3 0 0 0,2 1-512 0,2 0-80 16,2 2-32-16,2 0 0 0,2 0-256 0,1 3-48 15,-3 0-16-15,0 4 0 0,-1 0-144 0,-2 2-128 16,0 4 144-16,-3 1-144 0,-3 2 0 0,-2 3 128 0,-1 1-128 0,-1 2 0 15,-4 1 0-15,-1 0 144 0,-2 1-144 0,-1 1 128 16,-3 2 0-16,0-3-128 0,-2 1 192 16,-1-1-64-16,0 1 0 0,0-1-128 0,-1 1 192 0,1-1-64 15,1-2-128-15,-1 0 0 0,1-3 0 0,1-1 128 16,1-2-128-16,2 1 0 0,0-3 0 0,3-6 0 16,0 0 128-16,0 0-128 0,2 5 128 0,2 0-128 15,3-3 160-15,2-1-160 0,-2-1 192 0,2 0-192 0,2-1 128 0,0 0-128 16,0 0 0-16,0 2 0 0,0-1 256 0,1 1-48 15,0 0-16-15,1 1 0 0,-4 1 32 0,1 1 0 16,-3 0 0-16,1 2 0 0,-5 0 32 0,1 2 16 16,0 0 0-16,-3-1 0 0,-1 1 0 0,0 1 0 15,-1 0 0-15,-4 0 0 0,-1 1-48 0,-2 1-16 16,0 0 0-16,-2 1 0 0,-2-1-80 0,0 0 0 16,-1 0-128-16,0 0 192 0,0-1-192 0,-2-1 144 15,0 0-144-15,1 0 128 0,-1-2-128 0,2 0 0 16,0-1-192-16,1-2 192 0,0-1-448 0,2-1 48 15,1 0 0-15,1-2 0 16,2-4-496-16,1 1-112 0,2-1-16 0,3-3-11648 0,3-2-2352 0</inkml:trace>
  <inkml:trace contextRef="#ctx0" brushRef="#br0" timeOffset="31754.7">15623 6125 24879 0,'0'0'2208'0,"0"0"-1760"15,5 4-448-15,-1 2 0 0,-1 0 1360 0,-1 1 192 16,1 0 48-16,-1 0 0 0,0 2 112 0,0 0 16 15,0-1 16-15,2 0 0 16,-1 2-1040-16,3-1-224 0,-1 0-32 0,1-1-16 0,0-1-176 0,2 0-48 16,1-1 0-16,1 0 0 0,1-2-64 0,1 0-16 15,0-2 0-15,0 0 0 0,0-1 0 0,-2-1-128 16,0-1 192-16,-1-1-64 0,-2-1 0 0,0-1 0 16,-2 0 0-16,0-2 0 0,-2 0 64 0,-2-2 16 15,-2-2 0-15,-2-1 0 0,-2-1-208 0,0-1 144 16,-2-1-144-16,-2-1 128 0,-2 1-320 0,0-1-64 15,-1-1 0-15,-1 3-16 0,-1 0 272 0,-2 1-192 16,2-2 192-16,0 2-160 0,0 0 160 0,0 0 256 16,2 1-64-16,1 0-16 0,1-1 64 0,2 0 16 15,0 0 0-15,1 0 0 0,2 0 0 0,1 0 16 16,2-4 0-16,2 4 0 0,2 1 48 0,2 1 16 16,0 0 0-16,2 0 0 0,0 3-208 0,2 0-128 15,1 0 128-15,0 3-128 0,0 1 0 0,1 2 0 0,1 2 0 0,0 1 128 16,-1 2-128-16,0 3 0 15,-2 2 0-15,-2 1 128 0,0 1-128 0,-2 1 0 0,0 1 0 0,-3 2 128 16,-1 1-128-16,0-1 0 0,-1 1 128 0,-2 0-128 16,0 2 0-16,-1-1 0 15,-1 1 0-15,0 1 0 0,-2-1-192 0,1 0-128 0,-1-3 0 0,2 0-16 16,-2-1-496-16,1-1-80 0,3-3-32 16,0-1 0-16,1-2-1984 0,1 0-400 0,1-1-64 0</inkml:trace>
  <inkml:trace contextRef="#ctx0" brushRef="#br0" timeOffset="32210.8">16000 5856 32255 0,'0'0'2864'0,"0"0"-2288"16,0 0-576-16,0 0 0 0,-3-3 1184 0,3 3 128 15,0 0 32-15,0 0 0 0,0 0-336 0,-4 5-64 16,2 3-16-16,-2 1 0 0,1 1-736 0,1 2-192 15,0 1 0-15,0 3 0 0,1-1 128 0,1 1-128 16,0-1 128-16,1 1-128 0,3 0 0 0,-1-1 128 0,0 1-128 0,3-2 0 16,2-1 144-16,-1 0-144 15,2-2 160-15,0-1-160 0,1-1 192 0,0-1-64 0,-2-3-128 0,1 0 192 16,0-3-48-16,0-2-16 0,0-1 0 0,-1-3 0 0,2 0 0 16,0-3-128-16,1-1 192 0,0-3-64 0,-2-3-128 15,0 0 160-15,0-1-160 0,-2-2 160 0,0 0-160 0,0 0 0 16,-1 1 0-16,0 0 0 0,-2 2 0 0,-1 2 0 15,1 2 0-15,-2 0 0 0,-1 1 256 0,0 3-48 16,-1 6 0-16,0 0 0 0,0 0 240 0,0 0 32 16,0 0 16-16,0 0 0 0,0 0-256 0,0 0-48 15,-3 7-16-15,-1 3 0 0,1 2-48 0,1 3-128 16,-1-1 192-16,-1 2-64 0,2 2-128 0,1 1 0 16,0 1 0-16,0 0 0 0,1 1 0 0,0 1 0 15,0 0 0-15,1 0 0 0,0 0 0 0,0 0 0 16,1 0 0-16,-1-1 0 0,1-2 0 0,-1 1 0 0,0-2 0 0,2 1 0 31,-1-2-752-31,0-3-80 0,2-2 0 0,0-1-16 16,-1-3-2448-16,2-2-480 0</inkml:trace>
  <inkml:trace contextRef="#ctx0" brushRef="#br0" timeOffset="32460.78">16625 5916 39215 0,'-7'-9'1728'0,"7"9"384"16,0 0-1696-16,0 0-416 0,-4-4 0 0,4 4 0 16,0 0 704-16,0 0 48 0,0 0 16 0,0 0 0 15,-2 7-368-15,1 3-64 0,2 3-16 0,0 1 0 16,0 0-176-16,1 2-144 0,3 2 192 0,-1 2-192 16,0 2 160-16,0 0-160 0,-1-2 128 0,2 1-128 15,-1-1 0-15,-1 1 0 0,1-1 128 0,0 0-128 16,-3 0 0-16,1-3 128 0,-1-1-128 0,1-1 128 0,-2-1-256 0,0 0-64 15,-2-2-16-15,1 0 0 16,0-1-1760-16,0-2-336 0,0-2-80 16,-3-1-14448-16</inkml:trace>
  <inkml:trace contextRef="#ctx0" brushRef="#br0" timeOffset="32664.25">16448 6047 24879 0,'-3'-9'2208'0,"0"-1"-1760"16,-1-1-448-16,2-1 0 0,1 0 2608 0,1 0 432 15,1-1 96-15,1-1 0 0,2 2-1552 0,1 0-320 16,3 0-64-16,2 0-16 0,3 2-672 0,3 1-144 16,2 2-32-16,3 1 0 0,1 3-336 0,1 1 0 15,0 0 0-15,1 2 128 16,-3 3-128-16,1 0 0 0,-1 1 0 0,-2 2 0 0,-2 0 0 0,-1 2-208 16,-2 1 80-16,-1 1 128 15,-2 2-2048-15,-2 2-304 0,-2 2-48 0,-3 0-8384 16,-2 1-1680-16</inkml:trace>
  <inkml:trace contextRef="#ctx0" brushRef="#br0" timeOffset="32852.53">16498 6323 36111 0,'0'0'1600'0,"0"0"320"0,0 0-1536 0,0 0-384 0,0 0 0 0,0 0 0 16,0 0 1296-16,0 0 176 0,0 0 48 0,0 0 0 0,7-1-752 0,2-1-160 15,1-1-32-15,3 2 0 0,3-1-368 0,2 1-80 16,2 0 0-16,2 0-128 0,0-1 144 0,1-1-144 31,0 1 0-31,0-1 144 0,-1 0-336 0,0-1-64 16,0 0 0-16,2 1-16 15,-2-2-1776-15,1 2-368 0,0-2-64 0,1 1-14240 16</inkml:trace>
  <inkml:trace contextRef="#ctx0" brushRef="#br0" timeOffset="33260.47">17457 5855 18431 0,'0'0'816'0,"0"-6"160"0,0 1-784 0,0 0-192 0,2-2 0 0,-2 2 0 0,0-1 4416 0,1 1 848 16,0-1 176-16,-1 6 16 16,1-5-3120-16,-1 5-624 0,0 0-128 0,0 0-32 15,0 0-784-15,0 0-144 0,0 0-48 0,0 0 0 0,0 0-256 16,0 0-48-16,6 4-16 0,-1 3 0 0,0 0-256 15,-1 6 128-15,1 1-128 0,-2 2 0 16,0 3 0-16,0 1 0 0,0 1 0 0,-1 1 0 0,0 0 0 16,0 1 0-16,-1 1 0 0,0 0 0 0,1-1 0 0,-2 0 0 15,0 1 0-15,0 0 0 16,0-2-368-16,-2-1-128 0,1-3-16 0,0 0-16 16,0-3-1232-16,0-1-240 0,0-2-48 0,0-2-16 15,1-3-1392-15,0 0-288 0</inkml:trace>
  <inkml:trace contextRef="#ctx0" brushRef="#br0" timeOffset="33496.33">17370 6111 23039 0,'-4'-10'2048'0,"4"10"-1648"0,-2-7-400 0,2 0 0 16,2 1 2528-16,-1 0 416 0,0 1 96 0,2 0 16 15,4 1-1408-15,1 0-288 0,3-1-48 0,4 2-16 16,1-1-832-16,3 0-160 0,1 1-48 0,2 1 0 16,0 0-256-16,1-2 0 0,0 2 0 0,1 1 0 15,0 0-176-15,1 0-80 0,-3 1-32 0,0 0 0 16,-2-1-2560-16,0 1-512 0</inkml:trace>
  <inkml:trace contextRef="#ctx0" brushRef="#br0" timeOffset="34847.65">18623 5927 20271 0,'-1'-11'1792'0,"1"6"-1424"15,-1-1-368-15,1-2 0 0,0-2 1856 0,0 0 288 16,-1 0 64-16,1 2 16 0,1-1 16 0,0 1 16 0,-1 0 0 0,1 2 0 16,0 0-752-16,-1 6-160 15,0 0-16-15,0 0-16 0,0 0-608 0,0 0-112 16,0 0-16-16,2 9-16 0,-1 4-304 0,0 3-64 16,-1 0-16-16,-1 3 0 0,0 1-176 0,0 2 192 0,0 1-192 0,-1 2 192 15,0 0-192-15,-1 1 0 0,2-1 144 0,0-1-144 16,0-1 0-16,1 0 128 0,0 1-128 0,1-2 0 0,0-3-256 0,1 1-112 15,2-1-16-15,0-2-16 16,1-1-1328-16,0-4-272 0,1-2-48 16,0-2-16-16,2-4-1152 0,0-3-240 0</inkml:trace>
  <inkml:trace contextRef="#ctx0" brushRef="#br0" timeOffset="35066.68">18889 5843 12895 0,'1'-4'1152'0,"-1"-3"-928"16,-1 1-224-16,-1 0 0 0,0 1 4608 0,2 5 864 15,0 0 176-15,0 0 48 0,0 0-3072 0,0 0-624 16,0 0-112-16,0 0-32 0,0 0-1056 0,-1 6-224 16,-1 3-32-16,1 3-16 0,1 2-256 0,0 3-48 15,0 1-16-15,0 1 0 0,-1 2-208 0,1 1 144 16,1 1-144-16,0 3 128 0,1-1-128 0,0-1 0 16,0-1 0-16,0 0 0 0,0 2 0 0,2-3 0 15,-1 0 0-15,2-2-176 16,-1-1-528-16,0-1-96 0,1-3-32 0,0-1 0 15,1-1-2112-15,1-4-448 0,-1-2-64 0</inkml:trace>
  <inkml:trace contextRef="#ctx0" brushRef="#br0" timeOffset="35600.11">19492 5864 17503 0,'0'0'1552'0,"0"0"-1232"15,0 0-320-15,0 0 0 0,0 0 1600 0,0 0 256 16,0 0 48-16,0 0 16 0,0 0 16 0,0 0 16 16,0 0 0-16,1 8 0 0,-2 2-672 0,-2 2-144 15,-2 1-32-15,-1 4 0 0,-2 0-464 0,0 2-112 16,0 0-16-16,0 1 0 0,-2 2-64 0,0 0-32 15,0 2 0-15,-1-2 0 0,0 0-144 0,0-2-16 16,0 1-16-16,1-1 0 0,0-1-240 0,1-3 144 16,1-1-144-16,0-3 128 0,1-1-128 0,2-2 160 15,0-3-160-15,2 0 160 0,3-6-32 0,0 0-128 16,0 0 192-16,0 0-64 0,0 0-128 0,3-6 192 16,2-3-192-16,1-3 192 0,3-3-192 0,0-4 0 0,1-2 0 15,0-4 0-15,1-4 0 0,0-1 128 0,1-2-128 0,0 0 0 16,1-1 0-16,-1 2 0 0,0 2 0 0,-1 2 0 15,-1 4 144-15,-1 3-144 16,-1 3 160-16,-2 4-160 0,-1 2 448 0,-1 4 0 0,-1 2 0 16,-3 5 0-16,0 0-192 0,0 0-32 15,0 0-16-15,5 9 0 0,-2 2-48 0,0 2-16 0,0 3 0 0,-1 1 0 0,-1 3-144 0,1 1 160 16,0 0-160-16,1 1 160 0,-1 1-160 0,0 1 0 16,0-1 0-16,1 0 0 15,1-1 0-15,-1 0 0 0,0 0 128 0,1-1-128 16,-1 0 0-16,0-2 0 0,1-3 0 0,-1 0-176 31,-1-2-352-31,0-1-80 0,0-1-16 0,1-1 0 0,-1-1-1552 0,-1-2-304 0,-1-8-64 0,0 0-8400 16,0 0-1696-16</inkml:trace>
  <inkml:trace contextRef="#ctx0" brushRef="#br0" timeOffset="35775.21">19381 6186 28559 0,'-4'-4'2544'0,"0"-1"-2032"0,1-1-512 0,-2 1 0 0,1-2 1168 0,1 1 144 15,0 1 32-15,2-1 0 0,2 1-96 0,3-1-16 16,0 1 0-16,3 1 0 0,0-1-752 0,3 2-160 16,2-2-16-16,3 1-16 0,1 1-288 0,4-1 0 15,1 1-128-15,1 1 128 0,2 1-192 0,1 0 192 16,0-1-208-16,2 0 80 31,1 1-768-31,-1-1-128 0,0 0-48 0,-1-1 0 16,1-2-2672-16,-3 0-544 0</inkml:trace>
  <inkml:trace contextRef="#ctx0" brushRef="#br0" timeOffset="36057.94">19924 5904 20671 0,'7'-11'912'0,"-6"4"192"0,-1 1-880 0,2-1-224 0,-1 0 0 0,0 1 0 15,-1-1 2288-15,0 1 400 0,0 1 96 0,0 5 16 16,0 0-640-16,0 0-128 0,0 0-32 0,0 0 0 16,0 0-928-16,0 0-192 0,0 0-48 0,0 0 0 0,-2 8-304 0,0 2-64 15,-1 2-16-15,-1 1 0 0,2 0-272 0,-1 3-176 16,-1 0 192-16,1 2-192 0,0 0 192 0,0 1-192 15,-1 1 192-15,2 0-192 0,0 1 0 0,1-2 0 16,1 0 0-16,0 0 0 0,1 0 128 0,1-2-128 16,1 0 192-16,1-2-192 0,-1-1 0 0,2-2 0 15,2-2 0-15,1-3 0 0,-1 0 320 0,1-2-64 16,-1-1 0-16,2-1 0 0,-2-1-112 0,4-2-16 16,-1-1-128-16,1-3 192 0,1 1-64 0,1-1-128 15,0-1 176-15,1 1-176 0,1 0 0 0,2-2 0 16,-1-1-160-16,1 1 160 15,0-1-832-15,1 1-64 0,0-1 0 0,-2 0 0 16,1 0-2080-16,-1-2-416 0,-2 0-96 0</inkml:trace>
  <inkml:trace contextRef="#ctx0" brushRef="#br0" timeOffset="36389.31">20182 5766 16575 0,'-10'-20'736'0,"5"12"160"0,2-2-720 0,-1-1-176 0,0-1 0 0,2 1 0 16,1 0 4432-16,2 2 864 0,1 1 160 0,3 0 48 16,0 2-3840-16,2 0-768 0,2 3-160 0,0 2-32 15,2 1-464-15,0 2-112 0,0 0 0 0,0 2-128 0,0 0 144 0,-1 2-144 16,-2 1 0-16,-1 1 144 0,-2 0-144 0,0 0 0 16,-2 1 144-16,-2 1-144 0,-1-2 288 0,-1 1-16 15,-2-2 0-15,-2 2 0 0,0 0 32 0,-1 1 0 16,0-1 0-16,-1-2 0 0,-1 0-128 0,2-2-32 0,1 1 0 0,2-1 0 15,3-5-144-15,0 0 160 0,0 0-160 0,0 0 160 16,0 0-32-16,4 6 0 16,4-2 0-16,1-1 0 0,1-2 0 0,2-1-128 0,1-1 192 0,1-2-64 15,2 0-128-15,0 0 0 0,1-1 0 0,0 1 0 32,3-1-384-32,0-1-96 0,1 2-32 0,0 0 0 15,-1 1-2240-15,1-2-464 0</inkml:trace>
  <inkml:trace contextRef="#ctx0" brushRef="#br0" timeOffset="37207.11">21133 4093 22111 0,'-3'-11'1968'0,"3"11"-1584"16,-3-4-384-16,0-1 0 15,1 2-480-15,-3 0-176 0,-2-1-48 0,0 1 0 0,3 0 80 0,0 0 16 0,-1-1 0 0,1 0 0 0,1-1 848 0,-1 1 160 16,1-1 48-16,-1-2 0 16,0 0 608-16,2 2 128 0,1-3 32 0,1 0 0 15,0 1-96-15,1-1-16 0,1-1 0 0,2 0 0 16,1 1-208-16,1 2-64 0,0 1 0 0,1-2 0 15,2 0-160-15,-1 2-32 0,3-1-16 0,1 2 0 16,2 0-320-16,2 0-64 0,2 1-16 0,-3 1 0 0,2 1-16 0,-2 1 0 16,-1 1 0-16,1 1 0 0,-1 0-32 0,0 3-16 15,-2 0 0-15,0 3 0 0,1 1 144 0,-2 2 16 16,0 0 16-16,-2 3 0 0,0 1 80 0,0 3 16 16,-1 2 0-16,-1 1 0 0,0 2-176 0,0 1-16 15,-2 2-16-15,0 3 0 0,-1 0-96 0,0 1 0 0,-1 3-128 0,-1 1 192 16,-2 2-64-16,0 2-128 15,-2 3 176-15,-1 3-176 0,1 2 192 0,0 1-64 0,-1 1 0 0,-1 0-128 16,0 0 240-16,0 3-64 16,-2 3-16-16,2 1 0 0,-2 1-32 0,2 0 0 15,-2 0 0-15,1-1 0 0,-1-1-128 0,1 1 192 0,-1 1-192 16,1 0 192-16,0 2-192 0,1-2 160 0,-3-2-160 0,2-2 160 16,0 0 0-16,0 1 0 0,1-1 0 0,0-1 0 15,1 1 0-15,1-3 0 0,0 0 0 0,2-2 0 16,1 0 16-16,1 0 0 0,1-6 0 0,2 0 0 15,-1-1 0-15,-1-2 0 0,1-1 0 0,-1-2 0 16,0-1 16-16,0-1 16 0,0-6 0 0,-1 0 0 16,0-3-16-16,-1-2-16 0,0-1 0 0,-1-2 0 0,-1-2-48 15,-1 1 0-15,0-3 0 0,-3-1 0 0,-1 1 64 0,-3-2 16 16,-1-2 0-16,-2 0 0 0,-3-1 64 0,-3 0 16 16,-2 1 0-16,-3-1 0 15,-2-2-128-15,-4 0-32 0,-2 0 0 0,-3-2 0 0,-2 0-128 0,0-1 0 16,-1 1 0-16,2 1 0 15,-1 0-512-15,-3 2-144 0,0-1-32 16,-2 1 0-16,-1-1-1408 0,-1 2-272 0,-2-1-64 0,0 2-9472 16,1 2-1904-16</inkml:trace>
  <inkml:trace contextRef="#ctx0" brushRef="#br0" timeOffset="40192.15">8372 9339 13823 0,'-5'-11'608'0,"5"11"128"0,-2-7-592 0,0 1-144 0,1 0 0 0,1 6 0 15,-2-5 3632-15,2 5 688 0,-2-7 144 0,2 7 16 16,0 0-2144-16,0 0-432 0,0 0-96 0,0 0-16 16,0 0-912-16,1 5-192 0,0 0-48 0,0 4 0 15,0 3-320-15,0 2-64 0,-1 3 0 0,2 2-16 16,2 1-96-16,-1 8-16 0,0 2 0 0,0-2 0 16,2-1-128-16,-1 0 0 0,0 2 0 0,-1-1 0 15,-1 0 0-15,0-1 128 0,0 1-128 0,1-3 0 16,-1-1-352-16,1 0-160 0,0-4-16 15,0-1-16-15,-2-2-1648 16,1-2-336-16,1-1-64 0,-1 0-16 0</inkml:trace>
  <inkml:trace contextRef="#ctx0" brushRef="#br0" timeOffset="40682.91">8364 9463 17503 0,'-17'-15'768'0,"9"7"176"0,-1-1-752 0,1 0-192 15,0-1 0-15,2 0 0 16,2-1 4080-16,3 1 784 0,-1 0 144 0,5 0 48 0,1 1-3248 0,3 0-640 16,1 1-128-16,5-2-16 0,2 0-464 0,3 0-96 15,2 0-16-15,1 1 0 0,1 3-256 0,1 0-48 16,2 2-16-16,-2 2 0 0,-2 0-128 0,0 5 0 0,-2 0 0 0,0 2 128 16,-1 2-128-16,-3 2 0 0,-2 1 0 0,-1 3 0 15,-1 1 0-15,-4 2 0 0,-3 0 0 0,-1 2 0 16,-3 0-224-16,-4 1 32 0,0 0 0 0,-2 1 0 15,-4 1 0-15,-1 0 0 0,-2-2 0 0,1 0 0 16,-1 0 192-16,0-2 0 0,-2-1-160 0,4-2 160 16,-1-2 0-16,2-1 0 0,2-1 0 0,0-2 0 15,1-2 144-15,3 0-144 0,4-6 160 0,0 0-160 16,0 0 128-16,0 0-128 0,0 0 0 0,5 4 144 0,3 1-144 0,1-1 0 16,2 0 0-16,0 0-176 0,0-1 176 0,1 1-128 15,2 1 128-15,1 0-128 0,0 2 128 0,-2 2 0 16,2 1 0-16,-2 1-128 0,0 1 128 0,-2 1 0 15,-2 0 0-15,-2 0 0 0,-1 1 128 0,-3-2-128 32,-2 0 128-32,-3 0-128 0,-2-1 208 0,-4 1-16 15,-2 1-16-15,-5-1 0 0,-3-2 272 0,-3-1 64 16,0-1 16-16,-2-2 0 0,-4 0 48 0,0-2 0 16,0-1 0-16,-1 0 0 0,-1-3-256 0,2 0-32 15,0-1-16-15,1-1 0 0,2 0-272 0,3 0 0 16,4-2 0-16,0-2 0 15,4 1-1424-15,3-1-240 0,2 0-64 0,4-1-16864 0</inkml:trace>
  <inkml:trace contextRef="#ctx0" brushRef="#br0" timeOffset="41503.08">5565 9677 17151 0,'-7'-9'768'0,"5"4"144"0,-1-3-720 0,-2 0-192 16,0 0 0-16,0 0 0 0,1-1 1632 0,-1 0 288 15,1 0 64-15,0 2 16 0,-1 0-144 0,1 1-48 16,1 2 0-16,-1 1 0 0,4 3-400 0,0 0-96 16,-4 2-16-16,-1 3 0 0,2 4-752 0,0 3-160 15,-2 4-16-15,2 2-16 0,0 3-224 0,0 2-128 16,-1 3 160-16,2 1-160 0,1 0 0 0,0 2 0 16,1 2 0-16,0-1 0 0,0-2 0 0,2 1 0 15,0-1 0-15,2-2 0 0,-1 0 0 0,1 0 0 16,1-2 0-16,1-2 0 0,0-2 0 0,-1-2 128 0,0-2-128 0,-2-4 0 15,0-2 0-15,-1-4 0 16,-2-6 128-16,0 0-128 0,0 0 0 0,0 0 144 0,0 0-144 0,-3-7 128 16,0-4 64-16,-3-4 0 0,2-2 0 0,-2-4 0 15,-1-2-192-15,0-4 0 0,1-1 144 0,-1-4-144 16,1-4 0-16,2-2 128 0,1 0-128 0,1-1 0 16,0 1 0-16,2 1 0 0,0 2 0 0,-1 3 128 15,2 4 0-15,2 1 16 0,-1 4 0 0,2 3 0 16,2 3 64-16,0 2 16 0,1 4 0 0,2 3 0 15,0 1-224-15,2 3 0 0,2 1 0 0,1 4 0 0,1 2 0 0,2 2 0 16,1 2-144-16,-1 2 144 0,1-1-400 0,-2 3 16 16,1 2 0-16,-2 0 0 15,-1 2-1392-15,-1 3-272 0,-1 0-48 0,-2 2-7952 16,-3 1-1584-16</inkml:trace>
  <inkml:trace contextRef="#ctx0" brushRef="#br0" timeOffset="41676.57">5479 9976 26719 0,'-13'-7'1184'0,"7"5"240"0,1-1-1136 0,-1 1-288 0,2 0 0 0,4 2 0 16,-5-3 2256-16,5 3 400 0,0 0 80 0,0 0 16 15,0 0-1616-15,0 0-320 0,0 0-64 0,8-1-16 16,1 0-512-16,3 0-96 0,1 0-128 0,3 1 176 16,0-1-176-16,3 1 0 0,1-1 0 0,3 0 128 15,0 0-288-15,1 1-64 0,0-3-16 0,0 1 0 31,-1 0-2832-31,-1 0-560 0</inkml:trace>
  <inkml:trace contextRef="#ctx0" brushRef="#br0" timeOffset="41865.87">5928 10153 25791 0,'-10'6'2304'0,"6"-2"-1856"15,1 3-448-15,1 0 0 16,-2 3 1152-16,0 1 144 0,2 1 32 0,-1 2 0 0,1-1 112 0,-1 2 32 15,2 2 0-15,-1 0 0 0,2 0-752 0,0-1-144 16,0 1-16-16,0-1-16 0,1 1-336 0,0-1-64 16,0 1-16-16,0-2 0 0,2 1-128 0,-2-2-176 15,0-1 48-15,0-1 0 16,0-1-1936-16,1-1-384 0,-1-1-80 0</inkml:trace>
  <inkml:trace contextRef="#ctx0" brushRef="#br0" timeOffset="42307.96">5826 10279 23039 0,'-9'-9'2048'0,"4"4"-1648"0,2 0-400 0,0-1 0 16,-2 0 2288-16,3-1 368 0,0 1 80 0,2-2 16 15,1 0-1088-15,2 0-192 0,2 2-64 0,0-1 0 16,2 1-672-16,1 0-144 0,3 1-16 0,3 0-16 16,0 1-208-16,1 1-32 0,1 1-16 0,-1 2 0 0,1 2-160 0,-2 1-16 31,0 1-128-31,-2 1 192 0,-2 0-192 0,0 2 0 0,-2 0 0 0,-2 2 0 0,0 0 0 0,-4 0 0 31,-1 0 0-31,-1 1 0 0,-3-2 0 0,0 2 0 16,-2 0-176-16,0 0 176 0,-3 0-176 0,1 1 176 15,0 0-128-15,0-1 128 0,2-1 0 0,0-2 0 16,1-1 0-16,4-6 0 0,-2 5 0 0,2-5 0 16,0 0 0-16,0 0-128 0,0 0 128 0,0 0-128 15,5 6 128-15,2-2-128 0,-1 0 128 0,2-2 0 16,0 0-144-16,0 0 144 0,1 1 0 0,1 0 0 0,0 0 0 0,0 0 0 15,0 1 0-15,0 0 0 0,-1 0 0 16,-2 2 128-16,1-1 48 0,-3 1 0 0,0-1 0 0,-3 1 0 16,-1 0-16-16,-1 2 0 0,-2-2 0 15,-1 0 0-15,-2 1 96 0,-1-1 0 0,-2 2 16 0,-2 0 0 16,-1 0-48-16,0-1-16 0,-1 1 0 0,0 0 0 16,0-1-208-16,0 1 0 0,0-1 0 0,-1-1 0 15,2 0-384 1,0-2-128-16,0-1-32 0,2 1 0 0,0-2-1696 15,1-2-352-15,0-1-64 0,3-2-16 0</inkml:trace>
  <inkml:trace contextRef="#ctx0" brushRef="#br0" timeOffset="42496.28">6226 10277 18431 0,'0'0'1632'0,"0"0"-1312"15,0 0-320-15,0 0 0 0,-2 8 4128 0,0 0 752 16,2 1 160-16,0 1 16 0,0 1-3408 0,2 1-688 15,-1 1-144-15,0 1-32 0,0 2-448 0,0 0-80 16,1 1-32-16,0-1 0 0,1 1-224 0,1 1 0 16,-2 0 128-16,1-1-128 0,2 0 0 0,-1-2-128 15,1 0 128-15,0-2-208 16,2-2-1264-16,-1-1-256 0,0 0-64 0,-2-4-8992 16,-4-6-1808-16</inkml:trace>
  <inkml:trace contextRef="#ctx0" brushRef="#br0" timeOffset="42761.89">6193 10316 20271 0,'-4'-6'1792'0,"1"0"-1424"0,0-2-368 0,1 0 0 16,-1 1 3072-16,2 0 560 0,0 1 96 0,2-1 32 15,2 1-2016-15,1 1-400 0,3 1-64 0,1 0-32 16,4 0-768-16,2 1-160 0,1 0-16 0,3 2-16 0,0 0-32 0,2 2 0 16,2 0 0-16,0 3 0 15,0 0 128-15,0 2 32 0,-1 1 0 0,-1 2 0 16,0 0-64-16,-3 1-16 0,-1 0 0 0,-2 2 0 0,-2 1-112 0,-3 0-32 15,-3-1 0-15,-1 1 0 0,-2 1-192 16,-2 0 176-16,-2-1-176 0,-2 1 160 0,-4 0 0 0,-2-1 0 16,-2-1 0-16,-2 1 0 0,-2 0-160 0,-1 1 0 15,0-2 0-15,-1 0 0 0,1-1-224 0,-2-2-128 16,2-2-32-16,2 1 0 16,0-4-512-16,2 0-96 0,2-3-32 0,3-1-11152 15,1-2-2240-15</inkml:trace>
  <inkml:trace contextRef="#ctx0" brushRef="#br0" timeOffset="42982.38">7104 9798 19343 0,'0'0'1728'0,"-2"-7"-1392"0,2 1-336 16,2-1 0-16,0 2 3824 0,1-1 688 0,3-1 144 0,1 2 16 15,2 1-3424-15,3-1-688 0,4 1-144 0,1 0-32 16,2 1-224-16,2 0-160 0,1 1 192 0,0 1-192 16,0 1-144-16,0 1-144 0,1 0-32 0,-4 2-10736 15,-1 1-2144-15</inkml:trace>
  <inkml:trace contextRef="#ctx0" brushRef="#br0" timeOffset="43140.05">7185 9974 12895 0,'-14'5'1152'0,"8"-2"-928"0,1-1-224 0,-1 1 0 0,1 0 4896 0,0 1 928 16,5-4 192-16,0 0 48 0,0 0-3488 0,0 0-688 16,0 0-144-16,0 0-16 0,8 3-1024 0,3-2-208 15,1-1-48-15,7-2 0 0,3 1-208 0,3-1-48 16,3-3-16-16,1 1 0 16,3-2-1168-16,2 0-224 0,1-3-64 0</inkml:trace>
  <inkml:trace contextRef="#ctx0" brushRef="#br0" timeOffset="43939.98">8915 9913 16575 0,'0'0'1472'0,"-5"3"-1168"16,-1-2-304-16,1 2 0 0,-2 1 2448 0,1 3 432 15,-2 1 96-15,2 0 16 0,4 5-1856 0,-2-1-368 16,-1 1-80-16,0 1-16 0,-1 0-96 0,4 2-32 15,-1-2 0-15,1 2 0 0,-1-3 32 0,2 0 16 16,2-1 0-16,4 0 0 0,-1-2-96 0,2 0-32 16,0-2 0-16,2-2 0 0,0-1-80 0,1-2-32 15,-1-1 0-15,1-3 0 0,1-1-16 0,0-3 0 16,1-1 0-16,0-2 0 0,0-3-16 0,-1-2-16 16,0-1 0-16,0-2 0 0,-2 0-32 0,1-2 0 0,-2-1 0 0,-1 1 0 15,0-2-48-15,-2 3-16 0,-1 4 0 16,-1 1 0-16,-1 1 256 0,-1 2 48 15,0 2 16-15,-2 1 0 0,2 6-112 0,0 0-32 0,0 0 0 0,0 0 0 16,-6 3-384-16,2 4 0 0,0 2 0 0,2 4 0 0,1 4 0 0,-1 3 0 16,1 4-128-16,1 2 128 0,0 4 0 0,1 2 0 15,1 3-144-15,0 2 144 0,2 4 0 0,-1 1 0 16,-1-1 0-16,0 2 0 0,1 1 0 0,-1 0 0 16,-1 0 0-16,0 0 0 0,0-1 0 0,-1 0 0 15,-1-1 0-15,1-2 0 0,0-3 0 0,-2-3 0 16,-4-2 0-16,0-5 0 0,0-2 0 0,0-4 192 15,-3-3-48-15,0-3-16 0,-1-6 80 0,0-1 16 16,-1-2 0-16,0-4 0 16,-1-1 96-16,0-4 32 0,0-4 0 0,0-2 0 0,0-3 32 0,2-1 16 15,1-1 0-15,1-4 0 0,1-2-224 0,2 0-48 16,3 2-128-16,2-2 192 0,0 0-192 0,2 0-128 16,3 1 128-16,1-1-208 0,3 1-160 0,2 1-16 15,-1 1-16-15,0 1 0 16,-1 0-432-16,2 1-96 0,1-1-16 0,0 4 0 15,0 2-1696-15,2 1-352 0,2 1-64 0</inkml:trace>
  <inkml:trace contextRef="#ctx0" brushRef="#br0" timeOffset="45141.2">10170 9489 35935 0,'-13'-7'1600'0,"13"7"320"0,-5-2-1536 0,5 2-384 15,-5-2 0-15,5 2 0 0,0 0 496 0,0 0 16 16,0 0 16-16,0 0 0 0,0 0-96 0,0 0-32 16,6-2 0-16,3 0 0 0,3 1-400 0,1 1 0 15,6 0 0-15,0 1 0 0,1-1 0 0,2 0-256 16,0 0 64-16,1 0 16 16,1 0-2352-16,0 2-480 0,-2-2-80 0</inkml:trace>
  <inkml:trace contextRef="#ctx0" brushRef="#br0" timeOffset="45314.25">10196 9722 25791 0,'-19'-1'1152'0,"11"2"224"15,-2 0-1104-15,3 0-272 0,1-1 0 0,6 0 0 0,-5 1 2496 0,5-1 432 16,0 0 80-16,0 0 32 0,0 0-2000 0,0 0-400 16,6 7-64-16,4-2-32 0,2 0-352 0,4-2-192 15,3-2 192-15,2-1-192 16,4-1 144-16,0-1-144 0,1-3 0 0,2 1 144 15,1 1-656-15,1-1-144 0,0 1-32 0</inkml:trace>
  <inkml:trace contextRef="#ctx0" brushRef="#br0" timeOffset="46260.75">14255 8642 12895 0,'0'0'576'0,"0"0"112"16,1-6-560-16,1 1-128 0,0-1 0 0,0 1 0 0,1-2 2832 0,-1 0 544 0,0 2 96 0,0-1 32 15,0 1-1024-15,1 1-208 0,-3 4-32 0,0 0-16 16,0 0-752-16,0 0-128 0,0 0-48 0,0 0 0 15,0 0-656-15,0 0-144 0,-6 6-32 0,0 3 0 16,-2 2-272-16,-1 2-64 0,-1 1-128 0,0 2 192 16,-1-1-192-16,1 2 144 0,0-1-144 0,1 2 128 15,-1-2 0-15,1 1-128 0,1-3 192 0,2 0-64 16,-1 0 0-16,1-2-128 0,1-2 192 0,2-2-64 16,-1 0 64-16,3-1 16 0,1-7 0 0,0 0 0 0,0 0 48 0,0 0 0 15,4 6 0-15,0-1 0 0,1-3-64 0,3-1 0 16,-1-1 0-16,3-1 0 0,1-1-48 0,2 0-16 15,3-1 0-15,1 0 0 16,0-1-128-16,2 0 128 0,1 1-128 0,0 1 128 0,-2 1-128 0,1 1 0 16,-1 2 0-16,-1 2 0 0,-1-1 0 0,-1 2 0 0,-2 3-144 0,2 2 144 15,-1 1 0-15,-2 1 0 0,-2 0-128 0,-1 1 128 32,-2 0 0-32,0 2 0 0,-3-1 0 0,0 1 0 0,-3 0 0 0,-1-1 0 0,-1-1 0 0,-1-1 0 31,-3 0 0-31,-1 0 144 0,-3-1-144 0,-1 1 192 0,-1-2-32 0,-2-1 0 0,-2-1 0 0,0 0 0 15,-4-1-16-15,1 0 0 0,-2-2 0 0,0 0 0 32,-1-1-144-32,0-1 0 0,2-1 144 0,-1-1-144 15,1-1-208-15,1 0-112 0,2-1-32 0,0-2 0 16,2 0-576-16,0 0-112 0,3-2-32 0,0-1-11440 16,1-3-2288-16</inkml:trace>
  <inkml:trace contextRef="#ctx0" brushRef="#br0" timeOffset="46495.58">14294 8660 7359 0,'0'0'320'0,"-3"-5"80"0,1-3-400 0,2 2 0 16,2-2 0-16,2 0 0 0,2 2 6608 0,3-1 1248 16,1 0 240-16,2 2 48 0,1-1-5808 0,1 2-1168 15,3 0-224-15,-1 0-48 0,1 1-608 0,0 1-112 16,2 0-32-16,0 0 0 0,-1 1-144 0,0 0 0 15,0 0 0-15,-2 1 0 0,1 0 0 0,-1-1 0 16,0 1 0-16,-2 0 0 16,-1 0-464-16,-2 0-32 0,-2-1 0 0,-3 1 0 15,-6 0-1232-15,0 0-256 0,0 0-64 0,0 0-13024 0</inkml:trace>
  <inkml:trace contextRef="#ctx0" brushRef="#br0" timeOffset="47501.4">15030 8844 19807 0,'0'0'880'0,"0"0"176"0,4-7-848 0,-1 0-208 0,-3-2 0 0,1 1 0 16,0 2 2048-16,-1-1 352 0,0 0 80 0,0 1 16 16,0-1-352-16,0 2-64 0,0 5-16 0,0 0 0 15,0 0-848-15,0 0-160 0,0 0-32 0,0 0-16 16,0 0-672-16,0 9-128 0,0 2-16 0,-1 3-16 15,0 3-176-15,-1 4 128 0,1 4-128 0,-2 2 128 16,1 4-128-16,1 1 192 0,0 0-192 0,0 1 192 16,0 1-64-16,0 0 0 0,0 1 0 0,1-1 0 15,-2-2-128-15,1 0 128 0,0 0-128 0,0-1 128 0,0-3-128 0,-1-1 128 16,0-3-128-16,-1-3 128 0,1-4 16 0,0-1 0 16,0-4 0-16,0-3 0 0,1-3 96 0,1-6 16 15,0 0 0-15,0 0 0 0,0 0 96 0,-4-4 32 16,2-5 0-16,0-2 0 0,1-3-80 0,1-4-16 15,0-3 0-15,1-2 0 0,1-2-288 0,1-3 160 16,2-1-160-16,-1-2 128 0,2-1-128 0,0 0 0 16,0 1 0-16,1 3 0 0,1 0 0 0,1 3 0 0,-1 3-192 0,0 2 192 15,1 2-176-15,1 4 176 0,0 2-128 0,1 3 128 16,0 3-192-16,0 1 64 16,0 3 0-16,1 2 0 0,0 2 128 0,0 2 0 15,0 0-144-15,-1 3 144 0,0 1 0 0,-1 2 0 0,-2 2 0 0,0 2 0 16,-2-1 0-16,0 1 0 0,-4 0 0 0,-2 2 0 15,-1-1 0-15,-2-1 160 16,-3 0-160-16,-2-1 160 0,-1 0-160 0,-2 0 192 0,-2-1-192 0,0 3 192 0,-2-3-192 0,1 0 0 16,-3-1 0-16,1-1 128 15,0 0-496 1,2-2-96-16,2 0-32 0,2-1 0 16,1-3-1296-16,2-1-272 0,3 1-48 0,4-4-9632 0,0 0-1920 0</inkml:trace>
  <inkml:trace contextRef="#ctx0" brushRef="#br0" timeOffset="47785.28">15390 9195 14735 0,'0'0'1312'0,"1"7"-1056"0,0-1-256 0,1 2 0 0,2 0 2448 0,-2-1 432 15,-1 1 96-15,1 1 16 0,0 0-944 0,2-1-192 16,-1 1-48-16,0 0 0 0,3 0-768 0,0-2-144 16,2 0-48-16,1-1 0 0,1-1-224 0,1-1-48 15,0-1-16-15,1-2 0 0,1-1 48 0,-2-1 16 16,0-3 0-16,-1 0 0 0,-1-2 80 0,-2-1 32 15,0-2 0-15,0-2 0 0,-6-3 16 0,-1-1 0 0,-1 1 0 0,-5 0 0 16,0-4-304-16,-2 4-48 0,-2 1-16 16,-1 2 0-16,-1 1-256 0,0 3-128 15,-1 2 128-15,-1 1-128 0,1 3 0 0,0 2-176 0,0 3 16 0,1 1 0 32,1 1-240-32,1 0-48 0,1 2-16 0,2 1 0 15,3 0-640-15,3-1-128 0,2 1-32 0,2-1 0 16,3 0-2368-16,1-3-464 0</inkml:trace>
  <inkml:trace contextRef="#ctx0" brushRef="#br0" timeOffset="48369.45">16329 8603 19343 0,'0'0'848'0,"0"0"192"0,0-5-832 0,0 5-208 15,0-5 0-15,0 5 0 0,0 0 2672 0,0 0 480 0,0 0 112 0,0 0 0 16,0 0-1408-16,0 0-272 15,-3 7-64-15,-2 2-16 0,-2 3-960 0,0 2-192 0,0 1-32 0,-2 4-16 16,0 2-48-16,0 1 0 0,-1 2 0 0,0 2 0 16,2-3-80-16,-1 0-32 0,-1 0 0 0,1-1 0 15,1-1-16-15,1-1-128 0,-2-2 192 0,1-1-64 16,1-3 0-16,0-3-128 0,1 0 192 0,2-2-64 16,-3-3 48-16,7-6 0 0,0 0 0 0,0 0 0 15,0 0 176-15,0 0 32 0,0 0 16 0,3-7 0 0,1-4 32 0,0-4 0 16,3-3 0-16,1-4 0 0,1-5-288 0,0-2-144 15,2-5 160-15,3-2-160 0,-3-1 0 0,2 0 0 16,1-2 0-16,0 4 0 0,-1 2 0 0,-1 3-128 31,-2 5 128-31,-2 4 0 0,0 4 0 0,0 4 272 16,-2 3-16-16,0 4-16 0,-1 1-64 0,-5 5-16 16,0 0 0-16,8 4 0 0,0 1-160 0,-2 3 0 15,1 3-192-15,0 2 192 0,-1 1-160 0,2 3 160 16,0 2 0-16,-1 0-144 0,1 0 144 0,0 2 0 15,-2 0 0-15,1 1 0 0,1 1 0 0,-1 0 0 16,0 0 0-16,-1-1 0 0,0-1 0 0,-1 1 0 16,2 0 0-16,-3-1-128 15,0 0-256-15,0-2-32 0,-1-3-16 0,0-1 0 16,-2-1-1424-16,-1-2-304 0,0-2-48 0,-1-3-14560 0</inkml:trace>
  <inkml:trace contextRef="#ctx0" brushRef="#br0" timeOffset="48557.32">16214 8851 35247 0,'-11'-9'1552'0,"6"6"336"0,1-2-1504 0,0 1-384 0,0-1 0 0,2 1 0 15,2 4 672-15,0-6 64 0,0 6 16 0,6-5 0 16,1 1-384-16,3-2-80 0,3 1-16 0,5-1 0 0,3 2-272 0,2-1 0 16,2 0 0-16,4 1 0 0,1 2 0 0,2 0-144 15,2-1 144-15,1-1-192 16,1 1-752-16,-1 0-144 0,-1-3-48 0,-1 1-9600 15,-2-3-1920-15</inkml:trace>
  <inkml:trace contextRef="#ctx0" brushRef="#br0" timeOffset="48870.96">16955 8494 16575 0,'0'0'736'0,"0"-6"160"0,0-1-720 0,-2 0-176 16,1 2 0-16,0-1 0 0,0 0 3936 0,0 0 752 0,0 1 160 0,1 5 16 15,0 0-2576-15,0 0-528 16,0 0-96-16,0 0-32 0,0 0-992 0,0 0-208 15,-3 6-48-15,2 2 0 0,-1 2-224 0,0 2-160 16,-1 5 192-16,-1 0-192 0,0 3 208 0,-1 1-64 16,0 1-16-16,-1 0 0 0,1 0 16 0,-1 1 0 0,2 0 0 0,1 0 0 15,-1 1-16-15,1 0-128 16,1-2 192-16,1-2-64 0,1 1-128 0,1 0 0 16,1-1 144-16,1-2-144 0,2-2 176 0,0-2-48 0,2-1 0 15,1-4 0-15,0 0 64 0,2-2 16 0,1-2 0 0,1-1 0 16,2-2 48-16,1-2 16 0,-2-2 0 0,5-1 0 15,-1 0-64-15,2 0-16 0,-1-4 0 16,-1 1 0-16,-1-1-192 0,0 0 0 0,0 1 0 0,-1-1 0 16,-2 0-560-16,2 0 0 0,-2 1 0 0,-1 2 0 15,-1 1-1232-15,-1 1-256 0,-1-1-64 0,-2 2 0 16,1-1-944-16,0 0-192 0</inkml:trace>
  <inkml:trace contextRef="#ctx0" brushRef="#br0" timeOffset="49358.65">17417 8135 23951 0,'-2'-20'2128'0,"2"12"-1696"0,2-1-432 0,0 0 0 16,2 0 1952-16,0-1 304 15,2-1 64-15,0 1 16 0,2 1-1120 0,1 1-240 0,1 2-32 0,2 0-16 16,1 1-240-16,0 0-48 0,1 3-16 0,0 1 0 16,-2 1-320-16,0 1-64 0,0 1-16 0,-1 2 0 15,-3-1-96-15,-1 1-128 0,1 2 176 0,-1 0-176 0,-3 1 144 0,-1 0-144 16,0 0 0-16,-1 2 144 0,-2-1-144 0,1 1 128 15,0-1-128-15,-1 1 128 0,-1-1-128 16,1 0 128-16,1-1-128 0,0 0 128 0,1-1-128 16,0 1 0-16,2 0 0 0,0-1 128 15,2 0-128-15,0-1 0 0,2 0 0 0,0-1 0 0,0 0 0 0,2 1 0 16,-1-2 0-16,2 2 0 0,0-1 128 0,-1 0-128 16,1 1 0-16,-1-1 128 0,-1-1-128 0,-2 2 0 15,-1-1 0-15,-6-4 0 0,0 0 0 0,0 0 192 0,-1 6-64 0,-4-1 0 16,-1 1 304-16,-4 0 48 0,-4 2 16 0,-3-1 0 15,-3-1-144-15,-1 1-32 16,1-1 0-16,-2 2 0 0,-2 1-320 0,2 0 0 16,-3-2 0-16,0 1 128 15,0 1-528-15,-1-1-112 0,1-3 0 0,1 2-16 16,1-1-2000-16,2 1-400 0,0 0-80 0</inkml:trace>
  <inkml:trace contextRef="#ctx0" brushRef="#br0" timeOffset="50116.21">13199 9855 23039 0,'-6'-2'2048'0,"2"0"-1648"15,1-1-400-15,-3 1 0 0,1 1 416 0,0 0 0 16,2-1 0-16,3 2 0 0,0 0-32 0,0 0 0 0,0 0 0 0,0 0 0 15,8-3 16-15,0 0 0 0,6 1 0 0,3 0 0 0,5 0 192 0,5 0 48 16,6 0 0-16,5-1 0 16,5-2 64-16,3-1 32 0,7 1 0 0,6 0 0 15,7 1-352-15,6-2-80 0,5 2-16 0,5-2 0 0,4 2-160 0,8 0-128 16,5-2 192-16,5 2-192 0,5 0 128 0,5 1-128 16,1-1 0-16,5 0 0 0,7 3 0 0,3-2 0 15,-25 0 0-15,8-1 0 0,9 2 0 0,6 1 0 16,4 0 0-16,4 0 0 0,2 0 128 0,3-1-128 15,6-1 0-15,39 2 0 0,-9 0 0 0,-9 0 0 16,-3-2 0-16,-3 0 0 0,-3 0 0 0,-1 1 128 16,-34 0-128-16,3 0 0 0,2-3 176 0,2 2-176 0,3 0 160 0,-1 1-160 15,-1-3 224-15,-1 1-48 0,1-1-16 0,-1 1 0 32,-2 0-160-32,-2-1 192 0,-3 1-192 0,-3 0 192 0,-5 2-192 0,-1 0 160 0,-3 0-160 0,-5 0 160 15,18-1-160-15,-11 3 128 0,-9 3-128 0,-9-2 128 0,-11-2-128 0,-5-2 192 16,-12 1-192-16,-5 1 192 0,-9 1-48 15,-5 0 0-15,-7 0 0 0,-6 0 0 0,-4 0-16 16,-5-1 0-16,-3 0 0 0,-7 1 0 0,-4-1-128 0,-4 1-176 16,-9 0 48-16,0 0 0 15,0 0-512-15,-8 2-112 0,-3 0-16 0,-4 2 0 16,-4 0-704-16,-3 3-160 0,-4-1-32 0</inkml:trace>
  <inkml:trace contextRef="#ctx0" brushRef="#br0" timeOffset="51041.39">14631 10372 15663 0,'-1'-4'1392'0,"0"-3"-1120"0,0-1-272 0,2 1 0 15,1-1 2496-15,1-1 448 16,4 0 96-16,2 1 16 0,1-1-1216 0,3 0-240 16,1 0-64-16,3 1 0 0,-1 0-528 0,3 0-112 15,1 0-32-15,-1 2 0 0,0 0-224 0,0 3-32 0,-2 1-16 0,0 2 0 16,-3 3-208-16,-1 1-64 0,1 2 0 0,-2 3 0 16,-5 1-176-16,1 3-144 0,-2 2 192 0,-3 3-192 31,-3 0 176-31,-2 2-176 0,-3 0 160 0,0 1-160 0,-2-1 160 0,-1 0-160 0,0-1 160 0,-1 2-160 15,-1-1 128-15,1-1-128 0,0-2 0 0,2 0 144 16,-1-2-144-16,1 0 0 0,2-4 144 0,0-3-144 0,2 0 0 16,1-1 0-16,2-7 0 0,0 5 128 0,0-5-128 15,0 0 0-15,0 0 0 0,8 2 128 0,2-1-128 0,-1-1 0 16,4-1 0-16,1 1 128 0,-1-1-128 0,2 1 0 16,1-1 0-16,-1 1 0 0,1 1 0 0,-1 1 0 15,-2 3 0-15,0 0 0 0,0 2 0 0,-4 0 0 16,-1 1 0-16,-1 2 0 0,-3 1 0 0,-2 1 0 15,-2 0 0-15,-1 2 0 0,-2-1 0 0,-3 1 128 32,-1 0 0-32,-2 1 0 0,-3-2 160 0,-1 0 32 15,-3-1 16-15,0 1 0 0,-3 2-48 0,0-2-16 16,1-1 0-16,-1 0 0 0,0-1-144 0,1-1-128 16,-3-1 192-16,3-1-192 0,2-2 0 0,-1 0 0 15,2-3 0-15,0-1-192 16,3-1-1216-16,2-1-224 0,0-2-48 0,4-1-9952 15,1-4-1984-15</inkml:trace>
  <inkml:trace contextRef="#ctx0" brushRef="#br0" timeOffset="51480.63">15224 10703 18431 0,'0'0'1632'0,"-2"7"-1312"0,1-1-320 0,-1 3 0 0,0 1 2480 0,1 1 416 15,0 1 96-15,0 1 16 0,-1 2-1600 0,1-1-320 16,1 0-64-16,1 1-16 0,1-1-464 0,2-1-96 15,2-1 0-15,0-1-16 0,3-1-176 0,1-2-16 16,0-2-16-16,2 1 0 0,1-3 80 0,3 1 16 16,-3-4 0-16,1-1 0 0,1-1-64 0,-2-1-16 15,-1-2 0-15,-2 0 0 0,-1-3-32 0,-4-2 0 16,-1 0 0-16,-1-4 0 0,-2-1-32 0,-2-2-16 16,-6-2 0-16,-1-1 0 0,-2 1-160 0,-2-2 0 15,-2 2-160-15,-2 2 160 0,-3 0 0 0,-1 0 0 16,-1-1 0-16,0 2 0 0,0 0 368 0,2-1-48 15,0 1 0-15,1-1 0 0,2 1 160 0,1 0 32 16,3-1 0-16,2 0 0 0,3 0-128 0,2 1-32 16,2-1 0-16,3 2 0 0,1 1-160 0,2 0-48 15,3 0 0-15,2 0 0 0,0 2-144 0,2 0 0 0,1 3 0 0,0 1 128 16,3 2-128-16,0 1 0 0,1 3 0 0,1 2 0 16,-1 3 0-16,-1 1 0 0,0 2 0 0,-2 1 0 15,0 2 0-15,-1 2 0 0,-5 2 0 0,0 1 0 16,-2 2 0-16,0 1 0 0,-3 1 0 0,-1 1 0 15,-1-2 0-15,-2 3 0 0,0-1 0 0,0 0 128 16,-2 0-336-16,1-2-80 0,-2 0-16 0,1 0 0 31,1-2-1312-31,-1-2-272 0,2 0-48 0,0-2-16 0,-1-2-1344 0,3-4-272 0</inkml:trace>
  <inkml:trace contextRef="#ctx0" brushRef="#br0" timeOffset="51940.18">15694 10419 19343 0,'0'0'1728'0,"-3"-4"-1392"16,3 4-336-16,0 0 0 0,-3-3 4208 0,3 3 768 15,0 0 144-15,-5 1 48 0,-2 1-4000 0,1 2-784 16,2 3-176-16,-4 2-16 0,1 0-192 0,-1 2 160 16,-1 2-160-16,1 2 160 0,0 2-160 0,0-1 0 0,0 1 0 0,1-2 0 15,0 0 0-15,1 1 0 16,2-3 0-16,2 0 0 0,1-1 0 0,2-1 128 15,0 0-128-15,2-1 128 0,2-1-128 0,1-2 192 16,2-2-192-16,0 1 192 0,2-2-16 0,3-1 0 16,-1 0 0-16,3-2 0 0,2-1-176 0,-1-1 128 0,0-2-128 0,-1 0 128 31,0-2-480-31,0-2-96 0,-2-1-32 0,-1 1 0 0,-1-2-96 16,-1 0 0-16,-1 0-16 0,-2 0 0 0,0-1 176 0,-1-1 32 0,-1-1 16 0,-2 0 0 0,0 0 368 0,-1 0 0 15,-1 0 0-15,0 1 0 16,-2 0 384-16,0 1 128 0,-1 1 48 0,-1 2 0 0,1 0 288 0,1 1 64 15,-2 2 16-15,3 4 0 0,0 0-288 0,0 0-64 16,0 0-16-16,0 0 0 0,-5 4-352 0,1 3-64 16,0 2-16-16,-1 2 0 0,2 1-128 0,1 2 0 15,-1 1 144-15,2 1-144 0,0 1 144 0,1 0-144 16,0 2 192-16,0 1-192 0,0-1 144 0,0 0-144 16,0 3 0-16,0-1 144 0,0-1-144 0,0 0 0 15,0-1 0-15,1 0 128 0,-1 0-128 0,1-2 0 16,1-1-192-16,-2-2 192 15,0-1-1552-15,1-2-192 0,0-2-48 0,1-2-9984 0,-2-7-2016 0</inkml:trace>
  <inkml:trace contextRef="#ctx0" brushRef="#br0" timeOffset="52191.33">16252 10463 41471 0,'0'0'3680'0,"-3"-2"-2944"0,3 2-592 0,0 0-144 16,0 0 0-16,0 0 0 0,0 0 0 0,0 0 0 16,0 0 208-16,-1 7 176 0,1 2 16 0,0 2 16 15,0 3-240-15,1 1-48 0,2 2-128 0,0 0 192 16,-1 2-192-16,1 2 0 0,0 1 0 0,1 1 0 16,-2-1 0-16,-1 1 0 0,1 0 0 0,1 0 0 0,2-1 0 0,-2-1 0 15,0-1 0-15,1-1 0 0,-3-2 0 0,1-1-128 16,-1-2-16-16,0-2 0 15,0-1-896-15,-1-1-176 0,-1-3-48 0,1-7 0 16,0 0-2064-16,0 0-432 0</inkml:trace>
  <inkml:trace contextRef="#ctx0" brushRef="#br0" timeOffset="52395.73">16132 10623 21183 0,'-7'-22'944'0,"3"12"192"0,0-3-912 0,1-2-224 0,2 2 0 0,1-1 0 15,1 0 3312-15,1-1 608 16,1 1 128-16,3 1 32 0,0 1-2416 0,3 0-464 15,2 2-112-15,2 0 0 0,2 0-672 0,0 1-128 16,0 1-32-16,2 3 0 0,1 2-256 0,0 0 0 16,1 3 0-16,0 2 0 0,-2 2 0 0,0 1 0 0,-2 2 0 0,1 2 0 31,-3 0-576-31,-1 2-80 0,-2 1-16 0,-3 3 0 16,-1 4-3008-16,-3 1-608 0</inkml:trace>
  <inkml:trace contextRef="#ctx0" brushRef="#br0" timeOffset="52552.96">16105 10890 23039 0,'0'0'1024'0,"0"0"192"0,0 0-960 16,0 0-256-16,0 0 0 0,0 0 0 0,0 0 3840 0,0 0 704 15,0 0 160-15,0 0 32 0,10-1-3088 0,2-1-624 16,3 0-112-16,4-1-16 16,0 1-432-16,2 0-80 0,2 0 0 0,1 0-16 0,1 1-208 0,2 1-32 15,-1-2-128-15,2 1 192 0,-1-1-384 0,2 0-64 0,-1 0-32 0,2 0 0 31,0-2-3040-31,-1 0-592 0</inkml:trace>
  <inkml:trace contextRef="#ctx0" brushRef="#br0" timeOffset="53008.14">17362 10376 24879 0,'0'0'2208'0,"0"-4"-1760"16,0 0-448-16,0-1 0 0,1 0 1616 0,0 0 240 16,-1 5 64-16,0 0 0 0,0-4 208 0,0 4 48 15,0 0 16-15,0 0 0 0,0 0-1232 0,0 0-256 31,0 0-64-31,2 7 0 0,-2 2-448 0,0 4-192 0,0 0 176 0,0 2-176 0,0 3 128 0,-2 0-128 16,1 2 0-16,0 2 144 0,0 0-144 0,0 0 0 0,0 0 0 0,0 0 0 16,0 1 0-16,0-1 0 15,0 0 0-15,-1-1 0 0,1 0-176 0,-1 0-112 16,0-1-32-16,1-1 0 16,-4-2-2368-16,1 0-496 0,0-2-80 0</inkml:trace>
  <inkml:trace contextRef="#ctx0" brushRef="#br0" timeOffset="53180.44">17164 10710 27647 0,'-4'-6'2448'0,"-1"1"-1952"0,2-2-496 0,2 1 0 0,-2-1 2304 0,2 1 384 16,1 6 64-16,4-5 0 0,-1-2-1344 0,4 2-288 15,2-1-48-15,3 1-16 16,4-1-608-16,5 2-128 0,3 0-32 0,4 1 0 0,3 0-288 0,2 0 160 16,2 1-160-16,1-1 128 0,1 1-336 0,-2 0-80 15,-2-1-16-15,0-1 0 16,0 0-2832-16,-1 1-560 0</inkml:trace>
  <inkml:trace contextRef="#ctx0" brushRef="#br0" timeOffset="53573.61">18552 10298 21183 0,'0'0'944'0,"0"0"192"0,0 0-912 0,2-4-224 0,-1-2 0 0,-1 6 0 15,0 0 2752-15,0 0 512 0,0 0 112 0,0 0 16 16,0 0-1728-16,0 0-352 0,-1 8-64 0,-1 2-16 0,1 2-816 0,0 1-160 16,0 2-48-16,-1 2 0 0,0 3 0 0,-2 1 0 15,1 2 0-15,-2 1 0 0,0 2-80 0,1 0 0 16,-1-1-128-16,1 1 192 0,0-2-192 0,0 1 128 15,0 0-128-15,1 0 0 0,-1-2 0 0,2-1-288 16,1-1 32-16,1-2 16 16,0-1-2128-16,1-2-448 0,2-1-64 0</inkml:trace>
  <inkml:trace contextRef="#ctx0" brushRef="#br0" timeOffset="53823.59">18829 10313 24879 0,'-4'-5'2208'0,"0"1"-1760"0,-1-1-448 0,2 2 0 16,3 3 3072-16,0 0 512 0,0 0 128 0,0 0 0 16,0 0-2384-16,0 0-496 0,-3 5-80 0,1 2-32 15,1 4-576-15,1 4-144 0,0 2 0 0,0 2 0 16,0 1 0-16,1 2 0 0,0 2 0 0,-1 1 0 16,0 4 0-16,0-3 0 0,0 1 0 0,1-1 0 15,0-1 0-15,1 1 0 0,-1-2 0 0,1-1 0 16,2-2-320-16,1-1-32 0,0-2-16 0,2 0 0 31,0-3-1648-31,3-2-336 0,2-2-64 0,2-2-12704 0</inkml:trace>
  <inkml:trace contextRef="#ctx0" brushRef="#br0" timeOffset="54247.83">19415 10373 31327 0,'0'0'1392'0,"0"0"272"0,0-5-1328 0,0 5-336 16,0 0 0-16,0 0 0 0,0 0 1792 0,0 0 304 15,0 0 48-15,-5 0 16 0,1 3-1424 0,-1 4-288 16,-1 1-48-16,1 4-16 0,-3 2-256 0,0 0-128 16,0 2 0-16,1 2 128 0,-1 2-128 0,0 1 0 0,0 0 144 0,-1 1-144 15,1-1 0-15,0-2 128 16,1-1-128-16,0 0 0 0,0-1 0 0,1-1 128 16,-1-2-128-16,2-2 0 0,0-2 144 0,2-1-144 15,0-3 192-15,3-6-192 0,0 0 192 0,0 0-192 16,0 0 192-16,0 0-192 0,0 0 240 0,0 0-64 0,2-6-16 0,2-3 0 15,1-4-160-15,1-3 0 16,2-2 144-16,2-4-144 0,0-5 0 0,1 0 0 0,1-2 0 16,1 0-192-16,-1 2 192 0,-1 2 0 0,0 0 0 0,-1 5 0 15,-1 1 0-15,-1 2 224 0,-3 3-48 0,2 3-16 16,-2 1 288-16,0 4 48 0,-1 1 16 0,-4 5 0 16,0 0-256-16,0 0-64 0,0 0 0 0,6 7 0 0,-1 0-192 0,-1 3 0 15,0 2 0-15,-2 3 0 0,0 1 0 0,0 3 0 16,1 1 0-16,-2 2 0 0,0 2 0 0,1-1 0 15,-1 0 0-15,1 0 0 0,-1 0 0 0,2 0 0 16,-1 1 0-16,-1-2 0 0,0-2-192 0,1 1 192 16,0 0-192-16,1-2 192 15,-2-3-928-15,1 0-80 0,0-2-16 0,0-1 0 16,-1-2-2752-16,-1-2-544 0</inkml:trace>
  <inkml:trace contextRef="#ctx0" brushRef="#br0" timeOffset="54450.94">19328 10720 34271 0,'-12'-8'1520'0,"12"8"304"0,-3-4-1456 0,-1-1-368 16,1 1 0-16,0-1 0 0,2 0 816 0,1 0 80 15,0 5 32-15,1-5 0 0,3-2-320 0,3 3-64 16,1 1-16-16,3-1 0 0,2 2-400 0,1 0-128 16,1 0 0-16,2 0 0 0,0-1 0 0,3 3 0 0,1-1 0 0,1 0-144 31,0-1-416-31,1 1-80 0,0 0 0 0,1 0-16 15,1 0-672-15,-1-2-128 0,0 0-16 0,-1-1-16 16,0-1-2400-16,-1-1-464 0</inkml:trace>
  <inkml:trace contextRef="#ctx0" brushRef="#br0" timeOffset="54733.55">19875 10428 6447 0,'3'-6'576'15,"0"-2"-576"-15,-1-1 0 0,2 0 0 16,-2 0 4544-16,0 1 816 0,-1 1 144 0,1 2 48 0,-2-1-2352 0,0 6-448 16,0-4-112-16,0 4-16 0,0 0-1024 0,0 0-224 15,0 0-32-15,0 0-16 0,0 0-720 0,0 0-144 16,0 0-16-16,0 7-16 15,-3 2-240-15,1 2-32 0,0 2-16 0,0 3 0 0,-2-1-144 0,2 2 0 16,-1 1 0-16,1 2 0 0,-1 1 0 0,1 0 128 16,0-1-128-16,1-2 0 0,1 1 0 0,1 0 0 15,0 0 128-15,1-2-128 0,0 0 0 0,3-3 160 16,-1-1-160-16,3-2 160 0,-1-2 32 0,-1-1 0 0,0-3 0 0,2 0 0 16,1-2 64-16,0-1 32 15,1-2 0-15,0-1 0 0,0-1-32 0,1-2 0 16,0 0 0-16,0 1 0 0,1-2-112 0,1 1-16 15,0-2-128-15,1 1 192 0,0-2-192 0,1 2-160 16,2-1 32-16,-1 2 0 16,1 1-576-16,0-1-128 0,-2 1 0 0,0 1-16 15,-1 0-1712-15,-2 1-352 0,-1-1-64 0,0 1-13056 0</inkml:trace>
  <inkml:trace contextRef="#ctx0" brushRef="#br0" timeOffset="55046.9">20076 10258 34783 0,'-2'-27'1536'0,"2"16"320"0,0-3-1472 0,1 0-384 0,1 0 0 0,1 2 0 16,3 0 784-16,0 3 96 0,2 2 16 0,1 1 0 16,0 2-304-16,1 1-48 0,0 3-16 0,1 1 0 15,1 1-368-15,-1 2-160 0,-1 2 128 0,-2-1-128 16,0 2 128-16,0 1-128 0,-2-1 0 0,-1 2 128 0,-2 0-128 0,-2 1 0 15,-1 0 144-15,-1 0-144 0,-1-1 160 0,-1 1-32 16,-2-1-128-16,1 0 192 0,-1 0-192 0,0 0 176 16,-1-1-176-16,2 1 160 0,2-2-160 0,0-1 0 15,-1 1 0-15,3-7 128 0,3 7-128 0,1-2 128 16,4-1-128-16,-3 1 128 0,4-3-128 0,3-1 160 16,2-1-160-16,3-1 160 0,0-3-320 0,2 0-64 15,1 0-16-15,1 0 0 16,1-2-2000-16,2-1-416 0,1 0-80 0,2-1-16 0</inkml:trace>
  <inkml:trace contextRef="#ctx0" brushRef="#br0" timeOffset="55722.77">20550 8235 35007 0,'12'-15'3120'0,"-7"10"-2496"15,-1-2-496-15,0 1-128 16,2-1-480-16,2 2-112 0,0 0-32 0,3 1 0 0,0 0 272 0,2 2 48 16,0 0 16-16,1 0 0 0,3 0 144 0,-1 1 144 15,2-1-208-15,0 1 80 0,0 0 128 0,0 1 0 16,-1 0 160-16,1 1-160 0,-2 0 224 0,1 2-48 0,-2 0-16 0,1 1 0 15,-2 1 0-15,0 0 0 16,-1 1 0-16,1 0 0 0,-1 1 16 0,0 1 0 16,-2 0 0-16,1 3 0 0,-1 0-16 0,0 3 0 15,-1 1 0-15,0 3 0 0,0 0-32 0,-1 2 0 0,-3 1 0 0,1 1 0 16,-1 2-128-16,2 2 192 16,-4 0-192-16,3 3 192 0,0 1-48 0,-2 3 0 15,-3 1 0-15,-2 4 0 0,-2 1-144 0,0 5 160 0,0-1-160 0,1 2 160 0,-2 2-160 16,1 3 0-16,0 4 144 0,-2 23-144 0,0-4 0 15,3-35 144-15,0 6-144 0,1 5 0 0,-1 2 144 0,1 4-144 16,0 3 0-16,0 3 144 0,0 1-144 0,2 53 0 16,2-21 144-16,0-9-144 0,-1-5 0 0,3-4 144 15,0-5-144-15,1-3 0 0,-2-5 0 0,1-2 0 16,-1-2 0-16,2-2 0 0,0-2 256 0,-1-1-64 16,-1-1-16-16,-3-24 0 0,1 0 160 0,-1 2 48 15,-2 1 0-15,0 0 0 0,0-1-32 0,-1-1 0 16,-2 0 0-16,-4 6 0 15,-1-5 16-15,-3-3 0 0,-3-3 0 0,-2-2 0 0,-3-1-80 0,-3-1-16 16,-2-1 0-16,-2-1 0 0,-3-1-464 0,-2-1-112 0,-2-2-16 0,-20 7-11936 16,-1-4-2400-1</inkml:trace>
  <inkml:trace contextRef="#ctx0" brushRef="#br0" timeOffset="56540.08">12498 8735 28559 0,'0'0'2544'0,"2"-6"-2032"0,0-1-512 0,1 0 0 0,0 1 0 0,0 0 0 16,-3 6 0-16,2-5 0 0,-2 5 0 0,0 0 0 0,-2-5 0 0,-1 3-160 15,-4 0 160-15,-3 0-160 0,-3 1 160 0,-4 1-160 16,-3 1 160-16,-2 1-208 0,-2 1 80 0,-1 1 128 15,-1 0-144-15,1 0 144 0,-1 2 0 0,2 0 0 16,0 1 0-16,3 1 0 0,2-1 0 0,4 1 0 16,0 1 128-16,3 0 48 0,2-2 0 0,2 2 0 15,2-1 16-15,3-1 16 0,0-1 0 0,3 1 0 16,1-1 240-16,1 1 64 0,3 1 0 0,0-1 0 16,1 1-176-16,1 1-16 0,-1 0-16 0,1-1 0 15,2 2 16-15,0 2 0 0,1 1 0 0,0 1 0 0,-1 1-64 0,-1 2-16 16,1 0 0-16,-1 3 0 0,0 2-80 0,-1 2-16 15,0 2 0-15,0 3 0 0,-1 4 112 0,0 4 0 16,-2 2 16-16,-1 23 0 0,0-4 96 0,-3 3 16 16,0 1 0-16,-3 3 0 15,0 1-208-15,-1 1-48 0,-2 2 0 0,1 1 0 0,-1 0-128 0,1 1 0 16,-1-2 144-16,1-1-144 0,-2-3 128 0,2-2-128 16,-2 0 160-16,0-3-160 0,0-3 192 0,0-1-64 0,0-3-128 15,1-2 192 1,-1-4 208-16,1-1 48 0,-1-4 0 0,2-1 0 15,-1-2 0-15,1 0 16 0,-1-3 0 0,3-2 0 0,-1-5-64 0,3-2-16 0,1 0 0 0,4-2 0 16,2-1-256-16,0-3-128 0,1-2 0 0,4 0 128 16,4-4 0-16,-3-4 0 0,2 1 0 0,4-1 0 15,3-1 0-15,5 0-128 0,5 0 192 0,4-1-64 16,6-4-128-16,3 0 128 0,3-3-128 0,4-2 128 16,4-1-128-16,6 0 0 0,4-1 0 0,4 0 128 31,2-2-1296-16,0 1-272-15,2-1-48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1T11:32:52.150"/>
    </inkml:context>
    <inkml:brush xml:id="br0">
      <inkml:brushProperty name="width" value="0.05292" units="cm"/>
      <inkml:brushProperty name="height" value="0.05292" units="cm"/>
      <inkml:brushProperty name="color" value="#FF0000"/>
    </inkml:brush>
  </inkml:definitions>
  <inkml:trace contextRef="#ctx0" brushRef="#br0">10223 10501 1839 0,'0'0'160'0,"0"0"-160"0,1-6 0 0,-2 1 0 16,1-1 1184-16,-2 1 208 16,0-1 32-16,2 6 16 15,-2-6-288-15,-1 0-48 0,1 1-16 0,0-1 0 16,0 1-224-16,-2 0-48 0,1 1-16 0,3 4 0 0,-4-5-224 16,0 1-32-16,0 0-16 0,2-1 0 15,2 5-176-15,-5-4-32 0,0 1-16 0,-1-1 0 16,0 1 16-16,-1 1 0 0,1 0 0 0,-1 0 0 15,-1 1 48-15,1 0 16 0,-1 1 0 0,1 1 0 16,0 0-112-16,0 1-16 0,-2 0 0 0,2 0 0 16,-1 1-64-16,-1 1 0 0,0-1-16 0,-1 1 0 0,0 1-16 0,1-1 0 15,-1-1 0-15,0 2 0 0,-1 0-160 0,0 1 128 16,0-1-128-16,1 1 128 0,-1-1-128 0,1 2 192 16,1-1-192-16,0 2 192 0,1 0-192 0,-1 0 128 15,0-1-128-15,0 2 128 0,1 1-128 0,1 1 0 16,-1-1 0-16,0 0 0 0,1 0 0 0,1 1 128 0,1 0-128 15,-3 0 0-15,1-1 0 0,2 1 128 16,-1 0-128-16,1 0 0 0,-1 0 0 0,1 2 128 16,-2-1-128-16,2 0 0 0,-2-1 128 0,2 1-128 0,-1 0 128 0,2 1-128 15,-1 1 176-15,1-1-48 0,0 0-128 0,0 1 192 16,1 1-192-16,1 0 144 0,-2-1-144 0,2 1 128 16,2-2-128-16,0 1 192 0,0 1-192 0,0 0 192 15,2-1-192-15,2 0 160 0,-4 1-160 0,2-1 160 16,1 0-160-16,1 2 128 0,-1-1-128 0,1-1 128 15,2 1-128-15,0-1 128 0,0 0-128 0,-1 2 128 16,1-2-128-16,-1 1 0 0,1 0 0 0,-1-2 128 16,0-1 0-16,0 1-128 0,1-1 192 0,0 1-64 15,-1 0 48-15,1-1 0 0,1 0 0 0,1 0 0 0,0 0 0 16,1 0 0-16,0-1 0 0,1-1 0 0,-1 0-176 0,2-1 160 16,-4-1-160-16,4-1 160 0,2 1-160 0,-1-2 128 15,1 0-128-15,0-1 128 0,-2 1-128 0,2-2 0 16,-1 1 0-16,2-2 128 0,-1 0-128 0,1-1 0 15,0 1 144-15,3-1-144 0,-1 0 128 0,1-2-128 16,-1 0 128-16,1-1-128 0,-1 0 0 0,0 0 144 16,-1-1-144-16,-1 0 0 0,0 0 128 0,-1 0-128 15,-1-1 0-15,0 1 0 0,-1-1 128 0,0 0-128 16,0 0 0-16,-1-1 0 0,2 0 160 0,-1 0-160 0,0-2 128 0,1 1-128 16,0-3 128-16,0 1-128 15,0 1 0-15,1-2 128 0,0 0-128 0,0 1 160 16,0-1-160-16,0-1 160 0,-1 0-160 0,2-1 128 15,-2 1-128-15,0-1 128 0,0 0-128 0,0 0 160 16,0 0-160-16,-1 1 160 0,0-2-32 0,-1 0-128 0,0 0 192 16,0 0-64-16,-1 0 64 0,-1 1 0 0,0-1 0 0,1 0 0 15,1-1-48-15,-2 0 0 0,0 0 0 0,0-1 0 16,-1-2-144-16,-2 2 128 0,1-1-128 16,-1 0 128-16,0-1-128 0,-2 2 192 0,-1 1-192 0,0 1 192 15,0-1 0-15,1 1 16 0,0 0 0 0,-3 0 0 16,1-1-208-16,0 0 128 0,-1 0-128 0,0 0 0 15,0-1 160-15,0 1-160 0,0 0 160 0,-1 1-160 16,0-1 128-16,1 1-128 0,-2 0 0 0,1 1 144 0,-2 0-16 0,0 2-128 16,0-2 192-16,0 0-64 0,0 0-128 0,0 0 160 15,0 0-160-15,-2 0 160 0,1 0-160 0,-2 0 128 16,0 0-128-16,-1 1 128 0,2-1 0 0,-2 0-128 16,-1 0 192-16,1-1-64 0,-2 0 16 0,-1 0 0 15,-1-1 0-15,0 1 0 0,0-1 64 0,0 1 16 16,-1-1 0-16,-1 2 0 0,2 1-16 0,0 0 0 15,0 0 0-15,1 2 0 0,-1 0-208 0,0 0 144 16,-1 2-144-16,1-1 128 0,-1 0-128 0,0 1 0 16,-2 1 144-16,0 1-144 0,-1-1 0 0,-1 2 144 15,0 1-144-15,-2 0 0 0,1 1 0 0,-2 1 0 16,-2 0-240-16,1 1 80 16,-2 1-368-16,0 0-80 0,0 0-16 0,1 2 0 15,0-1-560-15,3 3-112 0,1-2-32 0</inkml:trace>
  <inkml:trace contextRef="#ctx0" brushRef="#br0" timeOffset="2531.19">10724 10089 4607 0,'0'0'400'0,"0"0"-400"15,0 0 0-15,0 0 0 0,0 0 1104 0,0 0 144 16,0 0 32-16,0 0 0 0,0 0-672 0,0 0-128 16,0 0-32-16,0 0 0 0,0 0 0 0,0 0 0 15,0 0 0-15,0 0 0 0,3-4-48 0,-3 4-16 16,0 0 0-16,0 0 0 0,1-4 48 0,-1 4 0 15,0 0 0-15,0 0 0 0,0 0-96 16,0 0-16-16,2-5 0 0,-2 5 0 0,0 0-64 0,0 0 0 16,0 0-16-16,0 0 0 0,0 0-96 0,0 0-16 15,6-2 0-15,-6 2 0 0,0 0 0 0,0 0 0 16,6 1 0-16,-6-1 0 0,0 0 32 0,6 4 0 16,-1 1 0-16,1-1 0 0,-2 1 32 0,1 0 0 15,-5-5 0-15,3 7 0 0,0-1 80 0,1 1 32 0,-4-7 0 0,3 7 0 16,-3-7-96-16,2 6-16 0,0 1 0 0,-2-7 0 15,2 6 96-15,-2-6 16 16,3 6 0-16,-1 0 0 0,-2-6-64 0,0 0-16 16,0 0 0-16,2 7 0 0,-2-7-96 0,2 7 0 15,-2-7-128-15,0 0 192 0,0 0-48 0,0 0-16 0,5 5 0 0,-5-5 0 16,0 0 0-16,0 0 0 16,7 2 0-16,-7-2 0 0,0 0 32 0,7-3 0 15,1-1 0-15,0-2 0 0,1 0 16 0,2-2 0 0,0-2 0 16,2-2 0-16,2-1-48 0,0-3-128 0,2 0 192 0,0-2-64 0,1-1-128 0,1 0 192 15,0-3-192-15,3 0 192 0,0 0-192 16,0 0 0-16,-1 1 0 0,0 0 128 0,-2 1-128 16,-1 1 160-16,-3 2-160 0,0 0 160 0,0 1-160 0,-2 0 0 15,-2 2 0-15,0 1-176 0,0 1 176 0,-3 1 0 16,-2 1 128-16,0 2-128 0,-2 2 0 16,0 0 0-16,0 1 0 0,-4 5 0 0,0 0 0 15,0 0 0-15,4-5 0 0,-4 5-192 16,0 0-704-16,0 0-128 0,0 0-48 0,-5 6-9712 0</inkml:trace>
  <inkml:trace contextRef="#ctx0" brushRef="#br0" timeOffset="3097">10613 10089 4607 0,'0'0'400'0,"0"0"-400"15,0 0 0-15,4-4 0 0,0 0 960 0,1-1 96 0,-5 5 32 0,6-3 0 16,1 1 16-16,0-1 16 0,-7 3 0 0,6 0 0 0,2 0-352 0,-3 3-64 16,1 0 0-16,0 1-16 0,2 2-112 0,-1 2 0 15,0 0-16-15,-1 2 0 0,-2 1 80 0,2 1 32 16,0 2 0-16,-1-1 0 0,-1 1-160 0,2 0-48 16,-1 2 0-16,2-2 0 0,-2-1-160 0,1 0-48 15,2 1 0-15,-4-3 0 0,0 0-64 0,2-1 0 16,-1-2-16-16,1 0 0 0,-1-2 128 0,1-1 16 15,-1-1 16-15,-5-4 0 0,0 0 160 0,6 2 16 16,2-1 16-16,-1-1 0 0,1-1-144 0,1-3-16 16,0-1-16-16,2-2 0 0,0-2-48 0,2-2-16 0,1-2 0 0,3-3 0 15,1-3-80-15,3-3-16 0,1-2 0 0,2-3 0 16,2-1-192-16,0-1 176 0,-1 1-176 0,0 0 160 16,-3 1-160-16,0 2 0 0,-3 2 0 0,1 2 0 15,-2 0 0-15,-2 2 0 0,0 1 0 0,-1 3 0 16,-2 0 0-16,1 2 0 0,-2 1 0 0,-1 2 128 15,-1 0-128-15,-2 3 0 0,0 0 0 0,0 1 0 16,-2 1 0-16,1 1 0 0,-2-1 0 0,0 2 0 16,-1 0 0-16,-4 3 0 0,0 0 0 0,0 0 0 31,0 0-608-31,0 0-160 0,0 0-16 0</inkml:trace>
  <inkml:trace contextRef="#ctx0" brushRef="#br0" timeOffset="8433.39">563 7695 10591 0,'0'0'464'0,"0"0"112"0,0 0-576 0,0 0 0 16,0 0 0-16,0 0 0 0,0 0 848 0,0-6 64 0,0 6 16 0,0-5 0 15,-1-1-48-15,1 2-16 0,0 4 0 0,0 0 0 16,1-6-96-16,-1 6-32 0,0-6 0 0,1 0 0 16,-1 6 0-16,0 0 0 0,2-5 0 0,-2 5 0 15,5-5-80-15,-2 1-16 0,-3 4 0 0,0 0 0 16,2-6-128-16,-2 6-48 0,0 0 0 0,0 0 0 16,0 0-176-16,0 0-32 0,0 0-16 0,0 0 0 15,0 0-240-15,0 0 176 0,0 0-176 0,0 0 160 16,0 0 16-16,0 0 0 0,0 0 0 0,0 0 0 15,1 8 80-15,-1 2 0 0,0 1 16 0,0 2 0 16,0 0-16-16,0 2 0 0,-1 0 0 0,1 0 0 0,0 1-128 0,0-1-128 16,1 1 192-16,0-1-192 0,0 0 128 0,2 1-128 15,-2-1 0-15,1 1 0 0,2-2 176 0,1 0-176 16,-1-1 160-16,0-1-160 0,2-2 272 0,-1-1-32 16,2-1-16-16,0-2 0 0,0 2-32 0,0-2-16 15,-2-3 0-15,2 0 0 0,1-2-48 0,-1 0 0 16,1-2 0-16,-1 0 0 0,0-1 64 0,1-1 0 0,-1-3 0 15,0 0 0 1,2-4-16-16,1-1 0 0,-1-2 0 0,0-3 0 0,2-1-32 0,0-1 0 0,1-1 0 0,-3-1 0 16,1 0-16-16,-3 0 0 0,2 0 0 0,-1 0 0 15,-2 0-128-15,0 2 0 0,-3 1 0 16,2 2 128 0,-2 2-128-16,-1 2 192 0,-1 1-192 0,-1 1 192 0,-1 0 0 0,0 1 0 0,0 3 0 0,-1-1 0 31,-1 2-64-31,3 4 0 0,0 0 0 0,0 0 0 15,-5 0-128-15,5 0 0 0,-6 3 144 0,2 2-144 16,1 1 0-16,-1 2 0 0,0 1 0 0,1 1 128 16,2 1-128-16,-3 0 0 0,1-1 0 0,2 1 0 15,1-2 0-15,0 1 0 0,0-1 0 0,1 0 0 0,2-1 0 0,1-2-128 16,-4-6 128-16,3 7 0 0,1-1 0 0,1 0 0 16,-5-6 0-16,5 4 0 0,1 0 0 0,1-2 0 15,-1-1 0-15,2-1 0 0,-1-1-160 0,1-1 0 16,0-2 0-16,-1 1 0 15,1-1-1952-15,-2-1-400 0,5-6-80 0,4 4-16 0</inkml:trace>
  <inkml:trace contextRef="#ctx0" brushRef="#br0" timeOffset="9484.95">1235 7737 9215 0,'0'0'816'16,"0"0"-656"-16,0 0-160 0,0 0 0 0,-1-4 1264 0,-1-1 208 15,-1-1 64-15,2 1 0 16,1 5-208-16,1-6-48 0,1-1 0 0,0 1 0 16,1-2-256-16,3 2-64 0,1-1-16 0,1 0 0 0,0 1-304 0,-1 0-64 15,2 1-16-15,1-1 0 0,0 2 80 0,0 1 0 16,0 0 16-16,-1 2 0 0,-2 1-144 0,1 2-48 16,-3 2 0-16,0 1 0 0,-2 3-240 0,-1 2-48 15,-2 2-16-15,-1 2 0 0,-1 2 48 0,-1-1 16 16,-2 2 0-16,1 0 0 0,-4 2-32 0,1 0 0 15,-1 0 0-15,0 1 0 0,0-1-192 0,1-2 128 0,-1 0-128 0,3-3 0 16,2-2 128-16,0-2-128 16,1-1 0-16,-1-1 144 0,1-1-144 0,2-7 192 15,0 0-192-15,0 0 192 0,0 0-192 0,0 0 0 0,0 0 144 16,6-5-144-16,-1-2 0 0,3-3 144 0,1-2-144 0,1-3 0 16,1-4 128-16,1-1-128 0,1 0 0 0,0-4 0 15,-1 0 0-15,1 0 0 0,-4 1 0 0,1 1 0 16,-1 2 0-16,-2 3 0 0,-2 1 0 0,0 3 0 15,-3 2 0-15,-1 2 160 0,0 3-160 0,-1 6 128 16,0 0 112-16,0 0 16 0,0 0 0 0,-4-3 0 0,-2 2 48 16,1 2 16-16,-1 3 0 0,0 1 0 0,0 2-144 0,1 2-32 15,-1 0 0-15,1 2 0 0,-1 0-144 0,1 2 0 16,0 0 0-16,2 0 128 0,0-1-128 0,0 1 0 16,2-1 0-16,1-1 0 0,0 0 0 0,2-1 0 15,1 0 0-15,0-1 0 0,1-1 0 0,2-2 0 16,0 1 128-16,2-2-128 0,1 2 192 0,1-2-64 15,1 0 0-15,2-2 0 0,-1-2-128 0,3-1 0 16,-1-1 144-16,0 1-144 0,-1-1 0 0,1 0 0 16,0-1 0-16,-2-2 0 15,0 1-320-15,-1-1-144 0,-1-2-32 0,-1 2 0 16,-3-1-1520-16,1 2-304 0,-2 0-64 0</inkml:trace>
  <inkml:trace contextRef="#ctx0" brushRef="#br0" timeOffset="9938.43">1661 7497 3679 0,'0'0'320'0,"0"0"-320"0,0 0 0 0,0 0 0 16,0 0 2288-16,1-5 384 0,-1 0 80 0,0 0 0 15,0 5-704-15,0 0-128 0,0-6-48 0,1 0 0 16,0 1-208-16,-1 5-64 0,2-6 0 0,-2 6 0 16,2-4-400-16,-2 4-96 0,0 0-16 0,0 0 0 15,0 0-192-15,5-4-32 0,-5 4-16 0,5-1 0 16,-5 1-160-16,7 1-48 0,0 3 0 0,-2 0 0 0,-1 2-208 0,2 1-48 15,1 2-16-15,-2 3 0 0,-1 3-96 0,1 1-16 16,-1 3 0-16,1 3 0 0,-2 2-16 0,0 2-16 16,-1 1 0-16,0 0 0 0,-2 1-80 0,-2 1-16 15,0 1 0-15,1 0 0 0,-2-2-128 0,-2 1 160 16,-3-1-160-16,-2-1 160 0,0 2-160 0,-3-2 0 16,-1 1-160-16,-1-3 160 15,-1-1-496-15,-3 0 0 0,-2-1 0 0,-1-1 0 16,0 0-448-16,-1-1-80 0,0-2-32 0,1-1 0 15,0-4-2208-15,-1-1-448 0,-21 9-96 0,8-9-16 0</inkml:trace>
  <inkml:trace contextRef="#ctx0" brushRef="#br0" timeOffset="10377.06">1248 7494 6447 0,'0'0'272'0,"0"0"80"0,0 0-352 0,0 0 0 16,0 0 0-16,0 0 0 0,-2-4 1792 0,0 0 272 15,2 4 64-15,0 0 16 0,0 0-480 0,0 0-112 16,-5 1-16-16,-1 1 0 0,-1 0-400 0,1 4-96 16,-1 1-16-16,-1 4 0 0,-1 2-336 0,1 3-80 15,0 1-16-15,-3 2 0 0,-1 0 112 0,0 2 32 0,1 2 0 0,0 2 0 16,-1 2-48-16,1-1-16 0,1 0 0 0,1 1 0 15,1 0-176-15,2 1-48 16,0-1 0-16,2 1 0 0,0-3-80 0,2 0-32 0,1 0 0 0,1-2 0 16,1-2-144-16,1-2-16 0,2 0-16 0,0 1 0 15,2 0-160-15,0-3 0 0,2-1 144 0,2-2-144 16,1 1 0-16,1-1-288 0,1-2 48 0,0-1 16 31,2-3-496-31,0-1-112 0,2-3 0 0</inkml:trace>
  <inkml:trace contextRef="#ctx0" brushRef="#br0" timeOffset="11248.88">2040 7698 9215 0,'0'0'400'0,"0"0"96"0,-4 0-496 0,-3 0 0 16,2-1 0-16,5 1 0 0,-6 0 3536 0,6 0 624 0,-5 0 112 0,5 0 16 15,0 0-2336-15,0 0-480 0,-6 0-80 0,6 0-32 16,0 0-544-16,0 0-112 15,0 0-32-15,0 0 0 0,0 0-288 0,0 0-64 0,9 0-16 0,1-1 0 16,1 0-144-16,2-1-32 0,0 1 0 0,2-1 0 16,0-1-128-16,0-2 160 0,1 1-160 0,-1 0 160 15,2-1-160-15,-2 2 0 0,1 0 0 16,-2-1 128-16,0 1-128 0,-2 0-256 0,-1-2 64 16,-1 3 16-1,-1 1-784-15,-1 1-144 0,-8 0-48 0,0 0-12512 0</inkml:trace>
  <inkml:trace contextRef="#ctx0" brushRef="#br0" timeOffset="11484.64">2078 7811 21599 0,'0'0'960'0,"0"0"192"0,-4 6-928 0,0-2-224 0,4-4 0 0,-6 4 0 0,1 0 1088 0,5-4 192 16,0 0 16-16,0 0 16 0,-3 4 64 0,3-4 16 15,0 0 0-15,1 6 0 0,2-2-672 0,3-1-128 16,0 0-16-16,3-1-16 0,2 0-304 0,1 0-48 15,1-2-16-15,4 0 0 0,-3-2-64 0,3 0 0 16,0-2-128-16,2 1 192 0,0 1-192 0,-1-1 176 0,0-1-176 16,-2 1 160-16,0 1-160 0,-2-1 0 15,-2-1 0-15,0 2-176 16,-1 0-208-16,-2 1-32 0,-1 0-16 0,-2 0 0 0,0-1-416 16,-6 2-96-16,0 0-16 0,0 0-12720 0</inkml:trace>
  <inkml:trace contextRef="#ctx0" brushRef="#br0" timeOffset="12548.93">3080 7633 2751 0,'0'0'256'0,"0"0"-256"0,0 0 0 0,4-6 0 0,2 1 2096 0,-2-1 368 15,0-1 80-15,1 1 16 0,-2 0-960 0,2 0-176 16,-2 0-32-16,0-1-16 0,0 0 64 0,1 0 16 15,-1 0 0-15,-1 2 0 0,0 0-496 0,1 1-112 0,-3 4-16 0,0 0 0 16,2-6-256-16,-2 6-64 0,0 0-16 0,0 0 0 16,0 0-16-16,0 0 0 15,-1 7 0-15,0 3 0 0,0 0 16 0,-1 2 0 16,1 2 0-16,0 1 0 0,-2 2-112 0,2 1-32 16,0-1 0-16,0 1 0 0,0-1-176 0,1 0-48 0,1-1 0 0,1 0 0 15,2-2-128-15,-3 0 0 16,4 0 0-16,-1-2 128 0,2-1 32 0,-1-3 0 0,2 0 0 0,-1-1 0 15,1-3 32-15,1-1 0 0,-1 0 0 16,2-3 0-16,0-1 0 0,1-1 0 0,0-2 0 0,1-3 0 16,0-1 16-16,1-2 16 0,2-2 0 0,0-4 0 15,1-2-32-15,-1-3-16 0,-1-2 0 0,0-2 0 16,2 2-176-16,-3-1 0 0,-1 0 144 0,-2 1-144 16,-2 3 0-16,1 1 0 0,-4 2 0 0,0 2 128 15,-3 4-128-15,-1 3 0 0,-2 1 0 0,-2 1 128 16,0 2-128-16,4 4 0 0,-4-3 0 0,-1 3 0 0,-3 1 0 0,1 1 0 15,-1 2 0-15,0 1 0 0,1 0 0 0,0 2 0 16,0 0 0-16,2 0 0 0,-2 1 0 0,2 0 0 16,0 0 0-16,2 1 0 0,2-1 0 0,0-1 0 15,1-7 0-15,-1 6 0 0,1 1 0 0,1-1 0 16,-1-6 0-16,3 6 0 0,-3-6 0 0,6 5 0 16,-1 0 0-16,1-2 0 0,-1-1 0 0,2 0 128 15,-1 0-128-15,2-1 0 0,2-1 0 0,0 1 0 16,0-1 0-16,0 0 0 15,0-1-432-15,1 0-144 0,-1-1-48 0,1 1 0 16,0 1-2640-16,-2 0-544 0</inkml:trace>
  <inkml:trace contextRef="#ctx0" brushRef="#br0" timeOffset="12801.14">3565 7797 17503 0,'0'0'1552'0,"0"0"-1232"16,0 0-320-16,0 6 0 0,-1 0 1536 0,0 1 256 0,0-1 64 0,1 2 0 16,-2 0 32-16,1 0 16 0,1 2 0 0,0 1 0 0,-1 1-704 15,1 2-144-15,-1-2-32 0,1 1 0 0,0 0-464 0,0 1-112 16,-2 1 0-16,2 0-16 0,-1-2-240 0,1 0-32 16,0 1-16-16,0-2 0 0,-1-1-144 0,1 0 0 15,-1 0 144-15,2-1-144 0,-2-3 0 0,1 1 128 16,0-1-128-16,1-1 0 15,-1-6-368-15,0 0-144 0,0 0-16 0,0 0-10144 16,0 0-2016-16</inkml:trace>
  <inkml:trace contextRef="#ctx0" brushRef="#br0" timeOffset="13459.94">3991 7591 21183 0,'-6'-10'1888'0,"6"10"-1504"0,0-6-384 0,0-1 0 0,0-1 384 0,1 2 0 16,1-1 0-16,2 1 0 0,-1-1 496 0,1 0 96 16,1 2 32-16,0 0 0 0,1 2-256 0,0 1-48 15,1 0-16-15,1 2 0 0,-1 1-432 0,2 1-64 16,-3 1-32-16,0 3 0 0,1-1-160 0,-1 4 192 15,-1 2-192-15,-1 1 192 0,0 0-64 0,-1 2 0 16,-2 0 0-16,0 2 0 0,-2 0 16 0,-1 0 0 16,-2 1 0-16,1-1 0 0,-2 2-144 0,0-2 192 15,1-1-192-15,-1-2 192 0,2-2-192 0,0-1 160 16,1-1-160-16,-2-3 160 0,4-6-32 0,0 0-128 0,0 0 192 16,0 0-64-16,0 0-128 0,0 0 0 15,0 0 0-15,6-6 128 0,0-4-128 0,2-4-224 0,1-2 48 0,1-2 16 31,1-3 160-31,0-1-208 0,1-1 80 0,-1 1 128 0,-1 1-192 0,-1 3 192 0,-2 2-160 0,1 2 160 16,-4 2 0-16,-1 2 0 16,-3 1 208-16,0 4-64 0,0 5 368 0,0 0 80 0,0 0 16 0,0 0 0 15,-7 2 96-15,2 1 0 0,-2 3 16 0,0 1 0 16,1 2-288-16,0 2-64 0,2 1-16 0,1 0 0 16,-1 1-352-16,3 0 144 0,0 0-144 0,2 0 0 0,1 0 0 0,2-1 0 15,0-1 0-15,3 0 0 0,-1-1 0 0,2-1 0 16,2-1 0-16,1-2 0 0,1 0 0 0,1-3-176 15,1-1 32-15,3 0 0 16,2-4-400-16,-1-1-80 0,2-2-16 0,-1-3 0 16,-2-2-2352-16,1-1-464 0</inkml:trace>
  <inkml:trace contextRef="#ctx0" brushRef="#br0" timeOffset="13725.58">4495 7334 4607 0,'0'0'400'0,"0"0"-400"0,0 0 0 16,0 0 0-16,-2-5 4128 0,2 5 736 16,-2-5 160-16,2 5 32 0,0 0-2448 0,0 0-496 15,0 0-80-15,0 0-32 0,0 0-640 0,0 0-128 16,0 0-16-16,3 5-16 0,1 3-496 0,0 1-80 16,0 2-32-16,1 2 0 0,0 2-128 0,1 2-16 0,-2 2-16 0,1 3 0 15,-3-1-192-15,0 1-48 0,-1 1 0 0,-1 1 0 16,-1 0-192-16,-1 1 144 0,-3 1-144 15,0-1 128-15,-2-2-320 0,0 0-64 0,-1-1 0 16,-2 0-16 0,-1-1-496-16,-2-1-80 0,-4 0-32 0,1-3 0 15,0 0-1408-15,-1-1-272 0,-2-3-64 0,-1 0-10208 0</inkml:trace>
  <inkml:trace contextRef="#ctx0" brushRef="#br0" timeOffset="13992.82">3944 7384 24415 0,'0'0'1088'0,"0"0"208"0,-4 1-1040 0,-2 1-256 16,0 0 0-16,-1 1 0 0,0 1 944 0,-2 3 128 15,-1 2 16-15,0 2 16 0,-1 2 0 0,0 4 0 16,0 1 0-16,1 1 0 0,0 1-480 0,1 1-112 0,1 1 0 0,0 1-16 15,1 0-224-15,2 3-32 32,1 2-16-32,3-1 0 0,1 1-224 0,4-1 0 0,0 0 0 0,3-1 0 0,0-2 0 0,4-1 0 15,1-1 0-15,2-1 0 0,0-1-256 16,1-1-112-16,2-5-16 0,3-2 0 16,3-3-560-16,2-2-112 0,3-3-32 0</inkml:trace>
  <inkml:trace contextRef="#ctx0" brushRef="#br0" timeOffset="14274.06">4852 7339 24879 0,'-6'-10'2208'0,"6"10"-1760"0,-2-5-448 0,2 5 0 0,-3-5 896 0,1 1 80 15,2 4 32-15,0 0 0 0,0 0 528 0,0 0 96 16,0 0 32-16,0 0 0 0,0 0-688 0,0 0-128 15,0 0-16-15,0 8-16 0,0 1-368 0,0 3-80 16,-1 1-16-16,1 2 0 0,0 2-80 0,0 0-16 16,0 1 0-16,0 2 0 0,0 0-256 0,0 0 0 15,0 2 128-15,0-1-128 0,0-1 0 0,0 0 0 16,0 0 0-16,0-2 0 16,0-1-304-16,0-2-112 0,0 0-32 0,0-2 0 15,0-1-1520-15,-2-1-304 0,1-2-64 0</inkml:trace>
  <inkml:trace contextRef="#ctx0" brushRef="#br0" timeOffset="14445.91">4640 7581 7359 0,'-11'-5'656'0,"11"5"-528"16,-6-5-128-16,6 5 0 0,-2-4 5184 0,2 4 1024 15,0 0 192-15,0 0 32 0,2-6-4624 0,2 2-912 0,2 0-192 0,3 0-48 16,2 1-192-16,3 1-32 0,3 1-16 0,0-1 0 15,1-2-256-15,0 2-160 0,3 0 192 0,-1-1-192 32,0-1-240-32,1 0-144 0,1-1-48 0</inkml:trace>
  <inkml:trace contextRef="#ctx0" brushRef="#br0" timeOffset="15198.69">5445 7325 19343 0,'0'0'1728'0,"0"0"-1392"32,0 0-336-32,-4-4 0 0,2-1 1792 0,2 5 272 0,0 0 64 0,0 0 16 15,0 0-640-15,0 0-128 0,0 0-32 0,0 0 0 16,-3 7-640-16,1 2-144 0,1 0-32 0,0 4 0 15,-1 0-304-15,1 1-64 0,1 3-16 0,0-1 0 0,1 2-144 0,1 0 0 16,0 0 0-16,1 0 128 0,0-3-128 0,3 0 0 16,-3 0 0-16,2-2 0 0,-1-2 176 0,1 0-48 15,0-2-128-15,0-2 192 0,1-1 32 0,-1-2 0 16,-5-4 0-16,7 2 0 0,0 0 16 0,0-4 0 31,1 0 0-31,0-3 0 0,-1-2-32 0,3-4 0 0,1-3 0 0,0-3 0 0,2-2-48 0,-3-3-16 0,1-3 0 0,-1 0 0 16,-1-1-144-16,-2 0 0 15,-2 3 144-15,0 1-144 0,-2 2 0 0,-1 4 128 16,-2 2-128-16,-1 3 0 0,-1 1 128 0,-2 3-128 0,1 3 128 0,-1 0-128 31,-1 2 128-31,0 1-128 16,-1 1 128-16,1 1-128 0,-1 4 0 0,1 0 128 0,-2 2-128 0,2 2 0 16,-1-1 0-16,1 2 0 0,0-1 0 0,2 1 0 15,1 0 0-15,1-1 0 0,1-1 0 16,1 1 0-16,0 0 0 0,1 0-160 0,1-1 160 15,2-2 0-15,1 1-224 0,1-2 64 0,2 1 16 0,1-2 0 32,1 1-640-32,2-3-128 0,5-1-32 0,-3 0-14928 0</inkml:trace>
  <inkml:trace contextRef="#ctx0" brushRef="#br0" timeOffset="15559.03">5834 7548 21183 0,'0'0'1888'0,"0"0"-1504"15,0 0-384-15,0 0 0 0,0 0 1472 0,6-2 208 16,-2-1 48-16,2-1 16 0,-1 2-528 0,-5 2-128 16,8 0 0-16,-1 1-16 0,1 2-464 0,-1 1-96 15,-2 1 0-15,1 2-16 0,-1 1-368 0,0 1-128 16,-2 0 0-16,-1 2 0 0,-2 3 192 0,-1-1-48 15,0 1-16-15,-5 0 0 0,1 1 0 0,-1 0 0 0,-1 1 0 0,-1-1 0 16,0-1-128-16,1-1 160 16,-1 0-160-16,0-2 160 0,4-2-32 0,-2 0 0 0,3-2 0 0,0-2 0 15,3-5 384-15,0 0 80 16,0 0 16-16,0 0 0 0,0 0-224 0,0 0-32 0,0 0-16 16,0 0 0-16,6 1-176 0,3-1-32 0,1-2-128 0,1 0 192 15,2-1-192-15,2-1 128 16,0 0-128-16,-2 0 0 0,3-1 0 0,-1 1 0 0,0-1 0 0,2 2 0 31,-2 1-672-31,1-1-80 0,-1-1-16 0,2 2 0 0,-1 0-2384 0,1 0-496 0</inkml:trace>
  <inkml:trace contextRef="#ctx0" brushRef="#br0" timeOffset="16062.18">6364 7404 26031 0,'0'-13'1152'0,"1"7"240"0,2 0-1120 0,1-1-272 16,2 1 0-16,0 0 0 0,2 1 400 0,1-1 32 16,-1 1 0-16,2 1 0 0,1 2 352 0,1 0 80 15,1 2 16-15,0 1 0 0,0 2-512 0,0 1-112 16,-2 1 0-16,-1 2-16 0,0 2-240 0,-1 2 0 15,-3 1 0-15,0 2 0 0,-1 1 0 0,-2 3 128 16,-2-2-128-16,-2 2 0 0,-5 0 208 0,2 0-48 0,-2 2-16 0,-4-1 0 16,0-3-144-16,0 0 0 15,4-2 0-15,-3-2-176 0,1-2 48 0,0-1 0 0,2-3 0 0,1 0 0 16,5-6 128-16,0 0 0 16,0 0 0-16,0 0 0 0,0 0 0 0,5-6 0 15,3-1 0-15,2-4-192 0,0-2-16 0,2-4-16 0,2-4 0 0,0-2 0 16,1-2-16-16,0-1 0 0,-2 2 0 0,-1 1 0 0,0 2 240 0,-2 3 0 15,-1 1-160-15,-2 3 160 0,-3 3 368 0,-1 2 144 16,0 2 16-16,-2 2 16 0,-1 5 240 0,0 0 48 16,0 0 16-16,0 0 0 0,-6 2-112 0,1 2-32 15,-1 3 0-15,0 3 0 0,-2 1-256 0,2 1-48 16,1 2-16-16,0 2 0 0,1 1-384 0,1 1 0 16,1 0 128-16,0-2-128 0,4-1 0 0,0 0 0 15,3-1 0-15,1-1 0 0,0-1 0 0,2-1 0 16,0-1 0-16,2-2 0 0,1-3 0 0,1 0 0 15,0-2-160-15,2-2 160 16,3-1-768-16,0-1-48 0,2-2-16 0,0-4 0 16,0 0-2368-16,1-3-496 0</inkml:trace>
  <inkml:trace contextRef="#ctx0" brushRef="#br0" timeOffset="16347.69">6984 7212 16575 0,'0'0'736'0,"0"0"160"0,0 0-720 0,-4-5-176 0,4 5 0 0,0 0 0 16,0 0 2816-16,0 0 512 0,0 0 128 0,0 0 0 15,0 0-1552-15,0 0-320 0,7 2-64 16,0 2-16-16,0 1-608 0,1 3-128 0,0 1-32 0,-1 2 0 16,2 2-272-16,-1 3-48 0,0 1-16 0,-2 2 0 0,0 0-144 15,-2 3-48-15,2 4 0 0,-4-1 0 0,-2 0-80 16,-2 3 0-16,-3 0-128 0,-3 0 192 0,-1-1-32 0,-5 1-16 15,-1 1 0-15,-2-2 0 0,-1-2-368 0,-1 1-80 16,-3-3-16-16,1-1 0 16,0-4-384-16,0 0-64 0,0-1-32 0,1-3 0 15,-1-1-1984-15,0-2-400 0,0-3-80 0</inkml:trace>
  <inkml:trace contextRef="#ctx0" brushRef="#br0" timeOffset="16612.75">6307 7228 30399 0,'0'0'2704'15,"-5"0"-2160"-15,-1 1-544 0,0 1 0 16,-3 3 544-16,0 0 0 0,0 2 0 0,1 3 0 16,1 2 400-16,0 3 80 0,2 1 0 0,0 1 16 15,1 4-592-15,1 1-128 0,-1 2-32 0,3 3 0 16,0-1-288-16,2 2 128 0,2-1-128 0,2 2 0 15,0-2 0-15,3 2 0 0,2 0 0 0,0-3 0 0,1-2-208 0,1-1 0 16,2-2 0-16,4-1 0 16,1-2-512-16,0-3-112 0,4-2 0 0,5-3-16 15,3-3-2064-15,5-4-416 16,39-3-64-16,-14-7-32 0</inkml:trace>
  <inkml:trace contextRef="#ctx0" brushRef="#br0" timeOffset="16865.96">7552 7178 26719 0,'0'0'2368'0,"-2"-6"-1888"16,-1-1-480-16,1 2 0 0,2 5 928 0,-1-7 96 16,-2 2 0-16,3 5 16 0,0 0 496 0,0 0 112 15,0 0 16-15,0 0 0 0,0 0-640 0,0 0-112 16,0 0-16-16,0 0-16 0,-3 6-432 0,1 2-64 15,1 2-32-15,0 3 0 0,1 3-96 0,0 1-32 0,1 3 0 0,0 1 0 16,-1 0-224-16,1 1 0 0,1 0 128 0,0 1-128 16,1 2 0-16,-1-2 0 0,0-1 0 0,0 0 0 31,0 0-304-31,1-1-96 0,-1-2-32 0,0-1 0 0,-2-3-1488 16,1-1-288-16,0-2-64 0</inkml:trace>
  <inkml:trace contextRef="#ctx0" brushRef="#br0" timeOffset="17047.21">7354 7457 31327 0,'-4'-9'1392'0,"4"9"272"0,0 0-1328 0,0 0-336 16,3-5 0-16,1-1 0 0,0 2 720 0,1-1 80 16,3 1 16-16,3 1 0 0,2-1-240 0,3 2-64 15,1 0 0-15,3 0 0 0,0 1-336 0,1-2-176 16,0 0 160-16,1 0-160 0,0 0-160 0,1-1-128 15,0 1-32-15</inkml:trace>
  <inkml:trace contextRef="#ctx0" brushRef="#br0" timeOffset="17711.34">8439 7259 11967 0,'0'0'1072'0,"5"-3"-864"16,0-1-208-16,-1 1 0 0,1 0 1792 0,-5 3 304 15,0 0 64-15,0 0 16 0,0 0-160 0,0 0-32 16,0 0 0-16,0 0 0 0,0 0-416 0,0 0-96 15,0 0 0-15,-4 7-16 0,2 2-448 0,1 1-96 16,-3 2-16-16,0 1 0 0,1 2-336 0,0 0-80 0,2 2-16 0,-3 6 0 16,2 0-256-16,1-1-48 0,0-2-16 0,2 1 0 15,-1-3-144-15,1-3 192 16,1-1-192-16,2-1 192 0,-1-1-192 0,1-1 192 16,1-2-192-16,0-1 192 0,2-2-64 0,4 1 0 0,-1-3 0 0,0-2 0 15,0-2 16-15,1-3 0 0,1-3 0 0,0-4 0 16,0-2 16-16,0-3 0 0,2-2 0 0,1-4 0 15,-1-5-160-15,-1 0 0 0,-1-1 144 0,-1-2-144 16,-2 1 0-16,-2 2-288 0,-2 2 48 0,-2 2 16 16,-2 3 224-16,-1 3 0 0,-1 1 0 0,-1 4-144 15,-2 3 144-15,-1 0 144 0,0 2-16 0,-1 3-128 16,0 1 192-16,-1 3-64 0,1 1 0 0,0 3-128 0,-2-1 160 0,1 1-160 16,1 3 128-16,1 0-128 0,0 1 0 0,0-1 0 15,3 1 0-15,-1 1 0 0,1 0 0 0,1 1 0 16,1 0 0-16,0-1 0 0,-1 0-128 0,1-1 128 31,1-1 0-31,2 1 0 0,2 0-160 0,0-1 160 0,3-1-208 0,1 1 80 16,1 0-384-16,1-2-64 0,1-1 0 0,2 0-16 15,1 1-2448-15,2-1-480 0</inkml:trace>
  <inkml:trace contextRef="#ctx0" brushRef="#br0" timeOffset="18151.45">8891 7528 19343 0,'0'0'1728'0,"0"0"-1392"0,0 0-336 0,0-4 0 15,1-1 1136-15,2-1 144 0,1-1 48 0,0 3 0 16,-4 4 320-16,7-4 64 0,-2 0 16 0,0 2 0 16,1 0-480-16,-6 2-96 0,7-1 0 0,-1 2-16 15,-6-1-688-15,6 3-144 0,-2 2-32 0,0 0 0 16,-1 1-272-16,-1 0 128 0,-2 2-128 0,-1 2 0 15,-2 1 256-15,1 0-64 0,-4 0-16 0,2 0 0 16,-2 0-176-16,1-1 192 0,-1-1-192 0,2-1 192 0,-2-1-192 0,2 1 0 16,1-1 144-16,-1 0-144 0,2-2 192 0,2-5-48 15,0 7 0-15,1 0 0 0,-1-7-144 0,0 0 128 16,5 6-128-16,-1 0 128 0,-4-6-128 0,7 5 0 16,0 0 0-16,1-2 128 0,0-1-128 0,-1 1 0 15,0 0 0-15,1 0 0 0,-1-1 0 0,0 1 0 16,-7-3 0-16,7 6 0 0,-2-2 0 0,-1 2 128 31,-4-6-128-31,0 0 0 0,3 8 240 0,-3-2-48 16,-1 1 0-16,-2-2 0 0,0 1 80 0,0-1 16 15,-2 1 0-15,0-2 0 0,-2 1-48 0,1-1-16 16,-2-1 0-16,0 1 0 0,1-2-224 0,-1 0 144 16,0 0-144-16,-1-1 128 0,1 0-304 0,-1 0-64 0,0 1-16 0,0-2 0 31,0-2-640-31,2 1-144 0,0 0-32 0,0-1-15472 0</inkml:trace>
  <inkml:trace contextRef="#ctx0" brushRef="#br0" timeOffset="18654.32">9312 7315 30463 0,'0'0'1344'0,"3"-4"288"0,1-1-1312 0,1 1-320 0,1-1 0 0,1 1 0 16,0 1 560-16,0 1 32 0,1-1 16 0,-1 2 0 0,0 1 64 0,1 1 16 15,-1 2 0-15,1 0 0 0,0 1-304 0,-1 3-48 16,0-1-16-16,-2 2 0 0,0 0-144 0,-2 1-48 16,-1-1 0-16,-1 2 0 0,-1 4 16 0,-1-1 0 15,-1 1 0-15,-1 1 0 0,-3 1-144 0,1-1 192 16,-2 0-192-16,1-1 192 0,0-1-192 0,1 1 0 15,0 0 0-15,1-3 0 0,-1-3 0 0,2 0 0 16,1-1 0-16,2-7 0 0,-1 5-192 0,1-5 192 16,0 0-160-16,0 0 160 0,0 0-224 0,0 0 48 15,6-3 16-15,1-3 0 0,1 0-16 0,1-3 0 16,-1-3 0-16,2-2 0 0,0-3 32 0,1-2 0 16,0-2 0-16,0 1 0 0,0 1 144 0,-2 1-192 0,0 2 192 15,-3 1-192-15,0 2 192 0,-2 2 0 0,1 2 128 16,-4 2-128-16,-2 0 368 0,1 3 0 0,0 4 0 0,0 0 0 15,0 0 0-15,-5-1 0 0,0 2 0 0,0 2 0 16,0 1-208-16,0 2-32 0,1-1-128 0,0 2 192 16,0 2-192-16,0 1 0 0,2 0 0 0,0 1 0 15,0 0 0-15,2 1 0 0,2 0 0 0,0 0 0 16,0 1 0-16,2-1 0 0,0-1 0 0,0-1 0 0,2-1 0 0,1 0 0 16,2-2 0-16,1 0 0 15,1 0 0-15,2-2-128 0,-1 0 128 0,4-3-160 16,1 0-1504-1,2-1-320-15,2-2-48 0</inkml:trace>
  <inkml:trace contextRef="#ctx0" brushRef="#br0" timeOffset="19000.84">9878 7130 18431 0,'0'0'816'0,"0"0"160"0,0 0-784 0,0-4-192 16,0-3 0-16,0 7 0 0,0 0 2352 0,1-6 416 0,1 0 96 0,-2 6 16 16,0 0-912-16,3-4-176 0,1-2-48 0,-4 6 0 15,4-3-720-15,-4 3-128 0,8-1-48 0,-2 2 0 16,1 0-336-16,0 3-80 0,-1 0-16 0,1 1 0 16,-1 3-96-16,1 2-32 0,1 2 0 0,-2 3 0 15,0 1-128-15,0 1-32 0,-1 3 0 16,-1 3 0-16,-1 3-128 0,0 1 160 0,-3 2-160 15,-3 1 160-15,0 2 0 0,-2 0 0 0,-2 0 0 0,-2 0 0 0,0-2-160 0,0-1 128 16,-5 2-128-16,1-2 128 0,-2-4-336 0,-1 2-80 16,1-2-16-16,-2-1 0 15,-1-1-336-15,-3-2-80 0,-1-2-16 0,-1-3 0 16,-3 0-1712-16,0-2-352 0,0-2-64 0,-1-1-11344 16</inkml:trace>
  <inkml:trace contextRef="#ctx0" brushRef="#br0" timeOffset="19364.02">9234 7156 11055 0,'0'0'976'0,"0"0"-784"0,0 0-192 0,-3-4 0 15,3 4 1856-15,-4-2 336 0,-1-1 64 0,0 2 16 16,-1 0-608-16,1 2-128 0,-1 1-32 0,0 1 0 16,-2 2-288-16,0 1-48 0,-2 3-16 0,0 3 0 15,-1 3 432-15,-1 5 80 0,0 2 0 0,0 2 16 16,0 2-1680-16,1 0-256 0,0 2-80 0,2 0-32 15,1 2 544-15,2 1 96 0,1-2 32 0,3 0 0 16,1-1-144-16,1-2-32 0,3-1 0 0,1-1 0 0,2 0-128 0,2-2 128 16,1-4-128-16,2 0 128 0,2-3-128 0,4-2-224 15,-2-2 48-15,5-2 16 16,6-2-1712-16,3-3-352 0</inkml:trace>
  <inkml:trace contextRef="#ctx0" brushRef="#br0" timeOffset="44503.92">17736 4881 6447 0,'0'0'576'0,"0"0"-576"16,2-5 0-16,2 0 0 0,-1-2 1280 0,-1 1 128 16,0 0 48-16,0 1 0 0,0-1-224 0,1 1-32 15,-1-1-16-15,-2 6 0 0,2-5-160 0,1-1-48 0,-1 2 0 0,-2 4 0 16,0 0-144-16,3-5-48 15,-3 5 0-15,5-4 0 0,-5 4-144 0,0 0-48 16,0 0 0-16,0 0 0 0,0 0 32 0,0 0 0 16,4 7 0-16,-1 1 0 0,-2 3-176 0,0 1-48 0,-1 1 0 15,0 1 0-15,0 0-160 0,0 2-48 16,0-2 0-16,0 0 0 0,2 0-192 0,-1 1 176 16,1 0-176-16,0-1 160 0,1-3-160 0,1 0 0 0,-1-1 0 0,0-1 128 15,3-2 0-15,0-2 0 0,2 0 0 16,0-2 0-16,-1-1 240 0,1-1 32 0,0-1 16 0,1-1 0 15,-1-2 96-15,1-3 0 0,0 0 16 0,1-3 0 16,0-1-176-16,1-2-32 0,0-1-16 0,0-3 0 16,-1 0-304-16,0-2 128 0,-3 1-128 0,1-2 0 15,0 0 128-15,-4 2-128 0,-1 0 0 0,0 3 0 16,-2 1 144-16,-1 2-144 0,0 0 0 0,-1 2 144 0,-2 2 112 0,0 2 0 16,-1 1 16-16,4 4 0 0,-7-2 48 0,1 1 0 15,0 2 0-15,-1 1 0 0,2 1-320 0,-2 0 160 16,2 1-160-16,-1 2 128 0,1-1-128 0,0 2 0 15,1 1 0-15,1-1 0 0,1 1 0 0,0 1 0 16,0 0 0-16,1-1 0 0,1 0-128 0,1 0 128 16,1-2 0-16,0 1 0 0,1 0 0 0,1-2 0 15,1 0 0-15,0-1 0 0,2-1 0 0,2 1-144 16,-1-2 144-16,1 0 0 16,1 0-720-16,-2 0-48 0,1-3 0 0,0 0-9600 15,1 0-1936-15</inkml:trace>
  <inkml:trace contextRef="#ctx0" brushRef="#br0" timeOffset="44734.89">18094 5005 20271 0,'0'0'1792'0,"0"0"-1424"0,0 0-368 0,0 0 0 15,0 0 1280-15,-1 6 176 0,1-6 32 0,-1 7 16 16,1 1 16-16,0 1 0 0,0-2 0 0,1 2 0 0,0 0-688 0,1 0-144 15,-1 0-32-15,0-1 0 0,-1 2-336 0,1-1-80 16,1 0-16-16,1 0 0 0,-1 1-224 0,0-2 0 16,1 1 128-16,0-1-128 0,-2 0 0 0,1-1 0 15,0 0 0-15,1 0 0 16,-3-7-576-16,5 6-176 0,-5-6-16 0,4 5-13760 0</inkml:trace>
  <inkml:trace contextRef="#ctx0" brushRef="#br0" timeOffset="45241.95">18290 4978 14735 0,'-3'-16'1312'0,"6"10"-1056"16,1-1-256-16,3-2 0 0,-1 0 2016 0,3-1 352 0,1 1 64 0,1 0 0 15,1-2-928-15,0 1-192 0,1 0-32 0,0 1-16 16,1 0-208-16,-1 3-32 0,-1-1-16 0,0 3 0 16,-2 0-432-16,-1 2-96 0,0 1-16 0,-2 1 0 0,1 0-240 0,-1 2-48 15,-3 2-16-15,0 1 0 0,1 2 16 0,-3 2 0 16,-2-1 0-16,0 2 0 0,-2 0-48 0,0 1 0 16,-2 0 0-16,0 1 0 0,-1 0-128 0,1-1 0 15,-1-1 144-15,0 0-144 0,1 0 0 0,0-1 0 16,1 0 0-16,1-3 128 0,2-6-128 0,0 0 0 15,0 0 0-15,0 0 0 0,0 0 0 0,0 0 0 16,5-3 0-16,2-3-128 0,1-1-48 0,1-3 0 16,0-1 0-16,2-2 0 0,-1-3 48 0,1 0 0 15,0-2 0-15,0 1 0 0,-2-2 128 0,0 2-192 0,-1 2 192 0,-2 2-192 16,0 1 192-16,-2 2 0 16,-1 2 0-16,0 1 0 0,-1 3 192 0,-2 4 80 15,0 0 16-15,0 0 0 0,0 0 112 0,0 0 32 16,-1 6 0-16,0 1 0 0,0 1-208 0,-1 2-32 0,1-1-16 0,1 3 0 15,0 1-176-15,0 0 0 0,1-3 144 0,1 1-144 0,0-1 0 0,0 0 0 16,1 0 0-16,2-1 0 0,-1-2 0 16,2 1-240-16,-1 0 48 0,2-3 0 15,0-2-816-15,2 1-144 0,0-1-48 0,0-1-8864 16,0-2-1776-16</inkml:trace>
  <inkml:trace contextRef="#ctx0" brushRef="#br0" timeOffset="45477.25">18892 4759 11967 0,'3'-16'1072'0,"-2"10"-864"16,-1-2-208-16,0-1 0 0,0 0 2240 0,0 2 384 16,0-1 96-16,1 1 16 0,1 2-336 0,-2 5-64 15,0-6-16-15,0 6 0 0,0 0-848 0,0 0-160 16,0 0-32-16,0 0-16 0,0 0-704 0,3 6-144 16,2 0-32-16,-2 4 0 0,-1 2-144 0,0 3-48 15,1 1 0-15,-2 4 0 0,0 0-48 0,-1 1-16 16,0 1 0-16,-1 1 0 0,-2 0-128 0,0 1 0 15,-1-1 0-15,-2 1 0 0,0 0 128 0,-1-1-128 0,-1-1 0 16,1-3 128-16,-2-1-128 0,-1-1 0 0,-1-3 0 0,0-2 0 31,-1 0-512-31,-1-3 0 0,-3-1 16 0,1-2 0 16,1 0-1968-16,-1-3-400 0</inkml:trace>
  <inkml:trace contextRef="#ctx0" brushRef="#br0" timeOffset="45760.1">18437 4654 19343 0,'-8'-8'1728'0,"8"8"-1392"16,-4-5-336-16,1 2 0 0,-2-1 1536 0,5 4 224 0,-5-2 48 0,0 2 16 0,1 1-640 0,-1 3-128 15,0 0-32-15,-1 3 0 0,1 1-304 0,-2 4-64 16,1 4-16-16,-1 3 0 0,2 3-176 0,-1 1-32 15,1 1-16-15,-1 1 0 0,2 2-160 0,-1 0-48 16,2-1 0-16,1 2 0 0,1-1-208 0,0 0 0 16,1-3 128-16,0 0-128 0,3-1 0 0,1-2 0 15,2-2 0-15,2-1 0 0,0-2 0 0,3-1-256 0,3-1 16 0,1-2 16 47,3-2-1872-47,0-3-368 0,2-1-80 0</inkml:trace>
  <inkml:trace contextRef="#ctx0" brushRef="#br0" timeOffset="46042.46">19032 4932 26719 0,'0'0'2368'0,"0"0"-1888"15,0 0-480-15,8-3 0 0,-1 0 1664 0,2 0 256 16,1 0 32-16,2 2 16 0,1 1-816 0,2 0-144 16,-2 0-48-16,5 1 0 0,-2 0-640 0,4 1-144 15,-1-1-32-15,-1 0 0 16,1 0-672-16,0 0-144 0,-2 0-32 0,-1 1-15376 0</inkml:trace>
  <inkml:trace contextRef="#ctx0" brushRef="#br0" timeOffset="46199.07">19022 5118 32255 0,'0'0'2864'0,"0"0"-2288"15,0 0-576-15,0 0 0 0,0 0 816 0,0 0 48 0,0 0 16 0,7 3 0 16,0-3 144-16,4 1 16 0,2 0 16 15,2-1 0-15,1 1-512 0,2 0-96 0,2 0-32 0,1 0 0 16,2-1-416-16,3-1 0 0,3 0 0 16,1-1-176-1,-1-3-2592-15,-1 1-528 0</inkml:trace>
  <inkml:trace contextRef="#ctx0" brushRef="#br0" timeOffset="48040.39">19959 4506 16415 0,'0'0'720'0,"-1"-6"160"0,1 6-704 0,-1-6-176 0,0-1 0 0,0 1 0 15,1 1 1104-15,0 5 192 0,-1-6 48 0,1 6 0 0,0 0-128 0,0 0 0 31,0 0-16-31,0 0 0 0,0 0-368 0,0 0-64 0,0 0 0 0,0 0-16 0,0 7-144 0,0 3-32 16,-1 2 0-16,0 2 0 0,0 3-128 0,-1 3-48 16,1-1 0-16,-1 1 0 0,-1 1-32 0,-2 0-16 15,1 0 0-15,1 1 0 0,-4 0-208 16,3 0-144-16,2 0 192 0,-2-2-192 0,1 0 128 0,0-3-128 16,0-1 0-16,1-2 0 0,0 0 144 0,1-2-144 15,0-2 0-15,0-2 144 0,0-2-144 0,1-6 160 16,0 0-160-16,0 0 160 0,0 0-16 0,0 0 0 15,0 0 0-15,0 0 0 0,0 0 16 0,1-7 0 16,-1-3 0-16,2-1 0 0,-1-1-160 0,1-4 128 16,2 0-128-16,0-3 128 0,1-1-128 0,2-1 0 15,1 2 0-15,-2 0 0 0,0 1-128 0,0 1 128 0,1 0 0 16,0 2 0-16,-2 1 0 0,3 1 0 16,0 2 0-16,0 3 0 0,1-1 0 0,0 3 0 0,0 2 0 0,1 1 0 15,0-2 0-15,1 3 192 0,-2 1-64 0,2 2 0 16,0-1-128-16,-1 2 192 0,0 2-192 0,-1 0 192 15,-1 3-192-15,-3-1 0 0,0 2 0 0,-4 2 128 16,0 0-128-16,-3 0 0 0,-4-2 144 0,-2 1-144 0,1 0 128 0,-3 0-128 16,-1 0 128-16,-1-2-128 0,0 1 144 0,-2 0-144 31,1-2 192-31,0 0-192 0,0-2 144 0,2 1-144 0,-1-2 0 0,2 0 144 0,2 0-144 0,2 0 0 16,-3 0 0-16,1-2 0 31,1 0-752-31,7-1-16 0,-5-1-16 0,5 1-9648 0,0 0-1936 0</inkml:trace>
  <inkml:trace contextRef="#ctx0" brushRef="#br0" timeOffset="48325.44">20208 4708 12895 0,'0'0'1152'0,"-3"3"-928"0,-4 1-224 0,3 0 0 15,-3 3 1920-15,2 0 352 0,-2 1 64 0,1 1 16 0,3 1-960 16,0 1-192-16,-2-2-48 0,3 0 0 15,2 0-320-15,1 0-80 0,2 1-16 0,1-1 0 16,1-2-176-16,2 1-48 0,0-1 0 0,0-2 0 16,1-1-80-16,1-2-32 0,1-1 0 0,1-1 0 15,0-2-64-15,0-2-16 0,0 1 0 0,-4-4 0 16,1 0 32-16,-1-2 0 0,-2-1 0 0,0-1 0 0,-2-1 32 0,-1 0 0 16,-2 0 0-16,-1 0 0 0,0 1 128 0,-1 2 48 31,-3 1 0-31,0 3 0 0,-2 0-48 0,-2 3-16 15,0 2 0-15,-1 1 0 0,0 1-368 0,-1 2-128 0,-1 1 0 16,0 2 144-16,-1 2-352 0,1-1-80 16,-1 3-16-16,1-1-11136 15,1 1-2224-15</inkml:trace>
  <inkml:trace contextRef="#ctx0" brushRef="#br0" timeOffset="51948.25">19779 5074 4607 0,'0'0'192'0,"0"0"64"0,0 0-256 0,0 0 0 0,-7-1 0 0,3 0 0 0,4 1 2560 0,0 0 480 15,-6-1 96-15,6 1 0 16,0 0-1696-16,0 0-352 0,0 0-64 0,0 0 0 15,0 0-144-15,0 0-32 0,0 0 0 0,0 0 0 16,0 0-112-16,0 0-32 0,0 0 0 0,0 0 0 16,0 0 0-16,0 0-16 0,0 0 0 0,0 0 0 31,0 0-16-31,0 0 0 0,0 0 0 0,0 0 0 0,0 0-160 0,0 0-16 0,0 0-16 0,6 1 0 0,2 0-128 0,0-1-32 31,2 0 0-31,2 0 0 0,2 0-16 0,1-1-16 0,3 0 0 0,3-1 0 0,2 0-64 0,3 1-16 31,4-1 0-31,4 1 0 0,4 0-80 0,4 0 0 0,2-2-128 0,1 1 192 0,1-1-64 0,2 1 0 32,0-2-128-32,4 1 192 0,2-1-192 0,2 1 0 15,1 1 0-15,-3 1 0 0,-3 0 128 0,-4 1-128 16,-4-2 0-16,-4 1 0 0,-2 1 0 0,-2 0 128 16,-4-1-128-16,-3 1 0 0,-2 0 0 0,-4 0 128 15,-3 0-128-15,-1 0 0 0,-4 0 192 0,-2 0-48 16,-2 1-16-16,-2-1 0 0,0 0 0 0,-8 0-128 0,5 1 192 0,-5-1-64 15,0 0-128-15,0 0 0 0,0 0 0 0,0 0 128 32,0 0-528-32,0 0-112 0,0 0-32 0,0 0-15328 0</inkml:trace>
  <inkml:trace contextRef="#ctx0" brushRef="#br0" timeOffset="53159.25">19655 5444 19343 0,'-10'-11'848'0,"6"7"192"0,1-1-832 0,1 0-208 0,0-3 0 0,2 0 0 15,1 1 1568-15,2-1 272 16,-1-1 48-16,3 1 16 0,1-2-560 0,5 1-96 15,0-1-32-15,3 0 0 0,-1-1-576 0,1 2-128 0,1 1-32 0,0 2 0 16,-2 0-112-16,0 3-32 0,-1 2 0 0,-2 0 0 16,-2 1-192-16,-2 2-144 0,1 2 192 0,-3 2-192 15,0 0 128-15,-3 4-128 0,-2 2 0 0,-3 2 0 16,0 0 176-16,-4 2-176 0,-3 2 160 0,0 0-160 16,0 0 128-16,-2 2-128 0,-2 0 0 0,0-1 144 15,-1-2-144-15,2 0 0 0,-2-3 0 0,2-1 0 0,1-2 0 0,2-1 128 16,1-2-128-16,2-2 0 0,3-1 384 15,0-1-16-15,5-4 0 0,0 0 0 0,0 0 112 0,0 0 32 16,0 0 0-16,0 0 0 0,0 0-64 0,8-2-16 16,1-1 0-16,2-1 0 0,1 0-144 0,1 1-32 15,1-1 0-15,1 1 0 0,-3 0-96 0,1-1-32 16,-1 2 0-16,0 0 0 0,0 0-128 0,-1 1 0 16,-1 0 144-16,0 2-144 0,-1-1 0 0,0 0-208 15,-1 0 16-15,2 0 16 16,-3 0-1744-16,1 0-368 0,0 0-64 0,1-1-13168 0</inkml:trace>
  <inkml:trace contextRef="#ctx0" brushRef="#br0" timeOffset="53629.21">19996 5357 20271 0,'-3'-11'1792'0,"2"6"-1424"0,1-1-368 0,-2-1 0 15,0 1 1440-15,0 0 224 0,2 6 32 0,-2-5 16 16,-1-1-288-16,3 6-48 0,0 0-16 0,0 0 0 15,0 0-464-15,0 0-80 0,0 0-32 0,0 0 0 16,-4 7-480-16,1 2-112 16,0 1 0-16,1 1-16 0,1 1-176 0,0 1 0 0,1 0 144 0,0 3-144 15,1-1 0-15,0-1 0 0,1-1 0 0,1 1 0 16,0-2 0-16,1-1 0 0,1 0 0 0,0-1 0 0,2-3 0 0,-1 0 144 16,1-2-144-16,1 0 0 0,-1-3 192 0,1-1-64 15,0-1 0-15,0-2-128 0,-1-1 160 0,1-2-160 16,1-1 128-16,-2-2-128 0,-1-1 0 0,1-2 128 15,0-1-128-15,1-1 0 0,-3 0 0 0,1-1 0 16,1 2 0-16,-4 1 0 0,0 0 0 0,0 3 0 16,0 0 128-16,-1 1-128 0,1 1 224 0,-3 6 16 15,0 0 0-15,0 0 0 0,0 0 112 0,0 0 32 16,0 0 0-16,0 0 0 0,0 0-160 0,0 0-32 16,0 0 0-16,-2 5 0 0,1 1-192 0,0 1 0 15,0 1 0-15,0 3 0 0,1 2 128 0,0 0-128 16,-2 1 0-16,2 0 144 0,2 1-144 0,-2 1 192 15,-2-2-192-15,1-1 192 0,1 0-192 0,0 1 0 16,0-2 144-16,1 0-144 0,1-1 0 0,0 1 0 16,1-2 0-16,-1 0 128 0,0-1-128 0,1-1-160 0,0 0 160 0,1-1-208 31,2-2-1600-31,-3 0-320 0,3-2-64 0,-6-3-13056 0</inkml:trace>
  <inkml:trace contextRef="#ctx0" brushRef="#br0" timeOffset="53911.78">20361 5381 24879 0,'0'0'2208'0,"0"0"-1760"0,0 0-448 0,0 0 0 16,0 0 1280-16,0 0 192 0,0 0 16 0,0 0 16 16,0 0-480-16,0 0-80 0,-1 6-32 0,0-1 0 15,-4 2-384-15,3 3-80 0,0 2 0 0,0 1-16 0,0-1-176 0,0 1-48 16,1 3 0-16,0-2 0 0,1 0-80 0,0 0-128 15,0-2 176-15,1-1-176 0,3-1 160 0,-2 1-160 16,0-3 128-16,1 1-128 0,2 0 224 0,-2-1-32 16,3-2-16-16,0 0 0 0,2-3-16 0,0 0 0 15,-2 0 0-15,2 0 0 0,0-2-160 0,0-1 0 16,2-1 144-16,1-1-144 0,0-2-208 0,0 1-112 16,0-1-32-16,-1-1 0 15,0 1-336-15,0-1-64 0,0 1-16 0,0-1 0 31,-3-2-400-31,2 0-96 0,1 1-16 0,0-1-12464 0</inkml:trace>
  <inkml:trace contextRef="#ctx0" brushRef="#br0" timeOffset="54084.18">20398 5357 21183 0,'0'0'1888'15,"0"0"-1504"-15,0 0-384 0,0 0 0 0,0 0 1184 16,0 0 160-16,2-5 48 0,2-1 0 15,0 2-416-15,2 0-80 0,1 1 0 0,2 1-16 0,2 0-640 0,1-1-240 16,2 2 176-16,-1 0-176 16,0 1-1296-16,0 0-368 0,0 0-64 15</inkml:trace>
  <inkml:trace contextRef="#ctx0" brushRef="#br0" timeOffset="54289.18">20408 5482 17503 0,'0'0'1552'0,"0"0"-1232"16,0 0-320-16,0 0 0 0,0 0 2512 0,0 0 448 16,0 0 96-16,0 0 16 0,0 0-1536 0,0 0-288 0,2-4-64 0,2 0-16 15,1-1-480-15,2 2-112 0,2 1 0 0,1 0-16 16,2 0-384-16,-1 1-176 31,3 0 160-31,1 0-160 16,1 0-1168-16,1 0-336 0,4 0-64 0,0-1-7872 0,-1-1-1568 0</inkml:trace>
  <inkml:trace contextRef="#ctx0" brushRef="#br0" timeOffset="54525.93">20866 5357 23039 0,'0'0'1024'0,"-1"-5"192"0,0-1-960 0,0 1-256 0,1-1 0 0,0 6 0 0,0 0 2368 0,0 0 448 15,0 0 64-15,-2-5 32 0,2 5-1376 16,0 0-256-16,0 0-64 15,0 0-16-15,0 0-608 0,0 0-112 0,0 0-32 0,-3 8 0 0,1 0-288 0,1 2-160 16,1 2 160-16,0 1-160 0,1 0 192 0,0 3-64 16,-1 0-128-16,1 0 192 0,-1-2-192 0,1 0 128 15,0 1-128-15,2-1 0 0,-2-1 128 0,0-1-128 16,0-1 0-16,0 0 144 0,0-1-144 0,0 0 0 16,0-1 0-16,0 0 0 15,-1-2-608-15,0 0-96 0,0-7-32 0,0 7 0 31,0-7-2304-31,0 0-464 0</inkml:trace>
  <inkml:trace contextRef="#ctx0" brushRef="#br0" timeOffset="54745.83">20794 5448 13823 0,'-7'-16'608'0,"3"9"128"0,0-2-592 0,1 1-144 0,-1 0 0 0,2 0 0 15,-1-1 3808-15,2 2 736 16,1 0 128-16,1 1 48 15,1-1-3056-15,2 1-624 0,2 1-112 0,2 1-32 16,2-1-544-16,2 2-112 0,2 0-32 0,1 0 0 16,1 3-208-16,1 1 0 0,-1-1 0 0,0 2 0 15,2 0 0-15,-3 0-240 0,1 1 48 0,-2 2 16 16,-1-1-640 0,0 2-128-16,-1 0-16 0,-2 0-8576 0,-2 1-1728 0</inkml:trace>
  <inkml:trace contextRef="#ctx0" brushRef="#br0" timeOffset="54916.99">20821 5607 17503 0,'0'0'768'0,"0"0"176"0,0 0-752 0,0 0-192 16,-4 3 0-16,4-3 0 0,-3 4 2848 0,3-4 544 15,-2 5 96-15,2-5 32 0,0 5-1728 0,0-5-320 16,4 6-80-16,3-2-16 0,2 1-544 0,1-1-128 16,0-1 0-16,2 0-16 0,1-1-272 0,2-1-48 15,2-1-16-15,1 0 0 0,2-1-352 0,2-1 144 16,1-1-144-16,2-1 0 15,0-2-1376-15,0 1-384 0,0-2-80 0,0 1-13648 0</inkml:trace>
  <inkml:trace contextRef="#ctx0" brushRef="#br0" timeOffset="56541.93">21385 4529 13823 0,'0'0'608'0,"0"0"128"0,0 0-592 0,0 0-144 0,7-2 0 0,-1-2 0 15,1 2 1856-15,-2 0 352 0,1-1 64 0,-3-1 16 16,3 1-1280-16,-1 2-256 0,-5 1-48 0,0 0-16 16,0 0-272-16,0 0-48 0,0 0-16 0,0 0 0 15,0 0-112-15,0 0-32 16,0 0 0-16,-4-2 0 0,-1 1-32 0,-2-2-16 0,-1 4 0 0,0-1 0 0,-1 0-160 15,0 2 0-15,-1-1 0 0,0 0 0 0,0 1 0 0,0 0 0 16,0 0 0-16,0 1 0 0,0-2 0 0,1 0 0 16,1 0 0-16,-1 0 0 0,1 1 0 0,2-1 0 15,0 0 0-15,2 0 128 0,4-1 96 0,-5 2 16 16,1-2 0-16,4 0 0 0,0 0 112 0,0 0 32 16,-5 0 0-16,5 0 0 15,0 0 64-15,0 0 0 0,0 0 16 0,0 0 0 0,0 0-48 0,0 0-16 16,-1 5 0-16,1 1 0 0,0-6-48 0,1 5-16 15,-1-5 0-15,2 6 0 0,-2-1-80 0,0 3-32 16,1-2 0-16,-1 1 0 0,0 1-64 0,0 0-16 16,0 2 0-16,0 1 0 0,0 1-144 0,0 2 160 15,0-1-160-15,0 2 160 0,0 3-160 0,2 1 160 0,-1 1-160 16,0 1 160-16,0 2-32 0,0 1-128 0,0 1 192 0,0 1-64 31,1 1 48-31,-2 0 0 0,0 2 0 0,1-1 0 0,0 0-176 0,0-1 192 16,0 2-192-16,0-2 192 0,0 1-192 0,0-1 0 0,0 2 144 0,0 0-144 0,2-2 0 0,-1 2 0 15,0-1 0-15,0 1 0 16,2-2 0-16,-1 0 0 0,0-1 0 0,-2 1 128 16,1-3-128-16,0-1 0 0,-1-1 0 0,0-1 128 0,-1-1-128 15,1-2 0-15,0 1 128 0,0-1-128 0,-1-3 0 0,1 2 144 16,0-3-144-16,-1-1 0 0,0-1 144 0,0-1-144 16,1-1 0-16,0-1 144 0,-1-1-144 0,2-2 192 15,-1 1-192-15,1-2 192 0,0 1-192 0,-2-6 128 16,2 5-128-16,0 1 128 0,-2-6 0 0,0 0-128 15,7 3 192-15,0 0-64 0,-2 0-128 0,3-1 160 16,0-1-160-16,0 0 160 0,2-1-160 0,0 0 0 16,0 1 0-16,1-1 128 0,2 0 0 0,0-1-128 15,1-1 192-15,2 0-64 0,1-2 64 0,0 1 16 16,0 0 0-16,0 0 0 0,1 1-208 0,0 0 144 16,-2-1-144-16,1-1 128 0,-2 1-288 0,-1 1-64 15,1 0-16-15,-2 0 0 16,-2-2-1488-16,0 1-288 0,-1 0-64 0,-2-2-13536 0</inkml:trace>
  <inkml:trace contextRef="#ctx0" brushRef="#br0" timeOffset="57341.78">21584 4976 14735 0,'0'0'1312'0,"0"0"-1056"0,-1-4-256 0,0-1 0 15,1-1 1552-15,1 1 256 0,0-1 48 0,1 1 16 16,-1-1-448-16,3 1-80 0,-2-1-32 0,1 1 0 16,2-1-368-16,0 1-80 0,2 0-16 0,0 1 0 15,2-1-112-15,0 3-32 0,-1 0 0 0,-1 2 0 16,1 0-112-16,1 1-16 0,-1 2-16 0,-1 2 0 0,0 0-240 0,0 3-64 15,-1 0 0-15,-1 2 0 0,-2 2-256 0,-1 1 160 16,0 0-160-16,-1 0 128 0,-1 0-128 0,0 1 0 16,-1 0 144-16,-1 0-144 0,-2 1 0 0,-1-2 144 15,2-1-144-15,-1 0 0 0,-1-2 0 0,1-1 0 16,0-2 0-16,2 0 0 0,0-2 0 0,2-5 0 16,0 0 0-16,0 0 0 0,0 0 0 0,0 0 0 15,0 0 0-15,0 0-192 0,0 0 48 0,4-5 16 16,2-3 0-16,-1-1 0 0,2-2-16 0,1-2 0 15,-1-2 0-15,2-2 0 0,0-1 144 0,0-1 0 16,-3 2-144-16,0 2 144 0,-1 0 0 0,1 1 0 16,-2 2 0-16,0 2 0 0,-2 3 208 0,1 0 64 15,-3 2 16-15,0 5 0 0,0-5 160 0,0 5 16 16,0 0 16-16,0 0 0 0,0 0-160 0,0 0-48 16,0 0 0-16,0 0 0 0,0 0-272 0,-2 9 160 15,0 0-160-15,1 1 128 0,0 0-128 0,-2 1 0 0,3 1 0 0,0-1 128 16,1-1-128-16,1 1 0 0,0-1 0 0,0-1 0 15,1 1 0-15,2-1 0 0,-1 0 0 0,2 0 0 16,0-2 0-16,3 0 0 0,-2 0 0 0,1-2 0 16,1 0-608-1,1-1-48-15,1-1-16 0,1-1 0 0,2 0-2560 0,1-4-512 0</inkml:trace>
  <inkml:trace contextRef="#ctx0" brushRef="#br0" timeOffset="57718.7">21908 4777 24927 0,'-7'-17'1104'0,"6"10"240"0,1-2-1088 0,1 1-256 16,0-1 0-16,1 0 0 0,2 0 768 0,-1 1 112 16,0 1 16-16,3 0 0 0,1 1 64 0,2 1 32 15,-1 2 0-15,1 1 0 0,1-1-400 0,-2 2-80 16,0 1 0-16,-1 3-16 0,-2 0-320 0,1 1-176 15,-2 1 192-15,-1 1-192 0,-2 1 144 0,1 1-144 16,-2-1 0-16,-2 2 144 0,-3 2-144 0,-1 0 160 0,1 1-160 0,-3 2 160 16,-2-1-160-16,2-2 0 0,0-2 144 0,1 1-144 15,1 0 128-15,0-1-128 0,2-1 128 16,0-2-128-16,4-6 224 0,0 0-32 0,0 0 0 0,0 0 0 16,0 0 128-16,4 7 0 0,0-3 16 0,3 0 0 0,2-2-128 0,-2-1-16 15,1-1-16-15,1 0 0 0,1 0-176 16,1 0 192-16,1 0-192 0,0-1 192 0,0-1-192 0,0-1 0 15,-4 1 144-15,-1 0-144 0,0 1 0 0,1-1 0 16,-2 0 0-16,-6 2 0 16,5-3-432-16,-5 3-144 15,6-2-48-15,-6 2 0 0,0 0-2576 16,6 0-512-16</inkml:trace>
  <inkml:trace contextRef="#ctx0" brushRef="#br0" timeOffset="58268.37">22470 4596 10127 0,'0'0'896'0,"0"0"-704"16,1-6-192-16,0 1 0 0,0-1 2048 0,0 1 384 16,-1-1 80-16,1 1 16 0,-1-1-656 0,0 2-128 15,0 4-16-15,0 0-16 0,0-4-400 0,0 4-80 16,0 0-16-16,0 0 0 0,-2-4-320 0,2 4-80 16,0 0-16-16,0 0 0 0,-7 2-304 0,1 4-64 15,-1 1-16-15,-1 2 0 0,-1 5-96 0,-2 0 0 16,-2 2-16-16,1 3 0 0,0 2-32 0,1 2 0 15,-1 2 0-15,0 5 0 0,0 0-64 0,0 3-16 0,1-1 0 16,1 1 0-16,1 0-192 0,3 0 144 0,0-1-144 0,3-2 128 16,1 0-128-16,2-1 0 0,1-3 0 0,2 1 0 15,2-3 128-15,3-1 0 16,1-1 0-16,2-1 0 0,1-1 0 0,3-2-128 0,3-1 192 0,2-2-64 16,2-2-128-16,2-2 0 0,1-1 0 0,1-2 0 31,-1-3-1968-31,0-1-368 0,1-3-80 0</inkml:trace>
  <inkml:trace contextRef="#ctx0" brushRef="#br0" timeOffset="59244.25">22813 4699 5519 0,'0'0'240'0,"0"0"64"0,4-4-304 0,-2-2 0 0,-2 6 0 0,0-6 0 16,0-1 2768-16,0 7 496 0,0-6 112 0,0 0 16 15,-1 2-1616-15,0-2-320 0,-1 1-64 0,2 5-16 16,-3-5-224-16,-1 2-32 0,-2 0-16 0,-1 2 0 16,1 1-160-16,-3 2-48 0,-2 1 0 0,-1 3 0 15,-1 0-288-15,-1 3-64 0,0 2-16 0,-1 2 0 16,-1 1-96-16,2 3-32 0,1 3 0 0,0 0 0 0,0 0-176 0,2 0-32 15,4 1-16-15,0-1 0 0,-1-1-176 0,4-2 0 16,2 1 144-16,1-2-144 0,0 1 128 0,2-2-128 16,2 0 128-16,1-1-128 0,2-1 176 0,1-2-48 15,-1-2 0-15,2-1 0 0,1-2 16 0,-1-1 0 16,2-2 0-16,0-1 0 0,-2-2 0 0,0-1 0 16,-1 0 0-16,2-4 0 0,1-1-144 0,-3-1 192 15,-1 0-192-15,0-2 192 0,-2 0-64 0,-1-1 0 0,0 0 0 0,-3 0 0 16,-1 0 0-16,-2 0-128 0,0 2 192 0,-1 0-64 31,-2 1 0-31,0 2 0 0,-4 0 0 0,1 2 0 0,-1 0-128 0,0 2 0 16,0 1 0-16,0 1 0 31,-1 2-448-31,1 2 16 0,2 0 16 0,-1 2 0 16,0-2-1632-16,2 2-320 0,3-1-64 0</inkml:trace>
  <inkml:trace contextRef="#ctx0" brushRef="#br0" timeOffset="59590.52">23024 4783 23039 0,'0'-7'2048'0,"1"0"-1648"0,0-4-400 0,0 3 0 0,0 1 1152 0,1 1 160 15,-1 0 32-15,-1 1 0 0,-1-1-32 0,1 6 0 16,0 0 0-16,0 0 0 0,0 0-640 0,0 0-128 15,0 0-32-15,0 0 0 0,0 8-256 0,0 2-64 16,-2 2-16-16,1 3 0 0,-1 0-32 0,0 1 0 16,0 1 0-16,0 1 0 0,-1 1-16 0,1 1 0 15,0-2 0-15,0 0 0 0,1-3-128 0,0 1 192 16,-2-1-192-16,2 0 192 0,2-2-64 0,0-1-128 16,2-1 192-16,0-1-64 0,0-3 128 0,2 0 32 0,-1-1 0 0,2-2 0 15,0-1-32-15,2-1 0 16,1 0 0-16,1-1 0 0,-1-1-80 0,1-1-32 15,1-2 0-15,0 0 0 0,-2 0-144 0,1-1 128 0,0 1-128 0,-1 1 128 16,0 0-128-16,-1 0 0 0,0-1 0 0,-1 1 0 31,-1 0-624-31,1-1-96 0,-1-2-32 0,1 3 0 0,-1 1-2416 16,0 0-480-16</inkml:trace>
  <inkml:trace contextRef="#ctx0" brushRef="#br0" timeOffset="59983.68">23247 4618 27759 0,'-4'-22'1216'0,"2"11"272"0,0-6-1184 0,-1 2-304 16,3 1 0-16,0 0 0 0,0 1 640 0,3 0 64 15,0 1 0-15,1 2 16 0,3 1 48 0,1 2 0 16,1 0 0-16,2 1 0 0,2 2-208 0,-1 1-48 15,0 2 0-15,0 1 0 0,1 1-224 0,-2 1-48 16,-1 1-16-16,-1 1 0 0,0 0-224 0,-2 1 128 0,-1 2-128 0,-2 1 0 16,-2-1 160-16,-2 2-160 15,-3 1 160-15,-1 2-160 0,-2 3 128 0,0-1-128 16,-2 0 0-16,-2 0 144 0,0 1-144 0,0-2 0 16,0-1 0-16,1-1 0 0,2-1 0 0,0-2 128 15,1-1-128-15,1 0 0 0,1-3 128 0,4-4-128 16,0 0 128-16,0 0-128 0,0 0 272 0,0 0-16 0,2 6-16 0,-2-6 0 15,5 3 16-15,2-1 0 0,2-1 0 16,1-1 0-16,0 0-112 0,1 0-16 0,0-1 0 0,0 0 0 16,0 0-128-16,1 1 0 0,0 0 0 0,0 0 0 31,-1 0-272-31,0 0-144 0,-1 1-32 0,0 1 0 16,-1 2-2624-16,-1-1-544 0</inkml:trace>
  <inkml:trace contextRef="#ctx0" brushRef="#br0" timeOffset="60217.64">23587 4836 28559 0,'-9'-7'1264'0,"9"7"272"0,0 0-1232 0,-4-1-304 16,4 1 0-16,0 0 0 0,0 0 928 0,0 0 128 15,0 0 32-15,0 0 0 0,0 0-256 0,6-1-64 16,1-1 0-16,3 1 0 0,2 1-464 0,1 0-112 15,2 0 0-15,0 0-16 0,1 0-176 0,0 1-256 16,2 0 64-16,0-1 16 16,0-1-1984-16,0 0-400 0,-1 1-64 0,0 0-10384 0</inkml:trace>
  <inkml:trace contextRef="#ctx0" brushRef="#br0" timeOffset="60691.52">23970 4695 12895 0,'0'0'576'0,"-2"-5"112"0,0 2-560 0,-1-1-128 0,3 4 0 0,-3-5 0 0,3 5 3632 0,0 0 688 15,-4-2 144-15,4 2 16 0,0 0-2736 0,0 0-544 16,-6 2-112-16,1 4-32 0,-1 2-608 0,2 0-112 16,-1 3-16-16,1 1-16 0,0 3-48 0,-1-1 0 15,0 1 0-15,0 1 0 0,2 0 32 0,0 1 0 16,1-2 0-16,0 0 0 15,2-2-96-15,2-1 0 0,0-1-16 0,1 0 0 16,1 0-48-16,1-1-128 0,0-1 192 0,1-3-64 0,-1 0 0 0,1-2 0 16,0-1 0-16,1 0 0 0,1-2-128 0,-1-1 192 15,1-1-192-15,0-3 192 0,-2 0-192 0,3-2 128 16,1-1-128-16,0-2 128 0,-1-1-128 0,0-1 0 16,-2-2 0-16,1-2-176 0,0 0 176 0,-2 1 0 15,1-1-144-15,0 2 144 0,-2 0 0 0,-1 1 0 16,1 1 0-16,-2 1 0 0,0-1 0 0,0 2 0 15,-2 2 0-15,0 1 0 0,-1 6 0 0,0 0 256 16,1-4-32-16,-1 4-16 0,0 0 80 0,0 0 16 0,0 0 0 16,0 0 0-16,0 0-144 0,-1 6-32 0,-1 3 0 0,-1 2 0 15,0 3-128-15,0 1 192 0,-2 0-192 0,1 3 192 16,0 0-192-16,-2 2 160 0,1 1-160 0,1 0 160 16,-1 0-160-16,2 0 160 0,-1 1-160 0,1 0 160 15,0-2-160-15,0-2 0 0,2 2 0 0,0-3 0 16,1-3 0-16,1 0 0 0,0-1 128 0,1-2-128 0,-1-1 0 0,1-2 0 15,0-1 0-15,-1-2 128 0,-1-5-416 0,0 0-96 16,0 0 0-16,0 0-16 16,0 0-2032-16,0 0-384 0,7 0-96 0</inkml:trace>
  <inkml:trace contextRef="#ctx0" brushRef="#br0" timeOffset="61068.25">24167 4754 10127 0,'3'-12'896'0,"-1"8"-704"15,0-2-192-15,-2 6 0 0,4-4 3088 0,-1-1 592 16,1 1 112-16,-4 4 32 0,0 0-2032 0,0 0-416 16,0 0-80-16,6 0-16 0,-6 0-432 0,5 4-80 0,-2 2-32 0,0 1 0 15,0 1-336-15,-1 2-64 16,-4 2-16-16,0 2 0 0,-1 0-80 0,0 1-32 0,-1 0 0 0,1 1 0 15,-1 1-64-15,-1-1-16 16,2 1 0-16,0-2 0 0,-1 1 16 0,1 0 0 0,1-1 0 0,1 0 0 16,1-1-16-16,0-1 0 0,0-2 0 0,1-1 0 15,1-1 144-15,1-2 32 0,1 0 0 0,1-1 0 16,2-1 16-16,-1-1 16 0,2 0 0 0,1-2 0 0,2 1-144 0,1-2-48 16,0 0 0-16,0-1 0 15,1-2-144-15,1 1 0 0,-1 0 144 0,0 0-144 0,-1 0 0 16,-1 0 0-16,-1 0 0 0,0 0 0 15,0-1-720-15,-3 1-64 16,0-1-16-16,-1 1-9776 0,-6 1-1968 0</inkml:trace>
  <inkml:trace contextRef="#ctx0" brushRef="#br0" timeOffset="61552.27">24384 4928 23951 0,'0'0'2128'0,"0"-4"-1696"16,1-2-432-16,0 1 0 0,1-1 688 0,-2 6 48 15,3-5 16-15,3 1 0 0,-2 1 176 0,3 1 32 16,-1 1 16-16,2 1 0 0,-1 1-352 0,0 1-80 0,1 0-16 0,0 2 0 16,-2 0-96-16,1 1-32 0,-1 2 0 15,-1 1 0-15,-1 1-144 0,0 0-48 0,-2 2 0 0,-1 0 0 16,-2 0-80-16,-1 0-128 0,0-1 176 0,-2 0-176 15,0 0 176-15,-1-1-176 0,1 0 160 0,0-2-160 16,-1 1 0-16,1-1 128 0,1-2-128 0,-1 0 0 16,4-5 0-16,0 0 128 0,0 0-128 0,0 0 0 15,0 0 0-15,0 0 0 0,0 0 0 0,0 0 0 16,5-5 0-16,-1 0 0 0,2-3 0 0,0-1 0 16,3-2 0-16,0-2 0 0,0-2 0 0,-1-1 0 0,1 2 0 0,0 1 0 15,-1 0 0-15,-2 0 0 0,0 2 192 0,-1 2 0 16,0 0 0-16,-2 1 0 0,-1 3 240 0,-2 5 32 15,0 0 16-15,0 0 0 0,0 0-64 0,0 0-16 16,0 0 0-16,0 0 0 0,0 0-224 0,0 0-48 16,-3 7-128-16,0 1 192 0,0 0-192 0,1 0 0 15,0 2 0-15,0 0 0 0,1-1 0 0,0 1 0 16,1 2 128-16,1-1-128 0,1-1 0 0,0-1 0 16,0 0 0-16,2-2 0 0,0 0 0 0,1-1 0 0,2 0 0 0,1-2 0 31,1 0-400-31,0-2-128 0,0 0-32 0,2-1 0 15,4-1-2416-15,-1-1-480 0</inkml:trace>
  <inkml:trace contextRef="#ctx0" brushRef="#br0" timeOffset="62768.25">24050 5482 17503 0,'0'0'1552'0,"4"-5"-1232"0,-2-2-320 0,1 0 0 16,0-2 1792-16,2 0 288 0,-3 1 64 0,2 1 16 16,1-1-64-16,-2 1-16 0,0 2 0 0,-3 5 0 0,4-5-736 0,-4 5-160 15,0 0-32-15,0 0 0 0,0 0-464 0,0 0-112 16,0 0 0-16,4 5-16 0,-4-5-144 0,2 9-32 15,-1 2 0-15,-1 0 0 0,0 0-192 0,-1 1-32 16,0 2-16-16,0 1 0 0,-1 1-144 0,0-2 0 16,0 0 0-16,-1 2 0 0,1-2 0 0,0 0 0 15,0 2 128-15,0-2-128 0,0-1-144 0,0-1-64 16,0 1-16-16,0-4 0 16,0 0-1328-16,-1-1-272 0,2 0-48 0,-2-3-8880 15,3-5-1792-15</inkml:trace>
  <inkml:trace contextRef="#ctx0" brushRef="#br0" timeOffset="62952.17">23875 5638 26719 0,'0'0'2368'0,"-1"-6"-1888"0,1 1-480 0,1 0 0 16,-1 5 896-16,4-4 64 0,0-2 32 0,3 2 0 16,2-1-112-16,0 2-32 15,2 0 0-15,3 0 0 0,1-1-496 0,2 1-96 16,0 1-32-16,2 0 0 0,0 0-224 0,0 2 0 0,1 0 128 0,0 0-128 15,1-1-560-15,0 1-144 0,0 0-48 0,-2 0-8944 16,1 0-1792-16</inkml:trace>
  <inkml:trace contextRef="#ctx0" brushRef="#br0" timeOffset="63381.55">24276 5514 21183 0,'0'0'1888'0,"0"0"-1504"16,1-5-384-16,0 0 0 0,0 0 1584 0,-1 5 240 15,5-3 48-15,-1 2 16 0,1-1-640 0,3 2-128 16,0 3-32-16,2 0 0 0,-1 1-304 0,0 3-64 0,0 0-16 0,0 0 0 16,-1 2-272-16,-1 1-64 0,-1 0-16 0,-2 1 0 15,1 1-192-15,-2 0-32 16,-2-1-128-16,1 1 192 0,-2 0-64 0,0 0-128 16,-3 0 176-16,-1 1-176 0,-2-2 176 0,2-2-176 0,-1 0 160 0,2-1-160 15,-1-1 0-15,0 0 0 0,1-1 0 0,3-6 0 16,0 0 0-16,0 0 0 15,0 0-128-15,0 0 128 0,0 0-256 0,6-6 64 16,0-3 16-16,2-2 0 0,0-2-16 0,1-2 0 0,2-3 0 0,0 1 0 16,0-2 32-16,0 0 0 15,0 2 0-15,0 0 0 0,-3 1 160 0,1 0 0 16,-1 4 0-16,-3 2 0 0,-2 1 240 0,1 3 80 0,-1-1 0 0,-1 3 16 16,-2 4 192-16,0 0 48 0,0 0 0 0,0 0 0 0,0 0-208 0,0 0-48 15,0 0 0-15,-3 4 0 0,1 3-320 0,-3 2 144 16,2 2-144-16,1 0 0 0,0 1 0 0,1 0 0 15,1 1 0-15,0 1 0 0,0 0 128 0,1 0-128 16,1-1 0-16,1 0 0 0,0-1 0 0,1-1 0 16,-3-1 0-16,2-1 0 0,0 0 0 0,2-1 0 15,0-2 0-15,2 0 0 32,0-3-464-32,0 1-112 0,2 0 0 0,1 0-16 0,1-2-2352 0,0-1-448 0</inkml:trace>
  <inkml:trace contextRef="#ctx0" brushRef="#br0" timeOffset="63721.96">24623 5358 30751 0,'0'0'1360'0,"-3"-5"288"0,1-3-1328 0,1 0-320 0,2 2 0 0,0 0 0 15,1 1 224-15,-2 5-32 0,0 0 0 16,8-4 0-16,1 1 112 0,0 2 16 15,-1 1 0-15,2 2 0 0,0 3-192 0,0 0-128 0,-1 1 192 0,-1 0-192 16,-2 2 0-16,-1 0 0 0,-3-1 0 0,-2 1 0 16,-2 1 144-16,-2 0-144 0,-1 0 0 0,-2 1 144 15,-2 1-144-15,1 0 128 0,-1-1-128 0,1-1 128 16,0 0 16-16,2-1 0 0,0-2 0 0,2 1 0 16,1-2 240-16,3-5 32 0,0 0 16 0,0 0 0 15,2 6-112-15,-2-6-32 0,5 4 0 0,3-1 0 16,-1 0-160-16,1-1-128 0,3-1 192 0,3 0-192 15,-2 0 0-15,1-2 0 0,1 0 0 0,2 0 0 32,-2 0-544-32,1 0-224 0,0 0-32 0,-1-2-9616 0,-1 1-1920 0</inkml:trace>
  <inkml:trace contextRef="#ctx0" brushRef="#br0" timeOffset="64578.4">24886 5246 11055 0,'0'0'976'0,"0"0"-784"15,0 0-192-15,0 0 0 0,0 0 2800 0,0 0 512 0,0 0 96 0,0 0 32 16,0 0-1216-16,0 0-240 15,0 0-64-15,0 0 0 0,0 0-896 0,0 0-176 16,0 0-32-16,7 0-16 0,-7 0-224 0,8 2-64 16,-1 3 0-16,0 0 0 0,1 2-176 0,-2 1-32 0,2 3-16 0,-1 3 0 15,-2 1-32-15,-1 3-16 0,2 0 0 0,-4 2 0 16,0 1-48-16,1 1-16 16,-3 1 0-16,0 0 0 0,-2 1-48 0,0 1-128 0,-1-1 192 15,-4 0-64-15,2 1-128 0,-2-2 160 0,1-1-160 0,-1 2 160 0,0-4-160 0,0 1 0 16,-2-1 144-16,0-1-144 0,-1-3-192 0,0 0-128 15,-1-3 0-15,0 0-16 16,-1-2-1520-16,0 0-288 16,0-1-64-16,-1-1-12128 0</inkml:trace>
  <inkml:trace contextRef="#ctx0" brushRef="#br0" timeOffset="65550.06">24962 4891 9215 0,'0'0'400'16,"0"0"96"-16,-2-5-496 0,1 0 0 0,1-1 0 0,0 6 0 15,-2-5 2240-15,2 5 368 0,0 0 64 0,2-6 16 0,-2 1-992 0,2-1-192 16,-2 6-32-16,2-5-16 0,-2 5-432 0,4-6-64 15,-1 2-32-15,0-1 0 0,1 1-144 0,-1 0-16 16,1-1-16-16,-4 5 0 0,6-3-48 0,0 1-16 0,0 0 0 16,0-1 0-16,1 1-304 0,1 1-48 15,-1 0-16-15,1 0 0 0,0 0-112 0,0 1-16 16,-2 0-16-16,1 0 0 0,0 0 0 0,0 0 0 16,0 0 0-16,-1 1 0 0,1 0 32 0,-7-1 16 15,0 0 0-15,6 2 0 0,1 0-32 0,-1 1 0 16,-6-3 0-16,4 4 0 0,0 1-32 0,1 1-16 0,-2 1 0 0,-3-7 0 15,3 5-16-15,0 2-128 16,-1 0 192-16,0 2-64 0,-1-1 16 0,1 1 0 16,2 1 0-16,-2-1 0 0,-2 0 0 0,0 1 0 15,0 0 0-15,0 1 0 0,0 0 16 0,0 2 0 0,0 2 0 0,-2 0 0 16,-1 0 16-16,0 1 0 0,0 0 0 0,1 1 0 0,-1-1-176 0,1 1 160 16,0 0-160-16,1 3 160 0,0 2-160 0,1 0 128 15,-1 2-128-15,1-1 128 0,0 2-128 16,0 0 128-16,0 0-128 0,0 1 128 0,1-1-128 0,1 2 192 15,0 1-192-15,1 0 192 0,1 1-192 0,0 0 0 16,1-2 0-16,-1 2 128 0,0 2-128 0,1-1 0 16,1 1 0-16,0-1 128 0,-1-2-128 0,1 0 0 15,-1-1 0-15,0 0 0 0,-1-2 0 0,1 0 0 16,-1 1 128-16,1-1-128 0,0-1 0 0,-1-1 0 16,1 0 0-16,-2-2 0 0,0-2 0 0,1-1 128 15,-2-2-128-15,0 2 128 0,-1-1-128 0,0 0 0 16,-1-2 144-16,-1 1-144 0,0-3 0 0,-1-2 144 15,0-1-144-15,-2 0 0 0,0 0 192 0,-2-3-64 0,1 0 0 0,-4-1-128 16,1 0 192-16,0-1-192 0,-3 0 192 0,0-2-192 16,0 0 176-16,0 1-176 15,-2-1 160-15,2 0-160 0,0 0 128 0,0-1-128 16,0 0 0-16,0 0 0 0,0-1 0 0,2 0 128 16,-1 0-128-16,-1 1 0 0,0-1 0 0,0 1 0 0,0 0 0 0,1 0 0 15,1-1 0-15,0 0 0 16,0 3 0-16,1-2 0 0,-2 0-192 0,1 0-64 0,1 1-32 15,2-1 0-15,0-1-1216 16,2 0-240-16,4-1-48 0,0 0-9552 0,-6 2-1904 0</inkml:trace>
  <inkml:trace contextRef="#ctx0" brushRef="#br0" timeOffset="84398.18">17323 8048 6447 0,'0'0'272'0,"0"0"80"0,0 0-352 0,0 0 0 0,3-7 0 0,1 2 0 16,1-1 2496-16,-3 1 448 0,-2 5 64 0,3-7 32 15,-1 0-1520-15,-2 7-304 0,5-6-64 0,-5 6-16 0,3-6-112 0,-3 6-32 16,3-5 0-16,-3 5 0 0,5-7-160 0,-5 7-48 15,0 0 0-15,0 0 0 0,0 0-80 16,0 0-32-16,0 0 0 0,0 0 0 0,5 1-32 16,0 5 0-16,-2-1 0 0,-1 3 0 0,0 1-224 0,0 2-48 15,-1 1-16-15,-1 0 0 0,0 1-112 0,0 3-32 16,0 0 0-16,1-1 0 0,0 0-208 16,2 0 176-16,-2-1-176 0,1 1 160 0,2-3-160 0,-1 0 0 15,1-1 0-15,1-1 0 0,-1-1 0 0,2-2 128 0,1 0-128 0,-1-2 0 16,1-1 128-16,-1-2-128 15,1-1 0-15,0-1 128 0,1-2 16 0,1-1 0 16,0-1 0-16,0 0 0 0,2-4 144 0,-3-3 32 16,0-3 0-16,1-3 0 0,0-1-112 0,-2-2-16 15,2-1 0-15,-3 0 0 0,0-1-192 0,0 1 0 0,-2 1 0 16,-1 3 0-16,1 1 128 0,-1 2-128 0,-3 1 0 16,0 2 0-16,-1 2 192 0,-1 2-64 0,0 2-128 0,-2 1 192 15,0 0 192-15,4 4 16 0,-6 1 16 0,1 2 0 16,-2 2-288-16,1 2-128 0,-1 1 128 0,2 2-128 15,-3 0 0-15,2 1 0 0,0 1 0 0,1 0 0 16,2-1 0-16,1 0 0 0,1-1 0 0,1 0 0 0,1 0-128 16,1-1 128-16,1 0 0 0,2-2 0 15,1 0 0-15,-1-1 0 16,0-2-144-16,1-1 144 0,0-1 0 0,1 0 0 0,0-2 128 0,0-2-128 16,1-1-1056-16,1 0-304 0,-2-2-64 0,2 0-9504 15,-1-2-1888-15</inkml:trace>
  <inkml:trace contextRef="#ctx0" brushRef="#br0" timeOffset="87767.79">17630 8312 14735 0,'0'0'1312'0,"0"0"-1056"0,0 0-256 0,0 0 0 15,0 0 1424-15,-2-5 240 0,2 5 32 0,-1-5 16 16,1 5-96-16,0-6-16 0,1 1 0 0,-1 5 0 15,4-6-512-15,0 2-128 0,2-1 0 0,-1 2-16 16,1-1-224-16,0-1-32 0,2 3-16 0,0 0 0 16,0 0-160-16,0 2-48 0,0 0 0 0,-2 1 0 15,2 1-224-15,-8-2-48 0,5 7-16 0,-2 0 0 16,-1 2-176-16,-2 1 160 0,-3 1-160 0,-2 2 160 0,-1 2-160 0,-1-1 192 16,-3 0-192-16,0 2 192 0,0 0-192 0,-1 1 160 15,0-2-160-15,2-2 160 0,0-1-160 0,0-1 128 16,1-2-128-16,2 0 128 0,0-3 160 0,2 0 32 15,-1-2 0-15,5-4 0 0,0 0-16 0,0 0 0 16,0 0 0-16,0 0 0 0,0 0-48 0,0 0-16 16,0 0 0-16,0 0 0 0,7-2-48 0,1 0-16 15,0 0 0-15,3-2 0 0,-1 1-176 0,0 0 192 16,-1-2-192-16,1 1 192 0,0-1-192 0,0 0-224 16,-1 1 48-16,0 0 16 15,2 0-688-15,-1 1-144 0,0-1-32 0,0 2-10048 0,-1 0-2000 0</inkml:trace>
  <inkml:trace contextRef="#ctx0" brushRef="#br0" timeOffset="88384.86">18043 8071 25167 0,'0'-11'1104'0,"0"5"240"0,0-1-1072 0,1-2-272 16,3 1 0-16,0-1 0 0,0-1 720 0,2 2 96 16,0-1 16-16,2 1 0 0,1 0 32 0,0 2 16 15,1 0 0-15,0 2 0 0,1 2-352 0,-2 1-64 16,1 2-16-16,-1 1 0 0,-1 1-192 0,-2 3-32 0,1 0-16 0,-3 3 0 16,-1 1-80-16,-2 1-128 0,-2 1 176 0,-2 2-176 15,-1 1 176-15,-3 1-176 0,0 0 160 0,-2 0-160 16,-1 1 0-16,0-2 0 0,-1 0 0 0,1 0 0 15,1-2 0-15,2-1 0 0,-1-3 0 16,1-3 0-16,2 0 0 0,5-6 0 0,0 0 0 0,0 0 0 16,0 0 0-16,0 0 0 0,0 0 0 0,5-6 0 15,0-2 0-15,3-5 0 0,1 0 0 0,4-1 0 16,-1-6 0-16,1 0 0 0,1-1-128 0,0-1 128 16,1 0 0-16,-2 2 0 0,-2 1 0 0,-1 2 0 15,-2 3 208-15,-2 1 0 0,-1 2 0 0,-2 2 0 16,-1 2 368-16,-2 7 64 0,0-4 0 0,0 4 16 0,0 0 32 0,0 0 0 15,0 0 0-15,0 0 0 0,-3 7-432 0,-1 0-64 16,1 2-32-16,0 2 0 0,0 1-160 0,0 0 0 16,2 0 0-16,1 1 0 0,0-1 0 0,1 0 0 15,0 0 0-15,3-1 0 0,-1-2 0 0,1 1-192 16,3-1 64-16,0 1 128 16,-1-1-768-16,2-1-16 0,1-2-16 0,2 0 0 31,0-2-1792-31,3 1-352 0,-1-3-80 0</inkml:trace>
  <inkml:trace contextRef="#ctx0" brushRef="#br0" timeOffset="88647.93">18508 7801 23039 0,'-4'-10'1024'0,"4"10"192"0,-3-5-960 0,1 0-256 0,2 5 0 0,0 0 0 15,0 0 1696-15,0 0 288 0,0 0 64 0,0 0 16 16,0 0-912-16,0 0-176 0,6 3-32 0,1 0-16 15,-1 1-352-15,2 4-64 0,0 2 0 0,2 2-16 16,-3 2-16-16,1 3 0 0,-1 0 0 0,-2 2 0 16,0 1-160-16,-2 2-16 0,-1 2-16 0,-1 3 0 0,-2-1-160 0,-2 1-128 15,-5 1 192-15,-1-1-192 0,0-1 144 0,1-1-144 16,-6-1 0-16,2-2 144 0,-1-1-384 0,-1-2-80 16,-3-2 0-16,-1 1-16 15,0-4-352-15,-3 0-64 0,-1-3-16 0,0-3-9920 16,-1-2-2000-16</inkml:trace>
  <inkml:trace contextRef="#ctx0" brushRef="#br0" timeOffset="88914.76">18083 7789 8287 0,'0'0'368'0,"-4"2"80"0,4-2-448 0,-7 3 0 15,-1 0 0-15,0 1 0 0,1 2 4208 0,1 3 752 16,-3 2 160-16,2 3 16 0,-1 2-3488 0,1 4-704 0,1 0-144 0,-1 1-32 16,3 1-192-16,0 1-64 0,2 0 0 0,0 0 0 15,1-1-208-15,2 0-48 0,1 0-16 0,2 0 0 16,0-1-240-16,1 0 176 0,2-1-176 0,2-3 160 0,0 0-160 0,1-3 160 16,2-2-160-16,2 0 160 15,2-3-608-15,2-2-112 0,2-2-16 0,4-3-8816 16,1-2-1744-16</inkml:trace>
  <inkml:trace contextRef="#ctx0" brushRef="#br0" timeOffset="89102.71">18968 7877 21183 0,'0'0'944'0,"1"-5"192"0,-1 5-912 0,4-6-224 15,0 2 0-15,3 0 0 0,-1 1 1760 0,3 1 304 16,1 0 64-16,0 1 16 0,0 1-1920 0,1 0-384 16,1 1-80-16,0 1-8160 31,0 1-1648-31</inkml:trace>
  <inkml:trace contextRef="#ctx0" brushRef="#br0" timeOffset="89244.87">18882 8116 33567 0,'0'0'1488'0,"0"0"304"0,0 0-1424 0,0 0-368 0,0 0 0 0,0 0 0 16,0 0 1120-16,0 0 160 0,8 2 16 0,0-1 16 15,1 0-480-15,2-1-112 0,2 0-16 0,3 0 0 16,3-1-384-16,2-1-96 0,2 0-16 0,2-2 0 0,3 1-208 0,2-1-160 16,1-2 32-16,2 0-12128 15,4 1-2416-15</inkml:trace>
  <inkml:trace contextRef="#ctx0" brushRef="#br0" timeOffset="90482.1">19991 7587 18431 0,'0'0'1632'0,"-2"-7"-1312"16,1 2-320-16,-1-2 0 0,1 0 1616 0,0 1 256 15,-1 0 48-15,1 1 16 0,-1 0-416 0,1 2-96 16,1 3-16-16,0 0 0 0,0 0-400 0,0 0-96 16,0 0-16-16,0 0 0 0,0 0-464 0,-1 9-112 15,0 1 0-15,0 2-16 0,0 1-48 0,0 3 0 16,-1 1 0-16,1 2 0 0,0 1-64 0,1-4-32 15,-1 1 0-15,0 0 0 0,0 1-160 0,0-2 192 16,1 1-192-16,0-1 192 0,-1 3-192 0,1 2 0 16,0-2 0-16,0-2 128 0,0-1-128 0,0-2 0 15,0-2 0-15,0-1 0 16,-1-2-1200-16,0 0-320 0,1-2-64 0,-3-1-13168 0</inkml:trace>
  <inkml:trace contextRef="#ctx0" brushRef="#br0" timeOffset="90733.68">19905 7539 23951 0,'-5'-14'2128'0,"3"8"-1696"0,0-2-432 0,0 0 0 16,2 0 1696-16,0 1 256 0,2 0 48 0,2-1 16 15,0 1-640-15,2-1-128 0,2 0-32 0,-1 3 0 16,1-1-512-16,1 2-96 0,2 0-32 0,0 0 0 15,1 1-432-15,0 1-144 0,0 0 0 0,1 0 0 0,3 1 0 16,-4 1 0-16,0 1 0 0,0 2 0 16,1 0-416-16,-1 1-32 0,-2 1-16 0,0 0 0 15,-1 1-1536-15,-1 0-304 0,-4 1-64 0,-2 1-11232 16</inkml:trace>
  <inkml:trace contextRef="#ctx0" brushRef="#br0" timeOffset="90922.05">19935 7695 22111 0,'0'0'1968'0,"0"0"-1584"16,0 0-384-16,0 0 0 0,0 0 2224 0,0 0 352 0,0 0 80 0,0 0 16 16,0 0-800-16,0 0-144 15,0 0-48-15,0 0 0 0,0 0-752 0,0 0-160 16,0 0-16-16,7 0-16 0,0-3-448 0,2 2-96 0,2 0 0 0,2 0-16 16,3-1-176-16,-2 0 0 0,3-1 0 0,1 1-176 31,2-1-1712-31,1 0-352 0,0-2-64 0,0 1-8384 15,0 1-1696-15</inkml:trace>
  <inkml:trace contextRef="#ctx0" brushRef="#br0" timeOffset="91143.51">20245 7741 19343 0,'-10'13'1728'0,"6"-6"-1392"0,-1 1-336 0,-1 3 0 16,2 0 1088-16,-2 1 128 0,1 2 48 0,0-1 0 16,2-1 400-16,0 1 96 0,-1-1 16 0,3 0 0 15,2 0-608-15,3-2-112 0,-2-1-32 0,2-1 0 16,2-2-352-16,0 1-80 0,2-3-16 0,2 0 0 0,1-3-176 0,1-1-32 15,-2-2-16-15,0-1 0 0,-1-2 80 0,1-3 16 16,-3-2 0-16,1-1 0 0,-1-1 16 0,-2-1 16 16,0-1 0-16,-1 1 0 0,-3 0-144 0,0 2-16 15,-1 2-16-15,-1 0 0 0,0 2 16 0,-3 2 0 16,0-1 0-16,1 2 0 0,-2 2-192 0,5 2-128 16,-5 0 144-16,0 1-144 15,-2 1-416-15,0 1-176 0,0 3-48 0,0 0-11776 16,0 2-2352-16</inkml:trace>
  <inkml:trace contextRef="#ctx0" brushRef="#br0" timeOffset="91629.96">19591 8253 11967 0,'0'0'1072'0,"-5"-1"-864"0,-1-1-208 0,0 0 0 0,6 2 4400 0,-4-2 832 0,4 2 160 0,0 0 48 15,0 0-3440-15,0 0-672 16,0 0-144-16,0 0-32 0,8-4-560 0,4 2-112 16,4 0-32-16,6 1 0 0,7-1-192 0,3 1-64 15,3 1 0-15,5-3 0 0,1 1 16 0,6 0 0 16,1 0 0-16,6 1 0 0,6-2-208 0,1 1 176 0,-1 0-176 0,2-1 160 15,2-1-160-15,0 2 0 0,2 0 0 0,0 1 0 16,-5 0 0-16,-1 1 0 16,-6 0 0-16,-5 0 0 0,-3 0-192 0,-3 1-80 15,-3 0-16-15,-6 0 0 0,-4-1-96 0,-5 0 0 0,-3 0-16 0,-7 0 0 16,-3-1 80-16,-3 1 32 0,-3 0 0 0,-6 0 0 16,0 0-304-16,0 0-64 0,0 0-16 0,-6-2-9456 15,-2 0-1904-15</inkml:trace>
  <inkml:trace contextRef="#ctx0" brushRef="#br0" timeOffset="92196.71">19954 8509 11055 0,'-5'-9'976'0,"5"9"-784"0,-2-6-192 0,-1 1 0 16,0-1 3600-16,-2 0 688 0,1 2 128 0,-2 0 16 16,1 1-2624-16,-1 0-528 0,0 2-96 0,-1 2-32 15,1 3-160-15,-2 0-32 16,0 3-16-16,0 0 0 0,1 4-384 0,-2 2-80 0,0 1-16 0,0 1 0 16,1 3-176-16,-1-1-32 0,-1 2-16 0,1 0 0 0,1 0-112 0,2-1-128 15,0 0 176-15,2-1-176 0,1 1 144 0,0-1-144 16,2-1 0-16,2-1 144 0,2 0-144 0,2-2 0 15,1-1 0-15,0-2 128 0,1-2-128 0,0-1 0 16,2-2 144-16,0-2-144 0,0-1 128 0,-1-2-128 16,3-1 128-16,-3-2-128 0,0-2 224 0,0 0-32 15,-1-3 0-15,-1-1 0 0,-1 0 32 0,-3-2 0 16,0 0 0-16,-1 1 0 0,-2 0 16 0,-1 1 0 16,0 0 0-16,-2 3 0 0,-1 0 80 0,-2 2 32 15,-1-2 0-15,-1 4 0 16,0 2-208-16,-1 0-144 15,-1 1 192-15,1 1-192 0,-3 2-208 0,2 0-160 16,-3 1-16-16,2 2-16 0,1 0-1488 0,1 1-288 0,2 2-64 0</inkml:trace>
  <inkml:trace contextRef="#ctx0" brushRef="#br0" timeOffset="92478.23">20254 8592 3679 0,'0'0'320'0,"-2"-4"-320"0,-2-2 0 0,-1 1 0 16,3-1 6112-16,-1 2 1152 0,-1 1 224 0,4 3 64 0,0 0-5248 0,0 0-1024 16,-4 2-224-16,-2 1-32 0,2 3-320 0,0 0-64 15,-2 3-16-15,2 2 0 0,0 1-272 0,1 1-48 16,-1 2-16-16,0 0 0 0,1 0-80 0,1 2-16 16,0-1 0-16,0 2 0 0,0 1-64 0,2-2 0 15,2-1-128-15,-1-1 192 0,0 0-64 0,1 0 0 16,1-2-128-16,2-1 192 0,-3 0-192 0,2-2 144 15,2-1-144-15,1-3 128 0,0 0-128 0,3-1 128 16,-1-2-128 0,2-2 128-16,0 0-128 0,-1-2-256 15,1-3 64-15,1 0 16 16,0-1-576-16,-1-2-112 0,0-1-32 0,0-1 0 16,-1 0-1600-16,0-1-336 0,-3-1-64 0</inkml:trace>
  <inkml:trace contextRef="#ctx0" brushRef="#br0" timeOffset="92698.96">20183 8553 25791 0,'0'0'1152'0,"-5"-5"224"0,-1 1-1104 0,1-1-272 0,5 5 0 16,0 0 0-16,0 0 2192 0,0 0 384 15,0 0 80-15,6-5 16 0,0 0-1760 0,3 3-336 0,2 0-80 0,2 1-16 0,2 1-224 0,-1 0-64 16,-1 0 0-16,1 0 0 15,3 0-192-15,-2 0 0 0,0-1 0 0,-1 0 0 16,0 0-928-16,-2 1-80 16,-2 1-16-16,-2 0-9520 0,-8-1-1904 0</inkml:trace>
  <inkml:trace contextRef="#ctx0" brushRef="#br0" timeOffset="92870.4">20182 8697 28559 0,'0'0'1264'0,"0"0"272"0,0 0-1232 0,0 0-304 15,0 0 0-15,0 0 0 0,0 0 1520 0,0 0 240 16,0 0 48-16,0 0 16 0,7 2-592 0,1-1-112 16,0-1-32-16,2 0 0 0,2 0-624 0,0 0-128 15,0 0-16-15,-2 0-16 0,1-1-304 0,1 0 0 16,0-1 128-16,1-1-128 16,0 1-592-16,2 0-176 0,0-1-48 0,3-1-10624 15,4-1-2128-15</inkml:trace>
  <inkml:trace contextRef="#ctx0" brushRef="#br0" timeOffset="93137.99">20787 8521 30399 0,'0'0'1344'0,"0"0"288"0,0 0-1312 0,0 0-320 0,0 0 0 0,0 0 0 16,0 0 1104-16,0 0 160 0,0 0 16 0,0 0 16 15,0 0-272-15,-6 3-48 0,2 0-16 0,0 3 0 16,1 0-464-16,1 3-112 0,0 2 0 0,0 2-16 15,0 2-176-15,1 0-16 0,0 0-16 0,0 2 0 0,1-2-160 0,0 1 0 16,0 1 0-16,0 0 128 0,1-1-128 0,0 1 0 16,2-2 0-16,-2 0 128 0,-1-2-128 0,1-1 0 15,0-1 144-15,0 0-144 0,-1-2 0 0,1-2 0 16,0 0 0-16,0-2-192 16,-1-5-592-16,0 6-128 0,0-1-32 0,0-5-10512 15,0 0-2096-15</inkml:trace>
  <inkml:trace contextRef="#ctx0" brushRef="#br0" timeOffset="93325.47">20680 8583 34095 0,'-6'-15'3024'0,"6"8"-2416"16,3 1-480-16,-1-2-128 0,0 0 240 0,2 1 16 0,3-1 16 0,2 0 0 15,0 1 48-15,2-1 0 0,1 1 0 0,2 1 0 16,-1 0-128-16,2 1-32 0,0-1 0 0,0 3 0 15,0 1-160-15,-1-1 0 0,0 2 0 0,-1 1 0 32,0 1-608-32,-4 1 0 0,0 0 0 0,-1 2 0 15,-4 2-1760-15,1 1-368 0,-4 1-64 0</inkml:trace>
  <inkml:trace contextRef="#ctx0" brushRef="#br0" timeOffset="93513.77">20654 8864 29487 0,'0'0'2624'0,"0"0"-2112"0,0 0-512 0,0 0 0 0,0 0 1360 0,0 0 176 16,0 0 16-16,0 0 16 0,0 0-112 0,0 0-32 16,0 0 0-16,5 3 0 0,4-1-592 0,1 1-128 15,1-1-32-15,1 0 0 0,0-2-352 0,2 0-64 16,1-1 0-16,0-1-16 0,0-3-240 0,2 1-288 16,0-2 64-16,2 1 16 15,0-1-2160-15,0 2-416 0,-2-3-96 0</inkml:trace>
  <inkml:trace contextRef="#ctx0" brushRef="#br0" timeOffset="94932.16">21514 7561 3679 0,'0'0'320'0,"0"0"-320"16,0 0 0-16,0 0 0 0,7-3 3216 0,-1-1 576 15,-2-1 112-15,1 0 32 0,-1-2-1408 0,-1 3-288 16,-3 4-48-16,0 0-16 0,4-6-512 0,-1 2-96 16,-3 4-32-16,0 0 0 0,0 0-704 0,0 0-128 15,0 0-48-15,0 0 0 0,0 0-320 0,-5-3-64 16,-1-1-16-16,1 2 0 0,-1 1-112 0,-1 0-16 0,-1 0-128 0,-2 0 192 15,-2 1-192-15,0-1 128 16,1 1-128-16,-2 0 0 0,-1 0 0 0,1 0 0 0,1-1 0 0,-2 1 0 16,0 1 0-16,2-1 128 0,0 0-128 0,2 0 0 15,0 2 0-15,3-1 0 0,0 0 0 0,2 0 0 16,-1 0 0-16,2 0 0 16,4-1 0-16,0 0 0 0,0 0 0 0,0 0 0 15,0 0 128-15,0 0-128 0,0 0 192 0,0 0-16 0,0 0 0 0,0 0 0 16,0 0 64-16,0 7 16 0,0-7 0 0,1 8 0 0,1-1 16 0,0 0 16 15,-2-7 0-15,3 8 0 0,0 2-64 0,-1 2-16 16,-1 1 0-16,0 2 0 0,-1 4 64 16,0 2 16-16,-1 0 0 0,0 3 0 0,0 2-32 0,0 3-16 15,-2 2 0-15,1 2 0 0,0 1-240 0,1 3 144 16,-1 2-144-16,1 0 128 0,1 1-128 0,0-2 0 16,0-1 0-16,0-3 0 0,0-1 0 0,0-2 0 15,0-3 0-15,1 0 128 0,1-2-128 0,-2-1 0 16,2-3 0-16,0-2 128 0,1-2-128 0,-1-2 128 0,0-1-128 15,1-2 128-15,1-2 32 0,-1-1 0 0,0-3 0 0,2 0 0 16,0-1-16-16,1-2 0 16,-1 0 0-16,2-1 0 0,1-1-16 0,1 0 0 15,-1-1 0-15,1 0 0 0,0-1-128 0,-1 0 128 32,1 1-128-32,0-1 128 0,1-1-128 0,-1 0 0 15,-1 1 144-15,1-1-144 0,0-1 0 0,1 2 0 0,1-1 0 0,-1 0 0 16,-2 1-384-16,0 0 0 15,2-2 0-15,0 1 0 16,-1-1-1584-16,2 1-304 0,1 0-64 0,0 0-8576 0,-1-1-1712 0</inkml:trace>
  <inkml:trace contextRef="#ctx0" brushRef="#br0" timeOffset="95593.22">21840 7846 23551 0,'-2'-11'1040'0,"2"11"224"0,1-6-1008 0,2-2-256 16,-1-1 0-16,0 2 0 0,1-1 1072 0,-1 1 160 0,3 1 48 0,0-1 0 15,1 0-128-15,2 2-32 0,0 1 0 0,1-1 0 16,0 2-336-16,1 2-64 0,0 1-16 15,0 2 0-15,0 0-192 0,-2 3-32 0,0 0-16 0,0 3 0 16,-2 1-272-16,1 2-64 0,-4 1-128 0,2 3 192 16,-4 0-192-16,-1 2 128 0,-2-1-128 0,-2 1 0 15,1-2 128-15,-1 1-128 0,-3-1 0 0,0 1 144 16,1-2-144-16,-1-2 0 0,-1-1 0 0,1-2 128 16,-1-2-128-16,1 0 0 0,2-1 144 0,1-3-144 0,4-3 0 0,0 0 144 15,0 0-144-15,0 0 0 0,0 0 0 0,1-6 0 16,2 0-192-16,4-2 48 0,0-3-160 0,4-1-16 15,1-3-16-15,0-3 0 0,-1-2 336 0,2 0-176 16,-1 1 176-16,-2 1-128 0,-3 3 128 0,-1 0 0 16,0 3 0-16,0 2 128 0,-4 3 256 0,-1 1 48 15,-1 6 16-15,0 0 0 0,0 0 160 0,0 0 32 16,0 0 16-16,0 0 0 0,0 0-384 0,-3 7-80 16,0 0 0-16,0 2-16 0,2 1-176 0,-1 1 0 15,-1 1 0-15,2 2 0 0,1-1 0 0,0-1 128 16,0-1-128-16,1 0 0 0,3 0 0 0,1-1 0 15,0 1 0-15,2-4 0 0,-1 0 0 0,2-2 0 0,1 1 0 0,0-2 0 32,-1-2-448-32,3 1-160 0,0-2-32 0,0-1-16 15,0-1-1680-15,0-3-336 0,1 1-64 0,-2-2-11536 0</inkml:trace>
  <inkml:trace contextRef="#ctx0" brushRef="#br0" timeOffset="95956.86">22156 7591 33231 0,'-4'-10'1472'0,"4"10"304"0,-1-9-1424 0,1 2-352 16,0-1 0-16,1 0 0 0,1 2 0 0,1-1 0 16,2 1 0-16,0 0 0 0,2 1 448 0,0 0 32 15,2 2 0-15,0 2 0 0,-1 1-144 0,-1 2-16 16,0 1-16-16,0 2 0 0,-2-1-304 0,0 2 128 15,-2 0-128-15,-1 2 0 0,-1 1 192 0,-1 1-192 16,-2 1 192-16,-1 0-192 0,-1 0 256 0,0 0-48 16,0 1-16-16,-1 0 0 0,1-1 80 0,-1 0 16 15,2-2 0-15,-2-2 0 0,1-1 64 0,1-1 16 0,3-5 0 0,-2 6 0 16,2-6-16-16,0 0 0 0,0 0 0 0,0 0 0 16,3 5-160-16,3 0-48 0,0-2 0 0,1-1 0 15,-1-1-144-15,2 0 0 0,2-1 144 0,1-1-144 16,1 0 0-16,1 0 0 0,2-1 0 0,-2 1 0 0,-2-1 0 0,1 0-240 15,0 1 64-15,-1 1 16 16,-1-1-464-16,-1 1-80 16,-1 0-32-16,0 0-10960 0,-1-1-2192 0</inkml:trace>
  <inkml:trace contextRef="#ctx0" brushRef="#br0" timeOffset="96600.02">22711 7550 18191 0,'0'0'800'0,"0"0"176"0,0-4-784 0,0 4-192 16,0 0 0-16,0 0 0 0,0 0 1200 0,0 0 192 15,-4-4 32-15,4 4 16 0,0 0 0 0,0 0 0 16,-5-3 0-16,5 3 0 0,-7 2-432 0,-1 2-96 16,1 3-16-16,-2 1 0 0,0 2-160 0,0 3-32 15,1 3-16-15,-1 1 0 0,0 3-80 0,1 0-16 16,2 0 0-16,0 1 0 16,-2 1-112-16,3 0-32 0,-1 0 0 0,3 1 0 0,1 0-160 0,0 0-32 0,1 0-16 0,1 0 0 15,1-1-240-15,2 0 128 0,0-1-128 16,2 0 0-16,0-2 0 0,2-2 128 15,1 0-128-15,0-2 0 0,1 0 0 0,2-3 0 0,0-1 0 0,2-1 0 32,2-2-624-32,1-1-112 15,2-2-32-15,0-1 0 0,2-4-2432 0,1-1-480 0</inkml:trace>
  <inkml:trace contextRef="#ctx0" brushRef="#br0" timeOffset="97213.24">22991 7660 28383 0,'-7'-11'1264'0,"5"7"256"0,0-1-1216 0,2-2-304 0,1 0 0 0,1 1 0 15,-1-2 832-15,3 0 128 0,1 2 0 0,2-2 16 0,2-1 112 0,-1 2 32 16,2-1 0-16,1 1 0 0,1 2-448 0,2 0-96 15,-1 1 0-15,0 2-16 16,0 1-192-16,-2 1-48 0,-1 2 0 0,-1 1 0 0,-2 2-176 0,-2 0-144 31,-1 3 192-31,-1 1-192 0,-3 0 144 0,-1 4-144 16,-3 0 0-16,0 1 144 0,-1 0-144 0,-3 1 128 0,-1-1-128 0,-1 0 128 0,1 1-128 0,0-2 128 16,1-1-128-16,0-1 128 0,0-1-128 0,3-1 0 15,-1-2 0-15,3 0 0 0,1-2 128 0,2-5-128 16,0 0 0-16,0 0 128 0,0 6-128 0,0-6 0 15,3 6 144-15,2-2-144 0,1-2 0 0,1 0 0 0,0 1 0 16,2 0 128-16,1-1-128 0,0 0 0 31,-1 0 0-31,-1 2 0 0,1-1 0 0,-1 1 0 16,0 1 0-16,-2 0 0 0,0 1 0 0,-1 0 0 16,0 1 0-16,-2-1 0 0,-1 1 0 0,0 0 0 15,-2-1 0-15,0 1 0 0,-1-1 0 0,-1 0 176 16,-1-1-176-16,-2 1 192 0,-1-2-192 0,-1 1 160 15,-1-2-160-15,0 0 160 0,-2 1-32 0,-1-1-128 0,0-1 192 0,0 0-64 16,0-1-128-16,0 2 0 0,0-2 0 0,1 0 128 16,1-1-368-16,0-1-80 15,0 0 0-15,1 0-16 0,-1-3-1344 0,2 1-272 0,2-1-48 16,0-2-8784-16,1 1-1760 0</inkml:trace>
  <inkml:trace contextRef="#ctx0" brushRef="#br0" timeOffset="97543.76">23306 7583 30351 0,'0'0'1344'0,"0"0"272"0,5-4-1296 0,0 1-320 0,-5 3 0 0,0 0 0 0,6 1 880 0,-6-1 96 16,0 0 32-16,6 4 0 0,0 3-288 0,-2 1-48 16,-1 1-16-16,-1 2 0 0,-1 3-400 0,0 0-64 15,-1 1-32-15,0 3 0 0,0 2 64 0,0-2 16 16,0 0 0-16,0 0 0 0,0-2 16 0,1 1 0 15,2-2 0-15,-1 0 0 0,-1 1 64 0,1-1 0 16,0 1 16-16,0-3 0 0,1-2-128 0,0-1-16 16,0-3-16-16,2 2 0 0,-2-2-176 0,1-1 192 15,2 0-192-15,-1-1 192 0,1-1-192 0,-1-1 160 16,1-1-160-16,0 2 160 0,1-2-160 0,1-1 0 0,-2-1 144 16,1 0-144-16,-2 0 0 0,2 1 144 0,0-2-144 0,-1 1 0 15,1-1 0-15,-1 0-256 0,1 0 32 0,0-2 0 31,-1 1-880-31,2 0-176 0,-1 0-48 0,0-2-9936 0,1 1-2000 16</inkml:trace>
  <inkml:trace contextRef="#ctx0" brushRef="#br0" timeOffset="97763.83">23650 7838 34095 0,'0'0'3024'0,"0"0"-2416"16,0 0-480-16,0 0-128 0,0 0 512 0,0 0 64 16,5-3 32-16,2 1 0 0,1 1 144 0,1 1 16 15,2 0 16-15,1 1 0 0,2 0-496 0,2 1-96 16,2 0-32-16,1 0 0 0,-1 0-160 0,1-1-144 16,0 0 144-16,-2 0-208 15,1-1-1552-15,-3-1-304 0,0 0-64 0,-2 1-8224 16,-2-1-1632-16</inkml:trace>
  <inkml:trace contextRef="#ctx0" brushRef="#br0" timeOffset="98250.43">24024 7714 9215 0,'0'0'816'0,"1"-5"-656"0,-2 0-160 0,2 1 0 16,2 0 5376-16,1-1 1024 0,-1 2 224 0,-3 3 32 15,4-3-4736-15,1 0-944 0,0 1-192 0,2 2-32 16,-1 1-144-16,3 0-32 0,-1 2 0 0,1 0 0 16,-2 0-208-16,1 3-48 0,-1-1-16 0,-1 3 0 0,0-1-144 15,0 1-32-15,-1 3 0 0,-2-1 0 0,-2-1-128 0,-1 0 192 16,-1 0-192-16,-2 1 192 16,-2-2-192-16,1 2 0 0,-1 0 144 0,-2 1-144 15,0-1 0-15,1 0 0 0,-1-2 0 0,2-1 128 0,0 1-128 0,2-1-128 16,0-2 128-16,3-5-192 0,0 0-32 0,0 0-16 15,0 0 0-15,0 0 0 0,0 0-80 0,6 1 0 16,2-3-16-16,2-2 0 0,1-4 32 0,1-2 16 16,1-1 0-16,0-1 0 0,3-1 288 0,-3-2 0 15,1 1 0-15,-2 0 0 0,-2 0 0 0,0 0 176 16,-1 2-32-16,-1 1 0 0,-2 2 368 0,0 1 80 16,-2 0 16-16,-1 1 0 0,0 1 16 0,-1 0 0 15,-2 6 0-15,0 0 0 0,0 0-144 0,0 0-32 16,0 0 0-16,0 0 0 0,0 0-256 0,0 0-48 15,0 0-16-15,0 8 0 0,0 1-128 0,0 2 0 0,1-1-192 0,0 1 192 16,1-1 0-16,0-1 0 0,2 0 0 0,0 0 0 16,1 1 0-16,0-1 0 0,1-3 0 0,0 1 0 15,1 1-240-15,0-2 80 0,1 0 16 0,1-2 0 32,1 1-880-32,-1-1-160 0,1-1-32 0,-2-1-10736 0,3 0-2128 0</inkml:trace>
  <inkml:trace contextRef="#ctx0" brushRef="#br0" timeOffset="98548.31">24505 7484 27647 0,'0'0'2448'0,"0"-6"-1952"16,1-1-496-16,-1 1 0 0,0 0 1296 0,0 1 176 15,0 5 16-15,2-6 16 0,1 1-416 0,2 1-96 16,0 2-16-16,2 1 0 0,-1 1-208 0,3 1-64 15,1 1 0-15,1 2 0 0,0-1-208 0,1 1-48 16,0 2-16-16,1 2 0 0,2 0 16 0,-1 4 0 16,-1 2 0-16,-1 1 0 0,0 2-64 0,1 1 0 15,-5 3 0-15,1 2 0 0,-1 3-128 0,-3 0-48 16,-1 0 0-16,-2 2 0 0,-1 0-80 0,-2 0 0 16,-4-1-128-16,-1 1 192 0,-2-2-64 0,-1 0-128 0,1-3 176 15,-3-1-176-15,-2-1 0 0,0 0 0 0,-1-4 0 0,0 0 0 31,-2-3-1440-31,1 0-240 0,-1-1-48 0,2 0-10560 0,1-2-2096 0</inkml:trace>
  <inkml:trace contextRef="#ctx0" brushRef="#br0" timeOffset="99475.49">24752 7195 2751 0,'0'0'128'0,"0"0"16"0,0 0-144 0,0 0 0 0,0 0 0 0,0 0 0 0,-2-4 4112 0,2 4 800 15,1-6 144-15,-1 6 48 0,0 0-2912 0,0 0-576 16,0 0-112-16,4-5-32 0,1-1-448 0,0 2-112 15,2 1-16-15,1-1 0 0,0 2-288 0,1 0-64 16,0 1-16-16,0-1 0 0,1-1-112 0,-1 1-32 16,-1 0 0-16,2 1 0 0,0 0-64 0,0 0-32 15,-1 0 0-15,0 1 0 0,-2-3 48 0,1 3 16 16,0 0 0-16,-1 0 0 16,0 0 16-16,0 3 0 0,-1-1 0 0,1 0 0 0,-2 0-128 0,2 1-32 15,-7-3 0-15,4 5 0 0,0 0-64 0,-1 1-16 16,-1 0 0-16,0 3 0 0,1 0 32 0,-1 1 0 15,-1 0 0-15,0 1 0 0,0 0 64 0,0 1 16 16,-1 1 0-16,0 1 0 0,-1 1-16 0,0 1 0 16,-1 1 0-16,0 1 0 0,-1 6-32 0,1-2-16 15,2 0 0-15,-1 2 0 0,-1 1-176 0,0 3 160 16,-1 0-160-16,2 2 160 0,0 0-160 0,1 0 0 0,-1 2 0 0,1-1 128 16,1 0-128-16,0 0 0 15,2-1 0-15,-2 1 0 0,0 1 0 0,0 0 0 16,1-1 0-16,0 0 0 0,0-1 0 0,2 1 0 15,-1 0 0-15,0-1 0 0,2-2 128 0,-1-1-128 0,-1-2 0 16,2 0 128-16,-2-2-128 0,0 1 128 0,1-2-128 0,-2-2 128 0,0 0-128 0,-1-1 0 16,-1-1 144-16,0-1-144 0,-1-3 128 0,0 0-128 15,-1-2 160-15,-1 0-160 0,-1-1 160 0,0 0-160 16,-1-1 160-16,1-1-160 0,-1-1 160 0,0 1-160 16,1-2 160-16,-2-1-160 0,0 0 192 0,-2 0-64 15,0 1-128-15,1 0 192 0,-1-2-192 0,0 1 176 16,-2-1-176-16,0 0 160 0,0-1-160 0,1 0 160 15,-1 1-160-15,1-2 160 0,0 0-160 0,0 0 0 16,-1-1 0-16,0 0 0 0,3 0-272 0,-2 0-96 16,1-1-16-16,1 1 0 15,0-1-1696-15,-2 0-352 0,0-1-64 0</inkml:trace>
  <inkml:trace contextRef="#ctx0" brushRef="#br0" timeOffset="113218.72">18565 11006 6447 0,'0'0'576'0,"0"0"-576"0,0 0 0 0,0 0 0 15,0-5 2096-15,0 5 304 0,0-4 64 0,0 4 16 16,0 0-1104-16,2-5-224 16,-2 5-32-16,0 0-16 0,3-4-160 0,-3 4-48 15,0 0 0-15,0 0 0 0,0 0 32 0,0 0 0 16,0 0 0-16,0 0 0 0,0 0 32 0,4 6 0 0,0 0 0 0,-3 3 0 15,-1 1-144-15,0 2-32 0,-1 1 0 0,0 1 0 16,0 2-224-16,-1 0-48 0,0 1-16 0,1 0 0 16,1 0-192-16,0-1-48 0,1 0 0 15,1-1 0-15,2 0-256 0,0-2 0 0,1-1 0 0,1-2 0 16,2-1 272-16,0-2-48 0,0-1-16 0,2-2 0 16,1-1 112-16,1-1 0 0,0-2 16 0,1-3 0 15,-1-1-80-15,0-3 0 0,0 0-16 0,0-2 0 0,0-1-80 0,-1-1-16 16,1-1 0-16,-2-2 0 0,0-2-144 0,-1 0 128 15,-3-1-128-15,1 2 128 0,-3 0-128 0,0 1 128 16,-2 1-128-16,-1 2 128 0,-2 1 16 0,0 1 0 16,0 2 0-16,-3 1 0 0,1 1 192 0,-1-1 48 0,-2 2 0 0,1 0 0 15,-1 2-192-15,1 1-48 16,0 0 0-16,-1 1 0 0,0 0-144 0,1 1 0 0,-1-1 0 16,2 2 128-16,4-2-128 0,-4 4 0 0,-1 0 0 0,5-4 0 15,0 0-128-15,-3 7 128 16,0-1 0-16,2 0 0 0,1-6 0 0,1 6 0 0,-1-6 0 0,3 7 0 15,0-1 0-15,2 0 0 0,0-2-144 0,1 1 144 16,2 0 0-16,0-1 0 0,1-2 0 0,1 0 0 31,1 0-512-31,1 0 0 0,0-1 0 0,0 1 0 0,0-1-2624 0,0-1-528 16,10-3-112-16,-5 5 0 0</inkml:trace>
  <inkml:trace contextRef="#ctx0" brushRef="#br0" timeOffset="113707.78">18904 11306 19343 0,'0'0'848'0,"0"0"192"0,0 0-832 0,0 0-208 15,0 0 0-15,0 0 0 0,4-4 2896 0,-1-2 544 16,0 2 96-16,2-1 32 0,0 1-2016 0,3 1-400 15,1-1-64-15,-2 1-32 0,2 1-672 0,1 0-128 16,-1 0-16-16,1 2-16 0,0 0-224 0,-4 2 176 16,1-2-176-16,-7 0 160 0,0 0-160 0,4 5 128 15,-1 2-128-15,-2 0 128 0,-2 2 64 0,-3 0 0 0,0 1 0 0,-2 1 0 16,0 1 0-16,-1-1 0 16,1 0 0-16,-1 0 0 0,-1 0-192 0,2 0 192 0,1-1-192 0,1 0 192 15,-1 0-192-15,2-3 0 0,0 0 144 0,2 0-144 16,1-7 0-16,0 5 0 0,1 1 0 0,-1-6 0 15,0 0 0-15,5 5 0 0,3-1-144 0,-1 0 144 16,-1-1 0-16,2 0 0 0,0 1 0 0,-2-1 0 16,2-1 0-16,0 1 0 0,-3 1 0 0,-5-4 0 15,0 0 0-15,5 5 0 0,-5-5 0 0,3 7 0 0,0-1 208 0,-2 0-32 16,-1-6-16-16,-3 7 0 0,-1-2 128 0,-2 1 32 16,-1-2 0-16,0 0 0 0,-2 2 32 0,1-2 16 15,-2 0 0-15,0 0 0 0,1-1-208 0,0 2-32 16,-1-2-128-16,0 0 192 0,-1-1-192 0,1 1 0 15,1-1 0-15,3 0 0 16,-3-2-496-16,2 0-80 0,1 0-32 0,0-1 0 16,0 0-2736-16,6 1-560 0</inkml:trace>
  <inkml:trace contextRef="#ctx0" brushRef="#br0" timeOffset="114226.3">19189 11150 24879 0,'6'-13'1088'0,"-3"7"256"0,4 1-1088 0,0-2-256 0,2 0 0 0,2 1 0 0,0-1 1024 0,1 2 160 15,0-1 32-15,1 2 0 0,1 2-16 0,-2-1 0 16,-1 1 0-16,0 1 0 15,0 2-576-15,-2 1-112 0,-2 1-32 0,0 1 0 16,0 1-128-16,-1 2-32 0,-2 1 0 0,-2 3 0 0,-1-1-96 0,-1 1-32 16,-2 1 0-16,-1 0 0 0,0 0-48 0,0 0-16 15,-2 1 0-15,0 0 0 0,-1 1 32 16,1-2 0-16,-1-1 0 0,2-1 0 0,0-2-160 0,0 0 0 16,1-1 0-16,3-7-176 0,-2 5 176 0,2-5 0 15,0 0 0-15,0 0-128 0,0 0 128 0,0 0-208 31,6-1 80-31,1-2 128 0,0-3-240 0,0-4 80 0,1-2 16 0,1-1 0 0,0 0 0 0,-1-1 0 16,1-2 0-16,0 1 0 0,-1-1 144 0,-2 2-160 16,0 1 160-16,-1 2-160 0,1 2 160 0,-3 0 192 15,-2 2-32-15,0 1-16 0,-1 6 304 0,1-5 48 16,-1 5 16-16,0 0 0 0,0 0-48 0,0 0 0 0,0 0 0 0,0 0 0 16,0 0-144-16,0 0-48 15,-1 7 0-15,0 2 0 0,-1 0-112 0,1 1-32 0,1 0 0 16,0 1 0-1,-1 0-128-15,1 1 0 0,0-1 0 0,1 0 128 0,1-2-128 0,1 1 0 16,1-1 0-16,0 1 0 0,1-1 0 0,0-1-144 0,2 0 144 0,0-2-208 16,1-1-560-16,1-1-128 15,0-2 0-15,3-1-16 0,1-1-2672 0,1-2-544 0</inkml:trace>
  <inkml:trace contextRef="#ctx0" brushRef="#br0" timeOffset="114527.19">19777 10989 9215 0,'-7'-12'400'0,"4"7"96"0,-2-2-496 0,1 0 0 15,1 1 0-15,1 0 0 0,-1 1 5248 0,2 0 944 16,1 5 192-16,0 0 32 0,0 0-4048 0,0 0-800 16,0 0-160-16,0 0-48 0,0 0-656 0,8 1-128 15,1 2-16-15,-3 1-16 0,3 3-192 0,0 1-32 16,0 2-16-16,0 2 0 0,-2 2 0 0,0 2 0 15,-2 1 0-15,1 0 0 0,-2 3-64 0,0 0-16 16,-3 0 0-16,-1 1 0 0,0-1-80 0,-3 2-16 0,0 0 0 0,-2 0 0 16,-2-1-128-16,-1 0 192 0,-2-1-192 0,1-2 192 15,-2-2-192-15,-3 0 0 0,-1-2-192 0,-2-1 192 47,0-1-480-47,-2-1 32 0,-1-1 0 0,1-2 0 16,-1-1-1536-16,0 0-288 0,-1-4-64 0,2 0-13568 0</inkml:trace>
  <inkml:trace contextRef="#ctx0" brushRef="#br0" timeOffset="114824.27">19321 10884 9215 0,'0'0'400'0,"-2"-4"96"0,-2-1-496 0,0 0 0 0,2 1 0 16,2 4 0-16,-3-4 3920 0,3 4 688 16,0 0 144-16,0 0 32 0,-3-4-2736 0,3 4-560 15,0 0-96-15,0 0-32 0,-6 6-528 0,2 1-96 16,-1 2-32-16,1 3 0 0,-2 4 48 0,0 1 0 16,-1 4 0-16,2 2 0 0,-1 2-160 0,1 1-16 15,-1 1-16-15,2 1 0 0,1-1-192 0,1 1-48 16,0-1 0-16,1 0 0 0,2-1-192 0,1 0-128 15,2-2 160-15,0-2-160 0,2-2 0 0,0-2 128 16,1-1-128-16,3-2 0 16,0-1-416-16,3-3-128 0,1-2-32 0,2-2 0 15,0-3-2640-15,2-3-544 0</inkml:trace>
  <inkml:trace contextRef="#ctx0" brushRef="#br0" timeOffset="115598.11">20218 10987 9215 0,'0'0'400'0,"0"0"96"0,0 0-496 0,0 0 0 0,0 0 0 0,0 0 0 16,0 0 3808-16,0 0 672 0,0 0 128 0,0 0 16 16,0 0-2096-16,6-3-416 15,1-1-96-15,1 2-16 0,-1 0-720 0,2 1-128 16,1 1-48-16,0-1 0 0,-1 0-304 0,1-2-64 0,1 2-16 0,0 0 0 15,1-1-448-15,-2 1-80 0,2 0-32 0,-1 0 0 0,-1 0-160 0,-1-2-224 16,-1 1 48-16,0 1 16 16,-1 0-1632-16,-7 1-320 0,0 0-64 0,0 0-8256 15,0 0-1664-15</inkml:trace>
  <inkml:trace contextRef="#ctx0" brushRef="#br0" timeOffset="115783.36">20278 11124 24879 0,'0'0'2208'0,"0"0"-1760"15,0 0-448-15,0 0 0 0,0 0 1984 0,0 0 304 16,0 0 64-16,0 0 16 0,0 0-512 0,0 0-112 16,0 0-16-16,0 0 0 0,0 0-688 0,0 0-144 15,7 5-16-15,0-2-16 0,0-1-480 0,2-1-112 16,1-1-16-16,2-1 0 0,1-1-256 0,0 0 0 0,0 0 0 0,0 0-144 31,0-2-1376-31,0 0-272 0,0 1-48 0,0-1-9904 16,-4 1-1984-16</inkml:trace>
  <inkml:trace contextRef="#ctx0" brushRef="#br0" timeOffset="118727.85">21238 10582 21183 0,'0'0'1888'0,"-1"-5"-1504"16,-1-2-384-16,2 2 0 0,0 0 1536 0,0 5 224 15,-1-5 48-15,1 5 16 0,0 0-64 0,0 0-16 16,0 0 0-16,0 0 0 0,0 0-736 0,0 0-160 15,-3 6-16-15,1 3-16 0,0 2-400 0,-1 2-80 16,1 2-16-16,1 0 0 0,0 1-128 0,1 1-16 16,-2-1-16-16,1 1 0 0,0-1-160 0,0 0 128 15,-1-2-128-15,1-1 128 0,0-1-128 0,0-2 160 0,-1 0-160 0,1-2 160 16,0-1 64-16,1-7 16 16,0 0 0-16,0 0 0 0,0 0 80 0,0 0 0 0,0 0 16 0,0 0 0 15,-4-7 96-15,2-1 16 0,0-3 0 0,2-2 0 0,0-3-272 0,1-3-48 16,1-3-128-16,2-1 192 15,-1-3-192-15,0 1 0 0,2 0 0 0,-1 1 0 0,-1-1 0 0,2 6 0 16,-2 2 0-16,1 3 0 0,0 3 0 16,-1 2 256-16,-1 1-64 0,2 4 0 0,-4 4-48 15,0 0-16-15,0 0 0 0,0 0 0 0,0 0-128 0,6 5 192 16,0 3-192-16,-2 2 192 0,0 2-192 16,1 1 160-16,-1 1-160 0,1 0 160 0,0 0-160 0,-2 2 128 15,3 0-128-15,-2 1 128 0,0-2-128 0,-1 0 0 16,1-1 0-16,0-2 0 0,0-1 0 0,0-1 0 15,1-4 0-15,-1 0 0 0,-4-6 0 0,6 3 0 16,-6-3 0-16,6 0 128 0,1-2-128 0,0-3 128 16,-1-2-128-16,3-3 128 0,0-3-128 0,1-3 0 15,1-1 0-15,0-2 0 0,0 0 0 0,1 0 0 32,-2 2 128-32,1 0-128 0,0 3 0 0,-1 2 0 0,-2 1 0 0,1 2 0 0,0 3 0 0,-1 1 0 0,-2 3 0 0,-6 2 0 15,6 1 144-15,-6-1 0 16,6 3 0-16,1 3 0 0,-2 0-16 0,2 3-128 15,-4 1 192-15,2 1-64 0,-2 1-128 0,1 1 0 0,1 0 0 0,-2 0 128 16,0-1-128-16,0 1 0 0,0-1 0 0,1 0 0 31,0 0-448-31,-1 0-80 0,0 1-16 0,2-2 0 16,-1-2-1936-16,2 0-384 0,1-2-80 0,1-2-8512 0,0 0-1728 0</inkml:trace>
  <inkml:trace contextRef="#ctx0" brushRef="#br0" timeOffset="118997.1">21741 10672 6447 0,'0'0'576'0,"0"0"-576"0,-2 6 0 0,0-1 0 0,1 2 4160 0,-1 0 704 16,-2-1 160-16,2 2 32 0,1 0-2816 0,0 0-576 15,0 2-96-15,1-1-32 0,-1-1-400 0,1 1-96 16,2 0-16-16,0 1 0 0,2-1-320 0,0-1-80 16,0-2-16-16,2 0 0 0,-6-6-64 0,5 4-16 15,3 0 0-15,0-4 0 0,-1 0-16 0,2-1-16 16,0-3 0-16,0-1 0 0,-1-3-160 0,-2-2-16 15,0 0-16-15,-1-2 0 0,0-2 96 0,-2 0 32 16,-2 0 0-16,-1 1 0 0,-1 1-112 0,0 1-32 16,-1 1 0-16,-2 2 0 0,1 2-32 0,-1 0-16 0,-2 2 0 0,1 2 0 15,-1 2-240-15,1 1 0 16,-2 1-144-16,0 4 144 16,1 1-544-16,1 2-16 0,1 1 0 0,1 2 0 15,-1 1-1856-15,1 2-368 0,0-1-80 0</inkml:trace>
  <inkml:trace contextRef="#ctx0" brushRef="#br0" timeOffset="119359.22">21195 11055 23951 0,'-16'-2'1056'0,"9"1"224"0,-3 0-1024 0,1 0-256 16,1 0 0-16,2 1 0 0,-1 0 2432 0,7 0 416 15,0 0 96-15,0 0 0 0,0 0-1520 0,0 0-304 16,7 3-64-16,3 0-16 0,2-1-576 0,4 1-112 16,4-2-32-16,3 0 0 0,3-1-128 0,5-1-48 15,7 0 0-15,3-1 0 0,7 1-16 0,0 0-128 16,2-1 192-16,-1 0-64 0,1-1-128 0,0-1 160 15,1 1-160-15,-1 0 160 0,2 0-160 0,-3 2 192 16,-4 0-192-16,-4 0 192 0,-2 0-192 0,-6 0 0 0,-7-1 0 0,-3 1 0 16,-4 0 0-16,-3-1 0 0,-4 1 0 0,-4 0 0 15,-1 0-624 1,-7 1-48-16,0 0-16 0,0 0 0 16,0 0-2688-16,-4 3-528 0</inkml:trace>
  <inkml:trace contextRef="#ctx0" brushRef="#br0" timeOffset="119971.08">21284 11450 27231 0,'-6'-10'1216'0,"6"10"240"0,-2-5-1168 0,0-2-288 0,1 0 0 0,0 0 0 15,0-1 1344-15,2 0 192 0,1 1 64 0,1 0 0 16,2 0-448-16,0 1-96 0,2-1-16 0,0 2 0 16,3-1-416-16,0 1-96 0,0 1-16 0,0 2 0 15,0 0-176-15,-1 2-32 0,0 1-16 0,-2 1 0 16,0 2-288-16,-2 0 0 0,0 3 0 0,-3 1 0 15,-1 3 0-15,-2 3 0 0,-1 0 128 0,-3 1-128 0,-1 2 128 0,-3 0-128 16,-1 1 144-16,1 1-144 0,-3-1 128 0,1 0-128 16,0 1 0-16,1-2 0 0,0-1 128 0,2-2-128 15,-1-1 0-15,1-2 144 0,1-1-144 0,3-2 0 16,1-2 0-16,3-6 128 0,-1 6 128 0,1-6 0 16,0 0 16-16,5 4 0 0,2 0 96 0,2-2 16 15,-2-2 0-15,3 0 0 0,2-1-256 0,1-1-128 16,2-2 128-16,1 1-128 0,-1 0 0 0,1-1 144 0,-1 1-144 0,2-1 0 15,1-1 0-15,-1 2-176 0,1-1 0 0,-1-1 0 32,2 1-1648-32,0-2-336 0,1 1-64 0,-3-2-9040 15,0 1-1792-15</inkml:trace>
  <inkml:trace contextRef="#ctx0" brushRef="#br0" timeOffset="120237.11">21765 11369 31215 0,'0'0'1376'0,"0"0"288"0,0 0-1328 0,0 0-336 0,0 0 0 0,-4-5 0 0,4 5 1072 0,0 0 144 16,-5-2 16-16,5 2 16 0,-5 1-464 0,5-1-80 15,-5 5-32-15,-1 1 0 0,2 2-336 0,0 3-64 16,1 1-16-16,0 1 0 0,1 1-64 0,0 2 0 16,1-1-16-16,-1 2 0 0,2-2-16 0,0-1 0 15,3 1 0-15,-1-2 0 0,1 0 16 16,2-1 0-1,0 0 0-15,1-2 0 0,-2-1-32 0,1 0 0 0,2-3 0 0,1 1 0 0,2-1-144 0,0-2 0 16,1-1 144-16,1-3-144 16,1 0-384-16,0-1-160 0,0 0-32 0,0-2 0 15,1-2-1440-15,-1 0-288 0,-1-2-64 0,-1 0-7920 16,0-2-1568-16</inkml:trace>
  <inkml:trace contextRef="#ctx0" brushRef="#br0" timeOffset="120409.61">21774 11366 31551 0,'0'0'1408'0,"-3"-4"272"0,3 4-1344 0,-2-4-336 15,0-1 0-15,2 5 0 0,-1-5 896 0,1 5 96 16,1-6 32-16,2 2 0 0,1-1-480 0,4 2-96 16,-1 0 0-16,3 1-16 0,1-1-432 0,1 1 0 0,1 0-144 0,1 1 144 31,-3 0-2160-31,2-1-320 0,1 2-64 0</inkml:trace>
  <inkml:trace contextRef="#ctx0" brushRef="#br0" timeOffset="120597.12">21748 11503 27647 0,'0'0'2448'0,"0"0"-1952"16,0 0-496-16,0 0 0 0,0 0 1520 0,0 0 208 15,0 0 32-15,0 0 16 0,0 0-544 0,0 0-96 16,0 0-32-16,7-3 0 0,1-1-672 0,3 2-144 15,3 0-32-15,1 0 0 0,2-2-256 0,1 2 0 16,2 1 0-16,2-1 0 16,2 0-912-16,0-1-96 0,2 0-16 0,-1 0 0 15,0-3-2384-15,0 1-496 0</inkml:trace>
  <inkml:trace contextRef="#ctx0" brushRef="#br0" timeOffset="120816.62">22211 11325 25055 0,'0'0'1104'0,"0"0"240"0,0 0-1088 0,1-6-256 15,-1 6 0-15,0-5 0 0,0 5 2240 0,0 0 400 16,0 0 80-16,0 0 16 0,0 0-1008 0,0 0-192 0,0 0-32 0,0 0-16 16,0 0-592-16,0 0-112 0,0 0-16 0,-2 6-16 15,-1 1-112-15,1 2-32 0,0-1 0 0,2 3 0 16,-1 4-256-16,1-1-48 0,-1 0-16 0,1 1 0 16,1 0-288-16,0 0 128 15,3 1-128-15,-1-1 0 0,0 1 128 0,0-2-128 0,-2-1 0 0,0 0 0 16,1-1 0-16,1-1-272 0,1-1 48 0,-1-1 16 31,-1-1-688-31,0-2-144 0,-2-6-32 0,0 0 0 0,2 6-2416 0,-2-6-480 0</inkml:trace>
  <inkml:trace contextRef="#ctx0" brushRef="#br0" timeOffset="121006.5">22194 11371 14735 0,'-8'-11'640'0,"5"5"160"0,-1 0-640 0,1-2-160 15,1 0 0-15,1 1 0 0,1-1 4736 0,2 0 928 16,2 2 176-16,0-1 48 0,2 2-4176 0,2-1-832 16,0 2-176-16,1 0-16 0,4 1-560 0,0 1-128 15,1 1 0-15,1 1 0 16,1 0-368-16,-1 2-48 0,0 0-16 0,-3 3 0 16,1-1-2080-16,-3 3-432 0,-3 0-64 0,-1 2-10288 0</inkml:trace>
  <inkml:trace contextRef="#ctx0" brushRef="#br0" timeOffset="121195.66">22118 11603 26319 0,'0'0'1152'0,"0"0"256"0,0 0-1120 0,0 0-288 0,0 0 0 0,0 0 0 15,0 0 1664-15,0 0 288 16,0 0 48-16,3 4 16 0,2 0-544 0,3-1-128 0,1-3 0 0,4 0-16 16,4-1-608-16,0-1-112 0,3-1-32 0,0 1 0 0,3-1-288 0,1 0-64 15,0-1-16-15,3 1 0 0,-1 0-208 0,1-2 0 16,-1 0-144-16,0-1 144 31,-1 1-2320-31,-3-1-368 0,-3 2-80 0</inkml:trace>
  <inkml:trace contextRef="#ctx0" brushRef="#br0" timeOffset="122089.09">22602 10731 19343 0,'0'0'1728'0,"1"-6"-1392"0,0 2-336 0,0-3 0 16,1 1 1616-16,1-2 256 16,1 1 48-16,0 1 16 0,2-1-176 0,1 2-32 0,2 0-16 0,1 1 0 15,-1 0-688-15,1 2-144 0,0 2-32 0,0 1 0 16,-1 3-400-16,0 0-64 0,0 0-32 0,-1 3 0 15,-2 0-224-15,0 0-128 0,-1 1 160 0,-2 2-160 16,-2 0 144-16,-1 1-144 0,-1 0 128 0,-2 1-128 16,0 0 192-16,-2 0-64 0,-1-1 0 0,-1 0 0 15,0-1-128-15,0-1 0 0,1 0 144 0,0-2-144 16,2 1 0-16,-1-1 144 0,2-3-144 0,3-4 0 16,0 0 0-16,0 0 0 0,0 0 0 0,0 0 0 0,0 0 0 0,0 0-352 15,0 0 48-15,5-8 16 0,2 0 0 0,2-5 0 16,1-1 0-16,1-2 0 0,1-1 288 0,0 0-128 15,-1-2 128-15,0 1 0 0,-1 2 0 0,-1 0 0 16,-3 2 0-16,1 1 0 0,-1 1 352 0,-1 2 32 16,-2 2 0-16,0 2 0 0,-3 6 96 0,0 0 32 15,0 0 0-15,0 0 0 0,0 0-144 0,0 0-32 16,0 0 0-16,0 0 0 0,4 6-80 0,-2 2-32 16,0 1 0-16,-1 1 0 0,-1 1 32 0,0 1 0 15,0 0 0-15,0 0 0 0,0-1-128 0,1 1-128 16,2 0 176-16,0 1-176 0,1 0 128 0,1 0-128 15,0-4 0-15,2 1 0 0,-2-1 0 0,2-1 0 32,1-2 0-32,-1 1 0 15,1-3-496-15,1 0-48 0,2-2-16 0,0 0 0 16,1-2-1232-16,1-2-256 0,0-1-64 0</inkml:trace>
  <inkml:trace contextRef="#ctx0" brushRef="#br0" timeOffset="122466.75">23022 10464 20271 0,'-5'-14'896'0,"3"8"192"16,-1-3-880-16,1-1-208 0,1-1 0 0,0 0 0 0,1 1 2496 0,1 0 464 16,0-1 96-16,1 0 16 0,1 1-1440 0,2 1-288 15,0 3-48-15,3-1-16 0,0 2-592 0,0 0-128 16,1 1-32-16,0 1 0 0,-1-1-208 0,-1 3-64 15,0 0 0-15,1 1 0 0,-2 2-128 0,1 2-128 16,-7-4 144-16,4 6-144 0,-2 1 128 0,-2 0-128 16,-2 0 0-16,-1 2 144 0,-3 1-16 0,1 1-128 15,-1 0 192-15,1 1-64 0,-3-1 0 0,2 0 0 16,-1-1 0-16,0 0 0 0,2-2 0 0,1 1 0 0,0-2 0 0,2-1 0 16,0 0 16-16,2-6 0 15,0 0 0-15,0 0 0 0,0 0 0 0,4 5 0 0,1 0 0 0,0-2 0 16,2-1-16-16,0 1 0 0,2-3 0 0,2 0 0 15,1 0-128-15,0 0 0 16,-1-2 0-16,2 1 128 0,0-1-288 0,0 0-64 0,0-1-16 0,0 2 0 31,1-1-1456-31,-1 1-288 0,-1 0-64 0,-1 1-14256 0</inkml:trace>
  <inkml:trace contextRef="#ctx0" brushRef="#br0" timeOffset="147684.29">890 8537 3679 0,'0'0'160'0,"0"0"32"0,0 0-192 0,-7-1 0 0,-1-2 0 0,8 3 0 15,0 0 960-15,-5-2 128 0,5 2 48 0,-8-3 0 16,8 3-752-16,0 0-128 0,-8-3-48 0,8 3 0 15,-7 0-208-15,7 0 0 0,-8-1 0 0,8 1 0 16,0 0 0-16,0 0 0 0,-9 2 0 0,9-2 0 16,-8 0 192-16,8 0 0 0,-8 2 0 0,8-2 0 0,0 0 128 0,-8 5 32 15,8-5 0-15,-8 5 0 0,8-5 16 0,-4 7 0 16,4-7 0-16,-3 8 0 0,3-8 80 0,-2 8 32 16,2-8 0-16,5 7 0 0,3-2 208 0,0 0 32 15,2-3 16-15,2-1 0 0,4-1 16 0,2-1 0 16,3-2 0-16,4-1 0 0,-1 0-176 0,5 0-48 15,7-3 0-15,1 0 0 0,-1 1-144 0,1-1-16 16,-2 0-16-16,0 0 0 0,-1 0-64 0,0 2-16 16,-1 0 0-16,1 0 0 0,0-2-96 0,1 3-32 0,0 0 0 15,0 0 0-15,0 2-144 0,0-1 128 0,-3-2-128 16,-3 2 128-16,-4 0-128 0,-2 1 0 0,-1 0 0 16,0 0 0-16,-1 0 0 0,-2 1 0 0,-4 1 0 0,-1 1 0 15,-2 1 0-15,-1 0 0 0,-3 0-192 0,-8-2 192 31,0 0-576-31,0 0 0 0,5 7 0 0,-5-7 0 16,-3 8-480-16,-4 0-96 0</inkml:trace>
  <inkml:trace contextRef="#ctx0" brushRef="#br0" timeOffset="147997.57">916 8793 9215 0,'-9'-8'400'0,"3"2"96"0,-2 0-496 0,0 0 0 0,0 1 0 0,2-1 0 0,-1-1 2624 0,2 2 448 16,5 5 64-16,-6-6 32 0,6 6-2080 0,-3-7-432 15,1 0-80-15,2 7 0 0,1-6-240 0,-1 6-32 16,8-7-16-16,3 1 0 0,2 1-128 0,3-1-32 16,3 1 0-16,5-1 0 0,4 0 192 0,5-1 16 15,5 1 16-15,2-2 0 0,-1-2 32 0,3 0 16 16,3 0 0-16,0-1 0 0,-1 0 96 0,3 0 16 15,2-1 0-15,4 1 0 0,-1 0-16 0,-3 2 0 16,-5 2 0-16,-2-1 0 0,-4-1-240 0,0 1-32 0,-4 2-16 0,-1 1 0 16,-2 2-208-16,-5 0 144 0,1-2-144 0,-4 3 128 15,-4 0-128-15,-1 2 0 0,-3 0 0 0,1 1 128 16,-2 0-128-16,-2 3-256 0,-1-1 64 0,1 1 16 31,2 0-1984-31,0 0-400 0</inkml:trace>
  <inkml:trace contextRef="#ctx0" brushRef="#br0" timeOffset="163353.28">16008 14387 3679 0,'0'0'320'0,"-5"-5"-320"0,-1-1 0 0,2 1 0 15,-1-2 896-15,2 0 96 0,0 1 32 0,1-1 0 16,0 2-528-16,2 5-112 0,-1-8 0 0,1 8-16 15,-1-8 32-15,0 2 16 0,1 6 0 0,0-7 0 0,0 7 160 0,0-8 48 16,0 8 0-16,0-6 0 0,0 6-64 0,1-8-16 16,-1 8 0-16,0 0 0 0,0 0-144 0,0 0-16 15,1-8-16-15,-1 8 0 0,0 0-80 0,0 0-16 16,0 0 0-16,6-5 0 0,-6 5-32 0,0 0-16 16,0 0 0-16,9-3 0 0,-9 3-96 0,10 0-128 15,-3 0 176-15,-7 0-176 0,9 0 192 0,-9 0-192 16,0 0 192-16,9 3-192 0,-9-3 160 0,10 4-160 15,-3 1 128-15,0 0-128 0,-7-5 192 0,7 8-64 0,-4-2 0 0,1 3 0 16,1 0 32-16,-2 1 0 0,0 1 0 16,2 0 0-16,-1 0-160 0,2 0 192 0,-1 0-192 0,2 1 192 15,0 2-192-15,2-2 0 0,0-1 0 0,1 0 128 16,0 0-128-16,-1-1 0 0,-1-1 0 0,0 0 0 16,0-1 0-16,-2-1 0 0,1 0 0 0,1-2 128 15,-8-5-128-15,7 6 128 0,-7-6-128 0,9 4 128 16,-9-4 0-16,10 3-128 0,-10-3 192 0,8-3-64 15,-2 0 448-15,3-2 96 0,2-4 16 0,1-1 0 16,-1-2-48-16,5-4-16 0,2-3 0 0,4-2 0 16,5-1-320-16,4-4-64 0,4-2-16 0,6-1 0 15,4-1-80-15,0-3-16 16,-1-2 0-16,0 0 0 0,0 1 16 0,0 1 0 16,0 1 0-16,2 2 0 0,2 3 48 0,2-1 0 0,-3 2 0 0,-3 2 0 0,-5 1 0 0,-4 2 0 15,-2 2 0-15,-3 0 0 0,-4 4-192 0,-3 2 192 16,-2 1-192-16,-2 2 192 0,-3 1-192 0,-3 0 0 15,-2 0 144-15,-1 2-144 0,-2 1 0 0,-3 1 0 16,-5 5 0-16,0 0 0 16,3-8-288-16,-3 8-128 0,-3-7-32 0,3 7 0 15,0 0-432-15,-8-3-80 0,-3 2-32 0,-1 1-10224 0</inkml:trace>
  <inkml:trace contextRef="#ctx0" brushRef="#br0" timeOffset="163919.14">15986 14366 16927 0,'-1'-14'752'0,"2"5"144"0,0 0-704 0,0 0-192 0,2 1 0 0,0 0 0 0,1 0 192 0,2 2 0 16,0-1 0-16,3 0 0 0,-1 3 48 0,1 1 16 15,-1 1 0-15,1 0 0 0,-1 1-256 0,2 2 0 16,-2 2 0-16,-1 0 0 0,-7-3 0 0,9 7 0 16,0 1 0-16,-3 2-160 0,1 1 160 0,1 2 0 0,-3 1 0 0,2 0 0 15,-1 1 0-15,2 1 0 0,2-1 0 0,-3 1 0 16,-1-3 0-16,2-1 128 0,2-1-128 0,-2-1 0 16,0 0 128-16,2-3-128 0,0 0 128 15,1-3-128-15,1-1 544 0,0-3 32 0,2-3 16 0,2-1 0 16,2-3 304-16,3-1 64 0,4-5 16 0,1-3 0 15,6-5-240-15,4-2-48 0,5-2-16 0,3-4 0 16,0-1-288-16,1-6-48 0,1-5-16 0,2-2 0 16,1-2-192-16,4 1-128 0,1 1 160 0,1 3-160 15,-1 1 128-15,-7 6-128 0,-6 4 0 0,-6 3 0 16,-6 5 0-16,-6 4 0 0,-6 2 0 0,-2 4 0 16,-5 3 128-16,-3 1-128 0,-1 2 0 0,-6 5 144 15,0 0-144-15,0 0 0 0,0 0-192 0,0 0 192 16,0 0-704-1,0 0-32-15,0 0 0 0,0 0-7184 0,0 0-1424 0</inkml:trace>
  <inkml:trace contextRef="#ctx0" brushRef="#br0" timeOffset="164075.14">17163 13871 32255 0,'0'0'1424'0,"-4"-6"304"0,-2 1-1392 0,6 5-336 15,-9 0 0-15,9 0 0 16,-8 3-1968-16,2 3-464 0,1 5-80 0,1 3-32 0</inkml:trace>
  <inkml:trace contextRef="#ctx0" brushRef="#br0" timeOffset="175431.57">5681 12259 16575 0,'-4'-5'1472'0,"-4"1"-1168"0,2-1-304 0,-1 2 0 15,0 0 448-15,7 3 16 0,-7-2 16 0,7 2 0 16,-7-3-256-16,7 3-48 0,0 0-16 0,0 0 0 31,-5-1-464-31,5 1-80 0,0 0-32 0,0 0 0 16,0 0-608-16,0 0-112 0,0 0-16 0,0 0-16 15,0 0 352-15,0 0 80 0,0 0 16 0,5-2 0 0,1 0 480 0,0 0 112 0,1-1 128 0,0 1-208 16,2 0 416-16,0 0 96 0,1 0 16 0,9-3 0 16,-2 2-48-16,2-1 0 15,0 1 0-15,0 2 0 0,1 0-272 0,1 0 160 0,1-1-160 0,3 2 128 16,2 0 0-16,0 1-128 0,2 0 192 0,3 0-64 15,3-1-128-15,2 0 0 0,2 0 0 0,-2 0 128 16,0-1-128-16,0 0 0 0,-1 0 0 0,5-1 0 0,2-1 0 16,4-1 0-16,4 1 0 0,2-1 0 0,2 0 0 15,-3 0 0-15,-1-1 0 0,0 1 0 0,0-2 0 16,5 2 0-16,4 0 0 0,1-1 0 0,2 0 0 0,0-1 128 16,-4 1 0-16,1 0 0 0,0 2-128 0,6 0 128 15,6 0-128-15,0 1 128 0,-6-1-128 0,1 0 160 16,2 0-160-16,2 1 160 0,5 1-160 0,-1 0 0 15,-3-1 0-15,0 0 0 0,-2-2 0 0,3 2 0 16,3 1 0-16,-1 0 0 0,-3-1 0 0,-1 0 0 16,-4-1 0-16,2 1 0 15,2-1 304-15,-1 0 16 0,-1-1 16 0,-4 1 0 0,-6 0 384 0,-4-1 80 0,-2 1 16 0,-3 1 0 32,-1 2-176-32,-2 0-16 0,1 0-16 0,-6 0 0 15,-4 0-144-15,-5 0-16 0,-4 1-16 0,-4 0 0 16,-4 0-176-16,-2 1-48 0,-2 1 0 0,-1-1 0 15,-5 1-208-15,-2 0 0 0,1 0 128 0,-10-3-128 32,0 0-400-32,0 0-128 0,0 0-32 0,0 0 0 0</inkml:trace>
  <inkml:trace contextRef="#ctx0" brushRef="#br0" timeOffset="176154.67">5723 12473 4607 0,'0'0'400'0,"0"0"-400"0,-2-8 0 0,2 8 0 16,-2-7 3904-16,2 7 704 0,0 0 144 0,0 0 32 16,0 0-3568-16,0 0-704 0,0 0-128 0,5-6-48 15,-5 6-176-15,0 0-32 0,12-1-128 0,1 2 192 16,1 0-192-16,0 0-240 0,1 0 48 0,2-1 16 16,0 2 32-16,4-2 0 0,0 0 0 0,5 0 0 15,1 0-64-15,3-2-16 0,3 0 0 0,4-1 0 0,3 0 224 0,-1-2-192 16,-1 0 192-16,0-2-192 0,1 1 192 0,1 0 0 15,3-1 0-15,2 1-144 0,5 1 144 0,2 1 0 16,3 0 0-16,-3-1 0 0,0 0 0 0,-1 0 0 16,0 1 0-16,3 2 0 0,1 1 128 0,7 0 48 15,4-1 16-15,-3 1 0 0,-4-1-16 0,2 1 0 0,0 0 0 0,4 1 0 16,1 0 16-16,1 0 0 0,0 0 0 0,-1 1 0 16,-4 0-64-16,1 0-128 0,-1 1 192 0,4 1-64 15,2-2 64-15,-5 0 0 0,-6-1 0 0,-3 0 0 16,-2-1 128-16,-1 1 16 0,-2 1 16 0,1 0 0 15,-2-1 160-15,-2 1 16 0,-2 0 16 0,-5 1 0 16,-5-3 32-16,-3 1 16 0,-3 1 0 0,-1-1 0 16,-3 0-64-16,0 1-16 0,-2 1 0 0,0-1 0 15,-1-1-128-15,-2 0-16 0,-3 0-16 0,-2-1 0 16,0-1-160-16,-2 1-48 0,-2 0 0 0,-1 1 0 16,1 0-144-16,-2 0 128 0,-8 0-128 0,0 0 128 15,0 0-320-15,9-2-64 0,-1 1 0 0,-8 1-16 16,0 0-2176-16,0 0-432 15</inkml:trace>
  <inkml:trace contextRef="#ctx0" brushRef="#br0" timeOffset="176342.41">9057 12342 32255 0,'0'0'1424'0,"-6"-3"304"0,-1 0-1392 0,7 3-336 15,-7-2 0-15,7 2 0 0,0 0 656 0,0 0 64 16,0 0 16-16,0 0 0 0,-5 5-736 0,5-5 0 16,-3 9 0-16,1 1-10320 15,2-1-2032-15</inkml:trace>
  <inkml:trace contextRef="#ctx0" brushRef="#br0" timeOffset="33033.31">21268 12483 11343 0,'0'0'496'0,"0"-4"112"0,-2-2-480 0,0 1-128 0,1-1 0 0,0 1 0 15,0-2 768-15,1 1 144 16,0 6 32-16,0 0 0 0,0-6-464 0,0 6-96 16,1-6 0-16,-1 6-16 0,0 0-144 0,0 0-32 31,0 0 0-31,0 0 0 0,0 0 0 0,3 8 0 15,0 1 0-15,0 2 0 0,-1 2 64 0,0 2 0 0,-1 2 0 0,0 2 0 16,1 0-48-16,1 1 0 0,-2 0 0 0,1 0 0 16,2-1-64-16,0-1-16 0,-1-1 0 0,0-1 0 15,2 0 80-15,-1-2 16 0,2-1 0 0,-1-1 0 16,1-2 352-16,-1-1 80 0,2-1 16 0,-1-2 0 16,0-1 96-16,0-2 32 0,1-2 0 0,1-1 0 15,2-2 96-15,2-3 0 0,1-1 16 0,4-3 0 16,3-3-240-16,3-2-48 0,3-2-16 0,3-4 0 0,5-4-224 0,4-3-32 15,4-4-16-15,4-4 0 0,6-5-96 0,5-1-32 16,4 0 0-16,5-3 0 0,-2-3-208 0,1 5 0 16,-4 3 128-16,-3 4-128 0,-3 2 0 0,-5 3 0 15,-4 4 128-15,-7 3-128 0,-4 4 0 0,-4 2 0 16,-4 2 0-16,-5 2 0 0,-5 2 128 0,-4 2-128 16,-3 2 0-16,-2 2 144 0,-3-1-400 0,-5 6-64 15,0 0-32-15,0 0 0 16,0 0-768-16,0 0-160 0,-11-2-16 0,-1 3-7488 0,-3 2-1504 0</inkml:trace>
  <inkml:trace contextRef="#ctx0" brushRef="#br0" timeOffset="33534.45">21474 12527 9215 0,'-4'-11'400'0,"4"11"96"16,-4-6-496-16,1 2 0 0,1 0 0 0,2 4 0 0,-2-6 1520 15,1 2 208-15,1 4 32 0,-3-6 16 0,1 2-976 0,2 4-192 16,-1-5-32-16,1 5-16 0,0 0-144 0,0 0-32 16,0 0 0-16,0 0 0 0,0 0-64 0,0 0-32 15,0 0 0-15,-5 5 0 0,1 0-288 0,1 4 0 16,0 2 128-16,-1 2-128 0,1 2 128 0,1 1-128 15,0 2 192-15,0 0-192 0,0 2 192 0,2 0-64 16,2 0 0-16,0 0-128 0,0 1 240 16,1-1-64-16,1 1-16 0,0-2 0 0,1-2 224 0,3-1 32 15,-1-1 16-15,2-1 0 0,-1-3 384 0,2-3 80 16,1-1 0-16,2-3 16 0,3-2 240 0,4-5 32 16,3-3 16-16,8-5 0 0,4-7-256 0,4-4-48 15,6-4-16-15,7-5 0 0,5-3-464 0,5-5-96 16,3-4 0-16,3-5-16 0,4-4-96 0,1 0-16 15,3-2 0-15,-1 3 0 0,-4 4-192 0,-9 7 128 16,-5 4-128-16,-5 4 0 0,-6 4 0 0,-6 5 0 16,-6 4 0-16,-4 3 0 0,-8 3 176 0,-3 2-176 0,-3 2 192 0,-4 1-192 15,-2 3 336-15,-3 2-32 16,-1 0-16-16,-6 3 0 0,0 0-288 0,0 0 0 0,0 0 128 16,0 0-128-16,0 0-160 0,0 0-96 15,0 0 0-15,-8 9-16 16,1-1-384-16,-2-1-80 0,2-1-16 0,-2 2-9552 0,1 1-1904 15</inkml:trace>
  <inkml:trace contextRef="#ctx0" brushRef="#br0" timeOffset="192496.34">15092 10323 11967 0,'-2'13'528'0,"1"-4"112"0,1-9-512 0,0 11-128 0,0-2 0 0,0-9 0 16,0 10 0-16,0-10 0 0,2 10 0 0,-2-10 0 15,2 9 0-15,-2-9 0 0,0 0 0 0,0 0 0 16,2 9 0-16,-2-9 0 0,0 0 0 0,0 0 128 16,0 0-128-16,0 0 0 0,0 0 0 0,0 0 128 15,0 0-128-15,0 0 0 0,-2-8 0 0,1 0 128 16,-1 1-400-16</inkml:trace>
  <inkml:trace contextRef="#ctx0" brushRef="#br0" timeOffset="193299.7">15148 9619 12431 0,'-6'39'544'0,"4"-12"128"0,0 1-544 0,0 1-128 0,1-2 0 0,1 2 0 0,0 1 0 0,0-2 0 16,0-1 0-16,2-1 0 0,0-2 0 0,0 0 0 16,1-1 0-16,-2 3 0 0,-1 1 0 0,-1 1 0 15,-1-2 0-15,0-2 0 0,0-1 0 0,0 1 0 16,1-2 0-16,1-2 0 0,-2-1 0 0,0 0 0 15,1-2 0-15,1 0 0 0,1-2 0 0,3 1 0 0,-4-1 0 0,2-2 0 16,1-2 0-16,1-1 0 0,-1-1 0 0,-3-9 0 16,3 11 0-16,0-2 0 0,-3-9 0 0,4 10 0 15,-4-10 0-15,4 9 0 0,-4-9 0 0,0 0 128 16,5 8-128-16,-5-8 0 0,0 0 0 0,0 0 128 16,0 0-128-16,0 0 160 0,0 0-160 0,0 0 160 15,0 0 144-15,0 0 16 0,0 0 16 0,0 0 0 16,0 0-80-16,0 0 0 0,0 0-16 0,0 0 0 15,6-4-240-15,-6 4 0 0,0 0 128 0,5-6-128 16,-5 6 0-16,0 0 0 0,4-5 128 0,-4 5-128 16,0 0 0-16,0 0 0 0,0 0 0 0,0 0 0 0,0 0 0 0,0 0 0 15,0 0 0-15,0 0 0 0,0 0 0 0,0 0 0 16,0 0 0-16,0 0 0 0,0 0 0 0,0 0 0 16,0 0 0-16,0 0 0 0,0 0 0 0,0 0-288 31,0 0 64-31,0 0 16 0,0 0-400 0,0 0-80 0,0 0-16 0</inkml:trace>
  <inkml:trace contextRef="#ctx0" brushRef="#br0" timeOffset="194052.93">15048 9570 11967 0,'4'32'528'0,"-2"-11"112"0,1 1-512 0,-1 1-128 0,0 1 0 0,-1 0 0 0,-1 1 160 0,0 0 0 16,0-2 0-16,0 0 0 0,0-2-160 0,0 0 0 16,-1-1 0-16,1-2 0 0,0 1 0 0,0-1 0 15,-1-2 0-15,0 0 0 0,0-1 0 0,0 0 0 16,-2 3 0-16,2 1 0 0,-1-1 0 0,1 1 0 15,0-2 0-15,0 0 0 0,0 0 0 0,0-2 160 16,0-1-160-16,-1 1 160 0,2-2-160 0,0-1 0 16,-1-1 0-16,1-1-176 0,0-1 176 0,0 0 0 15,0-9 0-15,1 8 0 0,-1-8 0 0,0 0 0 16,2 10 0-16,-2-10 0 0,0 0 0 0,0 8 0 16,0-8 128-16,0 0-128 0,0 0 0 0,0 0 0 0,-2 9 0 0,2-9 0 15,0 0 0-15,0 0 128 0,-2 10-128 0,2-10 0 16,0 0 0-16,0 0-208 0,0 0 16 0</inkml:trace>
  <inkml:trace contextRef="#ctx0" brushRef="#br0" timeOffset="194966.66">15252 9923 13823 0,'0'0'1216'0,"0"0"-960"16,0 0-256-16,0 0 0 15,0 0-1200-15,0 0-272 0,0 0-64 0,0 0-16 0,0 0 1232 0,0 0 320 16,0 0 0-16,0 0 0 0,0 0 0 0,0 0 0 16,0 0 0-16,0 0 0 0,0 0-160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1T11:36:16.015"/>
    </inkml:context>
    <inkml:brush xml:id="br0">
      <inkml:brushProperty name="width" value="0.05292" units="cm"/>
      <inkml:brushProperty name="height" value="0.05292" units="cm"/>
      <inkml:brushProperty name="color" value="#FF0000"/>
    </inkml:brush>
  </inkml:definitions>
  <inkml:trace contextRef="#ctx0" brushRef="#br0">13187 6956 7359 0,'0'0'656'0,"0"0"-528"0,0-4-128 0,1-1 0 15,0-1 1552-15,0 2 288 16,-1 4 48-16,2-6 16 0,-2 1-416 0,0 5-80 0,1-6 0 0,-1 6-16 15,0 0-400-15,0 0-80 16,0 0-16-16,0 0 0 0,0 0-176 0,0 0-32 16,0 0-16-16,0 0 0 0,4 6-192 0,-2 0-32 0,0 2-16 0,-1 2 0 15,0 1-144-15,0 1-32 0,-1 0 0 0,1 1 0 16,0 5-80-16,1-1-32 0,0 0 0 0,0-1 0 16,2 0-144-16,0-2 0 0,1-2 0 0,2-1 128 0,-2-1 16 15,3-1 0-15,1-1 0 0,0-3 0 16,-1 0 400-16,1-2 80 0,0-2 16 0,1-1 0 0,2-1-80 15,-1-1-16-15,0-2 0 0,0 0 0 16,1-4-48-16,0-1-16 0,1-2 0 0,-2-2 0 0,1 0-160 0,-3-2-16 16,-1-2-16-16,-1 0 0 15,-1-3-160-15,0 1-128 0,-3 0 192 0,-1 3-192 0,1 2 160 0,-3 0-160 16,0 2 128-16,0 2-128 0,-2 2 224 0,0 0-32 16,-1 1-16-16,-1 3 0 0,4 4 48 0,-5-3 16 15,-1 0 0-15,1 2 0 0,5 1-112 0,-6 0-128 16,1 1 176-16,5-1-176 0,0 0 0 0,-4 5 0 15,4-5 0-15,-4 5 0 0,1 1 0 0,1 0 0 16,1 1 0-16,1-7-144 0,-1 8 144 0,1-1 0 16,0 1 0-16,1 1 0 0,0 1 0 0,1-1 0 15,0-2 0-15,3 1 0 0,-2 1-192 0,1 0 64 16,2-1 0-16,-1 1 0 16,1-1-1824-16,0-2-352 0,2 0-80 0</inkml:trace>
  <inkml:trace contextRef="#ctx0" brushRef="#br0" timeOffset="281.35">13631 7193 11967 0,'0'0'1072'0,"0"0"-864"0,0 0-208 0,-2 5 0 15,2-5 2688-15,0 0 512 0,-3 7 80 0,0 0 32 0,2-1-1776 0,0 1-336 16,0-1-80-16,1 1-16 15,0 1-304-15,1-1-64 0,0 2-16 0,1 1 0 0,0 0-144 0,0 0-48 16,0 1 0-16,0 1 0 16,-1-2-80-16,0 1-32 0,2 0 0 0,-1-1 0 0,-1 0-224 0,0 0-64 15,0 0 0-15,1-1 0 0,-2 1-128 0,1-1 0 16,0-1 144-16,-1 0-144 0,0-1 0 0,2 1-240 16,-1-1 48-16,0-2 0 15,-1-5-2592-15,0 0-512 0</inkml:trace>
  <inkml:trace contextRef="#ctx0" brushRef="#br0" timeOffset="784.95">13830 7129 12895 0,'2'-17'576'0,"1"9"112"0,1-1-560 0,3-2-128 16,-1 0 0-16,3-1 0 0,0-1 2240 0,1 0 400 0,0-1 96 0,1 2 16 16,-2 1-832-16,2 1-176 0,2 0-16 0,-2 3-16 15,-2 0-560-15,2 3-128 0,2 0 0 0,-2 3-16 16,-2 1-496-16,0 1-80 0,-1 3-32 0,-1 0 0 0,-3 2-192 0,0 2-32 16,0 1-16-16,-2 3 0 0,-1-2-160 0,-1 2 192 15,-1 0-192-15,0 2 192 0,-1 0-192 0,-2 0 160 16,-1 2-160-16,0-2 160 0,1-1-160 0,0-2 0 15,-1-1 0-15,1 1 0 0,0-2 0 0,2-3 128 16,2-6-128-16,0 0 0 0,0 0 224 0,0 0-32 31,0 0-16-31,0 0 0 0,5-4-176 0,0-4 0 0,1-3-160 0,0-2 160 0,2-2 0 0,1-3 0 16,0-1 0-16,-1 0 0 0,1-2 0 0,-1 0 0 16,-2 1-128-16,0 1 128 0,-1 3 0 0,0 3 0 31,-2 1 0-31,-1 4-144 0,1 1 144 0,-2 2 0 0,-1 5 0 0,0 0 0 0,0 0 192 0,0 0-16 15,0 0-16-15,0 0 0 0,0 0-160 0,0 9 0 0,0 0 0 16,0 2 128-16,0 2-128 0,0-1 0 0,0 0 0 16,2 1 0-16,-1 0 0 0,1 0 0 0,1 1 0 0,-3-1 0 15,3 1 0-15,0-1 0 16,1-1 0-16,1-1 0 31,0-2-336-31,2 0-112 0,1-2 0 0,0-1-16 16,2 0-1712-16,2-3-320 0,2-2-80 0,0-1-10272 0</inkml:trace>
  <inkml:trace contextRef="#ctx0" brushRef="#br0" timeOffset="1021.33">14386 6894 18879 0,'0'-16'832'0,"0"9"192"0,1-2-832 0,-1 0-192 16,0-1 0-16,0 1 0 0,-1 2 2016 0,1 0 352 16,0 2 80-16,0 5 16 0,0 0-800 0,0 0-144 15,0 0-48-15,0 0 0 0,5-3-768 0,-5 3-144 16,8 3-48-16,1 0 0 0,-3 2-224 0,3 3-48 15,0 1-16-15,0 2 0 0,-1 1-32 0,1 2 0 16,-2 3 0-16,-3 1 0 0,0 2-192 0,-2 1 144 16,-2 1-144-16,0 1 128 0,-4 1-128 0,0 2 192 15,-1 0-192-15,-2 1 192 0,-1-2-192 0,-1 1 160 0,2-2-160 0,-3 0 160 16,-1-4-160-16,1-1-272 0,0-1 64 0,-1-2 16 31,-1-1-432-31,-1-2-80 0,0-1 0 0,-5-1-16 16,0-1-1904-16,0-3-384 0,-2 0-80 0</inkml:trace>
  <inkml:trace contextRef="#ctx0" brushRef="#br0" timeOffset="1334.95">13925 6845 19343 0,'-7'-11'1728'0,"7"11"-1392"15,-3-6-336-15,-2 0 0 0,1 1 624 0,0 0 48 16,-1 1 16-16,0 1 0 0,-2 2 96 0,1-1 32 16,-1 1 0-16,0 2 0 0,1 2-192 0,-1 1-48 15,1 2 0-15,-1 1 0 0,0 2-176 0,1 2-32 16,-1 1-16-16,1 1 0 0,-1 3 0 0,1 1 0 16,2 2 0-16,0 2 0 0,-1 0-96 0,2 0-32 15,0 1 0-15,2 2 0 0,1 0-224 0,1 1 176 16,0-1-176-16,2-2 160 0,3 0-160 0,0-2 0 15,2 0 0-15,2 0 128 0,1-2-128 0,3-1 160 16,1-1-160-16,2-3 160 16,-1-2-608-16,3-2-128 0,3-3-32 0</inkml:trace>
  <inkml:trace contextRef="#ctx0" brushRef="#br0" timeOffset="1539.13">14843 6999 17503 0,'-4'-13'1552'0,"4"8"-1232"0,1-3-320 0,0 2 0 0,-1 6 3296 0,3-4 608 16,1-1 112-16,0 0 16 16,2 2-3136-16,1 0-640 0,2-1-128 0,0 2-128 0,0 1 0 0,2 0 0 15,1 3 0-15,0-1 0 31,0 1-2416-31,-3-1-464 0</inkml:trace>
  <inkml:trace contextRef="#ctx0" brushRef="#br0" timeOffset="1696.91">14828 7154 23039 0,'0'0'2048'0,"0"0"-1648"16,0 0-400-16,0 0 0 0,0 0 2736 0,0 0 464 0,0 0 80 0,8-1 32 15,-3-3-1616-15,4 2-320 0,1 0-64 0,2-2-16 16,-1 2-656-16,3 0-144 15,2 1-32-15,1-1 0 0,2 0-304 0,2 2-160 16,-4 0 160-16,2 0-160 16,2 0-1024-16,2 2-288 0,2-2-64 0</inkml:trace>
  <inkml:trace contextRef="#ctx0" brushRef="#br0" timeOffset="3275.45">15749 6686 20271 0,'0'0'896'0,"0"0"192"0,0-6-880 0,1 1-208 0,1-1 0 0,-2 6 0 15,0 0 1216-15,0 0 192 16,0 0 32-16,0-4 16 0,-1-2-496 0,1 6-80 0,0 0-32 0,0 0 0 15,0 0-464-15,0 0-112 0,-2 7-16 0,0 2 0 16,1 0-256-16,1 3 128 0,0 1-128 0,-1 3 0 16,0 3 256-16,1 2-48 0,0 2-16 0,0 0 0 15,0 0 64-15,0 0 16 0,0 2 0 16,1-1 0-16,0 2-128 0,-1-3-16 0,0-1-128 0,0-2 192 16,0-1-64-16,0-2-128 0,0 0 176 0,0-2-176 15,-1-1 256-15,0-2-48 0,0-2-16 0,0-2 0 16,0-1 80-16,1-7 16 0,-1 7 0 0,1-7 0 15,0 0 96-15,0 0 0 0,0 0 16 0,0 0 0 16,-5-5 16-16,2-1 0 0,2-3 0 0,0-2 0 0,0-4-144 0,1 0-16 16,0-3-16-16,1-1 0 0,1-4-240 0,1 1 128 15,2 0-128-15,0 1 0 0,1 1 0 0,-1 1 0 16,3 0 0-16,-3 3 0 0,3 1 0 0,0 1-128 16,2 3 128-16,-1 1 0 0,0 2-176 0,2 0 176 15,-1 1-160-15,0 2 160 0,-1 0-128 0,0 2 128 16,-1 1 0-16,0 1-144 0,0 1 144 0,0 1 0 0,-2-1 0 0,1 2 0 15,-7-2 0-15,5 5-128 16,0-1 128-16,-5-4 0 0,0 0 0 0,1 7 0 16,-1-1 0-16,-2 1-128 0,-2-1 128 0,-1 2 0 15,-2 0 0-15,0-1 0 0,-2 1 0 0,0 0 0 0,-1 0 0 0,0-2 128 16,-1 0-128-16,1-1 0 0,2 1-176 0,-1-1 176 31,-1 1-752-31,2-1-48 0,4 0-16 0,-2-1-9552 0,2-1-1904 0</inkml:trace>
  <inkml:trace contextRef="#ctx0" brushRef="#br0" timeOffset="3542.64">15930 6865 20495 0,'0'0'896'0,"0"0"208"0,-1 7-880 0,-1-1-224 16,0 1 0-16,0 0 0 0,0 0 752 0,2 1 96 15,0 0 32-15,0-1 0 0,1 1 112 0,2 0 32 16,1-2 0-16,-1 1 0 0,2-2-320 0,0 0-64 15,1-3-16-15,0-2 0 0,1-1 80 0,1-1 0 16,-1-2 16-16,1-1 0 0,0-3 32 0,-1-1 0 16,2 0 0-16,-2-1 0 0,-2 0-80 0,-1 0-16 15,-1-1 0-15,-1 0 0 0,-2-1-192 0,-1 1-32 16,-2 2-16-16,-1 1 0 0,0 2-112 0,0 1-32 16,-2 2 0-16,-1 2 0 0,0 2-272 0,-1 1 0 15,-1 1 0-15,0 4 0 16,2 2-752-16,-3 1-96 0,1 0-32 0,1 1-10320 15,1 0-2080-15</inkml:trace>
  <inkml:trace contextRef="#ctx0" brushRef="#br0" timeOffset="4044.24">15371 7336 22335 0,'-11'-2'992'0,"11"2"208"0,0 0-960 0,-5 1-240 0,-2-1 0 16,2 0 0-16,-1 0 1424 0,6 0 240 15,-4-1 64-15,4 1 0 0,0 0-624 0,0 0-112 16,0 0-32-16,0 0 0 0,0 0-432 0,7-1-80 16,4 0-32-16,5-1 0 0,-3 0-112 0,7 0-32 15,4-1 0-15,7-1 0 0,5 1 32 0,6 0 0 0,4-2 0 0,3 1 0 16,0-1 16-16,4-1 16 15,3 1 0-15,6 0 0 0,4 1-144 0,2 0-48 16,1 1 0-16,0 0 0 0,0-2-144 0,-2 2 0 0,-1 0 144 0,-1 0-144 16,-3 0 0-16,-6 1 0 0,-6 1 0 0,-5 0 0 15,-4 0 0-15,-6 1 144 0,-7-1-144 0,-4 1 0 16,-5-1 192-16,-4 1-192 0,-4 0 192 0,-4 0-192 0,-7 0 208 16,0 0-64-16,0 0-16 0,0 0 0 15,0 0-288-15,0 0-64 0,-7 5-16 0,-3 1 0 16,-2 0-608-1,0 2-128-15,-2 0-32 0,1 0-9536 0,-2 2-1904 0</inkml:trace>
  <inkml:trace contextRef="#ctx0" brushRef="#br0" timeOffset="4513.46">15458 7715 23775 0,'-4'-9'1056'0,"4"9"224"0,-1-8-1024 0,2-1-256 0,1-1 0 0,1-1 0 16,3-1 1248-16,-1 0 208 0,3 0 32 0,2 0 16 15,1 0-336-15,2 1-64 0,2 0-16 16,2 1 0-16,-1 0-208 0,1 1-48 0,-3 0-16 15,1 4 0-15,-2 1-416 0,-2 2-80 16,-2 2 0-16,-2 2-16 0,0 3-304 0,-3 3 0 16,0-2 0-16,-7 4 0 0,0 1 0 0,-2 2-144 0,-3 3 144 0,-2 1-192 15,-1 3 48-15,-3 1 0 0,-4 0 0 0,-1 1 0 16,1 0 144-16,-1 0 0 0,1-1 0 0,2 0-128 16,0-4 128-16,3-1 0 0,1-3 0 0,2-1 0 15,1-1 0-15,4-2 0 0,-1-3 0 0,4 0 0 16,2-6 240-16,0 0-32 0,0 0 0 0,5 4 0 15,1 0 96-15,3-3 16 0,2-1 0 0,2-1 0 0,2-1-16 0,1 0 0 16,2 0 0-16,0 1 0 0,2-2-160 0,-1-2-16 16,-2 1-128-16,2-1 192 0,-1 2-192 0,0-1 0 15,0-1-144-15,0 1 144 16,-3 0-896-16,-1-1-96 0,1 0-16 0,-3-1 0 16,0 1-1648-16,0-2-336 0,-4 0-64 0,0 0-9744 15</inkml:trace>
  <inkml:trace contextRef="#ctx0" brushRef="#br0" timeOffset="4906.64">15859 7622 12895 0,'1'-10'1152'0,"-1"10"-928"16,0-5-224-16,0-1 0 0,0 1 2416 0,-1 0 432 16,-1 1 96-16,2 4 0 0,-1-5-704 0,1 5-160 15,0 0-32-15,0 0 0 0,0 0-944 0,0 0-192 16,0 0-32-16,0 0-16 0,-5 5-544 0,2 1-96 16,0 2-32-16,2 2 0 0,0 1-192 0,0 1 128 0,2 0-128 0,0 0 0 15,1 0 128-15,1-1-128 16,-1 0 0-16,1 0 144 15,0 0-16-15,2-1 0 0,0-1 0 0,1-1 0 0,0-2 0 0,2 0-128 16,0-3 192-16,0 0-64 0,0-1 80 0,1-1 16 16,0-2 0-16,-1-2 0 0,-1 0-48 0,1-2-16 0,0-3 0 0,-1-1 0 15,1-1-16-15,-1-1 0 0,-2-2 0 16,1 0 0-16,-2 0-144 0,1-1 0 0,0 2 144 0,-1 1-144 0,-2 1 144 0,-1 3-144 16,0-1 192-16,0 2-192 0,-1 6 400 0,0 0-16 15,0 0-16-15,0 0 0 0,0 0-128 0,0 0-32 16,0 0 0-16,0 0 0 0,0 0-208 0,0 0 0 15,-5 6 0-15,2 2 0 0,1 0 0 0,0 3 0 16,0 0 0-16,-1 2 0 0,2 0 0 0,1 1 0 16,0 0 0-16,0 2 0 0,0-1 0 0,1-1 0 15,-1 1 0-15,1 0 0 0,1 1 0 0,-1 0 0 16,0-1 0-16,1 1 0 0,0-2 0 0,0-2 0 16,2-1 0-16,-1 0 0 15,0 0-880-15,1-1-64 0,-1-1-16 0,-2 0-10384 16,1-3-2096-16</inkml:trace>
  <inkml:trace contextRef="#ctx0" brushRef="#br0" timeOffset="5203.81">16236 7615 29599 0,'0'0'1312'0,"1"-6"272"0,1-1-1264 0,0 2-320 0,-2 5 0 0,3-6 0 16,-3 6 896-16,0 0 128 15,0 0 32-15,0 0 0 0,0 0-480 0,0 0-80 0,0 0-32 0,0 0 0 16,2 8-320-16,0 3-144 0,-1 2 128 0,-1 1-128 16,-1 2 144-16,0 0-144 0,0 1 160 0,0-1-160 15,0 1 128-15,-1-1-128 0,1 1 0 0,1-2 0 0,0 1 0 16,1-1 128-16,1-1-128 0,0-1 0 0,1 0 0 0,0-2 176 16,1-2-176-16,1 0 160 0,2-3-16 0,2-1 0 15,-1-1 0-15,2-2 0 0,0-1 0 0,0 0 0 16,1-1 0-16,0-2 0 0,1-2-288 0,0 0-64 15,0-3-16-15,-2 1 0 16,1-1-704-16,0 0-144 0,-1-1-16 0,-1-1-9008 16,-1-2-1792-16</inkml:trace>
  <inkml:trace contextRef="#ctx0" brushRef="#br0" timeOffset="5407.75">16230 7625 23951 0,'0'0'2128'0,"0"0"-1696"16,-1-4-432-16,1-1 0 0,0 5 1344 0,0 0 192 0,4-5 48 0,1-1 0 16,3 1-768-16,2 1-160 0,2-1-16 0,1 2-16 15,0 1-336-15,1-1-64 16,1 1-16-16,-1 0 0 0,0 2-208 0,1 0-240 16,-1 1 48-16,-1 1 16 15,-1 1-2704-15,-1-1-528 0</inkml:trace>
  <inkml:trace contextRef="#ctx0" brushRef="#br0" timeOffset="5565.1">16312 7718 23039 0,'-11'-4'1024'0,"11"4"192"0,0 0-960 0,0 0-256 0,-6-1 0 0,6 1 0 0,0 0 1760 16,0 0 304-16,0 0 64 0,0 0 16 0,0 0-1024 0,0 0-208 16,7 1-32-16,1 0-16 0,1-1-480 0,4 0-112 15,0 0-16-15,1 0 0 0,0-1-128 0,3 0-128 16,0 0 144-16,3 0-144 15,0 0-1392-15,1 0-368 0,2-1-80 0,-1-2-11888 0</inkml:trace>
  <inkml:trace contextRef="#ctx0" brushRef="#br0" timeOffset="5786.03">16737 7586 26719 0,'0'0'1184'0,"0"0"240"0,-1-7-1136 0,0 2-288 15,0-1 0-15,1 6 0 0,-1-5 1744 0,1 5 304 16,0 0 48-16,0 0 16 0,0 0-832 0,0 0-176 15,0 0-16-15,0 0-16 0,0 0-688 0,6 4-144 16,-2 1-32-16,0 3 0 0,1 1-208 0,-1 2 0 0,1 3 0 0,-1 2 0 31,-1-1 0-31,-1 2 0 16,0-1 0-16,-1 1 0 0,0-1 0 0,0 1 0 0,0-2 0 0,0 0 0 16,0 1 0-16,0-2 0 0,0 0 0 0,0 0 0 15,-1-1-544-15,2-1-160 0,-2-1-16 0,0-1-16 16,0-3-2208-16,0 0-448 0,0-7-96 0</inkml:trace>
  <inkml:trace contextRef="#ctx0" brushRef="#br0" timeOffset="5991.87">16676 7704 19343 0,'-9'-14'1728'0,"7"6"-1392"0,-1-1-336 0,0-1 0 0,1 1 2112 0,1 0 368 15,1-1 64-15,1 0 16 0,0 0-816 0,4 0-144 16,1 2-48-16,2-1 0 0,0 0-736 0,2 1-160 15,2 1-16-15,2 0-16 0,0 0-448 0,1 3-176 16,-1 1 128-16,0 2-128 0,0 2 0 0,1 1 0 16,-1 1 0-16,-3 2 0 15,0-1-464-15,-1 2-128 0,-2 0-32 0,-2 3 0 16,-1 0-1616-16,-3 2-336 0,-1 0-64 0,-2 1-9968 0</inkml:trace>
  <inkml:trace contextRef="#ctx0" brushRef="#br0" timeOffset="6162.75">16666 7867 21183 0,'0'0'1888'0,"0"0"-1504"0,0 0-384 0,0 0 0 16,0 0 1600-16,0 0 256 0,0 0 64 0,0 0 0 16,0 0-16-16,0 0 0 0,5-3 0 0,3 1 0 15,2 0-848-15,1-1-160 0,1 1-48 0,2 0 0 16,2-1-304-16,1-1-64 0,1 1-16 0,1 0 0 16,-2 1-272-16,2-1-48 0,1 0-16 0,-1 1 0 15,0 0-368-15,1-1-80 0,-1 0 0 0,0 1-11376 16,-2 0-2256-16</inkml:trace>
  <inkml:trace contextRef="#ctx0" brushRef="#br0" timeOffset="8466.75">17396 6586 13647 0,'0'0'592'0,"0"0"144"0,0 0-592 0,6-4-144 16,0 2 0-16,-6 2 0 0,6-3 1088 0,-1 1 192 16,-5 2 48-16,6-4 0 0,-1 2-368 0,-5 2-64 15,0 0 0-15,0 0-16 0,0 0-224 0,0 0-32 0,0 0-16 0,0 0 0 16,0 0-176-16,0 0-48 0,0 0 0 0,-5-2 0 0,-3 1-224 0,1 1-160 15,-2 0 192-15,-1 1-192 0,-1 0 128 0,0 1-128 16,0 1 0-16,0-1 0 0,-1-1 0 0,1 0 0 16,0 1 0-16,2 0 0 0,-1 1 0 0,1 0 0 15,2 0 0-15,0 0 0 0,0 0 0 0,1-1 0 16,-1 0 0 0,2 0 0-16,-1 0 160 0,6-2-32 0,-5 3 0 0,5-3 0 0,-6 2 0 0,1-1-128 15,-1 0 192-15,6-1-64 0,-5 1 256 0,5-1 32 16,-7 2 16-16,7-2 0 0,0 0 112 0,-5 1 32 15,-1 1 0-15,6-2 0 0,0 0-80 0,0 0-16 16,0 0 0-16,0 0 0 0,0 0-96 0,0 0-32 16,-3 3 0-16,3-3 0 0,-5 4-160 0,5-4-48 15,0 0 0-15,-3 7 0 0,1-1-144 0,-3 2 160 16,3-1-160-16,0 0 160 0,0 1-160 0,0 2 0 16,1 1 0-16,-1 1 128 0,0 1-128 0,1 3 0 15,2 0 0-15,-2 1 0 0,0-1 0 0,0 3 0 16,1 0 0-16,0 0 0 0,0 0 0 0,1 2 0 15,-1 1 0-15,1 1 0 0,0 0 0 0,0 1 0 0,2 1 0 0,-2 0 0 16,1 1 0-16,-1 2 0 0,0-1 0 0,0 1 0 16,0 2 0-16,-1-2 128 0,0 0-128 0,1-2 0 15,0-2 0-15,1 0 128 0,-2 2-128 0,1-2 0 16,1-1 128-16,-1-1-128 0,0-2 0 0,-1 0 128 16,-1-2-128-16,0 1 0 0,1-1 144 0,0-2-144 15,-2 0 128-15,1 0-128 0,1-2 160 0,0 0-160 0,0-3 208 0,0-2-48 16,0 0-16-16,0-1 0 0,0 0 144 0,1-2 32 15,-1-6 0-15,2 6 0 0,-2-6-32 0,3 5 0 16,0 0 0-16,3-1 0 0,-6-4-80 0,5 4-16 16,-5-4 0-16,6 4 0 0,-6-4-64 0,7 2 0 15,-1 0-128-15,2-1 192 0,-2-1-64 0,3 0-128 16,0 0 176-16,1 0-176 0,1-1 128 0,0-1-128 16,0 0 0-16,2-2 0 0,0 2 0 0,2 0 0 15,-1 0 128-15,1 0-128 0,2-1 0 0,-2 1 0 16,0 0 0-16,-2 1 0 0,-1 0 0 0,-1 0 0 15,0 0 0-15,-1 0 0 0,-3-1 0 0,1 1 0 16,-1 1 0-16,-7 0 0 16,0 0-384-16,5 0-176 0,-5 0-32 0,0 0-10672 15,0 0-2144-15</inkml:trace>
  <inkml:trace contextRef="#ctx0" brushRef="#br0" timeOffset="11976.62">17619 6909 7359 0,'0'0'656'0,"0"0"-528"16,0 0-128-16,0 0 0 0,0 0 1760 0,0 0 320 15,0 0 64-15,0-4 16 0,0 4-608 0,0-7-112 16,0 2-32-16,1-1 0 0,-1 6-272 0,2-6-64 16,0-1-16-16,0 1 0 0,2 1-192 0,0-1-32 15,1 1-16-15,2 1 0 0,-1-1-176 0,0 3-48 16,-6 2 0-16,8 0 0 0,-2 2-128 0,1 1-16 15,0 2-16-15,-2 1 0 0,1 2-240 0,-2 2-32 16,-1 1-16-16,-2 2 0 0,-1 3-144 0,-1 1 0 0,-1 2 144 16,-1-1-144-16,-2-1 128 0,2 0-128 15,-2-1 160-15,1 1-160 0,2-1 128 0,0-2-128 16,-2 0 0-16,1-3 0 0,2-3 0 0,0 0 128 16,1-8-128-16,0 0 0 0,0 0 176 0,0 0-16 0,0 0 0 0,0 0 0 15,6-3 160-15,1-4 48 0,0-2 0 0,2-3 0 16,1-2-128-16,0-1-32 0,1-3 0 0,0-1 0 15,-2-3-64-15,0 1-16 0,-1 2 0 0,-1 0 0 16,-2 0-128-16,-1 3 192 0,0 1-192 0,-1 3 192 0,-1 1 176 16,-1 4 32-16,-2 0 16 0,1 7 0 15,0 0-64-15,0 0-16 0,0 0 0 0,0 0 0 16,-4 4-336-16,1 3 144 0,-1 1-144 0,2 1 0 16,-1 0 0-16,1 2 0 0,0 2 0 0,1 0 0 15,0 1 0-15,1 1 0 0,1 1 0 0,2-2 0 0,-1 0 0 0,1 1 0 16,1-1 0-16,2-1 0 0,-1-2 0 0,2 0 0 15,1-1 0-15,1 0 0 0,0-1 0 0,1-1 0 16,1-3 0-16,1-1 0 16,1-1-448-16,0-3-112 0,1-3-16 0,1 0 0 15,1-1-1872-15,-1-3-384 0,0-1-80 0</inkml:trace>
  <inkml:trace contextRef="#ctx0" brushRef="#br0" timeOffset="12323.1">18028 6707 17503 0,'0'-7'1552'0,"0"-1"-1232"0,1 1-320 0,-1-2 0 15,0-2 1344-15,1 1 192 0,1 0 64 0,0 1 0 16,1 3-144-16,1-2-32 16,1 1 0-16,1 2 0 0,1 1-576 0,-1 0-112 0,1 2-32 15,0 2 0-15,-1 0-400 0,-6 0-96 0,8 3-16 0,-3 3 0 16,-2 0-192-16,0 3 0 0,-2 1 128 0,-1 1-128 0,-1 0 192 0,-3 1-16 15,-1 1 0-15,-1 1 0 0,0-1-176 0,-1-1 0 16,-1 0-160-16,2-1 160 0,-1-1 0 0,2-1 0 16,-1-2 0-16,2 0 0 0,1 0 448 0,3-7-32 15,0 0 0-15,0 0 0 0,0 0 64 0,0 0 16 16,0 0 0-16,0 0 0 0,0 0-112 0,0 0 0 16,6 3-16-16,1-1 0 0,-1-1-176 0,2 0-48 15,0-1 0-15,1 1 0 0,-1-1-144 0,1 2 0 16,-1-2 144-16,1 0-144 0,-2 0 0 0,1 1 0 15,0 0 0-15,1 0 128 16,-3 0-1424-16,1 1-288 0,-1 0-48 0,1 1-8544 16,1-1-1696-16</inkml:trace>
  <inkml:trace contextRef="#ctx0" brushRef="#br0" timeOffset="12715.29">18747 6593 14735 0,'-2'-9'1312'0,"2"9"-1056"0,0 0-256 0,-1-5 0 0,-1 1 1728 0,1-1 304 15,-1 0 48-15,-1 0 16 0,0 2-320 0,0 1-64 16,-2 1-16-16,5 1 0 0,-5 1-736 0,-2 0-160 16,0 2-32-16,0 3 0 0,-1 3-352 0,-1 3-80 15,-1 2-16-15,-1 3 0 0,0 3-64 0,-1 5-32 16,0 1 0-16,1 3 0 0,1 0 32 0,0 2 0 16,2 1 0-16,-1 1 0 0,1 2-256 0,3 0 176 15,-1 0-176-15,3-1 160 0,-1 0-160 0,3-1 0 16,2-1 0-16,2 0 0 0,0-2 0 0,1 0 160 0,2-5-160 0,0-2 160 15,2-1-160-15,2-3 192 16,1-2-192-16,3-3 192 0,4-2-192 0,2-2 0 16,2-2 0-16,4-3-10400 0,7-2-2000 15</inkml:trace>
  <inkml:trace contextRef="#ctx0" brushRef="#br0" timeOffset="13967.46">19111 6729 5519 0,'0'0'496'0,"0"0"-496"15,2-6 0-15,1 0 0 0,-1-1 2512 0,-2 0 416 16,0 2 80-16,0 5 0 0,0-4-1152 0,0 4-224 16,-2-6-48-16,-1 2-16 0,3 4-544 0,0 0-96 15,-5-5-32-15,-1 4 0 0,2 1-320 0,-3 2-64 16,1 2 0-16,-1 0-16 0,0 3-192 0,-2 1-48 16,0 5 0-16,-1 1 0 0,0 1-256 0,-1 3 128 15,0 1-128-15,0 0 0 0,1 2 272 0,1 1-48 16,1 0-16-16,0 0 0 0,1 2-208 0,2 0 176 0,3-2-176 0,-1-2 160 15,2 1-32-15,1-1-128 16,3-1 192-16,-1-2-64 0,1-1 128 0,1-2 32 16,3-1 0-16,0-2 0 0,-1-1 144 0,3-1 16 15,1-1 16-15,0-3 0 0,-2 0 48 0,0-4 0 16,2-2 0-16,0-3 0 0,-1-1 0 0,0-1 16 0,0-1 0 0,-1-3 0 16,0-1-144-16,0-1-16 15,-3-2-16-15,1 0 0 0,-4 0-128 0,0 0-32 0,-1 0 0 16,-2 2 0-16,-1 0-192 0,0 1 176 0,-4 1-176 15,-1 3 160-15,-1 1-160 0,-1 3 0 0,0 2 0 0,-2 2 0 32,-2 2-576-32,0 1 16 0,-1 2 0 0,0 2 0 0,-1 0-560 0,2 2-112 0,1 0-32 0,1 1-8672 15,2 0-1744-15</inkml:trace>
  <inkml:trace contextRef="#ctx0" brushRef="#br0" timeOffset="14343.9">19339 6851 10127 0,'3'-7'896'0,"1"0"-704"15,-1-2-192-15,0 1 0 0,0 1 3840 0,1 1 720 16,-2-1 160-16,0 1 16 0,-1 0-2720 0,-1 6-544 16,0 0-128-16,0 0 0 0,0 0-704 0,0 0-144 0,0 0-32 0,0 0 0 15,-2 8-304-15,0 2-160 0,-3 2 160 0,1 1-160 16,-1 2 128-16,0 2-128 0,0-1 0 0,-1 3 144 15,0 2-144-15,-1 1 0 16,1 0 0-16,2 0 0 0,1-1 0 0,1-2 0 0,-1-3 0 0,3 0 128 16,3-2 48-16,-3-1 0 0,2-3 0 0,2-1 0 15,2-2 384-15,-1 0 80 0,2-4 0 0,0 1 16 16,3-2-112-16,0-1-32 0,0-2 0 16,0 0 0-16,0 0-224 0,1 0-48 0,1-2-16 15,-1 1 0-15,-1 0-224 0,1 0 144 0,-1 1-144 0,1 0 128 16,-1-1-128-16,0 2 0 0,-2 0 0 15,0 0 0 1,0 0-320-16,0 2-80 0,-1-1-32 0,1 0 0 0,0 0-1520 16,-1-1-304-16,1 0-64 0,1 0-12496 0</inkml:trace>
  <inkml:trace contextRef="#ctx0" brushRef="#br0" timeOffset="14688.84">19509 6669 26719 0,'-1'-7'2368'0,"1"-2"-1888"15,1 0-480-15,2 0 0 0,-1 2 592 0,2 0 32 16,2 0 0-16,0 2 0 0,3-1 128 0,1 2 16 16,1 1 16-16,2 0 0 0,0 2-224 0,2 1-48 15,-4 3-16-15,0 1 0 0,0 0-240 0,-1 2-32 16,-3 0-16-16,0 3 0 0,-3 1-208 0,-1 0 176 15,-6 0-176-15,1 1 160 0,-1 1-160 0,-2 1 160 0,-1 0-160 0,-2 1 160 16,2-1-160-16,-3 0 0 0,1-1 144 0,0-2-144 16,2-2 0-16,0-1 144 0,2 0-144 0,1-1 0 15,3-6 176-15,0 0-176 0,0 0 160 0,0 0-160 16,0 0 400-16,0 0-16 0,0 0 0 0,0 0 0 16,5 1-64-16,3-1-32 0,-2 1 0 0,3-2 0 15,0 0-160-15,1-1-128 0,1 2 192 0,0-1-192 16,1 0 0-16,0 0 0 0,-1 0 0 0,1 1 0 31,0 0-848-31,1 0-128 0,-2 1-32 0,2 0-14928 0</inkml:trace>
  <inkml:trace contextRef="#ctx0" brushRef="#br0" timeOffset="14877.63">19866 6888 10127 0,'0'0'896'0,"0"0"-704"15,0 0-192-15,0 0 0 0,-6-1 4032 0,6 1 784 16,0 0 160-16,0 0 16 16,0 0-3344-16,0 0-688 0,0 0-128 0,8 0-16 0,1 0-496 0,1 0-112 15,1 0-16-15,1 0 0 16,2-1-1376-16,2 0-288 0,0 0-48 0,2-1-11040 0</inkml:trace>
  <inkml:trace contextRef="#ctx0" brushRef="#br0" timeOffset="15304.65">20294 6708 16575 0,'0'0'1472'0,"0"0"-1168"0,0 0-304 15,1-6 0-15,-1 6 1632 0,-1-5 272 0,0-1 48 16,1 6 16-16,0 0-112 0,0 0 0 0,0 0-16 0,0 0 0 16,-6 1-992-16,1 3-192 0,-2 0-32 0,2 3-16 0,-1 2-416 0,1 2-192 15,-1 1 160-15,3 1-160 0,-1 1 160 0,2 2-160 16,-1 1 160-16,2 0-160 0,2-2 176 0,1-1-176 15,0 0 192-15,3-2-192 0,0-2 176 0,2-1-176 16,-2 0 160-16,2-1-160 0,1-3 240 0,-1 0-48 16,1-2-16-16,1-2 0 0,1-1 0 0,0-2 0 15,0-1 0-15,0-2 0 0,-1-1-48 0,2-2 0 16,1-1 0-16,0-2 0 0,-3-1-128 0,1-2 192 16,0-2-192-16,0 1 192 0,-1-1-192 0,0 0 0 0,-2 1 144 0,1 0-144 15,-3 2 144-15,-1 1-144 0,-1 1 192 16,-1 2-192-16,0 2 528 0,-1 1 0 0,-1 6 0 0,0 0 0 15,0 0-128-15,0 0-16 0,0 0-16 0,0 0 0 16,-6 6-368-16,1 1 128 0,0 3-128 0,1 2 0 16,-1 2 0-16,1 0 0 0,1 1 0 0,-1 2 0 15,2-1 0-15,0 2 0 16,0-1 0-16,1 2 0 0,0 0 0 0,1 1 0 0,0-1 0 0,1 1 0 0,0-1 0 0,0-1 0 16,1-3 0-16,0 0 0 0,1 1 0 0,0-2 0 15,0-2 0-15,0 0 128 16,2-1-528-16,-1-1-112 0,1-2 0 15,-1-2-16-15,0 0-2416 0,2-2-464 0,-1 0-112 0</inkml:trace>
  <inkml:trace contextRef="#ctx0" brushRef="#br0" timeOffset="15617.85">20743 6731 4607 0,'1'-6'400'0,"0"1"-400"16,-1-2 0-16,0 2 0 0,0-1 5120 0,0 6 928 15,1-5 192-15,-1 5 32 0,0 0-3808 0,0 0-768 16,0 0-160-16,0 0-16 0,0 0-864 0,0 0-160 16,-1 6-48-16,0 3 0 0,0 2-448 0,-2 1 128 0,0 3-128 0,-1 1 0 15,-1 2 0-15,0 0 0 0,-1 1 0 16,1 0 0-16,-1 0 0 0,2 0 0 16,0 1 0-16,0 0 0 0,1 0 0 0,1-2 0 15,2 0 128-15,0-4-128 0,0 0 160 0,0-3-16 16,2-2 0-16,2 0 0 0,2-2 400 0,0-2 80 0,2 0 16 0,2-2 0 15,-1-1-144-15,2-1-32 0,0-1 0 16,2-1 0-16,1 0-208 0,2 0-64 0,0-1 0 0,0-1 0 16,-1-1-192-16,-1 1 144 0,1-1-144 0,-2 1 128 15,0 1-256-15,-2 1-64 0,-1 0-16 0,-1 1 0 32,0-1-832-32,-3 1-176 0,-6 0-16 0,7 1-9600 0,-7-1-1920 0</inkml:trace>
  <inkml:trace contextRef="#ctx0" brushRef="#br0" timeOffset="16087.49">21028 6861 26719 0,'0'0'2368'0,"0"-6"-1888"16,1 1-480-16,-1 5 0 0,3-7 736 0,1 3 48 15,1-1 16-15,0 2 0 0,2 1 32 0,1 1 0 16,-1 1 0-16,2 2 0 15,0 1-496-15,1 2-80 0,0 0-32 0,0 2 0 0,1-1-96 0,-2 2 0 0,0 1-128 0,-1 1 192 16,-3 1-192-16,1 1 0 16,-2 1 0-16,-1 2 0 0,-3 1 160 0,-3-1-160 15,0 2 160-15,-1-2-160 0,-1 1 128 0,2-2-128 16,-4-1 0-16,3-1 144 0,0-2-144 0,0-1 0 16,0-3 144-16,2 0-144 0,2-6 128 0,0 0-128 0,0 0 160 0,0 0-160 15,4-3 240-15,3-3-48 16,0-2-16-16,2-1 0 0,2-2-176 0,0-3 192 15,1-1-192-15,-1-3 192 0,1 0-192 0,0-1 0 0,-1 0 0 0,-1 2 128 16,-1 1-128-16,-1 2 0 0,0 1 0 0,-2 2 0 0,1 1 224 0,-3 2-32 16,-2 3-16-16,-2 5 0 15,0 0 144-15,0 0 16 0,0 0 16 0,0 0 0 16,0 0-144-16,0 0-16 0,-4 6-16 0,1 2 0 16,-1 0-176-16,1 2 0 0,1 1 0 0,0 2 0 0,1 0 0 0,1 1 0 15,1 1 0-15,1-2 0 16,0-1 0-16,1 0 0 0,3-1 0 0,0-1 0 0,3 0 0 0,0-1 0 15,1-3 160-15,-1 0-160 16,2-2 224-16,2-1-64 0,0 0-16 0,3-2 0 16,-1 0-1344-16,1-1-272 15,2-1-48-15</inkml:trace>
  <inkml:trace contextRef="#ctx0" brushRef="#br0" timeOffset="16636.48">21831 6754 9215 0,'0'0'400'0,"-2"-7"96"0,0 0-496 0,0-2 0 16,1-1 0-16,0 1 0 0,-1 0 3984 0,1 1 704 15,-1-1 144-15,1 1 32 0,0 2-2288 0,0 0-448 16,1 6-80-16,0 0-32 0,0 0-1120 0,0 0-208 0,0 0-48 0,0 0-16 15,1 9-464-15,0 1-160 0,0 1 0 0,1 3 144 16,-1 3-144-16,1 0 0 0,-1 2 0 0,0 0 0 16,-1 0 0-16,0 1 128 15,0 0-128-15,0 0 0 0,0 0 128 0,0 0-128 16,0 1 128-16,0-2-128 0,1-1 0 0,0-2-320 0,-1 0 48 0,1-2 16 31,-1-1-1952-31,0-1-384 0,0-1-80 0</inkml:trace>
  <inkml:trace contextRef="#ctx0" brushRef="#br0" timeOffset="16825.98">21705 6916 25791 0,'0'0'2304'0,"0"0"-1856"16,0-5-448-16,1 0 0 0,-1 5 640 0,4-5 48 16,1 1 0-16,2 0 0 0,4-1-64 0,2 1-16 15,1 1 0-15,3 0 0 0,1 1-336 0,2 1-64 16,0 0-16-16,2 1 0 0,2 0-384 0,1 0-96 15,1 0-16-15,0 0-8736 16,2 0-1760-16</inkml:trace>
  <inkml:trace contextRef="#ctx0" brushRef="#br0" timeOffset="17297.55">22179 6763 12895 0,'0'-11'576'0,"0"11"112"0,0-7-560 0,0 1-128 16,2-1 0-16,2 2 0 0,0-1 3568 0,2 2 672 0,0 0 144 0,3 3 32 16,-2-1-2752-16,1 1-560 15,2 0-96-15,1 3-32 0,1 1-496 0,-1 4-96 16,0 2-32-16,-1 1 0 0,0 1-224 0,-1 2-128 0,-2 0 128 0,-2 4-128 0,-2-2 0 16,0 1 144-16,-3 1-144 0,-1-1 0 15,-2 2 144-15,0 0-144 0,-1-1 0 0,-2 0 144 16,1-2-144-16,0-2 0 0,1-2 0 0,-1-2 128 15,1-1-128-15,1-3 0 0,3-5 144 0,0 0-144 0,0 0 144 0,0 0-144 16,0 0 192-16,0 0-192 0,4-3 192 0,3-2-192 16,0-4 192-16,2-2-192 0,2-1 0 0,1-2 0 15,0 0 0-15,3-2 0 0,1-3 0 0,1-1 0 16,-3 0 0-16,-1 1 0 0,-1-1 0 0,-2 2 0 16,-3 3 0-16,-1 2 0 0,0 0 272 0,-3 4 0 15,-1 1 0-15,0 1 0 0,-2 2 240 0,0 5 64 16,0 0 0-16,0 0 0 15,0 0-288-15,0 0-48 0,-7 2-16 0,0 2 0 0,1 2-224 0,0 0 0 16,2 3 0-16,1 1 0 0,-1 2 0 0,2 1 0 16,1 3 0-16,0-1 0 0,1 0 0 0,2-1 0 0,0-1 0 0,2 0 0 15,-1-1 0-15,1 0 0 16,2 1 0-16,0-1 0 0,1 0 0 0,1-1 0 0,2-1 0 0,1-2 0 16,1 1 0-16,0-2 0 0,1-2 0 0,0 0 0 31,0-3-384-31,2-2-128 0,-1-1-32 0,-1-1 0 0,0-4-2256 0,1 0-448 0</inkml:trace>
  <inkml:trace contextRef="#ctx0" brushRef="#br0" timeOffset="17625.9">22658 6558 21183 0,'-8'-16'1888'0,"6"8"-1504"0,0 0-384 0,-1 0 0 0,3 0 1648 0,-2 0 256 16,1 0 48-16,1 2 16 0,3 0-1088 0,-3 6-224 15,4-4-32-15,1 1-16 0,3-1-16 0,0 2 0 16,-1 1 0-16,2 1 0 0,0 2-352 0,-1 0-80 16,-1 2-16-16,0 0 0 0,-2 2-144 0,0 0 0 15,-2 1 0-15,-1 1 128 0,-1 0-128 0,-2 1 0 16,-1 1 0-16,0 0 0 0,-2 0 0 0,-1 0 0 16,0 0 0-16,0-2 128 0,3 0-128 0,-2 0 0 15,0 1 144-15,1-2-144 0,1-1 176 0,2-6-48 16,0 0 0-16,0 0 0 0,-1 6 80 0,1-6 16 0,0 0 0 15,5 6 0-15,4-3 0 0,-1-1 0 16,2 0 0-16,1-1 0 0,1 0-224 0,1-1 176 16,0 0-176-1,0 0 160-15,2 0-288 0,0 0-64 0,0 0-16 0,0-1 0 16,-2 0-2304-16,0-1-464 0,-1 1-96 0</inkml:trace>
  <inkml:trace contextRef="#ctx0" brushRef="#br0" timeOffset="18377.41">22997 6404 18303 0,'0'0'816'0,"0"0"160"0,0 0-784 15,1-4-192-15,-2-2 0 0,1 1 0 16,0-1 1680-16,0 2 304 0,0 4 48 0,0 0 16 0,2-6-368 0,0 2-64 16,-2 4-16-16,4-4 0 0,-4 4-736 0,6-3-160 15,-1 2-16-15,2 1-16 0,1 1-272 0,-1 3-48 0,2 0-16 0,1 3 0 16,0 0-192-16,1 3-144 16,0 2 192-16,0 3-192 0,1 0 144 0,0 4-144 15,-1 1 0-15,-1 2 144 0,-1 0-144 0,-1 2 0 16,-3 2 144-16,-2 3-144 0,-2 2 208 0,-2 1-16 0,-3 2-16 0,-3 0 0 15,-3-2 16-15,-1-2 0 16,-2-1 0-16,-2-1 0 0,-1-1-48 0,-2-1 0 0,-2 1 0 0,-1-2 0 16,-2-2-384-16,-1-2-80 0,0-1 0 0,-2-2-16 31,0-2-1584-31,-1-1-304 0,4 0-64 0,1-4-11584 0</inkml:trace>
  <inkml:trace contextRef="#ctx0" brushRef="#br0" timeOffset="19147.8">23267 6212 11055 0,'0'0'480'0,"-3"-6"112"0,2 0-464 0,0 1-128 0,1 5 0 0,0 0 0 16,-1-6 1504-16,1 6 288 16,0 0 48-16,3-5 16 0,1 0-608 0,2 0-112 0,1 1-32 0,1 1 0 31,1-2-304-31,1 2-64 0,0 0-16 0,0 0 0 15,0 1-48-15,-1 0-16 0,1-1 0 0,0 1 0 16,0-1-16-16,0 1-16 0,1 0 0 0,0 1 0 16,0-1-128-16,-1-1-32 0,0 1 0 0,-1 1 0 15,-1 0-32-15,1 0-16 0,-1 0 0 0,0 0 0 0,-1 0-32 0,0 1-16 16,0 0 0-16,-1 1 0 0,1 0 0 0,-1 1 0 16,1 0 0-16,0 2 0 0,-7-4-176 0,4 5-16 15,0 1-16-15,1 0 0 0,-1 2-160 0,-1 1 160 16,0-1-160-16,0 5 160 0,-2 0-160 0,0 2 160 15,1 2-160-15,-2 0 160 0,-3 1-160 0,1 2 128 16,0 2-128-16,-1 1 128 0,0 1-128 0,-1 1 0 16,-1 1 0-16,1 1 128 0,0 4-128 0,-1 1 0 15,1 0 0-15,0 2 0 0,0 1 0 0,1 2 0 16,-1 2 0-16,2-2 0 0,1 1 0 0,0-2 0 16,0-1 0-16,1 1 0 0,-1 0 0 0,1-2 0 15,0-2 144-15,1-2-144 0,-1 0 0 0,1-1 144 16,0-2-144-16,0 0 0 0,0-2 192 0,0 0-192 15,2-3 192-15,-3-1-192 0,0-2 320 0,0-3-64 0,0 0 0 0,-1-3 0 16,-1-1 128-16,0-2 0 16,0-1 16-16,0-2 0 0,1 0-32 0,-3 0-16 0,2-2 0 0,-3 0 0 15,-1-2-96-15,0 0 0 0,-3-1-16 0,-2 1 0 16,-2-1-64-16,-2 0-16 0,0 0 0 0,-3-1 0 16,-3 0-160-16,-1 0-144 0,-1 1 144 0,0 0-208 15,1-1-1552-15,-1 1-304 0,-1 1-64 0</inkml:trace>
  <inkml:trace contextRef="#ctx0" brushRef="#br0" timeOffset="20262.02">13553 10013 13647 0,'0'0'592'0,"2"-6"144"0,0-2-592 0,2-1-144 0,-1-1 0 0,0 2 0 15,-1-2 1776-15,1 1 320 0,-1-1 64 0,1 2 16 16,-1 1-448-16,2 0-64 0,-1 2-32 0,0 0 0 0,-3 5-544 0,0 0-128 15,5-3 0-15,-5 3-16 0,0 0-400 0,0 0-80 16,0 0-16-16,3 5 0 0,0 3-192 0,-1 2-64 16,1 2 0-16,-2 2 0 0,-1 1-192 0,0 1 0 15,0 3 0-15,0 2 0 0,0 0 0 0,0 0 0 16,0-2 0-16,1 1 0 0,1-1 0 0,0 0 0 16,2-2 0-16,0 0 0 0,0-3 192 0,1-2-48 15,0-2-16-15,1-1 0 0,0-2 112 0,1-1 16 16,1-2 0-16,-1-1 0 0,2-2 144 0,0-2 48 15,1-2 0-15,0-1 0 0,1-4-64 0,0-1-16 16,0-3 0-16,-1-1 0 0,0-2-48 0,-1-2-16 0,0-4 0 16,-1-1 0-16,0-1-112 0,-2 0-32 15,0 0 0-15,-1 1 0 0,0 0-160 0,-1 1 0 0,-2 1 0 0,0 4 0 16,0 0 0-16,-2 4 0 0,-2 2 0 0,0 1 0 16,0 1 0-16,-1 1 0 0,-1 3 0 0,2 2-176 15,2 2 176-15,-6 1 0 0,-1 1-144 0,0 1 144 16,2 2 0-16,-1 0-176 0,1 2 176 0,-1 2-128 15,2 0 128-15,-1 1-160 0,1 1 160 0,2 0-160 16,1-1 160-16,0 0 0 0,1-1-144 0,1 0 144 0,1 2 0 0,0-2 0 16,2-2 0-16,-1 0 0 0,1-1 0 0,2 1 0 15,0-1 0-15,1-2 0 16,1-1 0-16,1 1-144 0,0-2 0 0,2 0 0 16,2-1-1312-16,0-1-256 0,0-1-48 0,0 0-13216 0</inkml:trace>
  <inkml:trace contextRef="#ctx0" brushRef="#br0" timeOffset="21315.83">14036 10307 19455 0,'0'0'864'0,"0"0"176"0,0-5-832 0,0-1-208 0,0 1 0 0,1-1 0 0,0 0 1568 0,0 0 272 0,1-1 48 0,1 1 16 16,0-1-512-16,1 1-112 0,1-1 0 0,-1 2-16 16,2-1-368-16,-1 2-64 0,-5 4 0 0,0 0-16 15,0 0-496-15,7 1-112 0,-7-1-16 0,4 4 0 16,-1 4-192-16,-2 1 0 0,-2 2 0 0,-1 2 0 15,-2 1 0-15,-2 2-128 0,1-2 128 0,-3 0 0 16,0 0 0-16,1 2 0 16,-2-3-128-16,0 0 128 0,-1-2 0 0,1-1 0 0,2-1 0 0,1-1 0 0,2-3 0 0,0 1 0 31,4-6 0-31,0 0 0 0,0 0 224 0,0 0-48 0,0 0-16 0,0 0 0 16,7 3 16-16,1-2 0 0,1-1 0 0,0-1 0 0,4-1-176 0,0 0 0 15,1-1 144-15,0 1-144 0,1 0 0 0,-1 0 0 16,0 0 0-16,1 0 128 0,-2 1-288 0,0 1-48 15,-1 0-16-15,0 0-10240 16,-1 0-2048-16</inkml:trace>
  <inkml:trace contextRef="#ctx0" brushRef="#br0" timeOffset="21849.94">14508 10049 22111 0,'1'-7'1968'0,"0"-1"-1584"0,1 0-384 0,1-1 0 16,2 0 1248-16,-1 1 160 0,1 1 48 0,0 0 0 15,3 0-432 1,-3 1-96-16,2 0-16 0,0 3 0 0,0 1-352 0,0 2-80 15,-1 1-16-15,1 1 0 16,-1 1-240-16,-1 2-48 0,1 1-16 0,-1 2 0 16,-2 0-160-16,1 2 128 0,-3 1-128 0,0 2 128 15,-1 2-128-15,-1 2 0 0,-3-1 0 0,0 1 128 0,0-2-128 0,-1 1 0 16,1-3 0-16,-1-1 128 0,0-1-128 0,1-1 0 16,0-3 0-16,1-1-176 0,3-6 176 0,0 0 0 15,0 0 128-15,0 0-128 0,0 0 144 0,0 0-144 16,0 0 192-16,0 0-192 0,4-7 176 0,3-1-176 15,1-3 160-15,0-2-160 0,1-1 128 0,1-2-128 16,1-3 0-16,0 0 144 0,0 1-144 0,0 0 0 0,-1 1 0 0,-1 2 128 16,-3 0-128-16,0 1 0 0,-2 3 0 0,0 2 0 15,-2 1 352-15,-1 2-16 16,-1 6 0-16,0 0 0 0,0 0 0 0,0 0 0 0,0 0 0 0,0 0 0 16,-4 7-336-16,-1 2 144 15,1 1-144-15,0 1 0 0,2 0 0 0,2 1 0 0,-1 1 0 0,1 1 0 16,1 2 0-16,1-1 0 0,2-1 0 0,-1 2 0 15,1-3 0-15,2-1 0 0,1-1 0 0,0-1 0 16,1-1 0-16,1-2 0 0,2 1 0 0,0-2 0 16,1-3-416-16,1-1-96 15,-1-1 0-15,1-1-16 0,1-2-2192 0,-1-2-432 0</inkml:trace>
  <inkml:trace contextRef="#ctx0" brushRef="#br0" timeOffset="22117.7">14940 9887 26655 0,'-7'-11'1184'0,"7"11"240"0,0-6-1136 0,0 0-288 16,-3-2 0-16,2 3 0 0,1-1 1200 0,0 6 176 15,1-6 32-15,-1 6 16 0,0 0-432 0,0 0-96 16,5-5 0-16,-5 5-16 0,0 0-496 0,7 2-112 16,1 4-16-16,0 2 0 0,-1 0-256 0,2 4 0 15,-1 2 0-15,0 1 0 0,-2 3 0 0,0 1 0 16,-2 1 0-16,-1 2 0 0,-2 1 208 0,-1 2-64 0,-2 1-16 0,-1-1 0 15,-1 1 0-15,-3-1-128 0,-1-1 192 0,1 0-64 16,-1-2-128-16,-2 0 0 16,-2-1 0-16,0-1 128 15,0-2-576-15,0-2-112 0,-2-1-16 0,1-1-16 0,0-2-1520 0,-1-1-320 16,-2-1-48-16,-2-2-16 0</inkml:trace>
  <inkml:trace contextRef="#ctx0" brushRef="#br0" timeOffset="22415.38">14484 9844 14735 0,'-9'-12'1312'0,"5"8"-1056"16,0-1-256-16,0 0 0 0,-2 0 2976 0,1 1 544 15,-1-1 96-15,2 3 32 0,4 2-2560 0,-6 0-512 16,0 0-112-16,-1 2-16 0,2 3-48 0,-1 1-16 15,2 2 0-15,-4 3 0 0,1 3-208 0,1 3-48 16,0 2-128-16,1 2 192 0,0 2-48 0,1 1-16 16,0 1 0-16,0 3 0 0,3 0 32 0,1 2 0 15,1-1 0-15,1-2 0 0,2 1-160 0,0-2 0 0,2-1 144 0,1-1-144 16,1 0 128-16,1-1-128 16,1-1 160-16,1-1-160 0,2-3 192 0,1-1-48 15,2-3-16-15,1-1 0 16,3-2-432-16,2-2-80 0,2-2-32 0,3-3-13936 0</inkml:trace>
  <inkml:trace contextRef="#ctx0" brushRef="#br0" timeOffset="22665.4">15292 10049 18431 0,'0'0'1632'0,"0"0"-1312"0,0 0-320 0,1-5 0 0,-1 5 2464 0,0 0 416 16,0 0 96-16,3-4 16 0,3-1-1632 0,1 2-320 16,-1-1-64-16,3 2-16 0,1-1-432 0,2 1-80 15,1 0-32-15,1 0 0 0,1 1-416 0,-1 0 0 16,0-1 0-16,0 2 0 15,-1 0-2304-15,-1 2-432 0</inkml:trace>
  <inkml:trace contextRef="#ctx0" brushRef="#br0" timeOffset="22837.66">15289 10235 22111 0,'0'0'1968'0,"0"0"-1584"0,-7-2-384 0,2 1 0 0,5 1 1904 0,-6 0 288 0,1 0 64 0,5 0 16 16,0 0-752-16,0 0-160 0,0 0-16 15,0 0-16-15,0 0-752 0,7 1-160 0,2 1-32 0,2-1 0 16,1-1-256-16,3 0-128 0,0 0 0 0,1 0 128 31,1 0-1856-31,1-1-384 0</inkml:trace>
  <inkml:trace contextRef="#ctx0" brushRef="#br0" timeOffset="25195.33">16107 9822 6447 0,'0'0'272'0,"1"-5"80"0,-1-2-352 0,0 0 0 0,0 1 0 0,1-2 0 15,2-1 3136-15,-2 2 576 16,0 0 96-16,0 1 32 0,0 1-1760 0,-1 5-352 16,0 0-64-16,0 0 0 0,0 0-816 0,0 0-144 0,0 0-48 0,0 0 0 15,0 0-272-15,0 0-64 16,0 8-16-16,-1 2 0 0,0-1-112 0,-1 4 0 0,-1 0-16 0,1 1 0 15,0 0-176-15,0 3 0 0,1 0 0 0,0 2 0 16,-1 0 192-16,1 0-64 16,0-2 0-16,1 0 0 0,1-2-128 0,0-1 0 0,1 0 0 0,0-2 0 31,0-1 0-31,0-1 192 0,0-2-64 0,1-1 0 0,-2-2-128 0,-1-5 0 0,0 0 0 0,0 0 0 16,0 0 256-16,0 0 0 0,0 0 16 0,0 0 0 15,-3-5 96-15,2-3 16 0,0 1 0 0,0-4 0 0,0-3-112 0,0-1-16 16,1-4 0-16,0-3 0 0,1-1-96 0,0-1-32 15,0 1 0-15,1-1 0 0,2-2-128 0,-1 1 0 16,0 1 0-16,3 1 0 0,-2 0 0 0,2 0 0 31,0 1 0-31,2 1 0 0,0 1 0 0,-1 2 0 16,1 2 0-16,0 1 0 0,0 3 0 0,-1 1 160 16,1 1-160-16,-1 2 160 0,-1 0-160 0,1 1 0 15,-1 1 0-15,1 1 0 0,-2 2 0 0,1 1 0 16,1 1 0-16,-7 1 0 0,0 0-224 0,6 3 32 0,0 0 0 0,-2 3 0 31,-4-6-1728-31,1 9-320 0,-1 3-80 0,-1 1-10656 0</inkml:trace>
  <inkml:trace contextRef="#ctx0" brushRef="#br0" timeOffset="25383.36">16119 9824 26719 0,'0'0'2368'0,"0"0"-1888"16,0 0-480-16,0 0 0 0,0 0 208 15,0 0-48-15,0 0-16 0,0 0 0 0,0 0 816 0,6-4 176 16,0 2 16-16,3-1 16 0,0 1-560 0,3 1-112 16,-2-1-32-16,2 0 0 0,0 0-336 0,0-1-128 15,1 2 0-15,2 0 0 16,-1 0-384-16,1 0-192 0,0 0-16 0,0 0-8880 16,1 0-1792-16</inkml:trace>
  <inkml:trace contextRef="#ctx0" brushRef="#br0" timeOffset="25618.38">16426 9829 14735 0,'0'0'640'0,"0"0"160"0,-2 6-640 0,-2 1-160 16,0 1 0-16,2-1 0 0,0 1 1472 0,0 1 272 15,-1 0 48-15,2-1 16 0,0 1-496 0,1 0-96 0,1 0-32 16,0 0 0-16,2-2-288 0,0 1-48 0,0-1-16 0,2-2 0 16,-1-1-160-16,2 0-32 15,0-2-16-15,2 0 0 0,0-1-112 0,0-2-32 0,1-2 0 0,0-2 0 16,-1-1 16-16,-1-2 0 0,0-1 0 0,0-1 0 15,-2-3 112-15,-1 1 32 0,1 0 0 0,-3 0 0 16,-2 0-176-16,-1 1-16 0,0 1-16 0,-2 2 0 16,-1 2-224-16,0 0-32 0,-2 2-16 0,0 0 0 0,-2 2-352 0,-1 2-80 15,-2 2-16-15,0 3 0 16,-1 1-2096-16,0 1-432 16,0 2-64-16</inkml:trace>
  <inkml:trace contextRef="#ctx0" brushRef="#br0" timeOffset="26103.05">15795 10236 22575 0,'0'0'992'0,"0"0"224"0,-6-3-976 0,6 3-240 0,-5-1 0 0,5 1 0 16,0 0 1248-16,0 0 208 0,0 0 32 0,0 0 16 16,0 0-736-16,6-2-160 0,4 0-32 0,5 0 0 15,1-2-192-15,5 2-64 0,3 0 0 0,4 0 0 16,4 0 192-16,5-1 48 0,4 0 0 0,3 0 0 0,-1-2 0 0,2 0 0 16,1-1 0-16,1 2 0 0,4 1-160 0,-2 1-16 15,3 0-16-15,-1 1 0 0,-1-1-176 0,-4 0-16 16,-4 0-16-16,-2 0 0 0,-4-1-160 0,-5 2 160 15,-5 0-160-15,-3 0 160 0,-3 0-160 0,-2 1 128 16,-4 0-128-16,-2 0 128 0,-3 0-128 0,-2 1 0 16,-7-1 0-16,0 0 0 15,0 0-1952-15,0 0-272 0,0 0-48 0,0 0-12112 16</inkml:trace>
  <inkml:trace contextRef="#ctx0" brushRef="#br0" timeOffset="26654.91">16041 10396 21183 0,'0'0'944'0,"0"0"192"0,-2-5-912 0,0-1-224 15,2 6 0-15,-5-4 0 0,0-1 1408 0,-3 2 256 16,0 0 32-16,1 2 16 0,-1 2-640 0,-1 1-128 15,-1 1-32-15,0 4 0 0,1 1-480 0,-2 2-112 16,-2 1 0-16,2 1-16 0,-1 1-48 0,0 4-16 16,0 1 0-16,0 2 0 0,-1 1-32 0,1 0 0 15,2 0 0-15,1-1 0 0,1 1-208 0,3 0 128 16,2 0-128-16,0 0 0 0,1-3 0 0,2-2 128 16,2 1-128-16,3-3 0 0,0-2 192 0,2-2 0 15,1-1 0-15,-1-3 0 0,2 0 80 0,1-3 16 16,1-2 0-16,0-1 0 0,0-2 96 0,0-1 0 0,1-3 16 0,-1-1 0 15,-1-2 0-15,-1 0 0 0,-2-1 0 0,0-1 0 16,-1-1-64-16,-3 0-16 0,-1-1 0 0,-2 1 0 16,-2 1-64-16,-1 0-32 0,-2 1 0 0,1 1 0 15,-4 2-64-15,0 2-16 0,0 0 0 0,-2 2 0 16,-1 2-144-16,0 1 0 0,0 1 0 0,-1 1-176 16,-1 2-224-16,2 0-48 15,0 1-16-15,2 3 0 0,0 0-1408 0,1 0-288 0,1 0-48 16,2 0-12800-16</inkml:trace>
  <inkml:trace contextRef="#ctx0" brushRef="#br0" timeOffset="26983.4">16211 10474 31903 0,'0'0'1408'0,"-2"-6"304"0,2 1-1376 0,0 5-336 16,0 0 0-16,-1-4 0 0,1 4 880 0,0 0 96 0,0 0 32 15,0 0 0-15,0 0-448 0,0 0-96 16,0 0-16-16,-5 4 0 0,0 4-448 0,1 2 0 16,2 1-128-16,-1 2 128 0,-1 1 0 0,2 2 0 15,-1-1 0-15,1 1 0 0,0-1 0 0,1 0 0 16,1 0 0-16,1-1 0 0,-1 0 0 0,2 0 0 16,-1-3 0-16,1-2 0 0,0 0 0 0,1 0 0 15,1-1 0-15,-1-2 144 16,1 0-16-16,2-2-128 0,-6-4 192 0,6 4-64 0,2-2 16 0,0 0 0 15,1-1 0-15,1-1 0 0,-1-1-144 0,2-1 0 0,0 0 0 16,0-2 0 0,-1 0-576-16,0-1-128 0,-1 1-48 0,0-1 0 0,0-1-1872 0,-2-1-368 0,-1-2-80 15,0 1-9536-15</inkml:trace>
  <inkml:trace contextRef="#ctx0" brushRef="#br0" timeOffset="27158.82">16145 10500 27471 0,'0'0'1216'0,"0"0"256"0,0 0-1184 0,0 0-288 0,-4-5 0 0,4 5 0 0,0 0 592 0,0 0 64 15,5-3 16-15,0 0 0 0,2-1-128 0,0 1-32 16,2 0 0-16,1 1 0 0,0 0-304 0,1 1-64 16,1-1-16-16,0 1 0 0,-1-1-128 0,1 0-176 15,2 1 48-15,-2-2-9344 16,-4 2-1856-16</inkml:trace>
  <inkml:trace contextRef="#ctx0" brushRef="#br0" timeOffset="27360.21">16182 10595 23951 0,'0'0'2128'0,"0"0"-1696"15,0 0-432-15,0 0 0 0,-6-1 1104 0,6 1 144 16,0 0 32-16,0 0 0 0,0 0-64 0,0 0-16 0,0 0 0 0,6-3 0 0,1 0-704 0,1-1-144 15,3 1-32-15,1 0 0 0,2-2-320 16,1 1 0-16,2 1 0 0,-1-1 0 16,1 1-384-16,0 0-80 15,1-3-32-15,0 2-9280 0,1 1-1856 0</inkml:trace>
  <inkml:trace contextRef="#ctx0" brushRef="#br0" timeOffset="27627.76">16618 10431 25791 0,'0'0'2304'0,"0"0"-1856"15,0 0-448-15,0 0 0 0,-3-5 1216 0,3 5 160 0,0 0 32 0,0 0 0 16,0 0-160-16,0 0-32 31,0 0 0-31,0 0 0 0,0 0-768 0,0 0-176 16,0 0-16-16,5 5-16 0,0 2-240 0,-1 1 128 0,0 1-128 0,0 0 0 0,1 2 128 0,-2 2-128 15,0 0 0-15,1 0 144 16,0 0-144-16,-2 0 0 0,0 2 144 0,1-2-144 0,-2-1 128 0,0 0-128 16,0-1 160-16,-1 0-160 0,0-1 0 0,0 0 0 0,0 0 0 0,0-1 0 31,0-2-1696-31,0 0-288 0,-1-1-48 0,1-6-12240 0</inkml:trace>
  <inkml:trace contextRef="#ctx0" brushRef="#br0" timeOffset="27830.85">16583 10468 29887 0,'-4'-9'1328'0,"4"9"272"0,-1-6-1280 0,1 1-320 0,1-1 0 0,1 0 0 0,2-1 800 0,1 2 96 16,2-2 32-16,0 2 0 0,3-1-368 0,1 1-80 16,0 0-16-16,1 2 0 0,-1 0-464 0,1 2 128 15,1-2-128-15,-1 3 0 0,-1 1 0 0,1 2 0 16,0-1 0-16,-2 2 0 15,-3 2-1584-15,0 0-208 0,0 1-32 0,-3 0-7376 16,-2 0-1472-16</inkml:trace>
  <inkml:trace contextRef="#ctx0" brushRef="#br0" timeOffset="28020.08">16524 10710 26079 0,'0'0'1152'0,"0"0"256"0,0 0-1136 0,0 0-272 0,0 0 0 0,0 0 0 16,0 0 1344-16,0 0 224 0,0 0 32 0,0 0 16 31,0 0-608-31,0 0-128 16,7 0-32-16,1-1 0 0,3 0-400 0,3-1-64 0,1 1-32 0,0 0 0 15,2-1-192-15,-1 0-32 0,0 0-128 0,-1-1 192 16,1 1-192-16,-1 0 0 0,-1-1 0 0,1 1 0 16,-3-1-1808-1,0 1-256-15,0 1-48 0</inkml:trace>
  <inkml:trace contextRef="#ctx0" brushRef="#br0" timeOffset="29269.57">17770 9712 19343 0,'0'0'848'0,"0"0"192"0,3-5-832 0,0-1-208 15,-3 6 0-15,0 0 0 0,0 0 1056 0,0 0 160 0,1-7 48 0,-1 7 0 16,-2-5-544-16,2 5-96 0,-5-2-32 0,0 1 0 15,0 1-384-15,-1 0-80 0,-2 1 0 0,-1 1-128 16,-1 1 0-16,1 2 0 0,-1-1 0 0,0 0 0 16,-1 2 0-16,0-1 0 0,0 1 0 0,1-1 0 15,1 1 0-15,1-1 0 0,2 0 0 0,0 0 0 16,1 0 0-16,0-2 0 0,5-3 0 0,0 0 0 0,0 0 336 0,-4 3-32 16,4-3-16-16,0 0 0 0,0 0 160 0,0 0 16 15,0 0 16-15,0 0 0 0,0 0-96 0,0 0-32 16,-2 6 0-16,2-6 0 0,0 5-176 0,0 1-48 15,0-6 0-15,1 9 0 0,0 1-128 0,0-1 160 16,-1 0-160-16,2 3 160 0,-2 3-32 0,0 0-128 16,-2 2 192-16,0 1-64 0,0 4 96 0,-2 1 16 15,1 2 0-15,0 1 0 0,-1 4-64 0,1-1-16 16,0 0 0-16,0 1 0 0,1-1-160 0,0 0 160 16,-1-2-160-16,1 0 160 0,1-3 128 0,1 0 32 15,0-2 0-15,0-1 0 0,1-3 48 0,1-1 16 0,-1-1 0 0,1-2 0 16,0-3 48-16,2-1 16 15,-1-2 0-15,1-2 0 0,1-1-16 0,-1-2 0 16,2-1 0-16,0 0 0 0,1-1-112 0,1-1-32 16,0-1 0-16,2-1 0 0,1-1-96 0,0 0-32 0,0-2 0 0,-1 2 0 15,1 0-160-15,0-1 0 16,0 1 0-16,0 0 0 16,0-1-480-16,0 2-176 0,0 0-48 0,0 0 0 15,1 1-2752-15,0 1-544 0</inkml:trace>
  <inkml:trace contextRef="#ctx0" brushRef="#br0" timeOffset="30143.44">17906 9976 18431 0,'0'0'1632'0,"-1"-5"-1312"16,1-2-320-16,0 0 0 0,0 1 880 0,1-1 96 0,0 1 32 0,1-1 0 15,3 0 160-15,0 1 48 16,1-1 0-16,2 1 0 0,1-1-272 0,1 1-48 16,1 2-16-16,0 1 0 0,-2 2-304 0,-1 2-48 0,1 1-16 0,-1 2 0 15,0 2-336-15,-2 0-176 0,-1 1 160 0,-1 1-160 16,2 2 0-16,-4 1 128 16,-1 0-128-16,0 0 0 0,-1 0 0 0,-1-1 144 0,0-1-144 0,-1 2 128 15,-1 0-128-15,1-1 0 16,-1-1 0-16,0 0 0 0,-1-1 144 0,2-3-144 0,2-5 160 0,0 0-160 15,0 0 160-15,0 0-160 16,0 0 160-16,0 0-160 0,0 0 256 0,0 0-64 0,0 0 0 16,2-6 0-16,2-2-192 0,0-2 144 0,0-1-144 0,2-1 128 15,-1-1-128-15,1-2 128 0,-1 0-128 0,0 0 128 16,-2-1-128-16,0 2 0 16,1 2 144-16,-2 1-144 0,-1 0 192 0,0 2-48 0,0 2 0 15,-1 7 0-15,0 0 320 0,0 0 64 0,0 0 16 0,0 0 0 0,0 0-288 0,-1 9-48 16,1 1-16-16,0 1 0 0,0 1-192 0,0 1 0 15,1 1-192-15,2-1 192 0,0-1 0 0,0 0 0 16,1 0 0-16,2-1 0 0,0 0 0 0,1-1 0 16,-1-1 128-16,0-2-128 0,3-1 0 0,1-2 0 15,0 0 0-15,1-2 0 32,1-1-368-32,0-1-112 0,0-1-32 0,0-2 0 0,-1-2-2320 0,0-1-480 0</inkml:trace>
  <inkml:trace contextRef="#ctx0" brushRef="#br0" timeOffset="30445.39">18275 9737 21183 0,'-3'-6'1888'0,"0"-3"-1504"0,0 0-384 0,1 0 0 15,0-1 1728-15,0 2 288 0,1-2 48 0,1 1 16 32,1 1-736-32,1 2-128 0,1-1-48 0,1 3 0 15,-4 4-544-15,6-1-112 16,2-1-32-16,-1 4 0 0,-1 0-480 0,2 2 0 0,-4 1 0 0,1 0 0 15,-2 2 0-15,-1 0 0 0,-1 1 0 0,-1 1 0 16,-1 1 0-16,-1 1 0 0,-1 0 0 0,-1 0 0 16,1 1 0-16,0-1 0 0,-2-2 0 0,2-1 0 0,0 0 0 15,1 0 0-15,-1-2 144 0,3-6-144 16,-1 7 176-16,1-7-48 0,0 0-128 0,0 0 192 0,0 0 208 0,0 0 48 16,8 3 0-16,0 0 0 0,-2-2-48 0,2 0 0 15,0-1 0-15,0 0 0 0,2 0-240 0,-1 0-160 16,1 1 192-16,2-1-192 0,-2 0 0 0,1 0 0 15,1 0 0-15,0 0 0 16,-1 1-640-16,0-1-192 0,0 0-48 0,0 1-10000 16,0-1-1984-16</inkml:trace>
  <inkml:trace contextRef="#ctx0" brushRef="#br0" timeOffset="30868.76">18814 9664 21023 0,'0'0'928'0,"0"-5"192"0,-1-2-896 0,0 0-224 16,-1 0 0-16,0 2 0 0,1 0 1104 0,1 5 176 16,0 0 48-16,-7-2 0 0,1-1-208 0,1 3-32 15,-1 2-16-15,1 3 0 0,-2 1-640 0,0 3-128 16,-2 2-32-16,1 2 0 0,0 1-272 0,1 4 160 16,-2 1-160-16,1 2 128 0,2 1 0 0,-3 2 0 15,1 2 0-15,3 0 0 0,0 0-128 0,3 0 160 16,0 1-160-16,3-2 160 0,0 0-160 0,2 0 0 15,1-1 144-15,1-1-144 0,2-1 160 0,3-1-32 16,-2-3-128-16,5 0 192 0,1-3-64 0,1 0 0 0,2-4-128 16,1-1 192-16,2-3-192 0,3-1-192 0,-3-2 48 15,1 0 0 1,1-4-2032-16,-1-3-384 0</inkml:trace>
  <inkml:trace contextRef="#ctx0" brushRef="#br0" timeOffset="31467.42">19150 9797 18431 0,'-4'-11'1632'0,"4"5"-1312"0,0-1-320 0,0 0 0 16,2 0 1696-16,0 1 272 0,1-2 48 0,1 1 16 16,2 1-704-16,2-1-144 15,0 1-32-15,2 0 0 0,2 1-320 0,2 0-64 16,-1 1 0-16,0 1-16 0,-1 1-256 0,0 1-48 0,-3 1-16 0,1 1 0 15,-2 2-272-15,-2 0-160 16,0 0 192-16,-6-3-192 0,2 8 128 0,-2 1-128 16,-1 1 0-16,-2 0 0 0,-3 1 128 0,1 1-128 0,-2-1 0 0,-1 0 0 15,1 0 0-15,-1 0 0 0,1-1 0 0,2-1 0 16,0 0 128-16,2-1-128 0,0-1 0 0,3-7 0 0,-1 6 0 0,2 1 0 16,-1-7 0-16,3 5 0 0,1 0 0 0,3 0 128 15,1-2-128-15,1 1 0 0,0-1 128 0,2 0-128 16,2 1 0-16,-1-1 0 0,0 0 0 0,1 1 0 15,-2-2 0-15,-1 1 0 0,-1 1 144 0,-1 1-144 16,0 0 0-16,-1 2 144 0,-3 0 32 0,-1-1 0 16,0 1 0-16,-1 0 0 0,0 0 128 0,-2 0 16 15,-1-2 16-15,0 1 0 0,1-6 16 0,-3 5 0 16,-2 0 0-16,1-1 0 0,-2 0 0 0,0 1 0 16,-3-2 0-16,-1 0 0 0,0 1-144 0,-3-1-16 15,-1 0-16-15,-2 1 0 0,1-2-176 0,-1 0 0 16,0 0 144-16,-1-1-144 0,1 0-192 0,0 0-96 0,2-1-32 15,2 0 0 1,1-1-1408-16,3 0-272 0,0-1-64 0,1 0-13312 0</inkml:trace>
  <inkml:trace contextRef="#ctx0" brushRef="#br0" timeOffset="31733.85">19437 9765 24879 0,'4'-6'2208'0,"0"1"-1760"0,-1-1-448 0,0 2 0 15,2 0 1280-15,-5 4 192 0,0 0 16 0,0 0 16 16,5-3-480-16,-5 3-80 0,0 0-32 0,0 0 0 16,7 6-464-16,-3 2-112 0,-2 0-16 0,-1 3 0 0,-1 1-176 0,-1 2-144 15,0 0 192-15,0 1-192 0,0 2 144 0,0-1-144 16,0 0 0-16,0-1 144 16,0-1-16-16,1 1 0 0,0-1 0 0,0-1 0 0,0-1 96 0,1-1 16 15,2-2 0-15,1-1 0 16,1 0 128-16,-1-3 16 0,2-1 16 0,1 0 0 15,-1-2-112-15,2 0-32 0,0-1 0 0,2 0 0 0,1-1-80 0,0 0-32 16,0 0 0-16,0 0 0 0,-1 0-144 0,0 0 0 16,0-1 0-16,0 0 0 15,0 0-528-15,0 0-192 0,-2 0-48 0,2 0-10480 16,1 0-2096-16</inkml:trace>
  <inkml:trace contextRef="#ctx0" brushRef="#br0" timeOffset="31952.57">19762 9921 30863 0,'0'0'1360'0,"-3"-3"304"0,1-2-1344 0,2 5-320 0,-1-5 0 16,1 5 0-16,1-6 720 0,2 2 80 0,1 0 16 0,2 0 0 16,4 2-224-16,2 1-32 0,1-1-16 0,2 1 0 15,-1 1-352-15,1 1-192 0,0-1 192 0,0 0-192 16,0 0 0-16,1 0 0 0,-3 0 0 0,0 1-192 31,0 0-1808-31,0-1-368 0,-2 0-64 0</inkml:trace>
  <inkml:trace contextRef="#ctx0" brushRef="#br0" timeOffset="32378">20087 9767 21183 0,'0'0'944'0,"0"-4"192"0,0 4-912 0,2-7-224 15,-1 0 0-15,1 3 0 0,-2 4 1856 0,0 0 336 16,5-3 64-16,0 1 16 0,2 2-1152 0,1 1-224 16,-2 0-64-16,2 2 0 0,1 1-496 0,0 2-96 15,-3 2-32-15,2-1 0 0,-3 3-208 0,1-1 144 16,-2 0-144-16,0 0 128 0,-2 1-128 0,-1-1 128 16,-2 1-128-16,-1 0 128 0,-2 1 0 0,1 0-128 0,-1-1 192 0,-2 0-64 15,1-1-128-15,-1-1 192 16,2-1-192-16,0 0 192 0,4-7-192 0,0 0 0 0,0 0 144 0,0 0-144 15,0 0 160-15,0 0-32 0,0 0-128 0,8-2 192 16,1-3-64-16,-3-1 0 0,3-3-128 0,1-1 192 16,2-1-192-16,0-1 144 0,0-1-144 0,-3-1 128 15,1 1-128-15,-1 0 0 0,-2 0 144 0,-2 1-144 16,-1 1 320-16,0 3-16 0,-2 0 0 0,0 2 0 16,-2 0 320-16,0 6 64 0,0 0 16 0,0 0 0 15,0 0-320-15,0 0-64 0,0 0-16 0,-5 4 0 16,0 1-304-16,1 3 0 0,1-1 0 0,0 2 0 0,1 0 0 0,1 1 0 15,2 1 0-15,1-1 0 0,1-1 0 0,0 2 0 32,2 0 0-32,1 0 0 0,1-3 0 0,0 1 0 0,1-1 0 0,1-1 0 0,-1-2 0 0,2-1-320 15,1 0 32-15,2-1 16 16,0-1-656-16,-2 0-128 0,1-2-32 0,1 0-9968 16,0-1-2000-16</inkml:trace>
  <inkml:trace contextRef="#ctx0" brushRef="#br0" timeOffset="32665.86">20558 9612 28559 0,'-8'-15'2544'0,"7"9"-2032"16,0-1-512-16,0 1 0 0,0-1 128 0,1 1-128 15,0-1 0-15,1 0 0 0,1 2 960 0,1 1 112 16,-3 4 16-16,6-4 0 0,0 2-288 0,1 1-48 0,2 1-16 0,-1 2 0 15,-1 1-400-15,2 2-80 0,0 0 0 0,0 2-16 16,1 1-48-16,-1 2-16 0,1 3 0 0,0 2 0 16,-1 3-16-16,0-1 0 0,-1 1 0 0,-2 1 0 15,-1 0-32-15,-2 2 0 0,-1 1 0 0,-2 0 0 16,-3 0 0-16,-2 0-128 0,0 0 192 0,-2 0-64 0,0-1-128 0,-2 0 192 16,-2-1-192-16,0-1 192 0,-1-3-192 0,1-2 0 15,-1 0 0-15,-1-3 0 16,1-1-880-16,1-3-48 0,0 0-16 0,3-2-15168 0</inkml:trace>
  <inkml:trace contextRef="#ctx0" brushRef="#br0" timeOffset="33440.71">20860 9325 7359 0,'0'0'656'0,"0"0"-528"15,0 0-128-15,0 0 0 16,4-6 1600-16,-2 2 272 0,-2 4 64 0,3-5 16 0,0 1-560 0,2 1-112 0,-5 3-32 0,5-5 0 15,1 2-128-15,-1 0-32 16,0-1 0-16,0 1 0 0,1 0 128 0,-1 0 0 16,2-1 16-16,-3 2 0 0,3 0-160 0,-7 2-48 15,5-3 0-15,1 0 0 0,-6 3-304 0,6-1-64 16,2-1-16-16,-2 1 0 0,-1 0-176 0,1 1-32 0,-6 0-16 0,7 1 0 16,1 1-176-16,1 0-48 0,0 1 0 0,-1-1 0 15,2 1-64-15,0 0-128 0,1 1 176 16,-1-1-176-16,-1 0 208 0,0 2-64 0,0-1-16 15,-1 0 0-15,1 1 64 0,0-1 16 0,-1 2 0 0,-1-1 0 0,1 1-16 0,-1-1-16 16,-2 1 0-16,1-1 0 0,-1 1-176 0,1 0 192 16,-2 1-192-16,0 1 192 0,1 2-192 0,-2-1 192 15,-1 2-192-15,1 2 192 0,-1 0-192 0,0 2 160 16,-1 1-160-16,1 1 160 0,-2 1-160 0,1 2 0 16,-1-1 144-16,0 5-144 0,0 2 0 0,0-1 128 15,3 2-128-15,-3 0 0 0,0 2 0 0,0 0 0 16,0 0 0-16,0 0 128 0,0-1-128 0,1 1 0 0,0-2 128 0,1 0-128 15,0-2 128-15,0-1-128 0,2-3 128 0,-1-1-128 16,0 0 272-16,1-2-16 16,-1-1 0-16,0-2 0 15,-1 0 64-15,2-1 0 0,-2-3 0 0,0-1 0 0,0-1-32 0,0-2 0 0,0 0 0 0,-2-7 0 16,1 7-64-16,-1-7-16 0,-3 5 0 0,3-5 0 16,-4 6 16-16,-1-2 0 0,-3 0 0 0,-2 1 0 31,-2-1 0-31,0 1 0 0,-5-1 0 0,3 0 0 0,-4 1-224 0,1-1 128 15,-1 1-128-15,1-1 0 0,-2 1 0 0,-1 1 0 0,0-1-176 0,0 1 176 16,0 1-1920-16,-1-1-272 0,0 1-48 0</inkml:trace>
  <inkml:trace contextRef="#ctx0" brushRef="#br0" timeOffset="35238.25">18166 12754 2751 0,'0'0'128'0,"4"-5"16"0,-1-1-144 0,1-1 0 15,-1 0 0-15,0 1 0 0,0-2 3712 0,0 1 704 0,2 1 128 0,-1 0 48 16,1-1-2560-16,0 1-512 0,-5 6-112 0,2-4 0 15,-2 4-336-15,0 0-64 0,0 0-16 0,0 0 0 16,0 0-304-16,0 0-64 16,0 0-16-16,5 7 0 0,-2 4-288 0,-1 2-64 0,-1 0-16 0,0 1 0 15,1 1-240-15,-1 2 144 0,0-1-144 0,1 1 128 16,1-1-128-16,1 1 0 0,0-2 0 0,1 0 0 0,-1-1 0 0,1-2 128 16,2-1-128-16,1-1 0 0,0-2 192 0,1-2-64 15,1 0 0-15,1-2 0 0,-1-2 96 0,1-1 16 16,0-1 0-16,0-1 0 0,1-2 16 0,1 0 0 15,-1-4 0-15,0-1 0 0,-1-1-16 0,0-4 0 16,-1-1 0-16,0-1 0 0,-2-1-96 0,-1-2-16 16,-1-3 0-16,0 0 0 0,-2-1-128 0,-1 1 128 15,0 2-128-15,-2 2 128 0,0 0-128 0,-1 3 0 16,-1 2 144-16,0 1-144 0,-2 2 272 0,0 1-16 16,0 3 0-16,-1 0 0 0,0 2 48 0,4 3 0 31,-7 0 0-31,2 1 0 0,5-1-304 0,-7 3 0 15,2 2 0-15,0-1 0 0,2 2 0 0,3-6 0 16,-1 7 0-16,1 1-144 0,1 0 144 0,1 0 0 16,3-1-144-16,0 2 144 0,-1 0 0 0,0-1-144 15,1-1 144-15,2 1 0 0,0-1-304 0,0-1 48 16,2 1 16-16,0-1 0 16,1 0-1728-16,1-1-336 0,1 0-80 0</inkml:trace>
  <inkml:trace contextRef="#ctx0" brushRef="#br0" timeOffset="35645.83">18688 12835 6447 0,'0'0'576'0,"-4"-3"-576"16,4 3 0-16,0-6 0 0,0 1 4816 0,0 5 864 16,2-6 160-16,-2 6 48 0,4-4-3968 0,-4 4-768 15,5-4-176-15,1 3-16 0,-6 1-720 0,8 1-240 16,-3 2 144-16,1 0-144 0,-6-3 0 0,5 7 0 15,-2 0 0-15,1 2 0 0,-2 0 0 0,-1 1 0 16,-1 1 0-16,-1 0 0 0,-1-1 0 0,0 0 0 16,-1-2 0-16,1 1 0 0,0-1 0 0,1 0 0 15,0-2 0-15,0 1 0 0,1-2 0 0,0-5 0 16,0 6 0-16,0-6 0 0,0 0 272 0,5 4-16 16,2-1-16-16,0 1 0 0,1-1-32 0,1-1 0 0,0 0 0 0,0 1 0 15,-1-1-80-15,0 1-128 16,-1 3 176-16,-1-2-176 0,0 2 288 0,-1 0-48 15,-1 1-16-15,-1-1 0 0,-3-6 192 0,2 7 32 0,-2-2 16 0,-2 1 0 16,0-1-80-16,-2 2-32 0,0-1 0 16,0 0 0-16,-2 0-96 0,1-1-32 0,-2 1 0 0,0-2 0 15,2 0-224-15,-2 1 128 0,1-2-128 0,-1 0 0 16,0 1 0-16,1-2 128 0,-2 0-128 0,2 0 0 31,-2-1-384-31,0-1-128 0,0-1-32 0,2 0-10400 0,-2-2-2064 0</inkml:trace>
  <inkml:trace contextRef="#ctx0" brushRef="#br0" timeOffset="36102.44">19064 12651 33519 0,'3'-12'1472'0,"1"8"320"0,0-2-1424 0,0 2-368 16,1-1 0-16,0 2 0 0,-5 3 320 0,7-2-16 15,-7 2 0-15,6 0 0 0,0 1-144 0,-1 2-32 16,1 3 0-16,-2 0 0 0,1 3-128 0,-1 0 0 16,1 1 0-16,-3 2 0 0,0 0 0 0,0 2 0 0,-1 2 0 0,0-1 0 15,-1 2 0-15,-1-2 0 16,0-1 0-16,-1 0 0 0,0-2 0 0,1-1 0 16,0-2 0-16,-2-1 0 0,2-1 128 0,1-7-128 15,0 0 0-15,0 0 128 0,0 0 0 0,0 0 0 16,0 0 0-16,0 0 0 0,7-2-128 0,2-3 160 15,-1-2-160-15,2-3 160 0,1-3-160 0,1-1 0 16,2-2 0-16,-3-2 0 0,0 0 0 0,0 0 0 0,-3 0 0 0,0 2 0 16,-1 0 0-16,-2 2 128 15,-3 2-128-15,2 2 0 0,-4 1 400 0,0 3 0 16,-2 1 0-16,2 5 0 0,0 0 128 0,0 0 32 0,-6 0 0 0,1 3 0 16,-1 0-400-16,2 2-160 0,-3 3 128 0,0 1-128 0,1 1 0 0,1 0 0 15,1 0 0-15,2 2 0 0,1 1 0 0,1 0 0 16,1 0 0-16,1 0 0 0,1 1 0 0,2-1 0 15,2-1 0-15,-1 0 0 0,2-1-224 0,0-1 32 16,1-2 0-16,1-1 0 16,2 0-624-16,0-2-112 0,2 0-32 0,-1-3 0 15,1-2-2288-15,-1-1-464 0</inkml:trace>
  <inkml:trace contextRef="#ctx0" brushRef="#br0" timeOffset="36353.18">19534 12553 22111 0,'0'0'976'0,"-3"-5"208"0,0-3-944 0,0 2-240 16,1 0 0-16,2 6 0 0,-3-5 2192 0,3 5 400 0,0 0 80 0,0 0 16 15,0 0-1376-15,0 0-272 16,0 0-48-16,0 0-16 0,7 1-480 0,0 2-112 16,0 2 0-16,1 3-16 0,0 1-224 0,-1 2-144 0,1 1 192 15,-1 2-192-15,-1 2 128 0,1 1-128 0,-2 1 0 0,0 1 0 16,-2 0 0-16,-2 2 0 0,-2 2 0 0,-2 1 0 15,-2-2 160-15,-2 1-160 0,-3 1 128 16,-1-1-128-16,-2-1-224 0,-1-1-128 0,0-2-32 0,0-2 0 16,0 0-256-16,-2-3-64 15,0-2-16-15,-1-1 0 0,2-1-1792 0,-1-1-368 0,0-4-64 0</inkml:trace>
  <inkml:trace contextRef="#ctx0" brushRef="#br0" timeOffset="36619.61">19024 12559 23951 0,'-10'-10'1056'0,"8"6"224"0,0-1-1024 0,0 1-256 0,1-2 0 0,1 6 0 16,0 0 1280-16,0 0 208 16,0 0 48-16,0 0 0 0,-5 2-848 0,1 4-176 15,1 3-16-15,-1 2-16 0,1 2-272 0,1 3-48 16,0 2-16-16,1 2 0 0,-1 1-144 0,4 1 128 15,-1 2-128-15,1 0 128 0,0 0-128 0,2 1 0 16,3-1 0-16,1 0 0 0,1-1 0 0,0-1 0 16,1-1 0-16,2-2 0 0,2-2 0 0,1-1 208 0,2-3-48 0,1-2-16 15,3-2-416-15,3-3-96 0,4-1-16 16,3-3-8992-16,2-2-1808 0</inkml:trace>
  <inkml:trace contextRef="#ctx0" brushRef="#br0" timeOffset="36792.33">20026 12646 31327 0,'3'-13'1392'0,"-2"7"272"0,2-1-1328 0,1 1-336 16,1-1 0-16,-1 2 0 0,2-1 320 0,-1 2 0 16,3-1 0-16,-1 1 0 0,1 1-320 0,1 1 0 15,0-1 0-15,1 1 0 16,1 1-896-16,0 2-128 0,-1 1-48 0,-1 1-12240 15</inkml:trace>
  <inkml:trace contextRef="#ctx0" brushRef="#br0" timeOffset="36965.68">19948 12824 21183 0,'0'0'1888'0,"0"0"-1504"15,0 0-384-15,0 0 0 0,0 0 2112 0,0 0 336 16,0 0 80-16,0 0 16 0,0 0-1120 0,0 0-208 15,6-1-64-15,2 0 0 0,1 0-416 0,4-2-96 0,1 1 0 0,2 0-16 16,2 1-384-16,2-1-80 16,2 0-16-16,0-1 0 15,2 0-1808-15,1 0-384 0,-1-2-64 0</inkml:trace>
  <inkml:trace contextRef="#ctx0" brushRef="#br0" timeOffset="37937.94">21037 12272 26719 0,'-4'-2'2368'0,"0"0"-1888"16,4 2-480-16,0 0 0 0,-5 3 496 0,1 0 0 15,-1 2 0-15,1 3 0 0,0 2-304 0,0 2-64 16,1 2-128-16,1 2 192 0,0-1-192 0,1 2 176 16,-1 0-176-16,1 0 160 0,1-2 48 0,0 0 16 15,-1-1 0-15,1-1 0 0,-1-1 208 0,2-2 32 16,-1-1 16-16,1-3 0 0,-1-6 224 0,0 0 64 16,0 0 0-16,0 0 0 0,0 0-48 0,0 0 0 15,0 0 0-15,0 0 0 0,4-6-128 0,-1-3-16 0,1-3-16 0,1-2 0 16,-1-3-304-16,3-2-64 15,-2-1-16-15,2-4 0 0,-1-2-176 0,1 0 0 16,1 0 144-16,-2 2-144 0,0 0 0 0,-1 2 128 16,1 2-128-16,-2 3 0 0,0 1 160 0,-1 3-32 15,-1 2-128-15,1 2 192 0,0 1-48 0,-1 3-16 16,-2 5 0-16,0 0 0 0,0 0-128 0,0 0 0 16,0 0 0-16,6 2 0 0,-6-2-176 0,6 5 176 15,-1 0-128-15,1 2 128 0,-1 1-128 0,0 2 128 0,-1 0-128 0,1 1 128 16,1 0 0-16,0 1-160 0,-2 0 160 0,2 2 0 15,-2-1 0-15,0 0 0 0,1 1 0 0,-1 0 0 16,-1-2 0-16,2-1 0 0,-1-3 0 0,-2 0 0 16,2-2 0-16,-4-6 0 0,4 4 0 0,-4-4 0 0,0 0 0 0,0 0 176 15,6 0-176-15,0 0 160 0,0-3-16 0,0-3 0 16,0-1 0-16,2-3 0 0,-1-2 32 0,2-2 0 16,1-1 0-16,0 0 0 0,0-1-32 0,1 1 0 15,0-1 0-15,0 2 0 0,0-1 48 0,-1 1 0 16,0 2 0-16,-1 1 0 0,0 1 0 0,-1 3 16 31,-1 0 0-31,-1 2 0 0,1 0-48 0,-2 3-16 0,-5 2 0 0,0 0 0 0,7 0-144 0,-7 0 0 16,5 4-192-16,1 1 192 0,-1 0-144 0,-2 3 144 15,-1 1 0-15,1 2 0 0,-1 1 0 0,0 0-128 16,0 0 128-16,-1 0 0 0,0 0-208 0,0 2 16 0,0 0 0 0,0 0 0 31,1-1-512-31,0 2-80 0,1-2-32 0,0 0 0 16,1-2-1360-16,1 0-288 0,0-1-48 0,2-1-16 15,1-2-608-15,0 0-112 0</inkml:trace>
  <inkml:trace contextRef="#ctx0" brushRef="#br0" timeOffset="38188.44">21623 12307 12895 0,'0'0'1152'0,"0"0"-928"16,0 0-224-16,0 0 0 0,0 0 2192 0,0 0 400 0,0 0 80 0,0 0 16 16,-4 5-1280-16,2 2-240 0,-1 0-48 0,1 0-16 15,1 1-560-15,1 1-112 0,0-1-32 0,1-1 0 16,1 1 48-16,1 0 16 0,0-1 0 0,2 1 0 15,0 0 96-15,2-3 16 0,0 0 0 0,0-2 0 16,3-1 32-16,-2-2 16 0,0-1 0 0,-1-1 0 16,2 0-48-16,-1-2 0 0,-2-1 0 0,0-1 0 15,-2 0-16-15,0-2-16 0,-1-1 0 0,-1-1 0 16,-2-1 16-16,0-1 0 0,-1 0 0 0,-2 0 0 16,-2 0-224-16,0 2-32 0,-2 1-16 0,-1 3 0 0,1 0-160 0,-2 3-128 15,-1 1 192-15,-1 3-192 0,-1 2-192 0,-3 3-160 16,1 1-32-16,1 4 0 15,1 2-1200-15,1 2-240 0,0-1-48 0,2 3-8864 16,3 0-1760-16</inkml:trace>
  <inkml:trace contextRef="#ctx0" brushRef="#br0" timeOffset="38644.37">20856 12678 4607 0,'0'0'400'0,"0"0"-400"0,-6-3 0 0,6 3 0 16,-5-1 4544-16,5 1 816 0,0 0 160 0,0 0 48 16,0 0-3408-16,0 0-688 0,0 0-128 0,0 0-16 0,0 0-736 0,9 1-144 15,3 1-16-15,4-1-16 0,4 0-96 0,5-1-32 16,5 0 0-16,4 0 0 0,4-1 240 0,1-2 48 16,3 0 16-16,2 0 0 0,1-2-192 0,4 1-32 15,1 0-16-15,6-1 0 0,-1 1-64 0,1-2-16 16,-2 1 0-16,-1 0 0 0,-3 1-64 0,-3 1-16 31,-1-1 0-31,-3 2 0 0,-3 0 0 0,-4-1-16 0,-3 1 0 0,-6 0 0 0,-4 1-32 0,-4 0 0 16,-3 1 0-16,-4 0 0 0,-4-1 16 0,0 1 0 31,-8 0 0-31,0 0 0 0,0 0-160 0,0 0 0 0,0 0 0 0,0 0-176 31,-5 6-592-31,-3 0-128 0,-2 1-32 0,0-1 0 16,0 1-1920-16,-1 0-384 0</inkml:trace>
  <inkml:trace contextRef="#ctx0" brushRef="#br0" timeOffset="39149.06">21141 12992 24879 0,'-9'-9'1088'0,"6"5"256"0,1-3-1088 0,-1 1-256 16,2-1 0-16,1 1 0 0,0-2 1776 0,2 0 288 15,2 1 64-15,1-2 16 0,2-1-992 0,1 1-192 0,0 0-32 0,2 3-16 16,1 0-352-16,0 2-80 0,-1-1-16 0,0 4 0 16,-1 0-464-16,-1 2 128 15,-2 3-128-15,0 1 0 0,-2 2 0 0,-1 1 0 16,0 3 0-16,-3 3 0 0,-2 1 0 0,0 3 0 0,-2 0-128 0,-2 1 128 16,0 0 0-16,-2-1-128 0,0 1 128 0,1 0 0 15,-3 0 0-15,0-2 0 0,0-1 0 16,1-1 0-16,1-3 0 0,3-2 0 0,-3-1 0 0,3-2 0 15,1 0 128-15,2-3 48 0,2-4 0 0,0 0 0 0,0 0 256 0,0 0 48 16,6 4 16-16,0-2 0 0,2-1-96 0,2 0-16 16,0-1 0-16,1-1 0 0,0-1-64 0,1 0-32 15,0-1 0-15,0 1 0 0,0 0-288 0,0 0 128 16,2 0-128-16,-1-1 0 0,-1 1 0 0,0 0 0 16,0 0-192-16,0 0 48 15,0-2-1472-15,-1 2-304 0,0 0-48 16,0-1-9232-16,0 0-1856 0</inkml:trace>
  <inkml:trace contextRef="#ctx0" brushRef="#br0" timeOffset="39431.56">21579 12930 28559 0,'-7'-8'2544'0,"7"8"-2032"16,-2-6-512-16,0 1 0 0,-2-1 1008 0,2 1 96 15,-1-1 32-15,1 2 0 0,2 4 80 0,0 0 32 16,-5-2 0-16,5 2 0 0,0 0-672 0,-4 4-128 15,-1 1-16-15,1 1-16 0,1 2-416 0,1 2 0 16,-1 1 0-16,2 1 0 0,0 1 0 0,0 1 0 0,0 2-144 0,1 0 144 16,0 0 0-16,1-1 0 0,0 0 0 0,0 0 0 15,1-2 0-15,2-1 144 0,-1-1-144 0,0 0 128 0,2-2 32 16,0 0 0-16,1-3 0 0,0 0 0 16,0-1 16-16,2 0 0 0,1-2 0 0,1-1 0 15,1-1-48-15,0-1-128 0,0-1 192 0,0 0-64 16,0-2-496-16,0-1-96 15,-1 0-32-15,1-1 0 0,-3-1-672 16,0-1-144-16,-2 1-32 0,0-3-9264 0,-1-1-1856 0</inkml:trace>
  <inkml:trace contextRef="#ctx0" brushRef="#br0" timeOffset="39637.11">21520 12932 17503 0,'-14'-7'768'0,"9"4"176"0,-1-2-752 0,2 1-192 16,4 4 0-16,-3-4 0 0,3 4 3008 0,0 0 576 15,2-6 128-15,1 2 0 0,2 2-2448 0,2-2-496 16,2 2-112-16,2 0-16 0,2-1-320 0,0 0-80 0,1 1-16 0,2 1 0 16,-2 0-224-16,2 0 0 15,-2-1 0-15,-1 1 0 16,-2 1-480-16,0 1-144 0,-1 0-16 0,0 1-16 16,-2-1-2528-16,-2 1-496 0</inkml:trace>
  <inkml:trace contextRef="#ctx0" brushRef="#br0" timeOffset="39999.47">21601 12997 15663 0,'0'0'1392'0,"-6"0"-1120"0,1 0-272 0,-1 0 0 0,1 1 2688 0,5-1 496 16,0 0 80-16,0 0 32 0,-6 0-1440 0,6 0-272 15,0 0-64-15,0 0-16 0,0 0-624 0,0 0-128 16,0 0-32-16,8 0 0 0,0 0-464 0,1 1-80 16,4-2-32-16,0-1 0 0,1-1-144 0,1 2 0 15,1 0 0-15,0-1 0 31,2-2-944-31,0-1-64 0,-1 0-16 0,2-2 0 0,-2 2-784 0,2-1-176 0,1-1-16 0,-4 1-16 16,2-1-256-16,-1 1-48 0,-1-1-16 0,-2-1 0 16,2-2 1440-16,-2 2 304 0,-1-1 48 0,-1 0 16 0,-1-1 1680 0,-1 1 320 0,-2 2 80 0,0-1 16 15,-2 1 736-15,0 1 160 0,-2 1 32 0,-1 0 0 16,-3 5-512-16,0 0-112 16,3-6-16-16,-3 6 0 0,0 0-688 0,0 0-144 15,0 0-16-15,0 0-16 0,0 0-480 0,0 0-112 16,0 0-16-16,3 7 0 0,0 1-192 0,-1 0-64 15,1 3 0-15,-2 2 0 0,0 0-128 0,1 1 0 16,-1 0 144-16,1 1-144 0,1 0 0 0,-1 0 144 0,0 1-144 0,0-1 0 31,1 1 128-31,1-2-128 0,-1-1 0 0,0 0 0 0,2-2 0 0,-1-1 0 0,-1-1-176 0,1-1 176 16,-1-3-864-16,-3-5-64 0,0 0-16 0,0 0-10768 16,0 0-2144-16</inkml:trace>
  <inkml:trace contextRef="#ctx0" brushRef="#br0" timeOffset="40203.1">21943 12894 29487 0,'-9'-13'1296'0,"7"7"288"0,1-3-1264 0,0 0-320 0,1 1 0 0,2 1 0 0,3-1 960 0,1 1 144 16,1 1 32-16,3-1 0 0,1 0-560 0,4 2-128 15,2 1 0-15,2 0-16 0,0 1-288 0,-1 1-144 16,0 2 160-16,-2 0-160 0,0 0 0 0,-2 1 0 15,-2 1 0-15,1 1 0 16,-5 1-1760-16,-1 1-288 0,-3 3-64 0,-2 1-11440 0</inkml:trace>
  <inkml:trace contextRef="#ctx0" brushRef="#br0" timeOffset="40375.03">21902 13128 24879 0,'0'0'2208'0,"0"0"-1760"0,0 0-448 0,0 0 0 0,0 0 1744 0,8 0 272 0,1 1 48 0,-1-1 16 15,3 0-736-15,1-1-128 0,2-2-48 0,1 1 0 16,3-1-464-16,1 0-80 0,1-2-32 0,0 2 0 16,-1-2-336-16,-1 0-64 0,1-2 0 0,0 1-16 31,-2-1-480-31,1 1-80 0,-1-2-32 0,0 1-10992 0,-1 1-2208 0</inkml:trace>
  <inkml:trace contextRef="#ctx0" brushRef="#br0" timeOffset="41208.71">22574 12334 22111 0,'-1'-4'1968'0,"0"-1"-1584"16,1-2-384-16,1 0 0 0,0 1 1184 0,1-1 160 16,1-1 16-16,1 2 16 0,1-1-384 0,2 0-80 15,2-1-16-15,1 1 0 0,2 1-128 0,0 0-48 16,0 2 0-16,0 0 0 0,0 2-192 0,0 2-32 16,-1 2-16-16,-1 2 0 0,-1-1-304 0,-1 4-176 15,-2 0 192-15,0 3-192 0,-1 2 128 0,-4 3-128 16,1-1 0-16,-4 1 0 0,1 2 160 0,-4-1-160 0,-1 0 128 0,0 0-128 15,-1 0 144-15,1-1-144 16,0-1 160-16,-1 1-160 0,0-3 128 0,-1-1-128 16,1-1 0-16,2-3 144 0,-1 0-144 0,3-3 0 15,3-4 0-15,0 0 128 0,0 0 0 0,0 0 0 16,0 0 0-16,0 0 0 0,5-5-128 0,2-3 0 0,0-1 0 0,2-2 128 16,1-2-128-16,2-2 0 0,0-3 144 15,1-2-144-15,0 1 0 0,-1-2 128 0,0 0-128 0,-1 1 0 16,-2 1 0-16,-1 3 0 0,-2 1 0 0,0 3 128 0,-3 1 128 0,1 3 16 15,-2 1 16-15,-1 1 0 0,-1 6 192 0,0 0 32 16,0 0 16-16,0 0 0 0,0 0-240 0,0 0-48 16,-6 4-16-16,2 0 0 0,-2 2-224 0,2 1 0 15,0 2 0-15,0 1 0 0,2 0 0 0,0 1 0 16,1 1 0-16,0 0 0 0,1 0 0 0,1 0 0 16,1 0 0-16,1 1 0 0,1-2 0 0,2 0 0 15,1 0 0-15,2 0 0 0,1-3 0 0,1 1 0 16,1-2-128-16,1-1 128 15,1 0-448-15,2-2-16 0,1 0-16 0,0-2 0 32,-2-1-1856-32,2-1-368 0,-2-2-80 0</inkml:trace>
  <inkml:trace contextRef="#ctx0" brushRef="#br0" timeOffset="41674.28">23028 11984 15663 0,'-5'-17'1392'0,"4"10"-1120"0,1-1-272 0,0-1 0 16,1-1 2368-16,1 0 400 0,0 0 96 0,2-1 16 16,0 1-1360-16,2 1-272 0,0 1-48 0,2 1-16 15,1 0-352-15,-1 2-80 0,0-1-16 0,1 4 0 16,0 1-288-16,1 2-48 0,0 0-16 0,-3 3 0 15,-1 0-208-15,-1 3-48 0,0 0-128 0,-2 1 192 0,-1 1-192 0,-1 1 128 16,-1 2-128-16,-1 0 0 16,-1 0 128-16,-2 2-128 0,-2 2 0 0,-1-2 144 0,0 0-144 15,0 1 0-15,2-2 144 0,-1-2-144 16,0-1 208-16,1-1-16 0,1-2-16 0,0-1 0 0,4-6 288 0,0 0 64 16,0 0 16-16,0 0 0 0,0 0-128 0,0 0-32 15,0 0 0-15,0 0 0 0,6 4-128 0,1-1-16 16,2 0-16-16,1-1 0 0,1-2-224 0,1 0 0 15,2-2 128-15,1-1-128 0,0 0 0 0,2 2 128 16,-2 0-128-16,2 0 0 0,-1 0 128 0,1 0-128 16,-1 0 0-16,0-1 0 0,-3 1 0 0,-2 1 0 0,-1-1 0 0,-2 1 0 15,-8 0 144-15,0 0-144 16,6-1 128-16,-6 1-128 0,0 0 128 0,0 0-128 0,0 0 128 0,0 0-128 16,0 0 128-16,0 0-128 0,0 0 128 0,0 0-128 15,0 0-192-15,0 0-112 0,0 0-16 0,-5 5-16 31,-2-1-2320-31,0 0-464 0</inkml:trace>
  <inkml:trace contextRef="#ctx0" brushRef="#br0" timeOffset="44502.45">457 6567 17855 0,'0'0'784'0,"0"0"176"0,4-4-768 0,-2-2-192 0,0 1 0 0,0-1 0 16,0 1 1328-16,1-1 224 0,-2 1 48 0,-1 5 16 15,0 0-128-15,0 0-16 0,0 0-16 0,0 0 0 16,3-5-544-16,-3 5-96 0,0 0-32 0,0 0 0 15,0 0-224-15,0 0-48 0,3 6-16 0,2 1 0 16,-5 2-160-16,1 1-16 0,-1 1-16 0,1 1 0 16,0 1-32-16,0 1 0 0,0-1 0 0,1 0 0 15,-1 0-144-15,2-1-128 0,0-1 192 0,1 0-192 16,1 0 256-16,0-1-64 0,1 0-16 0,0-2 0 16,2-3-176-16,1 0 128 0,1-2-128 0,0 0 128 0,-2 0 128 0,2-2 32 15,0-2 0-15,0-2 0 0,-1 1-32 0,1-1 0 16,1-3 0-16,1 0 0 0,-2-2-64 0,0-2-32 15,-1-2 0-15,0-1 0 0,-4 0-16 0,0-3 0 16,1-1 0-16,-2-2 0 0,0-2-144 0,-2 1 0 16,0 2 0-16,-1 1 0 0,-1 3 0 0,0 2 0 15,-1 1 0-15,-1 2 0 0,0 2 0 0,-2 2 0 16,0-1 0-16,-1 3 0 0,1 1 208 0,-1 1-32 16,-1 1-16-16,1 1 0 0,-2 0-32 0,1 2 0 15,1 2 0-15,5-5 0 0,-2 6-128 0,1 2 0 16,-3 0 0-16,3-1 0 0,2 2-144 0,0 0 144 15,2-1-192-15,-2-1 192 0,1 1 0 0,1 0-128 0,3-1 128 16,-2 0 0-16,1-2 0 0,0 0 0 16,1-2 0-16,-1 0 0 0,1 1-144 0,0-2 144 0,1 1-208 0,-1-2 80 31,0-1-640-31,0-1-112 0,2 0-16 0,0 0-10432 16,0-1-2064-16</inkml:trace>
  <inkml:trace contextRef="#ctx0" brushRef="#br0" timeOffset="45081.41">1146 6468 23439 0,'0'0'1024'0,"-2"-4"240"0,2-1-1008 0,0 0-256 0,0-2 0 0,0 1 0 0,0-1 1728 0,1 0 320 16,0 1 48-16,1 0 16 0,-2 6-784 0,4-4-160 15,2 1-16-15,-6 3-16 0,5-3-624 0,2 3-128 16,0 1-32-16,-1 3 0 0,0 1-112 0,0 2-32 0,1-1 0 0,-2 3 0 15,-1 0-16-15,-1 2 0 0,0 1 0 0,0 1 0 16,-3 2-48-16,0 0-16 0,-2-1 0 0,1 1 0 16,-1-2 0-16,0 0-128 0,0-1 192 0,0-1-64 15,0 1-128-15,0-3 0 0,0-2 144 16,1-1-144-16,1-6 0 0,-1 6 144 0,1-6-144 0,0 0 0 16,0 0 128-16,0 0-128 0,0 0 0 0,4-5 0 15,2 0 0-15,0-3 0 0,0-1 0 0,0-2-144 16,2-3 144-16,1-2-192 0,-1-3 192 0,-1 0-192 15,0 0 192-15,1 1 0 0,-2-1 0 0,1 3 0 16,-3 0 0-16,1 3 0 0,-2 2 0 0,-1 2 0 0,-1 1 336 0,-2 3 48 16,0 1 16-16,1 4 0 0,0 0 112 0,0 0 0 15,0 0 16-15,0 0 0 0,-5 4-272 0,0 3-64 16,3 1-16-16,0 2 0 0,0 0-176 0,-1 1 0 16,2 1 0-16,2 0 0 0,0 2 0 0,1-1 0 15,-1 0 0-15,1-1 0 0,1 0 0 0,2-1 0 16,-1 0 0-16,1-2 0 15,2-1-448-15,1-2 16 0,-1 0 16 0,1-1 0 16,1 0-480-16,0-2-80 0,1 0-32 0,2-2 0 16,-1-1-2592-16,1-2-528 0</inkml:trace>
  <inkml:trace contextRef="#ctx0" brushRef="#br0" timeOffset="45318.66">1564 6270 28559 0,'0'0'1264'0,"0"0"272"0,0 0-1232 0,0 0-304 0,-2-4 0 0,2 4 0 32,0 0 1088-32,0 0 176 0,0 0 16 0,0 0 16 15,0 0-368-15,0 0-80 0,4 6-16 0,2 2 0 16,0 2-240-16,1 3-48 0,-2 2-16 0,1 2 0 16,0 2-64-16,0 0-16 0,-2 2 0 0,0 1 0 15,-1 0-128-15,-1 3-48 0,-1 0 0 0,0 1 0 16,-3-2-112-16,0 2-32 0,0-1 0 0,-3 0 0 15,1 0-128-15,-5-3 0 0,0-3 144 0,-2 0-144 16,-2-2-336-16,0 0-144 0,1 1-32 0,-4-3 0 16,-2-2-1888-16,-2-1-384 0,-1-1-80 0</inkml:trace>
  <inkml:trace contextRef="#ctx0" brushRef="#br0" timeOffset="45652.03">1090 6312 29663 0,'0'0'1312'0,"-4"-5"272"0,-3 0-1264 0,0 1-320 0,1 0 0 0,-2 2 0 15,-1 0 880-15,2 0 112 16,1-1 32-16,-1 3 0 0,1 3-144 0,-1 1-32 0,0 2 0 0,0 1 0 0,0 4-592 0,1 2-112 15,-1 2-16-15,0 2-128 0,1 2 256 0,0 1-48 16,1 0-16-16,0 2 0 0,2 2 32 0,1 0 0 16,2 0 0-16,0 0 0 0,2 0-224 0,1-1 144 15,2 0-144-15,0-1 128 0,3-1-128 0,2-3 192 16,1 0-192-16,1-2 192 0,1-1-32 0,1-1 0 16,1-2 0-16,1-1 0 15,1-1-1168-15,1-2-224 0,3-3-48 0,1-1-9632 16,0-4-1920-16</inkml:trace>
  <inkml:trace contextRef="#ctx0" brushRef="#br0" timeOffset="46374.64">2278 6432 15663 0,'0'0'688'0,"0"0"144"0,0 0-656 0,-6 0-176 15,6 0 0-15,0 0 0 0,0 0 2944 0,0 0 576 16,0 0 96-16,0 0 32 0,0 0-1776 0,0 0-336 15,6-4-80-15,0 1-16 0,2 1-720 0,2 0-144 16,1 0-16-16,2 0-16 0,2 0-256 0,0 0-48 16,0 0-16-16,3 2 0 0,1-2-224 0,-1 1 0 15,-1-1 0-15,-2 1 0 32,1 1-1600-32,-2 0-352 0,0 0-80 0</inkml:trace>
  <inkml:trace contextRef="#ctx0" brushRef="#br0" timeOffset="46563.55">2243 6599 29487 0,'0'0'2624'0,"0"0"-2112"0,0 0-512 0,0 0 0 0,-6-2 1072 0,6 2 96 15,0 0 32-15,0 0 0 16,0 0-304-16,0 0-64 0,0 0-16 0,8 0 0 16,2 0-576-16,3 0-112 0,-1 0-128 0,5 0 176 15,2 0-176-15,4-1-272 0,4-2 64 0,-2 0 16 31,4 0-2768-31,-1-3-560 0</inkml:trace>
  <inkml:trace contextRef="#ctx0" brushRef="#br0" timeOffset="47284.9">3447 6309 20271 0,'0'0'1792'0,"0"0"-1424"16,0 0-368-16,-2-4 0 0,0 0 1792 0,2 4 272 16,3-3 64-16,-3 3 16 0,0 0-320 0,0 0-64 15,0 0-16-15,0 0 0 0,0 0-1056 0,0 8-224 16,-1 6-32-16,0 0-16 0,0-1-224 0,0 1-32 16,1 1-16-16,0 0 0 0,0-1 0 0,1 2 0 15,0-2 0-15,0 0 0 0,0 0-144 0,1-2 160 0,0 0-160 0,2-1 160 16,-2-1-32-16,1 0-128 0,2-2 192 0,-1-1-64 15,0-2 128-15,2 0 0 16,1-2 16-16,-1-2 0 0,0-1 176 0,0-2 48 0,2-1 0 16,0-2 0-16,-1 0-176 0,1-3-16 15,0-1-16-15,-1-2 0 0,1-1-128 0,-2-2-32 16,0-1 0-16,1-2 0 0,-3-3-128 0,2 2-176 0,-2-1 48 0,-1 1 0 16,1 1-96-16,-2 1-16 0,-1 2 0 0,0 2 0 15,-1 1 240-15,-1 2-176 0,0 1 176 0,-1 3-160 16,-2 0 160-16,1 2 0 0,-1 0 0 0,-1 1 0 15,5 2 0-15,-5 1 144 0,5-1-144 0,-5 3 0 16,0 0 0-16,1 2 0 0,-1 0 0 0,1 2 0 16,-2-1 0-16,3 1-144 0,0 0 144 0,0-1-128 15,2 2 128-15,1 0 0 0,1-2-144 0,2 1 144 0,-3-7 0 16,3 6-144-16,-3-6 144 0,4 7 0 16,1-1-320-16,0-1 64 15,1-1 0-15,1 0 0 16,2-2-2048-16,1 1-384 0,0-1-96 0</inkml:trace>
  <inkml:trace contextRef="#ctx0" brushRef="#br0" timeOffset="47504.09">3800 6515 30351 0,'0'0'1344'0,"0"0"272"0,0 0-1296 0,0 0-320 0,2 7 0 0,0 1 0 16,-2-1 1168-16,0 2 176 0,0 1 16 0,0 0 16 15,0 0-32-15,1 1-16 16,1 0 0-16,-1 1 0 0,0 0-688 0,0 1-144 16,0 0-32-16,0 2 0 0,-1-1-256 0,0 0-48 15,1 0-16-15,1-2 0 0,-1-1-144 0,1 0 0 0,-1 0 144 0,1-1-144 16,0-1-224-16,2-1-112 0,-1 0-32 0,1-2 0 31,1 0-2256-31,-5-6-448 0,0 0-80 0</inkml:trace>
  <inkml:trace contextRef="#ctx0" brushRef="#br0" timeOffset="47959.18">3998 6398 32303 0,'0'0'1424'0,"4"-6"304"0,-1 0-1376 0,1-1-352 0,1 0 0 0,0 1 0 0,2 0 608 0,0 2 48 16,3-1 16-16,1 2 0 0,0 2 0 0,1 1 0 15,-1 1 0-15,2 1 0 0,-2 2-304 0,-2 0-64 16,0 3-16-16,-1 0 0 0,-3 2-160 0,1 1-128 16,-2 1 144-16,-1 1-144 0,-3 1 192 0,0 1-64 15,-3 0-128-15,0 1 192 0,-1-2-192 0,0 1 0 16,1-2 0-16,0 0 0 0,-2 0 0 0,2-2 0 16,0-2 0-16,-1-2 0 0,2-1 0 0,2-5 128 15,0 0-128-15,0 0 0 0,0 0 0 0,0 0 0 16,0 0-208-16,6-6 64 0,-1 1-176 0,2-3-16 0,1-2-16 0,-1-1 0 15,0-3 112-15,2-1 32 16,1 0 0-16,1 0 0 0,-2-2 16 0,1 1 16 16,-1 1 0-16,-1 2 0 0,-2 2 176 0,0 2 0 15,-2 2 160-15,0 1-160 0,-4 6 512 0,0 0 16 0,0 0 0 0,0 0 0 16,0 0 64-16,0 0 16 0,0 0 0 16,0 0 0-16,-5 2-320 0,2 3-64 0,1 1-16 0,0 2 0 15,-1 1-208-15,2 1 0 0,0 0 0 0,1-1 0 16,1 1 0-16,1 0-128 0,3 0 128 0,-1 0 0 15,0-1-176-15,0-1 32 0,3-2 0 0,1 0 0 16,0 0-608-16,1-1-112 0,1-1-32 16,1-2 0-16,1-2-1872 0,1-1-384 0,0-1-80 0</inkml:trace>
  <inkml:trace contextRef="#ctx0" brushRef="#br0" timeOffset="48210.71">4506 6247 30063 0,'0'0'1328'0,"0"0"272"0,-2-6-1280 0,2 6-320 16,-2-5 0-16,2 5 0 0,0 0 1360 0,0 0 208 16,0 0 32-16,0 0 16 0,0 0-608 0,0 0-128 15,0 0-32-15,0 0 0 0,6 4-432 0,-1 3-96 16,-1 2 0-16,1 2-16 0,-1 2-48 0,1 2 0 16,-2 2 0-16,0-1 0 0,-1 2-96 0,0 0-32 15,0 0 0-15,-3 2 0 0,-3-1-128 0,1-1 192 16,-1 1-192-16,-2 0 192 0,0 0-192 0,-1-2 0 15,-1 1-192-15,2-3 192 16,-3-1-560-16,-1 1 16 0,-2-2 0 0,0-2 0 16,1 0-1248-16,0-2-240 0,-2-2-48 0,-1-1-8352 0,1-2-1664 0</inkml:trace>
  <inkml:trace contextRef="#ctx0" brushRef="#br0" timeOffset="48445.07">4017 6285 27647 0,'-11'-6'2448'0,"7"4"-1952"0,-3-1-496 0,3 2 0 0,-3 1 896 0,1 1 64 16,1 2 32-16,-1 1 0 0,0 3-304 0,0 1-64 15,1 3-16-15,0 3 0 0,1 0-144 0,1 2-16 16,1 2-16-16,0 0 0 0,4 0-224 0,0 2-32 16,1 0-16-16,1 1 0 0,2 0-160 0,2 0 128 15,0 0-128-15,3-1 128 0,2 0-128 0,0-1 0 16,1 0 144-16,3-3-144 0,0 0 0 0,3-3-160 15,2-2 16-15,3-2 0 16,3-3-1024-16,4-3-208 0,3-1-32 0</inkml:trace>
  <inkml:trace contextRef="#ctx0" brushRef="#br0" timeOffset="48681.48">4995 6168 29487 0,'0'0'2624'0,"-1"-4"-2112"0,1 4-512 0,-2-6 0 16,-1-1 1360-16,1 2 176 0,2 5 16 0,0 0 16 16,0 0-48-16,0 0-16 0,0 0 0 0,0 0 0 0,0 0-768 0,0 0-160 15,0 0-16-15,0 7-16 0,0 3-336 0,1 2-64 16,0 3-16-16,0 1 0 0,1 1-128 0,-1 1 0 16,0 2 0-16,0 1 0 15,0-1 0-15,0 0 0 0,-1 0 0 0,0-1 0 16,0 1-272-16,0-1-144 0,0 0-32 0,-1-2 0 31,0 0-1648-31,0-2-336 0,-1 0-64 0,-1-1-13392 0</inkml:trace>
  <inkml:trace contextRef="#ctx0" brushRef="#br0" timeOffset="48854.28">4836 6438 28559 0,'0'0'2544'0,"-3"-4"-2032"16,-1-3-512-16,0 2 0 0,2-1 1648 0,1 2 224 0,1 4 48 0,0-6 16 15,2 1-848-15,3 1-160 0,-1-1-32 0,4 2-16 16,3 0-560-16,3-1-128 16,3 1 0-16,0 0-16 0,3-1-176 0,1 2 0 0,2 0 0 0,2 0 0 31,3-2-1536-31,-1 2-256 0,2-1-32 0</inkml:trace>
  <inkml:trace contextRef="#ctx0" brushRef="#br0" timeOffset="49513.07">5558 6167 27183 0,'0'0'1200'0,"2"-5"256"0,2 0-1168 0,-3-1-288 15,-1 1 0-15,0 5 0 0,0 0 1232 0,0 0 192 0,0 0 48 0,0 0 0 16,0 0-528-16,5 0-112 16,-5 0 0-16,7 4-16 0,-2 2-384 0,0 1-80 0,-1 3-16 0,0 0 0 15,0 1-144-15,-1 1-48 0,0 0 0 0,3 2 0 16,2-1-144-16,-2 0 192 0,1 0-192 0,-2-1 192 15,1-2-16-15,-1-1 0 0,0 0 0 0,0-2 0 16,1 0 32-16,0-1 16 0,1-2 0 0,-1-1 0 0,1-1 176 0,0-3 48 16,-1-1 0-16,2-1 0 0,0-2 48 0,-1 0 16 15,0-3 0-15,1-2 0 0,-2-3-208 0,1-1-48 16,-1-4 0-16,1 1 0 0,1-2-32 0,-2-1-16 16,1 0 0-16,-3 1 0 0,0-1-208 0,-2 1 176 15,0 1-176-15,-1 2 160 0,-2 2-160 0,-1 2 160 16,0 2-160-16,-2 2 160 0,2 1-160 0,0 2 128 15,0 0-128-15,2 5 128 0,-4-4-128 0,4 4 0 16,0 0 0-16,0 0 0 0,0 0 0 0,0 0 0 16,0 0-144-16,-4 6 144 15,1 0-480-15,1 2 16 0,-1 1 0 0,2 1 0 16,3 1-400-16,2 0-80 0,-3 0-16 0,3 1 0 16,1 1-1472-16,0 0-288 0,2 0-64 0,-1 0-7216 15,0 1-1456-15</inkml:trace>
  <inkml:trace contextRef="#ctx0" brushRef="#br0" timeOffset="49826.71">5895 6335 24639 0,'0'0'1088'0,"0"0"240"0,0 0-1072 0,0-6-256 0,0 6 0 0,1-4 0 16,1 0 1568-16,2-1 256 0,1 1 48 0,1-1 16 16,2 1-688-16,1 0-144 0,1 0-32 0,-1 2 0 15,0 1-448-15,1 1-112 0,0 1-16 0,0 1 0 16,-1 1-304-16,-2 0-144 0,-3 1 128 0,0 4-128 0,1 1 128 0,-3 1-128 15,-2 1 0-15,-1 0 128 0,-2 1-128 0,-2 0 160 16,-1 0-160-16,-1 1 160 0,-1-1 96 0,1 0 32 16,-1-1 0-16,0-1 0 0,0-1 0 0,2 0 0 15,0-1 0-15,3-2 0 0,0 0 64 0,3-6 16 16,0 0 0-16,1 5 0 0,-1-5-80 0,4 5-16 16,2-3 0-16,0-1 0 0,2-1-64 0,1 0-16 15,2-1 0-15,0 1 0 0,1-2-192 0,1-1 128 16,1 0-128-16,1 0 0 15,0-1-384-15,2 1-160 0,1 0-32 0,0 1-16 16,-3-3-1808-16,1 2-352 0,-1 0-80 0</inkml:trace>
  <inkml:trace contextRef="#ctx0" brushRef="#br0" timeOffset="50282.85">6467 6158 33055 0,'5'-14'1472'0,"-3"8"288"0,2-1-1408 0,1 1-352 0,2-2 0 0,0 0 0 16,2 1 352-16,0-1 0 0,1 1 0 0,0 3 0 0,1 2 224 0,1 1 64 16,-1 1 0-16,1 1 0 0,-1 1-336 0,-1 1-64 15,0 4-16-15,-2 0 0 0,-3 0-224 16,1 2 128-16,-1 2-128 0,-2 1 0 15,0 0 128-15,-1 1-128 0,-2 2 0 0,-1-1 144 0,-2 0-144 0,0 1 0 16,0-1 0-16,0-1 0 16,-2-1 0-16,2-2 0 0,1-2 0 0,1 0 0 15,1-2 0-15,0-6 128 0,0 0-128 0,0 0 0 0,0 0 0 0,0 0 0 16,5-1 0-16,1-2 0 0,0-3 0 0,0-1 0 16,0-3 0-16,1-2 0 0,-1-3 0 0,1 1 0 15,-1-1 128-15,-1-1-128 0,1 1 0 0,-1 0 0 16,-3 2 0-16,3 2 0 0,-3 2 0 0,1 2 0 15,-3 0 128-15,0 7-128 0,0 0 384 0,0 0 64 0,0 0 0 0,0 0 0 16,0 0 48-16,0 0 16 16,0 0 0-16,-3 7 0 0,1 2-384 0,-2 0-128 15,3 1 0-15,0 1 0 0,0 1 0 0,1 1 0 16,1-1 0-16,2 0 0 16,2 0-192-16,1-1 32 0,1-1 0 0,0-1 0 15,-2-2-576-15,2 0-112 0,0-2-32 0,3 0 0 0,1-4-1888 0,1 0-384 0</inkml:trace>
  <inkml:trace contextRef="#ctx0" brushRef="#br0" timeOffset="50532.95">7071 5981 17503 0,'-5'-4'1552'0,"1"1"-1232"0,-1 0-320 0,5 3 0 15,-3-3 4176-15,3 3 784 0,0 0 160 0,0 0 16 0,0 0-3296 0,0 0-672 16,0 0-128-16,0 0-16 0,0 0-448 0,3 6-64 15,1 2-32-15,0 2 0 0,2 2-144 0,-1 1-16 16,-1 2-16-16,1 3 0 0,-1 2-80 0,-2 1-16 31,2-1 0-31,-4 2 0 0,0 0-80 0,-2 2 0 0,-2-1-128 0,-1 0 192 0,-3 0-192 0,-1 1 128 16,-2 0-128-16,-1 0 0 0,-2-2-160 0,-2-2-128 16,0 0-32-16,-2-3 0 15,-1-2-512-15,-1-2-96 0,-1-2-32 0,0-1 0 16,-1-1-1680-16,-1-2-352 0,1-3-64 0</inkml:trace>
  <inkml:trace contextRef="#ctx0" brushRef="#br0" timeOffset="50767.94">6350 6085 33407 0,'0'0'1472'0,"-5"0"320"15,0-1-1440-15,0 2-352 16,0 3 0-16,0 0 0 0,-1 3 704 0,1 1 64 0,-1 3 0 0,1 3 16 15,0 0-192-15,1 2-32 0,1 3-16 0,2 2 0 16,1 0-368-16,1 2-176 0,2 1 160 0,1-1-160 16,2-1 0-16,2 0 128 0,0-1-128 0,3-1 0 15,0-1 0-15,3-3 0 0,0 0 0 0,2-3 0 16,2-1 0-16,3-2-240 0,4-3 32 0,3-2 0 16,1-3-2304-16,2-3-464 0</inkml:trace>
  <inkml:trace contextRef="#ctx0" brushRef="#br0" timeOffset="51175.21">7713 5939 20271 0,'0'0'1792'0,"3"-4"-1424"0,1-1-368 0,-2 2 0 0,0 0 2032 0,-2 3 336 15,2-4 64-15,0 1 0 0,1 0-304 16,-3 3-64-16,0 0-16 0,0 0 0 0,0 0-880 0,0 0-176 16,5 3-32-16,1 4-16 0,-3-1-384 0,-1 3-80 15,0 2-16-15,0 1 0 0,0 2-224 0,0 2-48 16,-2 0-16-16,0-1 0 0,-1-1-176 0,0 0 0 16,-2 2 0-16,1 0 128 0,0 1-128 0,2-1 0 15,-1 1 0-15,-1 3 0 16,1-1-544-16,-1-2-96 0,0-3 0 0,1-2-16 15,0-1-2208-15,0-1-432 0,-1-2-96 0</inkml:trace>
  <inkml:trace contextRef="#ctx0" brushRef="#br0" timeOffset="51348.77">7564 6169 23039 0,'-5'-10'1024'0,"5"10"192"16,-2-6-960-16,1 1-256 0,2-2 0 0,1 2 0 0,0-1 2080 0,3 1 368 15,0-1 80-15,4 1 16 0,1-1-1776 0,3 1-336 0,1-1-80 0,4 1-16 16,4-1-336-16,0 2 0 0,3-2 0 0,3 2 0 16,0 0-432-16,3-1-96 0,1 1-32 0,1-1-8976 15,0 0-1808-15</inkml:trace>
  <inkml:trace contextRef="#ctx0" brushRef="#br0" timeOffset="51710.6">8228 5861 27583 0,'0'0'1216'0,"0"0"256"0,0 0-1168 0,1-6-304 15,-1 6 0-15,0 0 0 0,0 0 1584 0,0 0 256 16,0 0 48-16,0 0 16 0,0 0-880 0,0 0-192 16,0 0-16-16,-2 9-16 0,-1 3-528 0,3 3-96 15,-2 1-32-15,2 2 0 0,2 0-144 0,0 1 0 16,0 0 144-16,0 1-144 0,1 0 144 0,2 1-144 16,-1 1 192-16,3-1-192 0,-1-2 144 0,1-3-144 15,1 0 0-15,0-2 144 0,1-1-144 0,2-2 192 16,-1-2-192-16,0-2 192 0,0-2-16 0,1-3 0 0,1 0 0 15,0-5 0-15,0-1 112 0,0-2 32 0,0-1 0 0,0-4 0 16,-2-4 0-16,0-2 0 16,0-3 0-16,0-2 0 0,-1-1-96 0,-1-1-16 0,-1-2 0 0,0 1 0 15,-2 0-80-15,-2 2-128 0,-1 2 176 0,-1 2-176 16,0 3 192-16,-1 1-192 0,-2 2 192 0,0 3-192 16,-1 3 240-16,1 0-64 15,0 1-16-15,2 6 0 0,0 0-32 0,0 0-128 0,-3-3 192 0,3 3-64 16,0 0-128-16,0 0-144 0,0 0 144 0,-3 7-208 31,1 0-192-31,1 3-48 0,1 2 0 0,2 2 0 16,2-1-416-16,0 0-96 0,0 1 0 0,2 1-16 0,1-1-1200 0,0 0-256 0,3 1-32 0,0-3-7520 15,0-1-1488-15</inkml:trace>
  <inkml:trace contextRef="#ctx0" brushRef="#br0" timeOffset="52339.12">8472 5881 10127 0,'0'0'896'0,"0"0"-704"16,0 0-192-16,0 0 0 0,-6 3 2400 0,1 0 448 16,-1 2 96-16,0 1 0 0,-2-2-1152 0,2 1-224 15,-1 2-48-15,1 3-16 0,1-2-528 0,1 1-96 16,0 0-32-16,1 0 0 0,0 0-208 0,2-2-64 16,1 1 0-16,1-1 0 0,1-1 32 0,2 1 0 15,1-1 0-15,1-1 0 0,2-2 0 0,1-1 0 0,1-1 0 0,1 0 0 16,1-1-176-16,1 0-48 0,0-2 0 0,1-1 0 15,2 0-256-15,-3-2-128 0,-2 0 0 0,0 0 128 16,0 1-400-16,0 0-96 0,-1-1-16 0,0 1 0 31,-2 0-1856-31,-2 2-368 0,0-1-80 0</inkml:trace>
  <inkml:trace contextRef="#ctx0" brushRef="#br0" timeOffset="52794.95">8692 6135 21183 0,'0'0'1888'0,"0"0"-1504"0,0 0-384 0,1-5 0 0,-1 5 2576 0,4-4 448 16,0 0 96-16,1 0 16 0,2 2-1712 0,2 2-336 16,1 1-64-16,1 1 0 0,0 1-512 0,0 0-112 15,0 1-16-15,0 2 0 0,-3-1-224 0,0 2-160 16,-2 2 192-16,-1-2-192 0,-2 2 192 0,-3-1-192 15,0 0 192-15,-2-1-192 0,-2 2 192 0,-2 0-192 0,-1-1 192 0,-1-1-192 16,-1 1 144-16,1 0-144 0,1-2 0 0,0 1 144 16,0-2-144-16,2 1 0 15,1-2 0-15,4-4 0 0,0 0 0 0,0 0 0 16,0 0 0-16,0 0 0 0,0 0 0 0,3 7 0 0,1-3 0 0,2 1 0 16,0-2 0-16,2 0 0 15,0-1 0-15,1 1 0 0,-4-1 0 0,3 0 0 0,-1 0 0 0,1 0 0 16,-1 1 0-16,-1-1 128 0,0 1-128 15,-6-3 128-15,4 6 176 0,0-1 16 0,-4-5 16 0,3 7 0 16,-3-7-32-16,0 6-16 0,0-6 0 0,-2 7 0 16,-3-2-48-16,1 1-16 0,-2-2 0 0,0 1 0 15,-1-2-96-15,-1 0-128 0,1 1 176 0,-2-2-176 16,-1 0 128-16,0-1-128 0,-1 0 0 0,1 0 0 16,-3-1-256-16,1 0-144 0,0-1-48 0,0 0 0 15,1-1-2400-15,-1 0-480 0,1-2-112 0,1 1-16 0</inkml:trace>
  <inkml:trace contextRef="#ctx0" brushRef="#br0" timeOffset="53234.4">9081 5898 31327 0,'4'-13'2784'0,"-4"13"-2224"16,0 0-560-16,4-5 0 0,2 0 672 0,-1 2 32 0,2 0 0 0,0 0 0 15,1 3-192-15,1 0-16 16,0 0-16-16,-2 4 0 0,3-1-48 0,0 4-16 16,1-1 0-16,-3 3 0 0,1 0-160 0,-3 1-48 15,0 1 0-15,-3 1 0 0,-1-1 0 0,0 1 0 0,-4 0 0 0,0 0 0 16,-1 0-80-16,-2 0-128 16,1-1 176-16,0 0-176 0,-1-1 144 0,3 0-144 0,-1-1 0 0,-2 0 144 15,4-2-144-15,-1 0 0 0,1 0 0 0,1-7 128 16,0 0-288-16,0 0-64 0,0 0-16 15,0 0 0-15,0 0-208 0,0 0-32 0,0 0-16 0,6-2 0 0,1-1 112 0,0-2 32 16,-1-3 0-16,1 0 0 0,-1-2 352 0,2-1 0 16,-1-1 0-16,-1 0 0 0,1 0 192 0,-2 0 0 15,-1 0 0-15,-1 1 0 0,0 1 208 0,0 2 48 16,-2 1 16-16,0 1 0 0,-1 6 48 0,0 0 16 16,-2-4 0-16,2 4 0 0,0 0-32 0,0 0-16 15,0 0 0-15,-6 1 0 0,1 1-352 0,1 2-128 16,-1 3 0-16,1 0 144 0,2-1-144 0,0 2 0 15,1 1 0-15,1-1 0 0,0 1-144 0,1 0 144 16,1 1 0-16,2-1 0 0,1-2-192 0,3 1 192 16,-1 0-192-16,3 0 192 15,1-1-880-15,3-2-64 0,1-2-16 0,1-1 0 16,0-2-2192-16,0-1-448 0,17-3-96 0,-8-3-9248 0</inkml:trace>
  <inkml:trace contextRef="#ctx0" brushRef="#br0" timeOffset="53531.85">9594 5766 32591 0,'-6'-9'1440'0,"4"4"304"0,0-2-1392 0,0 1-352 0,1-1 0 0,-1 1 0 16,0 0 896-16,2 6 96 0,0 0 32 0,0-5 0 16,0 5-16-16,0 0 0 0,0 0 0 0,0 0 0 15,0 0-576-15,6 2-112 0,-1 1-32 0,2 1 0 16,0 2-96-16,-1 3 0 0,1 2-16 0,1 2 0 15,-1 1 0-15,2 2 0 0,0 0 0 0,-1 3 0 16,-2 1-48-16,0 1 0 0,-1-1 0 0,-2 1 0 16,0 1 32-16,-3 0 0 0,-4 0 0 0,0 1 0 15,-4 2-32-15,-2-1-128 0,-1-1 192 0,-2 0-64 0,-2-1-128 0,-2 0 0 16,-1 0 0-16,-1-1-176 16,-1-1-608-16,-1 0-128 0,-1-2-32 0,-1 0 0 15,-1-4-2352-15,-1-2-480 0</inkml:trace>
  <inkml:trace contextRef="#ctx0" brushRef="#br0" timeOffset="53861.61">9118 5763 25791 0,'0'0'1152'0,"-1"-6"224"0,1 1-1104 0,-3-1-272 0,1 0 0 16,0 0 0-16,0 0 1664 0,0 1 288 0,2 5 48 0,0 0 16 16,-6-4-640-16,6 4-128 0,-5-1-32 0,-1 3 0 0,-1 2-608 0,1 4-128 15,0 2-32-15,0 3 0 16,-1 4-224-16,1 3-48 0,0 3-16 0,1 2 0 15,-1-1-160-15,1 4 128 0,0 0-128 0,2 2 128 16,1 0-128-16,2 0 0 16,3 0 0-16,0 1 0 0,2-1 0 0,1-2 0 0,4 1 0 0,2-3 0 15,4-2-640-15,1-2-64 0,4-2-16 0,3-2-10624 16,4-3-2128-16</inkml:trace>
  <inkml:trace contextRef="#ctx0" brushRef="#br0" timeOffset="76456.4">552 7722 7359 0,'0'0'320'0,"0"0"80"0,0 0-400 0,0 0 0 0,0 0 0 0,0 0 0 16,2-5 1696-16,1 0 256 0,-3 5 48 0,3-5 16 16,-3 5-720-16,2-6-144 0,-1 1-16 0,-1 5-16 15,3-5-224-15,2 1-32 0,-2-2-16 0,-3 6 0 16,0 0-192-16,0 0-32 0,2-5-16 0,-2 5 0 15,3-6 0-15,-3 6 0 0,0 0 0 0,0 0 0 16,3-4-144-16,-3 4-16 0,0 0-16 0,0 0 0 0,0 0-176 0,0 0-48 16,0 0 0-16,0 0 0 0,0 8-208 0,0 2 0 15,0 1 0-15,0 2 0 0,-3 1 0 0,2 1 0 16,0 2 0-16,0 1 0 0,0 1 0 0,0 2 0 16,2 0 0-16,-1 0 0 0,1 0 0 0,0-1 0 15,1-2 128-15,2 0-128 0,-1-1 0 0,1-2 0 16,1 0 0-16,0-1 0 0,3-3 0 0,0-2 176 15,-1 0-176-15,2-2 160 0,1-2 144 0,0-1 16 16,-1-2 16-16,1 0 0 0,0-1 32 0,-1-1 0 0,1-2 0 0,-1-1 0 16,-1-2 16-16,0-1 16 15,-1-2 0-15,0-1 0 0,1-2-80 0,-3-1-32 16,2-2 0-16,-2-1 0 0,1-1-80 0,-2-2-16 16,0 0 0-16,1-1 0 0,-4-2-192 0,1 2 144 15,-1 2-144-15,0 0 128 0,-2 2-128 0,0 2 0 0,1 1 0 0,-1 1 128 16,-1 0-128-16,-3 2 0 15,2 1 0-15,0 1 128 0,-2 2-128 0,1 1 0 0,0 0 144 0,-1 1-144 32,5 3 0-32,-5 0 0 0,-1 1 0 0,6-1 0 0,-5 3 0 0,0 2-128 0,1 0 128 0,1 1-192 0,3-6 192 0,-3 6-160 15,1 1 160-15,1 0-160 0,1-2 160 0,0 1 0 32,0-6 0-32,1 6 0 0,-1-6 0 0,1 7 0 0,-1-7-128 0,4 6 128 0,0 0 0 0,0-1 0 15,2 0 0-15,-2-1 0 0,-4-4-128 0,6 5 128 16,0-2-128-16,1-1 128 0,-7-2-240 0,8 2 48 15,1-1 0-15,-1 0 0 16,0-1-1904-16,1-1-368 0,0-1-80 0</inkml:trace>
  <inkml:trace contextRef="#ctx0" brushRef="#br0" timeOffset="77967.4">1242 7709 13295 0,'0'0'576'0,"0"0"144"0,0 0-576 15,0 0-144-15,1-6 0 0,0 2 0 0,0 0 1280 0,0-2 208 0,-1 6 48 0,2-5 16 16,0-1-96-16,1 2-32 0,-3 4 0 0,0 0 0 16,1-6-304-16,-1 6-64 0,0 0-16 0,0 0 0 15,0 0-448-15,0 0-80 0,0 0-32 0,0 0 0 16,0 0-224-16,0 0-64 0,1 7 0 0,0 0 0 15,0 2-48-15,-1 2-16 0,0 0 0 0,-1 1 0 16,2 3 32-16,-2-1 0 0,-1 1 0 0,-1 1 0 16,2 0 0-16,0 1 0 0,-1-1 0 0,0 1 0 0,1-2-32 0,0 1-128 15,0-2 192-15,1 0-64 0,0 0 0 0,0 0 0 16,0-1 0-16,0-2 0 0,0-2 64 0,0-1 0 16,1 0 0-16,0-1 0 0,0-1 0 0,-1 1 0 15,0-7 0-15,0 0 0 0,0 0 64 0,0 0 32 16,1 5 0-16,-1-5 0 0,0 0 32 0,0 0 16 15,4 6 0-15,-4-6 0 0,0 0 32 0,6 4 0 16,0 0 0-16,0-1 0 0,-6-3-208 0,7 0-32 16,-7 0-128-16,6 0 192 0,2 0 0 0,-2 0-16 15,-6 0 0-15,8-1 0 0,0 0-176 0,0-1 192 0,-1-2-192 0,0 2 192 16,-1 0-192-16,1 1 0 16,1-3 0-16,-2 3 0 0,1 0 0 0,0 0 0 0,-1-1 128 0,1 1-128 15,-7 1 0-15,6 0 0 0,1 0 0 0,0 0 0 16,-7 0 0-16,7 0 0 0,1 0 0 0,0-1 128 15,-2 0-384-15,1 1-64 0,0-1-32 0,-2-1 0 32,-5 2-736-32,0 0-160 0,0 0-32 0,7-1-9200 0,-7 1-1840 0</inkml:trace>
  <inkml:trace contextRef="#ctx0" brushRef="#br0" timeOffset="78358.86">1550 7649 21823 0,'0'0'960'0,"-3"-5"208"0,2-2-928 0,1 2-240 0,0-1 0 0,-1 1 0 16,1 5 1248-16,0 0 208 15,1-7 32-15,-1 7 16 0,1-5 0 0,-1 5 0 16,3-7 0-16,-3 7 0 0,0 0-624 0,3-4-128 0,-3 4-32 0,0 0 0 16,5-5-240-16,1 3-48 15,-6 2-16-15,8 1 0 0,-2 0-176 0,1 3-48 16,-1 0 0-16,1 2 0 0,0 1-64 0,-1 3 0 16,1 2-128-16,-1 1 192 0,0 1-48 0,-1 1-16 15,1 2 0-15,-1 0 0 0,-1 3-128 0,-1 1 192 0,0 2-192 0,0 0 192 16,-2 1-192-16,-1 2 128 0,-1-1-128 0,-2 1 128 15,-1 0 0-15,-2-1-128 0,0-1 192 0,-3 0-64 16,-3-2-128-16,-1 0-144 0,-4 1 144 0,0-1-208 16,-2-1-352-16,-2 0-64 15,-1-1-16-15,0-1 0 0,-1-2-1680 16,1-1-352-16,-1-2-64 0</inkml:trace>
  <inkml:trace contextRef="#ctx0" brushRef="#br0" timeOffset="78769.63">1005 7652 18191 0,'0'0'800'0,"0"0"176"0,0 0-784 0,0 0-192 16,0 0 0-16,0 0 0 0,-1-7 1200 0,1 7 192 0,0 0 32 0,0 0 16 0,0 0-416 0,0 0-96 16,-6 0-16-16,1 4 0 31,1 4-464-31,-2 2-80 0,2 1-32 0,-3 3 0 0,0 3-144 0,0 2-48 0,-1 1 0 0,0 4 0 15,1 2 112-15,0 1 0 0,0 0 16 0,2 1 0 16,1 2-48-16,-2 0-16 0,2-2 0 0,1 1 0 16,1 0-208-16,2-2 0 0,1-3 128 0,3 1-128 0,0-1 0 15,2-3 0-15,1-2 0 0,3-1 0 0,0-3 160 16,1 0-160-16,1-2 160 0,5-1-160 0,-1-1 0 0,5-3 128 16,2-2-128-16,1-2 0 31,2-2-656-31,0-4-176 0,3-3-48 0</inkml:trace>
  <inkml:trace contextRef="#ctx0" brushRef="#br0" timeOffset="79192.43">2083 7741 24879 0,'0'0'2208'0,"0"0"-1760"15,0 0-448-15,0 0 0 0,0 0 896 0,0 0 112 16,0 0 16-16,0 0 0 0,0 0 128 0,3-5 48 16,2 1 0-16,0 1 0 0,2-1-640 0,-2 1-128 15,4 1-32-15,0 0 0 0,1-1-272 0,1 2-128 16,1 0 0-16,0 0 128 0,1 0-272 0,1 1-64 15,-2 0-16-15,0 0 0 16,-1 1-2016-16,-1 0-416 0,-2 1-80 0</inkml:trace>
  <inkml:trace contextRef="#ctx0" brushRef="#br0" timeOffset="79349.53">2072 7913 15663 0,'-6'-1'1392'16,"6"1"-1120"-16,0 0-272 0,-6 0 0 0,-1 1 2928 0,3 1 528 0,4-2 96 0,0 0 32 15,0 0-1712-15,0 0-336 0,0 0-64 0,0 0 0 16,0 0-592-16,6 4-112 0,1 0-32 0,3-1 0 16,1-2-368-16,2-1-80 0,2-1-16 0,1-1 0 15,3 0-272-15,1-1 0 0,-2-1 0 0,2-1-11120 16,0 0-2160-16</inkml:trace>
  <inkml:trace contextRef="#ctx0" brushRef="#br0" timeOffset="86363.27">2620 7574 2751 0,'0'0'256'0,"0"0"-256"0,0 0 0 0,0 0 0 16,0 0 2144-16,0 0 384 0,0 0 80 0,0 0 16 15,0 0-1456-15,0 0-272 0,0 0-64 0,0 0-16 16,0 0 96-16,0 0 32 0,0 0 0 0,0 0 0 15,0 0 48-15,0 0 16 0,0-5 0 0,0 5 0 16,0 0-48-16,0 0-16 0,0 0 0 0,0 0 0 0,0 0-128 0,0-5-32 16,-1-1 0-16,1 6 0 0,0 0-192 0,0 0-32 31,0 0-16-31,0 0 0 0,0 0-192 0,-5 3-32 0,1 2-16 0,0 1 0 0,-2 2-112 0,1 2 0 16,-1 1-16-16,1 1 0 0,-1 1-48 0,1 3-128 15,-1 0 192-15,1 2-64 0,-1-1-128 0,2 1 0 16,0 1 0-16,2-2 128 0,0 1-128 0,1-2 0 15,2 1 0-15,0-1 0 0,0 1 0 0,1-1 0 16,3-1 0-16,-1-3 0 0,1-1 176 0,0-1 0 16,2-1 0-16,0-2 0 0,1-1 96 0,1-1 32 0,1-1 0 0,0-2 0 15,1-1 80-15,0-1 0 16,1-1 16-16,1-1 0 0,-1-3 64 0,1 1 16 16,1-4 0-16,-2-1 0 0,-1-2 0 0,0-2 0 15,-1-1 0 1,-2-3 0-16,0 0-16 0,-2-2 0 0,-2-2 0 0,-1 1 0 0,-2 0-128 0,-1 0-16 0,-3-1-16 0,0 1 0 15,-2 1 16-15,-1 2 0 16,-2 0 0 0,0 2 0-16,0 0-128 0,-1 3 0 0,-1 0-16 0,0 3 0 0,0 1-176 0,1 1 0 15,0 1 0-15,1 2-176 16,-2 2-400-16,0 2-64 0,1 2-32 0,0 2-11824 16,0 3-2368-16</inkml:trace>
  <inkml:trace contextRef="#ctx0" brushRef="#br0" timeOffset="112441.05">811 8642 3679 0,'0'0'160'0,"-2"-7"32"0,0 0-192 0,2 7 0 0,0 0 0 0,-3-6 0 15,3 6 2800-15,0 0 512 0,-4-7 96 0,4 7 32 32,0 0-2704-32,0 0-544 0,0 0-192 0,0 0 144 15,0 0-144-15,0 0 0 0,0 0 0 0,0 0 0 0,11 4 0 0,0-1 0 0,2 0 0 0,0 0 0 16,2 0 0-16,3-1 0 0,3-2 0 0,4-1-176 31,4-1 176-31,6 0 0 0,4 0 128 0,4-1-128 16,1-3 336-16,2 0 0 0,2-2 0 0,3-2 0 15,4-2 192-15,8 0 48 0,8 0 0 0,-1 0 0 16,-2-1-224-16,0 2-32 0,2 0-16 0,3 1 0 16,3 0-96-16,-1 0-16 0,-2-1 0 0,-4-1 0 0,-2-1-48 0,0 2-16 15,0 3 0-15,-1-1 0 0,-2-1-128 0,-6 1 0 16,-7-2 0-16,-6 3 128 0,-2-1 128 0,-4 1 0 16,-5 0 16-16,-5 3 0 0,-3 1 48 0,-5 0 16 15,-5 2 0-15,-3 0 0 0,-4 1-32 0,-9 1-16 16,0 0 0-16,0 0 0 0,0 0-288 0,0 0 0 15,0 0 0-15,0 0-144 16,0 0-736-16,-11-1-144 0,-1 3-16 0,-2 1-16 0</inkml:trace>
  <inkml:trace contextRef="#ctx0" brushRef="#br0" timeOffset="112848.21">1185 8660 22463 0,'-26'-7'992'0,"8"3"208"0,-1 2-960 0,-1 1-240 0,2 1 0 0,2 0 0 16,1 0 0-16,4 1-240 0,3 0 48 0,8-1 16 15,0 0 176-15,0 0-192 0,0 0 192 0,0 0-192 16,0 0-16-16,10 8-16 0,-1-3 0 0,5 1 0 15,2-1 224-15,4-1 0 0,3-2-160 0,1 0 160 16,0-2 0-16,4 0 0 0,3-2 0 0,4 0 0 16,2-3 0-16,6 0 0 0,6-1 0 0,6-1 0 15,5-3 528-15,0-1 32 0,-4-1 0 0,2 1 0 0,4 0 128 16,4-1 16-16,4-3 16 0,0 2 0 0,-1 1-208 0,-2 0-32 16,-2-1-16-16,1 1 0 0,-1 1-144 0,-1 1-16 15,1 0-16-15,-6-1 0 0,-7-1-16 0,-4 3 0 16,-3 1 0-16,-4 4 0 0,-4 0 48 0,-2 2 16 15,-4 1 0-15,-4 0 0 0,0 1-160 0,-3 1-48 16,-3 0 0-16,-3 0 0 0,-4-1-128 0,0 3 128 16,-3 0-128-16,-11-3 128 15,0 0-528-15,7 3-112 0,-7-3-32 0,0 0 0 16,0 0-592-16,0 0-112 0,-6 7-32 0</inkml:trace>
  <inkml:trace contextRef="#ctx0" brushRef="#br0" timeOffset="113035.83">2772 8469 23951 0,'0'0'2128'0,"0"0"-1696"0,-1-8-432 0,-2 1 0 15,1 0 1024-15,2 7 112 0,0 0 16 0,0 0 16 16,-3-7-352-16,3 7-80 0,0 0-16 0,0 0 0 16,0 0-464-16,0 0-112 0,0 0-16 0,0 0 0 31,0 0-1600-31,0 0-336 0,0 0-64 0,10 7-16 0</inkml:trace>
  <inkml:trace contextRef="#ctx0" brushRef="#br0" timeOffset="114803.43">423 9041 26719 0,'0'0'2368'0,"0"0"-1888"0,-1-6-480 0,1 1 0 16,0 1 656-16,0 4 48 0,0 0 0 0,0 0 0 15,0 0 16-15,0 0 16 0,0 0 0 0,1 7 0 16,0 3-528-16,1 2-208 0,1 3 176 0,-1 0-176 16,-1 1 128-16,1 2-128 0,0 2 0 0,1 0 144 15,-2 1-144-15,1-1 128 0,0 0-128 0,-1-1 128 16,-1 0-128-16,2-1 0 15,-1-1 0-15,-1-3 0 0,-1-2 128 0,1-1-128 0,-3-2 128 0,1 0-128 0,2-9 256 0,-3 5-16 16,3-5-16-16,-5 4 0 0,0-3 352 0,-1-1 64 16,0-2 0-16,0-3 16 0,2-4-208 0,-2-2-32 31,1-2-16-31,-1-3 0 0,2-4-48 0,0-4-16 16,1-4 0-16,2 1 0 0,0-3-96 0,1 0-32 15,0 2 0-15,2 1 0 0,0 3-208 0,3 1 128 0,-1 2-128 0,2 2 0 16,-1 4 192-16,2 2-48 15,2 2-16-15,-3 3 0 0,2 1 128 0,0 3 0 16,0 1 16-16,-1 2 0 0,0 1-96 0,0 1-32 0,1 1 0 0,0 1 0 16,-3 2-144-16,1 0 0 0,-1 2 0 0,1 0 0 15,-2 2 0-15,0 1 0 0,-2 2-160 0,-1 0 160 16,-1 0-240-16,-1 2 48 0,-1-1 16 0,2-1 0 16,-3 0 176-16,1-1 0 0,0-1-144 0,0-2 144 15,-1-2 0-15,3-6 0 0,-2 6 0 0,2-6 0 16,0 0 0-16,0 0 0 0,0 0 0 0,0 6 0 0,0-6 0 0,0 0 0 15,3 7 0-15,2 0 0 0,1-2 0 0,0 1 0 16,1 0 0-16,2 1 0 0,1-1-160 0,-1 2 160 16,-1 0 0-16,-2 1-144 0,1 0 144 0,1 2 0 15,-3-1 0-15,0 0 0 0,-3-1 0 0,0 1 0 16,0 1 128-16,-2-2-128 0,-2-2 208 0,-1 2-16 16,-2-1-16-16,-1 0 0 0,-2-2 80 0,-2 1 32 15,0-1 0-15,0 0 0 0,2-3-160 0,-2 1-128 0,-1-1 192 16,1-1-192-16,0-1-144 0,1-1-144 15,0-1-32-15,2-3 0 16,0-1-2576-16,3 0-528 0,0-2-96 0</inkml:trace>
  <inkml:trace contextRef="#ctx0" brushRef="#br0" timeOffset="115086.63">693 9126 25503 0,'0'0'1136'0,"0"0"224"0,-3 7-1088 0,0 1-272 0,0 1 0 0,0 1 0 16,-1 2 816-16,2 0 96 0,1 1 32 0,0 1 0 15,0 1-176-15,1-1-16 0,2 0-16 0,3 0 0 16,-1-1-416-16,2-1-96 0,1-1-16 0,1-1 0 16,-1-3-32-16,1 1-16 15,1-1 0-15,4-2 0 0,-1-3-16 0,1-2 0 0,-1-1 0 0,1-3 0 0,-1-5 368 0,-6 3 80 16,0-3 16-16,-1-2 0 0,1-1 288 0,-1-2 48 16,-3-1 16-16,1-1 0 0,-1-3-320 15,-2 0-64-15,-1 2-16 0,-1 0 0 0,-3 2-256 0,1 1-48 16,-2 2-16-16,1 4 0 0,-2 0-16 0,-1 2 0 15,0 3 0-15,-1 1 0 0,0 2-224 0,0 1-288 16,0 1 64-16,1 1 16 16,-1 2-752-16,2 1-160 0,1 1-32 0,0 2 0 15,2 2-1952-15,0 0-400 0</inkml:trace>
  <inkml:trace contextRef="#ctx0" brushRef="#br0" timeOffset="115667.67">881 9174 24303 0,'0'0'1072'0,"0"0"224"0,0 0-1040 0,4 7-256 16,-1 0 0-16,2 1 0 0,-2 1 848 0,2 0 112 16,-1-1 32-16,0 1 0 0,1 0-240 0,0 0-48 0,1 0-16 0,0-1 0 15,0 0-368-15,0 1-80 16,1 0-16-16,0-2 0 0,-1-1-224 0,1-2 128 0,2 0-128 0,-2-2 0 16,3-1 192-16,-1-2-48 0,1-1-16 0,-2-4 0 15,-1 0 128-15,1-3 0 0,0-2 16 0,-4-2 0 16,1-3 272-16,-1 1 48 0,0-1 16 0,1 2 0 15,-4 1-32-15,-1 2-16 0,0 2 0 0,-1 2 0 0,0 2 256 0,1 5 48 16,0 0 16-16,0 0 0 0,0 0-432 0,0 0-64 16,0 0-32-16,-4 5 0 0,3 2-352 15,0 1 0-15,1 1 0 0,1 0-192 0,1 2 192 0,1 0 0 16,0 0-144-16,1 0 144 0,4 2 0 0,-1-4 0 16,-2 0 0-16,3-1 0 15,1-3-512-15,1 0 0 0,-1-2 16 0,2-2 0 16,-1-2-528-16,1-2-128 0,1-3 0 0,1-1-16 15,-2-3-144-15,2-2-32 0,-1-3 0 0,-1 0 0 16,0-2 336-16,-1 0 64 0,0 1 16 0,-2 3 0 16,-2 2 256-16,1 1 48 0,-3 4 16 0,0 1 0 0,-4 5 848 0,0 0 160 0,0 0 48 0,0 0 0 15,0 0 64-15,0 0 32 16,4 8 0-16,-1 1 0 0,-1 0-32 0,-1-1-16 16,0 1 0-16,0 1 0 0,2 0-80 0,-3 0-16 0,1-1 0 0,-1-2 0 15,0-7 208-15,0 0 32 0,0 0 16 0,0 0 0 16,0 0 208-16,0 0 32 15,0 0 16-15,5-1 0 0,1-3 48 0,-1-2 0 0,1-2 0 0,-1-3 0 16,3-1-336-16,-3-2-64 0,1 1-16 0,1 0 0 16,-1 0-368-16,1 1-176 0,-1 0 160 0,0 2-160 15,-1 2 0-15,2 1 0 0,0 3 0 0,-1 2 0 16,1 1-208-16,-1 2 16 0,1 1 0 0,1 1 0 31,-1 3-224-31,3 0-32 0,0 1-16 0,2 1 0 0,-1-1-304 16,3 1-48-16,-1-1-16 0,2-1 0 0,2 1-2128 15,-1-3-432-15,1 0-96 0</inkml:trace>
  <inkml:trace contextRef="#ctx0" brushRef="#br0" timeOffset="116045.58">1797 9032 8287 0,'1'-14'736'0,"-1"8"-592"15,-1 1-144-15,-1-1 0 0,-2 1 3696 0,-1 0 704 16,-1 1 144-16,-1 1 16 0,-1 1-1488 0,1 2-320 16,-1 1-48-16,-2 2-16 0,-2 1-1328 0,0 3-272 15,2 3-48-15,-2 1-16 0,0 0-576 0,2 1-112 16,0 1-16-16,2 1-16 0,0 1-176 0,2-1-128 15,1 1 144-15,1 1-144 0,1-1 128 0,1 1-128 16,2-2 0-16,1-1 0 0,1 0 0 0,2-1 0 16,2-1 0-16,0-2 0 0,3-3 0 0,1-2 0 15,1-3 0-15,2-2 0 0,0-2 0 0,2-4-208 16,-2-2 16-16,1-3 0 0,-1-2 192 0,1-4-192 0,-1-1 192 16,0-4-192-16,-1-5 192 0,0-2 240 0,-1-3-48 15,0-1-16-15,-2 1-48 0,-1 2 0 0,-2 3 0 0,0 4 0 16,-4 2 320-16,0 3 64 0,-1 5 16 0,-1 0 0 15,-1 5 128-15,0 1 32 0,-1 1 0 0,2 7 0 16,-3-4-224-16,3 4-32 0,-7 1-16 0,2 2 0 16,-1 3-416-16,2 3 0 0,-2 2 0 0,2 2 0 15,0 3-144-15,1 3 144 0,0 1-192 0,0 1 192 16,0 2-272-16,2 1 48 0,2 0 16 0,2 0 0 16,0 1-624-16,1-2-128 0,3-2-32 0,2-2 0 15,1 0-1456-15,4-2-304 0,1-4-48 0,4-2-16 0</inkml:trace>
  <inkml:trace contextRef="#ctx0" brushRef="#br0" timeOffset="117024.04">2177 8917 30175 0,'0'0'1344'0,"0"0"256"0,-7-4-1280 0,-1 2-320 16,1 0 0-16,-2 1 0 0,0 1 1376 0,0 2 208 16,-1 2 32-16,2 1 16 0,-2 1-608 0,1 2-112 0,0 1-16 0,0 1-16 15,0 0-608-15,2 2-112 16,-1 1-32-16,1 1 0 0,2 1-128 0,1-1 0 15,0 0 0-15,2 1 0 0,2-2 0 0,2-1 0 16,-1 0 0-16,3-2 0 0,0-1 0 0,2-2 0 0,-1-1 0 0,1-2 0 31,0 1-160-31,2-3 160 0,0-2 0 0,-1-1-144 0,2-3-192 0,1 0-48 0,-2-3 0 0,0-1 0 16,1-3 256-16,0-4 128 16,0 1-160-16,-1-2 160 0,-2-3 0 0,0 1 0 0,-1 2 208 0,-2 1-64 15,0 2 112-15,-2 2 0 0,0 2 16 0,-1 3 0 16,-1 0 304-16,1 6 48 0,0 0 16 0,0 0 0 15,0 0-288-15,0 0-48 0,-5 4-16 0,2 1 0 0,-1 2-288 0,0 2 0 16,2 2 0-16,2 1 0 0,-1 0 0 0,0 0 0 16,0 0 0-16,1 0-144 0,2-1 144 0,0 0 0 15,0-1 0-15,2 0 0 0,0-1 0 0,1-2 0 16,-2 0 0-16,1-2 0 0,2 0 0 0,0-2 0 0,2-1-144 0,1-2 144 16,0-1-208-16,1-1 16 15,1-1 16-15,1-4 0 0,0-1-16 0,0 0-16 0,0-3 0 0,-1-3 0 31,0 0 208-31,0 0 0 0,-1 0 0 0,-1 1 0 0,-3 1 0 0,0 2 0 16,-2 3 128-16,-1 1-128 0,0 2 256 0,-3 4-16 16,0 0 0-16,0 0 0 0,0 0 16 0,0 0 0 15,0 0 0-15,0 0 0 0,0 0-256 0,2 6 0 32,-1 2 0-32,0 1 0 0,0 0-128 0,0 0 128 0,0-1 0 0,2 1 0 15,1 0 0-15,0 1 0 0,0-1 0 0,0-2 0 16,0 0-128-16,2 0 128 15,-1-2 0-15,2-1 0 0,0 0 0 0,0-2-128 0,1 0 128 0,1-2 0 0,1-1-256 0,0-2 16 16,0-2 0-16,-1-1 0 16,4-2 48-16,-4 0 16 0,1 0 0 0,-1-3 0 0,-1-3 176 0,0 2 0 15,-1 2 0-15,0 2 0 0,-3-1 0 16,1 2 0-16,-2 3 0 0,-3 4 0 0,0 0 0 0,0 0 0 16,0 0 0-16,0 0 0 0,0 0 0 0,0 0-128 15,5 6 128-15,0 2 0 0,-1-1-128 0,0 0 128 16,-2 1-128-16,1 0 128 0,1-1 0 0,2 1 0 15,-4-1 0-15,4-1 0 0,1 1 0 0,0-2 0 16,-7-5 0-16,8 5 0 0,-1-3-128 0,2-1 128 16,-1-1-128-16,0-1 128 0,-1-2 0 0,1-2-160 15,-1-1 160-15,-1-3 0 0,2-2 0 0,-3-2 0 0,0-3 128 0,-1-1-128 16,-1-2 320-16,1 0-16 16,-3 0-16-16,0 1 0 0,-1 0 48 0,0 2 16 15,-1 0 0-15,0 3 0 0,0 2 224 0,0 2 64 16,-1 4 0-16,2 5 0 0,0 0-304 0,0 0-48 15,0 0-16-15,0 0 0 0,0 0-272 0,2 8 0 16,0 3-176-16,1 3 176 0,0 2-224 0,3 4 64 0,0 2 16 0,2 4 0 16,0 1 144-16,0 4 0 0,-2 2-144 0,1 3 144 15,-1 3 0-15,0 1-144 0,-1 1 144 0,-1 2 0 16,-2 1 0-16,0 0 0 0,0-2 0 0,-2-2 0 0,0 1 0 0,0-5 0 16,-3-2 0-16,1-5 0 15,-2-2 0-15,1-4 0 0,-2-2 0 0,-2-3 0 0,0-2 0 16,0-5 0-16,-2-4 176 0,0 0-176 15,-1-4 368-15,-1-2-48 0,0-3 0 0,1-2 0 0,-2-4 272 16,2-2 48-16,2-2 16 0,2-3 0 0,-2-3-256 0,4-2-48 16,3-2-16-16,2-1 0 0,1 0-336 0,3-3 0 15,1 0 0-15,4 2 0 0,1 1-176 0,3 2 0 16,0 1 0-16,3 2 0 16,1 1-384-16,2 3-80 0,2 1 0 0,1 2-16 15,1 0-1968-15,-1 2-400 0,-1 2-80 0</inkml:trace>
  <inkml:trace contextRef="#ctx0" brushRef="#br0" timeOffset="117949.11">1725 9778 16415 0,'-4'-9'720'0,"4"9"160"0,-1-6-704 0,0-2-176 0,0 0 0 0,0 1 0 16,-1 0 1536-16,-1 1 256 0,1 2 64 0,-1 1 16 0,-1-1 240 0,4 4 32 16,-6 0 16-16,-1 4 0 15,0 1-1088-15,-1 5-224 0,0 3-32 0,0 4-16 16,-2 3-384-16,1 1-80 0,0 2-16 0,0 1 0 16,0 1-144-16,2 0-48 0,0 1 0 0,2-3 0 15,1-2-128-15,2-1 160 0,3-2-160 0,1 0 160 16,2-4-160-16,1-2 0 0,1-1 144 0,1-2-144 15,2-2 160-15,1-3-32 0,1-2-128 0,8-3 192 0,1-3 112 0,-7-2 16 16,-1-4 0-16,1-3 0 0,1-1 128 0,2-4 48 16,0-2 0-16,1-2 0 0,-4-2-240 0,1 0-64 15,0 0 0-15,-2 2 0 0,-2 2-192 0,-1 2 128 16,-2 4-128-16,-1 2 0 0,-2 2 0 0,-1 4 0 16,-3 6 0-16,0 0 0 0,0 0-192 0,0 0 0 15,0 0 16-15,1 7 0 0,-1 2 16 0,0 2 0 16,0 0 0-16,-1 3 0 0,1 1 160 0,1 0 0 15,0-1 0-15,2 2-128 0,1-2 128 0,2 0 0 16,-1 0 0-16,2-2 0 0,0-2 0 0,1-3 0 0,0 0 0 0,-1-3-128 16,3 0 128-16,-2-3 0 0,0-2 0 0,-1-2 0 15,1-1 224-15,0-3 32 0,-2-1 0 0,1-3 0 16,-1-2 160-16,-1-2 32 0,-3-3 16 0,-1 0 0 16,-1-1-176-16,-1 1-32 0,-1 2-16 0,-2-1 0 15,-2 3-96-15,1 1-16 0,-2 2 0 0,0 3 0 16,0 2-128-16,-4 2-272 0,-1 2 64 15,0 2 16 1,-1 1-496-16,1 3-80 0,0 0-32 0,0 3 0 16,0 0-1952-16,2 3-400 0,1 1-80 0</inkml:trace>
  <inkml:trace contextRef="#ctx0" brushRef="#br0" timeOffset="118781.73">2104 9978 23039 0,'0'0'2048'0,"0"0"-1648"16,0 0-400-16,0 0 0 0,0 0 1024 0,0 0 112 15,0 0 16-15,0 0 16 0,0 0 560 0,0 0 128 16,0 0 0-16,0 0 16 0,0 0-768 0,0 0-144 16,0 0-48-16,0 0 0 0,4-4-576 0,2-2-112 15,1-1-32-15,-1-2 0 0,1-1-192 0,2-1 0 16,0-1 0-16,1 0 0 0,-2 0 0 0,0 2 0 16,-1 1 0-16,1 1 0 0,0 2 0 0,-4 1 0 0,-4 5 0 0,0 0 0 15,7-1 0-15,-1 2-160 0,1 3 32 0,0 0 0 16,-2 1-144-16,3 2-32 15,0 0 0-15,0 0 0 16,1 1-288-16,2-1-64 0,1-3-16 0,3-1 0 16,1 1-640-16,2-3-128 0,0-1-32 0,2-2 0 15,2-3-368-15,0-1-80 0,0-2 0 0,-2-1-16 16,-2-1 1200-16,0-1 240 0,-2-1 48 0,-3 0 16 0,-2-2 1376 0,-1-1 272 0,-3 1 48 0,-1 0 16 16,-3-1-32-16,-2 2 0 0,-1 1 0 0,-2 2 0 0,-2 1 112 0,-1 4 32 15,1 1 0-15,-3 1 0 16,-1 2-368-16,-2 2-64 0,-1 3 0 0,-1 0-16 15,-3 2-512-15,2 1-112 0,1 3 0 0,0 2-16 0,1 0-304 16,1 2 0-16,-1-1 0 0,2 0 0 0,3 0 0 0,1 0 0 16,0-1 0-16,2 2 0 0,3-1 0 0,2-1-144 15,0-2 144-15,2-1 0 0,-1-2-144 0,3-1 144 16,-1-4-160-16,3-1 160 0,2-1-256 0,0-1 32 16,1-4 16-16,1-4 0 0,0-2-32 0,0-1 0 15,1-3 0-15,-3-2 0 0,-1-3 240 0,0-2 192 16,0-2-48-16,-2-2 0 0,1 0 96 0,-1 0 16 15,-1-2 0-15,0 3 0 0,-3 3 64 0,-1 1 32 16,1 3 0-16,-2 3 0 0,-1 2 256 0,0 3 48 16,0 3 16-16,-1 3 0 0,1 4-32 0,0 0-16 15,0 0 0-15,0 0 0 0,0 0-432 0,-5 6-192 16,1 2 160-16,0 3-160 0,1 1 0 0,1 3 0 16,0 1 0-16,1 2-160 0,2 0 160 0,0 2 0 0,0 0-144 0,1 1 144 15,1 1 0-15,1 0 0 16,-1-2 0-16,1-1 0 0,1-1-128 0,1-1 128 0,2-1 0 15,1-2 0-15,0-2-224 0,1-3 32 0,1-2 0 0,0-4 0 16,0-1-224 0,2-2-32-16,0-2-16 0,1-2 0 0,1-4 0 15,-1-1 0-15,-1-2 0 0,0-2 0 0,1-2 272 0,-1-2 192 0,-1 0-208 0,1-2 80 0,-1-1 128 16,-1 1 0-16,-1 0 0 0,-1 2 0 0,-3 2 0 0,0 1 128 16,-2 2-128-16,1 4 128 0,-2 0 288 0,-1 2 64 15,-2 6 16-15,0 0 0 0,0 0 32 0,0 0 16 16,0 0 0-16,0 0 0 0,0 0-368 0,-1 8-176 15,-1 2 160-15,2 1-160 0,-1 1 0 0,1 0 0 16,0 0 0-16,0 1 0 0,0 2 0 0,1-1 0 16,1-1 0-16,3 0 0 0,-3 0 0 0,1-2 0 15,1-2 0-15,2 0 0 0,-1-1 0 0,2-1 0 16,1-3 0-16,1-1 0 16,0-1-624-16,2 0-112 0,2-4-32 0,-1-1 0 15,1-3-2608-15,1-3-528 0</inkml:trace>
  <inkml:trace contextRef="#ctx0" brushRef="#br0" timeOffset="118908.49">3036 9468 26719 0,'-12'-6'2368'0,"5"4"-1888"0,-2 0-480 0,0 0 0 15,1 0 864-15,-1 0 80 0,-1 1 16 0,2 1 0 32,2 0-544-32,0 1-96 0,6-1-32 0,0 0 0 0,0 0-528 0,0 0-96 0,6 4-32 0,0-1-8656 15,2-1-1744-15</inkml:trace>
  <inkml:trace contextRef="#ctx0" brushRef="#br0" timeOffset="119558.31">3150 9356 14735 0,'0'0'640'0,"0"0"160"0,0 0-640 0,0 0-160 0,0 0 0 0,0 0 0 0,0 0 4144 0,0 0 784 16,0 0 176-16,0 0 16 0,0 0-3200 0,-2 6-656 16,1 2-128-16,0 3-32 0,1 4-640 0,0 2-128 15,0 0-16-15,0 2-16 0,-1 2-64 0,1 0-16 16,0 1 0-16,0 1 0 0,0 0-224 0,1 1 144 15,0 1-144-15,1-2 128 0,1-1-128 0,2 0 0 16,-1-1 0-16,2-1 0 0,0-2 0 0,2-3 0 16,1-1 0-16,0-3 0 0,-1-4-192 0,2-1-64 15,1-3 0-15,1-2-16 32,2-3-320-32,-1-3-64 0,-1-3-16 0,3-3 0 0,-3-3 480 0,0-2 192 15,1-1-128-15,-2-3 128 0,-2-1 0 0,1 0 0 16,-3 0 0-16,0 2 0 0,-2 2 192 0,1 1-48 0,-3 3 0 0,0 2 0 15,-2 2 272-15,0 3 48 16,-1 6 16-16,0 0 0 0,0 0 0 0,0 0 0 16,0 0 0-16,0 0 0 0,-2 5-336 0,-2 4-144 0,-1-1 128 0,2 2-128 15,1 2 0-15,0 1 0 0,-1 1 0 0,2 1 0 16,1-1 0-16,1 1 0 0,2-2 0 0,0 0 0 16,0-1 0-16,2-1 0 0,0-4 0 0,2 0 0 15,-1-2 0-15,2 0 0 0,0-1 0 16,1-2 0-16,-1-3-192 0,2-1 192 0,1-2-192 0,0-3 192 15,0-1-336-15,1-1 48 0,3-5 16 0,-2 0 0 0,-1-2 272 0,-1-2 0 16,0-1 0-16,0 2 0 0,-1-1 0 0,-1 0 0 16,-1 4 0-16,-3 1 0 0,0 2 0 0,0 3 0 15,-2-1 0-15,0 3 0 0,-3 6 0 0,0 0 144 16,0 0-144-16,0 0 192 0,0 0-64 0,0 0-128 16,0 0 192-16,3 10-64 0,-2 0-128 0,0 1 0 15,0 0 0-15,1 0-176 0,1 1 176 0,1-1 0 16,-1-1 0-16,1 0 0 0,2-1 0 0,-1 0-128 15,1-1 128-15,2 0 0 0,-2-3 0 0,3 0 0 16,0-3 0-16,1-1 0 0,1-1-128 0,1-2 0 0,0-3 0 16,0 0 0-16,-1-2 256 0,-1-1 64 0,0-1 16 0,-3-2 0 15,0-2 304-15,-3 0 48 0,-1-1 16 0,-3 0 0 16,-1-1-48-16,-2 3 0 16,-1-1 0-16,-2 2 0 0,-1 1-256 0,-1 2-48 0,-1 3-16 0,-1 2 0 15,-1 0-432-15,-1 2-96 0,1 2 0 0,1 2-16 31,-1 0-1824-31,3 1-352 0,0 1-80 0,1 0-13824 0</inkml:trace>
  <inkml:trace contextRef="#ctx0" brushRef="#br0" timeOffset="120058.32">3878 9627 22111 0,'0'0'976'0,"0"0"208"0,0 0-944 0,0 0-240 15,0 0 0-15,6 5 0 0,-6-5 2448 0,4 4 448 16,-4-4 96-16,0 0 16 0,7 1-1120 0,-7-1-224 15,6 0-32-15,0-1-16 0,-1-2-848 0,2-2-192 16,1-1-16-16,1-1-16 0,-1 1-288 0,2-2-64 16,1-1-16-16,0 0 0 0,-1 1-176 0,0 0 128 15,-2-2-128-15,1 3 128 0,-1 3-128 0,-1 1 0 16,0-1 0-16,-1 2 0 0,-6 2-176 0,0 0 176 16,7 1-128-16,-7-1 128 0,6 2-128 0,-6-2 128 0,8 4-128 0,-1-1 128 15,-7-3 0-15,7 1 0 16,0 1 0-16,0-1-128 0,0 1 128 0,2-2 0 0,1-3-144 0,1 0 144 15,0-1-208-15,1-3 16 0,0 0 16 0,1-2 0 16,1-1 176-16,-1-1-208 16,-1-2 80-16,-1 0 128 0,-1-2 0 0,-1 1 0 0,-2-1 0 0,0 2 0 15,-4 1 176-15,-1 1-48 0,1 1-128 0,-2 1 192 16,-1 3-192-16,-1 0 144 0,1 6-144 0,0 0 128 0,0 0-128 0,0 0 0 16,-6 2 0-16,2 3 0 0,-1 0-224 15,2 2 32-15,0 1 0 0,0 0 0 0,1 2 64 0,2 1 128 16,1 1-208-16,2 0 80 0,0 0 128 0,1-2 0 15,1 2 0-15,0-2-128 0,1 0 128 0,-1-1 0 16,3-1 0-16,0 0 0 0,-2-1 0 16,2-2 0-16,0 0 0 0,-2 0 0 0,0-2 0 0,-1 0 0 15,-5-3 0-15,5 4 0 0,-5-4 208 0,0 0 32 16,5 3 0-16,-5-3 0 0,0 0 288 0,0 0 64 16,0 0 16-16,0 0 0 0,0 0-176 0,-5 4-48 15,-3 0 0-15,-1-2 0 0,-1 0-208 0,0-1-48 0,-1-1-128 0,-1 0 192 16,-2-2-192-16,-2 1-160 0,-1-1 32 0,-1-2 0 31,0-1-1936-31,-1-2-384 0,-1-1-80 0</inkml:trace>
  <inkml:trace contextRef="#ctx0" brushRef="#br0" timeOffset="120230.9">3400 9315 36399 0,'-18'-3'1600'0,"12"3"352"0,-1-2-1568 0,-1 2-384 0,1-1 0 0,0 1 0 16,2-1 0-16,5 1 0 0,0 0 0 0,0 0-176 31,0 0-288-31,0 0-64 0,0 0-16 0,0 0-14960 0</inkml:trace>
  <inkml:trace contextRef="#ctx0" brushRef="#br0" timeOffset="120371.59">3072 9504 29487 0,'0'0'1296'0,"0"0"288"0,0 0-1264 0,2-4-320 16,2-1 0-16,1 1 0 0,3-1 1136 0,3 0 160 16,2 0 48-16,6-3 0 0,3-1-816 0,3-2-144 15,5 3-48-15,4-1 0 0,2 0-336 0,4-1 0 16,0-1 0-16,0-1-15712 0</inkml:trace>
  <inkml:trace contextRef="#ctx0" brushRef="#br0" timeOffset="121078.38">4432 8830 19343 0,'0'0'1728'0,"-5"-2"-1392"16,0-2-336-16,1 1 0 0,-1-1 1856 0,2 0 288 16,3 4 64-16,0 0 16 0,-4-4-992 0,4 4-192 0,0-6-32 0,1 1-16 15,2-1-112-15,1 2-32 16,3-2 0-16,-1 1 0 0,2-1-432 0,1 0-96 15,2 0 0-15,0 2-16 0,-1 0-112 0,1 0 0 0,1 0-16 0,-1 1 0 16,0 0 80-16,-1 2 32 0,0 0 0 0,-2 1 0 16,0 1 80-16,-1 3 16 15,-1 0 0-15,0 1 0 0,-3 3-96 0,1 1-16 16,-1 1 0-16,0 3 0 0,0 2-144 0,1 4-128 16,-2 3 192-16,0 3-192 0,0 3 128 0,0 3-128 0,1 2 0 0,-2 3 0 0,0 1 0 0,0 4 0 15,-1 3 128-15,1 2-128 0,0 3 0 0,1-1 0 16,0-1 0-16,2 1 0 0,0-2 0 0,2-2 0 15,1 0 0-15,1-2 0 0,1-1 0 0,-1-3 0 16,0-3 0-16,-1-2 0 0,-2-2 128 0,0-2-128 16,-1-5 0-16,0-2 0 0,-2-2 128 0,0-3-128 15,-1 0 192-15,-1-3-192 0,-2-1 464 0,0-2-16 16,-1-2 0-16,0 0 0 0,-2-4 96 0,-3 1 16 16,-1-2 0-16,-1 0 0 0,-2-1-208 0,-1 0-32 15,-2 0-16-15,-2 1 0 0,-1-1-304 0,2 1 160 16,-1 1-160-16,2-1 128 15,1 1-448-15,-1-1-80 0,2 0-32 0,0 2 0 16,0-1-2944-16,0 1-592 0</inkml:trace>
  <inkml:trace contextRef="#ctx0" brushRef="#br0" timeOffset="121941.24">461 8578 9215 0,'0'-6'816'0,"0"1"-656"16,0-2-160-16,1 1 0 0,0-1 3216 0,0 2 624 0,-1-1 112 0,0 6 16 16,-1-5-2240-16,1 5-448 0,-4-5-80 0,0 2-32 15,0 0-464-15,-2 0-80 0,0 3-32 0,-2 1 0 32,-2 2-128-32,-1 0-16 0,-1 2-16 0,0 2 0 0,-5 0-432 0,1 0 0 15,-1 2 0-15,2 1 0 0,1-1 0 0,0 1 0 0,3 0 0 0,-1 0 0 0,2-1-128 0,2 1 128 16,-5-1 0-16,6-1 0 0,1-2 0 0,1 1 0 15,0-1 0-15,1 0 0 0,1 0 0 0,3-6 0 16,0 0 192-16,-3 6-64 0,2 0 144 0,1-1 32 16,0 1 0-16,0-1 0 0,-1 1-48 0,1 0-16 15,1 1 0-15,0 1 0 0,1 0-32 0,-1 2 0 32,1 1 0-32,0 1 0 0,-1 2-80 0,0 1-128 15,3 2 176-15,-2 2-176 0,-1 3 0 0,0 4 0 16,1 2 0-16,0 4 0 0,-1 4 0 0,2 3 0 15,-1 2 0-15,0 4 0 0,0 2 0 0,-1 3 0 16,0 0 0-16,1 1 0 0,-2-2 0 0,0 0 0 16,0-2 0-16,1-2 0 0,0-1 0 0,0-1 0 15,-1-4 0-15,1-3 0 0,0-1 176 0,1-3-176 16,-1-3 160-16,2-3-160 0,-3-2 288 0,1-2-32 16,0-1-16-16,1-3 0 0,0-4 176 0,0-2 32 0,2-2 16 15,-1-1 0-15,1-3-80 0,2 0-32 16,2-2 0-16,0-2 0 0,1 0-160 0,3-2-16 0,4-2-16 0,0 0 0 15,2-1-160-15,0-1 0 0,2-2-192 0,1-1 192 16,1-1-2064-16,2 0-304 0,2 0-48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1T11:39:23.229"/>
    </inkml:context>
    <inkml:brush xml:id="br0">
      <inkml:brushProperty name="width" value="0.05292" units="cm"/>
      <inkml:brushProperty name="height" value="0.05292" units="cm"/>
      <inkml:brushProperty name="color" value="#FF0000"/>
    </inkml:brush>
  </inkml:definitions>
  <inkml:trace contextRef="#ctx0" brushRef="#br0">15448 3751 5519 0,'0'0'496'0,"0"0"-496"16,0 0 0-16,0 0 0 0,0 0 1104 0,0 0 128 15,6-2 32-15,-6 2 0 0,5-2-736 0,1-1-144 16,-1 2-16-16,-5 1-16 0,7-1 32 0,-1 1 0 16,2-1 0-16,0 1 0 0,-2-1 16 0,2 0 16 15,0 0 0-15,3 0 0 0,1-1 160 0,2-1 16 16,2 1 16-16,1-2 0 0,3-2 144 0,2 1 16 16,2-1 16-16,3 1 0 0,-1-2-208 0,3 2-32 15,1-1-16-15,2 2 0 0,1-2-288 0,4 1-64 16,1-1-16-16,3 2 0 0,2 1-160 0,1 0 0 15,1 1 0-15,-1 1 128 0,0 0-128 0,-1 0 0 0,1 0 0 16,2 0 0-16,2-2 0 0,4 1 0 0,2 0 0 0,1 1 0 16,0 1 0-16,1-1 0 0,-1-4 0 0,4 2 0 15,5 0 0-15,3 0 0 0,0-1 0 0,1 0 128 16,-2-2-128-16,4 1 0 0,4 0 0 0,-1 1 128 0,-1 0-128 0,-5 0 0 16,-5 1 0-16,-1 1 128 0,-5-1-128 0,0 1 0 15,-2 2 0-15,-3 2 0 0,-5-1 0 0,-4-1 0 16,-5 0 0-16,-4 1 128 0,-5-1-128 0,-3 0 0 15,-5 0 0-15,-4 0 0 0,-4-1 0 0,-2 0-256 16,-1-1 48-16,-4 2 0 0,-5 0-112 0,0 0 0 16,0 0-16-16,0 0-5872 15,0 0-1152-15</inkml:trace>
  <inkml:trace contextRef="#ctx0" brushRef="#br0" timeOffset="532.23">16148 3836 9039 0,'-29'-1'384'0,"17"0"112"0,-3-3-496 0,-1 1 0 0,1 1 0 0,1-2 0 0,0 1 1216 0,3 1 128 15,3 0 48-15,0-2 0 0,1 2-240 0,2 1-64 16,5 1 0-16,0 0 0 0,0 0-304 16,0 0-64-16,0 0-16 0,0 0 0 0,0 0-256 15,5-2-64-15,3 0-16 0,2 1 0 0,2 0-80 0,2 1-16 16,2 0 0-16,2 0 0 0,0-2-80 0,2 1-32 15,2 0 0-15,2 0 0 0,2 0-32 0,2 0-128 16,1-1 192-16,4 0-64 0,4-1-128 0,3 2 192 16,2-1-192-16,5 0 192 0,1 0-64 0,6-1-128 15,5 0 192-15,21 0-64 0,-1 0 16 0,-2-1 0 0,-2 0 0 0,-14 1 0 16,5-2 0-16,5 2 0 16,3 0 0-16,0-1 0 0,-1 0-144 0,-3 1 0 15,-4-1 0-15,13 0 128 0,-6 1-128 0,-8 1 0 0,-7 1 0 16,-5 0 128-1,-7 1-464-15,-6-1-112 0,-5 0 0 0,-8 0-16 0,-5 0 928 0,-4 0 192 0,-5-1 48 0,-3 0 0 16,-2 0-160-16,-3 0-32 0,-5 2 0 0,0 0 0 16,0 0-144-16,0 0-48 0,0 0 0 0,0 0 0 15,0 0-320-15,0 0 128 0,0 0-128 0,0 0 0 16,0 0-240-16,-4 3-112 0,-1 2-32 0,2-1-12464 16</inkml:trace>
  <inkml:trace contextRef="#ctx0" brushRef="#br0" timeOffset="706.52">18319 3792 24639 0,'0'0'544'0,"0"0"112"0,0 0 32 0,0 0 0 0,0 0-560 0,0 0-128 16,0 0 0-16,0 0 0 0,0 0 288 0,0 0 32 15,0 0 0-15,0 0 0 0,0 0-448 0,0 0-96 16,0 0-16-16,0 0-10992 0</inkml:trace>
  <inkml:trace contextRef="#ctx0" brushRef="#br0" timeOffset="2142.82">6587 4481 4607 0,'0'0'400'0,"0"0"-400"16,0 0 0-16,0 0 0 0,0 0 1296 0,0 0 176 16,0 0 48-16,0 0 0 0,-2-5-384 0,1-1-80 15,1 6-16-15,0 0 0 0,0-5-224 0,0 5-48 16,0 0-16-16,0 0 0 0,0 0-304 0,0 0-64 16,0 0-16-16,5-3 0 0,0-1-176 0,2 2-16 15,-1 2-16-15,2 0 0 0,1-1-160 0,3 0 128 16,0 1-128-16,4 0 128 0,0-1 48 0,3-1 0 15,2 1 0-15,2-1 0 0,2 1 80 0,5-1 0 16,2 0 16-16,4 0 0 0,4 0 80 0,2-2 16 0,4-2 0 0,1-1 0 16,1 2-48-16,4-1-16 0,2-1 0 0,3 1 0 15,4-1-144-15,-1 1-32 0,-1-1 0 0,-1 2 0 16,-2 0-128-16,-2 2 128 0,-3 1-128 0,1 1 128 16,-1-1-128-16,-3 1 0 0,-3 0 0 0,-3 0 0 15,-8 1 0-15,-1-1 0 0,-7-1 0 0,-1 1 0 16,-3-1 0-16,-3 0 128 0,-1 1-128 0,-3 0 0 15,0 0 0-15,-3-1-192 0,-1 1 0 0,-2 0 16 0,-2 0 16 0,0 1 0 16,-7 0 0-16,0 0 0 0,0 0-192 0,0 0-32 16,0 0-16-16,0 0-9136 15</inkml:trace>
  <inkml:trace contextRef="#ctx0" brushRef="#br0" timeOffset="2586.98">6770 4646 6447 0,'0'0'272'0,"-5"-2"80"0,-2-1-352 0,1 0 0 0,-2-1 0 0,1 1 0 15,2 0 1712-15,-1-1 272 0,1 2 48 0,0-1 16 16,5 3-896-16,0 0-192 16,-4-3-16-16,4 3-16 0,0 0-304 0,0 0-64 0,0 0-16 0,0 0 0 15,0 0-224-15,0 0-64 0,0 0 0 0,7-3 0 16,0 2-128-16,3 0-128 0,2 1 192 0,5 0-192 0,-1 0 256 16,5 0-64-16,3 0-16 0,5 0 0 0,5-1 32 15,3 0 16-15,4-1 0 0,2-1 0 0,1-1 112 0,3 0 32 16,3-1 0-16,3 1 0 0,3 0-80 0,3-2-16 15,2 0 0-15,-1 0 0 16,-2 2-80-16,0-1 0 0,-2-4-16 0,-1 4 0 0,-1 2-176 0,-3-1 0 16,-1 0 144-1,-5 1-144-15,-3 0 0 0,-7 2 0 0,-4 0 0 0,-3-1 0 0,-2 0 0 0,-4 1 128 16,-4 1-128-16,-2-1 0 0,-3-2 128 0,-3 2-128 0,-2 2 128 0,-1-1-128 16,-7 0 128-16,0 0-128 15,0 0 160-15,0 0-160 0,0 0 0 0,0 0 0 0,0 0 0 0,0 0-7552 16,0 0-1504-16</inkml:trace>
  <inkml:trace contextRef="#ctx0" brushRef="#br0" timeOffset="2709.48">8251 4609 15487 0,'0'0'688'0,"0"0"144"0,0 0-672 0</inkml:trace>
  <inkml:trace contextRef="#ctx0" brushRef="#br0" timeOffset="12510.95">12137 4835 13535 0,'5'-10'592'0,"-3"4"128"0,1-2-576 0,0 1-144 16,1-1 0-16,1 0 0 0,-1 0 1792 0,-1-1 336 0,0-1 64 0,2 2 16 31,-1 0-864-31,0 2-160 0,0 0-32 0,0 2-16 16,-4 4-368-16,0 0-80 0,0 0-16 0,0 0 0 15,0 0-272-15,0 0-48 0,0 7-16 0,-2 0 0 16,-1 2-80-16,-1 3-32 0,0 1 0 0,-2 4 0 15,0 2-48-15,-2 0-16 0,0 2 0 0,1 1 0 16,-2 0-160-16,-1 1 160 0,2 2-160 0,-1-2 160 16,0-1-160-16,0-1 0 0,0-4 144 0,1 0-144 0,2-3 0 0,0-2 144 15,1-2-144-15,0-1 0 0,2-3 304 0,1 0-48 16,2-6-16-16,0 0 0 0,0 0 208 0,0 0 32 16,0 0 16-16,0 0 0 0,0 0 80 0,0 0 32 15,1-8 0-15,2-4 0 0,3-4-288 0,1-4-64 16,2-3-16-16,1-3 0 0,0-2-240 0,1-2 144 15,0-1-144-15,0 2 128 0,0 1-128 0,-1 1 0 16,0 0 0-16,-1 3 0 0,-1 3 0 0,2 3 0 16,0 3 0-16,-2 3 0 0,-3 2 0 0,1 2 0 15,-1 3 0-15,1 2 128 0,-6 3-128 0,6-2 0 16,-6 2 0-16,8 3 0 0,-1 0-160 0,-1 2 160 0,1 1-208 0,0 4 80 16,-1 2 128-16,1 1 0 15,-1 1-144-15,1 2 144 0,0 3 0 0,-2 0 0 0,1 2 0 16,-1 0 0-16,1 0 0 0,-1 1 0 0,-1 0 0 15,2 0 0-15,-1 0 0 0,1-1 0 16,-1-1 0-16,2-2 0 0,-3 1 0 0,1-2 0 0,-1-3 0 0,0-1 0 31,-2-2-1088-31,-1-1-320 0,-1-1-48 0,-2-1-8544 0,-2-1-1712 0</inkml:trace>
  <inkml:trace contextRef="#ctx0" brushRef="#br0" timeOffset="12668.2">12004 5061 26543 0,'0'0'1168'0,"3"-4"256"0,2-2-1136 16,0 1-288-16,4 0 0 0,2 1 0 0,2 0 0 0,3-1 0 15,1 0-208-15,1 0 80 0,1 1 128 0,0 1 192 16,2 0-32-16,0 1-16 16,0 0-1136-16,1 1-224 0,0-2-64 0</inkml:trace>
  <inkml:trace contextRef="#ctx0" brushRef="#br0" timeOffset="13377.13">12510 5057 12095 0,'0'0'528'0,"0"0"112"0,0 0-512 0,0 0-128 0,0 0 0 0,0 0 0 0,0 0 1216 0,0 0 192 15,0 0 64-15,0 0 0 0,0 0-176 16,0 0-16-16,-2-5-16 0,2 5 0 0,0 0-208 0,0 0-32 15,0 0-16-15,0 0 0 0,0 0-384 0,0 0-80 16,0 0-16-16,0 0 0 0,-2 5-176 0,-2 0-32 16,1 1-16-16,1-1 0 0,2 3-128 0,0-1-32 15,0-7 0-15,0 7 0 0,0 0 64 0,1 1 16 16,2-1 0-16,1 1 0 0,-1-1-48 0,1-1-16 16,1 0 0-16,-1-1 0 0,1 0-32 0,-1-2 0 15,-4-3 0-15,5 2 0 0,-5-2 80 0,6 0 16 16,1-1 0-16,-1-2 0 0,-1-2 176 0,0 0 48 15,1-3 0-15,-2 0 0 0,0 1 32 0,1-2 16 0,-1-1 0 0,1-1 0 16,-1 0-112-16,0 0-32 16,0 1 0-16,-1 0 0 0,0 1 80 0,-1 3 16 15,0 0 0-15,-2 6 0 0,0 0-128 0,0 0 0 0,0 0-16 0,0 0 0 16,0 0-304-16,0 0 128 0,0 0-128 0,5 7 0 16,-1 2 0-16,-1 2 0 0,0 2 0 15,1 3 0-15,1 3-160 0,0 3 160 0,1 2-160 16,-1 4 160-16,1 1-128 0,-2 4 128 0,-2 2 0 0,1 1-144 15,-1 1 144-15,0 1 0 0,-1-2 0 0,0-2 0 16,-1-2 0-16,1-1 0 0,0 0 0 0,0-5 0 16,-2-2 0-16,-1-3 0 0,0-3 0 0,0-4 128 0,-2-2 192 15,0-3 32-15,0-3 16 0,-1 0 0 0,0-3 464 0,-1-2 80 16,1-2 32-16,-1-1 0 0,0-2-112 0,-2-3-32 16,-1-1 0-16,1-2 0 0,1-3-480 0,0 0-80 15,-1 0-32-15,2 0 0 0,0-1-208 0,2 1 0 16,1-1 128-16,0 0-128 0,2-1 0 0,-1 1-240 0,2-1 48 15,2 0 16 1,-1 2-592-16,3 0-128 0,-1 0-32 0,0 1 0 16,2 1-1312-16,-1 1-256 0,1 0-48 0,-1 0-16 15,0 1-768-15,1 0-144 0</inkml:trace>
  <inkml:trace contextRef="#ctx0" brushRef="#br0" timeOffset="13673.97">12168 5018 16287 0,'0'0'720'0,"0"0"160"0,0 0-704 0,0 0-176 0,0 0 0 0,0 0 0 0,0 0 1264 0,0 0 208 16,0 0 64-16,0 0 0 0,0 0-576 0,0 0-128 15,0 0 0-15,9-2-16 0,1 0-560 0,0 0-128 16,1-2 0-16,2 1-128 0,-2 0 192 0,2 1-192 16,-1-2 192-16,0 1-192 15,1-1-304-15,0 0-160 0,-2 1-48 0</inkml:trace>
  <inkml:trace contextRef="#ctx0" brushRef="#br0" timeOffset="14967.24">13164 4893 17503 0,'0'0'1552'0,"0"0"-1232"15,0 0-320-15,0 0 0 0,-2-7 1760 0,4 2 288 16,0 0 64-16,1 0 16 0,1-1-736 0,3 2-160 16,1 0-16-16,1-1-16 0,0 2-320 0,4 1-64 15,-1 1-16-15,1 1 0 0,2 0-528 0,0 0-96 16,-1 0-32-16,1 1 0 0,0 1-144 0,-1 0-144 15,-1 1 144-15,-1 1-208 16,0-1-2352-16,0 1-480 0</inkml:trace>
  <inkml:trace contextRef="#ctx0" brushRef="#br0" timeOffset="15139.34">13147 5051 26719 0,'0'0'2368'0,"0"0"-1888"16,0 0-480-16,0 0 0 0,0 0 400 0,0 0-16 15,0 0 0-15,0 0 0 0,0 0 176 0,7 6 16 0,3-2 16 0,2-1 0 16,3 0-336-16,3-1-64 0,1-1 0 0,5-1-16 16,2 0-176-16,3 0-272 0,1-3 64 0,1-3-13328 15</inkml:trace>
  <inkml:trace contextRef="#ctx0" brushRef="#br0" timeOffset="15391.75">13716 4725 26319 0,'-2'-15'1152'0,"2"10"256"0,1-2-1120 0,1 1-288 16,0-2 0-16,2 0 0 0,2 2 1200 0,3-1 176 15,2 0 32-15,1 2 16 0,0 0-576 0,2 2-112 16,2 0-32-16,1 1 0 0,0 1-336 0,-2 1-80 16,-1 1-16-16,0 1 0 0,-3 1-112 0,-1 2-32 15,-2-1 0-15,-1 3 0 0,-3 0-128 0,0 3 0 16,-2 1 0-16,-2 2 0 0,-3 3 0 0,-2 0 0 15,0 2 144-15,-5 3-144 0,-2 0 0 0,0 0 0 16,1-1 0-16,0 1 0 0,1-2-288 0,0-2-80 16,-1-1-16-16,2 1 0 15,1-1-448-15,1 1-80 0,-1-1-32 0,2-1-8608 16,3 1-1728-16</inkml:trace>
  <inkml:trace contextRef="#ctx0" brushRef="#br0" timeOffset="15750.89">13931 5242 22799 0,'0'0'1008'0,"0"0"208"0,-4 4-960 0,0 0-256 0,4-4 0 0,-5 5 0 16,0 0 1120-16,-1 1 176 0,2-1 48 0,-1 1 0 15,1-1-576-15,0 2-128 0,0 1 0 0,2-2-16 16,0 1-400-16,1-2-80 0,1-5-16 0,-1 7 0 16,1-7-128-16,0 0 0 0,0 6 0 0,0-6 128 15,0 0 0-15,0 0 0 0,5 4 0 0,2-2 0 16,-1-1 80-16,-6-1 16 0,0 0 0 0,7 0 0 0,1-1 48 0,-4 1 16 15,-4 0 0-15,7 1 0 0,-7-1-160 0,5 2-128 16,-5-2 192-16,0 0-192 0,5 6 0 0,-2 0 0 16,-1 2 0-16,-1 0 0 0,-1-2 128 0,-2 2-128 15,-1 0 0-15,-2-2 0 0,-1 0 240 0,-2 0-64 16,-1 1-16-16,-1-1 0 0,0-3 352 0,-1-1 64 16,0 0 0-16,1-1 16 0,2-1 272 0,0-1 48 15,1-1 16-15,2 0 0 0,0-1-96 0,2-2-32 16,1 0 0-16,1-1 0 0,2 0-288 0,1-1-48 15,0 0-16-15,3 1 0 0,0 0-320 0,2 1-128 16,1 0 0-16,-1 2 144 0,3 0-432 0,0 1-96 16,-1-1 0-16,0 2-16 15,-1 2-2208-15,0 2-432 0,0 1-96 0</inkml:trace>
  <inkml:trace contextRef="#ctx0" brushRef="#br0" timeOffset="16204.87">15075 5400 19343 0,'0'0'1728'0,"4"-4"-1392"15,-1-2-336-15,1 3 0 0,-4 3 3072 0,0 0 560 16,0 0 96-16,0 0 32 0,0 0-2528 0,8 1-496 16,-1 2-96-16,-2 2-32 0,0 0-256 0,-2 4-48 0,-1 2-16 0,0 1 0 15,0 1-80-15,-3 3-16 16,-4-2 0-16,-2 1 0 0,-2 1-64 0,-2-2-128 16,-1-1 176-16,-1 0-176 0,-1 2-208 0,0-1-160 0,-2 0-16 0,2 1-16 31,0-3-1952-31,-2 1-384 0</inkml:trace>
  <inkml:trace contextRef="#ctx0" brushRef="#br0" timeOffset="16659.52">16432 4920 23951 0,'-8'-15'1056'0,"5"9"224"0,-2 1-1024 0,4-1-256 0,4 2 0 0,0 1 0 16,-3 3 2368-16,0 0 400 0,0 0 96 0,0 0 16 15,0 0-1888-15,0 0-368 0,-1 11-80 0,-1 1-16 16,0 3-336-16,0-2-64 0,-1 4 0 0,-2-1-128 0,2 3 128 0,0 1-128 15,-2-1 0-15,3 2 0 0,-1-1 128 0,1 6-128 16,-1-1 0-16,2-1 0 0,-1 0 0 16,2-2 0-16,0-3 0 0,1 0 0 15,-1-2-736-15,1-3-160 16,0-2-16-16,2 1-9424 0,-1-1-1888 0</inkml:trace>
  <inkml:trace contextRef="#ctx0" brushRef="#br0" timeOffset="17068.43">16442 4963 31327 0,'0'-7'2784'0,"-2"-3"-2224"16,1 0-560-16,1-1 0 0,3 0 496 0,0-1-16 15,0-2 0-15,4 2 0 0,3 1 320 0,3 1 64 16,1 1 16-16,3 0 0 0,0 2-480 0,3-1-80 16,1 2-32-16,-1 1 0 0,-2 2-288 0,0 2 0 0,-1 1 0 0,-3 1 0 15,-2 0 0-15,-2 3 0 16,-1 1 0-16,-3 2 0 0,-1 1 0 0,-3 3 0 15,-2 3 0-15,-2-1 0 0,-2 0 0 0,0 1 0 16,-4 2 0-16,-1-1 0 0,0 1 128 0,-2-1-128 0,-2 0 0 0,2 0 0 16,0-3 128-16,0-1-128 0,0-1 0 0,4-2 0 15,1 0 0-15,2-1 0 0,2-2 0 0,2-5 0 16,0 0 128-16,2 6-128 0,2-3 144 0,4 0-144 16,1 1 0-16,2-2 128 0,1-1-128 0,2 0 0 15,2 0 0-15,0 0 0 0,1-1 128 0,0 2-128 16,1 1 128-16,-2 1 0 0,-1 2-128 0,-2-1 192 15,-1 2-64-15,-2-1-128 0,-4 2 176 0,0 1-176 0,-3 0 224 0,-2-1-64 16,-3 1-16-16,-1 0 0 0,-3 0 80 0,-1 1 16 16,-3 0 0-16,-1-1 0 0,-4 0 16 0,0 1 16 15,-2 0 0-15,1-1 0 0,-1 0-144 0,1-1-128 16,-2 1 192-16,2-2-192 0,-1-1 128 0,3 1-128 16,0-1 0-16,2-2 0 15,2-1-576-15,1-1-208 0,1 0-48 0,8-2-10960 16,0 0-2192-16</inkml:trace>
  <inkml:trace contextRef="#ctx0" brushRef="#br0" timeOffset="17507.87">16766 5217 11967 0,'0'0'528'0,"0"0"112"0,0 0-512 0,4 7-128 16,1-2 0-16,-2 2 0 0,0 0 2608 0,1-1 480 16,-1 1 112-16,1 1 0 0,1 0-1536 0,-1 0-304 0,2 1-64 0,-1-1-16 15,2-1-592-15,1 0-128 0,0-2-32 0,1 1 0 16,1-2-176-16,0 0-32 0,1-2-16 0,2-2 0 15,-2-1-48-15,2-3-16 0,1-2 0 0,-2-2 0 16,0-2 176-16,-1-2 32 0,-1-1 16 0,0-1 0 16,-1-1 96-16,-1 0 16 0,-2-1 0 0,-2 1 0 15,-1 1 144-15,1 1 48 0,-2-1 0 0,-2 4 0 16,0 2-32-16,0 1 0 0,0 7 0 0,0 0 0 0,0-5-352 0,0 5-64 16,0 0 0-16,0 0-16 0,0 0-304 0,0 0 160 15,0 0-160-15,2 8 128 0,1 3-128 0,0 4 0 16,1 1-160-16,1 4 160 0,1 1-144 0,1 3 144 15,-1 1-128-15,1 3 128 0,-2 0 0 0,1 4-160 16,-1 2 160-16,1 1 0 0,-2-1 0 0,2 0 0 16,-2 0 0-16,0 0 0 0,1-3 0 0,-2-3 0 15,0-1 0-15,0-3 0 0,-1-2 0 0,-1-3 0 16,-2-4 0-16,1-3 0 0,-1-3 176 0,-1-2-16 16,-3-3 0-16,0 0 0 0,-2-3 176 0,-2-2 48 15,-2-3 0-15,-1-2 0 0,-1 0 0 0,1-3 16 16,-1-1 0-16,1 0 0 0,-1 1-272 0,4-2-128 15,0-1 128-15,0-1-128 0,1-2 0 0,3-2-272 16,1 3 32-16,3 0 16 16,0-1-784-16,3 0-144 0,4-2-48 0,3 1 0 15,1-3-2576-15,4-1-528 0</inkml:trace>
  <inkml:trace contextRef="#ctx0" brushRef="#br0" timeOffset="17679.68">17468 5022 31903 0,'0'0'1408'0,"1"-5"304"0,1-3-1376 0,3 2-336 0,0 0 0 0,3 1 0 0,3-1 368 0,1 2 0 16,1 1 0-16,1-1 0 16,1 1-224-16,0 1-144 0,2 0 192 0,1 2-192 15,1 1-1296-15,0-1-368 0,-3 0-80 0</inkml:trace>
  <inkml:trace contextRef="#ctx0" brushRef="#br0" timeOffset="17868.07">17550 5147 20271 0,'0'0'896'0,"0"0"192"0,0 0-880 0,0 0-208 0,0 0 0 0,0 0 0 0,0 0 2352 0,0 0 416 15,0 0 96-15,7-2 16 0,1 0-1552 0,2-1-304 16,2 1-64-16,2 0-16 0,1 0-560 0,3 0-128 31,2-1 0-31,1 1-16 0,1-1-400 0,1 1-80 0,1-1-16 16,2 1-9920-1,3-1-2000-15</inkml:trace>
  <inkml:trace contextRef="#ctx0" brushRef="#br0" timeOffset="18230.68">18220 4751 23951 0,'5'-14'1056'0,"-2"8"224"0,1 0-1024 0,2 0-256 0,0-1 0 0,1 1 0 0,2-2 1504 0,2 0 240 16,1 2 48-16,0 0 16 0,2 3-624 0,0-1-128 15,-1-1-32-15,1 2 0 0,0 0-416 0,1 0-96 16,-1 0 0-16,0 1-16 0,-1 1-208 0,0 1-32 16,-2 1-16-16,-3 0 0 0,0 1-112 0,-1 0-128 15,-7-2 176-15,0 0-176 0,3 7 128 0,-1 1-128 16,-2 1 0-16,-2 2 0 0,-2 1 128 0,-2 1-128 16,-1 0 0-16,1 0 0 0,-1 0 0 0,-2 2 0 15,1-1 128-15,-1 0-128 0,1 1 0 0,0 0 0 0,0 0 0 0,-1 2 0 16,1-1 128-16,-1 1-128 0,1-1 0 15,-2 2 0-15,-2 2 0 0,1 0 0 0,0-2-192 0,0 1 48 32,1 0-2832-32,2-2-560 0</inkml:trace>
  <inkml:trace contextRef="#ctx0" brushRef="#br0" timeOffset="18560.06">18412 5229 16575 0,'0'0'1472'16,"0"0"-1168"-16,0 0-304 0,6 6 0 0,1-2 1824 0,-2 1 304 15,1-1 64-15,-2 1 16 0,2 1-608 0,-3 2-112 16,0 1-16-16,0-1-16 0,-1 1-816 0,-1 0-176 16,0 0-16-16,-1 0-16 0,-1 1-96 0,-1-1-16 15,-2 0 0-15,0 0 0 0,-2 0 192 0,1-1 16 16,-2-2 16-16,0 1 0 0,-1-2 32 0,0 0 16 16,-1-2 0-16,1-1 0 0,-1-1 48 0,1 0 16 15,0 0 0-15,1-1 0 0,-2-2-176 0,2 0-32 16,1-1-16-16,1-2 0 0,1-1-16 0,1-1 0 15,0-1 0-15,5-1 0 0,1-2-32 0,2 0-16 16,2-2 0-16,1 2 0 0,2 0-240 0,-1 0-128 16,1 2 128-16,0 1-128 0,-1 1 0 0,1 2 0 15,0 0 0-15,-1 2 0 0,-3 1 0 0,1 1 0 16,-7 1 0-16,8 1 0 0,-8-1 0 0,6 3 0 0,-6-3-144 0,6 6 144 31,-2-1-1168-31,-1 3-176 0,0 1-16 0,-2 1-16496 0</inkml:trace>
  <inkml:trace contextRef="#ctx0" brushRef="#br0" timeOffset="23501.12">13561 6289 6447 0,'0'0'272'0,"0"0"80"0,1-7-352 0,-1 1 0 0,1-1 0 0,-1 1 0 0,0 0 2752 0,0 0 496 16,-1 0 80-16,1-1 32 0,1 1-1552 0,0 0-304 16,-1 6-64-16,2-5-16 15,0 0-224-15,-2 5-48 0,0 0-16 0,0 0 0 0,0 0-336 0,0 0-64 16,0 0-16-16,0 0 0 0,3 9-416 0,-2 3-96 16,0 1-16-16,0 3 0 0,0 0-192 0,1 2 176 15,-4-1-176-15,1 1 160 0,0 0-32 0,-1-2-128 16,-2 1 192-16,2-2-64 0,0 0-128 0,0-1 160 15,-1-1-160-15,1-2 160 0,0-1-32 0,0-3 0 16,1-1 0-16,1-6 0 0,0 0 240 0,0 0 32 16,0 0 16-16,0 0 0 0,0 0 256 0,0 0 48 15,3-7 16-15,0-2 0 0,1-2-96 0,-1-3 0 0,0-2-16 0,2-3 0 16,0-3-320-16,-2-1-64 0,1-2-16 0,-1-1 0 16,0 2-224-16,1 2 144 15,-2 1-144-15,0 4 128 0,0 0 16 0,0 4 0 0,1 2 0 0,-1 3 0 16,-2 8-16-16,0 0 0 0,0 0 0 0,0 0 0 15,0 0-128-15,6 7-144 0,-1 2 144 0,0 0-208 16,1 2 208-16,-1 3-192 0,1 0 192 0,-1 1-192 16,1 2 192-16,0 0 0 0,0 1 0 0,1 0 0 15,-1-2 0-15,1 1 0 0,-1-2 0 0,1-1 0 16,0 0 0-16,1-3 0 0,-2-2 0 0,0-2 0 16,0-1 0-16,-1-3 128 0,-5-3-128 0,8 1 0 0,-1-1 224 15,0-3-64-15,1-3-16 0,1-3 0 0,0-3 32 0,1-3 0 16,1-5 0-16,1 0 0 0,0-1-16 0,1-1 0 15,0 0 0-15,0 0 0 0,0-2-160 0,-4 3 0 16,0 3 0-16,-1 2 128 0,0 3-128 0,-4 2 160 0,-1 2-160 16,1 3 160-16,-4 6 80 0,0 0 16 15,0 0 0-15,0 0 0 0,0 0-256 0,3 7 0 16,-1 4 0-16,0 1 0 0,-1 3 0 0,2 1 0 16,-2 2 0-16,1 2 0 0,-1-1 0 0,1 2-128 15,2 1 128-15,-1-1 0 0,-1 0 0 0,2-1 0 16,1-1 0-16,-1-1 0 0,1 0 128 0,1-2 64 15,0 0 32-15,1-2 0 16,2-1-1200-16,0-1-240 0,1-2-64 0,0 0 0 16,1-3-1920-16,1-2-384 0,1-3-64 0,1-2-10208 0</inkml:trace>
  <inkml:trace contextRef="#ctx0" brushRef="#br0" timeOffset="23847.4">14234 6431 11967 0,'0'0'1072'0,"0"0"-864"16,0 0-208-16,0 0 0 0,0 0 2912 15,0 0 544-15,0 0 96 0,0 0 32 0,0 0-1904 0,-2 6-368 16,-2 1-80-16,1 1-16 0,0 0-416 0,-1 2-96 15,1 1 0-15,-1 0-16 0,-1 1-144 0,1 0-32 16,0 1 0-16,0-1 0 0,1 0-128 0,0-1-48 16,0-1 0-16,1 0 0 0,0-3-64 0,0 2-16 31,0-1 0-31,1-3 0 0,1-5-32 0,0 0-16 0,0 0 0 0,0 0 0 0,0 0 16 0,0 0 0 16,0 0 0-16,0 0 0 0,0 0 64 0,4-5 16 0,0-5 0 0,3-2 0 15,0-1 80-15,-1-2 32 16,1 0 0-16,-1-1 0 0,1 0-240 0,0 1-48 15,-2 0-128-15,2 4 192 0,-3 1 0 0,2 3 0 16,-2 0 0-16,0 2 0 0,-4 5 176 0,6-4 16 16,-6 4 16-16,6 0 0 0,-6 0-192 0,7 2-32 0,0 2-16 0,-2 0 0 15,1 2-160-15,-1 0 0 0,2 1 0 0,-1 2 0 16,0 1 0-16,-1 2 0 0,1 0 0 0,-2 0 0 16,2 0 0-16,-2 0 0 0,1-1 0 0,-1 0 0 0,-1 0-256 0,1-1-64 15,-1 0-32-15,-1 0 0 31,1 0-1632-31,-3-2-336 0,1 1-64 0,-1-1-13744 0</inkml:trace>
  <inkml:trace contextRef="#ctx0" brushRef="#br0" timeOffset="23988.27">14223 6636 29999 0,'0'0'1328'0,"-6"-2"272"0,2 0-1280 0,0-1-320 0,1-2 0 0,3 5 0 0,0 0 1136 0,0 0 144 15,0 0 48-15,1-4 0 0,4-1-512 0,1 1-112 16,2 1 0-16,2 1-16 15,2-1-512-15,2 1-176 0,3 0 0 0,2-1 144 16,-1-1-1616-16,2 0-320 0,-1-2-64 0,0 2-12912 16</inkml:trace>
  <inkml:trace contextRef="#ctx0" brushRef="#br0" timeOffset="24208.14">14634 6309 34719 0,'0'0'768'0,"6"-5"144"0,-2 2 48 0,3-2 16 0,0 1-784 0,2-1-192 0,1 0 0 0,2 2 0 16,3 1 176-16,0-1-16 0,1 2 0 0,3-1 0 15,0 0-320-15,0 0-64 0,-2 0-16 0,2-1-10064 31,0 1-2032-31</inkml:trace>
  <inkml:trace contextRef="#ctx0" brushRef="#br0" timeOffset="24381.48">14702 6439 32191 0,'0'0'704'0,"0"0"160"0,0 0 32 0,0 0 0 0,0 0-720 0,0 0-176 16,7-1 0-16,1 0 0 0,1 0 512 0,3-1 64 15,2 1 0-15,2-1 16 0,4-1-336 0,0 1-80 0,0-1-16 0,2 0 0 32,1-2-608-32,0 1-112 0,0-2-16 0,0 0-9408 15,-1-3-1888-15</inkml:trace>
  <inkml:trace contextRef="#ctx0" brushRef="#br0" timeOffset="24697.37">15183 6100 26719 0,'-10'-25'1184'0,"8"15"240"0,0-2-1136 0,1 0-288 0,1 1 0 0,1 0 0 15,2 0 1248-15,0 1 192 0,2 0 32 0,1 3 16 16,2-1-416-16,3 1-96 0,1 2-16 0,4-1 0 16,-2 2-528-16,2 1-112 0,0 1-32 0,-1 0 0 15,1 2-112-15,-1 2-32 0,-1 0 0 0,0 1 0 16,-2 0 48-16,-2 2 0 0,-3 0 0 0,-1 2 0 15,-3-1-64-15,0 2-128 0,1 1 192 0,-7 1-64 0,0 2-128 0,-1 2 160 16,-2 3-160-16,1-1 160 0,-3 1-160 0,1-1 0 16,2 0 0-16,-1 0 0 0,1 0 0 0,-1 0 0 31,1-1 0-31,1 1 0 0,-2-2 0 0,2 0 0 0,-1 0 128 0,2-1-128 31,1 0-1296-31,0 0-304 0,2-1-48 0,0 2-8784 0,1-1-1744 0</inkml:trace>
  <inkml:trace contextRef="#ctx0" brushRef="#br0" timeOffset="24978.85">15383 6491 19343 0,'0'0'1728'0,"0"0"-1392"0,0 0-336 0,0 0 0 16,0 8 1280-16,0-2 176 0,1 1 32 0,-1-7 16 16,0 6-64-16,0-6-16 0,-1 6 0 0,0 1 0 15,-1-1-688-15,0 0-144 0,1-1-16 0,1-5-16 16,-2 6-192-16,2-6-48 0,-3 5 0 0,3-5 0 15,-3 6 64-15,3-6 0 0,-2 5 0 0,2-5 0 16,0 0 96-16,0 0 32 0,0 0 0 0,-6 3 0 16,2-1 0-16,4-2 16 0,-6 0 0 0,6 0 0 15,0 0-128-15,0 0-16 0,-3-5-16 0,1 0 0 16,2-2 64-16,1 0 16 0,2-2 0 0,1 0 0 16,0 1-64-16,2 2 0 0,0 0 0 0,1 1 0 0,-1-1-96 0,0 2-32 15,-6 4 0-15,0 0 0 0,6 0-64 0,-6 0-32 16,7 4 0-16,-3 1 0 0,-4-5-160 0,3 7 0 15,-2 1 0-15,-1 2 0 16,-2 1-1888-16,-1 0-352 0</inkml:trace>
  <inkml:trace contextRef="#ctx0" brushRef="#br0" timeOffset="26625.42">2645 11718 12895 0,'0'0'1152'0,"-1"-6"-928"15,0-3-224-15,0 0 0 0,0 0 2272 0,0 2 416 16,0-1 64-16,0 0 32 15,1 1-608-15,0 0-128 0,0 0-32 0,0 2 0 0,0 5-608 0,0 0-112 16,0 0-16-16,0 0-16 0,0 0-480 0,0 0-80 16,0 0-32-16,0 0 0 0,0 10-288 0,0 3-48 15,-2 1-16-15,2 4 0 0,2 1-160 0,-4 2-32 16,2 1-128-16,0 2 192 0,0 2-192 0,0 2 0 16,3 0 0-16,-2 2 0 0,0 1 0 0,1-2 0 15,0-1 0-15,0-1 0 0,1-1 0 0,-1-2 0 16,0-1 0-16,0-2 0 0,0-2 0 0,1-3 0 15,-2-3 0-15,-1-2 0 0,0-2 0 0,0-9 0 16,-1 7 0-16,1-7 0 0,0 0 160 0,-6 0-160 16,1-2 160-16,-1-4-160 0,0-3 192 0,0-3-64 0,1-3-128 0,-1-4 192 15,1-3-192-15,1-3 0 16,1-3 0-16,2-1-160 0,1-3 160 0,2-1-192 0,2-1 192 16,1-1-192-16,0 2 192 0,2 2 0 0,0 1 0 0,1 1-128 15,2 3 128-15,0 2 128 0,0 2-128 0,1 3 176 16,1 2-176-16,0 3 128 0,0 2-128 0,2 2 128 15,-1 1-128-15,0 3 0 0,1 0 0 0,1 5-176 16,1 0-384 0,-1 2-80-16,1 1 0 0,-2 2-16 0,0 1-2304 15,0 2-464-15</inkml:trace>
  <inkml:trace contextRef="#ctx0" brushRef="#br0" timeOffset="26797.32">2720 11913 31327 0,'0'0'2784'0,"0"0"-2224"15,-4 1-560-15,-2-1 0 0,6 0 768 0,0 0 64 16,0 0 0-16,0 0 0 0,0 0-96 0,0 0-16 16,0 0 0-16,0 0 0 0,8-1-448 0,2 0-80 15,2-1-32-15,1 0 0 0,1-3-160 0,3 2 0 16,2-1 0-16,1-2 128 16,4 1-1344-16,0-2-256 0,2-1-64 0,-4-2-8688 15,0 0-1728-15</inkml:trace>
  <inkml:trace contextRef="#ctx0" brushRef="#br0" timeOffset="27001.27">3181 11679 11055 0,'0'0'976'0,"0"0"-784"0,-1-6-192 0,1 6 0 16,0 0 5136-16,0 0 992 0,-1-3 192 0,1 3 32 15,0 0-3712-15,0 0-736 16,0 0-160-16,0 0-16 0,0 0-1024 0,-5 4-208 16,1 3-48-16,1 2 0 0,0 1-240 0,1 2-48 0,0 1-16 0,0 2 0 15,0 1-144-15,1 0 0 0,-1 2 0 0,1 0 0 16,1 0 0-16,0 1 0 0,0 0 0 0,3-2 0 15,-2 1 0-15,1-1-224 16,0 0 80-16,0-3 16 0,2-1-1536 0,-1 0-288 0,0-2-64 0,0-3-9136 16,1-1-1840-16</inkml:trace>
  <inkml:trace contextRef="#ctx0" brushRef="#br0" timeOffset="27393.38">3189 11745 15663 0,'-4'-7'1392'0,"1"0"-1120"16,0-2-272-16,1 0 0 0,-1-1 3840 0,2-1 704 15,0 0 128-15,2 0 48 0,1 0-2832 0,3 0-560 16,0 0-112-16,3 1-32 0,3 0-592 0,1 1-112 16,2 2-32-16,2 0 0 0,1 1-112 0,0 1-16 15,2 2-16-15,-3 1 0 0,-2 2-304 0,0 1 160 16,-1 1-160-16,-1 1 128 0,-2 2-128 0,-2 1 0 0,-4 2 0 0,-2 2 0 16,-2 0 0-16,-2 2 0 15,-1 2 0-15,-3 2-176 0,-3 0 32 0,1 1 0 0,-2-1 0 0,0-1 0 16,1 0 144-16,1-2 0 15,1-2 0-15,0-1 0 0,1-2 0 0,3-2 0 0,1 0 0 0,2-6 0 16,0 0 0-16,4 5-128 16,1-2 128-16,2 1 0 0,3-3-128 0,2 0 128 0,2-1-128 0,0-1 128 15,0 1 0-15,2-1-128 0,-2 0 128 0,0 1 0 16,1 0 0-16,-2 0 0 0,-1 2 0 0,-1 1-128 16,-1 0 128-16,-1 2 0 0,-3 0 0 0,0 2 128 15,-3-2 96-15,-1 2 32 0,-2 0 0 0,-1 0 0 16,-2 1 80-16,-2 1 32 0,-1-1 0 0,-2 0 0 15,-2 1-48-15,0 1-16 0,-1-2 0 0,0-1 0 16,-1 1-160-16,0 0-16 0,0 0-128 0,-1-2 192 16,0 2-192-16,-1-3 0 0,1 1 0 0,1-3 0 15,0-1-576-15,2-1-96 16,-2-1-32-16,1-1 0 0,1-2-2672 0,2 0-528 0</inkml:trace>
  <inkml:trace contextRef="#ctx0" brushRef="#br0" timeOffset="27630.85">3628 11624 31327 0,'0'0'2784'0,"0"0"-2224"16,0 0-560-16,0 0 0 0,0 0 864 0,0 0 64 15,0 0 16-15,0 0 0 0,5 5 288 0,-2 1 64 16,1 0 16-16,-1 3 0 0,-1 2-608 0,0 1-128 0,1 0-32 0,-1 3 0 16,1 0-128-16,-2 1-32 15,1 0 0-15,1 2 0 0,-1-1-384 0,0 1 0 16,-1 1 0-16,0-1 0 0,-1 1 128 0,0-1-128 0,0-2 0 0,0 1 128 15,0-3-320-15,0-1-64 0,0 0 0 0,0-2-16 32,-1-1-1600-32,2-2-320 0,-1-3-64 0,0-5-14128 0</inkml:trace>
  <inkml:trace contextRef="#ctx0" brushRef="#br0" timeOffset="27917.71">3614 11670 29247 0,'-7'-9'1296'0,"4"5"272"0,1-3-1248 0,0 2-320 15,1-1 0-15,1 0 0 0,0-2 1360 0,2 1 224 16,1 1 32-16,3 0 16 0,1 1-640 0,2 0-128 16,5 2-32-16,1-1 0 0,0 0-320 0,6 1-80 15,-1 0-16-15,3 1 0 0,1 2-16 0,1 0 0 16,-1 0 0-16,-2 1 0 0,-2 1-48 0,-3 2-16 16,0 1 0-16,-3 1 0 0,-1 2-112 0,-2 3-32 15,-2 2 0-15,-1 1 0 0,-2 2-192 0,-1 0 144 31,-2 2-144-31,-1 1 128 0,-4-1-128 0,0 1 160 0,-3-1-160 0,0 0 160 0,-3 0-160 0,1-2 192 16,-3 0-192-16,-4 0 192 0,-2 1-32 0,-4-1 0 0,-3 0 0 0,-1 0 0 16,-4-3-160-16,0 1-144 0,-2-1 144 0,0 0-208 31,0 0-1584-31,1 0-320 0,4 1-64 0,0-1-15200 0</inkml:trace>
  <inkml:trace contextRef="#ctx0" brushRef="#br0" timeOffset="28557.29">2490 12477 23039 0,'0'0'1024'0,"0"0"192"0,-5-1-960 0,0-1-256 0,5 2 0 0,0 0 0 0,-4-2 1056 0,4 2 160 16,0 0 48-16,0 0 0 0,0 0-464 0,0 0-96 16,5-4 0-16,4 0-16 0,4 1-272 0,2 1-48 15,0-4-16-15,5 2 0 0,3-1 80 0,3 1 16 16,4 0 0-16,5-1 0 0,5 0-128 0,5-1 0 15,4 2-16-15,3-2 0 0,-1 0-96 0,2-1-16 16,0 2 0-16,2-1 0 0,2 2-192 0,0 0 0 16,1 0 0-16,-3 0 0 0,-2-1 128 0,-4 1-128 15,-2 1 0-15,-3-1 0 0,-5 1 0 0,-3 1-240 16,-3 0 32-16,-6-1 0 16,-3 2-688-16,-4 0-144 0,-5 0-32 0,-3 1 0 15,-6 0-1040-15,-6 0-224 0,0 0-32 0</inkml:trace>
  <inkml:trace contextRef="#ctx0" brushRef="#br0" timeOffset="28887.99">2534 12669 23439 0,'0'0'1024'0,"0"0"240"0,0 0-1008 0,0 0-256 0,-2-5 0 0,1 1 0 16,1 4 896-16,-2-5 128 0,2-1 16 0,3 2 16 16,2-1-288-16,4 1-48 0,2-2-16 0,5 1 0 0,2-1-64 0,4 1 0 15,6-1-16-15,4-1 0 0,4-1-208 0,5 0-32 16,4-1-16-16,2 2 0 0,2-2-112 0,0 1-32 16,-1-1 0-16,2 1 0 0,1 0-96 0,0 1-128 15,2 2 176-15,-1 2-176 0,-2-2 192 0,-3 1-64 16,-6-1 0-16,-3 1-128 0,-4 1 160 0,-3-1-160 15,-4 1 128-15,-4 1-128 0,-4 0 192 0,-4 1-64 0,-1-1 0 0,-5 1 0 16,-1 0 64-16,-8 1 16 16,0 0 0-16,0 0 0 0,0 0-208 0,0 0-160 15,0 0 32-15,0 0-10560 16,0 0-2112-16</inkml:trace>
  <inkml:trace contextRef="#ctx0" brushRef="#br0" timeOffset="30746.05">6750 12858 6447 0,'0'0'576'0,"0"0"-576"0,-1-9 0 0,0 2 0 0,1 7 1472 0,-1-9 176 31,1 2 32-31,-1-1 16 0,1 1-320 0,0 7-64 16,-1-9-16-16,1 1 0 0,-1 2-240 0,1 6-48 0,0-9-16 15,0 1 0-15,0 0-288 0,0 8-64 0,0-7-16 0,0 7 0 16,0-7-80-16,0 7-16 0,0 0 0 0,0 0 0 16,0 0-144-16,0 0-16 0,0 0-16 0,0 0 0 15,0 0-208-15,0 0-144 0,0 0 192 0,0 0-192 16,0 0 0-16,5 9 0 0,0 1 0 0,-1 1 0 15,-1 1 0-15,2 2 0 0,-2 2-192 0,0 2 192 16,1 4 0-16,-1 4-144 0,0 1 144 0,1 3 0 16,-2 3 0-16,0 3-128 0,0 2 128 0,0 3 0 15,1 3 0-15,1 4 0 0,-3 0 0 0,2 4 0 16,1 2 0-16,0 1 0 0,1 0 0 0,1-1 128 0,2-3-128 0,-3-1 0 16,2-4 0-16,0-2 0 0,0-2 176 0,0-4 16 15,-2-1 0-15,1-3 0 0,-1-4 96 0,0 0 32 16,-1-1 0-16,-1-4 0 0,0-3 0 0,-2-3 16 15,1-2 0-15,-4-2 0 0,-2-3-80 0,1-1-32 16,0-2 0-16,0-3 0 0,3-6-80 0,-5 6-16 16,5-6 0-16,0 0-9088 15,0 0-1840-15</inkml:trace>
  <inkml:trace contextRef="#ctx0" brushRef="#br0" timeOffset="32033.78">6747 12804 7359 0,'0'0'656'0,"0"0"-528"0,0 0-128 0,0 0 0 16,0 0 1568-16,0 0 288 0,0 0 48 0,0 0 16 16,-3-4-768-16,3 4-160 0,0 0-32 0,0 0 0 15,-1-6-192-15,1 6-64 0,0 0 0 0,0 0 0 16,0 0-240-16,3-4-48 0,-3 4-16 0,4-3 0 16,2 0 0-16,-1 2 0 0,2 0 0 0,1 1 0 15,-1 0-208-15,2 0-32 0,1 1-16 0,1 1 0 0,1 0-144 0,1 0 128 16,2 0-128-16,2 1 128 0,4 1-128 0,1-2 0 15,2 0 0-15,2 0 0 0,0-1 0 0,1 0 0 16,-1-1 0-16,4 0 128 0,-1-1-128 0,2 1 0 16,1 0 0-16,2 0 128 0,0-1-128 0,5 1 160 15,1 0-160-15,4-1 160 0,2-1-160 0,-1 0 192 16,-1-1-192-16,0 1 192 0,1-1-192 0,2 1 0 16,-2 1 144-16,5 0-144 0,2-1 192 0,2 1-16 15,-4-1-16-15,2 0 0 0,-3-1-16 0,1 0 0 16,-2 1 0-16,3 1 0 0,0 0 64 0,2-1 16 15,2-1 0-15,-3-1 0 0,-1 1 96 0,-1 0 32 16,1 0 0-16,1 1 0 0,3 0-96 0,1 0 0 0,3-1-16 16,-3-1 0-16,-2 1-240 0,1 0 176 15,-1-2-176-15,2 2 160 0,0 0-160 0,2-1 192 0,2 0-192 0,-2 0 192 16,-2-1-32-16,0 1 0 0,0-1 0 0,0 1 0 16,1 1-32-16,2-1 0 0,1 0 0 0,0 0 0 15,-5-1 0-15,0 1-128 0,0-1 192 0,0 2-64 16,1 0-128-16,1-1 128 0,0 1-128 0,-1 0 128 15,0-2-128-15,-2 1 0 0,-1 0 144 0,0-1-144 16,1 2 0-16,1-1 128 0,1-1-128 0,-1 2 0 16,-1-2 0-16,0 1 0 0,-3 0 0 0,1 0 128 15,0 1-128-15,1 0 0 0,2-1 0 0,0 1 128 0,-1 0-128 0,-2 0 0 16,-1-1 0-16,0 1 0 0,0 0 0 0,1-1 0 16,1 0 0-16,1 1 0 0,0-1 0 0,-1 2 128 15,-2 1-128-15,0 0 0 0,0-1 0 0,2 0 128 16,1-1-128-16,1 1 0 0,1 1 0 0,-1 0 0 15,-2-1 0-15,-1 0 128 0,-1-1-128 0,0 1 0 16,-2 0 0-16,3-1 128 0,2 0-128 0,1 1 0 16,-4 0 0-16,-1 0 128 0,-2 0-128 0,0-1 176 15,-1 0-176-15,3 1 192 0,0-1-64 0,1 0-128 16,2 1 192-16,0-1-64 0,-2 0-128 0,1-1 0 16,0 1 144-16,0 0-144 0,1 1 0 0,2-1 128 15,1 1-128-15,0-1 0 0,-4 0 0 0,0-2 0 16,-2 1 0-16,2-1 128 0,-2 1-128 0,0 1 0 15,2 0 0-15,1 0 128 0,1-1-128 0,-4-1 0 0,1 0 0 16,-2-1 0-16,1 1 0 0,0 0 128 16,2 1-128-16,2 1 0 0,2-2 0 0,-1 1 128 0,-1-2-128 15,-2 1 0-15,-2 1 0 0,0 0 0 0,-1 1 0 0,2 1 0 16,1 0 0-16,-2-1 0 0,0 0 0 0,-5-1 128 16,-2-1-128-16,-4 1 0 0,-1-1 0 0,-2 1 128 0,-1 1-128 15,-2-1 0-15,-3 1 128 0,-1 0-128 0,-2 1 128 0,-1-1-128 16,0 0 160-16,-2 1-160 0,-3 0 128 0,-1 0-128 15,1-2 0-15,-5 2 144 0,1 0-144 0,-2 1 0 16,-2-1 0-16,-1 0 128 0,-4 1-128 0,-1 0 0 16,-2 0 0-16,-5 1 0 15,0 0-1488-15,0 0-336 0,0 0-64 16,0 0-7264-16,0 0-1440 0</inkml:trace>
  <inkml:trace contextRef="#ctx0" brushRef="#br0" timeOffset="32443.28">15240 12345 14735 0,'0'0'1312'0,"3"-3"-1056"0,-1 0-256 0,-2 3 0 16,2-5 1232-16,-1 2 192 15,2 0 48-15,1 0 0 0,-1-1-160 0,0 1-32 0,1 0 0 0,0 0 0 16,-4 3-448-16,3-2-80 0,-3 2-32 0,4-1 0 15,1 0-320-15,-5 1-64 0,0 0-16 0,6 1 0 16,-2 1-64-16,-4-2-32 0,5 5 0 0,-1-1 0 16,-1 2 16-16,0-1 0 0,1 2 0 0,-2 0 0 15,0 1 0-15,-1 2 0 0,0 2 0 0,0 1 0 16,2 3-80-16,-2 1-16 0,-1 2 0 0,0 2 0 16,0 1-16-16,0 2 0 0,0 3 0 0,1 0 0 0,-2 2 128 0,0 0 0 15,-2 2 16-15,1 2 0 0,-1 1-16 0,1 3 0 16,-1 1 0-16,1 2 0 0,-1-1-80 0,1 2-32 15,2 0 0-15,-2-2 0 0,2 0-16 16,0-1 0-16,0 1 0 0,2-2 0 0,-2-2 80 0,2-1 16 16,0-2 0-16,0-2 0 0,-1-1 80 0,1-2 16 15,-2-2 0-15,0-1 0 0,0-2-112 0,0-3-16 16,-2-1 0-16,1-3 0 0,0 1 16 0,0-3 0 16,-1 0 0-16,1-3 0 0,1-1-208 0,-1-1 176 15,-1-3-176-15,2-5 160 16,-3 6-1488-16,3-6-288 0,0 0-64 0</inkml:trace>
  <inkml:trace contextRef="#ctx0" brushRef="#br0" timeOffset="34204.68">6970 14010 5519 0,'0'0'496'0,"0"0"-496"0,-6 5 0 0,0 0 0 16,2-2 1328-16,0 0 160 15,4-3 48-15,-5 4 0 0,5-4-512 0,-5 3-112 0,-2-1-16 0,2 0 0 16,5-2-16-16,0 0-16 15,-5 4 0-15,5-4 0 0,0 0 192 0,0 0 32 16,-5 2 16-16,5-2 0 0,0 0-128 0,0 0-16 0,0 0-16 0,0 0 0 16,0 0-368-16,0 0-64 0,0 0 0 0,0 0-16 15,4 3-160-15,4 0-16 0,-1 0-16 0,2-2 0 16,1 0-48-16,2-1-16 0,3 0 0 0,2-1 0 16,3 0-112-16,0-1 0 0,0 1-128 0,2-1 192 0,1 0-192 0,3 0 128 15,-1-2-128-15,4 2 0 0,0-1 128 0,1 0-128 16,3-1 0-16,3 1 0 0,1 1 0 0,1-1 0 15,2-2 0-15,0 1 0 0,-2-2 0 0,3 2 0 16,0-2 0-16,-2 2 0 0,2 0 144 0,2-2-144 16,1 2 128-16,2-2-128 0,1 0 0 0,1 0 0 15,-6-1 0-15,0 2 0 0,-1-1 0 0,1 0 0 16,-2-1 0-16,2 0 0 0,1 0 0 0,1 0 0 16,0 1 0-16,0 0 0 0,-1 1 0 0,-1-1 0 15,0 1 0-15,-2-1 0 0,1 0 0 0,1 0 0 0,2 1 0 0,1 0 128 16,1 1-128-16,0-2 0 15,1 0 0-15,-2-1 0 0,-1 1 0 0,0-1 0 16,0 0 0-16,1 1 0 0,0 0 0 0,2 1 0 16,2-2 0-16,-2 1 128 0,-2-1-128 0,0 0 0 15,-1 1 0-15,0-1 0 0,1 2 0 0,1-1 0 0,-2 2 0 0,1-1 0 16,1 2 0-16,-1-1 0 0,0-2 0 0,-1 1 0 16,0-1 0-16,-1 0 0 0,-2 0 0 0,1 1 0 15,0 0 0-15,1 1 0 0,1-1 0 0,1 0 0 16,-1-1 0-16,-1 0 128 0,-2-1-128 0,-3 1 0 15,0-1 144-15,-1 1-144 0,1 1 160 0,-1-1-160 0,1 1 208 0,2-2-48 16,1 4-16-16,0-2 0 0,1-1-144 0,-1 1 192 16,0-1-192-16,-1 2 192 0,0-2 736 0,1 1 160 15,-1-1 16-15,3 2 16 16,0-1-1696-16,2 1-352 16,1 0-64-16,-2-1-16 0,-2 0 832 0,-1-2 176 0,0 0 0 0,-1 2 0 0,0-1 0 0,1 1 128 15,0-1-128-15,2 1 0 0,0-1 0 0,0 2 0 16,0 0 0-16,-1-1 0 0,-1 1 0 0,-2-2 0 15,1 0 0-15,-1 0 0 0,1 0 128 0,1-1-128 16,0 2 0-16,2-1 0 0,1 2 128 0,-2-1-128 16,-1 0 0-16,-3 0 144 0,0-1-144 0,-1 0 0 0,1 0 144 0,-1 0-144 15,0 2 0-15,3-1 128 16,0 2-128-16,0-1 0 0,2-1 0 0,-2 0 128 16,-1-1-128-16,-4 1 0 0,1-2 144 0,-1 1-144 15,1 0 192-15,0 1-192 0,0 0 0 0,0 2 0 16,2 0 0-16,1-1-192 0,1 1 192 0,-2 0 0 15,-1-2 0-15,1 1 0 0,-2-2 0 0,2 2 0 16,-2 0 0-16,1 0 0 0,2 2 0 0,0 0 0 0,2 0 192 0,0-1-192 16,1 0 0-16,-3 0 0 15,0 0 0-15,-2-1 0 0,0 1 0 0,0 1 0 16,-1 0 0-16,-1-1 0 0,2 1 0 0,-1 1 0 16,1 1-128-16,3-1 128 0,-1-1 0 0,1 0 0 0,-1-2 0 0,-4 1 160 15,1 0-160-15,-1-1 0 0,-1 1 0 0,0 1-176 0,-2 0 176 0,2 1 0 16,2-1 0-16,-2 1 0 0,0-1 0 0,0 0 0 15,0-1 0-15,-2-1 0 0,-2 1 0 0,-1 1 0 16,0 0 0-16,1-1 0 0,-2 1 0 0,0 0 0 16,-1 0 0-16,0 1 0 0,-1 0 0 0,0 0 0 15,1-1 0-15,-1 1 0 0,1 0 0 0,-3 0 0 16,-1 1 0-16,-1-1 0 0,1 0 160 0,-3-1-32 16,-1 0-128-16,-2-1 192 0,1 2 32 0,-3-1 0 15,-1 0 0-15,1 1 0 0,-1 0-32 0,0 0-16 16,1-2 0-16,-2 1 0 0,-1 1 16 0,1 0 16 15,-2-1 0-15,0 1 0 0,0-3 32 0,-1 3 0 16,0 0 0-16,-1 0 0 0,0 0-96 0,0 0-16 16,-1 0 0-16,0 1 0 0,-3 0-128 0,1 0 0 15,-6 0 0-15,5-1 0 0,1 0 128 0,-6 1-128 16,5-2 0-16,-5 2 128 0,0 0-128 0,0 0 0 0,0 0 0 0,0 0 128 31,0 0-640-31,0 0-144 0,0 0-32 0,0 0 0 16,0 0-2256-16,6 2-464 0</inkml:trace>
  <inkml:trace contextRef="#ctx0" brushRef="#br0" timeOffset="34345.33">15274 13187 17503 0,'0'0'1552'0,"0"0"-1232"0,0 0-320 0,0 0 0 0,0 0 1376 0,0 0 224 16,-3-4 32-16,3 4 16 0,0 0-224 0,0 0-32 15,0 0-16-15,0 0 0 0,0 0-816 0,0 0-176 16,0 0-16-16,0 0-16 0,0 0-352 0,0 0 0 15,-2-6 0-15,2 6-13216 16</inkml:trace>
  <inkml:trace contextRef="#ctx0" brushRef="#br0" timeOffset="36161.71">6934 14263 6447 0,'0'0'576'0,"0"0"-576"0,0 0 0 0,0 0 0 0,0 0 1776 0,0 0 240 15,5-5 48-15,-2 1 16 0,-1-2-640 0,0 1-128 16,-1-1-32-16,0 1 0 0,-1 5-16 0,2-7-16 0,-1 1 0 0,-1 0 0 31,0 6-160-31,-1-5-16 0,-2-1-16 0,1 2 0 16,0-1-16-16,2 5 0 0,-3-4 0 0,3 4 0 15,0 0-320-15,0 0-64 0,0 0-16 0,0 0 0 16,0 0-400-16,0 0-96 0,-4 7-16 0,2 1 0 16,-1 3-128-16,2 3 0 0,-1-1 0 0,0 4 0 15,2 2 0-15,0 4 0 0,2 3 0 0,0 1 0 16,-1 3 0-16,0 2 0 0,0 2 0 0,0 3 0 0,1 2 176 16,1 0-48-16,-2 2-128 0,0 1 192 0,0 0-192 0,1-1 144 15,0 1-144-15,3 15 128 0,0-9-128 0,-2-5 160 16,1-3-160-16,-1-5 160 0,0-4 16 0,1-1 0 15,-2-4 0-15,0-3 0 0,-2-2-176 0,-1-3 160 16,0-4-160-16,1-1 160 0,0 0 16 0,0-2 0 16,-1-3 0-16,-1 1 0 0,-2-1-32 0,0-2 0 15,4-6 0-15,-6 6 0 0,6-6-400 0,0 0-64 16,-7 1-32-16,-1-3 0 16,0-3-1936-16,3-2-384 0,-2-2-80 0</inkml:trace>
  <inkml:trace contextRef="#ctx0" brushRef="#br0" timeOffset="36541.81">6951 14259 21359 0,'-9'-5'944'0,"9"5"208"0,0 0-928 0,-6-2-224 0,0 0 0 0,-1 0 0 16,1 2 640-16,-1 3 64 0,-1-1 32 0,1 2 0 15,-1 2-416-15,0 0-96 0,0 2-16 0,2 1 0 16,-1 1-208-16,1 0 128 0,-2 1-128 0,1-1 0 16,2-1 448-16,-3 0 0 0,2-1 0 0,0-1 0 15,1-2 432-15,0-2 80 0,5-3 0 0,0 0 16 16,0 0 96-16,0 0 16 0,0 0 0 0,0 0 0 16,-3-5-304-16,2-3-48 0,2-2-16 0,2-1 0 0,2-2-400 0,0-1-96 15,3-2-16-15,-1 1 0 0,2 1-208 0,1 0 0 16,1 5 128-16,0-1-128 0,-2 2 0 0,0 2 144 15,0 4-144-15,-1 2 128 0,1 1-128 0,0 4 0 16,0 2 0-16,-2 2 128 0,1 2-128 0,0 1 0 16,-2 2 0-16,2 2 0 0,0-1 0 0,1 1 0 15,1-2 144-15,1-1-144 0,1-1 0 0,1 1 0 16,1-5 0-16,3-1 128 0,-1-3-304 0,3-1-48 16,1-3-16-16,1-3-10880 15,1-1-2176-15</inkml:trace>
  <inkml:trace contextRef="#ctx0" brushRef="#br0" timeOffset="37266.92">6826 15678 16575 0,'3'-8'1472'0,"0"-3"-1168"0,-2-1-304 0,2 1 0 15,1 1 1584-15,-1 1 256 0,-2 1 48 0,1 2 16 16,-2 6-240-16,0 0-32 0,0 0-16 0,0 0 0 15,0 0-848-15,0 0-192 0,0 0-16 0,-1 12-16 0,-1 3-320 0,-1 4-64 16,-2 2-16-16,2 2 0 0,-3 1 16 0,2 0 0 16,-2-1 0-16,1 0 0 0,-1 0-160 0,2 2 192 15,-3-1-192-15,3-2 192 0,1-1-64 0,-2-1 0 16,2-2 0-16,0-1 0 0,1-4 0 0,-1-2 0 16,1-2 0-16,2-9 0 0,0 0 112 0,0 0 16 15,0 0 0-15,0 0 0 0,0 0 64 0,0 0 0 16,0 0 16-16,9-10 0 0,-1-4-64 0,-1-3-16 15,1-3 0-15,1-4 0 0,0-6-96 0,1 0-32 16,-2-3 0-16,2-2 0 0,0-1-128 0,1 2 0 16,-3 2 0-16,1 4 0 0,-2 1 0 0,1 4 128 0,0 3-128 0,-1 5 0 15,-1 3 160-15,-1 3-160 0,0 2 192 0,-5 7-192 16,0 0 240-16,0 0-64 0,0 0-16 0,10 5 0 16,-3 0-160-16,1 4 0 0,-1 2 0 0,-1 1-176 15,0 1 176-15,-1 3 0 16,2 0 0-16,0 2 0 0,-2 1 0 0,2 0 0 0,-1 1 0 0,1 0 0 15,1 1 0-15,-2-1 0 0,0-3 128 0,-2 1-128 16,-1-1 128-16,1 1-128 0,-1 0 128 0,-1 0-128 16,0-2 0-16,-2-2 144 0,0-2-144 0,-1-1 0 31,0 0-368-31,-1-1-176 0,-1-2-32 0,3-8-10496 0,-8 6-2112 0</inkml:trace>
  <inkml:trace contextRef="#ctx0" brushRef="#br0" timeOffset="37924.86">6744 15887 26719 0,'0'0'2368'0,"0"0"-1888"16,0 0-480-16,0 0 0 0,0 0 640 0,0 0 48 15,0 0 0-15,5-8 0 0,5 2-512 0,2 1-176 16,4-1 0-16,1 2 144 0,3 0-144 0,3 1 0 16,3 0 0-16,1 0 0 0,3-1 0 0,-1 0-176 15,3-2 48-15,-1 2 0 16,-2-2-656-16,-2 1-128 0,-1-2-32 0,-3 3 0 15,-1 0 160-15,-3 0 16 0,-3 2 16 0,-4 1 0 0,-2 0 496 0,-10 1 112 0,9 0 16 0,-9 0 0 16,0 0 128-16,0 0 0 0,0 0 0 0,0 0 0 16,0 0 528-16,2 9 48 0,-2-9 0 0,-1 12 0 15,-3-1 0-15,2 0 16 0,-1 0 0 0,1 0 0 16,-2 1-144-16,3 0-48 0,1-1 0 0,0 0 0 16,-2 0-32-16,2 0-16 0,2-1 0 0,1-1 0 15,-3-9 96-15,3 10 0 0,-3-10 16 0,6 9 0 16,1-1 48-16,1-2 16 0,-8-6 0 0,11 3 0 15,-1-2-80-15,-2-1 0 0,1-2-16 0,-1-3 0 16,-1 0 80-16,0-2 32 0,2-1 0 0,-2-1 0 0,-1-1-96 16,0 0 0-16,-2-1-16 0,1 0 0 15,-2 0-112-15,0 1-32 0,-1 0 0 0,-1 2 0 0,-1 8-32 0,0 0-16 16,0 0 0-16,0 0 0 0,0 0 32 0,0 0 16 16,0 0 0-16,0 0 0 0,0 0-144 0,0 0-16 15,-2 9-128-15,1 2 192 0,-1 1-192 0,1 4 0 16,-1 0 0-16,1 4-160 0,-2 2 160 0,2 2 0 15,0 2 0-15,1 2 0 0,0 2 0 0,1 3-128 16,1 0 128-16,1 0 0 0,0-1 0 0,0 1 0 16,-1 1 0-16,2 1 0 0,-2-2 0 0,0-1 0 15,0-2 0-15,1-3 0 0,-1 0 0 0,-1-4 0 16,-1-1 0-16,0-3 0 0,1-1 0 0,-2-3 128 0,-1-4-128 16,-1-2 128-16,0-1 144 0,3-8 48 0,-5 7 0 0,-2-3 0 15,-2-2 208-15,0-3 48 0,-2-1 16 16,0-1 0-16,-1-3 16 0,0-2 0 0,-3-3 0 0,2-3 0 15,2-2-288-15,2-1-48 0,1 1-16 0,3-3 0 16,0-1-256-16,4-1 160 0,1 0-160 0,1 0 128 16,3 2-128-16,2 0 0 0,3 1 0 0,3 1 0 15,2 0-224-15,3 2 32 0,-1 0 0 0,3 3 0 32,1 1-640-32,2 3-128 0,0 0-32 0,3 2 0 15,4 2-2960-15,-1 1-592 0</inkml:trace>
  <inkml:trace contextRef="#ctx0" brushRef="#br0" timeOffset="39276.49">15249 13672 13871 0,'0'0'608'0,"0"0"144"0,0 0-608 0,0 0-144 0,1-5 0 0,0-1 0 16,-1 2 1216-16,0-2 224 0,0 0 32 0,0 0 16 15,0 6-96-15,1-5-32 0,1-1 0 0,-2 1 0 16,0 5-256-16,0-6-48 0,1 1-16 0,0 0 0 16,-1 5-128-16,1-4-16 0,-1 4-16 0,0 0 0 0,0 0-64 0,0 0-16 15,0 0 0-15,0 0 0 0,0 0-416 0,0 0-64 16,0 0-32-16,-2 6 0 0,-2 3-288 0,1 2 0 15,-1 3 0-15,0 3 0 0,1 1 0 0,1 2 0 16,0 4 128-16,-2 1-128 0,2 2 0 0,0 3 0 16,0 1 0-16,0 2 0 0,-1 1 0 0,1 2 0 15,0 1 0-15,1 0 0 0,0 3 0 0,0-2 0 16,-2 1 0-16,2-2 0 0,-1-2 144 0,0-1-144 16,1 0 0-16,-1 0 144 0,1-2-144 0,1-2 128 0,0-2-128 15,0-1 128-15,0-2-128 0,-2 0 192 0,2-2-192 16,0-2 192-16,0-3-192 0,-1 1 192 0,0-4-192 15,1 0 192-15,0-3-192 0,-1-1 192 16,0-2-192-16,1-1 192 0,0 0-192 0,0-2 0 16,0-6-192-16,0 0 192 15,0 0-816-15,0 0-32 0,0 0-16 0,0 0 0 16,0 0-1456-16,0 0-304 0,-2-8-48 0,1 0-5520 0,0-1-1120 0</inkml:trace>
  <inkml:trace contextRef="#ctx0" brushRef="#br0" timeOffset="39793.61">15136 13582 11967 0,'0'0'1072'0,"0"0"-864"15,-1-6-208-15,-3 2 0 0,2 0 1856 0,2 4 336 16,-4-3 64-16,-1 2 16 0,-1 0-736 0,-1 2-128 16,1 1-48-16,-1 2 0 0,-1 0-608 0,1 4-128 15,-2 2-32-15,0 1 0 0,0 1-224 0,2 1-48 16,-1 1-16-16,-1 1 0 0,1-3 0 0,2 0 0 15,0-1 0-15,2-1 0 0,1-1 176 0,0-3 32 16,3-6 16-16,0 0 0 0,0 0 256 0,0 0 48 16,0 0 16-16,0 0 0 0,0 0-128 0,8-3-16 0,0-3-16 0,1-2 0 15,2-5-304-15,1-1-48 16,0-2-16-16,2-2 0 0,3-1-112 0,-1 1-16 16,2-2-16-16,-2 2 0 0,1 1-48 0,-1 1 0 0,0 3 0 15,-2 2 0-15,-2 3-128 0,-1 2 0 0,-1 0 0 16,0 3 0-16,-3 2 128 0,1 2-128 0,1 1 0 0,-2 3 128 15,0 1-128-15,1 2 0 0,1 1 0 0,-2 1 0 16,3-1 0-16,-1 1 0 0,0 0 0 0,1 0 0 16,2 0 0-16,0 0 0 0,-2 0 0 0,1 0 0 15,0-1 0-15,1-1 0 0,1 0 0 0,0-1 0 0,2-1-288 16,0 1-32-16,1-2-16 0,0 1-11088 16,1-1-2208-16</inkml:trace>
  <inkml:trace contextRef="#ctx0" brushRef="#br0" timeOffset="40468.78">15367 15000 19231 0,'0'0'848'0,"2"-8"176"0,1 0-816 0,1 1-208 0,-2-1 0 0,-2 8 0 15,2-8 1648-15,-2 8 272 0,3-7 64 0,-3 7 16 16,0 0-528-16,0 0-128 0,0 0 0 0,0 0-16 16,0 0-656-16,0 0-128 0,0 0-32 0,0 0 0 15,3 9-288-15,-1 2-64 0,-1 3-16 0,1 0 0 16,0 1-144-16,0 1 128 0,1-1-128 0,-2 3 128 0,0 0-128 0,0 1 128 16,-1-1-128-16,1-1 128 15,0 0-128-15,1-1 0 0,1 0 0 0,-1 0 0 0,-1 0 0 0,0-2 0 16,-1-1 0-16,1-1 0 15,-1-2-864-15,1 0-208 0,-1-1-32 0,0-9-12912 16</inkml:trace>
  <inkml:trace contextRef="#ctx0" brushRef="#br0" timeOffset="40923.64">15410 15051 26431 0,'-8'-15'1168'0,"5"5"240"0,-1 0-1120 0,2-1-288 0,0 0 0 0,2 1 0 16,1 0 960-16,1 1 128 0,2 0 16 0,0 0 16 15,2 1-96-15,2 1-32 0,3-1 0 0,1 1 0 16,3 2-480-16,-1 0-112 0,0 1-16 0,2 1 0 16,-1-1-208-16,-1 2-48 0,0 1-128 0,-1 1 192 15,-1 0-192-15,-2 2 0 0,-10-2 0 0,8 5-160 16,-8-5 160-16,5 8 0 0,-3 1 0 0,-2 2 0 16,-2 2 0-16,-1 3 0 0,-4-1 0 0,-1 2 0 15,-3-1 0-15,0 1 0 0,-2-2 0 0,0 1 0 16,1-2 0-16,2-1 0 0,-2-1 0 0,2 0 128 15,0-3-128-15,2 1 0 0,2-2 0 0,6-8 128 0,-6 6-128 0,6-6 0 16,0 0 0-16,0 0 0 0,0 0 0 0,1 9 0 16,-1-9 0-16,7 8 0 0,1-3 0 0,1 0 128 15,0-2-128-15,4 1 0 0,-4 1 128 0,5 0-128 16,-1 1 128-16,1 0-128 0,0 1 208 0,1 3-16 16,-3 1-16-16,0 1 0 0,-3-1-176 0,0 1 0 15,-3-1 144-15,-1 1-144 0,-2-1 0 0,-1 1 0 16,-2-3 0-16,-1-1 128 0,1-8 0 0,-4 9 16 15,-1-3 0-15,-3 0 0 0,0-2 160 0,-2 2 16 16,-2-2 16-16,-2 0 0 0,0-1-96 0,0-1-32 16,0 0 0-16,-1 0 0 0,2-1-208 0,-2 0 144 0,0 2-144 0,3-3 128 31,0 0-448-31,2-2-80 0,1 1-32 0,9 1 0 16,-7-2-1360-16,7 2-288 15,0 0-48-15,-2-6-12752 0</inkml:trace>
  <inkml:trace contextRef="#ctx0" brushRef="#br0" timeOffset="41441.75">15730 15267 11055 0,'0'0'976'0,"0"0"-784"0,0 0-192 0,0 0 0 15,0 10 1792-15,0 0 304 0,0 0 64 0,0-1 16 16,0-9-848-16,-1 9-176 0,1 0-16 0,1 0-16 16,-1-9-448-16,2 10-96 0,-2-10 0 0,4 10-16 15,1-1 0-15,0-3 0 0,-5-6 0 0,9 5 0 16,0-3 0-16,0-2 0 0,-9 0 0 0,10-2 0 15,0-2 272-15,-2 0 48 0,0-2 16 0,-1 0 0 16,-1-2-112-16,0 0-16 0,-2 0 0 0,1-2 0 16,-1-1-128-16,-1 0-48 0,1 0 0 0,-1 0 0 0,-1 0-96 0,0 1-32 15,0 0 0-15,0 1 0 0,-4 0 96 16,2 3 16-16,0-1 0 0,0 7 0 0,0-8-128 0,0 8 0 16,0 0-16-16,0 0 0 0,0 0-176 0,0 0-48 15,0 0 0-15,0 0 0 0,0 0-208 0,0 0 0 16,3 10 0-16,-1 2 0 0,1 2 0 0,-1 1 0 15,-2 2-128-15,1 1 128 0,1 3 0 0,0 2-128 16,-1 1 128-16,-1 3 0 0,0 0 0 0,0 2-128 16,-1 0 128-16,-1 1 0 0,-1 1 0 0,1 1 0 0,0 0 0 0,1-1 0 15,-2-2 0-15,0 0 0 16,1-4 0-16,0 0 0 0,0-2 0 0,1-2 0 0,-3-4 0 0,0 0 0 16,-2-2 0-16,2-2 128 0,-3-2-128 0,2-2 0 15,-3-2 208-15,-1-1-48 0,2-1-16 0,-4-2 0 16,-1-3 48-16,0-1 16 0,-1-1 0 0,-1-3 0 15,-2 0-32-15,0-2-16 0,1-3 0 0,2 0 0 16,2-1 144-16,2 0 16 0,1 0 16 0,4-1 0 16,2-3-112-16,3-2-32 0,2-2 0 0,5-2 0 15,4-1-192-15,3-1 0 0,4 2 0 0,1 0 0 16,1 0-256-16,1 0-64 0,-2 1 0 0,4 3 0 16,-1 1-336-1,0 3-80-15,0 1-16 0,-1 2 0 0,-1 3-960 0,-1 3-192 0,-2 2-32 0,0 0-9584 16,-2 0-1904-16</inkml:trace>
  <inkml:trace contextRef="#ctx0" brushRef="#br0" timeOffset="42759.03">15708 13493 4607 0,'0'0'400'0,"0"0"-400"16,0 0 0-16,0 0 0 0,0 0 2448 0,0 0 416 16,0 0 80-16,4 5 0 0,-4-5-1024 0,5 5-192 15,-5-5-64-15,5 3 0 0,-5-3-240 0,7 2-48 16,-7-2-16-16,7 1 0 0,0 0-272 0,0-1-64 16,-1 0-16-16,2-1 0 0,0-1-272 0,0 0-48 15,1-1-16-15,2-1 0 0,1 0-32 0,2-2 0 16,-1 0 0-16,1-2 0 0,3-1 48 0,0-2 0 15,1-2 0-15,-1-1 0 0,2 1 0 0,1-3 0 16,2 0 0-16,0-2 0 0,0 0-240 0,-1-1-64 0,0-3 0 0,-2-4 0 16,1-1-144-16,-1-3-48 0,-1-2 0 0,-2-1 0 15,-3-2-48-15,2-2-16 0,-2-3 0 0,-1-2 0 16,-1 0-128-16,-2 0 160 0,-3-2-160 0,-1 1 160 16,-2 1-160-16,-1 1 0 0,-2 2 144 0,-1-2-144 0,-2 1 128 15,-3 2-128-15,-1 0 160 0,-3 3-160 16,-5 1 128-16,0 1-128 0,-4 1 0 0,1 1 144 15,-2 1-144-15,-1 1 0 0,-2 1 0 0,0 4 0 0,0 0 0 0,1 1-176 16,0 1 176-16,1 2-128 0,0 3 128 0,0 0-208 31,0 3 80-31,0-1 128 0,0 2-208 0,0 1 80 0,1 3 128 0,1 2-208 0,-2 0 208 0,-1 2-144 16,0-1 144-16,0 2-128 0,-1 0 128 0,2 0 0 16,2 2-144-16,0 0 144 0,4 0 0 0,1 1 0 15,0 0 0-15,2 1 0 0,1 0-160 0,3-1 160 16,0 2 0-16,2 0-144 0,6-1-176 0,0 0-16 31,0 0-16-31,0 0 0 16,0 0-528-16,-2 7-96 0,2-7-32 0,0 0 0 15,3 7-528-15,3-2-128 0,1-1 0 0,1 0-8064 0,3-3-1616 16</inkml:trace>
  <inkml:trace contextRef="#ctx0" brushRef="#br0" timeOffset="43073.58">15853 11981 3679 0,'9'-11'320'0,"-4"6"-320"0,1-2 0 0,0 1 0 15,1-2 3712-15,0 1 656 0,-3 1 144 0,0-1 32 16,0 1-2448-16,-1-1-496 0,-1-1-80 0,-1 3-32 16,-1-1-400-16,0 6-64 0,-3-5-32 0,3 5 0 15,-5-4 32-15,-1 2 0 0,2 1 0 0,-4 2 0 16,0 1-576-16,-2 3-96 0,-3 0-32 0,0 2 0 16,0 3-192-16,0 0-128 0,-2 1 128 0,0 1-128 15,-1 0 0-15,1 1 0 0,-1-1 0 0,0 0 0 16,1-2 0-16,0 0 0 0,2-1 0 0,1-1 0 0,1-2 192 0,1 0 0 15,1-2 16-15,2-1 0 0,0 0 48 0,2-1 16 16,5-2 0-16,-5 2 0 0,5-2-80 0,0 0-32 16,0 0 0-16,0 0 0 0,0 0-160 0,0 0 192 15,0 0-192-15,0 0 192 0,0 7-192 0,2-1 160 16,2 0-160-16,0 0 160 0,3 2-160 0,-2 1 0 16,4 2 0-16,1 1 0 0,2-1 0 0,0 1 0 15,2 0 0-15,0 0 0 0,-2-1 0 0,1-1-176 16,-1-1 176-16,1 0-128 15,0 0-1744-15,2-3-352 0,-1 1-64 0</inkml:trace>
  <inkml:trace contextRef="#ctx0" brushRef="#br0" timeOffset="43920.57">16618 12199 17503 0,'-2'-12'1552'0,"1"8"-1232"16,0-2-320-16,0 1 0 0,0-1 2128 0,1 6 368 15,0 0 80-15,0 0 16 0,0 0-1360 0,0 0-272 16,0 0-48-16,-5 5-16 0,-1 1-496 0,1 2-96 15,0 1-32-15,1 2 0 0,-2 0-128 0,2 2-16 16,1 0-128-16,0 1 192 0,0 2-64 0,1-1-128 0,-1 1 176 0,0-1-176 16,1 0 240-16,0-1-64 15,0-2-16-15,1-1 0 0,0-1 160 0,-1-2 48 0,1-1 0 0,1-7 0 16,0 0 48-16,0 0 16 0,0 0 0 0,0 0 0 16,0 0 80-16,0 0 0 0,0 0 16 0,5-7 0 15,-1-3 16-15,2-4 0 0,-1-3 0 0,2-4 0 16,-1-2-304-16,3-2-64 0,1-1-16 0,0-2 0 15,0 1-160-15,0 1 192 0,-1 1-192 0,-2 4 192 0,0 3-192 0,-1 1 128 16,0 4-128-16,-2 3 128 0,1 2 0 0,-1 2-128 16,-1 1 192-16,-3 5-64 0,0 0-128 0,0 0 0 15,7 4 0-15,-1 2-176 0,-1 2 176 0,-1 3-208 16,1 1 80-16,-1 2 128 0,1 2-144 0,0 0 144 16,0 2 0-16,0 0 0 0,2-2 0 0,-1 2 0 15,2 1 0-15,-3 0 0 0,2-1 0 0,-1-2 0 16,-1-1 0-16,1-2 0 0,-2-2 0 0,1-2 0 15,1-2 0-15,-2-1 0 0,-4-6 128 0,6 3-128 16,-6-3 176-16,8 0-176 0,-2-2 256 0,1-3-48 16,0-2-16-16,1-3 0 0,1-2 32 0,0-3 0 15,1-1 0-15,1-2 0 0,1-1-224 0,1-2 176 16,0 0-176-16,-1 0 160 0,0 1-160 0,-2 1 128 16,0 3-128-16,0 2 128 0,-1 1-128 0,-1 2 160 0,-2 4-160 0,0 1 160 15,-1 2 0-15,1 1 0 0,-6 3 0 0,0 0 0 16,0 0-160-16,0 0 0 15,5 4 0-15,0 1 128 0,-1 2-128 0,0 2 0 16,1 2 0-16,-2 1 0 0,-2 1-128 0,0 3 128 16,0 0 0-16,3 1 0 0,-3-1 0 0,1 2 0 0,0-1 0 0,0 2 0 15,-1 1 0-15,1 0 0 0,-1-2 0 0,1 0 0 16,1-2-576-16,0-1 16 16,1-2 0-16,0-1 0 0,1-1-1680 0,0-2-320 0,1-2-80 0,0-1-12976 15</inkml:trace>
  <inkml:trace contextRef="#ctx0" brushRef="#br0" timeOffset="44219.41">17262 12365 23951 0,'0'0'2128'16,"-4"4"-1696"-16,-1 0-432 0,1 1 0 0,-2 1 352 0,2 1-16 16,0 1 0-16,-1 2 0 0,1 2 432 0,1 0 64 15,-2 13 896-15,5-14-1136 0,0 1-48 0,2-1-16 0,1-1 0 16,-1 0-16-16,2-2 0 15,2 0 0-15,0-1 0 0,2-2-32 0,1-2-16 16,0-1 0-16,0-4 0 0,1-1 240 0,1-2 64 16,0-2 0-16,0-1 0 0,-1-2 192 0,-1-1 32 15,0-2 16-15,-4-1 0 0,0 0-272 0,-2-2-48 0,-1 1-16 0,-2 1 0 16,-2 0-144-16,-1 3-16 0,-2 1-16 16,0 3 0-16,-3 0-240 0,2 3-64 0,-3 0 0 0,1 3 0 15,-3 2-192-15,1 2 0 0,0 0-192 0,-2 2 192 31,1 3-576-31,1 1 0 0,0 2 0 0,2 0 0 16,0 1-2400-16,1-1-480 0</inkml:trace>
  <inkml:trace contextRef="#ctx0" brushRef="#br0" timeOffset="45986.36">6628 14214 13823 0,'0'0'608'0,"0"0"128"0,0 0-592 0,0 0-144 15,0 0 0-15,-4-1 0 0,-2 0 1808 0,6 1 336 16,0 0 64-16,-5 0 16 0,-2 0-896 0,2 0-176 16,0 0-48-16,5 0 0 0,-6 0-192 0,0 0-32 15,0 0-16-15,-2 0 0 0,3 0-96 0,-2 1-32 16,-1 0 0-16,1-1 0 0,-2-1-192 0,0 0-32 15,-1 0-16-15,0 0 0 0,-1-1-80 0,0-2-16 0,0 1 0 0,-2-1 0 16,0-2 48-16,0 0 0 0,-2-2 0 0,1-1 0 16,-1-2-16-16,-1-2 0 0,0-1 0 0,-2-3 0 15,3-2-128-15,-2 0-32 0,0-2 0 0,-2-2 0 16,0-4-96-16,2-2-32 0,-1-6 0 0,-1 0 0 16,-1-2-144-16,0-2 0 0,-1-2 144 0,1-2-144 15,1-2 0-15,0-2 0 0,3 1 0 0,-1 0 0 16,1 1 0-16,1 1 0 0,1 1 0 0,1-1 0 0,3 2 0 0,3 1 0 15,-3 2 0-15,3 1 0 0,3 2 0 0,0 2 0 16,1 1-144-16,3 0 144 0,2-2 0 0,2 2-176 16,1 1 176-16,4 1-128 0,2-1 128 0,2 3-192 15,1 0 192-15,3 1-192 0,3 2 192 0,1 1-128 16,2 1 128-16,1 2-128 0,-1 1 128 0,1 3-192 16,-1 0 192-16,0 4-192 0,-2 2 192 0,0 2-128 15,-2 1 128-15,-2 2-128 0,0 0 128 0,-2 2 0 16,0 0 0-16,-2 2-128 0,-1 0 128 0,-1 1-192 15,-1 2 192-15,-1 2-192 0,-1 0 0 0,0 0-16 0,-1 1 0 16,-2 1 0-16,-5-4-112 0,6 5 0 16,-6-5-16-16,4 4 0 0,-4-4 0 0,0 0 0 15,0 0 0-15,2 7 0 0,-2-7 128 0,0 0 16 16,0 7 16-16,0-7 0 0,0 0-96 0,-3 5-32 0,3-5 0 0,-7 6 0 31,7-6-336-31,-7 3-64 0,7-3 0 0,-8 0-16 16,0-1-112-16,8 1 0 0,-7-5-16 0,1 1 0 15,2-1 160-15,4 5 48 0,-6-8 0 0,3 1 0 0,-1 2 208 0,0-2 48 0,1 1 16 0,-1-1 0 16,-1 0 368-16,2 1 0 0,-3-2 0 0,2 0 0 16,-2 1 192-16,2-1 0 0,-1 1 0 0,0 1 0 15,0 0 416-15,0 1 96 0,2-1 0 0,0 2 16 0,-3-1 64 16,2 2 16-16,-1 0 0 0,5 3 0 0,-6-2-352 0,6 2-64 16,0 0 0-16,0 0-16 0,0 0-144 0,0 0-32 15,0 0 0-15,0 0 0 0,0 0-192 0,0 0 0 16,0 0 128-16,6 1-128 0,1 0 0 15,2-1 0-15,2-1 0 0,1 0 0 0,1-2 160 0,1 2-160 16,2-1 160-16,-1 0-160 0,3-1 192 0,-2-1-64 16,2 1-128-16,-1 1 192 0,1 0-48 0,-3 1-16 15,-1-1 0-15,-1 2 0 0,-1 0-128 0,-2 3 160 16,-1-1-160-16,-4 2 160 0,0 2 32 0,-2 0 16 16,-1 1 0-16,-2 3 0 0,-2 2 48 0,-1 2 0 15,-2 3 0-15,0 1 0 0,-2 2-128 0,0 0 0 16,0-1-128-16,0 1 192 0,2 0-192 0,-2 0 144 0,2 0-144 15,0-1 128-15,2-2-256 0,0 0-64 16,0-2-16-16,2 0-10208 16,0-1-2032-16</inkml:trace>
  <inkml:trace contextRef="#ctx0" brushRef="#br0" timeOffset="49299.18">5757 11886 24191 0,'-4'-11'1072'0,"4"11"208"0,-1-5-1024 0,0 1-256 16,1 4 0-16,0 0 0 0,0 0 560 0,0 0 48 0,0 0 16 0,0 0 0 15,0 0-192-15,0 0-48 0,1 8 0 0,2 0 0 16,-1 2-384-16,1 1 128 0,0 2-128 0,-1 1 0 15,0-1 320-15,-2 1-32 0,1 0 0 0,-1 1 0 16,0-2-32-16,0 0 0 0,0-1 0 0,0-1 0 16,-1-1-128-16,1-1-128 0,-1-2 192 0,1-1-192 15,0-6 352-15,0 0-32 0,0 7-16 0,0-7 0 16,0 0 208-16,0 0 32 0,0 0 16 0,0 0 0 16,0 0 160-16,0 0 48 0,0-8 0 0,1-3 0 0,0-2-288 0,1-4-48 15,-1-1-16-15,3-4 0 16,-2-3-240-16,2-1-48 0,1-5-128 0,0 2 192 0,2 0-32 0,1 3-16 15,-1-1 0-15,1 3 0 0,-1 2-16 0,-1 3-128 16,2 3 192-16,-4 1-64 0,1 3-128 0,-1 4 0 16,0 0 144-16,1 3-144 0,-5 5 128 0,0 0-128 15,0 0 128-15,6 6-128 0,1 2 0 0,-1 2-128 16,-1 3 0-16,1 2 0 0,-2 3 128 0,1 0-160 16,1 1 160-16,-3 2-160 0,2 1 160 0,0 0 0 15,1-1 0-15,-1-1 0 0,2-2 0 0,-1 1 0 16,1-2 0-16,-2-3 0 0,1-1 128 0,1-2-128 15,-1-2 160-15,1-2-160 0,-1-3 144 0,1-1-144 16,0-2 128-16,0-2-128 0,1-2 352 0,0-1-16 0,0-3 0 0,2-3 0 16,-1-2-16-16,1-1-16 0,0-5 0 0,0-3 0 15,0-1-128-15,-1-1-32 0,-1 1 0 0,1 1 0 16,-1 0-144-16,0 3 128 0,-3-1-128 0,-1 2 128 16,1 2-128-16,-1 3 0 0,0 2 0 0,-1 2 0 15,-1 2 0-15,-2 6 0 0,0 0 0 0,0 0 0 0,0 0 0 16,0 0 0-16,0 0 0 0,3 7 0 0,0 2-160 0,0 2 160 15,-1 1-208-15,0 3 80 0,2-1 128 16,-2 1 0-16,0 2 0 0,1 0 0 0,-1 2 0 0,2 0 0 16,-1 0 0-16,0-1 0 0,2 0 0 0,-1 1-128 15,-1-2 128-15,3 1 0 16,1-3-528-16,-1-1-32 16,1 0 0-16,2-2 0 0,2-2-1664 0,0-3-336 0,0-1-64 0,2-3-7504 15,1-3-1520-15</inkml:trace>
  <inkml:trace contextRef="#ctx0" brushRef="#br0" timeOffset="49693.93">6535 11850 17503 0,'0'0'1552'0,"0"0"-1232"16,0 0-320-16,0 0 0 0,0 0 1984 0,-6 3 352 15,1 0 64-15,-1 1 16 0,1 2-1008 0,-1 2-208 16,2 1-48-16,-2 1 0 0,1 0-592 0,-1 3-128 16,1 0-32-16,-1 0 0 0,0 0-16 15,0 1-16-15,1-1 0 0,0 2 0 0,1-2-176 0,0 0-16 0,-1-1-16 16,1 0 0-16,1-2-160 0,0-1 192 0,1-2-192 0,0-1 192 15,2-6-32-15,0 0 0 0,0 0 0 0,0 0 0 16,0 0 160-16,0 0 16 0,0 0 16 0,0 0 0 16,1-5 64-16,0-3 16 0,2-2 0 0,2-3 0 15,0-2-176-15,2-3-48 0,1-1 0 0,-1 1 0 16,1-2-208-16,0 1 128 0,1 1-128 0,-2 1 0 16,0 3 192-16,-3 1-64 0,2 2-128 0,-1 3 192 15,1 1 112-15,-2 2 16 0,-1 0 0 0,-3 5 0 16,0 0-128-16,0 0 0 0,8 0-16 0,-8 0 0 0,6 3-176 0,-1 3 0 15,0 1 0-15,-1 0 128 0,1 2-128 0,1 1 0 16,-3 1 0-16,2 0 0 0,-2 2 0 0,0-1 128 16,1 1-128-16,-1 1 0 0,0 0 0 0,0 0 0 15,1-1 128-15,-3 0-128 0,2-2 0 0,-1 0 0 16,1-2 144-16,-1 0-144 0,0-1-192 0,0-1-128 16,0-1 0-16,-2-6-16 15,0 0-1744-15,0 0-352 0,0 0-64 0,0 0-12704 0</inkml:trace>
  <inkml:trace contextRef="#ctx0" brushRef="#br0" timeOffset="49865.78">6402 12048 26031 0,'0'0'1152'0,"0"0"240"0,0 0-1120 0,0 0-272 16,0 0 0-16,0 0 0 0,0 0 672 0,3-5 80 0,1 1 16 0,3 0 0 15,2 1-192-15,2 0-16 0,2-1-16 0,2 1 0 16,3 0-160-16,2-1-16 0,1 1-16 0,0-1 0 15,0-1-208-15,-1 1-144 0,0 0 192 0,-1 0-192 16,-3 1-400-16,0 0-192 16,-2-2-48-16</inkml:trace>
  <inkml:trace contextRef="#ctx0" brushRef="#br0" timeOffset="56594">21551 4884 18431 0,'2'-4'1632'0,"3"-2"-1312"16,-1 0-320-16,2-1 0 0,-2 1 992 0,2 1 128 16,0 1 32-16,-1-1 0 0,-1 2 256 0,-4 3 48 0,4 0 16 0,1 2 0 15,-5-2-784-15,3 6-160 0,-1 2-16 0,0 3-16 16,-2 1-192-16,-1 4-48 16,-1 1 0-16,-2 3 0 0,-2 1 64 0,1 3 16 15,-4 2 0-15,1-2 0 0,2 0-80 0,-2 0 0 16,0 3-16-16,1-2 0 0,1-1-240 0,3-1 176 0,-2-1-176 0,3-2 160 15,1-1-160-15,1-3 160 0,2 0-160 0,2-2 160 16,-1-2 224-16,1-1 32 0,2-2 16 0,0-1 0 16,1-2 48-16,1 1 16 0,3-3 0 0,-1-1 0 0,-1 0-160 0,2-1-16 15,2-1-16-15,-1-1 0 0,0-1-128 16,1-1-32-16,0-2 0 0,0 0 0 0,-1 0-144 0,2-1 160 16,2 0-160-16,-2-2 160 0,0-1-160 0,-2 1 0 15,0-2 0-15,-1 0 0 31,0 1-608-31,-1 0-48 0,-1-1-16 0,0-1 0 0,0-1-2240 0,0-1-448 0</inkml:trace>
  <inkml:trace contextRef="#ctx0" brushRef="#br0" timeOffset="56797.8">21624 4930 26719 0,'-15'-10'1184'0,"9"6"240"0,-2-2-1136 0,2 0-288 16,0-1 0-16,2 1 0 0,-1-1 1296 0,2 0 208 15,1 1 32-15,2 0 16 0,1 1-528 0,-1 5-96 0,4-6-32 0,3 2 0 16,1-2-512-16,1 2-96 16,4 0-32-16,0-1 0 0,0 1-256 0,1-1 0 15,1 2 128-15,-1 0-128 0,0-2 0 0,0 2 0 16,1 1 0-16,-2 1 0 0,0 1-224 0,-1 0-96 0,-1 0-32 0,-1 1 0 31,-1 0-1808-31,-2 1-352 0,-2 2-80 0</inkml:trace>
  <inkml:trace contextRef="#ctx0" brushRef="#br0" timeOffset="56990.73">21628 4994 11967 0,'-16'8'528'0,"9"-5"112"15,-1 0-512-15,1 1-128 0,-1-1 0 0,2 0 0 0,2 1 3504 0,4-4 656 0,0 0 144 0,0 0 32 16,0 0-2096-16,0 0-400 0,0 0-96 0,3 5-16 0,3-1-800 0,2 0-160 16,0-2-48-16,3 0 0 0,3-2-288 0,0 0-64 15,-1-1-16-15,2 0 0 0,2 0-176 0,-1 0-48 16,2-1 0-16,0-1 0 0,-2 0-128 0,1 0-192 15,-1-1 32-15,1 2 16 16,-1-1-2224-16,1 1-448 0,-2-2-96 0</inkml:trace>
  <inkml:trace contextRef="#ctx0" brushRef="#br0" timeOffset="57441.17">22021 5337 19343 0,'0'0'1728'0,"0"-4"-1392"16,0-4-336-16,1 2 0 0,1-1 2832 0,0 1 496 16,-2 6 112-16,0 0 16 0,0 0-1344 0,4-4-272 15,-4 4-48-15,6-2-16 0,-6 2-1072 0,7 2-224 16,1 2-32-16,-1 3-16 0,1 1-192 0,0 1-48 15,-1 2 0-15,-2 2 0 0,-1 2 16 0,-1 2 0 16,0 0 0-16,-2 2 0 0,-1-1-80 0,-2 0 0 16,-3 1-128-16,-1-1 192 0,-4-2-16 0,-2 2-16 15,-2-1 0-15,-2 1 0 0,-2-1-288 0,-4 1-64 16,-2 0-16-16,0-2 0 16,2 0-1584-16,0-3-304 0,0-2-64 0,1-2-14064 0</inkml:trace>
  <inkml:trace contextRef="#ctx0" brushRef="#br0" timeOffset="58163.78">22789 4963 24879 0,'0'0'1088'0,"0"0"256"0,2-5-1088 0,-1-2-256 15,-1 1 0-15,0 0 0 0,0 1 1472 0,0 5 224 16,1-7 48-16,-1 7 16 0,0 0-336 0,0 0-64 16,0 0-16-16,0 0 0 0,0 0-688 0,0 0-144 15,0 0-16-15,2 5-16 0,-1 4-352 0,0 2-128 16,1 5 0-16,-1-1 144 15,0 2-144-15,-1 0 0 16,0 2 144-16,0 1-144 0,0-2 144 0,1 2-144 16,-1 0 192-16,0 0-192 0,0 2 128 0,0-2-128 0,0-3 0 0,0-1 0 0,-1 0 128 0,0-1-128 0,0 0 192 0,1-2-192 15,0-1 0-15,0-1-144 0,-2-1-16 0,1-1 0 32,0-2-2192-32,0 0-432 0,1-7-96 0</inkml:trace>
  <inkml:trace contextRef="#ctx0" brushRef="#br0" timeOffset="58383.35">22640 5031 18431 0,'0'-8'1632'0,"0"-2"-1312"0,0-1-320 0,1-1 0 16,1-2 3392-16,2 1 592 0,0-1 128 0,2 1 32 16,1 0-2672-16,4-1-512 0,1 1-128 0,3 1 0 15,1-1-304-15,2 2-48 0,1 2-16 0,0 2 0 0,3 1-320 0,0 1-144 16,0 3 128-16,-1 1-128 0,-2 1 0 0,-1 1 0 15,-1 0 0-15,-1 2 0 16,-3 0-464-16,-1 2-128 0,-2 2-32 0,-3 2 0 16,-1 2-1856-16,-3 1-368 0,-4 1-80 0,-2 1-5936 15,-6 3-1184-15</inkml:trace>
  <inkml:trace contextRef="#ctx0" brushRef="#br0" timeOffset="58588.57">22620 5300 24879 0,'0'0'1088'0,"0"0"256"0,-5-1-1088 0,5 1-256 16,0 0 0-16,0 0 0 0,0 0 2288 0,0 0 400 16,0 0 64-16,0 0 32 0,0 0-1296 0,0 0-256 0,0 0-48 0,8-1-16 15,-1 0-448-15,4-2-80 0,2 1-32 0,3 0 0 16,3 0-288-16,0 0-48 0,2-2-16 0,2 1 0 16,2 0-256-16,0-1 160 0,1 1-160 0,1 0 128 15,-2 1-128-15,1-1-144 0,-1 0 144 0,-3 1-208 31,-2 0-576-31,0-1-112 0,-2 1-32 0,-2 1-10976 0,0 0-2176 0</inkml:trace>
  <inkml:trace contextRef="#ctx0" brushRef="#br0" timeOffset="64822.93">1376 17154 27647 0,'0'0'2448'0,"0"0"-1952"0,0 0-496 0,0 0 0 0,0 0 0 0,0 0 0 15,0 0 0-15,0 0 0 0,0 0 528 0,11 4 16 16,1-4 0-16,3-2 0 0,2-2 144 0,3-1 16 16,3-3 16-16,-2-1 0 0,1-3-208 0,0-1-32 15,1-1-16-15,-3 0 0 0,-4-2-80 0,1 1 0 16,-2-1-16-16,-1 0 0 0,-2-3-128 0,-2 2-32 15,-1 0 0-15,-1 2 0 0,-3-1 16 0,-3 1 0 16,-3 2 0-16,-1 2 0 0,-2 3 128 0,-2 2 32 16,-1 1 0-16,-2 2 0 0,0 0 64 0,-2 5 32 15,-2 0 0-15,-2 3 0 0,-1 3-288 0,-1 2-64 16,-3 2-128-16,-1 2 192 0,2 3-192 0,0-1 0 0,2 1 0 16,2 1 0-16,4 1-160 0,4 0 160 0,2-2-128 0,4 1 128 15,2-3-160-15,5 2 160 0,4-2-192 0,2 0 192 16,1-3-208-16,5-2 64 0,-1-2 16 0,4 0 0 15,1-2 128-15,0-2-160 0,0-2 160 0,1-2-160 16,0-2 160-16,3-1-128 0,0-2 128 0,0-2-128 16,1-1 128-16,-3-1-128 0,-1-2 128 0,0-2-128 15,-2-2-16-15,-1-1 0 0,-4 0 0 0,2-1 0 16,-3 0 144-16,-3-2-160 0,-2 0 160 0,-2 3-160 16,-2 1 160-16,-2 3 0 0,-4 1 0 0,-3 2 0 15,-4 3 0-15,-1 0 256 0,1 2-48 0,-3 2 0 16,-3 3-16-16,-1 1 0 0,0 1 0 0,1 3 0 0,0 0-192 15,1 2 0-15,-2 1 0 0,4-1 0 0,2 0-240 0,2 1 64 16,3 0 16-16,3-9 0 0,0 10-48 0,0-10-16 16,4 10 0-16,-4-10 0 0,9 5 48 0,1 0 16 15,2-1 0-15,-1-2 0 0,1-2 160 0,-1 0-160 16,-1 0 160-16,1 0-160 0,1-1 160 0,-2 2 0 16,-10-1 0-16,8 5 128 0,-8-5-128 0,6 10 176 15,-2 2-176-15,-4 2 192 0,-1 3 64 0,-4 3 32 16,-3 5 0-16,0 3 0 0,-2 4-64 0,0 2-16 15,-2 3 0-15,0-1 0 0,0 0-208 0,2-2 176 16,1-1-176-16,1-1 160 0,3-3-160 0,1-3 0 16,1-3 0-16,2-3 0 0,1-3 0 0,1-4 0 0,1-3 0 15,0-3 0-15,-2-7 128 0,0 0-128 0,8 5 0 0,2-5 128 16,-2-4 64-16,2-1 16 0,1-5 0 0,1-2 0 16,3-3 32-16,1-5 0 0,-1-4 0 0,1-3 0 15,3 1-48-15,1-6 0 0,3-3 0 0,-4-3 0 16,-2-2-64-16,0-1 0 0,-3-1-128 0,-1 5 192 15,2 1-192-15,-3 8 144 0,-1 5-144 0,0 4 128 16,-4 4 64-16,1 4 0 0,-3 1 0 0,0 3 0 16,-5 7 0-16,0 0 16 0,0 0 0 0,0 0 0 0,0 0-16 0,0 0 0 15,0 0 0-15,0 0 0 0,0 0-16 16,0 0-16-16,-2 11 0 0,-3-1 0 0,2 0-160 0,0 1 0 16,0 2 0-16,-1 1 0 0,1 2 0 0,1-1 0 15,2 1 0-15,0-2 0 0,0 0 0 0,0-1 0 16,3 0 0-16,1-2-176 0,2-3-128 0,1 0-16 15,-7-8-16-15,9 6 0 16,1-3-64-16,0-2-16 0,0-2 0 0,0-2 0 0,-1-2 32 0,-1-4 16 16,-1-1 0-16,3-2 0 0,-1-1 368 0,1-1 0 15,-1-3-144-15,-1 0 144 0,2-2 0 0,-1 3 0 0,0 0 0 0,0 3 0 16,-2 1 0-16,0 3 0 0,-4 1 0 0,-3 8 0 16,0 0 224-16,0 0-48 0,0 0-16 0,0 0 0 31,0 0 208-31,0 0 32 0,-4 8 16 0,0 1 0 0,-1 1-416 0,1 3 128 0,0 2-128 0,2 2 0 31,-1-2 0-31,2 1 0 0,1-1 0 0,1-1 0 16,2 0 0-16,-1-2 0 0,2-1 0 0,1-3 0 15,2 0-336-15,1-2 48 0,0-3 16 0,2-1 0 32,0-2-144-32,1-1-32 0,1-2 0 0,1-3 0 0,0-1 112 0,-1-4 16 0,0-3 0 0,-1-1 0 0,0-2 320 0,0-2 0 15,1-3 160-15,-2 2-160 0,0-1 208 0,-3 2-64 16,-1 2-16-16,-1 2 0 0,0 3 144 0,-2 2 32 15,-2 3 0-15,-1 7 0 0,0 0 192 0,0 0 32 16,0 0 16-16,0 0 0 0,0 0-96 0,0 0-32 16,0 0 0-16,-3 12 0 0,0 0-416 0,1 1 128 15,0 0-128-15,1 0 0 0,0-2 0 0,0 2 0 16,1-1 0-16,1 1 0 0,1-1 0 0,2-1 0 16,1-1 0-16,-1-1 0 0,-4-9 0 0,7 8 0 15,-7-8-160-15,9 7 160 16,-9-7-1536-16,9 4-192 0,-1-1-64 0,1-7-16000 0</inkml:trace>
  <inkml:trace contextRef="#ctx0" brushRef="#br0" timeOffset="64994.78">2624 16739 37951 0,'-17'-9'1680'0,"8"4"352"0,-2-1-1632 0,1 1-400 0,2-1 0 0,1 2 0 15,7 4 0-15,-9-3 0 0,9 3-144 0,0 0 144 16,0 0-192-16,0 0 192 0,0 0-192 0,0 0 192 31,0 0-928-31,0 0-80 0,11-2-16 0,2 0 0 16,2 0-768-16,3 1-144 0,1-3-48 0,1 2-10944 0</inkml:trace>
  <inkml:trace contextRef="#ctx0" brushRef="#br0" timeOffset="65355.74">2871 16654 13823 0,'0'0'1216'15,"0"0"-960"-15,0 0-256 0,-8 8 0 0,-1 3 3392 0,2 0 640 16,-1 0 128-16,0 4 32 0,0 3-2288 0,2 4-464 15,-2 1-96-15,0 2 0 0,1 2-512 0,0 1-112 16,2-1-16-16,0-1 0 0,1-2-192 0,1-1-64 16,0 0 0-16,3-1 0 0,1-1-64 0,2-1-32 15,-1-1 0-15,2-3 0 0,2 0-352 0,0-3 144 16,2-3-144-16,2-1 0 0,1-5 0 0,3-2 0 16,1-3 0-16,0-2-192 15,0-4-224-15,1-3-32 0,-1-3-16 0,2 0 0 0,-2-2 464 0,-2-3 128 16,-1-2 16-16,0-1 0 0,1 0 48 0,-2 2 16 0,-3-1 0 15,-1 4 0-15,-2 5 80 0,0 3 16 0,-3-1 0 0,-2 9 0 16,0 0 464-16,0 0 80 0,0 0 32 0,0 0 0 16,0 0-208-16,-5 9-32 0,-1 0-16 0,1 2 0 15,0 2-448-15,1 0-176 0,0 1 128 0,1 0-128 16,0 0 0-16,2-1 0 0,0 1 0 0,1-2 0 16,1-1 0-16,2 0 0 0,-1 0 0 0,3-1 0 15,0-1 0-15,2-3-224 0,0 0 48 0,3-3 16 31,-10-3-720-31,12 1-144 0,1-3-16 0,-2-2-16 16,1-2-352-16,0-1-80 0,0-2-16 0,0-2-9696 0,-1-2-1920 0</inkml:trace>
  <inkml:trace contextRef="#ctx0" brushRef="#br0" timeOffset="65498.35">3232 16631 25791 0,'-14'-12'2304'0,"6"5"-1856"0,-3 1-448 0,-3 0 0 0,0 1 1872 0,0 0 288 15,-2 3 48-15,1 1 16 0,1 1-784 0,2 1-160 16,-1 2-16-16,2 2-16 0,0-1-896 0,4 1-176 15,7-5-48-15,-6 6 0 0,6-6-128 0,-2 10-176 16,2-1 48-16,3 1 0 16,2 0-1648-16,2 0-320 0,2 0-64 0,2-2-12688 0</inkml:trace>
  <inkml:trace contextRef="#ctx0" brushRef="#br0" timeOffset="65938.92">3439 16657 34271 0,'0'0'1520'0,"0"0"304"0,0 0-1456 0,0 0-368 0,0 0 0 0,0 0 0 16,-3 8 544-16,0 2 32 0,0 0 16 0,-2 3 0 16,0 4-80-16,-1 2 0 0,0 3-16 0,0 3 0 15,-1 0 16-15,0-1 16 0,-1 0 0 0,0-1 0 16,3-1-128-16,-1 0-16 0,-1-2-16 0,1-1 0 0,1-1-208 0,0-3-32 15,2-1-128-15,1 1 192 0,1-4-192 0,0-4 128 16,1-7-128-16,0 0 0 0,0 0 272 0,0 0-32 16,0 0-16-16,0 0 0 15,0 0 224-15,8-3 64 0,0-4 0 0,2-1 0 0,1-3-208 0,3 0-48 16,2-3 0-16,-1 1 0 0,-2-1-256 0,2 2 0 16,-4 2 0-16,1 3 0 0,-2 2 0 0,-2 1 0 15,-8 4 0-15,9 2-144 0,-9-2 144 0,0 0 0 16,7 7 0-16,-3 3 0 0,-2 0 0 0,-1 2 144 15,-2 0-16-15,-1 1-128 0,-2 1 192 0,-3-1-192 16,-2 1 192-16,1-1-192 0,-3-2 176 0,-2 3-176 0,0-2 160 0,-2 0-160 16,-3 0 160-16,-2-1-160 0,0-2 160 0,-1-2-160 15,1-1 128-15,2-2-128 0,4 0 0 0,2-3 144 16,1-2-304-16,2-2-64 0,1 0-16 0,3-2 0 31,-1-5-1936-31,5-2-384 0,5-4-64 0,2 0-32 16,4-1-944-16,5-2-192 0</inkml:trace>
  <inkml:trace contextRef="#ctx0" brushRef="#br0" timeOffset="67259.38">3728 17074 16815 0,'0'0'736'0,"0"0"160"0,0 0-704 0,0 0-192 15,0 0 0-15,0 0 0 0,0 0 1728 0,0 0 304 16,-3-6 64-16,3 6 16 0,0 0-320 0,-1-8-48 16,-1 0-16-16,2 1 0 0,2-1-352 0,2-1-80 15,-1 0-16-15,2-1 0 0,2 1-528 0,3 0-112 16,0-2-32-16,0 0 0 0,0 1-240 0,0 1-48 15,-3 0-16-15,2 4 0 0,-1 0 16 0,-8 5 0 16,0 0 0-16,9-1 0 0,-9 1-64 0,5 1-16 16,-5-1 0-16,4 7 0 0,1 2 64 0,-4 2 16 0,-1 2 0 0,-1 1 0 15,-1 2-160-15,-1 0-32 0,2 0 0 0,1 0 0 16,-2 2-128-16,2-1 0 0,2-1 0 0,2-2 0 16,-1-2 0-16,2-1 0 0,2-2 0 0,1 0 0 15,-1-4 0-15,2 0 0 0,1-3 0 0,1-3-176 16,0-4-48-16,3 1-16 0,-1-4 0 0,1-1 0 15,3-2 48-15,0-2 16 0,-4-1 0 0,1-2 0 16,1-1 176-16,-1-2 0 0,-1-3 0 0,0 2 0 16,0 1 0-16,-2 0 128 0,-3 1-128 0,0 4 128 15,-2 2-128-15,-2 2 128 0,-1 2-128 0,-3 8 128 16,0 0 128-16,0 0 48 0,0 0 0 0,0 0 0 16,0 0 16-16,-5 10 16 0,0-1 0 0,2 2 0 0,0 0-336 0,-1 1 0 15,1 1 0-15,0 0 0 0,0 1 0 0,1-1 0 16,0-1 0-16,2-1 0 0,0-1 0 0,2 0 0 15,2-1 0-15,-4-9 0 0,4 9 0 0,3 0 0 16,-1-3 0-16,4-2 0 0,-1-2 0 0,2-2-192 16,0-1 192-16,1-2-192 0,2-3-16 0,0 0-16 15,-1-1 0-15,1-2 0 0,2-3 224 0,-1-1 0 16,-1-2-160-16,2-1 160 0,-2 1 0 0,-1-3 0 16,-2 1 0-16,-1 0 0 0,-1 2 128 0,-1 1-128 0,-4-1 0 0,0 4 128 15,-1 4-128-15,-3 7 192 0,0 0-192 0,0 0 192 16,0 0 128-16,0 0 48 0,0 0 0 0,0 0 0 15,0 0-48-15,0 0 0 0,-5 9 0 0,1 2 0 16,-1 2-320-16,1 0 0 0,0 0 0 0,0 0 128 16,1-1-128-16,2 1 0 0,1 1 0 0,2-1 0 15,-1-2 0-15,2 0 0 0,1 0 0 0,0-1 0 16,-4-10 0-16,10 9 0 0,0-2 0 0,0-1-128 31,0-3-320-31,1-1-48 0,1-2-16 0,2-1 0 16,2-1-272-16,-2-4-64 0,-2 0-16 0,1-2 0 0,0-1 256 15,1-2 48-15,-1-3 16 0,0-1 0 0,0-3 16 16,-2 0 0-16,1 0 0 0,-2 0 0 0,-1 1 64 16,-2 0 16-16,-3 2 0 0,0 3 0 0,0 3 448 0,-2 2 0 0,-2 7 0 0,0 0 0 0,0 0 352 0,0 0 16 15,0 0 0-15,0 0 0 16,-8 1-112-16,8-1 0 0,-5 8-16 0,0 1 0 0,1 0-240 0,1 0 0 16,0 1 128-16,1 0-128 0,1 0 0 0,1 0 0 15,2-1 0-15,2 0 0 0,0-2 0 0,1 1-128 16,0-1 128-16,1-1 0 15,3 0-512-15,2-2 0 0,1-1 0 0,4 0 0 16,1-3-2016-16,3-1-400 0,-1-2-80 0,2 0 0 16,0 0 1312-16,-3-3 272 0,-1-1 48 0,-2-1 16 15,-3 0-256-15,-1 0-48 0,-2 0-16 0,-2 1 0 0,-7 7 1424 0,0 0 256 0,0 0 0 0,0 0 176 16,0 0 1888-16,0 0 384 0,0 0 80 0,0 0 16 16,0 0-720-16,-10 4-144 0,1 2-16 0,1-1-16 15,1 1-800-15,0 2-144 0,-1-2-48 0,3 1 0 16,5-7-16-16,-6 8 0 0,6-8 0 0,0 0 0 15,0 0 64-15,0 0 0 0,0 0 0 0,0 0 0 16,0 0-144-16,0 0-32 0,0 0 0 0,9-2 0 16,0-2-16-16,1-3 0 0,1 0 0 0,0-3 0 15,0-1-192-15,2-2-64 0,0-2 0 0,0 3 0 16,1 1-96-16,-2 2-32 0,-2 2 0 0,-2 2 0 16,-8 5-128-16,10-2 0 0,-10 2 144 0,0 0-144 15,9 7 256-15,-9-7 0 16,6 12-16-16,-2 0 0 0,-1 1-48 0,0 1-16 0,-5-1 0 0,2 0 0 0,0-1-176 0,2 0 0 15,0 0 0-15,-1-1 0 0,1-1 0 0,-2-10 0 16,3 9 128-16,-3-9-128 0,0 0 0 0,0 0 0 16,0 0 144-16,10 2-144 0,-1-3 176 0,0-2-48 31,0-4 0-31,1-2 0 0,-1-1 112 0,2-1 16 16,0 0 0-16,3 0 0 0,-1 1-256 0,0 2 128 15,-1 1-128-15,0 1 0 0,-1 2 0 0,0 2 0 0,-1 0 0 16,-1 2 0-16,-9 0 0 0,10 3 0 0,-10-3 0 0,9 5 0 15,-3 1 0-15,0-1 0 0,-6-5 0 0,6 9 144 16,-2 0-144-16,0-1 0 0,0-2 0 0,0 2 0 16,-4-8-224-16,4 8-80 0,-4-8-16 0,0 0 0 31,0 0-1376-31,0 0-288 0,0 0-48 0,0 0-15088 0</inkml:trace>
  <inkml:trace contextRef="#ctx0" brushRef="#br0" timeOffset="67432.05">4423 16644 31327 0,'-23'-2'1392'0,"11"1"272"0,0 2-1328 0,2 0-336 0,2 0 0 0,8-1 0 0,0 0 1152 0,-7 5 176 16,7-5 16-16,0 0 16 15,0 0-3056-15,4 7-608 0,2-2-128 0</inkml:trace>
  <inkml:trace contextRef="#ctx0" brushRef="#br0" timeOffset="69170.95">7799 16969 16063 0,'0'0'704'0,"0"0"160"0,0 0-688 16,0 0-176-16,0 0 0 0,0 0 0 0,0 0 1024 0,0 0 160 0,0 0 32 0,0 0 16 15,0 0-432-15,0 0-96 0,0 0 0 0,0 0-16 16,0 0-48-16,0 0 0 0,13 3 0 0,2-1 0 16,0 0 16-16,1 0 0 0,1-1 0 0,4 0 0 15,4 0 80-15,0 0 16 0,-1-1 0 0,1 1 0 16,0-1-176-16,-1 0-16 0,1 0-16 0,1 0 0 15,-2 0-160-15,0 0-16 0,-1 0-16 0,1 0 0 16,1 1-224-16,-2 1-128 0,0-1 160 0,-2 1-160 16,-3-4 128-16,-1 2-128 0,-4 2 0 0,-1-2 144 15,-1 0-144-15,-11 0 0 0,9 3 0 0,-9-3 0 16,0 0-592 0,0 0-160-16,8 6-16 0,-8-6-16 0,1 10-2672 0,-1-10-512 15</inkml:trace>
  <inkml:trace contextRef="#ctx0" brushRef="#br0" timeOffset="69641.14">7859 17104 11967 0,'-11'-4'1072'0,"11"4"-864"0,-7-5-208 0,7 5 0 0,0 0 2752 0,0 0 496 15,1-7 96-15,-1 7 32 0,5-7-2528 0,3 1-496 16,3 1-96-16,1-1-32 0,2 1-16 0,3-2 0 15,1 1 0-15,1 1 0 0,1 2 176 0,-1-1 48 0,-3-1 0 0,1 1 0 16,-2-1 0-16,-1 2 0 0,-2 1 0 0,1 1 0 16,-1 0-128-16,-2 1-32 0,-10 0 0 0,8 3 0 15,-8-3-272-15,6 7 0 0,-6-7 128 0,2 12-128 16,-2 2 0-16,-3 4 0 0,-4 0 0 0,-3 3 0 16,-2 1 0-16,-2 2 0 0,-3 4 0 0,0 1 0 15,-3-2 0-15,0 1 0 0,-2-1 0 0,0-2-144 16,1-2 144-16,-1-2 0 0,1-3 0 0,2-2 0 15,1 0 0-15,4-2 0 0,0-2 0 0,6 0 0 16,0-1 0-16,2-3 144 0,6-8-16 0,-3 8-128 16,3-8 448-16,0 0 0 0,5 10-16 0,1-4 0 15,4 0-160-15,2-2-16 0,2-1-16 0,5 1 0 0,1-4 96 16,4-1 32-16,1-2 0 0,4 0 0 0,-3-1 64 0,1-1 16 16,-1 1 0-16,1 1 0 0,-2 0-64 0,-1 1 0 15,-2 0 0-15,-2 0 0 0,-2 1-192 0,-4 0-64 16,-2 0 0-16,-2 1 0 0,-10 0-128 0,0 0 128 15,0 0-128-15,0 0 128 0,0 0-128 0,0 0-192 16,0 0 32-16,0 0 16 16,1 9-864-16,-1-9-160 0,-4 10-48 0,-1-1-9008 15,0-2-1808-15</inkml:trace>
  <inkml:trace contextRef="#ctx0" brushRef="#br0" timeOffset="71460.19">8719 17115 4607 0,'0'0'400'0,"0"-7"-400"0,-2 1 0 0,2-2 0 16,2 2 1904-16,-2-2 288 0,0 0 64 0,2-1 16 15,-1 2-576-15,0 1-112 0,-1 6-32 0,0-8 0 16,1 2-80-16,-1-2-32 0,0 2 0 0,1 0 0 15,-1 6-96-15,0 0-32 0,0 0 0 0,0 0 0 16,0 0-496-16,0 0-112 0,0 0 0 0,0 0-16 0,-3 9-368 0,0 2-64 16,-2 2 0-16,1 5-16 0,-1 0-80 0,1 2-16 15,-2-1 0-15,2 0 0 0,-1 0-144 0,2 2 0 16,-1-2 0-16,0-1 0 0,1-2 0 0,1-1 0 16,1 0 0-16,1-2 0 0,-1-1 128 0,1-2-128 15,-1-1 128-15,1-9-128 0,0 0 240 0,0 0-48 16,0 0 0-16,0 0 0 0,0 0 416 0,0 0 80 15,0 0 16-15,0 0 0 0,0 0-160 0,0 0-32 16,2-8 0-16,0-3 0 0,0-2-160 0,2-4-32 16,-1-2-16-16,1-3 0 0,2 0-80 0,0-2-16 0,2 0 0 0,0 2 0 15,1 1-208-15,-2 5 144 0,0 0-144 0,-1 5 128 16,1 3-128-16,-4 2 0 0,-3 6 0 0,0 0 0 16,0 0 0-16,0 0 0 0,8 5 0 0,-1 3 0 15,-2 3 0-15,1 3-192 0,-1 0 32 0,0 2 16 16,-4 2 144-16,1 1 0 0,0 2-144 0,1-1 144 15,1 1 0-15,-1-1 0 0,0-2 0 0,-1-1 0 16,2 0 0-16,-1-3 0 0,3-2 0 0,-1 0 0 16,-1-1 0-16,2-2 0 0,-6-9 0 0,9 6 0 15,-2-3 0-15,1-3 128 0,0-2-128 0,1-3 192 16,-1 0 16-16,1-5 16 0,0-2 0 0,2-4 0 16,0-2 64-16,1-4 16 0,1-4 0 0,1 0 0 15,-1-1 0-15,0-1 0 0,0-1 0 0,-1 5 0 0,-2 3-128 16,-2 5-32-1,-3 2 0-15,0 3 0 0,-2 2 80 0,-3 9 16 0,0 0 0 0,0 0 0 0,0 0-240 0,0 0 0 16,0 0 0-16,0 0 0 0,1 11 0 0,0 0 0 16,1 3-208-16,-2 1 64 0,0 1 144 0,0 0 0 15,0 0 0-15,3 0 0 0,-1 1 0 0,0-1 0 16,-1 1 0-16,1-1 0 0,2 1-128 0,-1-2 0 16,0-2 0-16,2-1 0 31,-1 1-320-31,2-2-64 0,-2-2-16 0,1 0 0 0,2-1-304 0,0-1-48 0,-7-7-16 0,10 5 0 15,-3-2-2720-15,-7-3-544 0</inkml:trace>
  <inkml:trace contextRef="#ctx0" brushRef="#br0" timeOffset="72947.78">9461 16865 2751 0,'0'0'128'0,"0"0"16"0,0 0-144 0,-5-5 0 0,1-1 0 0,4 6 0 0,-4-5 3664 0,4 5 704 15,-4-7 144-15,4 7 32 16,0 0-2576-16,0 0-512 0,-4-5-112 0,4 5 0 16,0 0-224-16,0 0-32 0,0 0-16 0,0 0 0 0,0 0-304 0,0 0-64 15,0 0-16-15,0 0 0 0,0 0-400 0,0 0-80 16,0 0-16-16,0 0 0 0,0 0 64 0,7 10 16 15,-1-2 0-15,2 3 0 0,0-1 128 0,0 0 32 16,2 1 0-16,1 1 0 0,0 2-144 0,1 1-32 16,0 1 0-16,1 3 0 0,-1 2 0 0,-1 1 0 15,-1 1 0-15,-1 4 0 0,0 0 16 0,-3 3 0 16,-4 2 0-16,-3 1 0 0,-4 2-96 0,0 0-32 16,-4 1 0-16,-1 0 0 0,-3-3-16 0,-1 0 0 0,-4-2 0 0,2 1 0 15,-4 0-128-15,0-2-272 0,-2-4 64 0,0 2 16 31,2-3-768-31,-3 0-128 0,-2 1-48 0,-4-3-13984 0</inkml:trace>
  <inkml:trace contextRef="#ctx0" brushRef="#br0" timeOffset="73465.27">7528 16972 6447 0,'0'0'272'0,"3"-8"80"0,1 1-352 0,-1-1 0 0,-1-1 0 0,0 0 0 16,1 2 3072-16,-3 7 528 0,2-9 112 0,-2 9 32 15,0-8-2048-15,0 8-416 0,0 0-64 0,0 0-32 16,-3-5-304-16,3 5-64 0,0 0-16 0,-9 1 0 16,-1 3-80-16,0 3-16 0,-2 4 0 0,-1 2 0 15,-4 1-368-15,1 7-80 0,-2 4 0 0,0 4-16 16,2 4-96-16,-1 2-16 0,1 2 0 0,2 0 0 16,0 3-128-16,5-2 0 0,1 1 0 0,0-2 128 15,4-1-128-15,3 1 0 0,3-1 0 0,3 0 128 16,3-2-128-16,4-1 0 0,4-2 0 0,4-2-176 15,7 0-448 1,4-2-80-16,3-5-32 0,2-2-7984 0,1-6-1600 0</inkml:trace>
  <inkml:trace contextRef="#ctx0" brushRef="#br0" timeOffset="74076.64">9884 17629 18767 0,'0'0'832'0,"7"-6"176"0,-2 1-816 0,-5 5-192 0,8-5 0 0,-8 5 0 16,0 0 1536-16,0 0 272 0,0 0 48 0,0 0 16 15,0 0-768-15,0 0-144 0,0 0-48 0,-6 14 0 16,-2 2-512-16,-1 2-96 0,-2 0-32 0,-1 3 0 16,-1 0-32-16,0 1-16 0,-1-1 0 0,1-1 0 15,-1-1-96-15,1-3-128 0,-1-1 176 0,2 1-176 16,0-2 224-16,1-1-64 0,0-1-16 0,2-1 0 15,2-1 96-15,1-3 16 0,6-7 0 0,0 0 0 16,0 0 256-16,0 0 64 0,0 0 16 0,0 0 0 16,0 0-192-16,0 0-32 0,7-7-16 0,2-3 0 0,1-2-16 0,2-2 0 15,2-2 0-15,1-4 0 0,1-3-80 0,0-2 0 16,0-1-16-16,-1 0 0 0,-1-1-240 0,0 3 176 16,-2 2-176-16,-1 4 160 0,-3 4-160 0,0 3 0 15,-1 3 144-15,-7 8-144 0,0 0 240 0,0 0-32 16,0 0 0-16,0 0 0 0,6 9-208 0,-1 2 0 15,-2 1 0-15,-1 4 0 0,0-1 0 0,1 2 0 16,-2-1 0-16,-1 1 0 0,0-1 0 0,0 1 0 16,1-1 0-16,-1 1 0 0,0-2 0 0,2 0 0 0,0 0 0 0,0-2 0 15,1-1 0-15,-1 0 0 0,0-1 0 0,0 0 144 16,2-1-144-16,-2-1 0 0,-2-9 0 0,0 0-176 16,0 0-16-16,0 0-16 0,2 9 0 0,-2-9 0 31,0 0-1584-31,0 0-304 0,0 0-64 0</inkml:trace>
  <inkml:trace contextRef="#ctx0" brushRef="#br0" timeOffset="74232.7">9789 17836 21183 0,'0'0'1888'0,"0"0"-1504"0,0 0-384 0,0 0 0 16,0 0 528-16,0 0 48 0,0 0 0 0,8-5 0 0,2 4-256 0,0-1-64 15,2-1 0-15,3 0 0 0,0 1 128 0,3 0 0 16,1 0 16-16,1 1 0 0,-1 0-224 0,0-1-48 15,0 0-128-15,1 1 192 16,-1-1-2064-16,-1 1-432 0</inkml:trace>
  <inkml:trace contextRef="#ctx0" brushRef="#br0" timeOffset="75162.45">10379 16948 11967 0,'0'0'1072'0,"0"0"-864"0,0 0-208 16,0 0 0-16,-8 3 1840 0,8-3 320 16,-7 2 64-16,7-2 16 0,-8 1-608 0,8-1-112 0,0 0-32 0,0 0 0 15,0 0-464-15,0 0-80 0,0 0-32 0,0 0 0 16,0 0-240-16,0 0-48 0,0 0-16 0,9 4 0 16,1-2 16-16,1 0 0 0,1-2 0 0,2-1 0 15,3 1-96-15,2 0-16 0,-1-1 0 0,4 1 0 16,1 0-224-16,0 0-48 0,1-1-16 0,-1 0 0 15,-1 1-224-15,0-1 0 0,-1 0 128 0,-2-1-128 16,-1 1 0-16,-4 0 0 0,-1 1 0 0,-3-1 0 31,-10 1-592-31,0 0-64 0,0 0-16 0,0 0 0 16,0 0-2016-16,0 0-416 0</inkml:trace>
  <inkml:trace contextRef="#ctx0" brushRef="#br0" timeOffset="75428.32">10360 17136 18431 0,'0'0'1632'0,"0"0"-1312"16,0 0-320-16,0 0 0 0,-5 5 1088 0,5-5 160 15,0 0 32-15,0 0 0 0,0 0-608 0,0 0-112 16,0 0-32-16,8 6 0 0,1-3 80 0,1-1 16 16,2-2 0-16,3-1 0 0,3-1 320 0,3-2 64 15,1 0 16-15,3 0 0 0,1 0-240 0,2-2-32 16,0 1-16-16,1-1 0 0,-2 2-384 0,0-3-80 0,-4 1-16 0,-4-1 0 15,-4 1-128-15,-2 1-128 0,-2-1 192 16,-2 2-192-16,-9 4 208 0,0 0-64 0,7-4-16 0,-7 4 0 16,0 0 16-16,0 0 0 0,0 0 0 0,0 0 0 31,0 0-288-31,0 0-64 0,0 0-16 0,0 0 0 31,0 0-2256-31,-9 4-448 0</inkml:trace>
  <inkml:trace contextRef="#ctx0" brushRef="#br0" timeOffset="77100">11852 16937 3679 0,'0'0'160'0,"-6"-2"32"0,-2-1-192 0,0 2 0 0,1 0 0 0,-1 0 0 16,1 1 3184-16,7 0 592 0,-8 2 112 0,1-1 16 15,7-1-2064-15,-9 2-432 0,9-2-64 0,0 0-32 16,-8 2-128-16,8-2-32 0,0 0 0 0,0 0 0 16,0 0-192-16,0 0-64 0,0 0 0 0,0 0 0 15,0 0-240-15,0 0-48 0,10 6-16 0,2-1 0 16,3-2 32-16,3-1 0 15,3-1 0-15,5 0 0 0,2 1-16 0,5-1 0 0,1-2 0 0,2-1 0 16,-1 1-176-16,0-1-48 0,-1-1 0 0,-1 0 0 16,0 0-96-16,-2 1-32 0,-1-1 0 0,-3 1 0 15,-4-1-128-15,-4 1-128 0,-4 0 192 0,-3 1-192 16,-3 0 240-16,-9 1-64 0,0 0-16 0,0 0 0 16,0 0 16-16,0 0 0 0,0 0 0 0,0 0 0 0,-9-2-176 15,1 1-224-15,-1 1 48 0,0 1 16 16,1 1-752-16,1 0-160 0,7-2-16 0,-7 3-10032 15,-1 2-2000-15</inkml:trace>
  <inkml:trace contextRef="#ctx0" brushRef="#br0" timeOffset="77917.59">13013 16871 17503 0,'0'0'1552'0,"0"0"-1232"0,0 0-320 0,2-7 0 15,-2 7 1120-15,0-6 160 0,0 6 48 0,0 0 0 16,0 0-512-16,0 0-112 0,0 0 0 0,0 0-16 16,0 0 0-16,0 0 0 0,0 0 0 0,0 11 0 15,-4 1-80-15,0 1-16 0,0 2 0 0,-2 2 0 16,-1-1-192 0,-1 1-32-16,-1-1-16 0,0 2 0 0,1 0-32 0,-1-2-16 0,0 2 0 0,1-1 0 0,2 1 16 0,0-3 0 15,1-3 0-15,0 0 0 0,1-1 16 0,1-1 16 16,0-1 0-16,3-9 0 0,-3 8 80 0,3-8 16 31,0 0 0-31,0 0 0 0,0 0-32 0,0 0 0 0,0 0 0 0,0 0 0 0,0 0-16 0,0 0 0 16,0-12 0-16,3-3 0 0,2-2-176 0,0-3-32 15,2-3-16-15,2-2 0 0,1-3-48 0,1 0-128 16,0-2 192-16,0 0-64 0,-1 3-128 0,-1 0 192 16,0 2-192-16,-1 2 192 0,-1 2-192 0,-2 3 128 0,1 4-128 0,-2 3 128 15,0 3-128-15,-4 8 192 0,6-6-192 0,-6 6 192 16,0 0-192-16,0 0 0 0,0 0 0 0,10 5 0 31,-1 3-160-31,-3 1 160 0,-1 1-208 0,0 1 80 16,-1 2 128-16,1 0 0 0,-2 1 0 0,2 3-128 15,1 3 128-15,0-2 0 0,-2 0 0 0,2 0 0 16,-1-2 0-16,-1 2 0 0,-1-1 0 0,0 0 0 16,0-3 0-16,2-2 0 0,-1-2 0 0,-4-10 0 15,0 0 0-15,0 0 0 0,0 0 0 0,0 0 0 16,0 0 144-16,10 4-144 0,-10-4 192 0,0 0-192 0,9-4 256 0,0-4-64 15,-3-3-16-15,2-3 0 0,1-5-48 0,1-2-128 16,-1-1 192-16,2-2-64 0,3-1-128 0,-2-1 128 16,-1-2-128-16,1 3 128 0,0 2-128 0,-1 2 128 15,-1 2-128-15,-1 4 128 0,-2 4 32 0,0 2 0 16,0 2 0-16,-7 7 0 0,0 0-32 0,0 0 0 16,0 0 0-16,9 6 0 0,-2 1-128 0,-1 3 0 15,-3 1 0-15,0 4 0 0,0 2 0 0,0 3 0 16,-2 0-144-16,-1 1 144 0,0-1 0 0,0 0 0 15,0 1 0-15,0 0 0 0,-1-1 0 0,1 0 0 16,0 1 0-16,1-3 0 0,0 0 0 0,1 0 0 0,0-1 0 16,2 1 0-1,-1-2-608-15,2-1-16 0,0-4 0 0,1-3 0 16,2-2-1376-16,2-3-288 0,1 1-48 0,0-4-16 16,0-4-1136-16,0-2-224 0</inkml:trace>
  <inkml:trace contextRef="#ctx0" brushRef="#br0" timeOffset="78295.39">13608 16909 15663 0,'0'0'1392'0,"0"0"-1120"0,3-6-272 0,-3 6 0 16,0 0 2048-16,0 0 368 0,0 0 64 0,0 0 16 16,0 0-1232-16,0 0-240 0,0 0-64 0,0 0 0 15,-2 10-368-15,0 2-80 0,-1 1 0 0,-1 2-16 16,0 2-32-16,-1 0 0 0,1 1 0 0,0 0 0 16,-2-3-96-16,1 2-32 0,-1 0 0 0,1 1 0 15,-1-3-144-15,1-2-16 0,1 1-16 0,0-3 0 16,1-3-32-16,3-8 0 0,-3 9 0 0,3-9 0 0,0 0 160 0,0 0 32 15,0 0 0-15,0 0 0 16,0 0 112-16,0 0 16 0,4-8 16 0,0 0 0 0,2-3 112 0,0-4 0 16,1-2 16-16,1-1 0 0,-1-1-208 0,1-1-64 15,0-4 0-15,0 2 0 0,1 0-128 0,0 3-16 16,-1 2-16-16,-1 3 0 0,0 0-32 0,0 4 0 16,-2 3 0-16,-5 7 0 0,7-5 80 0,-7 5 16 15,0 0 0-15,0 0 0 0,7 4-224 0,0 3 0 16,-1 0 128-16,-2 3-128 0,-1 0 0 0,-1 2 0 15,1 0 0-15,-1 3 0 0,0 0 0 0,0 0 224 0,0 2-64 0,1-2-16 16,-1-3-144-16,0 3 0 0,1 0-192 0,-2 0 192 16,1-1 0-16,-1-2 0 0,-1-1 0 0,1-1 0 15,0-2-272-15,-1 1 16 0,0-9 0 0,0 9 0 32,0-9-1392-32,0 0-272 0,0 0-48 0,-3 7-9024 0,3-7-1808 0</inkml:trace>
  <inkml:trace contextRef="#ctx0" brushRef="#br0" timeOffset="78470.3">13525 17107 23951 0,'0'0'1056'0,"0"0"224"0,0 0-1024 0,0 0-256 0,0 0 0 0,0 0 0 0,0 0 976 0,0 0 144 16,0 0 32-16,0 0 0 16,9 3-800-16,3-2-160 0,3-1-16 0,1-1-16 0,2-2 48 0,2 0 16 15,0-1 0-15,2-1 0 0,2-2-384 0,0-1-80 16,2-1-16-16,1 0-12592 15</inkml:trace>
  <inkml:trace contextRef="#ctx0" brushRef="#br0" timeOffset="79363.7">14481 16575 17503 0,'0'0'1552'0,"0"0"-1232"15,-1-9-320-15,1 1 0 0,1 1 1792 0,-1 0 288 16,0 7 64-16,-1-8 16 0,1 8-864 0,0 0-160 15,-3-7-48-15,3 7 0 0,-2-5-240 0,2 5-48 16,0 0-16-16,0 0 0 0,0 0-320 0,-5 9-64 0,2 2-16 0,1 2 0 16,0 3-64-16,-1 2 0 0,1 3-16 0,0 1 0 15,-1 0 32-15,1 4 16 0,0 0 0 0,4 0 0 16,-2 0-128-16,0-3-32 0,0 0 0 0,0-1 0 16,1 0-192-16,1-1 176 0,0-2-176 0,0-3 160 15,-1 1-160-15,2-4 0 0,-1-1 144 0,0 0-144 16,-1-2 128-16,0 0-128 0,0-3 128 0,-1-7-128 31,0 0-336-31,0 0-144 0,0 0-32 0,0 0 0 16,0 0-2000-16,0 0-416 0,0 0-80 0</inkml:trace>
  <inkml:trace contextRef="#ctx0" brushRef="#br0" timeOffset="79550.38">14435 16869 12895 0,'-10'-4'1152'0,"4"3"-928"0,-2-1-224 0,-1 1 0 15,-1 0 1504-15,1 0 256 0,1-1 48 0,-1 0 16 0,1 1-96 0,8 1-32 16,-9-1 0-16,9 1 0 0,0 0-336 0,0 0-64 15,0 0-16-15,0 0 0 0,0 0-592 0,11-5-128 16,0 0-32-16,1 1 0 0,3 1-96 0,0-1-32 16,2 1 0-16,0 0 0 0,1-2-224 0,1 1-48 15,-1 0-128-15,2-1 192 0,0 0-192 0,-3 0 0 16,2 1 0-16,0-1 0 0,0 0-208 0,-1 1-144 16,1 0-32-16,0 1 0 15,-1 0-2368-15,0-1-496 0</inkml:trace>
  <inkml:trace contextRef="#ctx0" brushRef="#br0" timeOffset="80305.92">15172 16635 23151 0,'0'0'1024'0,"1"-7"208"0,0 0-976 0,-1 7-256 0,0 0 0 0,0 0 0 0,0 0 1024 0,0 0 176 15,0 0 16-15,0 0 16 0,0 9-720 0,1 2-128 16,1 2-48-16,-2 5 0 0,-2 0-80 0,0 1 0 15,-1 1-16-15,-1 2 0 0,-1-1 224 0,0-1 48 16,-1-3 16-16,1 0 0 0,-2-3-80 0,2-1 0 16,-1 0-16-16,1-2 0 0,0-1 64 0,1-1 16 15,4-9 0-15,-5 8 0 0,5-8-48 0,0 0 0 16,0 0 0-16,0 0 0 0,0 0 0 0,0 0 0 0,0 0 0 0,0 0 0 16,4-11-64-16,0-1-16 0,3-4 0 0,1-1 0 15,2-4-128-15,1-4-48 0,0-5 0 0,3-1 0 16,-1-1-64-16,2 1-16 0,1 1 0 0,-1 2 0 15,-1 3-128-15,-1 4 0 0,-2 4 0 0,-1 5 0 16,-2 2 0-16,0 4 0 0,-8 6 0 0,0 0 0 16,0 0 0-16,7 3 0 0,0 3 0 0,-1 3 0 15,-3 4 0-15,-1 1 0 16,0 1 0-16,-1 3 0 0,2 2 0 0,-3 1 0 0,0 2 0 0,0 0 0 16,0 0 0-16,0 1 0 0,0-1 0 0,0 0 0 15,1 0 0-15,1-2 0 0,0-1 0 0,0-2 0 16,-1-3 0-16,2-2 0 0,-1-3 0 0,1-1 0 0,-3-9 0 0,0 0 0 15,0 0 128-15,9 4-128 0,-1-3 256 0,0-3-48 16,1-3 0-16,1-3 0 0,-1-2 128 0,1-5 32 16,2-5 0-16,2 0 0 0,0-3-112 0,2-2-32 15,-1-5 0-15,0 3 0 0,0 1-96 0,0 3-128 16,0-1 176-16,-1 4-176 0,-1 1 160 0,-1 3-160 16,-2 2 128-16,-1 3-128 0,-2 3 176 0,-2 4-48 15,-5 4-128-15,0 0 192 0,0 0-192 0,0 0 128 16,0 0-128-16,8 8 0 0,-8-8 0 0,5 14 0 15,-1 0 0-15,-2 1-160 0,-2 2 160 0,0 0 0 32,0 2-144-32,0 1 144 0,0 1 0 0,0 1 0 0,0 0 0 0,2-1 0 0,-2 1 0 0,0-3 0 0,0 0-144 0,1 0 144 31,0 0-464-31,0-3-48 0,-1-3 0 0,2 0 0 31,2 0-1456-31,1-4-288 0,2-1-64 0,1-1-8928 0,0-3-1776 0</inkml:trace>
  <inkml:trace contextRef="#ctx0" brushRef="#br0" timeOffset="80590.83">15811 16910 24767 0,'0'0'1088'0,"0"0"240"0,0 0-1072 0,-5 10-256 0,0 0 0 0,1 1 0 16,-2 0 384-16,2 1 0 0,0 0 16 0,0 2 0 16,1-1 32-16,1-2 0 0,1-2 0 0,1 1 0 15,1-2 352-15,1 1 80 0,1 0 16 0,3-2 0 16,-6-7 80-16,10 6 32 0,-10-6 0 0,11 3 0 0,2-1-176 0,0-5-48 15,-2-1 0-15,0-2 0 0,0-2 64 0,0 0 16 16,0-1 0-16,-1-1 0 0,-1-3-16 0,-1-1-16 16,-3-3 0-16,-1 1 0 0,-1-1-240 0,-3 3-64 15,-1 0 0-15,-3 3 0 0,0 1-192 0,-3 2-32 16,0 0-16-16,-2 4 0 0,0 2-144 0,0 2-128 16,-1 1 192-16,-1 3-192 0,-1 2 0 0,1 1-192 15,2 1 0-15,-1 1 0 16,2 1-592-16,0 0-112 0,2-1-32 0,3-1 0 15,1 1-1648-15,3 0-336 0,-1-9-64 0,6 10-12880 0</inkml:trace>
  <inkml:trace contextRef="#ctx0" brushRef="#br0" timeOffset="80933.39">16414 16590 28559 0,'-9'-8'2544'0,"9"8"-2032"0,-5-7-512 0,5 7 0 0,0 0 880 0,-6-4 80 16,6 4 0-16,0 0 16 0,0 0-144 0,-6 3-16 15,6-3-16-15,-6 6 0 0,2 2-432 0,0 2-96 16,1 3-16-16,2 0 0 0,-1 3 0 0,1 1 0 16,0 2 0-16,0 0 0 0,-1 0-80 0,2 3-32 15,0-2 0-15,0 0 0 0,0-2-144 0,2-2 0 16,0 1 144-16,-1-2-144 0,-1 0 0 0,0-2 128 16,0 0-128-16,1-2 0 15,-1-2-544-15,0-9-176 0,0 9-48 0,0-9-9920 16,0 0-1984-16</inkml:trace>
  <inkml:trace contextRef="#ctx0" brushRef="#br0" timeOffset="81122.73">16187 16816 10127 0,'0'0'896'0,"0"0"-704"0,-2-6-192 0,2 6 0 16,0 0 4736-16,0 0 928 0,7-5 176 0,-1 0 48 15,2 2-4688-15,4 0-944 0,5 0-256 0,3-2 0 16,3 1 640-16,3-1 0 0,2 1 16 0,0 1 0 15,1 0-240-15,0-1-48 0,2 0-16 0,1 0 0 16,-1 1-352-16,0-2 0 0,0-2 0 0,-4 0 0 16,-2 1-464-16,-3-1-176 0,-2-1-16 0,-4 1-9328 15,-2 0-1872-15</inkml:trace>
  <inkml:trace contextRef="#ctx0" brushRef="#br0" timeOffset="81686.64">17405 16492 27871 0,'0'0'1232'0,"0"0"256"0,0-7-1184 0,0 7-304 16,0 0 0-16,0 0 0 0,0 0 1152 0,0 0 160 15,0 0 32-15,0 0 16 0,0 0-656 0,2 12-128 16,-3 0-16-16,0 2-16 0,0 4-48 0,0 2-16 15,-1 1 0-15,1 2 0 0,0 2 64 0,-1 0 16 16,0 1 0-16,1 0 0 0,0 0-272 0,0-1-48 16,1-1-16-16,-1-1 0 0,1-1-224 0,0-1 144 0,-1-1-144 0,0-3 128 15,0 0-128-15,1-3 0 0,1-1 144 0,0-2-144 16,1-1-192-16,0 0-128 0,-2-10 0 0,3 8-16 31,-3-8-880-31,0 0-160 0,0 0-32 0,0 0-9152 0,9 1-1808 0</inkml:trace>
  <inkml:trace contextRef="#ctx0" brushRef="#br0" timeOffset="82127.31">17399 16728 23039 0,'-9'-14'1024'0,"3"4"192"0,1-2-960 0,-1-3-256 0,0 0 0 0,0-1 0 16,2 1 1568-16,0 0 272 0,1-1 48 0,2 1 16 16,2-1-368-16,1 2-64 0,2 1 0 0,2 1-16 15,3 1-560-15,1 1-128 0,0 1 0 0,1 1-16 16,1 1-400-16,0 1-80 0,-1 1-16 0,2 0 0 15,-1 2-256-15,-1 2 0 0,0 1 0 0,0 2 0 0,-1 1 0 0,0 2 0 16,-1 0 0-16,-1 2 0 0,-3 0 0 0,1 2-144 16,-1 4 144-16,-2 0 0 0,1-1 0 0,-2 3-160 15,0 2 160-15,-2 1 0 0,-1 3 0 0,0-2 0 16,-1-1 0-16,0 0 0 0,-2 2 0 0,1-2 0 16,-1-3 0-16,-1 1 0 0,0-1 0 0,-1-1 0 15,1-3 0-15,1 0 0 0,0 0 0 0,1-2 128 16,3-9-128-16,-1 10 0 0,2 1 0 0,1-4 0 15,-2-7 0-15,8 6 0 0,3 1 0 0,-2-2 0 16,1 0 0-16,1-1 0 0,0 0 0 0,1 0 0 0,-2-1 0 0,1 3 0 16,-1 0 0-16,-1 1 0 0,0-1 0 0,-3 0 144 15,-6-6-144-15,5 9 160 0,-2-1-160 0,-3-8 160 16,0 0 32-16,-3 11 0 0,-2-1 0 0,-1-1 0 16,-2-3 96-16,-1 0 32 0,-1 1 0 0,-1-1 0 15,0 0-96-15,-3-2-16 0,0 1 0 0,-2-1 0 16,-1-1-64-16,0 1-16 0,1-1 0 0,-1 0 0 15,1 1-128-15,2-2 0 0,1-1 0 0,2-1 0 16,0-2-544 0,3 0-144-16,0-2-16 0,8 4-16 0,-3-5-2608 15,3-3-512-15</inkml:trace>
  <inkml:trace contextRef="#ctx0" brushRef="#br0" timeOffset="82649.77">17700 16917 20271 0,'0'0'1792'0,"-6"7"-1424"16,1-1-368-16,1 3 0 0,-2 1 2032 0,2 1 336 16,1 2 64-16,1-1 0 0,1 0-1936 0,0-1-496 15,0-1 0-15,1-1 0 0,0-9 256 0,0 0-64 16,4 9 0-16,2-3 0 0,-6-6 256 0,10 5 64 16,0-3 0-16,0-2 0 0,1-2 320 0,0 0 80 0,0-2 16 0,1 0 0 15,0-4-224-15,0-1-64 0,0 0 0 0,0-4 0 16,-1 0-96-16,0 0-32 0,0-1 0 0,-1 1 0 15,-1-2 0-15,-2 1 0 0,1-1 0 0,-2 0 0 16,-1 2-48-16,-2 2-16 0,0 1 0 0,-1 2 0 16,-2 8 112-16,0 0 16 0,0 0 0 0,0 0 0 15,0 0-240-15,0 0-32 0,0 0-16 0,0 0 0 16,0 0-288-16,0 0 0 0,-2 11 0 0,2 0 0 16,-1 2 0-16,-1 2-144 0,-1 1 144 0,1 3-128 15,0 3 128-15,1 0 0 0,0 2 0 0,-1 5 0 0,1 3 0 0,1 1-128 16,1 1 128-16,1 0 0 0,-4 0 0 0,1-1 0 15,0-1 0-15,0-1 0 0,-1-3 0 0,0 0 0 16,1-4 0-16,-4-2 0 0,0-2 0 0,-2-1-160 16,1-2 160-16,-1-4 0 0,0-3 0 0,1-2 0 15,-2-2 0-15,0-3 0 0,1-1 0 0,-2-2 176 16,0 0-48-16,0-2-128 0,-1-4 208 0,0-2-64 16,-2-3-16-16,1-3 0 15,0-1 96-15,1-2 16 0,1 0 0 0,1-3 0 0,2-2 16 0,2-1 16 0,2-1 0 0,1 0 0 31,1-1-144-31,2 1-128 0,1 0 192 0,3 2-192 16,1 1 0-16,4 0 0 0,1 0 0 0,3 3 0 16,1-1 0-16,2 3-256 0,1 3 32 0,1 2 0 31,1-1-448-31,1 2-96 0,-3-1 0 0,1 4-16 16,-1 0-1680-16,0 1-336 0,0 2-64 0,-1 1-14032 0</inkml:trace>
  <inkml:trace contextRef="#ctx0" brushRef="#br0" timeOffset="83056.23">18450 16336 23951 0,'0'0'2128'0,"-1"-6"-1696"16,1 6-432-16,0 0 0 0,-3-6 1104 0,3 6 144 16,0 0 32-16,0 0 0 0,-9 3-512 0,-1 4-112 15,-1 2-16-15,-1 4 0 0,-2 5-144 0,-2 3-48 0,-1 2 0 0,-2 2 0 16,0 0-112-16,3 3-16 0,-2 0-16 0,3 4 0 15,2 0 16-15,0 0 16 0,2-1 0 0,3 2 0 16,0 1-160-16,2-2-48 0,3-4 0 0,-1-1 0 16,2-4-128-16,2-1 160 0,1 0-160 0,2-4 160 15,1-3-32-15,4-2-128 0,2-1 192 0,3-2-64 16,4-1-128-16,5-1 192 0,4-3-192 0,2-2 192 31,5-1-1632-31,1-2-320 0,1-2-64 0,0-2-12464 0</inkml:trace>
  <inkml:trace contextRef="#ctx0" brushRef="#br0" timeOffset="83497.77">18774 16384 21183 0,'0'0'1888'0,"0"-9"-1504"16,1 0-384-16,1 0 0 0,-2 9 1440 0,3-9 224 16,0 2 32-16,-3 7 16 0,0 0-112 0,0 0 0 15,5-8-16-15,-5 8 0 0,0 0-560 0,0 0-128 0,0 0 0 0,0 0-16 16,4 11-352-16,-2 0-64 0,-2 1-16 0,-1 3 0 16,0 2-144-16,-2 1-48 0,-1 1 0 0,-1 3 0 15,0-1-64-15,0 0-32 0,0 0 0 0,-1 1 0 16,0-1-32-16,1 1-128 0,2 0 192 0,1-1-64 15,2-2 0-15,0-1-128 0,0 1 192 0,2-3-64 16,0-1 64-16,1-2 16 0,2-2 0 0,0 0 0 16,1-2 128-16,0-3 32 0,2-1 0 0,1-2 0 15,2 0 16-15,1 0 16 0,1-2 0 0,0-1 0 16,3-1-144-16,0 1-48 0,1-3 0 0,0 1 0 0,0 0-208 0,-1 1 176 16,0-1-176-16,0 1 160 0,0-1-160 0,-1 1 0 15,2 1 0-15,-4 1 128 0,-2 1-128 0,-1-1-192 16,1-1 32-16,-1 2 16 15,-2 0-480-15,1-1-80 0,-9-1-32 0,9 1 0 16,-9-1-1488-16,0 0-288 0,0 0-64 0,0 0-13344 0</inkml:trace>
  <inkml:trace contextRef="#ctx0" brushRef="#br0" timeOffset="83873.35">19109 16253 16575 0,'0'0'1472'0,"0"0"-1168"0,0 0-304 0,0 0 0 16,4-7 2768-16,-4 7 496 0,0 0 112 0,7-4 16 15,-7 4-1808-15,9-3-368 0,-9 3-64 0,11 2 0 16,0 0-288-16,0 1-48 0,0 1-16 0,1 4 0 16,2 2-16-16,1 3 0 0,-1 4 0 0,1 3 0 15,2 0-64-15,-2 2-16 0,-2 2 0 0,1 1 0 16,-2 3-192-16,0 2-64 0,-5 2 0 0,-1 1 0 16,-3 0-192-16,-2 1-64 0,-2 0 0 0,-2 4 0 0,-3-2-64 15,-1 0 0-15,-2 1-128 0,-1-3 192 0,-2-2-64 0,-2-3 0 16,-2-2-128-16,-2-4 192 0,-2-2-192 0,0 0 0 15,-1-2 0-15,2-1 0 16,-3-4-416-16,0-2-128 0,0 0-32 0,0 1 0 16,0-1-2256-16,0-4-464 0</inkml:trace>
  <inkml:trace contextRef="#ctx0" brushRef="#br0" timeOffset="85345.33">20239 16457 23951 0,'0'0'2128'0,"0"0"-1696"0,0 0-432 0,0 0 0 16,0 0 896-16,0 0 80 0,0 0 32 0,0 0 0 16,0 0-128-16,0 0-32 0,0 0 0 0,0 0 0 15,0 0-352-15,9 1-80 0,-1-1-16 0,3 1 0 16,2 1 48-16,1-2 0 0,2-2 0 0,2 1 0 16,1 0-16-16,0 0 0 0,2-1 0 0,1 0 0 0,0 0-208 0,-1-2-32 15,-1 2-16-15,-1 1 0 0,-3 1-176 0,1 0-256 16,-5 0 64-16,0 0 16 15,-2 0-960-15,-10 0-192 0,9 2-32 0,-9-2-8256 16,0 0-1648-16</inkml:trace>
  <inkml:trace contextRef="#ctx0" brushRef="#br0" timeOffset="85532.66">20328 16594 20271 0,'0'0'1792'0,"-8"2"-1424"0,0 0-368 0,8-2 0 15,-7 2 1280-15,7-2 176 0,-8 5 32 0,8-5 16 16,0 0-272-16,0 0-48 0,-4 6-16 0,4-6 0 15,0 0-352-15,0 0-80 0,0 0-16 0,0 0 0 16,7 7-272-16,3-2-64 16,1-2-16-16,1-3 0 0,3-2-144 0,2 0-32 0,2-1 0 0,3-1 0 15,2-3-192-15,3 3-208 0,-2 0 32 0,2 1 16 32,1-1-864-32,-2-2-160 0,-1 1-32 0</inkml:trace>
  <inkml:trace contextRef="#ctx0" brushRef="#br0" timeOffset="85909.03">20946 16458 29487 0,'0'0'2624'16,"0"0"-2112"-16,-5-3-512 0,5 3 0 0,0 0 384 0,-9 3-16 15,2 2-16-15,1 1 0 0,-2 1-160 0,1 3-48 16,0 1 0-16,0 1 0 0,-3 1-144 0,2 3 0 15,3-1 0-15,-1 0 0 0,1-1 0 0,1-1 160 16,-1-1-32-16,3 0-128 0,3-1 400 0,1 0-16 16,0-1-16-16,2-1 0 0,0 1 96 0,4-4 32 15,1 0 0-15,3-2 0 0,1-1 64 0,2 0 16 16,3-2 0-16,1-1 0 0,2-1 48 0,-1-2 16 0,1 0 0 16,1-2 0-16,1-1-16 0,-1-4 0 0,-1-2 0 0,-1-1 0 15,-1-1-32-15,-3-3 0 0,-1-1 0 0,-3 1 0 16,-5-1-64-16,-1 2-16 0,-2-1 0 0,-1 2 0 15,-6 1 64-15,0 1 16 0,-2 2 0 0,-3 0 0 16,-3 2-160-16,-3 1-48 0,-3 1 0 0,-3 3 0 16,-3-1-384-16,-2 2 0 0,-2 0-224 0,1 1 80 31,-1 1-496-31,0 2-112 0,1 2-16 0,2 2 0 16,2 3-2048-16,1 2-432 0,1 2-80 0</inkml:trace>
  <inkml:trace contextRef="#ctx0" brushRef="#br0" timeOffset="90208.7">12962 18214 6447 0,'0'0'576'0,"0"0"-576"0,0 0 0 0,0 0 0 16,0 0 1280-16,-6-2 128 0,6 2 48 0,-8-2 0 15,0-1-48-15,8 3-16 0,-7-3 0 0,0 1 0 16,7 2-80-16,-9-2-16 0,0-1 0 0,9 3 0 16,-8-2-192-16,0 1-32 0,8 1-16 0,-8 0 0 15,8 0-240-15,0 0-48 0,-8 1-16 0,8-1 0 16,0 0-272-16,0 0-48 0,0 0-16 0,0 0 0 16,0 0 80-16,10 4 16 0,-1-2 0 0,4 0 0 15,5-2 176-15,1 0 32 0,2 0 16 0,2-1 0 16,0 0 64-16,3 1 16 0,4 0 0 0,1 0 0 15,1-1-384-15,-1 1-80 0,2 0-16 0,-1 0 0 0,-3 0-192 16,-2 0-144-16,-3 0 192 0,-2 0-192 0,-4 0 144 16,-1 0-144-16,-4-1 0 0,-1 1 144 0,-3 0 48 0,-9 0 0 15,9 0 0-15,-9 0 0 0,0 0 16 0,0 0 16 16,0 0 0-16,0 0 0 0,0 0-80 0,0 0-16 16,0 0 0-16,0 0 0 0,0 0-320 0,0 0-64 15,0 0 0-15,0 0-16 16,0 0-2752-16,0 0-560 0</inkml:trace>
  <inkml:trace contextRef="#ctx0" brushRef="#br0" timeOffset="93932.28">13883 17990 21183 0,'-2'-11'1888'0,"1"3"-1504"0,1-1-384 0,0 0 0 16,1 0 832-16,1 2 112 0,0-1 16 0,-2 8 0 15,3-8-320-15,-3 8-48 0,0 0-16 0,0 0 0 32,0 0 96-32,0 0 16 0,0 0 0 0,0 0 0 0,0 0-176 0,0 0-48 0,4 7 0 0,-2 1 0 15,0 2-336-15,0 2-128 16,1 1 0-16,-2 1 144 0,0 2 112 0,-1 1 32 0,-1 15 0 0,0-3 0 15,-2-3-96-15,2-2-32 0,-1-2 0 0,1-2 0 0,-1-2-160 0,0-1 160 16,-2-1-160-16,2-3 160 0,1-2 16 0,0-1 0 16,1-10 0-16,-1 9 0 0,1-9 336 0,0 0 64 31,0 0 0-31,0 0 16 0,0 0-16 0,0 0 0 16,0 0 0-16,5-10 0 0,1-2-16 0,-1-3-16 15,1-2 0-15,-1-4 0 0,1-2-192 0,-1-3-32 16,1-1-16-16,1-1 0 0,1 1-96 0,0-1-16 15,-2 2 0-15,1 0 0 0,0 1-192 0,-1 4 144 16,0 3-144-16,-1 2 128 0,0 5-128 0,-1 4 0 16,0 1 144-16,-4 6-144 0,0 0 0 0,0 0 0 15,0 0 0-15,9 2 0 0,-9-2 0 0,9 9 0 16,-3 1-192-16,-1 2 64 0,1 1 128 0,-1 2-128 0,1-2 128 0,-1 1-128 16,1 2 128-1,-1-1 0-15,1 0 0 0,-1 1-128 0,2-1 128 0,-3 1 0 0,2-2 0 0,-1 0 0 16,-1-1 0-16,1-1 0 0,-2-1 0 0,0-1 0 15,-3-10 0-15,5 9 0 0,-5-9 0 0,0 0 0 16,0 0 0-16,5 8 128 0,-5-8-128 0,0 0 0 16,0 0 160-16,9-1-32 0,-9 1-128 0,10-9 192 15,-1-2-16-15,0-2-16 0,-1-3 0 0,2-1 0 16,0-2-32-16,1-1-128 0,1 0 192 0,2 1-64 16,-1 0-128-16,-1 1 128 0,-1 3-128 0,-2 2 128 15,-4 2 0-15,2 1-128 0,-1 4 192 0,-6 6-64 16,0 0 16-16,0 0 0 0,10 1 0 0,-2 4 0 0,-1 1-144 0,-1 3 0 15,1 1 0-15,-1 2-176 0,0 3 176 0,-1-2 0 16,1 1-144 0,-1 0 144-16,1 1 0 0,-1 0 0 0,0 0 0 0,1 1 0 0,-2-1-240 0,0 1 32 15,-1-2 0-15,2-1 0 16,-1-2-432-16,1 0-96 0,-2-1-16 0,1 0 0 16,1-1-1680-16,0-2-352 0,1 0-64 0</inkml:trace>
  <inkml:trace contextRef="#ctx0" brushRef="#br0" timeOffset="94296.62">14683 18148 14735 0,'0'0'640'0,"0"0"160"16,0 0-640-16,0 0-160 0,0 0 0 0,-5 10 0 0,1 1 3104 0,1 2 592 0,-1 2 112 0,0 1 32 16,-1-1-3056-16,1 3-592 0,0 1-192 0,-1-1 0 15,0 1 192-15,-1-1-32 0,1-1-16 0,0 0 0 16,1-2 80-16,1-1 16 0,-2-2 0 0,2 1 0 15,0-1 112-15,2-7 32 0,-1 1 0 0,2-2 0 16,0-4 144-16,0 0 48 0,0 0 0 0,0 0 0 16,0 0-64-16,0 0-16 0,0 0 0 0,-3-3 0 15,1-3-112-15,1-1 0 0,1-2-16 0,1-2 0 16,2-2 48-16,2-2 16 0,0 0 0 0,2-2 0 16,0 0-192-16,2-1-48 0,0 1 0 0,8-14 0 0,-3 5-192 0,-2 7 144 15,-2 3-144-15,-1 6 128 0,-3 3 0 0,1 2-128 16,-7 5 192-16,0 0-64 0,9 0 80 0,-9 0 16 15,8 6 0-15,0 1 0 0,-2 2-224 0,-2 2 0 16,-1 2 0-16,2 1 0 0,-2-1 0 0,1 0 0 16,-2 0 128-16,1 0-128 0,-1 1 0 0,1-1 0 15,0 0 0-15,-1 0 0 0,-1-1 0 0,1 0 0 16,0-1 0-16,0 0 0 16,0-1-464-16,-2-1-48 0,0-9 0 0,1 9 0 15,-1-9-1984-15,0 0-416 0,0 0-80 0</inkml:trace>
  <inkml:trace contextRef="#ctx0" brushRef="#br0" timeOffset="94483.65">14599 18356 34031 0,'0'0'1504'0,"0"0"320"0,0 0-1456 0,0 0-368 0,0 0 0 0,0 0 0 16,0 0-192-16,12 0-96 0,1 1-32 0,3-1 0 15,-2 0 320-15,3 0 0 0,1 0-128 0,2 0 128 16,0 0 0-16,2-1 0 0,-1-1 0 0,0-2 0 15,-2 0-2320 1,1-2-416-16,-1 0-80 0</inkml:trace>
  <inkml:trace contextRef="#ctx0" brushRef="#br0" timeOffset="94891.32">15269 17849 18431 0,'0'0'816'0,"0"0"160"0,0-9-784 0,0-1-192 0,0 1 0 0,0 0 0 15,0 2 3168-15,0 7 592 0,0-10 112 0,0 10 32 16,1-8-2096-16,-1 8-400 0,0 0-96 0,0 0-16 16,0 0-560-16,0 0-112 0,0 0-32 0,0 0 0 15,0 0-288-15,-4 7-64 0,1 4-16 0,-2 1 0 16,1 2-96-16,-1 3-128 0,1 0 176 0,0 3-176 0,-1 2 192 0,2 0-192 15,-3-1 192-15,3 0-192 16,0-2 0-16,-1-1 0 0,1 0 0 0,1 1 0 0,0-2 0 0,0 1 0 16,1-1 0-16,1 0 0 15,0-3-704-15,1-2-64 0,2-2 0 16,-1-1 0-16,-2-9-2176 0,4 9-448 0</inkml:trace>
  <inkml:trace contextRef="#ctx0" brushRef="#br0" timeOffset="95143.72">15037 18097 28559 0,'0'0'2544'0,"0"0"-2032"0,0 0-512 0,0 0 0 16,0 0 1616-16,8-3 240 0,0 1 32 0,4 1 16 16,4 0-1664-16,1 1-240 0,4 0-240 0,2 0 48 15,3 0 512-15,1 0 112 0,2-1 16 0,1-2 0 16,-2 0-96-16,-1 0-16 0,-3-2 0 0,-1 1 0 15,0-3-144-15,-2 0-16 0,-2 0-16 0,-4-1 0 16,-1 1-160-16,-2-1 192 0,-3 2-192 0,-1 0 192 16,-2 0-192-16,-2 0 0 0,-2 1 0 0,-2 1-176 15,-2 1-1216-15,2 3-240 0,-5-3-48 0</inkml:trace>
  <inkml:trace contextRef="#ctx0" brushRef="#br0" timeOffset="95598.43">16118 17812 25791 0,'0'0'1152'0,"-3"-7"224"16,0 0-1104-16,3 7-272 0,0 0 0 0,0 0 0 0,0 0 1504 0,0 0 240 0,0 0 48 0,0 0 16 16,0 0-992-16,0 0-208 0,-5 7-32 0,2 3-16 15,-2 2-352-15,1 1-64 0,0 2-16 0,0 3 0 16,1 2 128-16,1 1 0 0,1 0 16 0,0-2 0 0,0 1-96 0,-1-1-32 16,2-2 0-16,0 1 0 0,0-1-144 0,0-1 0 15,0-1 0-15,2 1 128 0,-1-1-272 0,0 0-64 16,0-2-16-16,-1-1 0 15,0-2-2224-15,1 0-448 0,1-2-96 0</inkml:trace>
  <inkml:trace contextRef="#ctx0" brushRef="#br0" timeOffset="96023.63">16080 17932 31327 0,'-8'-16'1392'0,"4"5"272"0,1-2-1328 0,1-1-336 0,2 0 0 0,0 1 0 16,3 1 384-16,2 0 16 0,1-1 0 0,3 2 0 15,1 0 32-15,2 2 0 0,3-2 0 0,0 2 0 16,1 1-176-16,2 3-16 0,-3 0-16 0,1 3 0 16,-1 1-32-16,0 1-16 0,-3 1 0 0,0 2 0 15,-1 4-176-15,-1 2 0 0,-4 1 0 0,0 1 128 16,-5 2-128-16,-1 2 0 0,-1 1 0 0,-5 2 0 16,-1 1 0-16,-1 2 0 0,-2 1 144 0,0-1-144 15,-1-2 144-15,1-2-144 16,-1 0 192-16,2-2-192 0,1-2 144 0,0-1-144 0,2-3 0 0,1-1 144 15,5-8 48-15,-5 7 16 0,5-7 0 0,0 0 0 0,0 0 48 0,0 0 16 16,0 0 0-16,0 0 0 0,0 0-144 0,11 2-128 16,0-2 144-16,2 0-144 0,-1 0 160 0,1 1-160 15,1 0 160-15,2 1-160 0,-2 0 176 0,1 2-176 16,0 0 192-16,-1 2-192 0,-1 0 160 0,0 2-160 16,-1 1 128-16,-1 1-128 0,-2-1 128 0,-2 2-128 15,-3 0 0-15,-1-1 128 0,-3-10-128 0,-1 11 160 16,-1 0-160-16,-3-1 160 0,-1-1 0 0,-2 0 0 15,0-3 0-15,-1 2 0 0,-3 0 0 0,1 0 0 0,0-3 0 0,0 1 0 16,-1-1-160-16,-2-1 192 0,0 0-192 0,2-2 192 16,0-1-192-16,1-1-272 0,2-1 64 0,-1-1 16 31,1-2-1472-31,3 0-304 0,1-4-48 0</inkml:trace>
  <inkml:trace contextRef="#ctx0" brushRef="#br0" timeOffset="96515.29">16524 18203 15663 0,'0'0'1392'31,"1"7"-1120"-31,0-1-272 0,0 1 0 0,-1 0 1136 0,0 1 160 0,0 0 48 0,0 0 0 0,0-1-64 0,0 6-16 16,0-3 0-16,1-1 0 0,-1-9-448 16,4 9-96-16,-4-9-16 0,5 9 0 0,1-3-16 0,-6-6-16 15,9 4 0-15,-9-4 0 0,8 2 80 0,1-2 16 16,0-2 0-16,-1-2 0 0,-1 0 64 0,1-2 32 15,-1 0 0-15,-1-2 0 0,1-1-112 0,-1-1-32 16,0-2 0-16,-1 0 0 0,1 0-224 0,-2 1-48 16,1 0-16-16,-2 2 0 0,0 2 48 0,-3 7 16 15,0 0 0-15,0 0 0 0,0 0-80 0,0 0-16 16,0 0 0-16,0 0 0 0,0 0-272 0,0 0-128 16,-1 12 0-16,0 1 128 0,0 0-128 0,-2 3 0 15,-1 0 0-15,1 2 0 0,0 1-128 0,0 5 128 0,-1 2 0 0,3-10 0 16,0 4 0-16,-1 3 0 0,0 3 0 0,-1 0 0 15,1 2 0-15,-2-1 0 0,1 1 0 0,-3 19 0 16,2-9 0-16,0-6 0 0,1-8 0 0,1-4 0 16,-1-3 0-16,-1-4 128 0,1-2-128 0,0-2 128 15,3-9 16-15,-6 6 0 0,6-6 0 0,-8 3 0 16,8-3 176-16,-9-2 48 0,0-1 0 0,0-1 0 16,-1-2 96-16,1-1 32 0,-1-2 0 0,2-1 0 0,-1-1-256 15,1 0-48-15,0-1-16 0,2-1 0 16,0-2-176-16,2 1 0 0,2-1 0 0,1-2 0 0,1 1 0 0,1-2 0 15,1-1 0-15,1 1-176 16,2-2-320-16,0 1-64 0,3 0-16 16,-4 9 0-16,2-1-304 0,0 0-64 0,2 0-16 0,2 2 0 15,1-1-1344-15,1 1-288 0,1 0-48 0</inkml:trace>
  <inkml:trace contextRef="#ctx0" brushRef="#br0" timeOffset="96702.72">16885 18146 40895 0,'0'0'1808'0,"0"0"368"0,0 0-1728 16,0 0-448-16,0 0 0 0,-2 9 0 0,-1-2-240 0,2 2-128 0,0 0-16 0,0 0-16 16,1-9 112-16,-1 10 32 0,1-10 0 0,0 9 0 31,0-9-448-31,0 9-64 0,0-9-32 0</inkml:trace>
  <inkml:trace contextRef="#ctx0" brushRef="#br0" timeOffset="97078.98">17115 17771 35247 0,'0'0'1552'0,"0"0"336"0,2-4-1504 16,1 1-384-16,1 0 0 0,-4 3 0 0,0 0 0 0,4-1-288 16,-4 1 48-16,0 0 16 0,0 0 224 0,0 0 0 15,7 8 0-15,-3 2 0 0,-2 2 176 0,-2 3 80 16,-1 0 0-16,-1 3 16 0,-1-1 112 0,-1 4 32 16,1 3 0-16,0 1 0 15,-1-2-64-15,1 0-16 0,0-1 0 0,1-1 0 0,-1-1-144 0,2-2-16 0,0 0-16 16,0-2 0-16,1 0 0 0,0-3 0 15,0-2 0-15,2-2 0 0,-2-9 288 0,0 0 48 0,5 7 16 0,-5-7 0 16,0 0 48-16,6 6 16 0,-6-6 0 0,9 4 0 16,-9-4-192-16,10 3-48 0,-1-3 0 0,-2 0 0 15,-7 0-160-15,11 0-48 0,0-2 0 0,-1 2 0 16,0-1-128-16,-1 0 0 0,0 0 0 0,0 0 128 16,-1 0-128-16,2 0 0 0,0 0 0 0,0 0 0 31,0 0-672-31,0-1-64 0,1 2-16 0,0 0 0 0,-1-1-1952 15,1 1-400-15,1 0-80 0</inkml:trace>
  <inkml:trace contextRef="#ctx0" brushRef="#br0" timeOffset="97408.4">17667 17884 37775 0,'0'0'1664'0,"0"0"368"0,0 0-1632 0,0 0-400 0,0 0 0 0,0 0 0 15,11 0 240-15,-1 0-48 0,1 1 0 0,1 0 0 16,1 1-192-16,0 1 128 16,1-2-128-16,0-1 0 0,1 0 144 0,0 0-144 0,-2-1 128 0,2-1-128 31,1 0-304-31,-1 0-144 0,-1 0-16 0,-2 0-16 16,-1-1-2064-16,-2 1-400 0,-9 2-96 0</inkml:trace>
  <inkml:trace contextRef="#ctx0" brushRef="#br0" timeOffset="97596.16">17693 18144 38751 0,'0'0'1728'0,"0"0"336"0,0 0-1648 15,0 0-416-15,0 0 0 0,-1 8 0 0,1-8 0 0,0 0 0 16,7 8-224-16,1-2 80 0,-1-2 320 0,4-2 64 16,2-1 16-16,3-1 0 0,1-2-96 0,3-1-16 15,2-2 0-15,6 0 0 16,3-2-592-16,5 0-112 0,3-2-16 0,2-1-16 15,-1-1-1904-15,-1 0-368 0,-1 0-80 0</inkml:trace>
  <inkml:trace contextRef="#ctx0" brushRef="#br0" timeOffset="98097.76">18672 17863 34271 0,'0'0'1520'0,"0"0"304"0,0 0-1456 0,0 0-368 16,0 0 0-16,0 0 0 0,0 0 320 0,0 0 0 15,11 1 0-15,1-1 0 0,4 0 128 0,3 0 32 16,1 0 0-16,5 0 0 0,1 0 224 0,4 0 64 16,-1 0 0-16,2 0 0 0,-2-1-128 0,1 1 0 15,-1-2-16-15,-1 1 0 0,-3-1-256 0,-1 0-48 16,-1 0-16-16,-2 1 0 0,-2 0-144 0,-1 0-32 0,-3 0 0 0,-2 0 0 16,-3 0-128-16,-1 1 192 0,-9 0-192 0,9 0 192 15,-9 0-192-15,0 0 0 0,0 0 0 0,0 0 128 31,0 0-832-31,0 0-192 0,0 0-16 0,0 0-16 16,0 0-2000-16,0 0-400 0,0 0-64 0</inkml:trace>
  <inkml:trace contextRef="#ctx0" brushRef="#br0" timeOffset="98776.66">19536 17684 29487 0,'-2'-9'2624'0,"2"9"-2112"0,-4-8-512 0,4 8 0 0,0 0 1344 0,0 0 176 16,0 0 16-16,0 0 16 0,0 0-1408 0,0 0-272 15,-2 9-64-15,-1 2-16 0,0 0 208 0,-1 2 0 16,0 3-160-16,-2 1 160 0,1 3 0 0,-1 1 256 16,3-1-32-16,-1 0-16 0,-3-1 32 0,3 1 0 15,-1 0 0-15,2-1 0 0,0-2 0 0,2 0 0 16,-2-4 0-16,2-1 0 15,0-1-48-15,0-2 0 0,1-9 0 0,0 0 0 0,-1 9 64 0,1-9 16 0,0 0 0 0,0 0 0 32,0 0 128-32,0 0 32 0,4-9 0 0,1-2 0 0,0-2 80 0,1-5 32 15,-2-4 0-15,3-3 0 0,0-3-224 0,3 0-32 0,1-3-16 0,1 0 0 16,1 0-272-16,-1 0 160 0,-1 2-160 0,0 3 128 16,-1 4-128-16,-2 3 0 0,0 3 0 0,-1 4 128 15,-3 2-128-15,0 4 0 0,-4 6 144 0,0 0-144 16,0 0 160-16,0 0-32 0,0 0-128 0,0 0 192 15,7 10-192-15,-1 1 0 0,-4 2-144 0,1 2 144 16,-1 2-144-16,-1 0 144 0,0 2-128 0,2 0 128 0,-1-2 0 0,0 3 0 31,0-1 0-31,2-1 0 0,-1 0 0 0,0 0 0 0,0-3 0 0,2-2 0 0,-1-2 0 0,2-1 0 16,-1-1 0-16,1-2 0 0,-6-7 0 0,7 5 0 16,-7-5 144-16,10 3-144 0,-1-2 160 0,-1-3-160 15,-2-2 128-15,3-3-128 0,0 0 224 0,1-4-32 16,2-4-16-16,0 0 0 0,1-6 64 0,1-1 16 31,-3-1 0-31,0 1 0 0,0 0-256 0,-2 1 176 16,1 1-176-16,0 4 160 0,-1 0-160 0,-1 4 0 15,-1 2 0-15,-1 3 0 0,1 0 0 0,-1 3 0 0,-6 4 0 0,0 0 128 16,0 0 0-16,0 0 0 0,8-2 0 0,-8 2 0 16,0 0-128-16,0 0 0 0,5 11 0 0,-2 2 128 15,-3 1-128-15,-2 2 0 0,1 2 0 0,0 1 0 16,-1-1 0-16,0 2 0 0,0 1 0 0,1 1 0 15,-2 1 0-15,2 1 0 0,0-1 0 0,1 1 0 16,1 0-192-16,1-1 48 0,2-3 0 0,1-3 0 31,2-1-432-31,1-3-64 0,0-2-32 0,1-1 0 0,0-3-1456 16,2-1-304-16,2-3-48 0,3-2-16 0,1-2-272 0,2-1-64 0,1-3-16 0</inkml:trace>
  <inkml:trace contextRef="#ctx0" brushRef="#br0" timeOffset="99044.7">20220 17905 15663 0,'0'0'1392'0,"0"0"-1120"0,0 0-272 0,0 0 0 0,0 0 2720 0,0 0 480 0,0 0 112 0,-5 6 16 0,-1 1-1792 0,1 1-368 16,-1-2-64-16,2 3-16 0,-3 1-192 0,3 0-32 16,-1 0-16-16,1 0 0 0,1 0-320 0,0 0-64 15,1-1-16-15,2-9 0 0,0 10-48 0,0-10-16 16,5 11 0-16,0-2 0 0,1-1 16 0,-6-8 0 16,8 5 0-16,2-1 0 0,0-2 80 0,1-2 16 15,0-2 0-15,0-2 0 0,-1 0 144 0,0-2 16 16,-1-1 16-16,-1-3 0 0,-2-1-112 0,1-1-32 0,-2-4 0 15,0 2 0-15,-1-1-192 0,-2 0-32 0,-2 1-16 0,-1 2 0 16,-2 1-96-16,0 2-32 0,-2 4 0 0,5 5 0 16,-10-5-160-16,0 3 160 0,-1 2-160 0,-2 2 160 15,-2 3-448-15,1 1-96 0,-2 1 0 0,2 2-16 32,-1-1-576-32,3 1-112 0,1 0-32 0,4 0 0 15,1 0-2208-15</inkml:trace>
  <inkml:trace contextRef="#ctx0" brushRef="#br0" timeOffset="99451.17">21094 17740 29887 0,'0'0'1328'0,"0"0"272"0,0 0-1280 16,0 0-320-16,0 0 0 0,0 0 0 0,8 9 0 0,3-3 0 0,4-1 0 0,2-2 0 15,4 0 624-15,3-1 160 16,3-2 48-16,4 0 0 0,3 0 144 0,4 0 48 0,5 2 0 0,4-1 0 15,5-1-288-15,3 0-48 0,0-1-16 0,1-2 0 16,-3 1-320-16,1-1-64 0,0 0-16 0,1 0 0 16,0 2-272-16,-2-1 160 0,-4-1-160 0,-4-2 128 15,-5 0-128-15,-5-1 0 0,-3 1 144 0,-4-1-144 16,-2 1 128-16,-3 0-128 0,-3 1 160 0,-3 0-160 16,0-1 128-16,-4 1-128 0,-2 1 0 0,-1-1 0 31,-1-1-1536-31,-3 1-384 0,-6 4-96 0,7-6-14032 0</inkml:trace>
  <inkml:trace contextRef="#ctx0" brushRef="#br0" timeOffset="99717.18">22755 17481 28559 0,'-2'-11'1264'0,"2"11"272"0,0-8-1232 0,2 1-304 16,-2 7 0-16,0 0 0 0,0 0 1536 0,0 0 256 15,0 0 64-15,0 0 0 0,0 0-1216 0,0 0-256 16,0 0-32-16,0 0-16 0,-2 10-48 0,0 2-16 16,-1 1 0-16,0 3 0 0,-3 1-16 0,0 2-16 15,-2 1 0-15,0 3 0 0,-1 1-64 0,3 0-16 16,-2 3 0-16,0-2 0 0,1-1-160 0,0 0 0 16,0 0 144-16,3 0-144 0,1-2 0 0,2-3 0 15,-2-2 0-15,3-2 128 0,2-2-128 0,0 1-128 0,0-3 128 0,0-1-192 31,-2-10-608-31,3 8-128 0,-3-8-32 0</inkml:trace>
  <inkml:trace contextRef="#ctx0" brushRef="#br0" timeOffset="100078.58">22741 17366 25791 0,'-13'-6'2304'0,"5"2"-1856"0,0-2-448 0,-1 3 0 0,0 5 1568 0,-2 3 224 0,-1 0 32 0,-1 5 16 0,-2 2-1632 0,1 4-208 16,-1 0-256-16,-1 6 48 0,0 7 208 0,-1 2 0 16,-1 0 0-16,1 4 0 15,2 1 0-15,2 2 160 0,0 0-32 0,5-2 0 0,0 0 304 0,2 0 48 16,2-5 16-16,3 1 0 0,4 0 0 0,3-1 0 16,1-2 0-16,2-3 0 0,1-2 80 0,4-3 32 15,2-3 0-15,3-3 0 0,-3-2-32 0,3-2 0 16,2-3 0-16,2-4 0 0,2-2 144 0,3-5 32 15,1-1 0-15,3-4 0 0,1-2 0 0,-1-3 0 0,3-2 0 16,-3-5 0-16,0-3-304 0,2-5-48 0,-4-5-16 0,-3-1 0 16,-1-1-96-16,-5-5-32 0,-3-2 0 0,-2-4 0 31,-3-2-880-31,-3 3-176 0,-5 4-32 0,-3 1-16 0,-5 0 1616 0,-3 6 320 0,-4 3 64 0,-4 4 0 16,-3 2-848-16,-5 6-176 0,-6 2-128 0,-4 5 144 31,-4 3-576-31,-5 4-112 0,-3 2-32 0,0 6 0 15,2 3-1136-15,0 6-224 0,2 6-48 0,1 4-10784 0,2 3-2144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1T11:41:07.26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3114 552 14735 0,'-12'-5'1312'0,"6"3"-1056"15,0-1-256-15,0 1 0 0,1 1 2256 0,-1 0 400 0,2 0 80 0,4 1 16 16,0 0-1104-16,0 0-224 16,0 0-32-16,0 0-16 0,0 0-560 0,0 0-112 15,0 0-32-15,10 0 0 0,2 0-192 0,4 0-32 16,4 0-16-16,4 0 0 0,3 0-48 0,5 0 0 0,2 1 0 0,1-2 0 15,-1-1-96-15,0-2-32 0,-1 1 0 0,0 0 0 16,0-1-256-16,-1 2 0 0,-2 0 0 0,-3 1 0 0,-2 0-208 0,-3 1-160 16,-3 0-16-16,-3 1-16 15,-4 0-640-15,-4 0-128 16,-8-1-32-16</inkml:trace>
  <inkml:trace contextRef="#ctx0" brushRef="#br0" timeOffset="362.02">3247 591 15663 0,'-6'-5'1392'16,"2"1"-1120"-16,-1 0-272 0,0-1 0 0,-1 0 2080 0,1-1 352 15,2 1 80-15,1 0 16 0,-1 2-736 0,3 3-128 16,0 0-48-16,0 0 0 0,6-4-832 0,1 1-160 16,-1 2-48-16,3 2 0 0,1 2-144 0,-1 0-48 15,1 1 0-15,1 4 0 0,-2 0-16 0,1 0-16 0,-1 2 0 0,0 2 0 16,-1 1-144-16,-1 3-16 15,-1 3-16-15,-3-1 0 0,-1 2-176 0,-3 1 192 16,-3 2-192-16,-4 3 192 0,-4-2-192 0,-1 0 0 16,-4 1 144-16,0-1-144 0,-2 0 128 0,0-2-128 15,0 0 160-15,0-2-160 0,1 1 144 0,2-2-144 0,1-2 128 0,2-1-128 16,-1-3 320-16,2-1-32 0,2-2 0 0,2-1 0 16,2-2 224-16,1-1 64 0,1-1 0 0,4-5 0 15,0 0-336-15,0 0-64 0,0 0-16 0,5 4 0 0,3 0-32 0,2 0 0 16,0-3 0-16,4 0 0 0,4-1-128 0,2-1 160 15,3-1-160-15,3-1 160 0,5 0-160 0,1-1 160 16,1-1-160-16,0 1 160 16,-1 1-304-16,0-1-64 0,-5 0-16 0,1 1 0 15,-2-1-1824-15,-1 1-352 16,1-1-80-16</inkml:trace>
  <inkml:trace contextRef="#ctx0" brushRef="#br0" timeOffset="940.67">3952 602 30927 0,'-7'-10'1360'0,"7"10"304"0,0 0-1344 0,0 0-320 0,0-5 0 0,0 5 0 16,0 0 752-16,0 0 80 0,0 0 0 0,-2 6 16 15,-1 3 32-15,1 2 0 0,0 3 0 0,-2 3 0 16,1 2-400-16,1 2-80 0,0 2-16 0,0 2 0 16,-2 0-128-16,2-1-16 0,0 1-16 0,1 0 0 15,-2-1-48-15,2-1-16 0,0 0 0 0,-1-1 0 0,0 0-160 0,1-2 0 16,0-3 144-16,-1 0-144 0,0-3 128 0,0-2-128 16,0-2 128-16,2-1-128 0,-1-2 160 0,1-7-32 15,0 0-128-15,0 0 192 0,0 0 64 0,0 0 16 16,-4-8 0-16,2-4 0 0,1-4-480 0,1-1-112 0,1-4 0 0,1-3-16 15,2-5 704-15,-1-1 144 16,-1-3 16-16,2-1 16 0,-1-1-208 0,1 1-32 16,1 1-16-16,0 2 0 0,1 3-432 0,-1 6-96 15,0 1-16-15,1 1 0 0,2 0 256 0,1 4 0 32,-2 1 0-32,1 3 0 0,2 2 0 0,3-1 0 0,1 5 0 0,1 1-144 0,-1 3-48 0,0 3-16 15,2 1 0-15,-2 3 0 16,-1 0-688-16,-3 3-144 0,-2 1-32 0,-2 2 0 15,0 2-1872-15,-3 1-384 0,1 1-80 0</inkml:trace>
  <inkml:trace contextRef="#ctx0" brushRef="#br0" timeOffset="1096.91">3981 827 7359 0,'-10'-2'656'0,"10"2"-528"0,-6-2-128 0,1 0 0 0,5 2 4992 0,0 0 960 16,0 0 192-16,0 0 32 0,-4-4-3664 0,4 4-720 15,0 0-160-15,0 0-32 0,10-3-960 0,2 1-208 16,2 0-48-16,1-1 0 0,2 2-192 0,2 0-64 15,3 0 0-15,1-2 0 0,2 1-352 0,0-1-80 16,1 1-16-16,1-1 0 16,-1 0-2592-16,-1-2-528 0</inkml:trace>
  <inkml:trace contextRef="#ctx0" brushRef="#br0" timeOffset="1378.26">4421 358 2751 0,'-14'-10'128'0,"9"5"16"0,-1-1-144 0,2 1 0 16,4 5 0-16,0 0 0 0,0 0 7680 0,0 0 1488 15,0 0 304-15,0 0 64 0,0 0-7264 0,9 7-1456 16,2 1-304-16,2 0-48 0,1 1 160 0,3 2 16 16,0 1 16-16,1 3 0 0,0 0-144 0,-2 4-48 15,-2 3 0-15,-4-1 0 0,-2 4-48 0,-4 5-16 16,0 1 0-16,-3 5 0 0,-3 3-144 0,-2 4-16 0,-2 2-16 0,-5 14 0 15,-2-1-80-15,-1-2-16 16,-2-2 0 0,-1-2 0-16,-1-4-128 0,-2-1 0 0,0-3 0 0,-2-2 0 0,-1-1-176 0,-2-4-64 0,-5-3-16 0,-3 0 0 31,-1-2-512-31,-1-3-96 0,-2-3-32 0,2-3 0 16,0-2-2000-16,0-3-416 0,-2-3-80 0</inkml:trace>
  <inkml:trace contextRef="#ctx0" brushRef="#br0" timeOffset="1723.21">2841 469 30399 0,'-8'-4'2704'0,"-2"1"-2160"16,-1 0-544-16,-1-1 0 0,-1 2 0 0,0 0 0 16,-1 0-160-16,-2 2 160 15,1 1 512-15,1 0 240 0,0 2 32 0,-1 3 16 0,1 2-160 0,0 3-16 16,0 3-16-16,4 1 0 0,0 4-64 0,0 4-16 0,-1 3 0 0,2 5 0 16,-1 2-64-16,1 2-16 15,1 3 0-15,-2 12 0 0,3 0-144 0,1 1-48 0,3 0 0 0,3 1 0 16,1-1-256-16,4-3 0 0,4-2 128 15,2-1-128-15,2-1 0 0,5 0 0 0,3-3 0 0,5-1 0 32,4-3-768-32,6-2-64 0,6-3-16 0,5-3-10336 0,4-6-2064 15</inkml:trace>
  <inkml:trace contextRef="#ctx0" brushRef="#br0" timeOffset="2258.61">4600 1295 34095 0,'-1'6'3024'0,"-1"3"-2416"16,-2 1-480-16,2 1-128 0,1 1-256 0,-1 1-64 16,-3 2 0-16,1 0-16 0,4 2 576 0,1-1 112 15,2 1 32-15,0-1 0 0,1-1-64 0,2 1 0 16,3-2 0-16,1-1 0 0,1-3-64 0,5-1-32 15,2-2 0-15,1-3 0 0,-1-2-32 0,0-1 0 16,1-2 0-16,1-2 0 0,-2-1-64 0,-3-4 0 16,-1-2-128-16,1-2 192 0,-4-4-32 0,-2 0-16 15,1-4 0-15,-3 0 0 0,0 1-16 0,-3 0 0 16,0 1 0-16,-3 2 0 0,-1 1 128 0,-1 2 0 16,-1 3 16-16,-1 2 0 0,0 1 480 0,-2 3 80 0,1 0 32 15,4 4 0-15,-5 0-464 0,-1 2-80 0,0 4-32 16,1 1 0-16,-1 1-288 0,2 3 0 0,1 3 0 0,-2 4 0 15,1 2 0-15,0 4 0 0,3 3 0 0,0 1 0 16,1 3 192-16,1 2-32 0,2 2 0 0,-1 3 0 16,1 0-288-16,-1 2-64 0,-1 0-16 0,2 3 0 15,-3-1 208-15,1 0 0 0,0-1 0 0,1-3 0 0,-1 0 0 16,0-2 0-16,-1-2 160 0,1-2-160 0,0-5 0 0,-1-2 0 16,-1-5 0-16,0-2 0 0,0-5 0 15,-1-2 0-15,-1-2 128 0,-1-3-128 0,4-6 288 0,0 0-32 16,-7-3 0-16,-1 0 0 0,-1-5 304 0,-1-2 48 15,0-2 16-15,0-3 0 0,0-3-192 0,2 0-48 16,-1-2 0-16,0 1 0 0,1 0-384 0,3 1 0 16,0-2 128-16,5 1-128 0,4 1-240 0,3-1-80 15,2 1 0-15,2 1-16 16,2-1-512-16,1 2-112 0,2-1 0 0,3 1-16 16,2-1-1648-16,1-1-320 0,1 1-64 0</inkml:trace>
  <inkml:trace contextRef="#ctx0" brushRef="#br0" timeOffset="2462.56">5506 1058 23951 0,'0'0'2128'0,"-2"-5"-1696"0,2 5-432 0,3-5 0 16,2 0 3648-16,-1 0 656 0,5 1 128 0,2 2 32 15,3-1-3680-15,2-1-784 0,1 2 0 0,3 0-144 16,3 0-48-16,0-1 0 0,-1 2 0 0,-1 0 0 16,0 0-1712-16,0 0-336 15,0 0-80-15</inkml:trace>
  <inkml:trace contextRef="#ctx0" brushRef="#br0" timeOffset="2634.77">5559 1205 13823 0,'-16'1'608'0,"7"1"128"15,-1 1-592-15,1 0-144 0,1 1 0 0,1-1 0 0,0 0 5056 0,3 2 992 16,4-5 192-16,0 0 32 0,-1 6-4240 0,3 0-864 16,2-1-160-16,5 1-48 0,1-2-544 0,5 1-112 15,6-3-32-15,6-1 0 0,3-2-272 0,5 0 0 16,-4-3 0-16,5-1 0 16,-2-3-2624-16,2-1-592 0</inkml:trace>
  <inkml:trace contextRef="#ctx0" brushRef="#br0" timeOffset="3201.34">7662 587 35935 0,'0'0'3200'0,"-2"7"-2560"16,1 2-512-16,0 0-128 15,-2 2-400-15,-1 2-112 0,1 2 0 0,-1 5-16 0,0 1 784 0,-1 1 176 16,-1 2 16-16,1 0 16 0,-1 2-48 0,0 0-16 16,-1-1 0-16,-1 1 0 0,2 0-96 0,-3 5-32 15,0-3 0-15,2-1 0 16,0-3-16-16,1-3 0 0,2-2 0 0,0-5 0 0,-1-3 32 0,2-2 0 16,0-4 0-16,3-5 0 0,0 0 128 0,0 0 32 15,-6-4 0-15,2-5 0 0,0-4-16 0,2-4 0 16,2-4 0-16,1-2 0 0,2-4-432 0,1-4 0 15,1-4 0-15,2-4-176 0,-1-4 176 0,0-2-160 0,1 0 160 16,-2 10-160-16,0 0 160 0,-1 3 0 0,-1 2 0 0,2 5-128 16,-1 3 128-16,1 4 176 0,-1 2-48 0,1 0 0 15,0 5 128-15,-1 4 0 0,0 2 16 0,-4 5 0 16,7 1-80-16,2 3-32 0,-2 2 0 0,0 4 0 16,1 3-160-16,-1 1 0 0,0 1 0 0,0 4 128 0,1 1-128 0,-1 0 0 15,-1 1 0-15,0 1 128 0,2 1-128 0,0 7 0 16,-2-1 0-16,1-1 128 0,-1 0-128 0,-1-1-144 15,1 0 144-15,-2-2-208 16,0-2-1152-16,0-1-240 0,-1-2-32 0</inkml:trace>
  <inkml:trace contextRef="#ctx0" brushRef="#br0" timeOffset="3767.24">7547 894 35535 0,'-9'-6'1568'0,"9"6"336"0,0 0-1520 15,0 0-384-15,-1-7 0 0,2 1 0 0,1 0 144 0,3 1-144 16,1-1 192-16,4-1-192 0,2 1 0 0,4-1 0 0,1 1 0 0,3-1 0 16,2 3 0-16,1 0-320 15,1 1 32-15,2 0 16 16,-1 1-768-16,1-1-160 0,1 2-16 0,-3 1-16 16,-2 0-176-16,-2 1-16 0,-2 3-16 0,-3 0 0 0,-5 2 736 0,-3 0 128 0,-1 2 48 0,-2 2 0 0,-4 0 528 0,1 2 256 15,-2 1-32-15,-3 0 0 16,-1-1 576-16,0 1 112 0,-2 1 32 0,2-2 0 0,3 2-176 0,1-1-48 15,2 0 0-15,0 0 0 0,0-1-80 0,0-1-32 32,0-1 0-32,2-2 0 0,2-1-96 0,1-2 0 0,1-1-16 0,1-3 0 15,-1-1 32-15,1-2 16 0,1-4 0 0,0 0 0 0,-1-3 32 0,1-2 0 16,0-1 0-16,0-3 0 0,-3 0-176 0,0-2-16 16,-1-1-16-16,1 0 0 0,-2 2-48 0,1 1 0 15,-2 3 0-15,-1 1 0 0,-1 1 320 0,0 2 48 16,1 2 16-16,-2 6 0 0,0 0-192 0,0 0-48 15,0 0 0-15,0 0 0 0,0 0-464 0,1 10 128 16,0 2-128-16,1 2 0 0,1 3 0 0,2 4 0 16,0 2 0-16,2 3 0 0,-1 2 0 0,3 0-128 15,0 1 128-15,0 2 0 0,-2 1 0 0,2 2-128 16,0 2 128-16,-1 0 0 0,-1 1 0 0,0-1 0 16,-1-1 0-16,-2 0 0 0,0-1 0 0,-4-3 0 15,0-2 0-15,0-5 0 0,-3-3 0 0,0-3 128 16,-2-4-128-16,1-2 144 0,-2-1 16 0,1-4 0 15,-1-2 0-15,-2-2 0 0,-4-2 80 0,-1-2 16 0,1-1 0 16,0-3 0-16,-2-2-64 0,0-2 0 0,0-2 0 0,1-1 0 16,1 0-192-16,1-1 176 0,0 0-176 0,1-2 160 15,1 0-160-15,3 0-224 0,3-1 48 0,0 2 16 32,3-2-608-32,4 1-128 0,1 0-32 0,3-2 0 0,2-3-2304 0,3-2-464 0,2-3-80 0</inkml:trace>
  <inkml:trace contextRef="#ctx0" brushRef="#br0" timeOffset="3971.37">8583 635 38703 0,'0'0'3440'0,"0"0"-2752"16,0 0-560-16,0 0-128 0,-2-5 384 0,2 5 64 16,0 0 0-16,0 0 0 0,0 0 96 0,0 0 32 15,-3 7 0-15,-1 2 0 0,2 2-448 0,0 2-128 16,1 2 0-16,1 4 0 0,0 0 128 0,2 1-128 15,-1 0 0-15,0 2 0 0,0 3 0 0,0 0 0 0,0 0 0 0,1 2 0 16,-2-1-256-16,0 0-128 0,0 0 0 0,-2-2-16 31,1-1-2944-31,0-2-592 0</inkml:trace>
  <inkml:trace contextRef="#ctx0" brushRef="#br0" timeOffset="4143.24">8433 925 39615 0,'-3'-4'3520'0,"1"-3"-2816"0,2 2-560 0,1-2-144 16,1 0 208-16,3 1 16 0,0-1 0 0,3 0 0 16,3-2 80-16,4 0 16 0,3 0 0 0,4 3 0 15,3 0-320-15,4 1 0 0,0-1 0 0,4 2 0 16,3-1-1568-16,2 1-320 0,3-1-64 0</inkml:trace>
  <inkml:trace contextRef="#ctx0" brushRef="#br0" timeOffset="4488.49">9547 565 23039 0,'0'0'1024'0,"0"0"192"16,-1-4-960-16,1 4-256 0,0 0 0 0,0 0 0 0,0 0 2592 0,0 0 480 16,0 0 80-16,0 0 32 0,0 0-1776 0,3 7-336 15,-1-1-80 1,0 3-16-16,-1 2-448 0,0 2-80 0,1 2-32 0,-1 1 0 0,0 2-160 0,0 7-16 0,-1-1-16 0,1 0 0 15,-2 1-224-15,0-1 144 0,-1 0-144 0,-1-1 128 16,2 0-128-16,-1-1 0 0,0-2 0 0,1-1 0 31,0-3-736-31,0 1-80 0,-1-3-16 0,2-3 0 0,-2-2-2688 0,0-4-528 16,2-5-112-16</inkml:trace>
  <inkml:trace contextRef="#ctx0" brushRef="#br0" timeOffset="4866.42">9477 627 18431 0,'-2'-11'1632'0,"0"0"-1312"16,0-2-320-16,0-1 0 0,2-1 3280 0,2 1 592 16,1 1 112-16,4 0 32 0,3 2-2192 0,4-3-432 15,2 2-96-15,3 3-16 0,1 3-576 0,1 1-112 16,0 2-16-16,0 2-16 0,-2 2-304 0,2 2-64 16,-3 1-16-16,-3 1 0 0,-2 1-176 0,-5 1 160 15,-1 2-160-15,-3 1 160 0,-2 1-160 0,-2 0 160 16,-2 1-160-16,-2 1 160 0,-2 2-32 0,-1-1-128 15,-2 0 192-15,-1 2-64 0,-1-2 0 0,-2 5 0 16,-1-2 0-16,3-1 0 0,3-3-128 0,2-2 128 0,1-1-128 0,0 0 128 16,2-1-128-16,1-1 0 0,2 0 0 0,2 0 128 15,1-1-128-15,4 0 0 0,-1-3 0 0,4 2-176 16,-2 1 176-16,3-1 0 0,2 1-144 0,0 0 144 16,1-1 0-16,-2 1 0 0,-2-1-144 0,0 2 144 15,1 3 0-15,-3-1 0 0,-1 0 176 0,-2 1-176 0,-1-1 256 16,-3 1-64-16,-1 0-16 0,-1-2 0 0,-1 0 48 0,-3 0 16 15,-1 0 0-15,-2-1 0 0,-1 0-64 0,0 1-16 16,-1-1 0-16,0 0 0 0,-1-2-160 0,0 1 128 16,0-2-128-16,0 0 128 0,0-2-384 0,0-1-64 15,2-2-32-15,0-1 0 16,0-2-2176-16,0-2-432 0,4-1-96 16</inkml:trace>
  <inkml:trace contextRef="#ctx0" brushRef="#br0" timeOffset="5326.71">9834 897 22911 0,'0'0'1024'0,"3"5"192"0,4 4-960 16,-3-1-256-16,0-2 0 0,2 2 0 0,1 0 1392 0,-1 0 224 15,2 1 48-15,1 1 16 0,2 1-464 0,-1-1-80 16,-3-2-32-16,2-1 0 0,1 0-608 0,0-3-128 16,1 0-32-16,1-3 0 0,0 0-64 0,-1-2-16 0,1-1 0 0,1-3 0 15,-1-1 0-15,1-3-16 16,-2-1 0-16,-2-2 0 0,1-1-16 0,0-2 0 15,-1 0 0-15,0-1 0 0,-1 0-64 0,-3-1-16 0,1 3 0 0,-2 1 0 16,-1 1 480-16,-1 2 80 0,0 2 32 0,-2 2 0 16,-2 0 224-16,2 6 32 0,0 0 16 0,0 0 0 0,0 0-480 0,0 0-80 15,-5 3-32-15,1 4 0 0,0 2-288 16,1 3-128-16,1 2 128 0,0 4-128 0,2 1 0 16,-3 3 0-16,2 3 0 0,0 3 0 0,2 3 0 0,0 2 0 15,2 0 0-15,-2 4 0 0,0 1 0 0,0 3 0 16,0-2 0-16,0 1 0 0,-1 0 0 15,0-1 0-15,1 3 128 0,0-4-128 0,-1-2 0 0,0-4 0 16,0-4 144-16,-1-3-144 0,-1-3 144 16,0-3-144-16,0-3 192 0,-2-2-192 0,0-4 224 0,1-3-64 15,-2-1-16-15,0-3 0 0,-2-1 176 0,-1-4 16 16,1-2 16-16,-2-3 0 0,0-3 128 0,0-1 32 16,2-1 0-16,-1 0 0 0,1-1-320 0,2-1-48 15,0-3-16-15,3 1 0 0,1-1-128 0,2 0-224 16,1-1 48-16,3 1 16 15,0 3-304-15,3 0-64 0,1 1-16 0,2 1 0 16,0-1-1120-16,2 2-208 0,1 2-48 0,3 0-16 16,1 1-1328-16,1 1-272 0</inkml:trace>
  <inkml:trace contextRef="#ctx0" brushRef="#br0" timeOffset="5780.85">10913 751 27647 0,'-10'-10'1216'0,"8"6"256"16,-3 1-1168-16,3-1-304 0,2 4 0 0,0 0 0 0,1-4 1792 0,-1 4 288 0,7-2 64 0,2 1 16 15,3-1-1520-15,3 2-288 0,4 1-64 0,3-1-16 0,2 1-80 0,1 0-32 16,1 0 0-16,0-1 0 0,-1 1-368 0,0 0-80 16,-4 0-16-16,-2 0 0 15,-2-1-1680-15,-3 3-320 0,-3-1-80 0</inkml:trace>
  <inkml:trace contextRef="#ctx0" brushRef="#br0" timeOffset="6210.73">10975 899 18431 0,'0'0'1632'15,"0"0"-1312"-15,-5 2-320 0,5-2 0 0,0 0 2560 0,0 0 448 16,0 0 96-16,0 0 16 0,0 0-1472 0,0 0-304 16,8 0-48-16,4-1-16 0,3-1-768 0,3 1-144 15,5-2-48-15,1 1 0 0,3-3-320 0,0-3-288 16,1-2 48-16,0 0 16 15,2 0-720-15,0-2-144 0,-1 1-16 0,1 0-16 16,2-1-1888-16,0-1-368 0,1-1-80 0,-2 0 0 16,-2 2 1264-16,0 1 256 0,-2 0 48 0,-2 1 16 0,-4 2 1872 0,-4 0 448 0,-4 2 48 15,-2 3 16-15,-3 1 1472 0,-2 1 320 0,-6 1 48 0,0 0 16 16,0 0-592-16,1 7-112 0,-1 3-32 0,-1 2 0 16,-2 2-480-16,0 1-80 0,0 3-32 0,1-1 0 15,-1 1-448-15,2-1-80 0,0 1-32 0,2 0 0 16,1-2 32-16,3 1 16 0,0-3 0 0,4-1 0 15,0-1-80-15,0-1-32 0,1-1 0 0,2-2 0 16,1-3-32-16,0-1-16 0,0-2 0 0,2-2 0 16,-2-2 48-16,0-3 16 0,0-1 0 0,0-3 0 15,0-3 96-15,-2-3 32 0,-2-2 0 0,0-3 0 0,-1-2-176 0,-4-1-48 16,-1-1 0-16,-5 1 0 0,-1 0 0 0,-3 1 0 16,-3 2 0-16,-2 2 0 0,-1 3 80 0,-3 2 16 15,-2 2 0-15,-2 3 0 0,0 2-432 0,0 4 0 16,-1 2 0-16,-1 2 0 15,0 4-512-15,-1 3-64 0,1 2-32 0,0 2 0 16,1 1-2608-16,2 3-528 0</inkml:trace>
  <inkml:trace contextRef="#ctx0" brushRef="#br0" timeOffset="6663.39">13518 849 20271 0,'-9'-7'1792'0,"6"3"-1424"16,-1 0-368-16,2-1 0 0,0 0 3392 0,2-1 624 0,1 1 112 0,2 1 32 15,2-1-2560-15,5 1-496 0,2-3-96 0,1 2-32 16,0 0-464-16,5 1-112 0,2 1-16 0,2 0 0 16,2 1-384-16,0 1 128 0,0 0-128 0,1 0 0 15,1 1-192-15,-1 0-112 0,0 0-16 0,-2 0-16 31,-3 0-1856-31,-2 1-368 0,-3 1-80 0</inkml:trace>
  <inkml:trace contextRef="#ctx0" brushRef="#br0" timeOffset="6836.19">13530 961 26431 0,'-12'0'1168'0,"12"0"240"0,0 0-1120 16,0 0-288-16,0 0 0 0,0 0 0 0,0 0 1312 0,0 0 208 15,7 3 32-15,3-2 16 0,2-1-672 0,4-1-128 16,1-2-16-16,5 0-16 0,3-2-496 0,2-1-112 15,2 2 0-15,2-1-128 0,0 1 0 0,2-2-272 16,-2 0 16-16,0-2 16 16,-1-1-2320-16,-4 1-480 0,-1-3-96 0</inkml:trace>
  <inkml:trace contextRef="#ctx0" brushRef="#br0" timeOffset="7165.09">14029 620 9215 0,'-12'-11'816'0,"7"6"-656"16,-4-2-160-16,1 3 0 0,-2 0 4624 0,-1-1 896 0,-2 0 176 15,0-1 48-15,0 2-2912 0,-1 0-576 0,1 1-112 16,1 2-32-16,1 1-896 0,2 1-176 0,-1 0-32 0,4 1-16 16,0 2-528-16,3 0-96 0,2 1-32 0,1 3 0 15,3 1-336-15,4 0 0 0,2 0 0 0,2-2 0 16,3 0 0-16,5 0 0 0,-1-1 0 0,4 0 0 16,0-1 0-16,3 1 0 0,1-2-144 0,8 1 144 15,-1-2-256-15,0 0 32 0,1 2 0 0,-3-2 0 16,-4-1-80-16,-2 0-16 0,-3-1 0 0,-4 2 0 0,-2-1 320 0,-4 1-128 15,-2-1 128-15,-3 0 0 16,-7-2 0-16,0 0 0 0,0 0 0 0,-1 7 144 16,-3 0 64-16,-3 1 16 0,-3 2 0 0,-2 2 0 15,-3 2 48-15,-3 1 16 0,0 0 0 0,-2 2 0 0,-1 2-64 16,0-1-16-16,0 2 0 0,1 1 0 0,2 0-208 16,1 1 128-16,2 0-128 0,3-1 0 0,0-1 0 0,3-2 0 15,1 0-176-15,1-2 176 16,2-1-1584-16,1-2-192 0,1-2-32 0,2-2-15264 0</inkml:trace>
  <inkml:trace contextRef="#ctx0" brushRef="#br0" timeOffset="7775.69">15853 498 30287 0,'0'0'1344'0,"0"0"272"0,0 0-1296 0,0 0-320 16,-2 6 0-16,0 0 0 0,-2 3 896 0,1 4 96 15,-1 2 32-15,-3 1 0 0,-1 3-48 0,0 1 0 16,-1 1 0-16,-2 2 0 0,-1 1-384 0,-3 7-80 16,3-2 0-16,-1 1-16 0,0-3-144 0,1-2-32 15,2 0 0-15,-1-2 0 0,0-2-32 0,2-2-16 16,1-3 0-16,1-1 0 0,-1-3-80 0,1-2 0 15,2-2-16-15,3-2 0 0,2-6 16 0,0 0 16 16,0 0 0-16,0 0 0 0,0 0 64 0,-1-7 16 16,-1-3 0-16,4-2 0 0,0-3-288 0,2-4 128 15,2-4-128-15,1-4 0 0,3-5 0 0,0 4 0 16,1-3-192-16,0-3 48 0,0-2 144 0,0 0-192 16,1 2 192-16,-1 3-192 0,0 3 192 0,0 5 0 15,0 3 128-15,1 0-128 0,-1 2 320 0,-1 6-16 0,-1 3 0 0,0 4 0 16,0 0-80-16,-1 4-16 0,2 2 0 0,0 2 0 15,1 1-64-15,0 2-16 16,1 3 0-16,0 2 0 0,-2 2-128 0,-1-1 192 0,0 3-192 0,-1 2 192 16,-1 2-192-16,0 0 192 15,-2-1-192-15,1 2 192 0,-1 0-192 0,2 4 128 0,-3-1-128 0,1 0 128 16,-1 2-128-16,-2-3-256 0,0-3 64 0,-2 1 16 31,0-2-1312-31,-3-2-272 0,0-1-48 0,-1-2-16 0,-3-2-2000 0,-1-3-400 0</inkml:trace>
  <inkml:trace contextRef="#ctx0" brushRef="#br0" timeOffset="8390.31">15725 759 32943 0,'0'0'1456'0,"0"0"304"0,3-7-1408 16,-2 1-352-16,2-1 0 0,1 1 0 0,2 0 464 16,3 2 32-16,2-1 0 0,4 1 0 0,3 1-320 0,3-1-176 15,1 2 192-15,2 1-192 0,1 0 0 0,2 1 0 16,1 0 0-16,3 0-192 15,1 0-704-15,0 0-144 0,0-1-32 0,-3 1 0 16,-2-1-928-16,-4 1-192 0,-2 0-48 0,-3 0 0 16,-2 1 176-16,-3 1 16 0,-3 0 16 0,-2 0 0 0,-3 2 1760 0,-5-4 272 15,0 0 192-15,2 6-16 0,-1 2 1360 0,-1 1 256 16,-1 0 64-16,-2 1 16 0,0-1-160 0,-2 2-48 0,1 0 0 0,1 0 0 16,-3 0-416-16,3 0-96 0,0 2 0 0,0-2-16 15,2-2-320-15,1 0-64 0,1 0-16 0,2 0 0 16,0-1-272-16,0-2-48 0,3-1-16 0,-1-2 0 15,1-1-80-15,0-1-32 0,1-1 0 0,1-1 0 16,-1-1 0-16,2-1 0 0,-1-3 0 0,-1-1 0 16,0-2 96-16,0-2 32 0,-1-2 0 0,1 1 0 0,-2 0-80 0,1-1-16 15,-1-1 0-15,0 1 0 16,-1 0-16-16,-1 4-16 0,0-1 0 0,-1 2 0 0,-1 2 272 0,0 2 48 16,-1 4 16-16,0 0 0 0,0 0-208 0,0 0-32 15,0 0-16-15,0 0 0 0,0 0-368 0,0 9 128 16,0 3-128-16,1 1 0 0,0 1 0 0,0 5 0 15,0 3 0-15,2 3 0 0,-1 3 0 0,-1 3-128 16,0 1 128-16,1 2-128 0,0 2 128 0,1 1 0 16,-1 2 0-16,1-1 0 0,-1 2 0 0,-1 0 0 15,1-1 0-15,-1-1 0 0,0-2 0 0,-1-2 0 16,0-1 0-16,0-4 0 0,-1-4 0 0,0-3 0 16,-2-4 0-16,0-4 128 0,0-3 0 0,-2-3 0 15,0-2 0-15,-2-4 0 0,-2-3 80 0,0-3 32 16,0-4 0-16,-3-2 0 0,-3-1-96 0,2-3-16 15,0-4 0-15,0 1 0 0,0-1-128 0,2 2 0 0,3-2 144 0,1 0-144 16,1 0 0-16,1 1 0 16,3 1 0-16,2-1 0 0,1 1-192 0,2-1 64 0,3 1 0 0,2-1 0 15,2 2-176-15,2 1-16 0,2-1-16 0,1 1 0 32,2 1-608-32,-1-2-112 0,4 2-32 0,1 0 0 15,0-1-2496-15,1-1-512 0</inkml:trace>
  <inkml:trace contextRef="#ctx0" brushRef="#br0" timeOffset="8580.04">16860 790 40319 0,'0'0'1792'0,"0"0"352"0,1-7-1712 0,2 1-432 16,0 0 0-16,2 2 0 0,1-1 208 0,2 2-32 0,2 0-16 0,3 1 0 15,2 0-160-15,2 1 0 16,2 0 0-16,0 1-176 15,3 0-1136-15,-1 1-224 0,-2 2-64 0</inkml:trace>
  <inkml:trace contextRef="#ctx0" brushRef="#br0" timeOffset="8736.51">16849 931 29487 0,'0'0'2624'16,"0"0"-2112"-16,0 0-512 0,-6-1 0 0,6 1 2320 0,0 0 368 0,0 0 64 0,0 0 0 15,0 0-1424-15,0 0-304 0,9 0-48 0,2 0-16 16,3 0-512-16,4 0-96 0,4 0-32 0,2-2 0 0,1 1-320 16,2-1-256-16,0-1 32 0,1 0 16 15,0-2-2928-15,1 0-592 16</inkml:trace>
  <inkml:trace contextRef="#ctx0" brushRef="#br0" timeOffset="9142.89">18053 745 31327 0,'0'0'2784'0,"-2"-5"-2224"0,0 1-560 0,2 4 0 15,-3-3 1504-15,3 3 192 0,0 0 32 16,3-4 16-16,1 1-528 0,3 0-96 0,1-1-32 0,3 2 0 16,4 0-608-16,2 1-128 0,3-1-32 0,9 1 0 15,0 1-320-15,2-1 0 0,1-2 0 0,0 1 0 16,-1-1-448-16,0 0-176 0,-3-2-16 0,0 0-16 16,-3-2-2624-16,-4 3-528 0</inkml:trace>
  <inkml:trace contextRef="#ctx0" brushRef="#br0" timeOffset="9331.89">18749 437 14735 0,'0'0'1312'0,"-4"-2"-1056"16,0-2-256-16,-2 2 0 0,2 0 4752 0,-1 0 896 15,5 2 176-15,-5 0 48 0,-1 1-3552 0,2 1-704 16,-1 0-144-16,2 4-16 0,-2 1-864 0,0 3-160 16,0 2-48-16,1 4 0 0,1 1-144 0,0 1-48 15,0 2 0-15,0 2 0 0,-1 0-192 0,2 2 128 16,0-1-128-16,0 0 0 0,1 0 128 0,0 6-128 15,1-3 0-15,1 0 0 0,0-3-128 0,2-2-128 0,0-2-32 0,-1-1 0 32,1-3-2208-32,1-1-432 0,-1-3-80 0</inkml:trace>
  <inkml:trace contextRef="#ctx0" brushRef="#br0" timeOffset="9756.39">18699 471 35935 0,'-10'-14'1600'0,"8"7"320"0,-1 0-1536 0,2 0-384 0,1 0 0 0,3-1 0 16,1 2 832-16,3 0 80 0,0 2 32 0,4-1 0 16,2 1-416-16,4 3-80 0,-1 0 0 0,2 1-16 15,1 1-304-15,-2 2-128 0,0 4 128 0,-2-2-128 32,0 1 128-32,-2 0-128 0,-2 1 0 0,-2 2 128 0,-3 0-128 0,0 2 160 0,-3 0-160 0,-1 1 160 0,-2 1-32 0,-1-2-128 15,-1 2 192-15,-1 1-64 0,-3 2-128 0,-1-1 160 31,0 2-160-31,-1-2 160 0,0-2-160 0,-3 3 128 16,1-3-128-16,2-1 128 0,0-1-128 0,4-2 0 16,0-1 0-16,3-1 0 0,1-7 0 0,1 6 0 15,1-1 0-15,2 0 0 0,2-1 0 0,0 0 0 16,2 0 0-16,0 0 0 0,1-1 0 0,1 1 0 16,0-1 0-16,0 1 0 0,0 1 0 0,1 0 0 15,-4 1 0-15,2 0 0 0,-2 1 192 0,-1 0 16 16,0-1 0-16,-1 2 0 0,0 0 16 0,-2-1 0 15,-1 1 0-15,1 3 0 0,-3-1 32 0,-4 1 0 16,1-2 0-16,-1 0 0 0,-4-1-80 0,0 1-16 16,-1-1 0-16,-2 0 0 0,-2-1-160 0,0 0 160 0,-1-1-160 0,-2 0 160 15,0-2-160-15,0 0-192 16,-1-3 32-16,1 0 16 16,2 0-640-16,1-1-128 0,1-2-32 0,1-2 0 15,3 0-2512-15,3-1-496 0</inkml:trace>
  <inkml:trace contextRef="#ctx0" brushRef="#br0" timeOffset="10229.54">19040 812 21183 0,'0'0'944'0,"3"8"192"0,-1-1-912 0,0 2-224 15,1 0 0-15,0 0 0 0,0 1 1504 0,1-2 256 16,-1 1 48-16,0 0 16 0,2 0-688 0,-1-2-144 16,0 0-32-16,2-1 0 0,0-2-512 0,3-1-128 15,-2 1 0-15,1-3-16 0,-1-1-16 0,2-1 0 16,0-1 0-16,0-1 0 0,-1-1 80 0,2-3 16 15,-3-2 0-15,1-1 0 0,-1-1 144 0,1-1 48 16,-1-2 0-16,-1 0 0 0,0 1 176 0,-2 0 32 16,-1-1 16-16,0 2 0 0,-2 0 224 0,1 2 32 15,-2 2 16-15,-1 2 0 0,0 0-272 0,1 6-48 16,0 0-16-16,0 0 0 0,0 0-416 0,0 0-96 16,0 0-16-16,-4 9 0 0,1 2-208 0,0 3 0 15,0 3 0-15,0 2 0 0,2 1 0 0,0 4 0 16,0 0 0-16,1 3 0 0,0 4 0 0,1 2 0 0,0 2 0 0,0 2 0 15,2 0 0-15,-2 1 0 0,1 4 0 0,-1-1 0 16,0-1 0-16,0 1 0 0,0-1 0 0,0 0 0 16,2-3 0-16,-2-3 0 0,-1-4 0 0,0-4 0 15,-1-3 0-15,-1-3 0 0,1-2 0 0,-1-5 0 16,-1-3 160-16,-2-4-16 0,0-2 0 0,-3-3 0 0,-2-3 128 16,-2-4 32-16,-1-2 0 0,-1-2 0 0,-2-2-48 0,0-3-16 15,-1-3 0-15,3 1 0 0,0-3-112 0,3 1 0 16,3 1-128-16,3 0 192 0,0 1-192 0,4 1 0 15,-1-1 0-15,3 2 0 0,2 1-192 0,4 1 0 16,2-1 16-16,3 3 0 16,2 1-496-16,5 2-96 0,-1 0-32 0,7 1 0 15,1 1-2704-15,3 0-528 0</inkml:trace>
  <inkml:trace contextRef="#ctx0" brushRef="#br0" timeOffset="11029.95">20833 784 16175 0,'0'0'704'0,"0"0"176"0,-6 0-704 15,2 0-176-15,4 0 0 0,0 0 0 0,-4 0 1552 0,4 0 288 16,0 0 48-16,0 0 16 0,-6 0-160 0,6 0-16 15,0 0-16-15,0 0 0 0,0 0-352 0,0 0-64 16,0 0-16-16,0 0 0 0,0 0-240 0,0 0-48 16,0 0-16-16,7 4 0 0,1-2-256 0,3 0-48 15,2 0-16-15,3-1 0 0,6-1-192 0,6 0-32 16,5 0-16-16,6 0 0 0,5-1-160 0,3-1-48 16,2-3 0-16,5-1 0 0,2 2-48 0,7-1-16 15,5 1 0-15,1-1 0 0,0-1-144 0,4-2 160 16,2 0-160-16,3 2 160 0,2 0-160 0,-1 1 0 15,-3-2 0-15,-3 2 0 0,-4 1 0 0,-2 2 128 16,-5-1-128-16,-6 2 0 0,-7 0 0 0,-6 0 0 16,-5 0 128-16,-6-2-128 0,-7 1 128 0,-4 1 0 15,-5 0 0-15,-2 0 0 0,-6-1-128 0,-1-1 128 16,-7 3-128-16,0 0 128 0,0 0-400 0,0 0-96 16,0 0-16-16,0 0 0 15,0 0-1344-15,0 0-288 0,0 0-48 0</inkml:trace>
  <inkml:trace contextRef="#ctx0" brushRef="#br0" timeOffset="11360.41">22959 582 28559 0,'8'-20'2544'0,"-4"10"-2032"0,3 1-512 0,1 0 0 0,0 0 768 0,2 0 64 0,1 0 16 0,1 1 0 0,2 3 384 0,-2 1 80 16,1 0 16-16,1 3 0 0,0 2-608 0,1 3-112 15,-2 0-32-15,0 3 0 0,-2 0-224 16,-3 1-48-16,-2 2-16 0,0 1 0 16,-3 1-112-16,-2 1-32 0,-2 3 0 0,-2 0 0 0,-1 2-144 0,-6 1 160 15,-4 0-160-15,0 0 160 16,1 1-160-16,-2-3 192 0,-1 0-192 0,2-2 192 0,1 2-64 0,2-3 0 16,2-3 0-16,2 0 0 0,2 1 64 0,3-1 0 15,-1-1 0-15,4-1 0 0,2-2 0 0,1 1 16 16,2-1 0-16,2-2 0 0,2 1-64 15,3-2-16-15,3-1 0 0,1 1 0 0,3-2-128 0,2 0 160 16,1-1-160-16,2 1 160 0,0-2-160 0,2-1-256 16,0 0 64-16,0-1 16 15,2 0-1360-15,-2-1-288 0,-1-3-48 0</inkml:trace>
  <inkml:trace contextRef="#ctx0" brushRef="#br0" timeOffset="11831.88">23136 268 26719 0,'-10'-6'2368'16,"-1"-2"-1888"-16,-2 0-480 0,0 1 0 0,0 0 1120 0,0 2 128 15,-1 0 32-15,2 2 0 0,1 3 64 0,0 2 0 16,0 1 16-16,1 4 0 0,0 3-704 0,1 2-144 15,-2 2-16-15,0 5-16 0,-3 3-224 0,1 1-32 16,0-2-16-16,-1 2 0 0,0 2 0 0,5-1 0 16,-5 4 0-16,2 4 0 0,1 4-16 0,-2 3-16 0,2 0 0 0,1 1 0 15,1 1-176-15,1 9 0 0,1-1 0 0,4-2 0 32,2-1 144-32,3-2-144 0,3-3 160 0,4-3-160 0,3-2 160 0,4-2-160 0,2-3 160 0,4-3-160 15,2 0 240-15,4-6-48 0,-1-4-16 16,4-2 0-16,0-5 96 0,1-4 32 0,1 0 0 15,2-5 0-15,1-2 0 0,1-3 0 0,0-5 0 0,2-3 0 16,0-3-16-16,0-4 0 0,-2-6 0 0,-1-6 0 16,0-6-48-16,-6-5-16 15,1-1 0-15,-4-4 0 0,-4-4-80 0,-3-3-16 0,-4-2 0 0,-6 11 0 16,-2-3-128-16,-7 1 128 0,-2 0-128 0,-7 6 128 16,-3 2 256-16,-3 4 32 0,-4 2 16 0,-7-7 0 0,-2 0-304 0,-1 4-128 15,-4 3 0-15,0 4 128 0,-1 1-128 0,-2 5-256 16,-2 2 64-16,1 6 16 15,-1 3-368-15,0 6-80 0,10 5-16 0,-1 3 0 32,2 3-1648-32,1 4-336 0,-1 6-64 0</inkml:trace>
  <inkml:trace contextRef="#ctx0" brushRef="#br0" timeOffset="23148.34">14939 3273 15375 0,'0'0'672'0,"0"0"160"0,0 0-672 0,0 0-160 15,0 0 0-15,0 0 0 0,0 0 1408 0,0 0 256 0,-2-4 64 0,2 4 0 16,0 0-592-16,0 0-112 0,0 0-32 0,0 0 0 16,0 0-608-16,0 0-112 0,0 0-16 0,0 0-16 15,0 0-240-15,0 0 0 0,0 0 0 0,0 0 0 16,0 0-128-16,0 0 128 0,0 0-192 0,5 5 192 31,-5-5-896-31,6 5-64 0,-2 0 0 0,1-1-6032 0,-5-4-1200 0</inkml:trace>
  <inkml:trace contextRef="#ctx0" brushRef="#br0" timeOffset="23557.74">14961 3396 9215 0,'1'6'816'0,"0"3"-656"0,0 0-160 0,0 1 0 16,0 0 1376-16,3 1 240 0,-3 1 48 0,1 0 16 15,0 1-432-15,0 0-96 0,1 2 0 0,-2-1-16 16,0 1-512-16,0 1-112 0,0-1 0 0,0 2-16 0,0 0-352 0,0 1-144 16,0-1 128-16,1 1-128 0,-1 1 0 0,0-1-256 15,0 0 48-15,1-1 0 16,-1-1-480-16,1 1-80 0,1-1-32 0,-1 1 0 15,-1 0 112-15,1 0 32 0,0-2 0 0,-1 0 0 0,0-1 464 0,1-1 192 0,-2 0-128 16,0 0 128-16,0 0 0 0,0 2 128 16,-2-1 0-16,1-1 0 0,0-1 576 0,1 0 112 15,-1 2 16-15,1-1 16 0,0 0 80 0,0 0 16 16,0 2 0-16,0-1 0 0,0 0 64 0,0 0 16 16,1 1 0-16,0 0 0 0,0 1-288 0,1-1-48 15,-1-1-16-15,0 1 0 0,0 0-32 0,0 0 0 16,0 2 0-16,1 0 0 0,-1 2-208 0,0 0-48 0,1-2-16 15,-1 2 0-15,-1 1-48 0,1 1-16 16,0 0 0-16,-1 0 0 0,0 1-96 0,1 1-16 0,0 2 0 16,0-1 0-16,1-1 0 0,1 2 0 0,0-1 0 0,-1 0 0 15,1-2 48-15,1 1 0 0,-1 1 0 0,1 0 0 16,1 1-96-16,-2-2-16 0,0 0 0 0,1-1 0 0,-1-1 16 0,0 0 0 16,1 0 0-16,-1-2 0 0,-1-2-144 0,1-2 0 15,1 0 0 1,-1-1-176-16,-1-1 176 0,1-1 0 0,-1-1-144 0,-1-1 144 15,0-1-2128-15,-1-1-368 0</inkml:trace>
  <inkml:trace contextRef="#ctx0" brushRef="#br0" timeOffset="24568.92">15015 3166 2751 0,'0'0'256'0,"0"0"-256"16,0 0 0-16,-5-2 0 0,1-1 4016 0,4 3 752 16,0 0 160-16,0 0 16 0,0 0-3248 0,0 0-656 15,0 0-128-15,0 0-16 0,0 0-704 0,0 0-192 16,9 0 0-16,1 0 128 15,2-1-800-15,1 2-160 0,5 1-16 0,0-2-16 0</inkml:trace>
  <inkml:trace contextRef="#ctx0" brushRef="#br0" timeOffset="24706.85">15453 3123 911 0,'0'0'0'0,"0"0"0"0,0 0 0 0,0 0 0 15,0 0 4080-15,0 0 720 0,0 0 160 0,0 0 32 16,0 0-3552-16,7-2-704 0,3 1-144 0,2-2-16 15,4 2-576-15,4 0 0 0,4 0-240 0,4-1-8928 16</inkml:trace>
  <inkml:trace contextRef="#ctx0" brushRef="#br0" timeOffset="24820.55">16101 3040 11055 0,'6'0'976'0,"1"-1"-784"0,-1 0-192 0,1 0 0 15,-2 0 1280-15,2 1 224 0,2-2 32 0,0 1 16 0,1 0-1040 16,1 0-224-16,3-1-32 0,0 1-16 0,4 0-240 0,0 0 0 15,24-3 128-15,-7 2-128 0</inkml:trace>
  <inkml:trace contextRef="#ctx0" brushRef="#br0" timeOffset="24913.74">16880 3012 9215 0,'0'0'816'0,"9"0"-656"15,0-2-160-15,2 1 0 0,3 1 768 0,4-2 128 16,2 0 32-16,2 0-5952 0</inkml:trace>
  <inkml:trace contextRef="#ctx0" brushRef="#br0" timeOffset="25055.58">17632 2996 6447 0,'0'0'576'0,"0"0"-576"0,6-3 0 0,2 0 0 16,0 0 2688-16,1-1 448 0,-1 1 64 0,3 0 32 15,3-1-2144-15,1 2-448 0,1-1-64 0,4 0-32 16,3-1-544-16,5 2 0 0,3 0-192 0,3-1 48 15</inkml:trace>
  <inkml:trace contextRef="#ctx0" brushRef="#br0" timeOffset="25164.96">18539 2944 911 0,'0'0'0'0,"10"-1"0"0,1-1 0 0,1 1 0 0,1 0 2752 15,2 0 480-15,0 0 96 0,2 0 0 0,1 0-2768 0,4 0-560 16</inkml:trace>
  <inkml:trace contextRef="#ctx0" brushRef="#br0" timeOffset="25305.7">19507 2959 13823 0,'0'0'1216'0,"9"-1"-960"16,0 0-256-16,1 0 0 0,1 0 512 0,1 0 64 15,0-1 16-15,2 1 0 0,3 0-304 0,4 0-64 16,4 0-16-16,2-1-7504 0</inkml:trace>
  <inkml:trace contextRef="#ctx0" brushRef="#br0" timeOffset="25430.88">20539 2984 10127 0,'6'0'896'0,"1"-1"-704"0,3 0-192 0,3 0 0 15,3 0 1088-15,0-1 192 0,1 0 48 0,0-1 0 16,2 0-832-16,1 1-176 0,1 0-16 0,0-1-4896 15,1 1-976-15</inkml:trace>
  <inkml:trace contextRef="#ctx0" brushRef="#br0" timeOffset="25681.24">21504 2983 12831 0,'21'-1'576'0,"-12"0"112"0,-2 0-560 0,3 0-128 16,2-1 0-16,3 1 0 0,0-2 896 0,1 2 128 15,3 0 48-15,1 0 0 0,-2 0-480 0,1 1-80 16,2 0-32-16,2 1 0 0,3 0-176 0,1 1-48 16,2 1 0-16,3 1 0 0,3 0-256 0,1 1 160 15,3-2-160-15,-1 0 128 0,0 0-128 0,-3-1 0 16,-2-1 0-16,-4 0 128 0,-1-1-128 0,-3 1 0 16,-2-1 0-16,-3 0 128 0,-2 0 32 0,-3 0 0 0,-2 0 0 0,-2 0 0 15,-3 0 336-15,-1 0 64 16,-1-1 16-16,-6 1 0 0,0 0-416 0,8 0-160 15,-8 0 128-15,5 0-10160 0</inkml:trace>
  <inkml:trace contextRef="#ctx0" brushRef="#br0" timeOffset="26260.64">22272 3093 16575 0,'0'0'1472'16,"1"-4"-1168"-16,-1 4-304 0,0 0 0 0,0 0 1072 0,0 0 144 16,0 0 48-16,0 0 0 0,0 0-816 0,0 0-144 15,0 0-48-15,0 0 0 0,0 0-128 0,0 0-128 16,-1 9 144-16,0 1-144 16,-1-1-544-16,1 2-208 0,0 2-32 0</inkml:trace>
  <inkml:trace contextRef="#ctx0" brushRef="#br0" timeOffset="26417.88">22306 3433 14047 0,'0'0'624'0,"-2"6"128"0,-2-1-608 0,1 2-144 15,0 0 0-15,0 1 0 0,2 0 1184 0,0 1 208 0,1 1 32 0,0-1 16 16,1 1-832-16,2 1-160 0,-1 1-48 0,1 1 0 16,0-2-400-16,1 1 0 15,-1 1 0-15,0 0 0 16,-1 0-1744-16,1 2-432 0</inkml:trace>
  <inkml:trace contextRef="#ctx0" brushRef="#br0" timeOffset="26685.12">22316 3875 3679 0,'0'7'320'0,"-1"0"-320"15,-1-1 0-15,2 2 0 0,-2 0 3584 0,2 0 640 0,0 1 128 0,0 1 16 0,0 1-2480 0,0 0-496 16,0 0-112-16,2 0 0 0,-2 0-832 0,3 1-144 16,-1 1-48-16,1 1 0 0,0-2-256 0,1 2 0 15,-1 2 0-15,0 1 0 16,2-1-1040-16,-2 1-112 0,0-2-32 0,1 1 0 15,-1-2-544-15,0 0-96 0,-1 1-32 0,0-1 0 16,-1 0 1152-16,0 1 240 0,-1-1 32 0,-1 0 16 0,0 0 1568 16,-1 1 304-16,0-2 64 0,-1 0 16 0,0-1 464 0,-1 1 112 15,1 0 0-15,0 1 16 0,-2 1-400 0,2 1-96 16,0-2-16-16,1 1 0 0,-1 1-480 0,2-1-112 16,0 1 0-16,1 0-16 0,1 4-560 0,0-3-96 15,2 1-32-15,-1 0 0 0,0-2-192 0,0 0-128 16,0-2 160-16,1-2-160 15,-2-1-1136-15,-1-1-320 0</inkml:trace>
  <inkml:trace contextRef="#ctx0" brushRef="#br0" timeOffset="27596.62">15061 4976 20271 0,'0'0'1792'0,"0"0"-1424"0,0 0-368 0,0 0 0 15,-3-5 1184-15,3 5 160 0,0 0 48 0,0 0 0 0,0 0-448 0,0 0-96 16,0 0-16-16,0 0 0 0,6-1-688 0,3 0-144 15,2 0 0-15,3 0 0 0,1-1-160 0,2 1 16 16,3 0 0-16,4 1 0 16,4-2-2128-16,-3-1-416 0</inkml:trace>
  <inkml:trace contextRef="#ctx0" brushRef="#br0" timeOffset="27737.68">15827 4917 16575 0,'5'1'1472'0,"1"0"-1168"15,-6-1-304-15,8 0 0 0,3 0 512 0,3 0 64 16,0 0 0-16,4 0 0 0,1 0-160 0,6 0-32 16,3-1 0-16,4 0 0 0,2-1-384 0,1-1-320 15,1-2 48-15</inkml:trace>
  <inkml:trace contextRef="#ctx0" brushRef="#br0" timeOffset="27878.77">16794 4817 10127 0,'7'-2'896'0,"4"1"-704"0,1-2-192 0,2 2 0 15,0-2 1488-15,0 1 272 0,4-1 48 0,0 1 16 16,2 0-1104-16,3-1-208 0,4 0-64 0,-2-2 0 16,1 1-320-16,1-1-128 0,-2 1 0 0,3 0 0 15,-1-1-240-15,3 0-144 0,0 0-16 0</inkml:trace>
  <inkml:trace contextRef="#ctx0" brushRef="#br0" timeOffset="28003.9">17833 4682 8287 0,'23'0'736'0,"-12"0"-592"0,2-1-144 0,2-1 0 0,0 1 1536 0,2 0 256 16,1 0 64-16,1 0 16 0,-1-1-976 0,0 0-192 15,1-1-32-15,2 2-16 0,1-1-656 0,1 1 0 16</inkml:trace>
  <inkml:trace contextRef="#ctx0" brushRef="#br0" timeOffset="28145.17">18808 4634 9215 0,'10'-1'816'0,"3"-1"-656"0,0 0-160 0,1 0 0 0,2-2 1776 0,-1 2 320 15,0-1 64-15,0 0 16 0,1-1-1648 0,0 1-320 32,1 0-64-32,2 0-5264 0,1 0-1072 0</inkml:trace>
  <inkml:trace contextRef="#ctx0" brushRef="#br0" timeOffset="28301.6">19848 4554 3679 0,'7'-2'320'0,"2"-1"-320"0,2-1 0 0,1 1 0 0,0 0 1872 0,2 0 304 16,4 1 64-16,-1 0 16 0,4-2-1360 0,1 0-256 16,2 2-64-16,4 1-16 0,3 0-560 0,3 0 0 31</inkml:trace>
  <inkml:trace contextRef="#ctx0" brushRef="#br0" timeOffset="28536.1">21641 4484 2751 0,'16'-3'256'0,"-9"2"-256"0,2 0 0 0,2 0 0 16,-2 0 544-16</inkml:trace>
  <inkml:trace contextRef="#ctx0" brushRef="#br0" timeOffset="28803.24">22453 4481 11055 0,'11'3'480'0,"-4"-2"112"0,0-1-464 0,0 1-128 15,-1 0 0-15,-6-1 0 0,0 0 896 0,5-1 176 16,-5 1 16-16,0 0 16 0,0 0-80 0,0 0 0 16,0 0-16-16,0 0 0 0,0 0 0 0,0 0 0 15,0 0 0-15,0 0 0 0,0 0-624 0,0 0-112 0,0 0-16 0,0 0-16 16,0 0-240-16,0 0 0 15,0 0 0-15,0 0-10240 0</inkml:trace>
  <inkml:trace contextRef="#ctx0" brushRef="#br0" timeOffset="29258.08">20451 4590 9215 0,'0'0'400'0,"-5"0"96"0,5 0-496 0,-6 0 0 0,1 0 0 0,-1 0 0 16,6 0 3216-16,0 0 560 15,0 0 96-15,0 0 32 0,0 0-1968 0,0 0-384 0,0 0-80 16,7-1 0-16,2-1-1056 0,3 1-208 0,3-1-32 0,6 0-16 16,1-1-160-16,5 2 0 0,4-1 0 0,2 0 128 15,2-1-128-15,2-1-144 0,0 1 144 0,1-1-208 32,1-2-2032-32,2-1-416 0</inkml:trace>
  <inkml:trace contextRef="#ctx0" brushRef="#br0" timeOffset="29398.7">21441 4554 7359 0,'6'1'656'0,"1"1"-528"0,2 1-128 0,1-2 0 0,2-1 2512 0,0 1 480 16,1 0 80-16,1-1 32 15,0 0-1456-15,1 0-304 0,1-1-48 0,1 1-16 16,0 0-512-16,0 0-128 0,0 0 0 0,-1 0-16 16,0 1-416-16,0 0-80 0,1 0 0 0,-2-1-7728 15,1-1-1536-15</inkml:trace>
  <inkml:trace contextRef="#ctx0" brushRef="#br0" timeOffset="40851.33">14976 3183 4607 0,'0'0'400'0,"0"0"-400"0,0 0 0 0,0 0 0 0,0 0 1472 0,0 0 192 0,0 0 64 0,0 0 0 16,0 0-576-16,0 0-96 0,0 0-32 0,0 0 0 15,0 0-16-15,0 0-16 0,0 0 0 0,0 0 0 0,0 0-32 0,0 0-16 16,0 0 0-16,0 0 0 0,0 0-128 0,0 0-32 15,0 0 0-15,0 0 0 0,0 0-208 0,0 0-32 16,-3 6-16-16,0-2 0 0,3-4-144 0,-2 7-16 16,-1 0-16-16,2-1 0 0,0 0-48 0,1 1-16 15,-1 0 0-15,1 1 0 0,0 0-80 0,0 2-16 16,0 2 0-16,0 2 0 0,0-1 32 0,1 2 0 16,-1 2 0-16,0 1 0 0,-1 2-32 0,1 1 0 15,-1 1 0-15,1 3 0 0,0 4 144 0,0 2 32 16,-1 2 0-16,1 1 0 0,0 2-48 0,0 2-16 31,0 0 0-31,0 1 0 0,1 0-48 0,0 2 0 16,2 0 0-16,2 0 0 0,-3 1 64 0,1 0 16 0,2 1 0 0,-1 0 0 15,2-1-48-15,0-2-16 0,1-1 0 0,-1 0 0 16,1-1-16-16,1-2 0 16,-3-1 0-16,1-1 0 0,-1 1-16 0,0-5-16 0,-1 0 0 0,-1 0 0 15,1-2 32-15,-1 1 0 0,0-3 0 16,3 0 0-16,-6-4-128 0,1 0 0 0,0-1-128 0,1-3 192 15,-2 0-192-15,0-1 144 0,0-1-144 0,0-2 128 16,-1 0-128-16,-1 0 128 0,1-1-128 0,-3-1 128 16,2-3-128-16,0 0-272 0,-1-1 64 0,-1 0 16 15,2-1-1792-15,0-2-368 0,2-5-64 0,0 0-12496 16</inkml:trace>
  <inkml:trace contextRef="#ctx0" brushRef="#br0" timeOffset="41823.35">15045 3181 2751 0,'0'0'256'0,"0"0"-256"0,-5-2 0 0,5 2 0 16,-5-2 1888-16,5 2 336 0,0 0 64 0,-6 0 16 16,6 0-1520-16,0 0-288 0,-4 0-64 0,4 0-16 15,0 0-224-15,0 0-32 0,0 0-16 0,-6 1 0 16,6-1 528-16,0 0 96 0,0 0 32 0,0 0 0 16,-5-1 560-16,5 1 112 0,0 0 32 0,0 0 0 0,0 0-416 0,0 0-96 15,0 0-16-15,0 0 0 0,0 0-176 0,0 0-32 16,0 0-16-16,0 0 0 0,0 0-176 0,5-1-48 15,2 0 0-15,1 1 0 0,0 0-112 0,2 0-32 16,2-1 0-16,3-1 0 0,0 0 32 0,3 1 0 16,0 0 0-16,3 0 0 0,1 0-240 0,1-1-48 15,2-1-128-15,-1 2 192 0,0-1-64 0,2 1-128 16,2-1 176-16,0 0-176 0,1-1 128 0,1 2-128 16,-1 0 0-16,3 0 0 0,1 0 128 0,0 1-128 15,0 0 0-15,0 0 0 0,0-1 0 0,-1 0 0 0,-2 0 0 0,0 0 0 16,-2-2 144-16,1 1-144 15,-2 0 0-15,1 1 144 0,0-1-144 0,2 1 192 0,1 0-192 0,0 1 192 16,2 0-64-16,1 0 0 0,2 0 0 0,-3-2 0 16,-1 1 0-16,-1 0-128 15,0 0 192-15,-3 0-64 0,-1 0-128 0,-1 1 0 0,0 0 144 0,1 0-144 16,-1-1 0-16,2 1 0 0,0 0 0 0,2 0 128 0,0-1-128 16,1-1 0-16,0-3 0 0,0 2 128 0,0 1-128 0,1-1 0 15,-1 1 0-15,0-2 0 0,-2-2 0 16,1 2 0-16,1 2 0 0,1 0 0 0,1 0 128 15,2 1-128-15,-1 1 160 0,0-1-160 0,-1-1 256 0,-1 0-64 16,-1-1 0-16,-2-1 0 0,1 1-32 0,-1 0-16 16,-1-1 0-16,0 2 0 0,0-1-144 0,1 2 0 15,-1 1 144-15,1 0-144 0,2 0 0 0,1-1 128 16,-1 0-128-16,1-1 0 0,-3 1 0 0,1 0 0 16,-4 0 0-16,1 0 0 0,-2 0 0 0,2 0 0 15,-1 1 0-15,0 0 0 0,1-1 0 0,-2 0 0 16,-1 0 0-16,3 1 0 0,-1 1 0 0,2 0 0 15,-1 0 0-15,1-1 128 0,0-1-128 0,1-1 0 16,-3-1 0-16,-1 1 0 0,0 0 0 0,-2 0 0 16,-1 0 0-16,0 0 128 0,0 0-128 0,1 1 0 15,-2 1 0-15,-1 0 0 0,-2 0 208 0,0 0-16 0,-3-1-16 0,1 1 0 16,-3 1 16-16,1 0 16 16,-2 0 0-16,-1 0 0 0,0-1-48 0,-2 0-16 0,-1 0 0 0,-2 0 0 15,2 0-16-15,-2 0 0 0,-6 0 0 0,5 0 0 16,-5 0-128-16,6 2 0 0,-1-1 0 0,-5-1 0 31,0 0-768-31,6 1-48 0,-6-1 0 0,5 2 0 16,-5-2-1952-16,6 3-400 0,-6-3-80 0</inkml:trace>
  <inkml:trace contextRef="#ctx0" brushRef="#br0" timeOffset="42466.15">18513 3013 8287 0,'0'0'736'0,"0"0"-592"16,0 0-144-16,0 0 0 0,0 0 1600 0,6-3 304 15,-6 3 48-15,0 0 16 0,5-5-176 0,-5 5-16 16,0 0-16-16,0 0 0 0,0 0-240 0,3-4-48 15,-3 4-16-15,0 0 0 0,0 0-320 0,0 0-64 16,0 0-16-16,0 0 0 0,0 0-320 0,0 0-64 16,0 0-16-16,0 0 0 0,0 0-272 0,0 0-48 0,0 0-16 0,0 0 0 15,0 0-96-15,0 0-32 16,0 0 0-16,6 3 0 0,-6-3 16 0,5 6 0 0,-5-6 0 0,2 7 0 16,2 3 0-16,-3 0 0 15,1 1 0-15,-1 1 0 0,0 1 96 0,0 1 16 0,0 0 0 0,0 1 0 16,-1 3-16-16,0 0 0 0,0-1 0 15,0 3 0-15,0 1-64 0,0 1-16 0,0 0 0 0,0 1 0 16,0-1-96-16,0 0 0 0,0 1-128 0,0 0 192 16,2 1-64-16,-1 1 0 0,-1-1-128 0,1 0 192 15,0 0-64-15,0 0-128 0,0 1 176 0,0-1-176 16,1 0 208-16,1 0-64 0,-2 0-16 0,0 1 0 16,0-2 32-16,1 0 0 0,0 1 0 0,0 0 0 15,2 0-160-15,-2 1 0 0,0-1 0 0,0 0 128 0,-1 0-128 16,2 1 0-16,-1 2 144 0,0 0-144 0,0-1 0 0,0 0 144 15,1 0-144-15,-1 1 0 0,-1-2 192 0,0 0-192 16,1 0 192-16,-2-1-192 0,1-1 256 0,0 0-64 16,1 2-16-16,-1-2 0 0,0-1-48 0,-1-1-128 15,0 0 192-15,0-1-64 0,0 0 0 0,0-1-128 16,0-1 192-16,-1 0-64 16,0-3-128-16,1 1 192 0,0-2-192 0,-2-1 192 0,0-1 272 0,0 0 64 15,0 0 16-15,0 1 0 0,-2-2-544 0,2 1 0 16,0-1 0-16,0 0 0 0,1-1 0 0,0-1-304 15,-1 0 64-15,1 1 16 0,0 0 224 0,1 0 0 0,0-1 0 0,0 1 0 16,0 0-272-16,1-1-16 16,0 1 0-16,2 0-12992 15,-2 0-2592-15</inkml:trace>
  <inkml:trace contextRef="#ctx0" brushRef="#br0" timeOffset="43579.63">15005 4964 10127 0,'-4'-4'896'0,"4"4"-704"0,-4-2-192 0,4 2 0 16,-3-2 1904-16,3 2 336 0,-2-3 80 0,2 3 16 0,-4-2-784 0,4 2-144 15,0 0-48-15,0 0 0 0,0 0-512 0,0 0-96 16,0 0-32-16,0 0 0 0,0 0-304 0,0 0-64 15,0 0-16-15,0 0 0 0,0 0 208 0,0 0 32 16,10 1 16-16,-1 1 0 16,2-2 32-16,0 2 0 0,0-1 0 0,2 0 0 0,2-2-112 0,-2 0 0 15,4-1-16-15,2 1 0 0,1 2-176 0,2-2-16 16,1 0-16-16,0 0 0 0,1 0-112 0,2-1-32 16,1 0 0-16,1-1 0 0,-1 1-144 0,3 0 0 15,3 0 144-15,1 0-144 0,4-1 0 0,3 1 0 16,1 1 0-16,0-1 0 0,-2 0 0 0,2 0 0 15,0-2 0-15,1 1 0 0,-3 0 0 0,0 0 0 16,2 1 0-16,1 1 0 0,2 0 0 0,-1-1 0 16,-2-1 0-16,-1 0 0 0,-4 0 0 0,-1-1 128 15,-1-2-128-15,1 2 0 0,-2-1 0 0,1 1 0 16,1 0 0-16,2 0 128 0,-1 1-128 0,2-1 0 0,-2 0 0 0,0-1 128 16,-1-1-128-16,-2 2 0 0,-1-1 0 0,0 2 0 15,0 0 0-15,0 1 176 0,0-1-176 0,2 1 192 16,2 1-16-16,2 0 0 0,-2-1 0 0,1 0 0 15,-1-1-176-15,0 0 128 0,0 0-128 0,-1 1 128 16,1-1-128-16,2 2 160 0,-2 0-160 0,2 1 160 0,0 0-160 0,1 1 192 16,-2 0-192-16,1 1 192 0,-2-2-32 0,0-2 0 15,-1 0 0-15,-1 1 0 0,0 0-32 0,2 0 0 16,-2 0 0-16,1 1 0 0,2 0-128 0,-1 0 128 16,0-1-128-16,0 1 128 15,-2-1-128-15,-1 0 128 0,-2-1-128 0,-2 0 128 0,-4 0 0 0,1 0 0 16,0-3 0-16,-1 3 0 0,0 1 0 0,-2 0-128 15,-1 0 192-15,0 0-64 0,-2 0 0 0,0 0-128 16,0-2 192-16,0 2-64 0,-3 0 48 0,0 1 0 16,-2 0 0-16,0-1 0 0,-2-2 16 0,-1 2 0 15,0 0 0-15,0 1 0 0,0-1 16 0,-2-1 16 16,-2 1 0-16,-1 0 0 0,0 0 0 0,-1 0 0 16,0 0 0-16,0 0 0 0,-2 0-64 0,2 0-16 0,-1 1 0 15,-1 0 0-15,2-1-144 0,-2-1 0 0,-5 2 144 0,7 0-144 16,-1 0 0-16,-6 0 0 0,5-1 0 0,-5 1-128 31,0 0-576-31,5 0-96 0,-5 0-32 0,0 0-11520 0,0 0-2320 0</inkml:trace>
  <inkml:trace contextRef="#ctx0" brushRef="#br0" timeOffset="43720.25">18658 4827 19343 0,'0'0'1728'0,"0"0"-1392"15,0 0-336-15,0 0 0 0,0 0 2320 0,0 0 400 16,0 0 80-16,0 0 16 0,0 0-768 15,0 0-128-15,0 0-48 0,0 0 0 0,0-6-1040 0,0 6-192 16,0 0-64-16,0 0 0 16,0 0-2416-16,0 0-480 0</inkml:trace>
  <inkml:trace contextRef="#ctx0" brushRef="#br0" timeOffset="44632.93">15029 5328 6447 0,'2'-5'576'0,"2"-1"-576"0,-2 1 0 0,1 1 0 31,2-3 3104-31,0 0 512 0,-1 0 96 0,1 0 32 0,0 0-1184 0,0 1-256 0,-1-2-32 0,-1 0-16 0,1 2-624 0,-1 1-128 31,0 0-32-31,0-1 0 0,-1 1-320 0,0-1-80 16,0 1-16-16,-2 5 0 0,0 0-352 0,0 0-80 15,3-4-16-15,-3 4 0 0,0 0-192 0,0 0-32 16,0 0-16-16,0 0 0 0,0 0-208 0,0 0-32 16,6 5-128-16,-3 3 192 0,-2 1-192 0,0 0 144 15,1 4-144-15,-1 2 128 0,-1 3-128 0,0 1 0 16,1 2 0-16,-1 3 128 0,0 3-128 0,1 1 192 16,0 3-192-16,1 1 192 0,0 0-192 0,1 1 128 15,0 2-128-15,1 2 128 0,2-3-128 0,-1 1 128 0,2 0-128 0,-2-1 128 16,2-1 32-16,1 0 0 0,-1-2 0 0,1-1 0 15,-1-3-160-15,-2-2 0 0,1-3 0 0,-2-1 128 16,0 0-128-16,1-3 192 0,-3-3-192 0,-1 0 192 16,-1-2-48-16,0-1 0 0,-1-2 0 0,0 0 0 15,0-3-144-15,-1 0 0 0,2-7 0 0,-3 4 0 32,3-4-608-32,-4 4-96 0,4-4-32 0,-7-1-11776 0,1-4-2352 0</inkml:trace>
  <inkml:trace contextRef="#ctx0" brushRef="#br0" timeOffset="45025.04">15145 5286 26719 0,'-14'-10'2368'0,"9"6"-1888"15,-3 0-480-15,1 1 0 0,0 0 304 0,-2 2-48 16,1 2 0-16,0 3 0 0,-1 1 256 0,-1 3 32 15,-1 2 16-15,0 2 0 0,0 1-368 0,0 3-192 16,0 0 192-16,0 2-192 0,1-1 272 0,1 1-48 16,0-2-16-16,3 0 0 0,-2-4 304 0,0-1 64 15,0-2 16-15,1-2 0 0,2-1 208 0,-1-2 32 16,1-2 16-16,5-2 0 0,0 0 48 0,0 0 16 0,-5-6 0 0,3-3 0 16,2-2-352-16,1-2-80 15,0-5-16-15,2-2 0 0,3 0-304 0,-1-2-160 16,2 0 160-16,0 0-160 0,-2 1 0 0,1 2 0 0,-1 2 0 0,2 4 0 15,-1 2 0-15,1 4 0 0,0 0 0 0,-1 3 0 16,1 1 144-16,2 3-144 0,-3 1 128 0,2 3-128 0,0 0 144 16,0 2-144-16,0 0 160 0,1 2-160 15,0 1 128-15,-1 1-128 0,0 2 0 0,1 0 0 16,0 1 128-16,1 0-128 0,0-1 0 0,-1 0 0 0,1 1 0 16,2-4-256-16,2 2 16 0,1-1 16 15,4-1-2912-15,1-2-576 0</inkml:trace>
  <inkml:trace contextRef="#ctx0" brushRef="#br0" timeOffset="45606.84">14955 6441 23951 0,'0'0'2128'0,"0"0"-1696"0,0 0-432 0,0 0 0 15,0 0 1264-15,0 0 160 0,0 0 48 0,0 0 0 16,-7 0-384-16,0 3-64 0,2 1 0 0,-1 3-16 16,-2 3-592-16,1 2-112 0,0 3-32 0,2 1 0 15,-2 0 48-15,0 1 16 0,0-1 0 0,-1 2 0 16,1 2-48-16,1-2-16 0,-1 0 0 0,1-2 0 16,-1 0-48-16,2-3-16 0,-3-1 0 0,2-2 0 15,2-1 48-15,0-2 0 0,-1-1 0 0,5-6 0 0,0 0-64 0,0 0-16 16,0 0 0-16,0 0 0 0,0 0 128 0,-1-7 16 15,2-3 16-15,2-1 0 16,1-4-144-16,0-4-48 0,2-3 0 0,0-2 0 0,2-1-144 0,1 0 0 16,0-1 0-16,-1 3 0 0,-1 2 0 0,1 3 0 15,-1 1 0-15,0 3 0 0,1 2 0 0,-4 3 128 16,2 1 32-16,-2 4 0 0,0 0 112 0,-4 4 32 0,0 0 0 0,0 0 0 16,6 4-304-16,0 1 0 0,0 2 0 0,-2 3 0 15,2 1 0-15,-1 1 0 16,1 3 0-16,-1 2 0 0,1-1 0 0,-1 2 0 15,1 1 0-15,-2-1 0 0,1 2 0 0,-1 0 0 0,2 0 0 0,-3-1 0 16,0 1 0-16,-1-1 0 16,1-1-128-16,-2-3 128 15,0 1-752-15,0-1-96 0,0-2-32 0,-1-2-10832 0,-1-2-2176 16</inkml:trace>
  <inkml:trace contextRef="#ctx0" brushRef="#br0" timeOffset="46219.75">14838 6677 16575 0,'0'0'1472'0,"0"0"-1168"16,0-4-304-16,0 4 0 0,3-6 2624 0,1 1 448 16,1-1 112-16,3 2 16 0,1-1-2496 0,5 2-512 15,1 0-192-15,3-1 176 0,1 1-304 0,1 1-64 16,1 0-16-16,1 1 0 16,0 2-960-16,1 0-192 0,1 1-48 0,0 1 0 15,-2 1-496-15,-2-1-96 0,0-1-32 0,-3 1 0 16,-4 2 560-16,-1 0 128 0,-2 1 0 0,-2-1 16 0,-4 1 1472 0,-2 0 304 15,-2 1 48-15,-2 0 16 0,-1-1 1408 0,-1 2 272 16,0 1 64-16,0 0 16 0,-2-2-608 0,3 2-128 16,0 0-32-16,0 0 0 0,2-1-320 0,0 0-64 0,0-1-16 0,1-7 0 15,3 6-208-15,1 1-64 16,-4-7 0-16,5 4 0 0,3 0-240 0,-3-2-48 0,2-1-16 0,1-1 0 16,-1-1-144-16,1-1-16 0,0-3-16 15,-2 1 0-15,2-3 64 0,-1 1 16 16,-1-2 0-16,1 0 0 0,-2-1-64 0,0 2-16 0,-1-1 0 0,-1 0 0 15,1 2-32-15,-2 0 0 0,0 1 0 0,-2 5 0 16,0 0 128-16,0 0 32 0,0 0 0 0,0 0 0 16,0 0-160-16,0 0-16 0,0 0-16 0,0 0 0 0,0 0-288 0,-1 6 0 15,0 3 0-15,1 2 0 0,-1 1 0 0,0 4 0 16,1 0 0-16,0 4 0 0,0 1 0 0,0 2 0 16,1 1 0-16,2 3-144 0,-1 0 144 0,-1 3 0 15,1 1 128-15,0 2-128 0,0 1 0 0,-1 0 0 16,0 1 0-16,0 1-128 0,0-2 128 0,0 0 0 15,-1-3 0-15,0-1 0 0,0-3 0 0,-1-1 0 16,1-3 0-16,-2-2 0 0,-1-3 144 0,0-1-144 16,-2-2 192-16,1-4-192 0,-2-3 256 0,0-2-48 15,-2-2-16-15,-2-2 0 0,-3-2 96 0,1-2 16 16,0-2 0-16,1-2 0 0,-1-4 16 0,1-2 0 16,1-3 0-16,2 0 0 0,2 1-64 0,3 0-16 15,3-2 0-15,2 1 0 0,2-3-240 0,1 1 0 16,4-1 0-16,2 1 0 0,2-1 0 0,1 3 0 0,2-1 0 0,-2 2 0 31,3 1-480-31,-1-1-32 0,1 2-16 0,1 1 0 16,1 1-1440-16,1 3-272 0,-3-1-64 0,1 0-15296 0</inkml:trace>
  <inkml:trace contextRef="#ctx0" brushRef="#br0" timeOffset="47668.31">14532 4815 17615 0,'0'0'768'0,"0"0"192"0,0 0-768 0,0 0-192 16,0 0 0-16,1 6 0 0,-1 1 1152 0,0-7 208 16,0 7 48-16,0-7 0 0,-2 6-64 0,0 0-16 15,2-6 0-15,-4 5 0 0,1 0-368 0,0-1-64 16,-2 0 0-16,1 1-16 0,0-1 0 0,-3-1 0 16,0 1 0-16,1-2 0 0,-1 0-240 0,-2-1-32 15,-1-1-16-15,-1-1 0 0,-2 1-80 0,1-2-32 0,-2-1 0 0,-2-3 0 16,-2 0-96-16,-3-2-32 15,-2-2 0-15,-3-1 0 0,-1-3 64 0,-1-3 16 16,1-3 0-16,-1-1 0 0,1-2 16 0,1-1 16 0,0-1 0 0,1-3 0 16,0-2-288-16,2-3-176 15,1-3 192-15,2-2-192 0,0-3 0 0,1-2 0 0,2-2 0 0,0-1 0 16,2 0 0-16,-1-3 0 0,2-1 0 0,1-1-192 16,3 1 192-16,1-1 0 0,3-1-160 0,0 2 160 15,4 0 0-15,2 0-176 0,2-2 176 0,4 1-128 16,0 1 128-16,4-1-128 0,4-1 128 0,0 2-128 15,1 0 128-15,4 4-128 0,3 3 128 0,0 2-128 16,0 3 128-16,0 3-192 0,1 2 192 0,1 5-192 0,0 4 192 0,1 3-128 16,-1 2 128-16,-1 4-128 0,-1 2 128 0,-1 2 0 15,-2 0-144-15,1 2 144 0,0 0 0 16,-1 2 0-16,-3 0-144 0,0 1 144 0,-2 2-176 0,-1 1 32 16,-2-1 0-16,-1 3 0 0,0 0-112 0,-2 0-32 15,-2 1 0-15,-6 0 0 16,6 1-128-16,-6-1-32 0,0 0 0 0,0 0 0 0,0 0 64 0,0 0 0 15,0 0 0-15,0 0 0 0,0 0 96 0,0 0 32 16,0 0 0-16,-7-1 0 0,-1-2 80 0,-2 0 32 16,2-3 0-16,0 1 0 0,-2-1 144 0,0-1 0 15,0 1 0-15,0-2 0 0,-1 0 0 0,1 2 0 16,2-1 0-16,0 1 0 0,-1-1 0 0,1 2 0 0,2-1 0 0,0 1 0 16,2 0 256-16,0 2 16 0,4 3 16 15,0 0 0-15,0 0-64 0,0 0-16 0,0 0 0 16,0 0 0-16,0 0-80 0,6-1-128 0,1 0 176 15,4-2-176-15,2 1 144 0,2-1-144 0,2-1 0 0,0-1 144 16,2 1-144-16,0 0 160 0,0 0-160 0,-1 1 160 16,1-1-160-16,-4 3 0 0,-1 1 0 0,-3 1 0 15,-4 4 0-15,-1 1 0 0,-3 3 0 0,-1 2 0 16,-1 1 0-16,-2 3 0 0,-1 1 144 0,-2 3-144 16,-3 2 128-16,0 1-128 0,1 1 128 0,1 0-128 0,-1-1 0 15,0 0 128-15,0-1-128 0,-1-1 0 16,2-1-256-16,-1 0-128 0,1-1-32 0</inkml:trace>
  <inkml:trace contextRef="#ctx0" brushRef="#br0" timeOffset="48704.13">13534 2525 21183 0,'0'-13'1888'0,"0"13"-1504"16,0 0-384-16,0 0 0 0,0 0 928 0,0 0 112 15,0 0 32-15,0 0 0 0,0 0 16 0,0 0 0 0,-1 8 0 0,0 2 0 16,-1 3-480-16,1 3-96 0,-1 1 0 0,0 3-16 16,0 1-176-16,1 1-48 0,0-1 0 0,0 1 0 15,-1 2-16-15,1-2 0 0,0-2 0 0,1 0 0 16,0-2-16-16,0-1-16 0,0-3 0 0,0-1 0 15,0-3 176-15,0-1 48 0,0-1 0 0,0-3 0 16,0-5 0-16,0 0 16 0,0 0 0 0,0 0 0 16,0 0 208-16,0 0 32 0,0-9 16 0,0-2 0 15,0-2-304-15,1-4-64 0,0-5-16 0,1-4 0 16,0-2-208-16,0-2-128 0,1-4 160 0,0-1-160 0,0-2 0 0,0 2 128 16,1 2-128-16,0 4 0 0,1 1 0 0,-1 5 0 15,-1 3 0-15,1 4 0 0,-2 2 0 0,1 5 0 16,0 2 0-16,-3 7 0 0,0 0 0 0,0 0 0 15,0 0 0-15,7 7 0 0,-2 1 0 0,2 4-192 16,0 2 192-16,0 2-208 0,0 3 208 0,1 1 0 16,-1 1 0-16,2 1-144 0,0 0 144 0,1 1 0 15,0 0 0-15,0 0 0 0,0 0 0 0,-1-1 0 16,0-2 0-16,0-3 0 0,-1-1 0 0,-1-2 0 16,1-2 0-16,0-4 128 0,-3-2-128 0,2-2 176 0,-7-4-176 0,7-1 192 15,-2-4 0-15,1-1 16 16,-1-3 0-16,2-2 0 0,-1-3-16 0,1-4 0 0,-1-2 0 0,1-2 0 15,1-2-192-15,-1-1 128 0,0-3-128 16,0 3 0-16,-2 1 0 0,2 3 0 0,-2 2 0 0,1 3 0 16,-1 2 0-16,1 3 0 0,-2 3 0 0,1 1 0 15,-2 1 0-15,-3 6 0 0,0 0 0 0,0 0 0 16,0 0 0-16,6 3 0 16,0 1 0-16,-1 3 0 0,0 1 0 0,-1 3 0 0,1 2-128 15,-1 1 128-15,0 2 0 0,2 1 0 0,-3 0-128 0,2 1 128 16,0 1 0-16,1 1 0 0,-2 0 0 0,0 1 0 0,1-1-256 0,0 0 16 15,1 0 0-15,0-2 0 16,2-1-1392-16,1-2-288 0,0 0-48 0,0-3-9040 16,-3-5-1792-16</inkml:trace>
  <inkml:trace contextRef="#ctx0" brushRef="#br0" timeOffset="49080.75">14211 2603 25791 0,'0'0'2304'0,"0"0"-1856"16,-5-3-448-16,5 3 0 0,-5 0 1344 0,0 2 192 15,1-1 16-15,0 2 16 0,-2 1-480 0,2 3-80 0,2 2-32 0,-3 1 0 16,1 1-560-16,0 2-112 0,0 0-32 16,1 0 0-16,-1 0-112 0,1 2-32 15,1-1 0-15,0 1 0 0,0 0-128 0,-1-3 192 0,2-1-192 0,1-1 192 16,-2-3-64-16,1 0-128 16,1-7 192-16,0 0-64 0,0 0 80 0,0 0 16 0,0 0 0 0,0 0 0 15,0 0 80-15,3-9 16 0,-1-4 0 0,2-1 0 16,-1-3-144-16,1-3-32 0,1-3 0 0,-1-1 0 15,1-1-144-15,0 0 0 0,0-2 0 0,-1 3 0 16,-1 3 0-16,2 3-144 0,-1 2 144 0,-1 3 0 16,1 2 0-16,-1 2 224 0,-1 2-16 0,1 3 0 15,-3 4 0-15,0 0 0 0,6-1 0 0,-1 2 0 16,-5-1-208-16,8 5 0 0,0 2 0 0,1 1 0 16,-4 2 0-16,2 1 0 0,-1 0 0 0,1 0 0 15,1 0 0-15,-1 1 0 0,0 2 0 0,0 1 0 0,0 0 0 0,0 0 0 16,-1 1 0-16,1-2 0 0,0-1-160 0,-2 0 32 15,1 0 0-15,-2 1 0 16,-1-1-1696-16,1-3-336 0,-2 0-64 0,0-3-13424 16</inkml:trace>
  <inkml:trace contextRef="#ctx0" brushRef="#br0" timeOffset="49222.08">14204 2701 24879 0,'-10'-5'2208'0,"10"5"-1760"15,-4-4-448-15,4 4 0 0,0 0 1728 0,-1-5 272 16,1 5 48-16,2-5 16 0,2 0-912 0,3 1-192 15,3 0-48-15,3-1 0 0,2 0-608 0,4 0-128 0,3 0-32 0,2 0 0 32,1 0-880-32,0-1-176 0,0 1-48 0</inkml:trace>
  <inkml:trace contextRef="#ctx0" brushRef="#br0" timeOffset="50468.86">18811 3130 12431 0,'0'0'544'0,"0"0"128"16,0 0-544-16,0 0-128 0,0 0 0 0,3-5 0 0,-1 0 1152 0,0-1 208 16,-2 0 48-16,1 0 0 15,-1 6-32-15,1-5 0 0,-1 5 0 0,1-7 0 0,1 0-160 0,-1 2-48 16,0-1 0-16,-1 6 0 0,0 0-272 0,1-5-64 15,-1 5-16-15,1-6 0 0,1 1-80 0,-1 0-16 16,-1 5 0-16,0 0 0 0,0 0-32 0,0 0-16 16,0 0 0-16,0 0 0 0,0 0-96 0,0 0-32 15,0-5 0-15,0 5 0 0,0 0-272 0,0 0-48 16,0 0-16-16,0 0 0 0,0 0-208 0,0 0 176 0,0 0-176 0,-3 5 160 16,3-5-160-16,-1 9 192 0,-1 1-192 0,1 1 192 15,1 0-192-15,0 2 0 0,1 1 0 0,0 1 0 16,0 1 0-16,0 3 0 15,-1 3 0-15,2 2 0 0,1 2 0 0,-1 0 0 0,-1 0 144 0,1 3-144 16,1 3 144-16,-2 0-144 0,0 0 192 0,0 2-192 16,0 1 176-16,0 1-176 0,0 3 160 0,0 0-160 15,-1 2 160-15,1 0-160 0,2 0 160 0,-2-1-160 16,0 0 192-16,0-1-48 0,0 0-16 0,0-1 0 16,0 0 48-16,1 1 0 0,-1 2 0 0,2-1 0 0,-2-1-16 0,1-1 0 15,0-3 0-15,1 0 0 16,1 1-32-16,-1 1 0 0,0-3 0 0,1-1 0 0,0-1 16 0,-1 0 0 15,1-2 0-15,-1 1 0 0,0-1 48 0,1-1 16 16,-2-1 0-16,1-3 0 0,0-3 0 0,0-1 0 16,-1-1 0-16,0 0 0 0,0-1 16 0,1-2 0 15,-3 0 0-15,2-2 0 0,-1 1-64 0,0-4-16 16,0-1 0-16,0 0 0 0,0-1-144 0,1-1 160 16,-2 1-160-16,0-1 160 0,0-2-160 0,0-1 192 15,0 2-192-15,0-2 192 0,0-6-192 0,0 6 128 16,1 0-128-16,-1-6 128 0,0 0-128 0,0 0 0 0,0 0 144 0,0 0-144 15,-1 5-224-15,1-5-112 16,0 0-32-16,0 6 0 16,0-6-544-16,0 0-112 0,-3 4-32 0,3-4 0 15,-3 4-1888-15,-2 0-368 0,0-2-80 0</inkml:trace>
  <inkml:trace contextRef="#ctx0" brushRef="#br0" timeOffset="50799.11">18800 4807 3679 0,'-8'-9'160'0,"8"9"32"0,-5-3-192 0,-1-1 0 0,1-1 0 0,-1 2 0 0,2 0 5648 16,4 3 1088-16,0 0 224 0,0 0 32 16,0 0-4592-16,0 0-928 0,0 0-176 0,0 0-32 15,-3 6-560-15,1 2-128 0,4 1 0 0,-1 1-16 16,0 1-176-16,1 0-48 0,1 1 0 0,2 1 0 16,0 1-80-16,2-1 0 0,-2 1-16 0,2-1 0 15,1-1-48-15,-2 0-16 0,4-1 0 0,0-1 0 0,1-1 80 0,0-2 0 16,0 0 16-16,1-3 0 0,0-1 48 0,2-3 0 15,-3-4 0-15,3 0 0 0,0-3-64 0,1-2-16 32,1-3 0-32,-2-2 0 0,0-1 0 0,0-3 0 0,-1-1 0 0,-1 1 0 0,-2 0-112 0,-1 3-128 15,-3 1 176-15,0 2-176 0,-2 1 160 0,-1 1-160 16,-2 2 128-16,1 0-128 0,-2 4 128 0,0 4-128 0,0 0 128 0,0 0-128 16,-6-2 0-16,-1 4 0 0,2 0-144 15,-1 2 144 1,0 3-704-16,1 0-48 0,2 2 0 0,1 2 0 15,1 1-2464-15,-1-1-496 0</inkml:trace>
  <inkml:trace contextRef="#ctx0" brushRef="#br0" timeOffset="51503.92">18867 5537 13823 0,'0'0'1216'0,"1"-6"-960"16,1-3-256-16,-1 0 0 0,2 0 2432 0,-1 1 432 16,0 0 80-16,0 1 32 0,0 2-768 0,-2 5-160 0,4-5-16 0,-4 5-16 15,0 0-736-15,0 0-160 0,0 0-32 0,0 0 0 16,0 0-560-16,4 6-112 0,-1 3-32 0,0 2 0 16,0 3-112-16,-1 3-16 0,1 1-16 0,-1 4 0 15,-1 1-32-15,2 2 0 0,-2 1 0 0,1 0 0 16,0 2-80-16,2-1-128 0,-2 0 176 0,1-1-176 15,2 1 160-15,-1-2-160 0,0-1 128 0,1-1-128 16,0-1 160-16,1-2-160 0,-2-2 192 0,2-4-192 16,-1-2 304-16,0-2-48 0,0-2-16 0,0-2 0 0,0-1 80 0,-5-5 0 15,0 0 16-15,8 0 0 0,-1-3 112 0,1-1 32 16,-1-4 0-16,-2-2 0 0,0-3 32 0,0-3 16 16,1-4 0-16,-2-2 0 0,2-2-224 0,0-2-48 15,1-1-16-15,0-1 0 0,-1 1-240 0,1 0 128 16,-1 1-128-16,0 3 0 0,0 1 0 0,0 2 0 15,-3 0 0-15,1 3 0 0,1 1 0 0,-1 2 0 16,0 0 0-16,0 2 0 0,0 0 0 0,0 1 0 16,-1 2 0-16,0 1 0 0,1 1-272 0,-2 2-48 15,-2 5-16-15,0 0 0 16,0 0-1168-16,0 0-224 0,0 0-64 0,0 0 0 16,0 0-1344-16,0 0-288 0</inkml:trace>
  <inkml:trace contextRef="#ctx0" brushRef="#br0" timeOffset="51833.89">18803 5286 29487 0,'-6'-7'1296'0,"6"7"288"0,-6-3-1264 0,2 0-320 16,-1 0 0-16,5 3 0 0,-3-3 1232 0,3 3 192 16,0 0 48-16,0 0 0 0,0 0-544 0,6-3-96 15,0 0-32-15,4 1 0 0,2 0-336 0,4 0-64 16,0 0-16-16,3-1 0 0,1 1 112 0,0 0 16 31,2 0 0-31,2 0 0 0,-1-1-224 0,1 1-32 16,1 1-16-16,-1 0 0 0,1-1-240 0,-2 2 176 0,-2 0-176 0,-2 0 160 15,0 0-160-15,-2 0 0 16,-4 1 144-16,-2 0-144 0,-1 0 128 0,-4 0-128 16,-6-1 128-16,0 0-128 15,0 0-400-15,0 0-160 0,0 0-16 0,0 0-11648 0,1 9-2336 0</inkml:trace>
  <inkml:trace contextRef="#ctx0" brushRef="#br0" timeOffset="53824.24">19338 4917 8287 0,'0'0'368'0,"0"0"80"0,-5 4-448 0,5-4 0 0,-4 5 0 0,4-5 0 0,0 0 3168 0,-3 4 544 16,3-4 128-16,0 0 0 15,0 0-2032-15,0 0-400 0,0 0-96 0,0 0-16 16,0 0-320-16,1 7-64 0,-1-7-16 0,0 0 0 16,6 2-64-16,2-1-32 0,-8-1 0 0,8-1 0 15,1-2-128-15,-1-2-32 0,-1 0 0 0,2-3 0 16,1-1-128-16,1-1-48 0,1-2 0 0,0-2 0 15,1-1-64-15,0-4-16 0,1 0 0 0,-1-2 0 0,1-2 32 0,-1-4 0 16,2 1 0-16,-1-1 0 0,-1-3-96 0,-2-1-32 16,0-2 0-16,0-2 0 0,-2-1 336 0,-1-4 64 15,-2 0 16-15,0-2 0 0,-3-1-448 0,0 0-64 16,-1-1-32-16,1-2 0 0,-2-3-160 0,0 0 0 16,-2-3 144-16,0 1-144 0,-2-2 0 0,1 0 128 15,-1 0-128-15,-1-2 0 0,-3 0 0 0,-1 0 0 16,-1 0 0-16,0 0 0 0,-4 0 0 0,0 3 0 0,-3 4-144 15,0 1 144-15,0-1 0 0,-2 6 0 0,0 2 0 0,-1 4 0 16,0 3 144-16,0 2 0 0,1 3 0 0,-2 2 0 16,0 2-144-16,0 1 0 0,-2 0 0 0,1 3 0 15,1 2 0-15,-1 2 0 0,0 0 0 0,0 2 0 16,1 4 0-16,1 1 0 0,2 0 0 0,0 3 0 16,2-1 0-16,-1 4 0 0,3 0 0 0,1 0 0 15,1 1 0-15,1 2 0 0,3 0 0 0,-1 0 0 16,1 0 0-16,7 0 0 0,0 0 0 0,-5-1 0 15,-1 2-208-15,6-1 80 0,0 0 128 0,0 0-208 16,0 0-528-16,0 0-96 16,0 0-32-16,0 0 0 0,0 0-2064 0,0 0-400 0,0 0-96 0</inkml:trace>
  <inkml:trace contextRef="#ctx0" brushRef="#br0" timeOffset="54138.38">19317 2719 15663 0,'0'0'688'0,"0"0"144"0,-1-4-656 0,-1-1-176 15,-2 1 0-15,0 1 0 0,-3-2 3280 0,1 2 624 16,-1 1 128-16,-2 1 32 0,-3 0-2016 0,-3 1-384 16,-1 1-96-16,-1 1-16 0,-4 1-800 0,1 2-176 15,-1-1-16-15,-1 3-16 0,0-1-240 0,1 2-48 16,2 0-16-16,0 2 0 0,0 1-48 0,2-2-16 16,1 0 0-16,2-1 0 0,1-1-48 0,2-1-128 0,1 1 192 0,2-1-64 15,0 1 64-15,2-3 0 0,0 1 0 0,2-1 0 16,4-4-64-16,0 0 0 0,-3 5 0 0,3-5 0 15,0 0-128-15,0 0 128 0,-3 5-128 0,2 2 128 16,1-2-128-16,1 2 128 0,0-1-128 0,3 2 128 16,0 2 0-16,2 0 0 0,0 1 0 0,3 2 0 15,0 1-128-15,2 2 128 0,1-2-128 0,1 1 128 16,0-1-128-16,1-1 0 0,-1 0 0 0,1-1 128 16,1-2-1216-16,2 0-240 0,-2-2-48 0,3-2-10272 15,-2 0-2064-15</inkml:trace>
  <inkml:trace contextRef="#ctx0" brushRef="#br0" timeOffset="55156.95">19535 2230 4607 0,'0'0'400'0,"-1"-5"-400"16,1 5 0-16,-4-4 0 0,4 4 4672 0,0 0 864 15,-3-6 160-15,3 6 48 0,0 0-3120 0,0 0-640 16,0 0-112-16,0 0-16 0,0 0-704 0,-3 7-144 15,1 2-32-15,-1 2 0 0,1 1-160 0,1 2-48 0,-1 3 0 0,0 0 0 16,-1 2-224-16,1 1-48 16,0 0-16-16,0 1 0 0,-1-4-240 0,0 1-48 15,1-2-16-15,0 1 0 0,1-3-176 0,0 0 192 0,-1 0-192 0,0-2 192 16,1-1-192-16,1-3 160 16,0 0-160-16,1-1 160 0,-1-7-16 0,0 0 0 15,0 0 0-15,0 0 0 0,0 0 64 0,0 0 16 0,0 0 0 0,-1-8 0 16,0-2 80-16,2-3 16 0,0-4 0 0,3-2 0 15,-1-4-320-15,3-4 0 0,-1-3 0 0,2 0 0 16,-1-1 0-16,1 1 160 0,-1 3-160 0,1 1 128 0,0 3-128 0,-2 3-176 16,0 4 48-16,-1 3 0 0,1 3 256 0,-2 2 48 15,0 3 16-15,-3 5 0 0,0 0 0 0,0 0 0 16,0 0 0-16,7 2 0 0,-2 1-192 0,1 4 192 16,-1 3-192-16,1 1 192 0,0 1-192 0,0 1 0 15,-2 1 0-15,2 2 0 0,0-1 0 0,0 3 0 16,-1-1 0-16,1 2 0 0,-1-1 0 0,0-2 0 15,1 1 0-15,2-2 0 0,-3-1 0 0,3-2-144 16,-1-1 144-16,-1-2 0 0,1-2-288 0,-2-2 48 16,1 0 16-16,-1-3 0 0,-5-2 16 0,7-1 0 15,0-1 0-15,0-3 0 0,2-3 48 0,1-1 16 0,-1-6 0 16,2 0 0-16,0-3 144 0,0 1 0 0,0-2 0 0,-1 0-128 16,0 2 128-16,-1-1 0 0,0 0 0 0,-1 3-128 15,0 2 128-15,-3 3 224 0,1 1-48 0,-2 3-16 16,-2 0 208-16,-2 6 32 0,0 0 16 0,0 0 0 15,0 0-32-15,0 0 0 0,2 7 0 16,1 1 0-16,-2 1-256 0,1 2-128 0,0 2 128 0,1 3-128 16,-3 0 0-16,3 3 0 0,-1 1 0 0,1 0 0 15,0-3 0-15,1 2 0 0,0 0 0 0,2-3 0 16,-1 0 0-16,2-1-176 0,-4-1 16 0,3-1 0 31,-1 0-704-31,2-4-144 0,0 0-16 0,2-1-16 0,1-3-2432 16,1-1-496-16</inkml:trace>
  <inkml:trace contextRef="#ctx0" brushRef="#br0" timeOffset="56494.62">20285 2233 17279 0,'0'0'768'0,"0"0"144"0,0 0-720 0,0 0-192 0,0 0 0 0,0 0 0 15,1-5 1504-15,-1 5 272 0,0-6 48 0,0 6 16 16,1-7-416-16,1 2-80 0,-2 5 0 0,4-7-16 16,-1 2-432-16,0-1-64 0,1 2-32 0,-4 4 0 15,0 0-208-15,6-2-32 0,2 1-16 0,-1 3 0 16,-1 1-80-16,1 3-16 0,-2 0 0 0,0 2 0 15,-1 1-128-15,-1 1-48 0,-1 0 0 0,1 2 0 16,-2 0-144-16,-1 2-128 0,-1 1 144 0,1 1-144 16,-4-2 128-16,2 0-128 0,-1 1 0 0,0-4 144 0,-2 0-144 0,1-1 0 15,-1 0 144-15,0-2-144 0,-1 0 0 0,1-1 144 16,0-2-144-16,2 0 0 0,-1-1 160 0,4-4-160 16,0 0 128-16,0 0-128 0,0 0 192 0,0 0-64 15,0 0 0-15,0 0 0 0,1-7-128 0,1 0 128 16,1-3-128-16,2 1 128 0,0-1-128 0,2-4 192 15,-2-2-192-15,3 0 192 0,1-2-192 0,0 0 0 16,1-2 0-16,-1-4 0 0,-1 2 0 0,-1 2 0 16,-2 2 0-16,0 4 0 0,-2 3 192 0,-1 2 48 15,0 1 16-15,0 2 0 0,-2 6 160 0,0 0 32 16,0 0 16-16,0 0 0 0,0 0-144 0,0 0-16 16,0 0-16-16,-5 5 0 0,2 3-288 0,1 2 0 15,-1 2 0-15,1 1 0 0,0-1 0 0,-1 1 0 16,1 2 0-16,-1 0 0 0,2 2 0 0,1-1 0 0,2 1 0 0,2-1 0 15,-1-2 0-15,0 1 0 0,1-2 0 0,0-1 0 16,2 0 0-16,0-2 0 0,2-2 0 0,2-2 0 16,0 1 0-16,1-3-192 0,0 0 0 0,1-2 0 15,1-2-768-15,0-1-160 0,0-1-32 0,2-3-10336 16,-1-1-2080-16</inkml:trace>
  <inkml:trace contextRef="#ctx0" brushRef="#br0" timeOffset="56795.34">20575 2100 13823 0,'-3'-7'1216'0,"1"2"-960"0,0-2-256 0,0 2 0 16,2 5 3520-16,-2-6 672 15,2 1 128-15,0 5 32 0,0 0-2192 0,7-5-432 16,-1 3-96-16,-1 0-16 0,1 1-608 0,0 1-128 15,2 1-32-15,0 1 0 0,-1 0-208 0,1 2-32 0,0-1-16 0,-2 2 0 16,1 3-208-16,-1 2-32 0,2 2-16 0,-2 1 0 16,-2 1-112-16,-2 1-32 0,-1 3 0 0,0 0 0 15,-1 2-64-15,-1 2-128 16,-2-1 176-16,-1 2-176 0,-3 1 160 0,0 0-160 16,1 1 128-16,-2-2-128 0,-2 0 0 0,0-2 0 0,-1-1 128 0,-1-2-128 15,-1 0-192-15,0-2-80 0,-1 0-16 0,-1-1 0 16,0 1-592-16,-2-3-112 0,2-1-32 15,-3-1 0-15,2-2-2496 0,0-1-496 0</inkml:trace>
  <inkml:trace contextRef="#ctx0" brushRef="#br0" timeOffset="57154.63">20179 1990 22575 0,'0'0'992'0,"-3"-3"224"0,1-2-976 0,2 5-240 15,-1-4 0-15,1 4 0 0,-4-3 1424 0,4 3 240 16,-3-3 64-16,3 3 0 0,-5 1-304 0,0 1-48 15,0 2-16-15,-1 3 0 0,1 2-560 0,-2 4-112 16,1 1-32-16,-3 3 0 0,0 4-80 0,2 2-32 16,2 3 0-16,0 0 0 0,2 2-160 0,1 0-16 0,2 0-16 0,1 1 0 15,1 2-160-15,4 0-16 0,-1-1-16 0,3-3 0 16,1 0-160-16,1-4 160 0,2-1-160 0,2 0 160 0,0-1-160 0,3-2 0 16,2-1-160-16,1-1 160 15,1-4-2960-15,1-2-496 0</inkml:trace>
  <inkml:trace contextRef="#ctx0" brushRef="#br0" timeOffset="58207.86">14768 2151 17503 0,'0'0'1552'0,"0"-6"-1232"0,0-2-320 0,0 2 0 0,2 0 896 0,-2 6 112 16,-2-5 16-16,2 5 16 16,0 0 16-16,0 0 0 0,0-6 0 0,0 6 0 15,0 0-704-15,0 0-144 0,0 0-16 0,0 0-16 16,0 0-176-16,5 6-144 15,-1 0 144-15,2 2-208 16,-2 1-688-16,1 1-128 0,0 1-16 0,-1 1-9136 16</inkml:trace>
  <inkml:trace contextRef="#ctx0" brushRef="#br0" timeOffset="58334.57">14837 2445 7359 0,'0'0'320'0,"-1"7"80"0,1 1-400 0,-3-1 0 16,1 1 0-16,1 1 0 0,0 1 1376 0,0 0 192 15,0 1 32-15,1 0 16 0,0 0-1264 0,0 0-352 16,0 0 128-16,0 1-128 0,0 2 0 0,0 1-160 16</inkml:trace>
  <inkml:trace contextRef="#ctx0" brushRef="#br0" timeOffset="58538.78">14872 2894 10127 0,'0'0'448'0,"1"6"96"15,1 0-544-15,1 2 0 0,0 1 0 0,0 1 0 0,0 0 2448 0,1 1 384 0,-2 1 80 0,1 0 16 16,1-1-1728-16,2 1-352 0,-1 0-64 0,1 1-16 16,-1 0-256-16,0 2-48 0,-2 0-16 0,2 0 0 15,-1 2-112-15,-1-1-16 0,-1 1-16 0,1-1 0 16,-1 2-96-16,0 0-16 0,0-2 0 0,0 0 0 0,0-1-192 0,0-1 144 16,-1 2-144-16,0-2 128 0,-1-1-128 0,0 0 0 15,0 1 144-15,1-2-144 16,-1 0-992-16,0-1-272 0</inkml:trace>
  <inkml:trace contextRef="#ctx0" brushRef="#br0" timeOffset="59935.4">14898 2666 6447 0,'0'0'272'0,"0"0"80"0,0 0-352 0,0 0 0 16,0 0 0-16,0 0 0 0,-4-1 2816 0,4 1 512 0,-6-1 80 0,6 1 32 15,0 0-1904-15,0 0-368 16,-4-3-80-16,4 3 0 0,0 0-192 0,0 0-48 16,0 0 0-16,0 0 0 0,0 0-288 0,0 0-64 15,0 0-16-15,0 0 0 0,5-2-48 0,3 1-16 0,1 0 0 0,0-1 0 16,0 0-32-16,0 1-16 0,1 1 0 0,1-1 0 0,1 0-128 16,2 0-32-16,0 0 0 0,1 0 0 15,2 1-208-15,0 0 176 0,2 0-176 16,2 0 160-16,1 0-160 0,1 0 0 0,0 0 0 0,3 0 128 0,0 1-128 15,0-2 0-15,1-2 0 0,0 2 0 16,2 0 0-16,1 0 0 0,-2-2 0 0,2 1 0 16,2 1 0-16,2-1 0 0,3 1 0 0,2 0 0 0,1-2 0 15,2 0 0-15,0-1 0 0,-1 1 0 0,1 0 128 0,-1 1 0 16,1-1 0-16,1 2 0 0,1 1 64 0,0 1 0 16,-1 0 0-16,0-1 0 0,-1-2-192 0,-1 1 160 15,-1 0-160-15,-1 0 160 0,-2 0-160 0,0 1 0 16,0 1 0-16,0 0 0 0,0-1 0 0,3 1 128 15,-3-1-128-15,1 0 0 0,-2 0 0 0,0-1 0 16,1 0 128-16,-4 0-128 0,1 1 0 0,-2-1 0 16,1 0 0-16,0 0 0 0,1 1 0 0,1-2 0 15,1 2 0-15,2 0 128 0,-1-2-128 0,1 0 0 0,-1 0 0 0,0 0 0 16,0-2 0-16,0 2 0 0,-1 0 0 0,4 1 128 16,1 0-128-16,0 1 0 0,-1 0 0 0,0-1 0 15,-1 0 0-15,-1-2 0 16,-3 1 0-16,-2 0 0 0,-2 0 0 0,-3 0 0 0,1-1 0 0,-4 2 0 15,-1 0 0-15,-1 0 0 0,-1-1 144 0,-1 1-144 0,-1 0 240 0,0-2-32 16,-1 1 0-16,-1 1 0 16,-1 0-16-16,-3 0-16 0,-1-1 0 0,-1 1 0 15,-1 0-176-15,-1 1 192 0,-2-2-192 0,1 1 192 16,-1 1-192-16,-1 0 0 0,0 1 0 0,-1-1 0 16,1 0 0-16,0 2 128 0,-1-2-128 0,2 1 0 15,-1 0 0-15,-1 0 0 0,0 0 0 0,-1 0 0 0,-5-1 0 0,6 1-224 16,-6-1 32-16,5 2 0 15,-5-2-2032-15,0 0-400 0,0 0-64 0</inkml:trace>
  <inkml:trace contextRef="#ctx0" brushRef="#br0" timeOffset="60498.83">17972 2423 14511 0,'0'0'640'0,"-7"0"128"0,-1-3-608 0,2 2-160 16,0-1 0-16,-1 0 0 0,0-1 1392 0,1 1 240 15,1 1 48-15,-1 0 16 16,6 1-432-16,0 0-96 0,0 0-16 0,0 0 0 16,0 0-432-16,0 0-80 0,0 0-32 0,0 0 0 15,0 0-160-15,0 0-48 0,0 0 0 0,4 4 0 16,1 0-96-16,3-1-32 0,1 0 0 0,2 1 0 0,2-1-96 0,1 0-32 15,1 0 0-15,0 1 0 0,1-1-16 16,3 0-128-16,-1 1 192 0,0-1-64 0,0 0-128 0,1 2 160 16,-1-1-160-16,1 0 160 0,0 1-160 0,0-2 0 15,-2 0 0-15,0 2 0 0,-2-1 0 0,0 1 128 16,-1-2-128-16,-1 0 0 0,-1-1 0 0,-2 2 128 16,-1-1-128-16,-3 1 0 0,0 0 0 0,-6-4 0 15,3 5 128-15,-3-5-128 0,0 0 0 0,-1 7 128 16,-2-1-128-16,-3 2 128 0,-3-1-128 0,-2 2 160 15,-2 0-160-15,-2 4 160 0,-3 0 0 0,-1 2 0 16,-1 2 0-16,0 1 0 0,1 2-32 0,1 0 0 0,5-5 0 0,0 1 0 16,-1-1-128-16,1 1 160 15,-1-2-160-15,4 0 160 0,-3 0-160 0,2 0 0 0,1-1 144 0,-1 1-9872 16,0-2-1968-16</inkml:trace>
  <inkml:trace contextRef="#ctx0" brushRef="#br0" timeOffset="61643.85">16147 2056 13823 0,'-7'-10'1216'0,"6"5"-960"0,1-2-256 0,1-1 0 16,0 1 1936-16,1-1 352 0,2 0 64 0,0 0 16 15,3 2-992-15,-1-1-192 16,0 2-32-16,-1-1-16 0,2 3-240 0,0-1-32 16,-1 0-16-16,2 2 0 0,1 1-352 0,-1 1-80 0,0 1-16 0,0 1 0 15,0 2-176-15,-1 1-32 0,1 2-16 0,-1 1 0 16,-1 1-176-16,0 2 192 0,-2 1-192 0,-2 2 192 16,-1 1-64-16,-1 0-128 0,-1 0 192 0,-1 0-64 15,-1 0-128-15,-1 1 160 0,1-1-160 0,-1 1 160 16,-3 0-160-16,2-2 160 0,-1 0-160 0,1-2 160 15,-1-1-160-15,2-1 0 0,0-3 144 0,1 0-144 16,0-2 0-16,3-5 144 0,0 0-144 0,0 0 0 16,0 0 240-16,0 0-64 0,0 0-16 0,0 0 0 0,1-5 16 0,2-2 0 15,1 0 0-15,1-4 0 0,2-4-176 0,1-2 160 16,3-1-160-16,2-1 160 0,0 0-160 0,0-2 0 16,0 0 0-16,0 0 0 0,1 1 0 0,-2 0 0 15,-1 2 0-15,-1 0 0 0,-2 3 144 0,1 0-144 16,-4 3 160-16,-1 2-160 0,-1 2 320 0,-1 0-48 15,-2 2 0-15,0 6 0 0,0 0 64 0,0 0 16 32,0 0 0-32,0 0 0 0,-6 0-208 0,-1 4-144 0,1 1 192 0,0 3-192 0,0 2 0 0,0 1 0 15,1 0 0-15,-1 1 0 0,2 1 0 0,0 0 0 0,1 2-160 0,2-1 160 16,1-1 0-16,1 0 0 16,1 0 0-16,3 0 0 0,0-2 0 0,2-2 0 15,0 0 0-15,2 0 0 0,1-1 144 0,1-1 0 16,0 0 0-16,1-1 0 0,1-3 32 0,2 0 0 15,-1-1 0-15,0-2 0 0,0-1 0 0,-2-1 0 0,-2-1 0 16,-1-1 0-16,0 0-48 0,-1 0-128 0,-1 0 192 0,-1 1-64 16,-6 3-128-16,0 0-272 0,5-3 64 0,-5 3 16 31,0 0-2016-31,0 0-400 0,0 0-80 0</inkml:trace>
  <inkml:trace contextRef="#ctx0" brushRef="#br0" timeOffset="67598">1629 3532 20783 0,'0'0'912'0,"1"-5"208"0,0-2-896 0,1-1-224 16,2 0 0-16,-1-1 0 0,-1-1 768 0,1 0 96 15,2-2 32-15,-1 0 0 0,1-3 368 0,-1 1 80 0,0-2 0 0,1 0 16 0,-2 0-592 0,0-2-112 16,1-2-16-16,-1-1-16 16,-1-3-208-16,0 1-32 0,-1 0-16 0,-1 1 0 15,-2 1 0-15,0 2 0 0,0 1 0 0,-1 2 0 0,-1 3 336 0,0 3 64 16,-2 0 0-16,1 4 16 0,0 1-112 0,2 3-32 15,-2 0 0-15,-1 3 0 0,2 2-256 0,-2 3-64 16,0 3-16-16,-1 3 0 0,-1 3-304 0,1 5 0 16,-2 4 0-16,1 5 0 0,0 3 160 0,2 4-32 15,-1 4 0-15,2 2 0 0,0 4 0 0,2 1-128 16,1 1 192-16,0 3-64 0,-1 1-128 0,3-2 0 16,4-3 144-16,-2 1-144 0,-1-1 192 0,0-2-48 15,1-2 0-15,-1-2 0 0,-3-4 16 0,2-2 0 16,-1-1 0-16,-1-2 0 0,0-2-160 0,-2-2 160 31,1-4-160-31,0-2 160 0,-2-1-160 0,1-4 192 0,-1-1-192 0,0-2 192 16,1-2-1392-16,-2-2-272 0,-1-2-48 0,-1-3-10240 15,1-2-2048-15</inkml:trace>
  <inkml:trace contextRef="#ctx0" brushRef="#br0" timeOffset="67990.93">1319 3950 26719 0,'-9'-6'2368'0,"9"6"-1888"0,-4-6-480 0,2 1 0 16,1 0 1472-16,1 5 192 0,1-5 32 0,1-2 16 16,3-1-880-16,1 2-160 0,3-2-32 0,2 0-16 0,2 0-304 0,4-1-48 15,2 0-16-15,3-1 0 16,3-1-256-16,3 0 0 0,30-11 0 0,-30 11 0 0,-1 0 0 16,-2 1 0-16,-1 1 0 0,-1 2 0 0,-3 1 0 15,-3 2 0-15,-3-1 0 0,-1 4 0 0,-3 1 0 16,0 1 0-16,-2 4 0 0,-2 0 0 0,0 3 192 15,-2 1-48-15,1 1 0 0,-2 1 176 0,-1 2 48 16,0 1 0-16,1 2 0 0,-1 0-128 0,1-1-32 16,1 1 0-16,2 0 0 0,1 0-80 0,1-2 0 15,1 0-128-15,1-2 192 0,1-1-16 0,0-3-16 0,0-1 0 0,1-3 0 16,1-1 32-16,2-1 16 16,-2-2 0-16,0-4 0 0,-1-1 336 0,-1-3 64 15,0-1 16-15,-2-2 0 0,0-3 64 0,-4-3 16 16,0-1 0-16,-2-3 0 0,0-1-128 0,-2 0 0 15,-3 0-16-15,0 1 0 0,-2 1-560 0,-2 3 0 16,-2 0 0-16,0 4 0 0,-1 2 0 0,-2 2 240 16,1 2-32-16,0 3 0 0,-1 1-208 0,1 3 0 0,0 1 0 0,0 2 0 31,1 2-1024-31,2 1-208 0,-2 3-48 0,2 1 0 0,4 1-1984 0,-2 1-384 0</inkml:trace>
  <inkml:trace contextRef="#ctx0" brushRef="#br0" timeOffset="68305.58">2083 3780 32255 0,'0'0'2864'0,"0"0"-2288"0,0 0-576 0,0 0 0 0,0 0 1184 0,0 0 128 15,0 0 32-15,8 3 0 0,0 1-320 0,-1 2-64 16,1 0-16-16,0 3 0 0,0 1-368 0,1 1-80 16,0 0-16-16,-1 2 0 0,-1 1-272 0,0-1-48 15,-1 0-16-15,-1 0 0 0,-1 0-144 0,1 1 160 16,-2-1-160-16,-1-2 160 0,-1-1-32 0,1-2-128 15,-2 0 192-15,-2-1-64 0,2-7 16 0,0 0 0 16,0 0 0-16,0 0 0 0,0 0 112 0,0 0 0 16,-4-4 16-16,1-3 0 0,-1-3 304 0,2-2 64 15,1-3 16-15,1 0 0 0,1-3-288 0,0 0-64 16,0-1-16-16,3 1 0 0,0 2-288 0,1 2 0 0,-1 0 0 16,1 3 0-16,0 3 0 0,0 0 0 0,2 1 0 0,1 2 0 15,-1 0 0-15,2 2-304 16,1 1 48-16,0-1 0 15,-1 2-1520-15,2-1-288 0,1 1-64 0,0 1-16816 0</inkml:trace>
  <inkml:trace contextRef="#ctx0" brushRef="#br0" timeOffset="68729.45">3400 3603 10127 0,'-5'-4'896'0,"2"-1"-704"15,-2-1-192-15,-1 1 0 0,1-1 4672 0,4 1 912 16,5-1 176-16,-4 6 48 0,-3-6-3600 0,-3-1-720 16,2 3-144-16,-1 0-16 0,-2 2-464 0,0 1-96 15,0 1 0-15,0 2-16 0,-4 0-320 0,0 2-64 16,0 1-16-16,0 3 0 0,0 0-128 0,1 0-32 15,0 2 0-15,1 0 0 0,-1-1 16 0,3 0 0 16,2 1 0-16,0 1 0 0,0-1-208 0,3 0 0 16,0-1 128-16,3 1-128 0,1-1 0 0,1 0-208 15,3 0 32-15,1 1 16 0,-1-2 160 0,2 1 144 0,1 0-16 16,-1 0-128-16,1-1 0 0,1 0 0 0,0 1-192 0,-1 0 48 16,-1-1 144-16,-2 0 0 0,0 0 0 0,-2 0 0 15,-2-2 0-15,-2 1 176 0,-1 0-48 0,0-1 0 16,-4 1 224-16,-2-1 32 0,-1 1 16 0,-2 1 0 15,-2-2-128-15,-1 1-16 0,-2 0-16 0,-1-1 0 16,0 1-240-16,-1-2-240 0,1 1 48 0,0-1 16 31,2 0-1648-31,2-2-336 0,1 0-64 0,3-1-16 16,2-2-1728-16,6 0-336 0</inkml:trace>
  <inkml:trace contextRef="#ctx0" brushRef="#br0" timeOffset="68997">3361 3801 12895 0,'18'-8'576'0,"-8"5"112"0,3-2-560 0,1 1-128 16,2-3 0-16,0 1 0 0,1-2 3104 0,0 0 592 15,1-1 112-15,0 2 32 0,-2-1-1552 0,-1-1-304 16,1-2-64-16,-2 2-16 0,-2 3-880 0,-1-2-192 16,-2-2-16-16,0 1-16 0,-3 3-128 0,0-1-32 15,-2-1 0-15,-1 2 0 0,-3 0 224 0,-2 1 32 16,1-1 16-16,-1 2 0 0,-2 0-80 0,-2 0-32 16,1 1 0-16,-2 1 0 15,1 1-176-15,-2 2-48 0,0 1 0 0,0 1 0 0,2 2-448 0,-2 1-128 16,-1 2 0-16,1 2 0 0,-1 2 0 0,1 1 0 15,1-1 0-15,3 1 0 0,0 1 0 0,1-1 0 0,2 0 0 0,2 0 128 16,2-1-128-16,0 0 0 16,2-1 0-16,3-1 0 15,1 0-640-15,1-1-160 0,1-1-32 0,2-3 0 16,2 0-1648-16,5-3-336 0,3-1-64 0,3-3-8448 16,1-3-1680-16</inkml:trace>
  <inkml:trace contextRef="#ctx0" brushRef="#br0" timeOffset="69835.67">4026 3623 30575 0,'0'0'1344'0,"0"0"304"0,-4-3-1328 0,-1 0-320 0,-3 0 0 0,1 0 0 16,-2 0 1888-16,0 2 304 0,0 2 64 0,0 1 16 16,-1-1-864-16,1 3-192 0,0 2-16 0,0 1-16 15,0-1-608-15,-1 3-112 0,0 2-16 0,0 2-16 16,2 1-816-16,1 2-144 0,3 0-48 0,0-1 0 0,2 0 1024 0,1 1 208 16,1-2 48-16,2 0 0 0,2 2-576 0,1-2-128 15,3 1 0-15,1-2 0 0,0-2 0 0,2-3 0 16,2 0 0-16,1-2 0 0,2-3-272 0,1-2-48 15,2-2 0-15,-3-2 0 16,2-3-96-16,0-4-32 0,2-1 0 0,-1-2 0 0,1-2 448 0,1-4 0 16,-1-4 0-16,4-5 0 0,0-4 0 0,2-2 0 0,-2-3 0 0,-1-1 128 15,-2 1-128-15,-2 2 128 16,-2 2-128-16,-4 4 128 0,-3 4 320 0,-3 4 80 16,0 3 16-16,-3 3 0 0,-1 3 256 0,-2 2 48 15,-1 2 16-15,-1 3 0 0,1 5-192 0,0 0-32 0,0 0-16 0,0 0 0 16,-7 3-448-16,0 3-176 15,0 2 128-15,-1 5-128 0,0 2 0 0,2 3 0 16,-1 0 0-16,2 3-176 0,-1 2 176 0,1 1 0 16,-1 2 0-16,2 0-128 0,0 2 128 0,3-1 0 0,2 0 0 0,0-1-128 15,1 0 128-15,1-1 0 0,2-5 0 0,3 0 0 0,2-2 0 16,2-2-160-16,-1-2 160 0,1-3-160 0,-1-3-160 16,1-1-16-16,1-4-16 0,2-2 0 31,1-3-96-31,0-2-32 0,-3-4 0 0,0-2 0 0,2-3 480 0,1-2 208 0,0-5-16 0,1-3 0 15,-1-3-336-15,0 2-80 0,-3 1-16 0,-1 3 0 16,-1 4 240-16,-2 1 0 0,-4 3 0 0,0 2 0 16,-3 2 240-16,1 2-16 0,-3 6 0 0,0 0 0 15,0 0 144-15,0 0 16 0,0 0 16 0,-6 6 0 0,0-2-400 0,1 5 0 16,-1 2 128-16,1 2-128 0,0 2 0 0,1 1 0 16,1-1 0-16,0 2 0 0,1 0 0 0,2 0 0 15,1-2-144-15,1 0 144 0,2-2 0 0,1-1 0 16,2 0 0-16,1-1 0 0,-1-1-192 0,4-2 192 15,2-3-192-15,2-1 192 0,-1 1-320 0,0-4 32 16,2-2 16-16,-1 0 0 0,2-4 16 0,-3-1 16 0,2-3 0 0,-1-1 0 16,-1 0 368-16,1-2 80 15,0-1 16-15,-1 0 0 0,-1-2-352 0,2 3-80 0,-4 2-16 0,-2 3 0 16,0 0 224-16,-1 3 0 0,-3 0 0 0,-5 4-144 16,0 0 144-16,0 0 0 0,0 0 0 0,6 6 0 31,-1 0-288-31,0 3-128 0,1 1-32 0,-3 0 0 0,-1-1 256 0,0 0 64 0,1 1 0 0,2-1 0 15,0 1 128-15,1 0 0 0,-1-1 0 0,2 0 0 16,1-3 0-16,0 0 0 0,1-2 0 16,1 0 0-16,0-3 0 0,0-1 0 0,-1-1 0 0,-1-2 0 0,1 0 128 0,-1-2 128 15,0-3 0-15,-2-1 16 0,0-1 192 0,-2-2 48 16,-2-2 0-16,-1-2 0 0,-2 1-224 0,-1 1-32 16,-1 1-16-16,-3-1 0 0,0 0 0 0,-2 2 0 15,-1 2 0-15,-2 3 0 16,-1 2-592-16,-1 2-112 0,-1 0-32 0,-1 2 0 15,0 0-1568-15,1 2-320 0,-1 3-64 0,3 1-9952 16,2 2-1984-16</inkml:trace>
  <inkml:trace contextRef="#ctx0" brushRef="#br0" timeOffset="70100.2">5158 3814 25791 0,'0'0'1152'0,"0"0"224"0,8 5-1104 0,0 0-272 15,0-2 0-15,0 1 0 0,0 1 2224 0,1-2 384 16,-1-1 80-16,0-1 0 0,-1 0-752 0,1-1-144 0,-1 0-48 0,0-1 0 16,2 0-752-16,1-1-160 0,0-1-16 0,1-1-16 15,1 0-288-15,0 0-64 0,1-1-16 0,0 0 0 16,2-1-192-16,-2 2-48 0,-1 1 0 0,-1-1 0 16,0 1-192-16,-1 0 144 0,-1 2-144 0,-2 1 128 15,0 1-128-15,-7-1 0 0,8 3 144 0,-4 1-144 16,-4-4 128-16,3 7-128 0,1 1 160 0,-1 0-160 15,-1 0 0-15,0 0 128 0,0 0-128 0,-1-2 0 16,1 1 0-16,-2-7-240 0,0 0 48 0,1 6 16 16,-1-6-656-16,0 0-128 0,0 0-16 0,0 0-16 15,0 0-2288-15,-1-6-464 0,0-3-96 0</inkml:trace>
  <inkml:trace contextRef="#ctx0" brushRef="#br0" timeOffset="70226.39">5030 3300 34431 0,'-19'-11'1536'0,"11"8"304"0,-1-1-1472 0,0 1-368 16,0-1 0-16,0 0 0 15,1 0-528-15,1 2-176 0,1 0-48 0,1 1-8992 0,-1 1-1808 0</inkml:trace>
  <inkml:trace contextRef="#ctx0" brushRef="#br0" timeOffset="70414.83">4450 3480 8287 0,'-12'-5'368'0,"12"5"80"0,0 0-448 0,0 0 0 0,0 0 0 0,0 0 0 0,0 0 7136 0,0 0 1344 15,0 0 272-15,0 0 48 16,9-2-6608-16,1 0-1312 0,2-2-272 0,5 2-48 0,1 0-560 0,6 0 0 16,4-1 0-16,3 1 0 0,3-1-256 0,3-3-128 15,3 0 0-15,-2-3-17856 16</inkml:trace>
  <inkml:trace contextRef="#ctx0" brushRef="#br0" timeOffset="71740.56">6543 3233 23951 0,'-5'-11'1056'0,"2"7"224"0,2-2-1024 0,0 1-256 0,1-1 0 0,-3 1 0 0,3 5 1824 0,0 0 304 15,0 0 64-15,0 0 16 0,0 0-880 0,0 0-176 0,0 8-48 0,0 6 0 16,-1 2-720-16,1 3-160 16,1 4-32-16,-1 1 0 0,0 2 48 0,0 3 0 0,-1 1 0 0,0 1 0 15,0-1-48-15,-1 2 0 32,-1 0 0-32,0 0 0 0,2-3-64 0,0-2 0 0,-1 0-128 0,1-2 192 15,0-3-64-15,0-2-128 0,1-3 176 0,0-2-176 16,-1-4 368-16,1-3-48 0,0-1 0 0,0-7 0 15,0 0 96-15,0 0 16 0,0 0 0 0,0 0 0 0,0 0 0 0,5-7 0 16,1-3 0-16,1-2 0 0,2-2-160 0,1-4-16 16,2-1-16-16,2-1 0 0,2-1-240 0,-2 2 0 15,-1 2-144-15,1 1 144 0,-1 2-160 0,0 3 160 16,-1 3-160-16,1 3 160 0,0 1 0 0,0 4-144 16,-1 3 144-16,-1 1 0 0,0 2 0 0,-1 1 0 15,-3 2 192-15,1 1-64 0,-1 0-128 0,-2 2 0 16,-1 0 0-16,0 1 128 0,-3 0-128 0,-1 2 128 15,-1-2-128-15,-4 0 128 0,1-1-128 0,-2-1 176 16,1 0-176-16,-4 0 192 0,-3-1-64 0,0-1-128 16,-2-1 192-16,0-2-64 0,0-1-128 0,1-2-224 15,1-1 48-15,0-1 16 16,0-2-1376-16,1-1-288 0,2-2-48 0,1-2-10096 16,3-1-2032-16</inkml:trace>
  <inkml:trace contextRef="#ctx0" brushRef="#br0" timeOffset="72211.43">6884 3607 21359 0,'15'-2'944'0,"-7"0"208"0,3-2-928 0,2 1-224 0,0 0 0 0,1-1 0 16,1-2 2048-16,-2-2 352 0,1 0 80 0,-1 1 16 15,-1-4-928-15,1 0-176 16,-1 1-48-16,-2 0 0 0,-2-2-640 0,0-1-128 0,-1-2-16 0,-2 1-16 16,0-1-128-16,-2 1-32 0,1 2 0 0,-3 1 0 15,-1 2 192-15,-1 2 16 0,1 1 16 0,0 6 0 16,0 0 32-16,0 0 0 0,-5-1 0 0,-3 3 0 0,0 2-336 0,0 2-64 15,-2 4-16-15,1 1 0 0,0 0-224 0,0 1 176 16,2 1-176-16,0 1 160 0,3-1-160 0,-1 1 128 16,2 0-128-16,2 1 128 0,1-2-128 0,1 0 0 15,1-1 144-15,1-1-144 0,2-1 0 0,1-1 0 16,3-1 0-16,1-1 0 0,1 0 0 0,2-2-192 16,2-1 32-16,1-3 0 15,2-2-800-15,1-3-176 0,3-1-16 0,2-4-16 16,-1-3-1344-16,0-3-272 0,2-5-48 0,0-2-16 15,1-5-560-15,-1-2-112 0,1-5-32 0,0-2 0 16,-3 2 1136-16,-2 0 240 0,-5 2 32 0,-3 3 16 0,-4 2 4976 0,-2 4 992 16,-3 3 208-16,-2 3 48 0,-3 1-128 0,-1 3-32 15,0 1 0-15,-1 2 0 0,-3 2-1712 0,1 3-352 16,-1 1-64-16,3 0-16 0,3 4-768 0,0 0-144 16,-6 2-48-16,1 2 0 0,0 1-528 0,1 3-112 0,-2 2-32 0,3 4 0 15,0 4-160-15,1 0 0 16,1 6 0-16,-2-1 0 0,1 1 0 0,0 1 0 15,-1 0 0-15,0 3 0 0,1 1 0 0,0 0 0 0,1 1 0 16,-1 1 0-16,-2 1-1072 16,3-3-240-16,1 2-48 0,0-1-16 0,0-2-1872 0,1-1-368 15</inkml:trace>
  <inkml:trace contextRef="#ctx0" brushRef="#br0" timeOffset="72746.16">7381 3499 22111 0,'-20'-15'976'0,"11"8"208"0,-1-2-944 0,0 1-240 0,3-2 0 0,-1 0 0 0,0 0 3600 16,3 2 688-16,1 0 128 0,4 2 16 0,3 0-3024 0,2 1-592 16,3-1-128-16,4 1-32 0,3-1-656 0,5 2 0 15,4 0-128-15,4 0 128 0,-1 2-192 0,0 1 192 16,-3 0-192-16,-1 1 192 0,-3 1-128 0,-1 1 128 16,-2 3 0-16,-1 0 0 0,-3 2 0 0,-1 1 0 15,-2 3 0-15,-3 2 0 0,-1-1 0 0,-2 1 0 16,1-1 0-16,-2 1 0 0,-1 0 0 0,2 2 0 15,-1-1 0-15,2 0 0 0,-1-2 0 0,1 0 0 0,1-1 0 0,0-1 128 16,2-2-128-16,-1-1 0 0,1-3 0 16,2-1 128-16,1-2-128 0,0-3 160 0,0 0-160 15,1-1 160-15,0-3-32 0,2-1-128 16,-1-2 192-16,0-3-64 0,-1-2 0 0,0-1-128 0,0-1 192 0,-1-2-64 16,0-2 0-16,-2 1 0 0,-2 2 0 0,-2 1 0 15,0 2 176-15,-2 3 16 0,1 1 16 0,-3 4 0 16,-1 0 80-16,0 6 16 0,0 0 0 0,0 0 0 15,0 0-240-15,0 0-64 0,0 0 0 0,-3 6 0 16,1 1-128-16,1 2-176 0,0 1 48 0,1 1 0 16,0 0 128-16,1 0 0 0,1 0 0 0,4-1 0 15,-2 0 0-15,1 1-160 0,2-2 160 0,2-1 0 16,1-1 0-16,1-1-128 0,-1-2 128 0,1-1 0 0,1-2 0 0,-1-1 0 16,0-1 0-16,0-2 0 0,0-3 0 0,1 0 0 15,0-3 128-15,0-2-128 0,0-1 304 0,0-2-48 16,-2-4 0-16,0 0 0 0,-2 1-32 0,-2-1-16 15,0 2 0-15,-2-1 0 0,-2 2-32 0,0 2-16 16,-2 1 0-16,0 2 0 0,-3 1-16 0,1 1 0 16,0 2 0-16,-1 0 0 0,-1 3-144 0,4 3-256 15,-3-1 64-15,3 1 16 16,-7 2-1360-16,2 1-288 0,1 3-48 0,0 1-10768 16,3 2-2144-16</inkml:trace>
  <inkml:trace contextRef="#ctx0" brushRef="#br0" timeOffset="73406.19">8363 3490 23039 0,'0'0'2048'0,"0"0"-1648"0,0 0-400 0,0 0 0 16,-2-3 3104-16,2 3 544 0,0 0 96 0,0 0 32 16,1-5-2048-16,2-1-384 0,2 1-96 0,0-1-16 15,2 1-672-15,0-2-144 0,2-1-32 0,1 1 0 16,0-3-128-16,-1 0-48 0,-1 0 0 0,-1 0 0 15,0-1 0-15,-2 0 0 0,0 0 0 0,-2 1 0 16,-1 0-16-16,-1 1-16 0,-1 1 0 0,-1 1 0 0,0 0 16 0,-1 3 0 16,-2 0 0-16,-2 1 0 15,-1 2-64-15,0 2 0 0,-2 2 0 0,-2 1 0 0,-1 1-128 0,1 3 0 16,1 0-192-16,0 3 192 0,0 1-288 0,1 2 64 16,1 1 16-16,0 0 0 0,1 1-160 0,3 0-16 15,1-2-16-15,1 0 0 0,2 1 16 0,4-1 0 16,0-1 0-16,4-1 0 15,3-2-64-15,3-1-16 0,3-1 0 0,0-3 0 16,2-1-256-16,2-3-48 0,1-2-16 0,0-3 0 16,1-1 80-16,0-2 32 0,0-2 0 0,1-1 0 0,1-2 672 0,-2-2 0 0,0-2 0 0,-1-2 0 15,-1 1 400-15,-4 1 64 0,-1 1 16 0,-4 1 0 16,-3 2 384-16,-2 3 80 16,-3 2 16-16,-2 1 0 0,-3 2 0 0,-3 1 0 15,-2 1 0-15,-1 4 0 0,-2 1-576 0,1 2-96 16,-3 2-32-16,0 2 0 0,0 2-256 0,0 1 0 0,1 0 0 0,0 1 0 15,1 0 0-15,2 2 0 0,2-2 0 0,0 1 0 16,2-2 0-16,2 1 0 0,2 0 0 0,1-2 0 16,3 0 0-16,1-2 0 0,2 0 0 0,2-1 0 15,1-3-224-15,3 0 0 0,2-3 0 0,1-1 0 16,3-2-448 0,2-2-96-16,1-4 0 0,1-2-16 0,1-3 144 0,-2-2 16 0,-1-4 16 0,0-1 0 15,-1-2 128-15,-2 0 32 0,1 0 0 0,-2 2 0 0,-5 4 288 0,-2 2 160 16,-3 0-160-16,-3 4 160 0,-2 1 448 0,0 1 176 15,-3 2 32-15,0 5 16 0,-6-2 32 0,-3 0 0 16,1 2 0-16,-2 3 0 0,-2 0-304 16,-1 1-48-16,1 1-16 0,-1 0 0 0,0 2-144 0,1 1-16 15,1 0-16-15,1 2 0 0,1 1-160 0,3 0 0 16,1 0 0-16,1 1 128 0,0-1-128 0,2 1 0 16,2 1 0-16,1-1 0 0,2 0-256 0,1 0 0 15,1-1 16-15,2 0 0 16,1-1-2128-16,1 0-448 0,0-2-64 0</inkml:trace>
  <inkml:trace contextRef="#ctx0" brushRef="#br0" timeOffset="74189.67">9104 3445 8287 0,'0'0'368'0,"0"0"80"0,0 0-448 0,-4-3 0 16,0 1 0-16,4 2 0 0,-5-2 2032 0,1 0 320 16,-1 0 64-16,5 2 16 0,-5-1-1360 0,-1 2-272 15,1 1-48-15,5-2-16 0,-6 3-112 0,1 0-32 16,-1 0 0-16,2 1 0 0,0 0 80 0,-1 0 16 16,5-4 0-16,-3 6 0 0,3-6 176 0,-3 5 32 15,-1 0 16-15,1-1 0 0,0 1 112 0,3-5 0 16,-4 5 16-16,4-5 0 0,0 0-16 0,-3 6-16 0,3-6 0 0,0 0 0 15,0 0-176-15,0 0-16 0,0 0-16 0,0 0 0 16,-4-2-128-16,4 2-32 16,-5-3 0-16,5 3 0 0,-3-5-160 0,1-1-32 31,0 1-16-31,1-1 0 0,1 1-176 0,1-2-48 0,1 0 0 0,0 1 0 0,0-1-208 0,2 2 0 0,-1-1 128 0,0 1-128 16,0 0 0-16,-3 5 0 0,0 0 0 0,0 0 0 15,0 0 0-15,0 0 0 0,0 0-160 0,0 0 160 16,0 0-144-16,0 0 144 0,3 7-160 0,-3 1 160 15,-5 0-144-15,2 2 144 0,0 2-128 0,-2 1 128 16,0 0 0-16,-1 0 0 0,1-1 0 0,0-1 0 16,1 1 0-16,0-1 0 0,-1-1 0 0,1 0 0 0,-1-1 0 0,2-3 0 15,0 0 0-15,1-2 0 16,2-4 0-16,-6 5 0 0,6-5 128 0,0 0-128 0,0 0 176 0,-5-3-48 16,0 0 0-16,2-1 0 0,0-2 64 0,-1 0 0 15,2-1 0-15,1-2 0 0,1-3-32 0,1 0 0 16,0-2 0-16,2-2 0 0,2 0 16 0,1-2 0 15,2 0 0-15,1 0 0 0,1 0-176 0,2 3 0 16,1 2 0-16,-1 2 0 0,-1 2 0 0,0 2 0 16,0 2-160-16,0 2 160 0,-1 1 0 0,1 2 0 15,1 2 0-15,-3 2 0 0,1 1 256 0,-1 3-48 16,0 0-16-16,-1 2 0 0,0 2-48 0,-1 1-16 16,0 0 0-16,-2 0 0 0,-1 2-128 0,1-1 0 15,-1 0 144-15,0 1-144 0,1-1 0 0,-1 0 0 16,2 1 0-16,0-2 0 15,2-1-1632-15,1-1-288 0,1-2-64 0</inkml:trace>
  <inkml:trace contextRef="#ctx0" brushRef="#br0" timeOffset="74772.1">10219 3229 32255 0,'0'0'1424'0,"0"0"304"16,0 0-1392-16,0 0-336 0,-6 5 0 0,1 3 0 0,1-2 1040 0,1 2 144 15,-1 2 32-15,-1 1 0 0,-1 1-112 0,-1 1-16 16,2 2 0-16,-3 0 0 0,0 1-432 0,1 2-80 0,-1 0-32 0,-2 4 0 16,0-1-208-16,0-2-32 15,1-1-16-15,1 0 0 0,0-2-128 0,0-2-32 31,0-2 0-31,2-2 0 0,0-2 32 0,1-2 0 0,2-2 0 0,3-4 0 0,0 0 32 0,0 0 16 0,0 0 0 0,-3-4 0 16,2-3-16-16,1-3-16 0,1-2 0 0,2-5 0 31,0-2-176-31,2-3 0 0,3-5-160 0,0-1 160 0,2-5-240 0,0 6 48 0,1-2 16 0,-2-1 0 16,2 1 176-16,-1 3-208 0,-1 2 80 0,0 2 128 16,-1 3 0-16,0-1 288 0,0 4-32 0,-1 4 0 31,-2 3 64-31,0 3 0 0,-5 6 0 0,0 0 0 15,6 1-320-15,0 4 0 0,0 1 0 0,1 3 0 0,1 3 0 16,-1 4 0-16,0 1 0 0,0 4-144 0,-1 2 144 0,1 3 0 16,-1-1 0-16,1 0-128 0,0 0 128 0,-1 1 0 15,1 0 0-15,-3-5 0 0,1 0 0 0,-2 1 0 16,0-2-144-16,-1 1 144 16,1 0-800-16,-1-2-96 0,-1-1 0 0,0-2-12240 15,-1 1-2448-15</inkml:trace>
  <inkml:trace contextRef="#ctx0" brushRef="#br0" timeOffset="75306.95">10068 3442 34959 0,'0'0'1536'0,"0"-6"336"0,1 1-1488 0,1-1-384 0,1 1 0 0,1-1 0 16,4 2 0-16,3 0 128 0,2-2-128 0,4 1 0 16,4 1 0-16,5 0 0 0,-1-2 0 0,4 2 0 15,0 0-192-15,2-1 0 16,1 1 0-16,2 1 0 15,1-1-896-15,3 1-192 0,0 0-48 0,1 0 0 16,0 1-320-16,-1 1-64 0,-3 1-16 0,-3 1 0 0,-4 0 672 16,-3 2 128-16,-5-1 32 0,-2 1 0 0,-4 1 896 0,-3 1 0 0,-3-1 0 0,-2 1 128 0,-6-5 768 0,1 6 144 15,-4 0 48-15,-1-1 0 0,-1 1 432 0,-5-2 80 16,0 1 32-16,-1-1 0 0,-5-1-176 0,1-1-48 16,-4 0 0-16,2-2 0 0,-4-2-80 0,2 0-32 15,-1-1 0-15,0-1 0 0,2-2-192 0,0-1-32 16,2 1-16-16,0-2 0 0,2-3-288 0,2 1-64 15,1-1-16-15,1-1 0 0,1-2-304 0,3 0-48 16,1-2-16-16,3 0 0 0,2-1-176 0,2-2-144 16,3 1 192-16,1-1-192 0,3 1 0 0,3 1-176 15,2 0 0-15,2 3 0 0,0 2-80 0,1 2 0 16,-1 2-16-16,1 3 0 0,-2 0 32 0,1 3 16 16,-2 2 0-16,-1 2 0 0,-3 2-96 0,0 2-32 15,-1 2 0-15,-6 3 0 0,0 2 48 0,-3 4 16 16,-2 0 0-16,-2 4 0 0,-5 2 64 0,-3 3 16 15,-1-1 0-15,-2 1 0 0,-1 2 64 0,-1-1 16 16,1 0 0-16,0-2 0 0,2-2 128 0,2-3 0 0,1-2 0 0,2-3 0 16,4-2 0-16,-1-2 144 0,4-3 0 0,1 0 0 0,1-2 208 0,0-6 32 15,4 6 16-15,3-2 0 0,2-1-80 0,2 0-32 16,3-2 0-16,0-1 0 16,4-1-160-16,3-2-128 0,0 1 144 0,1-1-144 15,1-2 0-15,0-1-192 0,0-2 16 0,1-1 0 31,1-1-1424-31,1-1-272 0,-1-3-64 0,1-1-10032 0,2-3-2016 0</inkml:trace>
  <inkml:trace contextRef="#ctx0" brushRef="#br0" timeOffset="75874.14">11097 3116 14735 0,'-11'-5'640'0,"6"3"160"0,0-1-640 0,-1 1-160 16,2 1 0-16,-3 1 0 0,2 0 4560 0,-2 1 880 15,1 3 192-15,0 0 16 0,1 0-3520 0,0 3-704 16,1 2-144-16,-1 0-16 0,1 2-592 0,1 3-112 15,0 3-32-15,2 2 0 0,1 2-256 0,0 1-48 16,0-1-16-16,1 1 0 0,1 0-208 0,-1 0 144 16,-1 0-144-16,1 0 128 0,-1 0-128 0,0 0 0 15,0-2 144-15,1 0-144 0,0-2 0 0,0 1 0 0,-1-3 0 0,1-1-128 32,1-3-688-32,1-2-128 0,-2-3-16 0,1 0-16 15,-2-7-1504-15,0 0-288 0,0 0-64 0,8-2-16 16,-1-4 1184-16,1-2 256 0,1-5 32 0,-2-3 16 15,1-4-112-15,-1-3 0 0,-2-3-16 0,0-2 0 16,-3 0 368-16,-1 0 80 0,-2 1 16 0,-1 0 0 0,-2 3 2768 0,0 0 560 0,-2 1 128 0,2 1 0 0,0 3 272 16,0 1 48-16,3 3 16 0,1 1 0 0,2 0-1104 0,3 2-240 15,-2 1-32-15,4 1-16 0,2 2-544 0,3 1-128 16,0 0 0-16,2 3-16 0,1 0-384 0,2 1-80 16,-1 3-16-16,1 2 0 0,-2 0 32 0,2 2 0 15,-4 3 0-15,0 0 0 0,-2 1-48 0,-1 1 0 16,-2 1 0-16,-3 1 0 0,-1 1-64 0,-2 1 0 15,-2 0-128-15,-2 1 192 0,-2-1-192 0,0 1 128 16,-3 0-128-16,0 2 0 0,-2 0 144 0,1 0-144 16,-1-2 128-16,2-1-128 0,0 0 0 0,2-1 0 15,0-2 128-15,3 1-128 0,1-2 0 0,2 0 0 16,1-1 0-16,3-2 0 0,2 1 0 0,2-2-144 16,0 0 144-16,2-1-160 0,1 1 160 0,1-1 0 0,-1 0 0 0,0 1-128 15,0-2 128-15,1 1 0 16,-1 1 0-16,-2-1 0 0,-2 2 0 0,0-2 176 0,-8-4-48 0,3 5 0 15,-3-5 304-15,0 0 48 0,0 0 16 0,-3 5 0 16,-1-1-48-16,-3 2-16 0,-2-2 0 0,-3 2 0 16,-2-1-240-16,-4 2-64 0,0 0 0 0,-2 0 0 15,-1 1-320-15,-2 0-80 0,-4 0-16 0,-1 1 0 32,-5-1-2928-32,-1 0-592 0</inkml:trace>
  <inkml:trace contextRef="#ctx0" brushRef="#br0" timeOffset="77240.86">2779 4437 13823 0,'-15'-7'608'0,"8"5"128"0,0-1-592 0,-1 2-144 0,0 0 0 0,2 0 0 16,0 0 1584-16,1 0 272 0,5 1 64 0,0 0 16 15,-5-1-768-15,5 1-144 0,0 0-48 0,0 0 0 16,0 0-128-16,0 0-16 0,0 0-16 0,0 0 0 15,0 0-288-15,0 0-48 0,7 2-16 0,1 0 0 16,0 0-208-16,3-1-32 0,2 1-16 0,0-1 0 16,2 0-80-16,3 0 0 0,3-1-128 0,3 0 192 15,0-2-16-15,2-1-16 0,2 0 0 0,1 0 0 16,0-2-32-16,3 1-128 0,1 1 192 0,2-1-64 0,2 2-128 16,1 0 0-16,1 1 144 0,4 0-144 0,1-1 0 15,0-1 0-15,-2 0 0 0,1-1 0 0,0 0 0 0,1 2 0 16,4 0 0-16,1 1 0 15,3 0 0-15,-1-1 0 0,2-2 0 0,-1 0 0 0,0-2 0 0,-1 2 0 16,3 1 0-16,2-1 0 0,-1 2 128 0,1 0-128 16,1-1 128-16,-1-1-128 0,-2 1 0 0,-1 0 144 15,0 0-144-15,1-1 0 0,3 2 128 0,-1-1-128 0,2-1 0 0,-2 1 0 16,-2-1 208-16,-2 0-64 16,2 0-16-16,-1 1 0 0,2-2 0 0,2 2 0 15,1-1 0-15,-2-1 0 0,-2 1-128 0,-1-1 160 16,2 1-160-16,0 1 160 0,0-2-160 0,3 2 0 15,1 0 144-15,-2-1-144 0,-3 0 128 0,1 1-128 16,0-2 128-16,0 2-128 0,1-1 0 0,1-1 0 16,2 2 0-16,-2 0 128 0,-2-2-128 0,0 1 0 0,1-1 128 0,1 2-128 15,0 0 0-15,3 0 128 32,3-2-128-32,-2 2 0 0,-1 0 0 0,-1-1 144 0,-1 1-144 0,1 0 0 0,0 0 144 0,1 0-144 0,2 0 0 0,-3 0 144 15,-1 0-144-15,-1 1 128 0,1 0-128 0,2 0 128 16,0 0-128-16,3-1 0 0,-3 1 0 0,1 1 0 15,-2 0 128-15,2-1-128 0,0 0 0 0,1-1 128 16,1 1 0-16,-2 1 0 0,1-1 0 0,-1 0 0 16,0-2-128-16,0 1 192 0,1 1-192 0,1-1 192 15,1-1-64-15,-2 1 0 0,0 0 0 0,-2-1 0 0,2 0-128 0,-2 1 0 16,1 0 0-16,1 1 128 0,-1-1-128 0,0 0 128 31,-1 0-128-31,-4 1 128 0,1-1-128 0,2 1 192 16,1 0-192-16,-1-2 192 0,-1 2-192 0,0 0 0 15,-3 0 144-15,-1-1-144 0,-2 1 0 0,-1 0 128 16,2 0-128-16,0 0 0 0,2-1 144 0,-3 1-144 16,-3 0 192-16,-1 0-192 0,-4 0 384 0,0 1-48 15,-3-1 0-15,-1 1 0 0,-2 0 64 0,1 1 16 0,-1-1 0 0,-1 0 0 16,-3 1-96-16,-2-1 0 16,-4-1-16-16,-2 1 0 0,-3 0 80 0,-6-1 0 0,1 1 16 0,-4 0 0 15,-1 0 48-15,-2 0 0 0,-1 0 0 0,-2 1 0 16,-1-1-128-16,-7 1-32 0,5 0 0 0,-5 0 0 15,0 0-128-15,0 0-32 0,0 0 0 0,0 0 0 16,0 0-128-16,0 0 0 0,0 0 0 0,0 0 0 16,0 0-368-16,0 0 0 0,0 0 0 0,0 0 0 31,0 0-1504-31,0 0-304 0,0 0-64 0,0 0-15072 0</inkml:trace>
  <inkml:trace contextRef="#ctx0" brushRef="#br0" timeOffset="77381.64">10564 4089 29199 0,'0'0'1280'0,"0"0"288"0,0 0-1248 0,0 0-320 16,0 0 0-16,0 0 0 16,0 0-464-16,0 0-160 0,0 0-16 0</inkml:trace>
  <inkml:trace contextRef="#ctx0" brushRef="#br0" timeOffset="80135.58">1945 5553 9215 0,'0'0'816'0,"-6"0"-656"0,1 0-160 0,5 0 0 0,-6 0 2032 0,1 0 368 16,-1 0 80-16,1 0 16 16,5 0-64-16,-5 0 0 0,5 0 0 0,0 0 0 15,0 0-704-15,0 0-160 0,0 0-32 0,0 0 0 16,0 0-528-16,0 0-112 0,0 0-32 0,7 0 0 0,2 0-192 0,2 0-32 16,2-1-16-16,2-1 0 0,5 0-16 0,1 0 0 15,1 0 0-15,2-1 0 0,0-2-176 0,3 1-48 16,-1-2 0-16,2 1 0 0,0-1-80 0,2 2-32 15,0-1 0-15,-2 0 0 0,0 1-272 0,-2-1 128 16,-2 2-128-16,-1 0 0 0,-2 1 160 0,-2-1-160 16,-1 2 128-16,-4 0-128 0,-3 1 0 0,-2 0 128 15,-1 1-128-15,-1 0 0 0,-7-1-208 0,0 0-128 0,4 4-32 16,0 0 0 0,-4-4-576-16,1 7-112 0,-4-1-32 0,-2 1 0 0,-3 1-1968 15,-1-1-400-15,-4 1-64 0</inkml:trace>
  <inkml:trace contextRef="#ctx0" brushRef="#br0" timeOffset="80574.95">1914 5625 19343 0,'-15'-5'848'0,"10"3"192"0,-1 0-832 0,1-1-208 0,-1 1 0 0,6 2 0 16,0 0 2416-16,0 0 432 0,-2-4 96 0,2 4 0 15,2-5-1552-15,3 1-320 0,3 1-64 0,3-1-16 0,3 1-560 0,1 0-112 16,2-2-32-16,3 3 0 15,4-1 48-15,-2 0 16 0,-1-1 0 0,0 1 0 0,-1 0 0 0,1 0 0 16,-1 1 0-16,-1 1 0 0,-3 1-176 0,0 0-48 16,-3 2 0-16,-1 2 0 0,-1-1-128 0,-2 0 128 15,-1 2-128-15,-3 1 128 0,-1 2-128 0,0 2 0 16,-3 0 0-16,-2 2 0 0,-4 1 0 0,-1 2-272 16,-2 4 64-16,-1 0 16 0,-4 2 0 0,-1 1 0 15,-1 1 0-15,0 0 0 0,-1-1 192 0,-1 0-144 0,2 0 144 0,0-1-128 16,-2-2 128-16,0-2 0 15,2 0 128-15,1-2-128 0,0-1 0 0,3-2 128 16,3-1-128-16,0-1 0 0,2-2 336 0,2-1 0 16,0-2 0-16,2 1 0 0,2-6-16 0,4 6 0 15,-4-6 0-15,4 5 0 0,4-1-128 0,2-1-16 0,1 1-16 0,2-1 0 16,3-2 32-16,2-1 16 16,-1-1 0-16,2-1 0 0,3 0 64 0,0-2 16 15,0 1 0-15,1 0 0 0,1-2-80 0,-1 1-16 0,0-2 0 0,1 3 0 0,-2-1-64 16,1 0 0-16,-1 1-128 0,-1 0 192 15,-3 1-192-15,-2 0 0 0,1 1 0 0,-4 0 0 32,-2 1-640-32,-1 0-240 0,0 1-32 0,-3 0-11120 0,-7-1-2208 0</inkml:trace>
  <inkml:trace contextRef="#ctx0" brushRef="#br1" timeOffset="85335.61">18425 5260 4607 0,'0'0'400'0,"0"0"-400"0,0 0 0 0,0 0 0 0,0 0 2496 0,4-3 432 31,1-1 80-31,-1 0 0 0,-4 4-1360 0,6-4-288 15,-2-1-48-15,0 2-16 0,-4 3-336 0,6-4-80 16,-2-1-16-16,1 1 0 0,-1 0-176 0,2-1-48 16,-3 1 0-16,0-2 0 0,-1 1 64 0,1-1 0 15,-1 1 0-15,0-1 0 0,0 2-96 0,-2 4-16 16,1-6 0-16,-1 1 0 0,0-1-80 0,0 6 0 16,-1-5-16-16,1 5 0 0,-2-5-112 0,-1 1 0 15,-2 1-16-15,1 1 0 0,-2-1 16 0,0 2 0 16,-2 1 0-16,-2 1 0 0,0 2-96 0,-4 0-16 15,0 1 0-15,-2 3 0 0,0 1-272 0,-2 1 128 16,1 2-128-16,-1 2 0 0,0-1 128 0,2 1-128 16,0 1 0-16,2 2 0 0,3-1 0 0,1 0 0 15,1 1 0-15,3-1 0 0,0 1 0 0,3-2 128 0,1-2-128 0,2 1 0 16,1 0 224-16,2-1-64 0,2-1-16 0,1 0 0 16,2-2 48-16,2 0 0 0,2-1 0 0,2-2 0 15,3 0 16-15,0-2 16 0,2 0 0 0,0-2 0 16,-2-2 32-16,2 0 16 0,1-1 0 0,-3-2 0 0,-1-1 48 0,-1-1 0 15,-2-1 0-15,0 2 0 0,-2-1-128 0,-3 2-32 16,-1-1 0-16,-2 0 0 0,-5 4-160 0,0 0 0 16,0 0 0-16,0 0 128 15,0 0-1536-15,0 0-320 0,0 0-64 0</inkml:trace>
  <inkml:trace contextRef="#ctx0" brushRef="#br0" timeOffset="89760.73">2796 5510 19343 0,'-7'-8'848'0,"7"8"192"0,-2-5-832 0,0 0-208 15,2 5 0-15,-2-4 0 0,2 4 2096 0,0 0 368 16,0 0 80-16,0 0 16 0,0 0-1184 0,0 0-224 15,-5 7-64-15,1 2 0 0,0 4-624 0,0 1-128 16,2 1-16-16,1 3-16 0,-3 2-304 0,1 1 160 16,2 1-160-16,-1 0 128 0,0 0-128 0,1 0 192 15,0-2-192-15,0 1 192 0,-1 0-64 0,1-2 0 16,0-1 0-16,1-3 0 0,0-2-128 0,0-2 192 16,0-1-192-16,1-2 192 0,0-2 128 0,-1-6 16 0,0 0 16 15,0 0 0-15,0 0 32 0,0 0 16 0,0 0 0 16,0 0 0-16,6-6-16 0,1-3 0 15,-3-2 0-15,1-3 0 0,1-3-80 0,1-3-32 0,-1-2 0 16,1-1 0-16,-1-1-112 0,2 0-32 0,1 1 0 0,0 2 0 16,-2 2-128-16,0 4 0 0,-2 3 0 0,1 2 0 15,-1 2 128-15,0 3-128 0,-5 5 0 0,0 0 128 16,0 0-128-16,5 3 192 0,0 2-192 0,-1 3 192 16,-1 2-192-16,1 2 0 0,-2 3 0 0,-1 2 0 0,1 2 0 0,0 0 0 15,1 3 128-15,-1 0-128 0,-1 0 0 0,1 0 0 16,1 0 0-16,2-1 0 0,-1-1 0 0,2-1 0 15,-1 0 0-15,3-4 0 0,-4-2 0 0,3-2 0 16,2-1 0-16,-3-3 0 0,1-3 0 0,0-1 0 16,-1-3 144-16,1-1-144 0,-1-2 176 0,2-4-48 15,1-4 0-15,0-2 0 0,-1-3 64 0,2-3 0 16,-2-2 0-16,3-2 0 0,1-2 0 0,-1-1 16 16,-3 2 0-16,0 2 0 0,-1 2-80 0,1 3 0 15,-3 1-128-15,1 3 192 0,-2 3 128 0,0 4 32 16,-2 0 0-16,-2 6 0 0,0 0-144 0,0 0-16 15,0 0-16-15,0 0 0 0,4 7-176 0,-2 2 0 0,3 2 0 0,-1 1 0 16,0 1 0-16,0 2 0 0,-1 3 0 0,2 1 0 16,0-2-176-16,1 2 48 15,-1 1 0-15,1-2 0 16,0-1-400-16,1 0-80 0,1 1-16 0,0-3 0 16,1-1-1168-16,2-2-224 0,-1-2-48 0,1-3-9344 0,0-1-1872 0</inkml:trace>
  <inkml:trace contextRef="#ctx0" brushRef="#br0" timeOffset="90012.59">3486 5372 21183 0,'0'0'944'0,"-3"-4"192"0,-1 0-912 0,4 4-224 0,0 0 0 0,0 0 0 0,0 0 3136 0,0 0 576 16,0 0 112-16,0 0 16 0,0 0-2384 0,6 6-496 15,0 3-80 1,2 2-32-16,1 2-208 0,1 4-32 0,-1 3-16 0,2 2 0 0,-1 2-192 0,0 1-32 15,-1 3-16-15,0 1 0 0,-3 1-128 0,-1 2-32 16,-3 0 0-16,-2 2 0 0,-2 2-32 0,-3 4-16 16,-1 2 0-16,-4 0 0 0,-3 1 0 0,-4 1 0 0,-1 3 0 0,-3 0 0 15,-1-2-432-15,-4-2-96 16,-2-2 0-16,-1-3-16 16,-2 1-688-16,-2-4-128 0,0-3-16 0,1-4-10416 0,-3-1-2064 0</inkml:trace>
  <inkml:trace contextRef="#ctx0" brushRef="#br0" timeOffset="90375.43">2056 5414 27183 0,'0'0'1200'0,"-1"-3"256"0,-4-3-1168 0,2 2-288 16,0 0 0-16,3 4 0 0,-5-4 976 0,2 2 144 16,3 2 32-16,-7-1 0 0,2 2-160 0,-2 2-32 15,-1 3 0-15,0 4 0 0,-1 4-640 0,-1 6-144 16,-1 3-32-16,0 3 0 0,-1 3 16 0,0 4 0 15,0 3 0-15,0 4 0 0,-1 3 32 0,2 4 16 16,2 3 0-16,1 1 0 0,-1 2-208 0,4 0 128 0,2 0-128 0,4 0 0 16,3-2 0-16,2-1 0 0,4-3 0 0,5-3 0 31,2-1-512-31,6-6-128 0,6-4-48 0,3-4 0 16,3-6-784-16,5-4-144 0,4-5-48 0</inkml:trace>
  <inkml:trace contextRef="#ctx0" brushRef="#br0" timeOffset="90877.09">3943 6337 15663 0,'0'0'1392'0,"0"0"-1120"0,0 0-272 0,0 0 0 0,0 0 2112 0,5 7 384 0,-5-7 64 0,0 0 0 16,0 0-656-16,0 0-144 15,0 0-32-15,0 0 0 0,0 0-736 0,0 0-160 0,0 0-16 0,0 0-16 16,0 0-224-16,0 0-64 0,0 0 0 0,0 0 0 15,0 0 16-15,0 0 0 32,0 0 0-32,0 0 0 0,0 0-80 0,0 0 0 0,0 0-16 0,-3-5 0 0,-1 0 16 0,0 2 0 15,4 3 0-15,-7-3 0 0,0 2-128 0,-2 1-32 16,0 2 0-16,-2 2 0 0,-2 0-80 0,-2 3-16 0,0 0 0 0,-1 3 0 16,1 2-16-16,0 2-16 0,-1 0 0 0,2 0 0 15,1 1-160-15,1 0 0 0,2 1-192 0,1 2 192 16,1 0 160-16,3-2 160 0,1 1 16 0,3-2 16 0,1-1-592 0,1 0-112 15,3-2-32-15,1 0 0 0,2 0 624 0,2-1 112 16,1-2 32-16,2-2 0 16,1 1-528-16,2-2-112 0,1-2 0 0,1-1-16 15,1 1 272-15,1-3 256 0,-2-1-64 0,2-3 0 16,0 0-704-16,-1 0-128 0,2-4-48 0,0 0-11904 16,-1-3-2384-16</inkml:trace>
  <inkml:trace contextRef="#ctx0" brushRef="#br0" timeOffset="92214.61">4487 5812 19343 0,'0'0'1728'0,"0"0"-1392"0,0 0-336 0,0 0 0 16,0 0 3456-16,7-2 640 0,1-1 112 0,1 1 16 16,-3 0-2112-16,1 0-416 0,1 1-96 0,-1 0 0 15,2 0-912-15,1 0-176 0,0 1-48 0,1 0 0 16,4 0-336-16,3-1-128 0,1 0 0 0,1 0 144 15,-2 0-304-15,2-2-64 0,0 1-16 0,-1 1 0 16,-1 0-2144-16,-2 0-432 16,-4 1-96-16</inkml:trace>
  <inkml:trace contextRef="#ctx0" brushRef="#br0" timeOffset="92386.18">4480 6020 15663 0,'0'0'688'0,"0"0"144"0,0 0-656 0,0 0-176 15,0 0 0-15,0 0 0 0,0 0 5248 0,0 0 1008 16,0 0 208-16,0 0 32 0,0 0-4512 0,8 1-896 16,1-1-176-16,2 0-32 0,1 0-368 0,2 0-80 15,2-1-16-15,2 1 0 0,2-1-416 0,2 0 0 0,0-1 0 0,2 0 0 16,1-2-192-16,0 2-112 0,1-2-16 0,-1-1-16 31,-2 0-2560-31,0-2-512 0</inkml:trace>
  <inkml:trace contextRef="#ctx0" brushRef="#br0" timeOffset="94043.17">5720 5360 26719 0,'0'0'2368'0,"0"0"-1888"15,-1-6-480-15,0-1 0 0,1 7 416 0,0 0-16 16,0 0 0-16,0 0 0 0,0 0 768 0,0 0 160 15,0 0 16-15,0 0 16 0,-3 6-880 0,1 4-176 16,-1 2-48-16,1 4 0 0,-2 4-128 0,2 2-128 16,-2 2 144-16,0 0-144 0,2 1 176 0,0 0-176 15,0 1 192-15,1 1-192 0,-1 0 192 0,0 0-192 16,2-3 192-16,-1-1-192 0,0-2 176 0,0-3-176 16,2-1 160-16,-1-3-160 0,0-2 352 0,0-1-32 15,0-3 0-15,0-1 0 0,0-7 208 0,0 0 48 16,0 0 0-16,0 0 0 0,0 0 272 0,0 0 64 0,2-10 16 0,0-3 0 15,0-4-320-15,1-2-64 0,1-4-16 0,1-2 0 16,0-5-336-16,1-1-192 16,0 0 192-16,1-1-192 0,0 0 144 0,-1 1-144 0,2 1 0 0,-4 3 144 0,2 3-144 0,-2 2 0 15,1 3 0-15,-2 2 0 0,0 4 0 0,1 2 0 16,-1 3 0-16,0 4 0 16,-3 4 0-16,0 0-144 0,0 0 144 0,7 4 0 15,-1 3-256-15,2 3 64 0,0 3 16 0,-1 3 0 0,1 1 176 16,0 3-160-16,-2 1 160 0,1 1-160 0,0 0 160 0,0 1 0 15,1 0 0-15,1 1-128 0,0 0 128 0,-1 0 0 16,0-2 0-16,1-2 0 0,-2-2 0 0,0-1 0 16,1-3 0-16,-1-2 0 0,-1-2 0 15,1-2 0-15,-1-3 128 0,1-2-128 0,-7-3 160 0,8 0-32 16,0-3-128-16,1-2 192 0,1-4 32 0,1-4 0 16,0-5 0-16,1-3 0 0,0-2-96 0,0-1-128 15,1-2 176-15,0 0-176 0,-1 0 144 0,0-1-144 16,-1 4 0-16,-1 3 144 0,-2 2-144 0,-1 2 0 15,0 4 0-15,-2 3 0 0,-1 3 0 0,-4 6 0 16,0 0 0-16,0 0 0 0,0 0 0 0,0 0 0 0,4 7-176 0,-1 4 176 16,0 2-192-16,0 1 64 15,-1 2 0-15,1 2 0 0,0 1 128 0,0-1 0 16,1 2 0-16,1 0 0 0,-1 1 0 0,3 0 0 0,-3-1 0 0,3-2 0 16,0-1 0-16,2-2 0 0,0 1 0 0,0-3 0 15,1-2-272-15,2 0-32 0,-2-1 0 0,1-3 0 31,1 0-1488-31,1-4-288 0,1-3-64 0,1-1-9312 0,0-1-1856 0</inkml:trace>
  <inkml:trace contextRef="#ctx0" brushRef="#br0" timeOffset="94515.5">6649 5408 30863 0,'0'0'1360'0,"2"-7"304"0,4 0-1344 0,-2 1-320 0,2-1 0 0,0 1 0 16,1 0 1056-16,1 2 144 16,-2 0 16-16,3 3 16 0,1 2-544 0,0 4-112 15,-1 3-32-15,0 0 0 0,-1 3-384 0,0 3-160 0,0 0 128 0,-4 2-128 16,1 2 0-16,-2 1 0 16,-1-1 0-16,-1 1 0 0,-1 0 128 0,-1-1-128 15,-1 1 0-15,0 0 128 0,-2-2-128 0,0 1 160 0,0-4-160 0,-1-2 160 16,1-1-160-16,0-2 192 15,2-1-192-15,0-1 192 0,2-7-64 0,0 0-128 0,0 0 192 0,0 0-64 16,0 0 112-16,6-5 16 0,0-1 0 0,1-5 0 16,0-4-64-16,3-1-16 0,1-3 0 0,0-2 0 15,1-4-176-15,1 0 0 0,-1-2 144 0,0 1-144 16,-1-1 0-16,-2 4 128 0,-2 2-128 0,0 4 0 16,-2 2 256-16,0 3-32 15,-3 2 0-15,-1 4 0 0,-1 0 192 0,0 6 32 0,0 0 16 0,0 0 0 16,0 0-304-16,0 0-160 0,-4 8 160 0,0 2-160 15,1 2 0-15,0 2 0 0,-1 2 0 0,2-1 0 0,1 1 0 0,1 1 0 16,0 1 0-16,1-1-160 0,1 1 160 0,2 0 0 16,-1-1 0-16,1 1 0 0,2 0 0 0,1 0 0 15,0-1 0-15,2-2 0 0,0 0-272 0,1-1-32 16,1-2 0-16,3-2 0 16,0-2-464-16,3 0-112 0,0-2-16 0,0-3 0 15,-1-1-2064-15,1-4-432 0,-1-3-64 0</inkml:trace>
  <inkml:trace contextRef="#ctx0" brushRef="#br0" timeOffset="94795.38">7159 5284 28671 0,'0'0'1280'0,"-2"-4"256"0,1-1-1232 0,1 5-304 15,-1-6 0-15,0 1 0 0,1 5 1280 0,0 0 192 0,0 0 32 0,0 0 16 16,0 0-432-16,0 0-96 15,0 0-16-15,8 3 0 0,0 1-496 0,0 3-96 0,2 2-32 0,0 2 0 0,-2 2-32 0,0 3-16 16,-1 2 0-16,1 3 0 16,-1 2-128-16,-2 2-32 0,-1-1 0 0,0 3 0 15,-2-1-144-15,-2 4 0 0,-2 2 144 0,-3 2-144 16,-1-1 160-16,-3 1-32 0,-2 2-128 0,-1 0 192 0,-1-2-192 0,-2-1 128 16,0-3-128-16,-2 0 0 15,-1-1-272-15,-2-5-160 0,0-2-16 16,-1-2-16-16,-1-3-672 0,-1-1-128 0,-2-4-16 15,-2-2-9680-15,2-3-1936 0</inkml:trace>
  <inkml:trace contextRef="#ctx0" brushRef="#br0" timeOffset="95172.89">6631 5275 26943 0,'0'0'1200'0,"-2"-7"240"0,1-1-1152 0,0 1-288 0,-1 0 0 0,-1 0 0 16,-1 2 1328-16,1-1 208 0,-1 1 32 0,0 0 16 15,4 5-592-15,-4-1-112 0,-1 2-32 0,-2 2 0 16,0-1-448-16,0 3-80 0,-3 4-32 0,1 3 0 15,-1 4-288-15,0 2 0 0,0 4 0 0,0 4 0 16,-1 3 192-16,0 3-32 0,-1 2 0 0,1 2 0 16,0 1 32-16,1 1 0 0,2 2 0 0,1 1 0 15,1-1-192-15,3 1 0 0,2-1 0 0,2-2 128 0,1-1-128 16,3-3 128-16,0-2-128 0,2-3 128 0,2-1 0 0,1-3-128 16,2-3 192-16,1-1-64 0,0-2 32 0,2-2 0 15,2-4 0-15,1-2 0 0,-2-2-160 0,3 0 0 16,-1-3 144-16,1-2-144 15,1-2-1664-15,1 0-384 0,-2-3-96 0</inkml:trace>
  <inkml:trace contextRef="#ctx0" brushRef="#br0" timeOffset="96131.27">7780 5594 22111 0,'0'0'976'0,"-5"-3"208"0,-1 1-944 0,2 0-240 16,-1 0 0-16,5 2 0 0,-4-1 1936 0,4 1 352 16,0 0 64-16,0 0 16 0,0 0-960 0,0 0-176 0,0 0-32 0,0 0-16 15,8 2-608-15,0-1-112 0,3 0-16 0,5 0-16 16,4 1-48-16,2-1-16 0,0 1 0 0,2-2 0 15,1 0 0-15,1-2 0 0,1 1 0 0,-3-1 0 16,-1 0-96-16,-1 0-16 0,-1 0 0 0,-3-1 0 16,-4 1-256-16,-2 0 160 0,-1 1-160 0,0 0 128 15,-5 0 0-15,-6 1-128 0,0 0 192 0,0 0-64 16,0 0-128-16,0 0 0 0,0 0 144 0,0 0-144 16,0 0-1392-16,0 0-336 0,0 0-80 0,-6 2-9200 15,1 0-1824-15</inkml:trace>
  <inkml:trace contextRef="#ctx0" brushRef="#br0" timeOffset="97028.76">8695 5392 13823 0,'0'0'1216'0,"-2"-5"-960"15,2 5-256-15,0 0 0 0,0 0 3968 0,0 0 736 16,0 0 160-16,0 0 16 0,0 0-3088 0,0 0-640 15,-1 6-112-15,1 4-16 0,0 1-704 0,0 2-144 16,0 3-32-16,0 0 0 0,0 3-16 0,-1 0 0 16,0-2 0-16,0 2 0 0,0 0-128 0,-1 1 128 15,1-1-128-15,0 0 128 0,1-1-128 0,-1-4 160 16,1-2-160-16,-2-1 160 0,1-2 64 0,0-3 16 16,1-6 0-16,0 0 0 0,0 0 272 0,0 0 48 15,0 0 16-15,0 0 0 0,0 0 128 0,1-6 48 16,0-4 0-16,1-3 0 0,0-5-288 0,2-1-48 15,-1-1-16-15,1-5 0 0,2-1-224 0,-1-3-48 0,1 0-128 0,0-1 192 16,-1 0-192-16,0 3 0 16,1 1 0-16,-1 4 0 0,1 3 0 0,0 3 0 0,0 3 0 15,-2 3 0-15,0 4 0 0,-1 1-128 0,-3 5 128 0,0 0-160 0,0 0-32 0,8 7 0 16,-2 3 0-16,1 2 0 0,-2 1 48 0,1 2 0 16,-1 3 0-16,1 2 0 0,-1 0 144 0,1 2-128 15,-1 1 128-15,2 1-128 0,-2-2 128 0,0 0 0 16,-1 0 0-16,2 0 0 15,0 1 0-15,1-2 0 0,-2-2 0 0,1-3 0 0,-1-2 0 0,1-2 0 16,-2-3 0-16,2-1 0 0,-1-3 128 0,1-1-128 16,-6-4 160-16,0 0-160 0,6-2 256 0,1-2-32 15,1-5-16-15,-1-3 0 0,1-3-16 0,2-3 0 16,1-3 0-16,1-2 0 0,2-1-48 0,0-2-16 16,-1-2 0-16,0 1 0 0,0-1-128 0,-1 2 0 15,0 3 0-15,-2 3 0 0,-1 2 144 0,0 4-144 0,-1 3 160 0,-2 2-160 16,0 3 224-16,-2 1-48 0,-4 5-16 0,0 0 0 15,0 0-160-15,0 0 0 16,6 7 0-16,-1 3 0 0,0 2 0 0,-1 2-144 0,0 3 144 0,-1 1 0 16,0 2-176-16,1 2 176 0,2 1-160 0,-2 0 160 15,1-1 0-15,-2 1 0 0,0 2-128 16,-2-1 128-16,4 1 0 0,-4 0 0 0,0 0 0 16,2 0 0-1,0-2-480-15,2 0-96 0,-1-1-32 0,1-1 0 16,0-2-1984-16,2-2-400 0,-1-2-80 0</inkml:trace>
  <inkml:trace contextRef="#ctx0" brushRef="#br0" timeOffset="97452.76">9447 5699 33519 0,'0'0'1472'0,"0"0"320"0,0 0-1424 0,0 0-368 16,0 0 0-16,0 0 0 0,-5 5 800 0,0 1 96 15,-2 3 0-15,2 3 16 0,-1 2-432 0,-1 2-96 16,1 0 0-16,-1 2-16 0,1 1-208 0,-1-1-32 15,0 2-128-15,2-1 192 0,-1 1-192 0,1-3 144 16,-1 1-144-16,2-2 128 0,0-1 0 0,0-3 0 16,1-2 0-16,1-2 0 15,0-1 16-15,1-2 0 0,1-5 0 0,0 0 0 0,0 0 176 0,0 0 48 0,0 0 0 0,0 0 0 16,4-5 80-16,4-4 0 16,-4-3 16-16,3-3 0 0,-1-4-208 0,2-2-32 15,1-2-16-15,0-1 0 0,-1-2-208 0,2 1 128 16,-3 2-128-16,-1 2 0 0,0 4 0 0,-1 0 128 0,1 4-128 0,1 2 0 15,-4 2 240-15,0 2 0 0,-3 7 0 0,0 0 0 16,5-4-112-16,-5 4 0 0,0 0-128 0,0 0 192 16,0 0-192-16,3 8 0 0,-1 2 0 0,0 2 0 15,0 1 0-15,1 2 0 0,-2 2 0 0,1-1 0 16,0 3 0-16,0 0 0 0,1-1 0 0,-1 1 0 0,0 0 0 0,-1-2 0 16,0 0 0-16,0-2 0 0,0 0 0 0,0-2 0 15,2-1 0-15,-1 0 0 16,-1-1-464-16,1-2-48 0,0-1 0 15,-1-2 0-15,1 0-1472 0,-2-6-320 0,0 0-48 0,0 0-16 32,0 0-368-32,0 0-80 0,0 0 0 0,0 0-5712 0,-5-4-1136 0</inkml:trace>
  <inkml:trace contextRef="#ctx0" brushRef="#br0" timeOffset="97609.8">9418 5983 4607 0,'0'0'400'0,"-7"-1"-400"16,0-1 0-16,-1-1 0 0,1 1 5072 0,2 0 944 16,0 0 176-16,5 2 32 0,-6-1-3008 0,6 1-592 15,-5-2-128-15,5 2-32 0,0 0-1008 0,0 0-208 16,0 0-32-16,6-5-16 0,2 2-688 0,2 0-128 15,2-1-16-15,2 2-16 0,1 0-224 0,2 0-128 16,0-1 128-16,2 1-128 0,1 0 0 0,0-1 0 16,0 1 0-16,-1-1 0 15,1 2-2288-15,1-1-464 0</inkml:trace>
  <inkml:trace contextRef="#ctx0" brushRef="#br0" timeOffset="99043.51">9888 5449 27231 0,'0'0'1216'0,"0"0"240"0,-6-3-1168 0,2 0-288 0,4 3 0 0,-4-3 0 15,4 3 1696-15,0 0 288 0,0 0 48 0,0 0 16 16,0 0-816-16,0 0-144 15,0 0-48-15,0 0 0 0,6-4-544 0,4 2-112 16,3 1-32-16,2 0 0 0,2 0-32 0,2 1-16 16,0-1 0-16,2 1 0 0,1-1-112 0,1-1-32 0,2 0 0 0,-2 1 0 15,-1 0-160-15,-2 0 0 0,-2 0 0 0,-1 1 128 0,-1 0-128 0,-3 1 0 16,-2 0 144-16,-2 0-144 0,-1 1 0 16,-1-1 0-16,-7-1 0 0,0 0 0 15,0 0-592-15,0 0-48 0,0 0 0 16,0 0 0-16,0 0-1920 0,-2 7-400 0,1 0-80 15</inkml:trace>
  <inkml:trace contextRef="#ctx0" brushRef="#br0" timeOffset="99565.38">10856 5167 31903 0,'0'0'1408'0,"-1"-6"304"0,1 1-1376 0,0-1-336 16,0 6 0-16,0 0 0 0,0 0 896 0,0 0 96 16,0 0 32-16,-5 4 0 0,-1 2-608 0,0 4-112 15,2 3-32-15,-3 3 0 0,0 1-272 0,1 4 0 0,-1 2 0 0,0 1 0 16,-2 2 0-16,0 0 0 0,0 2 0 0,0-1 0 16,1 1 176-16,-2-2-32 0,0-1 0 0,-1 0 0 15,1-3-16-15,2-3-128 0,2-1 192 0,-1-2-64 16,0-1 48-16,2-2 0 0,0-3 0 0,1-2 0 15,1-3 96-15,3-5 32 0,0 0 0 0,0 0 0 16,0 0 144-16,0 0 16 0,0-7 16 0,3-2 0 16,1-5-96-16,4-2-32 0,1-4 0 0,2-4 0 0,0-4-160 0,1-2-16 15,0-6-16-15,1-1 0 16,1-4-160-16,0 1 0 0,1 0 0 0,0 5 0 0,-2 3 0 0,-1 4-144 16,-2 4 144-16,-1 4 0 0,-2 4 128 0,1 3 128 15,-4 2 16-15,2 3 16 0,-2 4-96 0,-4 4-32 0,0 0 0 16,0 0 0-16,7 3-160 0,-2 2 0 15,0 2 0-15,-1 3 0 0,1 1 0 0,-1 3 0 16,0 3-176-16,2 1 176 0,-1 2 0 0,1 2 0 31,-2 2 0-31,1 2 0 0,-2 0 0 0,1 2 0 0,0-1 0 0,-1 2 128 0,0-1-128 0,1 0 0 0,-1-2-128 0,-1-2 128 16,1-2 0-16,1-1 0 16,-2-1 0-16,0-2 128 0,1-3-128 0,1-1 0 0,-1 0-176 0,0-2 176 31,0-4-832-31,-1 0-64 0,-2-1 0 0,0-7-16 15,0 0-2048-15,0 0-416 0</inkml:trace>
  <inkml:trace contextRef="#ctx0" brushRef="#br0" timeOffset="99741.99">10740 5477 29487 0,'-8'-10'1296'0,"5"6"288"0,0-2-1264 0,1 1-320 0,-1-2 0 0,2 2 0 0,1 5 1600 15,1-6 272-15,2-1 48 0,1 3 16 0,4 0-1120 0,2 0-240 16,2 1-32-16,3 0-16 0,3-2-528 15,2 2 0-15,3 1 0 0,-1 0 0 0,1-1 0 0,1 2 0 32,0 1 0-32,1 0 0 15,2-1-896-15,-1 1-96 0,0 1-16 0,-2-1 0 16,-1-1-2000-16,-1 1-416 0,-2 0-80 0,-4 0-8304 0</inkml:trace>
  <inkml:trace contextRef="#ctx0" brushRef="#br0" timeOffset="100228.49">11181 5410 10127 0,'0'0'896'0,"0"0"-704"16,-2 6-192-16,-1 2 0 0,-2 1 2368 0,1 0 432 15,1 0 80-15,-3 0 32 0,3 2-1248 0,0 0-240 0,-1 0-48 0,2 0-16 16,1 0-256-16,1-1-48 0,1 0-16 0,1 0 0 0,1-1-208 0,0 1-64 16,0 0 0-16,2 1 0 15,-1-2-64-15,3-2 0 0,-2 0-16 0,2-2 0 16,-1-1-208-16,1-2-32 0,-1 0-16 0,1-2 0 16,0-2-112-16,-1-1 0 0,2-2-16 0,-1 0 0 15,-1-3 16-15,1-1 0 0,3 0 0 0,-4-1 0 16,0-1 0-16,0 0 16 0,1-1 0 0,-2 1 0 15,1 0 48-15,-4 3 0 0,0 0 0 0,1 1 0 16,-2 1 96-16,-1 6 32 0,0-5 0 0,0 5 0 0,0 0-144 0,0 0-32 16,0 0 0-16,-5 5 0 0,2 0-336 0,-3 4 128 15,1 2-128-15,3 2 0 0,0 1 0 0,-2 4 0 16,0 3 0-16,2 2-128 0,1 1 128 0,1 3 0 16,0 2-144-16,-2 3 144 0,1 2 0 0,0 2 0 15,0 1-144-15,1-2 144 0,-2 0 0 0,2-1 0 16,0 1 0-16,0-1 0 0,2 0 0 0,-2-3 0 0,0-3 0 0,0 0 0 15,-2-3 0-15,1-3 0 0,1-2 0 0,-1-4 0 16,0-1 160-16,-3-4-160 16,2-2 160-16,0-1-160 0,-2-3 256 0,-1-2-64 0,0-3 0 0,-1-1 0 15,0-3 80-15,-2-1 16 0,-1-3 0 0,1-2 0 16,0-2 32-16,0-1 0 0,-1 0 0 0,1-3 0 16,2 0-16-16,-2-2 0 0,3 1 0 0,0-1 0 15,3 2-144-15,1-1-32 0,1 2 0 0,3-1 0 16,3 1-128-16,0 1 0 0,1-1 0 0,2 2 0 15,-1 0 0-15,3 1 0 0,2 1 0 0,-1 1 0 16,-1-1-336-16,0 2 48 0,1 1 16 0,1 2 0 31,-1-1-624-31,0 3-112 0,-1-1-16 0,-1 2-16 16,0-1-2496-16,0 0-496 0</inkml:trace>
  <inkml:trace contextRef="#ctx0" brushRef="#br0" timeOffset="100683.6">11676 5257 32367 0,'0'0'1424'0,"0"0"304"0,0 0-1376 0,0 0-352 15,0 0 0-15,0 0 0 0,-5 5 1344 0,0 2 208 16,1 0 48-16,1 0 0 0,-2 1-576 0,2 0-96 16,0 1-32-16,1 0 0 0,-1 1-272 0,2-1-64 15,0 0-16-15,0 0 0 0,1-2-224 0,0 1-64 16,0 0 0-16,1 0 0 0,0-1-112 0,1 0-16 16,-2-7-128-16,0 0 192 15,4 5-192-15,-1 0 176 0,-3-5-176 0,0 0 160 16,0 0-656-16,8 0-128 0,-8 0-16 0,5-5-16 15,-1 0-2672-15,0-2-544 0</inkml:trace>
  <inkml:trace contextRef="#ctx0" brushRef="#br0" timeOffset="101375.35">12034 5160 22111 0,'-2'-10'1968'0,"1"6"-1584"16,-2-3-384-16,2 1 0 0,2-1 1408 0,-1-1 208 16,-1 1 48-16,2-1 0 0,2-1 64 0,0 0 32 15,1 1 0-15,2-1 0 0,1 1-896 0,1 1-176 16,1 1-48-16,0 0 0 0,1 3-352 0,0 1-80 15,-1 1-16-15,2 3 0 0,0 0-192 0,0 1 0 16,-1 2 0-16,0 1 0 0,-3 3 0 0,-1 1 0 16,0 1 0-16,-3 2 0 0,1 2 0 0,-2 1 0 15,-2 1 0-15,-1 0 0 0,-4 2 0 0,0 1 128 16,-3 0-128-16,0-1 0 0,0 3 144 0,-2-1-144 0,0-2 128 0,1-1-128 16,-1-2 128-16,2-1-128 15,1-4 0-15,1-1 128 0,1-2-128 0,1-1 160 16,4-7-160-16,0 0 160 0,0 0-32 0,0 0 0 15,0 0 0-15,0 0 0 0,6-7 128 0,2-2 0 0,-1-3 16 0,3-2 0 16,1-5-80-16,2-1-32 0,1-1 0 0,1-1 0 16,1-3-160-16,1 0 192 0,-1 0-192 15,1 0 192-15,-2 2-192 0,-1 2 160 0,-2 3-160 0,-2 1 160 16,-3 3 160-16,0 3 48 0,-3 2 0 0,0 1 0 16,-3 3 16-16,-1 5 16 0,0 0 0 0,0 0 0 15,0 0-240-15,-7 2-160 0,0 4 192 0,2 1-192 0,-3 2 0 0,1 2 0 16,-1 2 0-16,1 3 0 15,1 0 0-15,1 2-144 0,3 2 144 0,1-1 0 0,2 0 0 0,1 0 0 16,2-1 0-16,2 1-128 0,0 0 128 0,2-3 0 16,1-2 0-16,2-1 0 0,1-1 0 0,0 0 144 15,2-2-16-15,0-1-128 16,1-3-256-16,2 0-144 0,0-3-48 0,1 0-12336 16,-1 0-2464-16</inkml:trace>
  <inkml:trace contextRef="#ctx0" brushRef="#br0" timeOffset="107724.49">3057 7671 25791 0,'-1'-13'1152'0,"1"13"224"0,-2-5-1104 0,1 0-272 0,1 5 0 0,0 0 0 15,-2-5 544-15,2 5 48 16,0 0 16-16,0 0 0 0,0 0 64 0,0 0 16 16,-4 6 0-16,0 3 0 0,1 3-560 0,0 3-128 15,1 0 0-15,-2 3 0 0,1 1 0 0,0 1 0 16,-1 1 0-16,1 2 128 0,1 1 0 0,-1 2 0 0,-1-1 0 0,2-1 0 16,0 0 16-16,0 0 0 0,0-2 0 0,0-2 0 15,2 0-144-15,0-2 128 0,-1-4-128 0,1-1 128 16,0 1 64-1,0-3 0-15,0-4 0 0,0 0 0 0,0-7 272 0,0 0 64 0,0 0 16 0,0 0 0 0,0 0 288 0,0 0 48 16,3-7 16-16,-1-2 0 0,0-3-224 0,0-3-32 16,4-4-16-16,-2-3 0 0,0-3-304 0,1-4-48 15,0-3-16-15,2 1 0 0,0 0-256 0,0 2 160 16,3 3-160-16,-3 3 128 0,-3 2-128 0,2 3 0 16,-1 3 0-16,0 3 0 0,-1 1 272 0,1 3 32 15,-2 2 0-15,-3 6 0 0,0 0-304 0,0 0 0 16,0 0 0-16,6 8 0 0,1 2 0 0,1 2-272 15,-1 6 48-15,2 2 16 0,0 2 208 0,0 2-176 16,-1 1 176-16,1 1-160 0,1 0 160 0,0 0 0 0,0 1 0 0,1-1 0 16,0-2 0-16,0-2 0 15,0-2 0-15,0-2 0 0,-1-2 0 0,0-2 0 16,-1-2 0-16,-1-2 0 0,0-3 0 0,0-3 192 0,-1-1-64 0,1-5 0 16,-1-2 80-16,0-3 32 0,2-1 0 0,1-4 0 15,0-3 96-15,1-3 32 0,1-6 0 0,0-2 0 16,0-4-128-16,0-2-32 0,2-2 0 0,-3 4 0 31,-1 1-208-31,-2 4 0 0,0 3 128 0,-1 3-128 0,-2 5 0 0,0 3 176 0,-2 2-176 0,0 2 160 31,-3 7-160-31,0 0 0 0,0 0 0 0,0 0 128 16,6 2-128-16,-2 4-144 0,-1 1 144 0,1 1-208 16,0 4 208-16,0 3 0 0,0 0 0 0,0 3-144 0,1-1 144 0,0 2-208 15,-1 1 80-15,2 1 128 0,-1 1 0 0,1 0 0 16,-1-1 0-16,1-2 0 0,1 0-128 0,-1 0 128 15,2-2 0-15,0-1 0 16,0-3-496-16,2-1-16 0,0-1-16 0,1-2 0 16,1-2-1792-16,3-4-368 0,0-2-64 0,1-2-13216 15</inkml:trace>
  <inkml:trace contextRef="#ctx0" brushRef="#br0" timeOffset="108116.07">4016 7766 26719 0,'0'0'1184'0,"0"0"240"0,-1-7-1136 0,1 1-288 15,0-1 0-15,0 7 0 0,2-5 1872 0,-2 5 320 16,4-6 64-16,-4 6 16 0,6-3-1088 0,2 2-224 16,0 2-32-16,2 2-16 0,1 2-528 0,0 1-96 15,0 3-32-15,0 2 0 0,-1 2-128 0,-1 2-128 16,-1 0 192-16,-2 1-192 0,0 2 160 0,-1 0-160 0,-1-2 128 0,-2 1-128 16,-2 0 128-16,0 0-128 0,-1-1 128 0,0 1-128 15,-1-3 160-15,1-1-160 0,0-1 192 16,1-1-192-16,0-2 128 0,1 0-128 0,-1-9 0 0,0 0 0 15,0 0 0-15,0 0 0 0,6-2 0 0,2-4 0 16,0-3-144-16,3-3 144 0,1-3-128 0,1-5 128 0,0-4-192 0,0-2 64 16,-1-4 0-16,0 1 0 0,0 2 128 0,-1 1 0 15,0 1 0-15,-3 3 0 0,0 3 192 0,-3 4 64 16,0 3 0-16,-2 2 16 0,-2 3 304 0,-1 7 64 16,0 0 16-16,0 0 0 0,0 0-416 0,0 0-96 15,0 8-16-15,-2 3 0 0,-2 2-128 0,2 2 0 16,1-1 0-16,2 2-176 0,0 3 176 0,2 2 0 15,0 0 0-15,1 1 0 0,1-3 0 0,0-1 0 16,1 0 0-16,-1 0 0 0,2-1 0 0,-1-1 0 16,3-2 0-16,-1-1 0 15,1-2-528-15,2-2-32 0,-3-3 0 0,3 0 0 16,2-3-1424-16,0-2-304 0,1-3-48 0,1-3-8384 16,2-4-1680-16</inkml:trace>
  <inkml:trace contextRef="#ctx0" brushRef="#br0" timeOffset="108352.5">4703 7612 19343 0,'0'0'848'0,"-3"-5"192"0,-2-1-832 0,-1 1-208 16,2 0 0-16,4 5 0 0,-4-3 3616 0,4 3 672 0,0 0 144 0,0 0 32 15,0 0-2928-15,0 0-576 0,0 0-112 0,1 8-16 16,3 1-544-16,0 4-96 16,-1 2-32-16,3 1 0 0,1 3 0 0,0 1 0 0,0 0 0 0,-2 1 0 15,2 1-160-15,-4 2 0 0,-3 1 144 0,-1 2-144 16,0-2 128-16,-2 1-128 0,-3 2 128 0,-3 0-128 15,-2 2 192-15,-3 1-48 0,-3-1 0 0,-2-1 0 32,-2 0-480-32,0-2-112 0,0-1 0 0,0-3-16 15,0-1-528-15,0-4-96 0,2-2-32 0,-2-2 0 0,-1-2-1920 0,0-3-384 0</inkml:trace>
  <inkml:trace contextRef="#ctx0" brushRef="#br0" timeOffset="108601.82">3945 7604 35535 0,'0'0'1568'0,"0"0"336"0,0 0-1520 0,-5 3-384 16,-3 0 0-16,1 1 0 0,-2 3 0 0,-1 3 0 16,-1 3 0-16,0 5 0 0,-1 2 192 0,0 4-48 15,1 1 0-15,1 3 0 0,2 3-144 0,3 2 0 16,-2 2 0-16,4 2 0 0,2 0 0 0,2 2 0 15,2 0 0-15,5 0 0 0,3-2 0 0,3-1 0 0,2-1 0 0,4-4 0 16,0-1 0-16,2-2-256 16,2-4 64-16,3-4 16 15,1-4-1264-15,4-3-256 0,4-4-48 0,6-3-12240 0</inkml:trace>
  <inkml:trace contextRef="#ctx0" brushRef="#br0" timeOffset="108884.96">5154 7851 35935 0,'0'0'1600'0,"0"0"320"0,0 0-1536 0,0 0-384 15,0 0 0-15,1-5 0 0,-1 5 1216 0,4-6 160 16,0 0 32-16,3 2 16 0,-1-1-640 0,4 1-128 16,3 1-16-16,3-2-16 0,0 1-400 0,3 0-80 15,1-1-16-15,1 2 0 0,0 0-288 0,0 0-64 16,1 2-16-16,-3 0 0 16,0 1-2640-16,-2 1-512 0,-4 1-128 0</inkml:trace>
  <inkml:trace contextRef="#ctx0" brushRef="#br0" timeOffset="109025.62">5130 8053 38879 0,'0'0'1728'0,"0"0"336"0,0 0-1648 0,0 0-416 0,0 0 0 0,0 0 0 15,0 0 768-15,0 0 64 0,9 1 0 16,4-1 16-16,4 0-320 0,2 0-64 0,6-1-16 0,-1-1 0 16,1-1-320-16,4-1-128 0,2 0 0 0,0 1 144 15,1-1-2480-15,1 1-496 0</inkml:trace>
  <inkml:trace contextRef="#ctx0" brushRef="#br0" timeOffset="111642.75">6358 7494 28559 0,'-2'-4'2544'0,"-2"0"-2032"0,2 0-512 0,2 4 0 15,0 0 1296-15,0 0 176 0,0 0 16 0,-4 0 16 16,0 2-672-16,1 2-128 0,1 1-16 0,-1 4-16 15,-1 2-448-15,1 2-96 0,1 2 0 0,0 0-128 16,-1 1 0-16,0 3 0 0,1 1 0 0,1 1 0 16,-1-1 0-16,-1-2 160 0,2 1-160 0,0-1 128 15,0-2-128-15,1 0 0 0,-2-2 144 0,2-1-144 16,0 0 208-16,-1-3-16 0,1-2-16 0,-1-2 0 16,0 0 176-16,1-6 32 0,0 0 16 0,0 0 0 0,0 0 192 0,0 0 48 15,0 0 0-15,0-8 0 0,1-3-96 0,1-3-16 16,0-4 0-16,2-4 0 0,3-3-240 0,1-4-48 15,1-1-16-15,0-2 0 0,1-2-224 0,0 1 128 16,0 2-128-16,0 2 0 0,-1 3 144 0,0 3-144 16,-2 2 128-16,1 4-128 0,-1 4 320 0,-1 3 0 15,1 4-16-15,-1 1 0 0,1 2-128 0,-7 3-32 0,7 1 0 16,0 3 0-16,1 4-144 0,-1 3-144 16,0 2 144-16,2 3-208 0,-1 0 208 0,-3 2-176 15,2 2 176-15,0-1-160 0,-1 2 160 0,1 0 0 16,0-1 0-16,0 1 0 0,0 2 0 0,-1-2 0 0,2-1 0 15,-3-2 0-15,3-1 0 0,-1-3 0 0,-1-2 0 0,0-2 0 16,-2-2 0-16,1-3 0 0,-5-5 0 16,5 3 0-16,-5-3 0 0,7-4 176 0,-1-1-176 15,2-3 192-15,-2-2-48 0,1-4 0 0,1-5 0 0,2-3 0 16,1-2-144-16,0-2 160 0,1-2-160 0,0 2 160 16,0 2-160-16,-1 0 0 0,0 4 0 0,0 2 128 15,-1 4 0-15,0 3 0 0,-1 2 0 0,-2 2 0 16,0 4 16-16,0 2 0 0,-2 3 0 0,2 1 0 15,-2 2-144-15,2 1 0 0,-3 3 0 0,2 2 0 0,-2 1 0 0,1 3 0 16,-1 0 0-16,0 1 0 0,1 3-288 0,-1 1 64 16,1 1 16-16,-1 1 0 15,-1 0-496-15,2 1-112 0,1-1-16 0,2 0 0 16,0 0-1808-16,2-1-368 0,-1-1-80 0,4-4-13344 0</inkml:trace>
  <inkml:trace contextRef="#ctx0" brushRef="#br0" timeOffset="111988.31">7179 7728 31215 0,'0'0'1376'0,"0"0"288"0,-3 6-1328 0,-2 1-336 16,-1 0 0-16,0 2 0 0,-3 2 976 0,0 1 128 15,0 2 32-15,0 0 0 0,1 2-368 0,-1 0-64 16,-1-2 0-16,1 1-16 0,0 1-272 0,2-1-48 0,-2 0-16 0,1-1 0 16,1-1-96-16,2-2 0 15,-1-1-16-15,1-1 0 0,1-2-48 0,1-1-16 0,3-6 0 0,0 0 0 16,-2 5 48-16,2-5 16 0,0 0 0 0,0 0 0 15,0 0 96-15,2-5 32 0,2-3 0 0,1-1 0 16,0-4-80-16,2-2-16 0,4-4 0 0,0 0 0 16,0 0-272-16,0 0 160 15,0 1-160-15,0 3 128 0,0 2-128 0,0 2 0 0,-1 2 0 0,-1 2 0 16,-1 3 0-16,-1 1 256 0,-1 2-32 0,0 2-16 0,1 1-80 0,0 2 0 16,-2 3-128-16,1 2 192 0,-3 1-192 0,0 2 0 15,1 1 0-15,-1 2 0 0,0 2 0 0,0-1 0 16,1 1 0-16,0 0 0 0,1 2 0 0,-1-1 0 15,0-2 0-15,1 1 0 0,-2-2 0 0,1 0 0 16,0-1 0-16,-1-1 0 16,0-1-704-16,1-1-96 0,-1-1-16 0,-1-1-11984 15,-1-2-2416-15</inkml:trace>
  <inkml:trace contextRef="#ctx0" brushRef="#br0" timeOffset="112145.25">7111 8041 33807 0,'0'0'1488'0,"0"0"320"0,0 0-1440 0,0 0-368 16,0 0 0-16,0 0 0 0,0-4 736 0,0 4 80 16,0 0 16-16,6-7 0 0,1 2-336 0,4-1-64 15,2 1-16-15,2 0 0 16,1 1-416-16,3-1 0 0,2 0-144 0,1-1-11168 16,2 0-2224-16</inkml:trace>
  <inkml:trace contextRef="#ctx0" brushRef="#br0" timeOffset="112786.76">6984 8021 8287 0,'0'0'736'0,"0"0"-592"0,0 0-144 0,7-4 0 16,1-4 2480-16,0 3 464 0,-3 0 80 0,0 1 32 0,-5 4-624 0,0 0-128 16,0 0-32-16,0 0 0 0,-5 5-1088 0,1 2-224 15,1 1-32-15,-1 2-16 0,0 1-432 0,-1 0-96 16,1 2 0-16,-1 2-16 0,-2 2-112 0,-1-1-32 16,1 1 0-16,-1-1 0 0,-1 1-224 0,1-2 128 15,2-1-128-15,-3 0 0 0,1-3 0 0,2-2 0 0,0 0 0 0,2-3-9824 31,0-1-1872-31</inkml:trace>
  <inkml:trace contextRef="#ctx0" brushRef="#br0" timeOffset="113085.77">7772 7405 9215 0,'-3'-10'400'0,"3"6"96"0,1-3-496 0,0 1 0 0,0-1 0 0,0 2 0 0,2-1 6272 0,-3 6 1152 15,2-5 224-15,-2 5 48 0,2-5-5024 0,-2 5-1008 16,0 0-208-16,0 0-48 0,0 0-800 0,0 0-160 16,0 0-48-16,6 6 0 0,-1 1-256 0,-3 4-144 15,0 2 160-15,2 2-160 0,-1 3 0 0,0 0 128 16,1 2-128-16,-2 1 0 0,0 1 0 0,-1 0 128 15,-1 0-128-15,1 0 0 0,1 1 0 0,0-1 0 16,-1-2 0-16,-1-1 0 16,0-2-512-16,0 0-192 0,0-2-32 0,0-2-16 15,0-1-2672-15,-1-2-544 0</inkml:trace>
  <inkml:trace contextRef="#ctx0" brushRef="#br0" timeOffset="113258.82">7658 7603 37087 0,'0'0'1648'0,"0"0"336"0,-3-5-1600 0,3 5-384 16,0 0 0-16,0-6 0 0,0 1 992 0,2 0 112 0,3 0 32 16,4 0 0-16,3 2-624 0,4 0-128 0,2 1-32 0,4-1 0 15,4 2-224-15,2 1-128 0,1-2 128 0,2 1-128 32,-1 0-320-32,1 0-128 0,-1 0-16 0,0 1-11888 0,-4-2-2384 0</inkml:trace>
  <inkml:trace contextRef="#ctx0" brushRef="#br0" timeOffset="113838.42">9228 7153 32655 0,'0'0'1440'0,"0"0"304"0,0 0-1392 0,0 0-352 0,0 0 0 0,-3 7 0 16,0 1 656-16,-1 4 64 15,-2 4 16-15,-1 4 0 0,-2 3-144 0,-2 1-16 0,-1 2-16 0,-2 0 0 16,2 4-256-16,-3-1-48 0,0 1-16 0,-1 1 0 16,1 0-32-16,0 1 0 0,2 0 0 0,0-2 0 15,0-1-80-15,1-4-128 0,1-2 176 16,2-3-176-16,0-3 192 0,3-4-64 16,1-3 0-16,2-3-128 0,0-1 320 0,3-6-32 0,0 0-16 0,0 0 0 0,1-7 128 0,3-5 32 15,4-4 0-15,1-5 0 0,-1-4-224 0,3-4-32 16,1-4-16-16,2-4 0 0,1-4-160 0,0-2 0 15,2 0 0-15,-2 1-176 0,0 2 176 0,-1 1 0 16,-1 5 0-16,-2 4 0 0,1 5 0 0,-2 4 224 16,-3 3-32-16,-1 4 0 0,2 5 256 0,-1 5 64 15,-2 2 0-15,-5 2 0 0,8 4-512 0,0 4 0 16,-2 3 0-16,1 3 0 0,-1 3 0 0,1 2 0 16,0 3 0-16,0 3 0 0,1 0 0 0,-1 0 0 15,-1 2 0-15,1 0 0 0,-1 2 0 0,0 2 0 16,0-2 0-16,0 1 0 0,-2-3 0 0,1 1 0 15,-1-2 0-15,-1 0 0 0,1-2 0 0,-1-2-160 16,0-3 160-16,1-3-128 16,-4-2-704-16,1 1-128 0,1-5-16 0,-1-3-16 15,-1-1-2400-15,0-6-464 0</inkml:trace>
  <inkml:trace contextRef="#ctx0" brushRef="#br0" timeOffset="114434.63">9015 7536 14735 0,'-4'-3'1312'0,"1"-2"-1056"16,2 0-256-16,1-1 0 0,1 1 4448 0,-1 5 832 0,5-6 160 0,3 2 48 16,3 0-4208-16,3-1-848 0,4 2-176 0,3 0-16 15,2 0-240-15,2 1 0 0,4 1 0 0,0 0 0 16,1 0-352-16,1 0 32 0,-1 0 16 0,-2 0 0 16,-3 0-672-16,0 1-144 0,-3 0-32 0,-3 2 0 15,0-1 304-15,-3 1 48 16,-5 0 16-16,-3 3 0 0,-1 0 528 0,-2 2 128 0,-1 0 128 0,-2 2-208 0,0 0 672 15,0 1 144-15,-5 0 32 0,1 1 0 0,0 1 160 0,-1 0 32 16,1 0 16-16,0 1 0 0,1 1-272 0,1-3-48 16,-1-2-16-16,2 1 0 0,1 0 16 0,1-1 0 15,2-2 0-15,0-2 0 0,-5-5-80 0,9 3-32 16,0 0 0-16,1-3 0 0,0-1-128 0,0-2-32 16,0 0 0-16,-1-2 0 0,1-3 64 0,0-1 0 15,-1-2 0-15,-1 0 0 0,-1 0 128 0,0 0 16 16,0-1 16-16,-2 1 0 0,0 0-128 0,-3 1-32 15,0 1 0-15,0 3 0 0,-1 0 160 0,-1 6 32 16,0 0 0-16,0 0 0 0,0 0-208 0,0 0-48 16,0 0 0-16,0 0 0 0,0 9-256 0,0 2 0 15,-1 1 0-15,0 5 0 0,-1 2 0 0,1 3 0 0,0 1-160 0,0 3 160 16,1 2 0-16,-3 3 0 0,3 1-144 0,0 1 144 16,-1 1 0-16,0 1 0 15,0 2 0-15,0 0 0 0,0 2 0 0,0-2 0 0,1-2 0 0,0 0 0 16,-1-2 0-16,2-3 0 0,-2-4 0 0,1-2 0 0,-1-5 0 0,-1-1 0 15,0-2 0-15,0-3 144 0,0-5 0 16,0-1 0-16,2-7 0 0,0 0 0 0,-7 0 176 0,0-2 48 16,0-3 0-16,-1-1 0 0,-1-3 80 0,0-2 32 15,2-1 0-15,-1-1 0 0,0-2-288 0,2 0-48 16,0 0-16-16,2-1 0 0,1 1-128 0,0-1 0 16,2 0 0-16,2-2 0 0,2 1 0 0,-1 0 0 15,2 1 0-15,3 0-176 16,0 1-384-16,3-1-80 0,2 1 0 0,-1 0-16 15,4-1-2096-15,0 1-432 0,2-1-80 0</inkml:trace>
  <inkml:trace contextRef="#ctx0" brushRef="#br0" timeOffset="114622.34">10023 7568 30399 0,'0'0'2704'0,"0"0"-2160"0,0 0-544 0,-3-3 0 15,3 3 2560-15,0 0 384 16,0 0 96-16,0 0 16 0,0 0-1968 0,0 0-400 16,0 0-80-16,0 0-16 0,-3 5-592 0,2 2 0 0,2-1 0 15,1 1 0-15,0 1-176 0,1-1-96 0,0 0-32 0,3 0 0 32,0-3-2336-32,0 0-480 0,2-1-80 0</inkml:trace>
  <inkml:trace contextRef="#ctx0" brushRef="#br0" timeOffset="115155.7">10352 7281 13823 0,'0'-6'1216'0,"1"0"-960"15,2-1-256-15,1 0 0 0,-1-2 4416 0,1-1 848 16,3 0 176-16,1 0 16 0,-2-1-3088 0,2 2-608 16,2 2-128-16,-1 0-32 0,0 0-816 0,1 2-160 15,1 3-48-15,1 2 0 0,2 2-320 0,-1 1-80 16,0 3-16-16,0 1 0 0,0 3-160 0,0 2 0 16,-2 3 0-16,-2 1 0 0,-1 2 0 0,-1-1 0 0,-3 1 0 0,-2 1 0 15,-2 2 0-15,-2 1 0 16,-2 2 128-16,-4 0-128 0,0 0 0 0,0 0 0 15,-3 1 0-15,1-1 128 0,0-1-272 0,1-2-64 16,1-4-16-16,3-2 0 0,0-4 224 0,2-4-176 0,1-1 176 0,2-6-160 16,0 0 160-16,0 0 0 0,0 0 160 0,5-7-160 15,2-2 176-15,2-3-176 16,2-4 192-16,2-2-192 0,1-2 0 0,3-2 0 0,0-3 0 0,1-1 0 16,0-2 0-16,-2 2 0 0,1 3 0 0,-1 0-144 15,-3 2 144-15,-2 2 192 0,-2 4-32 0,-1 3-16 16,-3 2 336-16,-1 2 64 0,-2 2 16 0,-2 6 0 15,0 0-176-15,0 0-48 0,0 0 0 0,0 0 0 16,-4 8-336-16,2 2 0 0,0 2 0 0,1 1-128 16,-1 3 128-16,2 0-160 0,2 3 160 0,-1 0-160 0,2-1 160 15,2 0 0-15,-1 0 0 0,3-3 0 0,-1-1 0 0,2-1 0 16,0 1 0-16,1-4 0 0,2-3-384 0,0 0 0 16,3-2 0-16,1-1 0 15,3-3-1504-15,2-1-288 0,2-1-64 0</inkml:trace>
  <inkml:trace contextRef="#ctx0" brushRef="#br0" timeOffset="124503.76">1423 9129 13823 0,'-2'-3'1216'0,"2"3"-960"0,-2-4-256 0,2 4 0 15,-4-5 3392-15,4 5 640 16,0 0 128-16,0 0 32 0,-3-2-2496 0,3 2-496 0,0 0-112 0,0 0 0 16,0 0-544-16,-5 8-96 0,-4 3-32 0,3 2 0 15,1 3-224-15,-1 3-64 0,3 2 0 0,1 2 0 16,-3 1-128-16,3 1 128 0,0-1-128 0,1 3 128 16,0-1-128-16,3 1 0 0,0-2 144 0,1-1-144 15,2-2 0-15,0-2 0 0,2-1 0 0,1-4 0 16,-1-1 192-16,2-2-48 0,1-2 0 0,1-2 0 15,2-2-16-15,1-3-128 0,0-2 192 0,0-2-64 0,-1-3 16 16,3-4 0-16,0-3 0 0,0-5 0 0,-1-2 112 0,-1-4 32 16,1-1 0-16,0-6 0 0,-2-3-80 0,-1-1-16 15,-1-2 0-15,-2 2 0 0,-1 1-64 0,-2 3 0 16,1 4-128-16,-4 3 192 0,1 2 384 0,-2 3 80 0,-2 2 16 0,1 3 0 16,0 3 96-16,-1 3 32 0,-2 0 0 0,2 6 0 15,0 0-352-15,0 0-80 16,0 0-16-16,0 0 0 0,0 0-352 0,-1 9 0 0,0 1 0 0,0 3-128 15,1 3 128-15,1 0-192 16,0 2 192-16,0 0-192 0,1 1 192 0,1 2 0 0,1 0 0 0,-1 1-128 16,0-1 128-16,4 0 0 15,-3-1 0-15,2-1 0 16,-2-1-592-16,2-2-48 0,0 0 0 0,2-3 0 0,2-1-1936 0,1-2-400 16,1-2-80-16</inkml:trace>
  <inkml:trace contextRef="#ctx0" brushRef="#br0" timeOffset="124818.54">2148 9100 31327 0,'0'0'2784'16,"-7"5"-2224"-16,0-2-560 0,-4 3 0 0,0 1 1088 0,-1 3 128 31,-3 1 0-31,0 2 16 0,0 2-272 0,0-1-64 0,2 1-16 0,1 1 0 0,0-2-464 0,3 0-96 16,4 1 0-16,0 0-16 0,3-2-304 0,3 2 0 15,2-2 0-15,3-1 0 0,0-1 0 0,4-1-144 31,4-1 144-31,-2-2-128 0,0-1 128 0,0-2-192 16,2-1 192-16,-2 0-192 0,3-2 192 0,-1 0-128 0,0-1 128 0,-1 0-128 16,-1 1 128-16,-2 0 0 15,-2 0 0-15,-1 0 0 0,-7-1 128 0,0 0 64 16,0 0 16-16,0 0 0 0,0 0 432 0,0 7 96 16,-3-2 16-16,-1 2 0 0,-4 1-160 0,1-1-16 0,-2 1-16 0,-1 0 0 15,0-1-352-15,-1 1-64 0,0 0-16 0,0 0 0 16,-1-2-128-16,0 1 0 0,0-1 0 0,1 1-176 31,1-3-624-31,2 0-128 0,2-2-32 0,6-2 0 16,0 0-2880-16,0 0-576 0</inkml:trace>
  <inkml:trace contextRef="#ctx0" brushRef="#br0" timeOffset="124991.05">2322 9320 19343 0,'0'0'1728'0,"0"0"-1392"15,1 7-336-15,0 1 0 0,-1 0 3232 0,0 2 576 16,0 0 112-16,-1 1 32 0,0 0-1904 0,0 0-384 15,-1-1-80-15,0 1-16 0,1 1-1056 0,1 0-192 16,0-1-64-16,1-2 0 0,1-2-256 0,0-1 0 16,-2-6 0-16,5 6 0 15,-5-6-1776-15,9 1-400 0,-1-3-96 0,2-4-16 16,1-4-1168-16,0-2-256 0,12-17-32 0,-9 2-16 0</inkml:trace>
  <inkml:trace contextRef="#ctx0" brushRef="#br0" timeOffset="125085.99">2424 9151 13823 0,'-4'-8'1216'0,"-2"-1"-960"16,0 1-256-16,-2-1 0 0,0 1 4032 0,1 0 752 0,-1 2 144 0,0 1 48 15,0 0-3232-15,2 3-640 16,1 0-128-16,5 2-16 0,0 0-960 0,0 0-400 0,0 0 16 0,0 0 16 31,9 4-3152-31,2 1-624 0,12 6-128 0,-3 2-16 0</inkml:trace>
  <inkml:trace contextRef="#ctx0" brushRef="#br0" timeOffset="125771.02">2508 9374 4607 0,'0'9'400'0,"-2"0"-400"0,-1-1 0 0,1 0 0 0,-1 0 5088 0,1 0 928 16,-2-1 192-16,2 0 48 0,2-7-2784 0,0 0-544 15,0 0-112-15,0 0-32 0,0 0-1200 0,0 0-240 16,0 0-64-16,0 0 0 0,8-3-528 0,1-2-112 16,-2-1-32-16,3-3 0 0,2-2-336 0,0 0-64 15,1-1-16-15,1 1 0 0,1 0-192 0,1 2 0 16,-5 1 0-16,0 3 0 0,-1 2 0 0,-1 1 0 16,1 4 0-16,0 0 0 0,-1 1 0 0,1 3-160 15,0 1 160-15,0 2-192 0,1 0 192 0,0 0-128 16,1 1 128-16,0-1-128 0,2 1 0 0,2-1 0 15,1 0 0-15,1-1 0 0,-1-3-128 0,2-2-32 0,2 0 0 0,-2-3 0 16,-1-4 48-16,0 0 16 16,-3-2 0-16,0-1 0 0,-3-3 224 0,-1-1 0 0,-1-1 0 15,-1 0 0-15,-2-5 128 0,0 0 64 0,-2-2 0 0,-1 1 16 16,-2 2 48-16,-2 0 16 0,-2 2 0 0,-2 1 0 16,1 2 96-16,-1 2 16 0,-2 1 0 0,0 4 0 15,0 2-112-15,-2 2-16 0,-2 1 0 0,1 3 0 16,-1 4-256-16,0 1 0 0,-1 1 0 0,2 1 0 15,-2 1-176-15,2 1 176 0,3 1-192 0,1 2 192 16,0-1-176-16,1 0 176 0,3 0-160 0,1-2 160 0,1-1-192 0,2-1 192 16,1-1-208-16,1-2 80 0,2-4-128 0,2 0-32 15,3 0 0-15,-1-4 0 0,-1-2 64 0,0-2 16 16,0-1 0-16,0-3 0 0,-2-2 208 0,1-2 128 16,0-1 0-16,-1-3-128 0,-1 0 384 0,0-1-16 15,-2 3-16-15,0 1 0 0,-2 1 112 0,0 2 32 16,0 1 0-16,-1 3 0 0,0 0 0 0,-2 6 0 15,0 0 0-15,0 0 0 0,0 0-304 0,0 0-48 32,0 0-16-32,2 7 0 0,0 3-128 0,1 5 0 0,-2 5 0 0,0 3-176 0,2 2 176 0,-1 5-192 0,3 3 192 0,-1 1-192 15,2 3 192-15,-1 5 0 0,1-1-144 0,-1 3 144 16,2 2 0-16,-2 1 0 0,1 2 0 0,-2-1 0 16,-1 1 0-16,0-4 0 0,-2-3 0 0,-1-3 0 15,-1-4-192-15,-2-4 192 0,1-4-160 0,-1-5 160 16,0-5 0-16,-3-4 0 0,1-3 0 0,-3-2 0 0,-2-4 256 15,-1-3 64 1,-1-3 0-16,0-3 0 0,1-4 160 0,-1-2 32 16,0-2 16-16,2-3 0 0,2 0-144 0,0-2-48 15,3 1 0-15,2-2 0 0,3-2-336 0,2-1 0 16,2-1 0-16,4 0 0 16,4 1-672-16,3 0-48 0,3-1-16 0,2 1 0 15,2-1-1728-15,3 2-352 0,3 1-64 0,2 1-15952 0</inkml:trace>
  <inkml:trace contextRef="#ctx0" brushRef="#br0" timeOffset="126131.48">4517 9074 16575 0,'5'-6'1472'0,"-2"-1"-1168"0,2-1-304 0,0-1 0 15,2-1 4000-15,0 2 736 0,0 1 160 0,-3 3 32 16,0 0-2352-16,-4 4-464 0,0 0-80 0,0 0-32 0,0 0-1168 15,0 0-224-15,0 0-48 0,1 8-16 0,-1 4-384 0,0 3-160 16,0 3 128-16,0 2-128 0,0 1 0 0,-1 3 0 16,0 2 0-16,-1 1 0 0,1-2 0 0,1 3 0 15,0 0 0-15,0 1 0 16,-1-3-400-16,0-1-112 0,1-3-32 0,0-1 0 16,0-2-1680-16,0-2-336 0,0-4-64 0,0-3-13264 0</inkml:trace>
  <inkml:trace contextRef="#ctx0" brushRef="#br0" timeOffset="126416.4">4384 9031 34031 0,'-4'-15'1504'0,"3"7"320"0,1-1-1456 0,2-1-368 16,0 0 0-16,3 0 0 0,1 1 944 0,4-1 112 0,1 0 32 0,3 1 0 16,2 1-480-16,3 2-96 0,3 1 0 0,1 3-16 15,2 2-240-15,0 2-32 16,2 2-16-16,-2 2 0 0,0 3-16 0,-1 2-16 0,0 1 0 0,-1 3 0 15,-2 3-176-15,-1 1 0 0,-4 2 144 0,-2 0-144 16,-3 1 128-16,-2 0-128 0,-2 0 128 0,-4 2-128 16,-3 1 160-16,-5 1-32 0,-2 1-128 0,-4 0 192 0,-6 0-64 0,-3-3-128 15,-2-1 176-15,-1-1-176 0,-2-2 192 0,-1-1-64 16,-2-3 0-16,1 1-128 0,0-3 208 0,3-2-64 16,1-2-16-16,2-2 0 0,5-2-128 0,-1-1-224 15,5-3 48-15,4-1 16 16,1-1-2464-16,7 0-480 0</inkml:trace>
  <inkml:trace contextRef="#ctx0" brushRef="#br0" timeOffset="126935.63">5001 9354 27647 0,'0'0'2448'0,"8"-3"-1952"16,0 0-496-16,1-2 0 0,-1 0 2000 0,1-2 304 15,-1 1 64-15,1-2 16 0,1 0-688 0,-2 0-144 16,1-1-16-16,0 0-16 0,-1-1-976 0,-1-1-192 15,0 0-32-15,0 0-16 0,-3-3-144 0,-1 1-32 0,1 0 0 0,-2 2 0 16,-1 2 32-16,-2 0 0 0,-2 2 0 0,-2 2 0 16,1 0 96-16,-2 2 0 0,-1 1 16 0,-2 2 0 15,-1 0-144-15,-1 2-128 0,-1 5 192 0,0 1-192 16,1 2 0-16,-3 2 0 0,3 3 0 16,2-1 0-16,-1 1-160 0,2 2 160 0,1 0-160 0,2 1 160 15,2-1-144-15,0-1 144 0,2 1-128 0,2-1 128 16,2-1-144-16,1 0 144 0,3-3-160 0,0-2 160 15,3-1-512-15,3-3-16 0,3-1 0 0,4-2 0 16,3-2-1200-16,2-2-256 0,2-2-32 0,2-3-16 16,0-2-928-16,-1-3-192 0,-1-2-48 0,-1-4 0 15,-1-4-192-15,1-2-64 0,-2-3 0 0,-2-2 0 16,-1-4 2048-16,-1-2 384 0,-3 0 96 0,-1-1 16 0,-4 1 3248 0,-2 2 656 16,-3 3 128-16,-2 1 16 0,-3 4 832 0,0 2 144 15,-3 2 48-15,-1 3 0 0,-3 0-1216 0,1 3-256 16,-2 2-32-16,1 3-16 0,-1 2-1152 0,1 3-224 15,-1 1-48-15,1 2-16 0,5 1-688 0,-6 2-128 0,1 2-16 0,-1 5-16 16,2 2-224-16,0 5-128 16,1 4 128-16,0 3-128 0,1 3 0 0,1 2 0 15,1 3 0-15,0 3 0 0,1 1 0 0,1 2-128 16,1 0 128-16,-1 3 0 0,0 1 0 0,1 2 0 0,-1 1 0 0,0 0 0 16,2-2 0-16,-1-1 0 0,0-2 0 0,1-1 0 31,-1-2-368-31,-1-4-32 0,0-4-16 0,-1-3 0 15,1-2-1552-15,-2-2-304 0,-2-5-64 0,1-1-10336 0,-1-3-2080 0</inkml:trace>
  <inkml:trace contextRef="#ctx0" brushRef="#br0" timeOffset="127203.93">5344 9434 10127 0,'-4'-5'896'15,"1"0"-704"-15,1 0-192 0,0 0 0 0,0-1 5632 0,4 1 1088 16,1-1 208-16,2 1 48 0,3-2-4944 0,3 1-1008 15,1-2-192-15,4 0-32 0,2 1-608 0,3-1-192 16,1 0 128-16,2 0-128 0,2 2 0 0,-1 0 0 16,-1 3 0-16,-1 0 0 0,-1 1 0 0,-1-1 0 15,-2 2 0-15,-3 0 0 0,-2 1 0 0,-3 2 0 16,-3 3 0-16,0-1 0 0,-4 1 272 0,0 0-48 16,-1 2-16-16,-1 0 0 0,-1 1 0 0,0 0 0 15,2 1 0-15,-3-2 0 0,1 1-208 0,0 0 176 16,2-1-176-16,-1 0 160 0,-2-7-160 0,0 0 0 15,4 7 0-15,-4-7 128 16,0 0-1488-16,5 4-304 0,-5-4-64 0,7 2-14432 0</inkml:trace>
  <inkml:trace contextRef="#ctx0" brushRef="#br0" timeOffset="127485.1">5704 9150 29199 0,'0'0'1280'0,"-4"-3"288"0,-2-2-1248 0,2 2-320 0,1 0 0 0,3 3 0 16,0 0 1200-16,0 0 176 0,0 0 32 0,0 0 16 15,0 0-320-15,0 0-64 0,0 0-16 0,0 0 0 16,7 2-256-16,0 2-64 0,-3 2-16 0,1 0 0 0,0 3-112 0,-1 1 0 16,-1 1-16-16,-1 1 0 0,0 2-128 0,-1 0-32 15,1-1 0-15,-1 1 0 0,-1 1-96 0,1 1-32 16,-1-1 0-16,1 1 0 0,0-2-144 0,0-1-128 15,1-1 144-15,0-1-144 0,0-1 128 0,0-1-128 16,1 0 0-16,0-2 144 0,1-1-144 0,-4-6-224 16,5 5 48-16,-5-5 16 15,0 0-2368-15,7 3-480 0,-1-2-80 0</inkml:trace>
  <inkml:trace contextRef="#ctx0" brushRef="#br0" timeOffset="127657.75">5832 9024 38703 0,'-13'-15'1712'0,"8"8"352"0,1 1-1648 0,1-1-416 0,-1 0 0 0,1 0 0 15,0 1 688-15,3 6 48 0,-1-4 16 0,1 4 0 0,0 0-368 0,0 0-80 16,0 0-16-16,0 0 0 16,0 0-1456-16,0 0-304 0,7 7-48 0,0-1-10128 15,-2 2-2048-15</inkml:trace>
  <inkml:trace contextRef="#ctx0" brushRef="#br0" timeOffset="128067.68">6007 9130 24879 0,'0'0'1088'0,"-3"-4"256"0,0-2-1088 0,3 6-256 16,0 0 0-16,0 0 0 0,0 0 3136 0,0 0 560 0,0 0 112 0,4 9 32 15,-1 1-2592-15,-1 3-512 16,-1 4-96-16,0 2-32 0,-1 2-368 0,-1 1-80 16,-1 1-16-16,0 2 0 0,0-1-144 0,-1 0 192 15,1 0-192-15,0-1 192 0,-1-1-192 0,-1-2 0 0,1-3 144 0,0-2-144 16,0-2 176-16,0-2-48 16,1-3 0-16,1-2 0 0,1-6 144 0,0 0 32 15,0 0 0-15,0 0 0 0,0 0 224 0,0 0 48 0,2-7 16 0,2-3 0 16,1-2-192-16,1-4-32 0,0-1-16 0,3-2 0 15,1-3-192-15,1 1-32 0,0 1-128 0,1 1 192 0,1 0-192 16,-2 3 0-16,0 2 128 0,-1 3-128 0,0 1 0 16,-1 3 0-16,0 0 0 0,2 3 0 0,-5 1 0 0,2 4 128 15,-2 1-128-15,1 1 0 0,0 0 0 0,0 2 0 16,1 1 0-16,0 2 0 0,-2 1 0 0,2 2 0 16,-1 1 0-16,-1 1 0 0,1 0 0 0,-1 0-128 15,1 1 128-15,1-1 0 16,-1 0-1520-16,1 0-192 0,-1 0-32 0,0-2-11184 15,1-3-2240-15</inkml:trace>
  <inkml:trace contextRef="#ctx0" brushRef="#br0" timeOffset="128272.06">6549 9220 26719 0,'-4'-2'2368'0,"-1"0"-1888"15,1 1-480-15,-2 1 0 0,0 1 2752 0,-1 1 464 16,1 1 96-16,-1 2 16 0,0 0-1808 0,2 3-368 0,-1 1-64 0,2 2 0 15,0 1-624-15,0 1-112 0,2 1-32 0,1 2 0 16,1-1-192-16,1 2-128 0,1-2 128 0,2 0-128 16,-1 0 0-16,1-1 144 0,0 0-144 0,0 0 0 15,2-3 0-15,-1-1 0 0,3-3 0 0,-1 0 0 32,2-3-640-32,1 0-176 0,-2-3-32 0,2-2-16 15,1-2-2400-15,0-2-464 0,-1-5-112 0</inkml:trace>
  <inkml:trace contextRef="#ctx0" brushRef="#br0" timeOffset="128381.89">6600 9170 22111 0,'-13'-16'976'0,"6"10"208"0,-4-2-944 0,0 0-240 16,-1 1 0-16,0-1 0 0,-1 0 3264 0,0 2 624 16,1-1 112-16,1 1 32 0,3 2-2928 0,2 1-576 15,-1 1-112-15,7 2-32 0,0 0-528 0,0 0-112 16,0 0-32-16,8 0 0 16,3 1-2704-16,5-1-528 0</inkml:trace>
  <inkml:trace contextRef="#ctx0" brushRef="#br0" timeOffset="128601.98">6925 8920 35935 0,'0'0'1600'0,"-2"-4"320"0,0-3-1536 0,0 3-384 15,2 4 0-15,0 0 0 0,0 0 1808 0,0 0 304 0,0 0 48 0,0 0 16 16,0 0-1120-16,0 0-224 16,-2 5-32-16,-1 4-16 0,2 1-464 0,1 5-80 15,0 3-32-15,1 3 0 0,0 1-32 0,1 1-16 16,-2 1 0-16,0 1 0 0,0 2-160 0,0 0 128 15,0 2-128-15,0-1 128 0,0 2-128 0,-2-1 0 0,1-1 0 0,1 1 128 16,1-2-128-16,2-1-176 0,0-3 48 16,0-1 0-1,3-2-1968-15,-3-4-384 0,1-2-80 0,2-3-16112 0</inkml:trace>
  <inkml:trace contextRef="#ctx0" brushRef="#br0" timeOffset="128758.63">6816 9221 36575 0,'-9'-10'1616'0,"6"6"336"16,1 0-1568-16,1-1-384 0,1 5 0 0,-2-5 0 0,2-1 832 0,2 1 64 16,2-1 32-16,3 2 0 0,2 1-368 0,3-2-80 15,2 2-16-15,7 1 0 0,2-1-464 0,5 2 0 16,1-1 0-16,3 1 0 16,1 0-1408-16,0 1-160 0,-1 0-32 0,0 0-15168 0</inkml:trace>
  <inkml:trace contextRef="#ctx0" brushRef="#br0" timeOffset="129042.14">7329 9356 7359 0,'0'0'320'0,"0"0"80"0,3-6-400 0,2-1 0 0,1 1 0 16,2-1 0-16,2 1 6624 0,1-2 1248 0,1-2 240 0,2 0 48 16,1-1-5424-16,2 0-1088 0,-1-2-224 0,1-2-32 15,1-3-656-15,-1 0-128 0,0 2-32 0,-3-1 0 16,-2 2-64-16,-2 2-32 0,-2 1 0 0,-4 2 0 15,-1 1 16-15,-2 1 0 0,-4 2 0 0,0 1 0 16,-2 3-160-16,-4 1-16 0,-2 2-16 0,-2 2 0 16,-4 3-304-16,0 2 0 0,-1 4 0 0,0 2 0 15,1 1 0-15,0 2-176 0,2 2 176 0,2-1-208 0,2 1 208 16,3 0 0-16,1 0-160 0,3 0 160 0,2-1 0 0,2-2-144 16,2 0 144-16,5-2 0 0,1-3 0 0,3 0 0 15,1-2 0-15,2-2 0 0,3 0-320 0,3-1 32 16,3-4 16-16,1-1 0 15,3-2-3056-15,-1-4-624 0</inkml:trace>
  <inkml:trace contextRef="#ctx0" brushRef="#br0" timeOffset="130032.26">9131 8952 35871 0,'-12'0'1600'0,"12"0"320"0,-7 0-1536 0,7 0-384 0,6 1 0 0,-6-1 0 0,-9 1 0 0,-2 2 0 16,-1 0 0-16,-1-1 128 0,0-2 128 0,2 0 16 16,-2-2 16-16,1-2 0 0,1 0 160 0,1-2 16 15,-1-1 16-15,1-3 0 0,3-2-32 0,0 0 0 16,2-4 0-16,2 0 0 0,2-3-192 0,2 0-32 16,3-1-16-16,-1 2 0 0,0 2-208 0,3 1 0 15,0 2 0-15,1 2 0 0,0 3 0 0,0 3 0 16,0 2 0-16,-1 2 0 0,1 5 0 0,0 2 0 15,0 5 0-15,0 3 0 0,0 4 0 0,-2 4 0 16,-1 4-192-16,1 5 192 0,-2 2 0 0,-1 2-128 16,-1 1 128-16,-1 1 0 0,0 2 0 0,0-1 0 15,-1 1 0-15,-1-2 0 0,0-3 0 0,0-2 0 16,-2-2 0-16,1-4 0 0,0-4 0 0,0-2 176 16,-2-4-48-16,2-1-128 0,0-4 352 0,0-3-32 15,3-8-16-15,0 0 0 0,0 0-32 0,0 0 0 16,0 0 0-16,4-6 0 0,0-5-32 0,3-3-16 0,1-3 0 0,5-3 0 15,0-2-224-15,1-3 0 16,3-3 0-16,-3 3 0 0,2 2-128 0,1 2 128 0,-2 2 0 0,0 3 0 16,-1 3 0-16,-1 3 0 0,-2 2 0 0,-1 4 0 0,-1 2 256 0,0 3-32 15,-2 2-16-15,0 2 0 16,1 3-208-16,-3 3 0 0,3 0 0 0,-2 2 0 16,0 2 0-16,-1 0 0 0,1 3 0 0,-1-2 0 15,0 0 0-15,-1-1 0 0,1 0 0 0,-2 0 0 0,0-4 0 16,0-1 0-16,1-3 0 0,-1-1 0 15,-3-6 128-15,0 0-128 0,6 1 176 0,1-2-176 16,1-3 304-16,0-3-48 0,-1-2-16 0,2-3 0 0,3-4 64 0,-1-1 16 16,2-3 0-16,1 0 0 0,-1-1-64 0,0 0 0 15,0 2 0-15,0 2 0 0,1 3-256 0,-3 2 160 16,0 1-160-16,-3 2 128 0,2 3-128 0,-1 3 0 16,0 2 144-16,0 2-144 0,-2 2 0 0,1 3 0 15,0 2 0-15,0 2 0 0,-3-1-128 0,2 4 128 16,-2-1-128-16,2 2 128 0,-1 0 0 0,0 2 0 15,0-1 0-15,1 0 0 0,-1 1 0 0,0-2-128 16,2-1 128-16,1-1 0 16,-2-2-512-16,3-2 0 0,1-1-16 0,1-4 0 15,0-2-400-15,2-2-80 0,-2-2-16 0,0-4 0 16,0-3-48-16,1-3-16 0,-1-2 0 0,1-3 0 16,1-2 448-16,-3-2 64 0,1-3 32 0,1-2 0 0,0-1 544 0,-3-2 0 0,0 0 0 0,-1 3 0 15,0 1 640-15,-3 2 96 0,0 2 16 0,-2 4 0 16,-1 2 640-16,1 3 128 0,-2 1 16 15,0 4 16-15,-1 3-576 0,-1 5-112 0,0 0-32 0,0 0 0 16,0 0-448-16,0 0-112 0,0 6-16 0,0 3 0 16,0 2-256-16,0 5 0 0,-1 2 0 0,1 3 0 0,-1 2 0 15,0 2 0-15,0-1 0 0,0 1 0 0,0 1 0 16,1 1 0-16,0 0 0 0,0 1 0 0,0-2-176 0,0 1-80 16,0-2-32-16,1-1 0 15,0-1-1936 1,1-3-384-16,0-2-80 0,1-4-15824 0</inkml:trace>
  <inkml:trace contextRef="#ctx0" brushRef="#br0" timeOffset="130206.04">9882 9099 37775 0,'-10'-9'1664'0,"7"5"368"0,-1-1-1632 0,-1-1-400 16,1 2 0-16,0-2 0 0,2 1 912 0,2 5 112 15,0-6 0-15,0 6 16 16,7-4-544-16,2 0-112 0,2 1-32 0,3 1 0 0,2 0-352 0,4 1 0 15,1 0-192-15,3 1 64 16,1 1-1232-16,2-1-240 0,2 2-64 0,0 1 0 16,0 2-1536-16,-2-1-320 0</inkml:trace>
  <inkml:trace contextRef="#ctx0" brushRef="#br0" timeOffset="130850.19">10389 9160 31551 0,'0'0'1408'0,"0"0"272"0,0 0-1344 0,0 0-336 15,4-7 0-15,-1 2 0 0,0-2 1968 0,0 0 320 16,2 1 64-16,-1-1 16 0,0 0-1088 0,0-2-224 15,0-1-32-15,0-1-16 0,-1-1-384 0,-1 2-80 16,-1 0-16-16,-1 0 0 16,-2 0-48-16,0 2-16 15,-3 2 0-15,1 0 0 0,-1 2-112 0,-4 1-32 0,-2 2 0 0,-1 2 0 0,0 2-192 0,-1 1-128 16,0 3 128-16,1 3-128 0,1 2 0 0,1 2 0 31,0 2 0-31,3-1-192 0,1 0 192 0,3 2-192 0,3 1 192 0,1-1-192 0,2 2 64 0,3-3 0 31,1-1 0-31,3-3 0 16,2-2-256-16,4-2-32 0,1 0-16 0,4-2 0 16,2-4-48-16,2-1-16 0,-1-1 0 0,2-2 0 0,1-3 80 0,-1-2 16 15,0-3 0-15,0-2 0 0,-2-3 400 0,0-1 0 16,0-3 0-16,-1-1 0 0,-4-2 0 0,-2 1 176 16,-4 3-176-16,-2 0 192 0,-2 2 16 0,-4 0 16 15,-3 4 0-15,-1 2 0 0,-1 3 224 0,-2 1 64 16,-3 2 0-16,-2 1 0 0,-1 5-352 0,-3 1-160 0,-3 2 160 15,-1 2-160-15,0 1 0 0,1 0 0 0,-2 1-128 0,2 2 128 0,2 1-176 0,2 0 176 16,2-1-160-16,1 0 160 0,2 0-160 0,2-1 160 16,3-1-160-16,1-1 160 0,2 0-304 0,1-3 48 15,3-1 0-15,1-1 0 0,2-2 256 0,1-2-192 16,1-2 192-16,3 0-160 0,-2-1 160 0,1-2 0 16,-1 0 0-16,1-1 128 0,-3-1 48 0,1 2 16 15,-3 0 0-15,-1 2 0 0,-1 1 128 0,0 0 48 16,-7 3 0-16,7 3 0 0,-7-3-176 0,6 6-16 15,-3 4-16-15,0 3 0 0,0 4-160 0,-2 3 0 16,-2 3 0-16,1 5 128 0,0 3-128 0,0 3 0 16,-2 1 144-16,1 3-144 0,0 1 128 0,0 2-128 15,-1 1 128-15,0 1-128 0,1 1 0 0,-2 0 128 16,1-1-128-16,0-3 0 0,1-1 128 0,0-2-128 16,0-3 128-16,0-3-128 0,0-5 128 0,1-4-128 15,-3-4 160-15,2-2-160 0,-1-4 224 0,0-3-48 16,0-3-16-16,2-6 0 0,0 0 80 0,-6 1 16 15,6-1 0-15,-5-2 0 0,-1-1-128 0,2-3-128 0,-1-4 176 0,2-1-176 32,1-1-416-32,2 0-192 0,1-1-32 0,2-2-16 15,3-4-1856-15,1-4-368 0,2-4-80 0,2-1-15152 0</inkml:trace>
  <inkml:trace contextRef="#ctx0" brushRef="#br0" timeOffset="131132.72">11041 9208 11055 0,'5'-16'480'0,"-2"9"112"0,1 0-464 0,0 1-128 0,2 0 0 0,-2 1 0 15,0 2 5808-15,2 0 1136 0,0 2 224 0,1 2 64 16,0 2-4912-16,-1 1-976 0,3 3-192 0,0 1-32 16,1 2-592-16,-1 1-112 0,-2 1-32 0,2 3 0 15,-1-1-144-15,-1 0-48 0,-1 2 0 0,-1-1 0 16,0-1-192-16,-1 1 0 0,0-1 128 0,-1-1-128 0,0-2 0 0,0-1 144 16,0-1-144-16,-1-1 128 0,-2-8 16 0,0 0 0 15,0 0 0-15,0 0 0 0,0 0 320 0,0 0 64 16,4-6 16-16,0-3 0 0,-1-3 96 0,1-2 0 15,3-3 16-15,-1 0 0 0,3-2-400 0,1 0-64 16,2 0-32-16,-1 1 0 0,0 1-160 0,0 3 0 16,0 2 0-16,0 3 0 0,0 2-272 0,1 1 16 15,2 3 0-15,0 1 0 16,1 2-848-16,2 2-176 0,0 1-16 0,2 3-16 16,2-1-1856-16,1 3-368 0,0-1-80 0,2 1-11936 0</inkml:trace>
  <inkml:trace contextRef="#ctx0" brushRef="#br0" timeOffset="131668.03">11770 9171 14735 0,'0'-5'1312'0,"-1"0"-1056"0,0-2-256 0,-2 0 0 16,0 0 4160-16,-2 0 784 0,-3 2 160 0,-1 0 16 16,-1 1-2400-16,-1 2-480 0,-1 1-112 0,0 1-16 15,-2 2-1280-15,1 2-256 0,-1 2-48 0,0 0-16 16,0 2-384-16,1 2-128 0,-1 1 0 0,3 1 0 16,1 1 0-16,4 2 0 0,-1-2 0 0,3 0 0 15,-1 0 0-15,3 0 0 0,2 1 0 0,2-2 0 16,3-1 0-16,-1-2 0 0,3-2 0 0,1 0 0 15,0-2 0-15,2-1 160 0,2-3-160 0,0-2 192 0,1-3-48 0,-1-1 0 16,1-4 0-16,1-1 0 0,-1-2 0 0,1-1 0 16,0-3 0-16,-1 2 0 0,-1-2 64 0,-1-1 16 15,-2 3 0-15,-1 2 0 0,-3 1 64 0,0 3 16 16,-2 1 0-16,-3 7 0 0,0 0-64 0,0 0-16 16,0 0 0-16,0 0 0 0,0 0-224 0,0 0 0 15,-3 8 0-15,0 2 0 0,1 1 0 0,1 0-192 16,1 0 192-16,1 1-160 0,2 0 160 0,1 0 0 15,0 0 0-15,2-1-128 0,0-1 128 0,2-1 0 16,1-1 0-16,1-2 0 0,2-1 0 0,1-3 0 0,1-1 0 0,3-2 0 16,0-2 0-16,2-3 0 15,0 0 0-15,1-4 128 0,-2-3 0 0,2-4 0 0,0-2 0 0,0-3 0 16,-1-2 80-16,1-3 32 0,1-3 0 0,-2-2 0 16,0-3-48-16,-2 0 0 0,1 2 0 0,-4 1 0 15,-3 2 64-15,-2 4 16 0,-3 3 0 0,0 4 0 16,-3 2 128-16,-2 4 32 0,-3 3 0 0,-1 3 0 15,-3 0-240-15,0 3-64 0,-1 1 0 0,-1 4 0 16,1 4-128-16,-2 3 0 0,-1 3 0 0,-1 2 0 16,0 3-224-16,1 4 80 0,0 2 16 0,3 3 0 15,-1 3 128-15,2 2-160 0,4-1 160 0,-1 2-160 16,3-1 160-16,3-1 0 0,-1 0 0 0,3-1-128 0,1-4 128 16,4-2-128-16,1-2 128 0,2-3-128 15,4-1-640 1,3-4-128-16,2-4-32 0,6-1 0 0,3-3-2240 0,3-2-448 15,6-5-96-15</inkml:trace>
  <inkml:trace contextRef="#ctx0" brushRef="#br0" timeOffset="131855.93">13830 8861 23951 0,'0'0'2128'0</inkml:trace>
  <inkml:trace contextRef="#ctx0" brushRef="#br0" timeOffset="132247.9">13935 8652 16575 0,'-1'-13'1472'0,"1"9"-1168"0,1-1-304 0,0-1 0 15,-1 2 3840-15,0 4 704 0,0 0 128 0,0 0 48 16,0 0-2960-16,0 0-592 0,1 6-112 0,-2 5-32 0,-1 2-448 0,-2 5-80 16,-1 4-32-16,-2 4 0 0,-1 2-240 0,-1 2-48 15,-2 0-16-15,-2 2 0 0,0 1-160 0,1-1 192 16,1-1-192-16,0 0 192 0,0-1-192 0,2-4 160 16,2-2-160-16,0-3 160 0,0-4 0 0,2-3 0 15,1-2 0-15,0-3 0 0,0-3 160 0,4-6 16 16,0 0 16-16,0 0 0 0,0 0 224 0,-2-4 32 15,2-4 16-15,1-4 0 0,1-4-240 0,3-4-64 16,1-4 0-16,3-4 0 0,1-3-192 0,2-3-128 16,2-4 128-16,3-3-128 0,-2-1 0 0,1 2 0 15,1 1 0-15,-1 4 0 0,0 3 0 0,-1 4 0 16,0 4-144-16,-3 4 144 0,0 4 128 0,-3 4 112 16,0 4 16-16,0 4 0 0,-1 3-256 0,0 3 144 0,-2 2-144 0,1 4 128 15,-2 3-128-15,1 1 0 16,-1 5 0-16,2 1 0 0,-2 3-128 0,2 2 128 15,0 3 0-15,-2 0 0 0,1 3 0 0,-1 0 0 0,1 1 0 0,-1 1 0 16,0 0 0-16,-1-1 0 16,0 1 0-16,1 0 0 0,0-1 0 0,0-2 0 15,-1-1 0-15,0-3 0 16,1-2-688-16,-1-2-64 0,1-3-16 0,-1-1 0 16,0-3-2432-16,0-3-480 0</inkml:trace>
  <inkml:trace contextRef="#ctx0" brushRef="#br0" timeOffset="132846.64">13903 8912 34143 0,'0'0'1520'0,"0"0"304"0,0 0-1456 0,0 0-368 15,0 0 0-15,0 0 0 0,6-2 384 0,4-1 16 16,3 1 0-16,5-1 0 0,4 1-144 16,4 0-16-16,4-1-16 0,2 0 0 0,2-1-96 15,4 2-128-15,1-1 176 0,2 0-176 0,-2-1 144 0,-1 1-144 16,-4-2 0-16,-3 0 144 0,-5-2-288 0,-2 1-64 15,-3-1-16-15,-3 1 0 0,-4 2 224 0,-3 0 0 16,-2 0 0-16,-1 0 0 0,-3 0 512 0,-5 4 128 16,0 0 48-16,0 0 0 0,0 0 256 0,0 0 48 15,0 0 16-15,0 0 0 0,0 0-560 0,0 0-128 16,2 8 0-16,-1 3-16 0,-1 3-304 0,0 1 160 0,-1 3-160 0,1 2 128 16,-1 5 0-16,0 0 0 0,0 1 0 0,0 2 0 31,-1 0-128-31,-2 2 160 0,0 1-160 0,1 1 160 0,-2-1-160 0,2-2 0 15,1 0 0-15,-1 0 128 0,-1-2-128 0,2-2 128 0,0-2-128 0,0-1 128 16,-1 0-128-16,2-4 192 0,0-3-192 0,0-2 192 16,0-5-32-16,0 0 0 0,1-8 0 0,0 0 0 0,0 0 48 15,0 0 16-15,0 0 0 0,-2-5 0 16,0-4 16-16,0-3 0 0,2-4 0 0,0-4 0 16,2-4-240-16,1-3 144 0,1-4-144 0,3-2 128 0,2-3-128 0,1-1-192 15,-1 1 32-15,1 1 16 0,1 1-16 0,1 0 0 16,1 3 0-16,1 3 0 0,-2 4 160 0,0 2-192 15,1 2 192-15,2 3-192 0,-1 5 192 0,0 2 0 16,-1 2 0-16,2 3 0 0,-1 1 0 0,0 3 128 16,-1 2-128-16,0 3 128 0,-1 0-128 0,-1 3 0 15,-3 0 128-15,0 3-128 0,-2-1 0 0,-3 2 144 16,-3 0-144-16,-2 1 0 0,-3 1 144 0,-2 3-144 16,-2 0 0-16,-2 1 144 0,-2-2-144 0,-3 0 192 15,0 0-192-15,-1-1 192 0,2-1-192 0,1-2 0 16,0-1 0-16,4-2 0 15,-1-2-352-15,3-1-48 0,0-2-16 0,1-2 0 16,3-1-1152-16,4 0-224 0,-3-5-64 0,3-3 0 16,2-3-1872-16,2-2-384 0</inkml:trace>
  <inkml:trace contextRef="#ctx0" brushRef="#br0" timeOffset="133271.47">14778 8812 30639 0,'0'0'1344'0,"0"0"304"0,4-5-1328 15,-4 5-320-15,0 0 0 0,0 0 0 0,0 0 2032 0,0 0 336 0,0 0 64 0,5 2 0 16,0 2-1216-16,-1 4-240 0,-1 2-48 0,1 3-16 15,-1 5-448-15,1 1-80 0,0 5-32 0,-1 1 0 16,0 2-160-16,0 2-48 0,0 2 0 0,1-2 0 16,-1 1-144-16,0 1 0 0,-2 0 0 0,0 0 128 15,0-2-128-15,-1 0 128 0,0 1-128 0,0-4 128 16,2-2-128-16,-2-3 160 0,-1-2-160 0,0-3 160 0,1-1-16 0,0-3 0 16,-1-4 0-16,0-1 0 0,1-7-16 0,0 0-128 15,0 0 192-15,0 0-64 0,0 0 64 0,-5-7 16 31,1-4 0-31,1-3 0 0,-2-1-64 0,3-6-16 0,1-3 0 0,1-4 0 0,2-3-128 0,0-2 0 16,3-2 0-16,0-1 0 0,2-2-240 0,0 2 80 16,2 2 16-16,0 1 0 0,0 2-32 0,1 3 0 15,0 1 0-15,1 4 0 0,0 3 176 0,0 4-128 16,0 2 128-16,-1 3-128 0,-1 1 128 0,2 2 192 16,0 2-32-16,0 3-16 0,2 1-144 0,-4 1 128 15,4 2-128-15,-2 1 128 0,0 1-128 0,-2 2 128 31,0 3-128-31,-1 0 128 0,-1 2-128 0,-4 2 0 16,0 2 0-16,-2 0 0 0,-2 0 0 0,-2 2 0 0,-3 0 128 0,0-1-128 16,-4 3 0-16,-1 0 128 0,-2-2-128 0,-2 0 128 15,0-2-128-15,-2-1 0 0,2 1 0 0,0-2 0 16,-1-1-192-16,3-2-112 0,2-1-16 16,2-3-16-1,3-1-592-15,-1-2-112 0,7-2-32 0,0 0 0 0,0 0-2464 0,0-4-496 0</inkml:trace>
  <inkml:trace contextRef="#ctx0" brushRef="#br0" timeOffset="133810.91">15144 8952 8287 0,'0'0'368'0,"8"-2"80"0,1-2-448 0,2 1 0 15,0-1 0-15,1-2 0 0,1 1 5360 0,1-2 976 16,-2-1 208-16,1 1 48 0,-1-4-3920 0,0-1-784 16,0-2-160-16,1 1-16 0,0 0-848 0,-2 0-160 15,0 0-48-15,-4 0 0 0,2 4-176 0,-1-1-32 16,-2 0-16-16,0 2 0 0,-1 3 32 0,-5 5 16 15,0 0 0-15,0 0 0 0,0 0-208 0,0 0-32 0,0 0-16 16,-2 9 0-16,-1 2-224 0,-3 3 0 16,3 0 0-16,0 2 0 0,-1 2 0 0,1 1 0 15,1-2 0-15,1 1 0 0,0 0 0 0,1-1 0 16,2 1 0-16,1-2 0 0,2 0 0 0,0-3 0 16,3-2 0-16,-2-1 0 0,3-3 0 0,1-1 176 0,1-2-48 15,1-1-128-15,0-3 256 0,2-3-64 0,0-1-16 0,1-4 0 16,1-2-48-16,-1-2 0 0,0-1 0 0,3-1 0 0,1-3-128 15,-1 0 192-15,1-3-192 0,-1 1 192 0,-3 2-192 0,-1 1 128 16,-1 2-128-16,-2 2 128 0,-5 2-128 0,1 3 0 16,-2 3 0-16,-5 4 0 0,0 0-128 0,0 0 128 15,0 0-160-15,0 0 160 0,2 8-192 0,0 1 48 16,-1 4 16-16,-1 0 0 0,1 0 128 0,-1 1 0 16,0-1-144-16,1 2 144 0,1-2 0 0,1 1 0 15,3 1 0-15,-2-2 0 0,3 0 0 0,1-1 0 16,-1-2 0-16,2-1 0 0,1-3 0 0,1 0 0 15,0-3 0-15,0-2 0 0,2-2 128 0,-1-2-128 16,0-2 128-16,0 0-128 0,-1-6 256 0,0-2-16 16,-1-4-16-16,0-1 0 0,0-3 144 0,0 0 16 15,-1-5 16-15,-3 2 0 0,-2 1-192 0,-2 1-32 0,-2 0-16 16,-2 2 0-16,-2 3 0 0,-2 1 0 16,-2 4 0-16,-3 2 0 0,-3 2-160 0,-4 2-192 0,1 3 32 0,-2 3 16 31,0 3-480-31,1 1-80 0,-2 4-32 0,1 2 0 15,1 2-1280-15,3 2-256 0,2 2-48 0,2 1-16 16,2 3-1120-16,4 1-240 0,-6 21-32 0,9-11-16 0</inkml:trace>
  <inkml:trace contextRef="#ctx0" brushRef="#br0" timeOffset="134189.13">16179 8890 30287 0,'19'-22'1344'0,"-10"12"272"0,1-2-1296 0,1-1-320 15,-2 0 0-15,-2 2 0 0,-2 0 2112 0,-2 2 336 16,0 1 80-16,-5 2 16 0,-1 0-1136 0,-1 3-240 15,-3 0-32-15,-1 3-16 0,0 2-784 0,-6 2-144 16,0 3-48-16,-1 2 0 0,-2-1-144 0,0 2 0 16,-1 1 0-16,2 1-176 0,0 1 176 0,1 0 0 15,-1 1 0-15,2 1-128 0,1 0 128 0,2-1 0 0,0 0 0 0,2 1-128 16,2-1 128-16,3-1 0 16,2-2 0-16,4-1 0 0,-1-2 0 0,4-3-320 15,0-1 64-15,3-3 16 0,4-1 48 0,0-4 16 0,3-1 0 0,2-3 0 16,0-2 176-16,3-1 0 15,0-2 0-15,0-2 0 0,-1-3 144 0,-2 0 16 0,1 1 0 0,-3 0 0 16,-2 2-160-16,1 3 128 0,-5 1-128 0,-1 3 128 16,-2 3 208-16,-2 0 48 0,-4 5 0 0,0 0 0 15,0 0-256-15,0 0-128 0,2 8 128 0,-1 2-128 0,-1 2 0 0,0 1 0 16,-1 0 0-16,1 2-128 0,-1 0 128 16,2 0 0-16,0 2 0 0,4 1 0 0,1-3-288 0,1-1 32 15,1-2 0-15,2-1 0 16,2-2-1664-1,2-1-320-15,2-3-64 0,3-1-14672 0</inkml:trace>
  <inkml:trace contextRef="#ctx0" brushRef="#br0" timeOffset="134694.22">16803 8756 28559 0,'-12'-11'2544'0,"7"8"-2032"16,-2-1-512-16,-2 1 0 0,0 0 1440 0,-4 0 192 15,0 0 32-15,-2 3 16 0,-2 3-416 0,-1 1-96 16,-2 1-16-16,0 3 0 0,0 1-528 0,2 2-112 15,0 0-32-15,-1 1 0 0,4 2-304 0,1 3-176 0,1 3 192 0,4-2-192 16,1-1 128-16,2 0-128 16,3 1 0-16,2 1 0 0,3-1 176 0,3 0-32 15,1-1 0-15,4-3 0 0,2-1-144 0,2-2 0 16,3-2 0-16,2-3 0 0,0-2-208 0,2-3 16 16,1-2 16-16,0-3 0 0,-1 0-160 0,1-5-48 0,0-5 0 15,0-3 0-15,1-1 64 0,0-5 16 0,2-4 0 0,2-2 0 16,3-3 0-16,1-4 0 0,-1-3 0 15,1-2 0-15,1 0 128 0,-3 1 32 0,-3-1 0 0,-4 5 0 16,-4 4 464-16,-4 4 80 0,-3 6 32 0,-3 4 0 16,-5 1 352-16,-1 5 80 0,-2 4 16 0,0 8 0 15,0 0-480-15,-6 3-80 0,-2 2-32 0,-2 4 0 16,-2 2-288-16,0 3-192 0,-1 3 16 0,-1 2 16 16,1 3 160-16,1 3-128 0,0-1 128 0,0 2-128 15,0 1 128-15,1 1 0 0,0 2 0 0,1-1-128 0,1-2 128 0,1 1 0 16,2-3 0-16,1-2 0 0,3-3 0 0,2-4 0 15,2-3 0-15,4-3 0 0,1-2 0 0,1-4 224 16,4-1-48-16,3-4-16 0,1-3 352 0,4-1 64 31,3-4 0-31,0-2 16 0,0-1 112 0,-1 2 0 16,-2 2 16-16,0 2 0 0,-1 2-240 0,-4 2-48 16,-1 2-16-16,-3 2 0 0,0 3-224 0,-1 1-64 15,-1 2 0-15,-1 2 0 0,-2 2-128 0,1 0 0 0,-2-2 0 0,1 0 128 16,1 1-128-16,0 0 0 15,2-1 0-15,2 0 128 0,-1-1-128 0,4-2 0 16,3-1 0-16,6-1 0 16,1-1-2224-16,2-3-368 0,2-4-80 0</inkml:trace>
  <inkml:trace contextRef="#ctx0" brushRef="#br0" timeOffset="136832.66">1749 10290 10815 0,'0'0'480'0,"0"0"96"0,0 0-448 0,0 0-128 0,0 0 0 16,0 0 0-16,-6-4 768 0,6 4 128 0,0 0 16 0,0 0 16 15,0 0-480-15,0 0-80 0,0 0-32 0,0 0 0 16,0 0-64-16,9-1-16 0,1 1 0 15,6-1 0-15,1 0 192 0,-4 1 48 0,1-1 0 0,5 0 0 16,2 0-128-16,3 0-32 0,3-2 0 0,1 1 0 16,2 1-336-16,12-2 144 0,-6-2-144 15,-12 2 0-15,4 0 160 0,0-2-160 0,1 1 128 0,2 1-128 16,1-1 288-16,15 0-32 0,-2 0 0 0,-14 0 0 16,2 2 0-16,2-1-16 0,0-2 0 0,2 0 0 15,0-2 0-15,0 1 0 0,1-1 0 0,1 0 0 16,2 1 48-16,2 0 16 0,2 1 0 0,1-1 0 15,2 0-304-15,-2-1 160 0,-1 1-160 0,1-1 128 0,-3 0-128 0,3 2 128 16,0-1-128-16,3 1 128 0,0-2-128 0,1 1 0 16,-2-1 0-16,-1 0 128 0,0 1-128 0,-1-1 0 15,0 2 0-15,1-1 0 0,1 1 0 0,0-1 0 16,-1 1 0-16,2 0 0 0,-3 0 0 0,-1-1 0 16,0 1 0-16,-1 0 0 0,1 1 128 0,1 0-128 15,2 0 192-15,1 1-64 0,3 0-128 0,0-1 192 16,-4 0-192-16,2 1 192 0,-2-1-192 0,1 1 0 15,2 0 0-15,0 1 128 0,1-1-128 0,2 1 0 16,1-1 0-16,-3 0 0 0,0-2 0 0,-2 2 0 0,2 0 0 0,1-2 0 16,0 3 0-16,2-1 128 0,-1-1-128 0,-2 1 0 15,0 0 0-15,0-2 0 16,1 1 0-16,-2 1 0 0,4-1 0 0,4 1 0 16,0 1 0-16,0 0 0 0,-1-2 192 0,-2 1-64 0,0-1 0 0,1-1 0 15,2 1 112-15,2 0 16 16,0-2 0-16,-2 2 0 0,-3 0-128 0,0 1 0 15,1-1-128-15,3-2 192 0,0 2-192 0,2-1 144 0,-2 0-144 0,1 0 128 16,-3 1-128-16,1 0 0 0,3-2 0 0,1 2 128 16,2-1-128-16,-2 1 0 0,-2-2 0 0,-1 0 0 15,1-1 128-15,0 2-128 0,2 0 128 0,1 1-128 0,0-2 128 0,0 0-128 16,-4-2 0-16,-2 2 128 0,2 0 16 0,1 2 0 16,2 0 0-16,0 0 0 0,-2-2 32 0,-2 1 0 15,-2-1 0-15,1 3 0 0,3-2 32 0,-1 1 16 16,3 3 0-16,-2-2 0 0,0-3-80 0,-1 1-16 15,0 1 0-15,1-1 0 0,2 2-128 0,2 0 0 16,0-1 0-16,-1 0 128 0,-2-2-128 0,0 1 0 16,-1 0 0-16,0 1 128 0,2 1-128 0,0 1 0 15,-2-2 0-15,0 1 0 0,-3-1 0 0,0-1 128 0,1 2-128 0,1 0 0 32,3-1 0-32,-2 1 128 0,0 0-128 0,-2-1 0 0,0 0 0 0,-1 1 0 15,3-1 0-15,3 2 0 0,2-1 128 0,-1 0-128 0,-1-2 0 0,-1 2 128 16,-1 0-128-16,4 0 0 15,3 1 144-15,0-1-144 0,-2 0 128 0,0-1-128 16,0 0 128-16,-2 1-128 0,0 0 128 0,2 1-128 0,2 0 160 0,-3 0-160 16,-4-2 128-16,0 1-128 0,0 0 0 15,2 1 0-15,-1-1 128 0,3 0-128 16,1 0 0-16,-2-1 144 0,0 1-144 0,1-2 0 0,-2 1 0 0,2 1 0 16,2 0 0-16,-1-1 0 0,-2 0 0 0,2 1 0 15,-3 0 0-15,2-1 128 0,2 1-128 16,0 0 0-16,1-1 0 0,-2 2 128 0,-2 0-128 0,1 0 0 15,1-2 0-15,2 2 0 0,0 1 128 0,-2-1-128 16,-2 0 0-16,-1-1 128 0,0 1-128 0,2 0 128 0,3-1-128 0,-1 1 0 16,-2 2 0-16,0-1 0 0,0-3 0 0,0 1 0 15,0 1 0-15,1-1 0 0,4-1 0 0,-3 3 0 16,-1 1 0-16,-1-1 0 0,-2-2 0 0,2 0 128 16,3 2-128-16,-1 1 0 0,-2 0 176 0,0-1-48 15,-2-1-128-15,1 1 192 0,0 0-192 0,0 0 144 16,-2 0-144-16,1 1 128 0,0 2-128 0,-3-1 128 15,-3-3-128-15,2-1 128 0,3-1-128 0,0 2 0 0,-1 1 0 0,1-1 0 16,-2-1 128-16,-2 1-128 0,-1 0 0 0,3 0 128 16,2-2 0-16,-2 1 0 15,-3 0 0-15,1 0 0 0,-2-2 176 0,0 2 16 16,-1 2 16-16,4 0 0 0,0-2-80 0,0 1-32 16,-3 0 0-16,-1 0 0 0,-1 0-96 0,1 1-128 15,-4 1 176-15,2 0-176 0,2 0 128 0,-1 0-128 0,-3-2 0 0,1 1 0 16,-2 0 0-16,-3 0 0 15,0 1 128-15,-2 0-128 0,-1 0 0 0,0 0 0 16,-2-1 0-16,-2 0 0 0,-2 0 0 0,-3 0 160 0,-3-1-160 0,-1-1 128 16,-3 1 160-16,-4 1 32 0,-2-1 0 0,-1 1 0 15,-5 0 16-15,-1 1 16 16,-2-4 0-16,-2 3 0 0,-1 0-128 0,-3 0-32 0,0 0 0 0,-2 0 0 0,-2-1-32 0,-4 2-16 16,0 0 0-16,0 0 0 0,3-3-144 0,-3 3 160 15,0 0-160-15,0 0 160 0,0 0-160 0,0 0 0 16,0 0 0-16,0 0 0 15,4-2-368-15,-4 2-48 0,0 0-16 0,5-1 0 16,-5 1-1552-16,6-1-304 0,-1 1-64 0</inkml:trace>
  <inkml:trace contextRef="#ctx0" brushRef="#br0" timeOffset="137787.41">17916 8724 16175 0,'0'0'704'0,"0"0"176"0,0 0-704 0,0 0-176 15,0 0 0-15,0 0 0 0,-6 1 1136 0,-1 0 192 16,1-1 32-16,-1 1 16 0,1-1 144 0,0 2 16 16,-3-2 16-16,4 0 0 0,5 0-304 0,-6 0-64 15,6 0-16-15,0 0 0 0,0 0-352 0,0 0-80 16,0 0-16-16,0 0 0 0,6 1-144 0,4 0-48 16,4 1 0-16,5-1 0 0,5-1-48 0,3 0-16 15,5 0 0-15,4-1 0 0,2-1-96 0,3 0-32 16,3-1 0-16,2 2 0 0,3 0-48 0,-1-1-16 0,0-1 0 0,-1-2 0 15,-1 0 16-15,-5-1 0 0,-1 2 0 0,-4-1 0 16,-4 1-96-16,-3 1 0 16,-4-1-16-16,-3 1 0 0,-3 1-48 0,-4 0 0 15,-2 1 0-15,-4 0 0 0,-1-1 16 0,-8 2 0 16,0 0 0-16,0 0 0 0,0 0-144 0,0 0 160 0,0 0-160 0,0 0 160 16,0 0-160-16,0 0 0 15,-7-1 0-15,1 1 0 0,0 1-176 0,0 1-64 16,-1-1-16-16,0 0 0 15,1 2-1520-15,1 0-304 0,-2 2-64 0,-1 0-14048 0</inkml:trace>
  <inkml:trace contextRef="#ctx0" brushRef="#br0" timeOffset="140429.01">3230 10929 23903 0,'2'-14'1056'0,"-1"8"224"0,0-4-1024 0,1-1-256 16,0-1 0-16,0-1 0 0,1 1 1376 0,-2 2 224 15,0 1 64-15,0 1 0 0,-2 2-128 0,0 0-32 16,1 6 0-16,0 0 0 0,-3-4-656 0,3 4-128 16,0 0-16-16,0 0-16 0,-6 2-336 0,-1 4-64 15,0 4-16-15,-1 5 0 0,-1 2-272 0,-1 3 0 0,1 3 0 0,1 2 0 16,-1 3 0-16,1 2 0 16,-1 2 0-16,3 1 0 0,0-2 0 0,2 2 0 0,0 0 0 0,3-2 0 15,1-1 0-15,1-1 0 0,3-2 0 0,1-2 0 16,2-2 0-16,2-1 0 0,-2-2 0 0,3-2 0 15,1-3 0-15,1-2 0 0,0-2 0 0,2-3 0 16,0-3 256-16,2-3-16 16,2-2 0-16,0-4 0 0,-1-2 144 0,3-4 16 15,-1-3 16-15,-1-4 0 0,0-1-16 16,-1-4 0-16,-3-4 0 0,0-1 0 0,-2-5-128 16,-1-3-16-16,-2-4-16 0,-1 0 0 15,-2-2-112-15,-2 2 0 0,-4 2-128 0,-3 3 192 0,-1 2 0 0,-1 3 0 16,-2 3 0-16,-3 4 0 0,-2 4-48 0,-2 3-16 15,-4 2 0-15,-1 3 0 0,1 1-128 0,-4 5 0 16,0 4 0-16,1 2 0 0,1 1 0 0,1 4-144 16,3 2 144-16,0 3-208 0,3 2 48 0,2 2 16 15,2 3 0-15,3 1 0 0,1 2 144 0,3-1-208 16,1 0 80-16,2 0 128 0,2 0-160 0,2-2 160 0,1 1 0 0,2-2-144 16,1-2 144-16,2 0 0 0,1-2-144 0,1-2 144 15,3-1 0-15,0-1 0 0,3-2-144 0,2-2 144 31,2 0-560-31,1-3-48 0,1-3-16 0,1-2 0 16,-1-3-2160-16,2 0-432 0</inkml:trace>
  <inkml:trace contextRef="#ctx0" brushRef="#br0" timeOffset="140885.1">3952 10888 36799 0,'0'0'1632'15,"0"0"336"-15,2-7-1584 0,2 2-384 0,-1 0 0 0,1 2 0 16,-4 3 640-16,7-2 64 0,1 2 0 0,0 1 0 16,2 2-224-16,0 3-32 0,0 0-16 0,0 3 0 15,-1 1-240-15,0 3-32 0,-1 2-16 0,0 1 0 0,-1 1-144 0,-3 0 192 16,-1 1-192-16,0-1 192 0,-2 3-64 0,-1-1-128 16,-3 1 192-16,0-2-64 0,-1 1-128 0,-1-1 160 15,1-2-160-15,-2 0 160 0,1-2-160 0,1-2 128 16,-1-1-128-16,2-2 128 0,0-3 80 0,3-6 16 0,0 0 0 15,0 0 0-15,0 0-224 0,0 0 0 16,0 0 0-16,3-7-160 0,1-3 160 0,2-2-192 16,0-4 192-16,3-1-192 0,1-4 192 0,0-1-192 15,1-2 192-15,0-1-192 0,0 0 192 0,-2 1 0 0,0 2 0 16,-2 3-128-16,0 3 128 0,-2 3 128 0,0 2-128 0,-2 2 176 16,-1 2 208-16,-2 7 32 0,0 0 16 0,0 0 0 15,0 0-48-15,0 0-16 0,0 0 0 0,-3 7 0 16,0 2-368-16,-1 2 144 0,1 2-144 15,0 1 0-15,1 1 0 0,-1 2 0 0,2 1 0 0,0 0 0 16,0 2 0-16,2 0 0 0,1-1 0 16,3-1 0-16,0 1-256 0,2-3 64 0,1 0 0 0,1-2 0 31,4-1-384-31,0-2-80 0,2-2-16 0,1-2 0 0,2-3-496 0,3-2-112 0,0-3 0 0,1-3-10544 16,-1-2-2096-16</inkml:trace>
  <inkml:trace contextRef="#ctx0" brushRef="#br0" timeOffset="141122.74">4489 10778 26719 0,'-3'-11'1184'0,"-1"5"240"0,1 1-1136 0,1-1-288 15,0 1 0-15,2 5 0 0,0 0 2176 0,0 0 384 16,0 0 80-16,0 0 16 0,0 0-1376 0,0 0-256 16,0 0-64-16,8 7-16 0,0 1-528 0,0 3-96 15,1 3-32-15,-1 1 0 0,1 3 144 0,-1 1 16 16,-2 3 16-16,0 3 0 0,-1 1-128 0,0 0-16 0,-3 2-16 0,-2 0 0 15,-2 2-80-15,0 1-16 16,-5 1 0-16,-1 1 0 0,-2 1-64 0,1-1-16 0,-4-1 0 0,1-1 0 16,-1-4-256-16,0 1-64 0,0-3-16 0,1-2 0 31,-3-2-448-31,1-2-96 0,0-2-16 0,-1-1 0 0,0-3-1440 16,-3-3-288-16,0-5-64 0,-2-1-13184 0</inkml:trace>
  <inkml:trace contextRef="#ctx0" brushRef="#br0" timeOffset="141393.43">3969 10800 33167 0,'-9'-9'1472'0,"4"6"304"0,0 0-1424 16,-1 0-352-16,1 1 0 0,-2 1 0 0,0 1 752 0,-1 2 80 15,-1 4 0-15,0 1 16 0,-2 2-144 0,0 4-48 16,-1 5 0-16,0 2 0 0,0 2-448 0,1 3-80 15,1 4-128-15,2 0 176 0,1 3-176 0,1 1 0 16,2 0 0-16,2 1 128 0,2 2-128 0,2-2 0 16,2 0 0-16,3-1 0 0,2-2 0 0,2-1 0 15,3-2 0-15,2-3 0 0,0-1 0 0,2-3-144 16,2-1 144-16,3-4-208 16,0-4-624-16,3-2-112 0,2-4-16 0,4-1-9920 0,2-4-1968 15</inkml:trace>
  <inkml:trace contextRef="#ctx0" brushRef="#br0" timeOffset="141579.16">4989 10994 38527 0,'-2'-13'1712'0,"2"13"336"0,2-5-1632 0,2-1-416 15,0 1 0-15,2 1 0 16,0-1 0-16,2 2-320 0,1 1 48 0,2 1 16 0,2 1 256 0,2 1 0 15,1 1 0-15,1 1 0 16,2 0-2048-16,-1 2-384 0,-2 0-96 0,-1 3-16 0</inkml:trace>
  <inkml:trace contextRef="#ctx0" brushRef="#br0" timeOffset="141752.07">4888 11251 36975 0,'0'0'1632'0,"-5"1"352"0,-1 0-1600 0,1 0-384 15,5-1 0-15,0 0 0 0,0 0 608 0,0 0 32 16,0 0 16-16,0 0 0 0,0 0-80 0,0 0-32 16,8 2 0-16,3 0 0 0,3-2-288 0,3 0-48 15,3-2-16-15,2 0 0 16,1 0-1152-16,2-2-256 0,5-2-32 0,1 0-16160 0</inkml:trace>
  <inkml:trace contextRef="#ctx0" brushRef="#br0" timeOffset="142936.34">6526 10701 13823 0,'0'0'1216'0,"1"-6"-960"16,1 0-256-16,-1-1 0 0,2 0 2400 0,-3-1 432 15,1 0 96-15,0 2 16 0,0 0-928 0,-1 6-176 16,-1-7-48-16,1 7 0 0,0 0-512 0,-2-4-128 16,-4 1 0-16,1 3-16 0,-2 2-464 0,-1 2-96 15,-2 3 0-15,-1 3-16 0,-1 2-352 0,-1 2-64 16,0 3-16-16,0 1 0 0,0 4 16 0,-1 3 0 16,1-1 0-16,1 1 0 0,1 2 16 0,1-1 0 15,0 1 0-15,3 1 0 0,0-2-160 0,3 1 0 0,0-3 0 16,3 0 0-16,2-2 0 0,3-1 128 0,0-2-128 0,3-3 0 15,0 0 176-15,2-3-48 0,1-2-128 0,1-1 192 16,2-4 0-16,3 0-16 0,-1-3 0 0,3-2 0 16,0-1 176-16,2-3 32 0,0-3 16 0,2-1 0 15,1-4-64-15,-1-1-16 0,-3-5 0 0,-2-2 0 0,0-1-96 16,-1-5-32-16,-3-1 0 0,0 0 0 0,-4-3 0 0,-1-1-16 16,-1-1 0-16,-3 1 0 0,-2-2-48 0,-2 2 0 15,-1 3 0-15,-2 2 0 0,-3 4 0 0,-1 3 0 16,-3 2 0-16,-1 3 0 0,-3 3-128 0,-2 4 192 15,0 1-192-15,-2 4 192 0,-2 2-192 0,2 3-192 16,-1 2 32-16,0 3 16 0,0 2 144 0,3 2-208 16,2 1 80-16,2 3 128 0,1-2-224 0,3 3 80 15,1 1 16-15,3-1 0 0,2 0 128 0,2-2-128 16,1 0 128-16,1-1-128 0,2 0 128 0,2-2 0 16,0-2 0-16,2-1 0 0,1-2 0 0,1 0 0 15,0-1 0-15,1-2 0 0,1-1 0 0,2-2-208 16,3-1 80-16,-2-2 128 15,3-1-832-15,0-2-32 0,-1 0-16 0,-2-2-11296 16,0 0-2272-16</inkml:trace>
  <inkml:trace contextRef="#ctx0" brushRef="#br0" timeOffset="144929.65">6896 11241 12895 0,'0'0'1152'0,"-3"-4"-928"0,1-1-224 0,2 5 0 15,-3-4 3728-15,3 4 704 16,0 0 144-16,0 0 32 0,-4-2-2192 0,4 2-432 0,-6 3-96 0,1 2-16 16,0 2-1168-16,-1 2-256 0,-1 2-32 0,0 2-16 15,1 1-128-15,0 2-16 0,2-2-16 0,-1 1 0 0,1 3-112 0,1-1 0 16,1-1-128-16,0-1 192 0,2 1-32 0,2-2-16 16,0-1 0-16,1-1 0 0,1-2-144 0,2-1 128 15,-1-2-128-15,4-1 128 0,0-1 160 0,0-2 32 16,0-2 0-16,1-1 0 0,1-1 160 0,-2-3 32 15,1-2 16-15,0-2 0 0,-1-1-64 0,0-4-16 16,-3-1 0-16,0-1 0 0,-3-2 0 0,-1 0 0 16,0-1 0-16,-4 0 0 0,-1 0-160 0,-1 0-32 15,-2 2-16-15,0 1 0 0,-1 3-48 0,-1 2-16 16,1 0 0-16,-1 3 0 0,0-1-176 0,-1 4 0 16,2 0 0-16,0 3 0 15,1 1-448-15,1 1-112 0,-1 2-16 0,1 0-16 16,5-3-2352-16,-4 4-480 0,-7 4-96 0,11-8 0 0</inkml:trace>
  <inkml:trace contextRef="#ctx0" brushRef="#br0" timeOffset="147083.6">6799 11394 6447 0,'0'0'576'0,"3"-4"-576"15,0-2 0-15,2 1 0 0,-1-1 2416 0,1 1 368 16,-2-1 80-16,1 1 16 0,2-1-896 0,-3 2-192 0,0-2-16 0,-3 6-16 15,0 0-64-15,0 0-16 0,0 0 0 16,0 0 0-16,0 0-464 0,0 0-112 0,0 0-16 0,0 0 0 16,-2 7-656-16,-1 3-144 0,-1 3-32 0,-3 3 0 15,-1 4-64-15,-1 1-32 16,0 0 0-16,-1 1 0 16,0 3-16-16,-1-1 0 0,-2 1 0 0,0-1 0 0,2 0-144 0,2-1 160 0,0-2-160 0,2-1 160 0,-2-1-160 0,3-2 0 15,0-1 0-15,2-3 128 0,1-2 0 0,-1-1-128 16,2-3 192-16,2-7-64 0,0 0 208 0,0 0 48 15,0 0 0-15,0 0 0 0,0 0 48 0,0 0 16 16,3-6 0-16,2-3 0 0,1-2 64 0,2-4 32 16,1-5 0-16,1-3 0 0,1-3-368 0,2-2-176 15,-1-3 160-15,2-2-160 0,1-1 0 0,0 1 0 16,-1 1 0-16,1 3 0 0,-1 3 128 0,-1 2-128 16,-2 2 0-16,0 4 0 0,-4 3 320 0,0 4-48 0,-1 2 0 0,-1 2 0 31,1 3 48-31,-6 4 0 0,4-2 0 0,-4 2 0 15,0 0-112-15,6 4-16 0,-1 2 0 0,1 1 0 16,-2 3-192-16,2 1 144 0,-2 0-144 0,1 2 128 16,-1 2-128-16,0 1 0 15,1 2 0-15,-1 1 0 0,1 0 0 0,0 1 0 0,-2 0 0 0,2 1 0 16,-1 0 0-16,1-1 0 16,-2-2 0-16,1 0 0 0,1-2 0 0,-1 0 0 15,-1-2 0-15,1 0 0 0,-1 1 0 0,0-3 160 16,1-2-160-16,-1 0 160 0,1-3-160 0,0 1 0 0,-1-1 0 0,-3-7 0 0,3 5 0 0,-3-5-176 15,0 0 48-15,0 0 0 16,0 0-896 0,0 0-160-16,0 0-32 0,0 0-11136 0,0 0-2240 0</inkml:trace>
  <inkml:trace contextRef="#ctx0" brushRef="#br0" timeOffset="147271.9">6734 11529 32591 0,'0'0'1440'0,"0"0"304"0,-6-2-1392 0,6 2-352 15,0 0 0-15,0 0 0 0,0 0 800 0,0 0 96 16,0 0 0-16,6-2 16 0,1 1-368 0,2 0-80 16,4 0-16-16,2-1 0 0,3 1 0 0,1 0 0 15,2-1 0-15,2 0 0 0,2 0-192 0,0-1-32 16,-1 1-16-16,0 0 0 0,-1 0-208 0,-1-1 0 16,-2 0 0-16,-2 1 0 15,-4 1-528-15,-2 0-160 0,-2 0-16 0,-1 1-10688 0,-3 1-2112 0</inkml:trace>
  <inkml:trace contextRef="#ctx0" brushRef="#br0" timeOffset="148448.68">8063 10598 23951 0,'0'0'2128'0,"1"-6"-1696"15,-1 1-432-15,0-1 0 0,0 1 1792 0,0 5 256 16,0 0 64-16,0 0 16 0,0 0-288 0,0 0-64 16,0 0-16-16,0 0 0 0,0 0-1200 0,0 0-240 15,1 9-64-15,0 5 0 0,-2 3-128 0,1 2-128 0,1 1 192 0,1 2-192 16,0 2 240-16,1 0-64 16,-2-1-16-16,1 1 0 0,0 1-160 0,-1-1 0 15,-1-1 0-15,1 0 0 0,0 0 0 0,-1-1 0 16,-1 0 176-16,0-1-176 0,1-2 144 0,-1-2-144 0,0 0 128 0,-1-2-128 15,0 0-384-15,-1-2-176 16,1-1-16-16,-1-1-11008 0,0-1-2176 16</inkml:trace>
  <inkml:trace contextRef="#ctx0" brushRef="#br0" timeOffset="148654.34">7847 10915 35759 0,'0'0'1584'0,"-2"-4"336"0,2 4-1536 0,0 0-384 15,3-5 0-15,2 0 0 0,1 2 336 0,3 1 0 16,2-2 0-16,3 2 0 16,5-1 176-16,2 1 16 0,2-2 16 0,0 1 0 0,1-1-288 0,1 0-48 15,1 0-16-15,-1 1 0 0,1-1-192 0,0 1 0 16,0-1 0-16,-1 1 0 16,-1 1-384-16,-2 0-128 0,-1 0-32 0,-2 0 0 15,-1-1-2320-15,-3 0-464 0,-1 0-80 0,-3 0-32 0</inkml:trace>
  <inkml:trace contextRef="#ctx0" brushRef="#br0" timeOffset="149414.91">9341 10519 16415 0,'5'-9'720'0,"-1"4"160"0,-2 0-704 0,2-2-176 0,3 0 0 0,-2 0 0 16,0-3 1696-16,-1 2 304 0,1 0 64 0,-1 0 16 16,-1-1-336-16,1 0-64 0,-1 0-16 0,-1 0 0 15,0 0-512-15,-1 1-128 0,-1 0 0 0,0 0-16 16,0 1-240-16,-1-2-32 0,-1-1-16 0,0 1 0 0,-1 2-128 0,-1-2-16 31,0 1-16-31,0 0 0 0,-1 1-208 0,0-1-32 16,-1 1-16-16,0 1 0 0,-2 0-64 0,0 2-16 15,-1-1 0-15,1 2 0 0,-1 1-64 0,0-1-16 16,0 2 0-16,1 1 0 0,1 1-144 0,-1 2 0 16,-1 1 0-16,2 2 128 0,-1 0-128 0,1 2 0 15,1 1 0-15,-1 3-176 0,2 2 176 0,-1 3-160 16,2 2 160-16,-1 0-160 0,2 1 160 0,1 2-128 15,0 2 128-15,0 3-128 0,1 1 128 0,1 2 0 16,-1 1 0-16,1 2 0 0,0 1 0 0,1 2 0 16,-1 3 0-16,1 3 0 0,2 2 128 0,0 2-128 15,0 3 160-15,1 2-160 0,0 1 208 0,1 0-48 16,1 1-16-16,1 1 0 0,0 1 16 0,0 1 0 16,1 0 0-16,0 1 0 0,2-2 128 0,-1-1 32 0,-1 0 0 0,-2-2 0 15,1 0-112-15,-2-5-16 0,0-2 0 0,-2-2 0 16,0 0-64-16,1-5 0 15,-3-2-128-15,-1-2 192 0,-2-4-64 0,-2-2 0 0,0-4-128 0,-3-3 192 16,0-2 16-16,-2-3 0 0,-1-1 0 0,0-3 0 16,-1-1-16-16,-2-3 0 0,-3-2 0 0,1-2 0 15,0 0 0-15,-1-3 0 0,0-1 0 0,0-1 0 16,1 0-192-16,1-2 176 0,2 0-176 0,-2-1 160 0,3-2-160 0,1 0-224 16,3 0 48-16,0-1 16 15,3 1-1456-15,0-1-304 0,3 1-48 0,1-1-10448 16,1 0-2080-16</inkml:trace>
  <inkml:trace contextRef="#ctx0" brushRef="#br0" timeOffset="150086.31">9188 12612 21183 0,'0'0'1888'0,"0"0"-1504"0,0 0-384 0,-4 0 0 15,-2 2 1488-15,0 1 240 0,-1 2 32 0,0 1 16 16,0 3-624-16,-1 1-128 0,-1 1-32 0,0 3 0 16,1 3-368-16,-1 0-80 0,1 3-16 0,1 0 0 15,1 0-144-15,1-1-48 0,1 1 0 0,2 2 0 0,3-2-80 0,2 0-32 16,-1-1 0-16,3-2 0 0,0-1 0 15,2-2 0-15,2-2 0 0,1-1 0 0,0-2 320 0,2-3 64 16,1-2 16-16,1-2 0 0,3-2 144 0,-3-2 48 16,0-3 0-16,1 0 0 0,-2-4-112 0,-1-2-32 15,-1-3 0-15,-1-2 0 0,-4-1 64 0,-1-3 16 16,-2-3 0-16,-2 0 0 0,-2-2-352 0,-2 2-64 16,-2 0-16-16,-1 2 0 15,-3 2-96-15,-1 1-32 0,1 1 0 0,-4 4 0 0,0 1-64 0,0 2-128 16,-2 3 176-16,2 1-176 0,-2 3-128 0,0 2-144 15,2 1-32-15,0 2 0 16,0 1-1072-16,1 2-224 0,0 0-32 0,1 3-16 16,1 1-1616-16,1-2-320 0</inkml:trace>
  <inkml:trace contextRef="#ctx0" brushRef="#br0" timeOffset="151038.44">9003 9850 13823 0,'-1'-5'1216'0,"1"0"-960"15,0-2-256-15,2 0 0 0,2 1 2592 0,-1-1 480 0,0 2 80 0,2-1 32 16,-2 2-1584-16,2 1-304 16,1 0-64-16,1 2-16 0,-1 2-512 0,2 3-96 15,1-1-32-15,-1 4 0 0,1 2-192 0,-2 4-64 16,-1 1 0-16,1 2 0 0,-3 2-144 0,0 1-48 0,-3 0 0 0,0 1 0 15,-1 0-128-15,-2 0 128 0,-2-1-128 0,0-1 128 16,0 1-128-16,-2-1 160 0,0-2-160 0,0-1 160 16,-1-1-160-16,2-2 0 0,-1-3 144 0,2-2-144 15,0 0 160-15,1-3-32 0,3-4-128 0,0 0 192 0,0 0-32 0,0 0-16 16,0 0 0-16,6-9 0 0,3-3-144 0,2-2 0 16,1-4 144-16,2-2-144 0,3-4 0 0,0-1 0 15,2-1 0-15,0-1 0 0,-1 1 0 0,-1 2 0 16,-4 2 0-16,-3 4 0 0,-2 3 480 0,-2 3 32 15,-4 3 0-15,0 2 0 0,-2 7 464 0,0 0 112 16,0 0 0-16,-6 4 16 0,-1 2-688 0,0 4-144 16,-2 3-16-16,0 3-16 0,1 0-240 0,2 4 128 15,0 1-128-15,2 0 0 0,1-1 0 0,3-1 0 16,0 1 0-16,1 0 0 0,4-1 0 0,2-2 0 16,1-1 0-16,1-2 0 0,2-1 0 0,3-2 0 15,1-2 0-15,3-1 0 16,1-4-512-16,2 0-192 0,-2-2-32 0,2-5-17184 0</inkml:trace>
  <inkml:trace contextRef="#ctx0" brushRef="#br0" timeOffset="151887.44">10312 10761 27647 0,'0'0'1216'0,"0"0"256"0,0 0-1168 0,0 0-304 16,-2 9 0-16,0 1 0 0,-3 1 944 0,1 2 128 15,0 4 16-15,-1 0 16 0,1 0-720 0,-1 2-128 16,1 0-48-16,0 2 0 0,-1 0-32 0,1 0-16 16,-2-1 0-16,2-1 0 0,0-2 144 0,-1 0 16 0,1-3 16 0,0-2 0 15,1-2 352-15,0-2 64 16,1-3 16-16,2-5 0 0,0 0 96 0,0 0 32 0,0 0 0 0,0 0 0 16,-1-5 64-16,1-4 0 0,0-3 16 0,2-4 0 15,1-3-464-15,1-3-112 0,2-4-16 0,1-2 0 16,-1-4-384-16,3-2 128 0,0-1-128 0,1 0 0 0,-2 2 0 0,1 3 0 15,-1 0 0-15,-1 5-176 0,-1 4 176 16,0 3 0-16,-2 5 128 0,0 3-128 0,0 3 0 16,0 4 0-16,-4 3-192 0,7 2 64 0,-1 3 128 0,0 2 0 15,0 4 128-15,-2 2-128 0,0 1 0 0,1 3 0 16,-2 4 0-16,0 0-192 16,2 0 192-16,-1 1 0 0,0 0 0 0,1 1 0 0,-2 0 0 0,1 0 0 15,1-1 0-15,-1 0 0 0,1-1 0 0,0-2 0 16,1-4 0-16,-1-1 0 0,0-4 0 0,0-2 0 15,-1-2 0-15,2-2 128 0,-6-4-128 0,7-1 128 16,0-3-128-16,1-4 128 0,0-3-128 0,0-3 176 16,2-4-176-16,1-3 192 0,1-3-192 0,2-3 192 15,-2-1-192-15,1 1 192 0,0-1-192 0,0 2 0 16,-1 0 0-16,-1 4 128 0,-1 3-128 0,-1 3 0 16,-1 2 144-16,-2 3-144 0,1 2 0 0,-3 4 0 15,-4 5 0-15,0 0 0 0,0 0 128 0,0 0 16 0,6 3 0 16,-1 3 0-16,-1 3-144 0,0 2 0 0,1 1 144 0,-1 2-144 15,-1 0 0-15,1 2 0 0,0 3 0 0,1 0 0 16,1-1 0-16,-1 2 0 0,1 1 0 16,-1-1 0-16,2 0-256 0,0 0 48 0,0-2 0 0,2 1 0 31,1 0-1104-31,0-3-224 0,1 0-32 0,1-2-16 16,1-2-1920-16,3-2-384 0</inkml:trace>
  <inkml:trace contextRef="#ctx0" brushRef="#br0" timeOffset="152280.91">11330 10678 36623 0,'0'0'1616'0,"0"0"352"0,0 0-1584 0,6-2-384 16,0 1 0-16,1 1 0 0,-1 1 336 0,2 3-16 16,0 2 0-16,-1 1 0 0,1 2-32 0,0 2-16 15,-2 2 0-15,1 3 0 0,-2-1-144 0,0 0-128 16,-2 0 192-16,-1 1-192 0,-2 2 208 0,0-2-64 15,-2 0-16-15,0-1 0 0,-1-1-128 0,0 0 0 16,0-1 0-16,0-1 0 0,-2-2 0 0,2-1 0 16,1-3 0-16,-1 0 0 0,3-6-160 0,0 0 160 0,0 0-208 0,0 0 80 15,0 0-64-15,4-7 0 0,0-2 0 0,2-3 0 16,2-2 192-16,-1-4 0 16,3-3-144-16,-1-1 144 0,2-1 0 0,0 1 0 15,0 1 0-15,-1 2 0 0,-2 1 0 0,-1 4 192 0,-2 2-32 0,-1 2 0 16,0 2 352-16,0 3 64 0,-4 5 0 0,0 0 16 15,0 0-208-15,0 0-64 0,0 0 0 0,1 6 0 16,0 3-112-16,-1 1-16 0,0 0-16 16,0 3 0-16,1 2-176 0,1 2 0 0,0-2 0 0,1 2 0 0,1 0 0 0,-1 0 0 15,3-2 0-15,0 2 0 0,2-3 0 0,1-1-272 16,0-2 32-16,2-1 16 16,1-1-1488-16,2-2-288 0,0-3-64 0,2-2-9120 15,0-2-1808-15</inkml:trace>
  <inkml:trace contextRef="#ctx0" brushRef="#br0" timeOffset="152516.47">11842 10593 9215 0,'0'0'816'0,"-3"-4"-656"16,3 4-160-16,0 0 0 0,0 0 6032 0,0 0 1184 16,0 0 224-16,0 0 48 0,0 0-5360 0,0 0-1072 15,0 9-224-15,1 2-32 0,3 3-272 0,-1 2-48 16,1 2-16-16,1 2 0 0,0 1 32 0,0 1 0 15,-2 2 0-15,-1 1 0 0,0 0-176 0,-1 1-16 16,-2-1-16-16,-1 0 0 0,-2 0-112 0,-3 0-32 16,-1 0 0-16,0-1 0 0,-3-1-16 0,0-1 0 0,-2 0 0 0,1-3 0 15,-1-1-288-15,-1-3-64 0,0-2-16 0,-1-1 0 32,1-3-560-32,0-2-112 0,-1-3-32 0,1-2 0 15,-1-2-2592-15,-1-4-528 0</inkml:trace>
  <inkml:trace contextRef="#ctx0" brushRef="#br0" timeOffset="152737.56">11237 10651 17503 0,'-5'2'1552'0,"-2"-2"-1232"15,1 1-320-15,0 1 0 0,1 1 3696 0,-1 3 672 16,0 0 144-16,1 3 32 0,1 2-2880 0,-1 2-576 16,2 3-128-16,0 1 0 15,-2 4-608-15,3 3-112 0,1 2-32 0,2 0 0 0,3 0-64 0,0 2-16 16,1-1 0-16,2 2 0 0,1-3-128 0,2 0 0 15,0-3 0-15,2-1 128 0,1-1-128 0,2-3 0 16,2-1 144-16,1-3-144 16,2-2-640-16,3-2-208 0,3-3-48 0,2-3-10048 15,5-2-2000-15</inkml:trace>
  <inkml:trace contextRef="#ctx0" brushRef="#br0" timeOffset="152894.65">12182 10900 35135 0,'0'0'1552'0,"0"0"320"0,0 0-1488 0,0 0-384 0,0 0 0 0,0 0 0 16,0 0 1088-16,-4 4 160 0,0 0 32 0,4-4 0 16,-5 5-544-16,2 1-96 0,0-2-32 0,0 2 0 15,3-6-480-15,-1 6-128 0,-1 1 0 0,2-1 0 32,2 1-1088-32,-1 1-256 0,3-2-32 0,2 0-16 0,3-2-2128 0,2 0-416 0</inkml:trace>
  <inkml:trace contextRef="#ctx0" brushRef="#br0" timeOffset="153336.31">12744 10733 20271 0,'-6'-9'896'0,"3"5"192"0,-3-2-880 0,-1 1-208 16,0-2 0-16,-2 2 0 0,-1-1 3296 0,-1 2 608 15,-2 0 128-15,0 2 32 0,-1 1-2240 0,1 2-448 16,0 2-96-16,0 2 0 0,0 0-704 0,-2 2-144 0,0 1-32 0,0 0 0 15,0 2-256-15,2 1-144 0,1 3 160 0,2 0-160 16,1 1 0-16,2 0 0 16,0 0 0-16,3-1 0 0,0-1 0 0,3 1 0 15,2-2 0-15,1-1 0 0,2-1 0 0,1-2 0 16,2 0 0-16,2-2 0 0,1-2 0 0,1-1 0 0,0-2 0 0,0-2 0 16,0-1-160-16,0-3 160 0,0-2-128 0,0-4 128 15,0-3 0-15,1-3 128 0,0-3 0 16,1-2 0-16,0-3-128 0,0-3 192 0,-2-4-64 0,1 2 0 15,-1 1-128-15,-1 2 0 0,-2 0 0 0,0 2 128 16,-2 2 0-16,-1 2 0 0,-2 2 0 0,-1 4 0 16,-1 2 304-16,-1 2 64 0,-1 2 16 0,0 1 0 15,0 2 0-15,0 1 0 0,1 5 0 0,0 0 0 0,0 0-288 16,0 0-48-16,-6 4-16 0,2 2 0 0,0 4-160 0,-1 3-144 16,1 4 144-16,2 0-208 0,-2 2 208 0,3 2-176 15,-1 2 176-15,1 2-160 0,1 2 160 0,1 0 0 16,1 1 0-16,0-1 0 0,1 0 0 0,1-2-160 15,2-1 160-15,2-1 0 16,-1-2-880-16,2-1-64 0,1-2-16 0,2-3-11936 16,0-2-2400-16</inkml:trace>
  <inkml:trace contextRef="#ctx0" brushRef="#br0" timeOffset="153826.62">13071 10690 35071 0,'0'0'1552'0,"3"-6"320"0,0-1-1488 0,0-2-384 0,1 1 0 0,2 2 0 15,0 1 784-15,2 1 96 0,1 1 16 0,0 1 0 16,1 2-288-16,0 3-48 0,-1 0-16 0,2 2 0 0,0 2-288 0,-1 1-48 16,0-1-16-16,-1 2 0 15,-1 1-48-15,-2 1-16 0,0 1 0 0,-2 1 0 0,0 1-128 0,-2-1 192 16,-1 0-192-16,-1 0 192 15,-1 0-64-15,0 1-128 0,-2-2 192 0,0 0-64 0,-1 0-128 0,-1-2 128 16,1-1-128-16,0-1 128 0,-1 0-128 0,2-1 0 16,0-2 144-16,3-5-144 0,-4 5 0 0,4-5 144 15,0 0-144-15,0 0 0 0,0 0 144 0,0 0-144 16,0-6 0-16,2-2 144 0,2-1-144 0,1-4 0 16,2-1 0-16,2-3-176 0,1-3 176 0,1-1 0 15,2-1 0-15,1 0 0 0,1 0 0 0,-2 2 192 16,-1 1-64-16,-1 4 0 0,-1 1 208 0,-2 2 48 15,0 2 16-15,-1 2 0 0,-3 4 64 0,-4 4 16 16,0 0 0-16,0 0 0 0,0 0-16 0,0 0 0 16,0 0 0-16,0 0 0 0,-4 6-208 0,-2 3-64 15,0 2 0-15,-1 2 0 0,-1 1-192 0,1 3 0 0,-1 1 0 0,2-1 0 16,3 2 0-16,1 1 0 16,1-2 0-16,3 2 0 0,2-2 0 0,2-2 0 0,2 0 0 0,0-2 0 15,3-2 0-15,3-2 0 16,1-2 0-16,3-2 0 0,0-1-288 0,2-2-48 0,0-2-16 0,0-2 0 15,-1-2-1424 1,2-2-272-16,0-2-64 0,-1-3-16816 0</inkml:trace>
  <inkml:trace contextRef="#ctx0" brushRef="#br0" timeOffset="155946.69">3736 13360 10127 0,'0'0'896'0,"0"-8"-704"15,2-1-192-15,-1 1 0 0,0 0 3968 0,0 0 768 16,-1 8 160-16,2-6 32 0,-2 6-2368 0,0 0-480 16,0 0-96-16,0 0 0 0,0 0-1104 0,3 7-224 15,1 2-32-15,-3 4-16 0,-1 4-288 0,0 1-64 16,-1 4-16-16,0 1 0 0,-1 3 0 0,2 0 0 0,0 0 0 0,2 1 0 15,-1 0-240-15,1 0 144 16,1 0-144-16,3 1 128 0,-1-4-128 0,1-2 0 0,0-2 0 0,2-2 0 16,0-1 128-16,2-3-128 15,1-3 192-15,0 0-64 0,-3-3 160 0,2-3 32 16,2-1 0-16,-3-4 0 0,1-1-96 0,0-3-16 0,-1-2 0 0,0-2 0 16,-1-3 64-16,1-3 16 0,2-3 0 0,-2 0 0 15,-1-4-64-15,0-1-16 0,1-2 0 0,-1-2 0 16,-1 0-80-16,-3 1-128 0,3 0 176 0,-4 3-176 15,0 1 144-15,-1 4-144 0,-1 0 0 0,-1 4 144 16,-2 2-144-16,0 2 192 0,-1 2-192 0,-2 1 192 16,0 2 0-16,-1 2 16 0,6 2 0 0,-5 1 0 0,-1 2-80 0,2 2-128 15,-2 2 176-15,2 1-176 0,0 1 0 0,0 0 0 16,2 1 0-16,1 0-192 0,1 1 64 0,0 1 128 16,1 0-208-16,1 1 80 0,3-2 128 0,0 0 0 15,-1-2-144-15,2 0 144 0,2-1 0 0,1 0-176 16,1-3 176-16,-2 1-128 15,2-2-304-15,2-1-48 0,-1 0-16 0,4-3 0 16,1-2-2240-16,3 0-448 0,1-2-80 0</inkml:trace>
  <inkml:trace contextRef="#ctx0" brushRef="#br0" timeOffset="156400.67">4634 13414 29487 0,'0'0'2624'0,"2"-7"-2112"16,0 0-512-16,2 1 0 0,0 1 1488 0,2 0 192 16,-1 0 48-16,1 2 0 0,-1 0-816 0,3 1-144 0,1-1-48 0,1 3 0 15,-1 2-432-15,2 2-96 16,0 0 0-16,0 3-16 0,0 0-176 0,-1 1 160 0,-2 1-160 0,-1 3 160 16,-1 3-32-16,0-1-128 0,-4-1 192 0,-1 1-64 15,-1 3 0-15,-1-2 0 0,-1 2 0 0,-2-3 0 16,-1 0 0-16,-1 0 0 0,1-1 0 0,-1-1 0 15,3-2 0-15,0-1-128 0,1-3 192 0,1 1-64 16,1-7-128-16,0 0 0 0,0 0 0 0,0 0 0 16,5 0 0-16,2-4 0 0,1-1 0 0,2-3 0 0,1-3 0 0,0-2 0 15,3-5 0-15,-3 0 0 0,3-3 0 0,-1-1-144 16,-1-2 144-16,-1 1 0 0,-1 1 0 0,-1 2 0 16,-3 2 0-16,-1 4 0 0,-2 2 240 0,0 2 96 15,-3 2 32-15,-2 3 0 0,2 5 192 0,0 0 32 16,0 0 16-16,-5 1 0 0,-2 1-288 0,1 3-48 15,0 3-16-15,2 2 0 0,-3 2-256 0,3 2 0 16,0 2 0-16,1-1 0 0,0 0 0 0,2 0 0 0,2 0 0 0,0 2 0 16,0-1 0-16,2 0-144 0,1-2 144 0,1-1 0 15,2-2-160-15,-1-1 160 0,3-1-192 0,1-1 192 32,-1-2-640-32,2 0 0 0,1-2-16 0,2-2 0 15,2-2-1984-15,1-2-400 0,1 0-80 0</inkml:trace>
  <inkml:trace contextRef="#ctx0" brushRef="#br0" timeOffset="156637.79">5286 13247 29487 0,'-6'-11'2624'0,"2"7"-2112"0,1-1-512 0,0 0 0 16,3 5 1568-16,-2-4 208 0,2 4 32 0,0 0 16 16,0 0-640-16,0 0-128 0,0 0-32 0,0 0 0 15,1 6-576-15,2 2-112 0,0 1-16 0,2 3-16 16,0 1-48-16,1 4 0 0,0 1 0 0,0 2 0 15,-2 1 0-15,0 1 0 0,-1 2 0 0,-2 2 0 16,-2-2 32-16,-1 2 0 0,-3 3 0 0,-1-1 0 16,-3 2-80-16,-2 1-16 0,-3 1 0 0,-3 0 0 15,-2-2-192-15,-2 0-288 0,-1-1 64 0,-1-3 16 16,0-2-416-16,0-2-80 0,0-1 0 0,1-2-16 16,1-3-1344-16,0-1-272 0,1-4-48 0,2-2-13472 0</inkml:trace>
  <inkml:trace contextRef="#ctx0" brushRef="#br0" timeOffset="156873.2">4553 13299 31327 0,'-16'-9'1392'0,"10"7"272"0,-2 1-1328 0,-1 2-336 0,0 1 0 0,1 3 0 15,-3 1 976-15,0 3 128 0,-2 2 32 0,1 5 0 16,0 1-576-16,1 5-112 0,0 2-32 0,1 3 0 15,2 0-256-15,1 2-160 0,1 1 192 0,3 1-192 16,2 1 0-16,2 0 0 0,2 0 0 0,4 0 0 16,2 0 0-16,5-2 0 15,3-3-192-15,2 0 48 16,2-4-496-16,2-4-112 0,5-3-16 0,5-4 0 16,5-4-1472-16,6-4-288 0,5-4-64 0</inkml:trace>
  <inkml:trace contextRef="#ctx0" brushRef="#br0" timeOffset="157217.09">5858 13449 21183 0,'0'0'944'0,"0"0"192"0,0 0-912 0,0 0-224 16,0 0 0-16,0 0 0 0,0 0 3392 0,0 0 624 15,8 1 128-15,2-2 16 0,1-1-2368 0,1-1-464 16,1 1-112-16,3 0 0 0,2-1-640 0,3 0-128 15,1 1-32-15,0 0 0 0,1 0-288 0,0 0-128 16,1 1 128-16,-2 1-128 0,-3 0-1264 0,0 0-336 0,-6 0-64 0,0 1-9856 16,-2 1-1968-16</inkml:trace>
  <inkml:trace contextRef="#ctx0" brushRef="#br0" timeOffset="157375.04">5891 13618 21183 0,'0'0'1888'0,"-5"1"-1504"16,5-1-384-16,0 0 0 0,0 0 3312 0,0 0 592 15,0 0 112-15,0 0 16 0,0 0-2400 0,3 6-480 16,3-2-112-16,2-1-16 0,5 0-544 0,2-1-112 16,4-1-32-16,2-1 0 0,2-1-176 0,2 0-32 15,1-3-128-15,3 1 192 16,-3-2-2048-16,3-1-432 0,-2 0-80 0</inkml:trace>
  <inkml:trace contextRef="#ctx0" brushRef="#br0" timeOffset="158331.79">7418 13195 1839 0,'0'0'160'0,"2"-6"-160"0,-1 0 0 0,1-1 0 0,0 1 4992 0,0 1 976 15,1-1 192-15,-3 6 48 0,1-5-3264 0,-1 5-640 16,4-6-128-16,-4 6-16 0,0 0-800 0,0 0-144 16,0 0-48-16,0 0 0 0,0 0-672 0,3 8-144 15,-2 2-32-15,0 3 0 0,-1 4-80 0,0 1-32 16,-1 3 0-16,-1 1 0 0,-1 1 80 0,-1 2 16 31,0-2 0-31,1 0 0 0,0-1-304 0,2 1 0 0,0-1 0 0,1 0 0 0,1 1 0 0,1-2 0 0,3-1 128 0,0-3-128 16,1-1 128-16,0-3-128 15,2-2 144-15,0-1-144 0,1-2 320 0,1-1-48 16,-1-2 0-16,2-3 0 0,-1-1 16 0,1-1 0 16,1-2 0-16,2-3 0 0,0-1-32 0,-1-3-16 15,1-2 0-15,2-2 0 0,-1-3-16 0,0-1 0 0,-2-2 0 16,-1-2 0-16,0-3-80 0,0-1-16 0,0-2 0 0,-3 0 0 15,0 0-128-15,-3 2 192 0,1 1-192 0,-5 2 192 16,-1 1-192-16,-1 2 0 0,-1 4 0 0,-1 2 128 16,-1 2-128-16,-2 2 160 0,0 2-160 0,-2 2 160 15,1 1-160-15,-2 3 160 0,0 2-160 16,0 2 160-16,0 1-160 0,-1 3 0 0,-1 0 0 0,2 3 0 16,1 1 0-16,1 1-176 0,-2 0 176 0,3 2-192 15,0 0 192-15,2 1-128 0,1 1 128 0,1-2-128 16,1-1 128-16,1 0-192 0,1 0 192 0,1-2-192 31,1-2-256-31,1 1-64 0,2-1-16 0,2-1 0 0,-1-2-1184 0,5 0-224 0,1-1-48 0,2-1-9216 16,3-1-1824-16</inkml:trace>
  <inkml:trace contextRef="#ctx0" brushRef="#br0" timeOffset="158833.34">8047 13625 22111 0,'0'0'976'0,"0"0"208"0,0 0-944 0,-5 3-240 0,2 1 0 0,-2 4 0 0,0 1 2048 0,-1 2 384 0,0 1 64 15,-1 2 0-15,-1 3-1088 0,-1 0-208 0,0 2-48 0,-1 0-16 16,0 0-464-16,0-1-96 0,0 0 0 0,0 1-16 31,1-1-240-31,2 1-64 0,-1-3 0 0,1 1 0 16,2-2-80-16,0 0-32 0,1-3 0 0,1-1 0 0,0-2 176 0,2-2 48 0,1-7 0 0,0 0 0 15,0 0 176-15,0 0 32 0,0 0 16 0,0 0 0 16,7-5-272-16,1-4-64 0,2 0-16 0,1-4 0 0,1-5-240 0,1-1 144 16,1-3-144-16,0-4 128 0,0-1-128 31,-1-2 0-31,0 1 0 0,-1 0 0 0,-1 3 0 0,-1 2 0 0,0 2 0 0,-1 3 0 0,-2 4 192 0,0 3 0 31,-3 2 0-31,2 2 0 0,-2 3 0 0,-4 4 16 16,0 0 0-16,0 0 0 0,0 0-64 0,0 0-16 15,5 7 0-15,-2 1 0 0,-1 3-128 0,-1 2 0 16,0 0 144-16,2 1-144 0,-2 1 0 0,1 3 0 16,0 0 0-16,1 1 128 0,1 0-128 0,-1 0 0 15,-3-2 0-15,0 2 0 0,1 0 0 0,0-2 0 16,0 0 0-16,0-2 128 0,1-1-304 0,-1-2-48 15,-1-1-16-15,0-3 0 16,-1 0-1312-16,1 0-272 0,0-2-48 0,0-6-10224 16,0 0-2032-16</inkml:trace>
  <inkml:trace contextRef="#ctx0" brushRef="#br0" timeOffset="158978.91">8009 13858 32079 0,'0'0'1408'0,"0"0"320"0,0 0-1392 0,0 0-336 15,0 0 0-15,0 0 0 0,0 0 704 0,0 0 64 0,0 0 0 0,0 0 16 16,6 0-400-16,4-1-64 0,2-1-32 0,5-1 0 16,-1 1-288-16,4 0 0 0,-2-1 0 0,3-2 0 15,2 2-1152-15,0 0-304 0,1-1-48 0,1 0-12960 16</inkml:trace>
  <inkml:trace contextRef="#ctx0" brushRef="#br0" timeOffset="159428.44">9125 13241 24879 0,'0'0'2208'0,"-1"-6"-1760"0,-2 2-448 0,3 4 0 16,-2-4 2560-16,2 4 448 0,0 0 64 0,0 0 32 16,0 0-1408-16,0 0-288 0,0 0-48 0,-5 5-16 15,2 4-720-15,0 0-160 0,-1 1-16 0,2 3-16 16,0 3-176-16,0 3-48 0,1 1 0 0,0 1 0 0,0 0-208 0,1 1 0 16,0 1 128-16,0-1-128 0,1-1 0 0,0-1 0 15,0 1 0-15,0-1 0 0,0-2-256 0,0-2-80 16,0 0-32-16,0-2 0 15,0-2-2304-15,1-1-464 0,0-2-80 0</inkml:trace>
  <inkml:trace contextRef="#ctx0" brushRef="#br0" timeOffset="159615.91">8912 13530 35183 0,'0'0'1552'0,"-2"-4"336"0,2 4-1504 0,1-6-384 16,0 1 0-16,3 0 0 0,2 1 304 0,2 0-16 15,1-1 0-15,7 2 0 0,4 0-96 0,2-1-32 16,2 0 0-16,2-1 0 0,2 1-160 0,1 0 192 16,2 0-192-16,1 1 192 0,1 1-480 0,1 0-96 0,-1-2 0 0,-1 1-10384 31,-2-1-2080-31</inkml:trace>
  <inkml:trace contextRef="#ctx0" brushRef="#br0" timeOffset="160182.29">10446 13146 4607 0,'0'0'192'0,"0"0"64"0,3-5-256 0,1-1 0 16,3 1 0-16,0-2 0 0,0 1 4560 0,-2-1 880 15,1-1 160-15,-1-1 32 0,1 0-3552 0,-1-1-720 16,0 0-144-16,-1-1-16 0,1 0-336 0,-1-1-64 16,-1-2-16-16,1 1 0 0,-2-1-80 0,0 0 0 15,0-2-16-15,0 1 0 0,-2-2-112 0,0 1-32 16,0-1 0-16,-2 2 0 0,-1 1 32 0,-1 2 16 0,0 1 0 0,-1 2 0 15,-2 1 0-15,2 1 0 0,-3 1 0 0,1 1 0 16,0 2-192-16,-1 2-32 0,-1 1-16 0,0 2 0 16,1 2-176-16,-1 2-48 0,-1 4 0 0,0 2 0 15,0 2-128-15,1 4 0 0,-1 3 0 0,0 3 0 16,2 4-128-16,0 1 128 0,0 2 0 0,2 2 0 16,-1 2 0-16,3 4 0 0,-1-1 0 0,3 3 0 0,2 0 0 0,0 2 0 15,0 2 0-15,1 1 0 0,0 0 0 0,0 1 0 16,3 2 128-16,-3 0-128 0,2 0 304 15,-1-1-32-15,2 1 0 0,-1-2 0 0,0-1 32 0,-1-1 0 16,1-2 0-16,-2-1 0 0,0-1-176 0,-1-4-128 16,0-2 192-16,0-2-192 0,-1-2 224 0,0-1-64 15,1-3-16-15,-3-3 0 0,0-3-16 0,0-1-128 16,-1-1 192-16,0-4-64 0,0-1 0 0,-3-1-128 16,2-1 192-16,0-4-64 0,0-1-128 0,-1-1 0 15,1-3 0-15,-1-1-176 16,1-1-576-16,5-1-112 0,-7 0-32 0,2 0 0 15,5 0-2592-15,-7-1-528 0</inkml:trace>
  <inkml:trace contextRef="#ctx0" brushRef="#br0" timeOffset="160465.54">10123 14569 16575 0,'-4'16'1472'0,"3"-7"-1168"0,-1 1-304 0,1 1 0 16,1 1 1712-16,1 0 272 0,2 2 64 0,0-1 16 15,0 1-496-15,4-2-96 16,-1-2-32-16,2-2 0 0,0 0-224 0,2-1-64 0,1-2 0 0,1 0 0 16,2-3-112-16,2-2-16 0,-1-3-16 0,0-3 0 15,2-1-112-15,-1-2 0 0,0-2-16 0,-2-4 0 16,0-1 16-16,-2-1 16 0,-2 0 0 0,-2-3 0 0,-1-1-144 0,-3 1-48 16,-3-1 0-16,-3 3 0 15,-2 0-144-15,-2 1-48 0,-1 4 0 0,0 3 0 0,-2 2-208 0,-1 1-32 16,-1 3-16-16,0 1 0 0,-1 3-272 0,0 1-256 15,-1 2 64-15,-1 1 0 16,1 2-368-16,1 0-64 0,1 0-16 0,3 0 0 16,0 2-1792-16,2 0-352 0,2-2-80 0,3 1-14656 15</inkml:trace>
  <inkml:trace contextRef="#ctx0" brushRef="#br0" timeOffset="161127.22">10451 12480 21183 0,'-5'-12'1888'0,"1"-3"-1504"16,0-1-384-16,-1-1 0 0,2 1 2640 0,1 1 464 15,1 0 96-15,2 1 0 0,-1 1-1584 0,2 0-320 16,1 2-64-16,2 3-16 0,0 0-384 0,2 2-96 16,-1 3-16-16,2 1 0 0,-1 1-400 0,0 3-96 15,2 2-16-15,0 3 0 0,-1 2-208 0,-2 2 0 0,0 1 0 0,-2 1 0 16,-1 1 0-16,0 2 128 16,-2-1-128-16,-1 2 0 0,0-2 128 0,-1 1-128 15,-2-1 0-15,1-1 144 0,-2-2-144 0,1 0 0 16,-1-1 0-16,1-1 0 0,0-2 0 0,0-1 0 0,3-7 0 15,0 0 0-15,0 0 0 0,0 0 0 0,0 0 0 0,0 0 0 16,5-7 0-16,0-3 0 0,3-3 0 0,2-4 0 16,1-2 0-16,1-3 0 0,1-1-192 0,0-4 192 15,0 0-160-15,-2 1 160 16,-2 4 0-16,0 4-144 0,-1 2 144 0,-1 4 0 0,-3 3 128 0,-1 4-128 16,-3 5 256-16,0 0-32 0,0 0 0 0,0 0 0 0,0 9-80 0,-1 3-16 15,-1 2 0-15,1 3 0 0,-1 2 32 0,1 0 0 31,1 0 0-31,0 1 0 0,0-1-160 0,3 0 0 16,-1-1 0-16,2-1 0 0,2 0 0 0,1-2 0 0,1-2 0 0,1 1 0 0,2-2 0 0,0-1 0 16,0-3 128-16,1-1-128 0,0-3-144 0,2 0-64 15,0-3-16-15,1-1 0 16,1-2-2016-16,-1-3-416 0,0-1-80 0</inkml:trace>
  <inkml:trace contextRef="#ctx0" brushRef="#br0" timeOffset="163479.78">8688 10760 15663 0,'0'0'1392'0,"-4"-6"-1120"16,3-1-272-16,-3-1 0 0,0 1 1472 0,2 0 256 15,1 1 32-15,0 0 16 0,0 1 304 0,1 5 64 16,0 0 16-16,0 0 0 0,0 0-848 0,0 0-160 16,0 0-48-16,0 0 0 0,0 0-720 0,2 8-160 0,-1 4-32 0,0 3 0 15,0 1 0-15,3 4-16 0,-2 0 0 0,0 1 0 16,-1 0-176-16,1 0 160 0,1 1-160 0,-1 1 160 15,0 0-160-15,-1-1 0 0,0-1 144 0,1-2-144 16,0 0 0-16,-1 0 144 0,0-3-144 0,0 0 0 16,0-2 0-16,0-1 0 0,0-1 0 0,-1-2 0 15,0-1-1952-15,1-2-448 16,-1-7-96-16,0 0 0 0</inkml:trace>
  <inkml:trace contextRef="#ctx0" brushRef="#br0" timeOffset="163761.41">8350 11283 4607 0,'-13'-1'400'0,"13"1"-400"15,-6 0 0-15,6 0 0 0,0 0 5456 0,0 0 1008 16,0 0 208-16,0 0 48 0,0 0-4352 0,0 0-880 0,0 0-160 0,8 0-48 16,2 1-336-16,5-2-80 15,5-1-16-15,3-1 0 0,2 0-208 0,4 0-32 16,2-2-16-16,4 0 0 0,3-2-224 0,4 0-48 15,3-2-16-15,0 1 0 0,2 0-144 0,-2 1-32 0,-2-1 0 0,-3 1 0 16,0 1-128-16,-6 0 0 0,-5 2 144 16,-5 1-144-16,-3-2 0 0,-4 3 0 0,-2 1 0 0,-4 0 0 31,-4 0-336-31,-7 1-144 0,0 0-32 0,0 0 0 16,-1 5-512-16,-3 2-96 0,-3 0-32 0,-2 2 0 15,-2 1-1504-15,-1 0-304 0,-1 1-64 0</inkml:trace>
  <inkml:trace contextRef="#ctx0" brushRef="#br0" timeOffset="164106.1">8303 11692 19343 0,'-8'-11'848'0,"5"6"192"0,-1-2-832 0,2 0-208 15,2 1 0-15,-2-1 0 0,1-1 2768 0,1 1 512 16,1 0 112-16,1 1 0 0,0 0-1552 0,-2 6-320 15,0 0-64-15,0 0-16 0,0 0-928 0,0 0-176 16,0 0-32-16,0 0-16 0,6 6-288 0,-3 1 0 16,0 3 0-16,0 3-144 0,-1 3 144 0,-2 1 0 0,-1 3 0 0,0 0 0 15,-1 0 0-15,1 0 0 16,-1-2 128-16,1 3-128 0,0-1 192 0,2-1-48 16,0-2 0-16,0-1 0 0,1-2 0 0,2 0 0 0,-1-2 0 0,1-2 0 15,2-2 64-15,2-1 16 0,-1-2 0 0,2 2 0 16,2-3 32-16,1-2 16 0,1-2 0 15,2-1 0-15,0-1-128 0,3-1-16 0,-2-3-128 0,1 0 192 16,-2-1-448-16,1-1-80 0,-1 1-32 0,-1-2 0 31,-2-1-640-31,-2 0-128 0,-1 0-16 0,-2 0-16 16,-2 0-2096-16,-2 0-400 0</inkml:trace>
  <inkml:trace contextRef="#ctx0" brushRef="#br0" timeOffset="164294.17">8356 11678 9215 0,'-11'-9'816'0,"8"5"-656"0,0-2-160 0,0 1 0 0,3 5 5312 0,-2-6 1024 16,1 1 192-16,2-1 64 0,4 2-4592 0,0-1-912 15,2 1-176-15,3 1-32 0,2-3-512 0,2 2-112 16,2-1 0-16,1 1-16 0,-2-1-240 0,1 2 0 16,1 0 0-16,-2 0 0 15,0-1-1472-15,0 2-224 0,-1 0-48 0,-4 1-16 16,-2 1-1216-16,-8 0-240 0</inkml:trace>
  <inkml:trace contextRef="#ctx0" brushRef="#br0" timeOffset="164466.04">8407 11709 21711 0,'-13'3'960'0,"8"-1"192"0,-2 0-912 0,1 0-240 16,1 1 0-16,5-3 0 0,0 0 1664 0,0 0 272 16,0 0 64-16,0 0 16 0,0 0-672 0,0 0-128 15,0 0-16-15,5 4-16 0,2-1-272 0,2 0-48 16,2-2-16-16,1-1 0 0,0 0-416 0,2-3-96 0,2 1-16 0,0 0 0 31,1-1-576-31,0-2-128 0,1 1-32 0,0-2 0 16,2 1-2176-16,0-1-432 0,0 0-96 0</inkml:trace>
  <inkml:trace contextRef="#ctx0" brushRef="#br0" timeOffset="164653.99">8791 11589 11055 0,'0'0'480'0,"-2"-4"112"0,-4 0-464 0,3 0-128 0,0-1 0 0,3 5 0 16,-6-3 4880-16,6 3 960 0,-5-1 192 0,5 1 48 15,0 0-3840-15,-6 2-752 0,2 1-144 0,0 3-48 0,2 1-864 0,-1 2-176 16,1 2-48-16,0 2 0 0,0 2-80 16,2 1-128-16,0 2 176 0,0 1-176 15,2-1 144-15,0 1-144 0,1 0 0 0,0-1 144 0,1 1-144 0,-1-1 0 16,0-2 144-16,2 1-144 0,-1-1 0 0,0 0 0 16,1-2 0-16,-1-1 0 15,1 0-1424-15,-1-2-256 0,-1-2-48 16,1-2-8768-16,-2-2-1728 0</inkml:trace>
  <inkml:trace contextRef="#ctx0" brushRef="#br0" timeOffset="164843.34">8690 11680 32655 0,'-6'-14'1440'0,"5"8"304"0,2 0-1392 0,1-1-352 15,1 0 0-15,0 1 0 0,1-1 640 0,3 1 64 16,2-1 16-16,2 1 0 0,2 2-320 0,2 1-64 0,2-1-16 0,2 3 0 15,-3 0-320-15,3 1 0 0,-1 2 0 0,-1 1-192 32,-2 0-576-32,-1 1-128 0,-2 2-32 0,-2 0-9216 0,-2 2-1840 15</inkml:trace>
  <inkml:trace contextRef="#ctx0" brushRef="#br0" timeOffset="165015.91">8649 11915 32943 0,'-11'-3'1456'0,"11"3"304"0,-5-1-1408 0,-1 1-352 0,6 0 0 0,0 0 0 0,0 0 1264 0,0 0 176 16,0 0 32-16,0 0 16 0,0 0-832 0,0 0-160 16,0 0-48-16,10 1 0 0,2 0-224 0,5-1-48 15,1 0-16-15,4 0 0 0,4-1-160 0,1 0-224 16,4-2 48-16,1-3 16 16,-1 0-2928-16,-2-2-592 0</inkml:trace>
  <inkml:trace contextRef="#ctx0" brushRef="#br0" timeOffset="167648.37">11014 13271 11967 0,'-5'-11'528'0,"2"5"112"0,0-1-512 0,0-1-128 15,0-2 0-15,-1 1 0 0,2 1 4096 0,0 2 800 16,-1-2 160-16,-1 2 16 0,1 3-2960 0,3 3-576 0,-4-1-128 0,4 1-32 16,-6 2-800-16,1 3-176 15,-1 2-16-15,-1 3-16 0,1 2-368 0,-1 3 0 16,1 0 0-16,-2 4 128 0,1 2-128 0,2 1 0 0,0 0 0 0,2 1 0 16,1 1 0-16,1-1 0 0,1 0 0 0,2-1 0 15,0-1 0-15,3-1 0 0,0-3 0 0,2 0 0 0,-1-2 0 16,2-1 176-16,1-3-176 0,1-2 192 0,1-1 64 0,2-1 32 15,2-2 0-15,0-3 0 0,0-2 64 0,2-1 16 16,-2-2 0-16,1-2 0 0,1-3-48 16,-1-2-16-16,1-2 0 0,-2-2 0 0,-1-4 0 0,-3-2 0 15,-2-2 0-15,0-1 0 0,-2-2-48 0,-1-1-16 16,-2 0 0-16,-3 1 0 0,-2-1-64 0,-3 4-16 16,-1 4 0-16,-3 0 0 0,-2 3 224 0,-2 2 32 15,-2 0 16-15,0 5 0 0,-2 1-176 0,0 3-48 16,-1 1 0-16,0 3 0 0,-1 2-208 0,2 0 0 15,-1 3-192-15,4 2 192 0,0 1-192 0,2 0 192 16,1 1-192-16,1 2 192 0,1 1-192 0,3 1 192 16,1 1-192-16,2 0 192 0,2-2-176 0,1 2 176 15,3 0-160-15,1-1 160 0,2-1-144 0,2-1 144 16,0-1-128-16,4 0 128 0,1 0-336 0,1-2 16 0,2 0 0 0,4-1 0 31,3-3-1408-31,2-1-256 0,2-3-64 0,1-2-14816 0</inkml:trace>
  <inkml:trace contextRef="#ctx0" brushRef="#br0" timeOffset="168072.2">11801 13194 36975 0,'-3'-11'1632'0,"3"11"352"16,2-6-1600-16,0 2-384 0,0-1 0 0,-2 5 0 0,5-3 352 0,1 2-16 15,-1 0 0-15,2 3 0 0,1 2-80 0,1 3 0 16,2 1-16-16,-2 2 0 15,0 2-240-15,-1 1 0 0,0 0 0 0,-2 1 0 16,0 2 144-16,-2 0-144 0,-2 2 128 0,-1-1-128 0,-2 0 160 0,-1-1-160 16,-2 1 192-16,-1-1-192 0,0 1 0 0,-1-2 0 15,1 0-160-15,-1-2 160 16,2-2-240-16,1-2 80 0,-1-2 16 0,2-1 0 0,2-6 144 0,0 0 0 0,0 0 0 0,0 0 0 16,0 0-240-16,6-3 48 15,-1-7 0-15,4-1 0 0,2-3 192 0,3-1-144 16,3-4 144-16,-1-2-128 0,3-1 128 0,-4 0 0 15,0-1 0-15,-2 1-128 0,-1 0 128 0,-3 4 176 0,-3 1-48 0,0 4 0 16,-3 2 432-16,-2 2 80 0,-1 4 0 0,0 5 16 16,0 0-32-16,-4-1-16 15,-2 2 0-15,0 2 0 0,-1 2-416 0,1 4-64 0,-2 1-128 0,1 2 176 16,1 3-176-16,0 0 0 0,1 0 0 0,1 2-176 16,2-2 176-16,1 1 0 0,1-1 0 0,2 0-128 15,2 0 128-15,0-1 0 0,3-2 0 0,1 0-128 16,2-2-240-1,2 0-32-15,3-1-16 0,1-3 0 0,2 0-384 16,-1-3-80-16,2-3-16 0,2-1 0 0,-1-2-2208 16,1-2-448-16,0-1-96 0</inkml:trace>
  <inkml:trace contextRef="#ctx0" brushRef="#br0" timeOffset="168292.28">12378 13122 25791 0,'0'0'2304'0,"0"0"-1856"15,0 0-448-15,0 0 0 0,-4-3 1744 0,4 3 256 16,0 0 48-16,0 0 16 0,0 0-976 0,0 0-192 15,0 0-32-15,-2 5-16 0,0 2-304 0,4 3-64 16,0 1-16-16,1 2 0 0,0 3-80 0,3 3-32 16,-1 0 0-16,-1 1 0 0,-1-1-96 0,-2 3 0 15,-2 0-16-15,-2 0 0 0,-1 0-64 0,-2 0-16 16,-2 2 0-16,-2-1 0 0,-1 0-32 0,-2 0-128 0,0 1 192 0,-4-3-64 16,0-1-400-16,-2-2-96 15,-1 1-16-15,-2-1 0 16,1-3-1568-16,0-1-320 0,-1-1-64 0,-1-5-8016 0,-1-1-1600 0</inkml:trace>
  <inkml:trace contextRef="#ctx0" brushRef="#br0" timeOffset="168511.7">11724 13145 31327 0,'-9'-6'1392'0,"9"6"272"0,-5-3-1328 0,0 2-336 0,-1 1 0 0,0 1 0 16,-1 3 960-16,0 1 112 0,-1 3 16 0,-1 3 16 15,0 3-368-15,0 3-80 0,1 0-16 0,0 4 0 16,1 2-384-16,2 1-96 0,0 2-16 0,3 0 0 0,1 1-144 0,2 0 0 16,3 3 0-16,0-1 0 0,3 1 0 0,1-2 0 15,2-3 0-15,2-1 0 0,2-1 0 0,2-2 0 16,3-1 0-16,2-4 0 16,3-1-832-16,3-3-192 0,5-3-32 0,5-4-14816 15</inkml:trace>
  <inkml:trace contextRef="#ctx0" brushRef="#br0" timeOffset="168700.63">12850 13431 39215 0,'0'0'1728'0,"0"0"384"0,0 0-1696 0,0 0-416 16,0 0 0-16,0 0 0 0,0 0 512 0,0 0 32 15,-7 2 0-15,2 1 0 0,5-3-256 0,-4 3-48 0,4-3-16 0,-5 4 0 16,3 1-224-16,2-5 0 0,-1 5 0 0,2 1 0 31,0-1-1776-31,3 1-336 0,4-1-80 0,3 0-14240 0</inkml:trace>
  <inkml:trace contextRef="#ctx0" brushRef="#br0" timeOffset="169140.81">13501 13271 26719 0,'-12'-13'2368'0,"7"8"-1888"15,0-2-480-15,-5 1 0 0,-1 0 1680 0,-1 0 240 16,-2-1 64-16,0 0 0 0,-4 2-832 0,0 1-144 16,1 0-48-16,-2 3 0 0,-1 1-368 0,2 2-80 15,0 2 0-15,2 1-16 16,-1 2-272-16,2 0-48 0,0 1-16 0,2 2 0 0,1 1-32 0,0 2-128 16,2 2 192-16,2-1-64 0,2-1-128 0,1 1-176 15,2 1 48-15,2-2 0 0,1-2 128 0,1 0 192 16,2-1-32-16,2-1-16 0,0-3-144 0,4 1 0 15,-1-2-160-15,2-1 160 0,1-3 0 0,1-2 0 0,0-3 0 0,2 0 0 16,0-3 0-16,2-2 192 0,0 0-48 0,1-4 0 16,-1-3 0-16,1-3 0 15,-1-2 0-15,1-3 0 0,-2-2-144 0,1-2 128 16,-2 0-128-16,-1-1 128 0,-3 2 0 0,-1 0-128 16,-1 3 192-16,-2 1-64 0,-3 2 480 0,1 3 96 15,-2 3 0-15,-1 3 16 0,-2 1-112 0,0 2-32 0,0 2 0 0,0 3 0 0,-3 0-576 0,4 4 0 16,0 0 0-16,-5 2-128 0,-3 1 128 15,0 4 0-15,1 3 0 0,-1 3 0 0,-1 2 0 0,3 3-208 16,-3 3 80-16,2 0 128 0,1 2-176 0,0 2 176 16,2 1-128-16,-1 2 128 0,2-1 128 15,1 1 96-15,1-1 32 0,1 0 0 16,2-3-656-16,2-2-128 0,0-1-32 16,2-1 0-16,2-2-1536 0,3 0-304 0,1-3-64 0,1-1-9152 15,2-4-1824-15</inkml:trace>
  <inkml:trace contextRef="#ctx0" brushRef="#br0" timeOffset="169611.19">13730 13162 17503 0,'-2'-8'1552'0,"2"-1"-1232"16,2 1-320-16,0 1 0 0,0 0 3696 0,2 1 672 0,0-1 144 0,2 1 32 15,-1 2-2912-15,2 2-576 16,-2 1-112-16,2 1-32 0,2 2-544 0,-2 1-112 15,1 3-32-15,1 0 0 0,0 3-224 0,-1 1 128 0,1 2-128 0,0 2 0 16,-1 4 224-16,-1 0-48 16,-1-2-16-16,-2 1 0 0,-1 0 16 0,-2 0 0 15,-2-1 0-15,-2 1 0 0,0-2 16 0,-1 1 0 0,-2-2 0 0,0 0 0 16,-2-1-64-16,0-1-128 0,0-1 192 0,2-1-64 16,0-2-128-16,2-2 128 0,4-6-128 0,0 0 128 15,0 0 0-15,0 0 0 0,0 0 0 0,0 0 0 16,0 0 32-16,5-6 0 0,2-2 0 15,3-2 0-15,3-2-160 0,3-3 0 0,0-3 0 0,2-1 128 0,-1-2-128 0,1-2 0 16,-1-2 0-16,0 1 0 0,-1 2 0 0,0 2 0 16,-3 3 0-16,-2 2 0 0,-2 3 0 0,-3 2 192 15,-1 3-32-15,-3 0 0 0,-1 3 272 0,-1 4 48 16,0 0 16-16,0 0 0 0,-8 1-112 0,2 2 0 16,-2 3-16-16,-1 1 0 0,-1 4-368 0,1 3 0 15,0 2 0-15,1 1 0 0,1-1 0 0,2 2 0 16,1-1 0-16,1 1-128 0,2-2 128 0,2 1 0 15,3-1-144-15,1 0 144 0,2-2 0 0,4-1 0 16,-2-2 0-16,2-1 128 0,1-2 0 0,0-2 0 16,3 0 0-16,2-2 0 0,1 2-128 0,1-4 0 15,1-2-192-15,1 0-13312 16,0-1-2640-16</inkml:trace>
  <inkml:trace contextRef="#ctx0" brushRef="#br0" timeOffset="184075.77">14862 10479 7359 0,'0'0'656'0,"0"0"-528"0,0 0-128 0,0 0 0 0,0 0 2976 0,0 0 560 0,0 0 112 0,0 0 32 16,0 0-1360-16,0 0-272 16,0 0-48-16,0 0-16 0,0 0-528 0,0 0-112 0,0 0-32 0,0 0 0 15,8 2-416-15,0-1-96 16,3 0-16-16,3-1 0 0,-1 0-80 0,2-1 0 16,3 0-16-16,1 0 0 0,-1 0-352 0,1 0-64 0,1-2-16 0,1 1 0 15,1 0-256-15,-3-1 160 0,2-1-160 0,-2 1 128 16,-1 1-128-16,-3-1 0 0,-2 0 0 0,-1 1-176 15,-1-1-656 1,-2 1-144-16,-1 1-32 0,-8 1-9856 0,0 0-1968 0</inkml:trace>
  <inkml:trace contextRef="#ctx0" brushRef="#br0" timeOffset="184281.54">14860 10660 27647 0,'0'0'1216'0,"-5"1"256"0,5-1-1168 0,0 0-304 16,0 0 0-16,0 0 0 0,0 0 1216 0,0 0 192 15,0 0 48-15,0 0 0 0,0 0-240 0,0 0-32 16,8 3-16-16,3-2 0 0,2 2-464 0,3-2-80 16,-2-1-32-16,4 0 0 0,0-1-320 0,3 0-64 15,1 0-16-15,2 0 0 0,2 0-192 0,-1-1 128 16,0 0-128-16,1 0 0 0,-2 0 0 0,-1-1 0 16,-2-1-208-16,-3 2 64 15,-2 0-368-15,-3 0-80 0,-2 2-16 0,-2-1 0 16,-1-1-1520-16,-8 2-304 0,5 0-64 0</inkml:trace>
  <inkml:trace contextRef="#ctx0" brushRef="#br0" timeOffset="184989.56">16998 10031 24127 0,'-1'-11'1072'0,"1"11"208"0,0-5-1024 0,0-1-256 15,1 2 0-15,-1 4 0 0,0-6 1344 0,0 2 192 16,0 4 64-16,0 0 0 0,0 0-176 0,0 0-16 16,0 0-16-16,0 0 0 0,0 0-752 0,-1 7-160 15,0 6-32-15,0 0 0 0,1 3-304 0,-1 3-144 16,0 2 128-16,1 1-128 0,0 0 128 0,0 1-128 15,-1 1 128-15,-1 0-128 0,1-1 0 0,0 1 128 0,0-1-128 0,0-1 0 16,-1 0 128-16,1 0-128 0,0-1 0 0,-2-2 128 31,0-1-128-31,0-2 0 0,0 0-160 0,-1-1 160 32,-1-2-2208-32,-1 1-352 0,1-2-64 0</inkml:trace>
  <inkml:trace contextRef="#ctx0" brushRef="#br0" timeOffset="185303.11">16523 10618 27647 0,'-17'-3'1216'0,"11"3"256"16,-1-1-1168-16,2 1-304 0,-1 0 0 0,2 0 0 0,-1-2 1280 15,5 2 192-15,0 0 32 0,0 0 16 0,0 0-496 0,0 0-80 16,9 1-32-16,3 0 0 0,4-1-336 0,4 0-80 15,4-2-16-15,4-1 0 0,4-1-112 0,3 0-32 16,5-1 0-16,4 1 0 0,3 1-176 0,6-1-32 16,4 0-128-16,2 0 192 0,-1-2-192 0,1 0 128 15,3-1-128-15,0 1 0 0,-2 2 128 0,-1 0-128 16,-2-1 0-16,-7 2 0 0,-7 0 0 0,-6-1 128 16,-5 2-128-16,-4 1 0 0,-5-1 0 0,-5 1-208 15,-4 0 32-15,-2 1 16 16,-4 0-432-16,-8 0-96 0,0 0-16 0,0 0 0 15,0 0-464-15,-6 5-112 0,-3 3 0 0,-2 1-8896 0,-2 2-1792 0</inkml:trace>
  <inkml:trace contextRef="#ctx0" brushRef="#br0" timeOffset="185680.9">16622 11096 12895 0,'-2'-5'1152'0,"2"-1"-928"0,-2-2-224 0,2 0 0 0,2 1 3424 0,-1-1 640 15,1 0 128-15,0 1 32 0,2-1-2096 0,-1 1-400 16,0 1-96-16,2 0-16 0,-1 2-656 0,-4 4-128 16,4-3-16-16,-4 3-16 0,0 0-224 0,0 0-32 15,0 0-16-15,5 5 0 0,-2 2-160 0,-2 3-48 16,-2 2 0-16,1 3 0 0,-3 3-96 0,-2 1-32 15,0 3 0-15,-2 3 0 0,0 0-192 0,-2 0 128 16,0 3-128-16,0-1 0 0,1 1 128 0,3-2-128 16,-1-1 0-16,3 0 144 0,1-2-144 0,1-2 0 0,2-2 0 0,1 0 0 15,1-2 0-15,3-3 0 16,2-1 144-16,0-3-144 0,1-1 176 0,2-3-48 16,1 0 0-16,2-2 0 0,0-1 48 0,2-2 0 0,3-2 0 0,0-2 0 15,1-1-176-15,-1 0 0 0,2-2 0 0,0-1 128 16,0 0-384-16,-3-3-96 0,-1-2-16 0,1 1 0 31,-4-1-400-31,2 0-96 0,-1-2-16 0,-3 1-10720 0,0 0-2160 0</inkml:trace>
  <inkml:trace contextRef="#ctx0" brushRef="#br0" timeOffset="185899.7">16575 11112 36863 0,'0'0'3264'0,"0"-5"-2608"16,1-2-528-16,2 2-128 0,1 0-288 0,3 0-96 15,2-2 0-15,1 1-16 0,2-2 400 0,2 1 272 16,0 2-32-16,3-1-16 0,4 1-224 0,-4-1 0 16,2 2 0-16,-1 2 0 15,-1 0-1472-15,1 2-192 0,-2 0-48 0,-1 0-7952 16,-3 1-1584-16</inkml:trace>
  <inkml:trace contextRef="#ctx0" brushRef="#br0" timeOffset="186089.36">16645 11247 13823 0,'0'0'608'0,"-4"-2"128"0,-1 0-592 0,5 2-144 16,0 0 0-16,0 0 0 0,0 0 4752 0,0 0 928 0,0 0 176 0,0 0 32 15,0 0-3808-15,5-4-768 0,0-2-160 0,3 2-16 16,3 0-736-16,2 0-144 0,2 0-16 0,2-1-16 15,1 1-224-15,1-3 128 0,2 2-128 16,-1 1 0 0,2-2-304-16,0 2-144 0,0-1-48 0,1 1 0 0,2-1-2768 0,0 2-576 0</inkml:trace>
  <inkml:trace contextRef="#ctx0" brushRef="#br0" timeOffset="186434.39">17320 11018 29887 0,'0'-10'1328'0,"0"10"272"0,0-6-1280 15,2 1-320-15,-2 5 0 0,0 0 0 0,1-6 1584 0,-1 6 256 16,0 0 48-16,0 0 16 0,0 0-688 0,0 0-144 0,0 0-32 0,0 0 0 16,3 8-448-16,-1 1-80 0,1 1-32 0,0 2 0 15,-1 2-176-15,0 4-48 16,-1-1 0-16,0 3 0 0,0 0-256 0,0 0 128 16,-1 0-128-16,2 0 0 0,-2 2 192 0,0 2-64 0,-2-2 0 0,1-2-128 0,0 0 0 0,0-1 0 15,1-1 0-15,0-2 0 0,0-1-192 0,0 0-80 16,0-2-32-16,-1-2 0 15,0-1-1648-15,0-2-336 16,-1-2-64-16,2-6-14192 0</inkml:trace>
  <inkml:trace contextRef="#ctx0" brushRef="#br0" timeOffset="186639.78">17239 11183 20271 0,'-10'-16'1792'0,"6"10"-1424"0,0-3-368 0,1-1 0 0,1-1 3328 0,1 0 576 16,0-1 128-16,2 1 32 0,2-1-2176 0,-1 2-432 15,3-1-96-15,1 1-16 0,3 0-672 0,2 1-144 16,2 1-16-16,4 0-16 0,0 0-336 0,2 2-160 16,1 0 160-16,1 2-160 0,1 0 0 0,-1 2 0 15,0 2 0-15,-2 2 0 0,-1 1 0 0,-1 0-208 16,-2 1 32-16,-2 3 16 16,-3 1-1472-16,-1 1-288 0,-1 2-64 0,-4 3-16 15,-3 1-880-15,-2 3-192 0</inkml:trace>
  <inkml:trace contextRef="#ctx0" brushRef="#br0" timeOffset="186812.02">17218 11453 23039 0,'0'0'1024'0,"0"0"192"0,0 0-960 0,0 0-256 0,0 0 0 0,0 0 0 15,0 0 3280-15,0 0 624 0,0 0 112 0,6-3 16 16,2 1-2304-16,3-1-448 0,4-2-112 0,2 0-16 16,3 0-704-16,4 1-128 0,4-2-48 0,-2 0 0 15,3-1-272-15,-1 1 160 0,2-2-160 0,0-1 128 16,-2-1-2080-16,0 0-416 0</inkml:trace>
  <inkml:trace contextRef="#ctx0" brushRef="#br1" timeOffset="190878.02">6144 11569 3679 0,'0'0'320'0,"0"0"-320"0,0 0 0 0,0 0 0 0,-6 4 864 0,6-4 96 15,0 0 32-15,-8 5 0 0,0-2-400 0,8-3-80 16,0 0 0-16,-7 3-16 0,7-3 544 0,-7 5 112 16,7-5 32-16,0 0 0 0,0 0-64 0,-7 5-16 15,1 0 0-15,6-5 0 0,0 0-272 0,0 0-48 32,-7 3-16-32,7-3 0 0,0 0-16 0,0 0-16 0,0 0 0 0,0 0 0 0,0 0 80 0,0 0 16 15,0 0 0-15,0 0 0 0,0 0-240 0,0 0-32 16,0 0-16-16,9-8 0 0,2-1-48 0,1-3-16 15,1-3 0-15,3-3 0 0,0 0 16 0,6-4 0 0,4-4 0 0,2-2 0 16,2-4-112-16,5-2 0 16,2-4-16-16,5-1 0 0,3-3-32 0,3-3 0 15,1-5 0-15,2 0 0 0,-2-3-80 0,3-1-32 16,3-2 0-16,-17 14 0 0,8-3-80 0,1-1-16 16,2-2 0-16,15-13 0 0,-13 8-128 0,-8 8 0 15,-5 5 0-15,-4 7-176 0,-4 5 176 0,-5 5 0 0,-4 3 0 0,-3 4 0 16,-6 2 0-16,-1 2 176 15,-3 3-176-15,-4 3 192 0,-1 0-64 0,-3 6-128 16,0 0 192-16,0 0-64 0,-1-5-128 0,1 5 0 0,0 0 144 0,0 0-144 16,0 0-256-16,0 0-112 0,0 0-16 0,0 0-16 15,0 0-528-15,-8 2-96 16,8-2-32-16,-6 5 0 0,6-5-1648 16,-7 8-336-16</inkml:trace>
  <inkml:trace contextRef="#ctx0" brushRef="#br1" timeOffset="191191.3">7151 10334 22575 0,'0'0'992'0,"0"0"224"0,0 0-976 0,-7 5-240 16,7-5 0-16,0 0 0 0,0 0 288 0,0 0 16 16,0 0 0-16,0 0 0 0,0 0 160 0,0 0 48 15,8 8 0-15,2-3 0 0,-2-1-272 0,3-2-48 16,1-2-16-16,3-1 0 0,2-2-48 0,0 0-128 0,1-1 192 0,0-2-64 15,2-3-128-15,-1 3 0 16,-1 1 144-16,-2 2-144 0,-1 0 128 0,-1 0-128 16,-3 0 128-16,-1 2-128 0,-10 1 0 0,8 1 128 15,-8-1-128-15,0 0 0 0,6 8 560 0,-4 2 32 0,-2 1 16 0,-1 2 0 16,-1 3-160-16,-2 1-16 0,-1 2-16 0,-2 1 0 16,1-2-208-16,-1 2-32 0,-1 1-16 0,2 1 0 15,-2 0-160-15,0 0 160 0,2-1-160 0,-1-2 160 16,1-2-160-16,0 0 0 0,3-3 0 0,-2-1 128 31,2-1-1792-31,1-2-352 0,2-10-80 0</inkml:trace>
  <inkml:trace contextRef="#ctx0" brushRef="#br1" timeOffset="191849.53">6860 9909 4607 0,'0'0'192'0,"0"0"64"0,0 0-256 0,-7 0 0 0,-1-1 0 0,8 1 0 15,-7-2 2384-15,7 2 432 0,-6-4 96 0,6 4 16 16,0 0-1360-16,-9-1-272 0,9 1-48 0,0 0-16 16,-8 0-272-16,8 0-48 0,-7 5-16 0,7-5 0 15,-6 6-160-15,1 4-32 0,-1 2-16 0,1 4 0 16,-1 2-304-16,2 2-48 0,-1 1-16 0,2 1 0 0,1 1 16 0,1 1 0 15,1 1 0-15,0-2 0 0,3 0-128 0,1-1-16 16,1-1-16-16,3-3 0 0,0 0 0 0,2-2 0 16,0-1 0-16,-1-6 0 0,2-2 304 0,1 0 64 15,0-1 16-15,8 0 0 0,-2-4 32 0,0-4 16 16,0-2 0-16,1-4 0 0,0-3-80 0,0-3-16 16,-2-4 0-16,-1-3 0 0,1-2 0 0,-3-1-16 15,-2-4 0-15,-4-3 0 0,-3-2-160 0,-2-1-16 16,-3-1-16-16,-1 2 0 0,-2 2-144 0,-5 4-32 15,-4 0 0-15,-1 7 0 0,0 3 0 0,-3 4 0 0,-1 3 0 0,-5 4 0 16,0 4-128-16,-1 4 0 16,-1 3 0-16,0 7 128 15,0 6-608-15,2 4-128 0,1 3-32 0,4 3-10496 0,1 5-2096 0</inkml:trace>
  <inkml:trace contextRef="#ctx0" brushRef="#br0" timeOffset="197457.61">18166 9835 5519 0,'0'0'240'0,"0"0"64"0,3-5-304 0,-3 5 0 16,2-5 0-16,1 0 0 0,0-1 2592 0,1 2 464 0,-1 0 80 0,-3 4 32 15,3-5-1600-15,1 1-320 16,-4 4-64-16,4-5-16 0,-4 5-320 0,4-4-64 16,-4 4-16-16,0 0 0 0,0 0-48 0,0 0-16 0,0 0 0 0,0 0 0 15,0 0-96-15,0 0-32 16,-2-4 0-16,-1 0 0 0,-3 2-352 0,1 1-80 15,-1 1-16-15,-2 1 0 0,-1 0-128 0,0 1 128 0,0-1-128 0,-1 2 128 16,-1-1-128-16,0 0 0 0,1 0 0 0,-1 0 0 16,-1 0 0-16,1-1 128 0,1 0-128 0,0 0 0 15,2 0 176-15,0 0-48 0,0-1-128 0,2 0 192 0,-1 1 160 0,2 0 32 16,5-1 0-16,0 0 0 0,0 0 80 0,0 0 32 16,0 0 0-16,0 0 0 0,0 0 16 0,0 0 0 15,0 0 0-15,0 0 0 0,0 0-160 0,0 0-32 16,0 0 0-16,0 0 0 0,0 0-128 0,0 0-48 15,0 0 0-15,0 0 0 0,5 5-144 0,-2 0 0 16,1 2 0-16,-1 2 0 0,0 2 0 0,1 2 0 16,-2 2 0-16,0 4 0 0,0 2 0 0,0 2 0 15,-1 2 0-15,2 4 128 0,-2 4-128 0,0 4 0 16,-1 4 144-16,-1 3-144 0,-1 3 0 0,-2 3 0 16,0 1 0-16,-1 0 128 0,1 1-128 0,1-2 0 15,-2 0 128-15,1-3-128 0,0-1 0 0,-2-1 144 0,1-2-144 0,-1-3 0 16,2-3 144-16,0-2-144 0,1-3 0 0,-2-2 144 15,1-1 112-15,1-3 32 0,0-2 0 0,-1-2 0 16,1-2 144-16,1-1 16 0,0-4 16 0,2-2 0 16,0-1-80-16,1-2-32 0,-1-1 0 0,1-1 0 15,1 0-32-15,1-2-16 0,1 0 0 0,0-2 0 16,-4-4-48-16,7 2-16 0,0-1 0 0,1-1 0 16,0-1-64-16,-2 2-16 0,1-2 0 0,0 0 0 0,0-1-160 0,1 0 128 15,-1-2-128-15,0 2 128 0,1 0-128 0,1 0 0 31,-2 1 0-31,4 0 0 0,-1 0-768 0,2-1-64 0,-1 2-32 0,3 0 0 16,1 0-2256-16,-1 2-448 0,3-2-80 0,0 1-10816 16</inkml:trace>
  <inkml:trace contextRef="#ctx0" brushRef="#br0" timeOffset="198901.84">18563 10153 14735 0,'-2'-14'1312'0,"2"8"-1056"0,0 1-256 0,0-2 0 0,1 1 3312 0,0 0 592 16,-1 6 128-16,0 0 32 0,0 0-2368 0,0 0-480 15,0 0-80-15,0 0-32 0,0 0-656 0,2 8-128 16,-2 1-16-16,-2 4-16 0,2 3-160 0,0 4-128 16,-1 0 192-16,0 3-192 0,0 1 208 0,0 2-64 15,0-1-16-15,0 0 0 0,0 0-128 0,0 1 128 16,0-3-128-16,-1-1 128 0,4-1-128 0,-2-3 192 16,0-1-192-16,0-3 192 0,0-2 96 0,0-2 32 0,1-3 0 15,-1-1 0-15,0-6 384 0,0 0 96 0,0 0 16 0,0 0 0 16,3-7-16-16,1-4 0 15,2-2 0-15,0-4 0 0,-2-2-368 0,1-3-80 16,2-2-16-16,1-3 0 0,0-4-336 0,1-1 144 0,0-1-144 0,-1 2 0 16,-1 3 0-16,1 2 0 15,0 4 0-15,-2 5 0 0,0 1 0 0,-1 4 0 16,0 3 0-16,-2 4 0 0,-3 5 0 0,0 0 0 0,0 0 0 0,7 3 0 16,-2 3-160-16,1 1 16 0,-1 3 0 0,1 3 0 15,-2 3 144-15,2 0 0 0,-1 2-144 0,1 1 144 16,-1 0 0-16,1 2 0 0,0 0 0 0,1 0 0 15,-1-1 0-15,1 0 0 0,0 0 0 0,-1-3 0 16,1-3 0-16,-1-1 0 0,1-2 0 0,0-3 0 16,-2-1 0-16,1-3 0 0,0-3 128 0,1-1-128 15,-1-3 208-15,2-2-32 0,0-2-16 0,1-4 0 0,0-2 32 0,1-4 0 16,0-1 0-16,1-3 0 0,0-1-192 0,-1-1 0 16,-1-2 144-16,1 3-144 0,0 3 0 0,-1 1 128 15,-3 2-128-15,1 2 0 0,-2 3 256 0,0 3-32 16,-2 1 0-16,-3 7 0 0,0 0-224 0,0 0 0 15,0 0 128-15,0 0-128 0,5 5 0 0,0 4 0 16,0 3-144-16,-2 3 144 0,-1 1-128 0,0 4 128 16,1 1 0-16,1 0-144 0,-2 2 144 0,0 0 0 15,1 1 0-15,1 0 0 0,-1 2 0 0,-1-1-192 16,0 0 192-16,0 1-192 16,2-2-640-16,0-2-144 0,2-1-32 0,0-3 0 15,1 0-2144-15,1-3-432 0,0-1-96 0</inkml:trace>
  <inkml:trace contextRef="#ctx0" brushRef="#br0" timeOffset="199246.79">19333 10483 13823 0,'0'0'1216'0,"0"0"-960"15,-5 0-256-15,5 0 0 0,-4 2 4032 0,-1 2 768 16,0 0 160-16,-1 3 32 0,1 0-3120 0,-1 3-608 0,0 1-128 0,0 2-32 16,1 2-576-16,-1-1-112 0,-1 1-32 0,2 1 0 15,-1-1-160-15,2 1-32 0,-1-1-16 0,0-1 0 16,1 1-176-16,0-3 192 0,-1-1-192 0,1-1 192 15,0-2-48-15,1 0 0 0,0-2 0 0,3-6 0 16,0 0 48-16,0 0 0 0,0 0 0 0,0 0 0 16,0 0 224-16,3-6 48 0,1-2 16 0,2-1 0 15,0-5-112-15,3-1-32 0,1-2 0 0,0-1 0 16,-1-2-176-16,0 0-32 0,-1 0-128 0,1 4 192 16,0 0-64-16,-1 4-128 0,-2 2 176 0,1 3-176 0,0 0 384 0,-2 3-16 15,1 2-16-15,-6 2 0 0,6 1-192 16,0 2-32-16,-2 1-128 0,0 3 192 0,1 1-192 0,-1 0 0 15,1 3 0-15,-1 0 0 0,-1 2 0 0,1 0 0 16,-1 1 0-16,-1 0 0 0,1 1 0 0,-1-1 0 16,0-1 128-16,0 0-128 0,0 1 0 0,-1-2-288 15,0-1 64-15,0 0 16 16,1-1-1536-16,-1-2-304 0,-1-1-64 0,0-7-9664 0,0 0-1936 0</inkml:trace>
  <inkml:trace contextRef="#ctx0" brushRef="#br0" timeOffset="199387.56">19209 10684 30751 0,'0'0'1360'0,"0"0"288"0,0 0-1328 0,2-5-320 0,-2 5 0 0,6-4 0 15,-1-2 848-15,3 2 112 0,3-1 0 0,1 1 16 16,2-1-544-16,3 2-112 16,1-1-32-16,0 0 0 0,1 1-288 0,0 0 0 0,-1 0 0 0,0 0-10480 15,0 1-2032-15</inkml:trace>
  <inkml:trace contextRef="#ctx0" brushRef="#br0" timeOffset="199984.25">19753 10165 23951 0,'0'0'2128'0,"2"-7"-1696"15,-1-1-432-15,0 0 0 0,0-1 2240 0,1 1 384 16,2-1 64-16,-1 0 0 0,1 1-1120 0,2 2-224 15,0 1-64-15,2 1 0 0,-1 1-736 0,0 0-160 16,2 2-16-16,1 2-16 0,0 3-352 0,0 1 0 0,-1 2 0 0,-1 0-192 16,0 3 192-16,0 1 0 0,-2 0-144 0,-1 3 144 15,-2 0 0-15,-2 1 0 0,-1 1 0 0,-1-1 0 16,-2 2 0-16,-2-1 0 0,-1 1 0 0,-1 0 128 16,1 1-128-16,-1-2 0 0,0-1 0 15,2-2 128-15,1-2-128 0,0-2 0 0,2-3 0 0,2-6 0 16,0 0 0-16,0 0 0 0,0 0 0 0,0 0 0 0,3-5 128 0,2-3-128 15,0-3 192-15,2-3-64 0,2-3-128 0,-2-2 0 16,3-1 144-16,0-4-144 0,0 0 0 0,1 0 0 16,0 2 0-16,-1 1 128 0,-3 2 0 0,-2 3 0 15,-1 2 0-15,0 3 0 0,-2 3 336 0,-1 2 80 16,-1 6 16-16,0 0 0 0,0 0-256 0,0 0-48 16,-3 6-16-16,-1 2 0 0,0 2-240 0,0 1 0 15,-1 2 0-15,2 2 0 0,1 2 0 0,2-1-128 16,0 1 128-16,2 0 0 0,2 1 0 0,2-1 0 15,-2 0 0-15,2-2 0 0,3-1 0 0,-2-2 0 16,3-1 0-16,2-3 0 16,1-1-384-16,2-1-32 0,1-3 0 0,4-1 0 15,2-2-1616-15,2-3-320 0,2-2-64 0,-2-1-13680 0</inkml:trace>
  <inkml:trace contextRef="#ctx0" brushRef="#br0" timeOffset="200268.37">20528 9905 31327 0,'-3'-11'2784'0,"2"5"-2224"0,1-2-560 0,0 2 0 0,0 0 1248 0,0 1 144 16,0-1 16-16,0 6 16 0,0 0 112 0,0 0 0 15,0 0 16-15,0 0 0 16,0 0-928-16,2 6-192 0,1 1-48 0,2 3 0 0,-1 2-384 15,0 3 0-15,2 2 128 0,-1 2-128 0,2 0 0 0,-1 2 0 16,-1 1 0-16,1 2 0 0,-2 0 0 0,1 0 0 16,0-1 0-16,0 0 0 0,1-1 0 0,-2 0 128 15,0-2-128-15,-1-1 0 0,0-3-224 0,0 0-128 16,1-2-32-16,0-2 0 16,-3-2-2432-16,0-2-512 0,-1-8-80 0</inkml:trace>
  <inkml:trace contextRef="#ctx0" brushRef="#br0" timeOffset="200424.47">20450 10148 26719 0,'0'0'2368'0,"0"0"-1888"15,-1-5-480-15,1 5 0 0,0 0 1984 0,0-5 320 0,0 5 48 0,4-6 16 16,2 2-1056-16,3-1-208 16,2 2-32-16,4 0-16 0,3 2-544 0,3-1-96 15,2-1-32-15,1 1 0 0,0 1-256 0,0 1-128 16,2 0 128-16,1 0-128 0,-2-1-2272 0,1 0-544 0</inkml:trace>
  <inkml:trace contextRef="#ctx0" brushRef="#br0" timeOffset="200883.87">21738 9909 19343 0,'-1'-7'1728'0,"0"1"-1392"0,1-2-336 0,0 0 0 16,-1 0 3296-16,0 0 592 0,-1 0 112 0,0 3 32 16,2 5-1888-16,0 0-368 0,0-6-80 0,0 6-16 15,0 0-752-15,0 0-160 0,0 0-16 0,0 0-16 16,3 7-432-16,0 3-96 15,0 2-16-15,2 3 0 0,-3 2-192 0,0 1 0 0,1 3 0 0,0 1 0 16,-1 2 0-16,-1 3 0 0,-1 0 0 0,0 2 0 31,-1 0 128-31,0 0-128 0,0 1 0 0,-2 0 0 16,1 0 0-16,-1-2 0 0,0-2 0 0,-1-1-160 16,1-5-1248-16,1 0-240 0,0-1-48 0,-2-3-15776 0</inkml:trace>
  <inkml:trace contextRef="#ctx0" brushRef="#br0" timeOffset="201100.3">21413 10515 36047 0,'0'0'1600'0,"0"0"320"0,0 0-1536 0,0 0-384 16,0 0 0-16,0 0 0 0,0 0 960 0,0 0 128 0,0 0 0 0,9-3 16 15,5-1-272-15,3 2-48 16,5 0-16-16,4 0 0 0,1-1-256 0,3-1-64 15,2 1-16-15,2 1 0 0,1-2-224 0,1 1-32 16,1 1-16-16,-2 0 0 0,0 0-160 0,-1 0 0 0,-1 1 0 0,-2 1 0 16,-4 1-752-16,-1 2-80 0,-4-1 0 0,-4 2-16 15,-2 3-2384 1,-4 1-480-16,-4 0-80 0</inkml:trace>
  <inkml:trace contextRef="#ctx0" brushRef="#br0" timeOffset="201444.7">21699 10831 29487 0,'0'0'2624'0,"-2"-6"-2112"0,0-1-512 0,1-1 0 15,1 2 1728-15,1-1 224 0,1-1 48 0,2 1 16 0,1 1-624 0,2-1-128 16,1 2-32-16,3 0 0 0,1 3-688 0,1 1-144 16,0 2-16-16,0 1-16 0,0 0-368 0,0 3 0 15,-2 1 0-15,-2 3 128 0,0 0-128 0,-2 2 0 16,-3 1 0-16,-2 0 0 0,-2 3-144 0,-2-1 0 15,-4 0 0-15,-2 2 0 0,-2 1-64 0,-1 1-16 16,-2-1 0-16,-3 1 0 0,0-2 224 0,1 0 0 16,0-3 0-16,2-1 0 0,0-1 0 0,2-1 0 0,2-2 0 0,1-3 0 15,3-1 304-15,5-4 96 0,0 0 32 0,0 0 0 16,0 0 160-16,0 0 48 16,0 0 0-16,9 0 0 0,3 0-208 0,2-2-48 0,3-1 0 0,2 0 0 15,1 0-144-15,2-1-48 0,1 2 0 0,1 0 0 16,2-1-192-16,-1 0 0 0,0 0 0 0,1 0 0 15,-1-1-160-15,-1 1-128 0,-1-1-32 0,-2-1 0 32,-2 1-2048-32,-2 0-432 0,0-1-80 0</inkml:trace>
  <inkml:trace contextRef="#ctx0" brushRef="#br0" timeOffset="202042.74">22752 10000 5519 0,'0'0'240'0,"-1"-5"64"0,0-2-304 0,0 1 0 15,-1 0 0-15,0 1 0 0,-1 0 5952 0,3 5 1152 16,0 0 208-16,0 0 48 0,-5 1-5024 0,-1 3-1008 16,1 1-208-16,-1 4-32 0,-1 1-736 0,0 4-144 0,-1 4-16 0,0 1-16 15,-3 2-32-15,1 1 0 0,1 1 0 0,1 1 0 16,1 0 16-16,-1-1 0 0,0-1 0 0,0 0 0 15,2-1-16-15,-1-3 0 0,2 1 0 0,0-3 0 16,1-3 16-16,1-2 0 0,0-2 0 0,1-3 0 16,2-6 112-16,0 0 32 0,0 0 0 0,0 0 0 15,0 0 96-15,4-5 32 16,-1-4 0-16,2-3 0 0,2-5-112 0,1-4-32 0,-1-3 0 0,3-4 0 0,1-4-288 0,1-2 0 16,0-4 0-16,2 0 0 0,-1-1 0 0,0 3 0 15,-3 2 0-15,1 3-144 0,-2 3 144 0,-2 5 0 16,-1 4 128-16,-1 3-128 0,0 4 432 0,-2 3 16 15,0 4 0-15,-3 5 0 0,0 0-448 0,0 0 0 16,6 4 128-16,-1 4-128 0,1 3 0 0,-1 2 0 16,2 2-160-16,1 3 160 0,1 3 0 0,-2 1 0 15,1 1-128-15,0 2 128 0,0 2 0 0,0-1 0 16,-1 1 0-16,-1-1 0 0,0 0 0 0,-2 1 0 16,0-1 0-16,-2-1 0 0,0 0 0 0,0-2 0 15,-1-2 0-15,0-2 160 16,-1 0-864-16,-1-2-160 0,-1-3-32 0,-1-3-11600 15,-3-2-2320-15</inkml:trace>
  <inkml:trace contextRef="#ctx0" brushRef="#br0" timeOffset="202634.03">22620 10193 31039 0,'0'0'1376'0,"0"0"288"0,1-6-1344 0,1 0-320 0,0 0 0 0,1 1 0 15,1 0 688-15,4 1 64 0,3-1 16 0,3 3 0 16,4-1-480-16,4 0-96 0,-1 0 0 0,3 2-16 15,3 0-176-15,1 0 0 0,1 0-160 0,0 1 160 16,2-1-1152 0,0 1-144-16,-3-1-32 0,-3 1 0 0,-2 0-656 0,-2 0-144 0,-2 1-32 0,-5 1 0 15,-1 0 928 1,-3 3 176-16,-2 0 32 0,-3 2 16 0,-3 2 1008 0,-1 1 0 0,1 1 0 0,-5 0 208 0,-1 1 944 0,0 1 192 16,-1 0 48-16,0 1 0 15,-1 1-240-15,2-2-64 0,-1 0 0 0,2 0 0 0,1-1-176 0,1-1-32 16,0-1-16-16,2 1 0 0,0-3 96 0,1-1 0 15,1-2 16-15,2-1 0 0,-5-4-272 0,6 3-48 0,-1-2-16 16,1-1 0-16,1-2-48 0,0-2-16 16,-1 0 0-16,2-3 0 0,1-2-16 0,-2-2-16 15,0-2 0-15,0 0 0 0,-1 0-192 0,1 1-32 0,-2 0-16 0,1 2 0 16,-1 0 80-16,-3 2 32 0,2 2 0 0,-2 1 0 16,-2 5 96-16,0 0 0 15,0 0 16-15,0 0 0 0,0 0-336 0,0 0-192 16,1 7 192-16,0 3-192 0,0 2 0 0,0 2 0 0,-1 4 0 0,1 1 0 15,1 3 0-15,-1 2 0 0,-1 0 0 0,1 2-144 16,0 4 144-16,0 1 0 0,-1-2 0 0,0 4 0 16,-1 0 0-16,0 0 0 0,0-1 0 0,0 0 0 15,-1 0 0-15,1-1 0 0,-1-4 0 0,1 0 0 16,-1-4 0-16,1-1 0 0,0-5 0 0,-2-1 0 16,1-4 0-16,0-2 144 0,1-2-16 0,-1-3-128 15,-2-1 256-15,4-4-48 0,0 0-16 0,0 0 0 16,-7-2 112-16,-1-2 16 0,1-3 0 0,-1 0 0 15,0-1 0-15,1-1 0 0,2-1 0 0,0-1 0 0,2-1-192 0,-1 0-128 16,2-1 144-16,-1-2-144 0,2 0 0 0,1 0 0 16,1 0 0-16,0 1 0 15,1 0-256-15,0 1-160 0,2-1-32 0,-1 1 0 16,3 0-1632-16,1 0-336 0,-1 1-64 0,2-2-15888 16</inkml:trace>
  <inkml:trace contextRef="#ctx0" brushRef="#br0" timeOffset="202811.8">23523 10189 34095 0,'0'0'3024'0,"0"0"-2416"0,0 0-480 0,0 0-128 15,0 0 0-15,0 0 176 0,0 0-176 0,0 0 192 16,0 0-192-16,7-2-176 0,0 1 48 0,0 1 0 31,3 1-2192-31,0-1-432 0</inkml:trace>
  <inkml:trace contextRef="#ctx0" brushRef="#br0" timeOffset="203315.53">23935 9877 6447 0,'1'-15'272'0,"0"7"80"15,2-1-352-15,2 0 0 0,-1 1 0 0,2-1 0 0,2 0 6208 0,-1 0 1152 16,2 1 256-16,1 3 32 0,1 1-5472 0,1 0-1104 0,1 3-224 0,0 2-32 16,2 1-432-16,-1 2-64 15,0 1-32-15,-1 3 0 0,1 1-112 0,-2 2-32 16,-2 1 0-16,-2 2 0 0,-1 0-144 0,-3 1 128 0,0-1-128 0,-3 3 128 15,-2-1-128-15,-3 2 128 0,-2-1-128 0,-3 1 128 16,-2 1-128-16,-1 1 160 16,0 1-160-16,0-1 160 0,-2-1-160 0,2-3 0 15,1 0 0-15,4-4 0 0,0-3-192 0,3-3 192 16,0 0-192-16,4-6 192 0,0 0 0 0,0 0 0 0,6-5 0 0,2-1 0 0,-1-3 160 0,5-3-160 16,0-4 192-16,4 0-192 0,1-2 0 0,2-1 0 15,1-2 0-15,0-1 0 0,1-1 0 16,-2-1 0-16,0 2 0 0,-2 2 0 0,-3 1 0 0,-2 3 0 15,-2 4 0-15,-2 2 160 0,-4 3 320 0,0 1 64 16,-4 6 16-16,0 0 0 0,0 0-224 0,0 0-32 16,0 0-16-16,-4 5 0 0,0 0-288 0,-1 4 0 15,2 2 0-15,0 2 0 0,-1 1 0 0,2 2 0 16,0 0 0-16,1 1-144 0,1-1 144 0,1 1 0 16,1-2 0-16,1 1-128 0,1-1 128 0,0-1 0 15,2 0 0-15,0-2 0 0,1-1-224 0,2-1-16 16,2-2 0-16,1-1 0 15,1-2-656-15,0 0-144 0,1-3-32 0,1-2-10480 16,0-2-2096-16</inkml:trace>
  <inkml:trace contextRef="#ctx0" brushRef="#br0" timeOffset="203614.43">24416 9681 27647 0,'-7'-20'2448'0,"6"13"-1952"0,1-2-496 0,0 0 0 15,0 0 784-15,0 2 64 0,1-2 16 0,1 1 0 16,1 3-80-16,3 0-16 0,2 2 0 0,-2 1 0 16,3 1-208-16,1 2-48 0,1 0-16 0,-1 2 0 0,2 0-80 0,-1 3-16 15,-2-1 0-15,-2 3 0 0,0 0-240 0,-1 1-160 16,-3-1 192-16,-2 2-192 16,-1-2 128-16,-1 1-128 0,-1-3 0 0,-2 3 0 0,-1 1 0 15,-2 0 128-15,0 0-128 0,0 0 0 16,0 0 144-16,2-1-144 0,0-2 0 0,1 1 144 0,1-3-144 0,3-5 0 15,0 0 0-15,0 7 128 16,0-7-128-16,3 6 128 0,3-3-128 0,1 0 128 0,2-2-128 0,2 0 0 16,1-1 144-16,2 0-144 31,2 0-320-31,0-1-144 0,2-1-32 0,1 0-10464 16,0 0-2096-16</inkml:trace>
  <inkml:trace contextRef="#ctx0" brushRef="#br0" timeOffset="204257.84">24840 9296 14735 0,'0'0'640'0,"0"0"160"0,0 0-640 0,0 0-160 0,5-5 0 0,-1-1 0 16,-1 1 1872-16,2 0 352 0,0 1 64 0,1 1 16 0,-1-2-704 0,2 1-144 15,-1-1-32-15,2 2 0 0,0 0-240 16,-1-1-48-16,2 1-16 0,0 0 0 15,0 0-176-15,0 0-48 0,-1 0 0 0,1 1 0 0,0 0-304 0,1-1-64 16,-1 1-16-16,1 2 0 0,-2-1-192 0,2 0-64 16,1 1 0-16,-1 0 0 0,-1 1-32 0,0 0-16 15,-3 1 0-15,1 1 0 0,0-1 0 0,-2-1 0 16,1 2 0-16,-6-3 0 0,5 5-32 0,0 0-16 16,-2 2 0-16,0 0 0 0,-3-7-160 0,1 9 160 15,-1 3-160-15,0 2 160 0,-1 0-160 0,-1 3 192 16,-1 3-192-16,-1 2 192 0,0 1-64 0,1 4-128 15,-4 1 192-15,2 3-64 0,0 2-128 0,-1 2 128 0,-2 3-128 0,0 3 128 16,0 3-128-16,1 3 0 0,-1 5 0 0,0-1 0 16,1 1 0-16,0 1 0 0,2 0 0 0,0-1 0 15,1 1 0-15,-2 0 0 0,2 2 0 16,-1-3 0-16,1-4 0 0,1-2 160 0,-1-2-160 0,3-1 160 16,-1-2 0-16,0-3 0 0,0-1 0 0,0-2 0 15,-1-2 32-15,2 0 16 0,0-3 0 0,0-3 0 16,0-2-16-16,0-3 0 0,-1-3 0 0,-1-2 0 0,1-2 128 0,0-2 0 15,-1-2 16-15,-1-1 0 0,0-2 112 0,0-2 0 16,-2 1 16-16,0-2 0 0,-2 0-144 0,-1-2-48 16,-1 0 0-16,-1 0 0 0,-3-1-96 0,-3 0-32 15,0-1 0-15,-4 0 0 0,0 0-144 0,-2 0 0 16,-4 2-192-16,1-2 192 16,0 0-1392-16,-1 0-144 0,0 0-48 15,-1 1-11648-15,1 2-2320 0</inkml:trace>
  <inkml:trace contextRef="#ctx0" brushRef="#br0" timeOffset="207558.22">6471 15737 17503 0,'0'0'768'0,"0"0"176"0,0 0-752 0,0 0-192 0,0 0 0 0,0 0 0 15,0 0 1600-15,0 0 272 0,0 0 64 0,0 0 16 16,0 0-352-16,0 0-64 0,0 0 0 0,0 0-16 16,0 0-432-16,0 0-96 0,0 0-16 0,0 0 0 15,11-1-144-15,-1-2-16 0,0 1-16 0,-1 1 0 16,2-1-336-16,1 0-64 0,1 0-16 0,0-1 0 16,1 1-256-16,0 1-128 0,-2-1 0 0,-2 0 128 15,1-1-128-15,0 1 0 0,0 0 0 0,-1 1 0 16,-1 1-336-16,1 0-112 0,-2 0 0 0,0 0-16 15,-8 0-624-15,10 0-128 0,-10 0-32 0,0 0-8752 16,0 0-1760-16</inkml:trace>
  <inkml:trace contextRef="#ctx0" brushRef="#br0" timeOffset="207778.5">6423 15956 5519 0,'-11'1'240'0,"11"-1"64"0,-8 2-304 0,-1 1 0 0,9-3 0 16,0 0 0-16,-5 5 5184 0,5-5 960 0,0 0 208 0,0 0 48 15,0 0-4352-15,0 0-848 0,0 0-176 0,4 8-48 16,3-1-144-16,1-1-48 0,2-3 0 0,2 0 0 16,3-1-16-16,2 1 0 0,2-3 0 0,1 0 0 15,-1-2-320-15,0 0-80 0,1 0-16 0,0 1 0 16,-5-2-352-16,0-1 144 0,-2 1-144 0,-2 1 0 31,-1 1-368-31,-3 0-176 0,-7 1-32 0,9 1-10656 0,-9-1-2128 0</inkml:trace>
  <inkml:trace contextRef="#ctx0" brushRef="#br0" timeOffset="208563.79">8378 15515 7359 0,'0'0'656'0,"2"-7"-528"0,-2-1-128 0,0 8 0 15,2-9 2624-15,0 2 480 0,0-1 96 0,-1 0 32 16,-1 1-1056-16,0 7-192 0,0-8-64 0,0 8 0 15,0-8-272-15,0 8-64 0,0 0-16 0,0 0 0 16,0 0-400-16,0 0-80 0,0 0 0 0,0 0-16 16,0 0-624-16,0 0-128 0,2 10-32 0,1 2 0 15,-1 1-288-15,1 3 128 0,-1 0-128 0,1 2 0 16,-1 0 192-16,0 0-192 0,0 1 192 0,-1 1-192 16,0-3 176-16,0 4-176 0,-1 1 160 0,0-2-160 0,0-2 128 0,0-1-128 15,-1 1 0-15,1-2 144 0,0 0-144 0,0-3-256 16,-1-1 64-16,1 0 16 15,0 0-2416-15,-1-2-480 0,-4 1-112 0,-2 0-16 0</inkml:trace>
  <inkml:trace contextRef="#ctx0" brushRef="#br0" timeOffset="208879.61">7988 15975 32191 0,'0'0'1424'0,"0"0"304"0,0 0-1392 0,0 0-336 0,0 0 0 0,0 0 0 16,0 0 432-16,0 0 16 0,0 0 0 0,7 7 0 16,1-5 144-16,6 0 48 0,2 0 0 0,6-2 0 15,2-2 32-15,5 1 16 0,4-1 0 0,4 0 0 16,6-1-240-16,3-3-32 0,2 1-16 0,-1-2 0 16,-1-2-208-16,-1 0-32 0,-2 1-16 0,0 0 0 15,0 1-144-15,-1 2 0 0,-2 0 0 0,-2 2 128 16,-3 0-128-16,-3 0 0 0,-5 0 0 0,-2 1 0 0,-6 0 0 0,-2 0 128 15,-4 1-128-15,-3 1 0 32,-10 0-256-32,0 0-144 0,0 0-32 0,0 0 0 0,0 0-464 0,0 0-112 0,-2 11-16 0,-5 0 0 31,-4 0-2304-31,-4 0-480 0</inkml:trace>
  <inkml:trace contextRef="#ctx0" brushRef="#br0" timeOffset="209450.47">8010 16529 35935 0,'0'0'1600'0,"-7"-4"320"0,1 1-1536 0,6 3-384 0,0 0 0 0,0 0 0 16,0 0 448-16,0 0 0 0,0 0 16 0,0 0 0 16,7-8-32-16,3 2-16 0,1-1 0 0,4 1 0 15,1-2-64-15,2 1-16 0,0 1 0 0,2 0 0 16,1 0-208-16,0-2-128 0,1 0 128 0,-1 2-128 31,1 0-448-31,-3 0-176 0,-1-2-16 0,0 2-16 16,-3 2-2352-16,-1 0-448 0,-6 0-112 0</inkml:trace>
  <inkml:trace contextRef="#ctx0" brushRef="#br0" timeOffset="210650.28">8035 16576 4607 0,'0'0'400'0,"0"0"-400"16,0 0 0-16,0 0 0 0,6-8 2336 0,-6 8 384 0,0 0 80 0,7-4 16 16,1 1-1936-16,1-2-384 15,0 2-80-15,-2 0-16 0,2-1 688 0,-3 0 128 0,0 0 16 0,1-1 16 16,1 0 208-16,-2 0 32 0,-6 5 16 0,9-5 0 15,-3-1-304-15,-6 6-64 0,0 0-16 0,0 0 0 16,0 0-336-16,0 0-64 16,0 0-16-16,0 0 0 0,0 0 0 0,0 0-16 15,0 0 0-15,3 9 0 0,-3 3-304 0,-1 4-48 0,-3 0-16 0,1 3 0 16,-1 3-320-16,-2 1 144 16,1 0-144-16,0 1 0 0,1-1 128 0,1 0-128 0,0-1 0 0,2 0 0 15,0-1 0-15,2-3 0 0,0-3 0 0,2 1 0 0,-1-3 128 0,2 0-128 16,2-3 0-16,1-1 0 15,2-2 192-15,1-1 0 0,0-2-16 0,2-1 0 0,2-1 64 0,2-2 16 16,0-1 0-16,2-3 0 16,0 1-96-16,1-1-16 0,1-3 0 0,0 2 0 15,-1-4-144-15,-1 0 0 0,1 0 0 0,0 0 0 16,-1 1-928-16,0-3-64 0,-4-2-16 0,0 2 0 31,-2 0-1632-31,-1 0-336 0,-1 0-64 0,-2 0-16 0</inkml:trace>
  <inkml:trace contextRef="#ctx0" brushRef="#br0" timeOffset="210890.02">8150 16590 22111 0,'0'0'1968'0,"-7"-4"-1584"15,2-3-384-15,0 2 0 0,2-2 672 0,3 7 48 16,-3-7 16-16,3 7 0 0,0 0-48 0,0-8-16 15,0 8 0-15,3-8 0 0,-3 8 0 0,9-5 0 16,-1-1 0-16,3 2 0 0,4-1-176 0,1 1-48 16,3 0 0-16,3-1 0 0,1 0-64 0,2 0-32 0,2 2 0 15,-1-1 0-15,2-1-224 0,-4 1-128 16,-2-1 160-16,-5 3-160 0,-1-1 0 0,-3 1-288 0,0 1 32 0,-2 1 16 31,-2 0-2048-31,-9 0-400 0</inkml:trace>
  <inkml:trace contextRef="#ctx0" brushRef="#br0" timeOffset="211100.21">8167 16723 28559 0,'0'0'2544'0,"0"0"-2032"16,0 0-512-16,0 0 0 16,0 0 832-16,0 0 80 0,0 0 16 0,0 0 0 0,0 0-448 0,10-1-96 15,2 1 0-15,5-2-16 16,4-1-64-16,3 0-16 0,2-2 0 0,2 1 0 0,0-3-96 0,2 1 0 15,1-2-16-15,0-1 0 16,-3-3-592-16,1 0-112 0,-1-1-32 0,2 2 0 16,-1 1-1488-16,-1 0-288 0,-1-1-64 0</inkml:trace>
  <inkml:trace contextRef="#ctx0" brushRef="#br0" timeOffset="211327.95">8919 16490 14735 0,'0'0'640'0,"-3"-9"160"0,2 0-640 0,-1 0-160 16,2 9 0-16,0-9 0 0,0 0 4096 0,0 9 800 0,0 0 160 0,0 0 16 16,2-8-3120-16,-2 8-624 0,0 0-128 0,0 0-32 15,0 0-656-15,0 0-144 0,10 8-32 0,-3 1 0 0,-3 1-208 16,1 2-128-16,-1 2 160 0,0 4-160 16,0 2 176-16,-2 1-176 0,-1-1 192 0,0 4-192 0,0 1 192 0,0-1-192 15,0-1 192-15,0 2-192 0,-1 3 128 0,0-3-128 16,0-2 0-16,2-1 0 0,-1-1 0 0,1-2 0 15,-1-3 0-15,-1 1 0 16,1-4-432-16,-1-2-144 0,0-1-16 0,0-10-16 16,-1 9-2496-16,1-9-496 0</inkml:trace>
  <inkml:trace contextRef="#ctx0" brushRef="#br0" timeOffset="211547.64">8707 16645 30399 0,'-5'-7'2704'16,"0"-2"-2160"-16,0-1-544 0,3 2 0 0,0 1 608 0,2 7 16 0,1-9 0 0,2 1 0 16,1-1-96-16,3 0-16 0,2 2 0 0,3 1 0 15,2 1-224-15,5-1-48 0,1 2-16 0,2 1 0 16,2-1-224-16,1 2 0 0,-3 0 0 0,-1 0 0 16,-1 1 0-16,-1 1 0 0,-2 1 0 0,-1 2 0 31,-3 0-656-31,-1 3-32 0,-2 0 0 0,-1 4-9296 15,-3 1-1872-15</inkml:trace>
  <inkml:trace contextRef="#ctx0" brushRef="#br0" timeOffset="211736.41">8667 16984 12895 0,'0'0'1152'0,"-8"2"-928"16,1-2-224-16,7 0 0 0,0 0 4864 0,0 0 944 15,0 0 176-15,0 0 32 0,0 0-4528 0,0 0-912 16,8 3-176-16,3-3-32 0,3-2-64 0,5 0-16 15,3-1 0-15,3-1 0 0,3-3-288 0,3 0 160 16,-2-3-160-16,0 1 128 0,-3-2-128 0,2-2-192 16,2-1 32-16,-4 0 16 15,-1-3-1680-15,1 3-336 0,-1 0-64 0,-3 1-11808 0</inkml:trace>
  <inkml:trace contextRef="#ctx0" brushRef="#br0" timeOffset="212709.56">10400 14669 14735 0,'0'0'640'0,"0"0"160"0,0 0-640 0,0 0-160 0,0 0 0 0,0 0 0 0,6-6 576 0,-6 6 64 16,0 0 32-16,6-5 0 0,-6 5 272 0,0 0 48 31,0 0 16-31,0 0 0 0,0 0 0 0,0 0 0 0,0 0 0 0,0 0 0 0,-6-3-592 0,-3 3-112 16,-2 2-32-16,-1 0 0 0,-2 0-272 0,-1 1 128 15,1 2-128-15,0-1 0 0,-2 0 0 0,1 0 0 16,1-1 0-16,-3 0 0 16,1 0 0-16,0-1 0 0,1-1 0 0,3-1 0 0,1-1 304 0,1 1-48 15,0 0-16-15,1 0 0 0,0-1 272 0,9 1 48 16,0 0 16-16,-7 2 0 0,7-2-128 0,0 0-32 0,0 0 0 15,0 0 0-15,0 0-144 0,0 0-16 0,0 0-16 0,0 10 0 16,0-10-32-16,3 10 0 0,-3-10 0 0,4 11 0 16,2-3-32-16,-1 3-16 0,0 0 0 0,-2 3 0 15,0 2-160-15,2 4 160 0,-2 2-160 0,0 2 160 16,-1 1-160-16,1 6 160 0,-1 6-160 0,-2 4 160 31,-2 3-160-31,-2 4 0 0,1 3 0 0,-1 7 128 16,-6 4-128-16,0 4 0 0,0 2 0 0,-2 1 0 15,-4-2 128-15,1 0-128 0,1 1 0 0,-1-2 128 16,0-3-128-16,2-3 128 0,0-3-128 0,1-2 128 16,2-1-128-16,0-5 128 0,3-4-128 0,3-3 128 15,0-3 192-15,2-2 48 0,1-6 0 0,1-1 0 0,0-1 80 0,2-4 0 16,1-3 16-16,-1-2 0 0,1-3-80 0,0 0-32 16,2-2 0-16,-1-1 0 0,2-2-80 0,-1-2-16 15,2-3 0-15,2 0 0 0,0-1-48 0,1 0-16 16,2-2 0-16,4 0 0 0,0-2-192 0,2-1 176 15,0 0-176-15,0-1 160 0,1 0-160 0,0 0-192 16,0 0 32-16,-1 0 16 16,1-1-2144-16,-4 0-416 0,1 2-96 0,-1-1-16 0</inkml:trace>
  <inkml:trace contextRef="#ctx0" brushRef="#br0" timeOffset="213776.87">10978 15457 7359 0,'0'-8'656'0,"2"-2"-528"0,0 0-128 0,0 0 0 0,1 1 3120 0,-2 1 592 16,-1 8 112-16,0-7 16 15,0 7-1408-15,0 0-304 0,0 0-48 0,0 0-16 0,0 0-816 0,0 0-160 16,0 0-48-16,-7 11 0 0,1 2-784 0,0 2-256 16,1 3 160-16,-1 1-160 0,0-1 0 0,1 4 0 15,0 1 0-15,0 0 0 0,1 1 0 0,-1-1 0 16,0 0 0-16,0-1 0 0,0 0 0 0,0-2 128 16,1-3-128-16,1 0 0 0,-3-3 160 0,3-2-160 15,1-3 192-15,2-9-192 0,0 0 624 0,0 0 16 16,0 0 0-16,0 0 0 0,0 0 80 0,0 0 32 15,0 0 0-15,3-8 0 0,0-3-160 0,3-4-16 0,-1-6-16 16,4-3 0-16,1-4-272 0,1-3-48 0,1-3-16 16,3-2 0-16,-2-1-224 0,1 0 0 0,-1 2 0 0,-1 4 0 15,-2 6 0-15,0 4 0 0,-1 5 128 0,-1 5-128 16,-3 3 0-16,-5 8 176 0,0 0-176 0,0 0 160 16,0 0-160-16,9 9 0 0,-2 1 0 0,-3 4 0 15,-1 3 0-15,-1 4-192 0,1 4 64 0,-1 1 128 16,-1 0-160-16,1 2 160 0,1-1 0 0,0 0-144 15,0-1 144-15,0 1 0 0,1-2 0 0,0-1 0 16,1-1 0-16,2 0 0 0,-1-4 0 0,0-4 0 16,3-3 0-16,0-2 0 0,0-3 0 0,-2-4 0 15,-7-3 192-15,10-2-48 0,-1-2 0 0,0-3 0 16,1-4 208-16,1-3 32 0,2-4 16 0,-2-5 0 16,2-4-112-16,0-3-32 0,0-2 0 0,1-1 0 0,-1-1-128 15,-2 2-128-15,0 2 144 0,0 5-144 0,-1 3 0 0,-1 4 0 16,-3 4 0-16,0 5 0 0,-2 4 0 0,-4 5 128 15,0 0-128-15,0 0 0 0,0 0 0 0,0 0 0 16,4 9 0-16,0 2-160 0,-3 1 160 0,-1 2-208 16,-2 1 80-16,-1 3 128 0,1 1-144 0,0 2 144 15,0 1 0-15,0 2 0 0,-1 0-128 0,1 2 128 16,0 3 0-16,2 0 0 16,-2-2-448-16,1 2 32 0,1-3 0 0,1 0 0 15,1 1-640-15,1-2-128 0,2-1-32 0,0-2 0 16,3-3-1632-16,2-2-336 0,-2-2-64 0</inkml:trace>
  <inkml:trace contextRef="#ctx0" brushRef="#br0" timeOffset="214172.34">11684 15783 22111 0,'0'0'1968'0,"0"0"-1584"0,-5-6-384 0,5 6 0 16,-8-3 1840-16,8 3 272 0,-9 0 64 0,1 2 16 16,1 3-976-16,0 0-192 15,-1 2-32-15,2 3-16 0,-2 1-560 0,0 3-112 0,1 3-32 0,-1 0 0 16,-1 3 32-16,1 1 0 0,1-2 0 0,0-1 0 15,1-1-128-15,-1 1-32 0,1 1 0 0,2-1 0 16,0-2-144-16,-1-1 192 0,1-2-192 0,1-2 192 0,0-1-192 0,1-2 160 16,2-8-160-16,0 0 160 0,0 0 32 0,0 0 0 15,0 0 0-15,0 0 0 0,0 0 48 0,6-4 16 16,-1-4 0-16,3-3 0 0,2-3-80 0,2-5-16 16,1-4 0-16,1-4 0 0,2-3-16 0,-1-1 0 15,-1 2 0-15,0 2 0 0,-2 3-16 0,-2 4 0 16,0 4 0-16,-2 4 0 0,0 3 112 0,-1 2 16 15,-2 2 0-15,-5 5 0 0,0 0-16 0,0 0 0 16,0 0 0-16,9 6 0 0,-4 2-240 0,0 1 0 16,-3 2 0-16,0 1 0 0,-2 2 0 0,0 3 0 15,-1-1 0-15,0 2 0 0,0-1 0 0,0 1 128 0,1 0-128 16,0 0 0-16,0 0 0 0,0-1 0 0,2 0 0 0,0-2 0 16,0-1-144-16,1-2-80 0,-1-1-16 0,0-3 0 31,-2-8-1584-31,0 0-320 0,6 8-64 0,-6-8-8592 0,0 0-1712 0</inkml:trace>
  <inkml:trace contextRef="#ctx0" brushRef="#br0" timeOffset="214328.05">11534 15969 23951 0,'-13'-5'1056'0,"13"5"224"0,-6-2-1024 0,6 2-256 0,0 0 0 0,0 0 0 0,0 0 1408 0,0 0 240 15,0 0 32-15,0 0 16 0,8-1-1056 0,5 1-192 16,2-1-64-16,5 0 0 0,2-1-256 15,2 0-128-15,0-3 0 0,3 0 128 16,0-3-1088-16,1 1-208 0,-1 0-48 0,2 0-11616 16</inkml:trace>
  <inkml:trace contextRef="#ctx0" brushRef="#br0" timeOffset="-214555.78">12363 15405 26543 0,'6'-14'1168'0,"1"7"256"0,2-2-1136 0,2 0-288 0,0 0 0 0,0 0 0 0,0 1 800 0,1 1 96 0,0 2 32 0,-1 0 0 15,2 1-96-15,-1 2-32 0,-1 2 0 0,0 2 0 16,-2 1-304-16,-1 1-64 0,-2 3-16 0,-1 2 0 0,-2 1-288 0,-1 3-128 15,0 1 128-15,-2 4-128 0,-2 1 128 0,1-1-128 16,-2 0 128-16,-2-1-128 0,-1 0 160 0,-2-1-160 16,0 1 192-16,1-1-192 0,-1 0 144 0,0-3-144 15,2-1 0-15,0-2 144 0,2-1-144 0,4-9 0 16,0 0 144-16,0 0-144 0,0 0 192 0,0 0-48 16,0 0 0-16,12-7 0 0,2-4 0 0,-1-3 0 15,2-5 0-15,-1-2 0 0,0-3-144 0,2-2 192 0,-1-3-192 0,-2 2 192 16,1-1-192-16,-2 3 192 15,-1 2-192-15,-1 4 192 0,-3 4 64 0,-2 4 32 0,-2 2 0 0,-3 9 0 16,0 0 64-16,0 0 16 0,0 0 0 0,0 0 0 31,0 0-176-31,-8 8-48 0,2 1 0 0,0 4 0 0,0 0-144 0,1 2-144 0,4 2 144 0,0 1-208 16,0 1 208-16,1 0 0 0,2-2 0 0,2 0-144 16,2-2 144-16,1 0 0 0,0-2 0 0,0-1 0 15,-1-3 0-15,2-1 0 0,2 0 0 0,-1-2 0 16,0-3-480-1,3-1-16-15,1-2 0 0,1-2 0 16,1-1-2464-16,0-3-496 0</inkml:trace>
  <inkml:trace contextRef="#ctx0" brushRef="#br0" timeOffset="-214242.75">12862 15078 18431 0,'-15'-16'1632'0,"7"8"-1312"16,3-1-320-16,0 2 0 0,5 7 3040 0,0 0 544 15,-3-7 96-15,3 7 32 0,0 0-2848 0,0 0-560 16,10-4-112-16,2 4-32 0,1 2 32 0,0 2 0 16,0-1 0-16,3 3 0 15,-2 0 192-15,-1 1 32 0,-2-1 16 0,-2 2 0 0,-2 1-240 0,-1 0-32 16,0-1-16-16,-4 2 0 0,-3 1-144 0,-1 0 0 16,-3-1 144-16,0-1-144 0,-3 0 160 0,0 0-32 0,1-1-128 15,0 0 192-15,2-1-64 0,5-7-128 16,0 0 176-16,-4 7-176 0,4-7 416 0,0 0-32 0,0 0 0 0,0 0 0 31,0 0-64-31,11 6 0 0,3-3-16 0,0-2 0 0,0-2-144 0,2 1-32 0,0 0 0 0,2 0 0 16,-1-1-288-16,1 0-64 0,-1 0-16 0,2 0 0 31,0 1-1568-31,-2 1-320 0,0 0-64 0,-2 1-12544 0</inkml:trace>
  <inkml:trace contextRef="#ctx0" brushRef="#br0" timeOffset="-213943.39">12391 15729 26543 0,'-22'1'1168'0,"12"1"256"0,2 1-1136 0,8-3-288 31,0 0 0-31,0 0 0 0,0 0 1216 0,0 0 176 0,0 0 32 0,0 0 16 0,13 3-368 0,2 0-80 15,4 0-16-15,3 0 0 0,3-2-336 0,3 0-64 16,1-2 0-16,2 0-16 0,0-3-48 0,2 1 0 16,2-1 0-16,2-2 0 0,-1 1-64 0,2-1 0 31,2 1-16-31,-4-1 0 0,-1 1-144 0,-2 0-32 0,-1 1 0 0,-4-1 0 0,-5 2-128 0,-3 0-128 0,-4 0 192 16,-4 0-192-16,-2 1 128 0,-10 2-128 0,9-1 0 0,-9 1 0 46,0 0-1216-46,0 0-288 0,0 0-64 0,0 0-9920 0,-3 9-1984 0</inkml:trace>
  <inkml:trace contextRef="#ctx0" brushRef="#br0" timeOffset="-213598.52">12513 16156 27647 0,'0'0'2448'0,"-1"-9"-1952"0,1-1-496 0,4 0 0 16,0 0 1728-16,0 2 240 0,3 0 48 0,2 0 16 0,1-1-1328 0,1 2-272 16,-1-1-48-16,2 1-16 0,0 2 16 0,-1 0 0 15,-1 2 0-15,0 2 0 0,1 2-256 0,-3 1-128 16,-8-2 160-16,7 7-160 0,-3 2 0 0,0 1 0 16,-4 2 0-16,-2 0 0 0,-4 1 0 0,-1 1 0 15,-1 2-160-15,-1-1 160 0,-1 1 0 0,0 0 0 16,-1 1 0-16,1-2 0 0,0 0 0 0,3-1 0 15,1-2 0-15,2-2 0 0,0-2 160 0,4-8 64 16,-3 8 16-16,3-8 0 0,0 0 320 0,0 0 64 0,3 8 16 16,-3-8 0-16,8 4-256 0,1-1-32 0,2 0-16 0,1-2 0 15,1-2-96-15,3-2-32 0,1 1 0 0,2 0 0 16,0 0-208-16,1-1 0 0,1-2 0 0,0 0 0 31,2-2-384-31,2 0-112 0,1 0-16 0,3-2-16 16,-1 0-2144-16,3 0-416 0,1-1-96 0,-1 1-16 0</inkml:trace>
  <inkml:trace contextRef="#ctx0" brushRef="#br0" timeOffset="-213238.72">14099 15065 32943 0,'0'0'1456'0,"0"0"304"0,0 0-1408 0,0 0-352 15,0 0 0-15,0 0 0 0,0 0 576 0,0 0 64 16,0 0 0-16,-3 13 0 0,-1 2-144 0,2 3-32 15,-2 2 0-15,2 3 0 0,0 1-288 0,0 2-176 16,1 1 192-16,2-1-192 0,-1 2 160 0,1-1-160 16,1 0 128-16,1 0-128 0,1 1 0 0,-1-1 0 0,0-2 0 0,2 0 0 15,-1-1 0-15,-1-1 0 0,1-2 0 0,-1-3 0 32,0-1-2480-32,0-4-368 0</inkml:trace>
  <inkml:trace contextRef="#ctx0" brushRef="#br0" timeOffset="-213065.75">13935 15501 30399 0,'0'0'2704'0,"0"0"-2160"0,0 0-544 0,0 0 0 0,0-6 832 0,0 6 64 16,6-6 16-16,4 2 0 0,2 1-720 0,6 0-192 16,3 0 0-16,3 1 0 0,2-1 256 0,4 0 32 15,3 1 0-15,3 0 0 0,5 0-288 0,2-2 0 16,2-1 0-16,0-3 0 15,-1-2-1984-15,3 0-464 0,3-1-96 0,3 0-16 0</inkml:trace>
  <inkml:trace contextRef="#ctx0" brushRef="#br0" timeOffset="-212688.83">15493 15035 7359 0,'3'-14'656'0,"-2"3"-528"0,0-3-128 0,0 1 0 16,1 0 1920-16,-1 2 336 0,0 0 80 0,-1 2 16 15,0 2 272-15,0 0 64 0,0 7 16 0,2-8 0 16,-2 8-528-16,0 0-128 0,0 0 0 0,0 0-16 15,0 0-768-15,0 0-160 0,0 0-16 0,0 0-16 16,9 2-480-16,-9-2-80 0,7 11-32 0,-3 3 0 16,0 1-224-16,-1 3-32 0,-3 3-16 0,0 1 0 0,-2 1-80 0,1 2 0 15,-1 2-128-15,1 2 192 0,0 0-192 16,0 0 144-16,-1 1-144 0,-1 1 128 0,0-1-128 0,0-1 0 16,0 0 144-16,-2-2-144 0,1 1 0 0,1-2-160 15,-2-2 16-15,2-2 0 16,-1-2-1728-16,-1-1-352 0,0-3-64 0,-1 0-16 0</inkml:trace>
  <inkml:trace contextRef="#ctx0" brushRef="#br0" timeOffset="-212484.52">15203 15614 11055 0,'0'0'976'0,"0"0"-784"0,0 0-192 0,0 0 0 16,7-5 5056-16,0 2 960 0,3 0 192 0,2 1 32 15,4 0-4656-15,3 0-944 0,2 0-176 0,5-1-32 16,2-1 32-16,3 1 16 16,0-1 0-16,2 0 0 0,1 1-96 0,3-1-32 15,2-2 0-15,-1 1 0 0,1-1-224 0,-2 1-128 0,-4-2 160 0,-2 1-160 16,-3 1 128-16,-3 1-128 0,-2 0 0 0,-2 2 0 31,-4 2-1616-31,-3 1-432 0,-3 2-64 0,-3 1-12848 0</inkml:trace>
  <inkml:trace contextRef="#ctx0" brushRef="#br0" timeOffset="-212123.29">15552 15739 30287 0,'-14'-1'1344'0,"6"3"272"0,-1 2-1296 0,-1 2-320 15,-2 2 0-15,-2 2 0 0,-2 2 192 0,0 3-16 16,-1 2-16-16,1 2 0 0,-1 3 272 0,2 1 48 15,0 1 16-15,3 0 0 0,2 0-352 0,4 0-144 16,1-1 128-16,4-2-128 0,1-1 224 0,3-1-32 16,0-2-16-16,2 0 0 0,4-2 160 0,2-2 48 0,1-2 0 0,4-2 0 15,-2-3 0-15,2-2 0 0,2-3 0 0,1-2 0 16,-3-1 96-16,4-4 32 0,-2-2 0 0,-1-2 0 16,-1-1 16-16,-2 0 16 0,-3-1 0 0,-2-3 0 15,-4 1 48-15,-1-1 16 0,-4-2 0 0,-4 2 0 16,-5-1-80-16,-2 2-16 0,-4 1 0 0,-1 3 0 15,-4 2-144-15,-2 3-48 0,-4 1 0 0,1 5 0 16,0 4-320-16,1 3 0 0,-1 0-160 0,2 4 160 31,4 4-480-31,-1-1 16 0,3 0 0 0,3-1 0 0,3-1-1440 16,1-1-272-16,3-2-64 0,5 0-9216 0,3 0-1856 0</inkml:trace>
  <inkml:trace contextRef="#ctx0" brushRef="#br0" timeOffset="-211584.3">16506 15065 35935 0,'0'0'3200'0,"0"0"-2560"0,-1-8-512 0,1 8-128 16,0 0 0-16,0 0 144 0,0 0-144 0,-5 5 160 15,-3 4 0-15,0 4 0 0,-1 5 0 0,-2 2 0 16,-3 1-160-16,1 4 0 0,0 4 0 0,-1-1 0 16,2 0 0-16,-1-2 0 0,4-1 0 0,-1 1 128 15,1-2-128-15,-2 0 0 0,2 0 0 0,1-3 0 16,2-3 128-16,0-3-128 0,2-2 0 0,1-3 128 15,0-2-128-15,3-8 192 0,0 0-192 0,0 0 192 16,0 0 112-16,0 0 16 0,0 0 16 0,3-8 0 16,-1-2 128-16,1-3 32 0,1-4 0 0,3-4 0 15,-1-3-256-15,2-3-48 16,1-3-16-16,2-3 0 0,1-3-176 0,1 0 0 0,1 1 0 0,-1 2 0 0,0 3 128 0,-1 5-128 16,0 3 0-16,-1 4 128 0,-1 4 112 0,-1 4 16 31,0 3 0-31,-9 7 0 0,0 0 0 0,10-1 0 0,-2 2 0 0,-8-1 0 0,8 7-256 0,0 2 0 15,-4-1 0-15,2 3 0 0,-2 2 0 0,2 2 0 16,-1 1 0-16,0 2 0 0,-1 0 0 0,1 3 0 16,3 1 0-16,1 1 0 15,0 1 0-15,-2 1 0 0,0 0 0 0,1 0 0 16,-1-2 0-16,0 0 0 0,-1 0 0 0,-1 1 0 16,2-2 0-16,-3-2 0 0,0-2 0 0,0-2 0 31,-1-1-752-31,-1-1-32 0,0-3-16 0,0-3 0 15,-2-8-2784-15,0 0-544 0</inkml:trace>
  <inkml:trace contextRef="#ctx0" brushRef="#br0" timeOffset="-210985.53">16372 15352 25791 0,'0'0'2304'0,"0"0"-1856"15,2-8-448-15,-2 8 0 0,7-8 960 0,1 3 80 16,1 2 32-16,2-1 0 0,1 2-944 0,4 0-128 15,3-1-160-15,3 0 160 0,2 1-160 0,0 0 160 16,2 1 0-16,-1 0-144 0,1 0 144 0,-2 0 0 16,-2 1 0-16,-1 0-128 0,-2 1-208 0,0 1-48 15,-2 0 0-15,-1 0 0 0,-3 2 80 0,-4 1 16 16,0 2 0-16,-2-1 0 0,-1 2 64 0,-1 2 16 0,-3 0 0 0,1 1 0 16,-2 1 208-16,-1 1-144 0,0 0 144 0,1 0-128 15,-2 0 128-15,0-1 176 0,0-1-48 16,-1-3 0-16,2-8 224 0,-1 10 32 0,1-1 16 0,0-9 0 15,0 0 288-15,0 0 48 0,6 8 16 0,0-4 0 16,-6-4-48-16,10 2-16 0,0-3 0 0,0-1 0 16,0-1-176-16,0-3-48 0,1 0 0 0,-1-2 0 15,0-2-48-15,0-1-16 0,-2-2 0 0,0 0 0 16,-2 0 176-16,-1 0 16 0,1 1 16 0,-3 4 0 16,-2 0 96-16,-1 8 0 0,1-8 16 0,-1 8 0 15,0 0-16-15,0 0-16 0,0 0 0 0,0 0 0 16,0 0-432-16,-5 6-96 0,-1 1-16 0,1 5 0 0,-1 4-144 15,2 1 0-15,0 3 0 0,2 2-176 0,1 1 176 0,1 4 0 16,0 0 0-16,1 2 0 0,1 1 0 0,3 1-128 16,1 2 128-16,0 2 0 0,-3 0 0 0,1 0-128 15,-1-1 128-15,0 0 0 0,-1-1 0 0,1-1 0 16,0-2 0-16,-3-3 0 0,-2-3 0 0,-2-2 0 16,0-4 0-16,0-3 0 0,-2-1 128 0,-1-3-128 15,1-1 128-15,-2-3-128 0,-2-2 192 0,0-2-48 16,-1-2 0-16,-1-1 0 0,-2-2 32 0,-1-1 0 15,-1-4 0-15,2-2 0 0,2-1-48 0,-1-1 0 0,0-2 0 0,2 0 0 16,2-4 80-16,2-1 16 0,3-2 0 0,1 0 0 16,2-1-224-16,3 0 144 0,3-2-144 0,3 2 128 15,1 0-256-15,4 2-64 0,0 0-16 0,3 0 0 32,4 0-560-32,2 3-128 0,2 2 0 0,4-1-16 15,3 1-1936-15,3 1-384 0,4 0-80 0</inkml:trace>
  <inkml:trace contextRef="#ctx0" brushRef="#br0" timeOffset="-210483.89">17598 15220 32255 0,'-3'-15'1424'0,"3"7"304"0,3-2-1392 0,0 1-336 15,1-1 0-15,2 0 0 0,0 0 256 0,2 1 0 16,1 2-16-16,3 1 0 0,-1 2 256 0,1-1 48 16,1 3 16-16,-2 2 0 0,3 2-176 0,-1 3-48 15,-1 0 0-15,0 4 0 0,-3 0-112 0,0 2-32 16,-2 1 0-16,-1 1 0 0,-3 3-192 0,-1-1 0 16,-2 0 128-16,0 1-128 0,0-3 144 0,-4 1-16 15,-1 3 0-15,0-3 0 0,-2-2-128 0,0 0 0 0,-1 0 0 16,0-1 0-16,2-1 176 0,0-2-48 0,6-8-128 15,-4 6 192-15,4-6-192 0,0 0 0 0,0 0 128 0,0 0-128 16,0 0 256-16,3-9 0 0,3-3 0 0,1-4 0 16,3-2-112-16,1-3-16 0,1-5 0 0,3 0 0 15,-1-2-128-15,2-1 0 0,3-2 0 0,0 3 128 16,-4 3-128-16,-1 3 192 0,-3 2-192 0,-3 7 192 16,-3 2 144-16,-2 3 48 0,-3 8 0 0,0 0 0 15,0 0 16-15,0 0 16 0,0 0 0 0,-6 6 0 16,1 3-256-16,-1 3-160 0,0 2 192 0,0 3-192 15,2 1 0-15,1 3 0 0,-1-1-192 16,3-1 48-16,2-1 144 0,3 3 0 0,0 0 0 0,1 0 0 0,2-2 0 0,2-3 0 16,0-1 0-16,1-3 0 0,-1-1 0 0,4-6 0 15,1 0 0-15,1-3 0 32,2-3-768-32,-1-1-128 0,2-4-32 0,-1-2 0 0,1-3-2720 0,1-3-528 0,8-9-112 15,0 0-8928-15</inkml:trace>
  <inkml:trace contextRef="#ctx0" brushRef="#br0" timeOffset="-210053.81">18149 14829 32255 0,'-5'-13'1424'0,"4"5"304"0,0 0-1392 0,1 0-336 0,0 1 0 0,2 1 0 16,2-1 576-16,1 2 32 0,3-1 16 0,2 2 0 15,2-1-112-15,2 2-32 0,2-1 0 0,0 2 0 16,2 2-32-16,-1 2-16 0,-1-1 0 0,-2 1 0 15,-1 1-144-15,-3 0-32 0,-10-3 0 0,0 0 0 16,8 5-256-16,-8-5 160 0,0 0-160 0,1 10 128 16,-3-1-128-16,-2-1 0 0,-2 0 144 0,-2-1-144 15,0-2 0-15,1 1 144 0,-1-1-144 0,1 1 0 16,7-6 128-16,-5 6-128 0,5-6 0 0,0 0 0 16,0 0 0-16,0 0 0 0,0 0 0 0,0 9 0 15,0-9 0-15,5 7 0 0,-5-7 128 0,11 5-128 16,1 0 0-16,1-2 128 0,-2 0-128 0,0 0 0 15,-2 1 0-15,2-1 0 0,-1 0 0 0,1 2 0 0,0 0 128 16,-1 1-128-16,-1-2 0 0,0 3 0 0,-9-7 192 0,6 6-32 16,-6-6 0-16,5 9 0 0,-5-9-160 0,-1 10 128 15,-4-2-128-15,-1-2 128 0,-2 0 32 0,-2-1 0 16,-2 0 0-16,-2-1 0 0,-2-1-16 0,-1 1 0 16,-4-1 0-16,1-1 0 0,1 0-144 0,2 1 0 15,-1-1 144-15,2 0-144 0,-1-2-208 0,2 0-112 16,0 0-32-16,3-1 0 15,2-2-2000-15,3 0-400 0,7 3-64 0,-6-4-32 0</inkml:trace>
  <inkml:trace contextRef="#ctx0" brushRef="#br0" timeOffset="-209440.72">18642 14620 6447 0,'0'0'576'0,"3"-5"-576"0,0-1 0 0,2 1 0 0,0-1 4288 0,1 1 768 16,-1-1 128-16,2 1 48 15,0-2-3040-15,2-1-592 0,0 1-128 0,0-2-32 16,0 0-256-16,0 0-48 0,2 1-16 0,2-1 0 15,-1 0-304-15,0 1-64 16,0-1-16-16,0 2 0 0,-1 0 160 0,2 1 16 0,0 0 16 0,-2 2 0 0,0-1-928 0,-1 2 0 16,-1 0-240-16,0 0 48 0,0 2 336 0,-1 2 64 15,-2-1 16-15,1 3 0 0,-2 0 240 0,1 0 48 32,-6-3 16-32,5 6 0 0,1 0-784 0,-2 2-144 0,-1 1-48 0,1 2 0 0,-2 1 448 0,-1 0 0 15,0 1 0-15,-1 2 128 0,-2 0-128 0,0 1 192 16,-2 2-64-16,-1 10 0 0,-1-2-128 0,2-12 128 0,-1 3-128 0,0 3 128 15,-2 2-128-15,1 3 0 16,0 1 0-16,1 2 0 0,0-1 0 0,-2 27 0 31,0-3 0-31,3-4 0 0,0-2 0 0,2 0 0 16,-1 0 0-16,1 2 0 0,1 0 0 0,-1 0 0 16,2-1 0-16,0 2 0 0,0 0 0 0,0 0 0 0,0 0 0 0,0-2 0 15,2-2 0-15,-2 1 0 0,0 2 0 0,0-2 0 16,0-3 0-16,0 0 0 0,0-1 0 0,0-2 0 15,-3-1 0-15,1-2 0 0,0 0 0 0,0-2 0 16,-3-2 0-16,2-14 0 0,-2 2 128 0,-1 1-128 16,-1-2 160-16,-1 1-32 0,-1 1-128 0,-1-2 192 0,-2-2 160 0,-11 11 32 15,2-7 0-15,1-5 0 0,0-2 64 0,0-3 32 16,0-3 0-16,-1-1 0 0,0-3-160 0,-1 1-48 16,-1-3 0-16,0 0 0 0,1-1-144 0,0-1-128 15,-2-1 192-15,4-1-192 0,0 0 128 0,2-2-128 16,2 1 0-16,0 1 0 15,4 1-240-15,1 0-144 0,1-1-48 0,3 2 0 16,0 0-2688-16,7 0-528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1T11:44:50.983"/>
    </inkml:context>
    <inkml:brush xml:id="br0">
      <inkml:brushProperty name="width" value="0.05292" units="cm"/>
      <inkml:brushProperty name="height" value="0.05292" units="cm"/>
      <inkml:brushProperty name="color" value="#FF0000"/>
    </inkml:brush>
  </inkml:definitions>
  <inkml:trace contextRef="#ctx0" brushRef="#br0">2411 922 11967 0,'0'0'1072'0,"1"-6"-864"16,0 0-208-16,1-1 0 0,1-1 2000 0,0 1 368 16,0-2 64-16,0 0 0 0,1 0-320 0,0 3-64 15,-1 0 0-15,3 2-16 0,-6 4-512 0,4-5-112 16,1 2 0-16,-5 3-16 0,0 0-496 0,0 0-80 15,4 8-32-15,1 2 0 0,-2 2-224 0,-1 3-48 16,0 3-16-16,-2 3 0 16,0 2-496-16,-2 1 128 0,2 0-128 0,-1 2 0 0,0-1 0 0,0-1 128 15,0 0-128-15,1-1 0 0,1-1 0 0,0 0 128 16,0-1-128-16,2-2 0 0,1-1 0 0,1-5 0 16,-1-2 0-16,2-1 0 0,2-3 160 0,-2-1-160 15,2-3 160-15,1-1-160 0,-2-3 304 0,3-3-48 0,1-3 0 0,1-3 0 16,1-4 16-16,-1-1 0 15,2-4 0-15,0-2 0 0,-1-2-80 0,1-3-32 0,-1-4 0 0,0-3 0 16,0-2-160-16,-1 1 128 0,-1 1-128 0,-2 3 128 0,-2 2-128 0,-4 5 0 16,0 3 0-16,-2 5 128 0,-1 3 80 0,-2 2 16 15,-1 3 0-15,-1 3 0 0,-2 2 80 0,-1 2 16 16,1 2 0-16,-3 2 0 0,-1 3-320 0,1 1 128 16,1 2-128-16,1 1 0 0,3 2 0 0,-1 1 0 15,1 0 0-15,0 2 0 0,3-1 0 0,1 1 0 31,1-2-144-31,1 0 144 0,-1-1 0 0,1 0 0 0,1-4 0 0,2 0-128 0,-1-1 128 0,1-1-128 16,2-3 128-16,2-1-128 16,1-3-400-16,2-1-80 0,0-1-16 0</inkml:trace>
  <inkml:trace contextRef="#ctx0" brushRef="#br0" timeOffset="453.44">3136 787 11967 0,'2'-6'1072'0,"1"-1"-864"0,1 0-208 0,1-1 0 0,0-1 3552 0,0 2 672 15,-1-1 128-15,1 1 16 0,-1 2-1488 0,0 0-288 16,-4 5-64-16,0 0-16 0,0 0-1264 0,0 0-256 16,0 0-48-16,0 0-16 0,0 0-528 0,2 10-96 15,-1 2-32-15,-1 2 0 0,-1 0-80 0,-1 2-32 16,-2 2 0-16,2 2 0 0,-2 1-160 0,-1 0 0 16,1-1 0-16,1 1 128 0,-1-1-128 0,1 1 0 15,0 0 0-15,0-1 128 0,2-2-128 0,1 0 0 16,0-1 0-16,1-3 0 0,1-2 144 0,0-2 0 15,1-2 0-15,1-2 0 0,1 0 240 0,0-2 64 16,3-1 0-16,0 0 0 0,1-2-32 0,0-1 0 16,2-1 0-16,2-1 0 0,1 0-176 15,1 0-48-15,2-1 0 0,0-2 0 0,2 1-192 0,1-2 0 16,0 1 128-16,-2-1-128 0,1 2 0 0,-2 2-160 16,-2-1 32-16,-1 0 0 15,-2 1-512-15,0 1-80 0,-1 1-32 0,-1 1 0 16,-2 0-1344-16,-1 1-272 0,-1 0-48 0,-6-2-14352 0</inkml:trace>
  <inkml:trace contextRef="#ctx0" brushRef="#br0" timeOffset="751.32">3604 684 28559 0,'-3'-3'2544'0,"-1"-1"-2032"0,0-2-512 0,0 1 0 15,2-1 2032-15,1 2 304 0,1 4 64 0,0 0 16 0,0-6-896 16,0 6-176-16,2-5-48 0,-2 5 0 0,5-4-592 0,1 3-128 16,1 1-32-16,1 2 0 0,2 2-352 0,1 1-192 15,2 3 192-15,1 2-192 0,0 4 176 0,1 2-176 16,1 2 160-16,-1 3-160 0,-3 1 128 0,1 2-128 16,-2 2 0-16,-3 2 144 0,-2 1 0 0,-4 2 0 15,-3 2 0-15,-1 2 0 0,-5 1-16 0,-2 0-128 16,-3 0 192-16,-1-1-64 0,-1 0-128 0,-2-1 0 15,1-1-192-15,-4-1 192 16,-2-2-640-16,0-2-16 0,-1 0 0 0,-1-2 0 16,-1-2-528-16,2-2-96 0,-1-3-32 0,-1-2 0 15,-1-4-2320-15,0-3-464 0</inkml:trace>
  <inkml:trace contextRef="#ctx0" brushRef="#br0" timeOffset="1033.48">3134 703 34095 0,'-9'-11'3024'0,"4"7"-2416"0,0-1-480 0,1 1-128 16,0-1 128-16,0 2 16 0,-5 0 0 0,1 1 0 16,1 0 256-16,-1 4 48 0,-1-1 16 0,-1 2 0 15,0 1-32-15,0 4-16 16,1 3 0-16,-1 4 0 0,-1 4-240 0,0 3-48 0,-3 2-128 0,2 3 192 15,0 0-192-15,1 3 0 0,0 1 128 0,1 2-128 16,2 3 0-16,1 0 0 0,3 0 0 0,1 0 0 0,2-1 0 16,3-1 0-16,2 0 0 0,1-2 0 0,3-2 0 0,3-2 0 15,0-1 0-15,2-4 0 16,0-3-400-16,3-3-32 0,1-1 0 0,4-3-10624 16,2-5-2128-16</inkml:trace>
  <inkml:trace contextRef="#ctx0" brushRef="#br0" timeOffset="1286.58">4172 876 34095 0,'0'0'1504'0,"0"0"320"0,0 0-1456 0,4-5-368 0,2 1 0 15,1-1 0-15,-1 1 1296 0,3 0 192 0,4-1 48 0,0 1 0 16,5 1-912-16,2-2-176 0,1 1-48 0,1 0 0 16,0 0-400-16,1 0 128 0,0-2-128 0,-1 2 0 31,-1-1-976-31,-1 2-288 0,-3 1-48 0</inkml:trace>
  <inkml:trace contextRef="#ctx0" brushRef="#br0" timeOffset="1459.59">4200 1014 31327 0,'0'0'1392'0,"0"0"272"15,-5 2-1328-15,5-2-336 0,0 0 0 0,0 0 0 0,0 0 1280 0,0 0 192 16,7 5 48-16,0-2 0 0,3-1-496 0,2 1-80 16,3-2-32-16,1 0 0 0,4-1-544 0,1 0-112 15,0-1-32-15,0-2 0 0,1 1-224 0,1-1-160 16,2 0 32-16,2-2 0 15,-1-2-2720-15,0-1-544 0</inkml:trace>
  <inkml:trace contextRef="#ctx0" brushRef="#br0" timeOffset="1759.25">4948 818 27647 0,'0'0'2448'0,"0"0"-1952"0,0 0-496 0,-4 4 0 0,-1-2 656 0,-1 1 48 15,-1 3 0-15,-1 0 0 0,0 3 336 0,0 2 80 16,1 1 16-16,-1 1 0 0,0 1-464 0,2-1-96 15,0 1 0-15,2 2-16 0,2 1-160 0,1 0-16 16,1-2-16-16,2 0 0 0,2 2-96 0,3-1-16 16,0-2 0-16,3-2 0 0,1-2-80 0,1-2-32 15,2-1 0-15,0-3 0 0,2-1 112 0,1-3 32 16,1-3 0-16,-1 0 0 0,1-2 176 0,-2-3 48 16,1-2 0-16,-1-2 0 0,0-2 128 0,-3-3 48 0,-1 0 0 0,-2-3 0 15,-2-2-48-15,-4 2-16 0,-2 0 0 16,-3 0 0-16,-2 2-208 0,-5 0-32 15,-3 0-16-15,-1 3 0 0,-1 2-112 0,-2 2 0 16,0 1-16-16,0 1 0 0,-4 3-240 0,1 2-240 16,0 3 48-16,0 3 16 15,-1 3-960-15,2 4-192 0,-1 3-32 0</inkml:trace>
  <inkml:trace contextRef="#ctx0" brushRef="#br0" timeOffset="19040.5">5839 2463 3679 0,'0'0'320'0,"0"0"-320"0,0 0 0 0,1-6 0 16,-1 2 2768-16,0 4 496 16,2-5 80-16,-2 5 32 15,0-6-1424-15,0 1-288 0,0 5-48 0,0-6-16 0,0 1-256 0,0 5-64 16,0 0-16-16,0 0 0 0,0 0-304 0,0 0-48 15,0 0-16-15,0 0 0 0,0 0-64 0,0 0 0 16,0 0-16-16,0 7 0 0,-2 3-80 0,1 3-16 16,-2 3 0-16,1 2 0 0,-1 2-80 0,-2 2 0 15,1 1-16-15,-1 3 0 0,-2 1-240 0,0 0-64 16,1-1 0-16,0-1 0 0,2 1-320 0,1-2 144 16,-1-1-144-16,2-2 0 0,2-1 128 0,-1-3-128 15,0-1 0-15,1-4 0 0,0-2 128 0,1-3-128 16,0 0 192-16,-1-7-192 0,0 0 256 0,0 0-48 0,0 0-16 15,6-5 0-15,0-2 0 0,1-5 0 16,-1-5 0-16,1-4 0 0,0-3-16 0,-1-3-16 16,2-5 0-16,1-2 0 0,-1-3-160 0,2 1 0 0,0 0 0 0,0 3 128 15,0 2-128-15,-1 3 0 0,0 3 0 0,-1 3 128 16,0 3 48-16,0 5 0 0,-2 3 0 0,0 3 0 16,1 3 48-16,-3 2 16 0,-4 3 0 0,0 0 0 0,7 5-16 0,-2 4 0 15,2 2 0-15,-1 2 0 0,1 1 0 16,-1 3 0-16,1 2 0 0,-1 1 0 0,-1 4-432 15,1-1-96-15,-2 0-16 0,1 2 0 0,2 1 320 16,1 0 0-16,-2-2 0 0,1-1 0 0,0-1 0 0,0-2 0 16,1-1 0-16,-1-4 0 0,0-3 0 0,1-3 0 15,1-1 0-15,0-4 0 0,-1-3 128 0,1-3-128 16,1-4 0-16,-2-2 0 0,1-5 208 0,0-1-48 16,1-5-16-16,2-1 0 0,-1-5-144 0,0 0 160 15,2-1-160-15,-1 0 160 0,-1 3-160 0,-1 2 0 16,-2 3 0-16,-1 2 128 0,0 3-128 0,-2 2 0 15,1 4 0-15,-2 3 0 0,-4 4 0 0,0 0 0 16,0 0 0-16,5 6 128 0,0 1-128 0,-2 4 160 16,0 1-160-16,0 3 160 0,-1 0-160 0,0 3 128 15,0 0-128-15,0 2 128 0,0 0-128 0,0 1 0 16,-1 1 0-16,1 0 0 16,0 1-336-16,2 0-112 0,0-1 0 0,1-1-16 15,1-1-1984-15,1-3-400 0,1 0-80 0</inkml:trace>
  <inkml:trace contextRef="#ctx0" brushRef="#br0" timeOffset="19434.84">6645 2918 4607 0,'0'0'400'0,"-5"8"-400"0,-1 1 0 0,-1 2 0 0,0 2 6384 0,-2 1 1184 16,-1 2 240-16,0 1 64 15,1 1-5424-15,-2 2-1072 0,1-2-224 0,1 2-32 16,1 0-192-16,-1-1-32 0,0-2-16 0,1 0 0 15,3-1-512-15,-1 0-112 0,1-2 0 0,-1-2-16 16,3-2-96-16,1-1-16 0,0-3 0 0,2-6 0 0,0 0 64 0,0 0 16 16,0 0 0-16,0 0 0 0,4-7-32 0,3-3-16 15,-1-3 0-15,2-4 0 0,1-2-160 0,2-4 160 16,2-2-160-16,0-2 160 0,0-3-160 0,1 1 0 16,-3 2 0-16,-2 3 128 0,0 4-128 0,-1 3 192 15,-1 3-192-15,-2 3 192 0,-1 3-16 0,1 3 0 16,-5 5 0-16,5-2 0 0,-5 2 336 0,6 2 64 15,-2 2 0-15,1 3 16 0,0 2-592 0,0 2 0 0,-2 2 0 16,-1 1 0-16,0 1 0 0,2 1 256 0,-2 1-64 16,-1 1-16-16,0 0-176 0,0-1 0 0,0 1 144 15,0-1-144-15,-1 1 0 0,1-1 144 0,0 0-144 16,2-3 0-16,-2-1 0 0,1-2-224 0,0 0 16 0,-1-2 0 16,-1-1-640-1,1-1-128-15,-1-7-32 0,0 0 0 0,0 0-1840 16,0 0-368-16,0 0-80 0</inkml:trace>
  <inkml:trace contextRef="#ctx0" brushRef="#br0" timeOffset="19592.4">6562 3177 29599 0,'0'0'1312'0,"-5"0"272"0,-2-1-1264 0,2 0-320 15,0 0 0-15,5 1 0 0,0 0 1312 0,0 0 208 16,0 0 32-16,0 0 16 0,0 0-640 0,8-3-128 16,1 1-32-16,3 0 0 0,4 0-512 0,1 1-96 15,-2 0-32-15,2-2 0 0,0 1-128 0,2-1 0 16,1 0 0-16,-1-1 0 0,-3 1-240 0,1 0-128 15,-1-1-16-15,1 1-10800 16,-2-1-2144-16</inkml:trace>
  <inkml:trace contextRef="#ctx0" brushRef="#br0" timeOffset="20172">7100 2646 34271 0,'0'0'1520'0,"0"0"304"0,0 0-1456 0,0 0-368 0,0 0 0 0,0 0 0 16,0 0 896-16,6-4 96 0,-1 1 32 0,2 0 0 16,1 0-128-16,0 1 0 0,3-1-16 0,1 1 0 15,3 1-624-15,0 0-112 0,1-2-16 0,0 2-128 16,1 0 0-16,-2 0-320 0,0 1 32 0,1 1 16 16,-2 1-2512-16,-2 2-496 0</inkml:trace>
  <inkml:trace contextRef="#ctx0" brushRef="#br0" timeOffset="20346.28">7067 2850 12895 0,'0'0'1152'0,"0"0"-928"15,0 0-224-15,0 0 0 0,0 0 5904 0,0 0 1136 16,0 0 240-16,0 0 32 0,0 0-5088 0,9 0-1024 16,0-1-208-16,2 0-32 0,1 1-512 0,2 0-112 15,2-1-16-15,1 0 0 0,2 0-192 0,1 0-128 0,0-3 128 0,3 2-128 31,1 0-976-31,1 0-272 0,2-2-48 0,-1 1-16976 0</inkml:trace>
  <inkml:trace contextRef="#ctx0" brushRef="#br0" timeOffset="20941.43">8496 2660 33119 0,'0'0'1472'0,"0"0"288"0,0 0-1408 0,-5-1-352 0,-3 1 0 0,8 0 0 15,0 0 1520-15,0 0 224 0,0 0 48 0,5-4 16 0,4 1-912 0,2 0-176 16,4 0-32-16,1-1-16 0,1 1-160 0,1 1-48 16,1 0 0-16,1 0 0 0,0 1-288 0,-1 0-176 15,0 0 192-15,1 0-192 0,1 0 0 0,0 0 0 16,0 0 0-16,-3-1 0 31,-1 0-1040-31,-4 1-320 0,0 0-64 0,0 0-10768 0,-1 0-2144 0</inkml:trace>
  <inkml:trace contextRef="#ctx0" brushRef="#br0" timeOffset="21491.93">9203 2366 34031 0,'0'0'1504'0,"0"0"320"0,0 0-1456 0,0 0-368 16,-2 6 0-16,0 1 0 0,-1 2 1088 0,-1 0 128 15,1 1 48-15,0 2 0 0,-2 0-368 0,2 2-64 16,-2 3 0-16,0 0-16 0,0 1-464 0,1 1-96 0,0-1 0 0,0 1-16 15,-2 0-240-15,2 0 0 0,0-1 128 16,2 0-128-16,1-2 0 0,0-1 0 0,0-4 0 0,1-1 0 16,0-3 144-16,0-7-144 0,0 0 128 0,0 0-128 15,0 0 224-15,0 0-32 0,0 0-16 0,4-9 0 16,2-4-16-16,-1-1 0 0,0-4 0 0,1-4 0 16,3-4-160-16,2-2 128 0,-2 0-128 15,1-2 128 1,0 0-128-16,-1 4 0 0,-1 2 0 0,0 3 0 0,0 1 0 0,-3 6 0 15,0 2 0-15,-2 4 0 0,0 3 0 0,-3 5 0 16,0 0 0-16,0 0 0 0,0 0 0 0,6 7 0 16,-1 3 0-16,0 2 128 0,-1 4-128 0,2-1 0 15,-1 2 0-15,1-1 0 0,-2 2 0 0,0 1 0 16,1 3 0-16,-1-1 0 0,2-1 0 0,-1-1 0 16,1-2 0-16,-1 0 0 0,1-2 0 0,-1 0 128 15,2-4-128-15,-1-3 0 0,1 0 0 0,0-2 0 16,-1-4 0-16,2-2 0 0,1-3 0 0,1-3 0 15,-1-3 0-15,2-3 128 0,3-2-128 0,-1-4 128 16,-1-3-128-16,1-2 128 0,1-3-128 0,2-1 0 16,-2-1 0-16,0 1 0 0,0 1 0 0,-2 2 0 15,-2 1 0-15,-2 5 0 0,-1 3 0 0,0 2 0 16,-3 4 0-16,-1 2 0 0,0 3 304 0,-3 4-32 0,0 0 0 0,0 0 0 16,0 0-80-16,1 10 0 0,0 2-16 0,-1 2 0 15,0 1-176-15,1 3 192 0,-1 1-192 0,1-1 192 16,1 1-192-16,0 1 0 0,1 0 0 0,-1 1 0 15,0 1 0-15,0 0 0 0,1 1 0 0,2-2 0 16,0 0-512-16,3-2-128 16,0 0-16-16,2-1-16 0,3-4-1888 0,1-1-368 0,2-3-80 0,1-3-13696 15</inkml:trace>
  <inkml:trace contextRef="#ctx0" brushRef="#br0" timeOffset="21759.45">9935 2547 29375 0,'0'0'1296'0,"-3"6"272"0,-4 0-1248 0,0 0-320 15,0 1 0-15,-1 2 0 0,0 2 1328 0,1 1 208 16,0-1 32-16,2 1 16 0,-1 1-544 0,3 0-96 16,1-1-32-16,0 0 0 0,2 1-352 0,2-1-80 15,0-2-16-15,2-2 0 0,2 1-192 0,0-2-32 16,2-2-16-16,1-1 0 0,2-2-64 0,-2-2-16 16,-2-1 0-16,2-3 0 0,0-2 96 0,0-3 16 15,-1-1 0-15,0-3 0 0,-1-3 96 0,-1 0 32 16,0-1 0-16,-2 2 0 0,-3 0-112 0,-1 0-16 15,-1 2 0-15,-2 2 0 0,-1 2 80 0,-2 2 16 0,-1 0 0 16,0 4 0-16,-1 1-352 0,-1 2 144 0,-1 1-144 0,-1 2 0 31,0 2-352-31,0 3-176 0,1 2-48 0,1 2 0 16,0 2-2960-16,1 2-608 0</inkml:trace>
  <inkml:trace contextRef="#ctx0" brushRef="#br0" timeOffset="22135.81">9043 3014 35247 0,'0'0'1552'0,"0"0"336"0,0 0-1504 0,0 0-384 16,0 0 0-16,0 0 0 0,0 0 976 0,0 0 128 16,0 0 32-16,6 1 0 0,4 0-688 0,6 0-144 15,5 0-32-15,6 1 0 0,6-1-272 0,7-1 160 16,5-1-160-16,2-2 128 0,2 0-128 0,2 1 0 16,4 0 0-16,4 1 128 0,3-1-128 0,-1 1 0 0,-3-1 0 0,-3 0 0 15,-3 1 0-15,-4 0 0 16,-4 0 144-16,-4 0-144 0,-6-1 128 0,-4 1-128 15,-5 0 160-15,-5 1-160 0,-5-1 192 0,-3 0-48 0,-4 1-16 0,-8 0 0 16,0 0-128-16,0 0 0 0,0 0 144 0,0 0-144 31,-8 4-640-31,-2 1-208 0,-2 0-48 0,-2 1 0 16,-3 3-2672-16,1 1-528 0</inkml:trace>
  <inkml:trace contextRef="#ctx0" brushRef="#br0" timeOffset="22592.89">9485 3405 12895 0,'0'0'576'0,"-4"-4"112"0,-3 0-560 0,0-1-128 15,2 1 0-15,1 0 0 0,0-1 5456 0,2 0 1072 16,1-1 192-16,3 0 64 0,3-1-4544 0,0 0-896 16,2 1-176-16,1 0-32 0,5 0-720 0,1-1-144 15,0 2-16-15,2 0-16 0,0 2-96 0,1 1-16 16,-1 1 0-16,-2 2 0 0,0 1 32 0,-2 1 0 15,-2 2 0-15,-2 0 0 0,0 3-32 0,-4 2 0 16,-1 1 0-16,-3 2 0 0,-3 2 64 0,-1 0 0 0,-3 0 0 16,-1 2 0-16,-2 1-64 0,0 1 0 15,-1-1 0-15,0 0 0 0,-1 1-128 0,-3-1 0 16,2-2 0-16,1 1 128 0,1-2-128 0,1-2 0 16,0-2 0-16,3 0 0 0,1-2 128 0,2-1-128 0,-1-3 128 0,4 0-128 15,1-5 240-15,0 0-48 0,0 0 0 0,0 0 0 16,0 0-64-16,0 0 0 0,8 3-128 0,2-2 192 15,3-2-192-15,2 0 144 0,3 0-144 0,2-2 128 16,4-1-128-16,1 0 0 0,2 0 144 0,1 0-144 16,2-2 192-16,-1 2-16 0,-3 0-16 0,-1-1 0 0,-2 1-160 0,-2 1 160 15,-2-1-160-15,-2 1 160 16,-3 1-160-16,-2 0 128 0,-1 0-128 0,-2 1 128 0,-4 0-128 0,-5 1 192 16,0 0-192-16,0 0 192 0,0 0-192 0,0 0 128 15,0 0-128-15,0 0 128 0,0 0-128 0,0 0 0 16,0 0 0-16,0 0-176 15,0 0-464-15,0 0-80 0,0 0-32 0,0 0-13072 16,0 0-2624-16</inkml:trace>
  <inkml:trace contextRef="#ctx0" brushRef="#br0" timeOffset="23776.7">6847 4863 18431 0,'-3'-5'1632'0,"1"-3"-1312"16,0-1-320-16,-1 0 0 0,1 2 1344 0,1-1 208 15,0-1 48-15,0 3 0 0,-1-1 448 0,-1 1 112 16,0 1 16-16,3 5 0 0,0 0-624 0,0 0-112 16,-6 0-32-16,0 3 0 0,-1 4-576 0,1 2-128 15,-2 3-32-15,0 3 0 0,1 4-224 0,1 2-64 16,1 1 0-16,-4 1 0 0,0 1-192 0,0 0-64 16,-1 0 0-16,2 0 0 0,0-2-128 0,0-2 128 15,2-1-128-15,0-2 128 0,1-2-128 0,0-2 0 16,1-1 144-16,2-4-144 0,-1-2 160 0,3-6-32 15,0 0-128-15,0 0 192 0,0 0-32 0,3-6-16 0,0-3 0 16,2-3 0-16,2-5-144 0,2-4-176 0,2-6 48 0,1-4 0 16,-1-5-192-16,1-3-16 0,2-5-16 0,2-2 0 31,-1 0-96-31,-1 3 0 0,0 0-16 0,-1 7 0 0,-5 2 464 0,0 5 0 0,0 7 0 0,-1 4 0 16,-2 1 480-16,0 6 32 0,-2 5 16 0,-3 6 0 0,0 0-240 15,0 0-48-15,0 0-16 0,4 10 0 16,1 2-48-16,-1 3-16 0,2 3 0 0,-1 1 0 15,1 2-160-15,-1 2 160 0,1 3-160 0,0 0 160 16,2 2-160-16,0 1 0 0,-2 1 0 0,2 0 128 16,-3-1-128-16,0-1 0 0,-2-2 0 0,0 1 128 15,2-2-416-15,-2 0-96 0,-1-2 0 0,0-2-16 16,1-2-1424-16,-2-2-288 16,-1-3-48-16,0-2-14240 0</inkml:trace>
  <inkml:trace contextRef="#ctx0" brushRef="#br0" timeOffset="23967.21">6791 4960 37839 0,'-14'-6'1664'0,"8"4"368"0,0-1-1632 0,0 1-400 15,2 0 0-15,4 2 0 0,0 0 384 0,0 0 0 16,0 0 0-16,0 0 0 0,0 0 0 0,8-2-16 16,3 1 0-16,3 1 0 0,2 0-368 0,4 0 0 15,2 0 0-15,2-1 0 0,5 0-208 0,0-1-16 16,0-1 0-16,1 0 0 15,-1 0-1760-15,-2 1-336 0,-1-1-80 0,0 2-7888 16,-2-2-1568-16</inkml:trace>
  <inkml:trace contextRef="#ctx0" brushRef="#br0" timeOffset="24437.42">7199 4979 11967 0,'0'0'1072'0,"-4"8"-864"16,-1 5-208-16,0-1 0 0,-3-1 2112 0,2 1 368 0,0 1 80 0,3 1 0 16,-2 1-704-16,2-2-160 0,1 0-32 0,1-1 0 15,1 0-512-15,1 0-96 0,2 0-32 0,1-1 0 16,0-1-192-16,1-1-64 0,1-1 0 0,1-1 0 15,-2-2-288-15,2-1-64 0,-1-2-16 0,1 0 0 16,-1-4-144-16,2 0-48 0,-1-2 0 0,-1-2 0 16,2 0 80-16,0-3 16 0,-2-1 0 0,1-1 0 15,0-2 112-15,-2 1 32 0,-1 0 0 0,0 0 0 0,0-1 48 0,-1 2 16 16,0 2 0-16,-1 1 0 0,0 1 144 0,-2 2 48 16,0-1 0-16,0 6 0 0,0 0-208 0,0 0-48 15,0 0 0-15,0 0 0 0,0 0-192 0,1 10-64 16,-1 1 0-16,1 3 0 0,0 3-192 0,0 2 0 0,1 3 128 0,-2 3-128 15,0 2 0-15,0 5 0 16,0 4 128-16,0 1-128 0,0 1 0 0,0 2 0 16,-2 2 0-16,1-1 0 0,0-1 128 0,0 0-128 15,0-2 0-15,1 0 144 0,1-2-144 0,-1-3 0 16,0-3 0-16,-1-3 128 0,1-3-128 0,-2-3 128 16,1-4-128-16,-1-3 128 0,-1-3 32 0,0-2 0 0,0-4 0 0,3-5 0 15,-7 4 96-15,2-5 32 0,-3-4 0 0,0 0 0 16,-1-3-16-16,0-2 0 0,-1-1 0 0,1-2 0 15,0-2-144-15,1-2-128 0,1 1 192 0,0-1-192 16,0 1 128-16,3-2-128 0,2 0 0 0,2 2 0 0,0-2 0 16,2 1 0-16,2-2 0 0,3 2 0 15,0 1-224-15,0 1 48 0,1 0 16 0,2 1 0 16,1 1-368 0,2 0-80-16,1 0-16 0,2 1 0 0,-1-2-1296 15,4 2-272-15,2 0-48 0,1 1-10064 0,0-1-2016 0</inkml:trace>
  <inkml:trace contextRef="#ctx0" brushRef="#br0" timeOffset="24625.83">7793 4948 39103 0,'0'0'1728'0,"0"0"368"0,6-5-1680 0,0 0-416 16,3-1 0-16,4 1 0 0,1-1 0 0,3 2 0 15,0 0 0-15,1 0 0 0,2 2 192 0,0 0-32 16,-1-1-16-16,0 0 0 0,0 1-400 0,0 2-64 0,-2 1-32 16,0 0 0-1,-3 1-3120-15,-2-1-624 0</inkml:trace>
  <inkml:trace contextRef="#ctx0" brushRef="#br0" timeOffset="24803.69">7883 5081 17503 0,'-4'0'1552'0,"-1"1"-1232"0,5-1-320 0,-7 2 0 15,-1-2 4272-15,3 1 784 0,-1 0 176 0,6-1 16 16,0 0-2864-16,0 0-576 0,0 0-112 0,0 0-32 16,0 0-896-16,10 3-176 0,-1-1-32 0,3-1-16 15,3-1-320-15,2 0-64 0,3-1-16 0,-2-1 0 16,1-1-144-16,0 0 0 0,0-1 0 0,0-2 0 16,3 1-1520-16,-1-1-336 0,-2 0-64 0</inkml:trace>
  <inkml:trace contextRef="#ctx0" brushRef="#br0" timeOffset="25553.21">9827 4470 25791 0,'-5'-9'2304'0,"4"3"-1856"16,1-2-448-16,-4 0 0 0,-2 0 1728 0,2 0 240 0,7-1 48 0,1 2 16 16,3-3-672-16,4 1-128 0,1 0-16 0,3 0-16 15,3 2-432-15,0 0-64 16,2 0-32-16,0 3 0 0,1 1-320 0,-1 1-64 0,-2 0-16 0,0 2 0 16,-2 2-272-16,2 0 160 0,-5 0-160 0,-2 2 128 15,-3 2-128-15,-4 2 160 16,-1 0-160-16,-3 3 160 0,-3 3 0 0,-1-3 0 15,-3 1 0-15,-1 2 0 0,-2 0-160 0,0 1 128 16,0-1-128-16,1 1 128 0,0 1-128 0,-1 2 0 16,2-3 0-16,1-2 128 0,3-1-128 0,-1-2 0 0,3-1 0 0,2-1 0 15,1 0 0-15,1-1 0 0,2-1 0 0,0 1 0 16,1 0 0-16,3-1 0 0,0 1 144 0,1-1-144 16,-1 0 0-16,3 0 0 0,2 2 0 0,-2 0 128 0,-3 0-128 15,-1-1 192-15,-3 1-64 0,2 1 0 16,-1 0 96-16,0-1 32 0,-3 1 0 0,-2 0 0 0,-3-1 240 0,-2-2 48 15,0 1 16-15,-3 1 0 0,-2-3-48 0,-1 1 0 16,-1-2 0-16,-1 0 0 0,0 0-208 0,-1-2-48 16,0 1-16-16,1-2 0 0,-1 0-240 0,-1-1 0 31,1-1 128-31,1 0-128 0,1-1-256 0,2-1-112 0,1-3-16 0,2-2 0 31,2-1-1616-31,3-5-336 0,3 0-64 0,4-4-16208 0</inkml:trace>
  <inkml:trace contextRef="#ctx0" brushRef="#br0" timeOffset="26102.08">10341 4388 25791 0,'0'0'1152'0,"0"0"224"0,0 0-1104 0,3 5-272 16,-2 1 0-16,0 1 0 0,0 0 2624 0,-1 2 448 16,0 1 112-16,0 1 16 0,0 1-1408 0,-1 2-256 0,-1 2-64 0,0 1-16 15,0 2-736-15,1 0-144 0,-4-2-16 16,3 2-16-16,0 0-288 0,1-2-48 0,0 0-16 0,0-2 0 15,-1 0-192-15,2-3 176 0,2-1-176 0,-1-1 160 16,0-2-160-16,0-1 192 0,-1-7-192 0,0 0 192 16,0 0 0-16,0 0 16 0,0 0 0 0,5-7 0 15,2-1 0-15,0-5 0 0,-1-2 0 0,2-3 0 16,1-2-80-16,-1-4-128 0,0-1 176 0,0 0-176 16,0-2 128-16,-1 2-128 0,1 2 0 0,0 3 0 0,-1 3 0 0,0 2 0 15,0 4 0-15,-2 3 0 0,-1 0 0 0,1 3 0 16,-5 5 144-16,0 0-144 0,0 0 208 0,0 0-48 15,5 6-16-15,1 1 0 0,-3 0-144 0,2 3 0 16,-1 1 144-16,0 2-144 0,0 1 0 0,0 1 0 16,0 1 0-16,1 2 128 0,-2 0-128 0,0 0 0 15,3 1 0-15,-2 0 0 0,1-2 0 0,0 0 0 16,3-3 0-16,-1-1 0 0,0-3 0 0,1-1 0 0,-1-2-128 16,-1-3 128-16,1-1-192 0,0-2 64 15,0-2 0-15,1-2 0 0,-1-4 128 0,2-1 0 0,0-6 0 16,2-2 0-16,1-4 0 0,2-1 0 0,0 0 0 0,-1-1 0 15,-1 0-128-15,0 0 128 0,-1 1-128 0,-1 2 128 16,0 1 0-16,-1 4-128 0,-2 2 128 0,0 3 0 16,-2 2 0-16,0 4 0 0,-5 3 0 15,0 0 0-15,0 0 224 0,0 0-32 0,4 7 0 0,0 2 0 16,-3 4-192-16,0 0 176 16,0 0-176-16,0 2 160 0,0 1-160 0,0 1 0 0,0 2 0 0,0-1 0 15,2 0 0-15,0 2 0 0,-1-1 0 0,2 0 0 31,2-2-304-31,1 0-80 0,-1-2-32 0,2-1 0 0,1-2-1552 0,1-1-304 0,2-2-64 0,2-2-10240 16,3-4-2048-16</inkml:trace>
  <inkml:trace contextRef="#ctx0" brushRef="#br0" timeOffset="26354.82">11155 4557 10127 0,'0'0'896'0,"0"0"-704"16,-7 5-192-16,1 1 0 0,-2 1 4576 0,0 2 880 15,0-2 176-15,0 4 48 0,0 2-3392 0,3-1-688 16,-3 0-128-16,4 2-16 0,0-1-624 0,3 0-128 15,1 1-32-15,2-1 0 0,1 0-128 0,0-1-32 0,1-1 0 0,2 0 0 16,0-1-144-16,2-2-48 0,1-2 0 0,0-1 0 16,-1-4-64-16,1-2-32 15,0-1 0-15,0-2 0 0,-1-1 96 0,-1-3 0 16,0-4 16-16,-1 0 0 0,1-2 48 0,-4-2 0 16,1 1 0-16,-2-1 0 0,-1 1-160 0,-2 1-32 15,-2 0 0-15,-1 3 0 0,0 2 64 0,-2 1 0 16,0 2 0-16,-3 3 0 0,-1 2-256 0,-1 1 0 15,-2 3 0-15,-1 4-160 16,-1 2-1056-16,1 1-192 0,-1 1-64 0,0 2-11264 0,1 1-2240 0</inkml:trace>
  <inkml:trace contextRef="#ctx0" brushRef="#br0" timeOffset="26716.68">9948 4956 22111 0,'-11'0'1968'0,"-2"0"-1584"16,1-2-384-16,1 2 0 0,1-1 3888 0,2 2 688 15,3 1 144-15,5-2 16 0,0 0-2992 0,0 0-592 16,9 5-128-16,4 1-32 0,3-1-672 0,6-1-144 0,4 0-32 0,8-2 0 15,7-1-144-15,7 0 0 16,8 0 0-16,3-1 0 0,5 0 0 0,5 0 0 16,5-3 0-16,3 2 0 0,2 0 0 0,2 0 0 15,-2-2 0-15,1 1 128 0,1 0-128 0,-3 1 0 16,-6 0 0-16,-6 0 0 0,-4-1 0 0,-7 0 0 16,-7 1 0-16,-5 0 128 0,-6 0-128 0,-5 0 160 15,-4 0-160-15,-6 0 160 0,-5 0-160 0,-2 1 0 0,-5 0 144 0,-10 0-144 16,0 0-192-16,0 0-128 0,0 0 0 0,-6-1-16 15,-3 2-2032-15,-3 2-384 16,-3 1-96-16</inkml:trace>
  <inkml:trace contextRef="#ctx0" brushRef="#br0" timeOffset="27218.14">10353 5764 34783 0,'-6'-19'1536'0,"4"11"320"0,0-2-1472 0,1-1-384 15,-1-3 0-15,1 0 0 0,1-2 544 0,2-1 32 16,2 2 16-16,3 0 0 0,1 3 192 0,1 2 48 16,2 2 0-16,2 0 0 0,0 1-384 0,1 1-80 0,3 2-16 0,0 3 0 15,0 2-112-15,-1 2-32 0,1 0 0 0,-3 2 0 16,-1 4-208-16,-2 2 0 0,-2 2 128 0,-1 3-128 16,-4 1 144-16,-3 4-16 0,-2-1 0 0,-3 2 0 15,-3 1 48-15,-2 1 0 0,-3 1 0 0,-2 1 0 16,-3 0-176-16,0 1 160 0,-1-3-160 0,2 0 160 15,0-1-160-15,1-2 0 0,-2-3 0 0,3-3 128 16,2-2-128-16,2-3 160 0,1-2-160 0,4-1 160 16,0-2 128-16,5-5 32 0,0 0 0 0,0 0 0 0,0 0 0 15,0 0 16-15,0 0 0 0,8 3 0 0,1 0-208 0,2-2-128 16,2 0 128-16,2-1-128 0,3-1 0 0,1 0 0 16,-1-2 0-16,2 1 0 0,1 0 0 0,0-1 0 15,0-1 0-15,1 1 0 16,0 0-384-16,0 0-128 0,0-1-48 0,-1 1 0 15,-1-3-2176-15,-2 2-432 0,0-1-96 0</inkml:trace>
  <inkml:trace contextRef="#ctx0" brushRef="#br0" timeOffset="27566.86">10950 5568 36863 0,'-5'-13'3264'0,"4"9"-2608"15,1 4-528-15,0-6-128 0,1 1 0 0,-1 5 160 0,1-6-160 0,-1 6 160 16,0 0 528-16,0 0 96 0,5-2 32 16,2 3 0-16,-1 2-416 0,-1 2-80 0,1 1 0 15,-2 3-16-15,-1 2-64 0,1 2-16 0,-1 2 0 16,-1 1 0-16,-1 2 32 0,-1 2 0 0,-1 0 0 0,0 2 0 0,1 0-64 0,-1 0-16 16,0-2 0-16,0 1 0 0,0 0-176 0,1-1 160 15,0-1-160-15,1-2 160 0,1-1-160 0,0-2 128 16,1-2-128-16,2-1 128 0,-2-2 176 0,4-2 16 15,0 0 16-15,1-1 0 0,1-2-16 0,1-1-16 16,1-2 0-16,1 0 0 0,1-1-160 0,2 0-16 31,1 0-128-31,0-2 192 0,0 0-192 0,0 0 128 0,2 0-128 0,-3-2 0 0,0 1 128 0,-1 1-128 16,0 0 0-16,-1 1 0 31,-2-1-288-31,-1 1-160 0,-1 0-16 0,-1 1-16 0,-8 0-2896 0,0 0-576 0</inkml:trace>
  <inkml:trace contextRef="#ctx0" brushRef="#br0" timeOffset="28637.59">7588 7092 24879 0,'-3'-13'1088'0,"2"7"256"0,-1 1-1088 0,1-1-256 0,-1 1 0 0,0-2 0 16,-1 0 2080-16,2 2 352 16,0-1 80-16,1 6 16 0,0 0-800 0,0 0-176 0,0 0-16 0,0 0-16 15,0 0-784-15,-1 8-160 0,0 1-16 0,2 3-16 16,-2 3-240-16,1 3-48 0,0 1-16 0,0-1 0 15,-1 3-240-15,1 0 128 0,0 0-128 0,0 2 0 16,0 0 0-16,0 0 0 0,0 0 0 0,1 1 0 31,0-2-288-31,1 0-160 0,2 0-16 0,-1-2-16 16,1-1-1488-16,1-1-288 0,1-3-64 0,0-2-13440 0</inkml:trace>
  <inkml:trace contextRef="#ctx0" brushRef="#br0" timeOffset="29062.24">7574 7189 16575 0,'-11'-20'736'0,"7"11"160"0,-3-2-720 0,2-2-176 16,0-2 0-16,3 2 0 0,1 0 4336 0,1 1 832 15,1-1 160-15,3 2 48 0,0 0-3712 0,4 1-752 16,2 0-144-16,2 1-16 0,2 1-432 0,2 3-96 16,2 1-16-16,1 2 0 0,-1 4-80 0,0 1-128 15,0 0 176-15,-3 4-176 0,-1 2 128 0,-2 2-128 16,-2 1 0-16,-2 3 0 0,-2 0 0 0,-3 2 128 15,-3-2-128-15,-1 2 0 0,-3 2 0 0,-1-2 0 16,-3 2 0-16,-1-2-144 0,0 0 144 0,-1-2 0 16,0 0 0-16,1-2 0 0,0-1 0 0,1-1 144 0,2-1-144 15,0-2 0-15,2-2 192 0,1 0-192 0,3-6 192 0,0 0-192 16,0 0 144-16,0 0-144 0,0 0 0 0,0 0 144 16,0 0-144-16,6 3 0 0,2-1 0 15,1 0 0-15,2-1-192 0,2 1 192 0,1-1-192 0,1 0 192 16,0 1-128-16,0 0 128 15,1 1 0-15,-1 2 0 0,-1-1 0 0,0 2 0 0,-2-1 128 0,-1 2-128 16,-2 2 176-16,-3-1-48 0,-3 0-128 0,0 0 192 16,-1 1 48-16,-3-2 0 0,-3 0 0 0,-1 1 0 0,-3-1 80 0,-2 2 32 15,-2 0 0-15,-1 0 0 0,-1-2-208 16,-2 0-144-16,0-1 192 0,-1-1-192 0,1 1-160 0,-1-1-144 16,2 1-16-16,2-1-16 15,1-3-1408-15,2-1-288 0,3-1-48 0</inkml:trace>
  <inkml:trace contextRef="#ctx0" brushRef="#br0" timeOffset="29520.7">7988 7501 20271 0,'0'0'896'0,"0"0"192"0,-1 7-880 0,1-1-208 0,1 0 0 0,0 1 0 16,-1 0 2400-16,1 0 432 15,1-1 96-15,1 1 16 0,-3-7-1376 0,4 6-272 16,0 0-48-16,-4-6-16 0,6 4-800 0,0 0-176 0,2-2-16 0,-1-2-16 15,2-1-224-15,-1-2 176 0,0 0-176 0,0-2 160 16,-1-3 0-16,1-1 0 0,-1-1 0 0,-1-2 0 16,1-1 96-16,-2 0 32 0,0 1 0 0,-2 0 0 15,-1-1 64-15,1 2 16 0,-2 2 0 0,0 0 0 16,-2 1 400-16,1 3 64 0,0 5 32 0,0 0 0 0,0 0-112 0,0 0-32 16,0 0 0-16,0 0 0 0,0 0-384 0,-4 5-80 15,2 3 0-15,0 2-16 0,0 1-240 0,1 2 0 16,2 2 128-16,2 5-128 0,0 1 0 0,1 2 0 15,-2 1 0-15,1 2 0 0,2 1 0 0,-1 2 0 16,0 0 0-16,0 2 0 0,0 0 0 0,0 1 0 16,1 2 0-16,-2 0 0 0,-1 0 0 0,1 0 0 15,-2 0 0-15,-1-2 0 0,-1-1 0 0,-2-2 0 16,1-4 0-16,-1-3 0 0,-2-3 0 0,1-3 0 16,0-3 0-16,-3-2 0 0,-2-3 0 0,-1-2 0 15,-1-3 192-15,0-2-48 16,0-2 96-16,0-1 16 15,-1-2 0-15,1-2 0 0,1-3 32 0,2-1 16 0,0-1 0 0,1 0 0 0,2-1-128 0,1 0-32 0,4-1 0 0,0-2 0 32,2 1-144-32,1-2-176 0,1-2 48 0,3 0 0 31,2 0-336-31,1-2-64 0,1 0-16 0,3-2 0 16,1 0-1488-16,2 0-288 0,-1 1-64 0,3-2-9936 0,0 0-1984 0</inkml:trace>
  <inkml:trace contextRef="#ctx0" brushRef="#br0" timeOffset="29724.81">8699 7324 31327 0,'0'0'1392'0,"-3"-6"272"0,2 0-1328 0,2 0-336 0,2 1 0 0,1 0 0 15,0 1 1152-15,4 0 176 0,2-1 16 0,4 2 16 0,3 0-928 0,1 0-192 16,3 1-48-16,1 0 0 0,-1 0-192 0,0 1 0 15,-2 0-192-15,0-1-10704 16,-1 2-2160-16</inkml:trace>
  <inkml:trace contextRef="#ctx0" brushRef="#br0" timeOffset="29897.27">8652 7501 35007 0,'0'0'3120'0,"0"0"-2496"16,0 0-496-16,0 0-128 0,0 0 912 0,0 0 176 0,0 0 16 0,0 0 16 15,0 0-208-15,8 4-32 16,2-1-16-16,4-1 0 0,4 0-608 0,3-1-112 16,1-1-16-16,3 0-128 0,1 1 0 0,3-2 0 0,-1-2 0 0,-2-1 0 31,-1 0-1504-31,1-1-416 0,-1-2-64 0</inkml:trace>
  <inkml:trace contextRef="#ctx0" brushRef="#br0" timeOffset="30652.1">10691 7081 11055 0,'-10'-1'976'0,"10"1"-784"16,0 0-192-16,-6-3 0 0,-3 1 4384 0,3 0 832 15,6 2 160-15,0 0 48 0,0 0-2928 0,0 0-576 16,0 0-112-16,5-5-16 16,3 0-672-16,3 1-128 0,4 2-32 0,0-2 0 0,2 1-368 0,3 0-80 15,3-1 0-15,1 1-16 0,2 0-112 0,0 1-32 16,2-1 0-16,-1 1 0 0,0 0-112 0,-1-1-32 16,0 0 0-16,0 1 0 0,-3 0-208 0,-2 0 176 0,-3 0-176 0,-1 1 160 15,-2-2-32-15,-1 1-128 0,-5 0 192 0,0 1-64 16,-1 0 48-16,-8 1 0 15,0 0 0-15,0 0 0 0,0 0 0 0,0 0 0 0,0 0 0 0,0 0 0 0,0 0-176 0,0 0 0 16,0 0 144-16,0 0-144 16,0 0-368-16,0 0-144 0,0 0-16 0,-4 3-16 15,-1 0-1632-15,5-3-336 0,0 0-64 0,0 0-14576 16</inkml:trace>
  <inkml:trace contextRef="#ctx0" brushRef="#br0" timeOffset="31452.82">11781 6677 28559 0,'0'0'1264'0,"1"-7"272"0,0-1-1232 0,1-1-304 16,3-1 0-16,0-1 0 0,3 0 1024 0,1 0 160 15,1 0 32-15,2 0 0 0,1 0 384 0,2 1 64 16,2 0 32-16,3 1 0 0,-1 2-736 0,0 0-160 16,-1 0-32-16,-2 3 0 0,1 1-336 0,-2 2-80 0,-2 1-16 0,-2 1 0 15,-1 1-208-15,-1 1-128 0,-2 2 160 0,-3 1-160 16,-2 2 192-16,0 2-48 15,-4 2-16-15,-1 0 0 0,0 1 0 0,-4 0 0 16,-1 2 0-16,-1 0 0 0,0-1-128 0,-1 1 0 0,0-2 0 0,1 0 128 16,0-1-128-16,1-1 0 0,2 0 0 0,1-2 0 15,2-2 0-15,2-1 0 0,1-6 0 0,2 8 0 16,2-1 0-16,0-1 0 0,1 0 0 0,2-1 0 0,2 0 0 0,1 0-176 16,1-1 176-16,1 1-128 0,1-1 128 0,-1 2 0 15,1 0 0-15,-3 2 128 0,0 0-128 0,1 1 0 16,-4-1-128-16,2 1 128 0,-4 0 0 0,-1 0 0 15,-1 0 0-15,-2-1 0 0,-1 1 0 0,-1-2 192 16,-3-1-32-16,0 1-16 0,0 1 144 0,-3-1 32 16,-1 0 0-16,-2 0 0 0,-1-3-64 0,0 0 0 15,-3 0 0-15,0-1 0 0,-1-1-128 0,1 0-128 16,0-2 192-16,1-1-192 0,1 0 0 0,1-1-320 16,0-2 32-16,2-2 16 15,2-1-1776-15,2 0-368 0,2-4-64 0,5-2-15440 0</inkml:trace>
  <inkml:trace contextRef="#ctx0" brushRef="#br0" timeOffset="31957.79">12311 6581 27983 0,'0'0'1232'0,"0"0"272"0,7 3-1200 0,-1-1-304 0,0 2 0 0,-1 2 0 16,0 1 1408-16,-2 2 208 16,-1 1 48-16,0 2 16 0,1 2-336 0,-2 2-80 15,0 0-16-15,0 2 0 0,-1 0-480 0,0 1-80 0,-2 0-32 0,1 2 0 16,-1-1-272-16,2 0-64 0,0-2-16 0,0-1 0 0,0-2-112 0,2-2-32 15,-1-2 0-15,0-1 0 16,0-2 0-16,-1-8 0 0,0 0 0 0,0 0 0 16,0 0 32-16,0 0 0 0,0 0 0 0,6-4 0 15,1-4 0-15,0-4 0 0,0-4 0 0,1-2 0 16,0-4-192-16,1-3 0 16,2-1 0-16,-2-1 128 0,1-1-128 0,-1 2-192 0,0 1 32 0,-4 3 16 0,2 4 144 0,0 1 0 15,-2 5 0-15,2 2 0 0,-2 5 0 0,-5 5 0 16,0 0 0-16,5 0 176 0,-5 0-32 0,6 4 0 15,-1 3 0-15,-1 3 0 0,0 2-144 0,1 2 160 16,-1 1-160-16,1 2 160 0,-1 1-160 0,0 0 0 16,1 1 144-16,-1 1-144 0,0-2 0 0,-1 1 0 15,2 0 0-15,-1 0 128 0,0-3-128 0,2-1 0 16,-1-1 128-16,1-3-128 0,0-3 0 0,-1 0 0 16,-1-2 0-16,0-2 128 0,-4-4-128 0,7 1 0 15,0-2 0-15,0-2 0 0,2-2 0 0,-1-2 0 16,-1-3 0-16,2-2 0 0,-1-3 0 0,1 1 0 0,0-2 0 15,-1-1 128 1,1-2-128-16,-1 4 0 0,1 1 0 0,1 0-128 0,-2 2 128 0,1 2 0 0,-1 3-144 0,-2 1 144 16,0 2 0-16,-1 1 0 0,-5 3 0 0,0 0 0 31,0 0 0-31,7 3 0 0,-1 1 128 0,-2 2-128 16,-2 0 128-16,1 3-128 0,0 2 0 0,-1 1 128 15,0 4-128-15,0-1 0 0,2 0 0 0,0 2 0 16,0-1-272-16,1 1-48 0,0-2 0 0,2 1 0 15,-1-1-1440 1,3-1-288-16,1 2-64 0,2-3-9840 0,1-2-1952 0</inkml:trace>
  <inkml:trace contextRef="#ctx0" brushRef="#br0" timeOffset="32214.15">13060 6888 28271 0,'0'0'1248'0,"-4"4"272"0,-1 1-1216 0,-1 2-304 15,0 0 0-15,2 2 0 0,-2 0 1088 0,2 1 176 16,1 1 16-16,2-1 16 0,-2 1-192 0,3 1-32 15,3-1-16-15,-1 1 0 0,1-2-416 0,1-2-64 16,3-2-32-16,1 0 0 0,-1-1-224 0,3 0-64 16,1-3 0-16,0-1 0 0,0-2 48 0,0-1 0 15,1-3 0-15,-3 0 0 0,0-2 240 0,0-2 48 0,-3-2 16 0,1-1 0 16,-3-2-32-16,-1-2 0 0,-2 2 0 0,-1 0 0 16,-1 1-208-16,-2 1-48 0,-1 2-16 0,0 1 0 15,-3 2-80-15,0 2-16 0,0 1 0 0,-2 2 0 0,-2 2-400 0,-1 2-96 16,-1 3-16-16,-1 0 0 15,1 3-2000-15,-1 2-416 0,0 2-80 16</inkml:trace>
  <inkml:trace contextRef="#ctx0" brushRef="#br0" timeOffset="32701.67">11697 7442 32303 0,'-10'-6'1424'0,"10"6"304"0,-4-1-1376 0,4 1-352 0,-3-3 0 0,3 3 0 0,0 0 704 0,0 0 64 16,0 0 0-16,10 1 16 0,3 0-368 0,3 0-80 16,4-1-16-16,4 0 0 0,6 0-96 0,6 1-32 15,6-1 0-15,4 0 0 0,5-1 80 0,4 0 16 16,2-1 0-16,4 1 0 0,3 1-32 0,6 0-16 15,2-2 0-15,1 1 0 0,-3 0-112 0,2 0-128 16,-1 1 176-16,0 0-176 0,1 0 160 0,-3 0-160 16,-6-1 128-16,-3 0-128 0,-5 1 128 0,-5-1-128 15,-3 0 0-15,-6 1 128 0,-3-1 0 0,-6 0-128 16,-6-2 192-16,-4 1-64 0,-3 0 80 0,-5 0 16 16,-4 0 0-16,-3 0 0 0,-7 2 32 0,0 0 0 15,0 0 0-15,0 0 0 0,0 0-496 0,-5-2-80 16,-4 0-32-16,-1 1 0 15,-2 1-2720-15,-2 1-560 0</inkml:trace>
  <inkml:trace contextRef="#ctx0" brushRef="#br0" timeOffset="33203.61">12355 7978 21183 0,'-8'-10'1888'0,"6"6"-1504"15,1-3-384-15,0 1 0 0,0-2 2096 0,2-1 336 16,1-1 80-16,1-1 16 0,1-2-928 0,0 0-176 15,2 0-32-15,0 0-16 0,4-1-464 0,3 3-80 16,2 2-32-16,1 0 0 0,3 1-352 0,0 1-64 0,-1 2 0 0,0 2-16 16,-3 0-112-16,1 5 0 15,-3 0-16-15,-1 2 0 0,-2 2-240 0,-2 2 128 16,-4 5-128-16,-2 2 0 0,-2 4 224 0,-2 2-48 16,-2 1-16-16,-3 1 0 0,-2 1-160 0,-1 0 160 0,-4 0-160 15,-1 3 160-15,-2-2-160 0,1-1 0 0,-2 0 144 0,1-1-144 16,2-1 0-16,1-2 0 0,2-3 0 0,3-3 128 15,3-2 0-15,1-2 0 0,2-3 0 0,3-7 0 16,0 6 256-16,0-6 48 0,6 5 16 0,3-2 0 16,0 0-160-16,2-1-32 0,2-2 0 0,2 0 0 15,3 0-128-15,1-1-128 0,-1-1 144 0,1 0-144 0,2-1 192 16,-1-1-64-16,0 0-128 0,-1 0 192 0,2-1-192 16,0 0 0-16,-1-1 0 0,-1 1 0 15,-1-1-1072-15,-1 1-256 16,0-1-48-16,0 1-16 0,-1 0-1952 0,-1 1-400 15</inkml:trace>
  <inkml:trace contextRef="#ctx0" brushRef="#br0" timeOffset="33565.87">13021 7835 34719 0,'-3'-11'1536'0,"3"11"320"0,4-5-1472 0,-1-1-384 15,1 1 0-15,1 0 0 0,-1 1 720 0,2 1 80 16,-1 1 16-16,-5 2 0 0,7-2-64 0,-2 2-16 16,-5 0 0-16,7 3 0 0,-2 0-416 0,0 2-64 15,-1 2-32-15,-2 2 0 0,-1 3-32 0,1 1-16 0,-2 3 0 0,-2 0 0 16,0 2 64-16,-1 1 16 16,0 3 0-16,-1 2 0 0,0-1-80 0,0 1-16 0,-1-1 0 15,1 0 0-15,-1 0-32 0,0-1-128 16,3-1 192-16,1-2-64 0,-1-3-128 0,4 0 160 0,0-3-160 0,1-1 160 15,1-2 96-15,2-2 32 0,1-2 0 0,1 0 0 16,2-3-32-16,1-1-16 16,0-1 0-16,2 0 0 0,0-1-112 0,1 0 0 0,1 0-128 0,1-1 192 15,0-1-192-15,1 0 0 0,-1 0 128 0,1-1-128 0,-1 1 0 0,1 0-288 32,-1 0 64-32,0 0 16 15,-2-1-2160-15,0 2-448 0,-2-1-64 0</inkml:trace>
  <inkml:trace contextRef="#ctx0" brushRef="#br0" timeOffset="37597.71">14665 1601 17503 0,'0'0'768'0,"-5"-2"176"0,5 2-752 0,0 0-192 0,-6-3 0 0,6 3 0 15,0 0 640-15,0 0 112 0,0 0 16 0,0 0 0 16,0 0-192-16,0 0-48 0,0 0 0 0,0 0 0 16,8-2-32-16,1 1-16 0,2 0 0 0,1-1 0 15,2-1 160-15,2 0 16 0,4 0 16 0,1-2 0 0,-1 1-144 0,2-2-16 16,0 0-16-16,1 0 0 0,1 0-160 0,-1 0-16 15,-1 1-16-15,1-1 0 0,-2 1-160 0,2 0-16 16,-1 2-128-16,0 0 192 0,0 1-192 16,-1-1 0-16,-1 1 0 0,-1 1 0 0,-2 0 192 0,0 2-64 15,-2-1-128-15,0 1 192 0,-2 0-32 0,0 1-16 16,-3 1 0-16,-1 0 0 0,1 0 400 0,-5 2 80 16,1-1 16-16,-2 2 0 0,0-1-640 0,0 2 0 15,-2-1 0-15,-1 3 0 0,0 2 0 0,0 1 144 16,1 0-144-16,-2 3 160 0,0 0-160 0,0 1 0 15,0 3 144-15,0 0-144 0,-2 1 0 0,2 1 128 16,0 1-128-16,-1 2 0 0,-1 0 0 0,0 3 0 16,0 3 0-16,-1 1 128 0,1-1-128 0,1 0 0 15,1 2 0-15,0 1 128 0,0 1-128 0,0 3 0 0,1 0 128 16,0 2-128-16,-1-1 0 0,1 3 144 16,2 3-144-16,-1 1 0 0,0-1 144 0,0 1-144 0,1 0 0 0,1 1 144 15,-1 1-144-15,0 0 0 0,1 1 0 0,-1 1 128 16,0-1-128-16,1 2 0 0,-1-1 0 0,1-1 128 15,0 1-128-15,0-1 0 0,0 2 0 0,1 0 0 16,-1 3 0-16,1-1 0 0,-1-2 0 0,3 1 0 0,-4 1 128 16,1-1-128-16,0 2 0 0,-1 0 128 15,0 1-128-15,-1 0 0 0,-1 1 0 0,1-1 0 16,-1-1 0-16,0 0 0 0,-1 1 0 0,1 1 0 0,0 0 0 16,0 0 0-16,0-1 0 0,-1 0 128 0,1 0-128 0,-1 0 0 15,0 1 0-15,1 0 128 0,0 1-128 0,1-1 0 16,-1-1 0-16,1-1 0 0,-2 0 0 0,1-1 128 15,0 1-128-15,0 3 0 0,0-1 128 0,0 1-128 16,0-1 0-16,-1-1 128 16,-2 0-128-16,0 0 128 0,1 1-128 0,0 0 128 0,-1 1-128 0,-1-2 128 15,0 2-128-15,1-1 128 0,-1-1-128 0,0 0 0 16,1 0 0-16,0 0 0 0,1-1 0 0,0 0 128 16,0 1-128-16,-1 24 0 0,2-9 0 0,-2-8 0 15,2-5 128-15,-1-1-128 0,0 0 0 0,0 0 0 16,-1-2 0-16,0-2 128 0,0-2-128 0,-1 1 0 15,1-2 144-15,0 1-144 0,0-2 0 0,1 2 144 0,0 2-144 0,1-2 0 16,-2-1 128-16,1-2-128 16,0 1 0-16,0-1 0 0,0 1 144 0,1-1-16 0,-1-1-128 0,0 0 192 15,0 0-192-15,-1 0 0 16,-1 0 0-16,1 0-160 0,0 1 160 0,0-2 0 0,0-2 0 0,-1 1 0 16,1-2 0-16,0 0 0 15,0-1 0-15,0 1 0 0,-2 1 0 0,1-1 0 0,0-3 0 16,0 2 0-16,2 0 0 0,0 0 0 0,-1-1 0 15,1-1 0-15,-3-1 0 0,0 1 0 0,0-1 0 0,1 2 0 16,0-1 0-16,1 1 0 0,0-3 0 0,0-1 0 0,0-1 0 0,-1-1 0 16,1-2 0-16,1-1 0 0,0 0 0 0,-1-4 0 15,1-2 0-15,-3-1 0 0,1-2 0 0,1 0 0 16,1-1 0-16,-1 0 0 0,-1-3 0 0,2 1 0 16,0-2 0-16,-1 0 128 0,-1-3-128 0,-1-1 0 31,0-1 0-31,1-1 128 0,-1 0-128 0,0 0 128 0,-2-3-128 0,2 0 128 0,0 0 32 0,4-7 16 15,-9 5 0-15,0 0 0 0,-1-3 448 0,-1 0 80 16,-1 0 32-16,-1 0 0 0,-3-1-96 0,0-1-32 16,-1 2 0-16,0-1 0 0,-2 0-256 0,-1 0-48 15,-2 0-16-15,0 0 0 0,-1 1-112 0,-1 0-32 16,0 1 0-16,2-1 0 0,-1 0 32 0,-3 0 0 16,-1 0 0-16,-1 2 0 0,2 0-32 0,-3-1 0 15,2 1 0-15,1-2 0 0,0 0-144 0,1 0 0 0,1 1 0 0,0-1-176 31,2-1-448-31,2 0-80 0,3-1-32 0,1-1 0 16,0-1-2400-16,2-4-496 0</inkml:trace>
  <inkml:trace contextRef="#ctx0" brushRef="#br0" timeOffset="39159.33">16182 2773 28559 0,'-4'-9'1264'0,"4"9"272"0,-2-6-1232 0,0 0-304 15,0 1 0-15,0 0 0 0,0 1 1280 0,2 4 192 16,-4-3 32-16,4 3 16 0,0 0-304 0,0 0-64 15,-5 3-16-15,0 2 0 0,2 3-528 0,0 4-96 16,0 4-32-16,0 2 0 0,1 4-112 0,1 3-32 16,0 0 0-16,0 1 0 0,1 2-96 0,1 0-32 15,0 1 0-15,1 0 0 0,0-1-64 0,2-1-16 16,0-2 0-16,1-1 0 0,-2-2-128 0,2-2 0 16,1-1 144-16,-1-3-144 0,1-3 128 0,-1-1-128 15,3-3 160-15,0-2-160 0,-1-3 144 0,2-2-144 16,2-3 128-16,1-3-128 0,0-4 144 0,1-3-144 15,-2-4 160-15,0-4-160 0,1-3 192 0,1-4-64 0,0-3-128 0,-1-3 192 16,1-3-192-16,-1-1 176 0,-1-2-176 0,0 2 160 16,-2 1-160-16,-1 3-176 0,-1 3 48 0,-3 4 0 15,-2 4 128-15,1 5 176 0,-1 2-48 0,-2 4 0 16,-2 4 368-16,1 1 64 0,1 5 16 0,0 0 0 16,-4 5-144-16,0 1-32 0,-1 3 0 0,2 4 0 0,0 4-240 0,-1 2-160 15,1 0 192-15,0 2-192 0,3 0 0 0,0 1 0 16,1 0 0-16,1 0 0 0,2 0 0 0,2-1 0 15,-1 0 0-15,2-2 0 0,2-3 0 0,1 0-192 16,1-1 48-16,2-3 16 16,1-2-448-16,2-3-64 0,1-4-32 0,4-3 0 15,0-3-160-15,0-4-16 0,0-3-16 0,1-5 0 16,-4-5 192-16,3-3 32 0,-1-2 16 0,-1-4 0 16,-3-1 80-16,1-1 16 0,-3 0 0 0,-1 0 0 15,-2 1-48-15,-3 4-16 0,-2 3 0 0,-3 3 0 0,-2 3 736 0,-2 5 160 0,-1 2 16 0,-2 5 16 16,0 1 240-16,4 4 64 0,0 0 0 15,-8 4 0-15,-1 1-256 0,2 3-64 0,0 1 0 0,2 2 0 16,-1 1-320-16,3 2 0 0,3 2 0 0,1 0 0 16,2-1 0-16,1 2 0 0,-1-1 0 0,1 0-128 15,2-1 128-15,0 0 0 0,1-1 0 0,0-1 0 16,0 0 0-16,1-1 0 0,1 2 160 0,-4-1-160 16,1 0 0-16,-2-1 0 0,-1 0 0 0,1-1 0 0,-4-1 176 15,-1-1-16-15,-3 0 0 0,0-2 0 16,-2 1 400-16,-1 0 80 0,-2-2 0 0,0 0 16 0,-1-1-80 0,0 1 0 15,-2-2-16-15,1 1 0 0,1 0-304 16,3-3-48-16,0-1-16 0,7-1 0 0,0 0-192 0,0 0 0 16,0 0 0-16,0-6 0 15,1-3-480-15,5-1-32 0,2-3-16 0,5-2 0 16,3-4-1312-16,3-4-256 0,3 0-48 0,0 0-16 16,1 2 736-16,0 1 144 0,-1 1 16 0,-1 3 16 15,-2 1 256-15,-3 4 48 0,-3 3 16 0,-1 1 0 0,-2 3 1488 0,0 1 288 0,-3 3 64 0,-2 3 16 16,0 1 608-16,-2 3 112 15,0 0 16-15,-1 2 16 0,0 1-480 0,-1 1-112 16,-1 1 0-16,1 1-16 0,1 3-560 0,-1-1-128 16,0-1 0-16,0 1-16 0,1-1-368 0,3 0 128 0,-3-2-128 15,4-1 0-15,-1-2-192 0,3-1-128 16,1-3 0-16,-1-1-16 16,1-2-2288-16,1-3-464 0,0-3-96 0,-2-3-12096 0</inkml:trace>
  <inkml:trace contextRef="#ctx0" brushRef="#br0" timeOffset="39300.75">17132 2675 24879 0,'-12'-21'2208'0,"5"14"-1760"0,-1 0-448 0,-2-1 0 0,-1 0 2080 0,-2-1 336 16,0-1 64-16,3 2 16 0,0 0-1232 0,2 3-240 16,1 2-64-16,4-1 0 0,3 4-832 0,0 0-128 15,0 0-128-15,0 0 128 16,8 1-1952-16,2 2-288 0,2 0-48 0,1 2-16 16,0 1-848-16,0 3-176 0</inkml:trace>
  <inkml:trace contextRef="#ctx0" brushRef="#br0" timeOffset="39919.78">17206 2902 22175 0,'-3'14'976'0,"2"-7"208"0,0 0-944 16,1 1-240-16,0 0 0 0,-2-2 0 0,2-6 2736 0,0 0 496 16,0 0 96-16,0 0 32 0,0 0-1248 0,0 0-256 15,0 0-64-15,0 0 0 0,3-4-1040 0,0-3-224 16,4-2-32-16,0-1-16 0,2-2-272 0,2-2-48 31,0-1-16-31,0 1 0 0,1-1-144 0,0 2 128 16,-3 1-128-16,1 2 128 0,-1 2-128 0,-2 3 0 15,1 2 0-15,0 2 0 0,-2 1 0 0,1 2 0 16,0 0 0-16,0 2 0 0,1 3 0 0,1 0 0 0,1 0 0 16,1 1 0-16,0 1 0 0,1 0 0 0,1-2 0 15,1 0 0-15,1-3 0 0,1 0 0 0,1-3 0 16,1-1 0-16,-2-3-128 0,0-1 128 0,2-4 0 0,-1 0 0 16,-1-2 0-16,-1-2 0 0,-4-3 0 0,0 0 0 15,-2-2 0-15,-1 0 160 0,-2-2-32 0,-1 0-128 16,-2 0 192-16,-2 0-64 0,-1 2 0 0,-1 3-128 15,-1 2 256-15,-3 2-48 0,-1 3-16 0,-2 3 0 16,-1 1 128-16,-1 4 0 0,-1 3 16 0,0 2 0 0,2 1-192 0,-2 3-144 16,0 1 192-16,1 1-192 0,1 1 0 0,1 0 0 15,-1 1 0-15,3 0 0 0,1 2 0 0,2-2-144 16,1 0 144-16,1 0-128 0,2-2 0 0,1-1 0 16,1-1 0-16,2-3 0 0,0-2-160 0,2-2-32 15,-1-2 0-15,2-2 0 0,-2-2 320 0,1-3-160 16,2-2 160-16,2-1-128 0,-1-5 128 0,0 0 224 15,0-2-48-15,-1-1-16 0,-1 1 96 0,-1 1 0 16,-3 2 16-16,-1 2 0 0,-1 2 160 0,0 3 16 0,-1 0 16 0,-1 6 0 16,0 0-96-16,0 0-32 0,0 0 0 0,0 8 0 15,0 3-208-15,0 4-128 0,1 4 128 0,-1 4-128 16,0 3 0-16,0 4 128 0,0 1-128 0,0 2 0 16,1 3 0-16,0 4 0 0,-1 1 0 0,3 1 0 15,0 4 0-15,1 0 0 0,0 1 0 0,0 0 0 16,-1 1 0-16,1-2 0 0,-1-3 0 0,1-4 128 15,0-2-128-15,-1-3 0 0,-1-5 128 0,0-2-128 0,-1-4 128 0,1-4-128 16,-2-4 160-16,-2-3-160 0,0-3 240 0,-1-2-48 16,-1-3-16-16,-2-2 0 0,-1-2 32 0,1-2 16 15,-2-1 0-15,2-2 0 0,-4 1-480 0,1-1-80 16,2 1-32-16,0-1 0 16,-1-1-2096-16,1 2-416 0,-3-1-96 0</inkml:trace>
  <inkml:trace contextRef="#ctx0" brushRef="#br0" timeOffset="40436.58">16491 4453 16575 0,'-13'-2'1472'0,"13"2"-1168"0,-7-1-304 0,2-1 0 0,5 2 3936 0,-5-3 736 0,1-2 128 0,0-1 48 16,-1 1-3168-16,1-2-624 0,-2-1-128 0,0 0-32 15,-2-2-176-15,-1-1-32 0,-2-3-16 0,0 3 0 16,-3 0 64-16,0 3 16 0,-3 1 0 0,1 2 0 16,-3 1 32-16,1 3 16 0,1 2 0 0,-1 4 0 15,0 0-320-15,2 4-64 0,1 2-16 0,-1 2 0 0,1 3-400 0,0 0 0 16,4 2 0-16,2-1 0 0,0 1 0 0,1-1 0 15,1 1 0-15,4-1 0 0,2 0-160 0,3 0 160 16,0-3 0-16,3-2-144 0,1-2-128 0,2-2-32 16,0-3 0-16,2 0 0 0,1-3-16 0,2-4 0 15,-2-6 0-15,3-3 0 0,2-3 320 0,-1-4 0 16,0-4 0-16,0-2 0 0,-2-5 0 0,1-2 0 16,1-3 0-16,-2-3 144 0,0-3-144 0,-2-3 128 15,-1-1-128-15,-1 3 128 0,-3 1-128 0,0 6 0 16,-3 3 0-16,-1 6 0 0,-1 4 128 0,-1 4 0 0,-2 5 0 0,1 5 0 15,0 2 256-15,1 5 64 16,0 0 0-16,-6 8 0 0,1 2-176 0,-1 4-16 0,1 5-16 0,-1 3 0 16,1 2-240-16,-1 2 144 15,3 2-144-15,1 0 128 0,2 2-128 0,1 1 0 0,2-1 0 16,2-1 0-16,0 0 0 0,3 0-192 0,1-2 64 0,2-1 128 31,1-1-848-31,2-4-48 0,3-3-16 0,4-1 0 16,1-4-1968-16,2-3-400 0,0-5-80 0</inkml:trace>
  <inkml:trace contextRef="#ctx0" brushRef="#br0" timeOffset="40752.18">16710 4386 24415 0,'0'0'1088'0,"0"0"208"0,0 0-1040 0,0 0-256 15,0 0 0-15,-1-5 0 0,-1 0 1408 0,2 5 208 16,0-7 48-16,2 2 16 0,0-2-656 0,2 1-144 16,2-1-32-16,-1-1 0 0,0-1-432 0,0 0-96 15,1-2 0-15,-1-2-16 0,0-1 48 0,0 1 16 16,0 1 0-16,-2 0 0 0,-1-1 128 0,-1 0 16 15,-1 2 16-15,-2 3 0 0,-1-1 160 0,-2 2 16 16,1 2 16-16,-3 1 0 0,2 2 144 0,-2 2 32 16,-2 1 0-16,0 3 0 0,-1 1-192 0,1 3-16 15,0 2-16-15,0 1 0 0,0 1-400 0,2 3-80 16,0 2 0-16,2-1-16 0,1 0-176 0,1 0 0 16,1 1-160-16,2-1 160 0,1 0-128 0,2-1 128 15,2-1 0-15,0-1-144 16,3 0-272-16,2-2-48 0,2-2-16 0,1-2 0 15,2-1-464-15,3-3-80 0,3-3-32 0,0-3 0 16,1-3-1856-16,0-3-368 0,0-2-80 0,0-4-16 16,-1-5-368-16,0-3-80 0</inkml:trace>
  <inkml:trace contextRef="#ctx0" brushRef="#br0" timeOffset="40940.54">17032 3966 25679 0,'-2'-40'1136'0,"0"25"240"16,-4-2-1104-16,1 1-272 0,-4 2 0 0,1 3 0 16,0 3 3184-16,0 2 576 0,0 2 112 0,2 3 32 0,-1 2-1744 0,1 3-352 15,1 0-64-15,-1 5-16 16,2 2-912-16,0 4-192 0,-1 2-48 0,2 5 0 15,0 3-304-15,2 4-64 0,1 2-16 0,1 2 0 0,1 3-192 0,0 2 128 16,1 0-128-16,2 2 0 16,-1-1 128-16,2 1-128 0,1-1 0 0,-1 1 0 0,-1 0 0 0,2 0 0 15,0 2 0-15,0-2 0 0,-1-3-176 0,0-1-128 16,2-1-16-16,1-5-16 16,-1-2-2416-16,-2-3-464 0,1-4-112 0,-2-3-14576 0</inkml:trace>
  <inkml:trace contextRef="#ctx0" brushRef="#br0" timeOffset="41190.8">17023 4362 27759 0,'-1'-16'1216'0,"1"10"272"0,-2-3-1184 0,4-1-304 0,1-1 0 0,2-1 0 16,1-4 576-16,2 3 48 0,3 0 16 0,1 1 0 16,1 0-48-16,-1 2 0 0,1-1 0 0,-2 3 0 15,1 2 144-15,0 2 32 0,0 2 0 0,0 3 0 16,-2 2 48-16,-1 3 16 0,-2-1 0 0,-3 4 0 15,1 2-96-15,1 2-16 0,-2 1 0 0,1 1 0 16,-3 0-160-16,1 1-48 0,1-1 0 0,-1 0 0 16,0-2-320-16,0-1-192 0,2-1 192 0,-1-1-192 15,1-4 0-15,0 0 0 16,2-2 0-16,0-3 0 16,2-2-384-16,0-2-128 0,1-4-16 0,0-3-16 0,-1-3-1648 0,1-3-336 0,-1-4-64 0,0-2-12896 15</inkml:trace>
  <inkml:trace contextRef="#ctx0" brushRef="#br0" timeOffset="41300.18">17357 4000 18431 0,'-16'-10'816'0,"9"5"160"0,-4 1-784 0,-3 0-192 16,0 0 0-16,0 2 0 0,0 0 4048 0,0 1 768 16,2 1 160-16,2 1 16 0,3 1-3616 0,1 1-736 15,1 1-128-15,5-4-48 0,-3 5-672 0,2 2-144 16,0 0-32-16,3 1 0 16,3 0-2432-16,1 0-480 0,3-2-96 0</inkml:trace>
  <inkml:trace contextRef="#ctx0" brushRef="#br0" timeOffset="41727.64">17432 4194 12895 0,'2'14'1152'0,"0"-8"-928"16,-1 1-224-16,0 2 0 0,0-1 3072 0,-1 1 576 16,0 0 128-16,0-1 0 0,-1-2-1040 0,0 1-224 15,1-2-32-15,0-5-16 0,0 0-848 0,0 0-160 16,0 0-48-16,0 0 0 0,0 0-608 0,0 0-128 16,0 0-32-16,7-4 0 0,-1-3-304 0,1 0-64 0,2-3-16 15,-2-2 0-15,2-3-128 0,0 1-128 16,1-1 192-16,-1-2-192 0,-1 1 144 0,0 1-144 0,1 3 0 0,-2 1 144 15,-1 2-144-15,-3 3 160 0,2 1-160 0,-5 5 160 16,5-2-160-16,1 3 160 0,0 3-160 0,1 0 160 16,0 2-160-16,0 0 0 0,1 2 0 0,1 0 0 15,1-1 0-15,0 0 0 0,-3 1 0 0,3-2 0 0,1 1 0 16,1-2 0 0,0-1 0-16,1-2 0 0,-1-1 0 0,0-3 0 15,0-1 0-15,0-1 0 0,-1-1 0 0,0-3 0 16,0-2 0-16,0-1 0 0,-1-2 0 0,1 0 0 15,-1-2 0-15,0 2 0 0,-2-2 0 0,2-1 128 16,-3 1-128-16,0 1 0 0,-2 1 0 0,1 2 0 16,-2 3 128-16,-1 1-128 0,-1 2 192 0,-2 5 0 0,0 0 0 15,0 0 0-15,0 0 80 0,0 0 32 16,0 0 0-16,2 7 0 0,-4 2-128 0,2 1-32 16,3 1 0-16,-1 1 0 0,-2 0-144 0,1 0 0 15,2 1 0-15,1 1 0 0,-1-1 0 0,0-1 0 16,2-1 0-16,-1-1 0 0,1-1 0 0,2-2-256 15,-1-1 64-15,1-2 16 16,2-2-1184-16,1-2-240 0,0-2-64 0,0-1 0 16,0-3-1600-16,-2-2-336 0</inkml:trace>
  <inkml:trace contextRef="#ctx0" brushRef="#br0" timeOffset="41885.65">17997 3796 35871 0,'-18'-10'1600'0,"11"7"320"0,-3-1-1536 0,0-1-384 0,0 1 0 0,0 0 0 16,0 1 880-16,2 1 96 0,1 0 32 0,1 1 0 15,2 1-624-15,4 0-128 0,0 0-32 0,0 0 0 16,0 0-624-16,6 4-128 0,3 0-32 0,1 1 0 16,0-1-1504-16,3 0-304 0,0-1-64 0,3 0-7456 15,-1-1-1488-15</inkml:trace>
  <inkml:trace contextRef="#ctx0" brushRef="#br0" timeOffset="42072.64">18160 3705 3679 0,'6'-10'320'0,"-3"4"-320"15,0-1 0-15,0-2 0 0,-1 1 5632 0,1 2 1040 16,-1 0 224-16,-2 6 32 0,1-5-2992 0,-1 5-608 0,0 0-112 0,0 0-16 15,0 0-1264-15,0 0-240 16,0 0-48-16,0 0-16 0,0 0-720 0,1 8-144 0,0 1-16 16,0 2-16-16,0 1-304 0,0 3-64 15,2 1-16-15,-1 2 0 0,0-1-192 0,0 2-32 16,0 1-128-16,2 1 192 0,-1 1-192 0,0-1 0 0,1-2 0 0,0 2 0 16,0 0 0-16,1 0 0 0,0-1 0 0,2-1-160 31,-1-2-1344-31,2-1-272 0,-1-2-48 0,0-3-11920 0,2-2-2384 15</inkml:trace>
  <inkml:trace contextRef="#ctx0" brushRef="#br0" timeOffset="42244.92">18093 3911 33695 0,'0'0'1488'0,"0"0"304"0,0 0-1424 0,0 0-368 0,0 0 0 0,4-5 0 0,2 0 272 0,1 0-16 15,1 0 0-15,5 0 0 0,4 1-256 0,4 0 0 16,2-1 128-16,3 1-128 0,3-1 0 0,1 1-192 15,2 0 16-15,1-1-15104 16</inkml:trace>
  <inkml:trace contextRef="#ctx0" brushRef="#br0" timeOffset="42528.08">18512 3951 11055 0,'0'0'480'0,"0"0"112"0,0 0-464 0,1-5-128 16,0 0 0-16,1 0 0 0,0-2 5120 0,3 1 992 15,1-2 208-15,3-1 32 0,1 0-4240 0,0-1-832 0,2-1-192 0,1 0-16 16,0-1-448-16,1-1-96 16,-1-2-16-16,0-1 0 0,-2 1 64 0,-2-2 0 15,-1 1 0-15,-2-1 0 0,-1 3-128 0,-2 1 0 0,-2 1-16 0,-2 2 0 16,-1 1 64-16,-2 3 16 0,-3 1 0 0,-1 2 0 16,-2 3 80-16,0 3 32 0,-2 3 0 0,1 1 0 15,2 3-352-15,-3 2-64 0,1 3-16 0,0 0 0 16,0 0-192-16,2 2 0 0,2 1 0 0,2-1 0 15,1 1 0-15,3-1 0 0,2 0 0 0,2-2 0 16,3 0-128-16,-2-2 128 16,4-1 0-16,2-1 0 0,2-1-176 0,3-3 176 0,4-1-160 0,3-2 160 15,2-1-1280-15,4-3-144 16,2-2-48-16,2-3-18144 0</inkml:trace>
  <inkml:trace contextRef="#ctx0" brushRef="#br0" timeOffset="43610.25">16796 5225 21183 0,'0'0'944'15,"0"0"192"-15,-6 3-912 0,2 2-224 0,-1-1 0 0,0 1 0 0,-1-2 1776 0,0 1 304 16,-2 1 64-16,2-1 16 0,0-1-560 0,-2 1-96 16,0-2-32-16,-1 0 0 0,0 0-576 0,0 0-112 15,-1-2-16-15,1 0-16 0,3 2-48 0,-2-5-16 16,0-1 0-16,2-3 0 0,0-1-112 0,3-2-32 16,0-2 0-16,-1-3 0 0,2-1-272 0,1-2-48 15,1-1-16-15,1 1 0 0,1-1-80 0,2 1-128 16,-1 2 176-16,1 3-176 0,1 2 256 0,-1 3-48 15,2 1-16-15,-1 3 0 0,1 2-32 0,0 2-16 16,2 3 0-16,1 3 0 0,1 5-144 0,0 2 0 0,-3 2 0 0,2 5-176 16,1 3 176-16,0 1 224 0,0 3-48 0,0-1-16 15,-1 1-160-15,-1 0 192 16,1 1-192-16,-1 0 192 0,-2 1-192 0,1-2 0 16,-1-1 0-16,-2-3 128 0,-2-2-128 0,0-3 192 15,-1-2-192-15,1-3 192 0,-2-3-64 0,0-3 0 16,0-7 0-16,0 0 0 0,0 0-128 0,0 0 0 0,0 0 144 0,1-8-144 15,0-3 128-15,0-4-128 0,0-2 128 0,2-3-128 16,2-2 0-16,0 1 0 0,1-2 0 0,0 2 0 16,2 1-144-16,0 4 144 0,-1 3-160 0,2 2 160 15,1 2-192-15,0 3 192 0,-2 3-208 0,2 2 80 16,-1 3 0-16,1 2 0 0,0 2 0 0,0 3 0 16,1 0 128-16,-1 2 0 0,0 1 0 0,0 1 0 0,-4 0 0 0,3 0 0 15,1-1 0-15,1 2 0 16,-2-2 0-16,-1-1 0 0,-1-1 0 0,0-2 0 0,0-1 0 15,-1-3 0-15,0 0 0 0,0-4 0 16,1-3 0-16,-1-1 0 0,1-3 0 0,1-2 128 0,1-5 0 16,0-1 16-16,1-4 0 0,1-2 0 0,0-4-144 0,-1 0 0 15,1-1 0-15,1 2 0 0,0 1 0 0,1 3 0 16,-2 3 0-16,-2 2 0 0,-1 3 0 0,0 5 0 16,-2 1 0-16,0 3 0 0,-6 3 0 0,7 1 0 15,-1 2 176-15,1 3-176 0,-2 0 160 0,0 3-160 16,0 1 160-16,1 1-160 0,0 0 176 0,1 1-176 15,-2 0 192-15,2 1-192 0,0 1 128 0,-1-2-128 0,1-2 0 0,0 0 0 16,1-1 0-16,0-1 0 16,1-1 0-16,1-2 0 0,-2-3 0 0,2 0 0 15,1-4 0-15,-1-1 0 0,-1-2-272 0,0-4 32 0,0-2 16 16,-1-1 0-16,1-5 64 0,0-1 16 0,-1-3 0 0,-1-1 0 16,0-4-64-16,0 0-16 0,-1-2 0 15,-1 1 0-15,-1 1 0 0,-1 1 0 0,1 4 0 0,-1 3 0 16,-3 1 224-16,0 4 128 0,0 3 0 0,0 2-128 15,-1 3 576-15,1 5 0 0,0 0 0 0,0 0 0 16,0 0-128-16,0 0-32 0,-5 5 0 0,2 2 0 16,0 1-224-16,1 2-64 0,-1 2 0 0,2 2 0 15,1 1-128-15,0 2 0 0,0 1 0 0,1-1 0 0,2 1 0 0,-1-1 0 16,1 2 0-16,1 0 0 16,1-3 0-16,-1 1 0 0,1-2 0 0,0-1 0 0,2 1-320 15,-1-3-64-15,0-1 0 0,0-1 0 16,1-3-1376-16,1-1-288 0,-1-3-48 15,0-1-10240-15,-7-2-2048 0</inkml:trace>
  <inkml:trace contextRef="#ctx0" brushRef="#br0" timeOffset="43814.28">17505 5180 13823 0,'0'0'1216'0,"0"0"-960"16,0 0-256-16,0 0 0 0,0 0 4224 0,0 0 784 16,-3-4 176-16,3 4 16 0,0 0-3184 0,0 0-640 0,4-7-128 0,3 1-32 15,2 1-752-15,2-1-144 16,1 0-48-16,1-1 0 0,1 1-272 0,3 0 0 0,0 1 0 0,1-1 0 31,0-2-256-31,0 2-144 0,2-1-48 0,0 2-10544 0,-2-1-2112 0</inkml:trace>
  <inkml:trace contextRef="#ctx0" brushRef="#br0" timeOffset="44491.3">17824 5174 5519 0,'0'0'496'0,"0"0"-496"0,0 0 0 0,0 0 0 0,0 0 4912 0,8-4 880 31,-1-3 176-31,1 1 48 0,1-2-3712 0,1 0-720 0,2 0-160 0,-2-1-16 0,1-2-304 0,1-1-48 16,0-1-16-16,0-1 0 0,-2 1-128 0,-2-2-16 15,0-2-16-15,-2 1 0 0,-1 0-112 0,-1 2-32 32,-2 1 0-32,-2 2 0 0,-1 0-96 0,0 2-32 15,-4 0 0-15,-1 4 0 0,2 1-32 0,-4 3-16 16,0 1 0-16,-3 3 0 0,1 1-240 0,0 3-32 0,-4 1-16 0,2 4 0 16,-1 3-272-16,2 0 128 15,0 3-128-15,1 0 0 0,3 1 0 0,4 0 0 16,2 0 0-16,2-2 0 0,2 1-192 0,3-2 192 0,2 0-208 0,1-3 80 15,4 1-112-15,1-3-16 0,2-3 0 0,2-3 0 16,1-1-64-16,3-4 0 0,0-3-16 0,0-1 0 16,0-4 112-16,1 0 32 0,0-5 0 0,1 1 0 15,-1-2 192-15,0-2 0 0,-1-3 0 16,-2-3 0-16,0-3 0 0,-3-1 0 0,1 2 0 0,-4 1 0 16,-3 1 160-16,-1 3-160 0,-5 2 128 0,-2 2-128 15,-2 3 144-15,-1 3-144 0,-3 3 160 0,-2 1-160 16,0 3 304-16,-3 2-48 0,-1 2 0 0,-1 2 0 0,-1 1-128 0,0 3-128 15,-1 1 144-15,0 1-144 0,-1 0 0 0,1 1 0 16,0 0 0-16,2-2 0 0,0 0 0 0,3-1 0 16,2 0 0-16,2-2 0 0,0 1-192 0,3-7 64 15,0 0 128-15,4 5-208 0,-4-5-144 0,7 3-32 16,3-3 0-16,1-3 0 0,1-1 256 0,2 0 128 16,-1-3-160-16,1 0 160 0,-1 1 0 0,1 0 0 15,-2 1 0-15,0 0 0 0,0 2 0 0,-1 2 0 16,0 1 0-16,-1 1 0 0,-1 2 192 0,-2 3-32 15,0 2 0-15,-2 4 0 0,1 3 32 0,-1 4 0 16,1 3 0-16,0 2 0 0,3 1 0 0,-1 2 16 16,-1 0 0-16,-1 2 0 0,2 0-208 0,0 2 128 15,-1 0-128-15,-1 1 0 0,-2 1 160 0,1-1-160 0,-2-1 160 16,0-2-160-16,0 0 176 0,-1-4-176 0,-1-3 192 0,-1-2-192 16,-1-3 192-16,1-3-192 15,1-2 192-15,-2-1-192 0,-2-3 160 0,2-3-160 0,1-5 128 0,0 0-128 16,-5 2 208-16,5-2-32 0,-5-3-16 0,0-2 0 15,0-3-384-15,0-2-80 0,2-3-16 0,-1-2 0 32,2-1-1984-32,2-4-416 0,2-1-80 0</inkml:trace>
  <inkml:trace contextRef="#ctx0" brushRef="#br0" timeOffset="45306.63">18525 4847 29487 0,'0'0'2624'0,"1"-6"-2112"0,-1 6-512 0,2-5 0 0,0 0 1600 15,3 1 224-15,0 1 32 0,2 1 16 0,1 2-720 0,0 2-128 16,3 0-48-16,-2 1 0 0,2 3-368 0,1 1-80 16,-1 3-16-16,0 1 0 0,-1 1-144 0,0 1-48 15,-2 1 0-15,0 0 0 0,-2 0-48 0,-1 1-16 16,-2-1 0-16,0 0 0 0,-1-1-32 0,-1-1-16 16,-1-1 0-16,0-2 0 0,0-2 48 0,0-7 0 15,0 0 0-15,0 0 0 0,0 0-80 0,0 0-16 16,0 0 0-16,-1-8 0 0,1-2 32 0,1-2 16 15,2-2 0-15,0-3 0 0,2-1-208 0,3-3 128 0,-1-1-128 0,2 1 0 16,-1 1 0-16,2 1 0 16,0 2 0-16,0 1 0 0,0 3-176 0,1 2-16 0,0 2-16 0,0 3 0 31,1 1-432-31,1 2-64 0,0-1-32 0,1 4 0 16,0 0-208-16,0 1-32 0,2 0-16 0,-1 1 0 15,2-4-192-15,0 1-32 0,2 0-16 0,-2-2 0 16,0 1 224-16,-2-1 48 0,1-1 16 0,-2-3 0 0,-1 1 592 0,0 0 112 0,-5-1 32 0,1 0 0 15,-2-1 432-15,-2 0 96 0,-2 2 0 0,-2-2 16 16,-1 1 832-16,-2 2 176 0,-2 0 16 0,-3 2 16 16,0 1-32-16,-1 1 0 0,-2 2 0 0,1 1 0 15,0 2-576-15,2 3-112 0,-5 1-16 16,2 2-16-16,2 1-416 0,1 1-80 0,-1 1 0 0,1 0-128 0,0 0 0 0,3 2 0 16,1-2 0-16,2 0 0 0,1 0 0 0,0-1 0 15,2-1 0-15,1-1 0 0,1-2 0 0,3-3 0 16,2 0 0-16,0-3 0 0,-2-2 0 0,2-2 0 15,1-4-128-15,1 0 128 0,0-3 0 0,-1-2 0 16,1-1 144-16,0-2-144 0,1-3 176 0,-1-1-176 16,-1-2 192-16,0 1-192 0,-1 1 144 0,-3 2-144 0,0 1 0 15,-2 2 144-15,1 3-144 0,-2 3 160 0,-1 1-160 16,-2 6 160-16,0 0-160 0,0 0 0 16,0 0 0-16,0 0 128 0,3 7-128 0,0-1 0 15,0 2 0-15,1 1 0 0,1 1 0 0,0 0 0 0,3 0 0 0,1-1 0 16,1 1 0-16,-1-1 0 15,2 0 0-15,0-2 0 0,0-2 0 0,4-2 0 16,-1-2 0-16,3-2 0 0,-4-2 0 0,1-2 0 16,-1-3 0-16,0-2 0 0,1-2 0 0,-3-2 0 0,1-4 0 0,-1-2 128 15,-2-4 0-15,0-4-128 0,1-2 192 0,0-4-64 16,0-4-128-16,-1 0 0 0,-2-1 0 0,-2 2 0 16,-1 0 0-16,-1 6 0 0,-2 2 0 0,0 4 0 15,-1 3 128-15,-2 4 32 0,-3 4 16 0,1 3 0 0,-2 2 160 16,1 3 48-16,-2 4 0 0,1 2 0 15,0 4-160-15,2 2-32 0,-4 3 0 0,1 4 0 0,3 4-192 0,0 4 0 16,-1 3 0-16,2 2 0 0,0 3 0 0,2 2 0 16,-1 2 0-16,2 1 0 0,2 1 0 0,1 0-128 15,1-7 128-15,2-1 0 0,-1 1 0 0,3-2 0 16,1-2-128-16,2-2 128 16,0-2-576-16,2-2-64 0,2-5-16 15,4-4-13344-15,2-5-2656 0</inkml:trace>
  <inkml:trace contextRef="#ctx0" brushRef="#br0" timeOffset="46314.28">20866 4076 20271 0,'0'0'1792'0,"6"-4"-1424"0,3 0-368 0,1-2 0 16,1 0 1712-16,0-1 272 0,0 2 48 0,-2-3 16 15,0-1-224-15,-2 0-32 0,-1-2-16 0,-3 0 0 16,-2 0-304-16,-2-1-64 0,-2 0-16 0,-4 1 0 16,-1 1-208-16,-3 1-32 0,-3 2-16 0,0 2 0 0,-1 3-224 0,-2 3-32 15,0 3-16-15,-1 1 0 0,-1 4-352 0,2 4-80 16,-1 1-16-16,3 3 0 0,-2 0-288 0,2 1-128 16,0 0 0-16,3-1 128 0,1 1-128 0,5-1 0 15,-1 1 0-15,4-1 0 0,1-2 0 0,4-1-144 16,1-1 144-16,4-2 0 0,-1-2-192 0,3-1 192 15,1-4-192-15,2-1 192 0,0-3-160 0,3-2 160 16,-1-2-128-16,1-3 128 0,1-1 0 0,-2-3 0 16,-2-3 0-16,1-1 0 0,0-4 0 0,0 2 0 15,-1-2 128-15,-1 1-128 0,-1 2 0 0,-2 2 128 0,0 0-128 0,-1 5 0 16,-2 1 0-16,1 2 0 0,-3 3 0 0,-3 3 0 16,0 0 0-16,0 0 0 15,7 2-128-15,-1 4 128 0,1 0-128 0,-1 2 128 16,1 1-128-16,1 1 128 0,0 0-224 0,1 0 32 0,1-1 16 0,1 0 0 31,1 0-592-31,1-1-112 0,2-2-16 0,0-1-16 16,1-3-1248-16,0-2-240 0,2-2-48 0,-2-2-16 0,-2-2 992 0,1-2 208 0,-3-1 48 0,-1-2 0 15,-1-2 176-15,-1-2 32 16,-2-3 16-16,-1-1 0 0,-2 0 1184 0,-1-1 256 0,0-1 32 0,-2 1 16 0,-1 1 1072 0,-1 1 224 16,-3 1 32-16,2 3 16 0,1 2 96 0,-3 2 32 15,-1 1 0-15,2 3 0 0,1 1-512 0,2 5-112 16,0 0 0-16,0 0-16 0,0 0-752 0,0 0-128 15,-4 7-48-15,2 4 0 0,1 3-208 0,1 4-32 16,-1 1-16-16,1 5 0 0,1 3-144 0,1 3 128 16,1 1-128-16,-1 3 128 0,0 2-128 0,1 1 0 15,1 1 0-15,-1-1 0 0,-1 1 0 0,1-2 0 16,1-1 128-16,-1-1-128 0,-1-1 0 0,0-2 0 16,1-4 0-16,-1-1 128 0,-1-4-128 0,1-4 0 15,-1-2 0-15,0-3 0 0,-1-4 0 0,-1-3 0 16,1-6 0-16,0 0 0 0,0 0 0 0,-4-5 0 15,-2-3 0-15,2-5 0 0,-1-5-176 0,1-2 48 0,1-5 0 0,-1-3 0 16,2-5-112-16,1-2-16 16,1-3 0-16,2-3 0 0,2-1 64 0,1 0 16 15,1 1 0-15,1 3 0 0,2 0 176 0,1 5-192 0,2 3 192 0,-2 5-192 16,0 3 192-16,0 2 0 16,1 5-144-16,1 3 144 0,-2 2-128 0,2 2 128 0,-1 2-160 0,1 0 160 15,-1 4 0-15,0 1-144 0,0 1 144 0,-1 2 0 16,0 2 0-16,-2 2 0 0,-2 1 0 0,0 0 0 0,-2 2 0 0,-2 0 0 15,-2 0 144-15,-3 1-144 0,-3-1 320 0,-1 4-32 16,-3-2-16-16,-2 2 0 0,-1 0-144 0,-2 0-128 16,0 0 144-16,1-1-144 0,1 1 0 0,2-1 0 15,0-1-128-15,3-1 128 16,1-3-704-16,3 0-48 0,4-7 0 16,0 0 0-1,0 0-1904-15,0 0-384 0,0 0-80 0,6-8-13472 0</inkml:trace>
  <inkml:trace contextRef="#ctx0" brushRef="#br0" timeOffset="46707.37">21576 3769 32367 0,'0'0'1424'0,"0"0"304"0,0 0-1376 0,0 0-352 16,0 0 0-16,0 0 0 0,6 1 1536 0,-6-1 224 15,5 4 48-15,2 3 16 0,-1 0-688 0,0 4-144 0,1 3-32 0,-2 2 0 16,1 5-384-16,-2 1-96 0,2 1-16 0,-2 2 0 16,0 1-208-16,2 0-32 0,-4 2-16 0,3 0 0 15,-2 1-208-15,0-2 144 0,-1 0-144 0,1-2 128 16,-1-1-128-16,0-2 128 0,0-3-128 0,0-1 128 15,-1-4-128-15,1-2 0 0,0-2 0 16,-1-4 128-16,-1-6-128 0,0 0 0 0,0 0 0 0,0 0 0 16,-2-5 128-16,-1-3 0 0,1-3 0 0,0-5 0 15,-1-5 0-15,1-4 0 0,-1-4 0 0,2-4 0 16,0-3-128-16,2-4 0 0,0-2 0 0,2 0 0 0,0 1 0 0,1 1 0 16,3 2 0-16,-1 2 0 0,1 3-128 0,2 4 128 15,2 4-160-15,-1 5 160 0,-1 1-160 0,0 3 160 16,1 4-160-16,1 4 160 0,1 1-160 0,1 3 160 15,-1 1-160-15,0 3 160 0,0 1 0 0,-1 3 0 16,-1 0 0-16,-1 3 160 0,-1-1-32 0,-2 3-128 16,-3 2 192-16,-2 1-64 0,-1-2 48 0,-2 2 0 15,-2 1 0-15,-3 1 0 0,-2-1 0 0,-2 0 0 16,-2 0 0-16,-1 0 0 0,-2 0-176 0,3 0 0 16,-1 0 0-16,1 0-176 31,-1 0-512-31,3-1-96 0,4-1-32 0,-1-2 0 0,1-1-2768 0,4-3-576 0</inkml:trace>
  <inkml:trace contextRef="#ctx0" brushRef="#br0" timeOffset="47224.57">21979 3759 20271 0,'7'-4'1792'0,"-2"-1"-1424"0,0-2-368 0,1 0 0 16,2-2 3008-16,1 0 544 16,-2-1 96-16,2-1 32 0,1-1-1696 0,-1 0-352 15,2 0-64-15,0-1-16 0,0-1-880 0,0 1-176 16,1-1-48-16,-1 1 0 0,0-2-128 0,0 3-48 0,-2 1 0 0,0 3 0 15,-3 0 16-15,0 2 0 0,0 4 0 0,-6 2 0 16,0 0 16-16,0 0 0 0,0 0 0 0,0 7 0 16,0 0 128-16,-3 3 16 0,1 2 16 0,-2 2 0 15,1 0-256-15,0 0-48 0,1 1-16 0,-1 0 0 16,2 0-144-16,1 1 0 0,1-2 0 0,2-1 0 16,0-1 0-16,2-1 0 0,2-3 0 0,1-1 0 15,-1-3-144-15,2-2 144 0,2-1-192 0,1-2 192 0,0-3-176 0,2-3 176 31,0-2-160-31,0-2 160 0,-1-3 0 0,2 0 0 16,-1-3 0-16,0 0 0 0,1-2 0 0,-1-1-144 16,0-1 144-16,-1 3 0 0,-2-1 0 0,-1 4-160 15,-4 1 160-15,-1 3 0 0,1 3 0 0,-3 1-128 16,-3 7 128-16,0 0 0 0,0 0 0 0,0 0 0 16,0 0 0-16,0 0 0 0,0 0 0 0,-1 9 0 15,0 1 0-15,1 0 0 0,1 1 0 0,1 0 0 0,0 0 0 0,2 0 0 16,0-2 0-16,2 1 0 0,-1-1 0 0,3-1 0 15,1-3-144-15,1 0 144 0,-1-1 0 16,4-2-144-16,-1-2 144 0,1-1 0 0,0-2 0 0,-1-3 0 16,-1 0 0-16,0-3 192 15,0-2-32-15,0-2-16 0,-2-1 48 0,-1-3 0 0,-2-2 0 0,0 0 0 16,-4-2 0-16,-2 1 0 0,-2 0 0 0,-3 2 0 16,-1 3-48-16,-1 2 0 0,-4 0 0 0,-1 4 0 15,-1 2-144-15,-3 4 0 0,-1 2 0 0,-1 2 0 16,-2 1-560-1,2 3 16-15,-1 1 0 0,3 2 0 0,0 1-352 16,4 1-80-16,2 1-16 0,5 2 0 0,1 1-1920 0,5 0-384 0,4 1-80 16,4-3-11632-16</inkml:trace>
  <inkml:trace contextRef="#ctx0" brushRef="#br0" timeOffset="47570.25">22815 3412 16575 0,'24'-18'736'0,"-14"10"160"0,2-1-720 0,0-1-176 15,-1 1 0-15,-2 1 0 0,-2 0 4016 0,-1 2 768 16,-6 6 144-16,0 0 48 0,0 0-2512 0,-7-2-496 15,-1 2-112-15,-2 3 0 0,-1 3-1024 0,-2 2-208 16,-1 2-48-16,-1 2 0 0,1 0-448 0,1 0-128 16,0 3 0-16,2 1 0 0,1-2 0 0,1 1 0 15,2 1 0-15,3-1 0 0,1-1 0 0,1 0 0 16,2-2 0-16,3-2 0 0,1-2 0 0,2-1-256 16,0-3 32-16,2-1 16 0,2-4 208 0,1-2-144 15,0-2 144-15,1-2-128 0,1-3 128 0,1-1 0 16,2-1 160-16,-2-2-160 0,0-4 176 0,0 0-176 15,1-1 192-15,-2 1-192 0,-2 1 128 0,-1 2-128 16,-2 3 0-16,-2 2 0 0,-2 2 256 0,-2 1-64 16,-2 7-16-16,0 0 0 0,0 0 80 0,0 0 0 0,0 0 16 0,0 0 0 15,0 7-272-15,0 0 128 16,0 3-128-16,1 1 0 0,0 1 0 0,0 2 0 16,2-1 0-16,1 0 0 0,0 0-368 0,1 0-16 0,0-1-16 15,2 1 0 1,-1-2-1392-16,3-2-256 0,1-1-64 0,2-2-16 0,1-3-1152 0,3-1-240 0</inkml:trace>
  <inkml:trace contextRef="#ctx0" brushRef="#br0" timeOffset="48080.25">23351 3235 13823 0,'-4'-3'1216'0,"-1"-3"-960"16,-3 0-256-16,-1 0 0 0,-2 1 4960 0,0-1 944 16,-3 3 192-16,-1 2 48 0,-1 1-3904 0,1 3-784 15,-3 4-160-15,1 0-16 0,0 2-512 0,0 3-112 16,0 0-16-16,2 3 0 0,0 0-256 0,2 1-48 15,1-1-16-15,2 3 0 0,1-1-96 0,3 1-32 16,1-1 0-16,4 1 0 0,1 0-192 0,1-3 0 16,3-1 0-16,2-1 0 0,3-2 0 0,2-2 0 15,-1-2 0-15,3-3 0 0,3 0 0 0,0-4 0 16,3-3 0-16,1-1 0 0,1-3 0 0,1-4 0 0,1-4 0 0,0-4 0 16,0-3 0-16,1-4-160 15,-1-5 160-15,1-4-192 0,2-5-112 0,-1-4-16 0,0-3-16 0,-1 0 0 16,0-2 32-16,-4 4 16 0,-2 3 0 0,-5 7 0 0,-3 7 288 0,-3 4 272 15,-4 7-48-15,-2 5-16 16,-2 3 192-16,-2 5 48 0,-2 4 0 0,-3 4 0 16,-3 5-288-16,0 4-160 0,-2 5 192 0,1 2-192 15,0 4 0-15,0 3 0 0,0 1 0 0,1 0 0 0,0 1 0 0,1 2-144 16,2 0 144-16,1 1-128 16,0-1 128-16,3-1 0 0,0-4 0 0,4-2 0 15,2-3 0-15,1-3-128 0,1-4 128 0,2-2 0 0,1-3 0 0,2-2 0 16,0-4 0-16,1-3-128 0,1-3 128 0,2-3 192 15,3-1-32-15,1-3-16 0,2-1 64 0,-2-1 16 16,-1-1 0-16,-1 4 0 0,1 0 112 0,-2 1 32 16,-1 1 0-16,-1 3 0 0,-1 2-176 0,0 1-16 15,-3 1-16-15,1 1 0 0,-2 1-160 0,0 0 0 16,-1 2 144-16,-1 0-144 0,1 1 0 0,-2 2 128 16,0-1-128-16,2-1 0 15,-1 2-496-15,1-2-160 0,0 0-48 0,2-1 0 16,2 0-1600-16,2 1-336 0,4-3-64 0,0 0-16 15,3-1-1056-15,-1-1-224 0</inkml:trace>
  <inkml:trace contextRef="#ctx0" brushRef="#br0" timeOffset="48183.52">23998 3285 27183 0,'0'0'1200'0,"0"0"256"0,3-6-1168 0,0 2-288 0,-1-2 0 0,-2 6 0 15,3-5 2752-15,-3 5 480 0,0-5 96 0,0 5 32 16,0 0-1744-16,0 0-336 0,0 0-80 0,0 0-16 16,0 0-960-16,0 0-224 0,0 0 0 0,0 0 0 31,0 0-2368-31,0 0-496 0</inkml:trace>
  <inkml:trace contextRef="#ctx0" brushRef="#br0" timeOffset="49045.96">17172 6348 18431 0,'0'0'1632'0,"0"0"-1312"0,0 0-320 0,0 0 0 0,0 0 224 15,4-4-32-15,3 2 0 0,-3-3 0 16,0 0 128-16,1-3 32 0,3 1 0 0,2 0 0 0,2-2 672 0,2-1 128 16,3 0 16-16,4 0 16 0,2-1-416 0,5-1-64 15,5-1-32-15,4-3 0 0,1-1-224 0,6-2-32 16,0-1-16-16,8-1 0 0,4-2-272 0,8 0-128 0,5 0 0 0,1-1 128 16,0-4 0-16,6 2-128 15,4 0 192-15,5-1-64 0,-1 0 128 0,4-1 0 16,2 1 16-16,5-1 0 0,3 1 0 0,-1-3 0 15,-5-2 0-15,8-1 0 0,7 2-64 0,-3-1-16 16,-2-1 0-16,4-1 0 0,8-1-64 0,-2 0-128 0,-3 0 176 0,3 1-176 16,6 1 128-16,-2 0-128 0,-5-1 0 0,3 1 0 15,1 1 128-15,-3 1-128 0,-4 1 0 0,0 0 0 16,3 1 128-16,-3-1-128 0,-6 0 0 16,-1 2 0-16,-2 0 0 0,-1 2 0 0,-2 1 0 0,-2-1 0 15,-3 2 0-15,1 1 0 0,-2 2 128 0,-2 0-128 16,-3-2 256-16,0 2 0 0,-5 1 0 0,-1 2 0 15,-3 0 144-15,-2-1 32 0,-7 3 0 0,-4 2 0 0,-5-1-64 16,-4 2-16-16,-3 0 0 0,-5-1 0 0,-6 0-160 0,-3 2-16 16,-4 1-16-16,-6 1 0 0,-3 0-16 0,-4 2 0 15,-4 0 0-15,-4 0 0 0,-3 1-144 0,-4 0-144 16,-2 1 144-16,1 2-208 16,-3 0-1392-16,-1 4-288 0,0 0-48 0</inkml:trace>
  <inkml:trace contextRef="#ctx0" brushRef="#br0" timeOffset="49219.51">23448 4472 37775 0,'0'0'1664'0,"-7"-4"368"0,0 1-1632 0,2 1-400 0,5 2 0 0,-7-2 0 15,2-1-224-15,5 3-128 0,-6-2-32 0,6 2 0 31,0 0-1728-31,0 0-336 0,0 0-80 0,0 0-16 16,7 1 336-16,-1-1 64 0</inkml:trace>
  <inkml:trace contextRef="#ctx0" brushRef="#br0" timeOffset="51431.62">2732 10589 19343 0,'0'0'848'0,"2"-7"192"0,1-2-832 0,0 1-208 16,1-1 0-16,2-1 0 0,-1-1 1856 0,1 0 336 16,-1 0 64-16,1-1 16 0,-1 0-816 0,1 0-176 15,-1-1-16-15,-1 1-16 0,-2-1-496 0,-1 1-112 16,-1 1 0-16,-2 1-16 0,-3 0 128 0,-1 3 16 15,-3 1 16-15,-1 3 0 0,-4 1-400 0,-2 3-64 0,-2 3-32 0,-3 4 0 16,-2 2-288-16,-1 2 0 16,2 1 0-16,2 1 0 0,0 2 0 0,2 0 0 15,3 2-240-15,4-1 80 0,1 2 160 0,3-1-192 0,3-3 192 0,3 0-192 16,2 0 192-16,3-2-192 0,4-1 192 0,2-1-192 16,2 0 192-16,3-1 0 0,2-2 0 0,2-1 0 15,0-1 0-15,2-1 0 16,1 1 0-16,0 0 0 0,-1 1 0 0,1 0-128 0,-3-2 128 0,-2 3 0 0,-1 0 0 15,-3-1 0-15,-2 1 0 0,-3 0 0 0,-3-2 224 16,-1 2 32-16,-3 1 0 0,-5 0 0 0,-2 0 192 0,-3 0 32 16,-2 0 16-16,-2 0 0 0,-3 0-128 0,0 1-32 15,-3-1 0-15,0 1 0 0,2 0-208 0,-3 0-128 16,2-2 128-16,2 0-128 16,3-2-400-16,1 0-160 0,1-1-16 15,3-2-16-15,0-1-1408 0,8-2-288 0,0 0-48 0,0-6-12624 16</inkml:trace>
  <inkml:trace contextRef="#ctx0" brushRef="#br0" timeOffset="52173.93">2984 10668 7359 0,'0'0'656'0,"0"0"-528"15,0 0-128-15,0 0 0 0,0 0 5120 0,0 0 1008 16,0 0 192-16,-3 9 32 0,-2 0-4240 0,1 0-864 16,0 2-160-16,-2 0-48 0,1 0-336 0,-1 0-64 15,3 2 0-15,-1-1-16 0,2 1-384 0,1 0-80 16,2-1-16-16,3 0 0 0,1-1-144 0,2-1 0 15,-1-2 144-15,2-2-144 0,1 0 128 0,0-3-128 16,0-1 160-16,2-3-160 0,-1-2 256 0,1-2-64 0,-1-2 0 0,2-2 0 16,2-1 32-16,-2-2 0 0,-4-4 0 0,1-1 0 15,-1-2 160-15,0 1 48 0,-3-1 0 0,0 1 0 16,-2 1-112-16,-1 0-32 0,0 3 0 0,-2 3 0 16,-2 2 224-16,1 4 64 0,1 5 0 0,0 0 0 15,0 0-320-15,0 0-48 0,-3 7-16 0,-1 3 0 0,1 1-192 0,1 3-160 16,1 1 32-16,1 1 0 0,-1 2 128 0,1 0 0 15,2-1-144-15,1-1 144 0,2-1-176 0,0 0 48 16,2 0 0-16,0-2 0 16,2-1-432-16,2-2-80 0,-1-2 0 0,3-3-16 15,2-2-560-15,0-1-128 0,1-5 0 0,1-1-16 16,1-4 352-16,-2-1 80 0,1-2 16 0,-2-2 0 0,-1-3 688 0,-2-1 224 16,-1 2 0-16,0-3-160 0,-2 1 160 0,0-2 0 15,-2 0 160-15,-3 2-160 0,-1 0 704 0,-1 4 32 0,0 1 16 0,-2 2 0 16,-2 1 560-16,1 3 112 0,0 0 32 0,1 6 0 15,0 0-640-15,0 0-128 16,0 0-32-16,-1 6 0 0,-3 2-448 0,2 4-80 0,-1 4-128 16,2 3 176-16,0 1-176 0,1 5 0 15,0 1-160-15,1 4 160 0,0 2 0 0,0 1 0 0,1 1 0 0,0 2 0 16,0 1 0-16,0 1 0 16,-2 0 0-16,0-1 0 0,0-3 0 0,-2-1 0 15,0-2 0-15,0-3 0 0,-1-1 0 0,1-4 128 0,0-4-128 0,0-3 0 16,0-4 288-16,-1-2-48 0,1-4-16 15,2-6 0-15,0 0 208 0,0 0 32 0,-4-4 16 0,-1-4 0 0,0-3-32 0,0-3 0 16,2-5 0-16,1-3 0 0,2-3-256 0,1-2-48 16,1-5-16-16,2-4 0 0,0-2-128 0,3-2-272 31,0-1 64-31,2-1 16 0,1 0 16 0,1 2 16 0,1 4 0 0,0 2 0 0,0 3 32 0,0 5 0 16,0 2 0-16,1 4 0 0,-1 2 128 0,0 4-208 15,1 3 80-15,0 3 128 0,0 3-224 0,1 2 80 16,-2 3 16-16,0 3 0 0,0 0 128 0,-1 4 0 15,-2 0 0-15,-2 3 0 0,0 1 0 0,-3 2 0 16,-1 1 0-16,-2 1 128 0,-4 1-128 0,1 0 176 16,-4 0-176-16,-3 0 192 0,0-2-64 0,-2-1-128 15,-2-1 192-15,0 2-64 0,-1-2-128 0,0 0 0 0,0-2 0 16,1-2 0 0,2 0-592-16,1-3-160 0,1-2-16 0,2-2-16 15,1-2-2384-15,6 1-480 0,-1-8-80 0</inkml:trace>
  <inkml:trace contextRef="#ctx0" brushRef="#br0" timeOffset="52613.21">3664 10760 19343 0,'0'0'848'0,"6"3"192"0,3 1-832 0,0-1-208 0,1-2 0 0,1 0 0 15,2-1 2384-15,-1 0 432 0,3-2 96 0,0 0 16 16,0 0-880-16,1-1-192 0,-1-2-16 0,2-1-16 16,-1-2-816-16,0 0-176 0,-2-2-16 0,0-1-16 15,-2-1-384-15,-1-1-80 0,-2 0-16 0,-1 1 0 0,-2-3-48 0,0 2-16 16,-3 1 0-16,-1 2 0 0,-2 2 192 0,-1 2 48 15,1 6 0-15,-3-5 0 0,-4 3-112 0,0 4 0 16,-2 3-16-16,-2 1 0 0,-2 3-368 0,-1 3 0 16,1 2 0-16,0 1 0 0,0 0 0 0,1 1 0 15,1 0 0-15,2 1 0 0,1 0 0 0,3 1-128 16,1 0 128-16,3-1 0 0,1 1-128 0,3-2 128 16,0 0-128-16,2-2 128 15,2-2-144-15,2-2 144 0,1-2-160 0,2-2 160 0,1-1-256 0,1-3 32 16,2-3 16-16,0-3 0 0,2-1 208 0,0-4 0 15,2-3-160-15,-1-1 160 0,0-3 0 0,-1-2 0 0,1-4 0 0,-1 0 0 16,-3 0 0-16,-1 2 0 16,-2 2 192-16,-2 3-64 0,-2 2 224 0,-2 3 32 15,-2 2 16-15,-1 4 0 0,-3 4 160 0,0 0 16 0,0 0 16 16,0 0 0-16,-5 6-400 0,1 4-192 0,1 1 160 0,1 2-160 16,0 2 0-16,1 1 0 15,1 1 0-15,2-2 0 0,1-1 0 0,3 0-128 16,0-1 128-16,1-1 0 0,2-1-176 0,1-1 32 0,1-2 0 0,1-3 0 15,2-2-544 1,1-2-96-16,1-1-32 0,0-2 0 0,1-2-1216 0,0-3-240 0,1-2-48 0</inkml:trace>
  <inkml:trace contextRef="#ctx0" brushRef="#br0" timeOffset="54854.68">4773 10691 12895 0,'-8'-10'576'0,"5"6"112"0,-1-2-560 0,1 0-128 0,-1-2 0 0,-1 0 0 16,1 1 2368-16,-1-2 448 0,1 0 96 0,0 1 16 16,0 1-1008-16,1 0-192 0,0 1-32 0,-1 1-16 15,2 1-176-15,2 4-32 0,0 0-16 0,0 0 0 16,0 0-272-16,-4 4-48 0,-1 3-16 0,0 4 0 0,-1 4-736 0,0 5-128 16,-2 2-48-16,2 4 0 0,-1 5-32 0,0 2-16 15,1 2 0-15,0 3 0 0,1-1-160 0,-1 0 128 16,1 1-128-16,0-1 128 0,1 1-128 0,2-2 0 15,-2-2 0-15,3-1 128 0,0-1-128 0,1-4 0 16,0-2 0-16,0-4 128 0,0-2-128 0,1-3 0 16,-1-3 0-16,0-4-176 0,0-2 176 0,0-8-208 15,0 0 80-15,0 0 128 0,0 0 0 0,-3-5 0 16,-1-4 0-16,-1-4 192 0,1-4-64 0,-1-3-128 0,-1-4 192 0,1-5-64 16,2-4-128-16,1-4 0 0,0-5 0 0,1-2 0 15,2-2 0-15,1-2 0 16,1-1 0-16,2 1 0 0,1 3 0 0,3 4 0 15,0 6 0-15,2 3 0 0,2 3 0 0,1 6 0 16,1 5 0-16,0 2 0 0,2 4 0 0,0 4 128 16,1 4 32-16,-2 3 0 0,1 2 32 0,-3 3 16 15,-1 3 0-15,-1 1 0 0,-1 2-80 0,-1 2-128 0,-2 2 176 0,-1 0-176 16,-3 2 160-16,-2-1-160 0,0 0 128 0,-4 2-128 16,-2 2 192-16,-2-2-32 0,-1 1-16 0,-3-2 0 15,-4 0 48-15,-1-3 0 0,-3 1 0 0,2 1 0 16,-1-3-192-16,3-2-144 0,1-3 144 0,2-1-208 15,1-3-400-15,3-2-80 0,2-2-16 0,3-3 0 16,5-4-2112-16,6-4-448 0,4-5-64 0</inkml:trace>
  <inkml:trace contextRef="#ctx0" brushRef="#br0" timeOffset="55106.18">5086 10551 21711 0,'0'0'960'0,"2"9"192"0,-1 2-912 0,1 2-240 15,-2 3 0-15,-2 0 0 0,0 1 1232 0,0-1 208 0,0 1 32 0,1-1 16 16,0 0-112-16,1-1-32 15,0 0 0-15,2 0 0 0,1-1-496 0,3-2-96 16,1-1-32-16,1-2 0 0,1-2-208 0,1-1-64 16,2-3 0-16,0-1 0 0,0-2 224 0,0-4 32 15,0-1 16-15,-1-3 0 0,0-1 112 0,-2-3 32 16,-1-2 0-16,-3-2 0 0,-3 0-48 0,0-4-16 16,-5-2 0-16,-1-1 0 0,-3-1-384 0,0 0-80 15,-5 1-16-15,-2 2 0 0,-1 1-160 0,0 3-32 0,-2 4-128 0,2 3 192 0,-1 3-352 0,1 1-80 16,-1 4-16-16,0 3 0 15,2 2-576 1,-2 4-112-16,3 2-16 0,2 1-16 0,2 1-1792 0,4 1-368 0,3 0-64 0</inkml:trace>
  <inkml:trace contextRef="#ctx0" brushRef="#br0" timeOffset="55421.88">5509 10472 33167 0,'0'0'2944'0,"0"0"-2352"0,0-5-464 0,0 5-128 0,-4-5 1472 0,4 5 256 15,-5-2 64-15,-2 2 16 0,-1 1-976 0,1 4-192 16,-2 0-32-16,0 3-16 0,-1 1-592 0,1 2 0 16,1 1 0-16,0 1 0 0,1 0 0 0,4 0 0 15,1 0 0-15,2 0 0 0,2 0 0 0,2-1-256 16,3-1 64-16,2 0 0 0,2-1-112 0,3 0-16 16,2-2-16-16,1 0 0 0,3-1-16 0,1-1 0 15,0 0 0-15,0-1 0 0,1 0 160 0,-4-1 16 16,0 2 16-16,-3-2 0 0,-1-1 320 0,-5 2 64 0,-2-1 16 15,-3 1 0-15,-4-5 304 0,-1 7 64 0,-3 1 16 0,-3 1 0 16,-1 1-112-16,-5 1 0 0,-1 0-16 0,0 0 0 16,0 1-256-16,-2 0-48 0,0-1-16 0,0 0 0 15,2-1-176-15,2-1 0 0,0-2-160 0,2 0 160 32,2-3-656-32,2 0-48 0,0-4 0 0,6 0 0 15,-3-4-2016-15,1-2-416 0,3-5-64 0</inkml:trace>
  <inkml:trace contextRef="#ctx0" brushRef="#br0" timeOffset="55609.64">5807 10528 14735 0,'0'0'640'0,"0"0"160"0,0 0-640 0,0 0-160 0,0 0 0 0,0 0 0 0,0 0 5200 0,5 7 1008 15,-2-1 208-15,1 3 48 0,-2 1-4480 0,0 2-896 16,0 1-192-16,1 3-16 0,-2 0-496 0,0 1-80 16,0-1-32-16,1 1 0 0,1-1-272 0,0 1 0 15,0-1 0-15,-2 0 0 0,2-2-128 0,2-2 128 16,-1-1-208-16,0-2 80 15,2-2-1616-15,-1-2-320 0,-5-5-64 0,8 0-8912 16,-1-4-1776-16</inkml:trace>
  <inkml:trace contextRef="#ctx0" brushRef="#br0" timeOffset="55719">5911 10457 30351 0,'-14'-22'1344'0,"7"12"272"0,-2-2-1296 0,1 0-320 16,-3 1 0-16,0 0 0 0,-1 1 1616 0,1 1 256 0,1 0 48 0,2 3 16 15,4 0-1264-15,-2 2-256 0,3 0-48 0,3 4-16 31,0 0-800-31,0 0-144 0,6-1-48 0,4 1-10400 0,2 0-2080 0</inkml:trace>
  <inkml:trace contextRef="#ctx0" brushRef="#br0" timeOffset="56364.5">6230 10192 32255 0,'0'0'1424'0,"-2"-5"304"0,-2 2-1392 0,4 3-336 0,0 0 0 0,0 0 0 16,-5 1 1728-16,1 3 288 0,0 2 48 0,1 3 16 15,0 3-1232-15,-2 3-240 0,1 3-48 0,0 3-16 16,-1 3-208-16,1 1-32 0,-1 2-16 0,1 0 0 0,2 2-96 0,0 0-32 16,2 2 0-16,2 1 0 0,-1-1-160 0,2 0 128 15,2 0-128-15,0-2 128 0,2-1-128 0,0-3 0 16,2-3 0-16,1-2 0 0,1-5 0 0,1-2 0 16,1-2 0-16,2-2 0 0,-3-4-256 0,1-4-64 15,0-3-32-15,2-4 0 0,-1-4 352 0,-2-2-176 16,0-2 176-16,0-3-128 0,0-3 128 0,0-2 192 15,0-1-32-15,-1-1-16 0,0-1-144 0,-1 2 0 16,-1 2 144-16,-2 3-144 0,-2 4 192 0,0 2-16 16,-1 3-16-16,-4 4 0 0,0 5 224 0,0 0 32 0,0 0 16 0,0 0 0 15,-2 5-432-15,0 4 0 0,-2 3 0 16,2 2 0-16,0 3 0 0,1 0 0 16,0 1 0-16,1 0-176 0,0 0 176 0,2 0 0 0,1-2 0 15,2 1 0-15,1-2 0 0,1-3-128 0,1 0 128 0,0-1 0 16,3-1 0-16,1-2-128 0,2-2 128 0,0-2 0 15,0-3-256-15,3-1 16 0,-2-1 16 0,1-2 0 16,-1-4 224-16,0-2-144 0,1-2 144 0,-1-2-128 16,-2-2 128-16,2-2 0 0,-1-2 160 0,-1 1-160 15,-2-1 192-15,-1 3-64 0,-1 0-128 0,-1 3 192 16,-2 2-192-16,-1 2 0 0,-2 3 0 0,-3 6 0 16,0 0 0-16,0 0 0 0,0 0 0 0,1 5 0 0,0 3 0 0,-1 2 0 15,0 1-128-15,0 2 128 0,1 0-160 16,0 1 160-16,0 2-128 0,2-2 128 0,0-1 0 0,2-1-128 15,1 0 128-15,0-1 0 0,2-2 0 0,1-1-160 16,1-1 160-16,0-3 0 0,1-1-144 0,1-2 144 16,0-2 0-16,0-1-144 0,-1-2 272 0,1-3 64 15,0-1 16-15,-1-2 0 0,-2-2 304 0,-2-2 64 16,-1-1 16-16,-2-3 0 0,-3-2-48 0,-2-1-16 16,-3 0 0-16,-1 2 0 0,-3 1-208 0,-2 4-64 15,-2 2 0-15,0 2 0 0,-1 2-400 0,0 4-96 31,-2 1-16-31,1 3 0 16,0 4-1584-16,0 1-320 0,2 3-64 0,2 1-16 16,3 1-896-16,2 1-176 0,3 1-32 0</inkml:trace>
  <inkml:trace contextRef="#ctx0" brushRef="#br0" timeOffset="56599.2">7089 10665 24879 0,'0'0'2208'0,"0"0"-1760"0,0 0-448 0,7 2 0 16,-1 0 2688-16,1-1 448 0,-1-1 80 0,-1 0 32 15,1 0-944-15,0-1-192 0,1-2-48 0,0-1 0 16,1 1-1040-16,3-1-192 0,1-2-64 0,3 1 0 16,1-1-448-16,2 0-112 0,0-1-16 0,3 2 0 0,-2-1-192 0,0 1 144 15,-1 0-144-15,0 3 128 0,-2 1-128 0,-1 1 0 16,-3 1 0-16,0 1 0 0,-4 0 0 0,-1 2 0 16,0 0 0-16,0 0 0 0,-2 2 0 0,-1-1 0 15,-1 2 0-15,-1 0-176 0,-2-7 176 0,1 7-160 16,-2 0 160-16,1-7-160 15,0 0-976-15,0 0-192 0,-2 5-32 0,2-5-11792 16,0 0-2352-16</inkml:trace>
  <inkml:trace contextRef="#ctx0" brushRef="#br0" timeOffset="56724.55">6675 10159 5519 0,'-11'-5'496'0,"-4"1"-496"15,-1-2 0-15,0 2 0 0,1 0 4576 0,0 0 816 0,-3 1 176 0,3 2-13632 16</inkml:trace>
  <inkml:trace contextRef="#ctx0" brushRef="#br0" timeOffset="56880.84">6187 10266 26719 0,'-4'-2'2368'15,"4"2"-1888"-15,-6-2-480 0,6 2 0 16,-4-2 2688-16,4 2 432 0,0 0 80 0,0 0 32 15,0 0-1936-15,9-5-384 0,3 0-80 0,4-1 0 16,5 1-576-16,3 1-96 0,3-1-32 0,3 2 0 31,0 0-1392-31,8 0-272 0,2 0-64 0</inkml:trace>
  <inkml:trace contextRef="#ctx0" brushRef="#br0" timeOffset="57068.25">9235 10368 14735 0,'-1'5'1312'0</inkml:trace>
  <inkml:trace contextRef="#ctx0" brushRef="#br0" timeOffset="57399.21">9208 10434 13823 0,'0'0'608'0,"0"0"128"0,0 0-592 0,0 0-144 16,12-5 0-16,-2 0 0 0,-6-3 4272 0,-2-2 816 15,-2 1 160-15,0-2 48 0,-1-1-3152 0,0-1-624 0,-1-1-128 0,-1-1-32 16,-3 0-736-16,0 0-160 0,-2-2-16 0,-4-3-16 0,-1 3-48 0,-5 1 0 16,-1 4 0-16,0 3 0 0,-2 3-160 15,0 4-32-15,0 3-16 0,-1 4 0 0,-1 5-176 0,-1 2 0 16,-1 4 0-16,1 1 0 0,1 3-128 0,2 1 128 15,2 1 0-15,2 1 0 0,4 1 0 0,4 0-176 16,2 0 176-16,4-1-128 0,3-1 128 0,4-1 0 16,3-3-144-16,3-1 144 0,1-5 0 0,2-2 0 15,2-4 0-15,3-3 0 0,0-6 0 0,3-3 0 16,-2-3 192-16,2-3-64 0,0-4 48 0,-2 0 0 16,0-3 0-16,-2-2 0 0,0-2 16 0,-3 0 0 15,-1-1 0-15,-2 2 0 0,-2 1-32 0,-1 2 0 16,-3 4 0-16,0 3 0 0,-2 2 80 0,-1 2 16 15,-1 3 0-15,-1 5 0 0,0 0-64 0,0 0 0 16,0 0 0-16,-2 11 0 0,1 2-192 0,1 1-192 0,0 2 48 0,1 0 0 16,1 2-64-16,1 0-16 0,2 1 0 0,1 1 0 31,2 0-464-31,2-2-80 0,1-1-32 0,2-2 0 16,3 1-1680-16,1-3-336 0,1-2-64 0</inkml:trace>
  <inkml:trace contextRef="#ctx0" brushRef="#br0" timeOffset="57841.83">9515 10275 22111 0,'-1'-9'1968'0,"-2"1"-1584"16,0-2-384-16,0 0 0 0,-2-1 3232 0,2 2 560 16,0 1 112-16,0 2 32 0,3 6-1584 0,0 0-320 15,-5-4-64-15,5 4-16 0,0 0-1200 0,-3 9-240 16,0 2-64-16,0 5 0 0,1 3-448 0,1 6 128 16,1 0-128-16,0 2 0 15,1 4 0-15,1 2 0 0,-2 2 0 0,1 3 0 0,-1 1 0 0,0 3 0 16,-1 1 0-16,-1 0 0 0,0 0 128 0,0 0-128 15,1-1 0-15,-3-2 0 0,1-1 0 0,0-4 128 16,-1-2-128-16,1-3 0 0,0-5 0 0,0-4 0 16,-1-5 128-16,3-2-128 0,-1-3 0 0,0-5 0 15,-2-1 0-15,4-5 0 0,-5-1 192 0,-2-4-48 16,1-4-16-16,0-2 0 0,0-5-128 0,0-4 128 16,2-3-128-16,0-5 128 0,2-3-128 0,2-5-224 15,1-3 48-15,3-3 16 0,1-3 32 0,3-2 0 16,1-2 0-16,3 2 0 0,2 2-48 0,0 3 0 15,1 6 0-15,0 3 0 0,0 2 48 0,2 6 0 16,-2 3 0-16,2 3 0 0,-2 5 128 0,2 4-208 16,-1 2 80-16,2 2 128 0,-2 3 0 0,0 1 0 15,-3 3 0-15,0 1 0 0,-1 2 0 0,-1 1 0 0,-1 3 224 0,-3 1-64 16,-2 2-160-16,-1 1 192 0,-3 0-192 0,-2 2 192 0,-4 1-192 0,-1 2 128 16,-3-1-128-16,-4 2 128 0,-4-1-128 0,-2 0 0 15,0 2 0-15,-1-2 0 0,-1 0-272 0,1-2-96 16,1-1-16-16,4-2 0 15,2-2-480-15,3-2-96 0,2-1-32 16,4-3-11232-16,4-4-2240 0</inkml:trace>
  <inkml:trace contextRef="#ctx0" brushRef="#br0" timeOffset="58266.14">9966 10226 30399 0,'0'0'1344'0,"0"0"288"0,0 0-1312 0,0 0-320 16,0 0 0-16,2 9 0 0,-1 0 1872 0,0 5 304 15,1 3 64-15,-2 4 16 0,0 2-1328 0,0 4-272 16,0 1-48-16,0 3-16 0,0 2-400 0,1 1-192 0,1 0 160 0,-1 3-160 16,0-1 128-16,0 0-128 0,-1 0 0 0,0-1 144 15,-1-4-144-15,0 0 128 0,-2-1-128 0,2-4 128 16,-2-1 0-16,1-6 0 0,0-2 0 0,-1-4 0 16,1-1-128-16,0-4 128 0,2-8-128 0,0 0 128 15,0 0 112-15,0 0 16 0,-5-7 0 0,-1-3 0 16,1-4 16-16,-2-4 16 0,3-1 0 0,-1-6 0 0,2-3-288 15,2-5 0-15,2-3 0 0,2-3 0 0,3-4 0 0,1-2 0 16,3-3 0-16,2 4-144 0,2 2-32 16,0 4 0-16,1 3 0 0,1 6 0 0,-1 3 0 0,0 4 0 15,1 6 0-15,-1 4 0 0,0 3 176 0,-1 3-128 16,0 4 128-16,0 2-128 0,0 1 128 0,-1 4 176 16,-1 1-48-16,-2 3 0 0,1 1 16 0,-1 2 0 15,-1 3 0-15,-3 2 0 0,-3 1-144 0,0 0 160 16,-3 2-160-16,-3 1 160 0,-1-1-32 0,-3 0-128 15,-1-1 192-15,-4 1-64 0,-4 0-128 0,-3-1 0 16,-1-1 0-16,-2 0 128 16,-2-2-544-16,2 0-112 0,2-3-32 0,1 0 0 15,2-2-2160-15,4-2-432 0,2-3-96 0</inkml:trace>
  <inkml:trace contextRef="#ctx0" brushRef="#br0" timeOffset="58802.14">10356 10514 19343 0,'15'-9'1728'0,"-10"5"-1392"0,1-2-336 0,1 1 0 16,2-2 2800-16,1-1 480 16,0 1 112-16,0-1 0 0,0-1-1168 0,0 0-240 0,-2 0-64 0,3-1 0 15,0-1-1088-15,0 0-240 0,0-1-32 0,-1-2-16 0,0 1-240 0,0 1-48 16,0 1-16-16,0 2 0 0,-1 2-112 0,-2 1-128 16,-1 3 176-16,-6 3-176 0,0 0 272 0,0 0-48 15,0 0-16-15,0 0 0 16,0 11-32-16,-1 1-16 0,-5-1 0 0,2 3 0 15,-1 2-160-15,1-1 0 0,0 0 0 0,0 2 0 16,2-1 0-16,1 1 0 0,1 0 0 0,2-1 0 0,3-1 0 16,0 0 0-16,3-2 0 0,2-2 0 0,1-2 0 0,3-2 0 15,3-1 0-15,1-3 0 0,2-3 0 0,2-2 0 16,-1-3-128-16,0-1 128 0,0-4 0 0,0-1 0 16,0-2-144-16,-2-2 144 0,1 0 0 0,-1-3 0 15,0 0 0-15,-2-2 0 0,-1 2 0 0,-3 3 0 16,-2 2 0-16,-2 2 144 0,-3 1-144 0,0 3 0 15,-3 2 0-15,-3 5 0 0,0 0 0 0,0 0 0 16,0 0 0-16,0 0 0 0,-1 7 0 0,0 2-176 16,-1 1 48-16,2 1 0 0,0 1 128 0,1 1-128 31,0 1 128-31,1-1-128 0,2 0 128 0,2-1-128 0,0-1 128 0,3 0-128 16,2 0 128-16,4-1-160 0,0-1 160 0,3-3-160 15,1 0-32-15,1-3-16 0,0-2 0 0,0-2 0 16,0-2 208-16,-1-3 0 0,0-1 0 0,-2-2 0 15,-3-3 368-15,-1-1 16 0,-1-3 0 0,-2-1 0 16,-2-3 128-16,-3-1 16 0,-1 0 16 0,-3-2 0 16,-3 0-80-16,-3 2-16 0,-1 2 0 0,-3 3 0 15,-2 3-160-15,-2 2-32 0,-4 2-16 0,-1 2 0 0,0 4-496 16,-2 2-80-16,0 2-32 0,1 2 0 16,2 2-784-16,1 0-144 0,3 4-48 15,2 1 0-15,4 1-2000 0,2 2-416 16,4 1-80-16</inkml:trace>
  <inkml:trace contextRef="#ctx0" brushRef="#br0" timeOffset="59147.78">11649 10363 37439 0,'-8'-12'1664'0,"4"8"320"0,-4-2-1584 0,-2 2-400 16,-3 1 0-16,-2 0 0 0,-3 2 720 0,-2 3 64 15,-1 3 16-15,-1 0 0 0,0 1-544 0,1 2-128 16,0 0 0-16,3 3-128 0,1 0 0 0,3 1 0 0,1 2 0 0,4-2 0 15,0 0 0-15,3 1-176 16,1 0 176-16,3 0-160 0,2 1-160 0,2-2-48 16,1-1 0-16,4 0 0 15,0-4-192-15,1 0-32 0,2-3-16 0,1-1 0 0,3-3 224 0,-1-3 32 16,1-2 16-16,1-2 0 0,1-1 336 0,0-3 160 0,1-3-16 0,-2 0 0 16,0-1 400-16,-2 0 80 0,-1 1 16 0,-1 1 0 15,-2 1 240-15,-3 2 48 0,-1 2 16 0,-3 3 0 16,-2 5-128-16,0 0-32 0,0 0 0 0,0 0 0 15,-5 5-608-15,2 2-176 0,0 2 0 0,1 0 0 16,-1 2-240-16,3 0-112 0,3 2-32 0,2-1 0 31,2 0-320-31,2 0-64 0,2-1 0 0,2-1-16 0,1-1-1120 0,3-3-208 0,1 0-64 0,3-3 0 16,1-3-48-16,0-1-16 0,1-2 0 0</inkml:trace>
  <inkml:trace contextRef="#ctx0" brushRef="#br0" timeOffset="59623.75">11995 10369 2751 0,'10'-13'256'16,"0"-3"-256"-16,0 1 0 0,-4-1 0 0,-3 1 4208 0,-2 0 784 15,-3 1 176-15,-3 2 16 0,-2 1-1792 0,-3 2-384 16,-2 3-64-16,-2 1 0 0,-1 3-1536 0,-1 3-288 16,-1 3-64-16,1 1-16 0,-1 3-672 0,2 2-144 15,0 2-32-15,3 1 0 0,1 2-192 0,1 2 0 16,2-1 0-16,1 1 0 0,1 1 0 0,4-1 0 16,1 1 0-16,2-2 0 0,3 0 0 0,1-1 0 15,4-1 0-15,2-2 0 0,2-1-144 0,2-2-32 16,5-2 0-16,3-4 0 15,2-3-192-15,1-3-32 0,1-4-16 0,2-2 0 16,-4 0-32-16,1-6 0 0,-2-3 0 0,-1-3 0 16,-1-4-16-16,0-2-16 0,-1-4 0 0,-1-3 0 0,-1-4 224 0,1-5 32 15,0-4 16-15,-2 1 0 0,-1 0 208 0,-1 3 256 0,-3 5-48 0,-3 5-16 0,-4 5 1056 0,-1 6 208 16,-2 6 32-16,-3 4 16 0,0 3-400 0,-4 4-80 16,-1 5 0-16,-1 4-16 0,-2 2-768 0,0 5-240 15,-3 4 128-15,1 2-128 0,2 3 0 0,-1 3 0 16,1 2-208-16,0 3 80 0,2 2 128 0,0 0-128 15,1 3 128-15,0 1-128 0,1 1 128 0,1-1 0 16,0-1 0-16,3-3-128 0,-1-1 128 0,0-6 0 16,1-3 0-16,1-4 0 0,2-2 176 0,0-6-48 15,1-3 0-15,3-3 0 0,1-3 576 0,3-3 96 16,2-4 32-16,3-3 0 0,3-3-144 0,3-1-32 16,2 2 0-16,0 2 0 0,-1 1-208 0,1 2-32 15,-6 5-16-15,0 2 0 0,-2 2-208 0,1 2-64 0,-1 3 0 0,0 2 0 16,-1 2-128-16,1 2 0 15,-1-1 0-15,-1 1 128 0,5 2-128 0,-3-1 0 16,0-1 0-16,0 0 0 0,1-2-144 0,-1-1-112 0,0-1-32 16,0-3 0-1,0 0-2912-15,-2-4-576 0</inkml:trace>
  <inkml:trace contextRef="#ctx0" brushRef="#br0" timeOffset="60406.06">2078 9793 30175 0,'0'0'1344'0,"0"0"256"0,-8-3-1280 0,0 1-320 0,8 2 0 0,-7 3 0 31,7-3-288-31,-6 7-128 0,3 2-32 0,1 1 0 0,0 2 160 0,5 4 32 0,-1 3 0 0,2 3 0 16,2 6 0-16,0 5 0 0,0 5 0 0,2 4 0 16,0 4 256-16,-1 7 0 0,-3 4 0 0,1 8 0 15,-1 6 0-15,1 5 192 0,-2 4 0 0,0 5 0 16,0 1-64-16,2 0 0 0,-1-4-128 0,2 0 192 15,0-2-192-15,2-3 144 0,0-4-144 0,1-6 128 0,2-6 32 0,-2-4 0 16,1-3 0-16,1-4 0 0,-1-6 160 0,0-2 48 16,-1-5 0-16,-1-4 0 0,-3-4-192 0,0-3-48 15,-2-2 0-15,-1-3 0 0,-2-4-416 0,0-4-96 16,0-2 0-16,-1-3-12720 16</inkml:trace>
  <inkml:trace contextRef="#ctx0" brushRef="#br0" timeOffset="61315.57">1853 9811 29487 0,'-6'-12'1296'0,"2"5"288"0,1 0-1264 0,3 7-320 0,0 0 0 0,4-7 0 15,3 3 208-15,4 0-16 0,4 1 0 0,7 2 0 16,6 2-416-16,6-2-96 0,5 0 0 0,3-1-16 16,4-2 176-16,5 0 160 0,5-2-208 0,8 3 80 15,7 0 128-15,2 0 0 0,3-3 0 0,3 1 0 16,3 0 0-16,6 1 0 0,6-2 0 0,1 1 0 15,-2-2 0-15,8 1 0 0,6 0 0 0,1-2 0 16,-2-2 0-16,7 2-128 0,8 0 128 0,-1 0 0 16,-3 1 0-16,6-1-128 0,7 1 128 0,-2 1 0 0,-5-1 0 0,6 0-160 15,3 0 160-15,1 1 0 0,1 1-128 0,0-1 128 16,-4 0 0-16,6 0 0 0,5 1-128 0,-4-1 128 16,-3-2 0-16,3 1 0 0,2-1 0 0,3 1 0 15,2-1 0-15,-3 1 144 0,-2 0-144 0,0 2 128 16,4-1-128-16,0 1 128 0,-3-1-128 0,2 2 0 15,-2 0 0-15,6-1 0 0,1 0 0 0,-5-1 0 16,-6 0 0-16,1 0 128 0,5 1-128 0,0 0 0 0,2 2 0 16,-3-2 0-16,-5 1 0 0,4 0 0 0,6-1 144 0,-4 1-144 15,-4-3 128-15,1 1-128 0,3-2 128 0,3 2-128 16,3 1 0-16,-7-1 0 0,-7 1 0 0,3-1 0 16,5 1 0-16,0 2 0 0,-5 2 0 0,-4-2 0 15,-2-2 0-15,-2 3 144 0,2 2-144 0,-6-1 0 16,-7-4 144-16,1 2-144 0,2 2 0 0,-10-1 144 15,-4-3-144-15,-2 3 0 0,-2 2 0 0,-3-1 128 16,-8-5-128-16,-4 2 128 0,-5 0-128 0,1-1 128 16,-3 2-128-16,-6 0 160 0,-5-3-160 0,-5-1 160 15,-3 1-160-15,-5 0 0 0,-3 3 0 0,-1 1 0 16,-2 1 128-16,-3-1 0 0,-6-3 0 0,-4 1 0 16,-5 0 224-16,-6 2 32 0,-4 0 16 0,-4 1 0 15,-3-1-64-15,-2 1-16 0,-2 1 0 0,-1 1 0 0,-1 1 96 16,-1 1 16-16,-2 1 0 0,0 0 0 0,-7-4-272 15,7 4-160-15,-7-4 192 0,6 7-192 0,0 1 0 0,-1-2 0 16,-5-6 0-16,5 12 0 0,-1 0 0 0,0 2 0 16,0 0 0-16,0 0-192 0,-1 2 192 0,1 1 0 15,-1 4 0-15,0 3 0 0,2 1 0 0,-2 3 0 16,0 3 192-16,1 4-192 0,-1 4 0 0,0 4 0 16,-1 1 0-16,-1 4 0 0,1 3 0 0,-2 4 0 15,0 3 0-15,-2 4 0 0,0 2 0 0,-1 5 0 16,0-1 0-16,0 1 0 0,1 0 0 0,1 2 0 15,0 0 128-15,2-1-128 0,-1-3 176 0,1-1-32 16,0 0 0-16,3-5 0 0,-2-3 144 0,0-3 32 0,0-4 0 0,0-1 0 16,2-3-64-16,-2-4-16 0,-1-3 0 0,-1-3 0 15,0-3-64-15,-1-2-16 0,0-5 0 0,1-1 0 16,-1-3-32-16,-1-2 0 0,-3-5 0 0,0 0 0 31,-4-4-1472-31,-2-1-288 0,-3-2-64 0,-4-4-16 0</inkml:trace>
  <inkml:trace contextRef="#ctx0" brushRef="#br0" timeOffset="62446.16">2209 11745 17503 0,'0'0'1552'0,"9"0"-1232"0,0 0-320 0,3 0 0 0,2 1 448 0,2 0 16 15,3-1 16-15,4 0 0 0,3 0 144 0,5 0 16 16,3 0 16-16,2-1 0 0,1-1-224 0,2 1-48 16,2-2-16-16,3 1 0 0,0 0-240 0,7 0-128 15,4 0 128-15,2-1-128 0,3 1 0 0,-2-1 0 16,-1 0 0-16,1-1 0 0,3 1 0 0,5-1 0 16,5-2 0-16,2 1 128 0,-1-3-128 0,2 1 0 15,1-1 0-15,6 1 0 0,7 1 0 0,-2 0 0 16,-4-2 0-16,4 2 0 0,3-1 0 0,3 0 0 15,0 1 0-15,-1-1 0 0,-2 1 0 0,5 0 192 0,5 1-32 0,-3-1-16 16,-4-3 112-16,3 4 0 0,3 0 16 0,-1 0 0 16,1-4-128-16,-1 2-16 0,-1 3-128 0,4-1 192 15,2-1-64-15,1-1-128 0,-4 1 176 0,3-1-176 32,5 1 144-32,-4-2-144 0,-2-1 0 0,3 3 144 0,2 0 80 0,0-1 16 0,-6-1 0 0,3 1 0 31,3 2 80-31,-2-3 0 0,-2-2 16 0,0 2 0 15,1 3-32-15,2-2-16 0,-2 1 0 0,-3-1 0 16,-1 0-144-16,4 1-16 0,1-1-128 0,-2-1 192 16,-3 1-64-16,4-1-128 0,5 1 176 0,-3 0-176 15,-5-1 0-15,6 0 0 0,5 2 0 0,-3-2 0 0,-5-1 0 0,4 3 0 16,3 0 0-16,-2 1 0 0,-4-1 0 0,2 2 0 16,2-1 0-16,-4 2 0 0,-3 1 0 0,-2 0 0 15,-2-2 0-15,0 2 0 0,1-1 0 0,-4 2 160 16,-5 0-160-16,2 0 128 0,1-2-128 0,-2 1 0 15,-1 0 0-15,-3 0 0 0,0-2 0 0,2 1 0 16,4 0 0-16,-2 1 0 0,-6-1 0 0,4 0 0 16,2-1 0-16,0 0 0 0,-2 1 160 0,-3 0-160 15,-1-2 192-15,2 3-192 0,3 0 240 0,-4 1-64 16,-5-1-16-16,-3 0 0 0,-1-1 176 0,3 1 48 0,2 0 0 0,-3 0 0 16,-5-2-32-16,-3 1 0 15,1 1 0-15,0 0 0 0,4 0-176 0,-3-1-48 0,-5 0 0 0,-1 0 0 16,-5-2-128-16,1 2 0 0,0 1 144 0,-2 0-144 15,-1-2 192-15,-5 0-16 0,-5-2-16 0,-4 1 0 16,-3-1 304-16,-6 2 64 0,-4 0 16 0,-2 0 0 16,-6 0 48-16,-3 0 16 0,-4-1 0 0,0 2 0 15,-4 0-160-15,-2 0-16 0,-2 1-16 0,-3 0 0 16,-6 2-112-16,0 0-32 0,0 0 0 0,0 0 0 16,0 0-272-16,0 0 0 0,0 0 0 0,0 0 0 31,0 0-560-31,-4-8-160 0,-3 3-48 0,7 5 0 0,-11-4-2896 0,3 1-592 0</inkml:trace>
  <inkml:trace contextRef="#ctx0" brushRef="#br0" timeOffset="62571.15">13794 10994 22111 0,'0'0'1968'0,"0"0"-1584"16,0 0-384-16,0 0 0 0,0 0 3008 0,0 0 512 15,0 0 96-15,0 0 32 16,0 0-3968-16,5 6-768 0,1 2-176 0</inkml:trace>
  <inkml:trace contextRef="#ctx0" brushRef="#br0" timeOffset="67596.2">1765 12406 10815 0,'0'0'480'15,"2"-7"96"-15,1 1-448 0,0-1-128 0,-2-1 0 0,1 3 0 16,-1-2 1008-16,0 1 176 0,1-1 32 0,-1 1 16 0,1-1-128 16,-1 1-16-16,0 1-16 0,-1 5 0 15,1-7-64-15,0 2-16 0,0-1 0 0,-1 6 0 0,1-5-160 16,-1 5-16-16,0 0-16 0,0 0 0 0,0 0-304 0,0 0-64 15,0 0-16-15,0 0 0 0,0 0-128 0,0 0-32 16,0 0 0-16,0 0 0 0,0 0-256 0,0 0 0 16,-2 5 128-16,0 4-128 0,0 0 128 0,0 2-128 15,-1 2 144-15,1 3-144 0,0 2 256 0,1 3-64 32,-2 3 0-32,0 4 0 0,2 4 96 0,0 2 16 0,-1 2 0 0,0 4 0 0,2 4-32 0,-1 4 0 15,-1 2 0-15,-1 4 0 0,1 4 0 0,1 1 0 16,-1 1 0-16,0 29 0 0,-1-8-96 0,2-5-32 15,0-3 0-15,1-4 0 0,-1-2 48 0,2-3 0 16,1-4 0-16,1-1 0 0,0-3 96 0,-1-1 32 16,1-2 0-16,1-4 0 0,-1-3 0 0,0-3 16 0,0-2 0 0,1-3 0 31,-2-1-96-31,1-5-32 0,0-3 0 0,-1-3 0 0,-1-4-16 0,0-4 0 0,0 1 0 0,-1-4 0 16,0-1 0-16,-1-3 0 0,0-3 0 0,1-8 0 15,-2 8-192-15,2-8 176 0,0 0-176 0,0 0 160 31,-6 6-656-31,6-6-128 0,-7-2-16 0,7 2-16 16,-8-8-2144-16,2-3-416 0</inkml:trace>
  <inkml:trace contextRef="#ctx0" brushRef="#br0" timeOffset="68096.57">1730 12458 19007 0,'0'0'832'0,"0"0"192"0,-1-6-832 16,1 6-192-16,-1-4 0 0,1 4 0 0,0 0 384 0,-6-1 16 0,1 1 16 0,-2 3 0 16,0 2 64-16,-2 5 16 0,-1 5 0 0,-1 3 0 15,-1 4-256-15,-1 4-48 0,-2 1-16 0,0 2 0 16,-2 0-176-16,0 3 0 0,0 1 0 0,0 1 0 0,-1-1 0 0,-1 0 128 16,1-1-128-16,1-1 128 0,2-2-128 0,2-3 0 15,2-2 0-15,2-2-176 16,2-5-400-16,4-4-64 0,2-3-32 0,3-2-5728 15,3-3-1136-15</inkml:trace>
  <inkml:trace contextRef="#ctx0" brushRef="#br0" timeOffset="68257.03">1745 12776 13823 0,'0'0'1216'0,"0"0"-960"16,0 0-256-16,0 0 0 0,-3 7 1792 0,-2 4 320 16,-3 2 64-16,-2 5 16 0,-1 3-752 0,-1 3-160 15,-1 3-16-15,0 0-16 0,-2 2-480 0,0-1-112 0,-1 2-16 0,1 1 0 31,0-3-384-31,-1 2-64 16,2 0-32-16,0-1 0 0,-1 1-160 0,1-1 0 0,1-3 144 0,-6 10-144 16,5-7 0-16,4-5 0 0,3-3 0 0,4-4 0 31,2-5-992-31,1-12-224 0,0 0-32 0,11 6-6640 0,1-3-1328 0</inkml:trace>
  <inkml:trace contextRef="#ctx0" brushRef="#br0" timeOffset="68555.13">1723 13216 18655 0,'0'0'832'0,"0"12"160"0,-2 1-800 0,-1 4-192 15,-3 5 0-15,0 5 0 0,-5 4 1072 0,0 3 160 16,-1 2 48-16,0 1 0 0,0 1-528 0,1-3-112 16,0-1 0-16,0 0-16 0,1 1-464 0,0-2-160 15,-1-1 0-15,2-1 144 0,0 0-144 0,3-4 0 16,-1-1 0-16,3-3 128 0,1-1-288 0,2-2-64 0,1-3-16 16,4-4 0-1,1-3-2176-15,3-3-432 0,3-5-96 0,2-3 0 16,1-3 1296-16,2-4 272 0,0-3 48 0,0 0 16 15,-2-1 656-15,-1 1 128 0,-2 1 16 0,-2 2 16 0,-3 3 2160 0,-6 5 448 16,0 0 64-16,0 0 32 0,0 0-96 0,-2 14 0 16,-2 5-16-16,-4 2 0 0,-2 1-944 0,1 3-192 15,1 2-48-15,-2 1 0 0,0-1-256 0,0 2-48 16,1 1-16-16,-1-3 0 0,0 0-224 0,-1-2-48 16,-1-2-16-16,1 1 0 0,0-2-160 0,0-3-16 15,0-3-128-15,0 1 192 16,1-2-1072-16,2-1-208 0</inkml:trace>
  <inkml:trace contextRef="#ctx0" brushRef="#br0" timeOffset="69608.86">1781 12804 15375 0,'0'0'672'15,"0"0"160"-15,-5-1-672 0,5 1-160 0,-5-1 0 0,0 0 0 0,5 1 784 0,0 0 128 16,-5 0 32-16,5 0 0 0,0 0-288 0,0 0-48 16,0 0-16-16,0 0 0 0,0 0-192 0,0 0-32 15,0 0-16-15,0 0 0 0,0 0-112 0,0 0-32 16,0 0 0-16,6 0 0 0,1 0 32 0,1 0 0 16,1 0 0-16,0 0 0 0,1-1 112 0,1 1 32 15,1 0 0-15,2-1 0 0,1 0 32 0,2-1 16 16,0 2 0-16,2 0 0 0,1 0-208 0,2-1-32 15,1 0-16-15,2 0 0 0,0 0-176 0,2-1 0 0,-1 0 0 0,3-1 128 16,2 0-128-16,3 1 0 0,2 0 0 0,5 0 128 16,3-1-128-16,3 0 0 0,1 0 0 0,2-1 0 15,-1 0 0-15,3 0 0 0,0-1 0 0,3 2 0 16,2 0 0-16,1-1 0 0,2 0 0 0,-1 0 0 16,-2-2 0-16,2 2 0 0,-1-2 0 0,1 3 0 0,3 0 0 0,-2-1 0 15,0 0 0-15,-3 1 0 0,-1-1 128 0,0 1-128 16,-1-1 128-16,1 0-128 0,1 1 0 0,1 0 0 15,1-1 0-15,-2 1 0 0,-1 0 144 0,0 1-144 16,1-1 160-16,1 1-160 0,2 1 192 0,0-1-64 16,-1 0-128-16,-3-1 192 0,0 1-64 0,0 1-128 15,2 0 176-15,-1 1-176 0,0 0 176 0,0-1-176 16,-1 0 160-16,-3 0-160 0,-2-1 160 0,-1 0-160 16,1 1 160-16,1 0-160 0,-1 0 160 0,1 0-160 15,-1-1 160-15,-3 0-160 0,-1-1 336 0,-3 1-16 16,-1 0-16-16,0 0 0 0,1-3-16 0,-1 3 0 15,0 0 0-15,0 0 0 0,-1 0-144 0,-2-1-16 16,-1 1-128-16,-3 0 192 0,-2 0-192 0,-2 0 176 0,-2-1-176 0,-3 0 160 16,0 0-160-16,-4 0 0 15,-1 0 144-15,-2 1-144 0,-2 0 128 0,0 0-128 0,-3 0 160 0,0-1-160 16,-3 2 160-16,0-1-160 0,0 1 160 0,-1 0-160 16,-1 0 128-16,-1 0-128 0,-1 1 0 0,0 0 144 15,0 0-144-15,0 1 0 0,-2 0 0 16,0 0 0-16,-6-1-192 0,5 1-128 0,-5-1-32 0,6 2 0 31,-6-2-752-31,5 4-160 0,-5-4-16 0,5 4-11792 0</inkml:trace>
  <inkml:trace contextRef="#ctx0" brushRef="#br0" timeOffset="70141.59">5967 12635 7359 0,'0'0'656'0,"0"0"-528"0,0 0-128 0,0 0 0 16,0 0 1760-16,0 0 320 0,-3-4 64 0,3 4 16 16,0 0-560-16,0 0-128 0,0 0 0 0,0 0-16 15,8-4-816-15,3 1-176 0,3 1-16 0,4-1-16 16,1 2-160-16,6-1-16 0,3-1-16 0,2 1 0 16,-2-1 112-16,3 1 32 0,1-1 0 0,3 1 0 15,3-1-192-15,2 1-16 0,3 0-16 0,2 0 0 0,3-1-160 0,-2-1 0 16,-1 2 0-16,0 0 128 0,-2-1-128 0,-2-1 0 15,-2 0 0-15,-1-1 0 0,-3 3 0 0,-2 0 0 16,-1 0 144-16,-4 1-144 0,-2 0 0 0,-4 0 128 16,-7 1-128-16,-2 0 0 0,-3 0-192 0,-3 0-96 15,-7 0-32-15,0 0 0 16,0 0-2304-16,0 0-480 0</inkml:trace>
  <inkml:trace contextRef="#ctx0" brushRef="#br0" timeOffset="70444.31">6917 12562 11055 0,'0'0'976'0,"0"0"-784"15,0 0-192-15,-2-4 0 0,2 4 2816 0,0 0 528 0,-3-6 112 0,3 6 0 16,0 0-1408-16,0 0-272 16,0 0-64-16,0 0-16 0,0 0-896 0,0 0-176 0,0 0-48 0,0 7 0 15,2 1-256-15,-1 1-64 16,-1 5-16-16,-1 1 0 0,1 3 80 0,-1 3 32 0,0 3 0 0,0 3 0 15,1 3 96-15,-1 3 32 0,0 0 0 0,-1 1 0 16,-1 1-112-16,1 0-32 0,2 3 0 0,0 0 0 0,0 0-128 0,0-2-16 16,0-2-16-16,1 0 0 0,0 0-48 0,1-2-128 15,0-2 192-15,-1-3-64 0,1-1-128 0,-1-2 192 16,0-2-192-16,-1-3 192 0,-1-4-64 0,-1-1-128 31,-2-2 192-31,-1-1-64 0,0-1-1552 0,-1-2-320 0,0-2-64 0,-2-2-16 0</inkml:trace>
  <inkml:trace contextRef="#ctx0" brushRef="#br0" timeOffset="71717">1858 13730 9551 0,'0'0'416'0,"-5"0"96"0,0-1-512 0,-1 0 0 16,1 0 0-16,-1 1 0 0,0-1 1184 0,-1 0 128 16,2 0 32-16,-1 0 0 0,1 0-96 0,0-1-16 15,5 2 0-15,-5-1 0 0,-1 1-272 0,6 0-48 16,0 0-16-16,-4-1 0 0,4 1 32 0,0 0 0 15,0 0 0-15,0 0 0 0,0 0-288 0,0 0-48 16,0 0-16-16,0 0 0 0,0 0-224 0,0 0-48 16,0 0-16-16,0 0 0 0,0 0-144 0,0 0-16 0,0 0-128 15,0 0 192-15,5 5-192 0,3-1 176 16,1-1-176-16,2 0 160 0,2-2-32 0,2 0-128 16,3 0 192-16,2 0-64 0,2-1 0 0,2 0 0 15,2-1 0-15,2 1 0 0,-1-2-128 0,2-2 160 0,0 0-160 0,0 0 160 16,1 0-160-16,2 0 0 0,1 1 0 0,1-1 128 15,0 2-128-15,1 0 0 0,2-1 0 0,1-1 0 16,1 1 0-16,-2-3 0 0,-2 1 0 0,1-1 128 16,0 1-128-16,-1-2 0 0,1 0 0 0,2 1 0 15,0 1 0-15,3 0 0 0,1 1 0 0,-1-1 0 16,0 1 144-16,0 0-144 0,-2-2 160 0,2 1-160 16,0 0 144-16,1 2-144 0,0 0 128 0,4-1-128 15,1 2 0-15,2 0 0 0,1-1 128 0,-1-1-128 16,0 1 0-16,-1 1 0 0,1 0 0 0,0 1 0 15,2-2 0-15,-1 3 0 0,1 0 0 0,-2 0 0 16,0 0 0-16,-2 0 0 0,-1 1 0 0,0 1 0 0,0-1 0 0,0 1 0 16,1 0 0-16,0 0 0 0,2 0 0 15,-1 0 0-15,-2-1 0 0,1 0 128 0,-2 0-128 0,0 0 0 16,0 0 0-16,2 0 0 0,2 1 0 0,-1-1 0 16,1 2 0-16,0-2 0 0,-2-1 0 0,-1 0 0 15,1 0 0-15,0 1 0 0,1 0 0 0,2 0 0 16,0 0 0-16,0 0 0 0,-2-1 0 0,0 0 0 15,-3 0 0-15,0 0 128 0,0 1-128 0,0 0 0 0,-1 1 0 0,1 0 128 16,2-1-128-16,0 1 0 0,-2-1 0 0,-1 0 0 16,-4-1 0-16,1 0 0 15,0 0 0-15,-1 0 0 0,1-1 0 0,1 2 0 16,0 0 0-16,1-1 0 0,0 1 128 0,-3-1-128 0,-1-1 0 0,-2 0 128 16,-1-2 0-16,1 1-128 0,-1 0 192 0,-1-1-64 15,0 1-128-15,1 0 160 0,-1 0-160 0,-1 0 160 16,-1 0-32-16,-1 0-128 0,-1 0 192 0,-2 0-64 15,1 0-128-15,-1-2 128 0,-3 1-128 0,-1 0 128 16,-2 1 0-16,2-1-128 0,-3 0 192 0,0 1-64 16,-1 0 16-16,-2-1 0 0,1 1 0 0,-2 0 0 15,-3 0-144-15,-1 0 128 0,1-1-128 0,-3 1 128 16,-2 0-128-16,-1-1 0 0,-3 1 144 0,0 0-144 0,-6 2 176 0,0 0-48 16,0 0 0-16,0 0 0 0,0 0-128 0,0 0 0 15,0 0 0-15,0 0 0 16,0 0-944-16,0 0-112 0,-6 2-32 0,0-1-13280 0</inkml:trace>
  <inkml:trace contextRef="#ctx0" brushRef="#br0" timeOffset="72456.64">6775 13590 7359 0,'0'0'656'0,"0"0"-528"0,0 0-128 0,0 0 0 0,0 0 1600 0,0 0 272 16,0 0 64-16,0 0 16 0,0 0-592 0,-8 0-112 15,-2 0-32-15,2 0 0 0,-2 3-320 0,2 1-64 16,-3 2 0-16,1 1-16 0,-2 3-144 0,1 1-32 16,-3 3 0-16,2 1 0 0,-2 1-176 0,0 2-32 15,1-1-16-15,-2 0 0 0,2 1-96 0,2-1-32 16,0-1 0-16,2-1 0 0,3-1 160 0,1 0 16 15,4-2 16-15,1-1 0 0,1 0 16 0,3-1 0 16,2 1 0-16,3-1 0 0,3-3-96 0,0 1-16 16,2-1 0-16,2-3 0 0,0-1-64 0,2-1-32 0,1 0 0 15,0-4 0-15,2 0-32 0,0-2-16 0,0-2 0 0,-1-1 0 16,-1-2 16-16,-2-1 0 0,-1-1 0 0,-1-1 0 16,-1-1-16-16,0-2 0 0,-3-1 0 0,-2-1 0 15,-1 0-32-15,-1-1 0 0,-2 1 0 0,-3-1 0 16,0 0-16-16,-4 2 0 0,-2 0 0 0,-1 3 0 15,-2 1-16-15,-1 2-16 0,-2 3 0 0,-2 0 0 16,-1 3-160-16,-2 2 0 0,-3 4 0 0,-1 1 128 16,0 2-128-16,-1 3 0 0,-1 3 0 0,1 1 0 15,-1 1-192-15,0 3 192 0,1 0-160 0,1 2 160 0,-1-1-128 0,2 2 128 16,4-1 0-16,2-1-144 0,2 0 144 0,1-1-128 16,4 0 128-16,2 0-128 0,3 1 128 0,4-1-160 15,1 0 160-15,4-2-160 0,3-2 160 0,1-1 0 16,2-2 0-16,0-3 0 0,2-1 0 0,0-3 128 15,1-3-128-15,3-1 176 0,-2-3 16 0,2-1 0 16,-1-3 0-16,0-2 0 0,-2-3 128 0,-2-2 48 16,-2-2 0-16,-2-2 0 0,-1-1-16 0,-1-1 0 15,-3-2 0-15,-3 1 0 0,-1-1-128 0,-3 1-32 16,-3 1 0-16,1 4 0 0,-6 1-192 0,0 4 0 16,-3 2 128-16,-1 3-128 0,-3 4-144 0,-1 4-80 0,-2 3-16 0,1 4 0 31,0 3-528-31,1 3-96 0,-1 2-32 0,2 4-10320 0,-2 2-2080 15</inkml:trace>
  <inkml:trace contextRef="#ctx0" brushRef="#br0" timeOffset="73147.36">6053 14052 8287 0,'0'0'368'0,"0"0"80"0,-4-4-448 0,-1 1 0 0,5 3 0 0,-4-2 0 16,-1-2 3344-16,1 1 592 0,0 0 112 0,4 3 32 15,0 0-2384-15,0 0-480 0,0 0-80 0,0 0-32 16,0 0-496-16,3-5-96 0,1 1-32 0,3 1 0 15,1 1-160-15,2-1-48 0,2 1 0 0,4 0 0 16,4 1 48-16,1-1 0 0,1-1 0 0,3 1 0 16,3-1-48-16,2 0 0 0,3-2 0 0,4 2 0 15,1 1-80-15,5-2-32 0,3 0 0 0,3 0 0 0,0-2-160 0,4 1 128 16,-1-1-128-16,2 1 128 0,3-1-128 0,3 1 0 16,4-1 0-16,-2 1 0 0,-3-1 128 0,-1 2-128 15,1-1 128-15,-2 0-128 0,-1-3 0 0,-2 3 0 16,-3-1 0-16,-4 2 0 0,-3 0 0 0,-6 1 0 15,-4-1 128-15,-5 0-128 0,-4 1 0 0,-4 0 160 16,-4-2-160-16,-4 2 160 0,-3 0-160 0,-4-2 0 16,-1 2 0-16,-5 3 128 15,0 0-640-15,0 0-128 0,-7-2-16 0,-3 1-16 16,-2 2-2144-16,-4 0-416 0</inkml:trace>
  <inkml:trace contextRef="#ctx0" brushRef="#br0" timeOffset="73477.67">6312 14061 23551 0,'0'0'1040'0,"0"0"224"0,0 0-1008 0,0 0-256 15,0 0 0-15,0 0 0 0,0 0 896 0,0 0 128 16,0 0 16-16,-5 6 16 0,-1 2-576 0,-3 3-112 16,-2 3-32-16,-2 2 0 0,-2 2-32 0,1 2-16 15,-4 2 0-15,1 0 0 0,-3-1-288 0,0-1 128 16,1-2-128-16,1 1 0 0,-1 1 128 0,1-2-128 15,3 0 0-15,1-1 0 16,1-2-496-16,3-2-208 0,0-2-32 0,4-2-11808 0</inkml:trace>
  <inkml:trace contextRef="#ctx0" brushRef="#br0" timeOffset="73681.45">6684 13989 24879 0,'0'0'2208'0,"0"0"-1760"0,-4 2-448 0,-3 2 0 15,-1 2 640-15,-4 2 32 0,-3 2 16 0,-2 3 0 16,-3 1-48-16,-1 4 0 0,-2 0 0 0,0 3 0 16,-3-1-416-16,2 0-96 0,2 0 0 0,0 1-128 15,1-1 128-15,2 0-128 0,1 0 0 0,1 0 0 0,1-1 0 0,4 0 0 16,-1-2 0-16,3-2 0 16,2-3-1808-16,3-1-320 0,1-2-64 0,3-2-8944 15</inkml:trace>
  <inkml:trace contextRef="#ctx0" brushRef="#br0" timeOffset="73870.16">6779 14036 11967 0,'10'-8'528'0,"-10"8"112"0,0 0-512 0,0 0-128 15,0 0 0-15,0 0 0 0,0 0 3584 0,0 0 704 16,-1 8 128-16,-4 3 16 0,-1 2-3088 0,-4 3-640 0,-3 2-112 0,-2 2-16 16,0 1-208-16,0 2-48 15,-1 0 0-15,0 0 0 0,-1-1-320 0,1 0 0 0,-2-1 0 0,2 2 128 16,0-1-128-16,3-1 0 15,1 0 0-15,0-1 128 16,3-2-640-16,2-2-128 0,4-3-32 0,1-2-8208 16,4-2-1632-16</inkml:trace>
  <inkml:trace contextRef="#ctx0" brushRef="#br0" timeOffset="74028.9">7170 14031 18431 0,'4'-4'1632'0,"0"1"-1312"15,-4 3-320-15,0 0 0 0,0 0 2400 0,0 0 416 16,0 0 64-16,-5 7 32 0,-3 1-2032 0,-3 3-416 15,-3 5-80-15,-3 1 0 0,-2 2-208 0,-3 1-48 16,-3 1 0-16,1 0 0 0,0 0-128 0,0-2 128 16,0 1-128-16,3-2 128 0,2-1-128 0,2 1 0 15,2 1-192-15,3-3 192 16,3-1-1776-16,1-2-224 0,4-2-48 0</inkml:trace>
  <inkml:trace contextRef="#ctx0" brushRef="#br0" timeOffset="74186.78">7394 14064 20271 0,'0'0'896'0,"0"0"192"0,0 0-880 0,0 0-208 0,0 0 0 16,-6 1 0-16,-1-1 1328 0,-3 3 208 0,-2 3 64 0,-1 0 0 15,-1 2-1264-15,1 1-336 16,0 1 128-16,3-1-128 16,0 1-480-16,4 0-144 0,1-1-16 0,4 0-16 15,2-1-880-15,2-1-192 0,4 0-16 0,2-2-7072 0</inkml:trace>
  <inkml:trace contextRef="#ctx0" brushRef="#br0" timeOffset="74233.9">7432 14176 13647 0,'15'-6'592'0,"-9"4"144"0,2 1-592 0,-8 1-144 0,6-1 0 0,-6 1 0 16,0 0 832-16,0 0 144 0</inkml:trace>
  <inkml:trace contextRef="#ctx0" brushRef="#br0" timeOffset="76676.63">1573 14633 24879 0,'0'0'2208'0,"-1"-5"-1760"0,-4-2-448 16,3 2 0-16,2 5 928 0,-1-6 96 16,1 6 32-16,0 0 0 0,0 0-416 0,0 0-96 0,0 0-16 0,0 0 0 15,0 0-320-15,-3 8-64 0,-2 3-16 0,0 2 0 16,-2 3-128-16,1 1 0 0,-2 1 0 0,0-1 0 16,-1 3 0-16,1 1 0 0,-1 1 0 0,0 1 128 15,0 0-128-15,0-1 0 16,2-3 0-16,-1 1 0 0,1-3 0 0,3 0 128 0,-3-3-128 0,3-2 0 15,0-2 128-15,0-2-128 0,0-3 128 0,4-5-128 16,0 0 320-16,0 0 0 0,0 0-16 0,0 0 0 0,2-7 112 0,1-5 32 16,1-3 0-16,0-2 0 0,4-5-208 0,1-2-48 15,0-4 0-15,2-2 0 0,0 0-16 0,2-3-16 16,-1 0 0-16,1 1 0 0,-1-1-32 0,0 3-128 16,-2 4 192-16,-1 2-64 0,1 6 384 0,-4 2 80 31,1 5 16-31,-2 4 0 0,0 2-176 0,-5 5-48 0,0 0 0 0,0 0 0 0,5 8-384 0,0 2 0 15,-1 3 0-15,0 2 0 0,0 2 0 0,-1 2 0 16,0-1 0-16,1 2 0 0,-1 0 0 0,0 2 0 16,-1 1 0-16,2 0 0 0,-2 1 0 0,1-1 0 15,1 1 0-15,-1-2 0 0,0 0 0 0,0-2 0 32,0-1 0-32,-1-2 0 15,0-2-512-15,0-1-144 0,-1-2-32 0,0-2 0 16,-1-2-2464-16,-1-1-496 0</inkml:trace>
  <inkml:trace contextRef="#ctx0" brushRef="#br0" timeOffset="76851.67">1431 14818 33167 0,'0'0'2944'0,"0"0"-2352"0,0 0-464 0,0 0-128 0,0 0 496 0,0 0 80 16,0 0 0-16,0 0 16 0,6 2-592 0,4 0-128 15,5-1-32-15,2 0 0 0,5-1 160 0,4 0 0 16,3-1 0-16,3 0-128 15,2-2-528-15,3 0-112 0,0-2 0 0,4-2-16 0</inkml:trace>
  <inkml:trace contextRef="#ctx0" brushRef="#br0" timeOffset="77555.28">6914 14739 30639 0,'0'0'1344'0,"-4"-3"304"0,1-2-1328 0,-1 1-320 0,1 0 0 0,3 4 0 16,0 0 928-16,0 0 112 0,0 0 32 0,0 0 0 15,0 0-240-15,-5 4-64 0,0 3 0 0,2 1 0 16,0 3-448-16,0 3-80 0,2 1-32 0,1 3 0 16,0 0-64-16,1 1-16 0,0 0 0 0,1-1 0 0,0 2-128 0,0 0 0 15,-1-1 0-15,1-1 0 0,0 1 0 0,2 0 0 16,-2-3 128-16,-2 1-128 16,1-2-448-16,0-1-128 0,-1 0-32 0,0-2-10464 15,0 0-2080-15</inkml:trace>
  <inkml:trace contextRef="#ctx0" brushRef="#br0" timeOffset="77981">6893 14829 29487 0,'-5'-10'2624'0,"2"5"-2112"0,-2-4-512 0,3 1 0 16,1 1 1424-16,1-1 176 15,1 0 48-15,2 1 0 0,1-1-992 0,1 1-192 16,4 1-32-16,1 0-16 0,2 0-96 0,2-1 0 0,2 1-16 0,0 3 0 15,2-1-176-15,-1 0-128 16,0 1 192-16,-3 1-192 0,-2 2 128 0,-1 0-128 16,-1 1 0-16,-2 1 0 0,0 2 0 0,-3 0 0 0,-1 3 0 0,0-1 0 15,-4 2 0-15,0 1 0 0,0-1 0 0,-4 3 0 16,1 2 0-16,0-1 0 0,1 0 0 0,-1 0 0 16,1 0 0-16,0-1 0 0,2 0 0 0,-1-1 0 15,1-1 0-15,1-2 0 0,0 1 0 0,1 0 0 16,2-1 0-16,0 2 0 0,0-2 0 0,3 1 0 15,0-1 0-15,-1 2 0 0,2 0 0 0,0 2 0 16,-2 0 0-16,1 1 0 0,-2 0 0 0,1 0-144 0,-1 1 144 0,1-1 0 16,-3 2 0-16,0-1 0 0,-1-1 0 0,-2 1 0 15,0-1 0-15,-2-1 128 0,0-1 80 0,-1-1 32 16,-3 0 0-16,0-2 0 0,-2 0 352 0,-1 0 80 16,-1-2 16-16,-5 2 0 0,-1-3 48 0,3-2 16 15,0-2 0-15,-2 0 0 0,-2-2-240 0,1 0-64 16,-1-2 0-16,-6-4 0 0,2 0-256 0,9 3-48 0,1-2-16 0,-3-3 0 31,3 1-496-31,5 3-96 0,2-1-32 0,3 1 0 16,1 0-2720-16,3 1-560 0</inkml:trace>
  <inkml:trace contextRef="#ctx0" brushRef="#br0" timeOffset="78907.32">6997 14906 2751 0,'0'0'256'0,"0"0"-256"16,0 0 0-16,0 0 0 0,0 0 4336 0,0 0 816 15,-6 0 160-15,6 0 48 0,-6 2-4000 0,0 2-784 16,2 1-176-16,-1 0-16 0,1 0-192 0,-3 2-48 31,2 0 0-31,1 1 0 0,-1 0-144 0,1 0 0 0,-1-1 0 0,1 1 0 0,2-3 0 0,-2 1 0 16,2-1 0-16,2-5-7040 16,0 0-1456-16</inkml:trace>
  <inkml:trace contextRef="#ctx0" brushRef="#br0" timeOffset="80243.22">7298 13438 4607 0,'0'0'400'0,"0"0"-400"15,0 0 0-15,0 0 0 0,0 0 3648 0,0 0 656 16,0 0 128-16,0 0 32 0,0 0-2752 0,0 0-560 16,0 0-96-16,0 0-32 0,0 0-432 0,0 0-80 15,6 2-32-15,0-2 0 0,2-1-128 0,1-1-32 16,0-2 0-16,2 1 0 0,1-1 96 0,1-1 16 15,0 0 0-15,1-1 0 0,2 2 128 0,-1-3 16 16,-2 0 16-16,1-1 0 0,-1 0 16 0,1 0 0 16,-2 0 0-16,-1-1 0 0,0-2-160 0,1 1-16 0,-1-2-16 0,-1 0 0 15,0-1 32-15,0-2 16 16,0-1 0-16,2-3 0 0,0-1-16 0,0-1-16 0,0-1 0 0,0-1 0 16,1-2-144-16,-1-3-32 0,0-1 0 0,0-2 0 15,0-2-96-15,-1-2-32 0,0-3 0 0,-3-1 0 16,-2-2 96-16,-1 0 16 15,-3 1 0-15,-2 0 0 0,-2-1 144 0,-2 2 16 16,-2-1 16-16,-3 1 0 0,-2 0-112 0,-1 3-32 16,-1 1 0-16,-3 0 0 0,-2 2-272 0,-2 2 160 0,-1 0-160 0,-1 1 128 0,0 0-128 0,-1 3 0 15,-3 0-192-15,1 2 192 0,0 0-208 0,0 3 80 16,-2 2 128-16,3 2-208 0,1 2 208 0,1-1-144 16,0 3 144-16,1 2-128 0,1 1 128 0,3 2 0 15,-1 2 0-15,3 0-128 0,0 0 128 0,2 3 0 16,0 0-144-16,2 1 144 0,1 2-208 15,1 1 16-15,1 1 16 0,2 2 0 16,-1 0-688-16,2 1-144 0,0 2-16 0,2-1-16 16,1 2-1952-16,1-1-384 0,0 2-80 0,1-1-9584 0</inkml:trace>
  <inkml:trace contextRef="#ctx0" brushRef="#br0" timeOffset="80636.05">7468 12042 21183 0,'2'-12'944'0,"-1"5"192"0,1-2-912 0,0 1-224 0,-1 0 0 0,2 0 0 15,-3 0 1712-15,0 2 288 16,-3-2 64-16,0 2 16 0,-1 1-800 0,-2 0-144 0,0-1-48 0,-2 2 0 16,-2-1-240-16,-1 2-48 0,-1 1-16 0,-1 1 0 15,-2 1-432-15,0 1-96 16,-1 0 0-16,-2 1-16 0,0 0-240 0,0 2 0 15,-1 0 128-15,0 2-128 0,-1 0 0 0,2 1 0 0,-1-1 0 0,1 1 0 16,1 1 0-16,0-2 0 0,3 0 0 0,1-1 0 0,1 0 0 0,2-1 0 16,1-1 0-16,1 1 0 0,2-2 160 15,0 0-160-15,6-2 160 0,0 0-160 0,0 0 144 0,0 0-144 16,-2 6 128-16,2-6-128 0,0 6 192 0,2 1-64 16,2 0 0-16,0 1 0 0,1 1-128 0,2 1 192 15,1 2-192-15,1 0 192 0,0 0-192 0,2 0 0 16,2 0 0-16,1 2 0 0,0 0 0 0,2 0 0 15,-2-1 0-15,0 1 0 0,2-1 128 0,-2 0-128 16,1 0 0-16,-3-1 128 0,2-1-368 0,-2 0-80 16,0 0 0-16,0-1-16256 0</inkml:trace>
  <inkml:trace contextRef="#ctx0" brushRef="#br0" timeOffset="81472.53">8121 12008 21183 0,'-4'-11'1888'0,"4"11"-1504"15,-3-6-384-15,1 1 0 0,0-1 1376 0,2 6 208 16,0 0 32-16,0 0 16 0,0 0-336 0,-5 1-64 16,-1 3-16-16,1 2 0 0,-1 4-640 0,-1 2-144 15,3 3-32-15,-1-1 0 0,-2 1-176 0,-1 2-32 16,3 0-16-16,-1 2 0 0,2 0 0 0,-1-1 0 16,0 1 0-16,2-1 0 0,0-2 16 0,1 0 16 15,-1-2 0-15,1-2 0 0,1-2 64 0,0-1 16 0,-1-3 0 0,2-6 0 16,0 0 192-16,0 0 32 0,0 0 16 0,0 0 0 15,0 0 96-15,0 0 16 0,4-6 0 0,-2-3 0 16,1-3-240-16,2-5-32 16,-1-2-16-16,2-6 0 0,-1-2-160 0,2-3-48 0,1-1 0 0,0-1 0 15,1-1-144-15,0 3 0 0,0 0 0 0,-2 2 0 16,0 3 128-16,-1 2-128 0,1 2 0 0,-1 6 128 0,-1 2 0 0,1 3-128 16,-2 2 192-16,0 4-64 0,-4 4-128 0,0 0 0 15,0 0 0-15,7 5 0 0,0 3 0 0,-2 3 0 16,1 2 0-16,-1 2 0 0,-1 2 0 0,1 3 0 15,-2-1 0-15,0 2 0 0,1 1 0 0,-1 1 0 16,0 3 144-16,2-1-16 0,-1 0-128 0,1 0-208 16,0-2 48-16,1 0 16 0,-1-1 144 0,1-2 0 15,-2-4 0-15,0-2 0 0,2-2 0 0,-1-2 0 16,0-3 0-16,0-3 128 0,1 0-128 0,-6-4 128 16,6-1-128-16,2-3 128 0,0-2 0 0,1-4 16 15,-1-5 0-15,3-2 0 0,-1-4-16 0,2-1 0 0,0-2 0 0,2 0 0 16,-1-1-128-16,0 1 0 15,0 0 0-15,-1 2 128 0,-2 2-128 0,0 4 0 0,0 1 0 16,-3 3 0-16,-2 2 0 0,2 4 0 0,-2 1 0 16,-5 5 0-16,0 0 0 0,0 0 0 0,7 4 0 0,-1 1 0 15,-1 2 0-15,-1 2 0 0,1 0 0 0,-1 4 0 16,0 0 0-16,0 2 0 0,-2 2 0 16,0 0 0-16,-1 1 0 0,1 1 0 0,1-1 0 0,-1 1 0 15,0 1-320-15,0 0 16 0,0-1 0 0,1 0 0 16,-1 0-1552-16,1-2-320 0,0 0-64 0,2-3-9024 15,-1-1-1792-15</inkml:trace>
  <inkml:trace contextRef="#ctx0" brushRef="#br0" timeOffset="81739.43">8728 12340 15663 0,'-9'11'1392'0,"6"-4"-1120"0,0 1-272 0,0 1 0 16,-1 1 1792-16,2 1 288 15,1 1 64-15,0 0 16 0,1 0-480 0,1-1-80 0,1 0-32 0,4-1 0 16,0-1-432-16,3-1-96 0,1-2-16 0,2-1 0 16,1-2-320-16,2-1-80 0,-2-2-16 0,1-1 0 15,0-1 160-15,1-4 16 16,-2-1 16-16,-1-2 0 0,0-2 224 0,-3-2 32 16,-1-3 16-16,-3 1 0 0,-1-3-224 0,-1 0-32 15,-3-2-16-15,-1 1 0 0,-3 2-272 0,-1 1-48 0,-2 3-16 0,-1 2 0 16,-1 2-208-16,-2 4-64 0,-2 1 0 0,1 3 0 15,-1 2-192-15,-1 4-256 0,0 1 48 0,-3 3 16 32,3 2-1184-32,-1 2-224 0,2 2-64 0,2 0 0 15,1 2-1616-15,2-1-336 0</inkml:trace>
  <inkml:trace contextRef="#ctx0" brushRef="#br0" timeOffset="84522.22">9626 12910 13823 0,'0'0'608'0,"-5"-2"128"0,1-1-592 0,0 1-144 0,4 2 0 0,-5-2 0 16,1 0 2368-16,4 2 432 0,0 0 80 0,0 0 32 16,-5-4-928-16,5 4-192 0,0 0-48 0,0 0 0 15,0 0-528-15,0 0-96 0,0 0-32 0,0 0 0 16,0 0-368-16,9-1-80 0,1-1 0 0,2 0-16 15,0 0-304-15,3 2-48 0,-1-1-16 0,1 0 0 0,2-1-128 0,0 1-128 16,1-1 192-16,0 0-192 0,-1 2 128 0,0-1-128 16,-3 0 0-16,1 0 0 0,-1 1 0 0,-2-1-176 15,-2 1 0-15,-2 2 0 16,-1-2-2704-16,-7 0-560 0</inkml:trace>
  <inkml:trace contextRef="#ctx0" brushRef="#br0" timeOffset="84710.06">9478 13167 25791 0,'0'0'2304'0,"0"0"-1856"0,0 0-448 0,0 0 0 16,0 0 2304-16,0 0 352 15,0 0 80-15,0 0 16 0,0 0-1744 0,4 5-352 16,2-1-64-16,3 0-16 0,3 0-240 0,3-2-48 16,0 1-16-16,4-2 0 0,2 0-16 0,1 0-16 15,1 1 0-15,3-2 0 0,-1-2-240 0,2 0 144 0,-1-1-144 0,1 0 128 16,-2-2-128-16,-2 0-192 0,-2-2 32 15,0 2 16 1,1 0-2608-16,-4 1-528 0</inkml:trace>
  <inkml:trace contextRef="#ctx0" brushRef="#br0" timeOffset="85920.99">12042 11897 4607 0,'0'0'192'0,"3"-6"64"0,0 0-256 0,0-1 0 15,0 0 0-15,-1 1 0 0,-2 0 2784 0,1 1 512 16,1-1 96-16,0 1 32 0,-2-1-1680 0,1 1-336 15,-1-1-64-15,0 2 0 0,0 4-288 0,2-5-48 0,-1 1-16 0,-1 4 0 16,0 0-272-16,2-4-48 16,-2 4-16-16,2-5 0 0,-2 5-144 0,0 0-16 15,3-5-16-15,-3 5 0 0,0 0-16 0,0 0 0 0,0 0 0 0,0 0 0 16,0 0-48-16,0 0-16 0,4 7 0 0,-2 2 0 16,-1 2-16-16,-1 4-16 15,0 1 0-15,0 3 0 0,0 2-144 0,1 4-32 16,-1 0 0-16,0 4 0 0,-1 1-48 0,0 5-16 15,-1 4 0-15,1 4 0 0,-2 2-128 0,2 4 0 0,0 4 0 0,0 2 0 0,0 2 0 0,0 2 0 16,0 5 0-16,1 1 192 16,0 1-64-16,1 1-128 0,0 0 192 0,-1 0-64 0,0 1 32 15,0 1 0-15,0-2 0 0,0 2 0 0,-1-3 96 0,1-4 0 16,0-2 16-16,1-3 0 0,2-2 112 0,-1-3 0 16,1-5 16-16,-1-1 0 0,0-2-96 0,1-3-32 15,0-2 0-15,0-5 0 0,0-3-80 0,-2-3 0 16,1 0-16-16,0-2 0 0,-1-1-32 0,-1-2 0 15,0-3 0-15,0-1 0 0,0-1-16 0,-1-2-128 16,-1-1 192-16,1-1-64 0,0-3-128 0,0-1 0 16,1-3 0-16,-3 3 128 15,0-1-512-15,3-9-128 0,0 0 0 0,0 0-16 16,0 0-1584-16,0 0-304 0,0 0-64 0,-3-10-12480 0</inkml:trace>
  <inkml:trace contextRef="#ctx0" brushRef="#br0" timeOffset="86312.97">12050 12052 23263 0,'0'0'1024'0,"1"-6"224"0,1 0-992 0,-1 0-256 16,-1 6 0-16,0 0 0 0,0 0 1136 0,0 0 176 15,0 0 32-15,0 0 16 0,0 0-464 0,-7 3-112 16,-1 3-16-16,0 4 0 0,-3 3-480 0,0 4-96 16,-2 2-32-16,0 3 0 0,0 1-160 0,-1 2 128 15,-1-1-128-15,1 2 128 0,0 2-128 0,0-1 0 16,0 0 0-16,1 0 0 0,1 0 0 0,1-2-192 16,1-2 32-16,1-2 16 15,2-2-720-15,1-4-144 0,3-2-16 0,1-2-7616 0,2-2-1504 16</inkml:trace>
  <inkml:trace contextRef="#ctx0" brushRef="#br0" timeOffset="86485.93">12076 12355 12895 0,'0'0'576'0,"0"0"112"0,0 0-560 0,-6 7-128 0,-2 2 0 0,2 4 0 16,-5 1 2976-16,0 4 560 0,-1 2 112 0,-1 1 32 16,-1-1-2320-16,0 4-464 0,-1 1-80 0,0 1-32 15,1 1-464-15,1-1-112 0,1-1-16 0,0 2 0 16,1-1-192-16,0 2 144 0,1-2-144 0,2 0 128 15,-2 0-320-15,2-1-64 0,2-1 0 0,1-2-8448 16,3-3-1664-16</inkml:trace>
  <inkml:trace contextRef="#ctx0" brushRef="#br0" timeOffset="86655.93">12046 12832 20271 0,'0'0'1792'0,"-4"5"-1424"15,-3 3-368-15,-1 3 0 0,-1 2 1024 0,-2 4 128 16,-1 1 16-16,-2 3 16 0,-1 2-384 0,0 1-80 15,1 1-16-15,0 1 0 0,1 2-496 0,0-1-208 16,2-1 176-16,2 1-176 0,0-1 144 0,1 0-144 0,0-1 128 16,3-1-128 15,0 0-1456-31,2-1-368 0,-1 19-80 0,6-13-8432 0</inkml:trace>
  <inkml:trace contextRef="#ctx0" brushRef="#br0" timeOffset="86801.13">12082 13420 20671 0,'-16'19'912'0,"8"-8"192"0,-1 3-880 0,-1 4-224 0,-1 0 0 0,0 3 0 16,0 0 224-16,0 0 0 0,0 0 0 0,1 0 0 15,2 1-32-15,0 0 0 0,-2-3 0 0,3-2 0 32,3-1-192-32,1-2-208 0,1 0 32 0,0-2-6288 0,2-2-1280 0</inkml:trace>
  <inkml:trace contextRef="#ctx0" brushRef="#br0" timeOffset="86880.26">11985 13783 7359 0,'0'0'656'0,"0"0"-528"0,0 0-128 0,-1 7 0 0,-1 0 3840 0,-2 3 752 0,-2 0 144 0,0 2 16 0,-2 3-3008 0,-1-1-592 32,0 4-128-32,1 0-32 0,-1 2-816 0,1 0-176 15,-1-1 0-15,2-2-8320 16,0 0-1664-16</inkml:trace>
  <inkml:trace contextRef="#ctx0" brushRef="#br0" timeOffset="88027.34">12108 12450 7359 0,'0'0'656'0,"0"0"-528"16,-5-2-128-16,5 2 0 0,-5-1 2848 0,-1 0 544 15,1-1 96-15,5 2 32 0,0 0-1888 0,0 0-368 16,0 0-80-16,0 0-16 0,0 0-672 0,0 0-144 16,0 0-32-16,0 0 0 0,5 5-16 0,1-1-16 15,1 0 0-15,3-2 0 0,1-1-32 0,2 0 0 16,3 0 0-16,1-1 0 0,1 0 64 0,2 0 0 16,2-2 0-16,3 1 0 0,-1 0 0 0,4 0 0 15,3-2 0-15,1 1 0 0,1 0-112 0,1 0-16 16,0-2 0-16,0 1 0 0,0-1-192 0,1 0 176 0,1 1-176 0,1 0 160 15,0 1-160-15,1-1 0 16,2 1 0-16,2 1 128 0,0-1-128 0,-1 0 128 16,-2 0-128-16,0-1 128 0,-1 0-128 0,2 0 0 0,-1-1 0 0,2 2 0 15,0 0 0-15,1 1 0 0,0 0 0 0,1-1 0 16,-1-2 0-16,-1 0 0 0,-3 0 0 0,0-1 0 16,-2 2 0-16,0-2 128 0,1 1-128 0,-1 1 192 15,-1-1 0-15,3 2 16 0,-1-1 0 0,1 0 0 0,1-1 112 0,-2 0 0 16,0 0 16-16,-2-1 0 0,0 1-144 15,1-1-16-15,1 1-16 0,0 0 0 16,3-1-160-16,-1 2 0 0,4-2 144 0,1 1-144 0,0 0 0 0,0-1 0 16,-1 0 0-16,0-1 128 0,1 2-128 0,0-1 0 15,1 1 0-15,-1 1 0 0,0 1 0 0,0-1 0 16,-1 0 0-16,-2 0 0 0,-2-1 0 0,0 1 0 16,-5 0 0-16,-1 1 128 0,-2-1-128 0,-3 1 0 15,1-2 128-15,-2 1-128 0,0-1 0 0,-1 1 144 16,2 0-144-16,-4-1 0 0,-1 1 176 0,0 0-176 15,-1-1 160-15,-1 1-160 0,0 0 128 0,-4 0-128 0,2 0 0 0,-2 1 144 16,-3 0-144-16,-1 0 0 16,-1 0 0-16,-1 0 128 0,-1 1-128 0,0-1 0 15,-1 1 144-15,-1 1-144 0,0 0 0 0,0 0-128 0,-1 0 0 0,-1 0 0 32,1 1-576-32,-1 0-96 0,-6-1-32 0,6 2-8960 0,-6-2-1808 0</inkml:trace>
  <inkml:trace contextRef="#ctx0" brushRef="#br0" timeOffset="88654.42">15269 12228 8287 0,'0'0'736'0,"0"0"-592"0,0 0-144 0,0 0 0 16,0 0 2112-16,0 0 384 0,-9 0 64 0,9 0 32 15,0 0-1088-15,0 0-224 0,0 0-32 0,0 0-16 16,0 0-272-16,0 0-48 0,0 0-16 0,7 0 0 15,0 0-224-15,4-1-48 0,2 0-16 0,3-1 0 16,2 0-256-16,3 0-48 0,1 0-16 0,3 1 0 0,0-1-32 0,3-1-16 16,2 2 0-16,2 0 0 0,1-1 80 0,3 0 0 15,-1 0 16-15,0-1 0 0,0 0-80 0,0 0-32 16,1-2 0-16,-1 2 0 0,1-1-224 16,-1 0 144-16,-1 1-144 0,2 1 128 0,0 0-128 0,-2-2 0 15,-1 2 144-15,-2 0-144 0,-2 0 128 0,-2 0-128 16,-4 0 128-16,-2 1-128 0,-2 0 0 0,-4 0 144 15,-1-1-144-15,-3 1 0 0,-1 0 176 0,-3 0-176 16,-7 1 160-16,0 0-160 0,0 0 0 0,0 0-160 16,5 0 0-16,-5 0 0 15,0 0-800-15,0 0-144 0,0 0-48 0,0 0 0 16,0 0-1776-16,0 0-352 0</inkml:trace>
  <inkml:trace contextRef="#ctx0" brushRef="#br0" timeOffset="89093.92">16192 12154 6447 0,'0'0'272'15,"0"0"80"-15,0 0-352 0,0 0 0 0,0 0 0 0,0 0 0 0,0 0 2880 0,0 0 512 16,3-2 112-16,-3 2 16 0,0 0-1616 0,0 0-320 15,3-2-64-15,-3 2-16 0,0 0-416 0,5-3-64 16,-5 3-32-16,0 0 0 0,0 0-272 0,0 0-48 16,3-2-16-16,-3 2 0 0,0 0-160 0,0 0-48 15,0 0 0-15,0 0 0 0,0 0-16 0,0 0-16 16,0 0 0-16,0 0 0 0,6-1-32 0,-6 1 0 16,0 0 0-16,0 0 0 0,0 0-128 0,0 0-16 15,0 0-16-15,3 6 0 0,-2 0-32 0,1 2 0 16,-1 2 0-16,-1 1 0 0,-1 1 0 0,2 1 0 15,-2 1 0-15,0 5 0 0,-1 4-32 0,2 1-16 0,-1 3 0 0,0 3 0 16,-1 3-144-16,0 3 192 0,2 2-192 0,3 3 192 16,-2 1-192-16,2 0 0 15,0-2 0-15,2 1 128 0,-1-1-128 0,2-2 128 16,-1-2-128-16,1-1 128 0,-3-5 64 0,0-1 16 16,-1-3 0-16,1-1 0 0,0-5-208 0,-3-1 144 0,0-2-144 0,0-4 128 15,0-2 32-15,0-1 0 0,-3-3 0 0,0 0 0 16,3-7-32-16,-2 6-128 0,2-6 192 0,0 0-64 31,0 0-736-31,-5 2-160 0,5-2-16 0,-6 0-16336 0</inkml:trace>
  <inkml:trace contextRef="#ctx0" brushRef="#br0" timeOffset="90743.06">12109 13291 4607 0,'0'0'400'0,"0"0"-400"15,0 0 0-15,0 0 0 0,0 0 2096 0,0 0 336 31,-5 4 64-31,5-4 0 0,-5 0-1152 0,5 0-224 0,-6 1-48 0,6-1-16 0,-5 0 48 0,5 0 16 32,0 0 0-32,0 0 0 0,-6-1-32 0,6 1 0 15,0 0 0-15,0 0 0 0,-4-2-48 0,4 2-16 16,0 0 0-16,0 0 0 0,0 0-320 0,0 0-64 0,0 0 0 0,0 0-16 16,0 0-208-16,3-6-32 0,-3 6-16 0,6-4 0 15,-1 0-144-15,2 2-32 0,0-1 0 16,2 1 0-16,2 1-192 0,1-1 144 15,-1 1-144-15,4 0 128 0,0-1 0 0,3 0 0 16,0 0 0-16,2 1 0 0,2-1-128 0,-1 1 128 0,1-1-128 0,2 0 128 16,3 2-128-16,0-1 192 0,2 0-192 0,-1 0 192 15,1 0-192-15,0-1 0 0,-2 0 0 16,1 0 128-16,-1 0-128 0,1 1 0 0,-1 0 0 0,2 0 0 16,-1-1 0-16,0 2 0 0,0-1 0 0,2 1 0 15,1 0 0-15,0 0 0 0,-1 0 0 0,0 0 0 16,-1-1 0-16,0 0 0 0,-3 0 0 0,0 0 0 15,1 0 0-15,-1 0 128 0,0-1-128 0,2-1 0 16,-1 0 128-16,1 1-128 0,-1 1 0 0,2 0 128 0,1 0-128 0,0-2 0 16,-1 0 0-16,2 1 0 0,0-1 0 0,-1-1 0 15,0 0 0-15,0-1 0 0,0 1 0 0,-1 0 128 16,1-1-128-16,0 2 0 0,0 0 0 0,1-1 0 16,2 1 128-16,1 0-128 0,0-1 128 0,3 0-128 15,-1 0 192-15,0-1-64 0,-2 1 0 0,2-1-128 16,-1 1 192-16,-1 1-64 0,-1-2-128 0,-1 2 0 15,0 0 144-15,0-1-144 0,1 1 0 0,1 0 128 16,0 0-128-16,-1-1 0 0,0 1 0 0,-1-1 0 16,-3-1 0-16,2 1 128 0,0-1-128 0,0 1 0 15,-1 0 0-15,-1-1 0 0,2 1 0 0,1-1 0 16,0 2 0-16,1-1 0 0,0 0 0 0,0 1 0 16,-1 0 0-16,0 1 0 0,-3-1 0 0,1 1 0 15,-2-1 0-15,0 0 0 0,0-1 0 0,-3 0 0 16,0-1 0-16,1 2 128 0,-2 0-128 0,1 0 0 15,1-1 0-15,2 1 0 0,-1-1 0 0,2 0 0 0,2 1 0 0,-3 1 0 16,0 1 0-16,-1 1 0 0,0 0 0 0,-2 0 0 16,2-1 0-16,-3-1 128 15,2 1-128-15,-1 0 0 0,0 0 0 0,-1 0 0 0,0-1 0 0,0 0 0 16,2 1 0-16,-1-2 144 0,0 1-144 0,-1 0 0 0,3 0 144 0,-3 0-144 16,0-2 0-16,-1 2 144 0,0 1-144 0,-1 0 0 15,1-1 0-15,-1 1 0 0,2-1 0 0,-1 1 128 16,1 0-128-16,-3 0 0 0,1-1 0 0,0 0 0 15,0 1 0-15,0 0 0 0,0-2 0 0,0 2 0 16,-1-1 0-16,1 1 0 0,-5 0 128 0,2 0-128 16,-3-1 0-16,1-1 128 0,-2 1 48 0,0 1 0 15,-4 0 0-15,0 0 0 0,-3-1-176 0,1-1 160 16,-1 2-160-16,0 0 160 0,-3-1 32 0,1 0 16 16,-6 2 0-16,5-2 0 0,-5 2 16 0,0 0 0 15,0 0 0-15,0 0 0 0,3-3-16 0,-3 3 0 0,5-2 0 0,-5 2 0 16,0 0-208-16,0 0 144 0,0 0-144 0,0 0 128 15,0 0-384-15,0 0-96 0,0 0-16 0,0 0 0 32,0 0-2064-32,0 0-432 0,0 0-80 0,0 0 0 0</inkml:trace>
  <inkml:trace contextRef="#ctx0" brushRef="#br0" timeOffset="90868.8">16305 12949 23039 0,'0'0'2048'0,"0"0"-1648"0,0 0-400 0,0 0 0 0,0 0 752 0,0 0 64 16,0 0 16-16,0 0 0 0,0 0-320 0,0 0-48 16,0 0-16-16</inkml:trace>
  <inkml:trace contextRef="#ctx0" brushRef="#br0" timeOffset="94589.85">15978 13322 10079 0,'0'0'448'0,"0"0"80"0,0 0-528 0,0 0 0 15,0 0 0-15,0 0 0 0,0 0 1152 0,-4 5 112 16,4-5 16-16,-3 4 16 0,3-4-208 0,-4 6-64 16,4-6 0-16,-3 5 0 0,3-5-256 0,0 0-64 15,0 0-16-15,0 0 0 0,-2 7-80 0,2-7-16 0,0 0 0 0,0 0 0 16,0 0 48-16,0 0 16 15,-1 6 0-15,1-6 0 0,0 0 80 0,0 0 16 16,0 0 0-16,0 0 0 0,0 0-176 0,0 0-16 0,5 5-16 0,2-2 0 16,0-1-128-16,0-1-32 0,2 0 0 0,2-1 0 15,1-1-96-15,2 0-32 0,3 0 0 0,-1-2 0 16,1-3 16-16,2 0 0 0,-1-1 0 0,1-2 0 0,0-1 144 0,-1-1 32 16,1 0 0-16,1-1 0 0,1-1 64 0,0-2 32 15,1-4 0-15,1-1 0 0,1-1-96 0,-1-2 0 16,4-1-16-16,0-4 0 0,3-3-112 0,1-2-32 15,0 0 0-15,1-4 0 0,1-1-96 0,-4-3 0 16,-3-1-16-16,-3 0 0 0,-3 1 144 0,-2-2 16 16,-3 0 16-16,-3-2 0 0,-3-1 80 0,-2-2 16 15,-3 0 0-15,-4-2 0 0,-2-1-208 0,-1 1-48 16,-3 1 0-16,0 0 0 0,-3 1-192 0,0 1 0 16,-1 3 128-16,0 2-128 0,-1 1 128 0,-1 3-128 0,-1 1 176 0,1 2-176 15,-3 2 0-15,2 4-192 0,0 3 0 0,0 3 0 16,-1 0 192-16,-1 4-192 15,0 3 192-15,-2 2-192 0,1 3 48 0,-1 3 16 16,1 2 0-16,-1 4 0 0,0 2-48 0,0 1 0 16,1 2 0-16,0 2 0 0,1 1 176 0,2 2-192 15,-3 1 192-15,2 0-192 0,1-1-32 0,2 1-16 16,1 0 0-16,2 0 0 16,2 0-208-16,0-1-32 0,2 0-16 0,2 0 0 15,2 0-192-15,0-1-32 0,0 0-16 0,1-1 0 16,0 1-992-16,-1-7-208 0,3 6-48 0,-3-6-7616 15,6 4-1520-15</inkml:trace>
  <inkml:trace contextRef="#ctx0" brushRef="#br0" timeOffset="94904.78">16657 11633 22911 0,'0'0'1024'0,"0"-7"192"15,-1 2-960-15,1-1-256 0,-3 1 0 0,-1-1 0 0,0 2 1488 0,-1-1 256 16,-3 2 48-16,-1 0 16 0,-2 0-896 0,-1 2-176 15,1 0-32-15,-4 1-16 0,-1 0-384 0,0 1-80 16,-3 0-16-16,0 2 0 16,-1-1-208-16,1 1 176 0,-1 2-176 0,0 0 160 0,0 2-160 0,0 0 0 15,2 1 0-15,0 0 128 16,2-1-128-16,1 1 0 0,3-1 0 0,2-1 0 0,2-1 0 0,0-1 0 16,1 1 128-16,3-1-128 0,4-4 432 0,0 0 0 15,-2 4 0-15,2-4 0 0,0 7-96 0,1 0-16 16,0-2 0-16,0 3 0 0,1 2-176 0,1 0-144 15,1 1 192-15,0 1-192 0,3 0 144 0,-2 1-144 16,3 2 0-16,0 1 144 0,-1-1-144 0,2 2 0 0,0-2 144 0,1 0-144 16,1-1 128-16,0-1-128 0,0 1 160 0,1-1-160 15,0-2-208-15,0-1-144 0,-1-1-32 0,1-2-15632 16</inkml:trace>
  <inkml:trace contextRef="#ctx0" brushRef="#br0" timeOffset="95799.51">16146 11150 25391 0,'0'0'1120'0,"0"-7"240"0,0 1-1088 0,2-1-272 0,1 1 0 0,-3 6 0 15,0 0 944-15,0 0 128 0,0 0 16 0,0 0 16 0,-6 4-480 0,-1 2-112 16,0 2 0-16,1 2-16 16,-2 2-304-16,1 2-64 0,0 3-128 0,0 0 192 0,-1 1 0 0,2 1-16 15,0-2 0-15,1 1 0 0,0-2 80 0,2-1 32 16,-1-2 0-16,0-2 0 0,1-1 224 16,1-2 32-16,2-8 16 0,0 0 0 0,0 0 208 0,0 0 32 15,0 0 16-15,0 0 0 0,0 0-64 0,0-7-16 16,1-3 0-16,2-3 0 0,1-4-384 0,1-2-80 15,0-3-16-15,1-2 0 0,1 0-128 0,2-1-128 16,-1-4 144-16,1 2-144 0,0 0 128 0,0 2-128 16,-3 2 0-16,1 3 0 0,-2 3 0 0,1 2 0 15,-2 4 0-15,1 3 0 0,-2 1 0 0,-3 7 0 16,0 0 0-16,0 0 0 0,0 0 0 0,6 5-192 16,-2 2 192-16,0 3-160 0,0 0 160 0,0 2-160 15,0 0 160-15,1 2-160 0,-2 2 160 0,2-1 0 16,-1 1 0-16,0-1 0 0,1-1 0 0,-1 3 0 0,2-1 0 0,-1 0 0 15,0-2 0-15,0-1 0 0,-1-3 0 0,1-2 0 16,-1-2 0-16,-4-6 0 0,0 0 0 0,8 4 0 16,0-3 128-16,-1-3-128 0,0-5 160 0,0-2-160 15,1-3 240-15,2-2-48 0,0-4-16 0,1-3 0 16,1-2-176-16,1 0 192 0,1 0-192 0,0 0 192 16,0 1-192-16,-1 2 0 0,-2 2 144 0,0 3-144 15,0 3 192-15,-2 3-48 0,-2 3 0 0,-2 1 0 16,-5 5-144-16,0 0 0 0,0 0 0 0,6 6 0 0,-2 1 0 0,0 3 0 15,-2 2 0-15,-1 2 0 0,-1 0 0 0,0 2 0 16,0 2 0-16,0 1 0 0,0 0 0 0,0 2 0 16,-1 0 0-16,0 1 0 0,0 0 0 0,1 0 0 15,0-2 0-15,1 0 0 0,0-1-288 0,1-3-96 16,0-2 0-16,3 0-16 16,0-2-1504-16,1-2-288 0,0-3-64 0,2-1-14160 0</inkml:trace>
  <inkml:trace contextRef="#ctx0" brushRef="#br0" timeOffset="96067.16">16773 11321 14735 0,'0'0'1312'0,"-4"5"-1056"0,1 0-256 0,0 1 0 16,1 0 1872-16,-1 2 320 0,0 1 64 0,2 1 16 16,1-1-720-16,0-1-144 0,0 1-16 0,1 0-16 15,2-1-336-15,1-1-64 0,0 0-16 0,0-2 0 16,-4-5-304-16,7 5-64 0,1-2-16 0,-3-1 0 15,3-2 176-15,0-2 16 0,-1-2 16 0,1-3 0 16,0-1 240-16,-1-1 32 0,0-4 16 0,0 0 0 16,-2 0-176-16,0 0-48 0,-2-1 0 0,-2-1 0 15,-1 1-336-15,-1 2-80 0,-1 1-16 0,-1 1 0 16,0 2-144-16,0 3-16 0,-5-1-16 0,-1 5 0 0,1 1-240 0,-1 3 0 16,-1 3-192-16,-1 3 192 31,-1 2-1504-31,0 1-192 0,1 1-32 0,1 2-10608 15,1 2-2112-15</inkml:trace>
  <inkml:trace contextRef="#ctx0" brushRef="#br0" timeOffset="98181.43">18407 12550 12431 0,'0'0'544'0,"0"0"128"0,0 0-544 0,0 0-128 0,4-4 0 0,-4 4 0 0,0 0 1472 15,0 0 256 1,-4-4 48-16,2 2 16 0,2 2-128 0,-4-2-32 16,-4 1 0-16,2-1 0 0,6 2-528 0,0 0-96 0,0 0-32 0,0 0 0 0,0 0-160 0,0 0-48 15,0 0 0-15,9 0 0 0,2 1-64 0,4-1 0 16,0-1-16-16,3 0 0 0,0-2-176 0,4 0-16 16,2-1-16-16,3-1 0 0,1 1-160 0,3-1-16 15,-2 0-16-15,3 1 0 0,1-1-128 0,-1 1-32 16,-2-1 0-16,0 1 0 0,-1 2-128 0,-2-2 0 15,-4 1 0-15,-2 0 0 0,-2 0 0 0,-4 0 128 0,1 1-128 0,-5 1 0 16,-1 0 128-16,0 0-128 16,-5 0 0-16,-5 1 128 0,7 0-128 0,-7 0-176 15,0 0 48-15,0 0 0 16,0 0-640-16,0 0-112 0,0 0-16 0,0 0-16 31,0 0-1888-31,0 0-368 0,-6 4-80 0,1 1-16 0</inkml:trace>
  <inkml:trace contextRef="#ctx0" brushRef="#br0" timeOffset="98474.23">18786 12317 23951 0,'-8'-16'1056'0,"5"10"224"0,-1-1-1024 15,1 1-256-15,0 0 0 0,-1 1 0 0,0 0 1136 0,1 1 160 16,3 4 48-16,0 0 0 0,0 0-176 15,0 0-16-15,0 0-16 0,0 0 0 0,0 0-528 0,-2 6-96 16,-1 3-32-16,2 3 0 0,0 3-160 0,0 1-48 16,0 3 0-16,0 2 0 0,-1 2 160 0,-1 2 16 15,1 0 16-15,1 3 0 0,0 1-48 0,0-1-16 16,-1 0 0-16,1-2 0 0,1 0-208 0,0 0-32 16,0-2-16-16,1-1 0 0,0-1-144 0,0-1 128 15,-1-1-128-15,0-3 128 0,1-2-128 0,-1-2 160 0,-1-1-160 0,1-2 160 16,0-2-160-16,0-2 192 15,0-6-192-15,-1 6 192 16,0 0-1520-16,1-6-288 0,0 0-64 0,0 0-14448 0</inkml:trace>
  <inkml:trace contextRef="#ctx0" brushRef="#br0" timeOffset="99541.72">20799 11602 5519 0,'0'0'496'0,"0"-6"-496"0,1 0 0 0,-1-1 0 15,0 1 1776-15,0-1 256 0,1-1 48 0,-1 1 16 16,0-1-816-16,0 1-176 16,0 0-16-16,1 0-16 0,0-1-64 0,0 2-16 0,-1-2 0 0,1 1 0 15,0 1 16-15,1-1 0 0,-1 2 0 0,1-1 0 16,0 1 0-16,0-1 0 15,-2 6 0-15,2-5 0 0,-2 5-144 0,3-6-32 0,-3 6 0 0,0 0 0 16,3-3-304-16,-3 3-64 0,0 0-16 0,0 0 0 16,0 0-80-16,0 0-32 0,0 0 0 0,0 0 0 15,0 0-64-15,3 5-16 0,-1 3 0 0,1 2 0 16,-1 2-96-16,0 1-32 0,1 3 0 0,0 0 0 16,-1 2-128-16,0 3 0 0,1 2 0 0,3 1 0 15,-4 1 0-15,1 3 0 0,1 1 0 0,0 3-176 0,0 1 176 0,2 3 0 16,-1 1 0-16,3 1-128 0,-2 4 128 0,0 2 0 15,1 1 0-15,-1 3 0 0,1-1 0 0,1 2 0 16,-2 3 0-16,0 2 0 16,-2 0 224-16,1 1-32 0,-2 2 0 0,0 0 0 0,-3 1-32 0,1 0-16 15,-1 0 0-15,-1 2 0 0,-1 0 32 0,0 1 0 16,0-1 0-16,-1 1 0 0,1-3 128 0,0-1 16 16,1-1 16-16,0 24 0 0,1-10 112 0,1-9 0 15,1-5 16-15,1-4 0 0,2-5 64 0,-1 0 16 16,1-2 0-16,-1-2 0 0,0-4-304 0,1-1-64 15,-2-2-16-15,1-2 0 0,0-2-160 0,-2-1 160 0,0-2-160 0,0-1 160 16,2-4-160-16,-2-1 160 0,-3-2-160 0,1-2 160 16,0-4-32-16,-1-2-128 15,-2 0 192-15,1-1-64 0,0-4-128 0,2-8-224 16,-4 7 48-16,4-7 16 16,-7 3-528-16,2-3-96 0,-2-2-32 0,-1-4-11248 15,-3-5-2256-15</inkml:trace>
  <inkml:trace contextRef="#ctx0" brushRef="#br0" timeOffset="99980.49">20874 11660 25791 0,'-2'-11'1152'0,"2"11"224"0,0 0-1104 0,0 0-272 15,0 0 0-15,0 0 0 0,0 0 496 0,0 0 32 16,-5 5 16-16,-2 0 0 0,-1 4-272 0,-2 4-48 16,-1 5-16-16,-1 1 0 0,-2 3-208 0,1 4 0 15,0 1 0-15,-1 4 0 0,-1 0 0 0,0 0 0 0,-2 2 0 0,0-3 0 16,-1 0-160-16,0 1-80 0,-3 0-16 0,0-2 0 31,1-1-992-31,2-4-208 0,3-2-32 0,2-3-9264 0</inkml:trace>
  <inkml:trace contextRef="#ctx0" brushRef="#br0" timeOffset="100153.58">20867 12097 21183 0,'0'0'944'0,"0"0"192"0,-1 10-912 0,-1 2-224 16,-2 2 0-16,-1 4 0 0,-2 2 1072 0,0 3 160 15,-1 2 48-15,-2 1 0 0,-2 3-624 0,1 0-112 16,0-1-32-16,0 2 0 0,0-2-208 0,0 0-48 16,-2-1-16-16,1 0 0 0,-1-1-240 0,1 1 0 15,0-1 0-15,2-1 0 16,3-2-1472-16,0-1-400 0,3-2-80 0</inkml:trace>
  <inkml:trace contextRef="#ctx0" brushRef="#br0" timeOffset="100295.56">20883 12626 3679 0,'0'0'320'0,"0"0"-320"0,-3 7 0 0,0 0 0 16,-2 3 4464-16,-1 3 816 0,-3 4 160 0,-2 3 48 16,-1 3-3792-16,1 1-752 0,-3 1-160 0,2 3-16 15,-1-1-496-15,2 1-80 0,2-1-32 0,-6 11 0 16,3-6-160-16,1-4 0 0,1 1 0 0,3-3 128 16,0-3-528-1,3 0-112-15,-1-2-32 0</inkml:trace>
  <inkml:trace contextRef="#ctx0" brushRef="#br0" timeOffset="100483.52">20866 13252 4607 0,'0'0'192'0,"-6"12"64"0,1 3-256 0,-2 3 0 0,1 3 0 0,-2 1 0 0,0 0 4064 0,-1 1 768 16,1 2 160-16,0-1 16 0,-1 0-3056 0,1 0-608 16,0 0-128-16,0 0-32 0,0-1-432 0,1 1-96 15,0 1-16-15,0-1 0 0,1-1-320 0,-1 0-80 16,2-2-16-16,-1-2 0 0,2-2-224 0,0 0 0 15,1-3 0-15,1-1-13344 0</inkml:trace>
  <inkml:trace contextRef="#ctx0" brushRef="#br0" timeOffset="101534.51">20969 12127 13647 0,'0'0'592'0,"0"0"144"0,0 0-592 0,0 0-144 0,-2-5 0 0,2 5 0 16,-2-4 1280-16,2 4 240 0,-1-6 32 0,1 6 16 16,0 0-736-16,0 0-160 0,0-5-32 0,0 5 0 15,0 0-192-15,0 0-32 0,3-5-16 0,1 2 0 16,2 1-208-16,1 0-32 0,-1 1-16 0,3-1 0 15,3 1 16-15,1 0 0 0,-1 0 0 0,4 1 0 16,0 0 176-16,4 1 48 0,1-2 0 0,1 0 0 0,1-1 128 0,0 0 16 16,1-2 16-16,2 1 0 0,1 0-112 0,2-1-32 15,2 1 0-15,4 0 0 0,-1 0-192 0,4 0-32 16,0 1-16-16,1-1 0 0,1 0-160 0,-2-2 160 16,-1 1-160-16,-1 0 160 0,1 1-160 0,1 0 128 15,0 0-128-15,3 0 128 0,2 2-128 0,2 0 0 16,0 0 0-16,-1-1 0 0,-2-1 0 0,-1-1 0 15,-2 0 0-15,2 1 0 0,1-1 0 0,0 2 0 16,0 0 0-16,2 0 0 0,-1-1 0 0,1 1 0 16,0-1 0-16,-1 0 0 0,-2-2 0 0,0 1 0 15,-1-1 0-15,1 2 0 0,1 0 208 0,0 1-32 16,1-2-16-16,-1 1 0 0,1 0 0 0,-2-2 0 0,-1 0 0 0,-3-1 0 16,0 0-16-16,1 0 0 0,0 1 0 0,2 0 0 15,2 1 32-15,1 1 0 16,0-3 0-16,1 2 0 0,0-1-176 0,-2 1 160 15,0 0-160-15,0-1 160 0,1 1-160 0,-1 0 128 0,1 2-128 0,-3 0 128 16,2 0-128-16,-1-1 128 0,1-1-128 16,-4 1 128-16,0-1 64 0,-2 0 16 15,-2 0 0-15,0 1 0 0,0-2-32 0,0 2-16 0,1 0 0 0,1-1 0 16,-1 2-160-16,0-1 0 0,-1-1 0 0,-2 1 0 0,0 0 0 0,-2 0 128 16,-2-1-128-16,-2 1 0 0,-3 0 0 15,-2-1 128-15,-3 2-128 0,1 0 0 0,-4-1 128 0,0 0-128 16,-1 1 128-16,-4 0-128 0,-2 0 192 0,-1 1-64 15,-1-1 0-15,-6 2 0 0,4-3-128 0,-4 3 192 16,0 0-192-16,0 0 192 0,0 0-336 0,0 0-64 16,0 0-16-16,0 0 0 15,0 0-944-15,0 0-192 0,0 0-48 0,-6 3-8096 16,-1-1-1632-16</inkml:trace>
  <inkml:trace contextRef="#ctx0" brushRef="#br0" timeOffset="101878.37">24449 11812 5519 0,'0'0'496'0,"1"-2"-496"0,1 0 0 0,0 0 0 16,0 1 2832-16,2 0 480 0,0-1 80 0,-2 0 32 16,4 0-1616-16,-1 1-320 0,-2-1-64 0,3 1-16 15,-2 0-320-15,2 1-64 0,-3 0 0 0,-3 0-16 16,0 0-336-16,5 2-64 0,-5-2-16 0,4 5 0 15,0-1-176-15,1 1-32 0,-2 0-16 0,3 2 0 16,-5 2-112-16,1 0 0 0,1 2-16 0,-1 2 0 16,1 0 80-16,0 5 0 0,0 4 16 0,-1 2 0 15,-1 0 64-15,1 2 16 0,0 3 0 0,0 2 0 16,0 0-32-16,0 4 0 0,1-1 0 0,0 2 0 16,1 2-128-16,1 2-16 0,0-1-16 0,1 0 0 0,-1 1-80 0,1-8-16 15,-3 0 0-15,0-1 0 0,2 1-128 0,-2-2 192 16,0-2-192-16,1-2 192 0,-2-3-192 0,1 3 128 15,1-2-128-15,-2-5 128 0,-2-2 16 0,-2-3 0 16,2-2 0-16,-4-1 0 0,-1-4-416 0,0-2-96 16,-3-1-16-16,0-2-15808 0</inkml:trace>
  <inkml:trace contextRef="#ctx0" brushRef="#br0" timeOffset="102946.9">21011 13026 13759 0,'0'0'608'0,"0"0"128"0,0 0-592 0,-4-2-144 31,4 2 0-31,-5-3 0 0,5 3 1088 0,0 0 192 0,0 0 48 0,0 0 0 0,-3-3-176 0,3 3-48 0,0 0 0 0,0 0 0 32,-2-5-208-32,2 5-64 0,0 0 0 0,0 0 0 15,0 0-112-15,0 0-16 0,2-4-16 0,-2 4 0 16,5-5-80-16,2 2-16 0,1 1 0 0,-1 0 0 0,3-1-96 0,2 1-32 15,1 1 0-15,2 0 0 16,3-1-16-16,0 0-16 0,3-2 0 0,1 2 0 0,1 1-144 0,3-2-32 16,0-2 0-16,1 1 0 0,3 1-256 0,1-1 0 15,0 1 0-15,3 1 0 0,4-1 0 0,0 0 0 16,0 1 0-16,2 0 0 0,-3-1 0 0,2-1 0 16,-2 0 0-16,2 1 0 0,-2-2 128 0,2 2-128 15,0 1 0-15,3 0 0 0,1-1 0 0,0 0 0 16,0 1 0-16,-2-3 0 0,-1 0 0 0,0-1 0 15,-1 0 0-15,1 0 0 0,-1 1 0 0,2 0 0 16,0 2 0-16,1 0 0 0,-2 0 128 0,1-2-128 16,-1 1 0-16,-1-2 0 0,0 0 0 0,0-1 0 15,0 2 0-15,0 0 0 0,0 1 0 0,3 0 0 16,0 1 128-16,-1 0-128 0,-1 0 0 0,-2-2 0 16,0 1 0-16,-2-1 0 0,-1 0 0 0,1 0 0 15,-1 0 0-15,0 1 0 0,0-1 0 0,0 1 0 0,2-1 0 16,-1 1 0-16,-1-2 0 0,1 2 0 0,2-1 128 15,-2-1-128-15,-2 1 0 0,1 0 160 0,-3 1-160 0,4-1 128 16,-3 2-128-16,1 0 0 0,0 1 0 0,0-1 0 16,0 2 0-16,1 0 0 0,0 0 0 0,-1-1 0 15,1 0 0-15,-1-1 0 0,-2 1 0 0,-1 0 0 16,1-1 0-16,0 1 0 0,0-2 0 0,1 2 0 16,-2-1 0-16,1 1 0 0,1-2 0 0,-2 1 128 0,-2 0 16 0,0-1 0 15,0 1 0-15,-2 1 0 0,-2-1 80 0,0 0 16 16,-5 1 0-16,0 0 0 0,-2-1-16 0,-2-1 0 15,0 2 0-15,-3 0 0 0,0 0 16 0,-3 0 0 16,-1-1 0-16,-1 1 0 0,-1 0-96 0,1 0-16 16,-4 1 0-16,-4 1 0 0,5-3-128 0,-5 3 192 15,0 0-192-15,0 0 192 0,5-1-192 0,0 1 0 16,-5 0 0-16,6 0 0 0,0 0 0 0,-1 1 0 16,2 1 0-16,-2-1 0 0,2 1-144 0,0 0-16 15,-1 0 0-15,1-1 0 16,0 2-2416-16,1-2-496 0</inkml:trace>
  <inkml:trace contextRef="#ctx0" brushRef="#br0" timeOffset="103810.2">24490 12865 15023 0,'0'0'656'0,"0"0"160"0,5-5-656 0,-1 1-160 0,-1 1 0 0,1-2 0 0,-1 0 1360 0,0-1 240 16,1 1 64-16,-1-1 0 0,0 1-192 0,1-1-16 15,-1 1-16-15,0-3 0 0,-1 1-352 0,1 1-80 16,-1 0-16-16,0 1 0 0,0-1-192 0,-2 6-32 15,0 0-16-15,0 0 0 0,0 0-192 0,0 0-48 16,0 0 0-16,0 0 0 0,0 0-240 0,0 0-48 16,0 0-16-16,0 0 0 0,0 0-208 0,0 0 128 15,2 7-128-15,1 2 0 0,-2 1 128 0,0 1-128 16,0 1 0-16,0 2 144 0,0 4-144 0,0 1 192 16,0 2-192-16,0 3 192 0,2 2-16 0,0 0 0 15,-2 2 0-15,1 0 0 0,-1 1 16 0,0 1 0 16,0 1 0-16,2 2 0 0,-2-1-64 0,0 0-128 0,-1 0 192 0,0-1-64 15,0-1 0-15,0-1 0 16,0 1 0-16,0-2 0 0,0-3-128 0,0-1 128 0,0-1-128 0,0-2 128 16,0-2-128-16,1-2 160 0,0-1-160 0,1-1 160 0,0-2-160 15,0-1 160-15,-1-2-160 0,1-1 160 0,0-1-160 0,0-2-176 16,-1 0 48-16,-1-6 0 16,0 0-448-16,0 0-64 0,0 0-32 15,0 0 0-15,0 0-512 0,0 0-96 0,0 0-32 0,-2-7-13328 16</inkml:trace>
  <inkml:trace contextRef="#ctx0" brushRef="#br0" timeOffset="104221.28">24515 12917 24639 0,'0'0'1088'0,"0"-5"240"0,-2 1-1072 0,2 4-256 15,-2-5 0-15,-2 2 0 0,-1 1 432 0,1 1 16 16,-1 1 16-16,-1 2 0 0,1 1 176 0,-1 1 48 16,-2 2 0-16,1 2 0 0,-2 0-224 0,0 3-32 15,0 0-16-15,0 0 0 0,1-1-224 0,0 1-64 16,0-1 0-16,2-1 0 0,0-1 128 0,2-3 32 16,-1-1 0-16,5-4 0 0,0 0 464 0,0 0 80 15,0 0 32-15,0 0 0 0,3-7-32 0,2-2-16 0,2-2 0 0,1-2 0 16,2-4-464-16,1 0-96 0,3-3 0 0,0-1-16 15,1-2-240-15,1 1 144 0,-1 0-144 0,0 0 128 16,1 1-128-16,-1 4 0 0,-2 1 0 0,1 3 128 0,-3 2 64 0,0 3 0 16,-4 3 0-16,1 3 0 0,0 0 0 0,-1 4 16 15,-1 1 0-15,-2 2 0 0,2 3-208 0,-1 2 0 16,1 1 0-16,-1 1 0 0,1 0 0 0,0 1 0 16,1 1 0-16,1-1 0 0,1 0 128 0,-2 0-128 15,3 0 0-15,0-1 0 0,1-1 0 0,1-1 0 16,2-1 0-16,2-2 0 15,1-2-1472-15,0 0-192 0,-1-3-48 0,2-2-14544 0</inkml:trace>
  <inkml:trace contextRef="#ctx0" brushRef="#br0" timeOffset="104662.03">24079 13748 23663 0,'0'0'1040'0,"0"0"240"0,0-6-1024 0,0 6-256 16,0 0 0-16,0 0 0 0,0 0 1584 0,0 0 272 15,0 0 48-15,0 0 16 0,0 0-832 0,-4 6-144 16,-1 2-48-16,2 3 0 0,-2 2-320 0,2 2-64 15,1 4 0-15,0 2-16 0,-2 0-176 0,1 1-16 16,1 0-16-16,0 0 0 0,-2 1-160 0,2 0-128 16,0-1 192-16,1 2-192 0,1-1 128 0,0-1-128 31,1-1 0-31,0 1 0 0,0-2-192 0,-1-1-160 16,0-2-32-16,1 1 0 15,0-2-2816-15,1-2-576 0</inkml:trace>
  <inkml:trace contextRef="#ctx0" brushRef="#br0" timeOffset="105103.23">24037 13878 29599 0,'-12'-19'1312'0,"8"10"272"16,-1-2-1264-16,2-1-320 0,0-1 0 0,0 0 0 16,2 0 896-16,1-1 112 0,3 2 16 0,2 1 16 15,5 0-176-15,1 2-32 0,1 0-16 0,3 0 0 16,3 1-368-16,1 3-64 0,1 1 0 0,-1 3-16 15,1 0-176-15,0 2-48 0,-1 2 0 0,-3 1 0 0,-3 0-144 0,-2 2 0 16,-2 0 0-16,-2 2 0 0,-4 2 0 0,-2 2 0 16,-1 1 0-16,-3 1 0 0,-3 1 0 0,-1 0 0 15,-2 2 0-15,-3-1 0 0,-1 1 0 0,2-1 0 16,-3 0 0-16,2-2 0 0,1-1 0 0,1-2 0 16,0-1 0-16,2 0 0 0,1-2 0 0,2-2 0 15,-1-1 0-15,6-5 0 0,0 0 128 0,0 0-128 16,0 0 0-16,0 0 128 0,0 0-128 0,7 3 0 15,1-2 144-15,0 0-144 0,2 0 0 0,1 0 144 0,2-1-144 0,2 1 0 16,-1 2 144-16,0-1-144 0,-1 0 0 0,-1 1 144 16,-1 2-144-16,-1 1 192 0,-1 0-192 0,-1-1 192 15,-3 2-192-15,0-1 0 0,-2 1 0 0,-2 0 128 16,-1 0-128-16,0 1 192 0,-2 0-192 16,-2-1 192-16,-2 0-64 0,-1 1-128 0,-1-1 192 0,-2 0-64 15,-2 0 0-15,-2-2-128 0,1 0 192 0,0-1-64 16,1-1-128-16,0 1 0 0,0-2 0 0,1 0 0 15,1-1-320 1,1-1-160-16,0-1-32 0,2 0 0 0,0-1-1936 16,3-2-400-16,-1 0-80 0</inkml:trace>
  <inkml:trace contextRef="#ctx0" brushRef="#br0" timeOffset="105621.7">24282 14044 14735 0,'0'0'640'0,"0"0"160"0,4 6-640 0,-1 0-160 16,1 1 0-16,-1-1 0 0,0 2 2256 0,-1 0 432 15,0-1 64-15,2 1 32 0,0 0-1360 0,0-1-272 16,1 0-48-16,-1-2-16 0,2 1-432 0,0-2-80 16,3 0-32-16,0-2 0 0,-1-1-144 0,0 0-16 15,1-1-16-15,0-2 0 0,0-3-48 0,0 1 0 16,1-3 0-16,-1 0 0 0,0-2 192 0,0-1 16 16,0-1 16-16,0 0 0 0,-1-1 64 0,0 0 16 15,0 2 0-15,-2 0 0 0,0 1 16 0,-2 2 16 0,-1 0 0 0,-1 1 0 16,-1 1 32-16,-1 5 0 0,0 0 0 0,0 0 0 15,0 0-320-15,0 0-64 16,0 0-16-16,0 0 0 0,0 0-288 0,-3 7 0 16,-2 1 0-16,2 3 0 0,0 4 0 0,-1 1 0 0,1 3 0 0,0 2 0 0,-2 0 0 15,2 3 0-15,0 1-128 0,-2 14 128 0,2-3 0 0,-1-12 0 16,0 3 0-16,0 11 0 0,-2-1 0 0,4-13 0 16,0 0 0-16,0 1 0 0,0 0 0 0,-1 12 0 15,1-8 0-15,1-10 0 0,0 0 0 0,0-1 0 16,0-2 0-16,0-2 0 0,1-1 0 0,-3-1 128 15,1-2-128-15,0-2 160 0,0-2-32 0,2-6 0 16,-3 4 0-16,3-4 0 16,-6 2 96-16,1-2 16 0,-2-3 0 0,0-3 0 0,1-1 128 0,-1-2 16 15,-1-4 16-15,1-3 0 0,-1-1 16 0,1-4 0 16,1-2 0-16,0 0 0 0,3-2-224 0,2 0-64 16,3-1 0-16,6-13 0 0,2 4-128 0,-1 13 0 0,-1 0 0 0,2 2 0 15,2 0 0-15,-1 2-144 0,3 1 144 0,-1 3-160 16,1 2 0-16,1 2 0 0,0 2 0 0,0 3 0 31,1 0-368-31,-1 3-80 0,-1 2-16 0,8 2 0 16,-1 2-1488-16,-2 0-320 0,-3 5-48 0,-6-3-14960 0</inkml:trace>
  <inkml:trace contextRef="#ctx0" brushRef="#br0" timeOffset="138929.04">14886 14344 12895 0,'2'-12'1152'0,"1"5"-928"16,-1 0-224-16,0-1 0 0,0 1 1584 0,-2 7 272 15,2-8 48-15,2-1 16 0,-3 2-704 0,-1 7-144 16,2-7-32-16,-2 7 0 0,3-8-48 0,-3 8-16 16,0 0 0-16,0 0 0 0,5-6-304 0,-5 6-64 15,0 0-16-15,0 0 0 0,0 0-256 0,4 5-48 16,-1 1-16-16,2 4 0 0,-2 2-48 0,1 3-16 15,-2 0 0-15,0 4 0 0,0 1 96 0,-1 18 16 0,0-4 0 16,-1-2 0-16,-1-2-176 0,1-1-16 0,-1-1-128 0,-1-3 192 16,0-2-64-16,0-1 0 0,0 0-128 0,1-1 192 15,1-2-192-15,-1-1 0 0,-1-2 0 0,0 1 0 32,-1-3-480-32,0-1-192 0,-2-1-32 0,-1-2-8640 0,2-1-1712 0</inkml:trace>
  <inkml:trace contextRef="#ctx0" brushRef="#br0" timeOffset="139373.88">14939 14209 22335 0,'-11'-18'992'0,"4"7"208"0,0 0-960 0,-1 1-240 15,-1 0 0-15,1 2 0 0,0 0 672 0,-1 0 96 16,0 2 0-16,0 0 16 0,0 1-144 0,2 1-16 15,-1 1-16-15,-1 3 0 0,0 0-144 0,2 1-16 16,-2 1-16-16,0 2 0 0,-1 0-176 0,1 2-48 16,-3 1 0-16,2 4 0 0,-2 1-80 0,1 4 0 15,-2 1-128-15,-2 4 192 0,-2 3 48 0,0 4 0 16,0 4 0-16,1 4 0 0,0 0 48 0,1 3 16 16,1 2 0-16,0 0 0 0,2 2-144 0,1 0-32 0,2 0 0 0,3 1 0 15,0 0 0-15,4-2-128 0,1-4 192 0,4 0-64 16,3-4-128-16,3-1 128 0,1-2-128 0,2-3 128 15,3 0 112-15,3-4 16 0,3-3 0 0,3-1 0 16,0-3 16-16,3-2 16 0,2-4 0 0,1-5 0 16,-1-5 64-16,2-4 16 15,-2-4 0-15,1-4 0 0,-1-4 352 0,1-5 80 0,0-5 16 0,-2-5 0 16,1-3-160-16,-2-5-16 0,1-6-16 0,-2-5 0 16,-2-6-304-16,-4-3-64 0,-5-5-16 0,-4 2 0 15,-8 0-64-15,-4 3-16 0,-5 2 0 0,-5 5 0 16,-5 4 48-16,-3 4 16 0,-1 5 0 0,-2 6 0 15,-2 4 96-15,0 6 0 0,-1 3 16 0,-3 6 0 16,1 6-464-16,-1 4-112 0,1 6-16 0,-2 5 0 16,-2 6-1600-1,-1 4-336-15,-1 3-64 0,-2 3-15088 0</inkml:trace>
  <inkml:trace contextRef="#ctx0" brushRef="#br0" timeOffset="140698.76">22594 14681 19343 0,'-3'-16'1728'0,"2"5"-1392"0,-3-3-336 0,4 2 0 0,2 0 976 0,2 0 128 16,-1 1 32-16,4-1 0 0,-1-2-96 0,2 2-16 15,1 0 0-15,2 1 0 0,1 1-320 0,2 0-64 16,2 2 0-16,0 1-16 0,1 2-176 0,0 0-48 16,1 2 0-16,-3 2 0 0,-1 1-144 0,-1 3-16 15,-2 1-16-15,-2 2 0 0,-2 2-64 0,-1 3-16 16,-3 2 0-16,-2 2 0 0,-2 2-144 0,-4 0 0 16,-1 2 0-16,-3 2-176 0,-3 2 176 0,-1-1 0 15,-2-1 0-15,1 0 128 0,0-1-128 0,1-3 0 0,1-1 0 0,1-3 128 16,3-2-128-16,0-1 192 0,0-4-64 0,8-6 0 15,-5 6 400-15,5-6 96 0,0 0 16 0,0 0 0 16,0 0-224-16,0 0-32 0,0 0-16 0,8 6 0 16,-8-6-176-16,13 4-48 0,2-2 0 0,4-2 0 15,1-1-144-15,3 0 192 0,2-1-192 0,3-2 192 16,0 0-192-16,0-1 0 0,-3 2 144 0,0 0-144 16,-3-2 0-16,-1 2 0 0,-3 1 0 0,-2 0 128 15,-2-2-128-15,-2 1-240 0,-2 0 64 0,-2 1 16 16,-8 2-1904-1,0 0-384-15,8-4-80 0,-8 4-11264 0</inkml:trace>
  <inkml:trace contextRef="#ctx0" brushRef="#br0" timeOffset="141200.19">22847 14318 18543 0,'-11'-7'816'0,"4"3"176"0,0-2-800 0,-1 2-192 0,-1-2 0 0,-1 1 0 16,0 2 192-16,-1-1 0 0,0 0 0 0,0-1 0 15,0 2 64-15,0 1 0 0,1-1 0 0,2 2 0 16,-1-1 352-16,0 5 80 0,-2 0 16 0,0 1 0 16,0 1 128-16,0 2 16 0,-1 4 16 0,0 0 0 15,-1 3-208-15,-2 2-32 0,0 3-16 0,-2 3 0 16,0 3-128-16,-1 3-32 0,0 1 0 0,0 3 0 15,1 1-160-15,0 2-32 0,0 1-16 0,2-1 0 16,1 0-112-16,2 1 0 0,2 2-128 0,3-1 192 16,3-1-192-16,1-1 128 0,2-4-128 0,4 1 0 15,2 1 160-15,5-2-160 0,1-2 160 0,3-2-160 16,2-1 288-16,2-2-32 0,3-2-16 0,2 0 0 16,3-5 64-16,0-1 16 0,0-4 0 0,4-2 0 0,-1-4 64 0,3-2 0 15,2-5 16-15,2-4 0 0,1-3 208 0,2-1 32 16,1-6 16-16,-1-3 0 0,1-7 32 0,-4-4 0 15,-1-5 0-15,-3-6 0 0,0-4-320 0,-2-4-64 16,-2-5-16-16,-1-1 0 0,-4-1-96 0,-6 3 0 16,-4 4-16-16,-5 4 0 0,-2 2 16 0,-5 6 0 15,-4 4 0-15,-5 2 0 0,-4 3 288 0,-4 2 64 16,-1 3 16-16,-5 3 0 0,-6 0-368 0,-2 3-64 0,-3 3 0 16,-5 3-128-16,-3 2 0 0,-4 3-144 0,-3 3-16 0,2 4 0 31,2 5-416-31,2 2-96 0,2 3-16 0,4 3 0 15,3 3-1888-15,3 3-384 0,4 2-80 0</inkml:trace>
  <inkml:trace contextRef="#ctx0" brushRef="#br0" timeOffset="143611.94">5802 16524 11967 0,'0'0'528'0,"0"0"112"15,0-10-512-15,1 2-128 0,2 1 0 0,-3 7 0 0,0-10 1984 0,2 2 384 16,-2 8 64-16,3-7 0 0,-3 7-640 0,0 0-128 16,1-8-16-16,-1 8-16 0,0 0-608 0,0 0-128 15,0 0-32-15,0 0 0 0,0 0-448 0,0 0-96 16,0 0 0-16,3 10-16 0,0 3-144 0,-1 4-32 15,-1 0 0-15,-1 4 0 16,0 1-128-16,1 2 160 0,0 3-160 0,0 1 160 0,0 1-160 0,0-2 160 16,1 1-160-16,0-2 160 0,2 0-160 0,1-2 0 15,-1-4 0-15,3-3 128 0,-1 0-128 0,2-3 0 0,1-2 0 0,-2-1 0 16,2-4 336-16,1-3-16 0,0-1 0 0,-1 0 0 16,1-3 384-16,0-3 80 0,-1-1 16 0,2-4 0 15,2-2 32-15,2-3 0 0,-1-2 0 0,1-5 0 16,-1-3-384-16,0-3-64 0,-1-5 0 0,1-2-16 15,-1-1-176-15,-3 0-48 0,-5 2 0 0,0 4 0 16,-2 3-144-16,-2 4 128 0,-2 3-128 0,-2 5 128 16,-2 2 80-16,0 3 16 0,-2 2 0 0,-1 3 0 15,1 1-96-15,-2 5 0 0,-1-1-128 0,-2 3 192 16,-1 3-192-16,-1 2 0 0,1 1-192 0,2 2 192 16,0 3-160-16,4-2 160 0,-3-1-128 0,4 1 128 15,4 2-128-15,2-2 128 0,1-1-128 0,2-1 128 0,2-1 0 0,0 1-160 16,1-2 160-16,3-2 0 0,0-2 0 0,2-2 0 15,0 0 0-15,2-1 0 0,1-5-368 0,1 1 48 16,2-2 0-16,-1 0 0 16,1-1-2640-16,-1-1-528 0</inkml:trace>
  <inkml:trace contextRef="#ctx0" brushRef="#br0" timeOffset="144350.29">6713 16640 4607 0,'-1'-8'400'0,"0"-1"-400"16,1-2 0-16,2 1 0 0,2 1 4960 0,3-2 912 16,1-2 176-16,-1 0 32 0,1-1-3904 0,2 1-768 15,1 0-176-15,1 2-16 0,1 1-224 0,2 2-32 16,-2 1-16-16,1 4 0 0,-1 2-240 0,1 1-64 16,-3 3 0-16,-2 4 0 0,1 2-384 0,-3 2-64 0,-3 1-32 0,0 3 0 15,-4 3-160-15,-3 0 192 0,-2 2-192 0,-2 1 192 16,0 2-192-16,-3 0 192 0,-3 4-192 0,0-1 192 31,1 1-192-31,0-3 192 0,0-2-192 0,1-4 192 16,2 0-192-16,2-5 0 0,1-3 0 0,3-2 128 15,3-8-128-15,0 0 0 0,0 0 144 0,0 0-144 16,0 0 208-16,0 0-16 0,8-7-16 0,1-2 0 16,4 0 80-16,1-9 32 0,1-5 0 0,3-4 0 15,1-3-144-15,1-3-16 0,2-4-128 0,0 4 192 16,-1 3-192-16,-1 3 128 0,-3 4-128 0,-3 3 0 0,-3 4 224 15,-2 4-48-15,-4 2-16 0,-5 10 0 0,0 0 160 0,0 0 16 16,0 0 16-16,0 0 0 0,0 0-192 0,-7 4-32 16,-2 4-128-16,-1 2 192 0,0 1-192 0,1 3 0 15,0 3 0-15,1 0 0 0,0 1 0 0,1 2 0 16,3 2 0-16,2 0-160 0,2 0 160 0,2-3 0 16,2 0 0-16,3 1 0 0,-2 1 0 0,3-3-128 15,1-1 128-15,2-2 0 0,-1 0-256 0,4-4 48 16,-1-4 0-16,2 0 0 15,0-2-560-15,-2 0-128 0,0-6 0 0,2-1-16 16,0-3-2432-16,0-1-496 0</inkml:trace>
  <inkml:trace contextRef="#ctx0" brushRef="#br0" timeOffset="144601.96">7292 16304 27647 0,'-6'-8'2448'0,"1"0"-1952"0,-1 0-496 0,6 8 0 15,0 0 1136-15,0 0 128 0,0 0 16 0,0 0 16 16,0 0-592-16,0 0-128 0,0 0-32 0,6 11 0 16,0 0-64-16,4 2-16 0,0 1 0 0,1 1 0 15,1 3 80-15,2 1 16 0,2 2 0 0,-2 2 0 16,0 2-192-16,0-2-48 0,-2 0 0 0,-2 1 0 16,-3 1-176-16,-2 4-144 0,-4 2 192 0,-3 2-192 15,-3 3 208-15,-5 1-64 0,-3 1-16 0,0-3 0 0,-5-3-128 0,1-1 0 16,-1-4 0-16,-2-2 0 0,-1-3-304 0,-1 0-32 15,0 0-16-15,-1-1 0 16,-1-2-464-16,-1-2-80 0,-2-3-32 0,1-1-9952 16,-3 0-1984-16</inkml:trace>
  <inkml:trace contextRef="#ctx0" brushRef="#br0" timeOffset="145010.09">6754 16330 10127 0,'0'0'896'0,"0"0"-704"0,0 0-192 0,0 0 0 15,0 0 1408-15,0 0 240 0,-4-7 48 0,4 7 16 16,0 0-112-16,0 0-32 0,-6-4 0 0,6 4 0 16,-10-1-32-16,0 3 0 0,1 1 0 0,0 3 0 0,-2 0-384 15,2 5-96-15,-5 1-16 0,0 4 0 0,-1 1-240 0,-2 5-48 16,-3 4-16-16,1 1 0 0,-3 2-240 0,1 4-48 16,0 3-16-16,1 2 0 0,1 3-176 0,3 2-16 15,3-1-16-15,0 0 0 0,6-5-224 0,1-2 128 16,5-2-128-16,3-2 0 0,3-2 0 0,4-2 0 15,3 0 0-15,5-1 0 0,5-1 0 0,5-1 0 16,3-3 0-16,3-1 0 16,0-3-400-16,5-5-80 0,4-5-16 0,3-2-9952 15,6-5-2000-15</inkml:trace>
  <inkml:trace contextRef="#ctx0" brushRef="#br0" timeOffset="145433.87">8253 16510 19343 0,'0'0'1728'0,"-8"0"-1392"15,1-1-336-15,7 1 0 0,0 0 1696 0,0 0 272 16,0 0 48-16,0 0 16 0,0 0-352 0,0 0-64 16,0 0-16-16,0 0 0 0,10 4-544 0,2 0-112 15,1-2-32-15,2 0 0 0,3-2-256 0,3 0-48 16,2 0-16-16,0 0 0 0,1-2-304 0,0 1-64 0,-3 0-16 0,-1-2 0 16,-1 0-336-16,-2 0-80 0,0 1-16 0,-3-1 0 31,-2 0-2848-31,-1 1-576 0</inkml:trace>
  <inkml:trace contextRef="#ctx0" brushRef="#br0" timeOffset="145605.88">8274 16719 31615 0,'-12'3'1408'0,"12"-3"272"0,-7 5-1344 0,7-5-336 0,-4 5 0 0,4-5 0 16,-1 10 704-16,1-10 80 0,5 9 16 0,4 0 0 15,2 0-288-15,6-3-64 0,2-1-16 0,6-1 0 16,1 0-112-16,3-1-32 0,0-5 0 0,3 0 0 15,0-2-1232-15,3-4-240 0,3-2-48 0,1 0-9008 16,2 0-1808-16</inkml:trace>
  <inkml:trace contextRef="#ctx0" brushRef="#br0" timeOffset="146188.04">10021 16336 31551 0,'-5'-14'1408'0,"4"6"272"0,1 1-1344 0,0 7-336 0,0-8 0 0,0 8 0 16,1-7 832-16,-1 7 80 0,0 0 32 0,0 0 0 15,0 0-480-15,0 0-80 0,7 7-32 0,-3 4 0 16,1 2-352-16,-2 2 0 0,-2 3 0 0,0 2 128 16,1 1 0-16,-2 2 16 0,0 1 0 0,0 0 0 15,0-1-144-15,3 0 160 0,-1 1-160 0,1-4 160 16,2-2-160-16,-1 0 0 0,1-2 0 0,2 0 0 0,1-3 144 0,-1-3-144 15,3-4 160-15,0 0-160 0,2-3 320 0,-1-3-16 16,1-2-16-16,1-4 0 0,0-2 144 0,1-5 16 16,1-2 16-16,2-3 0 0,-1-1-144 0,1-4-48 15,-3-3 0-15,1-2 0 0,-3-4-80 0,-1-2-32 16,-1-3 0-16,-1 1 0 0,-1 0-160 0,-1 3 160 16,-3 4-160-16,-2 4 160 0,-2 3-160 0,-1 4 0 15,0 4 0-15,-1 4 0 0,-2 2 192 0,-1 3-32 16,5 5-16-16,-8 0 0 0,2 2-144 0,-4 2 0 0,1 4 0 0,1 2 0 15,-1 1 0-15,-1 2-144 0,0 3 144 0,1-1-160 16,0 0 160-16,1 2-128 0,2 2 128 0,1-1-128 16,3 1 128-16,1-1 0 0,1-3-144 0,2 2 144 15,4-1 0-15,-2-1 0 0,1-1 0 0,1-2 0 16,2 0-176-16,0-2 48 0,-1-3 0 0,2 0 0 31,0-1-1280-31,2-2-256 0,0-1-64 0,1-2-9472 0,1-2-1920 0</inkml:trace>
  <inkml:trace contextRef="#ctx0" brushRef="#br0" timeOffset="146408.57">10532 16503 11967 0,'0'0'1072'0,"0"0"-864"0,0 0-208 0,0 0 0 0,0 0 3824 0,0 13 720 15,0-4 128-15,2 2 48 0,1 2-2528 0,1 1-496 16,3 1-96-16,-2 3-32 0,0 1-512 0,0 1-96 15,-1 2-32-15,1 2 0 0,0-2-608 0,0 0-112 16,-2 0-16-16,-1-2-16 0,-1-1-48 0,0 0 0 16,2-4 0-16,-3-2 0 0,-1 1-128 0,1-2 128 15,-2-2-128-15,2-2 128 16,-1 0-1088-16,1-8-240 0,0 8-32 0,0-8-9648 16,0 0-1936-16</inkml:trace>
  <inkml:trace contextRef="#ctx0" brushRef="#br0" timeOffset="146960.41">11233 16366 20271 0,'-4'-9'1792'0,"0"-1"-1424"0,3-2-368 0,1 0 0 0,1 0 1808 0,3 0 304 16,1-1 48-16,2 1 16 0,2-1-640 0,3 2-128 15,0 0-32-15,1 3 0 0,-1 0-304 0,0 4-64 16,1-2-16-16,1 4 0 0,-3 2-352 0,1 3-80 16,-1 2-16-16,0 2 0 0,-1 2-320 0,-2 3-64 15,-1 1-16-15,-3 3 0 0,0 2-144 0,-3 3 0 16,-2 0 0-16,-3 1 128 0,-1-1 0 0,-2 0-128 15,0 1 192-15,-2-1-64 0,-1-2-128 0,1-1 160 16,-2 1-160-16,2-2 160 0,2-2-160 0,1-3 0 0,3-3 144 0,3-9-144 16,-6 8 128-16,6-8-128 0,0 0 128 0,0 0-128 15,0 0 160-15,7-10-32 0,2-4-128 0,2-2 192 16,1-3-16-16,3-4-16 0,2-3 0 0,1-3 0 16,2-1-160-16,-1-1-144 0,1-2 144 0,-2 3-208 31,-3 5 208-31,-3 5 0 0,-3 3 0 0,-3 6 0 0,-3 2 0 0,-3 9 0 0,0 0 208 0,0 0-64 15,0 0 128-15,0 0 32 0,-9 5 0 0,-1 1 0 32,-1 3-304-32,-1 2 0 0,-2 2 0 0,2 4 0 15,1 1 0-15,2 0 0 0,1 2 0 0,2-1 0 0,1-1 0 16,2 2 0-16,3 1 0 0,3 0 0 0,0-2 0 0,1-2 0 16,2 0 0-16,2-2 0 0,3 0 0 0,1-3 0 15,0-2 0-15,2-1 0 16,3 1-528-16,0-2-64 0,1-2-16 0,3-3 0 15,1-2-1872-15,0-3-368 0,-1-3-80 0</inkml:trace>
  <inkml:trace contextRef="#ctx0" brushRef="#br0" timeOffset="147210.84">11869 16129 25791 0,'-9'-16'2304'0,"5"7"-1856"0,-2 1-448 0,2 2 0 16,-1 0 1792-16,5 6 272 0,0 0 48 0,0 0 16 15,0 0-1120-15,0 0-240 0,0 0-32 0,0 0-16 16,0 0-384-16,8 6-80 0,1 2 0 0,2 3-16 16,0 1 80-16,3 3 32 0,2 2 0 0,-1 1 0 15,-1 2-32-15,-2 1 0 0,-2 1 0 0,0 2 0 16,0 4-160-16,-6-1-32 0,-2 2-128 0,-4 0 192 16,-1 2-64-16,-6 0 0 0,-5 0-128 0,-2 1 192 15,-4 2-384-15,-1-3-64 0,-2-4-32 0,-1 0 0 31,-1-3-736-31,1-1-160 0,0 0-32 0,0-5 0 0,1-3-304 0,1-1-64 16,0-1-16-16</inkml:trace>
  <inkml:trace contextRef="#ctx0" brushRef="#br0" timeOffset="147476.91">11234 16146 27647 0,'-9'0'2448'0,"1"0"-1952"16,-1-1-496-16,-1 1 0 0,-2 2 240 0,-1 2-48 15,-1 2-16-15,0 3 0 0,0 2 448 0,-1 3 80 16,1 0 32-16,1 4 0 0,0 3-80 0,3 3-16 0,-1 4 0 0,2 1 0 16,1 1-272-16,3 1-64 0,2 1-16 0,1 0 0 15,5-1-288-15,1 1 0 0,2-1 0 0,3 1 0 16,5 0 0-16,2-3 0 0,4-4 0 0,2-1-144 31,3-2-368-31,2-4-64 0,1-4 0 0,3-2-9152 0,3-4-1840 0</inkml:trace>
  <inkml:trace contextRef="#ctx0" brushRef="#br0" timeOffset="147807.22">12895 16203 20271 0,'-9'-13'896'0,"5"5"192"0,-2 1-880 0,3 0-208 15,1 1 0-15,2 6 0 0,0 0 3264 0,0 0 624 16,0 0 112-16,0 0 32 0,0 0-2272 0,0 0-448 15,0 0-96-15,2 11 0 0,-1 2-576 0,1 0-128 16,2 1 0-16,-1 3-16 0,0 1-112 0,1 4 0 16,-1 2-16-16,1 1 0 0,1-1-144 0,-1 0-32 0,-1 0 0 0,2 2 0 15,-1-2-192-15,0 0 0 0,-1-1 128 0,0-1-128 16,0-1 0-16,1-1 144 0,-2-2-144 0,-1-1 128 31,-1-2-560-31,0-1-112 0,-1-3-32 0,0-2 0 16,1-9-1952-16,-5 7-400 0,5-7-80 0</inkml:trace>
  <inkml:trace contextRef="#ctx0" brushRef="#br0" timeOffset="147995.06">12658 16435 26719 0,'0'0'2368'0,"0"0"-1888"0,0 0-480 0,0 0 0 0,0 0 1024 0,0 0 96 16,0 0 32-16,7-3 0 0,3 2-608 0,2 0-112 15,4 1-32-15,2 1 0 0,2 0-192 0,3 1-32 16,3-1-16-16,1 0 0 0,4-1-160 0,2 0 128 15,1-2-128-15,0-1 128 16,1-2-640-16,-1-1-144 0,2-2-32 0,0-1-13344 16</inkml:trace>
  <inkml:trace contextRef="#ctx0" brushRef="#br0" timeOffset="148499.2">14223 16190 26719 0,'-5'-7'2368'0,"2"1"-1888"0,-1-1-480 0,4 7 0 16,0 0 1120-16,0 0 128 0,0 0 32 0,0 0 0 15,0 0-320-15,0 0-64 0,1 10-16 0,1 2 0 16,-1 1-624-16,1 5-112 0,1 2-16 0,0 2-128 16,1 3 368-16,1 0-48 0,-1 1 0 0,3-1 0 15,-3 0-96-15,2-1-32 0,0-2 0 0,1-1 0 16,0-2-64-16,2-1 0 0,0-2-128 0,1-4 192 16,-1-1-32-16,2-1-16 0,0-2 0 0,0-3 0 0,0-1 80 0,0-3 16 15,0-3 0-15,1-3 0 0,1-3 112 16,1 0 32-16,1-7 0 0,-1-1 0 0,0-3-80 0,1-3-16 15,-1-4 0-15,0-4 0 0,-1-2-32 0,-1-1 0 16,-1-2 0-16,-1 0 0 0,-1 0-96 0,-2 4-32 16,-2 2 0-16,0 3 0 0,-4 3-128 0,-1 4 0 0,-1 4 0 15,-2 2 0-15,0 4 128 0,-1 2 0 0,-2 3 0 0,0 0 0 16,-2 5-128-16,-1 3 0 0,-2 1 0 0,1 4 0 16,0 2 0-16,0 3 0 15,-3 1 0-15,2 0 0 0,1 0 0 0,3 2-176 0,-1-1 48 0,4 1 0 16,0-1 128-16,3 1 0 15,1-2 0-15,3 1 0 0,1 0 0 0,1-2-128 0,2 0 128 0,1-1-128 16,-1-1 128-16,3-2 0 0,0-2 0 0,1-2 0 31,1 1-448-31,1-2-144 0,2 0-48 0,0-1-11472 0,3-1-2304 0</inkml:trace>
  <inkml:trace contextRef="#ctx0" brushRef="#br0" timeOffset="148876.7">14754 16531 21183 0,'-8'-3'1888'0,"0"-3"-1504"16,2 1-384-16,2-1 0 16,4 6 3344-16,-2-8 608 0,2 8 112 0,1-7 32 0,-1 7-2784 0,6-8-544 15,4 1-128-15,0 3 0 0,0 2-352 0,1 0-64 16,0-1-16-16,0 3 0 0,0 2-32 0,-1 1-16 15,-1 3 0-15,-2 2 0 0,0 2-160 0,-3 1 0 16,0 1 0-16,-2 1 0 0,-2 3 0 0,-1-2 0 0,-3-2 128 0,0 2-128 16,-1 2 0-16,-2 0 128 0,-1 1-128 0,1 0 128 15,-2 0-128-15,0-4 0 0,1-2 144 0,3 0-144 16,1-1 0-16,2-1 128 0,2-9-128 0,0 0 0 16,0 0 336-16,0 0 0 0,7 4 0 0,1 0 0 15,1-3-16-15,1-2 0 0,0-2 0 0,0 0 0 16,0-1-128-16,1-1-48 0,1 0 0 0,1-1 0 15,-1 0-144-15,3 0 0 0,0 1 0 0,2-2 0 32,-2 0-752-32,4 1-128 0,2-1-16 0,1 2-16 0,2-2-2672 15,0-1-512-15</inkml:trace>
  <inkml:trace contextRef="#ctx0" brushRef="#br0" timeOffset="149410.07">15722 16134 21183 0,'1'-14'944'0,"1"5"192"0,1-1-912 0,0 2-224 0,4 2 0 16,-1 0 0-16,2-1 1712 0,1 2 288 0,1 1 64 15,1 0 16-15,0 2-800 0,1 1-144 0,1 1-48 0,0 2 0 16,-3 1-384-16,1 3-64 0,-1 3-32 0,-1 2 0 16,-2 2-320-16,0 1-64 0,-2 1-16 0,-1 1 0 15,-2 2-208-15,-1-1 128 0,-2 1-128 0,-1-1 0 16,-3 1 128-16,0 1-128 0,-2-1 0 0,1 1 144 16,1 0-144-16,-1-2 192 0,-3-1-192 0,1-4 192 15,-1-2-192-15,3-2 128 0,0-3-128 0,6-5 128 16,0 0 48-16,0 0 0 0,0 0 0 0,0 0 0 15,-4-7 16-15,4-1 0 0,2-3 0 0,4-5 0 16,2-4-64-16,3-3-128 0,0-3 192 0,4-2-64 0,1-2-128 16,2-2 0-1,-1 0-192-15,0 2 192 0,-2 4-176 0,-2 4 176 0,-2 4-128 0,0 4 128 0,-2 2 128 0,-2 4 128 16,-7 8 0-16,0 0 16 0,0 0 112 0,0 0 32 16,0 0 0-16,-8 11 0 0,-2 0-288 0,-1 4-128 15,-1 3 0-15,0 1 128 0,0 2-128 0,1 0 0 16,1-1 144-16,2 1-144 0,2-1 0 0,2 1 0 15,3-1 0-15,4 0 0 0,2-2 0 0,3 2 0 32,2-2 0-32,2-3 0 0,1-1 0 0,2-1 0 0,3-5 0 0,3 0 0 0,2-2-176 0,3-2-96 15,0-3-32-15,0-1 0 16,2-4-1632-16,-3-3-336 0,-2-2-64 0,-1-2-7904 0,-2-3-1600 0</inkml:trace>
  <inkml:trace contextRef="#ctx0" brushRef="#br0" timeOffset="149676.51">16326 15891 29487 0,'-2'-8'2624'0,"2"8"-2112"0,0 0-512 0,0 0 0 16,0 0 576-16,0 0 0 0,0 0 0 0,0 0 0 31,8 6 32-31,-1 1 16 0,1 3 0 0,2 1 0 0,-1 1 48 0,1 3 16 0,-1 0 0 0,2 4 0 16,-1 0 16-1,1 1 16-15,0 1 0 0,0 1 0 16,0 1-208-16,-1 1-32 0,-2 1-16 0,-3 0 0 16,0 1-224-16,-3 0-48 0,0 0-16 0,-3 2 0 15,-3 1-32-15,-4 1 0 0,-4-3 0 0,-1 2 0 0,-2 1-144 16,-1-2 0-16,-3-1 0 0,-1-2 0 16,0 0-368-16,-2-2-144 0,-2-2-48 15,0-1 0-15,-1-1-1520 0,-1-3-304 0,-2 0-64 0,-2-4-7856 16,-3-2-1552-16</inkml:trace>
  <inkml:trace contextRef="#ctx0" brushRef="#br0" timeOffset="150037.04">15828 15924 25791 0,'0'0'2304'0,"0"0"-1856"0,-6-6-448 0,6 6 0 16,-6-4 1072-16,6 4 112 0,-10-1 32 0,1 2 0 15,0 2-64-15,-1 3 0 0,-2 1 0 0,-1 5 0 16,-1 4-592-16,-3 3-128 0,-3 1-32 0,1 5 0 15,-2 1 16-15,0 5 0 0,0 4 0 0,0 2 0 16,0 2-48-16,2 3-16 0,2 2 0 0,2 0 0 0,2-2-160 0,3-1-48 16,3 0 0-16,2-2 0 0,4-2-144 0,2-3 0 15,3-2 0-15,1-3 0 0,3-3 128 0,2-2-128 16,3-2 0-16,2-1 128 0,4-3-128 0,3-2 0 16,4-3 144-16,4-2-144 15,2-5-1968-15,2-6-464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1T11:47:26.997"/>
    </inkml:context>
    <inkml:brush xml:id="br0">
      <inkml:brushProperty name="width" value="0.05292" units="cm"/>
      <inkml:brushProperty name="height" value="0.05292" units="cm"/>
      <inkml:brushProperty name="color" value="#FF0000"/>
    </inkml:brush>
  </inkml:definitions>
  <inkml:trace contextRef="#ctx0" brushRef="#br0">2905 941 11807 0,'0'0'512'0,"0"0"128"0,0 0-512 0,0 0-128 0,0 0 0 0,3-5 0 15,-2 0 1024-15,1-1 176 0,1 1 32 0,-2-1 16 16,0 0-32-16,1 0-16 0,1 2 0 0,1-2 0 16,-1 0-48-16,1-1 0 0,1 1 0 0,0 1 0 15,1-2 0-15,-2 1 0 0,-1 0 0 0,2 1 0 16,-1 0-192-16,1 1-32 0,-5 4-16 0,0 0 0 15,0 0-112-15,0 0-32 0,0 0 0 0,0 0 0 16,0 0-256-16,2 8-48 0,-1 2-16 0,0 2 0 16,0 2-304-16,-1 1-144 0,-1 2 128 0,0 0-128 15,0 3 0-15,0 1 128 0,1 1-128 0,0 0 0 0,0-1 0 0,1-1 0 16,1-1 0-16,2-2 0 0,0-1 0 0,0-2 0 16,2-2 128-16,-1-2-128 0,1 0 144 0,1-4 0 15,2-1 0-15,0-2 0 0,0-2 160 0,2-1 16 16,2-2 16-16,0-1 0 0,0-4 32 0,1-1 0 15,0-2 0-15,1-2 0 0,1-2-96 0,-1-4-16 16,-1-1 0-16,1-2 0 0,-2-1-256 0,-1 0 160 16,-1 0-160-16,-2 2 128 0,-2 0-128 0,-1 1 128 15,-2 2-128-15,0 0 128 0,-2 3-128 0,-1 1 192 16,-2 1-192-16,-2 2 192 0,-2 2 48 0,0 3 16 0,-2-1 0 16,-1 3 0-16,0 1-256 0,-2 2 144 0,-1 1-144 0,1 2 128 15,-1 1-128-15,1 3 0 0,1 1 0 0,0 3 0 16,3 0-176-16,0 1 176 0,2 0-128 0,2 0 128 15,0-1-128-15,4 0 128 0,0-1-128 0,1 0 128 16,3-2 0-16,0-1-128 0,1 1 128 0,2-1 0 16,0-3-272-16,4-1 16 0,0-1 16 0,1 0 0 31,3-4-2432-31,0 1-480 0</inkml:trace>
  <inkml:trace contextRef="#ctx0" brushRef="#br0" timeOffset="4022.33">3329 1396 24127 0,'0'0'1072'0,"0"-4"208"0,0-2-1024 0,0 6-256 0,3-5 0 0,0-1 0 16,0 2 944-16,-3 4 128 0,0 0 16 0,0 0 16 15,0 0 192-15,0 0 48 0,0 0 0 0,0 0 0 16,0 0-448-16,5 3-96 0,-3 4-16 0,-1 2 0 15,-1 4-208-15,0 2-64 0,-1 1 0 0,0 3 0 16,-1 0-288-16,-2 4-64 0,1 0-16 0,0-1 0 16,-2-1-144-16,3-1 192 0,-1-2-192 0,1 0 192 0,-1-3-192 0,2 0 0 15,1-3 0-15,1 1 128 16,3-2-496-16,0-2-96 0,0-1-32 16,1-2 0-16,-1-1-2656 0,-4-5-544 0</inkml:trace>
  <inkml:trace contextRef="#ctx0" brushRef="#br0" timeOffset="4666.99">4094 938 21183 0,'0'0'1888'0,"0"-5"-1504"0,1-1-384 0,2 1 0 0,2-1 1008 0,-1 2 128 16,1 0 16-16,-1-1 16 15,-4 5 192-15,5-3 48 0,2 1 0 0,0 2 0 0,-1 1-624 0,1 1-112 16,1 1-32-16,-3 3 0 0,1 0-32 0,-1 2-16 16,-2 1 0-16,0 2 0 0,-2 2-176 0,0 0-32 15,-3 0-16-15,-2 2 0 0,-1-1-208 0,-1 3-32 16,1-3-128-16,-1 0 192 0,1-2-192 0,-1 0 176 15,1-2-176-15,0 0 160 0,3-3-160 0,0-2 0 16,2-5 144-16,0 0-144 0,0 0 192 0,0 0-16 0,0 0-16 0,0 0 0 16,0 0 112-16,4-6 32 0,2-3 0 0,0-3 0 15,2-4-48-15,1-1-16 16,1-3 0-16,1 0 0 0,1 0-240 0,-1 3 0 16,-1 0 0-16,-1 2 0 0,-2 2-128 0,-1 1 128 15,-2 2 0-15,0 2 0 0,-2 2 0 0,-2 6 256 0,0 0-32 0,0 0 0 16,0 0 144-16,0 0 16 0,-5 4 16 0,1 0 0 15,0 3-400-15,-2 0 128 16,2 2-128-16,-2 2 0 0,2 2 0 0,0 1 0 0,1 0 0 0,1 1 0 16,1 1 0-16,1-1 0 0,2-1 0 0,1 1 0 15,3-2 0-15,0-1-176 0,2-2 176 0,1 0-128 16,0-4-400-16,2 0-80 16,1-2-16-16,1-1 0 0,1-3-832 0,2-3-160 0,-1-1-48 0,1-2-14016 15</inkml:trace>
  <inkml:trace contextRef="#ctx0" brushRef="#br0" timeOffset="4901.85">4499 782 24879 0,'-7'-9'2208'0,"5"5"-1760"15,0-2-448-15,1 1 0 0,0-2 1040 0,1 2 128 16,-3-1 32-16,2 1 0 0,1 5 320 0,0 0 64 16,0 0 16-16,0 0 0 0,0 0-768 0,0 0-128 15,0 0-48-15,8 4 0 0,1 3-336 0,1 2-80 16,-2 2-16-16,1 2 0 0,0 3 32 0,-1 3 0 15,-3 1 0-15,0 3 0 0,-5 1-112 0,0 1-16 16,-4 4 0-16,0 2 0 0,-3 2-128 0,-1 0 192 16,-3 0-192-16,1 0 192 0,-1-1-336 0,-1 0-64 15,-2-4-16-15,2-1 0 16,1-3-288-16,-1-1-48 0,-1-2-16 0,1-2 0 16,1-3-368-16,0-3-80 0,0-2 0 0,-2-2-9312 0,-4-2-1856 15</inkml:trace>
  <inkml:trace contextRef="#ctx0" brushRef="#br0" timeOffset="5167.72">3941 736 30287 0,'0'0'1344'0,"-4"-2"272"0,4 2-1296 0,-6 1-320 16,2 2 0-16,-3 3 0 0,-2 2 352 0,-1 3 0 15,-2 4 0-15,0 2 0 0,-2 4 272 0,1 2 48 16,1 2 16-16,0 3 0 0,-1 3-304 0,2 2-64 16,3 2-16-16,1 3 0 0,3 0-112 0,1-1-32 15,5 0 0-15,1-1 0 0,1-2-160 0,4-1 0 16,3-3 144-16,2-3-144 0,3-1 128 0,0-2-128 16,3-2 128-16,1-3-128 15,2-3-336-15,2-2-144 0,2-4-32 0,4-3-9872 16,3-4-1984-16</inkml:trace>
  <inkml:trace contextRef="#ctx0" brushRef="#br0" timeOffset="5653.23">5109 908 35871 0,'0'0'1600'0,"0"0"320"0,0 0-1536 0,0 0-384 16,6-5 0-16,-3 1 0 0,1-1 256 0,2 1 0 0,1 1-16 0,4-1 0 16,0 1 192-16,4-1 32 15,3-1 16-15,-1 2 0 0,1 1-352 0,0 0-128 16,2-1 0-16,-1 2 0 16,-1 0-1360-16,0 0-368 0,0 1-80 0</inkml:trace>
  <inkml:trace contextRef="#ctx0" brushRef="#br0" timeOffset="5825.5">5073 1121 35935 0,'0'0'1600'0,"0"0"320"0,0 0-1536 0,0 0-384 0,0 0 0 0,0 0 0 0,0 0 1280 0,0 0 176 16,10 0 32-16,0-1 16 0,0 0-560 0,2-1-112 16,4-1-32-16,3 1 0 15,1 0-416-15,2 0-64 0,1 0-32 0,1-1 0 0,1 1-288 0,3-1 0 16,0 0 0-16,1-1 0 15,0 1-1488-15,-1 1-368 0,1-3-64 0,1 2-16256 16</inkml:trace>
  <inkml:trace contextRef="#ctx0" brushRef="#br0" timeOffset="6723.11">7639 708 27647 0,'-6'-11'2448'0,"6"11"-1952"15,-1-5-496-15,-2-1 0 0,1 2 1136 0,2 4 128 16,0 0 16-16,0 0 16 0,0 0-336 0,0 0-80 16,-3 7-16-16,0 3 0 0,-2 3-592 0,2 2-112 15,-2 3-32-15,1 2 0 0,0 0-128 0,-1 2 128 16,2 0-128-16,0 0 128 0,-2-1-128 0,2 0 192 15,0-2-192-15,0 0 192 0,1-2-48 0,0-1 0 0,0-4 0 0,1-1 0 16,0-2 176-16,0-3 48 0,1-6 0 0,0 0 0 16,0 0 144-16,0 0 16 15,0 0 16-15,0 0 0 0,4-9 64 0,-1-4 16 16,2-3 0-16,1-4 0 0,2-3-288 0,2-4-48 16,0-3-16-16,1-5 0 0,0-2-272 0,0 1 0 0,1 2 0 0,-3 2 0 15,-1 3 0-15,-2 9 0 0,2 2 0 0,-2 0 0 16,0 4 0-16,-1 3 160 0,0 2-160 0,-1 3 128 15,0 3 48-15,-4 3 0 0,4 6 0 0,-1 2 0 16,0 5-176-16,1 1 0 0,-1 2 0 0,0 3-176 0,2 3 176 16,-1 1 0-16,3 7 0 0,-1 0 0 0,-2 0 0 15,1 0 0-15,1 0 0 0,0-1 0 0,1 0 0 0,0-3 0 16,0-1 0-16,1-3 0 0,-1-4 0 0,3-1 0 16,-3-4 0-16,1-1 0 0,-1-3 0 0,2-4 0 15,-2-1 144-15,0-4-144 0,1-4 352 0,1-1-32 16,1-4-16-16,2-3 0 0,2-2 16 0,-2-1 0 15,3-2 0-15,-1-3 0 0,0-1-320 0,1 0 160 16,-4 5-160-16,0-1 128 0,0 1-128 0,-2 1 0 16,0 2 0-16,0 2 0 0,-1 1 0 0,-2 3 0 0,0 0 0 0,2 0 0 31,-4 3 0-31,-4 4 0 0,0 0 0 0,0 0 0 0,0 0 0 0,4 4 128 0,1 2-128 0,-2 3 0 16,-1 1 0-16,0 2 0 0,1 1 0 0,-1 2 0 15,-1 3 0-15,0 1 0 0,-1 0-144 0,1 2 144 16,1 0-336-16,-1 1-16 0,1 0 0 0,0 0 0 31,1 0-1440-31,1-2-272 0,1-1-64 0,1-3-10064 0,1-1-2016 0</inkml:trace>
  <inkml:trace contextRef="#ctx0" brushRef="#br0" timeOffset="7005.39">8332 1189 25791 0,'0'0'2304'0,"-2"8"-1856"16,-1 1-448-16,1-2 0 0,0 1 976 0,1 0 112 15,1-1 0-15,0 1 16 0,0 0 240 0,3-2 32 16,1 1 16-16,1-1 0 0,1-1-560 0,2-1-128 16,0 0 0-16,2-2-16 0,0-2-112 0,1-1-32 15,0 0 0-15,0-3 0 0,0-1-64 0,-2-2-16 16,1-1 0-16,-2-3 0 0,-2-2 80 0,0 1 16 16,-3-3 0-16,-1 2 0 0,-2 1 16 0,-1 1 16 15,-1 0 0-15,-1 2 0 0,-2 1 32 0,0 3 0 16,-3 0 0-16,-1 3 0 0,-1 2-480 0,-1 2-144 15,0 2 0-15,-1 0 0 0,0 3 0 0,1-1 0 16,1 2-240-16,1 1 80 31,1 2-1248-31,1 0-256 0,4-1-64 0,-1-1 0 0,3 0-1408 0,2-1-272 0</inkml:trace>
  <inkml:trace contextRef="#ctx0" brushRef="#br0" timeOffset="8024.92">8662 726 14735 0,'2'-4'1312'0,"1"-3"-1056"16,-1-1-256-16,0 0 0 0,2 0 3744 0,4 0 688 0,-1-1 144 0,2 2 32 16,-1 0-2880-16,4 2-576 0,1 0-128 0,0 2 0 15,1 3-432-15,-2 0-80 0,0 2 0 0,0 2-16 16,-2 2-160-16,0 2-16 0,-1 2-16 0,-2 2 0 16,-3 2-16-16,-1 1 0 0,-1 2 0 0,-2-1 0 15,-2 1-288-15,-1-1 160 0,-3 1-160 0,1-1 128 16,-2 1-128-16,0-2 0 0,-2 1 0 0,1-2 128 15,2-2-128-15,-3-1 0 0,1-2 0 0,1-3 0 16,2 1 0-16,2-3 0 0,3-4 0 0,0 0 0 0,0 0 128 16,0 0-128-16,0 0 128 0,6-5-128 0,4-3 0 0,1-3 0 15,2-4 0-15,2-2 0 0,1-4 0 0,1-2 0 16,-2-2 0-16,-1 0 0 0,-2 1 0 0,-3 0 0 16,-1 5 192-16,-3 1-64 0,-2 3 464 0,-1 3 96 15,-1 2 16-15,-1 2 0 0,-1 2 96 0,1 6 32 16,0 0 0-16,0 0 0 0,-6 3-624 0,2 2-208 0,0 3 144 0,-1 3-144 15,1 2 0-15,0 2 0 16,2 2 0-16,2 1 0 0,2 0-144 0,2 2 144 16,0-2 0-16,2-1 0 0,1 1-160 0,3-2 160 15,-2 0-128-15,2-2 128 0,1-1-240 0,1-1 48 16,1-2 0-16,0-1 0 16,1-3-528-16,-1-1-112 0,1-2 0 0,0 0-16 15,2-3-1888-15,-1-2-368 0,-1-1-80 0</inkml:trace>
  <inkml:trace contextRef="#ctx0" brushRef="#br0" timeOffset="8309.4">9184 454 17503 0,'-14'-15'768'0,"9"8"176"0,-1 0-752 0,1-2-192 0,1 0 0 0,-1 1 0 0,2 1 4112 0,1 1 800 16,1 0 144-16,1 6 48 0,0 0-3536 0,4-5-704 15,1 1-144-15,2 3-16 0,2 1-384 0,0 1-64 16,-1 0 0-16,2 2-16 0,0 2-240 0,-1 1 0 15,-3 0 128-15,-3-1-128 0,-1 2 0 0,-1-1 0 16,-1-6 128-16,-2 7-128 0,0 1 144 0,-2-1-16 16,-2 1 0-16,-1 0 0 0,1-2 112 0,-1 1 16 15,3-2 0-15,-2 1 0 0,1-2 32 0,5-4 16 16,0 0 0-16,0 0 0 0,1 7-128 0,3-3-32 16,2 2 0-16,1-2 0 0,4-2-144 0,4 0 128 15,2-2-128-15,3-2 128 16,0 1-448-16,1-1-80 0,1-1-32 0,2 0 0 15,0-1-2416-15,0 2-480 0</inkml:trace>
  <inkml:trace contextRef="#ctx0" brushRef="#br0" timeOffset="8903.44">7512 1426 15663 0,'-20'0'688'0,"9"2"144"0,0-2-656 0,-2 2-176 15,-2 1 0-15,3 2 0 0,-1-1 3264 0,3 1 608 16,2-1 128-16,1 0 32 0,2 1-2112 0,3 0-400 0,2-5-96 0,2 6-16 15,5 3-704-15,2-3-128 0,4 0-48 0,5-1 0 16,4 0 144-16,4-3 32 16,4-2 0-16,6-2 0 0,6-3-192 0,7 0-48 15,7-2 0-15,7-1 0 0,2 0-160 0,4-2-48 16,4-1 0-16,4 1 0 0,4 0-112 0,5 0-16 0,2-1-128 0,2 1 192 0,0 0-192 0,2 0 0 16,0 1 128-16,-2 1-128 15,-3-2 0-15,-3 2 0 0,-4 3 128 0,-4-1-128 16,-6 1 0-16,-7-1 0 0,-6 1 128 0,-7 0-128 0,-7 1 0 0,-6-1 128 15,-6 3-128-15,-6 0 0 0,-5 0 224 0,-5 0-48 16,-2-1-16-16,-5 2 0 0,-2 0 128 16,-6 1 32-16,0 0 0 0,0 0 0 0,0 0-320 15,-8 0 0-15,-1 1 0 0,-3 1 0 16,-1 2-592-16,-1 1-240 0,-2 2-32 16,1 2-16-16,-2 1-2544 0,0 1-512 0</inkml:trace>
  <inkml:trace contextRef="#ctx0" brushRef="#br0" timeOffset="9390.33">8057 2163 27647 0,'-3'-8'2448'0,"-1"-1"-1952"0,-1-2-496 0,1-1 0 16,-1-1 1200-16,2 0 144 0,0-2 16 0,1 1 16 15,0 0 128-15,2 2 32 0,0 1 0 0,3 0 0 16,2 1-704-16,2 0-128 0,0 1-16 0,2 2-16 0,1 2-400 0,1 1-80 15,1 1 0-15,-2 3-16 0,0 1-176 0,-1 3 0 16,-1 2 0-16,-2 3 0 0,0 3 0 0,-3 4 0 16,-3 2 0-16,-2 3 0 0,-3 1 0 0,-1 2-144 15,-2 2 144-15,-3 2-160 0,-3 2 0 0,-1 2 0 16,1 0 0-16,1-1 0 0,-2-4 16 0,2-3 0 16,4-3 0-16,-1-3 0 0,1-2 144 0,3-4 0 15,1-3 0-15,2 0 128 0,0-3 256 0,3-6 64 16,0 0 16-16,0 0 0 0,6 3-16 0,2-1 0 15,0-1 0-15,4-2 0 0,3-2-96 0,1-2-32 16,3 0 0-16,1-2 0 0,0 0-128 0,0-2-16 16,2 1-16-16,2-1 0 0,0 2-160 0,0-1 0 15,-1 0 0-15,0 0 0 16,-2 1-512-16,1 0-128 0,-1 2-16 0,-2-1-16 16,-4 1-2048-16,-1-1-416 0,0 1-64 0</inkml:trace>
  <inkml:trace contextRef="#ctx0" brushRef="#br0" timeOffset="9673.01">8515 2038 26719 0,'-5'-11'2368'0,"4"6"-1888"0,0-2-480 0,0 1 0 0,1-1 1856 0,-1 2 256 15,0-1 64-15,1 6 16 0,0 0-352 0,0 0-80 16,0 0-16-16,0 0 0 16,0 0-1088-16,0 0-208 0,0 0-64 0,-4 4 0 0,-1 3-256 0,1 3-128 15,-1 2 0-15,1 3 128 0,0 5-128 0,0 0 0 16,1 0 0-16,0 3 0 0,-1 1 0 0,2 1 0 15,1 2 128-15,1-2-128 0,0 0 0 0,2 0 0 16,2-1 0-16,0-1 0 0,0-2 0 0,2-2 0 16,0-2 144-16,2-1-144 0,0-4 160 0,1-2-32 15,2-3-128-15,0-1 192 0,1-2-192 0,0-2 176 16,1-1-176-16,1-2 160 0,2-2-416 0,-1-2-64 16,1-3-32-16,0-3 0 15,1-2-1392-15,-2-4-288 0,0-2-48 0,0-1-14560 0</inkml:trace>
  <inkml:trace contextRef="#ctx0" brushRef="#br0" timeOffset="9862.19">8510 2047 34895 0,'-7'-10'1536'16,"7"10"336"-16,-4-4-1488 0,4 4-384 0,-2-5 0 0,2 5 0 16,0-5 336-16,0 5 0 0,4-4 0 0,2-1 0 15,2 1 64-15,3-1 16 0,1 2 0 0,2 0 0 16,3-1-256-16,0 2-160 15,2 1 192-15,0 0-192 0,-1-1-240 0,1 1-144 0,-2 1-48 0,-1 0 0 16,0 1-2144-16,-3 1-432 0,-3 1-96 0</inkml:trace>
  <inkml:trace contextRef="#ctx0" brushRef="#br0" timeOffset="10022.25">8518 2193 25791 0,'-13'3'2304'0,"9"-2"-1856"15,-1-1-448-15,1 0 0 0,-1 0 1728 0,5 0 240 16,0 0 48-16,0 0 16 0,0 0-256 0,0 0-48 31,0 0-16-31,0 0 0 0,5-4-880 0,2 2-160 0,3 0-32 0,2 0-16 0,4 0-368 0,1-1-64 31,3 1 0-31,2 0-16 0,4 0-176 0,-1-1 0 0,2-1 0 0,2 2 0 32,1 1-736-32,-1 0-32 0,1 0 0 0,0-1 0 15,-2-2-2560-15,0 0-528 0</inkml:trace>
  <inkml:trace contextRef="#ctx0" brushRef="#br0" timeOffset="10241.62">9150 2017 17503 0,'0'0'1552'0,"0"0"-1232"0,1-6-320 0,0 0 0 16,-1 6 3488-16,1-5 640 0,-2-1 128 0,1 6 32 15,0 0-1536-15,0 0-288 0,0 0-64 0,0 0-16 16,0 0-1120-16,0 0-240 0,0 0-32 0,0 0-16 16,0 0-592-16,4 8-128 0,-2 2-32 0,1 1 0 0,0 2-224 0,1 3 0 15,-2 2 128-15,1 2-128 0,-2 1 0 0,0 1 0 16,0 2 128-16,1 0-128 0,-2 1 0 0,1-2 128 15,-1 2-128-15,1-1 0 0,0-2 0 0,2-1 0 16,-3 0 0-16,0-2-160 16,0-3-544-16,0 0-96 0,-3-4-32 0,2-1 0 15,0-1-2688-15,0-4-528 0</inkml:trace>
  <inkml:trace contextRef="#ctx0" brushRef="#br0" timeOffset="10431.48">9022 2197 24879 0,'-12'-15'2208'0,"6"8"-1760"16,1-3-448-16,0-1 0 0,1-2 2176 0,1-1 336 0,1 1 80 0,2 1 16 16,2 0-928-16,2 1-176 0,3 1-32 0,2 0-16 15,3 0-656-15,1 2-128 16,4 0-32-16,2 1 0 0,2 2-416 0,2 0-96 0,1 2 0 0,1 1-128 16,-2 0 0-16,0 1 0 0,-2 1 0 0,-2 1 0 15,-1 1 0-15,-1 1 0 0,-2 2 0 0,-2 0-144 31,-4 2-1824-31,-2 0-352 0,-2 2-80 0,-3 3-13824 0</inkml:trace>
  <inkml:trace contextRef="#ctx0" brushRef="#br0" timeOffset="10605.35">9003 2472 41183 0,'0'0'1824'0,"0"0"368"0,0 0-1744 0,0 0-448 15,0 0 0-15,0 0 0 0,8-2 944 0,0-1 96 16,0 1 32-16,5 0 0 0,2 0-480 0,4 0-80 15,2-1-32-15,2 0 0 0,1 0-352 0,1-1-128 16,0 0 0-16,4 0 144 16,2-1-528-16,0 0-128 0,1-2 0 0,-1 1-13088 15,0-2-2608-15</inkml:trace>
  <inkml:trace contextRef="#ctx0" brushRef="#br0" timeOffset="28197.86">2939 3660 10127 0,'0'0'896'0,"1"-5"-704"15,0 0-192-15,-1-1 0 0,0 0 1920 0,1-1 368 0,1 1 64 0,1-1 16 16,-1-1-448-16,0 3-96 0,1 0-16 0,1 0 0 16,-1-1-544-16,0 2-112 15,2 0-32-15,-5 4 0 0,0 0-336 0,0 0-64 16,0 0-16-16,0 0 0 0,0 0-352 0,0 0-80 16,4 4-16-16,-1 4 0 0,0 3-256 0,-1 3 0 15,-1 4 0-15,0 2 0 0,0 2 0 0,0 2 0 0,-1-1 0 0,1 0 0 16,0 1 0-16,2 0 160 15,-2 1-160-15,3-1 128 0,0-4-128 0,2 0 128 0,-2-3-128 0,2-2 128 16,0-2 0-16,2-1-128 0,1-2 192 0,0-1-64 16,-2-2 288-16,3-2 48 0,1 0 16 0,-1-3 0 15,-1-3 80-15,0-1 16 0,1-3 0 0,0-1 0 16,1-3-32-16,0-2 0 0,-1-2 0 0,-1-2 0 16,2-1-160-16,-1-4-48 0,-1-2 0 0,0 0 0 15,-1 0-176-15,-2 0-32 0,-1 0-128 0,-2 2 192 0,-1 1-192 0,-2 2 128 16,0 3-128-16,0 0 0 0,-3 3 160 0,0 3-160 15,-3 1 160-15,1 3-160 0,-2 1 0 0,0 3 128 16,-3 3-128-16,2 1 0 0,-1 1 0 0,0 3 0 16,0 1 0-16,2 1-160 0,0 1 160 0,3 0-160 15,0 0 160-15,2 0-160 0,1-1 160 0,2 0-192 16,1 0 192-16,2-2-192 0,1 0 192 0,2-1 0 16,1-1 0-16,2-1 0 0,0-2 0 0,1-2 0 15,2-1 0-15,2-1 0 0,0-1 0 0,2-2 0 16,-1 0-192-16,0 0 64 15,-1-2-2208-15,-2 1-432 0</inkml:trace>
  <inkml:trace contextRef="#ctx0" brushRef="#br0" timeOffset="29090.1">3272 4199 14735 0,'-11'-10'1312'0,"7"5"-1056"16,-1-1-256-16,2-1 0 0,1 0 2976 0,1-1 544 15,0 1 96-15,1 1 32 0,2-1-2240 0,1-1-448 16,1 2-96-16,1 0-16 0,3 2-192 0,1-1-32 16,2 2-16-16,0 0 0 0,0 3-176 0,-2 2-48 15,1 1 0-15,-1 3 0 0,-1 2-192 0,-2 3-64 16,0 2 0-16,-2 2 0 0,-3 3-128 0,-1 0 0 15,-3 1 0-15,-2 1-176 0,-2 2 176 0,-3 1 0 0,-2-1 128 16,0-1-128-16,-1-1 144 0,1-2-144 16,1-1 192-16,1-3-192 0,1-2 384 0,1-1-16 15,2-1-16-15,1-2 0 0,2-3 272 0,3-5 48 16,0 0 16-16,0 0 0 0,0 0-192 0,0 0-48 16,8 4 0-16,0-2 0 0,3-1-144 0,0-2-48 0,4-1 0 0,0-2 0 15,3 2-112-15,-1-1-16 0,1 0-128 0,0-2 192 16,-1 1-192-16,0-1 0 0,-2 1 0 0,2 1 0 31,-3 1-448-31,-1 0-144 0,-1 0-32 0,-1 2-11440 0,-1 0-2288 0</inkml:trace>
  <inkml:trace contextRef="#ctx0" brushRef="#br0" timeOffset="30776.76">4076 3828 12895 0,'-3'-12'576'0,"3"12"112"0,-1-6-560 0,0 1-128 0,0-1 0 0,1 1 0 15,0 5 2896-15,1-6 560 0,0 1 96 0,-1 5 32 16,3-4-1984-16,3 0-400 0,-1 1-80 0,2 1-16 16,-1 0-480-16,2 2-112 0,2 2 0 0,1 1-16 0,0 1-320 0,0 3-176 15,0 2 192-15,0 2-192 0,-2 1 128 0,0 2-128 16,-2 1 0-16,-1 1 0 0,-2-1 144 0,-3 1-144 16,-1 0 0-16,-2 1 144 0,-2-1-16 0,-2 1 0 15,-1-2 0-15,-1 0 0 0,-1-2 0 0,1-1-128 16,0-2 192-16,0-1-64 0,1-4 16 0,2 1 0 15,0-1 0-15,5-5 0 0,0 0 256 0,0 0 48 0,0 0 16 0,0 0 0 16,0 0 80-16,3-7 16 16,0 0 0-16,2-4 0 0,3-5-208 0,2-1-32 0,2-2-16 0,2-2 0 15,-2-2-160-15,2-1-16 16,-1 1-128-16,-1 0 192 0,-1 2-64 0,-1 3-128 16,-1 3 176-16,-3 3-176 0,-2 2 400 0,-2 2-16 15,-1 1-16-15,-1 7 0 0,0 0-128 0,0 0-32 16,0 0 0-16,0 0 0 0,-6 4-208 0,2 2 0 0,-2 3 0 0,1 3 0 15,1 3 0-15,-1 1-128 16,0 2 128-16,1-1-160 0,1 1 160 0,1-1 0 0,1 1 0 0,2 0-128 0,1 0 128 0,1 0 0 16,2-3 0-16,0 0 0 0,2-3 0 0,2-2 0 15,1-2 0-15,1 0 0 0,1-1-192 0,1-3 0 16,0-1 0-16,1-1 0 16,2-2-1168-16,0-2-240 0,0-2-64 0,-1-3 0 15,3-1-1424-15,-1-4-304 0</inkml:trace>
  <inkml:trace contextRef="#ctx0" brushRef="#br0" timeOffset="31029.97">4592 3648 15663 0,'-4'-8'1392'0,"1"0"-1120"16,-1 1-272-16,1-1 0 0,0 0 3136 0,0 2 560 16,2-1 112-16,0 1 32 0,1 6-1904 0,0 0-368 0,0 0-80 0,0 0-16 15,0 0-832-15,0 0-192 0,7 2-16 0,1 1-16 16,0 3-288-16,2 3-128 0,2 1 0 0,-1 4 128 15,-1 3-128-15,0 3 192 0,-2 2-192 0,-2 0 192 16,-1 1-192-16,-3 2 0 0,-1 3 0 0,-2 0 0 16,-2 2 0-16,-4 1 160 0,-2 0-160 0,-1-2 160 15,-1-1-160-15,-1-2 0 0,0 2 0 0,0-3 0 16,-1-2-192-16,0-2-128 16,-2-1-32-16,1-2 0 0,1-1-1200 0,-1-3-240 15,-2-1-64-15</inkml:trace>
  <inkml:trace contextRef="#ctx0" brushRef="#br0" timeOffset="31344.78">4018 3570 24879 0,'0'0'1088'0,"-4"-4"256"0,-3-2-1088 0,0 1-256 0,1 4 0 0,-1-1 0 16,0-1 864-16,0 2 112 16,0 1 32-16,1 1 0 0,0 1-304 0,-1 2-48 15,-1 2-16-15,0 3 0 0,0 2-336 0,-3 3-80 0,0 3-16 0,0 5 0 16,2 4 16-16,-2 1 0 0,1 3 0 0,1 1 0 16,2 2-16-16,3 1 0 0,1 0 0 0,1 0 0 15,2 0-64-15,4 0-16 0,0-2 0 0,3 0 0 16,-1 0-128-16,3-1 128 0,1-3-128 0,2-1 128 15,-2-3 16-15,3-3 0 0,2-2 0 0,1-3 0 16,3-1-384-16,1-2-80 0,0-4 0 0,5 0-9664 16,2-3-1920-16</inkml:trace>
  <inkml:trace contextRef="#ctx0" brushRef="#br0" timeOffset="31641.74">5092 3837 33167 0,'0'0'1472'0,"0"0"304"0,0 0-1424 0,0 0-352 15,3-5 0-15,-3 5 0 0,7-2 752 0,-1 0 80 0,1 0 0 0,0 1 16 16,2 0-128-16,2 0-16 16,1 1-16-16,3 0 0 0,0 0-352 0,2 0-64 0,0 0-16 0,1 0 0 15,0 0-256-15,1 0 0 16,0 0-128-16,0 1 128 16,-2 0-1680-16,0 0-240 0,-4 1-64 0,-2 1-8480 0,-2 2-1696 0</inkml:trace>
  <inkml:trace contextRef="#ctx0" brushRef="#br0" timeOffset="31830.94">5069 4028 30399 0,'0'0'2704'0,"0"0"-2160"0,0 0-544 0,0 0 0 0,0 0 1264 0,0 0 144 15,0 0 16-15,0 0 16 0,0 0-64 0,0 0-16 16,0 0 0-16,9 1 0 0,2 0-656 0,4 1-128 16,0-1-16-16,3-1-16 0,2 0-240 0,2 0-48 15,2-1-16-15,0-2 0 0,0 1-240 0,1-1 128 16,2 0-128-16,-2 0 0 15,0 2-1328-15,0 1-352 0,-6-3-80 0</inkml:trace>
  <inkml:trace contextRef="#ctx0" brushRef="#br0" timeOffset="35460">6820 3323 13823 0,'0'0'1216'0,"2"-5"-960"0,-2 5-256 0,2-7 0 16,0-1 1744-16,1 1 304 0,0-1 64 15,-3 0 16-15,1 1-144 0,0-1-16 0,0 1-16 0,0 2 0 16,0-1-384-16,-1 6-80 0,0 0-16 0,0 0 0 16,0 0-544-16,0 0-112 0,0 0-32 0,0 0 0 15,4 8-480-15,-2 2-112 0,0 2 0 0,-1 2-16 16,0 3-176-16,0 0 0 0,-1 3 0 0,0 1 0 16,0 1 0-16,0 0 0 0,0 0 0 0,0 1 0 15,-1 1 0-15,1 1 0 0,-1-3 144 0,0-2-144 16,0 1 0-16,0-1 144 0,0-1-144 0,0-2 0 0,0 0 0 0,-1-3 0 15,1-1 0-15,0 0 0 16,-1 0-1504-16,0-3-256 0,-1-2-48 0,-1 0-8192 16,1-2-1648-16</inkml:trace>
  <inkml:trace contextRef="#ctx0" brushRef="#br0" timeOffset="35931.35">6821 3422 29199 0,'-7'-25'1280'0,"5"15"288"0,0-2-1248 0,0 0-320 15,-1 0 0-15,2 0 0 0,0-1 1280 0,1 1 208 0,2 0 48 0,3 1 0 16,0 0-544-16,3 1-96 16,1 0-32-16,2 3 0 0,2 0-464 0,2 2-80 15,3 0-32-15,1 2 0 0,1 1-288 0,-2 1 128 16,0 2-128-16,-1 1 0 0,0 1 0 0,-2 2 0 16,-1 0 0-16,-3 3 0 0,-3 2 0 0,-1 0 0 15,-2 1 0-15,-1 1 0 0,-2 1 0 0,-4 0 0 0,-3 1 0 0,-2 3-144 16,-4 2-16-16,0 0 0 0,0 1 0 0,-3-2 0 15,-1-4 160-15,0-1-128 0,-2-1 128 0,2-1-128 16,-2-2 128-16,3 0 0 0,0-2 0 0,2-1 128 16,1 0-128-16,2-2 0 0,2-1 128 0,2 0-128 15,5-3 128-15,0 0-128 0,0 0 128 0,0 0-128 16,0 0 160-16,0 0-32 0,5-3-128 0,4 2 192 16,1 1-192-16,2 1 0 0,1 1 0 0,1 0 0 15,1 1 0-15,-1 1 0 0,0 1 0 0,2 0 144 16,-1 2-144-16,-1 0 128 0,-1 0-128 0,-2 1 128 15,-2 1-128-15,0 0 0 0,-1 0 144 0,-3 1-144 0,-2 1 0 0,-3-1 144 16,-1 0-144-16,-3 0 0 0,0-1 224 0,-2 0-64 16,0-2-16-16,-3 1 0 0,-2 0 48 0,-1-2 16 15,1 0 0-15,-3-1 0 0,-2 0-48 0,1-2-16 16,-1-1 0-16,2-1 0 0,1-1-144 0,1-1 160 16,0-1-160-16,1 0 160 0,1-1-352 0,1-2-64 15,2 1 0-15,2-1-16 16,2 0-2032-16,1-1-416 0,2 0-80 0</inkml:trace>
  <inkml:trace contextRef="#ctx0" brushRef="#br0" timeOffset="36402.35">7126 3649 19343 0,'3'5'1728'0,"1"2"-1392"16,1-1-336-16,0 1 0 0,1 1 1360 0,-2 1 208 0,-1-2 32 0,0 1 16 16,0 1-272-16,-2-2-48 15,2 1-16-15,1 0 0 0,-1 0-512 0,0-2-96 16,3 1-32-16,-1-2 0 0,1 0-320 0,-1-2-64 15,0 1 0-15,-5-4-16 0,0 0 48 0,7 0 16 16,1 0 0-16,-1-1 0 0,-1-1 176 0,1-2 32 0,-1-3 16 0,1-1 0 16,0-2 112-16,0-1 0 0,1-1 16 0,-1-1 0 15,-2-1-128-15,1 0-16 0,-1 0-16 0,-1 3 0 16,-1 0 336-16,-1 4 64 0,0 0 0 0,0 0 16 16,-1 2-496-16,-1 5-96 0,0 0-32 0,0 0 0 0,0 0-32 0,0 0-16 15,0 0 0-15,0 0 0 0,-3 8-240 0,0 3 0 16,1 3 0-16,-1 4 0 0,1 1 0 0,1 3 0 15,1 1-160-15,0 3 160 0,0 1 0 0,0 4-160 16,0 1 160-16,0 1 0 0,0 4-144 0,1 3 144 16,0 2 0-16,1-2-144 0,2 1 144 0,-1-2 0 15,0-4 0-15,1-2 0 0,0-1 0 0,-1-3 0 16,0-2 0-16,0-4 0 0,-2-2 0 0,0-2 0 16,-1-5 128-16,-1-2-128 0,0-1 160 0,-4-2-32 15,1-4-128-15,0-1 192 0,-2-3 80 0,0-2 16 16,-2-3 0-16,0 0 0 0,-1-2 80 0,1-1 16 15,-1-2 0-15,1 0 0 0,0-2 192 0,2-1 32 16,1 0 16-16,1 0 0 0,1 0-768 0,-1 0-160 0,3-1-16 16,0 1-16-16,1 0 336 0,1 0-144 15,3 0 144-15,0 1 0 16,1 0-528-16,2 0 0 0,1 1 0 0,2 0 0 16,2 1-1472-16,1 1-304 0,0 0-48 0,1 1-10048 0,2 1-2000 0</inkml:trace>
  <inkml:trace contextRef="#ctx0" brushRef="#br0" timeOffset="37438.18">7977 3508 20271 0,'0'-10'1792'0,"0"10"-1424"0,0 0-368 0,3-7 0 16,1 0 1104-16,-2-1 160 0,-2 1 16 0,2 0 16 15,3-1 16-15,1 1 0 0,1 1 0 0,0 0 0 0,3 2-288 0,-2 1-48 16,1 2-16-16,-2 2 0 16,1 2-464-16,-1 2-112 0,-2 2 0 0,0 2-16 15,-1 3-224-15,-1 2-144 0,1 3 192 0,-3-1-192 16,-2 3 176-16,-1 2-176 0,1 1 160 0,-2 0-160 0,-2-1 144 0,-2 0-144 15,1 0 128-15,-2-2-128 16,-1 0 128-16,1-1-128 0,2-2 128 0,1-3-128 0,-1-1 160 0,1-2-160 16,1-2 192-16,0-2-192 0,4-6 192 0,0 0-64 15,0 0 0-15,0 0-128 0,0 0 320 0,0 0-32 16,6-7-16-16,2-2 0 0,0-3-16 0,2-3 0 16,0-5 0-16,3-2 0 0,0-2-128 0,0-2-128 0,-2 0 144 0,0 0-144 15,-1 1 128-15,-2 4-128 0,-1 3 0 0,-3 2 0 16,0 3 464-16,-1 3 0 15,-1 1 0-15,-1 4 0 0,-1 5 0 0,0 0 0 0,0 0 0 0,0 0 0 16,0 0-320-16,-4 3-144 0,1 3 128 0,-2 1-128 16,0 3 0-16,0 2 0 0,3 2 0 0,1 0 0 15,-2 0 0-15,3 2 0 16,0 0 0-16,1 1 0 0,1-1 0 0,0 0 0 0,0-2 0 0,2 0 0 16,1-1 0-16,1-1 0 0,-1-1 0 0,2-1 0 15,-1-2-240-15,2-1 80 0,1-2 16 0,1 0 0 16,1-2-624-1,1-1-112-15,0-2-16 0,1-1-16 0,2-3-2608 0,0-3-512 0</inkml:trace>
  <inkml:trace contextRef="#ctx0" brushRef="#br0" timeOffset="37815.4">8320 3241 31551 0,'-8'-22'1408'0,"7"13"272"0,1-2-1344 0,1 0-336 15,1 1 0-15,1 0 0 0,2 0 480 0,0 1 32 16,0 2 0-16,2 0 0 0,-1 2 208 0,2 0 48 16,0 2 16-16,1 1 0 0,-1 1-400 0,1 1-64 15,-1 1-32-15,-1 1 0 0,-1 2-288 0,-1 2 0 16,-5-6 0-16,1 7 0 0,0 2 0 0,-2 0 128 16,-3 0-128-16,-1 1 0 0,-1 1 192 0,0 1-192 0,-2 0 192 0,0 0-192 15,1 0 224-15,-1-1-64 16,1 0-16-16,2 0 0 0,0-3 64 0,2-2 16 0,1 0 0 0,2-6 0 15,0 0 208-15,0 0 32 16,4 4 16-16,3 0 0 0,1-2-32 0,3-1 0 0,2-2 0 0,2 0 0 16,4-1-192-16,0-2-32 0,-1 0-16 0,1 2 0 15,1-2-208-15,0 1 144 0,-1 0-144 0,0 1 128 16,0-1-128-16,-2 1 0 0,-1 1 0 0,-2 0 0 16,-1 0-352-16,-1 0-96 15,-2 1-32-15,-1 1 0 0,-1 0-1440 16,-8-1-272-16,0 0-64 0,0 0-14000 0</inkml:trace>
  <inkml:trace contextRef="#ctx0" brushRef="#br0" timeOffset="38850.21">6757 4349 15951 0,'0'0'704'0,"0"0"144"0,-7 2-672 0,1-2-176 15,-2-2 0-15,0 2 0 0,2 2 1344 0,-1-1 224 31,2 1 48-31,-1-1 16 0,1-2-144 0,5 1-16 16,-6 0-16-16,6 0 0 0,-5 0-304 0,5 0-64 16,0 0-16-16,0 0 0 0,0 0-352 0,0 0-64 15,0 0-16-15,0 0 0 0,0 0-128 0,6-1-16 16,3 0-16-16,1 0 0 0,3-1-48 0,4 1-16 16,3 0 0-16,4-1 0 0,5 0 16 0,7 0 0 15,4-2 0-15,5 0 0 0,5-2-144 0,3 1-32 16,3-3 0-16,5 1 0 0,4 0-112 0,6-1-16 15,2 2-128-15,3-2 192 0,1 0-192 0,4 1 128 16,2 0-128-16,2 0 0 0,0 0 128 0,-2 0-128 16,-2 0 0-16,-2 1 0 0,0 0 128 0,-3 1-128 0,-5-1 0 15,-6 1 0-15,-3 0 192 0,-6 0-64 0,-5-2-128 16,-5 2 192-16,-4-1 64 0,-6 1 16 0,-4-1 0 0,-5 0 0 16,-5 0 32-16,-2 2 0 15,-3-1 0-15,-4 2 0 0,-3-1-80 0,-3 0-16 0,-7 4 0 0,0 0 0 16,4-4-80-16,-4 4-128 0,0 0 176 0,0 0-176 15,0 0-128-15,0 0-144 0,-8 2-32 0,-2 2 0 32,-2 1-1232-32,-2 2-256 0,-3 0-64 0,-2 1-9536 0,-1 2-1904 0</inkml:trace>
  <inkml:trace contextRef="#ctx0" brushRef="#br0" timeOffset="39352.83">7412 4880 10127 0,'2'-9'896'0,"0"-1"-704"16,1-1-192-16,2 1 0 0,-1 0 3264 0,-1 0 608 0,-3 0 128 0,0 2 32 16,-1 0-1648-16,-1 0-320 0,-2 2-64 0,-1 1-16 15,5 5-736-15,-9 1-160 16,-4 3-16-16,-1 1-16 0,-1 2-784 0,-2 4-144 16,-1 3-128-16,0 4 144 0,-1 2-144 0,1 4 0 0,2 4 0 0,-1 1 0 15,1 0 0-15,-1 1 0 0,4-1 0 0,2-1 0 16,1 1 0-16,4 0 0 0,1-3 0 0,4-1 0 15,1-2 0-15,4-2 0 0,1-1 0 0,3-3 0 16,-1-3 128-16,3-3 80 0,1-2 32 0,3-2 0 16,0-3 320-16,0-2 64 0,2-3 16 0,-2-1 0 15,0-3 64-15,0 0 32 0,2-3 0 0,-3-2 0 0,0-2-208 0,-3-1-32 16,-2-5-16-16,-3 2 0 0,0 0-176 0,-2 2-48 16,-1 1 0-16,-3 1 0 0,-4 1-96 0,-2 2-32 15,-1 2 0-15,0 2 0 0,-3 0-128 0,-3 2 0 16,0 2 0-16,-1 2 0 0,-2 2-384 0,1 2 32 15,-1 1 16-15,1 2 0 16,-2 1-416-16,3 2-80 0,3 1 0 0,1 1-16 16,2 1-1776-16,2 2-368 0,2-1-64 0</inkml:trace>
  <inkml:trace contextRef="#ctx0" brushRef="#br0" timeOffset="39700.33">7715 4949 29487 0,'0'0'2624'0,"-1"-6"-2112"0,0-1-512 0,0 0 0 16,1 7 1008-16,0 0 80 0,-1-5 32 0,-1-1 0 16,-1 2 96-16,3 4 0 0,0 0 16 0,0 0 0 15,-5 3-848-15,0 4-160 0,2 3-32 0,-2 2-16 16,1 2-176-16,0 2 0 0,-2 1 0 0,2 1 0 15,0 0 0-15,0 1 0 0,1 1 0 0,1 0 0 16,-3 0 0-16,2 2 0 0,0-2 0 0,1 0 0 0,2-2 0 16,1-1 0-16,0 0 0 0,1-2 0 15,0-1 0-15,3 0 0 0,0-2 144 0,1-2-144 0,-1-2 224 0,2-1-32 16,0-1 0-16,3-2 0 0,1-1 0 0,1-2-16 16,2-1 0-16,1-2 0 0,2-3-176 0,1-2 128 15,4-1-128-15,1 2 128 16,-4-4-656-16,1 0-144 0,-1 0-32 0,-2-1 0 15,0-1-1520-15,-3-1-304 0,-2-2-64 0,-1 1-11600 0</inkml:trace>
  <inkml:trace contextRef="#ctx0" brushRef="#br0" timeOffset="39903.9">7671 4968 31039 0,'-2'-12'1376'0,"2"12"288"0,0 0-1344 0,-1-6-320 0,1-2 0 0,1 2 0 15,0-1 800-15,2 1 96 0,2 0 0 0,1 1 16 0,3-1-208 16,2 2-64-16,1-1 0 0,1 2 0 0,2 0-400 0,1 2-96 16,-1-1-16-16,1 4 0 15,-1-2-128-15,1 2 0 0,-2 0-192 0,0 1 192 16,-1 1-2608-16,-4 0-400 16,-1 0-64-16</inkml:trace>
  <inkml:trace contextRef="#ctx0" brushRef="#br0" timeOffset="40060.58">7665 5125 25791 0,'0'0'2304'0,"0"0"-1856"16,0 0-448-16,0 0 0 0,0 0 2272 0,0 0 352 15,0 0 80-15,5-4 16 0,1-2-1232 0,1 1-240 16,3 0-48-16,2 1-16 0,1-1-672 0,3 1-128 0,0 1-16 0,3-1-16 16,3 1-352-16,-1 0 0 15,2-2 0-15,1 1 128 16,3 0-1408-16,0-1-288 0,1 1-48 0,-1-2-9600 15,0 1-1920-15</inkml:trace>
  <inkml:trace contextRef="#ctx0" brushRef="#br0" timeOffset="40313.03">8363 4880 33343 0,'0'0'1472'0,"-1"-6"320"0,1 6-1440 0,-2-5-352 0,2 5 0 0,-4-6 0 15,1 1 1472-15,3 5 208 0,0 0 48 0,0 0 16 16,0 0-736-16,0 0-160 0,0 0-16 0,-3 4-16 15,0 2-512-15,0 0-112 0,2 2 0 0,0 2-16 16,1 2-48-16,0 1 0 0,0 1 0 0,0 3 0 16,1 2-128-16,0 0 0 0,-1 2-192 0,1 1 192 15,1-3 0-15,1-1 0 0,-2-2 0 0,1 1 0 16,0-2 0-16,1-1 128 0,0 1-128 0,0-2 128 0,2-1-128 0,-1 0 0 16,0-2-160-16,1-1 160 31,-2-2-1472-31,1 0-192 0,-2-2-32 0,-2-5-10144 0,0 0-2016 0</inkml:trace>
  <inkml:trace contextRef="#ctx0" brushRef="#br0" timeOffset="40500.94">8207 5029 18431 0,'-3'-7'1632'0,"0"-2"-1312"16,2-1-320-16,1-1 0 0,1-2 4160 0,2 2 752 15,-1 2 144-15,2 0 48 0,3-1-3312 0,3 0-672 16,2 1-128-16,4 2-32 0,1 0-512 0,1 1-96 15,2-1-32-15,3 1 0 0,-1 2-320 0,0 0 0 0,0 0 0 0,-1 2 0 16,-1 2 0-16,-1 1-160 0,-3 1 16 0,0 2 0 31,-4 0-1552-31,-1 2-304 0,-2 0-64 0,-3 3-16 0,-4 2-1408 16,-1 2-288-16</inkml:trace>
  <inkml:trace contextRef="#ctx0" brushRef="#br0" timeOffset="40673.58">8189 5269 31327 0,'0'0'2784'0,"0"0"-2224"15,0 0-560-15,0 0 0 0,-4-1 1040 0,4 1 112 16,0 0 0-16,0 0 16 0,0 0 320 0,0 0 64 16,0 0 16-16,0 0 0 0,8-3-784 0,1 0-144 15,4 2-48-15,1 0 0 0,3-1-288 0,3 0-64 16,2 0-16-16,2-2 0 0,3 1-96 0,0-1 0 16,1-1-128-16,-1 0 192 0,0-1-320 0,-2 1-80 15,1-1-16-15,-1 2 0 16,-4-4-2080-16,-3 3-432 0,2 0-80 0</inkml:trace>
  <inkml:trace contextRef="#ctx0" brushRef="#br0" timeOffset="41415.4">9701 3483 12895 0,'0'0'1152'0,"0"0"-928"0,0 0-224 0,0-8 0 16,-3-1 1344-16,1 1 240 0,-1 3 32 0,1 1 16 16,2 4 256-16,0 0 48 0,0-5 16 0,0 1 0 0,0-2-240 0,1 2-48 15,-1 4-16-15,0 0 0 0,0 0-464 0,-6 0-96 16,-1 2 0-16,-2 2-16 0,-1 2-640 0,-2 3-128 31,-2 3-32-31,-2 4 0 0,-1 4-128 0,-2 4-16 16,-1 5-128-16,0 3 192 0,0 2 112 0,1 2 16 15,-1 4 0-15,0 2 0 0,1 2-160 0,3 2-32 16,0 0 0-16,4-1 0 0,2-2-128 0,3-2 0 16,1-1 0-16,5-2 0 0,1-3 0 0,3-1 160 15,3-4-160-15,2-2 160 0,0 0-32 0,2-3-128 16,1-3 192-16,3-2-64 0,-1-3 0 0,2-3 0 16,3 0 0-16,2-3 0 0,0-2-352 0,4-2-80 15,1-3-16-15,2-1 0 16,3-3-2720-16,2-2-544 0</inkml:trace>
  <inkml:trace contextRef="#ctx0" brushRef="#br0" timeOffset="42137.59">10286 3588 27647 0,'-2'-13'1216'0,"1"5"256"0,1-2-1168 0,2-2-304 0,0 0 0 0,1 0 0 15,-1 1 1728-15,4 0 304 0,-1 0 48 0,1 1 16 16,1 1-848-16,1 2-160 0,3-1-48 0,0 3 0 16,1 1-624-16,-1 4-128 0,-1 1-32 0,0 3 0 15,0 1-256-15,-1 3 0 0,-1 3 0 0,-3 2 0 0,0 2 0 0,-3 3 0 16,-2 2 0-16,-1 1 0 0,-2 0 0 0,0 0 0 16,-2-2 0-16,-1 1 0 0,2-1 0 0,0 0 0 15,-1-3 0-15,1-2 0 0,-1-2 128 0,1-2-128 16,-1-1 0-16,3-2 0 0,2-7 176 0,0 0-176 15,0 0 160-15,0 0-160 0,0 0 320 0,0 0-16 16,0 0-16-16,5 3 0 0,-5-3 64 0,6 2 16 16,2 0 0-16,2 0 0 0,-3-1-176 0,3 1-48 15,0 0 0-15,2 1 0 0,-1 1-144 0,0 0 128 16,-1 2-128-16,0 0 128 0,-2 3-128 0,1 0 0 16,-4 1 0-16,0 0 0 0,-2-1 0 0,-1 1 128 0,-1 1-128 0,-1 0 128 15,-2-2-128-15,-1 0 192 0,-2-1-192 0,0-1 192 16,-2 0 48-16,-1 0 16 0,0-1 0 0,-1 0 0 15,-3-1 0-15,0 0 0 0,0-2 0 0,-2 0 0 16,0 0-96-16,-1 1-16 0,-1-2 0 0,2-1 0 16,1 0-144-16,1-1 0 0,1-1 0 15,1 0 0 1,2-1-448-16,1 0-112 0,3-2-16 0,2 0-16 16,1-3-1744-16,2 0-352 0,3-2-64 0</inkml:trace>
  <inkml:trace contextRef="#ctx0" brushRef="#br0" timeOffset="42482.71">10747 3553 24879 0,'4'-18'2208'0,"-2"11"-1760"0,1-2-448 0,-1 1 0 0,0 2 1808 0,-1 0 288 15,-1 1 48-15,0 5 16 0,0 0-624 0,0 0-128 16,0 0-32-16,0 0 0 0,0 0-864 0,0 0-160 16,1 6-32-16,0 4-16 0,-1 2-304 0,0 3 0 15,0 0 0-15,0 1 0 0,0 3 0 0,0 2 0 16,1 1 0-16,2 1 0 0,-2-1 224 0,1-1-64 0,0-1-16 0,1 0 0 15,1-2 176-15,0 0 16 16,0-2 16-16,1-1 0 0,-2-2 96 0,0-1 32 16,2-2 0-16,-3 0 0 0,1-1 32 0,2-2 0 0,-1-1 0 0,2-1 0 15,-1-1-112-15,1-1-16 16,-1-1 0-16,2-1 0 0,-1 0-64 0,2 0 0 16,0-1-16-16,-1-1 0 0,1-1-32 0,0 1 0 0,2-1 0 15,-3 0 0-15,2-2-272 0,0 2 160 16,-1 0-160-16,0 0 128 0,0 1-128 0,1 0 0 0,0 1 0 0,-2 0 0 31,-1 0-256-31,1 1-128 0,0 1-16 0,2 0-16 16,0 0-1568-16,0 2-320 0,0-1-64 0,-2 0-9936 15,0 0-1984-15</inkml:trace>
  <inkml:trace contextRef="#ctx0" brushRef="#br0" timeOffset="42717.71">11200 3707 33167 0,'-10'-9'2944'0,"10"9"-2352"16,-3-3-464-16,3 3-128 0,0 0 416 0,0 0 64 16,0 0 16-16,0 0 0 0,2-4 208 0,4 0 32 15,1 2 16-15,3 0 0 0,1 0-288 0,5-1-48 16,1 1-16-16,2 0 0 0,0 0-144 0,-1 1-48 15,1 0 0-15,0 0 0 0,-1-2-208 0,2 1-192 16,-1 0 48-16,0 0 0 16,0 2-2208-16,0 0-432 0,-1 0-96 0</inkml:trace>
  <inkml:trace contextRef="#ctx0" brushRef="#br0" timeOffset="43204.25">11719 3524 35007 0,'-3'-15'3120'0,"2"10"-2496"0,-1-2-496 0,1 0-128 16,2 1 416-16,0 0 64 0,-1 6 16 0,2-6 0 15,1 0 288-15,2 2 64 0,1 2 16 0,3 0 0 16,1 2-576-16,1 2-112 0,1 1-32 0,0 1 0 0,0 2-144 0,0 1 0 16,-1 1 0-16,-1 2 0 0,-1 2 0 0,-1 0 0 15,-3 1 0-15,0 1 0 0,-3-1 0 0,0 1 0 16,-4 0 0-16,0 2 0 0,-3 0 0 0,0 2 0 15,-2-2 0-15,-1 1 128 0,1-2-128 0,-1 0 0 16,1-3 0-16,2-2 0 0,-1-3 0 0,3 0 0 16,1-3-144-16,2-4 144 0,0 0 0 0,0 0 0 15,0 0 0-15,0 0 0 0,8-4 0 0,0-4 176 16,3-2-176-16,2-3 160 0,0-3-160 0,1-2 0 16,3 0 144-16,0 0-144 0,3-2 0 0,-1-1 144 15,-2-1-144-15,-1 1 0 0,-3 2 224 0,-2 3-64 16,-2 1-16-16,-3 0 0 0,-1 3 416 0,-2 1 80 0,-2 1 0 0,-1 4 16 15,0 6-240-15,0 0-48 16,0 0-16-16,0 0 0 0,-5 1-352 0,0 1 0 0,1 2 0 0,-1 4 0 16,2 1 0-16,1 3 0 0,0 1-160 0,1 1 160 15,-1 1 0-15,2-1-128 0,0 1 128 16,2 0 0-16,-1-1 0 0,1 0 0 0,2 1-128 0,0-1 128 16,0-1 0-16,1-1 0 0,2-1 0 0,2-1 0 15,2-1 0-15,1-1-160 0,1-2 32 0,1-1 0 31,1-1-576-31,0-3-128 0,1-2 0 0,-1-1-16 0,1-3-2368 16,1-1-480-16</inkml:trace>
  <inkml:trace contextRef="#ctx0" brushRef="#br0" timeOffset="43628.78">12359 3109 22111 0,'0'0'1968'0,"0"-7"-1584"0,0 0-384 0,2 1 0 0,-2 0 1104 0,0 6 144 16,0-4 32-16,0-2 0 0,1 1 688 0,0-1 144 15,1 1 16-15,-2 5 16 0,0 0-672 0,4-4-144 16,1-1-32-16,-1 2 0 0,2 0-400 0,-1 0-64 15,1 1-32-15,0 0 0 0,1 1-224 0,-1 1-64 0,2 1 0 0,-1 1 0 16,0 0-192-16,1 2-32 0,1-1-16 0,0 1 0 16,0 3-144-16,0 3-128 0,1 0 192 0,1 2-192 15,0 2 0-15,0 5 0 16,3 3 0-16,-3 3 0 0,0 3 0 0,-2 1 0 0,0 1 0 0,-1 3 0 16,-3 2 0-16,-2 3 0 0,-3 2 0 0,-4 3 0 15,-2 2 0-15,-3 2 0 0,-1 0 0 0,-3-2 0 0,-3-2 0 0,-1-2 0 16,-4-4 144-16,-1-3-144 15,-2-3 192-15,0-3-64 0,-2-2-128 0,2-3 192 16,-1-2-64-16,1-1-128 0,-1-3 176 0,1 0-176 0,0-3 0 0,1 0 0 16,1-1 0-16,2 0 0 15,1-4-400-15,3 1-192 0,0 0-48 0,2-1 0 16,0 0-2640-16,2-1-544 0</inkml:trace>
  <inkml:trace contextRef="#ctx0" brushRef="#br0" timeOffset="52717.54">2078 6240 19231 0,'3'-14'848'0,"-2"9"176"0,0-3-816 0,1 0-208 16,1-1 0-16,0 2 0 0,0-1 1344 0,2 0 208 15,-1 1 48-15,0 0 16 0,1 1-240 0,-1 2-48 16,1 1-16-16,-5 3 0 0,0 0-576 0,0 0-112 16,0 0-32-16,7 2 0 0,0 3-256 0,-2 4-48 15,-1 2-16-15,-1 5 0 0,1 1-16 0,-3 3 0 16,-1 1 0-16,2 1 0 0,0 0-256 0,0 1 0 15,0 0 0-15,0 0 0 0,1 0 128 0,0-1-128 16,1-2 0-16,1-1 0 0,-1-2 0 0,2 0 0 0,-2-3 0 0,3-2 0 16,-1-1 144-16,2-2 32 0,0-2 0 0,-1-3 0 15,3-2 288-15,-2-2 64 0,1-2 16 0,1-2 0 16,1-4 64-16,1-2 16 0,0-3 0 16,1-2 0-16,0-3-288 0,1-2-48 0,0-3-16 0,-1-1 0 15,-1-3-80-15,-2 1-32 0,-1 2 0 0,-2 0 0 16,-1 1-160-16,-3 2 0 0,-2 2 0 0,-1 4 0 0,-1 1 384 15,-1 2 0-15,-1 2 0 0,-1 3 0 0,0 1-128 0,0 2-16 16,-2 0-16-16,6 4 0 0,-5-1-224 0,-1 1 0 16,1 1 0-16,-1 3 0 0,1 0 0 0,0 3 0 15,2-1 0-15,0 3 0 0,0 0-240 0,2 1 64 16,0-1 16-16,1-2 0 0,2 2 160 0,2-1 0 16,0 0 0-16,0-2 0 0,1 0-160 0,0-1 160 15,2 0-192-15,1-2 192 16,0 0-656-16,2-1-32 0,2-1 0 15,3-1-11152-15,-1 0-2224 0</inkml:trace>
  <inkml:trace contextRef="#ctx0" brushRef="#br0" timeOffset="53221.78">2884 6291 29087 0,'0'0'1280'0,"0"0"272"0,-1-6-1232 0,1 0-320 0,1-2 0 0,1 0 0 0,0 0 1152 0,3-1 160 32,-1-1 32-32,4 2 16 0,2-1-160 0,1 2-48 0,1-1 0 0,2 1 0 0,-1 2-640 0,-1-1-144 15,1 2-32-15,-1 2 0 0,1 1-144 0,-1 2-16 16,-1 0-16-16,0 3 0 0,-1 3-160 0,0 2 128 15,-3 0-128-15,0 2 128 0,-1 1-128 0,-2 1 0 16,-3 1 0-16,-1 2 128 0,-1-2-128 0,-2 1 128 31,-1 1-128-31,0-2 128 0,-2 0-128 0,1-2 0 0,2 2 144 0,-2-2-144 0,1-2 0 0,1-2 0 0,0-1 0 0,1-2 128 16,2-5-128-16,0 0 0 16,0 0 0-16,0 0 128 0,0 0-128 0,0 0 176 15,6-7-176-15,1-3 192 0,3-2-192 0,0-3 0 0,0-3 144 0,1-3-144 16,1-1 0-16,1-1 0 0,1-1 0 0,-1-1 0 15,-2 3 0-15,-1 3 0 0,-2 1 0 0,0 4 0 16,-1 2 0-16,-3 2 0 0,-1 3 192 16,1 2-64-16,-4 5 192 0,0 0 32 0,0 0 16 0,0 0 0 15,0 0-240-15,-2 7-128 0,-2 2 128 0,1 3-128 16,-1 1 0-16,1 2 0 0,-1 0 0 0,1 2 0 16,2 0 0-16,1 1 0 0,1 0 0 0,1 0 0 15,1-1 0-15,3-2 0 0,-1-1 0 0,3-1-128 0,1-2-64 16,1-1-16-16,-1-1 0 0,2-2 0 15,3-2-560 1,1-1-96-16,2-4-32 0,1-3 0 0,3-1-2480 0,0-3-496 0</inkml:trace>
  <inkml:trace contextRef="#ctx0" brushRef="#br0" timeOffset="53457.32">3601 6034 14735 0,'-5'-9'1312'0,"5"9"-1056"15,-3-6-256-15,-1 2 0 0,1-1 3872 0,3 5 720 16,-2-4 144-16,2 4 16 0,0 0-2640 0,0 0-512 15,0 0-128-15,0 0 0 0,0 0-704 0,0 0-128 16,0 0-16-16,2 9-16 0,1 1-336 0,1 2-64 16,1 1-16-16,0 2 0 0,0 3 112 0,1 1 16 15,-1 1 0-15,-2 2 0 0,-1 1-144 0,-1 1-32 0,-1 1 0 0,-1 3 0 16,-4 0-144-16,-1 2 192 16,-1-1-192-16,-1-2 192 0,0 1-192 0,-1-2 128 0,-2 0-128 0,-1 0 128 15,-1-1-384-15,0-3-96 0,0-2-16 0,-2 0 0 31,1-2-480-31,-4-1-112 0,2-3 0 0,-4 0-10592 0,-3-4-2112 0</inkml:trace>
  <inkml:trace contextRef="#ctx0" brushRef="#br0" timeOffset="53723.84">2888 6008 28559 0,'0'0'2544'0,"0"0"-2032"16,-4-3-512-16,0 1 0 0,4 2 1808 0,-8-1 272 16,-2 1 48-16,0 2 16 0,-1 2-1408 0,1 4-288 15,0 4-48-15,-1 2-16 0,0 4-240 0,0 1-144 16,0 0 160-16,1 5-160 0,0 1 0 0,2 1 0 16,0 2 0-16,2 0 0 0,3 2 0 0,3 0 0 0,0-4 0 0,1 2 0 15,4-2 0-15,0-2 0 31,3-1 0-31,2 0 0 0,2-3 0 0,1-1-160 0,2-3 160 0,4-1-192 16,2-3-480-16,4-2-96 0,3-3-32 0,3-3-9824 0,1-4-1984 16</inkml:trace>
  <inkml:trace contextRef="#ctx0" brushRef="#br0" timeOffset="53912.8">3901 6211 15663 0,'0'0'1392'0,"0"-6"-1120"15,2 0-272-15,0-1 0 0,1 0 4608 0,1 2 848 32,2-1 176-32,2 1 48 0,2 0-4528 0,2 1-896 15,2 0-256-15,1 1 0 0,2 2 0 16,0 1 0-16,1 0 0 0,-1 3-192 16,-1-1-1728-16,-2 1-320 0,0 1-80 0,-3 2-11296 15</inkml:trace>
  <inkml:trace contextRef="#ctx0" brushRef="#br0" timeOffset="54069.86">3850 6381 35183 0,'-13'-1'1552'0,"13"1"336"0,0 0-1504 0,0 0-384 15,0 0 0-15,0 0 0 0,0 0 1056 0,0 0 144 16,0 0 16-16,0 0 16 0,8-2-592 0,3 0-112 16,0-1-16-16,4 1-16 0,1 0-496 0,4 0 0 15,2 0 0-15,2-1 0 16,3 1-1200-16,-1-1-336 0,3-1-64 0,2-2 0 0</inkml:trace>
  <inkml:trace contextRef="#ctx0" brushRef="#br0" timeOffset="54777.53">5595 6357 13823 0,'2'-13'608'0,"0"6"128"0,2 1-592 0,7-3-144 16,9-1 0-16,-4-1 0 0,-7 0 3584 0,-2 1 672 15,-2 1 144-15,-1 1 16 0,-2 1-1968 0,-2-1-400 16,-2 1-64-16,2 7-32 0,-3-5-880 0,3 5-176 0,0 0-48 0,0 0 0 16,0 0-496-16,-5 4-96 0,1 3-32 0,-2 3 0 15,1 2-224-15,-1 3 0 16,1 3 0-16,0 2 0 0,1 1 0 0,-1 1 0 0,3 0 0 0,0 0 0 0,1-1 0 16,1-1 0-16,2-1 0 0,1 0 0 15,1-2 0-15,1-1 0 0,2-3 0 0,3-2 0 0,-2-3 0 0,2-1 0 16,1-2 176-16,1-3-176 0,2-2 304 15,-3-3-48-15,1-3-16 0,3-1 0 0,-1-4 112 0,2-4 32 16,-2-1 0-16,2-3 0 0,-5-3-64 0,1-1 0 16,1-2 0-16,-1-3 0 0,0-5-160 0,-1 1-32 15,-1 1-128-15,-2 2 192 0,-2 1-192 0,-1 5 0 16,-2 3 0-16,-1 4 0 0,-1 3 0 0,-1 2 0 16,-2 2 0-16,1 2 0 0,-3 3 0 0,-1 2-128 15,0 1 128-15,-1 1 0 0,0 1-192 0,-1 1 192 16,0 0-192-16,2 4 192 0,-1 1-192 0,1 3 192 15,0 1-192-15,2 0 192 0,1 1-160 0,1 0 160 0,-2 0-128 0,1 2 128 16,2-2 0-16,0 1-160 0,0-1 160 0,2 0 0 16,1-1 0-16,-1 0-128 0,1-1 128 15,2-1 0-15,0 0-320 0,3-3-16 16,1-1 0-16,1 0 0 16,1 0-1408-16,3-1-288 0,-1-1-48 0,3 1-9120 0,0-1-1808 0</inkml:trace>
  <inkml:trace contextRef="#ctx0" brushRef="#br0" timeOffset="54982.46">6112 6576 20271 0,'0'0'896'0,"-3"5"192"0,0 1-880 0,0 0-208 16,-1 1 0-16,1 1 0 0,0 1 2848 0,-1 0 528 16,1 2 96-16,1 2 32 0,0 0-1632 0,-1 0-320 15,1 0-64-15,1 1-16 0,1 2-896 0,0-2-176 16,-1 3-32-16,1-1-16 0,0 0-352 0,1-1 144 15,0 0-144-15,1 0 0 0,1-3 0 0,0-1 0 16,0-1 0-16,2-3 0 16,0 0-2224-16,2-2-400 0,-2-1-64 0</inkml:trace>
  <inkml:trace contextRef="#ctx0" brushRef="#br0" timeOffset="55424.16">6452 6274 37775 0,'1'-6'3360'0,"3"-2"-2688"0,2-1-544 0,2 1-128 15,1-1 192-15,1 0 16 0,2 1 0 0,0 2 0 16,1 0 176-16,1 4 48 0,2 1 0 0,-2 2 0 16,2 2-208-16,-3 4-32 0,-2-1-16 0,0 3 0 15,-2 2-176-15,-2 2 0 0,-1 2 0 0,-2 1 128 0,-3 2-128 0,-2 1 0 16,-2-2 0-16,-2 2 0 0,1 2 0 0,-5-1 0 15,0-2 0-15,2 0 0 0,-3-2 0 0,1 1 0 16,0-4-192-16,0-2 192 0,4-2 0 0,-2-3 0 16,3 0 0-16,4-6 0 0,0 0 0 0,0 0 0 15,0 0 0-15,9-4 0 0,2-3 0 0,1-3 0 16,0-2 0-16,1-3 0 0,1-3-256 0,2-2 32 16,-1-1 0-16,1-1 0 0,-1-2 96 0,2 1 128 15,-4 2-208-15,-2 2 80 0,-2 2 320 0,-3 1 64 16,-1 4 0-16,-2 2 16 0,-2 2 416 0,-1 1 80 0,0 7 0 0,0 0 16 15,-6-3-272-15,0 2-64 16,-1 2-16-16,1 2 0 0,-1 2-432 0,2 3 0 16,-1 2 0-16,2 2 0 0,-1 1 0 0,2 2 0 0,2 0 0 15,0 0 0-15,1 1-224 0,2-1 80 16,0-2 16-16,3 1 0 0,0-1-64 0,1-1 0 0,0-1 0 16,3-1 0-1,-2-2-512-15,2-2-96 0,2-1-32 0,3-2 0 16,1-3-2160-16,3 0-432 0</inkml:trace>
  <inkml:trace contextRef="#ctx0" brushRef="#br0" timeOffset="55660.68">7170 6106 28559 0,'0'0'2544'16,"-3"-5"-2032"-16,1 0-512 0,2 5 0 0,0 0 2000 0,0 0 304 16,0 0 64-16,0 0 16 0,0 0-1216 0,0 0-240 15,1 7-48-15,0 1-16 0,0 0-592 0,2 4-112 16,0 2-32-16,1 2 0 0,1 3-128 0,-1 2 128 15,-1 1-128-15,1 1 128 0,-2 1-128 0,-2 1 0 16,-2 0 0-16,-3-1 128 0,-1 0-128 0,-4 1 160 16,-1 1-160-16,-6 0 160 0,1 1-160 0,-4 0-256 0,-2-1 64 0,-4-2 16 31,-2-2-656-31,0-3-128 0,0-3-16 0,1-4-16 16,1-2-336-16,2-3-64 0,1-2-16 0,1-4-13696 0</inkml:trace>
  <inkml:trace contextRef="#ctx0" brushRef="#br0" timeOffset="55880.63">6372 6168 27647 0,'-7'0'2448'0,"0"1"-1952"0,-2 2-496 0,-1 3 0 16,0 1 1136-16,-1 4 128 0,0 3 16 0,-1 1 16 16,-1 3-416-16,1 2-96 0,2 4-16 0,1 1 0 15,1 2-512-15,4 1-96 0,1-1-32 0,2 2 0 0,1 1-128 0,2-1 0 16,3 0 0-16,4-2 0 0,2 1 0 0,2-3 0 15,-1-2 0-15,3-2 0 0,1-2 0 0,3-3 128 16,2-2-128-16,3-3 0 16,5-4-656-16,5-2-224 0,4-3-32 0,4-4-14032 15</inkml:trace>
  <inkml:trace contextRef="#ctx0" brushRef="#br0" timeOffset="56084.25">7560 6135 36863 0,'0'0'3264'0,"-1"-6"-2608"0,-1 0-528 0,0 0-128 0,-1 1 848 0,3 5 144 16,-3-5 32-16,3 5 0 0,0 0-48 0,0 0 0 31,0 0 0-31,0 0 0 0,-4 5-720 0,0 3-256 0,2 1 144 0,1 3-144 16,2 3 0-16,0 1 0 0,0 3 0 15,2 2 0-15,-1 0 0 0,0 1 0 0,0 2 0 0,0 0 0 16,-1 0-160-16,1 0-16 15,-2 0 0-15,0-1 0 16,0-1-1808-16,0-1-352 0,-2-2-80 0,0 0-14496 0</inkml:trace>
  <inkml:trace contextRef="#ctx0" brushRef="#br0" timeOffset="56241.23">7317 6409 19343 0,'-10'-11'848'0,"7"6"192"0,-1 0-832 16,1-1-208-16,0 1 0 0,3 5 0 0,-1-6 4656 0,1 6 880 15,3-6 176-15,0 0 48 0,5 2-4320 0,4-1-864 16,5 3-160-16,2 0-32 0,6 0-384 0,2 1 0 16,6 0 0-16,0 1 0 15,0 0-1360-15,1 0-304 0,1 0-48 0</inkml:trace>
  <inkml:trace contextRef="#ctx0" brushRef="#br0" timeOffset="56793.56">8778 5994 32255 0,'0'0'2864'16,"0"0"-2288"-16,0 0-576 16,0 0 0-16,0 0 816 0,0 0 48 0,0 0 16 0,0 0 0 15,5 3-208-15,1 3-32 0,-2 1-16 0,1 3 0 16,-1 4-464-16,-1 2-160 0,1 2 0 0,-1 0 144 0,0 2-144 0,2 1 0 15,-2 1 0-15,0 0 128 0,2 0-128 0,-1 0 0 16,-1-3 0-16,2-2 0 0,0 0 0 0,-2-2 0 16,3 0 0-16,-1-3 0 0,1-4 144 0,-1-1 0 15,2-3 0-15,0-1 0 0,0-2 240 0,1-5 64 16,0-1 0-16,1-4 0 0,-1-2 48 0,2-3 16 0,1-4 0 0,0-2 0 16,1-4-288-16,0-1-48 0,-1-3-16 0,0 0 0 15,-1-1-160-15,-2 2 128 0,-1 1-128 0,-3 3 128 16,-2 4-128-16,-1 1 0 0,-1 3 144 0,-1 2-144 15,0 4 144-15,-1 2-144 0,-2 1 192 0,-2 3-192 16,-1 2 192-16,2 1-64 0,-2 3 0 0,2 3-128 16,-2 2 0-16,2-1 0 0,0 2 0 0,2 1 0 15,1 2-192-15,1 0 192 0,1 2-208 0,1 1 80 16,1-1 128-16,4 0 0 0,-1 0 0 0,2-1-128 0,1-1-112 0,2 0-16 31,0-1 0-31,1-1 0 0,2 0-1856 0,2 0-384 0,1-2-80 0</inkml:trace>
  <inkml:trace contextRef="#ctx0" brushRef="#br0" timeOffset="57092.28">9256 6283 6447 0,'0'0'576'0,"0"0"-576"16,-1-5 0-16,1 5 0 0,5-4 5344 0,-2 0 960 15,-3 4 192-15,5-3 32 0,2 1-4112 0,1 0-832 16,0 2-176-16,1 3-16 0,0 0-752 0,0 1-128 15,-1 2-48-15,-1 0 0 0,0 2-304 0,-3 2-160 16,1 2 160-16,-5 0-160 0,0 1 176 0,-3 1-176 16,0-1 192-16,-2 0-192 0,-3 0 192 0,-1 0-64 15,0 1 0-15,2-2-128 0,-2-1 288 0,1 0-48 0,2-1-16 0,-1-2 0 16,3-1 128-16,-1 0 32 0,2-2 0 0,3-5 0 16,1 7 16-16,-1-7 16 0,0 0 0 0,5 4 0 15,3-2-192-15,2-1-32 0,2 1-16 0,1-2 0 16,2-2-176-16,0 0 0 15,2-1-160-15,0 0 160 16,2-1-1904-16,1 0-272 0,-1-2-64 0,2 1-14048 0</inkml:trace>
  <inkml:trace contextRef="#ctx0" brushRef="#br0" timeOffset="57532.31">10009 6010 37775 0,'-5'-13'3360'0,"5"8"-2688"16,0 0-544-16,2 0-128 0,2-1 240 0,0 2 16 16,1 0 0-16,0 0 0 0,2 2-80 0,1 2-16 15,3 1 0-15,0 2 0 0,4 2-160 0,-2 0 0 16,1 3 0-16,1 1 0 0,-2 1 0 0,-1 2 0 16,-1 0 0-16,-2 2 0 0,-3 2 0 0,0-1 0 15,-2-1 0-15,-2 3 0 0,-3-2 160 0,-2 1-160 0,-3-1 192 0,0 0-192 16,-3 1 192-16,-1-2-64 0,-1-1 0 0,0-1-128 15,1-1 192-15,3-1-192 0,-3-2 192 0,3-1-192 16,3-4 144-16,4-3-144 16,0 0 0-16,0 0 144 0,0 0-144 0,0 0 0 0,5-4 0 0,4-4 0 15,3-3-160-15,2-2 160 0,3-3 0 0,-2-1-144 16,4-3 144-16,0-2 0 0,-2-1 0 0,-1 1-128 0,-3 1 128 0,-3 3 0 16,-3 2 0-16,-1 3 0 0,-2 3 448 15,-1 1 32-15,-2 2 0 0,-1 7 0 0,0 0 16 0,0 0 0 16,0 0 0-16,0 0 0 0,-4 5-496 0,1 2 0 15,0 2 0-15,1 3 0 0,-1 4 0 0,2 1 0 16,1-1 0-16,1 0-160 0,0 1 160 0,2-1 0 16,0 1 0-16,1-1 0 0,1 1 0 0,0-2 0 15,2-1 0-15,-1-2 0 0,2-2-192 0,1-2 32 16,1-1 16-16,1-3 0 16,2 0-496-16,0-1-112 0,2-4-16 0,0-2-11472 15,3 0-2304-15</inkml:trace>
  <inkml:trace contextRef="#ctx0" brushRef="#br0" timeOffset="57814.88">10736 5831 22111 0,'-9'-11'976'0,"6"6"208"0,-2-3-944 0,1 0-240 0,-1 1 0 0,2-1 0 0,1 0 3680 0,-2 2 688 16,0 1 144-16,4 5 32 0,0 0-2864 0,0 0-560 15,0 0-112-15,0 0-32 0,0 0-656 0,5 8-128 0,0 0-16 16,1 1-16-16,0 4-160 0,1 1 128 15,1 3-128-15,0 2 128 0,0 2-128 0,0 1 128 0,-2 1-128 0,0 0 128 16,-2 0-128-16,-2 2 0 0,0 1 0 0,-4 1 128 16,1 1-128-16,-3 2 0 0,-3 0 144 0,-1 2-144 15,-3-1 160-15,-2-1-32 0,-1-3-128 0,1 0 192 16,-2-2-192-16,0-1 0 0,1-2 0 0,-3-1-160 31,2-3-288-31,0-2-64 0,-2-1-16 0,1-2 0 16,-2-2-496-16,0-2-80 0,0-2-32 0,-2-1-10512 0,-1-3-2096 0</inkml:trace>
  <inkml:trace contextRef="#ctx0" brushRef="#br0" timeOffset="58050.12">9893 5875 38879 0,'-12'-9'1728'0,"7"6"336"0,-2 1-1648 0,0 0-416 15,1 4 0-15,-1 1 0 0,-1 0 176 0,0 5-48 0,-1 3-128 0,0 5 192 16,-1 2 16-16,1 3 0 0,2 1 0 0,0 5 0 16,2 2-208-16,0 4 0 0,2-1 128 0,1 2-128 15,1 1 0-15,2 2 0 16,2-1 0-16,1 0 0 0,3 1 0 0,2-3 0 16,1-3 0-16,2-3 0 15,2-4-544-15,1-2-48 0,2-3-16 0,3-4-10896 0,2-1-2176 0</inkml:trace>
  <inkml:trace contextRef="#ctx0" brushRef="#br0" timeOffset="59079.39">4821 8186 17503 0,'0'0'1552'0,"0"0"-1232"16,-4-2-320-16,4 2 0 0,-5-3 3424 0,5 3 624 15,0 0 128-15,0 0 32 0,0 0-2080 0,0 0-400 16,4-7-96-16,2 3-16 0,2 2-1024 0,2-1-208 16,1 1-32-16,3 0-16 0,4 0-176 0,-2 0-32 15,2-1-128-15,0 2 192 0,2 0-192 0,1 0 0 16,0 1 0-16,0-1 0 15,0 1-496-15,-2 2-144 0,-2 0-16 0,-1 2-10816 16,-2 0-2160-16</inkml:trace>
  <inkml:trace contextRef="#ctx0" brushRef="#br0" timeOffset="59267.64">4883 8393 29487 0,'0'0'2624'0,"-7"2"-2112"0,3 0-512 0,4-2 0 15,0 0 1504-15,0 0 192 16,0 0 32-16,0 0 16 0,0 0-416 0,0 0-96 15,0 0-16-15,5 5 0 0,3-3-704 0,2 0-128 16,2 0-48-16,2 0 0 0,4-2-160 0,2 0-48 0,2 0 0 0,2 0 0 16,3 0-256-16,2-2-64 15,2 0-16-15,1-1-12064 16,1 1-2400-16</inkml:trace>
  <inkml:trace contextRef="#ctx0" brushRef="#br0" timeOffset="60054.23">7498 7824 17503 0,'0'0'1552'0,"-1"-5"-1232"0,0 0-320 15,0 0 0-15,1-1 1504 0,5 1 240 0,3 2 48 0,0-1 16 16,-5 1 80-16,-3 3 16 0,0 0 0 0,0 0 0 15,0 0-656-15,0 0-128 0,0 0-32 0,-1 7 0 32,-2 3-720-32,0 2-160 0,-1 2-16 0,1 5-16 15,0-1 16-15,-2 2 0 0,2 0 0 0,-1 0 0 0,-2 0 16 0,1-2 16 0,-2 1 0 0,2-1 0 16,0-2 48-16,1-2 16 0,-1-3 0 0,0 0 0 16,2-1 16-16,0-2 0 0,1-1 0 0,2-7 0 15,0 0 112-15,0 0 32 0,0 0 0 0,0 0 0 16,0 0 192-16,0 0 32 0,2-9 16 0,2-3 0 0,0-5-240 0,2-3-32 15,0-2-16-15,2-4 0 0,1-3-272 0,1 0-128 16,-1-2 128-16,1 1-128 0,-1 2 0 16,0 1 0-16,0 3 0 0,-2 2 0 0,0 1 0 0,0 5 0 15,-1 2 0-15,0 3 0 0,-2 3 128 0,1 1-128 16,-1 4 128-16,-4 3-128 0,0 0 0 0,7 2 0 31,0 2 0-31,0 3 0 0,1 2-144 0,-1 2 144 0,2 1-192 0,0 3 192 0,-1 2-160 0,-1 0 160 16,1 2-128-16,0 2 128 0,-1 1 0 0,2 0 0 31,0 1 0-31,-1 0-128 0,-1-1 128 0,0-1 0 0,0-1 0 0,-1-3 0 16,0-1 0-16,-1-3 0 15,1-2 0-15,-1-2 0 0,1-3 0 0,0-1 128 0,-6-5-128 0,7-1 128 16,1-4 0-16,0-2 16 0,1-4 0 16,2-5 0-16,2-3 32 0,2-3 0 0,-1-3 0 0,0-1 0 15,1-1-176-15,0 1 128 0,-3 2-128 0,1 1 128 16,-2 2-128-16,0 2 0 0,-1 4 0 0,0 1 0 15,-2 3 0-15,-1 3 0 0,0 1 0 0,-1 3 0 16,-6 4 0-16,0 0 0 0,5-1 0 0,-5 1 0 0,6 3 0 0,-1 2 0 16,1 3-160-16,-2 1 160 0,1 1-160 0,0 2 160 15,-1 1-160-15,1 2 160 0,-2 2-128 0,0 2 128 16,1 0 0-16,-1 2-144 0,-1-3-48 0,1 1-16 16,0 2 0-16,-1-1 0 15,0 2-672-15,1 0-128 0,1 0-16 0,-1-1-16 16,2 4-2400-16,3-5-464 0</inkml:trace>
  <inkml:trace contextRef="#ctx0" brushRef="#br0" timeOffset="60338.61">8215 8082 23039 0,'0'0'1024'0,"-4"5"192"0,0 1-960 0,-1 1-256 16,0 1 0-16,1 1 0 0,-1 0 1456 0,1 0 240 0,0-2 48 15,2 2 16-15,0 1-512 0,2 0-96 16,1 0-32-16,4-3 0 0,-2 1-416 0,2-1-96 15,1-2-16-15,0 1 0 0,2-3-32 0,1-1-16 0,0-1 0 0,0-1 0 16,-1-2 144-16,2-1 16 0,-1-3 16 0,-1 0 0 16,-1-3 64-16,0-1 16 0,-1-1 0 0,-2-1 0 15,-1 0-224-15,-1 0-64 0,-2 0 0 0,-1 1 0 16,-2 1-240-16,-1 2-48 0,-2 1-16 0,1 3 0 0,-1 1-208 16,0 1 0-16,-1 2 128 0,-1 2-128 0,-2 2-128 15,0 2-80-15,1 1-16 0,-1 2 0 16,0 0-416-16,1 1-96 15,1-1-16-15,3 1 0 0,0 1-1488 0,2 0-288 0,1-2-64 0,1 1-13536 16</inkml:trace>
  <inkml:trace contextRef="#ctx0" brushRef="#br0" timeOffset="61581.61">8640 7817 20271 0,'0'0'1792'0,"-1"-7"-1424"16,1 3-368-16,1-2 0 0,1 0 1728 0,3 0 288 15,0 1 48-15,2-1 16 0,-2 2-656 0,2 0-128 16,0 1-16-16,-1 2-16 0,2 0-560 0,1 2-128 16,0 2 0-16,0 3-16 0,-2 0-368 0,0 4-64 15,-2 3 0-15,0 4-128 0,-2 1 144 0,-2 1-144 16,-2 1 0-16,-2 0 144 0,-2 0-144 0,0 0 128 15,-2-1-128-15,0 0 128 0,0-1-128 0,-1-2 0 16,1 0 144-16,0-2-144 0,0-1 128 0,-1-2-128 16,2-1 160-16,0-2-160 0,2-3 192 0,4-5-48 15,0 0-16-15,0 0 0 0,0 0 96 0,0 0 16 16,0 0 0-16,2-8 0 0,1-1 32 0,4-5 16 16,2-2 0-16,2-3 0 0,1-2-288 0,1-1 128 0,1-2-128 0,1-1 0 15,-1-2 144-15,-1 2-144 16,-2 2 0-16,-1 3 144 0,-3 5-144 0,-2 0 160 15,0 4-160-15,-3 3 160 0,-1 1 224 0,-1 7 32 16,0 0 16-16,0 0 0 0,0 0-176 0,0 0-48 0,-2 7 0 0,-3 1 0 16,0 3-208-16,-1 3 0 0,2 1 0 0,1 2-160 15,2 0 160-15,-2 1 0 16,3-1 0-16,3 1-128 0,-2-2 128 0,2 1 0 0,1-1 0 0,2 0 0 16,2-3 0-16,0-1 0 0,1-2 0 0,3-1 0 0,3-1-304 0,-1-3 32 15,1-1 0-15,0-1 0 16,0-2-1280-1,0-2-256-15,1-3-48 0,0-2-8736 0,2-3-1744 0</inkml:trace>
  <inkml:trace contextRef="#ctx0" brushRef="#br0" timeOffset="61864.55">9020 7498 31327 0,'-12'-18'1392'0,"7"11"272"0,2 0-1328 0,0-2-336 16,-2 0 0-16,2 0 0 0,1 2 624 0,1 0 48 15,1 2 16-15,0 5 0 0,0 0-48 0,0 0 0 16,6-3 0-16,1 4 0 0,-1 3-512 0,2 1-128 16,-2 2 0-16,-1 2 0 0,-2-1 0 0,0 3 0 0,-2 3 0 0,-1 0 0 15,-1 1 0-15,-2 1 0 16,-1-1 0-16,0 1 0 0,-5-2 128 0,2 0 0 0,2 0 0 0,-1 0 0 31,0-2 144-31,0-1 32 16,2-1 0-16,0-3 0 0,1 0 80 0,3-7 0 15,0 0 16-15,2 5 0 0,-2-5-144 0,7 5-16 0,2-3-16 0,2-1 0 0,2-2-64 0,2-1-16 0,2-1 0 0,0-2 0 16,3 1-368-16,3-2-80 0,3 1-16 0,1-1-11456 16,2 3-2304-16</inkml:trace>
  <inkml:trace contextRef="#ctx0" brushRef="#br0" timeOffset="62523.63">7461 8470 14735 0,'-13'-3'1312'0,"7"2"-1056"0,0-2-256 0,-2 2 0 16,-1 0 832-16,0 0 96 0,0 0 32 0,0 1 0 0,1 0 544 0,1-1 112 15,1 0 32-15,0 0 0 16,6 1-96-16,-4 0-16 0,4 0 0 0,0 0 0 0,0 0-352 0,0 0-80 16,0 0-16-16,0 0 0 0,0 0-224 0,0 0-48 15,0 0-16-15,0 0 0 0,0 0-336 0,8-1-64 16,3 0-16-16,3-1 0 0,4 0-112 0,4-1-16 15,5-3-16-15,4 0 0 0,1-2-64 0,6 0-16 16,6 1 0-16,8-1 0 0,6 1-160 0,5 0 128 16,4-2-128-16,5 0 128 0,2 1-128 0,6 1 0 15,6 1 0-15,2-1 128 0,2-2-128 0,2 1 0 16,4 1 0-16,-1 1 0 0,2-2 0 0,1 2 0 16,0 0 0-16,-1 1 0 0,-3-1 0 0,-3 2 0 15,-6-2 0-15,-2 2 0 0,-5-1 128 0,-4 2-128 16,-7 0 0-16,-6-1 128 0,-7 0 80 0,-6 0 16 15,-8-1 0-15,-5 2 0 0,-3-1 96 0,-6-1 32 16,-5 1 0-16,-5 0 0 0,-3 0-144 0,-3 1-16 16,-2 1-16-16,-3-1 0 0,-5 3-176 0,0 0 192 15,0 0-192-15,0 0 192 16,0 0-512-16,0 0-80 0,0 0-32 0,0 0 0 16,0 0-1680-16,0 0-352 0,-6 1-64 0</inkml:trace>
  <inkml:trace contextRef="#ctx0" brushRef="#br0" timeOffset="63086.42">8051 8806 31327 0,'-4'-14'1392'0,"4"7"272"0,0-3-1328 0,1-1-336 16,1 0 0-16,0 0 0 0,1 0 832 0,1 1 112 15,2 0 16-15,1 1 0 0,0 1-64 0,2 2 0 0,0-1 0 0,1 3 0 16,1 1-576-16,0 1-128 0,1 4-32 0,-1 1 0 16,-2 1-160-16,-1 3 0 15,0 2 0-15,-1 2 0 0,-3 3 0 0,-2 2 0 16,-3 4-128-16,-3 1 128 0,-3 2 0 0,-2 1-176 0,-2 3 176 0,-2 1-128 15,-1 3 128-15,-3-1-192 0,1 0 192 0,1-4-192 0,0-1 192 16,2-3-192-16,2-3 192 0,2-2-192 0,3-4 192 16,1-2 0-16,2-2 0 0,2-2 0 0,1-1 0 0,0-6 192 15,0 0-32-15,6 4-16 0,2-1 144 0,1-1 32 16,2-4 0-16,0 1 0 0,4-1 32 0,1-1 16 16,0-2 0-16,2 1 0 0,1 0-112 0,0-1 0 15,1 1-16-15,1 1 0 0,0-1-240 0,1 1 0 16,1 0 0-16,1-1 0 15,-1 2-448-15,2-1-176 0,-1 2-32 0,-2-1-11184 16,-2-1-2240-16</inkml:trace>
  <inkml:trace contextRef="#ctx0" brushRef="#br0" timeOffset="63374.49">8652 8819 25791 0,'-4'-11'2304'0,"4"11"-1856"16,-2-6-448-16,1 0 0 0,0-1 2112 0,-1 2 336 15,2-1 64-15,0 6 16 0,0 0-928 0,0 0-176 16,0 0-32-16,0 0-16 0,0 0-880 0,0 0-176 16,0 0-48-16,0 0 0 0,-1 8-272 0,0 3 0 15,-1 2 0-15,0 2 0 0,0 2 0 0,-1 2 0 0,1-1 0 0,0 2 0 16,1 1 0-16,1 0 0 16,0 1 0-16,1-1 0 0,1-3 0 0,2 1 0 15,0 0 0-15,1-4 0 0,1-2 144 0,1 1-144 16,0-2 0-16,3-2 144 0,2-2 0 0,0-1 0 0,2-1 0 0,0-2 0 0,1-1 16 0,2-1 0 15,-1 0 0-15,2-4 0 0,1-1-368 0,-1-1-80 16,0-3-16-16,-1-2 0 16,1-1-1664-16,-1-3-336 0,-2-1-64 15,-1-3-13504-15</inkml:trace>
  <inkml:trace contextRef="#ctx0" brushRef="#br0" timeOffset="63542.5">8690 8821 26719 0,'-7'-6'2368'0,"-2"1"-1888"15,2-1-480-15,0 2 0 0,2-1 1584 0,2 0 208 16,-1 0 64-16,3-1 0 0,2 1-368 0,3 0-64 16,1 1-16-16,2-1 0 0,4 1-976 0,4 0-208 15,2-1-32-15,3 2-16 0,1 0-176 0,1 0 0 16,0 1 0-16,0 0 128 0,0 0-288 0,-2 1-64 16,-4 0-16-16,0 1 0 15,-3 1-2128-15,-2 1-448 0,-2 1-64 0</inkml:trace>
  <inkml:trace contextRef="#ctx0" brushRef="#br0" timeOffset="63707.64">8658 8921 20271 0,'0'0'1792'0,"-6"0"-1424"0,1-1-368 0,5 1 0 15,0 0 2464-15,0 0 416 0,0 0 96 0,0 0 16 16,0 0-1136-16,0 0-208 0,0 0-48 0,6-2-16 16,2-2-944-16,3 2-192 0,3 0-48 0,4 0 0 15,3 0-256-15,4-2-144 0,-1 1 160 0,3-1-160 16,0-1 0-16,1 1-208 0,0-1 16 0,-2 1 0 15,1 0-2000-15,0-2-400 0,-2 1-80 0,0 0-11424 16</inkml:trace>
  <inkml:trace contextRef="#ctx0" brushRef="#br0" timeOffset="63922.85">9296 8762 11967 0,'0'0'1072'0,"3"-7"-864"16,0 0-208-16,0 1 0 0,-2-1 3584 0,0 1 656 16,-1-1 144-16,0 1 32 0,0 6-1488 0,0 0-304 0,0 0-48 0,0 0-16 15,0 0-1104-15,0 0-240 0,0 0-32 0,0 0-16 16,0 0-768-16,0 0-144 15,1 7-48-15,0 2 0 0,2 3-208 0,0 1 128 0,-1 1-128 0,0 3 0 16,0 1 0-16,0 1 128 0,-1 2-128 0,2 0 0 16,-1 1 0-16,-1 0 0 0,-1 0 128 0,0 0-128 15,1 1 0-15,-1 0 0 0,0-1 0 0,0-1 0 16,1-3 0-16,-1-2 0 0,0 0 0 0,0-2 0 16,0-1-640-1,0-2-160-15,0-2-32 0,-1-1-16 0,0-2-2016 16,1-6-400-16,0 0-64 0</inkml:trace>
  <inkml:trace contextRef="#ctx0" brushRef="#br0" timeOffset="64241.68">9148 8853 11967 0,'-4'-10'528'0,"3"6"112"0,0-3-512 0,0-2-128 15,1-1 0-15,-1-1 0 0,1-2 4544 0,0 0 896 0,1 0 160 0,1 1 32 16,2-1-3456-16,0 4-704 0,1-1-144 0,4 1-32 16,4 2-720-16,-1 1-160 15,3 1-32-15,0 1 0 0,3-1-256 0,0 2-128 16,2 2 0-16,0 0 128 0,0 1-128 0,-2 1 0 0,-1 2 0 0,-2 2 0 15,1 0 0-15,-2 2-176 16,-3 2 176-16,-1 3-192 16,-1 1-1728-16,-2 2-336 0,-1 0-80 0,-2 2-7552 0,-3 2-1504 15</inkml:trace>
  <inkml:trace contextRef="#ctx0" brushRef="#br0" timeOffset="64409.42">9184 9227 12895 0,'-10'1'1152'0,"4"0"-928"0,0-1-224 0,0 1 0 0,6-1 4912 15,0 0 928-15,-5 1 192 0,5-1 48 0,0 0-3824 0,0 0-752 16,0 0-160-16,5 4-16 0,4-1-576 0,4-1-112 16,1-1-32-16,6 0 0 0,2 0-288 0,4-2-64 15,0-2-16-15,1-1 0 0,3-2-240 0,1-1 0 16,0 1 128-16,2-2-128 16,1-1-1984-16,1-1-448 0,2 1-96 0</inkml:trace>
  <inkml:trace contextRef="#ctx0" brushRef="#br0" timeOffset="64942.54">10813 7811 28799 0,'-1'-13'1280'0,"1"7"256"0,0 1-1232 0,0-2-304 15,0 1 0-15,-1-1 0 0,-1-1 1680 0,2 2 288 16,0 0 48-16,0 2 16 0,0 4-432 0,0 0-64 0,0 0-32 0,0 0 0 15,0 0-880-15,0 0-176 16,0 0-48-16,0 8 0 0,2 2-272 0,-2 3-128 16,-2 2 0-16,1 3 128 0,1 2-128 0,0 0 0 15,0 1 0-15,0 2 0 0,0 3 0 0,0-1 0 0,0-1 0 0,1 2 0 16,1 0 0-16,-1-1 0 0,0-1 0 0,0 0 0 31,0-4-288-31,0-1-96 0,0-1 0 0,1-3-16 16,-2 1-2112-16,0-4-432 0,-1-1-64 0</inkml:trace>
  <inkml:trace contextRef="#ctx0" brushRef="#br0" timeOffset="65162.23">10680 8062 36911 0,'-9'-9'1632'0,"7"6"352"0,-2-2-1600 0,3 1-384 16,0 0 0-16,1 4 0 0,2-6 800 0,4 2 80 15,3-2 16-15,3 2 0 0,1-1-352 0,2 1-64 16,4 1-16-16,2-1 0 0,2 1-240 0,2 1-48 15,2 0-16-15,0 1 0 0,1-2-160 0,2 2 0 16,-1 1 0-16,0 1 128 0,1 1-128 0,-1-2 0 31,1 0 0-31,-3 0 0 0,-1-2 0 0,-3 2-176 16,-2 0 16-16,-4 0 0 16,-2-1-384-16,-3 0-80 0,-3 0-16 0,-3 0 0 15,0-1-400-15,-6 2-96 0,0 0-16 0,0 0-9920 16,0 0-1984-16</inkml:trace>
  <inkml:trace contextRef="#ctx0" brushRef="#br0" timeOffset="65681.92">12552 7484 7359 0,'1'-6'656'0,"-1"-3"-528"16,0 0-128-16,1-1 0 0,-2-1 5984 0,-1 1 1168 0,-4 1 224 0,2 2 48 15,3 0-4544-15,1 7-896 16,0 0-192-16,0 0-48 0,0 0-1088 0,0 0-208 0,0 0-64 0,0 6 0 16,0 3-384-16,2 3 0 0,-1 1 0 15,-1 2 0-15,0 3 0 0,1 2 0 0,-1 2 0 0,0 1 0 16,0 1-128-16,-1 1 128 0,0 2 0 0,1-1 0 16,0 1 0-16,0-2 0 0,0-3 0 0,0 0 0 15,1-1-176-15,1-1-16 0,-1-3 0 0,1 0 0 16,0-1-672-1,0 0-144-15,-1-4-16 0,0-2-10480 0,1-3-2080 0</inkml:trace>
  <inkml:trace contextRef="#ctx0" brushRef="#br0" timeOffset="66110.1">12516 7564 24879 0,'-6'-10'2208'0,"3"-3"-1760"16,0-3-448-16,0 1 0 0,1-2 2112 0,1 1 352 0,1-3 64 0,3 1 16 15,3 1-1024-15,0 1-208 16,3 0-32-16,2 2-16 0,1 0-576 0,3 3-112 15,0 3-32-15,0 0 0 0,1 2-288 0,-1 3-64 16,0 0-16-16,-2 3 0 0,-1 1-176 0,-1 2 0 16,-2-1 0-16,-2 4 0 0,0 2 0 0,-3 2 0 0,0 2 0 0,-4 1 0 15,0 1 0-15,-1 2 0 0,-3 0-128 0,0 2 128 16,-2-2 0-16,1 1 0 0,-2 1 0 0,1 0 0 16,-2-2 0-16,0-1 0 0,2-2 0 0,0-2 0 15,2 0 0-15,2-2 0 0,-2-2 0 0,2 0 0 16,2-7 0-16,0 6 0 0,0-6 0 0,3 5 0 15,-3-5 0-15,6 3 128 0,2 0-128 0,0-1 128 16,1 1-128-16,1 0 0 0,1 0 0 0,1 1 0 16,-1 1 0-16,2 1 0 15,-2 1 0-15,1-1 0 0,1 2 160 0,-2 1-160 0,-3-1 192 0,1 2-192 16,-1 0 128-16,-3 0-128 0,-2 0 0 0,-2 0 0 0,-1-1 160 0,-1 0-32 16,-3-1 0-16,-1 1 0 0,-2 0 64 0,-2 0 0 15,-2 0 0-15,-1-1 0 0,0 0-48 0,-1 0 0 16,0 1 0-16,1-3 0 0,-3 1-144 0,2-2 128 15,0 0-128-15,1-2 128 0,0 0-128 0,1-2 0 16,2-1 0-16,-1 0 0 16,2-2-528-16,4-1-144 0,0-2-32 0,1 0-11808 15,3-3-2368-15</inkml:trace>
  <inkml:trace contextRef="#ctx0" brushRef="#br0" timeOffset="66581.53">12863 7775 24879 0,'0'0'1088'0,"0"0"256"0,0 0-1088 0,2 8-256 16,0-1 0-16,-2 1 0 0,-2 0 1104 0,2-1 176 0,3 1 16 16,-1 0 16-16,0 1-304 0,1-2-64 0,2 0-16 0,1-2 0 15,0 1-368-15,2-2-80 0,0-2-16 0,1 0 0 16,0-2-48-16,2-3-16 0,1 0 0 0,0-1 0 16,0-2 112-16,-1-2 32 0,-2 0 0 0,0-2 0 15,0-1 96-15,-2-1 32 0,0 0 0 0,0-1 0 16,-1 0-160-16,0 0-16 0,-2 1-16 0,0 1 0 15,0 0-16-15,-2 3 0 0,-1 2 0 0,-1 0 0 16,0 6-48-16,0 0-16 0,0 0 0 0,0 0 0 16,0 0-208-16,0 0-64 0,0 0 0 0,0 0 0 0,-2 7-128 0,0 3 0 15,1 2 0-15,1 3 0 0,-2 3-192 0,1 2 192 16,1 3-192-16,0 1 192 0,0 2-176 0,0 3 176 16,0 1-128-16,0 0 128 0,0 2 0 0,0 2 0 0,0 3 0 0,1-3-128 15,-2-1 128-15,1-1 0 16,1-3 0-16,-1-1 0 0,0-2 0 0,2-2 0 15,-2-3 0-15,0-1 0 0,1-4 0 0,-1-3 0 0,-1-2 128 0,-1-2-128 16,1-3 176-16,1-6-48 16,-4 5 0-16,4-5 0 0,-6 0 128 0,1-2 0 0,-2-1 16 0,2-2 0 15,-2-3-64-15,0-1-16 0,-1-1 0 0,0-1 0 16,2 0-64-16,-1-1 0 0,1 0-128 0,2 0 192 16,0 0-192-16,1 0 0 0,3 0 128 0,3-2-128 15,1 0 0-15,2 1 0 0,1 0 0 0,0 0 0 0,2-3-336 0,-1 1-16 16,2 3 0-16,0 0 0 15,0-1-1472 1,0 2-288-16,1 0-64 0,1 2-10272 0,0-1-2048 0</inkml:trace>
  <inkml:trace contextRef="#ctx0" brushRef="#br0" timeOffset="67302.5">13565 7388 30063 0,'1'-16'1328'16,"0"11"272"-16,1-2-1280 0,2 1-320 0,0-2 0 0,-1 0 0 0,3 2 1328 0,1-1 192 15,0 0 32-15,1 3 16 0,1 1-720 0,1 2-144 16,0 1-16-16,-1 2-16 0,1 1-416 16,0 1-64-16,-1 2-32 0,0 1 0 15,-1 2-160-15,-2 4 0 0,0 0 144 0,-3 1-144 16,-2 1 144-16,-1 1-144 16,-1-2 192-16,-1 2-192 0,-2-1 176 0,0 1-176 0,-1 1 160 0,-1-1-160 0,1 1 144 0,-3-2-144 31,1 0 128-31,2-2-128 0,0-2 128 0,2-1-128 0,1-3 0 0,1 0 128 0,1-7-128 0,0 0 0 15,0 0 0-15,0 0 128 0,0 0-128 0,5-4 0 16,2-4 0-16,1-3 0 0,3-3 0 0,-2-4 0 0,2-3-192 0,2-2 192 16,0-2-256-16,0-1 80 15,-1 0 16-15,0 2 0 0,0 1 160 0,-2 4 0 16,-1 1 0-16,-2 4 0 0,-4 2 144 0,1 2 64 16,-3 2 16-16,2 3 0 0,-3 5 80 0,0 0 16 15,0 0 0-15,0 0 0 0,-3 5-320 0,0 2 160 0,0 1-160 0,-1 2 128 16,0 0-128-16,1 2 0 0,1 2 0 0,0 1 0 31,1 2 0-31,1 0 0 0,1 1 0 0,2-1 0 0,1-1 0 0,2-1 0 0,-1-1 0 0,3-1 0 31,-1-1 0-31,4-1 0 0,2-1 0 0,1-1 128 16,2-3-128-16,0-1 0 0,1-2 0 0,2-1 0 31,0-1-592-31,-1-3-160 0,1-2-16 0,0-3-11040 0,-2-1-2208 0</inkml:trace>
  <inkml:trace contextRef="#ctx0" brushRef="#br0" timeOffset="67586">14035 7026 24879 0,'-7'-10'2208'0,"2"-1"-1760"16,1-1-448-16,1 0 0 0,0 2 2448 0,2 0 416 0,1 1 80 0,2 1 0 15,2 2-1872-15,2 1-384 16,1 2-80-16,1 2-16 0,1 1-288 0,1 2-64 15,0 1-16-15,0 3 0 0,-2 1-224 0,0 0 0 16,-1 2 128-16,-2 0-128 0,-1 1 0 0,-3 0 0 0,-1 0 0 0,-1 1 0 16,-1 0 128-16,-2 0-128 15,0 0 176-15,-1 0-176 0,1 0 240 0,-1 0-64 16,1-2-16-16,1 0 0 0,-1 0 16 0,2-1 0 0,1-2 0 0,1-6 0 16,1 7 16-16,-1-7 16 0,5 5 0 0,0 0 0 15,2-2-16-15,2 2 0 0,2-3 0 16,3-1 0-16,1-1-192 0,4 0 128 0,2 0-128 0,1 0 0 31,2 0-944-31,1-1-272 0,3 1-64 0,-2 1-10320 0,-2 0-2064 0</inkml:trace>
  <inkml:trace contextRef="#ctx0" brushRef="#br0" timeOffset="68165.9">12466 8175 13823 0,'-17'1'608'0,"8"0"128"0,-2 1-592 0,1-2-144 0,0 1 0 0,0 1 0 15,2-1 3072-15,2 0 576 0,0 0 112 0,6-1 16 16,0 0-1504-16,0 0-304 0,0 0-64 0,0 0-16 16,0 0-800-16,4 8-144 0,1-4-48 0,4 2 0 15,3-2-208-15,3 1-48 0,4-2-16 0,5-1 0 16,4-1 48-16,5-2 16 0,4-1 0 0,5-1 0 0,5-3-176 0,4 1-16 16,8-1-16-16,7-1 0 15,7 0-224-15,5-1-64 0,3-1 0 0,6 0 0 0,2 0-192 0,3-1 144 16,-1 1-144-16,4 1 128 0,2 2-128 0,-1-1 0 15,-3 1 0-15,-4 2 0 0,-5 0 0 0,-1 0 0 16,-4 1 128-16,-5 0-128 0,-7-1 0 0,-8 2 128 16,-7 0-128-16,-7 1 128 0,-6-1-128 0,-6 1 0 15,-7 0 0-15,-4-1 128 0,-6 1-128 0,-2 0 0 16,-6-1-160-16,-2 1 160 16,-6 1-432-16,0 0 16 0,0 0 0 0,-7-1 0 15,0 2-336-15,-4 2-64 0,-1 1-16 0,-3 1 0 16,-1 2-1536-16,-2 0-320 0,-3 2-64 0</inkml:trace>
  <inkml:trace contextRef="#ctx0" brushRef="#br0" timeOffset="68746.9">13150 8564 21183 0,'-1'-11'1888'0,"1"11"-1504"16,0-6-384-16,-2-1 0 0,1 1 1184 0,-1-2 160 15,-2 2 48-15,1 0 0 0,0 1 192 0,-2 0 32 16,0 2 16-16,-1 2 0 0,-3 1-640 0,0 2-128 16,-1 2-32-16,-1 5 0 0,-2 1-432 0,-1 4-80 0,0 3-32 0,-2 3 0 15,-3 2-128-15,0 1-32 16,1 0 0-16,0 2 0 0,0 2 128 0,3-1 32 0,2 0 0 0,2 1 0 15,1-1-160-15,2-1-128 16,3 0 192-16,2-2-192 0,3 0 192 0,4-2-192 16,1-1 192-16,3-2-192 0,3 0 208 0,2-3-64 0,3-3-16 0,1-2 0 15,2-1 112-15,1-2 16 0,-1-4 0 0,2-2 0 16,0-1 16-16,-1-2 16 0,-2-1 0 0,-2-4 0 16,0-1 16-16,-3-2 0 0,-2-3 0 0,-2 0 0 15,-2 0 16-15,-3 0 16 0,-2-2 0 0,-2 2 0 0,-4 1 0 0,0 1 0 16,-3 1 0-16,-2 2 0 0,-4 2-208 0,-2 1-128 15,0 4 160-15,-2 2-160 0,-2 3 0 0,0 1-208 16,-3 2 16-16,-1 0 0 16,-2 2-272-16,2 0-48 0,0 0-16 0,2 0 0 15,3 1-544-15,2-1-96 0,4 0-32 0,1 1-10512 16,6 1-2096-16</inkml:trace>
  <inkml:trace contextRef="#ctx0" brushRef="#br0" timeOffset="69044.45">13501 8735 23951 0,'4'-13'1056'0,"-3"6"224"0,-1 0-1024 0,0-1-256 15,0 1 0-15,0 1 0 0,-1 0 3200 0,-1 1 592 16,0-1 112-16,2 6 32 0,0 0-2528 0,0 0-496 0,0 0-96 0,0 0-32 16,-6 2-576-16,0 3-208 15,1 3 144-15,0 3-144 0,0 2 0 0,0 3 0 16,1 2 0-16,0 1 0 0,-1-1-128 0,2 3 128 15,0 1 0-15,1 0 0 0,0-1 0 0,2 0 0 0,0-2 0 0,2-1 0 16,0 0 0-16,1-2 0 0,1 1 0 16,2-2 0-16,-1-1 0 0,3-3 240 0,1-2-64 0,1-1-16 15,0-2 16-15,2-2 0 0,2-1 0 0,1 0 0 16,1-1-176-16,-1-3 0 0,-1-2 0 0,1-1 128 16,-1-3-768-1,0 0-176-15,0-3-16 0,-2-1-16 16,-2 0-2832-16,-2-1-560 0</inkml:trace>
  <inkml:trace contextRef="#ctx0" brushRef="#br0" timeOffset="69218.28">13505 8743 26719 0,'-4'-5'2368'0,"-1"0"-1888"16,0-2-480-16,1 2 0 0,1 0 2096 0,0 1 320 16,2-1 64-16,1 5 16 0,4-5-1360 0,1 1-272 15,2-1-48-15,0 2-16 0,2 0-528 0,2 1-96 0,4-1-32 0,-1 2 0 16,0 0-144-16,0 0 0 0,1 0 0 0,-1 1 0 31,0 2-768-31,-2 0-16 0,-1 2-16 0,-2-1 0 16,-3 1-2816-16,-1 2-560 0</inkml:trace>
  <inkml:trace contextRef="#ctx0" brushRef="#br0" timeOffset="69390.92">13455 8879 12895 0,'0'0'1152'0,"0"0"-928"0,0 0-224 0,0 0 0 16,0 0 4528-16,0 0 848 0,0 0 192 0,0 0 16 15,0 0-3216-15,0 0-640 0,7-3-128 0,0-1-16 0,3-1-1008 0,1 1-192 16,2 2-32-16,4-2-16 0,2 1-144 0,0 0-16 16,2-1-16-16,0 2 0 0,1-1-160 0,1 1-176 15,3-1 48-15,0 1 0 16,3-1-1872-16,-1 0-368 0,2-1-80 0,-1 0-12880 0</inkml:trace>
  <inkml:trace contextRef="#ctx0" brushRef="#br0" timeOffset="69610.09">14093 8670 8287 0,'0'0'368'0,"0"0"80"0,1-5-448 0,0-1 0 0,-1 6 0 0,2-5 0 16,0-1 6256-16,-2 6 1168 0,1-5 224 0,-1 5 48 16,0 0-4944-16,0 0-976 15,0 0-208-15,0 0-32 0,0 0-976 0,0 0-192 16,0 0-48-16,1 6 0 0,-1 3-320 0,1 2 0 16,0 2 0-16,1 4 128 0,-1 0-128 0,1 3 0 0,1-1 0 0,-2 1 0 15,0 0 0-15,0 0 0 16,0 1 0-16,0 0 0 0,0 0 0 0,0 0 144 15,-1 0-144-15,0-1 0 0,0-2 0 0,0-1 0 16,0-2-240-16,0-1 80 16,0-2-704-16,0-2-144 0,-1-2-16 0,0-1-16 15,1-7-2800-15,0 0-576 0</inkml:trace>
  <inkml:trace contextRef="#ctx0" brushRef="#br0" timeOffset="69784.13">14024 8819 20271 0,'-10'-16'896'0,"7"9"192"0,-4-3-880 0,3-1-208 0,-1-1 0 0,1 0 0 0,-1 1 3296 0,3 0 608 15,1 0 128-15,1 1 32 0,1 1-2400 0,2 1-464 16,3 0-112-16,2 2 0 0,3-1-720 0,2 2-144 16,1-1-32-16,2 3 0 0,0 1-192 0,2 1 0 15,1 0 0-15,-1 1-160 0,1 1 16 0,-1 0 0 16,1 1 0-16,-1 2 0 16,-3 1-1840-16,-1 1-384 0,0 2-64 0,-6 1-12320 15</inkml:trace>
  <inkml:trace contextRef="#ctx0" brushRef="#br0" timeOffset="69956">13958 9056 29487 0,'0'0'2624'0,"0"0"-2112"15,0 0-512-15,0 0 0 0,0 0 1664 0,0 0 208 16,0 0 48-16,0 0 16 0,0 0-544 0,7 3-112 0,2-2-32 0,3 0 0 16,3 0-592-16,1-1-112 0,2-1-32 0,0 0 0 15,3-2-192-15,1 0-64 0,3-1 0 0,1-1 0 16,3 1-256-16,-1-2-304 15,3-1 64-15,1-1-12576 16,0-1-2528-16</inkml:trace>
  <inkml:trace contextRef="#ctx0" brushRef="#br0" timeOffset="70692.48">15736 7261 12895 0,'0'-5'1152'0,"0"-2"-928"16,0 2-224-16,-1-2 0 0,0-1 3264 0,-2 3 592 16,-4 0 128-16,4 1 32 0,-2 0-1984 0,1 0-400 15,1 1-80-15,-1 1-16 0,-2 0-544 0,-1 3-112 0,0 2-32 16,-2 5 0-16,-1 0-528 0,-3 5-128 15,0 2 0-15,-1 3-16 0,0 0-16 0,-1 4 0 16,-1 4 0-16,-2 9 0 0,-3 0 144 0,1 3 16 16,1 1 16-16,2 3 0 0,0 1-176 0,3 0-32 0,2-2-128 0,3 2 192 15,0 0-192-15,6-8 0 0,1 1 128 0,2-1-128 16,1 1 128-16,2-1-128 0,0-1 176 0,4 0-176 16,-2-3 192-16,5 4-64 0,1-5 0 0,1-3-128 15,2-3 0-15,2-4-272 0,3-4 16 0,4-4 16 31,2-2-2256-31,5-4-448 0</inkml:trace>
  <inkml:trace contextRef="#ctx0" brushRef="#br0" timeOffset="71496.37">16131 7440 29247 0,'-5'-11'1296'0,"4"6"272"0,1-4-1248 0,0 0-320 0,2 2 0 0,2-2 0 16,1-1 1072-16,1 0 144 0,3 1 48 0,2 0 0 0,1 0-112 0,3 0-32 15,2 0 0-15,1 1 0 0,-1 1-496 0,2 1-112 16,0 2 0-16,-1 1-16 0,-1 5-208 0,-2 0-32 15,0 2-16-15,-2 3 0 0,-2 0-240 0,-2 3 0 16,-3 2 0-16,-1 4 0 0,-3 3 0 0,-1 0 0 16,-2 1 0-16,-2 1 0 0,-3-1 0 0,-1 1 0 15,0 1 0-15,-2 0 0 0,0-1 160 0,-1-2-160 16,0-1 160-16,0-1-160 0,2-1 0 0,-1-2 128 0,1-2-128 16,2-1 0-16,2-2 0 0,1-1 144 0,0-3-144 0,3-5 128 15,0 0 0-15,0 0-128 0,0 0 192 16,5 5-64-16,3-2-128 0,1-1 160 15,1 1-160-15,-1-2 160 0,2 0-160 0,0 0 0 0,0 0 144 0,0 1-144 16,0 0 0-16,-1 1 144 0,-1 0-144 0,0 2 0 16,-1 1 128-16,-2 0-128 0,-1 3 0 0,-2 1 0 15,-1-1 160-15,-1 0-160 0,-2 0 128 0,-1-1-128 0,-1 1 192 16,-2 0-64-16,-1 0 0 0,-1 0 0 0,-2-1 64 0,-1 1 0 16,-1-1 0-16,0 0 0 15,0-1 0-15,-1 0 0 0,-1-1 0 0,0-1 0 0,1-1-192 0,1 0 192 16,-4-2-192-16,3 0 192 0,-1-1-192 0,0-2 128 15,0-1-128-15,0 0 128 0,-1-2-368 0,1 1-80 16,1-1 0-16,1-1-16 16,1 1-1344-16,2-2-272 0,3 0-48 0,1-1-9744 15,1-1-1952-15</inkml:trace>
  <inkml:trace contextRef="#ctx0" brushRef="#br0" timeOffset="71827.93">16589 7351 23039 0,'0'0'2048'0,"4"-5"-1648"16,0-2-400-16,-1 2 0 0,-3 5 2320 0,0 0 384 0,4-5 80 0,-4 5 16 16,0 0-1424-16,0 0-288 15,0 0-48-15,3 7-16 0,-2 1-672 0,-1 4-144 0,-1 2-16 0,-1 4-16 16,1 3-48-16,-1 1-128 0,0 0 192 0,0 1-64 16,1 2 16-16,0-1 0 15,-1-2 0-15,1 0 0 0,0 0 48 0,1 1 16 16,0 0 0-16,0-1 0 0,0-1 48 0,1-3 0 0,2-3 0 0,-1-2 0 15,1 1 208-15,0-4 48 0,1-2 16 0,0-1 0 16,0-2-16-16,2 0-16 0,-1-2 0 0,2 0 0 0,1-1-144 0,-1-1-32 16,1 0 0-16,1-1 0 0,1 0-144 0,1-1-48 15,-2-2 0-15,3 1 0 0,3 0-128 0,-2 0 160 16,1 1-160-16,0-1 160 0,0-2-160 0,0 2 0 16,0 0 0-16,1 1 128 0,-3 0-128 0,1 0-192 15,-2-1 32-15,0 2 16 16,0 0-672-16,-1 0-128 0,-1 0-16 0,-1 0-16 15,-2 2-2352-15,-6-2-448 0</inkml:trace>
  <inkml:trace contextRef="#ctx0" brushRef="#br0" timeOffset="72044.48">17022 7654 33167 0,'0'0'2944'0,"-2"-5"-2352"0,2 5-464 0,0 0-128 16,0 0 640-16,0 0 96 0,5-4 32 0,1 1 0 16,4 2-256-16,3-2-32 0,3 2-16 0,1 0 0 15,1 1-288-15,2 0-176 0,1 0 192 0,1 0-192 16,0 0 0-16,0 0 0 0,-2 0 0 0,1 0-144 31,0-1-1728-31,-1 0-352 0,-1-1-64 0,-1 0-12144 0</inkml:trace>
  <inkml:trace contextRef="#ctx0" brushRef="#br0" timeOffset="72470.35">17548 7446 23039 0,'-2'-4'2048'0,"1"-2"-1648"16,0 1-400-16,0-1 0 0,0 1 2480 0,1 5 400 15,0 0 96-15,0 0 16 0,0 0-1728 0,6-3-352 16,0 3-64-16,1 3-16 0,1 1-560 0,2 1-112 15,-2 2-32-15,0 2 0 0,0 0-128 0,0 1 0 16,-2 1 144-16,-1 1-144 0,-2 1 0 0,-1 0 144 16,-1 0-144-16,-1 0 0 0,-2 1 192 0,-1-1-64 15,-1 0 0-15,0 0-128 0,-2 0 192 0,0 0-192 16,1-4 192-16,-1 1-192 0,2-1 144 0,0 0-144 0,1-2 0 0,1-2 144 16,2-5-144-16,0 0 128 15,0 0-128-15,0 0 128 0,0 0 16 0,7-4 0 0,-1-2 0 16,2 0 0-16,1-3-144 0,1-2 192 0,-1-2-192 0,2-2 192 15,2 0-192-15,-1-3 0 0,-2 0 0 0,-1 0 128 16,0 0 0-16,-1 3-128 0,-1 1 192 0,-3 0-64 16,-1 2 400-16,-1 2 80 0,0 2 16 0,-1 1 0 0,-1 7-128 0,0 0-32 15,0 0 0-15,0 0 0 0,0 0-288 16,-6 1-176-16,2 2 192 0,0 3-192 0,1 1 0 0,0 1 0 16,0 3 0-16,1 1-144 0,2 1 144 15,0 0 0-15,0 0 0 0,3 0 0 0,0 0 0 0,1 1 0 16,2-2 0-16,0-1 0 0,3-1-176 0,1-1 176 15,0 0-208-15,2-1 80 16,1-1-512-16,3-3-112 0,1-3-16 0,3 0 0 16,1 0-2176-16,1-2-448 0</inkml:trace>
  <inkml:trace contextRef="#ctx0" brushRef="#br0" timeOffset="72863.5">18052 7070 15663 0,'0'0'1392'0,"3"-7"-1120"16,1-1-272-16,-1 1 0 0,0-1 2144 0,2 1 368 0,-1 1 80 0,1 0 16 16,-1 1-640-16,0-1-128 0,1 1-32 0,0 0 0 15,1 2-592-15,1 0-112 0,0 0-16 0,-1 0-16 16,0 1-256-16,1 0-48 0,-1 1-16 0,2 0 0 15,0 1-80-15,-1 1-16 0,1 0 0 0,1 2 0 16,0 1-144-16,-1 0-16 0,1-1-16 0,-2 3 0 0,0 0-224 0,1 3-32 16,0 2-16-16,0 2 0 0,-1 3-208 0,1 2 0 15,-1 2 0-15,0 3 0 16,-2 5 0-16,-1 2 0 0,-1 0 0 0,0 2 0 0,-2 1 0 16,-1 2 0-16,-3 3 0 0,-1 3 0 0,-3 1 0 0,-1 1 0 15,-1 0 0-15,-1-1 0 0,-2-2 160 0,-1-2-160 16,-2-3 160-16,0-2-160 0,-2-2 208 0,0-1-48 15,-2-2-16-15,-2 0 0 0,-1-2-144 0,-1 0 128 16,0-3-128-16,-2 0 128 16,-3-2-1760-16,0-1-352 0,-1-1-80 0</inkml:trace>
  <inkml:trace contextRef="#ctx0" brushRef="#br0" timeOffset="74524.75">2885 8264 23039 0,'-2'-5'2048'0,"0"-2"-1648"16,-1 1-400-16,2-1 0 0,0 2 1552 0,1 5 240 16,0 0 32-16,0 0 16 0,-1-6-752 0,1 6-160 15,0 0-32-15,0 0 0 0,0 0-560 0,0 0-112 16,0 9-32-16,0 3 0 0,1 2-192 0,-1 4 0 16,0 1-192-16,0 0 192 0,0 1 0 0,0 1 0 15,2 0 0-15,0-1 0 0,-1 0 0 0,1-2 0 0,1 0 0 0,0-3 0 16,1 0 0-16,0-2 0 15,2-1 0-15,0-1 0 0,2-1 0 0,1-3 0 16,1-1 128-16,0-2-128 0,-1-1 432 0,1-3-16 0,0-3 0 0,2-1 0 16,0-3 96-16,2-1 0 0,-1-5 16 0,0-1 0 15,1-1-80-15,0-4 0 16,-3-3-16-16,0-1 0 0,-2-1-128 0,-1 0-32 0,-1-2 0 0,-2 1 0 16,-1 1-80-16,-2 2-32 0,-1 2 0 0,-1 2 0 15,-2 3 144-15,-1 3 16 0,1 2 16 0,-1 2 0 16,-3 2-96-16,1 1-32 0,1 3 0 0,4 2 0 15,-7 0-208-15,-1 2 0 0,3 2 0 0,0 1-160 0,1 2 32 16,1 1 0-16,-1 1 0 0,2 1 0 0,2 0 128 0,-2 0 0 16,2 0-144-16,2 1 144 0,1 0-256 0,2-1 0 15,-1 0 16-15,2 1 0 16,0-4-448 0,3 1-80-16,0-2-32 0,2 0 0 0,1 0-1744 15,1-3-336-15,2 0-80 0</inkml:trace>
  <inkml:trace contextRef="#ctx0" brushRef="#br0" timeOffset="74949.06">3558 8110 29999 0,'-1'-12'1328'0,"1"7"272"0,0-2-1280 0,0 1-320 16,2-1 0-16,1 1 0 0,-1 1 816 0,-2 5 80 15,3-4 32-15,-3 4 0 0,6-4-400 0,0 3-80 16,2 1 0-16,1 2-16 0,-2 3-432 0,2 1 0 0,-1 2 0 0,0 2 0 15,-2 1 128-15,1 1-128 16,-3 1 0-16,-1 0 128 0,0 2-128 0,-2-1 0 16,-1 0 144-16,-1 1-144 0,-2-1 144 0,0 0-144 0,-1 1 192 15,-1-2-192-15,1 0 224 0,1 0-64 0,-2-2-16 0,2-2 0 16,0-1-144-16,0-3 0 0,3-5 0 0,0 0 0 16,0 0 128-16,0 0 0 0,0 0 0 0,0 0 0 15,7-6 64-15,1-3 0 0,1-2 0 0,0-2 0 16,1-3-192-16,0 0 192 0,0-4-192 0,1 0 192 0,-1-1-192 0,0 1 128 15,-1 2-128-15,-2 1 128 0,-1 3 144 0,-2 2 32 16,0 2 0-16,-2 2 0 0,-1 2 240 0,-1 6 48 16,0 0 16-16,0 0 0 0,0 0-352 0,-6 2-64 15,2 2 0-15,0 3-16 0,-1 3-176 0,2 1-144 16,1 2 144-16,2 1-208 0,0 2 208 0,2 0 0 16,1 1-160-16,3-1 160 0,0-1 0 0,2 1-176 15,0-1 176-15,1 1-128 0,-1-2-192 0,3-1-16 16,1-1-16-16,2-2 0 15,1-2-512-15,0-3-96 0,2-1-32 0,1-3-10176 0,-1-3-2032 0</inkml:trace>
  <inkml:trace contextRef="#ctx0" brushRef="#br0" timeOffset="75215.95">4072 7875 18431 0,'-12'-13'1632'0,"7"8"-1312"15,2 0-320-15,0 0 0 0,0 1 3152 0,-1 0 560 0,4 4 128 0,0 0 0 16,0 0-2688-16,0 0-528 0,0 0-112 0,0 0-32 16,0 0-96-16,4 5-32 0,0 2 0 0,1 2 0 15,2 2-96-15,0 2-32 0,0 2 0 0,1 3 0 16,1 2 0-16,-1 0 0 0,-2 2 0 0,1 3 0 16,-2 2-64-16,-3 1-16 0,1 0 0 0,-3 2 0 15,-3 2-16-15,-1 1-128 16,-1 0 192-16,-3 1-64 0,-1 0 48 0,-2 0 0 0,-1 0 0 0,1-1 0 0,2-2-176 0,-4-1 0 15,0-2 0-15,0-1 0 16,-1-4-384-16,0-1-144 0,-1-3-48 0,-1-3 0 16,1-1-2208-16,-3-2-448 0</inkml:trace>
  <inkml:trace contextRef="#ctx0" brushRef="#br0" timeOffset="75512.85">3456 7963 14735 0,'-11'-12'640'0,"5"7"160"0,0 1-640 0,-1 1-160 16,1-1 0-16,-2 2 0 0,0 2 4096 0,1 1 800 0,-1 2 160 0,-1 1 16 16,-1 5-3728-16,-1 4-768 0,0 3-128 0,0 4-48 15,0 2-192-15,1 5-32 16,0 5-16-16,2 3 0 0,1 1 0 0,3 3 0 0,0 1 0 0,4 3 0 15,2 1-160-15,4 0 128 16,3-2-128-16,2 0 128 0,3-2-128 0,0-1 192 16,3-4-192-16,0-1 192 0,2-5-32 0,1-3 0 0,-1-2 0 0,-1 0 0 15,1-6-160-15,1-2 0 0,0-3 0 0,-1-2-10880 16,1-3-2192-16</inkml:trace>
  <inkml:trace contextRef="#ctx0" brushRef="#br0" timeOffset="87542.07">3521 10654 21183 0,'3'-15'1888'0,"-1"9"-1504"0,1-3-384 0,0 0 0 0,2-1 1264 0,1 1 176 16,-2 1 32-16,0-1 16 0,-2 0 112 0,0 2 0 16,0 1 16-16,0 1 0 0,-2 5-656 0,0 0-128 15,0 0-16-15,0 0-16 0,0 0-416 0,0 0-64 16,6 6-32-16,-2 2 0 0,1 0-96 0,-2 3 0 16,0 4-16-16,1 0 0 0,-1 2-176 0,-1-1 0 15,0 3 0-15,0 0 0 0,0-1 0 0,1 1 128 16,0 0-128-16,0-3 0 0,2-2 0 0,-1 1 0 15,2-4 128-15,-1 0-128 0,2-1 0 0,-1-3 0 0,1 0 0 0,1-2 128 16,1-1 16-16,0-3 0 0,1-1 0 0,1-2 0 16,1-3 224-16,2-2 32 15,0-3 16-15,1-2 0 0,1-4-96 0,-1 0-32 16,2-3 0-16,-2-2 0 0,-1-2-112 0,0-2-32 16,-2-2 0-16,-1 2 0 0,-4 1-144 0,-1 2 0 0,-3 1 0 0,-2 4 128 15,-1 2 0-15,-1 3 0 0,-2 2 0 0,-2 2 0 16,0 2 80-16,-1 1 16 0,1 3 0 0,-2 1 0 0,0 2-224 0,0 2 0 15,2 2 0-15,-2 0 0 0,0 3 0 0,2 1 128 16,0 0-128-16,2 0 0 0,2 2 0 0,0-1-160 16,0-1 32-16,2 0 0 0,1 0 0 0,1 0 0 15,2-3 0-15,0 1 0 16,2-3-304-16,2-1-48 0,3 0-16 0,0-1 0 16,1-3-2064-16,3-3-400 0,14-11-96 0,-5 3-16 15</inkml:trace>
  <inkml:trace contextRef="#ctx0" brushRef="#br0" timeOffset="87683.86">4469 10490 4607 0,'0'0'400'0</inkml:trace>
  <inkml:trace contextRef="#ctx0" brushRef="#br0" timeOffset="87952.74">4434 10468 6447 0,'0'0'576'0,"0"0"-576"0,3-6 0 0,2 0 0 16,0-2 2352-16,-1-1 352 0,-1 0 80 0,1 1 16 15,0-1-624-15,1 0-128 0,-2 1-32 0,0 2 0 16,1 0-304-16,-1 2-64 0,-1-1-16 0,-2 5 0 0,0 0-272 16,0 0-48-16,0 0-16 0,0 0 0 0,0 0-656 0,4 7-128 15,-4 2-16-15,1 2-16 0,-1 2-304 0,0 2-176 16,-1 2 192-16,1 0-192 0,-3 2 144 0,1 1-144 15,0 0 0-15,0-2 144 0,0 1-144 0,-1 0 0 16,2 0 144-16,0-2-144 0,0 0 128 0,1-2-128 16,1-1 128-16,0 0-128 0,0-2 192 0,2-2-48 15,-1-2 0-15,1 0 0 0,0-2 240 0,2-2 32 16,0-1 16-16,2-1 0 0,1 0-64 0,0-1-16 16,1-1 0-16,1 0 0 0,0-1-192 0,1-1-32 15,0 2-128-15,1 0 192 0,1-1-192 0,0 1 0 16,2 0 0-16,-1 0-160 15,3 0-672-15,-3 1-128 0,2 1-16 0,0-2-10416 16,1 0-2096-16</inkml:trace>
  <inkml:trace contextRef="#ctx0" brushRef="#br0" timeOffset="88234.5">4835 10354 30399 0,'-8'-12'1344'0,"5"8"288"0,0-3-1312 0,1 2-320 0,2 5 0 0,0 0 0 16,-1-6 1408-16,1 6 192 0,0 0 64 0,0 0 0 16,0 0-704-16,0 0-144 0,7 1-32 0,2 4 0 15,1 0-400-15,1 3-64 0,1 1-32 0,1 3 0 16,1 2 32-16,-1 3 0 0,-1 0 0 0,-1 3 0 16,0 2-128-16,-1 1-32 0,-2 1 0 0,-2 1 0 0,-1-1-32 0,-3 1-128 15,-2 3 192-15,-4 0-64 0,-2 1-128 0,-2-1 0 16,-2 1 144-16,-3 0-144 0,-2-3 0 0,-3-1-192 15,-1 0 32-15,-2-2 0 16,-2-2-432-16,-1-2-96 0,0-1-16 0,-1-2 0 16,-1-1-1136-16,2-3-224 0,0-3-48 0,0-5-13312 0</inkml:trace>
  <inkml:trace contextRef="#ctx0" brushRef="#br0" timeOffset="88455.48">4241 10437 35935 0,'-15'-7'1600'0,"9"5"320"0,1-1-1536 0,1 1-384 16,4 2 0-16,-5 0 0 0,0 1 160 0,-1 2-32 15,0 1-128-15,0 4 192 0,1 2-48 0,-1 2-16 0,2 4 0 0,0 1 0 16,2 3-128-16,1 1 0 0,0 1 0 0,2 1-176 31,1 1 176-31,2 0 0 0,1 2 128 0,3-1-128 0,2-1 0 0,2 0-192 0,3 1 32 0,3-2 0 31,2-1-352-31,0-3-80 0,4-1-16 0,0-3 0 0,1-4-1552 0,4-2-304 0,1-3-64 0</inkml:trace>
  <inkml:trace contextRef="#ctx0" brushRef="#br0" timeOffset="88659.7">5606 10478 33519 0,'0'0'1472'0,"6"-5"320"0,-1 0-1424 0,3-1-368 0,1 1 0 0,1-1 0 16,1 2-256-16,1 1-128 0,0-1-32 0,0 2 0 16,0 0-32-16,0 1-16 0,0 1 0 0,-1 1-13312 0</inkml:trace>
  <inkml:trace contextRef="#ctx0" brushRef="#br0" timeOffset="88833.12">5537 10699 25791 0,'0'0'1152'0,"0"0"224"0,-4-1-1104 0,4 1-272 0,0 0 0 16,0 0 0-16,0 0 2752 0,0 0 512 0,0 0 80 0,0 0 32 0,0 0-2224 0,6 0-448 16,3 0-96-16,3 0-16 0,3 0-384 0,1 0-80 15,5-1 0-15,1 1-128 0,1-2 0 0,1 0 0 16,0-1-160-16,2-1 160 31,0-3-2080-31,3 0-288 0,0 2-64 0</inkml:trace>
  <inkml:trace contextRef="#ctx0" brushRef="#br0" timeOffset="89211.4">6499 10420 33695 0,'0'0'1488'0,"-6"2"304"0,6-2-1424 0,-7 3-368 0,1 0 0 0,-2 3 0 15,0 0 0-15,0 2 0 16,-1 1 0-16,0 2 0 0,1 2 128 0,2 3 48 0,1 0 16 0,2 0 0 16,0 1-192-16,2-1 192 0,1 2-192 0,2 0 192 31,1-1-48-31,3 0 0 0,1-1 0 0,3 0 0 15,2-4 32-15,3 0 0 0,0-2 0 0,2-2 0 16,-1-2 208-16,2-3 32 0,0-2 16 0,1-2 0 16,1-2 368-16,-3-4 80 0,0-1 16 0,-2-3 0 15,1-4-128-15,-3-1 0 0,-1-4-16 0,-2-2 0 0,-1 0-112 0,-3-2 0 16,0-2-16-16,-4 2 0 0,-2 2-16 0,-2 1 0 16,-3 0 0-16,-1 3 0 0,-2 1-256 0,-1 4-48 15,-1 1-16-15,-1 3 0 0,-1 3-288 0,-1 2-192 16,-1 3 16-16,-2 2 16 15,0 6-1760-15,-3 3-336 0,2 3-80 0,-3 5-16720 0</inkml:trace>
  <inkml:trace contextRef="#ctx0" brushRef="#br0" timeOffset="91664.16">4371 11967 5519 0,'0'0'496'0,"0"0"-496"0,0 0 0 0,0 0 0 15,0 0 4768-15,0 0 864 16,0 0 160-16,-5 6 32 0,-2-2-4656 0,2 5-928 0,-1 1-240 0,1 2 0 15,-1 0 0-15,1 1 176 0,-1 1-176 16,1 2 160-16,-1-1-160 0,2 2 160 0,-1-2-160 0,2 2 160 0,0-2 32 0,-1-1 16 16,1-1 0-16,1-2 0 0,0-1 416 0,-1-1 80 15,1-2 0-15,2-7 16 0,-3 5 272 0,3-5 48 16,0 0 16-16,0 0 0 0,0 0 96 0,0 0 32 16,-4-4 0-16,0-3 0 0,2-2-352 0,1-2-80 15,1-3-16-15,1-3 0 0,1-3-448 0,2-1-96 16,0-2 0-16,1-3-16 0,2 0-32 0,0 0 0 15,-1 0 0-15,1 2 0 0,1 0-144 0,-2 2 0 0,1 1 0 0,-1 5 0 16,0 1 240-16,-1 4 16 16,-1 2 0-16,-1 3 0 0,0 1-256 0,-3 5 0 15,0 0 0-15,0 0 0 0,6 5 0 0,-2 3-240 0,1 1 80 0,-1 4 16 16,0 1 144-16,1 2-208 0,-1 3 80 16,1 1 128-16,-2 1-144 0,1 1 144 0,1 1 0 0,-1 1 0 15,0 0 0-15,0 0 0 0,1 0 0 0,0-4 0 16,-1-1 0-16,0-2 0 0,0-3 0 0,1-3 0 15,-1-2 0-15,0-3 0 16,0-2 0-16,-4-4 0 0,0 0 320 0,7-3-16 0,0-2-16 0,-1-3 0 0,1-3 272 0,0-4 48 16,2-5 16-16,1-3 0 0,0-1-336 0,1-2-64 15,0 0-16-15,1 1 0 0,-1 1-208 16,0 2 128-16,-1 1-128 0,-1 2 0 0,-3 1 208 0,1 5-48 16,-1 2-16-16,-1 2 0 0,1 2-144 0,-1 2 160 15,-5 5-160-15,0 0 160 0,0 0-160 0,6 5 0 16,0 0-160-16,0 5 160 0,-1 0-176 0,1 2 176 15,-1 2-192-15,1 2 192 0,-1 0-128 0,1 3 128 16,-1-1 0-16,1 1 0 0,-1 2 0 0,1 1 0 16,-1 1 0-16,1 0 0 0,-2-1-256 0,2-1 64 31,-1 0 16-31,2-1 0 0,-1-2-592 0,2-2-128 0,1-2-32 0,1 0 0 16,0-3-2128-16,-1-1-416 0,1-4-96 0</inkml:trace>
  <inkml:trace contextRef="#ctx0" brushRef="#br0" timeOffset="91932.85">4953 12240 24879 0,'0'0'2208'0,"-2"8"-1760"0,-1 0-448 0,-1 2 0 16,1 0 752-16,1 1 64 0,-2 0 16 0,2 1 0 16,1-1 448-16,1 0 112 0,0-1 16 0,2 0 0 15,2-1-576-15,0 0-128 0,2-2 0 16,1 1-16-16,2-1-128 0,0-3-32 0,1-1 0 0,0-2 0 15,0-2 0-15,-1-1 0 0,1-2 0 0,0-2 0 0,-1 0 256 0,-1-3 48 16,-2-2 16-16,-1-1 0 0,-3-1-80 0,-1-2-32 16,-1 1 0-16,-2 1 0 0,-1 1-272 0,-3 1-48 15,2 2-16-15,-4 1 0 0,0 3-208 0,1 0-64 16,-1 3 0-16,-2 2 0 0,0 1-128 0,0 1-256 16,-1 3 64-16,1 0 16 15,1 3-608-15,2 1-128 0,-2 0-32 0,2 2 0 16,3 1-2848-16,0 1-576 0</inkml:trace>
  <inkml:trace contextRef="#ctx0" brushRef="#br0" timeOffset="94778.48">9167 10347 14735 0,'-6'-5'1312'0,"6"5"-1056"0,-5-3-256 0,1 0 0 16,-1-1 2208-16,2 1 384 0,3 3 80 0,0 0 16 16,-3-3-576-16,3 3-96 0,0 0-32 0,0 0 0 15,0 0-768-15,0 0-144 0,0 0-48 0,6-3 0 16,2 0-512-16,1 2-96 0,5-1-32 0,2 0 0 15,2 0-80-15,3-1-32 0,2 2 0 0,3 0 0 16,0-1-144-16,-1 0-128 0,-2 0 192 0,2 1-192 16,-2 1 144-16,-1-2-144 0,-1 2 0 0,-5 0 144 15,1 0-464-15,-3 2-80 16,-1 0-32-16,-2 0 0 0,-2-1-912 0,-3 1-176 0,-6-2-32 0,0 0-16 16,3 7-1888-16,-4 1-368 0</inkml:trace>
  <inkml:trace contextRef="#ctx0" brushRef="#br0" timeOffset="94951.25">9283 10494 13823 0,'-18'3'1216'0,"10"0"-960"16,0-1-256-16,-1 0 0 0,0-1 2544 0,0 0 464 16,1-1 80-16,4 0 32 0,4 0-608 0,0 0-112 15,0 0-32-15,0 0 0 0,0 0-1056 0,0 0-224 16,6-1-32-16,3 0-16 0,4-1-656 0,2 0-128 16,4-1-16-16,2 0-16 0,1-1-224 0,1 0 128 15,0 0-128-15,1 0 0 0,1 0 0 0,-3 1 0 0,0 0-128 0,1 1 128 31,-2-1-1920-31,0 2-288 0,-1 0-48 0,-1 0-7632 16,-2-1-1520-16</inkml:trace>
  <inkml:trace contextRef="#ctx0" brushRef="#br0" timeOffset="95268.26">9650 10334 7359 0,'-5'-9'656'0,"-2"-1"-528"0,-1-1-128 0,-1-1 0 16,0-3 3936-16,-1 1 752 0,0-1 160 0,-1 0 16 15,0 1-1984-15,0 1-384 0,1 1-96 0,1 1-16 16,0 2-880-16,2 1-176 0,0 2-48 0,1 0 0 15,2 2-672-15,4 4-144 0,0 0-16 0,0 0-16 16,0 0-432-16,0 0 0 0,0 0 0 0,8 4 0 16,2 3 0-16,2-1 0 0,2 1-224 0,3 1 80 0,0 1 144 0,3 0 0 15,2 0 0-15,1 0-128 0,1-1 128 0,2-2 0 16,-1 1 0-16,0-2 0 0,-2-1-240 0,-1 0 48 16,-2-1 0-16,-2 2 0 0,-4-1 64 0,-2 1 128 15,-3-1-208-15,-1 0 80 0,-4 2 128 0,-2 3-160 16,-3 1 160-16,-4 2-160 0,-4 1 160 0,-3 3 192 15,-5 4-32-15,-3 1-16 0,-3 1 80 0,0 2 16 0,-1 3 0 16,0 0 0-16,0 0-240 0,0-2 128 16,4 0-128-16,1-1 0 0,3 0 0 0,3-4 128 15,2 0-128-15,4-2 0 16,0-3-1024-16,5-2-240 0,0-2-48 0,4-2-14816 0</inkml:trace>
  <inkml:trace contextRef="#ctx0" brushRef="#br0" timeOffset="95943">11017 10704 20271 0,'-4'5'1792'0,"0"0"-1424"16,-1 1-368-16,5-6 0 0,-3 4 1696 0,3-4 272 16,0 0 48-16,-2 6 16 0,-2-3-176 0,4-3-16 15,0 0-16-15,7-2 0 0,2-2-480 0,4-2-112 0,4-4-16 0,1-3 0 16,4-5-112-16,2-3-16 0,1-3-16 0,5-9 0 0,0-2-560 0,-1-3-128 15,-4 0 0-15,-1-3-16 0,-1-3-240 16,-1 0-128-16,-2 0 128 0,-2 2-128 31,-4 3-320-31,-4 5-128 0,-2 3-16 0,-3 6-16 0,-3 5-176 0,-2 3-48 0,-2 5 0 0,-1 4 0 16,-2 5 224-16,0 4 32 0,-2 4 16 0,1 2 0 0,-1 4 48 16,1 3 0-16,0 1 0 0,2 1 0 0,0 3 224 0,3 1 160 15,1 0-192-15,2 1 192 0,2 0-192 0,0-2 192 16,2 1-192-16,0-1 192 0,1-2-128 0,1-1 128 15,0-1 0-15,1 0 0 0,0-2 0 0,-1-1 0 0,-2-1 0 0,0-1 0 16,-2-3 0-16,-1 1 0 0,0-1 0 0,-3-1 144 16,0-6 240-16,-4 7 32 15,-1 2 16-15,-3-2 0 0,-2 0 128 0,-2 0 16 16,-1 0 16-16,0 1 0 0,-2 0-336 0,2-1-80 0,2 0-16 0,0 0 0 16,0-2-160-16,2 0 0 0,2-3 0 0,7-2 0 31,0 0-1232-31,0 0-240 0,-1-6-32 0,3-3-9568 15,3-3-1904-15</inkml:trace>
  <inkml:trace contextRef="#ctx0" brushRef="#br0" timeOffset="96620.84">11652 10279 26031 0,'0'0'1152'0,"0"0"240"0,-2 7-1120 0,-1 2-272 0,-1 1 0 0,0 1 0 0,-2 2 1088 0,1 0 144 16,-1 1 48-16,2 0 0 15,2 1-416-15,1 0-80 0,1-2-16 0,1 0 0 16,1-1-448-16,1 0-80 0,2-3-32 0,0-1 0 15,2-2 0-15,1-1 0 0,0-3 0 0,2-2 0 16,0-1-16-16,1-3 0 0,0-1 0 0,0-4 0 31,1-2 224-31,-1-2 32 0,0-2 16 0,-1-2 0 0,1-2 64 0,-3 0 16 0,0-1 0 0,-2 2 0 0,0 3-256 0,-3 2-48 16,-1 0-16-16,-1 5 0 0,-1 1 304 0,0 7 64 16,0 0 16-16,0 0 0 0,0 0-352 0,0 0-80 15,-3 8-16-15,1 2 0 0,0 2-160 0,0 1-144 16,1 0 144-16,2 1-208 0,1 1 208 0,0-1 0 15,1 1 0-15,1 0-144 0,1-2 144 0,3 0 0 32,-1-2 0-32,2-1 0 0,1-2 0 0,1-2-160 15,1-1 160-15,0-3-160 0,1-2-160 0,1-3-48 0,0-3 0 0,0-2 0 16,0-3 48-16,1-2 0 16,-2-4 0-16,0-3 0 0,0-3 320 0,1-4-176 15,-1-1 176-15,0-4-128 0,0-2 128 0,0-1 0 16,-4-1-144-16,0 4 144 0,-1 3 0 0,-3 3 0 0,0 6 0 0,-2 3 0 15,-1 4 464-15,-1 3 176 0,0 2 16 0,-1 3 16 16,0 5-320-16,0 0-64 0,0 0-16 0,0 0 0 16,-1 5-272-16,0 4 0 0,-1 3-176 0,1 2 176 15,0 4-192-15,0 1 64 0,1-1 128 0,0 3-208 0,0 1 208 0,-2 0 0 16,1 0 0-16,0 0 0 0,0 0 0 16,1-1 0-16,-3-1 0 0,1-1 0 0,-1-3 0 15,2-1 0-15,0-4 0 0,0-2 0 0,0-2 0 0,1-7 0 16,0 0 0-16,0 0 160 0,0 0 48 0,0 0 16 15,8-1 0-15,-1-2 0 0,2-3 96 0,1-2 32 16,2-1 0-16,1-1 0 0,2 0-64 0,-1 1-16 0,0 1 0 0,2 3 0 16,-2 1-96-16,0 3-32 15,0 1 0-15,-2 1 0 0,0 1-144 0,-2 3 192 16,-2 2-192-16,0 3 192 0,-2-2-192 0,-2 2 0 16,-1-1 0-16,-2 2 0 0,-1 0 0 0,-2 0 0 15,-1 0 0-15,-1 1 0 0,-2-1 144 0,1-1-144 16,-4-1 160-16,-1 0-160 0,0-2 0 0,-1 0 0 15,0-2 0-15,0 0 0 16,-1-2-464-16,1-1-48 0,2-1 0 0,1-2 0 16,2-2-1200-16,1-1-240 0,3-3-48 0,2-3-16 15,3-3-1440-15,5-4-272 0,3-2-64 0</inkml:trace>
  <inkml:trace contextRef="#ctx0" brushRef="#br0" timeOffset="97249.26">12450 10192 11967 0,'0'0'1072'0,"5"-4"-864"0,2 1-208 0,-7 3 0 15,0 0 3520-15,0 0 640 0,0 0 144 0,0 0 32 16,0 0-1792-16,0 0-368 0,0 0-64 0,0 0 0 0,0 0-1056 0,-4 6-208 15,-1 0-32-15,3 2-16 0,1 0-480 0,1 0-112 16,0 1-16-16,3 1 0 0,-1 0-192 0,3 1 0 16,1-1 0-16,2 0 0 0,1 0 0 0,1 0 0 15,1 1 0-15,0 0 0 0,-2-2 128 0,1 1-128 16,-1 1 0-16,-1-1 0 0,-2 0 0 0,0-1 128 16,-2 0-128-16,0 0 0 0,-3-3 0 0,-1 1 0 15,-1-1-192-15,-2 0 192 0,-1-2 0 0,-1 1 0 16,-2 0 0-16,-3-2 0 0,-2 1 224 0,-1-1 160 0,-2 0 16 0,2 0 16 15,0-1 192-15,1 0 32 0,1 0 16 0,2-1 0 16,3 0-256-16,0 0-48 16,6-1-16-16,0 0 0 0,0 0-336 0,0 0 0 0,6-2 0 0,2-1 128 15,4-3-128-15,4 0 0 16,3-4-128-16,1-2 128 0,2-4-240 0,2 0 48 0,0-3 0 0,0-2 0 16,-1-2 0-16,1-2 16 0,0-4 0 0,0 0 0 15,-2-2 176-15,1-1 0 0,-1-1 0 0,-1 2 0 16,-3 4 0-16,-2 2 0 0,-5 5 128 0,-3 2-128 15,-1 4 496-15,-1 2 16 0,-2 3 16 0,-2 2 0 0,-2 7-96 0,0 0-32 16,0 0 0-16,0 0 0 0,-5 5-400 0,-2 1 0 16,-1 3 0-16,2 4 0 0,-1 4-160 0,1 1 160 15,-1 3-208-15,1 1 80 0,1 1 128 0,1 3-128 16,-1 1 128-16,2 1-128 0,1-1 128 0,1 0 0 16,1-3 0-16,2-1 0 0,2-2 0 0,3 0 0 15,0-4 0-15,2-2-128 0,2-3-128 0,2-4-32 16,1-1 0-16,1-4 0 0,0-2-64 0,2-3-16 15,2-4 0-15,-1-4 0 0,0-3 240 0,0-4 128 16,-1-2-160-16,-1 0 160 0,-2-2 0 0,-1 0 0 16,-1 1 0-16,-1 2 0 0,-2 3 256 0,-1 3-64 15,-3 2-16-15,0 3 0 0,-5 7 256 0,0 0 48 16,0 0 16-16,0 0 0 0,0 0-368 0,1 8-128 16,-2 2 0-16,-1 1 144 0,1 1-144 0,1 2 0 15,-1 2 0-15,1-1 0 0,1 1 0 0,2-1 0 16,-1-1 0-16,2 1 0 0,1-1 0 0,-1-2 0 15,0-1 0-15,2-1 0 0,0-1 0 0,2-2 0 16,0-1 0-16,2-2 0 16,0 0-512-16,1-2-176 0,1-2-32 0,0-4-16 15,0-1-2256-15,0-3-448 0,0-3-80 0,-1-4-11776 0</inkml:trace>
  <inkml:trace contextRef="#ctx0" brushRef="#br0" timeOffset="97343.01">13279 10071 13823 0,'-14'-25'608'0,"7"14"128"0,-2-1-592 0,-2-1-144 0,-1-1 0 0,-1 1 0 16,0-1 4480-16,0 1 848 0,-2 3 176 0,2 0 48 0,0 2-4304 0,1 1-864 15,1 2-160-15,1 0-32 16,2 2-1344-16,1 1-272 0,-1 1-48 0</inkml:trace>
  <inkml:trace contextRef="#ctx0" brushRef="#br0" timeOffset="97500.51">12851 10120 23951 0,'-17'-3'1056'0,"9"2"224"0,1-1-1024 0,-3 0-256 16,3 1 0-16,0 0 0 0,2 0 3136 0,5 1 560 15,0 0 112-15,0 0 32 0,0 0-2608 0,0 0-512 16,9 1-96-16,6 0-32 0,3 0-592 0,7-1-240 16,2-1 16-16,4-1 0 15,2-1-2016-15,1-2-384 0,1 1-96 0,3-3-11936 0</inkml:trace>
  <inkml:trace contextRef="#ctx0" brushRef="#br0" timeOffset="98035.69">13467 9971 27231 0,'0'0'1216'0,"3"-6"240"0,2 1-1168 0,-5 5-288 0,1-6 0 0,-1 6 0 16,0 0 2320-16,0 0 416 15,0 0 80-15,0 0 0 0,0 0-1376 0,-7 3-288 16,2 3-48-16,-2 3-16 0,0 1-720 0,-1 2-160 0,0 2-16 0,2 2-16 16,-3 3-48-16,2 2-128 0,1 2 192 0,0 0-64 15,1-1-128-15,0 0 192 0,2 2-192 0,1 1 192 16,1-3-192-16,1 0 160 0,3-1-160 0,0-2 160 16,3 0-160-16,1-2 160 0,3-3-160 0,1-2 160 0,0-1 16 0,2-2 0 15,0-4 0-15,1-1 0 0,0-3-48 0,2-2-128 16,-2-4 192-16,1-1-64 0,2-4-128 0,-1-4 128 15,0-2-128-15,-1-3 128 0,0-1-128 0,0 1 0 16,-2-1 0-16,-1 1 128 0,-1 3-128 0,0 1 0 16,-2 3 144-16,-3 2-144 0,-1 2 336 0,-2 1 0 15,0 3 0-15,-3 4 0 0,0 0-32 0,0 0-16 16,0 0 0-16,0 0 0 0,0 0-288 0,0 0 0 16,-4 6 0-16,1 3 0 0,-2 3 0 0,2 0 0 15,0 1-192-15,1 1 192 0,-2 0 0 0,2 0 0 16,2 2-128-16,0-2 128 0,1 0 0 0,1-2 0 15,1 0 0-15,1-1 0 0,0-1 0 0,3-1 0 16,1-1 0-16,0-2 0 0,2-1 0 0,1-2 0 16,1-2 0-16,2-1 0 0,0-2 0 0,0-2-144 0,-1-3 144 0,3-1-128 15,0-3 128-15,2-1-208 16,-2-1 80-16,1-1 128 0,-2-2-144 0,0 0 144 16,-4-1 0-16,0 1 0 0,0 1 0 0,-3 3 0 15,-1 2 0-15,-1 2 0 0,-3 1 0 0,1 3 0 0,-4 4 0 0,0 0 0 31,0 0 192-31,0 0-64 0,0 0-128 0,0 7 192 0,0 2-192 0,-2 1 0 0,1 1-192 0,0 1 192 0,0 0-144 0,1 1 144 16,0 1 0-16,1-1-144 0,0 1 144 0,2-1 0 16,-2-1 0-16,4-1 0 0,-2-1 0 0,3-1 0 15,0-1 0-15,2-2 0 16,3 0-512-16,0-2-192 0,0-1-16 0,1-3-16 16,0-3-1968-16,0 0-400 0,-1-4-80 0</inkml:trace>
  <inkml:trace contextRef="#ctx0" brushRef="#br0" timeOffset="98208.01">13547 10004 34095 0,'-13'-10'1504'0,"9"6"320"0,-1 0-1456 0,1 1-368 16,4 3 0-16,0 0 0 0,0 0 1008 0,0 0 128 15,0 0 16-15,9-5 16 0,4 2-720 0,5 1-128 16,1 0-48-16,6 0 0 0,2 1-272 0,5 1 0 15,4 0 0-15,4 0-144 16,2-1-432-16,1 0-64 0,-2 0-32 0,1-1-10496 0,-1 0-2096 0</inkml:trace>
  <inkml:trace contextRef="#ctx0" brushRef="#br0" timeOffset="98427.81">14431 9907 22111 0,'0'0'1968'0,"0"0"-1584"0,0 0-384 0,0 0 0 16,-2-4 3200-16,2 4 544 0,0 0 112 0,0 0 32 15,0 0-1904-15,0 0-384 0,0 0-80 0,-4 6-16 16,0 1-832-16,1 1-160 0,-2 4-48 0,2 3 0 16,1 0-240-16,-1 3-48 0,1 2-16 0,1 2 0 15,0 1-160-15,1 0 128 0,0 0-128 0,0 0 128 0,1 1-128 0,0 0 0 16,0-1 0-16,0 1 128 0,2-1-128 0,-2-1-256 16,1-1 64-16,1-3 16 15,-1-1-2528-15,2-4-512 0</inkml:trace>
  <inkml:trace contextRef="#ctx0" brushRef="#br0" timeOffset="98646.89">14328 10192 27647 0,'-16'-7'2448'0,"9"5"-1952"16,2 0-496-16,-1-1 0 0,1 1 1024 0,5 2 96 16,0 0 32-16,0 0 0 0,0 0 144 0,0 0 48 15,0 0 0-15,8-1 0 16,5 0-928-16,1 1-176 0,4 0-48 0,1-1 0 0,3 0-192 0,3 0 0 0,-1-1 0 0,1-1 0 47,0 1-512-47,1 0-112 0,-1 0-16 0,-1-2 0 15,-1 1-1632-15,0-1-336 0,-1-1-64 0,-2 0-16 16,-2-1 1040-16,-4 2 208 0,-4 0 32 0,-1 0 16 16,-9 4 240-16,0 0 32 0,0 0 16 0,0 0 0 15,0 0 288-15,-7-1 64 0</inkml:trace>
  <inkml:trace contextRef="#ctx0" brushRef="#br0" timeOffset="98977.76">14777 10203 12895 0,'0'0'1152'0,"-3"-6"-928"16,0 0-224-16,0 0 0 0,0 1 4432 0,1-1 848 16,1-1 160-16,1 2 48 0,1-2-3136 0,2 3-624 15,2-2-128-15,0 1-32 0,1-2-944 0,0 1-192 16,3-1-48-16,0-1 0 0,1 1-224 0,0-1-160 15,0-1 192-15,-3 2-192 0,0 0 128 0,-2 0-128 16,0 2 0-16,-2 0 0 0,-3 5 256 0,0 0-48 16,0-4-16-16,0 4 0 0,-3-2 112 0,-3 1 16 15,0 2 0-15,-3 3 0 0,-1 3-192 0,-2 2-128 16,0 1 144-16,-3 1-144 0,2 0 128 0,1 1-128 0,0 0 0 0,2 0 0 16,-1 1 192-16,5 0-64 0,0-1-128 0,2 0 192 15,0 1-64-15,3-2 0 16,1 0-128-16,2-2 192 0,2 0 0 0,1-1-16 0,2 0 0 0,2-2 0 15,3 0 16-15,1-2 16 0,3 1 0 0,2-3 0 16,1-1-208-16,2-3-240 0,0-2 48 0,3 0 16 16,2-2-2832-1,2-1-560-15</inkml:trace>
  <inkml:trace contextRef="#ctx0" brushRef="#br0" timeOffset="99606.96">16165 9979 12895 0,'0'0'1152'0,"4"-6"-928"16,-1-2-224-16,3-2 0 0,0 0 3664 0,2-1 688 0,-4 1 144 0,3 2 32 15,1-1-2384-15,0 1-480 16,2 3-80-16,2 0-32 0,2 1-400 0,-1 2-96 0,0 0-16 0,1 4 0 15,-1 0-496-15,1 2-96 16,-3 3-32-16,-1 0 0 0,-3 2-272 0,0 1-144 0,-3 1 160 0,0 1-160 16,-3 1 128-16,-1 4-128 0,-3-1 0 0,-1 1 144 15,-3-1-144-15,0 2 192 0,0-1-192 0,-3-2 192 16,-2-1-192-16,1-1 128 0,1 0-128 0,1-2 128 16,2-3-128-16,0 0 0 0,3-2 0 0,0-2 128 15,4-4-128-15,0 0 0 0,0 0 144 0,0 0-144 0,0 0 0 0,6-9 0 16,1-2 0-16,1-3 128 0,3-4-128 0,1-2 0 15,3-2 0-15,-1-2 0 0,1-2 0 0,1-2 0 16,-2 3 0-16,-1 1 128 0,-2 3 208 0,-1 2 48 16,-2 4 16-16,-4 2 0 0,0 2 336 0,-2 4 64 15,-1 2 16-15,-1 5 0 0,0 0-448 0,0 0-96 16,-4 5-16-16,-1 4 0 0,1 2-256 0,-1 2 0 16,1 0 0-16,1 3-144 0,-1 1 144 0,3 1-128 15,1-1 128-15,1 1-128 0,2-1 128 0,1 0 0 16,3 0 0-16,1-1 0 0,3 0 0 0,1-2-192 0,3-1 192 0,1-2-192 31,1-2-416-31,3-3-96 0,0-1 0 0,4-3-16 16,0-2-1952-16,1-3-384 0,0-4-80 0</inkml:trace>
  <inkml:trace contextRef="#ctx0" brushRef="#br0" timeOffset="99763.47">16894 9894 35935 0,'-9'-10'3200'0,"6"4"-2560"0,-1 0-512 0,1-1-128 15,0 1 288-15,0 1 32 0,1-1 16 0,2 1 0 0,1 1 208 0,3-1 32 16,0 2 16-16,4 1 0 0,2-1-592 0,2 3 0 16,2 2 0-16,3-1 0 15,1 1-464-15,-1 1-64 0,1 0-16 0,0 2 0 16,0 0-2800-16,-3 1-560 0</inkml:trace>
  <inkml:trace contextRef="#ctx0" brushRef="#br0" timeOffset="99920.01">16842 10048 23951 0,'0'0'2128'0,"0"0"-1696"16,0 0-432-16,0 0 0 0,0 0 2512 0,0 0 432 16,0 0 64-16,0 0 32 0,0 0-1312 0,0 0-272 15,0 0-48-15,10-3-16 0,0 1-912 0,4 0-176 0,5 0-48 0,2 1 0 16,2 0-256-16,2-1 0 16,1-1 0-16,1 1 0 15,0-1-416-15,0-1-144 0,-1 1-16 0,2-1-11168 0,-2-1-2224 0</inkml:trace>
  <inkml:trace contextRef="#ctx0" brushRef="#br0" timeOffset="100376.1">17624 9681 18431 0,'0'-11'1632'0,"1"6"-1312"0,0-2-320 0,1-1 0 16,0 1 2944-16,-1-1 512 0,1 0 96 0,-1 2 32 16,0-1-1360-16,1 2-272 0,0-1-48 0,-2 6-16 0,3-4-832 0,-3 4-160 15,0 0-48-15,0 0 0 0,0 0-384 0,0 0-80 16,5 3 0-16,0 3-16 0,-2 1-240 0,-1 3-128 16,0 3 128-16,-1 3-128 0,0 2 0 0,-1 3 0 15,-1 1 0-15,0 4 128 0,0 1-128 0,-1 2 128 16,-1 0-128-16,-1 1 128 0,1 0-128 0,-2-2 0 15,0 0 128-15,1-1-128 0,-1 0 0 0,1-1 128 0,1-2-128 0,-1-2 0 16,3-3 144-16,-1-1-144 0,1-3 192 0,1-1-192 16,0-1 272-16,0-4-48 0,1-1-16 0,1-1 0 15,2-2 352-15,-1 1 64 0,1-2 16 0,2-1 0 16,1-1-160-16,3-1-32 0,2 0 0 0,2-2 0 16,-1-2-192-16,1 1-32 0,2-1-16 0,0 0 0 15,2-1-208-15,0 1 176 0,1 0-176 0,3 1 160 16,-2-1-160-16,2 1 0 0,-1 0 0 0,-1 0 0 15,-2 0 0-15,1 0 0 0,-1 1 0 0,-2 0 0 16,-2 0-192-16,-2 2-32 0,-2-2 0 0,-1 1 0 16,-2 0-144-16,-7 0-16 0,0 0-16 0,0 0 0 31,0 0-1328-31,0 0-272 0,0 0-48 0,0 0-16816 0</inkml:trace>
  <inkml:trace contextRef="#ctx0" brushRef="#br0" timeOffset="102313.07">5482 11871 23263 0,'-3'-13'1024'0,"2"8"224"16,0-2-992-16,0 0-256 0,-2 0 0 0,2-1 0 0,0 0 1552 0,0 2 272 15,-1 0 48-15,1 1 16 0,1 5-352 0,0 0-80 16,0 0-16-16,0 0 0 0,0 0-816 0,0 0-176 16,0 0-16-16,0 0-16 0,1 6-416 0,0 5 0 15,0 3 128-15,0 2-128 0,-1 3 0 0,-1 2 0 16,-1 2 0-16,0 1 128 0,-2 1-128 0,2 2 192 0,-2 0-192 0,-1 1 192 31,1-1-192-31,2 0 128 0,-3-3-128 0,2-1 128 0,1-1-128 0,1-2 128 0,1-3-128 0,1-1 128 16,2-3 80-16,0-1 16 0,1-2 0 0,0-2 0 15,2-2 352-15,0-1 64 0,2-2 0 0,1 1 16 16,0-2-144-16,0 0-48 0,2-4 0 0,3 1 0 16,0-1-128-16,2 0-16 0,0-1-16 0,-1-1 0 15,1 1-160-15,-1 1-16 0,2 1-128 0,-2-1 192 16,0-2-192-16,0 2 0 0,-2-1 0 0,0 1 0 16,-2 0-256-16,-1 1-128 15,-1 0-48-15,0 1 0 0,-2 0-1344 0,1 0-272 16,-1 0-48-16,-2 0-9232 0,-5 0-1856 0</inkml:trace>
  <inkml:trace contextRef="#ctx0" brushRef="#br0" timeOffset="102664.22">5760 11655 32767 0,'0'-15'1456'0,"0"9"288"0,2-4-1392 0,-1 1-352 16,2-1 0-16,1 0 0 0,1 1 448 0,1 1 32 15,1-1 0-15,2 1 0 0,-3 2 96 0,3 1 0 0,1 2 16 16,-1 2 0-16,0 0-256 0,-1 2-48 16,0 1-16-16,0 2 0 0,-2 2-272 0,-1 2 0 0,-2 0 0 0,-1 3 0 15,-2 3 0-15,-1 0 0 0,-2 1 0 0,0 1 0 16,-4 0 176-16,2 1-176 0,-1-2 160 0,-1 0-160 15,1 0 128-15,-1-2-128 0,2-2 0 0,1-1 144 16,0-1-16-16,2-3-128 0,2-6 192 0,0 0-64 16,4 6 240-16,2-3 32 0,0-1 16 0,3 0 0 15,2 0-192-15,2-2-32 0,3 0-16 0,0 0 0 16,2-2-176-16,1 1-144 0,1 0 144 0,2 0-208 16,2 1-2432-16,0 0-496 0</inkml:trace>
  <inkml:trace contextRef="#ctx0" brushRef="#br0" timeOffset="103228.09">3996 12657 5519 0,'0'0'496'0,"-5"1"-496"16,5-1 0-16,-6 2 0 0,1 0 4672 0,5-2 848 16,0 0 176-16,0 0 16 0,0 0-3472 0,0 0-704 0,0 0-144 0,0 0-32 15,4 6-336-15,4-2-64 16,4-1 0-16,5 0-16 0,2-2-176 0,7 0-16 15,6-2-16-15,7-1 0 0,7-1-144 0,5 0-16 16,4-2-16-16,4-1 0 0,4 1-272 0,6-1-48 0,6-1-16 0,3 0 0 16,2-1-96-16,4 0-128 15,3 1 176-15,1-1-176 0,0 0 128 0,-1 1-128 0,0-2 0 0,1 0 0 16,1 1 0-16,-4 2 0 16,-2-1 128-16,-7 0-128 0,-5 1 0 0,-4-1 0 0,-4 2 128 0,-6 0-128 15,-5 1 144-15,-6 0-16 0,-6 0-128 0,-7 1 192 16,-7 0-192-16,-4-1 144 0,-6 1-144 0,-4 1 128 15,-3 0 0-15,-9 2-128 0,0 0 192 0,0 0-64 16,0 0-464 0,-8 0-112-16,-4 1 0 0,-4 1-16 0,0-1-2000 0,-4 3-400 15,-2 2-80-15</inkml:trace>
  <inkml:trace contextRef="#ctx0" brushRef="#br0" timeOffset="103665.83">4603 13317 16575 0,'-4'-8'1472'0,"-1"-1"-1168"16,2-2-304-16,2-1 0 0,1-1 3424 0,2-1 624 0,2-2 128 0,1 1 32 15,2-1-2480-15,3 2-512 0,1 0-80 0,2 1-32 16,1 1-496-16,1 2-96 16,1 0-32-16,0 3 0 0,1 2-48 0,-2 1-16 15,0 2 0-15,-2 3 0 0,-2 1-240 0,0 4-48 0,-5 2-128 0,0 3 192 16,-3 3-192-16,-3 4 0 0,-1 2 0 0,-4 4 0 16,-3 0 0-16,-3 1 0 0,-3 1 0 0,-3 2 0 15,-1-1 0-15,1 0 0 0,-2-1 0 0,3 0 0 16,0-3 0-16,3 0 0 0,2-3 0 0,2-2 0 0,4-2 0 15,1-3 0-15,3-2 0 0,2-2 0 0,1-2 128 0,1-1-128 16,2-2 176-16,3 0-176 0,2-2 256 0,2-1-64 16,2-2-16-16,4-1 0 0,2-2-176 0,2 1 192 15,1 0-192-15,0-3 192 0,2 1-192 0,1-1-256 16,0 0 64-16,-1-1 16 16,1-1-1696-16,-1 1-352 0,0-2-64 0,2 1-13200 15</inkml:trace>
  <inkml:trace contextRef="#ctx0" brushRef="#br0" timeOffset="103948.25">5395 13168 21183 0,'0'0'1888'0,"0"0"-1504"16,0-4-384-16,-2-2 0 0,2 6 3120 0,-2-4 544 16,2 4 112-16,0 0 32 0,-3-3-2080 0,3 3-400 15,0 0-96-15,0 0-16 0,-7 1-768 0,1 2-176 16,1 3-16-16,-1 1-16 0,1 3-240 0,-1 2 128 15,2 3-128-15,0 0 0 0,-1 1 0 0,2 3 0 0,0 2 0 0,-1-1 0 16,2-1 128-16,1 0-128 16,0 2 0-16,2-1 144 0,-1-1-144 0,1-2 0 15,0 0 144-15,3-2-144 0,0-2 160 0,1-2-32 0,1-2-128 16,1-1 192-16,1-1 0 0,2-2-16 0,0-2 0 0,1 0 0 16,1-3-176-16,3-2 160 15,-1-1-160-15,1-1 160 0,2-1-560 0,-1-1-112 0,-1-4-32 0,1-1 0 16,1 0-1408-1,-2-1-288-15,-1 0-48 0,-1-2-13200 0</inkml:trace>
  <inkml:trace contextRef="#ctx0" brushRef="#br0" timeOffset="104089.09">5374 13165 26719 0,'-12'-9'1184'0,"8"6"240"0,1 0-1136 0,3 3-288 15,0 0 0-15,0 0 0 0,0 0 1600 0,0 0 272 16,1-6 48-16,2 2 16 0,2-1-1408 0,3 1-272 15,1-1-64-15,2 2-16 0,2 0-384 0,1 1-80 16,1-1-16-16,-1 1-9680 16,-1 2-1952-16</inkml:trace>
  <inkml:trace contextRef="#ctx0" brushRef="#br0" timeOffset="104276.71">5335 13304 25791 0,'0'0'2304'0,"0"0"-1856"0,0 0-448 0,0 0 0 15,0 0 2112-15,0 0 336 16,0 0 64-16,0 0 16 0,0 0-1376 0,0 0-288 16,9-5-48-16,0 2-16 0,2 0-624 0,5-1-176 15,1 2 0-15,3 0 0 0,2 0 0 0,2-1-192 0,3 0 32 0,3 0 0 32,1 0-2016-32,2-2-416 0,0 0-80 0,-1-2-11200 0</inkml:trace>
  <inkml:trace contextRef="#ctx0" brushRef="#br0" timeOffset="104496.47">5940 13122 21183 0,'0'0'1888'0,"0"0"-1504"0,-4-3-384 0,4 3 0 16,-4-4 3072-16,4 4 560 0,-4-2 96 0,4 2 32 15,0 0-1712-15,0 0-352 0,0 0-64 0,0 0-16 16,-5 6-976-16,2 0-192 0,1 2-32 0,1 2-16 0,0 2-272 0,1 1-128 16,0 2 128-16,0 1-128 0,2 3 160 0,-1-1-160 15,0 1 192-15,0 0-192 0,1 1 128 0,0-1-128 16,1 1 0-16,-1 0 0 0,0-1 0 0,0-1 0 15,0 0 0-15,2-3 0 16,-4 0-384-16,2-2-192 0,-1-2-48 0,0-1 0 16,-1-2-2464-16,0-8-496 0,0 0-112 0,0 0-16 0</inkml:trace>
  <inkml:trace contextRef="#ctx0" brushRef="#br0" timeOffset="104668.92">5837 13271 33983 0,'-9'-13'1504'0,"5"8"304"0,1-3-1440 0,0-1-368 15,-1 0 0-15,2-1 0 0,2-1 1088 0,1 0 128 0,3 0 48 0,1 0 0 16,2 1-704-16,1 1-144 0,3-1-32 0,4 1 0 16,1 2-384-16,2 0 0 0,1 0 0 0,0 2 0 15,2 2-192-15,0 0 192 0,-1 2-192 0,-1 1 192 32,-2 1-816-32,-1 3-32 0,-3 0-16 0,-1 3-10272 0,-5 1-2064 0</inkml:trace>
  <inkml:trace contextRef="#ctx0" brushRef="#br0" timeOffset="104827.36">5769 13587 35535 0,'0'0'1568'0,"0"0"336"0,0 0-1520 0,0 0-384 0,0 0 0 0,0 0 0 0,0 0 912 0,7-1 112 16,-1-1 32-16,4 0 0 0,4 0-384 0,2-2-80 16,2 0-16-16,3 0 0 0,1-1-320 0,4 1-80 15,0-2-16-15,4 0 0 0,1-3-160 0,2 1-176 16,2 0 48-16,0 1 0 15,-2-2-3008-15,0 0-576 0</inkml:trace>
  <inkml:trace contextRef="#ctx0" brushRef="#br0" timeOffset="105296.36">7206 12088 25791 0,'0'0'2304'16,"0"0"-1856"-16,0 0-448 0,0-5 0 0,0-1 1920 0,0 6 272 15,0 0 64-15,0 0 16 0,0 0-544 0,0 0-96 16,0 0-32-16,-3 9 0 0,0 0-1088 0,1 3-240 16,0 2-32-16,1 4-16 0,-1 0-224 0,3 3 128 15,0 3-128-15,0 2 0 0,1 0 0 0,-1 1 0 0,1-1 0 0,0 1 0 16,-1 1 128-16,0-1-128 0,0 0 0 0,0-2 0 31,0-1-1072-31,0-1-304 0,0-1-64 0,1-3-9776 0,0-2-1968 16</inkml:trace>
  <inkml:trace contextRef="#ctx0" brushRef="#br0" timeOffset="105500.23">7090 12415 36575 0,'0'0'1616'0,"-1"-6"336"0,1 6-1568 0,0 0-384 0,-1-4 0 0,1 4 0 0,3-7 528 0,3 2 32 15,2-1 0-15,3 2 0 0,2-1-176 0,4 1-16 16,5 0-16-16,4 0 0 0,1 1-176 0,3 1-48 15,2 0 0-15,2-2 0 0,2 2-128 0,1-1 0 16,-1 0 0-16,-1-2 0 16,-4 1-1472-16,-5-2-320 0,1 1-64 0,-3 0-8960 15,-2 1-1792-15</inkml:trace>
  <inkml:trace contextRef="#ctx0" brushRef="#br0" timeOffset="106143.09">9438 11725 24879 0,'0'0'2208'0,"0"-5"-1760"0,-1-1-448 0,1 1 0 16,0 5 2112-16,-1-5 352 0,1 1 64 0,0 4 16 16,0 0-816-16,0 0-176 0,0 0-16 0,0 0-16 15,0 0-1056-15,-3 10-208 0,1 2-32 0,1 2-16 16,0 1-208-16,0 2 0 0,1 2 0 0,0 0 0 15,1 3 0-15,0 0 0 0,0 0 0 0,0 2 0 0,0 0 0 0,2-1 128 16,-1 0-128-16,0 0 0 16,0-2 0-16,0 0 128 0,2-1-128 0,-2-2 0 15,-1-1-384-15,0-2-112 0,0-2-16 0,0-2-16 16,-2-2-2480-16,0-1-512 0</inkml:trace>
  <inkml:trace contextRef="#ctx0" brushRef="#br0" timeOffset="106552.22">9410 11831 23039 0,'-11'-19'2048'0,"7"11"-1648"16,-2-2-400-16,1-2 0 0,0 0 2080 0,0-1 336 16,2 0 64-16,2 0 16 15,2 0-864-15,2 1-160 0,2 0-48 0,3 1 0 0,2 0-656 0,3 1-128 0,4 0-16 0,0 3-16 16,1 0-304-16,0 3-64 16,0 2-16-16,1 0 0 0,-1 5-224 0,-2 0 128 15,-2 2-128-15,0 3 0 0,-3 2 0 0,-3 2 0 16,-1 1 0-16,-3 2 0 0,-1 1 0 0,-2 1-160 15,-2-1 160-15,-3 2-128 0,-1 0 128 0,-2 2-160 0,-1 0 160 0,1 0-160 16,-2-3 160-16,0 0 0 16,1-2 0-16,2-1-128 0,-1-3 128 0,2-2 0 0,0-1 0 0,2-1 0 15,1-2 128-15,2-5-128 0,0 0 128 0,0 0-128 16,0 0 0-16,5 4 0 0,2-2 0 0,1 0 128 0,-1 0-128 0,2-1 0 16,1 0 0-16,1 2 0 0,0 0 0 0,1 0 0 15,0 2 0-15,0 0 0 0,0 2 0 0,-1 0 0 16,-1 1 0-16,-1 1 0 0,-2 0 0 0,-2-1 0 31,0 1 0-31,-3 1-128 0,-2 0 128 0,-2-1 0 0,-3 0 0 0,-1-1 128 0,-2 2-128 0,-2 0 192 16,-1-1-64-16,-1 0 0 0,-1-1-128 0,0-1 192 15,-3 0-64-15,2-1 0 0,0 0-128 0,0-2 0 16,1 0 0-16,2 0 128 16,1-2-624-16,1-1-112 0,3-2-32 0,1-1 0 15,5 2-2672-15,-2-5-528 0</inkml:trace>
  <inkml:trace contextRef="#ctx0" brushRef="#br0" timeOffset="106977.11">9773 12110 11967 0,'0'0'1072'0,"6"6"-864"16,0-1-208-16,1 1 0 0,-2-1 2560 0,1 1 448 16,1-1 112-16,-2 1 16 0,1-2-1248 0,-1 1-240 0,1-1-48 0,0-1-16 15,1 0-688-15,2 0-144 0,-3-2-32 0,2-1 0 16,0 0-176-16,0-1-32 0,1-2-16 0,0 0 0 15,0-1-48-15,-2-2 0 16,0 0 0-16,-1-2 0 0,-1-2 160 0,1-1 32 0,-1-1 0 16,-1 1 0-16,0 0-16 0,-2 1 0 0,1 0 0 0,-2 1 0 0,0 3 80 0,-1 0 32 15,0 6 0-15,0 0 0 0,0 0-224 0,0 0-32 16,0 0-16-16,0 0 0 0,-2 6-464 0,0 2 0 16,-1 5 0-16,1 2 0 0,-1 3 0 0,1 0 0 15,0 3 0-15,0 1-160 0,1 1 160 0,0 1 0 16,1 3 0-16,0 0-128 0,0 1 128 0,0 0 0 15,0 1 0-15,0 0-128 0,0 0 128 0,0 0 0 16,0 0 0-16,0-2 0 0,0-3 0 0,-3-2 0 16,2-3 0-16,0-3 0 0,0-2 128 0,-1-3-128 15,-1-3 128-15,-1-1-128 0,1-1 208 0,-1-3-16 16,-2 0-16-16,1-3 0 0,-1-1 336 0,-1-1 80 16,0-3 16-16,-2 0 0 0,-1-2-112 0,0 0-32 15,1-1 0-15,2-2 0 0,-3-1-256 0,2 0-48 16,0 0-16-16,2 1 0 0,1-1-144 0,1 0 0 0,0 0 0 0,0 0 0 15,2-1 0-15,2 0-304 16,2 0 48-16,2 0 16 16,-1 0-1312-16,2 0-272 0,3-2-48 0,2 0-16 15,2-1-1152-15,1-2-224 0</inkml:trace>
  <inkml:trace contextRef="#ctx0" brushRef="#br0" timeOffset="107324.22">10299 11740 26719 0,'1'-8'2368'0,"0"-1"-1888"16,1 0-480-16,3 0 0 0,-4 0 1808 0,2 0 272 15,1 1 48-15,-2 2 16 0,0 1-864 0,-2 5-160 16,0 0-32-16,0 0-16 0,0 0-768 0,0 0-160 16,3 6-16-16,-1 3-128 0,0 2 0 0,-1 4 0 15,-1 2 0-15,-1 2 0 0,-1 1 0 0,1 2 0 16,0 2 0-16,-1 0 0 0,1 0 192 0,-1-1-64 15,0 2 0-15,0-2-128 0,1-1 256 0,0 0-64 16,0-4-16-16,1 0 0 0,1-3 144 0,1-1 48 16,2-2 0-16,0-2 0 0,2-2 80 0,-1 0 0 15,1-2 16-15,0-2 0 0,2-1 0 0,2-1 0 16,1 0 0-16,0-2 0 0,-1-2-208 0,1 1-32 16,1-1-16-16,0-1 0 0,0-2-80 0,0 1-128 15,1 0 176-15,1-1-176 0,-1 0-192 0,0 0-160 16,-1 1-32-16,1 1 0 15,2-1-704-15,-1 1-160 0,-2 1-32 0,0 0 0 0,-1-1-2416 0,-1 1-480 0</inkml:trace>
  <inkml:trace contextRef="#ctx0" brushRef="#br0" timeOffset="107637.83">10649 11536 28559 0,'-1'-7'2544'0,"0"-2"-2032"16,1 1-512-16,1-1 0 0,1 1 1232 0,1 0 160 16,3 2 16-16,-1 0 16 0,2 1-576 0,2-1-112 15,1 2-32-15,-1 1 0 0,1 2-384 0,0 1-96 16,-1 0-16-16,0 2 0 16,0 1-208-16,-3 1 176 0,0 2-176 0,-3 2 160 0,-1 0-160 0,-2 3 0 15,-2 2 0-15,-1 0 0 0,-2 0 128 0,0 0-128 16,-2 0 0-16,0 1 128 0,-2-2 0 0,0 0 0 15,1-1 0-15,2-1 0 0,-1-2 112 0,4 0 16 16,2 0 0-16,2-2 0 0,1 1 96 0,3-1 32 16,2-3 0-16,3-1 0 0,3 0-128 0,0-1 0 0,3-1-16 0,1-1 0 15,2-1-240-15,0-1 176 0,-1-2-176 0,1 2 160 32,-1 0-1232-32,-1 1-240 0,1-1-48 0,-1 1-10096 0,-1 1-2000 0</inkml:trace>
  <inkml:trace contextRef="#ctx0" brushRef="#br0" timeOffset="108187.96">9354 12591 13823 0,'-5'0'1216'0,"-2"1"-960"16,-1 0-256-16,1 0 0 0,0 0 1984 0,2 0 368 15,-1 0 64-15,6-1 16 0,0 0-624 0,0 0-112 0,0 0-32 0,0 0 0 16,0 0-480-16,3 6-96 0,3-2-32 16,3 1 0-16,2-2-208 0,3-1-32 0,4-1-16 0,2 0 0 15,6-1-96-15,5-1-32 0,4-1 0 0,7 0 0 16,6-1-96-16,6-2-32 0,4 1 0 0,4-1 0 15,4 0-192-15,5-1-32 0,5 0-16 0,4-1 0 0,1 1-160 0,1-1-16 16,2 0-128-16,3 2 192 0,2-1-192 0,-3 1 0 16,-6-2 0-16,-2 2 0 0,-4 0 128 0,-5 1-128 15,-3 0 0-15,-6-2 0 0,-7 1 0 0,-6-1 128 16,-9 2-128-16,-6-2 0 0,-6 1 0 0,-6 0 0 16,-5 1 0-16,-6-1 0 0,-1 1-192 0,-5 0-16 15,-3 4-16-15,-3-4 0 16,-6 2-464-16,-4 1-80 0,-4 2-32 0,-3 2 0 15,-6 2-1936-15,-1 1-384 0</inkml:trace>
  <inkml:trace contextRef="#ctx0" brushRef="#br0" timeOffset="108736.93">9950 12818 28271 0,'0'0'1248'0,"0"0"272"0,0 0-1216 0,-4-1-304 16,-4 0 0-16,1 1 0 0,-3 2 1024 0,0 3 160 15,-3 1 32-15,-1 4 0 0,0 4-640 0,-2 2-128 16,-3 2-32-16,-1 1 0 0,-2 2-192 0,1 2-32 16,1 4-16-16,2 0 0 0,0 2 64 0,3 0 16 15,1-2 0-15,3 1 0 0,4-1-64 0,1 1-16 16,3-1 0-16,2-3 0 0,3-1-176 0,5-1 0 15,0-2 0-15,3-1 128 0,2-4 80 0,2-2 16 16,1-2 0-16,3 0 0 0,0-3 160 0,1-3 16 16,-1-3 16-16,-1-2 0 0,1-2 96 0,-2-2 0 0,1-1 16 0,-2-1 0 15,1-3-64-15,-3 0-16 16,-4-4 0-16,-2 0 0 0,0 0-32 0,-3 0-16 16,0 1 0-16,-4-1 0 0,-4 0-112 0,-1 2-32 15,-3 0 0-15,-2 2 0 0,-1 0-128 0,-1 2-128 0,-1 2 192 0,-1 1-192 16,-2 2 0-16,0 2-192 0,-2 1 0 0,0 1 0 31,0 2-320-31,0 0-64 0,1 2-16 0,0 1 0 0,2 2-1344 16,0 1-272-16,3 0-48 0,1 0-8880 0,2 0-1760 0</inkml:trace>
  <inkml:trace contextRef="#ctx0" brushRef="#br0" timeOffset="109066.24">10241 13009 12895 0,'0'0'1152'0,"0"-7"-928"15,0 2-224-15,0 5 0 0,1-6 3840 0,-1 6 736 16,0 0 144-16,0 0 16 0,0 0-2176 0,0 0-432 16,0 0-80-16,0 0-32 0,0 0-1376 0,-1 7-256 15,-3 2-64-15,3 3-16 0,0 1-304 0,-1 2 160 0,0 2-160 0,1 1 128 16,0 2-128-16,1 0 0 31,-1 2 144-31,1 0-144 0,0 0 0 0,1-1 144 0,0 0-144 0,1 0 0 0,1-4 144 0,3 0-144 0,-3-1 0 0,3-1 144 16,-1-3 0-16,2-1 0 15,-1-2 0-15,1-2 0 0,1-1 64 0,0-2 16 0,1-2 0 0,1-1 0 16,1-1-64-16,2-2-16 0,2-2 0 0,-1-3 0 31,0-2-528-31,2 0-96 0,-1-4-32 0,1 1 0 16,0-1-1664-16,-2-1-320 0,-1-3-80 0,-2 1-12208 0</inkml:trace>
  <inkml:trace contextRef="#ctx0" brushRef="#br0" timeOffset="109238.66">10201 13068 28559 0,'-2'-4'2544'0,"0"-2"-2032"16,0 1-512-16,0 0 0 0,2 5 1952 0,4-4 288 31,-1 0 64-31,4-1 16 0,1 0-1584 0,3-1-320 0,2 1-64 0,1-1-16 15,1 1-192-15,2 0-144 0,-1 2 192 0,2 0-192 0,2-2 0 0,-3 2-256 16,0 0 32-16,-1 2 0 16,1 2-1936-16,-5 0-384 0,0 0-80 0</inkml:trace>
  <inkml:trace contextRef="#ctx0" brushRef="#br0" timeOffset="109411.22">10252 13203 23951 0,'0'0'2128'0,"-6"-1"-1696"15,1-1-432-15,5 2 0 0,0 0 2112 0,0 0 352 0,0 0 64 0,0 0 16 16,0 0-1040-16,0 0-208 16,0 0-32-16,6-3-16 0,3 1-736 0,3-2-160 31,1 0-32-31,4 1 0 0,2-1-320 0,3 0 144 0,0 0-144 0,2-1 0 16,1 1-384-16,3-1-176 0,-1 1-32 0,2-3-16 15,0 2-2144-15,2-1-448 0,1 1-64 0</inkml:trace>
  <inkml:trace contextRef="#ctx0" brushRef="#br0" timeOffset="109632.09">10873 12965 18431 0,'0'0'816'0,"-1"-6"160"0,0 2-784 0,0-2-192 0,1 6 0 0,-2-5 0 15,0 0 3776-15,2 5 720 0,0 0 144 0,0 0 32 0,-4-4-2480 0,4 4-480 32,0 0-112-32,0 0 0 0,0 0-880 0,-5 6-160 15,-1 1-48-15,2 3 0 0,1 1-304 0,0 2-64 16,0 2-16-16,1 1 0 0,1 3-128 0,1 0 0 15,0 0 144-15,1 1-144 0,0 1 0 0,1 1 128 16,0 1-128-16,1-2 0 0,-1-1 0 0,0 0 128 16,0-1-128-16,1 0 0 0,0-1 144 0,-1-2-144 15,-1 0 192-15,1-2-192 16,-1-2-400-16,0-1-192 0,-1-1-48 0,0-2 0 16,-1-2-2320-16,1-6-480 0</inkml:trace>
  <inkml:trace contextRef="#ctx0" brushRef="#br0" timeOffset="109836.47">10730 13086 25791 0,'-6'-18'1152'0,"3"9"224"0,-1-2-1104 0,3 0-272 0,1-1 0 0,1 1 0 16,1 0 2560-16,2 0 464 0,1 1 96 0,3 0 16 16,2-1-2112-16,2 2-400 0,2 0-96 0,3 0-16 0,1 3-512 0,2 2 0 15,0 1 0-15,0 1 0 0,-2 2 0 16,1 2 0-16,-1-1-208 0,-2 3 80 15,-2 2-656-15,-1 0-128 0,-3 2-32 0,-4 2-9888 16,-3 1-1984-16</inkml:trace>
  <inkml:trace contextRef="#ctx0" brushRef="#br0" timeOffset="109993.29">10660 13359 23039 0,'0'0'2048'0,"0"0"-1648"15,0 0-400-15,0 0 0 0,0 0 3248 0,0 0 560 16,0 0 112-16,9 1 32 0,1-2-2288 0,2-1-464 0,2-1-96 0,2 0-16 15,3-2-432-15,2 1-80 16,3-1-32-16,3-1 0 0,0-1-240 0,2 1-48 16,1-1-16-16,0 1 0 0,3-1-368 0,0-1-80 15,1 1-16-15,1-2 0 16,-1-1-2656-16,-4-1-512 0</inkml:trace>
  <inkml:trace contextRef="#ctx0" brushRef="#br0" timeOffset="110558.04">12040 11726 24191 0,'2'-11'1072'0,"-2"11"208"0,1-6-1024 0,1-2-256 16,-1 0 0-16,-1 0 0 0,-1 1 1808 0,0-1 304 0,-1 1 64 0,-1 2 16 15,-1-1-592-15,0 3-128 0,-2 0-32 0,-2 2 0 16,1 0-608-16,-1 2-128 0,0 1-32 0,-4 3 0 15,-1 5-432-15,-2 5-96 0,-2 2-16 0,-1 3 0 0,0 1-128 0,-1 3 160 16,0 4-160-16,2 2 160 16,0 2-160-16,0 4 160 0,2 2-160 0,2 3 160 15,2 1-160-15,1 0 0 0,3 1 0 0,2 0 0 0,4-1 0 0,2-1 0 16,2-2 0-16,3 0 128 0,2-2-128 0,2-3 0 16,2-2 0-16,2-2 0 15,2-4-400-15,3-1-16 0,2-5 0 16,4-1 0-16,4-3-1552 0,3-4-304 0,4-4-64 0,2-2-12752 15</inkml:trace>
  <inkml:trace contextRef="#ctx0" brushRef="#br0" timeOffset="111140.66">12663 11806 28271 0,'0'-9'1248'0,"0"9"272"0,4-7-1216 0,2 0-304 15,1 0 0-15,0-1 0 0,2-1 1296 0,1 0 208 16,2 1 32-16,1-1 16 0,0 0-368 0,2 2-80 16,-1 2-16-16,-1 2 0 15,0 0-400-15,1 3-96 0,-2 0-16 0,-3 3 0 0,-1 1-448 0,0 3-128 16,0 0 0-16,-4 2 0 0,-1 1 0 0,0 1 0 16,-2 0 0-16,-1 1 0 0,-2 2 0 0,-2 1 0 15,0-1 0-15,-2 1 0 0,1 1 0 0,-2-1 0 16,1-1 0-16,0 0 0 0,0-1 0 0,0-2 0 15,2-1 0-15,0-1 0 0,2-2 0 0,1 0 128 0,1-7-128 0,1 6 0 16,2 1 0-16,2 0 0 0,1-2 0 0,2 2 0 16,1-1 0-16,1 1 0 15,1-2 0-15,0 2 0 0,1 0 0 0,0-1 0 16,-1 2 0-16,1 0 0 0,-2-1 256 0,0 2 0 16,-1 0-16-16,-2 0 0 0,-1 0-48 0,-3 0 0 15,-1 1 0-15,0 0 0 0,-2-2 32 0,-2 0 0 16,-2-2 0-16,-1 1 0 0,-3-1 160 0,-1 0 48 0,0-1 0 0,-2 0 0 15,-1-2-48-15,-2 0-16 0,-3 0 0 0,0-2 0 16,-1-1-144-16,1 0-32 0,-1-1 0 0,1 0 0 16,0-2-192-16,0 1 176 0,1 0-176 0,-1 0 160 0,2-2-400 0,1 1-80 15,-2 0 0-15,3 0-16 16,4-2-1712-16,-1 1-352 16,3-2-64-16,1 1-15072 0</inkml:trace>
  <inkml:trace contextRef="#ctx0" brushRef="#br0" timeOffset="111486.06">13233 11750 3679 0,'0'-14'320'0,"0"9"-320"16,-1-3 0-16,1 2 0 0,0 0 7728 0,0 0 1472 16,0 6 288-16,0 0 64 0,0 0-6976 0,0 0-1392 15,0 0-288-15,0 0-48 0,0 0-576 0,0 7-112 16,1 3-32-16,-2 2 0 0,0 2-128 0,0 4 0 0,-2 2 0 0,2 2 0 15,0 1 0-15,0 1 0 0,1-1 0 0,0 1 0 16,0 3 0-16,0-2 0 0,0-1 0 0,1-1 0 16,0-1 0-16,1-1 0 0,1-1 0 15,-1-3 128-15,0-2 128 0,0-2 32 0,2-1 0 0,0-3 0 16,0-1 128-16,1-2 32 0,-1 0 0 0,3-2 0 16,0-1-80-16,1 0-16 0,1-2 0 0,1 0 0 15,1-1-176-15,-1 1-48 0,1-2 0 0,1 0 0 16,0 0-128-16,1-2 128 0,0 1-128 0,1 0 128 31,-1 0-560-31,0 0-112 0,-1-1-32 0,-1 1 0 16,0-1-1696-16,0 1-352 0,-1-1-64 0,1 0-14272 0</inkml:trace>
  <inkml:trace contextRef="#ctx0" brushRef="#br0" timeOffset="111689.21">13654 12024 33167 0,'-10'-10'2944'0,"5"7"-2352"16,0-1-464-16,1-1-128 0,1 1 944 0,0 1 160 16,1-1 48-16,2 4 0 0,0 0-144 0,0 0-32 15,6-3 0-15,1 0 0 0,3 2-720 0,4 1-128 16,1 1-128-16,4 1 144 0,3 0-144 0,1 0 0 16,0 0 0-16,2 0 0 15,3-1-384-15,-2 0-176 0,-1-1-16 0,0-1-16 16,-2-3-2480-16,-1 2-480 0,-1-1-96 0</inkml:trace>
  <inkml:trace contextRef="#ctx0" brushRef="#br0" timeOffset="112002.28">14356 11735 31327 0,'-2'-4'2784'0,"-2"-2"-2224"0,1 2-560 16,0-1 0-16,0 1 1632 0,3 4 224 0,-5-3 32 0,5 3 16 15,0 0-672-15,0 0-128 0,0 0-16 0,-3 4-16 0,0 3-784 0,0 0-160 16,1 3-128-16,0 1 192 0,0 1-192 0,1 1 0 16,0 2 0-16,-1 1 0 0,1 1 0 0,1 0 160 31,1 1-16-31,1 0 0 0,-1-2-144 0,1 1 0 0,1-2 0 0,2-1 0 0,-1-1 0 0,3 0 288 16,-3-2-48-16,3 0-16 0,-1-3 112 0,2 0 32 15,1-1 0-15,-1-2 0 0,2 0-96 0,1-2-16 16,1 0 0-16,1-1 0 0,0 1-128 0,0-1-128 15,1-1 192-15,1 0-192 0,-1-1 0 0,0-1 0 16,0-1 0-16,0 1 0 16,-1-3-720-16,0 1-48 0,1-3-16 0,1 2 0 15,-1-1-1344-15,0-1-272 0,-1 2-48 0,1-1-8816 0,-1 2-1776 0</inkml:trace>
  <inkml:trace contextRef="#ctx0" brushRef="#br0" timeOffset="112911.9">14312 11627 17967 0,'0'0'784'0,"0"0"176"0,0 0-768 0,0-5-192 16,0 5 0-16,1-6 0 0,-1 6 1856 0,0 0 336 16,0 0 64-16,2-4 16 0,-2 4-416 0,2-6-64 15,-2 6-32-15,0 0 0 0,0 0-608 0,0 0-112 16,0 0-16-16,0 0-16 0,0 0-512 0,0 0-112 15,0 0 0-15,3 7-16 0,-2 1-240 0,0 3-128 0,-1 3 128 0,0 2-128 16,0 2 128-16,0 1-128 16,0 2 160-16,0-2-160 0,-1 1 192 0,0 0-64 15,1 0-128-15,-1 2 192 0,-1-1-64 0,1-2-128 16,1 0 176-16,0-1-176 0,0-2 144 0,0 0-144 16,0 0 0-1,1-3 144-15,1-1-144 0,-1-1 192 0,0-2-192 0,1 0 192 16,0-2 16-16,1-2 16 0,-3-5 0 0,0 0 0 0,5 5 160 0,-1-1 16 15,2 0 16-15,-6-4 0 0,5 3-48 0,-5-3-16 16,7 2 0-16,-1-1 0 0,2 0-128 0,0-1-32 0,1 0 0 0,-1 0 0 16,2-1-192-16,0 0 144 0,0 0-144 0,2 1 128 15,3-3-128-15,-1 1 0 0,0 0 0 0,0 1 0 32,1 0-512-32,-1 0-128 15,0 0-16-15,0 0-16 0,-2-1-1696 0,0 2-352 0,-1 0-64 0</inkml:trace>
  <inkml:trace contextRef="#ctx0" brushRef="#br0" timeOffset="113243.74">14805 11574 32479 0,'0'0'1440'0,"-4"-5"288"0,3-3-1376 0,0 3-352 0,1 5 0 0,0 0 0 16,2-6 944-16,-2 6 112 15,6-3 32-15,1 1 0 0,0 1-176 0,2 2-16 16,1 1-16-16,1 2 0 0,1 1-256 0,0 1-48 0,-1 2-16 0,1 2 0 16,1 2-64-16,1 2-16 0,-4 3 0 0,-2 0 0 15,0 3-224-15,-1 2-32 16,-2 1-16-16,0 0 0 0,-3 2-208 0,-2 0 176 0,-2 2-176 15,-2 2 160-15,-1 1-160 0,-2 0 160 0,-2 3-160 0,-1 2 160 16,-1 1-160-16,-1 0 160 0,-1-1-160 0,-1 1 160 0,0-3-432 0,-1-2-96 16,0 0-16-16,-1-1 0 15,0 1-2240 1,-2-3-448-16,1-3-80 0</inkml:trace>
  <inkml:trace contextRef="#ctx0" brushRef="#br0" timeOffset="113604.49">15537 11766 32943 0,'0'0'1456'0,"0"0"304"0,7-1-1408 0,1-2-352 16,-3 0 0-16,2 2 0 0,0-1 1280 0,2 0 176 0,1-1 32 0,1 1 16 0,2-1-656 0,3 1-128 15,0 0-16-15,4-1-16 0,2 1-448 0,1 0-96 16,0 0-16-16,0 1 0 15,0 0-368-15,-1-1-80 0,-1 2 0 0,-3 0-16 16,-2 2-2560-16,-2-1-512 0,-3 1-112 0</inkml:trace>
  <inkml:trace contextRef="#ctx0" brushRef="#br0" timeOffset="113762.84">15581 11887 22111 0,'-7'3'1968'15,"0"0"-1584"-15,3 1-384 0,-2-1 0 0,6-3 2416 0,-3 4 400 16,0 2 64-16,3-6 32 0,1 5-800 0,3 1-176 15,3-3-16-15,0 0-16 0,5 1-976 0,6-2-192 16,3 0-32-16,4-1-16 0,3-2-384 0,1-1-80 16,3 0-16-16,2-2 0 0,2 1-368 0,1 0-80 0,0 0-16 0,3-2 0 31,2-1-1616-31,2-3-336 0,0-1-64 0,-1-1-8736 16,-4-2-1728-16</inkml:trace>
  <inkml:trace contextRef="#ctx0" brushRef="#br0" timeOffset="114047.61">16451 11750 11055 0,'0'0'480'0,"0"0"112"0,0 0-464 0,0 0-128 0,-5 5 0 0,-1-1 0 16,0 1 3584-16,-1 1 688 0,-2 1 144 0,0 2 16 16,-2 0-2576-16,0 4-512 0,1 1-96 0,0 1-32 15,0 1-384-15,1-1-96 0,1 0-16 0,3 2 0 16,0 1-32-16,3-2-16 0,2 1 0 0,2-1 0 16,3 1-128-16,0-2-32 0,3-2 0 0,3-1 0 15,2-1 0-15,2-2-16 0,1-1 0 0,3-2 0 16,2-2 80-16,1-3 32 0,0-1 0 0,1-2 0 0,-1-3 160 0,1-3 48 15,0-1 0-15,-1-5 0 0,-1-2-48 0,-1-3 0 16,-2-3 0-16,-1-1 0 0,-3-2-192 0,-2-2-32 16,-2 2-16-16,-3 2 0 0,-3 0-64 0,-4 1-16 15,0 1 0-15,-3 1 0 0,-3 3-224 0,-1 0-48 0,-4 2-16 16,-4 0 0-16,-1 2-160 0,-3 2-272 16,-4 3 64-16,-2 2 16 15,-3 1-1376-15,0 4-272 0,-1 4-48 0,-1 2-12192 16,2 5-2432-16</inkml:trace>
  <inkml:trace contextRef="#ctx0" brushRef="#br0" timeOffset="115914.64">6088 11515 18431 0,'-3'-14'1632'0,"2"8"-1312"16,1 0-320-16,-1 0 0 0,0 1 144 0,0-1-144 16,-2 2 192-16,3 4-192 0,0 0 208 0,-4-4-64 15,-2 2-16-15,1 1 0 0,-1 2-128 0,0 2 0 16,-3 2 0-16,-1 3 0 0,-2 1 0 0,-1 6 0 15,-3 2 0-15,0 6 0 0,-2 4 0 0,1 4 0 0,-5 4-192 0,0 3 192 16,-1 4 0-16,-4 2 0 0,1 3 144 0,-1 2-16 16,0-1-128-16,-1 2 0 0,0-3 0 15,1-2 0-15,3-2 0 0,2-3 0 0,2-4 0 0,2-2 0 16,1-1 0-16,2-3 128 0,1-4-128 0,1-1 0 16,4-1 128-16,-1-2-128 0,1-2 128 15,1 0-128-15,2-2 128 0,0-2-128 0,2 0 128 0,0-2-128 16</inkml:trace>
  <inkml:trace contextRef="#ctx0" brushRef="#br0" timeOffset="116386.9">6057 12850 11679 0,'8'-13'512'0,"-3"5"128"16,-1-3-512-16,1 0-128 0,0-1 0 0,-1 0 0 16,1-1 1488-16,-1 2 288 0,0 1 48 0,0 1 16 15,-2 2-496-15,0 2-112 0,-2 5-16 0,0 0 0 16,0 0-336-16,0 0-80 0,0 0-16 0,-4 8 0 16,-4 3-656-16,-1 3-128 0,-1 4 0 0,-4 4 0 15,-4 3 0-15,0 5 0 0,-3 3 0 0,-11 17-144 16,1 0 144-16,1-2 0 0,2 0 128 0,-3 0-128 0,-2 3 128 0,-1 0-128 15,0 0 160-15,-1 1-160 0,-4-2 144 0,2 1-144 16,-1-3 128-16,3 1-128 0,2-1 128 0,2-2-128 16,3-2 0-16,1-2 128 0,4 0-128 0,0-1 128 15,-1-2-128-15,4-3 128 0,1 0-128 0,4-7 0 16,1-3 0-16,2-3 0 16,3-1-1456-16,2-4-320 0</inkml:trace>
  <inkml:trace contextRef="#ctx0" brushRef="#br0" timeOffset="117014.87">10951 11471 10127 0,'5'-3'896'0,"-1"-4"-704"0,1-1-192 0,-1 0 0 15,0-2 1280-15,1-1 208 16,-2-1 48-16,0 1 16 0,0 0-240 0,-1 1-48 0,-1 1-16 0,0 2 0 16,-1 3-368-16,0 4-80 0,0 0-16 0,-8 1 0 15,0 3-464-15,-6 5-80 0,-2 4-32 0,-5 5 0 0,-4 3-208 0,-3 3 144 16,-1 4-144-16,-2 1 128 0,-5 2-128 0,1 3 160 31,1 2-160-31,-3 3 160 0,-3-2-160 0,5-1 0 0,1 0 0 0,0 1 128 0,3 0-128 0,2-3 0 16,2-2 0-16,3-3 0 15,3-3 0-15,3-3-192 0,3-2 32 0,-3 4 16 16,5-5-352-16,4-5-64 0</inkml:trace>
  <inkml:trace contextRef="#ctx0" brushRef="#br0" timeOffset="117551.34">11287 12836 13071 0,'0'0'576'0,"2"-10"128"0,0 1-576 0,-2 9-128 0,1-8 0 0,-1 8 0 15,0-9 1248-15,0 9 224 0,0 0 32 0,-4-8 16 16,4 8-640-16,-8-3-128 0,8 3-32 0,-12 0 0 15,-2 3-464-15,-1 4-112 0,-3 4-16 0,-3 4 0 16,-5 4-128-16,-2 3 192 0,0 2-192 0,-3 5 192 16,-3 2-32-16,-2 5 0 0,-1 1 0 0,-1 2 0 15,-3 1-160-15,1 3 0 0,-1 2 0 0,-3 1 0 16,-3 3 0-16,-2-3 0 0,-2-2 0 0,3 0 0 0,1-1 0 0,5-3 0 16,0-3 128-16,3 0-128 0,4 0 0 0,2-2 0 15,1-2 0-15,1-3-6688 16,-1-2-1344-16</inkml:trace>
  <inkml:trace contextRef="#ctx0" brushRef="#br0" timeOffset="118483.75">10538 12877 4607 0,'0'0'400'0,"0"0"-400"0,0 0 0 0,0 0 0 15,0 0 1728-15,0 0 256 0,0 0 48 0,0 0 16 16,0 0-1168-16,-6 6-240 0,-1 5-32 0,-4 8-16 15,-5 5-336-15,0 7-80 0,-3 3-16 0,-1 5 0 16,-2 4-160-16,1 4 128 0,0 3-128 0,0 4 128 16,2 2-128-16,-2 2 0 0,2 0 0 0,-1 0-4384 15,-2 1-912-15</inkml:trace>
  <inkml:trace contextRef="#ctx0" brushRef="#br0" timeOffset="119150.14">5506 13077 12095 0,'0'0'528'0,"0"0"112"0,0 0-512 0,1-8-128 0,-1 8 0 0,0 0 0 16,0 0 624-16,0 0 80 0,0 0 32 0,-9 10 0 15,-2 4-528-15,-3 8-208 0,-2 7 176 0,-2 6-176 16,-2 4 0-16,-4 5 0 0</inkml:trace>
  <inkml:trace contextRef="#ctx0" brushRef="#br0" timeOffset="122306.71">5507 14962 12895 0,'0'0'576'0,"0"0"112"0,-2-8-560 16,2 8-128-16,0 0 0 0,0 0 0 0,0 0 2832 0,0 0 544 0,0 0 96 0,0 0 32 0,0 0-2480 0,-2 5-512 15,-1 4-80-15,1 1-32 0,-1 2-208 0,1 2-32 16,0 0-16-16,0 3 0 0,0 1 0 0,-1 0 0 16,1 1 0-16,0 0 0 0,1-2-144 0,0 1 160 15,-1-3-160-15,2 1 160 0,-3-3 32 0,3 0 0 16,-1-1 0-16,1-2 0 0,0-1 272 0,0-3 64 31,0-6 16-31,0 0 0 0,0 0 176 0,0 0 48 0,0 0 0 0,0 0 0 0,0 0 144 0,0-5 48 16,0-2 0-16,1-3 0 0,2-3-192 0,0-4-48 15,1-4 0-15,2-3 0 0,0-3-400 0,2-3-96 0,1-3-16 0,-1 0 0 16,0 2-208-16,0 0 128 16,0 1-128-16,-1 4 0 0,1 1 160 0,-1 5-160 0,-2 1 160 15,1 3-160-15,-2 4 320 0,1 2-48 0,-2 4 0 0,-3 6 0 32,0 0-272-32,0 0 0 0,5 3 128 0,1 4-128 15,-2 0 0-15,2 3 0 0,-3 2-176 0,1 3 176 16,2 0-176-16,-2 2 176 0,1 0-160 0,-1 3 160 0,1-1 0 0,0 1 0 15,1-1 0-15,0 0 0 0,1 0 0 0,2-2 0 16,-3 2 0-16,1-4 0 0,-1-1 0 0,1-3 0 16,-2-1 0-16,1-4 0 0,1 0 0 0,-7-6 0 15,6 2 160-15,0-2-160 0,-1-3 256 0,2-3-16 16,0-3-16-16,1-2 0 0,1-3 128 0,1-5 32 16,2-3 0-16,0-1 0 0,0 0-240 0,0 0-144 15,0 0 192-15,0 2-192 0,-1 1 160 0,-1 3-160 16,0 1 128-16,-1 4-128 0,-2 2 0 0,-2 4 0 15,1 1 128-15,-6 5-128 0,0 0 0 0,0 0 0 16,5 6 0-16,-2 1 128 0,0 3-128 0,-2 3 0 16,-1 2 0-16,0 2 0 0,0 3 0 0,1 1 0 0,0 1 0 0,0 1 0 15,0 0 0-15,1 0 0 16,1 0 0-16,-1 1 0 0,1-1-432 0,0-1 48 16,2-3 0-16,4 7 0 15,-1-9-576-15,2-1-96 0,0-4-32 0,3-3 0 16,4-4-1936-16,-2-4-400 0,3-4-80 0,2-3-16 15,2-2 496-15,1-3 80 0,-3-4 32 0</inkml:trace>
  <inkml:trace contextRef="#ctx0" brushRef="#br0" timeOffset="122556.43">6205 15072 6447 0,'6'-12'576'0,"-2"8"-576"0,-2-2 0 0,-2 6 0 16,1-5 3136-16,-1 5 512 0,0 0 96 0,0 0 32 15,0 0-1584-15,0 0-304 0,0 0-64 0,-4 3-16 16,-2 2-1056-16,2 1-224 0,-1 3-32 0,1 2-16 16,1 1-320-16,-1 1-160 0,2-1 160 0,3 2-160 0,-1-2 256 0,1 0-64 15,0 0 0-15,2-1 0 0,-1 0 288 16,2 0 48-16,1 0 16 0,0-1 0 0,2-1 144 0,-1-3 16 15,2-1 16-15,0-3 0 0,-2-2 208 0,2-1 32 16,1-2 16-16,-1-1 0 0,-2-4 0 0,0-3 0 16,-1 0 0-16,1-2 0 0,-2-1-224 0,-2-2-48 15,-1-1-16-15,-1 0 0 0,-2 1-320 0,1 0-64 16,-1 3-16-16,-3 2 0 0,0 2-96 0,-3 4-32 16,-1 1 0-16,0 1 0 0,-2 4-368 0,0 3-80 15,0 2-16-15,-6 8 0 16,2 1-1872-16,0 1-368 0,2 2-80 0,2 0-14208 0</inkml:trace>
  <inkml:trace contextRef="#ctx0" brushRef="#br0" timeOffset="123044.81">5438 15559 27071 0,'-8'-6'1200'0,"8"6"240"0,-6-2-1152 0,0 0-288 16,6 2 0-16,-5-1 0 0,5 1 752 0,0 0 80 16,0 0 32-16,0 0 0 0,0 0-96 0,0 0 0 15,0 0-16-15,0 0 0 0,8 6-240 0,3 1-64 16,2-2 0-16,4 1 0 0,4-1 192 0,6 1 48 0,3-2 0 0,6-1 0 16,1-1 0-16,3-2 0 0,-1-3 0 0,1 1 0 15,1-2-224-15,-1 2-32 0,1-1-16 0,1 1 0 16,0 0-112-16,-2 0-32 0,0 0 0 0,-2-2 0 15,-1 0-144-15,-5-1-128 0,-5 1 144 0,-4 0-144 16,-3-2 160-16,-4 2-160 0,-2 0 160 0,-3 1-160 16,-3 0 192-16,-1 1-64 0,-7 2-128 0,0 0 192 15,0 0-192-15,0 0-128 0,0 0 128 0,0 0-208 32,0 0-640-32,0 0-128 0,0 0-32 0,-9 1 0 0,-1 1-2096 15,0 3-416-15,1 2-96 0</inkml:trace>
  <inkml:trace contextRef="#ctx0" brushRef="#br0" timeOffset="123470.32">5940 16002 26719 0,'0'0'2368'0,"-8"-5"-1888"16,1 2-480-16,7 3 0 0,-4-5 1024 0,4 5 128 0,-5-5 0 0,5 5 16 15,-4-9 96-15,3 1 16 16,3-1 0-16,2 0 0 0,1 0-192 0,2 0-16 0,2 0-16 0,0 0 0 15,4 1-608-15,-1-1-112 0,1 0-16 0,-1 2-16 16,0 1-112-16,0 2 0 0,0 1-16 0,-3 1 0 16,-9 2-176-16,9 4 160 0,-1-1-160 0,-3 4 160 15,-3 1-160-15,-1 3 0 0,-1 3 0 0,-2 1-176 16,-2 0 48-16,-3 3 0 0,-2 2 0 0,-3 1 0 16,-3 0-16-16,-1 0 0 0,0-1 0 0,1 4 0 15,-3 0 0-15,3-3 0 0,-1-2 0 0,3-1 0 16,-1-1 144-16,3-3 0 0,1-3 0 0,2-1 0 15,3-1 0-15,5-9 0 0,-4 7 0 0,4-7 128 0,0 0 32 0,0 0 16 16,0 0 0-16,0 0 0 0,6 8 176 0,4-4 32 16,-2-1 16-16,3-1 0 0,2-1-16 0,2-1 0 15,1-1 0-15,3-1 0 0,2-1-208 0,1 0-48 16,1 0-128-16,0-1 192 0,-1 0-192 0,1 0 128 16,-1-1-128-16,-1 0 0 0,-3-1 128 0,-2 2-128 15,0-1 0-15,-4 2 144 0,-2 0-144 0,-1 0 0 16,-2-2-192-16,-7 5 192 15,0 0-672-15,7-4-16 0,-7 4 0 0,0 0 0 16,0 0-1648-16,0 0-336 0,0 0-64 0,0 0-12816 0</inkml:trace>
  <inkml:trace contextRef="#ctx0" brushRef="#br0" timeOffset="123987.33">7474 14779 9215 0,'5'-11'816'0,"-2"6"-656"0,1 0-160 0,2-2 0 0,-3-1 3072 0,3 0 592 16,-3-1 112-16,0 0 32 0,3 0-1200 0,-3 0-240 16,-1 2-64-16,-1-1 0 0,2 1-368 0,-3 7-80 15,0 0 0-15,0 0-16 0,0 0-800 0,0 0-144 16,0 0-48-16,0 0 0 0,-3 8-560 0,1 3-112 31,0 2-32-31,-1 4 0 0,-1 2-144 0,0 1 0 0,0 1 0 0,-1 2 0 0,2 1 0 0,0 0 0 16,-1-1 0-16,2 1 128 0,0 0-128 0,0 0 0 0,-1 0 0 0,2-4 0 15,1 0 0-15,0-1-304 16,1-3 48-16,1 6 16 16,0-5-1664-16,0-8-336 0,-1-2-64 0,2 0-13472 0</inkml:trace>
  <inkml:trace contextRef="#ctx0" brushRef="#br0" timeOffset="124191.25">7286 14993 23039 0,'0'0'2048'0,"-4"-3"-1648"0,4 3-400 0,0 0 0 16,-4-3 2480-16,4 3 400 0,0 0 96 0,0 0 16 0,0 0-2192 16,8-3-432-16,2 2-96 0,4 0-16 0,4 0 176 0,4-1 16 15,3-1 16-15,4-1 0 16,2 0-80-16,2 1-32 0,-3-3 0 0,2 1 0 0,0-2-208 0,1 0-144 16,-2 1 192-16,0-1-192 0,0 1 0 0,-5-1 0 15,-3 1 0-15,-2 1 0 16,-2-1-640-16,3-1-176 0,-8 1-32 0,-7 3-9888 15,-3-1-1968-15</inkml:trace>
  <inkml:trace contextRef="#ctx0" brushRef="#br0" timeOffset="124644.57">9130 14501 11055 0,'0'0'480'0,"-2"-5"112"0,-1-1-464 0,3 6-128 0,0-5 0 0,0 5 0 0,0 0 4976 0,0 0 976 16,0 0 192-16,0 0 32 0,0 0-4384 0,-4 4-864 15,0 2-176-15,-1 3-48 0,1 3-512 0,0 1-192 16,0 2 0-16,1 3 144 0,-1 1-144 0,1 2 128 15,0 1-128-15,0 1 128 16,-1 1-128-16,1 1 0 0,0 0 144 0,0 1-144 0,1-2 0 0,0 0 144 16,0 0-144-16,1-1 0 0,-1-2 128 0,0-1-128 15,0-1 0-15,0-2 0 16,0 0-496-16,1-1-208 0,0-2-32 0,0-3-9696 0,-1-3-1952 0</inkml:trace>
  <inkml:trace contextRef="#ctx0" brushRef="#br0" timeOffset="125087.45">9045 14588 32079 0,'-4'-14'1408'0,"3"7"320"0,-1-1-1392 0,2-1-336 0,2-1 0 0,0 1 0 16,0 1 384-16,3 1 0 0,0 0 0 0,1 2 0 16,3 0-80-16,2 1-16 0,1 1 0 0,2 0 0 15,0 2-128-15,0 1-32 0,0 1 0 0,1 2 0 0,0 0-128 0,-3 1 192 31,0 1-192-31,-2 1 192 0,-1 2-192 0,-2 2 0 0,-2 2 0 0,-2 1 128 16,-1 1-128-16,-4 3 0 0,0-1 0 0,-3 2 0 16,-2 2 0-16,-1 0 0 0,-3-1 0 0,2-1 0 15,0 0 0-15,0-1 0 0,0 0 0 0,1-2 128 0,2-1-128 0,1-1 0 16,1-4 0-16,2 0 0 0,1-1 128 0,2-1-128 16,-1-7 0-16,5 6 128 0,0-1 16 0,1-1 0 15,2-1 0-15,2 1 0 0,2-1-144 0,0 0 0 16,2-1 0-16,0 2-176 0,0-1 176 0,0 1 192 31,1 2-32-31,-2 0-16 0,-1 1 16 0,-1 0 0 16,-3-1 0-16,-2 1 0 0,0-1 48 0,-3 1 16 15,-2 0 0-15,-2-1 0 0,-2 1 32 0,-3 1 0 0,-2-1 0 16,1 0 0-16,-3-1 0 0,-2 2 16 0,-1 0 0 16,-3-2 0-16,0 1-112 0,-2-1-32 0,0-2 0 0,2-1 0 15,-1 1-128-15,2-2 128 0,1-1-128 0,1 0 128 16,2-1-128-16,-2-1-256 0,4-1 64 0,-2-3 16 15,3 0-704 1,5-1-144-16,1 0-16 0,4 1-10160 0,1-1-2016 0</inkml:trace>
  <inkml:trace contextRef="#ctx0" brushRef="#br0" timeOffset="125543.81">9407 14879 5519 0,'0'0'240'0,"0"0"64"0,0 0-304 0,3 6 0 15,-2 3 0-15,2-2 0 0,-1-1 3552 0,0 1 656 16,-1 0 128-16,1-1 16 0,0 1-2576 0,1-1-528 15,-1 1-96-15,1 0-32 0,2-2-320 0,-1-1-64 16,3 1-16-16,-2-2 0 0,3-1 48 0,-1-1 16 16,1-2 0-16,1-1 0 0,0-1 16 0,0-2 0 15,0-1 0-15,1-1 0 0,-1 0-112 0,0-2-32 16,-1-2 0-16,-1 0 0 0,0-2 48 0,-2-1 0 16,1 1 0-16,-3 0 0 0,1 1-112 0,-2 1-16 15,0 0 0-15,-1 2 0 0,-1 1 48 0,0 3 0 16,0 5 0-16,0 0 0 0,0 0-160 0,0 0-16 0,0 0-16 0,0 0 0 15,0 0-432-15,-2 8 0 0,1 0 0 0,-1 3 0 16,0 3 0-16,2 1 0 16,0 3-144-16,2 1 144 0,0 3-144 0,-2 0 144 0,2 3 0 0,0 1-144 15,0 1 144-15,-1 2 0 0,1 0 0 0,-1 0-128 16,-1 0 128-16,0 0 0 0,-1-1 0 0,-1 1 0 16,0-2 0-16,0-1 0 0,-1-3 0 0,-1-4 0 0,2-1 0 0,-2-3 0 15,-1 0 160-15,2-3-160 0,-1-1 192 0,-2-3-64 16,1-3-128-16,-1-2 192 0,1 0 128 0,-2-3 0 15,1-3 16-15,-2-1 0 0,0-2 128 0,0-1 32 16,1-2 0-16,0-3 0 0,-1-2-272 0,2-2-48 16,0-1-16-16,2-2 0 0,1 0-160 0,2 0-192 15,-1 1 32-15,7-8 16 16,1 4-288-16,2 5-48 0,1 1-16 0,1 5 0 16,1 3-528-16,1 1-96 0,0 2-32 0,0 1 0 15,-1 2-2112-15,0 2-416 0,-1 2-96 0</inkml:trace>
  <inkml:trace contextRef="#ctx0" brushRef="#br0" timeOffset="125905.97">8886 15550 35935 0,'-15'-7'1600'0,"8"4"320"0,-1-2-1536 0,2 1-384 0,6 4 0 0,0 0 0 0,0 0 224 0,0 0-32 16,0 0 0-16,6-3 0 0,2 1 192 0,3-1 16 16,2 0 16-16,3 0 0 0,5-1-224 0,6 1-64 15,1 0 0-15,6 1 0 0,4 1 64 0,3-2 16 16,5 0 0-16,17-2 0 0,-4-1 80 0,-7-1 16 15,-4 0 0-15,-3 0 0 0,-2 2 0 0,-3-1 0 16,-2 1 0-16,-5 0 0 0,-5 2-144 0,-3 0-32 16,-6-2 0-16,-2 2 0 0,-4 1 0 0,-3 0-128 15,-10 2 192-15,0 0-64 0,0 0-336 0,0 0-80 16,0 0-16-16,0 0 0 16,0 0-976-16,0 0-208 0,-10 8-48 0,-1 2-15280 0</inkml:trace>
  <inkml:trace contextRef="#ctx0" brushRef="#br0" timeOffset="126267.1">9481 15776 28559 0,'0'0'2544'0,"-8"3"-2032"0,-1-1-512 0,-1 2 0 0,0 2 832 0,-1 1 80 15,-1 2 16-15,-1 3 0 0,-2 4-160 0,-1 0-48 16,1 3 0-16,-1 1 0 0,0-2-208 0,-1 2-64 15,2-1 0-15,2 0 0 0,2-1-160 0,2 0-32 16,2-2-16-16,3-1 0 0,2-2-48 0,1-2 0 16,2 0 0-16,2-1 0 0,3 0 0 0,0-2-16 15,2-1 0-15,3 0 0 0,1-3 32 0,2-1 16 16,2-2 0-16,0-1 0 0,1-1 144 0,-1-2 16 16,0-2 16-16,-2-2 0 0,-1-2-144 0,0-1-16 0,1-1-16 0,-6 0 0 15,0-1 128-15,-2 1 32 16,-3 1 0-16,-2 1 0 0,-3 1 304 0,-3 0 64 0,-2 0 16 0,-2 3 0 15,-2 1-64-15,-1 3-16 0,-3 2 0 0,0 4 0 16,-1-1-688-16,-1 2 0 0,-2 1 0 0,1 2 0 16,-2 0-144-16,3 1-64 0,1-1-16 0,4 0 0 31,1-3-480-31,2 2-112 0,3-2-16 0,6-6 0 16,0 0-1856-16,0 0-384 0,6 10-80 0</inkml:trace>
  <inkml:trace contextRef="#ctx0" brushRef="#br0" timeOffset="126801.07">10475 14602 23039 0,'-2'-11'2048'0,"2"11"-1648"0,-3-7-400 0,-2 1 0 16,1 3 2176-16,-2 0 368 15,1 1 64-15,-3 2 16 16,-2 2-2480-16,-1 2-480 0,-2 3-112 0,-1 4 0 0,-2 2 1408 0,1 5 304 0,-1 3 48 0,0 3 16 15,-1 1-944-15,1 3-192 0,-2 2-48 0,1 4 0 16,0 2 160-16,2 0 16 0,2 1 16 0,1 1 0 16,1-1-48-16,2 1-16 0,2-2 0 0,3 1 0 15,3 0-272-15,1-1 160 0,1 0-160 0,4-1 128 16,3-1-128-16,2-2 0 0,1-2 144 0,3-1-144 0,-1-1 144 0,2-2-144 16,-1-3 192-16,8 5-192 15,-1-6-368-15,1-4-176 0,1-2-32 0,2-5-16 16,3-3-2592-16,-2-4-512 0</inkml:trace>
  <inkml:trace contextRef="#ctx0" brushRef="#br0" timeOffset="127366.92">10868 14837 30575 0,'-5'-12'1344'0,"4"6"304"0,0-2-1328 0,1-1-320 0,0-1 0 0,0-1 0 16,1-1 1072-16,0 1 144 0,2 1 16 0,1 0 16 15,-1 1-224-15,3 1-32 0,-1 1-16 0,2 0 0 16,0 3-464-16,0 0-80 0,1 2-32 0,1 2 0 0,-2 1-208 0,1 3-64 31,0 1 0-31,-1 2 0 0,0 3-128 0,-1 3-176 16,-2 2 48-16,-1 4 0 0,0 1 128 0,-2 1 0 15,-2 0 0-15,-2-1 0 0,0 1 0 0,-2 1 144 16,-2 0-144-16,0 0 0 0,-1 0 144 0,-1-1-144 16,-1-2 0-16,1-1 144 0,2-3-16 0,1-2-128 15,-2-1 192-15,3-1-64 0,-1-3-128 0,2-1 0 0,0-2 144 0,4-5-144 16,0 0 320-16,0 0 0 0,0 0 0 0,0 0 0 16,0 0 112-16,6 3 16 0,2 1 0 0,0-2 0 15,3-2-176-15,3 0-16 16,0 0-16-16,1 0 0 0,3 0-240 0,0 0 128 0,1-1-128 15,2 0 0-15,0 0 0 0,0-2-128 0,0 1-16 0,8 0 0 32,-3 0-1408-32,-3 0-288 0,-3-3-48 0,-7 3-10112 15,1-1-2016-15</inkml:trace>
  <inkml:trace contextRef="#ctx0" brushRef="#br0" timeOffset="127681.06">11409 14713 32767 0,'0'-12'1456'0,"0"12"288"16,2-6-1392-16,0 1-352 0,1-2 0 0,-1 1 0 0,-2 6 1072 0,0 0 144 15,0 0 16-15,0 0 16 0,0 0-608 0,0 0-112 16,0 0-16-16,0 0-16 0,3 7-336 0,-1 1-160 16,-1 2 160-16,1 1-160 0,-2 2 160 0,0 2-160 15,-2 3 160-15,1 1-160 0,0-2 128 0,0 1-128 16,0 0 0-16,0 1 0 0,0-1 0 0,1 0 0 15,0-1 0-15,0-1 0 0,1 0 128 0,1-1-128 16,0-2 0-16,1 0 144 0,0-2 16 0,1-3 0 0,1 0 0 0,0-1 0 16,1-2 288-16,1 1 64 15,1-3 16-15,1 0 0 0,0-1-144 0,1 0-16 0,1-1-16 0,0-1 0 16,0 0-352-16,0 1 144 0,1-2-144 0,1 0 0 16,-2-1-128-16,1 1-144 15,-1 0-32-15,2-1 0 16,-3 0-1312-16,0 0-272 0,-3-1-48 0,-7 3-9552 0,6-2-1904 0</inkml:trace>
  <inkml:trace contextRef="#ctx0" brushRef="#br0" timeOffset="128026.04">11757 14593 6447 0,'-7'-12'272'0,"5"4"80"0,0-2-352 0,1-1 0 0,1 0 0 0,2 1 0 0,0 2 5952 0,1 0 1136 16,1-1 208-16,0 1 64 0,-4 8-4896 0,4-4-976 15,1-1-192-15,2 1-32 0,-7 4-352 0,7-1-64 16,1 1-16-16,3 3 0 0,0 3-272 0,0 0-64 16,0 3-16-16,2 2 0 0,0 3-32 0,0 3 0 15,1 0 0-15,-2 4 0 0,0 2-32 0,1 4-16 16,0 1 0-16,-1 2 0 0,-2 0-176 0,-1 2-32 15,-4 1-16-15,0 1 0 0,-3-1-32 0,-3 1 0 16,-2 0 0-16,-2 0 0 0,0 1-16 0,-2-1 0 0,-2-1 0 0,1-1 0 16,-3-2-128-16,1-1 160 0,0-3-160 0,0-1 160 15,0 0-160-15,0-3 0 0,-1-4 0 0,0-1-176 32,-3-3-976-32,-1-3-192 0,1-3-32 0,-1-4-16 15,0-2-2112-15,-1-2-416 0</inkml:trace>
  <inkml:trace contextRef="#ctx0" brushRef="#br0" timeOffset="128433.83">12737 14753 26719 0,'0'0'2368'0,"0"0"-1888"0,0 0-480 0,0 0 0 16,4-6 1584-16,-4 6 208 16,5-5 64-16,1 2 0 0,0 1-768 0,4-1-160 15,-2 0-32-15,4 2 0 0,-1 0-496 0,5 0-96 0,1 0-32 0,3 1 0 16,1 0-272-16,0 0 0 0,2 0 0 0,-9 0 0 31,3 0-416-31,-2 0-192 0,0 0-32 0,2 0-10128 0,-4 1-2032 0</inkml:trace>
  <inkml:trace contextRef="#ctx0" brushRef="#br0" timeOffset="128894.1">12739 14908 19343 0,'0'0'1728'0,"0"0"-1392"16,0 0-336-16,0 0 0 0,0 0 3328 0,0 0 576 16,0 0 128-16,0 0 32 0,0 0-3088 0,3 7-608 15,3-1-128-15,1-2-32 0,4 0 176 0,4 0 48 16,1-2 0-16,6-1 0 0,1-1-288 0,6-1-144 15,2-2 160-15,1-2-160 16,-2 0-480-16,2-2-192 0,1-2-32 0,1-1-16 16,2-1-480-16,-1-1-80 0,-1-1-32 0,2-2 0 15,2-1-576-15,-3 2-112 0,-3 1-32 0,-4 1 0 16,-2 1 240-16,-5 1 64 0,-6 1 0 0,-2 1 0 0,-4 2 1728 0,-2 0 448 0,-3 2 32 0,-4 4 16 16,0 0 1488-16,-3-4 320 0,-3 2 48 0,1 1 16 15,-4 1-736-15,0 1-144 0,-2 3-16 0,1 0-16 16,-1 3-656-16,0 0-128 0,0 2-32 15,0 1 0-15,0 1-64 0,1 1-32 0,1 1 0 16,3 2 0-16,0-1-112 0,3-1-32 0,0-1 0 0,3 0 0 16,3-1-16-16,1-1-16 0,3-1 0 0,2 0 0 15,2-2 48-15,0 0 16 0,1-1 0 0,3-3 0 16,3-2 112-16,1-1 32 0,-1-2 0 0,1-2 0 16,0-2-160-16,-2-3-32 0,0-1 0 0,0-2 0 15,0-2 224-15,-2-3 32 0,-3 0 16 16,-1-3 0-16,-2-2-48 0,-2 0-16 0,-4 4 0 0,-2 0 0 0,-1-1-96 0,-1 0-32 15,-5 3 0-15,-2-1 0 0,-2 3-80 0,-1 1 0 16,-2 2-16-16,-6-1 0 0,0 4-368 0,0 3 0 16,-1 3 0-16,-2 3-192 15,0 4-224-15,-1 1-48 0,0 4-16 0,-1 3 0 16,1 3-1440-16,2 1-304 0,3 3-48 0,0 2-10800 16,2 0-2160-16</inkml:trace>
  <inkml:trace contextRef="#ctx0" brushRef="#br0" timeOffset="129710.53">15340 14516 35583 0,'0'0'1584'0,"0"0"320"0,-2-6-1520 0,1 1-384 16,1 5 0-16,0 0 0 0,2-6 528 0,2 2 48 0,0 1 0 0,5-1 0 15,3 1 16-15,2 1 16 0,3 0 0 0,3-1 0 16,3 2-352-16,2 0-80 0,4 0-16 0,-1 1 0 16,4 0-160-16,0 0 0 15,-1 1 0-15,-2-1 0 0,-2-1 0 0,-2 0 0 0,-2 0 0 0,-1 1 0 16,-3-2-192-16,0 1-128 0,-2-1-32 0,-2 2 0 31,-3 0-1888-31,-2 0-368 0,-3 0-80 0,-7 0-12032 0</inkml:trace>
  <inkml:trace contextRef="#ctx0" brushRef="#br0" timeOffset="129899.54">15438 14659 27647 0,'0'0'2448'0,"0"0"-1952"16,0 0-496-16,0 0 0 0,0 0 1472 0,0 0 192 15,0 0 32-15,0 0 16 0,0 0-1072 0,0 0-224 16,6 4-32-16,3-1-16 0,3 0 192 0,1-1 32 16,2-1 16-16,4 0 0 0,3-1-304 0,2-1-64 15,2 0-16-15,1-1 0 16,2-3-672-16,-2 1-128 0,1-2-16 0,-2 1-16 16,-1-2-1968-16,0 1-400 0,-1 0-80 0</inkml:trace>
  <inkml:trace contextRef="#ctx0" brushRef="#br0" timeOffset="130388.32">15782 14303 26031 0,'-7'-8'1152'0,"7"8"240"0,-2-6-1120 0,0 0-272 16,-2 0 0-16,2 1 0 0,2 5 1072 0,-3-5 144 16,-1 0 48-16,4 5 0 0,0 0 16 0,0 0 16 15,-3-4 0-15,3 4 0 0,0 0-608 0,0 0-128 16,0 0-32-16,-3 5 0 0,0 0-400 0,0 2-128 16,2 1 0-16,2 3 0 0,2 0 0 0,1 1 0 15,0 1 0-15,3 1 0 0,1 0 0 0,2 1 128 16,1-2-128-16,2 0 160 0,2-2 160 0,2 0 16 15,1-1 16-15,2-1 0 0,1-3 64 0,1 0 16 16,0-2 0-16,2 1 0 0,2-1-192 0,-2-2-48 0,-2-1 0 0,-1-1 0 16,-3-1-48-16,0-1-16 15,-2 0 0-15,-1 0 0 0,-3 0-128 0,-3-1 160 0,-3 2-160 16,-6 1 160-16,0 0 32 0,0 0 0 16,0 0 0-16,0 0 0 0,0 0 16 0,-7 4 16 0,-2 0 0 0,-2 3 0 15,-2 1-224-15,-3 2 0 0,-3 2 0 0,0 3 0 16,-2 1 0-16,0 2 0 0,-1-2 0 0,0 3 0 15,0 2 0-15,1 0 0 0,0 0 0 0,1 0 0 16,0-1 0-16,3 2 0 0,0-1 0 0,2-1 0 16,1-1 0-16,2-3 0 0,1 2-144 0,1-2 144 15,2 1-1824 1,0-4-272-16,3-1-48 0,0-2-14768 0</inkml:trace>
  <inkml:trace contextRef="#ctx0" brushRef="#br0" timeOffset="131107.75">17680 14259 11967 0,'0'0'1072'0,"-1"-7"-864"16,0-2-208-16,1 1 0 0,1 2 3872 0,-1-1 736 16,0-1 128-16,-2 3 48 0,1 0-2592 0,1 5-512 0,0 0-96 0,0 0-32 15,0 0-768-15,0 0-144 16,-5 6-48-16,1 4 0 0,-2 2-400 0,2 3-64 16,0 3-128-16,0 3 176 0,1 3-16 0,-1 0 0 15,0 0 0-15,2 2 0 0,0-1-160 0,0 0 192 0,1 1-192 0,0-1 192 16,-2-1-192-16,2-1 192 0,1-1-192 0,0-1 192 15,0-1-192-15,0 0 128 0,0-3-128 0,0 0 128 0,1-2-128 16,0 0-144-16,-1-3 144 0,2-1-208 16,0-3-1920-16,0-1-384 0,-2-7-80 15,0 0-11856-15</inkml:trace>
  <inkml:trace contextRef="#ctx0" brushRef="#br0" timeOffset="131566.94">17634 14345 14735 0,'-8'-17'1312'0,"6"9"-1056"0,1-1-256 0,-1-2 0 0,-2-1 4032 0,3-1 736 16,0 2 160-16,1 0 16 0,1-1-3216 0,3 1-656 16,0 1-128-16,3 0-32 0,1 0-176 0,3 2-32 15,2 1-16-15,0 1 0 0,1 3-336 0,1 1-64 16,1 1-16-16,-1 2 0 0,-2 1-144 0,1 1-128 16,-2 2 144-16,-1 1-144 0,-1 1 0 0,-3 2 128 15,1 0-128-15,-4 2 0 0,1 0 0 0,-3 3 0 16,-2-1 0-16,-1 1 0 0,-1 2 0 0,-3-1-128 15,0 0 128-15,-2 2 0 0,0-2 0 0,-2 1 0 16,-1-3 0-16,0-1 0 0,-1 0 0 0,0-2 0 0,0-1 0 0,0 0 144 16,2-3-144-16,-1 0 192 0,3-1-192 0,-1 0 192 15,0-1-192-15,3-1 0 0,5-3 0 0,0 0 0 16,0 0 0-16,0 0 0 0,0 0 0 0,2 6 0 0,3-2 0 0,0 1 0 31,2-1-192-31,3 0 192 0,0 1-128 0,1 1 128 0,0 0 0 0,0-1 0 0,0 2 0 0,1 1 0 16,-1-1 0-16,0 2 0 0,0 0 0 0,-1 0 160 15,-2 0-32-15,-3-1-128 16,0 1 208-16,-3-1-64 0,-1 0-16 0,-2-2 0 0,-2 1 160 0,-2-2 32 16,-1 1 0-16,-2-1 0 0,-1 1 0 0,-1-2 16 15,-1 1 0-15,-1-2 0 0,-1 0-144 0,1 0-48 16,-2 1 0-16,2-1 0 0,-1-1-144 0,1-1 0 16,1 0 0-16,-1-1 0 15,3-1-448-15,2 0-112 0,1 0-16 0,1 0-16 16,0-1-1712-16,5 2-352 0,0 0-64 0,0 0-12896 0</inkml:trace>
  <inkml:trace contextRef="#ctx0" brushRef="#br0" timeOffset="132068.22">17932 14646 18431 0,'0'0'816'0,"0"0"160"0,0 0-784 0,6 4-192 0,1 3 0 0,-3-2 0 16,-4-5 1872-16,4 6 336 0,0-1 64 0,0-1 16 15,-4-4-928-15,3 6-176 0,1-1-32 0,0 0-16 16,-4-5-432-16,4 4-64 0,-4-4-32 0,7 4 0 15,-7-4-96-15,7 2 0 0,0-2-16 0,1 0 0 16,-1-2 144-16,1-2 16 0,0 0 16 0,-1-2 0 16,1 0 48-16,0-3 16 0,-2 1 0 0,1-2 0 15,0 0-32-15,-2 1 0 0,0 0 0 0,-1 0 0 16,0 0-64-16,0 1-32 0,-2 1 0 0,-1 1 0 16,-1 6-80-16,0 0-16 0,0 0 0 0,0 0 0 0,0 0-240 0,0 0-48 15,0 0-16-15,0 0 0 0,0 0-208 0,0 0 0 16,0 0 0-16,3 6 0 0,-1 1 0 0,1 3 0 15,-2 4 0-15,0 1 0 0,-1 3 0 0,0 1 0 32,0 3 0-32,-1 3 0 0,-1 1 0 0,-1 1 0 0,1 1 0 0,0 1 0 0,-1 0 0 0,-1 2 0 15,1 1 0-15,0-1 0 0,-1 0 0 0,2-1-128 16,0 1 128-16,0 0 0 0,0-1 0 0,-1-2 0 16,0 0 0-16,1-3 0 0,1-3 0 0,-1-1 0 15,-2-2 0-15,2-3 0 0,0-2 176 0,-1-1-176 16,-1-2 192-16,2-4-192 0,-3-1 256 0,5-6-64 15,-6 3-16-15,6-3 0 0,-6 0 48 0,0-2 16 0,-1-3 0 16,2 0 0 0,-2-3 16-16,2 2 0 0,-1-3 0 0,1-2 0 15,2-3-96-15,-2-1-16 0,4 0 0 0,-1-2 0 16,1 0-144-16,2-1 0 0,1-1 0 0,4 1 0 16,-4-1-272-16,3-1-48 0,3 0 0 0,1 2 0 15,0 0-368 1,0 2-80-16,1 0 0 0,6-5-16 0,-2 4-1488 0,-1 2-288 0,3 3-64 15,-5 5-15328-15</inkml:trace>
  <inkml:trace contextRef="#ctx0" brushRef="#br0" timeOffset="132350.23">18787 14340 35007 0,'0'0'1552'0,"1"-6"320"0,2 0-1488 0,3 0-384 16,0 2 0-16,1-1 0 0,1 0 272 0,1 0-16 0,2 1 0 0,0 1 0 15,0-1 320-15,3 1 64 0,-1-1 16 0,1 2 0 16,-1-1-464-16,1 2-192 15,-1-1 128-15,0 1-128 0,-1 0 0 0,-1 0 0 0,0 1 0 0,0 1 0 32,-1 1-1968-32,-1 0-272 0,-2 0-48 0,0 3-7680 0,-7-5-1536 0</inkml:trace>
  <inkml:trace contextRef="#ctx0" brushRef="#br0" timeOffset="132508.18">18837 14479 19343 0,'0'0'1728'0,"-6"2"-1392"0,-1-1-336 0,7-1 0 16,0 0 2864-16,0 0 496 0,-8 3 96 0,8-3 32 15,0 0-1632-15,0 0-320 0,0 0-64 0,0 0 0 16,0 0-448-16,8 4-64 0,2-1-32 0,2-2 0 16,1-2-192-16,3-1-32 0,1 0-16 0,3 0 0 15,0-1-432-15,0-1-96 0,1 1-16 0,1-1 0 16,-1-1-624-16,-1 1-128 0,0 0-32 0,-1 0-11856 16,-3 0-2384-16</inkml:trace>
  <inkml:trace contextRef="#ctx0" brushRef="#br0" timeOffset="146228.1">20110 14068 2751 0,'0'0'256'0,"0"0"-256"0,0 0 0 0,0 0 0 15,0 0 2416-15,0 0 432 16,0 0 96-16,0 0 0 0,0 0-1264 0,0 0-256 16,0 0-48-16,0 0-16 0,-4 1-64 0,-2-1-16 15,2 0 0-15,4 0 0 0,0 0-32 0,-6 1-16 0,2 0 0 0,4-1 0 16,-5 0-144-16,1 0-16 16,0-1-16-16,-1 0 0 0,5 1-320 0,0 0-64 15,-3 0-16-15,3 0 0 0,0 0-176 0,0 0-32 0,0 0-16 0,0 0 0 16,0 0-208-16,0 0-32 0,0 0-16 0,0 0 0 15,0 0-176-15,8 3 192 0,3 0-192 0,2-2 192 16,2 0-64-16,4-1-128 0,2 0 192 0,1-1-64 16,1-1 48-16,1-1 0 0,-1 1 0 0,1-1 0 15,1 0 16-15,-1-2 16 0,-1 2 0 0,0 0 0 16,0-1-16-16,-2 1 0 0,-1 0 0 0,-2 0 0 16,-1 1 16-16,-4 0 0 0,-1-1 0 0,-2 1 0 15,-3-1 112-15,-7 3 0 0,5-3 16 0,-5 3 0 16,0 0 48-16,0 0 16 0,0 0 0 0,0 0 0 15,0 0-208-15,0 0-64 0,0 0 0 0,0 0 0 0,0 0-320 16,0 0-80-16,-4-2-16 0,4 2 0 16,0 0-1264-16,0 0-256 15,0 0-48-15,0 0-9280 0,0 0-1840 0</inkml:trace>
  <inkml:trace contextRef="#ctx0" brushRef="#br0" timeOffset="147122.5">21299 13806 14735 0,'0'0'1312'0,"-3"-5"-1056"0,1-1-256 0,0 0 0 16,0-1 2864-16,2-1 512 16,0 1 96-16,3-1 32 0,0 0-1648 0,1-1-320 15,1 1-64-15,1-1 0 0,4 0-560 0,2 1-96 0,4 0-32 0,-1 0 0 16,3 0-320-16,2 2-64 0,0-1-16 15,2 3 0-15,0-1-128 0,0 3-16 16,-1 1-16-16,-2 2 0 0,-2 2-48 0,-3 3-16 0,-2-1 0 0,-2 2 0 16,-2 2-16-16,-3-1 0 0,-2 2 0 0,-2 1 0 0,-3 3-144 0,-2-1 192 15,-2 1-192-15,-4 0 192 0,-1 1-192 0,-1-1 0 16,-2-1 144-16,0 0-144 0,-1-1 0 0,1 1 0 16,2-4 0-16,3 1 0 0,2-1 0 0,1 0 0 15,2-1 0-15,1-2 0 0,3-6 0 0,3 7 0 16,1-2 0-16,3 2 0 0,3-2 0 0,1 2 0 15,3-1 0-15,1-1 0 0,0 2 0 0,1-1 128 16,2 0-128-16,0 0 0 0,-2 1 0 0,0 0 0 16,-1 0 0-16,0 1 0 0,-4 1 0 0,0 1 0 15,-1 0 0-15,-2-1 0 0,-2 1 0 0,-1 1 0 16,-3 0 0-16,-1 0 0 0,-3-1 144 0,-2 0-144 16,0-1 192-16,-3 1-192 0,-1-1 320 0,-3-2-32 15,-2 0-16-15,-1 0 0 0,-2-2 80 16,-3-1 16-16,-1 1 0 0,-1-3 0 0,-1-1-144 0,0-1-32 0,-3 0 0 0,2-1 0 15,0-1-192-15,1 0 176 16,1-2-176-16,2 1 160 0,3 0-432 0,1-1-96 16,0 0-16-16,1 0 0 15,2-1-1792-15,2 1-384 0,2-1-64 0,2-1 0 0</inkml:trace>
  <inkml:trace contextRef="#ctx0" brushRef="#br0" timeOffset="147892.1">22110 13859 20271 0,'0'0'1792'0,"0"-4"-1424"15,0 4-368-15,0 0 0 0,0 0 1488 0,0 0 240 0,-1-7 32 0,1 7 16 16,0 0-416-16,0 0-80 15,-3 4 0-15,-2 5-16 0,0 4-752 0,-2 3-160 16,-1 0-32-16,1 3 0 0,-1 1-80 0,-1 0-32 16,0-1 0-16,1 2 0 0,0 0 16 0,0 1 0 0,2-2 0 0,-1-1 0 15,1-2 16-15,2 0 0 0,1-3 0 0,1-1 0 16,-1-3 256-16,2-2 48 0,0-3 16 0,1-5 0 16,0 0 48-16,0 0 16 0,0 0 0 0,0 0 0 15,7-5-80-15,0-4-16 0,2-3 0 0,1-6 0 16,2-4-192-16,1-2-32 0,2-2-16 0,0-4 0 15,1-3-288-15,-1 0 160 0,-1 1-160 0,1 1 128 16,-3 3-128-16,0 1 0 0,-1 3 0 0,0 4 0 16,-1 4 0-16,-2 3 0 0,-1 2 176 0,-1 3-176 0,-2 5 208 0,-4 3-48 31,0 0-16-31,0 0 0 0,4 6-144 0,0 4-144 0,-1 2 144 0,-1 3-208 0,-1-1 208 0,-1 4 0 16,0 0 0-16,0 2-144 0,0 0 144 0,0 1 0 15,0 1 0-15,0 0 0 0,0 0 0 0,1 0 0 16,2 0 0-16,-1-1 0 0,1 0 0 0,0-3 0 15,1-1 0-15,0-3 0 0,0-1 0 0,1-4 0 16,-1-2 0-16,2-3 0 0,-1-1 0 0,2-3 0 16,1-2 0-16,0-3 0 0,1-3 224 0,2-3-32 15,0-3 0-15,2-3 0 0,3 0-192 0,1-2 128 0,1-2-128 0,0 0 0 16,-1 0 0-16,0 1 0 0,-2 1 0 0,0 2-160 16,-2 4 160-16,-2 2 128 0,-3 2-128 0,-1 4 176 15,-2 0 0-15,-5 5 0 16,0 0 0-16,0 0 0 0,0 0-176 0,0 7 0 0,-1 2-160 0,-1 2 160 15,-2 3 0-15,-1 1 0 0,1 2 0 0,1 0 160 16,-1 2-160-16,1 1 0 0,0 0 0 0,1 2 0 16,-1 0 0-16,2 0 0 0,0-1 0 0,2 1 0 31,1-2-768-31,3 0-256 0,0-1-32 0,3-3-16 16,1-1-1520-16,2-3-304 0,2-1-64 0,0-3-11984 0</inkml:trace>
  <inkml:trace contextRef="#ctx0" brushRef="#br0" timeOffset="148146.99">22803 14169 6447 0,'0'0'576'0,"0"0"-576"16,-4 7 0-16,-2 1 0 0,-1-1 2976 0,1 2 480 16,-2 2 112-16,0 0 16 0,2 0-1888 0,0 1-368 15,1-1-80-15,2 0-16 16,0 0 112-16,0 1 0 0,3-1 16 0,1-1 0 0,1-1-400 0,3-1-96 16,0-1-16-16,2-1 0 0,1-2 32 0,0-2 0 15,2-2 0-15,0-2 0 0,1-3 176 0,1-2 32 0,0 1 16 0,0-3 0 16,-1-1-160-16,-1-2-48 15,-1-4 0-15,-1 1 0 16,-2 0-272-16,-1-2-64 0,-4 1-16 0,-1 0 0 0,-1 1-160 0,-1 0-16 16,-4 2-16-16,0 2 0 0,-4 2-352 0,-1 3 0 0,-3 1 0 0,1 3 0 31,-1 2-784-31,-1 2-128 0,-2 3-32 0,1 1 0 0,-1 3-2592 0,2 2-528 16</inkml:trace>
  <inkml:trace contextRef="#ctx0" brushRef="#br0" timeOffset="148647.07">21295 14519 33919 0,'0'0'1504'0,"-5"-2"304"0,2 0-1440 0,3 2-368 0,0 0 0 15,0 0 0-15,0 0 144 0,0 0-144 0,0 0 192 0,0 0-192 16,0 0 224-16,7 3-64 0,5 0-16 16,5 2 0-16,5 0 128 0,8 0 32 0,6-1 0 31,7 0 0-31,6 0 144 0,1-1 48 0,4-1 0 0,2 0 0 16,4 1-96-16,4-1-16 0,5 0 0 15,2-1 0-15,3-1-80 0,0 0-32 0,-1-1 0 16,2 1 0-16,2 0-64 0,-2-1-16 0,-6-1 0 0,-4 1 0 0,-6-3 48 0,-6 1 0 15,-4 0 0-15,-5-1 0 0,-1 1-16 0,-7 0 0 16,-10-1 0-16,-2 1 0 0,-4 0 0 0,-4 0 0 16,-8-1 0-16,-3 1 0 0,-5 3-48 0,0 0-16 15,-1-6 0-15,-3 2 0 16,-4 0-480-16,-1 0-112 0,-1 2-16 0,-1 1 0 16,-1-1-640-16,-1 3-144 0,-1 1-32 0,-1 1 0 15,0 2-1808-15,-1 1-352 0</inkml:trace>
  <inkml:trace contextRef="#ctx0" brushRef="#br0" timeOffset="149132.28">21818 15166 27231 0,'0'0'1216'0,"-5"-10"240"0,-2-1-1168 0,3-1-288 0,0 0 0 15,0-3 0-15,2 1 1248 0,1 0 192 0,1 1 32 0,2-1 16 16,3 0-192-16,0 1-32 0,2-1-16 0,1 0 0 16,3 2-672-16,0 2-144 0,2 2-32 0,1 0 0 15,0 0-80-15,2 4 0 16,0 1-16-16,-1 1 0 0,0 2-128 0,-2 4-32 0,0 1 0 0,-2 5 0 0,-2 2-144 15,-4 4 0-15,-1 0 0 0,-3 3 128 0,-2 1-128 0,-4 3 0 16,-1 1 0-16,-3 1 0 0,-5 1 0 0,-2 1 0 16,0 1 0-16,-3 0 0 0,0 1 0 0,1-3-176 15,-1 1 176-15,1-4-128 0,3-2 128 0,2-3 0 16,2-1 0-16,2-3 0 0,1-2 0 0,3-2 0 16,1-1 0-16,4-9 0 0,0 0 272 0,4 10-16 15,-4-10 0-15,9 7 0 0,0-1 16 0,4-3 0 16,1-2 0-16,2-1 0 0,2-2-16 0,3 0-16 15,2-2 0-15,1-1 0 0,1-1-48 0,0-1-16 16,-2 0 0-16,0 0 0 0,1 0-176 0,-4 0 0 16,-3 0 0-16,-1 0 0 0,-1 2-160 0,-2-1-112 15,0 1-32-15,-2-1 0 16,-2 2-592-16,-1-1-128 0,-1 1-32 0,-7 4-10864 16,9-4-2176-16</inkml:trace>
  <inkml:trace contextRef="#ctx0" brushRef="#br0" timeOffset="149494.22">22433 15002 30399 0,'-3'-14'2704'0,"2"6"-2160"0,-1 0-544 0,1 2 0 16,1 6 896-16,0 0 80 0,1-7 16 0,-1 7 0 0,0 0-240 0,0 0-48 15,0 0-16-15,0 0 0 0,0 0-448 0,1 13-96 16,-2 0-16-16,-1 4 0 0,-1 2-128 0,0 2 0 15,-2-1 0-15,-1 4 0 0,1 0 0 0,-2 0 0 16,0 0 0-16,2 1 0 0,-1 1 160 0,3-1-160 16,-2-2 192-16,2 0-192 0,2 0 224 0,1-2-64 15,0-3-16-15,2-2 0 0,2-1 176 0,0-3 16 16,1-2 16-16,1-2 0 0,1-1 208 0,2-1 32 16,0-3 16-16,1-2 0 0,0-2-32 0,0 1-16 15,1-2 0-15,1-1 0 0,1-1-80 0,1 0-16 16,1-2 0-16,0 1 0 0,3-3-272 0,-4 2-64 15,1 1-128-15,-1-1 192 0,-1 1-192 0,-1 2 128 16,-2 0-128-16,-1 2 0 0,-9 1 0 0,10-1 0 0,-1 0 0 0,-9 1 0 31,0 0-384-31,0 0-128 0,0 0-32 0,6 6 0 16,-6-6-2336-16,0 0-480 0</inkml:trace>
  <inkml:trace contextRef="#ctx0" brushRef="#br0" timeOffset="152299.04">17221 13761 1839 0,'0'-6'160'0,"0"-3"-160"0,0 0 0 0,0 0 0 16,0-1 1152-16,0 1 192 0,0 1 32 0,2-1 16 16,-1 0-800-16,-1 0-144 0,0-1-48 0,0 0 0 15,0 1 192-15,0 0 48 0,1 0 0 0,1 0 0 16,0 0 112-16,0 2 16 0,1-1 16 0,-3 8 0 16,3-7 48-16,-3 7 0 0,3-7 0 0,-3 7 0 15,3-7-256-15,-3 7-32 0,6-5-16 0,-6 5 0 16,0 0-112-16,0 0-32 0,5-5 0 0,-5 5 0 15,0 0-384-15,0 0 128 0,9 1-128 0,-9-1 0 16,0 0 0-16,9 6 0 0,-9-6 0 0,8 12 0 16,-3 1 0-16,0 4 0 0,-2 1 0 0,-1 4 0 0,-1 1 0 15,0 5 192-15,0 3 0 0,-1 4 0 0,0 4 80 16,0 7 32-16,0 1 0 0,0 7 0 0,0 3-304 0,0 5 160 16,-1 2-160-16,1 7 128 0,0 4-128 0,3 4 0 15,-1 1 0-15,1 5 128 0,0 3-128 0,2 2 0 16,0 2 0-16,0 0 0 0,-1-2 0 0,0-2 0 15,0-3 0-15,-1-6 128 0,0-4-128 0,1-4 128 16,-2-5-128-16,0-4 128 0,1-6 208 0,-3-2 48 16,0-3 0-16,0-3 0 0,0-5 192 0,0-3 32 0,-2 1 16 0,2-5 0 15,0-4-176-15,-1-2-16 0,1-1-16 0,0-3 0 16,1-4-176-16,1 0-48 0,-1-1 0 0,2-2 0 16,-1-2-192-16,0 0 176 0,1-3-176 0,0-1 160 31,-2-1-1936-31,-2-2-384 0</inkml:trace>
  <inkml:trace contextRef="#ctx0" brushRef="#br0" timeOffset="153099.91">17086 13572 14511 0,'-8'-13'640'0,"2"4"128"0,-3 0-608 0,0-2-160 16,2 1 0-16,-2 0 0 0,0 2 256 0,2-1 0 15,2-1 16-15,0 1 0 0,3 1 128 0,1 2 32 0,0-2 0 0,2 1 0 32,1 2 16-32,4-1 0 0,-1 2 0 0,-5 4 0 0,10-4-240 0,1 0-32 0,1 2-16 0,3 0 0 15,-1 1-160-15,1-1 192 0,1-1-192 0,0 1 192 16,1 1-192-16,3-1 0 0,0 0 0 0,5-2 128 15,1 1-128-15,3 0 0 0,3 0 0 0,6 0 0 16,7 0 0-16,2 0 0 0,2-1 0 0,0 0 0 16,2 0 0-16,1 0 0 15,4 1 0-15,6 1 0 0,7 0 0 0,-1-1 0 0,-2 0 0 0,0 0 0 0,0 0 0 0,4 1 128 32,5 2-128-32,0-1 128 0,0-1-128 0,-1-1 128 0,0 0-128 0,5 0 128 0,5 3-128 0,-2-1 0 15,0-2 0-15,-1 1 128 0,3-2 16 0,5 2 0 31,4 1 0-31,-2-1 0 0,-7-1 16 0,7 0 0 0,0 1 0 0,1 0 0 0,-2-1-160 0,0-1 128 32,-4 1-128-32,6 1 128 0,5 1-128 0,-7-1 128 0,-8-4-128 0,3 3 128 0,4 2-128 0,-1-1 192 15,0-3-192-15,-4 2 192 0,-3 0 0 0,4 0 0 16,3 3 0-16,-2-2 0 0,-5-2 0 0,2 0 0 16,-1 3 0-16,3 2 0 0,2-1-32 0,-5-2 0 0,-5-2 0 15,0 2 0-15,0 1-160 0,-1-1 0 0,3 0 144 0,-2 0-144 16,-6-1 208-16,-1 1-16 0,-1-1-16 0,3 3 0 15,-1 0 144-15,0-1 16 0,-6-1 16 0,-3 0 0 16,-1 0-208-16,0 1-144 0,0-1 192 0,2 2-192 31,-1 0 176-31,0-2-176 0,-6-1 160 0,-1 1-160 16,-2 0 176-16,-3 0-176 0,0 0 192 0,-1 2-192 16,1 1 144-16,-3-1-144 0,-1-3 0 0,-6 1 144 15,-6 0-144-15,-4 1 160 0,-4-1-160 0,-3 1 160 16,-3 0 16-16,-3 0 0 0,-4-1 0 0,-2 1 0 15,-11 1-48-15,0 0-128 0,0 0 192 0,0 0-64 16,0 0-272-16,0 0-64 0,0 0-16 0,0 0 0 16,0 0-592-16,0 0-112 15,-7 9-32-15,1-1-6720 0,-2 0-1344 0</inkml:trace>
  <inkml:trace contextRef="#ctx0" brushRef="#br0" timeOffset="153635.16">23746 13283 21823 0,'6'-9'960'0,"-6"9"208"0,-1-11-928 0,1 1-240 0,0 2 0 0,0 8 0 16,0-7 1024-16,0 7 144 0,0-9 48 0,0 9 0 15,-1-7-672-15,1 7-128 0,0 0-32 0,0 0 0 16,0 0-384-16,0 0 0 0,0 0 0 0,0 0 0 15,0 0 0-15,-2 9-144 0,2-9 0 0,-2 10 0 16,-1 0 144-16,1 0 0 0,-1 0 0 0,2-1 0 16,0 2 0-16,0 2-208 0,-2 0 80 0,2 1 128 15,1 0 0-15,0 2 0 0,0 1 0 0,0 2 0 16,0-1-240-16,0 3 80 0,0 2 16 0,0 1 0 16,1 2 144-16,3 1 0 0,-1-1 0 0,0 4 0 15,1 3 208-15,0 0 32 0,2 1 0 0,-1 2 0 16,-1 2-240-16,2 2 144 0,-1 2-144 0,2 2 128 15,-1 2-128-15,-1 4 160 0,-1 1-160 0,1 2 160 0,-2 0-160 0,0 1 0 16,0 0 0-16,-1 2 0 0,-1 2 0 0,1 2 0 16,0 0 0-16,1 0-176 0,0-2 176 0,1 0 0 15,-2 0 128-15,2 1-128 0,0 0 0 0,1 1 0 16,-2-1 0-16,1-3 128 0,1-3 32 0,-1 0 16 16,-1-2 0-16,1 0 0 0,0-2-32 0,0 1 0 15,1-2 0-15,-2-3 0 0,0-2-16 0,0-2-128 16,-1-5 192-16,-1-4-64 0,-1-3 0 0,0-2 0 15,0 0 0-15,0-2 0 0,-1-2 64 0,-1-1 0 0,-1-1 0 16,1-2 0-16,-1-3-32 0,0 0 0 0,0-2 0 0,0 0 0 16,-1-1-160-16,-1 2 0 0,0-1-160 0,-2-1 160 31,0-1-2880-31,-2-1-496 0,-10 4-80 0,-3-2-32 0</inkml:trace>
  <inkml:trace contextRef="#ctx0" brushRef="#br0" timeOffset="154906.6">17422 16132 13823 0,'0'0'608'0,"0"0"128"0,0 0-592 0,0 0-144 0,0 0 0 0,0 0 0 0,0 0 432 0,0 0 48 16,0 0 16-16,0 0 0 0,0 0-352 0,0 0-144 16,0 0 128-16,0 0-128 0,11 0 192 0,-3 0-64 15,-8 0 0-15,10 1 0 0,-10-1 144 0,10 1 32 16,-10-1 0-16,10 2 0 0,0-1-64 0,-2 0-16 16,2 0 0-16,-2-1 0 0,-8 0 32 0,11 1 0 15,2 1 0-15,-1-1 0 0,-2-1 0 0,1 1 0 16,0 0 0-16,2 1 0 0,0-2-48 0,3 1 0 0,2-1 0 0,1 1 0 15,1 0-16-15,3 0 0 0,2-1 0 0,2 2 0 16,2-4-192-16,4 4 144 0,3-1-144 0,1 0 128 16,0 0-128-16,0 0 128 0,-1-1-128 0,0 0 128 15,0 0-128-15,3 0 0 0,3 0 0 0,0 0 128 16,5-1-128-16,2 0 0 0,2 0 0 0,-2 0 128 16,-3-1-128-16,1 1 0 0,-2-1 0 0,2 1 0 15,1 0 0-15,4 1 160 0,4 0-160 0,-1 0 160 16,1 0-32-16,-4 1 0 0,0 0 0 0,-2 0 0 15,4 0 16-15,2 2 0 0,3-1 0 0,-1 1 0 16,0 0-144-16,-2 0 0 0,-5-1 0 0,2 0 128 0,1 1-128 16,3 1 0-16,1-1 0 0,2 0 128 0,-1 0-128 15,-4 0 0-15,-3-2 0 0,0 0 0 0,2 0 0 0,4 0 0 16,1 0 0-16,3 0 0 0,-3 1 0 0,-4-2 0 16,-4 0 0-16,-1 0 0 0,2 0 128 0,2 2 0 15,2-1 0-15,1 0 0 0,3-1-128 0,-3 0 0 16,-3-1 0-16,-2 1 0 0,0-1 208 0,2 1-32 15,3 0-16-15,2 1 0 0,1-1-160 0,-4 0 0 16,-1 0 0-16,-3 0 128 0,0 0-128 0,1 1 0 16,1 0 0-16,5 0 0 0,1 0 128 0,-2-1-128 15,-3 0 128-15,-1 1-128 0,-2-2 0 0,1 1 128 0,0 0-128 0,2 0 0 16,1 0 0-16,-1-1 128 0,-1 0-128 0,-3-1 0 16,0-1 0-16,-3 1 0 0,2-1 0 0,0 1 0 15,3-2 0-15,-1 1 128 0,0 0-128 0,-4 0 0 16,-4-2 0-16,0 2 0 0,0 1 0 0,0-1 0 15,0 1 0-15,2 1 0 0,2 0 128 0,0 0-128 16,0 1 0-16,-4 0 0 0,-2-1 0 0,-3 1 128 16,-2 1-128-16,0 0 192 0,0-1-192 0,-2 0 192 15,-1 1-64-15,1 0-128 0,2 0 192 0,-1 2-64 16,-2-2 160-16,-2 0 32 0,-1-1 0 0,-3 0 0 16,-2 0-80-16,-3 0-16 0,-2 0 0 0,-2 0 0 15,0 0 96-15,0 0 0 0,-3 0 16 0,0 0 0 0,-4 0 80 0,0 0 16 16,-2 0 0-16,-1 0 0 0,-9 0-80 0,7-1-16 15,-7 1 0-15,0 0 0 0,8-3 128 0,-8 3 32 16,0 0 0-16,0 0 0 0,0 0-96 0,0 0-16 16,0 0 0-16,0 0 0 0,0 0-384 0,0 0 0 15,0 0 0-15,0 0 0 0,0 0-320 0,0 0-64 16,0 0 0-16,0 0 0 16,0 0-512-16,4 7-128 0,-4-7 0 0,0 0-13072 0</inkml:trace>
  <inkml:trace contextRef="#ctx0" brushRef="#br0" timeOffset="155095.41">23698 16052 24879 0,'0'0'1088'0,"0"0"256"0,0 0-1088 0,0 0-256 0</inkml:trace>
  <inkml:trace contextRef="#ctx0" brushRef="#br0" timeOffset="169009.9">9568 16870 8287 0,'0'0'736'0,"0"0"-592"0,0 0-144 0,0 0 0 16,0 0 1360-16,0 0 240 0,0 0 64 0,0 0 0 15,7-9 240-15,-1 1 48 0,3 1 16 0,-3-2 0 16,0-1-400-16,0 1-80 0,1-1-16 0,-1 4 0 16,-6 6-304-16,7-7-64 0,-3-1-16 0,-4 8 0 15,0 0-240-15,0 0-48 0,0 0-16 0,0 0 0 16,0 9-256-16,-1 2-48 0,-2 1-16 0,-2 6 0 15,-2 4-288-15,-2 2-176 0,-1 1 192 0,0 3-192 16,0 0 128-16,-1 2-128 0,-1-1 0 0,0 1 0 16,0 2 128-16,0 0-128 0,0 0 0 0,2-1 0 0,1 0 0 15,0-3 0-15,2-2 128 0,-2-4-128 0,0-4 0 0,3-1 0 16,1-5 0-16,1-1 0 0,0-3 192 0,4-8-192 16,0 0 192-16,0 0-192 0,0 0 256 0,0 0-64 15,0 0-16-15,0 0 0 0,3-10 48 0,2-5 16 16,3-3 0-16,2-5 0 0,1-6-80 0,3-4-16 15,3-5 0-15,0-3 0 0,1 0-144 0,0 2 0 16,-1-1 0-16,-1 7 0 0,-1 4 0 0,-2 4 0 16,-1 2 0-16,-1 3 0 0,-2 4 240 0,-1 2 16 15,-3 5 0-15,1 1 0 0,-6 8 32 0,0 0 16 16,0 0 0-16,6-3 0 0,-6 3-304 0,0 0 128 16,9 2-128-16,-1 3 0 0,-2 2 0 0,1 2 0 0,-1 2 0 15,-2 2-144-15,-1 2 144 0,1 3 0 0,2-1 0 0,-2 4-128 16,0 1 128-16,0 1 0 0,2 1 0 0,-2 0 0 15,-1 0 0-15,2 1 0 0,-1 2 0 0,0-1 0 16,0-1-128-16,-1 0 0 0,0-3 0 0,0-3 0 31,-3-2-336-31,0-2-64 0,-3-2-16 0,1-2 0 16,-1-2-1520-16,0-2-304 0,-5-3-64 0,-2-2-11792 0</inkml:trace>
  <inkml:trace contextRef="#ctx0" brushRef="#br0" timeOffset="169167.95">9463 17163 15663 0,'-11'-5'1392'0,"6"2"-1120"0,-1-3-272 0,6 6 0 0,0 0 2928 0,0 0 528 16,0 0 96-16,0 0 32 0,0 0-2720 0,6-5-544 15,2 0-96-15,2 2-32 0,0 0 32 0,2 0 0 16,4 1 0-16,1 0 0 0,2 0-224 0,2 0 0 16,1-2 0-16,3 0 0 15,3-2-2576-15,0 0-416 0</inkml:trace>
  <inkml:trace contextRef="#ctx0" brushRef="#br0" timeOffset="169656.75">9852 17147 9215 0,'0'0'400'0,"0"0"96"0,-3 9-496 0,2 0 0 0,0-1 0 0,0 2 0 16,0 0 1920-16,1 1 272 0,0 0 64 0,1 1 16 16,1-1-1408-16,0 1-288 0,-1-1-48 0,2 1-16 15,0-2-96-15,0 0-32 0,0-1 0 0,2 0 0 16,-5-9 48-16,6 9 0 0,1-2 0 0,1-1 0 15,-8-6 64-15,11 3 16 0,0-2 0 0,-1-2 0 16,-3-2 320-16,1-2 80 0,1 0 16 0,0-2 0 16,-1-1-112-16,2-2-32 0,-2 0 0 0,-1 0 0 15,-1 0 48-15,0 0 16 0,-2 1 0 0,-1 0 0 16,0 2 32-16,-3 7 0 0,1-8 0 0,-1 8 0 16,0 0-224-16,0 0-32 0,0 0-16 0,0 0 0 15,0 0-352-15,0 0-64 0,-1 10 0 0,-2 1-16 16,2 1-176-16,-1 3 0 0,0 3 0 0,1 2 0 0,0 2-144 0,0 2 144 15,0 4 0-15,1 0 0 0,0 2 0 16,1 2-128-16,0 1 128 0,0 1 0 0,0-1 0 0,1 0 0 16,0-1 0-16,-1-1 0 0,2-3 0 0,-3 0 0 15,-3-2 0-15,2-2 0 0,0-2 0 0,-1-2 0 16,0-2 0-16,-1-3 0 0,-1-4 0 0,0-1 0 16,-1-1 176-16,0-4-176 0,-2-1 496 0,-1-2-16 15,0-3 0-15,0-2 0 0,-1 0 144 0,1-1 16 16,-1-3 16-16,1 1 0 0,-1-4-256 0,3 0-48 0,0-2-16 0,3 0 0 15,1-3-160-15,2 0-48 0,3-2 0 0,1-2 0 16,2-1-128-16,2-1 0 0,0-1 0 0,1 1 0 16,1 0 0-16,0 2 0 0,-1 3 128 0,1 2-128 31,-2 1-496-31,1 2-128 0,0 2-16 0,0 0-16 16,1 1-1488-16,0 1-288 0,0 0-64 0,-1 0-14000 0</inkml:trace>
  <inkml:trace contextRef="#ctx0" brushRef="#br0" timeOffset="169844.81">10420 17122 22111 0,'-3'-10'1968'0,"1"-1"-1584"0,2 0-384 0,1 2 0 0,1 1 3904 0,-2 8 688 15,4-7 144-15,3 0 16 0,1 1-3920 0,1 2-832 16,1 0 0-16,1 0-176 15,1 3-464-15,2 0-80 0,0-1-32 0,1 1 0 16,0-1-1984-16,0-1-400 0</inkml:trace>
  <inkml:trace contextRef="#ctx0" brushRef="#br0" timeOffset="170016.43">10421 17257 22111 0,'-12'-1'1968'0,"12"1"-1584"0,-8 0-384 0,8 0 0 16,0 0 2736-16,0 0 464 0,0 0 80 0,0 0 32 15,0 0-2096-15,0 0-400 0,0 0-96 0,0 0-16 16,10 5-320-16,3-1-80 0,3-2-16 0,3 0 0 16,1-1-96-16,5-1-32 0,-1-1 0 0,6-1 0 31,5-1-1024-31,2-4-208 0,2-3-32 0,-1-1-14752 0</inkml:trace>
  <inkml:trace contextRef="#ctx0" brushRef="#br0" timeOffset="170629.36">12265 16583 28095 0,'-6'-16'1248'0,"5"4"256"0,0-2-1200 0,1-3-304 0,0 1 0 0,2 0 0 16,2 1 1024-16,0 0 160 0,3-2 32 0,0 3 0 15,3 2-368-15,0 0-64 0,0 0-16 0,1 1 0 16,0 3-256-16,1 0-64 0,2 2-16 0,0 0 0 16,-1 2-176-16,-1 1-16 0,-3 2-16 0,-9 1 0 15,10 4-48-15,-10-4-16 0,5 7 0 0,-2 2 0 16,-1 0-160-16,-4 2 0 0,-1 2 0 0,-5 3 0 16,-1 0 0-16,-2 2 0 0,-3 0 0 0,1 2-176 31,1 2 176-31,0-1 0 0,2-2 0 0,3-2-128 0,5-2 128 0,0-2 0 0,2 0-144 0,3-1 144 0,3-1 0 0,2-1-144 15,0-1 144-15,6-1 0 0,2-2 0 0,2 2 0 16,-1-2 0-16,2 2 0 0,3 0 0 0,-1 0 0 16,1-2 0-16,-1 4 0 0,-3 3 0 0,0-1 0 15,-3 0 128-15,0 2-128 0,-4 0 0 0,-2-1 128 16,-3-2-128-16,-1 0 0 0,-3 1 240 0,-2 0-48 16,-1-1-16-16,-4 0 0 0,-2-1 16 0,-3 0 0 15,-5-1 0-15,-2-1 0 0,-5-1 128 0,-2 0 16 16,-2-2 16-16,-2 0 0 0,-3-2-144 0,2-1-16 0,3 1-16 0,3-1 0 15,2-1-176-15,2-1 128 0,2 0-128 0,2 0 128 32,4-1-448-32,4-1-112 0,2-2-16 0,5 4 0 15,0-7-2448-15,5-4-496 0</inkml:trace>
  <inkml:trace contextRef="#ctx0" brushRef="#br0" timeOffset="171210.17">12783 16533 30399 0,'-7'-10'2704'0,"7"10"-2160"0,-5-5-544 0,5 5 0 16,0 0 800-16,0 0 48 0,-8 2 16 0,3 3 0 15,0 5-480-15,1 4-80 16,-1 2-32-16,1 4 0 0,0 4-272 0,-1 1 0 0,2 1 0 0,0 2 0 0,-1 2 0 16,2-1 0-16,0-2 0 0,0-2 0 0,1-2 0 15,0-1 0-15,-2-3 0 0,2-2-144 0,0-2 144 16,1-3 128-16,-1-3-128 0,1-9 176 0,0 0 336 0,0 0 80 15,0 0 16-15,0 0 0 0,0 0 320 0,1-9 64 16,0-3 16-16,1-2 0 0,2-4-288 0,0-2-48 16,2-2-16-16,0-2 0 0,2-6-528 0,1 0-128 15,1-2 0-15,1-1 0 0,0-2 0 0,0 3 0 16,0 2-160-16,0 4 160 0,0 4 0 0,-1 4-144 16,-2 4 144-16,0 3 0 0,-2 2 0 0,-6 9 0 15,5-5 0-15,-5 5 0 0,0 0 0 0,0 0 0 0,0 0 0 0,9 7 0 31,-3 0-160-31,-1 3 160 0,-2 2-192 0,0 3 192 16,1 0-160-16,-2 3 160 0,0 0-128 0,0 3 128 16,1 2 0-16,-1 1 0 0,0-1 0 0,1 4-128 15,2 2 128-15,0-1 0 0,1-4 0 0,0-1 0 16,1-2 0-16,2-4 0 0,-1-3 0 0,0-3 0 16,2-3 0-16,0-1 0 0,-2-3 0 0,-1-1 0 15,-7-3 0-15,10-3 192 0,0-2-64 0,0-3 0 16,0-3 0-16,1-1 0 0,2-2 0 0,1-3 0 15,2-4 0-15,-1 0 16 0,0-1 0 0,0 2 0 16,0 2-144-16,-1 3 0 0,-2 0 0 0,-1 2-176 16,-3 2 176-16,-1 3 0 0,-7 8 0 0,0 0 0 0,0 0 0 0,0 0 0 15,0 0 0-15,0 0 0 0,0 0 0 16,3 11 0-16,-2-1 0 0,-1 3 0 0,-1 1 0 0,0 2 0 16,0 0 0-16,0 1 0 0,0 2-192 0,0-2 32 15,2 0 16-15,0-1 0 16,1 1-480-16,2-1-80 0,-1 0-32 0,2-1 0 15,-1-2-1440-15,1 0-304 0,2-4-48 0,2 0-16 16,2-2-768-16,2-2-144 0</inkml:trace>
  <inkml:trace contextRef="#ctx0" brushRef="#br0" timeOffset="171446.64">13470 16881 22463 0,'0'0'992'0,"0"0"208"0,0 0-960 0,0 0-240 16,-5 10 0-16,-1 1 0 0,-2 0 992 0,-2 1 160 0,-1 0 16 0,1 1 16 15,0 1-608-15,2 2-112 0,1 0-16 0,1 0-16 16,3-2-176-16,2 1-16 0,1 0-16 0,2-2 0 15,1-1 480-15,4 0 112 0,3-2 16 0,1-2 0 16,-3-3 176-16,3-2 32 0,0-1 16 0,2-4 0 16,-1-1-208-16,0-1-32 0,1-4-16 0,-1-1 0 15,-1-4 32-15,0-2 0 0,0 0 0 0,-1 0 0 16,-1-3-240-16,-4 1-32 0,-1-1-16 0,-2 2 0 16,-1 1 512-16,-1 3 96 0,-2 2 32 0,-2 3 0 15,-1 1-1696 1,-3 2-352-16,-1 2-64 0,-2 2-16 0,-1 3 272 15,0 2 48-15,-2 3 16 0,0 2 0 0,-2 1-2448 0,0 0-480 0,-3-1-112 0</inkml:trace>
  <inkml:trace contextRef="#ctx0" brushRef="#br0" timeOffset="171823.51">12408 17326 21183 0,'-17'-7'1888'0,"9"2"-1504"0,-2 1-384 0,2-1 0 15,2 2 1280-15,6 3 192 0,0 0 48 0,0 0 0 16,0 0-320-16,0 0-64 0,0 0-16 0,15-1 0 15,2 0-608-15,5 1-112 0,5 1-16 0,4-1-16 16,3 0 48-16,5 0 16 0,6-1 0 0,5 0 0 16,3 0-48-16,5 1 0 0,7 1 0 0,2-2 0 15,2-3 0-15,3 1 0 0,1 0 0 0,3 2 0 16,1 0-48-16,-2-1-16 0,-4-2 0 0,-7 0 0 0,-5-1-128 16,-8 2-16-16,-4 1-16 0,-8 1 0 0,-6 0-160 15,-5-1 0-15,-6 1 0 0,-5 1 128 0,-5 0 112 0,-12 0 16 16,0 0 0-16,0 0 0 15,0 0-832-15,0 0-144 0,-4 7-48 0,-6 2-10352 16,-5-2-2064-16</inkml:trace>
  <inkml:trace contextRef="#ctx0" brushRef="#br0" timeOffset="172246.53">12821 17735 13823 0,'-12'-12'608'0,"6"5"128"0,0-2-592 0,2 0-144 0,-1-1 0 0,3 0 0 15,2 0 4096-15,2 0 800 0,2 1 160 0,1-2 16 16,2-2-3936-16,3 1-800 0,4 0-144 0,0 1-48 16,2 0 96-16,0 1 16 0,2 0 0 0,-1 2 0 15,0-1 96-15,-1 2 32 0,-1 3 0 0,-3 2 0 16,-2 2-176-16,-1 3-16 0,-2 1-16 0,-1 3 0 15,-2 2-176-15,-2 3 0 0,-2 1 0 0,-2 5 0 16,-2 3 0-16,-3 3 0 0,-1 0 0 0,-3 1 0 16,-2 1 0-16,-1-1 0 0,-1 0 0 0,-1 0 0 15,0 0 0-15,1-1 0 0,0-1 0 0,4-1 0 16,1-2 0-16,2-3 0 0,3-5 0 0,3 1 0 0,1-4 224 0,1-9 16 16,3 10 0-16,-3-10 0 15,10 7 336-15,1-3 80 0,0-1 16 0,2-3 0 0,2-2-160 0,3 0-48 16,2-2 0-16,1-1 0 0,0 0-224 0,-2-1-48 15,0 1-16-15,0 1 0 0,-2-1-176 0,-1 0 0 16,0-2 0-16,1-1 128 0,-2 1-320 0,-1-1-64 16,0 0 0-16,-1 3-16 15,0 0-1552-15,-1 0-304 0,-1 0-64 0,-1 2-8432 16,-1 0-1664-16</inkml:trace>
  <inkml:trace contextRef="#ctx0" brushRef="#br0" timeOffset="172544.59">13472 17574 31439 0,'-3'-10'1392'0,"3"10"288"0,-1-8-1344 0,1 8-336 0,1-5 0 0,-1 5 0 15,0 0 672-15,0 0 64 0,0 0 16 0,0 0 0 16,0 0-400-16,0 0-80 0,0 0-16 0,0 0 0 16,5 11-48-16,-3 0-16 0,-2 1 0 0,-1 2 0 15,-2 1 0-15,-1 3-16 0,1 1 0 0,0-1 0 16,-2 2-176-16,1-1 192 0,-1 0-192 0,0 0 192 15,1 0-192-15,0 0 192 0,1-2-192 0,2-1 192 16,1-3-192-16,3-1 192 0,0-1-192 0,3-2 192 16,1-1 192-16,0-2 64 0,2-1 0 0,2-1 0 0,0-2 0 0,2-1 16 15,3-1 0-15,0 0 0 0,3-1-240 0,0 0-48 16,-2-1-16-16,2-1 0 0,0-2-160 0,-1 2-224 16,-1 0 48-16,-2-1 16 15,2 1-1680-15,-1 1-336 0,0 0-64 0</inkml:trace>
  <inkml:trace contextRef="#ctx0" brushRef="#br0" timeOffset="173173.47">9125 16717 32255 0,'0'0'2864'0,"0"0"-2288"16,-2-8-576-16,2 8 0 0,0 0 0 0,0 0 0 16,0 0-240-16,0 0 80 0,0 0-32 0,0 0 0 15,0 0 0-15,0 0 0 0,3 10 0 0,1 2 0 16,-1 5 0-16,1 1 0 0,0 4 192 0,-1 4 0 16,0 1 0-16,-2 3 0 0,1 1 240 0,-1 4-32 0,-1 2 0 0,0 8 0 15,1 7-48-15,-1 4-16 0,-1 5 0 16,0 1 0-16,-2 2-144 0,1 5 192 0,0 6-192 0,0 0 192 15,1 0-192-15,0-4 128 0,-1-1-128 0,2-1 128 16,3 1-128-16,0-4 192 16,1-4-192-16,0-5 192 0,0-4 0 0,0-2 16 0,1-4 0 0,-2-22 0 15,2 4-32-15,1 2-16 0,0 0 0 0,-2 0 0 16,2-1-16 0,-1-1 0-16,-1-3 0 0,4 19 0 0,-3-11-144 0,-1-7 0 0,-1-9-192 0,2-5 192 15,-1-3-2400 1,-4-10-352-16</inkml:trace>
  <inkml:trace contextRef="#ctx0" brushRef="#br0" timeOffset="174009.29">8988 16589 30063 0,'0'-10'1328'0,"2"4"272"0,0-2-1280 15,3 1-320-15,0 2 0 0,3-1 0 16,1 0-480-16,3 0-160 0,2 0-48 0,4 0 0 0,3 1 432 0,3-1 96 0,2 2 16 0,5 1 0 15,6-1 144-15,3 1-128 0,2 0 128 0,0-3-128 16,-1 0 128-16,3 0-160 0,3 1 160 0,3 0-160 0,5 2 160 16,7-2-128-16,3-1 128 0,0-1-128 0,-2 0 128 0,6 0 0 15,2 1 0-15,7 1 0 0,5-3 0 0,-2 1 0 16,-1-3 0-16,5 1 0 0,6 2 0 0,3-2 0 16,2 0 0-16,4-1 0 0,2 1 0 0,2 0 0 15,3 1 0-15,3-2-128 0,-1 1 128 0,4-1 0 16,3-1 0-16,1 1 0 0,-1-1 0 0,1 2 0 15,-2 0 0-15,2 0 0 0,-1 1 0 0,-2 0 0 16,-3 0 0-16,-3 0 0 0,-4 1 0 0,1-1 0 16,1-1 128-16,-2 2-128 0,-6-1 128 0,2 1-128 0,4 1 128 0,-6 0-128 31,-7 0 0-31,0-1 0 0,-2-1 0 0,-1 3 128 16,-1 0-128-16,-8 2 0 0,-7-1 0 0,0-1 128 15,-3 1-128-15,-3 2 0 0,-2 1 0 0,-7-1 128 16,-7 0 48-16,-6-1 16 0,-4 2 0 0,-3 0 0 15,-3-1 240-15,-6 0 48 0,-1 2 16 0,-5 0 0 16,-2-1 16-16,-1 1 0 0,-3 0 0 0,-1 0 0 16,0-1-64-16,-3 2 0 0,-2 0 0 0,-3 1 0 15,-7-2 64-15,10 1 16 0,-10-1 0 0,0 0 0 16,0 0-64-16,8 5-16 0,-8-5 0 0,5 8 0 16,-1 0-272-16,-1 0-176 0,-1 1 192 0,0 1-192 0,-1 1 144 15,1 1-144-15,-1 1 0 0,1 3 144 0,0-1-144 16,0 3 0-16,0-1 0 0,2 5 0 0,-1 3 0 15,1 2 0-15,3 2 0 0,-3 3 0 0,1 1 0 0,1 1 0 16,2 0 0-16,0 4 0 0,0 4-144 0,-1 4 144 16,1 3 0-16,1 3 0 0,-3 1 0 0,1 2-128 15,0 0 128-15,-1 2 0 0,-1 2 0 0,0 2 0 16,1 4 0-16,0-1 0 0,1 0 0 0,-1 1 0 16,1 0 0-16,0 0 0 0,-1 1 0 0,1-5 0 15,0 0 0-15,3-4 0 0,-1-2 176 0,0-3-176 16,-1-3 192-16,-1-1-192 0,0-2 304 0,-2-5-48 15,0-3-16-15,-2-5 0 0,-1-4-16 0,1-1 0 0,-1-3 0 0,-2-2 0 16,-2-3-64-16,0-2-16 0,0-2 0 0,-1-3 0 16,0 0-144-16,0-4 0 0,1 0 144 0,-1-1-144 31,-1-1-688-31,-2-2-208 0,-1-1-32 0</inkml:trace>
  <inkml:trace contextRef="#ctx0" brushRef="#br0" timeOffset="174936.09">9289 18765 23951 0,'0'0'2128'0,"-5"-3"-1696"0,5 3-432 0,0 0 0 0,0 0 688 0,0 0 48 0,0 0 16 0,0 0 0 0,0 0-752 16,11-1-368-16,1 0 48 0,1 1 0 0,2 0 320 0,2 0 0 16,-1 0 0-16,3 0 0 0,1 0 0 0,3 0 0 15,2-2 0-15,4 2 0 0,1 0 0 0,3 2 0 16,3-1 0-16,2 1 0 16,1 0 0-16,2-1 0 0,0 0 0 0,0-1 0 0,-1-1 0 0,2 0 0 15,0-1 0-15,6 1 0 0,2 0 0 0,3 1 0 16,2 1 0-16,-1-1 0 0,-3-1 0 0,0 0 0 15,2-2 0-15,4 1 0 0,5 1 0 0,3 0 0 16,3 1 0-16,-3-1 0 0,-2-2 192 0,2 0-64 0,3 1 0 16,2 1 0-16,4 1 16 0,-3 0 0 0,-3-2 0 15,1 0 0-15,1-1-144 0,3 1 0 16,2 1 144-16,-1 1-144 0,0-1 128 0,1-1-128 0,-2-1 128 0,2 1-128 16,4 2 0-16,-2 0 144 0,-3-2-144 0,1 0 0 15,-1-1 0-15,3 1 0 0,3 0 0 0,-1 1 0 16,-4-1 192-16,1-2-192 15,2-2 192-15,2 3-192 0,1 1 240 0,-1-2-64 0,-3-1-16 0,2 1 0 16,3-2 16-16,0 2 0 0,2-1 0 0,-4 0 0 16,-4-2-176-16,1 2 0 0,2-1 144 0,-3 1-144 15,0-1 128-15,-3 1-128 0,-5-1 128 0,0 1-128 0,0-2 0 16,-1 2 144-16,-1-1-144 0,-3 2 0 0,0-2 224 16,-4 2-64-16,-3 0-16 0,-1 0 0 0,0 0-144 0,-2-2 0 15,-2 1 0-15,-3-1 128 0,-2 2-128 0,-4-1 160 16,-4 1-160-16,-5 1 160 0,-2-2 80 0,-3 1 16 15,-3-1 0-15,-2 1 0 0,-3 0 96 0,-2-1 32 16,-3 1 0-16,-3 1 0 0,-2-1-64 0,-2 1-16 16,-8 3 0-16,0 0 0 0,0 0-16 0,6-4 0 15,-6 4 0-15,0 0 0 0,0 0-80 0,0 0-16 16,0 0 0-16,0 0 0 0,0 0-192 0,0 0-240 16,0 0 48-16,0 0 16 15,0 0-784-15,0 0-144 0,0 0-48 0</inkml:trace>
  <inkml:trace contextRef="#ctx0" brushRef="#br0" timeOffset="175061.46">14992 18416 32879 0,'-9'-12'1456'0,"9"12"304"0,-6-6-1408 15,6 6-352-15,0 0 0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1T11:50:36.269"/>
    </inkml:context>
    <inkml:brush xml:id="br0">
      <inkml:brushProperty name="width" value="0.05292" units="cm"/>
      <inkml:brushProperty name="height" value="0.05292" units="cm"/>
      <inkml:brushProperty name="color" value="#FF0000"/>
    </inkml:brush>
  </inkml:definitions>
  <inkml:trace contextRef="#ctx0" brushRef="#br0">3155 1572 26719 0,'-11'-6'1184'0,"11"6"240"0,-7-1-1136 0,0 0-288 0,2 1 0 0,5 0 0 16,0 0 1040-16,0 0 160 16,0 0 16-16,0 0 16 0,0 0-336 0,0 0-80 0,0 0-16 0,6 1 0 15,4 2-272-15,4-1-48 16,2-1-16-16,5 0 0 0,3 0 48 0,3-1 16 0,2-1 0 0,1 0 0 15,2-1-144-15,0-1-16 0,-1 0-16 0,0 1 0 16,-2-1-64-16,0-1-16 0,-2 1 0 0,0 1 0 16,-1 0-144-16,-4-1-128 0,-2 1 144 0,-4 1-144 0,-1-1 128 0,-3 2-128 15,-2 0 0-15,-3 0 144 16,-7 0-560-16,0 0-112 16,0 0-32-16,0 0 0 0,0 0-2800 0,0 0-560 0</inkml:trace>
  <inkml:trace contextRef="#ctx0" brushRef="#br0" timeOffset="571.45">3964 1286 23951 0,'0'0'2128'0,"-1"-6"-1696"0,0 2-432 0,1 4 0 0,0 0 2416 0,0 0 400 16,0 0 64-16,0 0 32 0,0 0-1696 0,0 0-320 15,-2 8-80-15,1 2-16 0,0 2-416 0,-1 2-96 16,1 0-16-16,0 4 0 0,-1 1-272 0,1 2 128 0,-1 1-128 0,0 2 0 15,-1 1 128-15,2-1-128 16,0-1 0-16,0 0 0 0,1-1 0 0,0-2 0 16,0-2 0-16,0-2 0 0,0-1 144 0,0-3-144 0,0-3 0 0,0-3 144 15,0-6 16-15,0 0 0 16,0 0 0-16,0 0 0 0,2-6 112 0,0-4 32 0,2-5 0 0,1-2 0 16,0-4-128-16,2-7-32 0,3-5 0 0,0-2 0 15,0-1-144-15,0 0 0 0,-1 0 0 0,0 4 0 16,-2 4 0-16,0 3 0 0,-2 1 0 0,1 6 0 15,-1 3 192-15,0 4 48 0,-2 2 16 0,0 3 0 0,-3 6-64 0,0 0 0 16,0 0 0-16,0 0 0 0,6 8-192 0,-1 2 0 16,-1 1 0-16,0 2-160 0,0 2 160 0,2 2 0 15,-2 3 0-15,2 2-128 0,-2 1 128 0,1 2 0 16,-2 4 0-16,2-1 0 0,1 0 0 0,1-2 0 16,-1-3-144-16,2-1 144 0,0-2-192 0,1-4 16 15,0-2 16-15,1-4 0 0,-1-4 160 0,1-1 0 16,0-4 0-16,0-4 0 0,0-3 0 0,1-4 192 15,1-3-32-15,2-6-16 0,1-4 16 0,2-5 0 0,-1-2 0 0,0-2 0 16,-2 2 96-16,0 1 0 16,1 2 16-16,-3 3 0 0,-2 2-112 0,-2 4-32 15,0 4 0-15,-1 3 0 0,-3 2 192 0,-1 2 48 0,1 3 0 0,-4 4 0 16,0 0-176-16,0 0-16 0,0 0-16 0,0 0 0 16,3 9-160-16,-2 2 0 0,-1 1 0 0,0 2 0 15,0 3 0-15,1 1 0 0,-1 1 0 0,1 3 0 16,0 2 0-16,1 2 0 0,-2 0 0 0,1 0 0 15,-2 1-544-15,1-2 16 0,1-1 0 0,1 2 0 16,0-2-1440-16,2-2-272 0,3-2-64 0,0-3-9280 16,-1-1-1840-16</inkml:trace>
  <inkml:trace contextRef="#ctx0" brushRef="#br0" timeOffset="932.81">4807 1536 28559 0,'0'0'2544'0,"0"0"-2032"0,0 0-512 16,0 0 0-16,0 0 768 0,-4 6 64 15,0 3 16-15,-3 1 0 0,0 1 240 0,-2 2 32 16,-1 0 16-16,0 3 0 0,0 1-480 0,0 2-80 16,0-1-32-16,2-1 0 0,-3 2-224 0,1 0-32 15,0-1-16-15,0 1 0 0,1-1-144 0,1-2-128 16,2 0 144-16,0-2-144 0,2-1 128 0,0-2-128 16,0-2 0-16,2-3 144 0,2-6 32 0,0 0 0 0,0 0 0 0,0 0 0 15,0 0 144-15,4-7 48 0,2-3 0 0,1-3 0 16,1-3-80-16,3-2-16 0,1-6 0 0,2 0 0 15,-1-2-144-15,1 1-128 0,0 0 192 0,0 4-192 16,-1 1 144-16,-2 1-144 0,-1 3 0 0,-1 3 144 16,-2 3 240-16,0 3 32 0,1 1 16 0,-3 3 0 15,1 1 128-15,-6 2 16 16,0 0 16-16,6 3 0 0,0 1-464 0,-1 3-128 0,1 1 0 0,-1 2 0 0,0 1-288 0,-1 1-80 16,-1 1-16-16,1 2 0 0,-2 0 384 0,-1 0 0 31,0 0 0-31,0 2 0 0,0 0 0 0,0 1 0 0,0 0 0 0,0-2 0 15,-1 1-560-15,0-1-144 0,0 0-16 0,0-2-16 16,0-1-3008-16,3-1-608 0</inkml:trace>
  <inkml:trace contextRef="#ctx0" brushRef="#br0" timeOffset="1105.88">4798 1791 28559 0,'-13'-8'2544'0,"8"6"-2032"15,1-1-512-15,0-1 0 0,-1 1 1776 0,5 3 256 16,0 0 48-16,0-4 16 0,0 4-800 0,0-5-144 0,1 1-48 0,3-1 0 15,0 2-720-15,5 0-128 0,0 0-48 0,3-1 0 16,1 1-208-16,2 1 0 0,3 0 0 0,1-1 0 31,0 0-1120-31,4 2-272 0,-2 0-48 0,4 0-15264 0</inkml:trace>
  <inkml:trace contextRef="#ctx0" brushRef="#br0" timeOffset="1874.55">5993 1074 23039 0,'0'0'1024'0,"0"0"192"0,3-7-960 0,-3 2-256 15,-5 0 0-15,5 5 0 0,-1-5 1920 0,1 5 320 16,0 0 80-16,0 0 16 0,0 0-688 0,0 0-144 16,0 0-32-16,0 0 0 0,0 0-832 0,0 0-160 15,4 7-32-15,-2 3-16 16,0 3-208-16,0 3-32 0,0 1-16 0,3 2 0 0,-4 1 16 0,2 1 16 0,-1 0 0 0,1 1 0 15,-1 1-208-15,1-1 128 0,-1 0-128 0,1 0 0 16,-1-1 128-16,2 0-128 0,-2-2 0 0,2 0 144 31,-2-1-144-31,1-2-224 0,0 0 48 0,2-2 16 16,0-2-1456-16,0-1-304 0,-2-2-48 0,-1-3-13584 0</inkml:trace>
  <inkml:trace contextRef="#ctx0" brushRef="#br0" timeOffset="2109.37">5812 1326 37839 0,'-12'-4'1664'0,"12"4"368"0,0 0-1632 0,-4-4-400 16,4 4 0-16,0 0 0 0,0-6 448 0,2 1 16 16,3 0 0-16,4 1 0 0,2 0-64 0,6-1-16 15,4 1 0-15,3 1 0 0,3-1-112 0,4 2-16 16,3-1-16-16,1 1 0 0,3-2-240 0,-3 0 144 15,-1-1-144-15,0 0 128 0,-1-1-128 0,-2 3 0 16,-2 0 144-16,-3 0-144 0,-2-1-160 0,-2 1-96 16,-3 1-32-16,-6 0 0 15,-2-1-272-15,-3 2-48 0,-8 1-16 0,0 0 0 16,0 0-1680-16,0 0-320 0</inkml:trace>
  <inkml:trace contextRef="#ctx0" brushRef="#br0" timeOffset="9476.06">7388 710 20271 0,'2'-18'1792'0,"-1"11"-1424"0,2-1-368 0,-1-2 0 15,1 0 1152-15,0 0 176 0,1-1 16 16,0 1 16-16,1 0 192 0,-1 0 48 0,1 1 0 0,-2 2 0 15,-2-2-640-15,1 3-112 0,-2 2-16 0,1 1-16 16,-1 3-48-16,0 0 0 16,0 0 0-16,0 0 0 0,0 0-336 0,-4 4-80 0,-2 3-16 0,0 3 0 15,-2 2-336-15,-2 3 128 0,-1 4-128 0,-2 3 0 0,-1 4 0 0,-5 10 0 16,-1 3 0-16,0 3 128 0,1 5-128 0,0 4 144 16,4 1-144-16,-1 3 160 0,2 2-160 0,2-1 0 15,2 0 0-15,3 0 0 0,5 0 0 0,2-1 0 16,2-2 0-16,2-2 0 0,-1-2 0 0,2-4 0 15,4-2 0-15,2 0 0 0,0-1 0 0,1-1 0 16,3-2 0-16,-1-2 0 0,1-2 0 0,2-3 0 16,1-3 0-16,3-4 0 15,2-4-800-15,5-2-96 0,3-5 0 0,1-4-9872 16,1-4-1968-16</inkml:trace>
  <inkml:trace contextRef="#ctx0" brushRef="#br0" timeOffset="9884.03">8035 1079 18431 0,'-7'-8'816'0,"7"8"160"0,-4-5-784 0,3 1-192 16,1 4 0-16,0 0 0 0,0-5 3920 0,0 5 752 15,0 0 128-15,0 0 48 0,6-2-3248 0,0 1-640 16,1 1-128-16,2 0-16 0,2 1-352 0,0 0-64 16,-1-1-16-16,-1 2 0 0,4 0-176 0,0 1-32 0,0-2-16 0,1 0 0 15,1 0-160-15,-1-1-256 16,0 0 64-16,0-1 16 16,3-1-2272-16,-2-3-464 0,3 0-96 0</inkml:trace>
  <inkml:trace contextRef="#ctx0" brushRef="#br0" timeOffset="10278.62">8524 714 25791 0,'1'-6'2304'0,"1"-1"-1856"0,2-3-448 0,2 1 0 16,0 0 1600-16,2 0 240 0,-1 1 32 0,2-1 16 16,2 2-512-16,1 2-96 0,1 0-32 0,0 3 0 15,-1 1-528-15,0 1-96 0,-2 1-32 0,-1 2 0 16,0 2-368-16,-2 0-80 0,-1 2-16 0,-2 1 0 15,-1 0-128-15,-2 2 0 0,-1 0 0 0,0 1 0 0,-1 2 0 0,-2 1 0 16,-1 0 0-16,0-2-176 0,-1 0 176 0,2-1-128 16,1-1 128-16,1-2-128 0,-1-3 128 0,2 2 0 15,2-1 0-15,1 1 0 0,-3-7 0 0,6 4 0 16,2 1 0-16,2-1 0 0,1 1 0 0,1-1 0 16,0 2 0-16,1-1 0 0,1 2 0 0,-2 0 0 15,-1 2 0-15,0-1 0 0,-1 0 0 0,0-1 0 16,-1 1 160-16,-1 1-160 0,-3-2 288 0,-2 2-32 15,-1-1-16-15,-2 1 0 0,-2 0 16 0,-1-1 16 16,-2 0 0-16,-1 0 0 0,-3-2 304 0,-2 1 48 0,-2-2 16 16,-4 0 0-16,2-1-112 0,-1 0-16 15,0-1 0-15,0-1 0 0,0 0-304 0,0-1-64 0,1 0-16 0,0-1 0 16,0 0-128-16,3 2 0 0,1-4-160 0,1 0 160 31,2-1-1600-31,1 0-240 0,3-2-32 0</inkml:trace>
  <inkml:trace contextRef="#ctx0" brushRef="#br0" timeOffset="10811.65">9059 645 15663 0,'0'0'1392'0,"0"0"-1120"0,0 0-272 0,0 0 0 16,0 0 4144-16,0 0 768 0,0 0 144 0,-1 7 48 15,0 2-3504-15,-1 2-704 0,-1 2-144 0,0 3-32 0,-1 0-400 0,1 1-64 16,-1-1-32-16,0 2 0 0,-1 1-224 0,0 1 128 15,3 1-128-15,-1-1 0 0,-2-1 0 0,2-2 128 16,0 0-128-16,0-3 0 0,2-2 0 0,0-2 128 16,1-2-128-16,1-3 0 0,-1-5 288 0,0 0-32 15,0 0-16-15,5-4 0 0,-1-4 384 0,2-3 80 16,-1-4 0-16,2-4 16 0,0-2-304 0,2-2-64 16,0-1-16-16,1-2 0 0,0-2-176 0,0 2-32 15,-1 0-128-15,-1 3 192 0,1 0-192 0,-1 3 176 16,-2 2-176-16,1 1 160 0,-1 5 128 0,-1 3 32 0,-1 3 0 15,1 2 0-15,-5 4-320 0,0 0 128 16,6 4-128-16,1 2 0 0,0 3 0 0,-2 2 0 0,1 1 0 0,-2 3-144 16,3 0 144-16,-1 3 0 15,1 2-144-15,-1 0 144 0,-2 0 0 0,0 0 0 0,2 1 0 16,-2-1 0-16,0-2 0 0,2 0 0 16,1-3 0-16,-1-2 0 0,-1-2 0 0,0-3 0 0,2-2 0 0,0-3 0 15,1-2 0-15,2-3 0 0,0-4 176 0,2-2-176 16,0-5 224-16,1-2-48 0,-1-3-16 0,2 0 0 15,-3 1-160-15,1 1 128 0,-1-3-128 0,-1 0 128 16,-1 2-128-16,0 1 0 0,-1 2 0 0,0 2 0 16,-2 2 0-16,0-1 128 0,-2 3-128 0,-1 3 0 0,-3 5 160 0,0 0-160 15,0 0 192-15,0 0-192 0,0 0 0 0,3 8 0 16,-2 3 0-16,0 0 0 0,0 2-144 0,1 2 144 16,0 1-128-16,1 0 128 0,-1 2-304 0,0 1 32 15,-1 2 0-15,1 5 0 31,2-4-624-31,1 0-112 0,2-1-16 0,1-4-16 0,2-1-2304 0,2-3-464 0,3-2-96 0</inkml:trace>
  <inkml:trace contextRef="#ctx0" brushRef="#br0" timeOffset="11064.87">9848 881 25279 0,'0'0'1120'0,"0"0"224"0,0 0-1072 0,0 0-272 15,-4 5 0-15,-2 0 0 0,2 2 992 0,0-1 144 16,1 0 16-16,1 1 16 0,1 1-176 0,1 0-32 15,1 0-16-15,1 0 0 0,1 0-352 0,2 1-64 0,0 0-16 0,2-2 0 16,1 0 288-16,0-4 48 0,1-2 16 0,1-2 0 16,0-2 96-16,1-1 32 0,0-2 0 0,-1-2 0 15,-1-3-128-15,0-1-32 0,-4 0 0 0,1-1 0 16,-3-1-256-16,-2-1-64 0,-2 2-16 0,-1 1 0 16,-3 0-160-16,-1 2-16 0,-3 2-16 0,-1 3 0 0,-1 2-304 15,-2 1 0-15,-2 4 0 0,1 1 0 16,0 2-320-16,1 2-192 15,-4 2-16-15,3 2-16 0,1 1-1376 0,1 0-256 0,2 0-64 0,1 2-16 16,1 2-1328-16,0-1-272 0</inkml:trace>
  <inkml:trace contextRef="#ctx0" brushRef="#br0" timeOffset="11413.24">8690 1298 30399 0,'-13'-1'2704'0,"-2"0"-2160"16,0 1-544-16,2 0 0 0,-3 0 1024 0,5 1 80 16,2 0 32-16,5 0 0 0,4-1-64 0,0 0-16 0,0 0 0 0,9 7 0 15,4-2-752-15,7 2-160 0,6-1-16 0,8 0-128 16,7-3 368-16,6-1-48 0,5-2 0 0,4-1 0 15,4 0-96-15,3 0-32 0,8 1 0 0,1-1 0 16,2-1-192-16,0-1 0 0,-3-1 128 0,3 2-128 0,0 2 0 0,-4-1 128 16,-4-1-128-16,-4 0 0 0,-7-2 0 0,-6 2 0 15,-4 0 0-15,-5 1 0 0,-7 0 144 0,-5 0-144 16,-4 1 128-16,-7 0-128 16,-3 0 144-16,-3 0-144 0,-5 0 160 0,-6 0-160 0,0 0 0 0,0 0-208 15,0 0 16-15,-8 2 0 16,-2 2-1824-16,-4 3-352 0,-4-1-80 0,-1 3-13168 0</inkml:trace>
  <inkml:trace contextRef="#ctx0" brushRef="#br0" timeOffset="11806.31">9045 1884 29487 0,'-2'-10'2624'0,"2"-1"-2112"0,1-1-512 0,1 0 0 0,3-1 816 0,0 0 48 16,3-3 16-16,1 2 0 15,2 1 64-15,2 1 16 0,2 1 0 0,1 1 0 16,-1 2-320-16,0 3-64 0,1 3-16 0,-2-1 0 16,-2 3-208-16,-1 1-32 0,0 3-16 0,-2 1 0 15,-2 4-112-15,-4 2 0 0,-3 2-16 0,-2 4 0 16,-3 0-176-16,-2 4 160 0,-3 2-160 0,-1 2 160 0,-1 1-160 0,-3 0 192 15,0 0-192-15,-1-2 192 0,0 0-192 0,1-1 0 16,0-1 0-16,3-1 0 0,2-3 0 0,3-3 128 16,0-2-128-16,3-2 0 0,0-2 176 0,3-1-48 15,2-2-128-15,3 0 192 0,0-2 192 0,4 0 16 16,0-2 16-16,3 0 0 0,3-1 0 0,0-1 0 16,2 0 0-16,3-1 0 0,0 0-208 0,2 0-32 15,1-1-16-15,1-2 0 0,-1 2-160 0,0-2 0 16,0-1-192-16,0 1 192 15,-2-1-1024-15,-2 1-64 0,1 0-32 0,-1 0 0 16,-2 1-2672-16,0-1-544 0</inkml:trace>
  <inkml:trace contextRef="#ctx0" brushRef="#br0" timeOffset="12089.68">9612 1808 34495 0,'-7'-9'1536'0,"7"9"304"0,0 0-1472 0,0 0-368 0,0 0 0 0,0 0 0 15,0 0 1232-15,0 0 176 0,0 0 48 0,0 0 0 16,0 0-912-16,0 0-176 0,0 0-48 0,-2 8 0 16,1 3-320-16,0 5 0 0,1 4 0 0,0-1 0 15,1 1 128-15,0 0-128 0,0 0 128 0,-1 0-128 0,0-2 128 0,1 1-128 16,-1 0 128-16,1-2-128 0,0 1 192 0,0-1-16 16,0-1-16-16,2-2 0 0,-1-1-160 0,1-1 192 15,1-1-192-15,2-1 192 0,1-3 0 0,1 0 16 16,0-2 0-16,2-1 0 0,1 0 112 0,2-2 0 15,1-2 16-15,2-1 0 0,-1-1-128 0,2 1-16 16,0-2-16-16,2 0 0 0,-2-1-384 0,-1-1-80 16,1 0-16-16,-1 0 0 15,-1 1-2288-15,1 0-464 0,-1-2-80 0</inkml:trace>
  <inkml:trace contextRef="#ctx0" brushRef="#br0" timeOffset="12528.62">10339 700 30399 0,'0'-17'1344'0,"0"12"288"0,2-1-1312 0,1 1-320 16,0-2 0-16,2 0 0 0,-1 1 1120 0,2 0 160 16,-1 1 16-16,3 2 16 15,1 0-144-15,1 2-16 0,0 1-16 0,1 2 0 0,1 2-496 0,2 1-112 16,2 3-16-16,3 4 0 0,1 3-256 0,1 5-48 15,2 4-16-15,0 4 0 0,-1 4-48 0,0 4-16 16,-1 5 0-16,-2 6 0 0,-2 7-128 0,-4 5 160 16,-2 3-160-16,-3 6 160 0,-5 4-160 0,-1 0 0 15,-4 2 0-15,-3-1 0 0,-1-6 160 0,-3-5-160 32,-5-3 192-32,-2-4-192 0,-3-4 224 0,-2-1-64 0,-2-4-16 0,-2-4 0 15,-2-6-1312-15,-3-1-272 0,-1-3-48 0,-3-1-10480 0,1-2-2080 0</inkml:trace>
  <inkml:trace contextRef="#ctx0" brushRef="#br0" timeOffset="13156.91">11542 933 30927 0,'0'0'1360'0,"0"0"304"0,0-6-1344 0,0 6-320 0,-4-2 0 0,4 2 0 16,0 0 960-16,0 0 112 0,0 0 16 0,-4 6 16 16,1 2-720-16,0 6-160 0,0 3-32 0,-1 4 0 15,0 4 96-15,-1 2 16 0,1 0 0 0,0 2 0 16,-1 2-112-16,3-2-32 0,-1 0 0 0,-1 1 0 31,1-2 32-31,1-1 0 0,0-2 0 0,2-2 0 0,2-1 80 0,0-1 32 0,1-1 0 0,2-3 0 0,0-1 208 0,2-2 64 16,1-4 0-16,-1-1 0 0,2-1 0 0,1-3 16 15,2-2 0-15,2 0 0 0,4-3-224 0,1 0-48 32,1-2-16-32,-1 0 0 0,2-1-112 0,-1 0 0 15,2-1-16-15,-2 1 0 0,-3 0-176 0,0-1 0 16,-2 1 0-16,0 1 0 0,-2 0 0 0,-1 1 0 16,-3 0 0-16,1 1 0 15,-3 1-464-15,0 1-128 0,-2 1-32 0,-5-3 0 16,5 7-1776-16,-2-1-352 0,-1 2-80 0,-1-1-13312 0</inkml:trace>
  <inkml:trace contextRef="#ctx0" brushRef="#br0" timeOffset="13801.84">12762 1088 25791 0,'0'0'2304'0,"0"0"-1856"16,0 0-448-16,0 0 0 0,0 0 1040 0,0 0 112 15,0 0 32-15,0 0 0 0,0 0 288 0,0 0 48 16,8-2 16-16,2-2 0 0,2 2-576 0,0 1-96 16,3 0-32-16,2 0 0 0,1 0-448 0,2 0-80 15,0 0-32-15,0 0 0 0,0-1-272 0,5 1-176 16,0 0 32-16,-4 1 0 15,0 0-2224-15,-7 1-448 0,0 0-96 0</inkml:trace>
  <inkml:trace contextRef="#ctx0" brushRef="#br0" timeOffset="13973.73">12773 1261 31039 0,'0'0'1376'0,"-4"0"288"0,4 0-1344 0,0 0-320 0,0 0 0 0,0 0 0 15,0 0 1152-15,0 0 144 0,0 0 48 0,0 0 0 16,6 2-624-16,4 0-112 0,2-1-32 0,4 0 0 15,1 1-272-15,3 0-64 0,2-2-16 0,2-2 0 32,3 1-576-32,-1-2-112 0,2-2-32 0,-1-2-16240 0</inkml:trace>
  <inkml:trace contextRef="#ctx0" brushRef="#br0" timeOffset="14447.02">14137 1154 18431 0,'0'0'1632'0,"-1"-4"-1312"0,-1-2-320 0,2 6 0 16,0 0 4672-16,0 0 848 0,2-4 176 0,2 0 48 15,2 1-4336-15,0 0-880 0,2 2-160 0,3-2-48 0,3 1-192 0,2 0-128 16,1 0 128-16,4 0-128 31,4-2-480-31,1 2-160 0,1-1-48 0,3 0-10896 0,2-2-2176 0</inkml:trace>
  <inkml:trace contextRef="#ctx0" brushRef="#br0" timeOffset="14983.53">14865 900 31551 0,'0'0'1408'0,"-4"-2"272"0,-1 1-1344 0,5 1-336 0,-6 0 0 16,0 1 0-16,1 1 768 0,-1 2 96 15,1 2 16-15,-2 3 0 0,0 0-368 0,0 5-80 16,1 2-16-16,0 4 0 0,-1 2-256 0,2 0-160 0,-1 0 192 0,1 1-192 16,1 0 160-16,0-1-160 0,2 0 128 0,0-1-128 15,-1-1 144-15,2 0-144 0,1-5 160 0,0-2-160 16,0-3 208-16,3-2-48 0,-1-2-16 0,-2-6 0 16,0 0 336-16,0 0 64 0,0 0 16 0,7-3 0 15,-1-5 224-15,1-4 48 0,0-4 16 0,3-4 0 16,1-4-416-16,1-4-96 0,-1-2-16 0,2-2 0 15,1 0-320-15,-1 1 0 0,-3 2 0 0,1 3 0 0,0 3 0 0,-2 2 0 16,-2 3-128-16,0 4 128 0,-1 3 0 0,0 3 0 16,-3 3 0-16,-3 5 0 0,0 0 0 0,0 0 128 15,0 0-128-15,5 9 0 0,-2 1 0 0,1 2 0 16,0 2-160-16,-1 2 160 0,-1 3-144 0,1 1 144 16,1 0 0-16,-2 1-144 0,0 1 144 0,1 0 0 15,2-3 0-15,-1 1 0 0,1-1 0 0,-1-3 0 16,2-1 0-16,-2-1 0 0,1-3 0 0,2-2 128 15,-1-3-128-15,0-1 0 0,2-2 128 0,0-3-128 16,0-2 160-16,1-4-160 0,1-2 256 0,1-3-32 16,2-4-16-16,2-1 0 0,-1-3-16 0,0-1-16 0,0-1 0 0,1 2 0 15,-1-2-176-15,-1 1 0 0,-1 5 0 16,-2 1 128-16,0 3 16 0,-1 3 0 0,-4 1 0 0,1 1 0 16,-2 3 48-16,-4 3 16 0,0 0 0 0,0 0 0 15,0 0-208-15,4 10 0 0,-1 2 0 0,-1 2 0 16,1 3 0-16,-1 2 0 0,0 0 0 0,0 2 0 15,0 0 0-15,1 1 0 0,0 0 0 0,0 2 0 0,0 0-256 0,1-2 48 16,0-2 16-16,1 1 0 31,1-1-1200-31,-1-4-224 0,2-1-48 0,1 0-16 0,1 0-1712 0,2-3-352 0</inkml:trace>
  <inkml:trace contextRef="#ctx0" brushRef="#br0" timeOffset="15252.19">15641 1257 11967 0,'0'0'1072'0,"0"0"-864"16,-6 1-208-16,1 3 0 0,-1-1 4000 0,0 3 752 0,-1 1 160 0,0 2 16 16,2 0-2896-16,1 1-592 0,-1 1-112 0,3 0-32 15,1 1-368-15,3 0-80 16,1 0-16-16,4 1 0 0,-2 0-256 0,3 0-48 0,3-1-16 16,2-2 0-16,2-2 64 0,1-1 0 0,2-3 0 15,-1-1 0-15,2-5-32 0,-1-1 0 16,-4-1 0-16,-1-3 0 0,0-2 80 0,-1-2 16 15,-1-2 0-15,-2-1 0 0,-1-3-16 0,-3 1 0 16,-1 0 0-16,-3-2 0 0,-1 1-112 0,-5 4 0 0,-1 0-16 0,-2 3 0 0,-2 1-224 0,-1 4-32 16,-1 0-16-16,0 3 0 0,-1 1-224 0,0 3 0 15,-2 1-144-15,2 3 144 16,0 2-1232-16,1 2-160 16,1 2-16-16,2 1-16 0,-2 1-2064 0,2 0-416 0</inkml:trace>
  <inkml:trace contextRef="#ctx0" brushRef="#br0" timeOffset="17408.84">6522 3541 11967 0,'0'0'1072'0,"0"0"-864"0,0 0-208 0,0 0 0 16,2-6 1664-16,-2 6 272 0,0 0 64 0,0 0 16 15,0-4-96-15,0 4-32 0,0 0 0 0,0 0 0 16,-2 8-1008-16,-1 2-208 0,0 2-32 0,-1 2-16 16,-1 4-112-16,1 0-32 0,0 5 0 0,-2 3 0 15,-1-1 96-15,2 1 32 0,-1 1 0 0,2-1 0 0,-4 2-224 0,3-2-64 16,-1-1 0-16,1-1 0 0,0-4-96 0,1 0-32 31,1-1 0-31,-2-3 0 0,2-2 256 0,0-3 64 0,-1-1 0 16,1-3 0-16,0 0-32 0,3-7 0 0,0 0 0 0,0 0 0 15,0 0 112-15,0 0 32 0,0 0 0 16,-1-7 0-16,1-3-64 0,0-3-16 16,1-2 0-16,1-4 0 0,1-4-240 0,2-2-48 0,0-4-16 0,3-2 0 15,1-2-240-15,1 0 0 0,0-2 0 0,1 4-160 16,0 3 160-16,-2 3 0 0,0 3 0 0,0 5-128 16,-1-1 128-16,-1 4 0 0,1 3 0 0,-2 3 0 0,-1 4 0 15,-5 4-160-15,7-1 160 0,-7 1-160 0,6 4 160 0,1 3-192 16,1 2 192-16,-2 2-192 0,0 1 192 0,0 1 0 15,1 3-144-15,-2 3 144 0,0 1 0 0,0 2 0 16,1 1-144-16,-1-1 144 0,0 0 0 0,-1 0 0 16,1 1 0-16,0-1 0 0,2-2 0 0,-2-1 0 15,0-5 0-15,-1-2 0 0,-1-3 0 0,2-2 144 16,-1-2-16-16,-4-5 0 0,0 0-128 0,7-1 160 16,-1-3-160-16,1-3 160 0,1-5 128 0,0-4 32 15,2-2 0-15,0-4 0 0,0-4-112 0,1 1-16 16,1 1 0-16,0 0 0 0,0-1-192 0,-1 3 0 15,0 1 128-15,0 5-128 0,-2 3 0 0,0 3 0 16,0 2 0-16,-3 3 0 0,1 1 208 0,0 3-48 0,-1 2-16 0,1 2 0 16,-2 1-144-16,1 4 192 15,0 2-192-15,1 2 192 0,1 2-192 0,-1 2 0 16,0 3 0-16,0 1-176 0,0-1 176 0,0 0 0 16,-1 1 0-16,1 3 0 0,1 0-192 0,-2 3-16 15,1-1 0-15,0 0 0 16,-1 1-1296-16,2-2-256 0,1-1-48 0,1-1-10160 0,1-4-2016 0</inkml:trace>
  <inkml:trace contextRef="#ctx0" brushRef="#br0" timeOffset="17785.03">7348 3922 26719 0,'0'0'1184'0,"0"0"240"0,0 0-1136 0,0 0-288 0,0 0 0 0,0 0 0 0,-2 6 1568 0,-2 1 256 15,0-2 48-15,-2 5 16 0,1 3-720 0,-4 3-144 16,1 0-16-16,1 2-16 0,0-1-512 0,-2 3-96 15,2 2-32-15,-1 0 0 0,1-1-96 0,1-1 0 16,-1-1-16-16,2-2 0 0,0 0-240 0,1-3 176 16,0-2-176-16,1-1 160 0,2-2 0 0,0-1 0 15,1-8 0-15,0 0 0 0,0 0 96 0,0 0 32 16,0 0 0-16,0 0 0 0,3-7 240 0,2-3 48 16,1-3 16-16,1-2 0 0,1-3-304 0,0-3-64 15,1-4-16-15,1-1 0 0,1 2-208 0,-1 1 0 0,0 1 0 0,1 2 0 16,-3 3 0-16,0 1 0 15,2 3 0-15,0 3 0 0,-3 3 208 0,2 2-48 16,-3 2-16-16,1 1 0 0,-7 2 16 0,6 2 0 16,-1 1 0-16,-1 3 0 0,-1 0-160 0,1 3 128 0,-1 2-128 0,0 2 128 15,1 2-128-15,-1 0 0 16,0 1 0-16,-2 3 0 0,0 1 0 0,1 0 0 16,-1 2 0-16,0-2 0 0,0-2 0 0,0 1-176 15,0-3 48-15,0 1 0 16,-2-2-608-16,1 0-112 0,1-2-32 0,0-2 0 0,-1-2-2144 0,0-2-432 15,1 0-96-15</inkml:trace>
  <inkml:trace contextRef="#ctx0" brushRef="#br0" timeOffset="17957.59">7283 4238 17503 0,'-6'-3'1552'16,"0"0"-1232"-16,0-1-320 0,0 1 0 16,0 1 3856-16,2 0 720 0,4 2 144 0,0 0 16 15,0 0-2672-15,0 0-528 0,1-6-128 0,2 2 0 16,2 1-896-16,2 0-160 0,3 0-32 0,4 0-16 15,4-1-304-15,3 1 0 0,3 0 0 0,1-2 0 0,2 0-304 0,0 1 48 16,1-1 0-16,-1 0 0 16,1-1-2848-16,-1 0-560 0</inkml:trace>
  <inkml:trace contextRef="#ctx0" brushRef="#br0" timeOffset="18397.37">8023 3688 25791 0,'0'0'2304'0,"0"0"-1856"16,0 0-448-16,0 0 0 0,0 0 2800 0,0 0 464 16,0 0 80-16,0 0 32 0,0 0-1776 0,0 0-336 15,0 0-80-15,7-1-16 16,2-1-656-16,2 1-128 0,3 0-16 0,2 0-16 0,2-1-352 0,2 0 128 0,2 1-128 0,2 0 0 31,1-1-528-31,1 0-176 0,-1 3-48 0,-3 0 0 16,-5 0-2832-16,-1 1-560 0</inkml:trace>
  <inkml:trace contextRef="#ctx0" brushRef="#br0" timeOffset="18585.34">7980 3908 34719 0,'0'0'1536'0,"-5"1"320"0,5-1-1472 0,0 0-384 0,0 0 0 0,0 0 0 0,0 0 1168 0,0 0 176 31,0 0 16-31,0 0 16 0,6 3-640 0,2-2-128 0,1 0-32 0,3-1 0 0,3-1-272 0,4-1-64 16,2-1-16-16,1 2 0 15,0 0-352-15,2 0-80 0,1-1-16 0,2 1-12256 16,1 0-2432-16</inkml:trace>
  <inkml:trace contextRef="#ctx0" brushRef="#br0" timeOffset="19400.62">9898 3460 16575 0,'0'0'736'0,"-7"-2"160"0,0 4-720 0,0-2-176 0,-1-2 0 0,1 2 0 15,7 0 2544-15,-5 2 464 0,-1 0 112 0,6-2 16 0,0 0-1200 0,0 0-224 16,0 0-48-16,0 0-16 0,0 0-736 0,0 0-144 31,10 1-16-31,3-1-16 0,4 0-112 0,3-1-32 0,-2-1 0 0,6 0 0 0,2 1-192 0,4 0-32 16,0-1-16-16,0 0 0 0,0-1-16 0,1-1 0 15,-1 0 0-15,0-1 0 16,-3 2-144-16,-2 0-48 0,-2-2 0 0,-3 2 0 0,-3-1-144 0,-1 0 128 16,-2 1-128-16,-2 0 128 0,-2 0-128 0,-2 0 192 15,-1 2-192-15,-7 1 192 0,5-3-192 0,-5 3-144 16,0 0 144-16,0 0-208 16,0 0-208-16,0 0-32 0,0 0-16 0,0 0 0 15,-5-1-1488-15,5 1-288 0,-6 0-64 0,6 0-13200 0</inkml:trace>
  <inkml:trace contextRef="#ctx0" brushRef="#br0" timeOffset="20045.5">10862 3126 35423 0,'0'0'1568'0,"0"0"320"0,0 0-1504 0,0 0-384 0,-4-1 0 0,4 1 0 15,-6 1 192-15,1 3-48 0,-1 1 0 0,1 5 0 16,0 3-144-16,1 3 192 0,-1 0-192 16,0 3 192-16,2 2-192 0,0 1 0 0,-1-3 0 0,2 1 0 0,0 0 0 0,2 0 0 15,-2 0 128-15,2-2-128 0,-1-1 224 0,1-3-32 16,1-3-16-16,1-1 0 0,-2-2 256 16,0-3 48-16,0-5 16 0,0 0 0 0,0 0 240 15,0 0 48-15,0 0 16 0,2-9 0 0,0-2-64 0,0-2-16 16,2-2 0-16,0-4 0 0,3-3-384 0,0-2-80 15,1-1 0-15,1-4-16 0,1-2-240 0,0 0 0 16,-1 1 128-16,0 1-128 0,1 2 0 0,0 2 0 16,0 7 0-16,0 1 0 0,-1 3 0 0,0 3 0 15,-3 2 0-15,2 4 0 0,0 0 0 0,-2 4-160 16,-6 1 160-16,7 2-128 0,0 2 128 0,-1 2-208 16,1 3 80-16,0 3 128 0,0 3-192 0,1 3 192 15,-1 1-192-15,0 1 192 0,-1 0-144 0,-1 4 144 0,-1 1 0 0,1 1 0 16,-1 1 0-16,3-2-128 0,-4-1 128 0,2-1 0 15,-1-1 0-15,0-3 0 0,1-3 0 0,-1-2 0 16,-1-3 0-16,2-4 0 0,-1 0 0 0,-4-7 144 16,6 2 0-16,0-3 0 0,2-3 0 0,2-5 0 15,-1-3 16-15,2-4 0 0,0-1 0 0,2-4 0 16,2-3-32-16,1-4 0 0,-2-3 0 0,3 1 0 16,1 0-128-16,0 2 0 0,-3 2 144 0,0 3-144 15,-2 2 0-15,-1 3 144 0,-2 3-144 0,-1 3 0 16,-2 4 240-16,0 3-64 0,-2 1-16 0,-5 4 0 15,0 0-160-15,7 1 160 0,-7-1-160 0,5 8 160 0,1 1-160 16,-2 2 0-16,2 4 0 0,-3 2-176 0,0 0 176 0,1 3 0 16,-1 2 0-16,1 1-128 0,1 2 128 0,0-1 0 15,1 0 0-15,-1-1 0 0,2-1-272 0,1 0-32 16,-1-1 0-16,3 0 0 16,2-2-1488-16,2-2-320 0,-1-3-48 0,2-1-16 31,2-4-1552-31,1-3-320 0</inkml:trace>
  <inkml:trace contextRef="#ctx0" brushRef="#br0" timeOffset="20281.62">11782 3286 7359 0,'0'0'656'0,"0"0"-528"16,0 0-128-16,-4 5 0 0,-3 1 4272 0,0 0 816 15,0 2 160-15,-1 1 48 0,0 2-3184 0,2 1-624 0,0 1-128 0,1 1-16 16,0 0-400-16,2-1-80 31,1 0-16-31,2 0 0 0,1-1-112 0,1 0-32 16,0-1 0-16,3-2 0 0,0-1-48 0,3-3-16 0,1 0 0 0,1-2 0 15,-2 0 0-15,1-1-16 16,0-4 0-16,0-1 0 0,0-2-96 0,-1-2-16 0,0-2 0 0,0-2 0 16,-2-2-80-16,0-2-32 0,-2-2 0 0,-2 1 0 15,0 0-160-15,-2 2-48 0,-3 2 0 0,0 2 0 16,-1 1 64-16,-1 3 0 0,-2 1 0 0,-1 3 0 16,-2 1-256-16,-1 2-240 0,0 2 48 0,-1 3 16 15,-1 1-1376 1,-1 4-288-16,0 4-48 0,1 1-16480 0</inkml:trace>
  <inkml:trace contextRef="#ctx0" brushRef="#br0" timeOffset="20690.39">10651 3821 4607 0,'-18'-3'192'0,"11"2"64"0,-2 0-256 0,-1 0 0 0,0-1 0 0,1 1 0 15,3 2 7232-15,6-1 1408 0,0 0 288 0,0 0 48 16,0 0-6592-16,9 3-1312 0,3 0-272 0,5-1-48 15,9 1-368-15,4-1-64 0,3-1 0 0,7-2-16 16,5-1-96-16,6-1-16 0,5 1 0 0,3 0 0 16,4-1-192-16,2-1 176 0,0 0-176 0,3 1 160 15,2-1-160-15,1 1 0 0,-1-1 0 0,-3-1 0 16,-3 1 0-16,-2 1 0 0,-7-1 128 0,-4 2-128 16,-3 0 0-16,-7 1 0 0,-3 0 0 0,-5 0 128 0,-6 0-128 0,-4-1 192 15,-4 2-192-15,-3 0 192 0,-5-1-64 0,-3 1-128 16,-1 0 192-16,-7 0-64 0,0 0-256 0,0 0-64 15,0 0-16-15,0 0 0 16,-4 6-1440-16,-4 0-272 0,-2 1-64 0,-3 0-14656 16</inkml:trace>
  <inkml:trace contextRef="#ctx0" brushRef="#br0" timeOffset="21287.24">11365 4447 20271 0,'-5'-14'1792'0,"2"9"-1424"0,1-2-368 0,1-1 0 0,0-2 1584 0,1 0 240 15,-1 2 48-15,2-2 16 0,1-1 240 0,4 0 48 16,-1 1 16-16,3-1 0 0,2 1-1008 0,2 0-208 15,-1 0-32-15,2 2-16 0,1 2-432 0,2 0-96 16,-1 1-16-16,1 2 0 0,-2 1-128 0,-1 2-16 16,-1 2-16-16,-1 1 0 0,0 1-96 0,-2 3-128 15,-1 2 176-15,-3 3-176 0,-3 2 160 0,-1 3-160 0,-2 0 128 0,-2 3-128 16,-4 0 144-16,0 1-144 0,-3 0 160 0,-1-1-160 16,-2 2 128-16,-2 2-128 15,0 0 0-15,1-1 144 0,0-1-144 0,2-2 0 0,1-3 0 0,4-1 0 16,1-4 0-16,2-1 0 15,2-2 0-15,2-2 0 0,1 0 192 0,2-1-64 0,1 1 0 0,5-3 0 16,0 0 128-16,5-2 0 0,2-1 16 0,2 0 0 16,3-2-32-16,2 0-16 15,3-1 0-15,0-2 0 0,0 0-64 0,2 0-16 0,-2-1 0 0,0 1 0 16,-2-1-144-16,-1 0 160 0,-2 2-160 0,-2-1 160 0,-2 1-160 0,-1 0 0 16,-3-1 144-16,-2 2-144 15,-2 0 0-15,-3 1 0 0,-6 1 0 0,0 0-192 16,0 0-1792-16,0 0-384 0,0 0-64 15</inkml:trace>
  <inkml:trace contextRef="#ctx0" brushRef="#br0" timeOffset="22355.77">5886 2852 11055 0,'-3'-16'976'0,"1"8"-784"16,1-2-192-16,1 0 0 0,0 0 1584 0,0 1 272 15,0-1 48-15,0 0 16 0,0-1-736 0,0 1-144 16,1 1-16-16,1 1-16 0,-1 1-80 0,0 0-16 16,0-2 0-16,1 4 0 0,0-1-208 0,2 2-32 15,-4 4-16-15,0 0 0 0,0 0-336 0,0 0-64 16,6 2 0-16,0 2-16 0,-1 2-240 0,0 3 0 16,-2 2-192-16,0 3 192 0,-1 4 0 0,1 1 0 0,-2 3 0 0,0 3 0 15,0 2 160-15,0 4-160 16,0 2 160-16,0 3-160 0,0 3 0 0,0 5 0 15,0 4 0-15,1 4 0 0,0 2 0 0,0 3 0 16,0 3 0-16,0 6 0 0,1 5 0 0,0 3 0 0,0 3 0 0,3 38 0 16,-2-12 128-16,2-4-128 0,-3-2 0 0,2-5 0 15,1-6 0-15,0-1 0 0,0-2 0 0,1-1 0 16,-1 2 336-16,2-7-16 0,-2-6-16 0,1-3 0 16,0-2 16-16,-1-3 0 0,-1-2 0 0,-1-3 0 15,0-4 80-15,1-2 32 16,-2-3 0-16,0-3 0 0,1-5-96 0,-1-4-16 0,0 0 0 0,0-4 0 0,-3-3-96 0,0 0-32 15,0 0 0-15,0-3 0 0,0-4 0 0,0-3 0 16,-2-3 0-16,1-1 0 0,0-3-192 0,0-3 0 16,1-10 0-16,0 0 0 15,0 0-656-15,0 0-176 0,0 0-48 0,0 0-8880 16,-5-7-1776-16</inkml:trace>
  <inkml:trace contextRef="#ctx0" brushRef="#br0" timeOffset="23286.09">5784 2781 3679 0,'-9'-14'320'0,"3"5"-320"15,1 0 0-15,-2 1 0 0,1 1 2528 0,-1 0 432 16,1 0 96-16,1 2 16 0,1-1-1440 0,4 6-288 16,-5-6-48-16,5 6-16 0,-4-6-512 0,4 6-128 15,0 0 0-15,0 0-16 0,-4-7-304 0,4 7-64 16,0 0-16-16,0 0 0 0,0 0-240 0,6-6 0 0,2 1 128 0,0 0-128 15,1 2 0-15,2 1 0 0,4-1 0 0,-3 2-160 16,3-1 160-16,5 0 0 31,2 0 0-31,3 0 0 0,4 0 224 0,3 1-32 16,4 0 0-16,4-1 0 0,1-1-64 0,2-1 0 16,-1 0-128-16,3 0 192 0,2 0-192 0,2 2 144 0,4 1-144 0,4 0 128 15,3-1-128-15,1-2 0 0,-1-1 0 0,2 1 128 16,-2-1-128-16,3 2 0 0,5 1 0 0,2-2 0 15,-1-1 0-15,2-1 0 0,1 2 0 0,3 1 0 0,1 0 0 0,3-1 0 16,-1-3 0-16,2 1 0 0,-1 1 0 0,4 1 0 16,3-1 0-16,-2-1 0 0,-1 1 0 0,1-1 0 15,0 2 0-15,1-2 128 0,0 1-128 0,-1-1 0 16,0 1 0-16,1 0 128 0,0 2-128 0,0 0 0 16,-2-2 0-16,-2 2 0 0,0-3 0 0,3 3 128 15,1 1-128-15,-2 0 0 0,-1-4 0 0,0 3 0 16,2 1 0-16,1 0 0 0,0-2 0 0,0 1 0 15,-2 0 0-15,1 0 0 0,2 1 0 0,-1 1 0 16,-1-1 0-16,-1 0 0 0,-2 0 128 0,2 0-128 16,2 1 128-16,-3-1-128 0,-2 0 192 0,0 1-32 0,-1 0-16 0,-3 0 0 15,2 0 32-15,0-1 0 0,-4 1 0 0,-1 0 0 16,0-1-48-16,1 1 0 0,-3 0 0 0,3 0 0 16,-3 0-128-16,0 0 0 0,-4-2 144 0,0 2-144 15,0 0 128-15,-1 0-128 0,-2 0 128 0,-3-1-128 16,-3 1 192-16,-3-2-48 0,-4 1 0 0,1-1 0 0,-2 1 272 0,-3 1 48 15,-3-2 16-15,-3 2 0 16,-3-1-32-16,-4 0-16 0,-4 0 0 0,-3 0 0 0,-1-2-112 16,-5 2 0-16,-3 0-16 0,-2 0 0 15,-3-1-16-15,-2 1 0 0,-2 1 0 0,-2 0 0 0,-1 0-128 0,-6 1-32 16,0 0 0-16,0 0 0 0,0 0-368 0,0 0-80 16,0 0 0-16,0 0-16 15,0 0-640-15,0 0-128 16,-2 5-32-16,-3 2 0 0,1 0-1616 0,-1-2-320 0</inkml:trace>
  <inkml:trace contextRef="#ctx0" brushRef="#br0" timeOffset="23728.62">12650 2484 4607 0,'0'0'192'0,"0"0"64"16,0 0-256-16,0 0 0 0,4-6 0 0,-3 2 0 0,-1 4 3344 0,0 0 624 0,5-6 128 0,-5 6 32 15,0 0-2432-15,0 0-480 16,5-2-112-16,-5 2-16 0,0 0-368 0,7 0-80 0,-7 0 0 0,5 4-16 16,-5-4-416-16,5 7-80 0,-1 1 0 0,1 2-128 15,-1 1 144-15,-1 0-144 16,1 0 0-16,-2 2 144 0,1 2-144 0,0 2 192 0,1 3-192 0,-1 1 192 16,-1 1 0-16,1 3 0 0,1 2 0 0,-1 3 0 15,0 2 32-15,1 1 16 0,-2-1 0 0,1 2 0 0,0 2-16 0,1 2 0 16,-2 0 0-16,0 4 0 0,0 2 32 0,1 3 16 15,-1 3 0-15,-1 2 0 0,0 0-64 0,0 1-16 16,-1-1 0-16,1 3 0 0,-1 2-48 0,0 2-16 16,0 3 0-16,1 0 0 0,0-2-128 0,0 1 160 15,1-1-160-15,0 3 160 0,0 2-160 0,1-1 160 16,1-3-160-16,0 1 160 0,-3-3-32 16,1 1-128-16,0-1 192 0,1 1-64 0,-1 1 32 0,0-2 0 15,0-5 0-15,-1-2 0 0,0-3-160 0,1-1 160 16,-1-2-160-16,0-1 160 0,0-4-160 0,-1-2 0 15,0 1 144-15,0-3-144 0,-1-1 192 0,0-6-48 16,-2-2 0-16,1-3 0 0,-1-1 48 0,0-2 0 16,0-1 0-16,-2-2 0 0,1-3-416 0,-1-1-80 0,0-3-16 0,-2-1-9632 31,-1 0-1936-31</inkml:trace>
  <inkml:trace contextRef="#ctx0" brushRef="#br0" timeOffset="24859.56">6012 5568 6447 0,'0'0'576'0,"0"0"-576"16,-5 2 0-16,0 2 0 0,1 0 1920 0,4-4 288 15,-4 2 48-15,4-2 16 0,-6 3-768 0,6-3-160 16,-5 1-16-16,5-1-16 0,0 0-224 0,0 0-64 16,0 0 0-16,0 0 0 0,0 0-256 0,0 0-64 15,0 0-16-15,0 0 0 0,0 0-304 0,6 2-48 16,2 1-16-16,2-1 0 16,2-1-32-16,2-1-16 0,3-1 0 0,3 1 0 0,2 0-16 0,1 0 0 15,3-2 0-15,11-1 0 16,2-2-80-16,-12 2-32 0,4 0 0 0,3 0 0 0,5 0-144 0,4 1 160 0,4-1-160 15,3 0 160-15,0-3-160 0,4 1 0 16,1-1 0-16,3 1 128 0,4-1-128 0,3 1 0 0,2-1 0 0,0-1 128 16,0 0-128-16,1 0 0 15,3 1 0-15,1-1 0 0,3 1 0 0,0 1 0 16,-5-1 0-16,3 2 0 0,0 0 0 0,0-1 0 0,2 1 0 0,-1 1 0 16,-4-1 0-16,1 2 128 0,-2-1-128 0,2-1 0 15,2 3 0-15,0 0 0 0,-2 0 0 0,-1 0 0 16,-1 0 0-16,-1 0 0 0,3 0 0 0,2 0 0 15,0 1 0-15,-1-1 0 0,-1-3 0 0,0 2 0 16,1 0 0-16,0 0 128 0,2-2-128 0,0 2 0 0,-3 0 0 16,2 0 0-16,1 0 0 0,0 0 0 0,-1 1 0 0,0 0 0 15,0 0 0-15,1 0 0 0,1 0 128 0,0 1-128 16,2 0 128-16,-1 0-128 0,-2-1 0 0,2 0 0 31,1-1 0-31,1-1 0 0,0 2 0 0,1-1 160 0,1 0-160 0,-1 0 160 0,2-2-160 0,1 2 192 16,-5-1-192-16,1 0 192 0,-1 0-192 0,1 1 0 15,2 0 0-15,-2 0 0 0,-3-2 144 0,-1 1-144 0,-3 0 160 0,0 0-160 32,-2 0 192-32,0 1-64 15,-4 0-128-15,-1-1 192 0,-6-2 16 0,-2 1 0 0,-1 1 0 0,-2-1 0 16,0 2-16-16,-2 0 0 0,-4 0 0 0,-2-1 0 16,-4-1-32-16,-4 0-16 15,-2-1 0-15,-6 1 0 0,-4-1 96 0,-3 1 16 0,-2 0 0 0,-4 0 0 16,-2 1 192-16,-3 0 32 0,-1-1 16 0,-3 1 0 15,-2 1 16-15,-5 2 0 0,0 0 0 0,0 0 0 16,0 0-240-16,0 0-32 0,0 0-16 0,0 0 0 0,0 0-224 16,0 0 0-16,0 0 0 0,0 0 0 15,-7 1-784 1,7-1-48-16,-8 2-16 0,3 2 0 0,5-4-2368 16,-5 5-480-16</inkml:trace>
  <inkml:trace contextRef="#ctx0" brushRef="#br0" timeOffset="24984.54">12832 5327 17503 0,'0'0'1552'0,"0"0"-1232"16,0 0-320-16,-3-4 0 0,-2 1 1136 0,0-1 160 15,-2 0 48-15,0 1 0 0,0 0-1088 0,0 2-256 16</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1T11:52:37.37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15942 12470 12895 0,'0'0'576'0,"0"0"112"0,0 0-560 0,0 0-128 0,0 0 0 0,5-6 0 0,-2 0 1040 0,0 0 176 15,2 2 48-15,1-1 0 0,1 2-560 0,2 0-128 16,0-2 0-16,5 2-16 0,1 0-224 0,2-1-32 16,0 2-16-16,4-1 0 0,2 0-144 0,0-2-16 15,0 0-128-15,0-2 192 0,1-1-192 0,-1 2 144 16,0-1-144-16,-1 2 128 0,-1-1-128 0,-2 1 128 16,-1 0-128-16,-1 2 128 0,-2-1-128 0,-2-1 0 15,-2 1 0-15,-1 1 128 0,-2-1-128 0,-2 1 128 16,-6 3-128-16,0 0 128 0,0 0-128 0,0 0 128 15,0-4-128-15,0 4 128 16,-5-4-272-16,-2 3-64 0,-3 1-16 0,-2 2 0 16,-2 2-368-16,-3 0-80 0,-1 3-16 0,-2 0 0 0,-2 3 288 0,1 0 48 0,0 1 16 0,-2 1 0 15,-1 0 96-15,4-2 32 16,-1-1 0-16,4-1 0 0,1-2 208 0,3-1 160 16,1-2-32-16,2-1 0 0,1-1 688 0,4 0 128 15,-1-1 16-15,6 0 16 0,0 0 160 0,0 0 16 0,0 0 16 0,0 0 0 16,0 0-288-16,0 0-64 0,6-5-16 0,-1 1 0 15,4-2-224-15,2 1-64 0,2-1 0 0,3 1 0 16,2-3-176-16,2 0-32 0,0 0-16 0,0 1 0 16,-2-1-144-16,2 1-16 0,-2 1-128 0,-1-1 192 15,0 1-192-15,-3 0 128 0,-1 1-128 0,-2 0 0 16,-1 2-176-16,-2 0-128 0,-1 0-16 0,-7 3-16 16,0 0-496-16,0 0-112 0,0 0-16 0,0 0 0 15,-5 4-352-15,-6 1-80 0,-4 2-16 0,2-1 0 16,-4 2 336-16,-8 5 64 0,-1 1 16 0,7-6 0 0,-4 2 640 0,-2 0 128 31,1-1 32-31,1-1 0 0,0-2 192 0,2 0 0 0,2-2 0 0,4-1 0 0,3 0 752 0,2-1 192 16,1 0 32-16,3-1 16 0,6-1 32 0,0 0 16 15,0 0 0-15,0 0 0 0,0 0-208 0,0 0-32 16,0 0-16-16,9-2 0 0,7 0-112 0,-2-2-32 16,3-1 0-16,2-1 0 0,3 0-176 0,2-1-32 15,0 1-16-15,-1-1 0 0,0-1-224 0,-1 1-64 16,0-1 0-16,0 0 0 0,-4 2-128 0,-1-1-144 15,0 0 144-15,-2 2-208 16,-1 1-496-16,-2-1-80 0,-2 1-32 0,-1 0 0 16,-1 2-224-16,-3 0-48 0,-5 2-16 0,0 0 0 15,0 0-224-15,0 0-32 0,0 0-16 0,0 0-5008 16,0 0-992-16</inkml:trace>
  <inkml:trace contextRef="#ctx0" brushRef="#br0" timeOffset="252.23">16431 12343 8287 0,'-10'-6'736'0,"10"6"-592"16,-7-3-144-16,0 1 0 0,1 1 512 0,-2 0 80 15,-8 0 16-15,4 2 0 0</inkml:trace>
  <inkml:trace contextRef="#ctx0" brushRef="#br0" timeOffset="24050.92">21627 4243 14623 0,'0'0'640'16,"-7"0"144"-16,-1 0-624 0,-1 0-160 0,0 0 0 0,1-1 0 0,-2 1 1408 0,2 0 240 0,1-1 48 0,-1 1 16 15,2 0 0-15,0-2 0 0,1 2 0 0,5 0 0 16,0 0-496-16,0 0-80 0,0 0-32 0,0 0 0 0,0 0-496 0,5 4-96 16,4-2-32-16,5 0 0 15,5 0 32-15,4 2 0 0,2-3 0 0,7-1 0 0,6-2-32 0,7 0 0 16,4 1 0-16,9 1 0 0,5 0-160 16,2 0-16-16,2-1-16 0,7 0 0 0,7-1-160 0,5-1-128 15,3-2 192-15,6 0-192 0,4-2 0 0,3-1 0 16,-1 0 0-16,3-1 0 0,1 1 0 0,-3 3 0 15,-6 0 0-15,-5 2-192 0,-8 0 192 0,-5 2 0 16,-4 1-160-16,-5 0 160 0,-5 1-128 0,-4 0 128 16,-10 0-160-16,-3 0 160 0,-8-2-128 0,-6 1 128 0,-4 0 0 0,-5-1-144 15,-4 0 144-15,-4 0 0 0,-3-1-144 0,-3 2 144 32,-3-1-192-32,-7 1 48 15,0 0 0-15,0 0 0 16,0 0-288-16,-5-2-48 0,-1 0-16 0,-4 1 0 0,-3 0-1504 15,-5 1-304-15,-4 2-64 0,-7 0-10432 0</inkml:trace>
  <inkml:trace contextRef="#ctx0" brushRef="#br0" timeOffset="24444.86">22077 4426 20271 0,'-17'-2'1792'0,"-2"0"-1424"16,-4 0-368-16,-1 0 0 0,1-1 608 0,2 1 48 16,3 0 16-16,2 1 0 0,1 1 480 0,4 0 80 15,2 0 32-15,4 1 0 0,5-1-304 0,0 0-48 16,0 0-16-16,5 4 0 0,4 2-416 0,6-1-96 16,7 0 0-16,7-1-16 0,5 0 80 0,6-2 32 15,5-1 0-15,6 1 0 0,8 0-32 0,8 0 0 16,9 1 0-16,5-1 0 0,3 0-128 0,7-1-48 15,8 0 0-15,1-1 0 0,0-1-144 0,5 1-128 16,3 2 144-16,-5-1-144 0,-5 1 0 0,-2 0 128 0,-3 1-128 0,-5 0 0 16,-4 1 0-16,-10-1 128 15,-8-1-128-15,-8 0 0 0,-7 1 208 0,-4-1-48 16,-8-1-16-16,-5-1 0 0,-6 0-144 0,-5 0 0 16,-3-1 0-16,-7 0 128 0,-3-2 16 0,-3 1 0 15,-7 2 0-15,4-4 0 0,-4-2-384 0,-2 1-80 0,-4 0 0 0,-1 1-16 31,-1 0-2416-31,-2 0-464 0</inkml:trace>
  <inkml:trace contextRef="#ctx0" brushRef="#br0" timeOffset="25700.05">3658 4941 12895 0,'0'0'1152'0,"0"-5"-928"15,3-2-224-15,-2 1 0 0,1-2 1488 0,0 0 256 16,-1-1 48-16,1 1 16 0,-1 0 96 0,2 0 16 15,-1 0 0-15,1 1 0 0,0-1-560 0,1 1-96 16,-1 0-32-16,0 0 0 0,2 2-464 0,-1 0-80 16,-1 1-32-16,-3 4 0 0,4-5 96 0,-4 5 16 15,0 0 0-15,0 0 0 0,0 0-128 0,0 0-32 16,3 7 0-16,-2 1 0 0,-2 2-224 0,0 3-64 16,0 2 0-16,0 2 0 0,-1 0-192 0,-1 1-128 0,1 1 160 0,0 0-160 15,-1 2 128-15,0-1-128 0,2-1 0 0,1 0 144 16,0-2-144-16,1 0 0 15,2-3 0-15,0-1 0 0,1-1 0 0,2-2 0 16,0-1 0-16,2-4 0 0,1 1 0 0,1-2 0 0,0 1-128 16,1-4 128-16,1-2 0 0,0-1 0 0,0-3 0 0,1-1 0 15,2-3 0-15,-2-3 0 0,1-4 0 0,0-1 128 16,0-4 0-16,-1-2-128 0,-1-4 192 0,-1 0-64 0,-1-2-128 0,-1 1 128 16,-2 0-128-16,-1 3 128 0,-3 2-128 0,-1 2 128 15,-2 2-128-15,0 4 128 0,-4 1 64 0,1 3 16 16,-3 2 0-16,-1 2 0 0,0 1 176 0,-1 4 16 15,0 1 16-15,1 2 0 0,-1 1-176 0,0 2-48 16,2 0 0-16,-2 3 0 0,0 3-192 0,2 0 0 16,-1 1 0-16,3 0 0 0,1 1 0 0,1-1 0 15,0 0-160-15,2 0 160 0,2 0 0 0,2 0 0 16,0-1 0-16,0-1 0 0,2 0-128 0,-1-1 0 16,2 0 0-16,1-2 0 15,-1 0-240-15,3-2-32 0,-2-1-16 0,1 0 0 16,0-2-512-16,0-1-96 0,1-1-32 0,0-2 0 15,1-2-1696-15,-1 1-320 0,1-3-80 0,2-2-16 0</inkml:trace>
  <inkml:trace contextRef="#ctx0" brushRef="#br0" timeOffset="26930.53">4461 4861 11967 0,'0'0'528'0,"1"-7"112"0,-2 0-512 0,2-1-128 0,1 1 0 0,-2 1 0 0,0-2 3792 0,1 1 736 0,0 1 144 0,1 0 16 0,0 1-2720 0,1-1-560 16,2 1-96-16,-1 0-32 0,0 0-624 0,1 2-128 16,1 0-16-16,0 2-16 0,2 1-192 0,0 3-48 15,-2 0 0-15,1 1 0 0,-1 2 80 0,1 0 16 16,1 3 0-16,-4 1 0 0,0 1 96 0,0 2 32 16,-2 2 0-16,0 0 0 0,-2 1-208 0,-1 1-32 31,-1 1-16-31,-1 0 0 0,-2 1-80 0,1 0-16 15,-2-1 0-15,1 0 0 0,-1-2-128 0,1-1 128 0,-1-2-128 0,1-1 128 16,1-2-128-16,3-3 0 16,-1-1 0-16,2-6 128 0,0 0-128 0,0 0 0 0,0 0 0 0,0 0 0 15,0 0 0-15,6-3 0 0,-1-3 128 0,3-2-128 16,0-5 0-16,1-2 0 0,2-4 0 0,0-2 128 0,0 1-128 16,0-4 0-16,2 0 0 0,-2 1 0 15,-2 2-160-15,0 3 160 0,-2 1 0 0,-2 3-144 0,0 2 144 0,-2 3 0 16,-1 1 0-16,-2 8 128 15,0 0 192-15,0 0 32 0,0 0 16 0,0 0 0 0,0 0 0 16,-6 3 0-16,-1 3 0 0,2 3 0 16,-1 2-368-16,2 2 0 0,-1 1 0 0,2 2 0 0,1-1 0 0,2 2 0 15,0-1 0-15,1 1 0 0,2-1 0 0,3 1-128 16,-1-2 128-16,3 0-128 16,0-1-272-16,1-2-48 15,4 0-16-15,0-2 0 0,1-2-496 0,4-1-80 0,-1-3-32 0,2-1 0 16,-1-3-1680-16,0-4-352 0,2-1-64 0</inkml:trace>
  <inkml:trace contextRef="#ctx0" brushRef="#br0" timeOffset="27179.26">4956 4644 35135 0,'0'0'1552'0,"0"0"320"0,0 0-1488 0,0 0-384 16,0 0 0-16,0 0 0 0,-3-2 512 0,3 2 16 15,0 0 16-15,0 0 0 0,0 0 48 0,-1 8 16 0,1 1 0 0,1 2 0 16,0 1-208-16,1 3-32 0,2 2-16 0,-1 1 0 15,1 4-16-15,-1 2 0 16,-2 0 0-16,0 1 0 0,-2 1-96 0,0 4-32 0,-3 1 0 16,0 0 0-16,-2-2-16 0,0 1 0 0,-2-1 0 0,0 0 0 15,0-1-192-15,-2-2 144 0,-1-1-144 0,-1 0 128 16,-1-3-320-16,1 0-64 0,-1-4 0 0,-1-1-16 31,-2-3-624-31,-1-1-112 0,-1-1-16 0,0-4-16 16,-1-3-1520-16,-1-3-320 0,0-3-48 0,-1-4-11328 0</inkml:trace>
  <inkml:trace contextRef="#ctx0" brushRef="#br0" timeOffset="27398.85">4392 4836 20271 0,'-12'-20'1792'0,"6"11"-1424"15,1-2-368-15,-2 1 0 0,0 1 1408 0,-1 1 224 16,0-1 32-16,1 2 16 0,-1 2 0 0,1 1 0 16,2 2 0-16,-1 1 0 0,0 2-400 0,-1 1-96 15,2 4-16-15,1 3 0 0,-2 5-608 0,1 2-128 16,0 3-32-16,0 3 0 0,2 2-80 0,0 2-32 15,1 0 0-15,0 3 0 0,2 1-288 0,3 1 128 16,1 0-128-16,3 0 0 0,1-3 0 0,3 1 0 16,3-1 0-16,0-3 0 0,1-1-240 0,3-2-48 15,1-3-16-15,3-2 0 16,3-1-880-16,4-3-176 0,0-3-48 0,8-4-9008 16,2-2-1808-16</inkml:trace>
  <inkml:trace contextRef="#ctx0" brushRef="#br0" timeOffset="27570.74">5558 4835 37839 0,'0'0'1664'0,"1"-6"368"0,-1 6-1632 0,0 0-400 0,-2-5 0 0,2-1 0 16,1 1-192-16,5 1-128 0,3 2-32 0,2 1 0 15,4-1 352-15,-1 1 0 0,1 0-144 0,2-1 144 31,1 1-512-31,-1 1-32 0,0 0-16 0,-1 0-9904 0,1 0-1984 0</inkml:trace>
  <inkml:trace contextRef="#ctx0" brushRef="#br0" timeOffset="27746.01">5537 4996 28559 0,'0'0'2544'0,"0"0"-2032"15,0 0-512-15,0 0 0 0,0 0 1680 0,0 0 240 16,0 0 64-16,0 0 0 0,0 0-656 0,0 0-128 15,0 0-32-15,10 2 0 0,0 1-608 0,3-2-128 16,5 1-32-16,4-2 0 0,0-1-400 0,2 0 0 16,-1-1 0-16,2-1 0 15,2 1-1600-15,0-1-336 0,1-2-80 0,-1 1-14304 0</inkml:trace>
  <inkml:trace contextRef="#ctx0" brushRef="#br0" timeOffset="28073.74">6175 4655 37839 0,'-3'-13'1664'0,"1"6"368"0,2-1-1632 0,2-1-400 0,-1-1 0 0,2 0 0 0,2 0 480 0,0 0 16 16,3 0 0-16,1 2 0 0,-2-1 240 0,4 2 48 16,1 3 16-16,2-1 0 0,-1 0-416 0,2 3-64 15,2 2-32-15,0 0 0 0,1 1-144 0,0 1-16 16,-2 2-128-16,-1 3 192 0,0 0-192 0,-2 1 176 15,-1 1-176-15,-2 2 160 0,-1 1 16 0,-3 0 0 16,-1 2 0-16,-3 0 0 0,-2 0 80 0,-2 2 32 16,-3-1 0-16,-1 3 0 0,-2 0-128 0,-1 1-32 15,-1-1 0-15,0 0 0 0,-1-1-128 0,2 0 0 0,-1 0 0 16,0-1 128-16,1 0-128 0,1-1 0 16,2-1 0-16,-1 0 0 0,2-1-320 0,-1-1 16 15,2-1 0-15,1 0 0 16,1-1-528-16,2 0-96 0,0-1-32 0,1-2 0 15,2 2-1648-15,-1 0-336 0,2-1-64 0,1-2-7552 16,0 0-1536-16</inkml:trace>
  <inkml:trace contextRef="#ctx0" brushRef="#br0" timeOffset="28388.88">6385 5133 1839 0,'0'0'160'0,"0"0"-160"16,1 6 0-16,2 1 0 0,-3-7 4048 0,2 8 784 0,0-1 160 0,2 2 16 15,0-2-2304-15,-1 0-464 0,1 1-80 0,1 0-32 16,0-1-672-16,1 2-144 0,-1 1-32 0,2 0 0 15,-1 0-368-15,2-1-80 0,-2 0 0 0,0 0-16 16,3 2-224-16,-5-1-32 0,0-1-16 0,-1 1 0 16,0 0-160-16,0 0-16 0,-3 1-16 0,-3-1 0 0,-1 0 32 15,-2 0 0-15,0-3 0 0,-2 1 0 0,-1 0-128 0,-2-1-32 16,-1 0 0-16,0-2 0 0,0 1 32 0,-1-3 16 16,-1-1 0-16,0 1 0 0,2-2 176 0,0-2 16 15,1 1 16-15,2-1 0 0,3-3 160 0,0 0 16 16,2-1 16-16,1-1 0 0,0-2-32 0,1 0 0 15,0 0 0-15,3-2 0 0,2-1-352 0,3 0-80 16,0 0-16-16,3 0 0 0,2 0-192 0,1 2 0 16,0 1-144-16,3 2 144 0,-1 1-144 0,0 3 144 15,1 1-128-15,-1 2 128 0,-1 1-256 0,-1 3 16 0,0 0 16 0,-1 2 0 32,-1 0-1648-32,-1 3-336 0,0 2-64 0</inkml:trace>
  <inkml:trace contextRef="#ctx0" brushRef="#br0" timeOffset="37753.11">1789 13790 9551 0,'0'0'416'0,"0"0"96"0,0 0-512 0,0 0 0 15,0 0 0-15,0 0 0 0,0 0 336 0,0 0-32 16,0 0-16-16,0 0 0 0,0 0-288 0,0 0 160 15,0 0-160-15,0 0 128 0,-1-6-128 0,1 6 0 16,0 0 0-16,0 0 0 0,0 0 0 0,0 0 0 0,0 0 0 0,0 0 0 16,0-4 0-16,0 4 0 15,0 0 0-15,0 0 0 0,0 0 176 0,0 0 0 0,0 0 0 0,0 0 0 16,-3-5 336-16,3 5 80 0,-4-3 16 0,4 3 0 16,0 0 384-16,0 0 80 0,0 0 16 0,-6-1 0 15,6 1-160-15,0 0-32 0,-5 0 0 0,5 0 0 16,0 0-160-16,0 0-32 0,0 0-16 0,0 0 0 31,0 0-272-31,0 0-48 0,0 0-16 0,0 0 0 16,0 0-32-16,0 0 0 0,0 0 0 0,0 0 0 15,7 3 128-15,2 1 0 0,2-2 16 0,2-1 0 16,2-1 16-16,2 0 0 0,3 0 0 0,3 0 0 0,5-1 16 0,0 0 0 16,2 0 0-16,-1-2 0 0,-2 0-80 0,3 0-16 15,-3-2 0-15,1 2 0 0,-3 0-208 0,0 0-64 16,-2-1 0-16,-1 2 0 0,-1 0-128 0,-2 0 0 15,-4-1 144-15,0 1-144 0,-3 1 0 0,-2 0 144 16,-3 0-144-16,-7 1 0 0,0 0-144 0,0 0-144 16,0 0-32-16,0 0 0 15,0 0-704-15,0 0-128 0,0 0-48 0,0 0-7552 16,-6 4-1504-16</inkml:trace>
  <inkml:trace contextRef="#ctx0" brushRef="#br0" timeOffset="38130.28">1762 14006 5519 0,'0'0'496'0,"0"0"-496"0,0 0 0 0,0 0 0 16,0 0 2208-16,0 0 352 0,0 0 64 0,0 0 0 15,0 0-784-15,0 0-176 0,0 0-16 0,0 0-16 0,0 0-240 0,0 0-48 16,0 0-16-16,5 5 0 0,2-2-368 0,2-1-80 16,1 1-16-16,2-2 0 0,1 0-96 0,4-1-32 15,1 0 0-15,3-1 0 0,2 1-112 0,1-1-32 16,1-1 0-16,-1 1 0 0,1 0-208 0,-2-1-32 15,-1 1-16-15,-1-1 0 0,0 0-160 0,0-1-48 16,-1 1 0-16,-3 0 0 0,-1 0-128 0,-2 1 0 16,-2-2 144-16,-1 2-144 0,-1 0 0 0,-1 1 0 15,-1 0 0-15,-1 0-192 16,1-1-288-16,-1 2-64 0,-7-1-16 0,6 2-9504 16,-6-2-1904-16</inkml:trace>
  <inkml:trace contextRef="#ctx0" brushRef="#br0" timeOffset="40419.61">3425 12932 1839 0,'0'0'160'0,"0"0"-160"0,0 0 0 0,0 0 0 16,0 0 1856-16,1-6 352 0,1 1 64 0,-2-1 16 15,3 1-1040-15,-1-1-208 0,0 1-32 0,-1 0-16 16,0 1 48-16,-1 4 16 16,1-6 0-16,0 2 0 0,-1 4-272 0,0 0-48 0,0 0-16 0,0 0 0 15,2-5-80-15,-2 5 0 0,0 0-16 0,0 0 0 16,2-6-304-16,-2 6-64 0,0 0-16 0,0 0 0 16,0 0-240-16,0 0 176 0,0 0-176 0,0 0 160 0,0 0-160 0,5 2 0 15,1 2 0-15,-1 0 128 0,-1 1-128 0,0 2 128 16,0 1-128-16,0 1 128 0,-2 0 0 0,0 2-128 15,-1 3 192-15,0 1-64 0,0 4 0 0,0 2 0 16,1 2 0-16,-2 4 0 0,0 3 48 0,-2 5 0 16,1 5 0-16,1 4 0 0,1 4 16 0,-1 5 16 15,0 3 0-15,2 5 0 0,0 1-208 0,1 4 0 16,3 5 0-16,-3-1 0 0,1 0 0 0,1 2 0 16,-2-1 0-16,1 1 0 0,1-1 0 0,-2-2 128 15,0-2-128-15,0-2 0 0,-2-2 144 0,1-2-144 16,-1-3 128-16,1 24-128 0,0-13 144 0,1-9-144 0,-1-5 160 0,0-4-160 15,-2-5 400-15,1-3-16 0,1-4 0 0,-1-2 0 16,0 0-80-16,1 0-32 0,-1-5 0 16,1-2 0-16,1 0 48 0,-2 0 16 0,1-4 0 0,0-2 0 15,-2-2-128-15,0 0-16 0,0 2-16 0,1-5 0 0,0-2-176 0,-1-3 160 16,-2-2-160-16,0-1 160 0,2-1-160 0,-1-1 0 16,-1-1 0-16,2-8 0 15,0 0-704-15,0 0-112 16,0 0-16-16,0 0-7888 0,0 0-1584 0</inkml:trace>
  <inkml:trace contextRef="#ctx0" brushRef="#br0" timeOffset="40920.68">3467 13098 12895 0,'2'-5'1152'0,"0"0"-928"15,1-1-224-15,-1 1 0 0,0-1 1504 0,-1 2 256 16,-1-1 48-16,0 5 16 0,0 0-480 0,0 0-80 15,0 0-32-15,0 0 0 0,0 0-528 0,0 0-128 16,-2 8 0-16,-1 3-16 0,-3 3-336 0,1 2-64 16,-2 4-16-16,0 3 0 0,-3 3-144 0,1 3 0 15,-2 0 0-15,-3 1 128 0,1 2-128 0,-3 1 0 16,1 1 0-16,-1-1 0 0,2 1 0 0,-2-1-256 16,1-2 64-16,2-1 16 15,0-3-656-15,2 0-144 0,2-3-32 0,0-2 0 16,2-3-384-16,2-3-80 0,0-1 0 0</inkml:trace>
  <inkml:trace contextRef="#ctx0" brushRef="#br0" timeOffset="41129.04">3474 13497 19919 0,'0'0'880'0,"0"0"192"0,0 0-864 0,0 0-208 16,3 8 0-16,-1 1 0 0,-2 2 832 0,-1 1 112 15,-2 1 16-15,-2 3 16 0,-1 4-48 0,-3 3-16 0,-1 2 0 0,-2 1 0 16,-1 1-464-16,-2 1-112 0,2-1-16 0,-2 2 0 15,0-1-192-15,0 1-128 16,0 3 128-16,-1 1-128 0,2 0 0 0,0 1 0 0,-1 1 0 0,2 1 128 31,2-2-640-31,1-2-112 0,1-3-16 0,3-1-16 0,0-3-704 0,2-3-144 0,2-3-32 0</inkml:trace>
  <inkml:trace contextRef="#ctx0" brushRef="#br0" timeOffset="41300.78">3480 14164 4607 0,'0'0'400'16,"0"0"-400"-16,-2 7 0 0,0 3 0 0,-3 1 3968 0,1 4 704 16,-2 2 128-16,-1 2 48 0,-4 1-3248 0,-1 2-656 0,-2 3-128 0,1 0-32 15,1 2-448-15,-2-1-80 16,1-1-32-16,1 2 0 0,-1-1-224 0,1 1 0 16,1-1 128-16,-3 14-128 0,2-6 0 0,2-3-240 15,2-3 48-15,3-3-11104 0</inkml:trace>
  <inkml:trace contextRef="#ctx0" brushRef="#br0" timeOffset="41426.58">3472 14751 12895 0,'0'0'1152'0,"-2"14"-928"0,1 4-224 0,-1 0 0 16,-1 0 704-16,0 2 80 0,1 1 32 0,0 0 0 0,0-2-560 0,1-1-96 16,0 1-32-16,1 1 0 15,-1-1-128-15,1-1 0 0,-2 1 0 0,2-1 0 16,0-2-512-16,0-2-144 0,2 0-32 0</inkml:trace>
  <inkml:trace contextRef="#ctx0" brushRef="#br0" timeOffset="41520.33">3470 15148 1839 0,'0'0'160'0,"-2"10"-160"16,-2 1 0-16,-3 1 0 0,-1 4 3872 0,-2 2 736 15,-1 2 160-15,-3 2 32 0,0 1-3072 0,0 0-624 16,-1 0-112-16,2 1-32 0,2-2-656 0,1-2-144 16,1-1-32-16,3 0 0 0,1-2-320 0,3-3-64 15,2-4 0-15</inkml:trace>
  <inkml:trace contextRef="#ctx0" brushRef="#br0" timeOffset="42939.91">3574 13540 5519 0,'0'0'240'0,"0"0"64"0,0 0-304 0,0 0 0 0,0 0 0 0,0 0 0 16,0 0 2000-16,0 0 352 0,0 0 64 0,0 0 16 15,0 0-1056-15,0 0-208 0,-6-1-32 0,6 1-16 16,0 0-432-16,-5 0-96 0,5 0-16 0,0 0 0 0,-6 1-192 0,6-1-32 15,0 0-16-15,0 0 0 0,-5 2-48 0,5-2-16 16,0 0 0-16,0 0 0 0,0 0-80 0,0 0-32 16,0 0 0-16,-1 6 0 0,1-6 16 0,1 5 0 15,-1-5 0-15,2 6 0 0,-2-6 48 0,4 4 16 16,2 1 0-16,1-1 0 0,2-1 64 0,2-1 16 16,2 0 0-16,3-2 0 0,0 0 112 0,5 0 16 15,1-2 16-15,4 1 0 0,1 0-160 0,4 0-48 16,2-1 0-16,1 0 0 0,0 0-128 0,2-1-128 15,3 2 144-15,0 0-144 0,4 0 128 0,1 0-128 16,5 0 0-16,1 0 0 0,3 0 0 0,-2 0 0 16,-1-2 0-16,0 2 0 0,0-1 0 0,1 0 0 15,3 1 0-15,2 0 0 0,1-2 0 0,2 1 0 0,-2 0 0 0,0 0 0 16,0-1 0-16,3-1 0 16,2 1 0-16,-1 0 0 0,-2-1 128 0,-1 1-128 15,-1-1 0-15,0-1 0 0,-1 1 0 0,1 1 0 16,1-2 0-16,1 2 0 0,-3-2 0 0,-1 2 128 15,-2-1-128-15,-2-1 0 0,0 1 0 0,1 0 0 0,0-2 128 0,2-1-128 16,1 2 0-16,-2 1 0 16,-2-1 128-16,0 1-128 0,1-1 0 0,2 1 128 0,2 0-128 0,1 0 0 15,3 1 128-15,-2 0-128 0,-5-1 0 0,1 2 0 16,0 0 128-16,-1 0-128 0,2 0 0 0,2 0 0 0,1 2 0 0,-2-1 128 16,-3 0-128-16,-2-1 0 0,0 0 0 0,1 1 0 15,1 0 0-15,0 1 0 0,2 0 0 16,2 0 0-16,-2-1 0 0,-2 1 0 0,0-2 0 0,1 1 0 15,1 1 0-15,3 0 0 0,3 0 0 0,1 0 0 16,-3 0 0-16,-1 0 0 0,-2-1 0 0,-1 0 0 16,0 0 0-16,0 1 0 0,1 1 0 0,-1 0 0 15,-1-1 128-15,-1-1-128 0,-4-1 160 0,-2 0-16 16,0 0 0-16,-1 0 0 0,1 1-144 0,-1 0 192 16,0 0-192-16,0 0 192 0,0-1-192 0,-2-1 160 0,-3-1-160 0,0 1 160 15,-2 0-160-15,1-1 0 16,1 1 0-16,-3 1 128 0,2 0-128 0,-1 1 160 15,-1-2-160-15,-2 1 160 0,-1 0-32 0,-2 1 0 16,-2-2 0-16,-2-1 0 0,-3-1 16 0,-1 1 0 0,1 2 0 0,-2 0 0 16,-1-1-144-16,-1-1 160 15,1 1-160-15,-2 1 160 0,-1 0-160 0,0 1 0 16,-1 0 144-16,1-1-144 0,0 1 0 0,0 0 128 0,-2 0-128 0,-1 0 0 16,-2-1 0-16,0 1 0 0,-3 0 0 0,-1 0-192 31,-2 1-416-31,-2 0-96 0,1 0 0 0,-8 0-8528 0,0 0-1712 15</inkml:trace>
  <inkml:trace contextRef="#ctx0" brushRef="#br0" timeOffset="43272.6">9823 13302 7359 0,'0'0'320'0,"0"0"80"0,0 0-400 0,1-4 0 16,2 0 0-16,-1 0 0 0,-2 4 3088 0,0 0 544 15,0 0 96-15,0 0 32 0,4-2-2160 0,-4 2-416 16,0 0-96-16,0 0 0 0,3 2-448 0,1 2-64 16,-4-4-32-16,4 6 0 0,-2 3-176 0,1 1-48 0,-1 1 0 0,1 1 0 15,-1 1 16-15,-1 3 0 16,0 0 0-16,-1 4 0 0,1 1 176 0,-1 2 16 0,0 2 16 0,0 3 0 15,1-2-32-15,0 3 0 0,0 2 0 0,2-1 0 16,-2 1-256-16,2 0-48 0,-1 0-16 0,1 0 0 16,-1-2-192-16,1 1 176 0,0-1-176 0,0-1 160 15,0-1-160-15,0-2 0 0,0-1 144 0,-1-1-144 16,1-2 176-16,-1 0-48 0,-1-1 0 0,0-2 0 0,0 1-128 16,-1-2 0-16,-1-3 0 0,0-1-10224 15,0-1-2032-15</inkml:trace>
  <inkml:trace contextRef="#ctx0" brushRef="#br0" timeOffset="44923.3">3597 14398 7359 0,'0'0'656'0,"0"0"-528"0,0 0-128 0,0 0 0 0,-7 0 1296 0,2 1 240 16,5-1 32-16,0 0 16 0,-6 0-256 0,6 0-48 16,0 0-16-16,0 0 0 0,0 0-128 0,0 0-32 15,-5 0 0-15,5 0 0 0,0 0-272 0,-6 1-48 16,6-1-16-16,-5 1 0 0,-1 0-192 0,6-1-64 16,0 0 0-16,-4 4 0 0,-2-3-128 0,6-1-16 15,0 0-16-15,0 0 0 0,0 0-128 0,0 0-32 16,0 0 0-16,0 0 0 0,0 0 32 0,0 0 0 15,5 4 0-15,0 1 0 0,2-2-224 0,2-1 144 16,0 0-144-16,4-1 128 0,0 1-128 0,3-1 0 16,-1-1 144-16,2 0-144 0,2-1 128 0,2-1-128 0,2 0 160 0,2 0-160 15,2 0 0-15,0-1 0 16,1-1 0-16,0 1 0 0,2 0 0 0,-2-2 0 16,1 1 0-16,0-1 0 0,0 1 0 0,2 0 0 15,-1-1 0-15,1 1 0 0,1-2 0 0,1 1 0 0,0 0 0 0,1 1 0 16,1-1 0-16,-3-1 0 0,-1 2 0 0,0-1 0 15,0 1 0-15,-1 1 0 16,-1-2 0-16,0 0 0 0,1 1 0 0,2 1 0 16,2 0 0-16,0-1 0 0,1 1 0 0,0 0 0 0,2 0 0 0,-1-1 0 15,-2 0 0-15,-1 1 0 0,0-1 0 0,0 1 0 16,3-1 0-16,-3 0 0 0,3 2 0 0,0 0 0 0,1 0 144 0,3-1-144 16,0 0 128-16,-3 0-128 0,-1-2 128 0,1 1-128 15,-2-1 0-15,1 0 128 0,3 1-128 0,-1 0 160 16,2 1-160-16,0 1 160 0,3-1-160 0,0-1 0 15,-1 1 0-15,-1-1 128 0,-2-2-128 0,0 2 0 16,-1-1 0-16,1 1 128 0,-1 1-128 0,3 0 0 16,0 1 0-16,0 0 0 0,0 0 144 0,-1 0-144 15,-3-2 160-15,1 0-160 0,-3 0 208 0,-1 0-48 16,0 0-16-16,1 1 0 0,1 0-144 0,2 1 160 16,0 0-160-16,2 0 160 0,1 0-160 0,-1 0 0 0,0-1 0 0,-2 0 128 15,0-2-128-15,-2 1 0 16,-1 1 0-16,1-1 0 0,-1 1 0 0,1 1 128 15,0 0-128-15,1 0 0 0,0-1 128 0,2 1-128 16,-3-1 0-16,-1 0 128 0,-1-1-128 0,-2 0 160 16,0-1-160-16,0 1 160 0,1 1-160 0,-2-1 0 15,1 0 144-15,1 1-144 0,1-1 128 0,2 1-128 16,0 1 128-16,2-1-128 0,-3-2 0 0,-1 2 0 0,-1-1 0 16,0-1 128-16,-1 2-128 0,1 0 0 0,-1 0 128 0,0 1-128 15,0-1 0-15,1 0 0 0,2 0 0 0,-1 1 0 16,0 0 0-16,0 0 128 0,0 1-128 0,-2 0 0 15,-1-2 0-15,0 1 0 0,-1 0 0 0,0 0 0 16,-1 1 0-16,-1 0 0 0,1-1 0 0,1 1 0 0,-1 0 0 0,2 0 0 16,3 0 0-16,-1 2 0 0,0-2 0 0,-1 0 0 15,-1 0 0-15,0 0 0 0,0 0 0 0,-1 0 0 16,-2-1 0-16,0 2 0 0,2 0 0 0,1 0 128 16,1-1-128-16,1 1 0 0,1 0 0 0,0 0 0 15,-1-1 0-15,1 1 0 0,-2-1 0 0,-1-1 0 16,-3 1 0-16,1 0 0 0,0 0 0 0,-2 0 0 15,0-1 0-15,-1 1 0 0,0 0 0 0,0 0 0 16,-1 1 0-16,1 0 0 0,1 0 0 0,-1 0 0 16,1-1 0-16,0 1 128 0,3-1-128 0,-3 0 0 15,0 0 0-15,-2 0 0 0,-1 0 0 0,1-1 0 16,1 1 0-16,-1 1 0 0,0 0 0 0,-2 0 0 16,1-1 128-16,-1 1-128 0,0-1 224 0,0 1-32 15,-1-1 0-15,-1-1 0 0,0 1 0 0,1 0 0 16,-5 0 0-16,1-1 0 0,-1 1 64 0,-1 0 0 15,-2 0 0-15,-2 0 0 0,-1-1 16 0,-1 1 16 0,1-1 0 0,-2 0 0 16,-1 0-64-16,-2 1-16 0,1 0 0 0,-1 0 0 16,0 0-80-16,-1 0-128 0,2 0 176 0,-1 0-176 15,-6 1 144-15,6-3-144 0,0 2 0 0,-1 0 144 16,1 0-144-16,-6 1 0 0,5 0 0 0,-5 0 128 16,0 0-128-16,0 0 0 0,0 0-192 0,0 0 192 15,0 0-1632 1,0 0-208-16,0 0-32 0,0 0-13104 0</inkml:trace>
  <inkml:trace contextRef="#ctx0" brushRef="#br0" timeOffset="45080.57">10049 13992 23039 0,'0'0'2048'0,"0"0"-1648"16,0 0-400-16,0 0 0 0,0 0 1008 0,0 0 112 31,0 0 32-31,-3-3 0 0,0-2-288 0,1 1-48 15,-2 0-16-15,4 4 0 0,-4-5-800 0,-1 2 0 0,2-1-224 0</inkml:trace>
  <inkml:trace contextRef="#ctx0" brushRef="#br1" timeOffset="50014.68">3984 12799 4607 0,'0'0'192'0,"0"0"64"0,0 0-256 0,0 0 0 0,0 0 0 0,0 0 0 16,0 0 704-16,0 0 80 0,0 0 32 0,0 0 0 15,0 0-64-15,0 0-16 0,0 0 0 0,0 0 0 16,2-6 128-16,-2 1 32 0,0 5 0 0,0-5 0 16,1 0 112-16,-1 5 16 0,0-6 16 0,1 1 0 0,-1-2-272 0,0 2-48 15,0 5-16-15,0 0 0 0,-1-6-160 0,1 6-32 16,-1-6-16-16,0 0 0 0,0 1-112 0,1 5 0 16,-1-6-16-16,0 2 0 0,0-1 144 0,1 5 48 15,0-5 0-15,0 5 0 0,0 0-64 0,0 0-16 16,0 0 0-16,0 0 0 0,0 0-112 0,0 0-32 15,0 0 0-15,0 0 0 0,0 0-160 0,0 0-48 16,0 0 0-16,2 7 0 0,-1 2-128 0,1 2 0 16,0 1 0-16,1 4-176 0,-1 0 176 0,0 4-128 0,-1 2 128 0,1 2-128 15,0 0 128-15,2 4 0 0,-1 2 128 16,1-1-128-16,0 0 0 0,-2-2 128 0,-1 1-128 0,2-1 0 16,-2 0 0-16,2-1 128 0,-1 0-128 0,0-2 0 15,1-1 0-15,1-1 0 0,-2-1 0 0,0-1 128 16,0-2-128-16,0 0 144 0,1-2-144 0,-1 0 160 15,-1-3 112-15,1-1 32 0,-2 0 0 0,0-1 0 0,0-2-176 0,0 0-128 16,-2-2 192-16,1 0-192 16,1-7 208-16,0 0-64 0,0 0-16 0,0 0 0 15,0 0-128-15,0 0-272 0,0 0 64 0,0 0-8704 16,-5-1-1744-16</inkml:trace>
  <inkml:trace contextRef="#ctx0" brushRef="#br1" timeOffset="50377.54">3969 12788 11967 0,'0'0'1072'0,"-5"-4"-864"16,5 4-208-16,0 0 0 0,-5-2 1984 0,5 2 336 15,-5 1 80-15,-1 1 16 0,0 2-1968 0,1 0-448 0,0 2 0 0,1 0 0 16,-1 1 0-16,2-1 0 15,1 2 0-15,-1 0 0 0,-1-2 0 0,2 1 144 16,0-1-144-16,2-6 0 0,0 0 368 0,0 0-48 16,0 0 0-16,0 0 0 0,0 0 576 0,0 0 128 15,0 0 0-15,0 0 16 0,-2-6 176 0,1-1 16 0,1 0 16 0,2-3 0 16,0-2-544-16,1-1-128 16,2-2 0-16,0 2-16 0,1 1-384 0,-1 2-176 15,1 2 160-15,-1 2-160 0,1 1 0 0,-6 5 0 0,6 0 0 0,1 3 0 0,0 1 0 0,0 1 0 16,2 2-208-16,0 2 64 0,-1 0 144 0,0 3-160 15,1 1 160-15,1 0-160 0,0-1 160 0,1 0-208 16,1 2 80-16,0-1 128 16,2-2-896-16,-1 0-48 0,2-2-16 0,3-2 0 15,1-1-1664-15,2-3-320 0</inkml:trace>
  <inkml:trace contextRef="#ctx0" brushRef="#br1" timeOffset="50755.36">4623 12801 8287 0,'0'0'368'0,"0"0"80"0,6-3-448 0,-2-2 0 15,0 1 0-15,1-2 0 0,-2 1 2832 0,0-1 496 16,0 1 80-16,-3 5 32 0,2-7-1264 0,-2 7-256 0,2-5-64 0,-2 5 0 15,1-6-576-15,-1 6-112 16,0 0-16-16,0 0-16 0,0 0-576 0,0 0-112 0,0 0-32 0,0 0 0 31,1 10-224-31,0 0-64 0,-1 1 0 0,1 2 0 0,0 1 0 0,1 4-128 0,0 2 192 0,1 2-64 32,-2 0-128-32,0 3 0 0,1 3 144 0,1 0-144 0,-1 1 0 0,0-1 144 0,1 1-144 0,-2 0 0 0,2 0 144 0,-1 0-144 15,0 0 0-15,1-4 144 0,1-1-144 0,-1-1 0 16,-1-1 0-16,0-1 128 0,1-2-128 0,-2-3 160 31,0-1-160-31,0-2 160 0,-1-2-160 0,1-1 192 16,0-2-192-16,-1 2 192 15,0-10-528-15,0 0-112 0,0 0 0 0,0 0-16 16,0 0-752-16,0 0-128 0,0 0-48 0,0 0-12064 0</inkml:trace>
  <inkml:trace contextRef="#ctx0" brushRef="#br1" timeOffset="51053.71">4778 12850 13823 0,'-20'-11'1216'0,"13"7"-960"0,-1-2-256 0,0 3 0 16,1 0 2064-16,-1 1 368 15,-2 1 80-15,0 1 16 0,-1 1-1552 0,0 1-304 0,0 0-64 0,1 1-16 16,0 2-224-16,1 0-48 0,2 1-16 0,-1-1 0 16,0 1-304-16,1-1 128 0,0 0-128 0,2 0 0 15,0 0 304-15,5-5-48 0,-4 3-16 0,4-3 0 16,0 0 288-16,0 0 64 0,-6-1 16 0,6 1 0 15,-3-5 288-15,1-1 64 0,1-3 16 0,0-1 0 16,1-2-240-16,1 0-48 0,2 0-16 0,0 0 0 0,2 0-512 0,-1 1-160 16,2 1 0-16,-1 1 0 0,-1 1 0 0,2 3 0 15,-6 5 0-15,7-1 0 0,0 3 0 0,1 0 0 16,0 2 0-16,-1 3-192 0,2 1 48 0,-1 2 16 16,1 1 0-16,1 2 0 15,1 1-288-15,2 0-48 0,0 2-16 0,2-1 0 16,3-1-2576-16,0-1-512 0</inkml:trace>
  <inkml:trace contextRef="#ctx0" brushRef="#br1" timeOffset="51493.61">5436 12771 15951 0,'2'-14'704'0,"-1"7"144"0,1-2-672 0,0 0-176 0,0-1 0 0,-2 1 0 16,1 0 1792-16,-1 2 336 0,0 1 64 0,0 6 16 0,0-5-640 0,0 5-128 16,0 0-32-16,0 0 0 0,0 0-608 0,0 0-128 15,0 0-32-15,0 0 0 0,-1 7-384 0,-3 3-96 16,1 3-16-16,1 3 0 0,0 1 16 0,0 3 0 16,-1 1 0-16,1 2 0 0,0 1-160 0,1 1 160 15,-1 3-160-15,1 1 160 0,-1-2-160 0,2 1 0 16,0-2 0-16,0-1 0 0,0-1 0 0,0 0 128 15,0-2-128-15,0-2 128 0,0 0-128 0,0-2 0 16,-1-3 144-16,0 0-144 0,0-2 0 0,0-2 0 0,0-2 0 0,0-3 0 31,-1 0-688-31,2-6-208 0,0 0-32 0,0 0-8288 16,0 0-1664-16</inkml:trace>
  <inkml:trace contextRef="#ctx0" brushRef="#br1" timeOffset="51811.48">5416 12724 4607 0,'-3'-6'400'0,"-2"2"-400"0,1 0 0 0,0 0 0 16,4 4 4416-16,-6-2 816 0,-2 1 144 0,1 1 48 15,-1 1-3760-15,1 2-736 0,1 2-160 0,-1-1-16 16,1 2-560-16,0 0-192 0,2 2 0 0,-1 0 144 16,1 0-144-16,0 1 0 0,0-1 0 0,2 0 0 15,0-3 0-15,2-5 0 0,0 0 0 0,0 0 0 16,0 0 320-16,0 0 48 0,0 0 0 0,0 0 0 0,0 0 480 0,4-5 112 15,1-3 0-15,1-2 16 0,1-3-352 0,1 0-80 16,-1-1-16-16,1 3 0 0,-1 2-336 0,-2 0-192 16,2 1 192-16,-3 3-192 0,0 0 256 0,-4 5-48 15,0 0-16-15,0 0 0 0,6 3-192 0,-1 3 0 16,0 1 0-16,-1 1 0 0,1 3 0 0,0 1 0 16,1 2-128-16,0 0 128 0,2-1-160 0,1 1 32 15,1 2 0-15,2-2 0 16,2-1-880-16,4-1-160 0,1-1-48 0,3-2-8128 15,3-2-1648-15</inkml:trace>
  <inkml:trace contextRef="#ctx0" brushRef="#br1" timeOffset="52470.68">3934 12755 18303 0,'0'0'816'0,"0"0"160"0,0-5-784 0,0 5-192 16,0 0 0-16,0 0 0 0,0 0 304 0,0 0 16 15,0-5 0-15,0 5 0 0,0 0-320 0,5-4 0 16,0 2 0-16,5-1 0 31,-1 0-384-31,0 2-128 0,2-2-16 0,2 1-16 0</inkml:trace>
  <inkml:trace contextRef="#ctx0" brushRef="#br1" timeOffset="52595.67">4583 12673 8287 0,'0'0'736'0,"0"0"-592"0,5 0-144 0,-5 0 0 15,0 0 736-15,6 2 112 0,-6-2 32 0,7 3 0 16,-7-3-544-16,8 2-96 0,-1 0-32 0,2 1 0 15,2 1-384-15,4-1-80 0,-2-1 0 0,4 0-3200 16,4-1-640-16</inkml:trace>
  <inkml:trace contextRef="#ctx0" brushRef="#br1" timeOffset="52863.2">5225 12682 7359 0,'18'-2'320'0,"-11"2"80"0,2-1-400 0,0 1 0 16,-1-1 0-16,1 1 0 0,0-1 944 0,0 1 96 15,1 0 32-15,1 0 0 0,2-2-816 0,-1 2-256 16,0 0 160-16,1 0-160 0,2 0 0 0,1 0 0 16,2 0 0-16,0 0 0 0,2 0 0 0,3 0 0 15,3 0 0-15,0 0 0 0,3 0 0 0,0 0 0 16,2 0 0-16,0 0 0 0,0-1 0 0,-3 1 0 16,1-1 0-16,-2 1 0 0,0 0-352 0,-1 0 48 0,0-1 16 0,-2 0 0 15,0 0 160-15,0 0 128 0,0 0-192 0,1 0 192 16,-3 0 0-16,0-2 0 0,1 0 0 0,-4 1 0 15,2 0 272-15,0-1 64 0,-2 0 16 0,0 1 0 16,-2 0 64-16,1 0 16 0,-1-2 0 16,1 2 0-16,1 0-432 0,1 0 0 0,-1-1 128 0,1 1-5824 15</inkml:trace>
  <inkml:trace contextRef="#ctx0" brushRef="#br1" timeOffset="52989.82">7050 12579 3679 0,'21'-4'320'0,"-12"3"-320"0,4 0 0 0,1-1 0 0,1 0 1520 0,2 0 224 16,0-1 48-16,2 1 16 0,0 0-1360 0,1 0-256 15,0-2-64-15,2 1-4784 16</inkml:trace>
  <inkml:trace contextRef="#ctx0" brushRef="#br1" timeOffset="53163.39">7810 12523 5519 0,'33'-2'240'0,"-17"2"64"0,4 0-304 0,2 0 0 0,2 0 0 0,-2 0 0 16,0-1 1456-16,1 0 224 16,-4 0 48-16,2 0 16 0,1 0-1088 0,-2 1-208 0,1-1-64 0,-2 1 0 15,1-1-224-15,0 1-160 16,0 0 192-16,0-1-192 0,-1-2 256 0,2 2-64 0,2 0-16 0,-1 0 0 16,0 0-176-16,2 1 0 0,-1-1 0 0,0 0-4112 15,-1 1-944-15</inkml:trace>
  <inkml:trace contextRef="#ctx0" brushRef="#br1" timeOffset="53727.3">6293 12721 10127 0,'0'0'896'0,"0"0"-704"0,-2-4-192 0,2 4 0 16,0 0 3008-16,0 0 576 0,0 0 128 0,0 0 0 15,0 0-2160-15,0 0-432 0,0 0-96 0,0 0 0 0,-5 7-528 0,2 2-112 16,0 2 0-16,-1 2-16 0,1 1-112 0,1 4 0 16,1 2-16-16,1 0 0 0,-2 1-80 15,2 2-16-15,0 3 0 0,0-1 0 16,-2 0 16-16,2 1 0 0,2-1 0 0,0-1 0 16,-2 0-160-16,0 1 160 0,1-3-160 0,1 0 160 15,-1 0-160-15,1 1 160 0,1-4-160 0,-1 0 160 0,0-1-160 0,0-3 160 16,-1-1-160-16,0 0 160 0,0-1-32 0,2-1-128 15,-1 0 192-15,-1-2-64 0,-1-2-272 0,0-2-64 16,-1 0-16-16,1-6 0 16,0 0-1824-16,0 0-352 0</inkml:trace>
  <inkml:trace contextRef="#ctx0" brushRef="#br1" timeOffset="54010.62">6215 12836 21183 0,'-10'-4'944'0,"5"1"192"0,0 2-912 0,-2-1-224 16,0 2 0-16,-1 2 0 0,0 1 624 0,1 0 80 16,-2 1 0-16,1 1 16 0,3 0-272 0,-3 1-48 15,1 0-16-15,3 1 0 0,1-2-224 0,3-5-160 16,-2 7 192-16,2-7-192 0,0 0 432 0,0 0-32 0,0 0 0 0,0 0 0 16,7 0 368-16,1-1 64 0,1-4 0 0,0-2 16 15,2-3-128-15,0-2-16 0,0-1-16 0,2-1 0 0,-1 1-240 0,-2 0-64 16,1 1 0-16,-2 1 0 0,0 2-240 0,-1 2-144 15,-1 3 160-15,-2 2-160 0,-5 2 0 0,8 2 0 16,-3 2-128-16,1 3 128 16,-2 1-496-16,2 1 16 0,-2 0 0 0,2 4 0 15,0-1-1568-15,2 1-320 0,1-1-64 0,2-1-16 0</inkml:trace>
  <inkml:trace contextRef="#ctx0" brushRef="#br1" timeOffset="54403.23">7082 12752 14735 0,'-2'-11'1312'0,"2"11"-1056"0,0-6-256 0,0-1 0 0,0 2 1952 0,0-1 336 16,0 6 64-16,0 0 16 16,0 0-848-16,0 0-176 0,0 0-16 0,0 0-16 15,0 0-624-15,0 0-128 0,-3 7-32 0,1 4 0 16,0 3-256-16,0 3-48 0,-2 1-16 0,2 4 0 15,1 1-16-15,-1 3 0 0,1 0 0 0,0 2 0 16,-1 1-192-16,1 2 144 0,0 0-144 0,0 0 128 0,1-3-128 0,0 2 0 16,1 0 144-16,-1-1-144 0,-2-2 128 0,0-2-128 15,0-2 160-15,1-1-160 0,-1-2 176 0,2-2-176 16,-1-3 192-16,1-1-192 0,1-2 0 0,-1-2 0 16,-3-2-192-16,1-2 48 15,2-6-1008-15,0 0-208 0,0 0-48 0</inkml:trace>
  <inkml:trace contextRef="#ctx0" brushRef="#br1" timeOffset="54715.53">7061 12794 19343 0,'0'0'1728'0,"-6"0"-1392"16,0 0-336-16,-1 1 0 0,0 2 224 0,0 1-32 0,-2 1 0 0,0 2 0 15,-1 1 16-15,0 1 0 0,0-2 0 0,0 3 0 16,1 1-64-16,-1 0-16 0,0-1 0 0,2 0 0 15,0-1-128-15,3 0 128 0,-1-3-128 0,2 0 128 16,4-6 320-16,0 0 64 0,0 0 16 0,0 0 0 16,0 0 464-16,0 0 96 0,0 0 0 0,3-5 16 15,2-2-192-15,0-2-32 0,2-3-16 0,0-2 0 16,1 0-528-16,1 1-96 0,0 1-32 0,-2 2 0 16,0 1-208-16,-1 3 0 0,-1 0 0 15,-5 6 0-15,6-3 0 0,-6 3 0 0,5 3 0 0,2 1 0 0,-1 2-192 0,1 2-16 16,-1 0-16-16,3 3 0 31,1 0-368-31,1 2-80 0,0-2-16 0,1 0-7888 0,1-2-1600 0</inkml:trace>
  <inkml:trace contextRef="#ctx0" brushRef="#br1" timeOffset="55125.8">7754 12673 11967 0,'0'0'1072'0,"0"0"-864"0,0 0-208 0,0 0 0 15,0 0 2176-15,0 0 400 0,0 0 80 0,0 0 16 16,0 0-1088-16,0 0-224 0,0 0-32 0,0 0-16 16,0 7-752-16,0 3-160 0,0 2-16 0,0 3-16 15,0 2 48-15,0 1 16 0,0 2 0 0,1 1 0 16,1 2-128-16,-1 1-32 0,1 2 0 0,-2 0 0 16,1 1-80-16,0-1 0 0,1 0-16 0,-1 1 0 15,0-1-176-15,0-2 128 0,-1-1-128 0,-1 1 128 16,0-2-128-16,0 0 128 0,-1-2-128 0,1 0 128 0,0-2 0 0,-1-3 0 15,0-2 0-15,0 1 0 0,-1-4-128 0,1-2-224 32,0-1 48-32,2-7 16 15,0 0-896-15,0 0-176 0,-5 0-48 0</inkml:trace>
  <inkml:trace contextRef="#ctx0" brushRef="#br1" timeOffset="55411.23">7726 12689 23903 0,'0'0'1056'0,"0"0"224"0,-5 0-1024 0,-1 0-256 0,2 1 0 0,-2 1 0 16,1 1 240-16,-1 2 0 0,2 0 0 15,-1 2 0-15,1 0-240 0,1 1 0 16,1 1 0-16,-1 0 0 0,1-2 0 0,0 1 0 0,1-1 0 0,0-1 0 0,1-6 0 0,0 0 0 16,0 0 0-16,0 0 0 15,0 0 256-15,0 0 128 0,0 0 0 0,5-4 16 16,2-3 256-16,-1-3 48 0,2-2 16 0,1-1 0 15,1 0-352-15,0 0-80 0,0 0-16 0,0 0 0 16,-1 2-272-16,0 3 0 0,0 0 0 0,-1 2 0 16,-1 2 320-16,0 2 0 0,-7 2 0 0,7 2 0 0,0 1-320 0,0 3 0 15,-2 0 0-15,2 1 0 0,0 0 0 0,0 0 0 16,1 1 0-16,1 0-144 16,2-1-352-16,2 1-64 0,2-1-16 0,3-3-12432 0</inkml:trace>
  <inkml:trace contextRef="#ctx0" brushRef="#br1" timeOffset="55830.18">8427 12523 13823 0,'0'0'608'0,"0"0"128"0,-3-3-592 0,3 3-144 16,0 0 0-16,0 0 0 0,0 0 1488 0,0 0 272 16,0 0 48-16,0 0 16 0,7-1-1248 0,3 1-240 15,2 0-48-15,1 0-16 0,3 0-272 0,1 0-256 16,4 0 64-16,2 0-6032 15,1-1-1200-15</inkml:trace>
  <inkml:trace contextRef="#ctx0" brushRef="#br1" timeOffset="56018.81">9124 12496 13407 0,'15'-2'592'0,"-7"1"128"0,2 0-576 0,2 0-144 0,0 0 0 0,1-1 0 16,0 1 1248-16,0 0 224 15,0 0 32-15,0 0 16 0,2 0-768 0,0 0-160 0,2 0-16 0,-1 1-16 16,1-1-240-16,1 2-64 0,0-2 0 0,1 0 0 31,-1-1-64-31,2 1 0 0,1 1-16 0,1 0 0 0,0-1 16 0,0 0 0 0,0 1 0 0,0 0 0 16,0 0-192-16,1 0 128 15,0 1-128-15,-1 0 128 16,-2-1-128-16,-1 1-272 0,-3 1 64 0,-2-1 16 31,0 0-800-31,-4-1-160 0</inkml:trace>
  <inkml:trace contextRef="#ctx0" brushRef="#br1" timeOffset="56566.77">8657 12587 2751 0,'0'0'256'0,"-1"-5"-256"0,0-1 0 0,1 6 0 16,0-6 3728-16,0 0 704 0,0 1 144 0,0 5 32 15,0 0-2464-15,0 0-480 0,0 0-112 0,0 0-16 16,0 0-576-16,0 0-128 0,0 0-32 0,0 0 0 0,0 0-464 0,0 0-80 16,0 0-32-16,0 5 0 0,0 3-32 15,-2 3-16-15,1 2 0 0,1 2 0 16,-2 1 64-16,1 3 16 0,0 2 0 0,1 3 0 0,-1 2-32 15,0 2 0-15,-1 0 0 0,0 2 0 16,1 0-32-16,0 1-16 0,0 2 0 0,1-2 0 0,0 0-176 0,1-1 128 16,0-1-128-16,2-2 128 0,-1-2 0 15,0 0-128-15,0-1 192 0,0-1-64 0,3-1 0 0,-2-1-128 16,-1-4 192-16,0 0-64 0,0-3 16 0,-1-1 0 16,-1-1 0-16,0-2 0 0,0-2 64 0,-1-1 16 0,-2-1 0 15,1 0 0-15,2-6-224 0,-4 3 0 16,4-3 128-16,-5-1-128 15,-2-2-768-15,0-3-208 0,2-2-48 0,-1-1-13072 0</inkml:trace>
  <inkml:trace contextRef="#ctx0" brushRef="#br1" timeOffset="56882.55">8602 12649 20271 0,'0'0'1792'0,"0"0"-1424"15,0 0-368-15,0 0 0 0,-6 2 0 0,1 2-240 0,-1-1 48 0,0 1 0 16,0 2 368-16,0-1 80 0,-1 1 0 0,1 0 16 16,3 1-112-16,1 1-32 0,0-1 0 0,1 0 0 0,0-2 192 0,1-5 16 15,0 0 16-15,0 0 0 0,0 0 608 0,0 0 128 16,0 0 32-16,5-2 0 0,1-2 48 0,-1-3 16 16,1 0 0-16,0-3 0 0,2-1-400 0,0-3-80 15,0 0 0-15,1 1-16 0,1 1-240 0,-2 1-64 16,-1 1 0-16,0 2 0 0,0 2-80 0,-2 1-32 15,-5 5 0-15,6-1 0 0,-6 1-272 0,6 3 0 16,0 3 0-16,-1 2-144 0,1 0-48 0,-1 2 0 16,1 1 0-16,0 1 0 15,2-1-496-15,1 2-96 0,1 0-32 0,2 0 0 16,3 0-1760-16,1-1-368 0</inkml:trace>
  <inkml:trace contextRef="#ctx0" brushRef="#br1" timeOffset="57291.68">9418 12629 13823 0,'0'0'608'0,"1"-5"128"0,0-2-592 0,-1 2-144 16,-1-1 0-16,0 1 0 0,0-1 2976 0,0 1 560 15,1 5 112-15,-1-6 32 0,1 6-1968 0,0 0-400 16,0 0-80-16,0 0-16 0,0 0-496 0,0 0-96 16,0 0-32-16,0 0 0 0,0 0-384 0,0 0-80 15,-4 6 0-15,1 0-128 0,1 2 176 0,0 2-176 16,1 1 160-16,-1 1-160 0,0 0 288 0,1 3-32 0,0 3-16 0,0 2 0 16,0 2-16-16,0 2 0 15,0 1 0-15,1 3 0 0,0 0-96 0,0 3-128 0,0 2 176 0,1 0-176 16,-1 0 128-16,1-1-128 15,0 0 0-15,0-1 0 0,1-1 128 0,0-3-128 16,0-1 0-16,0 0 0 0,-1-3 0 0,0-2 128 0,0-3-128 0,-1 0 0 16,0-3 208-16,0 0-64 0,-1-4-16 0,0-1 0 15,0-3 64-15,1 0 16 16,0-7 0-16,0 0 0 0,-2 4-16 0,2-4 0 16,0 0 0-16,0 0 0 15,0 0-544-15,-4-6-112 0,1-3-32 0,1-2 0 0,0-1-1344 0,0-5-272 0,2-4-48 0</inkml:trace>
  <inkml:trace contextRef="#ctx0" brushRef="#br1" timeOffset="57558.2">9389 12722 21183 0,'-4'-6'1888'0,"-2"1"-1504"0,-2-1-384 0,0 2 0 16,0-1 400-16,-1 2 16 0,0 1 0 0,-1 0 0 16,1 1 304-16,1-1 64 0,2 1 16 0,0 1 0 15,6 0-272-15,0 0-48 0,-5 0-16 0,5 0 0 0,0 0 16 0,0 0 0 16,0 0 0-16,0 0 0 0,0 0 224 0,0 0 64 15,0 0 0-15,0 0 0 0,0 0 64 0,1-5 0 16,1-2 16-16,1 1 0 0,2-2-224 0,1-1-48 16,3 0-16-16,0 2 0 0,1-1-368 0,1 1-192 15,-3 1 192-15,2 1-192 0,-1 3 256 0,0 1-48 16,0 1-16-16,0 2 0 0,-2 2-192 0,1 0 0 16,-1 1 0-16,-1 2 0 0,1 0 0 0,-1-1 0 15,1 2 0-15,1-1 0 16,-1-1-2016-16,2 0-288 0,0-2-64 0,1-1-16 0</inkml:trace>
  <inkml:trace contextRef="#ctx0" brushRef="#br1" timeOffset="58547.5">5260 11877 7359 0,'0'0'656'0,"1"-7"-528"0,0-2-128 0,-1 1 0 0,0 0 3072 0,0 0 576 15,-1 1 112-15,0 0 16 0,1 0-1408 0,0 2-272 16,0 0-64-16,0 5-16 0,1-5-864 0,-1 5-192 15,0 0-16-15,0 0-16 0,0 0-416 0,0 0-96 16,0 0-16-16,0 0 0 0,0 8-176 0,0 3-32 16,1 3-16-16,-1 2 0 0,0 2-16 0,-1 1 0 15,-1 3 0-15,0 0 0 0,-1 1-160 0,2 2 192 16,0 2-192-16,0-1 192 0,-1 0-192 0,1 2 0 0,0-1 0 0,1-1 128 16,0-3-128-16,0-2 0 0,1-3 0 0,-1 0 0 15,0-3 144-15,0 0-144 0,0-3 160 16,0-2-160-16,0-3 192 0,0 0-48 0,0-7-16 0,0 0 0 15,0 0 64-15,0 0 0 0,0 0 0 0,0 0 0 16,0 0 272-16,0-6 64 0,0-2 16 0,2-3 0 16,1-1-144-16,2-4-16 0,-1-3-16 0,2-1 0 15,0-5-368-15,2 2 128 0,1 0-128 0,0 1 0 16,-1 1 0-16,1 1 0 0,-1 2 0 0,0 1-192 16,-1 2 192-16,2 3 0 0,0 1 0 0,0 2-128 15,-3 1 128-15,2 3 0 0,-1 0 0 0,-1 3 0 16,1 0 0-16,0 1 0 0,-1 1 0 0,-6 0 0 15,7 2 0-15,-2 1 0 0,-5-3 0 0,6 6-128 0,-2 0 128 0,-1 2-128 16,-2-2 128-16,0 1-128 0,-1 0 128 0,-1 1 0 16,-1-1 0-16,-1 1 0 0,-2 0 0 0,1-1 0 15,-1 1 0-15,-2 1 128 0,1-1-128 0,-2-1 0 16,-2 0 128-16,0 0-128 0,0-2 0 0,0-1-208 16,0 1 16-16,0-1 16 15,0-2-464-15,2 1-80 0,-1-2-32 0,2 0 0 16,2-2-2160-16,5 1-432 0</inkml:trace>
  <inkml:trace contextRef="#ctx0" brushRef="#br1" timeOffset="58848.67">5512 12117 13823 0,'0'0'608'0,"0"0"128"0,1 6-592 0,0 1-144 0,-1-1 0 0,1 2 0 15,-1 1 1808-15,0 0 336 0,0 0 64 0,1-1 16 16,0 0-1072-16,0 0-192 0,1-1-64 0,0 1 0 15,0-1-144-15,1-2-48 0,2 0 0 0,0-1 0 16,1-1 48-16,0 0 0 0,2-2 0 0,0-1 0 16,0-1 80-16,1-2 0 0,0-1 16 0,-1-2 0 15,-1-1 16-15,2-2 0 0,0-1 0 0,-2-2 0 16,-2-1-144-16,0 0-16 0,-4-2-16 0,-1 2 0 16,-1 1-112-16,-4 2 0 15,2 2-16-15,-2 3 0 0,-1-1-16 0,-2 3 0 0,0 2 0 0,0 2 0 0,-3 1-544 0,0 3 0 16,0 2 0-16,0 3 0 0,0 0-352 0,1 1-32 15,1 0 0-15,2 0 0 16,2 0-1664-16,0 0-352 0,3 0-64 0,1-2-13440 0</inkml:trace>
  <inkml:trace contextRef="#ctx0" brushRef="#br0" timeOffset="65220.14">12101 13803 7359 0,'0'0'656'0,"0"0"-528"0,-6-1-128 0,0 0 0 0,-1 1 2128 0,1 0 400 31,-1 0 80-31,-1 0 16 0,1 0-992 0,0 0-192 0,-1-1-32 0,3 1-16 0,0 0-432 0,5 0-64 16,0 0-32-16,0 0 0 0,0 0-288 0,0 0-64 15,0 0-16-15,0 0 0 0,7 1 272 0,2-1 64 0,2-1 16 0,1-2 0 16,2 1 64-16,3 0 16 16,1-1 0-16,2-1 0 0,2 0-192 0,1 0-32 15,0-2-16-15,1 2 0 0,-1-1-288 0,-1 2-48 16,-1 0-16-16,-1 1 0 0,1-1-208 0,-1 1-128 16,-2 0 160-16,-1 1-160 15,-2 0 0-15,-1 0 128 0,-1 0-128 0,0 1 0 0,1-2 0 0,-2 2-128 0,-1-1 128 0,0 1-208 31,0 0-384-31,-1 0-80 0,-2-1-16 0,0 1 0 16,-1 0-512-16,-7 0-96 0,5-1-32 0,-5 1 0 16,0 0-1888-16,0 0-384 0</inkml:trace>
  <inkml:trace contextRef="#ctx0" brushRef="#br0" timeOffset="65548.67">12304 13571 12895 0,'0'0'1152'0,"-2"-7"-928"16,0 0-224-16,1-2 0 0,1 0 2000 0,0 1 368 15,0 1 64-15,0 0 0 16,0 0-864-16,0 2-176 0,0 5-48 0,0 0 0 0,0-5-304 0,0 5-64 16,0 0-16-16,0 0 0 0,0 0-496 0,0 0-96 0,0 0-32 0,1 9 0 15,-1 1-96-15,1 2-32 16,0 3 0-16,-1 2 0 0,0 3-16 0,2 2 0 15,0 2 0-15,-1 0 0 0,0 1 64 0,0 0 0 16,0 1 0-16,0 1 0 0,0-1-112 0,0 0-16 0,0 1 0 0,0-2 0 16,-1-2-128-16,0-1 128 0,0-1-128 15,2-1 128-15,-2-1-128 0,0-4 128 0,0-1-128 0,0 0 128 16,0-2-128-16,0-1 0 0,-2 0 0 0,2-1 128 31,0-2-2176-31,0 1-432 0,-1-1-80 0,-1 0-32 0</inkml:trace>
  <inkml:trace contextRef="#ctx0" brushRef="#br0" timeOffset="66741.1">6948 15235 6447 0,'0'0'576'0,"0"0"-576"0,0 0 0 0,5-9 0 16,-5 9 2016-16,5-8 288 0,0 0 64 0,-1 1 16 15,-4 7-864-15,6-7-176 0,-6 7-48 0,5-7 0 16,0-1-32-16,-5 8-16 0,6-5 0 0,-6 5 0 16,0 0-272-16,0 0-48 0,0 0-16 0,0 0 0 15,0 0-144-15,0 0-48 0,0 0 0 0,0 0 0 16,0 0-224-16,0 0-48 0,0 0-16 0,0 0 0 0,3 10-432 0,0 4 128 16,-3 4-128-16,2 0 0 0,-2 1 0 15,0 1 0-15,0 1 0 0,0 1 0 0,1-3 0 0,-1 2 0 16,0 1 128-16,1-1-128 0,1-1 0 0,0-1 0 15,-2-1 0-15,0 0 128 0,-1-3-128 0,0 1 0 16,0-3 144-16,0 0-144 0,-1-1 128 0,-1-1-128 16,1-1 128-16,0-1-128 15,2-9-512-15,-5 9-192 0,-2-1-16 0,1-3-8416 16,6-5-1680-16</inkml:trace>
  <inkml:trace contextRef="#ctx0" brushRef="#br0" timeOffset="67339.55">7022 15047 14911 0,'0'0'656'0,"-1"-9"144"0,-1 0-640 0,-1 1-160 0,-2-1 0 0,2 0 0 0,0 0 960 0,-1 2 176 15,0-1 16-15,1 1 16 16,-2 2-336-16,0 0-64 0,-3 1 0 0,1 1-16 16,2-1-240-16,-2 1-64 0,0 0 0 0,0 1 0 0,7 2 0 0,-9 0 0 15,0 0 0-15,-1 1 0 0,1 1-96 0,-1 2-32 16,0 1 0-16,0 1 0 0,0 3-320 0,0 1 0 16,-1 0 0-16,0 1 0 0,-2 1 128 0,0 1-128 15,-1 1 128-15,2 3-128 0,0 1 128 0,0 2-128 16,-1 2 160-16,2 3-160 0,-3 0 176 0,3 2-176 15,1 1 192-15,1 2-192 0,-1 2 192 0,2-1-64 0,1 2 0 0,0 2-128 16,2 2 128-16,0-1-128 0,2 1 0 0,2-2 0 16,1-1 0-16,2 0 0 0,1 0 0 0,3-2 0 15,0-1 128-15,3-4 32 0,1-3 0 0,3 0 0 16,2-4-160-16,1 0 0 0,1-4 0 0,2-1 0 16,2-3 0-16,2-1 160 0,2-2-32 0,2-4-128 15,2-2 416-15,1-6-32 0,1-2 0 0,1-5 0 16,2-4 272-16,-2-4 48 0,-2 1 16 0,0-7 0 15,-3-3 64-15,1-4 16 0,-3-2 0 0,0-3 0 16,-2-5-224-16,-1-2-64 0,-1-1 0 0,-3-2 0 16,-5-3-176-16,-1-1-32 0,-2-1-16 0,-3 2 0 15,-6-1 96-15,-5 4 32 0,-1 6 0 0,-6 3 0 16,-1 5 176-16,-4 4 48 0,-2 2 0 0,-2 3 0 0,-1 2-320 16,-2 5-64-16,-2 2-16 0,-3 3 0 0,-1 2-240 0,0 3 0 15,-6 3 0-15,3 1-160 0,1 0 0 0,0 4 0 16,-3 3 0-16,2 3 0 15,1 2-480-15,2 4-80 0,-1 3-32 0,2 3 0 16,1 3-1936-16,2 3-384 0,0 4-64 0</inkml:trace>
  <inkml:trace contextRef="#ctx0" brushRef="#br0" timeOffset="69939.95">13792 12862 11455 0,'0'0'512'0,"0"0"96"0,0 0-480 0,0 0-128 16,1-7 0-16,-1-1 0 0,1 0 720 0,-1 8 128 15,-1-7 32-15,1 7 0 0,1-6 64 0,0 1 16 16,-1-1 0-16,0 6 0 0,1-5-48 0,0 0 0 16,-1 5 0-16,2-5 0 0,1-1-112 0,-3 6-32 15,2-4 0-15,-2 4 0 0,0 0-320 0,0 0-80 16,0 0-16-16,0 0 0 0,3-5-224 0,-3 5-128 0,0 0 160 0,0 0-160 15,0 0 144-15,0 0-144 16,0 0 128-16,4 6-128 0,0-1 0 0,-2 3 0 0,0 1 0 0,0 3 0 16,-1 2 0-16,2 2 0 15,-3 1 0-15,0 3 0 0,0 2 0 0,0 5 0 16,1 3 0 0,-1 4 0-16,0 2-144 0,0 3 144 0,0 5 0 0,0 5 0 0,-1 1 0 0,0 5 0 0,-1 6 0 0,2 3 0 15,-1 2 0-15,1 2 0 0,-1 1 0 0,2 3 0 16,-1 0 0-16,0 2 0 0,1-3 144 0,3 26-144 0,0-12 144 0,1-10-144 15,-2-8 160-15,1-2-160 0,1-3 288 0,-1-3-32 16,0-4-16-16,0-1 0 0,-1-5-64 0,-1-3-16 16,-1-1 0-16,2-2 0 0,-1-2-32 0,-1-3 0 15,-2-1 0-15,1-3 0 0,1-4 0 0,-1-3-128 16,0-1 192-16,1-1-64 0,0-2 0 0,2-1 0 16,-3-5 0-16,1-2 0 0,-1-4-128 0,3-1 0 15,-1-2 0-15,-2-8-8640 16,0 0-1632-16</inkml:trace>
  <inkml:trace contextRef="#ctx0" brushRef="#br0" timeOffset="70440.5">13774 12981 6447 0,'0'0'576'0,"-1"-6"-576"16,0-1 0-16,1 0 0 0,-1 1 2560 0,0-1 384 15,1 2 96-15,0-1 16 0,0 6-1360 0,0 0-272 16,0 0-48-16,0 0-16 0,0 0-688 0,0 0-144 16,-6 6-16-16,1 4-16 0,-1 3-496 0,1 4 0 0,-4 4 0 0,1 1 0 31,-1 1-192-31,1 3 192 0,-1 1-192 0,0 2 192 0,-1-1 0 0,0 3 0 16,0 0 0-16,-1 2 0 0,0 1-176 0,1 0 176 15,0 1-160-15,-1 11 160 31,0-9-944-31,4-5-80 0,0-6-32 0,3-3-8224 0</inkml:trace>
  <inkml:trace contextRef="#ctx0" brushRef="#br0" timeOffset="70613.69">13778 13492 11967 0,'0'0'1072'0,"0"0"-864"0,0 0-208 0,0 0 0 0,-2 6 960 0,0 2 128 15,-1 0 48-15,-1 2 0 16,0-1-336-16,-1 4-64 0,-1-1-16 0,-1 1 0 15,1 1-192-15,-1 2-32 0,1 0-16 0,-1-1 0 16,0 1-240-16,1-1-48 0,-1 0-16 0,1 0 0 16,0 0-176-16,1 2 0 0,-2-1 0 0,-1 6 128 15,2-3-432-15,1-2-80 0,2-4-32 0,2-1-8560 16</inkml:trace>
  <inkml:trace contextRef="#ctx0" brushRef="#br0" timeOffset="71023.14">13733 13832 14735 0,'0'0'640'0,"-2"6"160"0,0 2-640 0,-2 3-160 15,-2 4 0-15,-2 4 0 0,0 2 800 0,-1 1 128 16,-1 0 32-16,-1 1 0 0,0 3-496 0,0 1-80 16,0 0-32-16,1 1 0 0,0-2-352 0,1 2 128 15,0-1-128-15,2-2 0 0,-1-1 0 0,4-2 0 16,-1-2 0-16,4 5 0 16,-1-7-624-16,4-3-80 0,4-4-32 0,-1-4 0 15,4-3-992-15,2-4-208 0,1-3-48 0,2-2 0 16,2-3 240-16,-2 1 32 0,-2 0 16 0,-3 3 0 0,-1-1 1536 0,-2 3 304 15,-6 2 64-15,0 0 16 0,0 0 2592 0,0 0 512 16,0 0 96-16,2 7 32 0,-2 1-1984 0,-3 3-384 0,0 3-64 0,0 1-32 16,-1 1-672-16,0 2-144 15,1 0-32-15,-2-1 0 0,2 2-144 0,1 0 0 0,1-1 0 16,-1 9 128-16,4-3-128 0,0-2 0 0,0-2 0 0,2-2 128 16,2 0-512-16,-1 0-128 15,1-2 0-15,0-2-16 0,2-1-928 0,0-4-176 0,1-1-32 0,-1-1-16 16,-8-7 912-1,9 5 176-15,-9-5 32 0,0 0 16 0,5 9 1696 0,-3 1 352 0,-3 0 64 0,-3 2 16 0,-1 1-32 0,-3 4 0 16,-1 1 0-16,1 3 0 0,-3 1-960 0,1 1-192 16,0-2-32-16,1 1-16 0,-1 0-208 0,1 0-144 15,2 1 192-15,2-2-192 0,-1-2 0 0,2 0 0 16,1-2 0-16,1-1 0 0,0-3 0 0,1-1 0 16,-1 1 0-16</inkml:trace>
  <inkml:trace contextRef="#ctx0" brushRef="#br0" timeOffset="73630.5">13888 13366 4607 0,'0'0'400'0,"0"0"-400"15,0 0 0-15,0 0 0 0,0 0 1600 0,0 0 256 0,0 0 32 0,0 0 16 0,0 0-688 0,0 0-128 16,0 0-16-16,0 0-16 0,-1-5-144 0,1 5-16 16,-1-6-16-16,1 6 0 15,0 0-208-15,0 0-32 0,-1-4-16 0,1 4 0 0,0-6-48 0,0 6-16 16,0 0 0-16,0-5 0 0,0 5-128 0,0 0-32 0,0 0 0 0,1-6 0 15,-1 6-112-15,0 0-32 16,0-4 0-16,0 4 0 0,0 0-64 0,0 0 0 16,0 0-16-16,0 0 0 0,2-4-176 0,-2 4 0 0,0 0 0 0,0 0 128 15,0 0-128-15,6-4 0 16,-1 1 0-16,-5 3 128 0,0 0-128 0,7-1 128 0,-7 1-128 16,7-1 128-16,-7 1 0 0,5-1-128 0,2 0 192 0,-2-1-64 15,1 0 0-15,-1 0-128 0,1 0 192 0,0 1-64 16,1 0-128-16,1 0 160 0,-1-1-160 0,2 1 160 15,1 0-160-15,1 0 0 0,0 0 0 0,1 0 128 16,1 0-128-16,2 1 0 0,0-1 0 0,2 1 0 0,0 0 0 0,2 0 0 16,2 0 0-16,1 0 0 0,2 0 0 0,1-1 128 15,2 0-128-15,-2-1 128 0,0 0-128 0,1 0 0 16,-2 0 0-16,-1 0 0 0,-1-2 0 0,1 2 0 16,1 0 0-16,1 0 0 0,1 1 0 0,0 0 0 15,1-2 0-15,1 3 0 0,3 1 0 0,1 1 0 16,0 0 0-16,0-2 0 0,1-1 0 0,1 0 0 15,-2-2 0-15,0 1 0 0,1-1 0 0,0 1 0 0,0 1 0 16,0-1 0-16,-2 2 0 0,2 0 0 16,2 2 0-16,-1-2 0 0,0 0 128 0,-1 0-128 15,0 0 128-15,-2-2-128 0,-2 1 0 0,1 0 0 16,0-1 0-16,-2 1 0 0,1 1 0 0,-2 0 0 16,2 0 0-16,1 1 0 0,-1 0 0 0,3 1 0 15,-1 2 0-15,1-3 0 0,0-1 0 0,-1-1 0 0,-1-2 0 16,0 1 0-16,-1 0 0 0,0 1 0 0,2 0 0 0,0 0 0 15,1 0 0-15,0 1 0 16,1 0 0-16,0 0 0 0,1 1 0 0,0-1 0 0,0-1 0 16,-1 0 0-16,-1-1 0 0,0 1 128 0,-1 0-128 15,0 0 0-15,-1-1 0 0,1 0 0 0,1 0 0 0,0 0 0 16,1 1 0-16,1 1 0 0,1 0 0 0,2 0 0 16,-1 0 128-16,0-1-128 0,-2-1 0 0,1 1 128 0,1 0-128 0,-1-1 0 15,1-1 0-15,-2 1 128 0,3 1-128 0,0 0 0 16,1 0 0-16,2-1 0 0,0 0 0 0,-2-2 128 31,1 0-128-31,-2-1 128 0,0 0 0 0,1 1 0 0,-1-1 0 0,2 2 0 0,-1-3 0 16,2 3-128-16,1 0 192 0,-1 1-64 0,2-1-128 0,-3 0 160 31,-2-1-160-31,-2 0 160 0,-1 0-160 0,1 1 128 0,1-1-128 0,-1 1 128 0,0 0-128 0,1 1 0 16,2-2 144-16,-2 2-144 0,0 0 160 0,0 0-32 15,-2-2-128-15,0 1 192 0,-1 0-16 0,-1-1-16 31,0 0 0-31,-1 1 0 0,0-1-16 0,0 2 0 16,-1 0 0-16,2 0 0 0,1 0-144 0,-1 1 0 16,-2-1 144-16,0 1-144 0,2 0 0 0,-3 0 0 0,-3-1 0 0,-1 0 128 15,-1 0-128-15,1-1 0 16,-1 1 0-16,1 1 128 0,-4 0-128 0,1 0 0 0,-1-1 0 0,0 1 128 16,-1-1-128-16,-1 1 0 15,-1 0 0-15,0 0 0 0,-1 0 128 0,0 0-128 16,-1 0 128-16,1 0-128 0,-2 0 0 0,-1 0 0 0,0-1 0 15,-1 1 128-15,1 0-128 0,-1 1 128 0,3-1-128 0,-3 1 128 16,-1-1-128-16,-1 1 0 0,-1-1 0 16,-1 1 0-16,0 0 0 0,-1 0 0 0,0 0 0 0,-1 0 0 15,-7 0-256-15,6 1-80 0,0 0-16 0,0 0 0 32,-6-1-576-32,6 2-112 0,-6-2-32 0,5 4-7568 0,-5-4-1504 0</inkml:trace>
  <inkml:trace contextRef="#ctx0" brushRef="#br0" timeOffset="74054.7">18975 13118 3679 0,'0'0'320'0,"0"0"-320"16,0 0 0-16,0 0 0 0,0 0 3072 0,5-4 528 15,1 0 112-15,-6 4 32 0,0 0-1840 0,5-4-368 16,0-1-80-16,-5 5-16 0,0 0-288 0,6-3-64 0,-1 1-16 0,-5 2 0 16,0 0-288-16,0 0-48 0,6 0-16 0,-6 0 0 15,7 2-240-15,-2 1-48 0,0 0-16 0,-1 3 0 16,1-1-192-16,-4 4-32 0,0 1-16 0,0 2 0 16,-1 3-176-16,0 1 128 0,-1 2-128 0,1 1 128 15,0 3-128-15,0 2 160 0,-1 1-160 0,2 2 160 16,2 4 0-16,-1 0 0 0,-1 0 0 0,1 0 0 0,-1-1 32 0,1 1 16 15,0-1 0-15,1 13 0 0,0-6-64 0,-1-13-16 16,0 1 0-16,0-1 0 0,1 0 32 0,-1 0 0 16,-1-1 0-16,0 0 0 0,-1-1-16 0,0-1 0 15,-1-2 0-15,-2-1 0 0,1-4 16 0,-1 5 0 16,-1-4 0-16,0-3 0 0,-2-2-16 0,-1-1 0 16,0-2 0-16,1 0 0 15,-1-1-1552-15,7-6-304 0,-7 4-64 0,-1-1-12176 0</inkml:trace>
  <inkml:trace contextRef="#ctx0" brushRef="#br0" timeOffset="75296.23">14006 14220 5519 0,'0'0'240'0,"0"0"64"0,0 0-304 0,0 0 0 0,-5-1 0 0,5 1 0 16,0 0 2432-16,-6-2 416 0,1 0 96 0,5 2 0 16,0 0-1536-16,-6-1-320 0,6 1-64 0,-4 0-16 15,4 0-336-15,0 0-64 0,0 0-16 0,0 0 0 16,0 0-64-16,0 0-16 0,-6-1 0 0,6 1 0 16,0 0-16-16,0 0-16 0,0 0 0 0,0 0 0 15,0 0-128-15,0 0-32 0,0 0 0 0,0 0 0 0,0 0 0 0,0 0-16 16,7-3 0-16,1 0 0 0,-2-1 16 0,3 1 0 15,2 0 0-15,1-1 0 0,2 2-112 0,0 0-16 16,1 0 0-16,3 0 0 0,0 1-192 16,3-1 128-16,2 0-128 0,3 1 0 0,0-1 0 0,3 0 0 15,1 1 0-15,2-3 0 0,0 1 0 0,0 0 0 16,1-2 0-16,1 1 0 0,0 0 0 0,3 0 0 16,-1 1 0-16,2 0 0 0,3 2 0 0,1-3 0 15,1 0 0-15,0-1 0 0,-4 0 0 0,1-1 0 16,-1 1 0-16,1-1 0 0,0 1 0 0,0 1 0 15,1-1 144-15,1 1-144 0,0-1 128 0,-1 1-128 16,1-2 128-16,-2 1-128 0,-3-1 128 0,0 1-128 16,-1-1 0-16,0 2 128 0,-1 0-128 0,-1 0 0 0,1 1 0 0,0 0 0 15,0-1 0-15,1 2 128 16,2-1-128-16,-2 0 0 0,-3-1 0 0,0 1 128 0,1-1-128 16,-1 0 0-16,-1 1 0 0,0 0 0 15,0-1 128-15,2 2-128 0,1 0 0 0,1 0 128 0,1-1-128 0,-1 0 128 16,1 1-128-16,0 0 0 0,-3-1 144 0,2-1-144 15,0 1 128-15,1 0-128 0,-1 1 160 0,2 0-160 16,3 0 128-16,1 0-128 0,0 0 0 0,0 0 0 0,-1-2 128 16,2 2-128-16,-1-1 0 0,0 1 144 0,-4-2-16 15,2 2-128-15,1-1 192 0,0 0-64 0,0 0-128 0,2 2 0 16,2-1 144-16,-2 0-144 0,-1-1 0 0,-1 0 128 16,-1 1-128-16,0 0 0 0,-2-1 0 15,1-1 0-15,2 1 0 0,-1-1 128 0,0 0-128 0,-1 2 0 16,1 0 0-16,-1 0 0 0,-2 1 0 0,-2 0 0 15,0-1 0-15,-1 1 128 0,-2 0-128 0,0 0 0 16,0-1 0-16,1 0 0 0,1 0 0 0,4 0 0 16,-10 2 0-16,2-1 128 0,0 0-128 0,-1-1 0 15,0 0 0-15,1 1 0 0,-2 0 0 0,1 0 0 16,1-2 0-16,8 1 0 0,-2 0 0 0,-2 1 128 16,2 0-128-16,-1 1 0 0,0 0 0 0,0 0 128 0,0 0-128 0,0 0 0 15,-2 1 0-15,-4 0 0 16,0 0 0-16,-2 0 0 0,0 0 0 0,-1-1 0 0,-1 0 0 0,1 0 0 15,-1 0 0-15,-1 0 144 0,-1 0-144 0,0 0 0 16,-2 0 208-16,0 0-64 0,-1 0-16 0,0 0 0 16,1 0 16-16,-4 0 0 0,0 0 0 0,-2-1 0 15,0 0 16-15,-2 0 0 0,-1 1 0 0,0-1 0 16,0 0-160-16,-2 0 160 0,-2 0-160 0,-1-1 160 16,0 1-160-16,-7 1 0 0,0 0 144 0,0 0-144 15,0 0-1264-15,0 0-320 0,0 0-64 16,0 0-12272-16</inkml:trace>
  <inkml:trace contextRef="#ctx0" brushRef="#br0" timeOffset="77212.09">16306 13999 1839 0,'0'0'160'0,"0"0"-160"0,0 0 0 0,0 0 0 0,0 0 1584 0,7-2 272 16,-2-1 64-16,-5 3 16 0,0 0-688 0,8-2-144 16,-8 2-16-16,4-3-16 0,2 1 272 0,-6 2 48 15,0 0 16-15,5-3 0 0,-5 3-272 0,0 0-48 16,0 0-16-16,0 0 0 0,0 0-256 0,0 0-48 15,0 0-16-15,0 0 0 0,0 0-224 0,0 0-32 0,0 0-16 0,0 0 0 16,0 0-160-16,0 0-16 16,0 0-16-16,7 0 0 0,-7 0-144 0,0 0-16 15,7 3-128-15,-7-3 192 0,0 0-32 0,5 4-16 16,0 0 0-16,-5-4 0 0,0 0 16 0,5 6 0 0,-5-6 0 0,4 7 0 16,1-2-16-16,-2 2 0 0,-3-7 0 0,3 7 0 15,1 1 0-15,0 0 0 16,-3-1 0-16,1 2 0 0,1 1-16 0,-1 0 0 0,0 1 0 15,0 0 0-15,0 0 0 0,1 1-128 0,-3 1 192 0,1 2-64 16,0 0 0-16,0 2 0 0,-1 0 0 0,0 2 0 16,0 0 48-16,0 1 0 0,0 4 0 0,0 0 0 15,0-1-48-15,0 1 0 0,0 0 0 0,1 0 0 0,-1 1 32 0,0 0 0 16,0 0 0-16,0 2 0 0,1-3-16 0,-1 1 0 16,-1-1 0-16,0 12 0 0,1-5 16 0,0-1 0 15,-1-1 0-15,0-2 0 0,0 0 0 0,1-1 0 16,0-2 0-16,0 0 0 0,0 0 16 0,0-4 0 15,0-2 0-15,0 1 0 0,0 1 16 0,1-1 0 16,-1 0 0-16,1-1 0 0,0-3-16 0,0 0 0 16,-1 1 0-16,1-2 0 0,0-1-32 0,0 2 0 15,-1-2 0-15,1-1 0 0,1-2-144 0,-2-1 192 16,0-2-192-16,0-7 192 0,0 9-192 0,0-9 192 0,0 0-192 0,1 9 192 16,-1-9-64-16,0 0-128 15,0 0 192-15,0 0-64 0,0 0-128 0,0 0 192 16,0 0-192-16,0 0 192 0,0 0-192 0,0 0 0 15,0 0 0-15,0 0-176 16,0 0-448-16,0 0-80 0,-7 3-32 0,7-3 0 16,-8 0-1568-16,2-1-320 0,-1-1-64 0,7 2-10304 0</inkml:trace>
  <inkml:trace contextRef="#ctx0" brushRef="#br0" timeOffset="77682.17">16208 15015 14735 0,'0'0'1312'0,"0"0"-1056"16,-3-6-256-16,1-1 0 0,0 1 1360 0,2 6 224 15,-3-7 32-15,3 7 16 0,0 0-480 0,0 0-112 16,-2-7-16-16,2 7 0 0,0 0-272 0,0 0-64 16,0 0-16-16,0 0 0 0,0 0-96 0,0 0-32 15,0 0 0-15,0 0 0 0,0 0-288 0,0 0-48 16,6 7-16-16,-2 2 0 0,1 0 0 0,0 1 0 15,2-2 0-15,-2 2 0 0,0 1-32 0,1 0-16 16,1 0 0-16,-1 0 0 0,1 1-144 0,-2-1 0 0,4-1 0 0,0 0 0 16,-1-1 144-16,-1-2-144 0,0 0 160 15,0 0-160-15,0-2 176 0,1 1-176 0,-8-6 192 0,10 4-192 16,0-1 208-16,1-3-64 0,-3 0-16 0,0-1 0 16,1-1 48-16,2-1 0 0,-2-3 0 0,2-2 0 15,0-1 16-15,1-4 0 0,1-1 0 0,2-1 0 16,-1-2-192-16,0 1 192 0,-1-3-192 0,-1-1 192 15,-3-1-192-15,0 3 160 0,0 1-160 0,-3 3 160 16,-1 2 0-16,-2 2 0 0,-1 1 0 0,-2 9 0 16,0 0 128-16,0 0 32 0,0 0 0 0,0 0 0 15,0 0-64-15,0 0-16 0,0 0 0 0,0 0 0 0,-6 8-240 0,-1 2 0 16,-1 0-192-16,1 4 192 0,0 0 0 0,-1 0-128 16,0 0 128-16,-1-1 0 0,0 0-192 0,0 0 32 15,-1 0 0-15,2 1 0 16,0-1-1776-16,2-1-368 15,1-1-64-15</inkml:trace>
  <inkml:trace contextRef="#ctx0" brushRef="#br0" timeOffset="78436.73">16670 15347 24351 0,'0'0'1088'0,"0"0"208"0,0 0-1040 0,3-7-256 0,-3 7 0 0,0 0 0 16,0 0 1216-16,0 0 192 0,2-8 48 0,-2 8 0 15,0 0-592-15,0 0-112 0,0 0-32 0,0 0 0 16,0 0-320-16,5 8-64 0,-5-8-16 0,5 10 0 15,-2 3-128-15,0 2-16 0,-1 3-16 0,1-1 0 16,-1 1-16-16,0 1 0 0,1-1 0 0,0 2 0 16,-2 0-144-16,1 0 192 0,0 0-192 0,-1-2 192 0,-1 1-192 0,0 0 0 15,0-2 144-15,0 1-144 0,-1-3 128 0,0 0-128 16,0-2 160-16,0 0-160 0,-1-2 176 0,-1-1-176 16,1-1 192-16,0-1-192 0,2-8-128 0,-3 9-144 15,3-9-32-15,0 0 0 16,0 0-832-16,0 0-160 0,0 0-48 0,0 0-8064 15,0 0-1632-15</inkml:trace>
  <inkml:trace contextRef="#ctx0" brushRef="#br0" timeOffset="78750.12">16690 15373 10127 0,'-1'-20'896'0,"1"6"-704"0,0-4-192 0,2-1 0 15,0 1 3152-15,2 0 608 0,1 0 112 0,1 2 32 16,0-1-2080-16,3 2-416 0,2 1-64 0,1 2-32 15,0-1-320-15,3 2-64 0,0 3-16 0,0 1 0 16,1 2-416-16,-2 0-96 0,-1 2-16 0,-1 2 0 16,-1 0-192-16,-1 2-64 0,-1 2 0 0,-9-3 0 15,10 8-128-15,-1-1 0 0,-3 0 0 0,0 2 0 16,-3 1 0-16,-1 1 128 0,1 1-128 0,-2 1 128 0,-2 2-128 0,-2 0 0 16,0-2 144-16,-1 0-144 0,-1 1 128 0,-2 0-128 15,-2-2 160-15,1-1-160 0,-3-1 176 0,0-2-176 16,-1 0 192-16,-1-1-192 0,-1-2 208 0,-1 0-64 15,2-1-16-15,-1 2 0 0,-1-2-128 0,1 1 128 16,1 1-128-16,1-1 128 0,-1 0-128 0,1 0 0 16,1 2 0-16,1-2 128 0,0 1-128 0,1-1-256 15,1 2 64-15,3 0 16 16,-1-1-1952-16,3 1-400 0,3-7-80 0</inkml:trace>
  <inkml:trace contextRef="#ctx0" brushRef="#br0" timeOffset="79862.14">15128 15944 12895 0,'0'0'576'0,"0"0"112"0,0 0-560 0,0 0-128 0,0-8 0 0,0 8 0 16,-1-8 1984-16,2 0 384 0,-1 8 64 0,5-7 0 15,-1-1-960-15,3 0-192 0,0 0-32 0,2 0-16 16,1 0-336-16,1 3-64 0,0-1 0 0,0 2-16 16,0 0-192-16,-1 2-48 0,0 2 0 0,-1 0 0 0,0 2-352 0,-1 2-80 15,-8-4-16-15,9 7 0 0,-5 2-128 0,1 2 0 16,-2 1 0-16,-1 2 128 0,-2-1-128 0,0 2 0 15,-2 3 0-15,0 0 0 0,-3 2 0 0,1-1 0 16,0-1 0-16,-3-2 0 0,-1-1 128 0,1 0-128 16,0-1 128-16,3-1-128 0,-3 0 0 0,3-2 0 15,-1-3 128-15,5-8-128 0,0 0 144 0,0 0 0 16,1 9 0-16,-1-9 0 0,0 0 112 0,8 8 0 0,1-4 16 16,2-1 0-16,-1-2-16 0,1-1-16 0,1-1 0 0,1 0 0 15,0-1-48-15,2-1 0 0,-1-1 0 0,1 1 0 16,3 0-192-16,-4 0 128 0,-1 0-128 0,1 1 0 15,-1 0 0-15,0 0 0 0,-2-2 0 0,1 1 0 32,-1 0-768-32,-1 1-64 0,-10 2 0 0,10-3 0 15,-1 0-1584-15,-9 3-320 0,8-5-64 0,-8 5-16 0</inkml:trace>
  <inkml:trace contextRef="#ctx0" brushRef="#br0" timeOffset="80413.48">15412 15752 12095 0,'-6'-11'528'0,"6"11"112"0,-4-9-512 0,1 1-128 15,-1 0 0-15,0 0 0 0,-1 0 416 0,-1 2 48 16,1-2 16-16,0 3 0 0,2-3 480 0,-3 1 112 16,1 2 16-16,5 5 0 0,-6-7 176 0,6 7 32 15,-6-6 16-15,0 1 0 0,0 1-192 0,6 4-32 16,0 0-16-16,-9-3 0 0,0 0-240 0,9 3-64 15,-10 0 0-15,2 0 0 0,0 0-208 0,-1 3-48 16,-1-1-16-16,0 0 0 0,-1 0-192 0,-1 3-48 0,-1 0 0 0,0 4 0 16,-2 1-112-16,1 1-16 0,0 1-128 0,-1 2 192 15,0 3-192-15,0 0 0 0,-1 1 128 0,2 2-128 16,0 2 0-16,0 2 0 0,1 3 0 0,1 2 0 16,1 0 0-16,1 1 0 0,0 3 0 0,3 3 0 15,-1 0 0-15,2 0 0 0,2-2 0 0,2-1 0 16,1-1 0-16,2 0 0 0,1 0 0 0,2-1 0 15,2-3 0-15,2 1 0 0,0-3 0 0,3 0 0 16,1-2 0-16,3-1 144 0,0-2-16 0,2-2 0 16,2-4 0-16,1-1-128 0,1-1 192 0,1-4-64 15,1-3 224-15,1-2 32 0,2-2 16 0,-2-4 0 0,-1-4 224 0,0-3 32 16,1-4 16-16,2-4 0 0,-3-4-96 0,1-2-32 16,0-2 0-16,0-4 0 0,-1-5-160 0,1-1-48 15,-6 0 0-15,2-4 0 0,-1-4-80 0,-4-1 0 16,-3-1-16-16,-2 0 0 0,-1 0 80 0,-5 1 0 15,-3 2 16-15,-2 4 0 0,-2 2 48 0,-2 6 0 16,-4 2 0-16,-1 3 0 0,-2 2 0 0,-1 4 0 16,-2 4 0-16,1 3 0 0,-1 2-384 0,-1 1 0 15,0 2 0-15,-1 3 0 16,-2 2-320-16,1 1-96 0,-1 2-16 0,0 2 0 16,0 2-368-16,1 4-80 0,3 2-16 0,-3 4 0 31,3 1-1568-31,0 2-320 0,2 0-64 0</inkml:trace>
  <inkml:trace contextRef="#ctx0" brushRef="#br0" timeOffset="82259.16">19964 13539 18655 0,'0'0'832'0,"-5"-2"160"0,5 2-800 0,0 0-192 15,-6-1 0-15,6 1 0 0,-6-3 640 0,6 3 96 16,0 0 16-16,0 0 0 0,0 0 128 0,0 0 16 0,0 0 16 0,0 0 0 16,0 0 48-16,10-1 0 15,2 0 0-15,3-1 0 0,1 0 80 0,4-1 32 16,1-1 0-16,3 1 0 0,2-1-304 0,1 0-48 15,-2 1-16-15,-1 0 0 0,-1 0-416 0,-2 1-96 16,-1 2 0-16,-1-1-16 0,-3 0-176 0,-1 1 0 0,-2 0 0 16,-1 1 0-1,-1 0-320-15,-2 0-80 0,-2 0-32 0,0-1 0 0,0 2-560 16,-7-2-112-16,6 1-32 0,-6-1-8128 0,7 2-1616 0</inkml:trace>
  <inkml:trace contextRef="#ctx0" brushRef="#br0" timeOffset="82479.14">20281 13361 24879 0,'-9'-11'1088'0,"4"6"256"0,0 0-1088 0,-1-1-256 0,1 1 0 0,-1 0 0 0,2 2 1168 0,0 1 176 16,4 2 48-16,-6 0 0 0,6 0-752 0,-5 3-128 16,-1 3-48-16,2 1 0 0,0 2-464 0,1 2 0 15,1 2 0-15,0 3 0 0,1 3 0 0,-1 0 0 16,2 2 0-16,2 1 0 0,0 1 0 0,0-1 0 15,0 0 0-15,1 0 0 0,2 1 0 0,-1-1 0 16,1-1 0-16,-1-2 0 0,0-1 0 0,1-3 0 16,-2-2 0-16,0 0 0 15,1-2-1712-15,-2-1-432 0,0-1-96 0</inkml:trace>
  <inkml:trace contextRef="#ctx0" brushRef="#br0" timeOffset="83674.39">21176 12751 12959 0,'0'0'576'0,"1"-4"112"0,-1-4-560 0,0 2-128 0,0-1 0 0,0-1 0 0,0 1 1024 0,0 0 160 15,0 2 32-15,0 0 16 0,0 5-256 0,1-5-48 16,0 0-16-16,-1 5 0 0,0-5-144 0,0 5-48 16,0 0 0-16,0 0 0 0,0 0-128 0,0 0-16 15,0 0-16-15,0 0 0 0,0 0-336 0,0 0-64 16,0 0-16-16,0 6 0 0,-1 4-144 0,0 5 0 15,0 2 0-15,0 4 128 0,0 1-128 0,-1 4 128 16,-1 5-128-16,1 3 128 0,0 4-128 0,0 4 160 16,0 3-160-16,-1 4 160 15,1 4-16-15,-1 3 0 16,0 3 0-16,-1 3 0 0,2 3 0 0,0 1 0 0,0 1 0 0,1 1 0 0,1 0 32 0,0 0 0 0,-1-1 0 0,1-1 0 16,1-1 288-16,1-1 64 0,0 1 16 0,1 26 0 15,2-16 16-15,-2-6 0 0,-1-6 0 16,0-5 0-16,1-7-96 0,-2 0-16 0,0-2 0 0,0-2 0 15,-1-3-128-15,0-3-16 0,-2-3-16 0,0-1 0 16,-1 1-112-16,1-1-32 0,1-3 0 0,0-3 0 16,-2-4-144-16,0-1 192 0,2-3-192 0,0-2 192 15,0-3-48-15,0-1 0 0,-1-5 0 0,0-1 0 16,2-11 48-16,0 0 0 0,-5 7 0 0,5-7 0 0,0 0-192 16,-7-6 0-16,-1-3 144 0,0-4-144 15,0-4-1728 1,1-7-400-16,-2-3-96 0</inkml:trace>
  <inkml:trace contextRef="#ctx0" brushRef="#br0" timeOffset="84096.22">21172 12814 21183 0,'0'-5'1888'0,"0"-2"-1504"0,-1 0-384 0,-1 2 0 16,1-1 0-16,-1 2-192 0,-1 0 32 0,3 4 0 15,-5-3 864-15,1 3 160 0,-3 3 32 0,1 2 16 16,-2 2-560-16,-1 3-112 0,-2 2-32 0,0 3 0 16,-1 4-208-16,0 2 0 0,-1 2 0 0,0 2 0 15,-2 1 0-15,2 2 0 0,0 1 0 0,0-1 0 16,0 0 0-16,-1 0 0 0,1 3 0 0,1-1 0 15,0-2 0-15,0 0 0 0,1-3-144 0,2-1 144 16,1-2-1056-16,4-2-112 0,0-2-32 0,1-4 0 0</inkml:trace>
  <inkml:trace contextRef="#ctx0" brushRef="#br0" timeOffset="84263.61">21119 13306 12895 0,'0'0'1152'0,"-2"10"-928"16,-3 2-224-16,-1 2 0 0,-2 1 1296 0,-2 3 224 15,-1 1 32-15,-1 2 16 0,-1 1-848 0,0 0-160 16,-1 0-48-16,2 0 0 0,0-3-352 0,1 1-160 0,1 0 128 0,0 1-128 16,2-1 0-16,0-2 0 15,0 0 0-15,2-1-6016 32,1-3-1296-32</inkml:trace>
  <inkml:trace contextRef="#ctx0" brushRef="#br0" timeOffset="84411.03">21150 13672 9215 0,'0'0'816'0,"-6"9"-656"0,-2 1-160 0,-1 4 0 16,-2 3 2256-16,-3 2 432 0,-2 3 64 16,-1 1 32-1,3 2-1920-15,-2 0-384 0,1 2-80 0,1 1-16 16,2-1-384-16,2 0 0 0,-2-2 128 0,3 0-128 0,0 1 0 0,2-1 0 16,1-1 0-16,2-2-9216 15</inkml:trace>
  <inkml:trace contextRef="#ctx0" brushRef="#br0" timeOffset="84698.68">21140 14265 10703 0,'-7'15'464'0,"4"0"112"0,1 1-448 0,-2 0-128 16,0 0 0-16,0 10 0 0,1-1 352 0,1-9 48 0,-1 2 16 0,0 2 0 15,0 0-416-15,0 12 128 16,0-2-128-16,2-10 0 0,0 0 0 0,-1 8-256 15,0-2 48-15,1-3 0 16,1-1-176-16,0-3-16 0,0-1-16 0,0-6 0 0,-1 0 416 0,-1 9 0 0,0-1 0 0,-2 1 0 16,-2-1 896-16,0 1 272 0,0-1 48 0,-1 1 16 15,-2 1 16-15,0-1 0 0,1 0 0 0,0 0 0 16,1 1-480-16,2-1-80 0,-1-2-32 0,2 0 0 16,1-1-64-16,-1-1-16 0,0-4 0 0,2 0 0 15,0-2-208-15,-1-1-48 0,0-2-16 0,3-8 0 16,-3 8-1120-16,3-8-208 15,0 0-64-15,0 0 0 0</inkml:trace>
  <inkml:trace contextRef="#ctx0" brushRef="#br0" timeOffset="85890.17">21149 13388 11967 0,'0'0'1072'0,"0"0"-864"15,0 0-208-15,0 0 0 0,0 0 1120 0,0 0 176 16,0 0 48-16,0 0 0 0,-4-3-544 0,4 3-96 16,0 0-32-16,0 0 0 0,0 0-288 0,0 0-48 15,0 0-16-15,0 0 0 0,8-2 64 0,-1 0 16 16,0 0 0-16,2 1 0 0,0-1 176 0,0 0 16 16,1 0 16-16,1 0 0 0,1-1-64 0,0 0-16 15,1 1 0-15,1 0 0 0,2-1-256 0,0 2-48 16,2 0-16-16,2 0 0 0,0-1-80 0,4 1 0 15,0 0-128-15,3 1 192 0,4-1-192 0,2 0 0 0,0-2 0 0,1 1 0 16,0-2 0-16,1-1 0 16,1 0 0-16,1 0 0 0,3 1 0 0,0 1 128 15,3-1-128-15,46 0 176 0,-44 1-176 16,1-2 192-16,-2 1-192 0,-2 0 0 0,1 0 0 16,1 1 0-16,0 1 0 0,1 1 0 0,1 0 0 15,-1-1 0-15,0 0 0 0,-1 0 0 0,-2-1 0 16,-3-1 0-16,1 1 0 0,0 0 128 0,1 1-128 0,0-1 0 0,0 2 0 15,0 0 0-15,1 0 0 0,-1 0 128 0,-3-1-128 0,1 0 0 16,-5-1 160-16,-1 0-160 0,0 0 128 16,1 0-128-16,0 0 0 0,0 0 144 0,0 0-144 15,2-1 128-15,-1 1-128 0,1 0 128 0,0 0-128 0,0-1 0 0,-2 1 128 16,-1-1-128-16,-1-1 0 0,-3 1 128 0,2-1-128 16,2 2 160-16,0 0-160 0,0 1 192 0,1-1-64 15,1 1-128-15,1 0 192 0,-1-1 32 0,0-1 0 16,-1 1 0-16,0 0 0 0,-2-2-16 0,0 0 0 15,0-1 0-15,-1 2 0 0,1 0-208 0,-1 0 176 16,0 1-176-16,0 0 160 0,0-2-160 0,1 2 0 16,0 0 144-16,1 0-144 0,-3 0 128 0,0 0-128 15,-1 0 128-15,-1-1-128 0,1 1 144 0,-3 0-144 16,0 0 192-16,-1 1-192 0,-1-1 176 0,-1 0-176 16,-1 2 160-16,1-2-160 0,-1 1 160 0,0 0-160 15,0 1 160-15,0 0-160 0,-1 0 160 0,-3 0-160 16,-2-1 160-16,1 2-160 0,-2 0 144 0,1 0-144 15,-1 0 128-15,2 0-128 0,-2 0 128 0,4 0-128 0,-2 0 0 0,0 0 128 16,-3 0-128-16,0 0 192 0,-2 0-192 0,-1 2 192 16,-1-1-192-16,-2 0 160 15,-1-1-160-15,-7 0 160 16,0 0-464-16,0 0-80 0,0 0-32 0,0 0 0 16,0 0-1632-16,0 0-320 0,0 0-64 0</inkml:trace>
  <inkml:trace contextRef="#ctx0" brushRef="#br0" timeOffset="86267.72">24874 13064 20031 0,'2'-7'896'0,"1"5"176"0,-3 2-864 16,2-3-208-16,-2 3 0 0,2-4 0 0,-2 4 1152 0,0 0 192 15,1-3 48-15,-1 3 0 0,0 0-464 0,0 0-96 16,0 0 0-16,3-1-16 0,-3 1-352 0,5 1-64 16,-2 1-16-16,0 2 0 0,-1 0-96 0,0 1-32 15,-1 2 0-15,1 1 0 0,-1 2 0 0,0 1-16 16,-1 1 0-16,0 3 0 0,0 4 32 0,0 2 16 16,0 0 0-16,1 1 0 0,-1 2-32 0,0 2 0 15,3 1 0-15,-2 3 0 0,0 5-32 0,1-1-16 16,0 1 0-16,1-1 0 15,0-1-64-15,-1 0-16 0,-1 1 0 0,1 0 0 0,1-2-128 0,0-2 0 16,-1 1 144-16,-1-2-144 0,0 0 128 0,-1-3-128 0,0 0 160 0,0-2-160 16,-1-3 208-16,-1-2-48 15,-3-1-16-15,0-3 0 16,-2-1-1904-16,-2-1-384 0,0-3-80 0</inkml:trace>
  <inkml:trace contextRef="#ctx0" brushRef="#br0" timeOffset="87538.49">21184 13979 6447 0,'0'0'576'0,"0"0"-576"15,0 0 0-15,0 0 0 0,0 0 1664 0,0 0 208 16,0 0 48-16,0 0 16 0,0 0-336 0,0 0-80 16,0 0-16-16,-6 2 0 0,6-2-384 0,0 0-80 15,0 0-16-15,0 0 0 0,-4 3-368 0,4-3-80 16,0 0 0-16,0 0-16 0,0 0-80 0,0 0-16 15,0 0 0-15,0 0 0 0,0 0-80 0,1 6 0 16,-1-6-16-16,4 5 0 0,-4-5-160 0,7 5-16 16,0-2-16-16,0 0 0 0,2-1 64 0,2-1 16 15,-1 0 0-15,3 0 0 0,3 0 128 0,1-1 16 0,3-1 16 0,3 1 0 16,1-1-64-16,3 1-16 0,1 0 0 0,3 0 0 16,1 0-176-16,1 0-32 15,1-1-128-15,0 1 192 0,-1 0-192 0,-1-1 128 0,0-1-128 0,1 1 0 0,-1 1 128 0,1 0-128 31,0 0 0-31,1 0 0 0,2-1 0 0,1 0 0 0,-1 0 0 0,1 0 0 0,1 0 128 0,-1-1-128 16,-3-1 0-16,2 0 0 0,1 0 0 0,-1 0 128 16,0 1-128-16,3 0 0 0,-2 0 128 0,1 0 0 15,-1-1-128-15,0-1 192 0,2 1-192 0,-3 0 128 16,-1-1-128-16,0 1 0 0,-2 0 128 0,0 1-128 16,-7-1 0-16,3 1 144 0,0-1-16 0,3 0-128 31,2-1 192-31,1 1-64 0,2 0 0 0,-1-1 0 15,1 1 0-15,10 0 0 0,-4-1-128 0,-4 2 0 16,-3 0 0-16,2 0 0 0,-3-1 0 0,1-1 128 16,1 1-128-16,-1-1 0 0,0 0 0 0,1 2 0 0,-1 0 0 0,-1 0 0 15,0-1 0-15,-3 1 0 16,0-1 128-16,0 0-128 0,0-1 0 0,0 1 0 16,0 1 0-16,2 0 0 0,0-2 0 0,0 2 0 15,-1 1 0-15,0 0 0 0,0-2 0 0,-2 0 0 16,-2 2 0-16,-1 0 128 0,-2-1-128 0,2 0 0 15,-1 0 0-15,2 1 0 0,0-1 0 0,-1 1 0 0,0 0 0 0,0 0 128 16,2 0-128-16,1 1 0 0,0-1 0 0,-2 1 0 16,1-1 0-16,1 0 0 0,-4 0 0 0,1 0 0 15,-2-1 0-15,-1 1 0 0,1 0 0 0,-2 0 0 16,0 1 0-16,-1 0 0 0,0-1 0 0,-1 1 0 16,-1 0 0-16,1 0 128 0,1 0-128 0,2 0 0 0,-3 0 0 0,-3 0 0 15,2 0 0-15,1 0 0 0,0 0 0 0,0 0 0 16,-2 0 128-16,-1 0-128 0,-3 0 0 0,1 0 0 15,-2 0 0-15,1-1 128 0,-3-1 0 0,-1 1 0 16,-1 0 0-16,0-1 0 0,-2 0 64 0,-1 0 16 16,-1 0 0-16,-1 1 0 0,-6 1-16 0,0 0 0 15,0 0 0-15,0 0 0 0,3-5-192 0,-3 5 176 16,0 0-176-16,0 0 160 0,0 0-160 0,0 0-272 16,-5-4 64-16,5 4 16 15,-5-3-1520-15,-2 0-288 0,0 2-64 0,0 0-12112 0</inkml:trace>
  <inkml:trace contextRef="#ctx0" brushRef="#br0" timeOffset="87695.27">24913 13793 17503 0,'0'0'1552'0,"0"0"-1232"0,0 0-320 0,0 0 0 16,0 0 1536-16,0 0 240 0,0 0 48 0,0 0 16 15,-1-5-1840-15,1 5-272 0,0 0-112 0</inkml:trace>
  <inkml:trace contextRef="#ctx0" brushRef="#br0" timeOffset="89430.06">24614 14211 12671 0,'0'0'560'0,"0"0"112"0,0 0-544 0,0 0-128 0,0 0 0 0,0 0 0 15,0 0 608-15,0 0 96 0,0 0 0 0,0 0 16 16,0 0-256-16,0 0-48 0,0 0-16 0,0 0 0 16,0 0-16-16,0 0 0 0,0 0 0 0,0 0 0 15,0 0 208-15,0 0 48 0,4 6 0 0,-4-6 0 16,0 0 48-16,0 0 16 0,0 0 0 0,0 0 0 0,0 0-128 0,5 3-32 16,2-1 0-16,-7-2 0 0,0 0-64 0,7 1-16 15,0-1 0-15,0 0 0 0,-7 0-144 0,7 0-16 16,-7 0-16-16,8-1 0 0,3-1-32 0,-1 0 0 31,-1-1 0-31,1 0 0 0,2 0 0 0,-1 0-16 0,0-2 0 0,1 0 0 0,1-1 48 0,1 0 16 31,-1-3 0-31,1 0 0 0,-1-1 32 0,2-1 16 16,-1-2 0-16,0-1 0 0,0-2-32 0,2 0 0 16,-1-1 0-16,2 0 0 0,-1-2-64 0,1-1-32 15,-1-3 0-15,1 0 0 0,-1-1 64 0,0-1 16 16,-2 0 0-16,0 1 0 0,-2-1 112 0,0 0 32 0,2 1 0 0,-4 0 0 15,-2 0-48-15,0-1 0 16,-1-2 0-16,-2 1 0 0,0-1-80 0,-2 1-32 16,-1-2 0-16,0 1 0 0,-1-2-96 0,0 1 0 0,1-1-16 0,-2 2 0 15,0-2-176-15,0 2 0 0,0-3 144 0,0 1-144 16,0 2 0-16,0-2 0 0,-2-1 0 0,1 1 128 16,-1 1-128-16,-1 2 0 0,-3-2 0 0,2 2 128 15,-3 0-128-15,1 0 0 0,-3 2 128 0,0-1-128 0,0 2 0 0,-1 1 0 16,-1 1 0-16,-1 1 128 0,-1 1-128 0,1 3 0 15,-2 3 0-15,1-1 0 0,-1 1 0 0,1 2 0 16,0 2 0-16,1 2-128 0,1 0 128 0,0 2 0 16,0 0-144-16,0 2 144 0,1 1-160 0,0 1 160 15,-1 1-208-15,1 1 80 0,0 0-160 0,0 1-32 16,0 0 0-16,3 1 0 16,-4 2-160-16,2-1-32 0,1 1-16 0,2-1 0 15,-1-2-80-15,2 0-16 0,5-2 0 0,-6 3 0 16,6-3-1232-16,0 0-256 0,0 0-64 0,0 0-10768 0</inkml:trace>
  <inkml:trace contextRef="#ctx0" brushRef="#br0" timeOffset="89743.75">25032 12750 20895 0,'0'0'928'0,"0"0"192"0,0 0-896 0,-3-5-224 0,0 0 0 0,-1 1 0 16,-2 0 736-16,0 0 96 0,-3 2 32 0,-1 0 0 15,-1 1-416-15,-1 1-64 0,-1-1-32 0,-2 0 0 16,0 1-112-16,-1 1-32 0,0 0 0 0,-2 1 0 16,0 0-80-16,-1 0 0 0,0 1-128 0,2-1 192 0,0 0-192 0,3 0 176 15,1 1-176-15,1 0 160 0,2-1 128 0,1 1 32 16,0-2 0-16,2 0 0 0,7-1 208 0,0 0 48 16,-5 1 16-16,5-1 0 0,0 0-80 0,0 0-32 15,0 0 0-15,0 0 0 0,0 0-224 0,-1 7-32 16,1 1-16-16,1-1 0 0,2 1-208 0,1 0 0 15,-1 0 128-15,1 0-128 0,3 2 0 0,-2 1 176 16,3 0-176-16,1 0 160 0,1 0-16 0,2 1 0 16,1-1 0-16,1 0 0 0,1-1-16 0,0-1-128 15,0 0 192-15,1-1-64 16,-1-2-1664-16,1 1-352 0,0-1-64 0</inkml:trace>
  <inkml:trace contextRef="#ctx0" brushRef="#br0" timeOffset="91566.8">24556 14388 24879 0,'0'0'2208'0,"0"0"-1760"15,0 0-448-15,0 0 0 0,0-5 768 0,0 5 80 16,0 0 16-16,0 0 0 0,0 0-32 0,0 0-16 15,0 0 0-15,0 0 0 0,-3 7-624 0,0 3-192 16,-1 2 0-16,0 7 0 0,0-1 128 0,1-4-128 16,0 0 0-16,-1 8 0 0,2 0 176 0,-2-7-176 15,1-1 160-15,1 0-160 0,-2-1 224 0,2-1-48 0,0 1-16 0,0-1 0 16,0-2 112-16,-1 3 32 16,1-3 0-16,0-3 0 0,2-7 128 0,0 0 16 15,0 0 16-15,0 0 0 0,0 0-16 0,0 0 0 16,0 0 0-16,0 0 0 0,-1-4 240 0,1-8 32 0,1-2 16 0,1 1 0 15,2-2-192-15,0-4-32 16,1-4-16-16,8-11 0 0,-4 2-272 0,-1 12-48 31,0-2-16-31,0 2 0 0,-2-1 32 0,2 2 16 0,-2 1 0 0,0 3 0 0,-1 2 112 0,0 0 32 0,-1 3 0 0,1 2 0 0,-3 1-64 16,1 3-16-16,-3 4 0 0,0 0 0 0,0 0-64 16,0 0-16-16,0 0 0 0,0 0 0 0,7 9-192 0,-2 3-192 31,-1 3 48-31,-2-3 0 0,0 2 144 0,1 8 0 15,-1 1-144-15,1-8 144 0,0 2 0 0,1 8 0 16,0-2 0-16,0 1 0 0,2-1 0 0,-1-3 0 16,1-3 0-16,-1-2 0 0,2-2 0 0,-1-2 0 15,-1-2 0-15,-5-9 0 0,4 5 0 0,3 0 0 16,-7-5 0-16,10 0 128 0,-2-2 16 0,1-3 0 16,0-2 0-16,2-3 0 0,2-4-16 0,0-3 0 15,1-4 0-15,-1-2 0 0,-1 0-128 0,0 0 192 16,0 1-192-16,-4 8 192 0,1 1-192 0,-4 1 0 15,1 1 0-15,-1 3 0 0,-1 2 128 0,1 1-128 16,-5 5 128-16,0 0-128 0,0 0 128 0,0 0-128 16,0 0 128-16,5 6-128 0,1 2 0 0,-3 0 0 15,0 1 0-15,1 1-176 0,-2 1 176 0,0 1 0 16,1 0-144-16,2 5 144 0,-2-1 0 0,3-1 0 16,-2-2 0-16,2-1 0 0,0-1-192 0,-1-4 0 15,-1-2-16-15,1 1 0 16,2 0-1136-16,4 0-240 0,0-2-32 0,-2-3-16 15,2-1-2048-15,8-2-416 0,3-6-64 0,1 2-9184 0</inkml:trace>
  <inkml:trace contextRef="#ctx0" brushRef="#br0" timeOffset="94612.36">22758 14893 19583 0,'0'0'864'0,"0"0"176"0,-6-4-832 0,6 4-208 0,-4-7 0 0,4 7 0 0,-2-7 688 0,2 7 80 0,1-8 32 0,2 0 0 16,3 1 16-16,1 2 0 0,2-2 0 0,3 2 0 16,3-1-288-16,2 2-48 0,2-1-16 0,2 2 0 15,1 0-80-15,0 1 0 0,-1 1-16 0,-2 1 0 16,0 0-32-16,-2 3 0 0,-2 0 0 0,-4 2 0 15,-2 0-96-15,-3 2-32 0,0-1 0 0,-3 3 0 16,-1 0-80-16,-2 1 0 0,-1 0-128 0,-1 0 192 0,-2-2-64 0,-1 2 0 16,0-1-128-16,-1 2 192 15,-2-1-192-15,-1 0 176 0,0 0-176 0,1-1 160 0,2-3-160 0,0 1 0 16,1-1 0-16,5-6 128 0,-5 7-128 0,5-7 0 16,0 0 0-16,0 0 0 0,0 0 0 0,1 9 128 31,3-3-128-31,1 0 0 0,2-2 0 0,2 1 0 0,0-2 128 0,1 0-128 0,0 1 0 0,-1 1 160 15,1 2-160-15,0-1 160 0,-1 0-160 0,-1 0 0 16,1 1 0-16,-2 2 128 0,-2 0 0 0,0 0-128 16,-1 1 192-16,-1 0-64 0,0 0 0 0,-1-1 0 15,-2-9 0-15,1 9 0 0,-1-9 64 0,-1 10 16 0,1-10 0 0,-2 8 0 16,2-8 112-16,-5 7 32 0,5-7 0 0,-6 4 0 16,6-4 96-16,-9 4 0 0,0-4 16 0,1 0 0 15,0-1-144-15,-1-2-16 0,0 0-16 0,-1 0 0 16,-2-2-144-16,-1 1-16 0,-2 0-128 0,1-1 192 15,0 0-192-15,0-1 0 0,0 1 0 0,3-1 0 32,0 1-768-32,1 0-32 0,1 1-16 0,-2 0-9952 0,3-2-2000 0</inkml:trace>
  <inkml:trace contextRef="#ctx0" brushRef="#br0" timeOffset="95225.01">22995 14639 14735 0,'0'0'1312'0,"-7"-6"-1056"16,-1 0-256-16,1 0 0 0,-2 2 1280 0,1 1 208 0,-1-1 48 0,0 1 0 16,0 1-448-16,0 0-96 0,-1-1-16 15,-2 1 0-15,-2 1-336 0,1 0-64 16,0 1 0-16,0 1-16 0,0 1-80 0,0 1-16 0,2 0 0 0,-2 2 0 16,0 2-128-16,0 3-16 0,-1 1-16 0,0 2 0 15,1 0-64-15,1 3-16 0,1 0 0 0,-3 3 0 16,-1 1-32-16,2 2-16 0,0 1 0 0,0 1 0 15,0 2-176-15,-1 1 160 0,2-1-160 0,1 4 160 16,0 4-160-16,1-1 0 0,1-1 144 0,0 1-144 16,1 0 0-16,1 0 0 0,2-1 0 0,2 0 0 15,2 1 0-15,3-1 128 0,2-2-128 0,4-1 0 0,1-3 0 0,2 0 0 16,2-2 0-16,2-2 128 0,2-2 96 0,3-3 32 16,0-2 0-16,5-3 0 0,3-2 80 0,4-3 32 15,2-1 0-15,5-3 0 0,3-2-112 0,0-2-32 16,2-6 0-16,-3-2 0 0,-3-6-48 0,-2-2-16 15,-1-3 0-15,1-2 0 0,2-2-16 0,-2-4 0 16,-1-2 0-16,0-4 0 0,2-3 208 0,-4 0 32 16,-4-1 16-16,-3 1 0 0,-3-2 192 0,-4 0 48 15,-4-1 0-15,-3 3 0 0,-3 0 48 0,-3 2 16 16,-4 0 0-16,-2 1 0 0,-2 0-112 0,-4 2-16 16,-3 2 0-16,-3 0 0 0,-2 1-176 0,-4 0-32 15,-1 1-16-15,0 0 0 0,-6 2-224 0,2 0-128 16,-1 3 128-16,0 3-128 0,0 4 0 0,-1 2-160 0,1 0 16 0,1 5 0 15,0 1-192-15,1 2-48 0,1 3 0 0,2 2 0 32,2 4-1280-32,0 3-272 0,1 3-48 0,-2 4-9472 0,-2 3-1904 0</inkml:trace>
  <inkml:trace contextRef="#ctx0" brushRef="#br0" timeOffset="128249.81">5881 16652 9215 0,'0'0'816'0,"5"-7"-656"16,-1 1-160-16,1-1 0 0,-2-1 1776 0,0 1 320 16,1 0 64-16,-4 7 16 0,4-8-464 0,-4 8-96 15,3-8-16-15,-1 1 0 0,-2 7-448 0,0 0-80 16,3-8-32-16,-3 8 0 0,0 0-240 0,0 0-48 15,0 0-16-15,0 0 0 0,0 0-336 0,0 0-64 16,0 0-16-16,0 10 0 0,0 2-192 0,0 3-128 16,-1 1 128-16,-1 2-128 0,2 2 0 0,2-2 0 15,-1 1 0-15,1 0 0 0,0 2 0 0,2-3 0 0,1 0 0 0,-1-2 0 16,2-1 0-16,-1-2 0 0,2-1 0 0,1-1 0 16,-1-2 176-16,2-2-48 0,1 0 0 0,1-1 0 15,0-3 288-15,1-1 48 0,0-2 16 0,0-1 0 16,0-1 32-16,2 0 0 0,-2-5 0 0,2-2 0 15,0-1-64-15,1-4 0 0,-2-3 0 0,-1-3 0 16,0-5-160-16,0 0-32 0,-2-1-16 0,-1-1 0 16,-2 0-112-16,-1 0 0 0,-3 5-128 0,-2 3 192 15,-2 0 0-15,0 3-16 0,-2 4 0 0,-2 2 0 0,0 3 144 16,-1 2 48-16,0 2 0 0,6 3 0 0,-9 0-240 0,0 2-128 16,-2 0 160-16,1 2-160 0,2-1 0 0,-1 4 0 15,-1 1 0-15,1 1 0 0,1 1-160 0,3 0 160 16,0 1-128-16,2 0 128 0,1 0-128 0,2 0 128 15,2 0-128-15,1-1 128 0,1-1 0 0,1 1-160 16,3-3 160-16,0 1 0 0,0 0-192 0,1-2 192 16,0 1-192-16,-2 0 192 15,1-1-768-15,0 0-64 0,0-2 0 0,0 0 0 16,-1 1-2448-16,1-2-496 0</inkml:trace>
  <inkml:trace contextRef="#ctx0" brushRef="#br0" timeOffset="128484.65">6368 16818 30175 0,'0'0'1344'0,"0"0"256"0,0 0-1280 0,0 0-320 0,0 0 0 0,0 0 0 16,0 0 352-16,-4 11 0 0,2-2 0 0,1 2 0 16,1 1 192-16,1 1 32 0,0-1 16 0,1 1 0 15,1 2-288-15,-3-1-64 0,1 0-16 0,1 1 0 16,-1 0-64-16,0-1-16 0,0 0 0 0,1-2 0 15,-2-2-144-15,0-1 128 0,0 1-128 0,2 0 128 16,-1 0-128-16,1 0 0 0,0-1 0 0,0 0 0 16,-2-9-2128-1,4 8-304-15,-4-8-64 0</inkml:trace>
  <inkml:trace contextRef="#ctx0" brushRef="#br0" timeOffset="128990.1">6893 16685 25791 0,'-1'-12'2304'0,"1"-2"-1856"16,0-1-448-16,1 1 0 0,2 1 1200 0,0 1 144 15,0 1 16-15,3 0 16 0,0 0-304 0,2 2-64 0,0 1-16 0,1 2 0 16,0 0-400-16,2 2-80 0,0 0 0 0,2 2-16 15,-1 1-208-15,1 2-32 0,-1 2-16 0,1 2 0 16,-1 0-96-16,-1 3-16 0,-2 2 0 0,-1 1 0 16,-2 1-128-16,0 1 128 0,-3 4-128 0,-2-1 128 15,-2 2-128-15,0 1 160 0,-2-1-160 0,-1 3 160 16,-1 1-160-16,-2 1 0 0,-1-2 144 0,-1-2-144 16,2-3 0-16,2-2 0 0,-1-5 0 0,2-1 128 15,4-8-128-15,0 0 0 0,0 0 0 0,0 0 128 16,0 0-128-1,0 0 128-15,0 0-128 0,6-4 128 16,2-6-128-16,1-4 128 0,3-4-128 0,-2-3 128 0,0-3-128 0,1 0-256 16,1-2 64-16,0 3 0 0,0-1 192 0,-2 3-160 15,-2 4 160-15,-2 3-160 0,-1 3 160 0,-2 4 0 16,-3 7 160-16,0 0-160 0,0 0 368 0,0 0-32 16,0 0 0-16,0 0 0 0,0 0-144 0,0 0-48 15,0 0 0-15,-4 11 0 0,-1 0-144 0,2 1 0 16,0 1 144-16,1 1-144 0,0 1 0 0,1 0 0 15,0-2 0-15,1 3 0 0,1-1 0 0,1 0 0 16,3 1 0-16,-1-2 0 0,2-1-208 0,0-1-112 0,3-2-32 16,1-1 0-1,0-3-1456-15,1-2-304 0,2-2-48 0,1-2-12880 0</inkml:trace>
  <inkml:trace contextRef="#ctx0" brushRef="#br0" timeOffset="129251.69">7497 16483 27647 0,'-11'-13'2448'0,"6"6"-1952"0,-2-2-496 0,3 0 0 16,-1 3 976-16,5 6 112 0,-4-7 0 0,4 7 16 16,0 0-80-16,0 0 0 0,0 0-16 0,0 0 0 15,0 0-464-15,0 0-96 0,0 0 0 0,11 4-16 16,0 2-160-16,-1 3-16 0,0 1-16 0,0 1 0 16,-1 1-48-16,-1 3 0 0,0 3 0 0,-2 1 0 15,-3 2-192-15,0 2 144 0,-1 3-144 0,-2-2 128 16,-3 0-128-16,-1 4 160 0,-1 0-160 0,-4 0 160 0,-3 0-160 15,-2 0 0-15,-2-3 0 0,-2-2 0 16,-2-3-624-16,-1-1-48 0,-4-3-16 0,2-1 0 16,1-4-400-16,0-2-64 0,0 0-32 0,0-1 0 15,-1-1-1568-15,1-2-320 0</inkml:trace>
  <inkml:trace contextRef="#ctx0" brushRef="#br0" timeOffset="129460.84">6936 16435 32479 0,'-22'-9'1440'0,"10"5"288"0,0 1-1376 0,1 1-352 0,1-1 0 0,0 6 0 15,-1 2 0-15,-1 4 0 0,-1 2 0 0,0 2-192 16,-1 1 192-16,0 5 144 0,2 4-16 0,1 2-128 16,1 2 208-16,0 1-64 0,2 2-16 0,1 3 0 15,3 2-128-15,3-1 0 0,3-1 0 0,3 2 0 16,4-2 0-16,4-2 0 0,4-1 0 0,3-1 0 31,3-3-448-31,4-2-32 0,6-4 0 0,5-4-13680 0</inkml:trace>
  <inkml:trace contextRef="#ctx0" brushRef="#br0" timeOffset="130323.3">15522 16997 19695 0,'0'0'864'0,"0"0"192"0,8-4-848 0,-8 4-208 0,8-7 0 0,0 3 0 16,-8 4 1536-16,9-3 272 0,-9 3 48 0,9-3 16 15,-9 3-784-15,0 0-176 0,0 0-16 0,7 6-16 16,-1 1-480-16,-3 2-80 0,-1 4-32 0,1 2 0 15,-1 1-32-15,-1 3 0 0,-1 3 0 0,0-1 0 16,2 0-64-16,0 0 0 0,-1 0-16 0,2 1 0 16,0-2-176-16,0-2 0 0,1 1 144 0,-1-4-144 15,0-3 0-15,2-1 128 0,-1-1-128 0,1 0 0 16,0-3 208-16,-5-7-16 0,6 5-16 0,1-1 0 16,-7-4 288-16,9-1 64 0,0-3 16 0,-1-1 0 15,0-2 64-15,1-3 16 0,2-3 0 0,-1-5 0 16,0-4-304-16,0-3-64 0,0-2-16 0,-1-4 0 0,1-2-240 0,-1 2 176 15,-1 4-176-15,-2 1 160 0,-1 3-160 0,-1 4 0 16,0 5 0-16,-2 4 0 0,-2 1 192 0,0 9-32 16,0 0-16-16,0 0 0 0,0 0-16 0,0 0 0 15,0 0 0-15,-6 8 0 0,1 3-128 0,-2 0-144 16,-1 1 144-16,3 0-208 0,-3-1 208 0,3 1 0 16,-1 1 0-16,2 0 0 15,-1 1 0-15,2-1 0 0,2-1 0 0,0 0 0 0,0 1 0 0,2-1 0 16,2-1 0-16,1-1 0 0,-1-1-336 0,2 0 16 15,2-2 16-15,0-2 0 16,1 0-2000-16,1-2-384 0,1-1-96 0</inkml:trace>
  <inkml:trace contextRef="#ctx0" brushRef="#br0" timeOffset="130685.22">15898 17199 28959 0,'0'0'1280'0,"0"0"272"0,0-9-1232 0,1 2-320 0,-1 7 0 0,6-7 0 16,-6 7 832-16,7-6 128 0,0 2 0 0,-7 4 16 16,10-3-304-16,-2 3-64 0,-8 0-16 0,10 6 0 15,-2-1-464-15,-1 3-128 0,0 2 0 0,-2 1 0 16,-2 2 0-16,0 2 0 0,-2-2 0 0,-1 1 0 16,-1 0 0-16,-3 1 0 0,0-2 0 0,-2 0 128 15,1 0-128-15,-3-1 192 0,-1 0-64 0,2 1 0 0,-1-2 32 0,-1-2 16 16,3 0 0-16,0-1 0 0,6-8 80 0,-4 8 32 15,4-8 0-15,0 0 0 0,0 0 192 0,0 0 32 16,0 0 16-16,8 4 0 0,2-2-208 0,1-2-32 16,0-2-16-16,3 0 0 0,1-1-128 0,3-2-16 15,-1 1-128-15,2-1 192 0,-3 1-192 0,1 0 0 16,0-3 0-16,0 1 0 31,-1 2-656-31,1 0-128 0,-2-2-32 0,-1 2 0 0,-2-1-2352 0,-2 1-480 0</inkml:trace>
  <inkml:trace contextRef="#ctx0" brushRef="#br0" timeOffset="131139.24">16440 17037 32255 0,'2'-18'2864'0,"1"8"-2288"0,1 1-576 0,4-1 0 15,3 0 704-15,0 2 16 0,1 0 16 0,0 2 0 16,0 0-288-16,0 2-48 0,2-1-16 0,-1 2 0 15,0 1-224-15,0 1-160 0,0 2 192 0,-1 1-192 16,-2 0 0-16,1 3 0 0,-1 1 0 0,-1 4 0 0,-2-1 0 0,-2 2 0 16,-2 1 0-16,0 1 0 0,-1 1 0 0,-2 1 0 15,-1 1 0-15,-1 2 0 0,-2 0 0 0,0-1 0 16,-4 1 0-16,0-1 0 0,0 2 192 0,-1-2-192 16,0-4 192-16,1-2-192 0,0-2 144 0,1-2-144 15,-1-2 0-15,8-5 144 0,0 0 32 0,0 0 0 16,0 0 0-16,-6-6 0 0,2-1-16 0,4-2 0 15,3-2 0-15,1-2 0 0,3-4-160 0,2-2 128 16,4-2-128-16,1-1 128 0,0-2-128 0,2-1 0 16,0-3 0-16,1 2 0 0,-1 0 0 0,1 3-192 15,-1 3 64-15,-3 3 128 0,-4 1 0 0,-1 5 0 0,-2 2 0 16,0 3 0-16,-6 6 128 0,0 0 160 0,0 0 32 0,0 0 0 16,0 0-192-16,0 0-128 0,2 10 192 0,-2 2-192 15,-2 2 0-15,-1-1 0 0,-2 1 0 0,2 3-144 16,0 1 144-16,-1 1 0 0,1 0 0 0,1-1 0 15,1-1 0-15,1 1 0 0,3-1 0 0,-2 0 0 16,2-3 0-16,1-1 0 0,-2-1 0 0,1-2 0 16,0-1 0-16,2-2 0 0,-5-7 0 0,8 6 0 31,-1-1-384-31,-7-5-32 0,9 1-16 0,0-2 0 16,0-3-2256-16,-1-1-464 0,2-4-96 0,-1-1-16 0</inkml:trace>
  <inkml:trace contextRef="#ctx0" brushRef="#br0" timeOffset="131407.63">17042 16777 31551 0,'0'0'1408'16,"0"0"272"-16,0 0-1344 0,0 0-336 0,0 0 0 0,0 0 0 0,0 0 512 0,0 0 16 16,9 4 16-16,0 1 0 0,0 2 96 0,-1 2 32 15,0 2 0-15,0 1 0 16,-2 1-96-16,2 3 0 0,0 2-16 0,-2 1 0 0,0-1-288 0,-2 2-48 15,1 1-16-15,-3 1 0 0,-1 0-208 0,-2 0 128 16,-1 0-128-16,-2 0 0 0,-3 1 192 0,-2 0-64 16,-2 1-128-16,-3 1 192 0,-5-2-192 0,0 1 0 0,-3 0 0 0,-1-3 0 47,-2-3-816-47,-2-3-48 0,2-3-16 0,-1-2 0 0,-2-1-1904 0,1-3-384 0,-1 0-80 0</inkml:trace>
  <inkml:trace contextRef="#ctx0" brushRef="#br0" timeOffset="131628.51">16394 16764 34495 0,'-7'-10'1536'0,"7"10"304"0,0 0-1472 0,-6-3-368 0,6 3 0 0,-7-2 0 0,0 4 0 0,-1 3-128 15,-1 4 0-15,0 3 0 16,0 4 0-16,-1 0 0 0,0 3 0 0,0 3 0 0,-2 4 128 0,2 3 0 31,2 2 128-31,3 1-128 0,0 1 0 0,3 2 0 16,3 1 0-16,4 0 0 0,3 1 0 0,3-1 0 15,4 1 0-15,3-1-128 0,3-1-64 0,3-3 0 16,4-3 0-16,5-1-9632 16,7-4-1936-16</inkml:trace>
  <inkml:trace contextRef="#ctx0" brushRef="#br0" timeOffset="132460.38">22411 16813 23039 0,'0'0'2048'0,"1"-10"-1648"0,3 0-400 0,-1 0 0 16,-1 1 768-16,2 2 80 0,-4 7 16 0,0 0 0 15,0 0-96-15,0 0-32 0,5-6 0 0,-5 6 0 16,0 0-256-16,0 0-48 0,0 0-16 0,6 10 0 15,-3 2-128-15,0 1-32 0,-2 1 0 0,-1 4 0 16,-1 2-16-16,1 1-16 0,-3 0 0 0,1-1 0 16,-1 1-80-16,2-1-16 0,0-1 0 0,1 0 0 15,1 0-128-15,3 0 160 0,-1 0-160 0,2-2 160 16,1-1-160-16,1-3 0 0,1-2 144 0,1-2-144 0,0 0 256 0,1-5 0 16,1-1-16-16,0-2 0 0,1-3 144 0,0-1 16 15,0-3 16-15,0-2 0 0,1-5 112 0,1-2 32 16,-1-3 0-16,0-2 0 0,1-5-224 0,0-2-32 15,-1-3-16-15,-2-1 0 0,-4-1-160 0,1 2-128 16,-2 0 192-16,-3 2-192 0,-1 3 192 0,-1 3-64 16,-2 2 0-16,0 6-128 0,-1 3 320 0,0 2-32 15,-2 3-16-15,4 6 0 0,0 0-80 0,0 0-32 0,-7-1 0 0,-1 3 0 16,-1 3-160-16,1 3 0 0,2 2-192 0,-1 2 192 16,1 1-208-16,0 1 80 0,2 1 128 0,-1 0-208 15,2 1 208-15,1-1 0 0,0-2 0 0,2 3 0 16,0-1-144-16,2 0 144 0,0 1-128 0,1-2 128 31,1 0-704-31,0 0-64 0,2-2-16 0,0 0 0 16,1 0-1840-16,0-2-384 0,2-3-64 0</inkml:trace>
  <inkml:trace contextRef="#ctx0" brushRef="#br0" timeOffset="132883.03">22824 17029 28095 0,'0'0'1248'0,"-1"-6"256"0,1 6-1200 0,0 0-304 16,3-8 0-16,-3 8 0 0,7-8 448 0,-1 4 48 16,-6 4 0-16,10-2 0 0,-10 2-32 0,10-1 0 15,-10 1 0-15,11 3 0 0,-11-3-336 0,8 8-128 16,-2 0 0-16,-1 1 144 0,-5-9-144 0,2 12 0 16,-2 0 144-16,-1 0-144 0,0-1 160 0,-1 0-32 15,-2 0-128-15,1-1 192 0,0 1-192 0,2-1 176 16,-5-1-176-16,3 0 160 0,3-9-160 0,-4 9 0 15,2-2 144-15,2-7-144 0,2 7 208 0,-2-7-16 16,0 0-16-16,7 7 0 0,-7-7 208 0,8 5 32 16,1-2 16-16,0 0 0 0,2-2-48 0,-1 0-16 15,-1-1 0-15,0 2 0 0,0-1-112 0,0 1 0 0,-9-2-16 0,8 4 0 16,-8-4-80-16,9 4-16 0,-9-4 0 0,6 5 0 16,-6-5-144-16,3 8 192 0,-1 0-192 0,-2-8 192 15,0 8 0-15,0-8 0 0,-3 6 0 0,3-6 0 16,-8 6 128-16,0-2 48 0,1-1 0 0,-1 0 0 15,-1-1 48-15,-1-1 16 0,0 0 0 0,-2 0 0 16,-1 0-240-16,0 0-64 0,0 0 0 0,1 0 0 16,1 1-128-16,0-1-272 0,1-1 64 0,1 0 16 31,3 0-1888-31,6 0-368 0,-7-1-80 0,7 1-13312 0</inkml:trace>
  <inkml:trace contextRef="#ctx0" brushRef="#br0" timeOffset="133415.53">23418 16744 8287 0,'0'0'736'0,"2"-7"-592"15,-1-2-144-15,-1 9 0 0,2-8 3872 0,-2 8 736 16,5-6 160-16,-5 6 32 0,0 0-3088 0,10-4-624 0,-10 4-112 0,7-1-16 16,-7 1-224-16,10 2-32 15,-1 3-16-15,-1-1 0 0,-2 1-32 0,1 1 0 0,-2 2 0 0,1 2 0 16,-1 1-240-16,1 2-48 0,-2 0-16 0,0 0 0 16,-2 1-160-16,-2-1-48 0,-1 0 0 0,-1 1 0 15,-3 1 0-15,1-1 0 0,-4-1 0 0,0 0 0 16,0-1-144-16,0-1 192 0,-2-1-192 0,-1 0 192 15,0-2-192-15,1-2 192 0,1 0-192 0,9-6 192 16,0 0-192-16,0 0 0 0,0 0 144 0,0 0-144 16,0 0 192-16,4-9-48 0,2-2 0 0,4-3 0 15,2-4-144-15,2-3 0 0,2-3 144 0,1-2-144 16,2-4 0-16,0 0 0 0,0 1 0 0,-3 3-128 16,-3 4 128-16,-2 5-160 0,-2 1 160 0,-2 3-160 0,-3 3 400 15,-1 3 80-15,-3 7 0 0,0 0 16 0,0 0-16 0,0 0-16 16,0 0 0-16,0 0 0 0,-7 6-304 0,-1 3 128 15,0 2-128-15,1 2 0 0,-2 3 0 0,1 0 0 16,0 2 0-16,3 1 0 16,0 2 0-16,2-1 0 0,1-2 0 0,1-1 0 0,1 1 0 0,2-2 0 15,1 0 0-15,2-3 0 0,-1-1 0 0,4-2 0 16,1-3-144-16,1-2 144 16,-1 0-672-16,4-3-48 0,0-2-16 0,1-1 0 15,3 0-1728-15,-1-3-352 0,1-1-64 0,-1-2 0 0</inkml:trace>
  <inkml:trace contextRef="#ctx0" brushRef="#br0" timeOffset="133667.16">23892 16462 33119 0,'0'0'1472'0,"-1"-8"288"0,1 8-1408 0,0 0-352 0,0 0 0 0,0 0 0 15,0 0 176-15,0 0-48 0,0 0 0 0,10 7 0 16,0-1 160-16,-4 4 32 0,1 3 0 0,-2 3 0 15,-1 1-32-15,-1 3 0 0,-1 2 0 0,-2 3 0 16,-2 3-32-16,0 2-16 0,1-1 0 0,-3 1 0 16,0 2-112-16,-3-2-128 0,1-3 176 0,-4 1-176 15,-2 1 192-15,-3-1-192 0,-2-2 192 0,-4-1-192 16,-4 1-128-16,-1-3-144 0,0-1-32 0,1-1 0 16,-2-3-1008-16,2-1-208 15,-1-4-32-15,0-2-8240 0,2-3-1664 0</inkml:trace>
  <inkml:trace contextRef="#ctx0" brushRef="#br0" timeOffset="133932.94">23394 16478 27647 0,'0'0'1216'0,"-7"-3"256"0,7 3-1168 0,0 0-304 0,-8-1 0 0,1 3 0 16,-1 2 944-16,-1 5 128 0,-2 2 16 0,-2 3 16 16,0 4-944-16,0 4-160 0,-2 2 0 0,2 4-160 15,1 3 160-15,1 4 0 0,1-1 128 0,2 2-128 16,1 0 0-16,3 0 0 0,1-1 0 0,3-2 128 16,3-1-128-16,3 0 0 0,0 0 0 0,4-3 0 15,2-1 0-15,4-3 0 0,0-3 0 0,4-2 128 31,1-4-1760-31,2-2-352 0</inkml:trace>
  <inkml:trace contextRef="#ctx0" brushRef="#br0" timeOffset="136990.12">420 6551 23951 0,'0'0'2128'0,"-1"-7"-1696"16,1 7-432-16,0-8 0 0,0 8 384 0,2-7-16 15,-2 7 0-15,1-7 0 0,-1 7 464 0,0 0 80 16,0 0 32-16,0 0 0 0,0 0-240 0,0 0-32 15,0 0-16-15,0 0 0 0,7 10-352 0,-5-2-80 16,0 3-16-16,0 2 0 0,-1 2-208 0,0 3 144 16,2 2-144-16,-1 2 128 0,0 2-128 0,5 20 0 15,0-7 0-15,1-4 0 0,0-3 0 0,2-4 0 32,0-3 0-32,2-3 0 0,0-2 0 0,1-3 0 15,-1-1 0-15,1-3 0 0,0-3 240 0,4-2 16 16,-1-4 0-16,0-1 0 0,-5-2 128 0,2-2 16 0,1-4 16 0,0-2 0 15,-2-2 64-15,1-2 16 0,-1-6 0 0,0-4 0 16,-2-5-16-16,0-3 0 0,-1-2 0 0,-1-1 0 16,1-3-160-16,-1 3-48 0,-3 2 0 0,0 4 0 15,-2 1-96-15,-1 4-32 0,-3 5 0 0,0 3 0 16,1 4 192-16,-2 4 48 0,-4 1 0 0,6 6 0 16,0 0-48-16,0 0 0 0,-9 4 0 0,1 2 0 15,1 3-336-15,1 2 0 0,-2 1 0 0,0 3-192 0,3 5 192 16,-1-1-192-16,1 1 192 0,1-1-192 0,2 0 192 0,2 0-128 15,1-3 128-15,2 0-128 0,0-1-144 0,1-2-32 16,2-1 0-16,1-2 0 16,1-3-496-16,3-1-96 0,1 0-32 0,-2-4-10400 15,1-3-2064-15</inkml:trace>
  <inkml:trace contextRef="#ctx0" brushRef="#br0" timeOffset="137466.16">1237 6610 30399 0,'0'0'1344'0,"0"-7"288"0,-2-1-1312 0,2 0-320 0,3 1 0 0,-3 7 0 16,4-7 528-16,-1 0 48 0,3 1 0 0,-6 6 0 15,0 0-48-15,6-3 0 0,1 1 0 0,-1-1 0 16,2 2-272-16,-2 1-48 0,1 1-16 0,1 2 0 15,2 2-192-15,-4 2 0 0,2 1 0 0,0 2 0 16,-2 1 0-16,0 2 0 0,-2 0 0 0,-1 2 0 16,-1 2 160-16,-1-1-160 0,0 1 160 0,-2 2-160 15,-2 0 128-15,1 0-128 0,1-2 0 0,-1-1 144 16,-1 0-144-16,0-3 0 0,1-3 144 0,1-2-144 16,0-1 128-16,1-7-128 0,0 0 160 0,0 0-160 0,0 0 176 0,0 0-176 15,6-5 192-15,1-5-192 0,0-6 224 0,2-1-64 16,3-3-16-16,-2-3 0 0,1-4 0 0,0 0 0 15,0-2 0-15,-1 3 0 0,-2-1 16 0,0 4 0 16,-1 2 0-16,-3 3 0 0,-3 2 416 0,0 4 64 16,-1 2 32-16,0 4 0 0,-1 0-80 0,1 6-16 0,0 0 0 0,0 0 0 15,-5 4-400-15,-1 2-176 16,0 3 128-16,0 1-128 0,2 1 0 0,-1 1 0 16,1 0 0-16,1 2 0 0,1 2-144 0,2-1 144 0,2-1 0 0,0 1 0 15,1 0-144-15,3-1 144 16,-2 0 0-16,3-2-144 15,1-1-352-15,2-1-64 0,0-3-16 0,1 0 0 16,1-2-1488-16,2-1-304 0,0-2-64 0,0-2-8000 0,-1-1-1584 16</inkml:trace>
  <inkml:trace contextRef="#ctx0" brushRef="#br0" timeOffset="137685.34">1672 6471 21599 0,'1'-14'960'0,"1"7"192"0,-1-2-928 0,1 0-224 0,-1-1 0 0,2 1 0 0,0 1 1536 0,0 2 256 16,-1-1 48-16,2 3 16 0,0-1-560 0,-4 5-96 15,0 0-32-15,6-2 0 0,-6 2-528 0,7 1-96 16,0 1-32-16,1 1 0 0,-1 1-128 0,2 3-48 16,0 1 0-16,0 3 0 0,-2 3-112 0,1 1-32 15,-2 2 0-15,-1 1 0 0,0 1-64 0,-3 2-128 16,-2 1 176-16,-2 2-176 0,-2 0 192 16,0 3-192-16,-4 1 192 0,-1 2-192 0,-2 1-192 0,-6 11-128 15,0-7-48-15,2-4 0 16,-1-5-864-16,2-3-176 0,1-4-48 0,-1-3 0 15,-1 0-1248-15,1-3-256 0</inkml:trace>
  <inkml:trace contextRef="#ctx0" brushRef="#br0" timeOffset="137936.1">1324 6347 24879 0,'-15'-15'2208'0,"4"9"-1760"0,1 3-448 0,0 1 0 15,-3 1 1792-15,-1 3 288 0,2 1 48 0,2 0 16 16,-2 3-1600-16,0 2-320 0,0 0-64 0,-5 8-16 16,1 0 112-16,1 3 32 0,0 1 0 0,3 3 0 15,1 1-160-15,1 4-128 0,3 1 144 0,1 1-144 0,3 0 0 0,2 0 0 16,2 1 0-16,3 1 0 0,5 1 0 0,2-2 0 16,2-1 0-16,3-2 0 0,0-1 0 0,3-4-192 31,1-3 192-31,-5-8-160 0,4-1-432 0,4-4-96 15,2 0-16-15,17-2-8944 0,0-5-1792 0</inkml:trace>
  <inkml:trace contextRef="#ctx0" brushRef="#br0" timeOffset="138124.46">2207 6482 32879 0,'0'0'1456'0,"0"0"304"0,0 0-1408 0,0 0-352 0,0 0 0 0,0 0 0 15,3-4 0-15,1 0-240 0,3 0 48 0,0 1 0 16,3 0 48-16,1 0 16 16,2 1 0-16,3 0 0 0,0 1-528 0,3 0-112 0,1-1 0 0,0 1-12560 15</inkml:trace>
  <inkml:trace contextRef="#ctx0" brushRef="#br0" timeOffset="138281.5">2187 6723 35711 0,'0'0'1584'0,"0"0"320"0,0 0-1520 0,0 0-384 0,0 0 0 0,0 0 0 0,6 0 0 0,3-1 0 15,2 0-192-15,2-1 64 0,4-1 128 0,4-2 144 16,2 1-16-16,4-2-128 0,3 0 128 0,3-1-128 16,1-2 0-16,1 2-10560 15,-2-3-2144-15</inkml:trace>
  <inkml:trace contextRef="#ctx0" brushRef="#br0" timeOffset="138971.29">3263 6280 15663 0,'0'0'688'0,"-4"-3"144"0,2-2-656 0,2 5-176 15,0 0 0-15,0 0 0 0,0 0 3488 0,0 0 672 16,0 0 128-16,-5 5 16 0,1 2-3024 0,0 4-624 15,-1 5-112-15,2 1-32 0,0 2-384 0,-1 2-128 16,2 2 0-16,-1 1 0 0,2 0 0 0,1 1 0 16,1 0 128-16,2-1-128 0,-1-1 0 0,2 0 0 15,0-2 0-15,3-1 0 0,0-2 128 0,2-4-128 0,0-2 144 0,5 2-144 16,-1-4 448-16,1-3-16 16,-1-4 0-16,0-4 0 0,2-2 32 0,2-5 16 0,1-2 0 0,-2-2 0 15,-2-3-48-15,1-3-16 0,-3-4 0 0,0-4 0 16,-1-4-96-16,0 0-32 15,0-1 0-15,-3 11 0 0,-3-5-112 0,1 0-32 0,-2 0 0 16,0-1 0-16,-3 2-144 0,1 3 0 0,-2 4 144 0,-2 2-144 16,0 3 128-16,-1 4-128 0,-1 1 160 0,-1 3-160 0,0 0 240 15,-1 3-48-15,-2 2-16 0,1 3 0 0,-2 1-176 0,1 3 0 16,-2 2 0-16,0 1 0 0,1 2-128 0,0 0 128 31,0 1-160-31,2 1 160 0,2 0-144 0,2 0 144 0,0 2-128 0,3-2 128 0,3 0-128 16,1-2 128-16,1-1-128 0,3 0 128 0,1-1-320 0,0-1 32 31,1-1 0-31,1-2 0 0,1 0-1488 0,2-1-288 0,4-3-64 0,-1 0-8160 16,0-1-1616-16</inkml:trace>
  <inkml:trace contextRef="#ctx0" brushRef="#br0" timeOffset="139194.54">3727 6556 19343 0,'0'0'1728'0,"0"0"-1392"15,0 0-336-15,0 0 0 0,4 8 1536 0,-1-2 224 0,1 1 48 16,0 0 16-16,1-1-96 0,1 2 0 0,-1 1-16 0,1 1 0 16,-1 2-592-16,1 1-112 15,1 0-32-15,0 0 0 0,-1 0-592 0,-1 2-112 16,0-2-16-16,-2 1-16 0,-1 2-96 0,-1-2-16 16,0 0 0-16,0-1 0 0,1 1-128 0,-1-2 0 15,-1-1 0-15,0 1 0 16,-1-2-2608-16,-1-3-448 0</inkml:trace>
  <inkml:trace contextRef="#ctx0" brushRef="#br0" timeOffset="139738.63">4371 6392 22111 0,'1'-8'1968'0,"-1"-3"-1584"15,0-1-384-15,1-1 0 0,0-1 992 0,2 1 112 16,-1-1 32-16,2 2 0 0,2 0 16 0,0 1 0 15,1 1 0-15,1 2 0 0,0 0-144 0,0 1-32 0,1 1 0 0,0 2 0 16,0 2-496-16,-1 2-96 16,0 1-32-16,0 4 0 0,1 0-192 0,-3 3-32 15,-1 3-128-15,0 2 192 0,-1 2-192 0,0 3 128 0,-3 0-128 0,-1 0 0 16,-1 1 128-16,-1 1-128 0,-2 1 0 0,0 0 144 16,-2 0-144-16,2-1 128 15,0 1-128-15,-2-1 128 0,3-2-128 0,-1-3 0 0,1-3 0 0,1-1 128 16,1-3-128-16,1-8 128 0,0 0-128 0,0 0 128 15,0 0 0-15,4-3 0 0,2-5 0 0,0-4 0 16,3-5-128-16,2-5 0 0,2-1 0 0,1-3 0 16,1-3-304-16,0 0 16 0,0-2 0 0,-1 3 0 15,-2 3 112-15,-1 3 32 0,-1 2 0 0,-2 4 0 0,-4 4 288 0,-1 3 64 16,0 2 16-16,-3 7 0 0,0 0 208 0,0 0 32 16,0 0 16-16,0 0 0 0,-6 7-336 0,1 2-144 15,-1 2 128-15,3 3-128 0,-3 1 0 0,3 1 0 16,0 1 0-16,0 2 0 0,2 0 0 0,1 0 0 15,1 0 0-15,2-1 0 0,0-2 0 0,1 0 0 16,3-1 0-16,1-2 0 16,-1-1-528-16,3-1-48 0,2-1 0 0,2-2 0 15,-1-4-1424-15,2-3-304 0,2-2-48 0,2-2-11168 0</inkml:trace>
  <inkml:trace contextRef="#ctx0" brushRef="#br0" timeOffset="139958.78">5017 6125 26719 0,'-6'-8'2368'0,"6"8"-1888"0,-5-4-480 0,2-1 0 16,-1 1 1216-16,4 4 160 16,0 0 32-16,0 0 0 0,0 0-320 0,0 0-64 0,0 0-16 15,0 0 0-15,0 0-624 0,1 9-112 16,4 1-16-16,-2 2-16 0,1 2-240 0,2 4 0 0,-1 1 128 0,2 3-128 16,-1 0 0-16,-1 2 0 0,-1 0 0 0,0 0 0 15,-3 0 128-15,-2 1-128 0,0 1 0 0,-6 0 144 16,-1 2-16-16,-2-1 0 0,-2 2 0 0,-2-1 0 31,-2 0-672-31,-1-1-144 0,-1-1-16 0,1-3-16 0,-3-3-1328 16,1-3-272-16,1-1-48 0</inkml:trace>
  <inkml:trace contextRef="#ctx0" brushRef="#br0" timeOffset="140193.24">4299 6178 24879 0,'-18'-4'2208'0,"10"3"-1760"16,1 1-448-16,0 0 0 0,1 2 1968 0,-1 3 304 16,-1 1 64-16,-1 4 16 0,3 2-1968 0,-3 3-384 0,2 1 0 0,2 3-192 15,0 1 192-15,2 2 0 16,2 1 0-16,2 1 0 0,1 1 0 0,3 2 0 16,1-1 0-16,4 2 0 0,-1-1 0 0,3 1 0 15,1-3 0-15,3-1 0 0,1-1 0 0,2-1 0 0,0-1 0 0,-1-3 0 31,2-4-272-31,2-3-176 0,2-3-16 0,3-4-16 16,1-3-1952-16,3-3-384 0</inkml:trace>
  <inkml:trace contextRef="#ctx0" brushRef="#br0" timeOffset="140429.1">5371 6069 32255 0,'0'0'2864'0,"0"0"-2288"16,-1-6-576-16,1 6 0 15,0 0 992-15,0 0 96 0,-2-4 0 0,2 4 16 0,0 0-288 0,0 0-64 16,0 0-16-16,0 0 0 0,0 8-544 16,1 1-192-16,1 4 0 0,1 1 144 0,1 1-144 0,-2 3 0 15,2 3 0-15,1 1 0 16,-1 0 0-16,0 1 0 0,1 1 0 0,-2 0 0 0,0 0 0 16,-1 1 0-16,-1-1 0 0,-1 0 0 15,-1 0-1424-15,-1-1-320 0,0-1-64 0,0-2-13728 0</inkml:trace>
  <inkml:trace contextRef="#ctx0" brushRef="#br0" timeOffset="140585.64">5191 6344 36047 0,'-5'-11'1600'0,"5"11"320"0,-1-6-1536 0,1 1-384 0,1-1 0 0,-1 6 0 15,5-4 0-15,0 1 0 16,3-1 0-16,2 2 0 0,1 0 0 0,2 0 0 0,1 1-128 0,3-1 128 15,1 2-256-15,3-1 32 0,2 0 0 0,4-2-15456 16</inkml:trace>
  <inkml:trace contextRef="#ctx0" brushRef="#br0" timeOffset="141152.6">6065 6196 25791 0,'0'0'2304'0,"1"-5"-1856"0,0-1-448 0,-1 6 0 15,0 0 1408-15,0 0 192 16,0 0 48-16,0 0 0 0,0 0-880 0,0 0-192 16,3 7-16-16,-1 3-16 0,1 2-352 0,0 2-192 0,0 2 192 0,-1 1-192 15,0 2 176-15,0 1-176 0,1-2 160 0,2 1-160 16,-1 1 160-16,2-1-160 0,-3-2 160 0,3 0-160 15,0-2 272-15,1-1-32 0,2 0-16 0,-3-3 0 16,1-3 16-16,-1-1 0 0,0-3 0 0,-1 0 0 16,1-2 176-16,0-2 32 0,1-1 16 0,-1-2 0 15,-1-3 16-15,2-1 0 0,-3-1 0 0,2-4 0 16,-1-3-160-16,1-1-16 0,-1-2-16 0,-1-3 0 0,0-3-160 16,-2-1-128-16,-2-1 192 0,0 2-192 0,-2 2 128 0,1 2-128 15,-2 3 0-15,1 1 0 0,-1 3 0 0,-1 2 0 16,-1 4 0-16,1 1 0 0,-1 2 0 0,5 4 0 15,0 0 0-15,-6 0 0 0,0 1 0 0,1 1 0 16,0 2 0-16,1 3-144 0,0 0 144 0,0 1-208 0,2 2 80 0,1 0 128 16,1 1-176-16,1 0 176 15,1 0-128-15,2 1 128 16,0 0-544-16,3 0-32 0,0 2 0 0,3-2 0 16,-1-1-1472-16,3-1-320 0,2-2-48 0,1 0-12112 0</inkml:trace>
  <inkml:trace contextRef="#ctx0" brushRef="#br0" timeOffset="141451.51">6471 6387 14735 0,'0'0'1312'0,"0"0"-1056"0,0-6-256 0,2 2 0 16,-2 4 2560-16,4-5 464 0,-4 5 96 0,5-3 16 15,2 1-1664-15,0 1-320 0,1 1-64 0,0 1 0 16,-1 2-640-16,0 3-128 0,0 0-32 0,-2 2 0 15,0 1-288-15,-1 2 160 0,-2 0-160 0,-1 1 128 0,-2 0 0 0,-1 2-128 16,-2-1 192-16,-3 2-64 0,-1-1 208 0,1 0 48 16,-2 1 0-16,1-1 0 0,-1-1 16 0,3-1 16 15,-1-1 0-15,3-2 0 0,1-1-16 0,1-2 0 16,2-6 0-16,1 6 0 0,3-1 96 0,1-1 16 16,2-3 0-16,2-1 0 0,0-1-272 0,4-3-48 15,0 1-16-15,1-1 0 0,1-2-176 0,3 1 0 16,-1-2 144-16,0 0-144 15,2 0-1280-15,0-2-320 0,1-1-64 0,-1 1-8736 0,0 0-1760 0</inkml:trace>
  <inkml:trace contextRef="#ctx0" brushRef="#br0" timeOffset="141909.04">7095 6114 28559 0,'-4'-6'2544'0,"2"0"-2032"0,1-1-512 0,1 1 0 16,0-1 1584-16,1 0 208 0,0 1 64 0,4 0 0 16,-2 1-1104-16,4 0-224 0,0 2-32 0,2 2-16 15,1 0-208-15,0 2-32 0,3 1-16 0,0 3 0 0,-2 0-96 0,0 2-128 16,0-1 176-16,-1 2-176 0,-1 2 192 0,-1 0-64 16,-3 0 0-16,0 1-128 0,-2 1 192 0,-2 1-192 15,-1 0 192-15,-1 3-192 0,-2-3 192 0,-1 1-64 16,0-1 0-16,0 0-128 0,-1 1 160 0,2-3-160 15,1-1 128-15,1-2-128 0,-2-1 128 16,3-7-128-16,0 0 0 0,0 0 128 0,0 0-128 0,0 0 0 16,6-4 0-16,0-3 0 0,1-2 0 0,2-3-144 15,0-4 0-15,1-2 0 0,1-2-208 0,0 0-32 16,0 1-16-16,0-2 0 0,0 0 208 0,-2 2 32 16,0 4 16-16,-1 1 0 0,-4 3 144 0,2 4 192 15,-2 1-32-15,-4 6-16 0,0 0 320 0,0 0 64 16,0 0 16-16,0 0 0 0,0 0-224 0,-3 10-64 0,-1 2 0 0,-2 1 0 15,1 2-256-15,-1 0 128 0,-1-1-128 0,2 4 0 16,1 0 128-16,0-2-128 0,1 0 0 16,3-2 0-16,1-1 0 0,2-1 0 0,3-1 0 0,0-1 0 15,2-1 0-15,3-3-224 0,3-2 32 16,3-1 16 0,2-2-656-16,2-2-144 0,1-2-32 0,1-3 0 15,0-1-2560-15,0-4-512 0</inkml:trace>
  <inkml:trace contextRef="#ctx0" brushRef="#br0" timeOffset="142144.99">7721 5887 25791 0,'-6'-12'2304'0,"6"12"-1856"16,0 0-448-16,-2-4 0 0,0-1 1392 0,0 1 176 15,2 4 32-15,0 0 16 0,0 0-224 0,0 0-48 16,0 0-16-16,0 0 0 0,0 0-704 0,0 0-144 16,2 5-32-16,1 3 0 0,1 2-288 0,2 3-160 15,1 2 160-15,-1 1-160 0,1 2 128 0,-1 0-128 16,0 2 0-16,-1 2 144 0,-1 1-144 0,-1 1 0 15,-3 3 0-15,-1-1 128 0,-4 2-128 0,-1-1 160 16,-3 2-160-16,-1 1 160 0,-1-1-160 0,-1 0 0 16,0-1 0-16,-5-1 0 31,-1-2-576-31,-2-2-208 0,0-1-48 0,1-2 0 16,-1-1-704-16,-2-3-128 0,-3 0-48 0,1-5-7904 15,0-3-1584-15</inkml:trace>
  <inkml:trace contextRef="#ctx0" brushRef="#br0" timeOffset="142380.97">7054 5947 33407 0,'-21'-3'1472'16,"13"3"320"-16,1 2-1440 0,-1 0-352 0,-1 2 0 0,0 2 0 0,0 1 256 0,0 3 0 15,1 1-16-15,-2 4 0 0,1 2 16 0,2 3 16 16,0 2 0-16,2 3 0 0,0 3-272 0,3 1 0 15,1 2 0-15,2 1 0 0,2 0 0 0,3 0 0 16,1-1 0-16,3 0 0 0,2-3 0 0,4 0 0 16,1-3 0-16,3-2 0 15,1-4-832-15,2-4-80 0,3-3-16 0,0-2-13728 0</inkml:trace>
  <inkml:trace contextRef="#ctx0" brushRef="#br0" timeOffset="142820.44">4263 7604 30399 0,'-10'-8'1344'0,"7"3"288"0,-1 0-1312 0,-1-1-320 16,1 1 0-16,1 0 0 0,0 1 1296 0,3 4 192 15,0 0 48-15,0 0 0 0,0 0-704 0,0 0-128 16,0 0-16-16,0 9-16 0,0 2-496 0,2 4-176 16,-1 3 0-16,0 3 144 0,-2 1-144 0,1 1 0 15,-1 2 144-15,1 1-144 0,0 3 0 0,1 0 144 16,-1 0-144-16,0 1 0 0,1-1 128 0,-1-1-128 15,0 0 0-15,1-3 0 16,0-1-1440-16,0-2-352 0,0-2-64 0,0-4-13568 0</inkml:trace>
  <inkml:trace contextRef="#ctx0" brushRef="#br0" timeOffset="143023.47">3973 7931 25791 0,'0'0'2304'0,"-3"-4"-1856"0,3 4-448 0,0 0 0 15,0 0 2160-15,1-6 336 0,4 3 64 0,1-2 0 16,3 1-1776-16,0-1-352 0,4-2-80 0,3 3-16 16,4 0-80-16,2 1-32 0,1-1 0 0,3 0 0 15,3 1-224-15,1 0 128 0,-1-2-128 0,2 1 0 0,-1-1-208 0,0 1-144 16,-1 0-32-16,1-2-10432 16,0 0-2080-16</inkml:trace>
  <inkml:trace contextRef="#ctx0" brushRef="#br0" timeOffset="143434.81">4846 7691 33855 0,'0'0'1504'0,"0"0"304"0,-3-7-1440 0,2 0-368 0,2 1 0 0,-1 1 0 16,-1-1 1216-16,1 6 192 16,0 0 16-16,0 0 16 0,0 0-624 0,0 0-128 15,0 0-32-15,0 0 0 0,1 8-528 0,0 2-128 16,1 1 0-16,-1 3 0 0,2 3 0 0,0 0 0 15,1 2-128-15,2 1 128 0,0 1 0 0,2-1 0 0,0-2 0 0,1 1 0 16,-1-1 0-16,1-1 0 0,0 0 0 0,0-3 0 16,0-2 0-16,1-2 0 0,-1-2 0 0,0-3 0 15,0 0 128-15,0-3-128 0,0-2 192 0,1-1-64 16,-1-4 64-16,1 0 16 0,0-4 0 0,0-2 0 0,-1-2-16 0,1-4 0 16,0-2 0-16,-1-3 0 0,-2-3-192 0,1 0 128 15,-1-2-128-15,-1-1 0 0,-1 1 0 0,0 1 0 16,-2 4-128-16,0 4 128 0,-2 1 0 0,-1 4 0 15,-3 2 0-15,1 2 0 0,0 2 0 0,0 3 0 16,2 4 0-16,-5-1 0 0,1 1 0 0,0 2 128 16,-2 1-128-16,0 4 0 0,1 3 0 0,1 1 0 15,0 1-192-15,0 0 192 0,1 1-160 0,1 2 160 16,0 0-128-16,2 0 128 0,0 0 0 0,2-1-160 16,0 0 160-16,2 1 0 15,3-1-480-15,0 0 16 0,2-1 0 0,2 1 0 16,1-2-1552-16,2 0-304 0,0-3-64 0,3-2-13360 0</inkml:trace>
  <inkml:trace contextRef="#ctx0" brushRef="#br0" timeOffset="143876.73">5323 7984 19343 0,'0'0'1728'0,"0"0"-1392"0,0 0-336 0,0 0 0 15,0 0 3120-15,0 0 544 0,0-6 112 0,0 6 32 16,0-5-2096-16,0 5-432 0,4-3-64 0,2-1-32 0,0 1-544 0,2 0-128 16,1-1 0-16,-1 3-16 0,1 1-304 0,0 1-64 15,1 3-128-15,0-1 192 0,-1 1-192 0,-2 2 128 16,0 0-128-16,-2 1 0 0,0 2 144 0,-2 1-144 16,-1 1 128-16,-1 0-128 15,-2 0 128-15,0 1-128 0,-2 0 128 0,0 1-128 0,-2 0 160 0,1 1-160 16,-1-2 192-16,1-1-192 0,1-1 128 0,-1-2-128 15,2 0 0-15,1-1 0 0,1-7 0 0,0 6 0 16,0-6 128-16,0 0-128 0,3 7 0 0,-3-7 0 16,5 5 0-16,0 0 0 0,1-2 0 0,0-1 0 15,1 0 0-15,1 1 0 0,-3-1 160 0,2 0-160 0,-1-1 128 0,1 1-128 16,-1 1 384-16,-1-1-16 0,-5-2 0 0,6 3 0 16,-6-3 16-16,0 0 0 0,5 3 0 0,-5-3 0 15,3 6-192-15,-3-6-16 0,0 6-16 16,0 1 0-16,-1-1-160 0,-1 0 160 0,-2 1-160 0,-2 0 160 15,0 1-160-15,-1 0 0 16,0-2 144-16,0 2-144 16,-2 0 0-16,0 0 0 0,1-1-160 0,0 0 160 0,-1-2-640 0,1 0 0 0,0-2-16 0,1 0 0 15,-2 0-2096-15,1-2-432 0,0-1-80 0</inkml:trace>
  <inkml:trace contextRef="#ctx0" brushRef="#br0" timeOffset="144317.46">6013 7671 36687 0,'3'-11'1616'0,"-3"11"352"0,5-2-1584 0,3 0-384 16,1 0 0-16,-3 1 0 0,2 0 0 0,1 1 128 0,1 2-128 16,0 1 0-16,-1 3 304 0,2 0-32 0,-1 3 0 0,1 1 0 31,-1 0-144-31,-1 2-128 0,-2 2 192 0,-2 1-192 0,0-1 128 0,-2 1-128 0,0 3 0 0,-2-1 0 15,-2 1 128-15,-1 1-128 0,0-2 144 0,-2 2-144 16,-2-2 0-16,-1-2 0 0,1-1 0 0,0-2 0 16,1-1 0-16,-1-3 0 15,2-2-128-15,4-6 128 0,0 0 0 0,0 0 0 16,0 0 0-16,0 0 0 0,0 0-224 0,4-7 64 16,3-3 16-16,2-3 0 0,-1-3-192 0,2-2-48 15,0-4 0-15,2-1 0 0,0 0 160 0,0-2 32 0,-1-1 0 0,0 2 0 16,0 3 192-16,-1 2 128 0,-2 2 0 0,-1 2-128 15,-1 3 704-15,0 3 16 0,-3 1 16 0,0 2 0 0,-3 6-160 0,0 0-48 16,0 0 0-16,0 0 0 0,0 0-320 0,-2 8-64 31,1 1-16-31,-1 0 0 0,1 2-128 0,-3 3 0 16,2 0 0-16,1 1 0 0,1 1 0 0,1-1 0 16,3-1 0-16,-1 1 0 0,0 0 0 0,2-1 0 15,0-1 0-15,2-1 0 0,0-1-208 0,3 0-32 16,0-1 0-16,0-3 0 15,1 0-1440-15,1-3-304 0,0 0-48 0,1-2-13712 0</inkml:trace>
  <inkml:trace contextRef="#ctx0" brushRef="#br0" timeOffset="144554.31">6725 7486 23039 0,'0'0'1024'0,"-2"-5"192"0,0 1-960 0,2 4-256 0,0 0 0 0,0 0 0 15,0 0 2560-15,0 0 448 0,0 0 112 0,0 0 16 16,0 0-2080-16,7 7-416 0,2 3-64 0,-1 1-32 16,0 1-144-16,-1 1-16 0,3 2-16 0,0 4 0 15,0 2-144-15,1 1-32 0,-3 1 0 0,1 0 0 16,-2 1-192-16,0 0 128 0,-3-1-128 0,0 1 0 16,-4 3 128-16,-3-1-128 0,-1 2 0 0,-3 0 0 15,-1 1 0-15,-3 0 0 0,-3 1-208 0,-1 0 64 16,-3-1-2192-16,-1-1-432 0,-2-1-96 0</inkml:trace>
  <inkml:trace contextRef="#ctx0" brushRef="#br0" timeOffset="144854.15">6125 7530 26719 0,'-6'-7'2368'0,"1"1"-1888"16,-1 1-480-16,1 1 0 0,-1 0 1408 0,1 2 176 15,-1 1 32-15,1 1 16 0,-1 0-480 0,1 2-112 0,-2 1-16 0,0 4 0 16,-1 3-592-16,-2 4-128 0,-1 4-32 0,-1 4 0 16,-2 3-272-16,2 4 160 0,0 2-160 0,1 2 128 15,1 3-128-15,1 1 0 0,3 3 144 0,1-1-144 16,3 1 0-16,2 0 0 0,2-2 0 0,5-2-128 15,3 1 128-15,4-4 0 0,3-2 0 0,3-4 0 0,0-4 0 0,6-2 0 16,1-4 0-16,4-5 0 16,-1-5-1424-1,2-2-256-15,1-6-48 0,4-3-16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403290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10</a:t>
            </a:fld>
            <a:endParaRPr lang="en-US"/>
          </a:p>
        </p:txBody>
      </p:sp>
    </p:spTree>
    <p:extLst>
      <p:ext uri="{BB962C8B-B14F-4D97-AF65-F5344CB8AC3E}">
        <p14:creationId xmlns:p14="http://schemas.microsoft.com/office/powerpoint/2010/main" val="111126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13</a:t>
            </a:fld>
            <a:endParaRPr lang="en-US"/>
          </a:p>
        </p:txBody>
      </p:sp>
    </p:spTree>
    <p:extLst>
      <p:ext uri="{BB962C8B-B14F-4D97-AF65-F5344CB8AC3E}">
        <p14:creationId xmlns:p14="http://schemas.microsoft.com/office/powerpoint/2010/main" val="429351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17</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10/11/2023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10/11/2023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10/11/2023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10/11/2023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customXml" Target="../ink/ink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customXml" Target="../ink/ink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10/11/2023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86177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20: Beam Deflections- Principles of Superposition</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256224C-1E97-6D48-D046-CA6CCF22946F}"/>
                  </a:ext>
                </a:extLst>
              </p14:cNvPr>
              <p14:cNvContentPartPr/>
              <p14:nvPr/>
            </p14:nvContentPartPr>
            <p14:xfrm>
              <a:off x="8038800" y="5853960"/>
              <a:ext cx="99000" cy="167400"/>
            </p14:xfrm>
          </p:contentPart>
        </mc:Choice>
        <mc:Fallback xmlns="">
          <p:pic>
            <p:nvPicPr>
              <p:cNvPr id="6" name="Ink 5">
                <a:extLst>
                  <a:ext uri="{FF2B5EF4-FFF2-40B4-BE49-F238E27FC236}">
                    <a16:creationId xmlns:a16="http://schemas.microsoft.com/office/drawing/2014/main" id="{9256224C-1E97-6D48-D046-CA6CCF22946F}"/>
                  </a:ext>
                </a:extLst>
              </p:cNvPr>
              <p:cNvPicPr/>
              <p:nvPr/>
            </p:nvPicPr>
            <p:blipFill>
              <a:blip r:embed="rId4"/>
              <a:stretch>
                <a:fillRect/>
              </a:stretch>
            </p:blipFill>
            <p:spPr>
              <a:xfrm>
                <a:off x="8029440" y="5844600"/>
                <a:ext cx="117720" cy="18612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11.17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4" name="Picture 3">
            <a:extLst>
              <a:ext uri="{FF2B5EF4-FFF2-40B4-BE49-F238E27FC236}">
                <a16:creationId xmlns:a16="http://schemas.microsoft.com/office/drawing/2014/main" id="{6E1DC2DC-1C62-3F1A-E8F6-8F153EF920C0}"/>
              </a:ext>
            </a:extLst>
          </p:cNvPr>
          <p:cNvPicPr>
            <a:picLocks noChangeAspect="1"/>
          </p:cNvPicPr>
          <p:nvPr/>
        </p:nvPicPr>
        <p:blipFill>
          <a:blip r:embed="rId3"/>
          <a:stretch>
            <a:fillRect/>
          </a:stretch>
        </p:blipFill>
        <p:spPr>
          <a:xfrm>
            <a:off x="796158" y="1174531"/>
            <a:ext cx="8206515" cy="348155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53D2871-77BF-5999-B015-67FF0E8CD79C}"/>
                  </a:ext>
                </a:extLst>
              </p14:cNvPr>
              <p14:cNvContentPartPr/>
              <p14:nvPr/>
            </p14:nvContentPartPr>
            <p14:xfrm>
              <a:off x="150840" y="1499760"/>
              <a:ext cx="8900640" cy="4769640"/>
            </p14:xfrm>
          </p:contentPart>
        </mc:Choice>
        <mc:Fallback xmlns="">
          <p:pic>
            <p:nvPicPr>
              <p:cNvPr id="3" name="Ink 2">
                <a:extLst>
                  <a:ext uri="{FF2B5EF4-FFF2-40B4-BE49-F238E27FC236}">
                    <a16:creationId xmlns:a16="http://schemas.microsoft.com/office/drawing/2014/main" id="{A53D2871-77BF-5999-B015-67FF0E8CD79C}"/>
                  </a:ext>
                </a:extLst>
              </p:cNvPr>
              <p:cNvPicPr/>
              <p:nvPr/>
            </p:nvPicPr>
            <p:blipFill>
              <a:blip r:embed="rId5"/>
              <a:stretch>
                <a:fillRect/>
              </a:stretch>
            </p:blipFill>
            <p:spPr>
              <a:xfrm>
                <a:off x="141480" y="1490400"/>
                <a:ext cx="8919360" cy="4788360"/>
              </a:xfrm>
              <a:prstGeom prst="rect">
                <a:avLst/>
              </a:prstGeom>
            </p:spPr>
          </p:pic>
        </mc:Fallback>
      </mc:AlternateContent>
    </p:spTree>
    <p:extLst>
      <p:ext uri="{BB962C8B-B14F-4D97-AF65-F5344CB8AC3E}">
        <p14:creationId xmlns:p14="http://schemas.microsoft.com/office/powerpoint/2010/main" val="542386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D1C3CBF-72AB-1160-449B-FAE05AC0B4DA}"/>
                  </a:ext>
                </a:extLst>
              </p14:cNvPr>
              <p14:cNvContentPartPr/>
              <p14:nvPr/>
            </p14:nvContentPartPr>
            <p14:xfrm>
              <a:off x="453960" y="83880"/>
              <a:ext cx="8504280" cy="5436360"/>
            </p14:xfrm>
          </p:contentPart>
        </mc:Choice>
        <mc:Fallback xmlns="">
          <p:pic>
            <p:nvPicPr>
              <p:cNvPr id="2" name="Ink 1">
                <a:extLst>
                  <a:ext uri="{FF2B5EF4-FFF2-40B4-BE49-F238E27FC236}">
                    <a16:creationId xmlns:a16="http://schemas.microsoft.com/office/drawing/2014/main" id="{7D1C3CBF-72AB-1160-449B-FAE05AC0B4DA}"/>
                  </a:ext>
                </a:extLst>
              </p:cNvPr>
              <p:cNvPicPr/>
              <p:nvPr/>
            </p:nvPicPr>
            <p:blipFill>
              <a:blip r:embed="rId3"/>
              <a:stretch>
                <a:fillRect/>
              </a:stretch>
            </p:blipFill>
            <p:spPr>
              <a:xfrm>
                <a:off x="444600" y="74520"/>
                <a:ext cx="8523000" cy="5455080"/>
              </a:xfrm>
              <a:prstGeom prst="rect">
                <a:avLst/>
              </a:prstGeom>
            </p:spPr>
          </p:pic>
        </mc:Fallback>
      </mc:AlternateContent>
    </p:spTree>
    <p:extLst>
      <p:ext uri="{BB962C8B-B14F-4D97-AF65-F5344CB8AC3E}">
        <p14:creationId xmlns:p14="http://schemas.microsoft.com/office/powerpoint/2010/main" val="300230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AB9DEFD-D7F8-3FAF-C43B-B32F0BFD0C20}"/>
                  </a:ext>
                </a:extLst>
              </p14:cNvPr>
              <p14:cNvContentPartPr/>
              <p14:nvPr/>
            </p14:nvContentPartPr>
            <p14:xfrm>
              <a:off x="709920" y="261000"/>
              <a:ext cx="7700040" cy="1620360"/>
            </p14:xfrm>
          </p:contentPart>
        </mc:Choice>
        <mc:Fallback xmlns="">
          <p:pic>
            <p:nvPicPr>
              <p:cNvPr id="2" name="Ink 1">
                <a:extLst>
                  <a:ext uri="{FF2B5EF4-FFF2-40B4-BE49-F238E27FC236}">
                    <a16:creationId xmlns:a16="http://schemas.microsoft.com/office/drawing/2014/main" id="{8AB9DEFD-D7F8-3FAF-C43B-B32F0BFD0C20}"/>
                  </a:ext>
                </a:extLst>
              </p:cNvPr>
              <p:cNvPicPr/>
              <p:nvPr/>
            </p:nvPicPr>
            <p:blipFill>
              <a:blip r:embed="rId3"/>
              <a:stretch>
                <a:fillRect/>
              </a:stretch>
            </p:blipFill>
            <p:spPr>
              <a:xfrm>
                <a:off x="700560" y="251640"/>
                <a:ext cx="7718760" cy="1639080"/>
              </a:xfrm>
              <a:prstGeom prst="rect">
                <a:avLst/>
              </a:prstGeom>
            </p:spPr>
          </p:pic>
        </mc:Fallback>
      </mc:AlternateContent>
    </p:spTree>
    <p:extLst>
      <p:ext uri="{BB962C8B-B14F-4D97-AF65-F5344CB8AC3E}">
        <p14:creationId xmlns:p14="http://schemas.microsoft.com/office/powerpoint/2010/main" val="120586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11.19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4" name="Picture 3">
            <a:extLst>
              <a:ext uri="{FF2B5EF4-FFF2-40B4-BE49-F238E27FC236}">
                <a16:creationId xmlns:a16="http://schemas.microsoft.com/office/drawing/2014/main" id="{BA429A01-3941-276B-9BCD-ADEC21BA40E9}"/>
              </a:ext>
            </a:extLst>
          </p:cNvPr>
          <p:cNvPicPr>
            <a:picLocks noChangeAspect="1"/>
          </p:cNvPicPr>
          <p:nvPr/>
        </p:nvPicPr>
        <p:blipFill>
          <a:blip r:embed="rId3"/>
          <a:stretch>
            <a:fillRect/>
          </a:stretch>
        </p:blipFill>
        <p:spPr>
          <a:xfrm>
            <a:off x="182835" y="1120009"/>
            <a:ext cx="8802289" cy="4776294"/>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B70008C-EB21-6167-B65A-9768BBC62AEB}"/>
                  </a:ext>
                </a:extLst>
              </p14:cNvPr>
              <p14:cNvContentPartPr/>
              <p14:nvPr/>
            </p14:nvContentPartPr>
            <p14:xfrm>
              <a:off x="1150920" y="1344600"/>
              <a:ext cx="7042680" cy="1221840"/>
            </p14:xfrm>
          </p:contentPart>
        </mc:Choice>
        <mc:Fallback xmlns="">
          <p:pic>
            <p:nvPicPr>
              <p:cNvPr id="3" name="Ink 2">
                <a:extLst>
                  <a:ext uri="{FF2B5EF4-FFF2-40B4-BE49-F238E27FC236}">
                    <a16:creationId xmlns:a16="http://schemas.microsoft.com/office/drawing/2014/main" id="{3B70008C-EB21-6167-B65A-9768BBC62AEB}"/>
                  </a:ext>
                </a:extLst>
              </p:cNvPr>
              <p:cNvPicPr/>
              <p:nvPr/>
            </p:nvPicPr>
            <p:blipFill>
              <a:blip r:embed="rId5"/>
              <a:stretch>
                <a:fillRect/>
              </a:stretch>
            </p:blipFill>
            <p:spPr>
              <a:xfrm>
                <a:off x="1141560" y="1335240"/>
                <a:ext cx="7061400" cy="1240560"/>
              </a:xfrm>
              <a:prstGeom prst="rect">
                <a:avLst/>
              </a:prstGeom>
            </p:spPr>
          </p:pic>
        </mc:Fallback>
      </mc:AlternateContent>
    </p:spTree>
    <p:extLst>
      <p:ext uri="{BB962C8B-B14F-4D97-AF65-F5344CB8AC3E}">
        <p14:creationId xmlns:p14="http://schemas.microsoft.com/office/powerpoint/2010/main" val="1682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D6BE83C-0341-8F00-BA31-82CA737092A0}"/>
                  </a:ext>
                </a:extLst>
              </p14:cNvPr>
              <p14:cNvContentPartPr/>
              <p14:nvPr/>
            </p14:nvContentPartPr>
            <p14:xfrm>
              <a:off x="213480" y="28440"/>
              <a:ext cx="8703360" cy="6127560"/>
            </p14:xfrm>
          </p:contentPart>
        </mc:Choice>
        <mc:Fallback xmlns="">
          <p:pic>
            <p:nvPicPr>
              <p:cNvPr id="2" name="Ink 1">
                <a:extLst>
                  <a:ext uri="{FF2B5EF4-FFF2-40B4-BE49-F238E27FC236}">
                    <a16:creationId xmlns:a16="http://schemas.microsoft.com/office/drawing/2014/main" id="{9D6BE83C-0341-8F00-BA31-82CA737092A0}"/>
                  </a:ext>
                </a:extLst>
              </p:cNvPr>
              <p:cNvPicPr/>
              <p:nvPr/>
            </p:nvPicPr>
            <p:blipFill>
              <a:blip r:embed="rId3"/>
              <a:stretch>
                <a:fillRect/>
              </a:stretch>
            </p:blipFill>
            <p:spPr>
              <a:xfrm>
                <a:off x="204120" y="19080"/>
                <a:ext cx="8722080" cy="6146280"/>
              </a:xfrm>
              <a:prstGeom prst="rect">
                <a:avLst/>
              </a:prstGeom>
            </p:spPr>
          </p:pic>
        </mc:Fallback>
      </mc:AlternateContent>
    </p:spTree>
    <p:extLst>
      <p:ext uri="{BB962C8B-B14F-4D97-AF65-F5344CB8AC3E}">
        <p14:creationId xmlns:p14="http://schemas.microsoft.com/office/powerpoint/2010/main" val="647086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102FE43-4454-2CD9-D9D6-C4BBD991143F}"/>
                  </a:ext>
                </a:extLst>
              </p14:cNvPr>
              <p14:cNvContentPartPr/>
              <p14:nvPr/>
            </p14:nvContentPartPr>
            <p14:xfrm>
              <a:off x="614520" y="120960"/>
              <a:ext cx="8004600" cy="5999760"/>
            </p14:xfrm>
          </p:contentPart>
        </mc:Choice>
        <mc:Fallback xmlns="">
          <p:pic>
            <p:nvPicPr>
              <p:cNvPr id="2" name="Ink 1">
                <a:extLst>
                  <a:ext uri="{FF2B5EF4-FFF2-40B4-BE49-F238E27FC236}">
                    <a16:creationId xmlns:a16="http://schemas.microsoft.com/office/drawing/2014/main" id="{D102FE43-4454-2CD9-D9D6-C4BBD991143F}"/>
                  </a:ext>
                </a:extLst>
              </p:cNvPr>
              <p:cNvPicPr/>
              <p:nvPr/>
            </p:nvPicPr>
            <p:blipFill>
              <a:blip r:embed="rId3"/>
              <a:stretch>
                <a:fillRect/>
              </a:stretch>
            </p:blipFill>
            <p:spPr>
              <a:xfrm>
                <a:off x="605160" y="111600"/>
                <a:ext cx="8023320" cy="6018480"/>
              </a:xfrm>
              <a:prstGeom prst="rect">
                <a:avLst/>
              </a:prstGeom>
            </p:spPr>
          </p:pic>
        </mc:Fallback>
      </mc:AlternateContent>
    </p:spTree>
    <p:extLst>
      <p:ext uri="{BB962C8B-B14F-4D97-AF65-F5344CB8AC3E}">
        <p14:creationId xmlns:p14="http://schemas.microsoft.com/office/powerpoint/2010/main" val="560500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E8B9F4F-96C0-65C2-7B4B-B0E10FF26FC3}"/>
                  </a:ext>
                </a:extLst>
              </p14:cNvPr>
              <p14:cNvContentPartPr/>
              <p14:nvPr/>
            </p14:nvContentPartPr>
            <p14:xfrm>
              <a:off x="952200" y="164520"/>
              <a:ext cx="6761520" cy="3845880"/>
            </p14:xfrm>
          </p:contentPart>
        </mc:Choice>
        <mc:Fallback xmlns="">
          <p:pic>
            <p:nvPicPr>
              <p:cNvPr id="2" name="Ink 1">
                <a:extLst>
                  <a:ext uri="{FF2B5EF4-FFF2-40B4-BE49-F238E27FC236}">
                    <a16:creationId xmlns:a16="http://schemas.microsoft.com/office/drawing/2014/main" id="{CE8B9F4F-96C0-65C2-7B4B-B0E10FF26FC3}"/>
                  </a:ext>
                </a:extLst>
              </p:cNvPr>
              <p:cNvPicPr/>
              <p:nvPr/>
            </p:nvPicPr>
            <p:blipFill>
              <a:blip r:embed="rId3"/>
              <a:stretch>
                <a:fillRect/>
              </a:stretch>
            </p:blipFill>
            <p:spPr>
              <a:xfrm>
                <a:off x="942840" y="155160"/>
                <a:ext cx="6780240" cy="3864600"/>
              </a:xfrm>
              <a:prstGeom prst="rect">
                <a:avLst/>
              </a:prstGeom>
            </p:spPr>
          </p:pic>
        </mc:Fallback>
      </mc:AlternateContent>
    </p:spTree>
    <p:extLst>
      <p:ext uri="{BB962C8B-B14F-4D97-AF65-F5344CB8AC3E}">
        <p14:creationId xmlns:p14="http://schemas.microsoft.com/office/powerpoint/2010/main" val="296642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10/11/2023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2" name="Picture 1">
            <a:extLst>
              <a:ext uri="{FF2B5EF4-FFF2-40B4-BE49-F238E27FC236}">
                <a16:creationId xmlns:a16="http://schemas.microsoft.com/office/drawing/2014/main" id="{7751AABA-ACD5-2CF4-0FB7-8BCAA172600A}"/>
              </a:ext>
            </a:extLst>
          </p:cNvPr>
          <p:cNvPicPr>
            <a:picLocks noChangeAspect="1"/>
          </p:cNvPicPr>
          <p:nvPr/>
        </p:nvPicPr>
        <p:blipFill>
          <a:blip r:embed="rId2"/>
          <a:stretch>
            <a:fillRect/>
          </a:stretch>
        </p:blipFill>
        <p:spPr>
          <a:xfrm>
            <a:off x="1799102" y="0"/>
            <a:ext cx="5545795" cy="6858000"/>
          </a:xfrm>
          <a:prstGeom prst="rect">
            <a:avLst/>
          </a:prstGeom>
        </p:spPr>
      </p:pic>
    </p:spTree>
    <p:extLst>
      <p:ext uri="{BB962C8B-B14F-4D97-AF65-F5344CB8AC3E}">
        <p14:creationId xmlns:p14="http://schemas.microsoft.com/office/powerpoint/2010/main" val="284510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7" name="Picture 6">
            <a:extLst>
              <a:ext uri="{FF2B5EF4-FFF2-40B4-BE49-F238E27FC236}">
                <a16:creationId xmlns:a16="http://schemas.microsoft.com/office/drawing/2014/main" id="{1E117E59-F160-82F3-F408-BDA1649CEC4A}"/>
              </a:ext>
            </a:extLst>
          </p:cNvPr>
          <p:cNvPicPr>
            <a:picLocks noChangeAspect="1"/>
          </p:cNvPicPr>
          <p:nvPr/>
        </p:nvPicPr>
        <p:blipFill>
          <a:blip r:embed="rId2"/>
          <a:stretch>
            <a:fillRect/>
          </a:stretch>
        </p:blipFill>
        <p:spPr>
          <a:xfrm>
            <a:off x="-1" y="357346"/>
            <a:ext cx="9169169" cy="5938345"/>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4A9330F-5485-C5B4-202C-BB08E3C9957F}"/>
                  </a:ext>
                </a:extLst>
              </p14:cNvPr>
              <p14:cNvContentPartPr/>
              <p14:nvPr/>
            </p14:nvContentPartPr>
            <p14:xfrm>
              <a:off x="202320" y="1598400"/>
              <a:ext cx="8886960" cy="3630960"/>
            </p14:xfrm>
          </p:contentPart>
        </mc:Choice>
        <mc:Fallback xmlns="">
          <p:pic>
            <p:nvPicPr>
              <p:cNvPr id="2" name="Ink 1">
                <a:extLst>
                  <a:ext uri="{FF2B5EF4-FFF2-40B4-BE49-F238E27FC236}">
                    <a16:creationId xmlns:a16="http://schemas.microsoft.com/office/drawing/2014/main" id="{A4A9330F-5485-C5B4-202C-BB08E3C9957F}"/>
                  </a:ext>
                </a:extLst>
              </p:cNvPr>
              <p:cNvPicPr/>
              <p:nvPr/>
            </p:nvPicPr>
            <p:blipFill>
              <a:blip r:embed="rId4"/>
              <a:stretch>
                <a:fillRect/>
              </a:stretch>
            </p:blipFill>
            <p:spPr>
              <a:xfrm>
                <a:off x="192960" y="1589040"/>
                <a:ext cx="8905680" cy="3649680"/>
              </a:xfrm>
              <a:prstGeom prst="rect">
                <a:avLst/>
              </a:prstGeom>
            </p:spPr>
          </p:pic>
        </mc:Fallback>
      </mc:AlternateContent>
    </p:spTree>
    <p:extLst>
      <p:ext uri="{BB962C8B-B14F-4D97-AF65-F5344CB8AC3E}">
        <p14:creationId xmlns:p14="http://schemas.microsoft.com/office/powerpoint/2010/main" val="243476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2" name="Picture 1">
            <a:extLst>
              <a:ext uri="{FF2B5EF4-FFF2-40B4-BE49-F238E27FC236}">
                <a16:creationId xmlns:a16="http://schemas.microsoft.com/office/drawing/2014/main" id="{537F1EE4-7C01-B0E3-B6C1-4189AF4A197A}"/>
              </a:ext>
            </a:extLst>
          </p:cNvPr>
          <p:cNvPicPr>
            <a:picLocks noChangeAspect="1"/>
          </p:cNvPicPr>
          <p:nvPr/>
        </p:nvPicPr>
        <p:blipFill>
          <a:blip r:embed="rId2"/>
          <a:stretch>
            <a:fillRect/>
          </a:stretch>
        </p:blipFill>
        <p:spPr>
          <a:xfrm>
            <a:off x="82769" y="164661"/>
            <a:ext cx="9044744" cy="620460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074BEBA-A5CA-317C-6F72-AE4A89CF809D}"/>
                  </a:ext>
                </a:extLst>
              </p14:cNvPr>
              <p14:cNvContentPartPr/>
              <p14:nvPr/>
            </p14:nvContentPartPr>
            <p14:xfrm>
              <a:off x="73440" y="2057400"/>
              <a:ext cx="8410680" cy="2691000"/>
            </p14:xfrm>
          </p:contentPart>
        </mc:Choice>
        <mc:Fallback xmlns="">
          <p:pic>
            <p:nvPicPr>
              <p:cNvPr id="3" name="Ink 2">
                <a:extLst>
                  <a:ext uri="{FF2B5EF4-FFF2-40B4-BE49-F238E27FC236}">
                    <a16:creationId xmlns:a16="http://schemas.microsoft.com/office/drawing/2014/main" id="{8074BEBA-A5CA-317C-6F72-AE4A89CF809D}"/>
                  </a:ext>
                </a:extLst>
              </p:cNvPr>
              <p:cNvPicPr/>
              <p:nvPr/>
            </p:nvPicPr>
            <p:blipFill>
              <a:blip r:embed="rId4"/>
              <a:stretch>
                <a:fillRect/>
              </a:stretch>
            </p:blipFill>
            <p:spPr>
              <a:xfrm>
                <a:off x="64080" y="2048040"/>
                <a:ext cx="8429400" cy="2709720"/>
              </a:xfrm>
              <a:prstGeom prst="rect">
                <a:avLst/>
              </a:prstGeom>
            </p:spPr>
          </p:pic>
        </mc:Fallback>
      </mc:AlternateContent>
    </p:spTree>
    <p:extLst>
      <p:ext uri="{BB962C8B-B14F-4D97-AF65-F5344CB8AC3E}">
        <p14:creationId xmlns:p14="http://schemas.microsoft.com/office/powerpoint/2010/main" val="296184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11.10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3" name="Picture 2">
            <a:extLst>
              <a:ext uri="{FF2B5EF4-FFF2-40B4-BE49-F238E27FC236}">
                <a16:creationId xmlns:a16="http://schemas.microsoft.com/office/drawing/2014/main" id="{2470E91C-4E12-036D-B8F9-E373CD91F8EE}"/>
              </a:ext>
            </a:extLst>
          </p:cNvPr>
          <p:cNvPicPr>
            <a:picLocks noChangeAspect="1"/>
          </p:cNvPicPr>
          <p:nvPr/>
        </p:nvPicPr>
        <p:blipFill>
          <a:blip r:embed="rId3"/>
          <a:stretch>
            <a:fillRect/>
          </a:stretch>
        </p:blipFill>
        <p:spPr>
          <a:xfrm>
            <a:off x="736915" y="1032240"/>
            <a:ext cx="8293409" cy="3005887"/>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881A43B-1986-1F60-4964-B8966B91AA23}"/>
                  </a:ext>
                </a:extLst>
              </p14:cNvPr>
              <p14:cNvContentPartPr/>
              <p14:nvPr/>
            </p14:nvContentPartPr>
            <p14:xfrm>
              <a:off x="495360" y="1288440"/>
              <a:ext cx="7822800" cy="5469480"/>
            </p14:xfrm>
          </p:contentPart>
        </mc:Choice>
        <mc:Fallback xmlns="">
          <p:pic>
            <p:nvPicPr>
              <p:cNvPr id="4" name="Ink 3">
                <a:extLst>
                  <a:ext uri="{FF2B5EF4-FFF2-40B4-BE49-F238E27FC236}">
                    <a16:creationId xmlns:a16="http://schemas.microsoft.com/office/drawing/2014/main" id="{B881A43B-1986-1F60-4964-B8966B91AA23}"/>
                  </a:ext>
                </a:extLst>
              </p:cNvPr>
              <p:cNvPicPr/>
              <p:nvPr/>
            </p:nvPicPr>
            <p:blipFill>
              <a:blip r:embed="rId5"/>
              <a:stretch>
                <a:fillRect/>
              </a:stretch>
            </p:blipFill>
            <p:spPr>
              <a:xfrm>
                <a:off x="486000" y="1279080"/>
                <a:ext cx="7841520" cy="5488200"/>
              </a:xfrm>
              <a:prstGeom prst="rect">
                <a:avLst/>
              </a:prstGeom>
            </p:spPr>
          </p:pic>
        </mc:Fallback>
      </mc:AlternateContent>
    </p:spTree>
    <p:extLst>
      <p:ext uri="{BB962C8B-B14F-4D97-AF65-F5344CB8AC3E}">
        <p14:creationId xmlns:p14="http://schemas.microsoft.com/office/powerpoint/2010/main" val="266268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D133BD9-16E3-6651-202D-FC6DFA3BA212}"/>
                  </a:ext>
                </a:extLst>
              </p14:cNvPr>
              <p14:cNvContentPartPr/>
              <p14:nvPr/>
            </p14:nvContentPartPr>
            <p14:xfrm>
              <a:off x="469080" y="73440"/>
              <a:ext cx="8569080" cy="6042960"/>
            </p14:xfrm>
          </p:contentPart>
        </mc:Choice>
        <mc:Fallback xmlns="">
          <p:pic>
            <p:nvPicPr>
              <p:cNvPr id="2" name="Ink 1">
                <a:extLst>
                  <a:ext uri="{FF2B5EF4-FFF2-40B4-BE49-F238E27FC236}">
                    <a16:creationId xmlns:a16="http://schemas.microsoft.com/office/drawing/2014/main" id="{1D133BD9-16E3-6651-202D-FC6DFA3BA212}"/>
                  </a:ext>
                </a:extLst>
              </p:cNvPr>
              <p:cNvPicPr/>
              <p:nvPr/>
            </p:nvPicPr>
            <p:blipFill>
              <a:blip r:embed="rId3"/>
              <a:stretch>
                <a:fillRect/>
              </a:stretch>
            </p:blipFill>
            <p:spPr>
              <a:xfrm>
                <a:off x="459720" y="64080"/>
                <a:ext cx="8587800" cy="6061680"/>
              </a:xfrm>
              <a:prstGeom prst="rect">
                <a:avLst/>
              </a:prstGeom>
            </p:spPr>
          </p:pic>
        </mc:Fallback>
      </mc:AlternateContent>
    </p:spTree>
    <p:extLst>
      <p:ext uri="{BB962C8B-B14F-4D97-AF65-F5344CB8AC3E}">
        <p14:creationId xmlns:p14="http://schemas.microsoft.com/office/powerpoint/2010/main" val="2525338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7</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2B92275-AB4B-0366-6C05-928DD0A0CDAD}"/>
                  </a:ext>
                </a:extLst>
              </p14:cNvPr>
              <p14:cNvContentPartPr/>
              <p14:nvPr/>
            </p14:nvContentPartPr>
            <p14:xfrm>
              <a:off x="510840" y="230400"/>
              <a:ext cx="8431560" cy="5942520"/>
            </p14:xfrm>
          </p:contentPart>
        </mc:Choice>
        <mc:Fallback xmlns="">
          <p:pic>
            <p:nvPicPr>
              <p:cNvPr id="2" name="Ink 1">
                <a:extLst>
                  <a:ext uri="{FF2B5EF4-FFF2-40B4-BE49-F238E27FC236}">
                    <a16:creationId xmlns:a16="http://schemas.microsoft.com/office/drawing/2014/main" id="{22B92275-AB4B-0366-6C05-928DD0A0CDAD}"/>
                  </a:ext>
                </a:extLst>
              </p:cNvPr>
              <p:cNvPicPr/>
              <p:nvPr/>
            </p:nvPicPr>
            <p:blipFill>
              <a:blip r:embed="rId3"/>
              <a:stretch>
                <a:fillRect/>
              </a:stretch>
            </p:blipFill>
            <p:spPr>
              <a:xfrm>
                <a:off x="501480" y="221040"/>
                <a:ext cx="8450280" cy="5961240"/>
              </a:xfrm>
              <a:prstGeom prst="rect">
                <a:avLst/>
              </a:prstGeom>
            </p:spPr>
          </p:pic>
        </mc:Fallback>
      </mc:AlternateContent>
    </p:spTree>
    <p:extLst>
      <p:ext uri="{BB962C8B-B14F-4D97-AF65-F5344CB8AC3E}">
        <p14:creationId xmlns:p14="http://schemas.microsoft.com/office/powerpoint/2010/main" val="308506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C593861-0BFA-6F83-2448-D96C220DA474}"/>
                  </a:ext>
                </a:extLst>
              </p14:cNvPr>
              <p14:cNvContentPartPr/>
              <p14:nvPr/>
            </p14:nvContentPartPr>
            <p14:xfrm>
              <a:off x="748080" y="133200"/>
              <a:ext cx="7853400" cy="6623280"/>
            </p14:xfrm>
          </p:contentPart>
        </mc:Choice>
        <mc:Fallback xmlns="">
          <p:pic>
            <p:nvPicPr>
              <p:cNvPr id="2" name="Ink 1">
                <a:extLst>
                  <a:ext uri="{FF2B5EF4-FFF2-40B4-BE49-F238E27FC236}">
                    <a16:creationId xmlns:a16="http://schemas.microsoft.com/office/drawing/2014/main" id="{7C593861-0BFA-6F83-2448-D96C220DA474}"/>
                  </a:ext>
                </a:extLst>
              </p:cNvPr>
              <p:cNvPicPr/>
              <p:nvPr/>
            </p:nvPicPr>
            <p:blipFill>
              <a:blip r:embed="rId3"/>
              <a:stretch>
                <a:fillRect/>
              </a:stretch>
            </p:blipFill>
            <p:spPr>
              <a:xfrm>
                <a:off x="738720" y="123840"/>
                <a:ext cx="7872120" cy="6642000"/>
              </a:xfrm>
              <a:prstGeom prst="rect">
                <a:avLst/>
              </a:prstGeom>
            </p:spPr>
          </p:pic>
        </mc:Fallback>
      </mc:AlternateContent>
    </p:spTree>
    <p:extLst>
      <p:ext uri="{BB962C8B-B14F-4D97-AF65-F5344CB8AC3E}">
        <p14:creationId xmlns:p14="http://schemas.microsoft.com/office/powerpoint/2010/main" val="2145942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0F848DE-A097-D2CD-C6B2-3DB0FBBA1CA8}"/>
                  </a:ext>
                </a:extLst>
              </p14:cNvPr>
              <p14:cNvContentPartPr/>
              <p14:nvPr/>
            </p14:nvContentPartPr>
            <p14:xfrm>
              <a:off x="1125000" y="204480"/>
              <a:ext cx="4573800" cy="1809000"/>
            </p14:xfrm>
          </p:contentPart>
        </mc:Choice>
        <mc:Fallback xmlns="">
          <p:pic>
            <p:nvPicPr>
              <p:cNvPr id="2" name="Ink 1">
                <a:extLst>
                  <a:ext uri="{FF2B5EF4-FFF2-40B4-BE49-F238E27FC236}">
                    <a16:creationId xmlns:a16="http://schemas.microsoft.com/office/drawing/2014/main" id="{50F848DE-A097-D2CD-C6B2-3DB0FBBA1CA8}"/>
                  </a:ext>
                </a:extLst>
              </p:cNvPr>
              <p:cNvPicPr/>
              <p:nvPr/>
            </p:nvPicPr>
            <p:blipFill>
              <a:blip r:embed="rId3"/>
              <a:stretch>
                <a:fillRect/>
              </a:stretch>
            </p:blipFill>
            <p:spPr>
              <a:xfrm>
                <a:off x="1115640" y="195120"/>
                <a:ext cx="4592520" cy="1827720"/>
              </a:xfrm>
              <a:prstGeom prst="rect">
                <a:avLst/>
              </a:prstGeom>
            </p:spPr>
          </p:pic>
        </mc:Fallback>
      </mc:AlternateContent>
    </p:spTree>
    <p:extLst>
      <p:ext uri="{BB962C8B-B14F-4D97-AF65-F5344CB8AC3E}">
        <p14:creationId xmlns:p14="http://schemas.microsoft.com/office/powerpoint/2010/main" val="204388387"/>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18869</TotalTime>
  <Words>61</Words>
  <Application>Microsoft Office PowerPoint</Application>
  <PresentationFormat>On-screen Show (4:3)</PresentationFormat>
  <Paragraphs>33</Paragraphs>
  <Slides>17</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Acumin Pro Medium</vt:lpstr>
      <vt:lpstr>Acumin Pro ExtraCondensed</vt:lpstr>
      <vt:lpstr>United Sans Reg Medium</vt:lpstr>
      <vt:lpstr>Acumin Pro Semibold</vt:lpstr>
      <vt:lpstr>Acumin Pro SemiCondensed</vt:lpstr>
      <vt:lpstr>Acumin Pro</vt:lpstr>
      <vt:lpstr>Arial</vt:lpstr>
      <vt:lpstr>Wingdings</vt:lpstr>
      <vt:lpstr>Calibri</vt:lpstr>
      <vt:lpstr>United Sans Cd Md</vt:lpstr>
      <vt:lpstr>Acumin Pro ExtraCondensed Smbd</vt:lpstr>
      <vt:lpstr>Purdue2</vt:lpstr>
      <vt:lpstr>MECHANICS OF MATERIALS</vt:lpstr>
      <vt:lpstr>PowerPoint Presentation</vt:lpstr>
      <vt:lpstr>PowerPoint Presentation</vt:lpstr>
      <vt:lpstr>PowerPoint Presentation</vt:lpstr>
      <vt:lpstr>Example 11.10 from Lecture Book</vt:lpstr>
      <vt:lpstr>PowerPoint Presentation</vt:lpstr>
      <vt:lpstr>PowerPoint Presentation</vt:lpstr>
      <vt:lpstr>PowerPoint Presentation</vt:lpstr>
      <vt:lpstr>PowerPoint Presentation</vt:lpstr>
      <vt:lpstr>Example 11.17 from Lecture Book</vt:lpstr>
      <vt:lpstr>PowerPoint Presentation</vt:lpstr>
      <vt:lpstr>PowerPoint Presentation</vt:lpstr>
      <vt:lpstr>Example 11.19 from Lecture Book</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51</cp:revision>
  <dcterms:created xsi:type="dcterms:W3CDTF">2023-01-09T07:57:13Z</dcterms:created>
  <dcterms:modified xsi:type="dcterms:W3CDTF">2023-10-11T12:40:31Z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