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5"/>
  </p:notesMasterIdLst>
  <p:sldIdLst>
    <p:sldId id="257" r:id="rId2"/>
    <p:sldId id="364" r:id="rId3"/>
    <p:sldId id="385" r:id="rId4"/>
    <p:sldId id="387" r:id="rId5"/>
    <p:sldId id="392" r:id="rId6"/>
    <p:sldId id="394" r:id="rId7"/>
    <p:sldId id="395" r:id="rId8"/>
    <p:sldId id="396" r:id="rId9"/>
    <p:sldId id="356" r:id="rId10"/>
    <p:sldId id="355" r:id="rId11"/>
    <p:sldId id="358" r:id="rId12"/>
    <p:sldId id="359" r:id="rId13"/>
    <p:sldId id="262" r:id="rId14"/>
  </p:sldIdLst>
  <p:sldSz cx="9144000" cy="6858000" type="screen4x3"/>
  <p:notesSz cx="6858000" cy="9144000"/>
  <p:embeddedFontLst>
    <p:embeddedFont>
      <p:font typeface="Acumin Pro" panose="020B0604020202020204" charset="0"/>
      <p:regular r:id="rId16"/>
      <p:bold r:id="rId17"/>
      <p:italic r:id="rId18"/>
      <p:boldItalic r:id="rId19"/>
    </p:embeddedFont>
    <p:embeddedFont>
      <p:font typeface="Acumin Pro ExtraCondensed" panose="020B0604020202020204" charset="0"/>
      <p:regular r:id="rId20"/>
      <p:bold r:id="rId21"/>
      <p:italic r:id="rId22"/>
      <p:boldItalic r:id="rId23"/>
    </p:embeddedFont>
    <p:embeddedFont>
      <p:font typeface="Acumin Pro ExtraCondensed Smbd" panose="020B0604020202020204" charset="0"/>
      <p:regular r:id="rId24"/>
      <p:bold r:id="rId25"/>
      <p:italic r:id="rId26"/>
      <p:boldItalic r:id="rId27"/>
    </p:embeddedFont>
    <p:embeddedFont>
      <p:font typeface="Acumin Pro Medium" panose="020B0604020202020204" charset="0"/>
      <p:regular r:id="rId28"/>
      <p:italic r:id="rId29"/>
    </p:embeddedFont>
    <p:embeddedFont>
      <p:font typeface="Acumin Pro Semibold" panose="020B0604020202020204" charset="0"/>
      <p:regular r:id="rId30"/>
      <p:bold r:id="rId31"/>
      <p:italic r:id="rId32"/>
      <p:boldItalic r:id="rId33"/>
    </p:embeddedFont>
    <p:embeddedFont>
      <p:font typeface="Acumin Pro SemiCondensed"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United Sans Cd Md" charset="0"/>
      <p:regular r:id="rId42"/>
    </p:embeddedFont>
    <p:embeddedFont>
      <p:font typeface="United Sans Reg Medium" panose="020B0604020202020204" charset="0"/>
      <p:regular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84E6FB-06FA-43B1-B09C-C406F34C76A5}" v="2" dt="2023-10-04T12:23:08.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727" autoAdjust="0"/>
    <p:restoredTop sz="86401"/>
  </p:normalViewPr>
  <p:slideViewPr>
    <p:cSldViewPr snapToGrid="0" snapToObjects="1">
      <p:cViewPr varScale="1">
        <p:scale>
          <a:sx n="103" d="100"/>
          <a:sy n="103" d="100"/>
        </p:scale>
        <p:origin x="834" y="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font" Target="fonts/font14.fntdata"/><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font" Target="fonts/font28.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0" Type="http://schemas.openxmlformats.org/officeDocument/2006/relationships/font" Target="fonts/font5.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3384E6FB-06FA-43B1-B09C-C406F34C76A5}"/>
    <pc:docChg chg="delSld modSld">
      <pc:chgData name="Shubhra Bansal" userId="8a733231fab1e3e4" providerId="LiveId" clId="{3384E6FB-06FA-43B1-B09C-C406F34C76A5}" dt="2023-10-11T09:26:46.347" v="3" actId="47"/>
      <pc:docMkLst>
        <pc:docMk/>
      </pc:docMkLst>
      <pc:sldChg chg="del">
        <pc:chgData name="Shubhra Bansal" userId="8a733231fab1e3e4" providerId="LiveId" clId="{3384E6FB-06FA-43B1-B09C-C406F34C76A5}" dt="2023-10-11T09:26:46.347" v="3" actId="47"/>
        <pc:sldMkLst>
          <pc:docMk/>
          <pc:sldMk cId="671031988" sldId="325"/>
        </pc:sldMkLst>
      </pc:sldChg>
      <pc:sldChg chg="del">
        <pc:chgData name="Shubhra Bansal" userId="8a733231fab1e3e4" providerId="LiveId" clId="{3384E6FB-06FA-43B1-B09C-C406F34C76A5}" dt="2023-10-11T09:26:46.347" v="3" actId="47"/>
        <pc:sldMkLst>
          <pc:docMk/>
          <pc:sldMk cId="560500154" sldId="326"/>
        </pc:sldMkLst>
      </pc:sldChg>
      <pc:sldChg chg="addSp">
        <pc:chgData name="Shubhra Bansal" userId="8a733231fab1e3e4" providerId="LiveId" clId="{3384E6FB-06FA-43B1-B09C-C406F34C76A5}" dt="2023-10-04T12:23:08.037" v="2"/>
        <pc:sldMkLst>
          <pc:docMk/>
          <pc:sldMk cId="204388387" sldId="355"/>
        </pc:sldMkLst>
        <pc:inkChg chg="add">
          <ac:chgData name="Shubhra Bansal" userId="8a733231fab1e3e4" providerId="LiveId" clId="{3384E6FB-06FA-43B1-B09C-C406F34C76A5}" dt="2023-10-04T12:23:08.037" v="2"/>
          <ac:inkMkLst>
            <pc:docMk/>
            <pc:sldMk cId="204388387" sldId="355"/>
            <ac:inkMk id="2" creationId="{7885D12B-2791-327F-D6BC-544912E695F4}"/>
          </ac:inkMkLst>
        </pc:inkChg>
      </pc:sldChg>
      <pc:sldChg chg="addSp">
        <pc:chgData name="Shubhra Bansal" userId="8a733231fab1e3e4" providerId="LiveId" clId="{3384E6FB-06FA-43B1-B09C-C406F34C76A5}" dt="2023-10-04T12:23:08.037" v="2"/>
        <pc:sldMkLst>
          <pc:docMk/>
          <pc:sldMk cId="542386956" sldId="356"/>
        </pc:sldMkLst>
        <pc:inkChg chg="add">
          <ac:chgData name="Shubhra Bansal" userId="8a733231fab1e3e4" providerId="LiveId" clId="{3384E6FB-06FA-43B1-B09C-C406F34C76A5}" dt="2023-10-04T12:23:08.037" v="2"/>
          <ac:inkMkLst>
            <pc:docMk/>
            <pc:sldMk cId="542386956" sldId="356"/>
            <ac:inkMk id="3" creationId="{45305580-8768-9FC1-4B1B-45B05354989C}"/>
          </ac:inkMkLst>
        </pc:inkChg>
      </pc:sldChg>
      <pc:sldChg chg="del">
        <pc:chgData name="Shubhra Bansal" userId="8a733231fab1e3e4" providerId="LiveId" clId="{3384E6FB-06FA-43B1-B09C-C406F34C76A5}" dt="2023-10-11T09:26:46.347" v="3" actId="47"/>
        <pc:sldMkLst>
          <pc:docMk/>
          <pc:sldMk cId="2966428457" sldId="357"/>
        </pc:sldMkLst>
      </pc:sldChg>
      <pc:sldChg chg="addSp">
        <pc:chgData name="Shubhra Bansal" userId="8a733231fab1e3e4" providerId="LiveId" clId="{3384E6FB-06FA-43B1-B09C-C406F34C76A5}" dt="2023-10-04T12:23:08.037" v="2"/>
        <pc:sldMkLst>
          <pc:docMk/>
          <pc:sldMk cId="3002300320" sldId="358"/>
        </pc:sldMkLst>
        <pc:inkChg chg="add">
          <ac:chgData name="Shubhra Bansal" userId="8a733231fab1e3e4" providerId="LiveId" clId="{3384E6FB-06FA-43B1-B09C-C406F34C76A5}" dt="2023-10-04T12:23:08.037" v="2"/>
          <ac:inkMkLst>
            <pc:docMk/>
            <pc:sldMk cId="3002300320" sldId="358"/>
            <ac:inkMk id="2" creationId="{DB084EB5-1C77-C86C-C0F0-08F2B8201891}"/>
          </ac:inkMkLst>
        </pc:inkChg>
      </pc:sldChg>
      <pc:sldChg chg="addSp">
        <pc:chgData name="Shubhra Bansal" userId="8a733231fab1e3e4" providerId="LiveId" clId="{3384E6FB-06FA-43B1-B09C-C406F34C76A5}" dt="2023-10-04T12:23:08.037" v="2"/>
        <pc:sldMkLst>
          <pc:docMk/>
          <pc:sldMk cId="1205860994" sldId="359"/>
        </pc:sldMkLst>
        <pc:inkChg chg="add">
          <ac:chgData name="Shubhra Bansal" userId="8a733231fab1e3e4" providerId="LiveId" clId="{3384E6FB-06FA-43B1-B09C-C406F34C76A5}" dt="2023-10-04T12:23:08.037" v="2"/>
          <ac:inkMkLst>
            <pc:docMk/>
            <pc:sldMk cId="1205860994" sldId="359"/>
            <ac:inkMk id="2" creationId="{944304FF-49CB-B584-738A-EEE8285B9C8F}"/>
          </ac:inkMkLst>
        </pc:inkChg>
      </pc:sldChg>
      <pc:sldChg chg="del">
        <pc:chgData name="Shubhra Bansal" userId="8a733231fab1e3e4" providerId="LiveId" clId="{3384E6FB-06FA-43B1-B09C-C406F34C76A5}" dt="2023-10-11T09:26:46.347" v="3" actId="47"/>
        <pc:sldMkLst>
          <pc:docMk/>
          <pc:sldMk cId="3899293141" sldId="360"/>
        </pc:sldMkLst>
      </pc:sldChg>
      <pc:sldChg chg="del">
        <pc:chgData name="Shubhra Bansal" userId="8a733231fab1e3e4" providerId="LiveId" clId="{3384E6FB-06FA-43B1-B09C-C406F34C76A5}" dt="2023-10-11T09:26:46.347" v="3" actId="47"/>
        <pc:sldMkLst>
          <pc:docMk/>
          <pc:sldMk cId="3360162636" sldId="362"/>
        </pc:sldMkLst>
      </pc:sldChg>
      <pc:sldChg chg="addSp mod">
        <pc:chgData name="Shubhra Bansal" userId="8a733231fab1e3e4" providerId="LiveId" clId="{3384E6FB-06FA-43B1-B09C-C406F34C76A5}" dt="2023-10-04T11:49:53.269" v="1"/>
        <pc:sldMkLst>
          <pc:docMk/>
          <pc:sldMk cId="871376436" sldId="364"/>
        </pc:sldMkLst>
        <pc:inkChg chg="add">
          <ac:chgData name="Shubhra Bansal" userId="8a733231fab1e3e4" providerId="LiveId" clId="{3384E6FB-06FA-43B1-B09C-C406F34C76A5}" dt="2023-10-04T02:34:01.367" v="0" actId="9405"/>
          <ac:inkMkLst>
            <pc:docMk/>
            <pc:sldMk cId="871376436" sldId="364"/>
            <ac:inkMk id="4" creationId="{A7050D70-8602-59D7-CC86-7AD108696BB6}"/>
          </ac:inkMkLst>
        </pc:inkChg>
        <pc:inkChg chg="add">
          <ac:chgData name="Shubhra Bansal" userId="8a733231fab1e3e4" providerId="LiveId" clId="{3384E6FB-06FA-43B1-B09C-C406F34C76A5}" dt="2023-10-04T11:49:53.269" v="1"/>
          <ac:inkMkLst>
            <pc:docMk/>
            <pc:sldMk cId="871376436" sldId="364"/>
            <ac:inkMk id="5" creationId="{2F987311-2565-993C-4B6F-19923B7593CE}"/>
          </ac:inkMkLst>
        </pc:inkChg>
      </pc:sldChg>
      <pc:sldChg chg="del">
        <pc:chgData name="Shubhra Bansal" userId="8a733231fab1e3e4" providerId="LiveId" clId="{3384E6FB-06FA-43B1-B09C-C406F34C76A5}" dt="2023-10-11T09:26:46.347" v="3" actId="47"/>
        <pc:sldMkLst>
          <pc:docMk/>
          <pc:sldMk cId="2456553378" sldId="381"/>
        </pc:sldMkLst>
      </pc:sldChg>
      <pc:sldChg chg="del">
        <pc:chgData name="Shubhra Bansal" userId="8a733231fab1e3e4" providerId="LiveId" clId="{3384E6FB-06FA-43B1-B09C-C406F34C76A5}" dt="2023-10-11T09:26:46.347" v="3" actId="47"/>
        <pc:sldMkLst>
          <pc:docMk/>
          <pc:sldMk cId="3280445650" sldId="382"/>
        </pc:sldMkLst>
      </pc:sldChg>
      <pc:sldChg chg="del">
        <pc:chgData name="Shubhra Bansal" userId="8a733231fab1e3e4" providerId="LiveId" clId="{3384E6FB-06FA-43B1-B09C-C406F34C76A5}" dt="2023-10-11T09:26:46.347" v="3" actId="47"/>
        <pc:sldMkLst>
          <pc:docMk/>
          <pc:sldMk cId="3668891646" sldId="383"/>
        </pc:sldMkLst>
      </pc:sldChg>
      <pc:sldChg chg="del">
        <pc:chgData name="Shubhra Bansal" userId="8a733231fab1e3e4" providerId="LiveId" clId="{3384E6FB-06FA-43B1-B09C-C406F34C76A5}" dt="2023-10-11T09:26:46.347" v="3" actId="47"/>
        <pc:sldMkLst>
          <pc:docMk/>
          <pc:sldMk cId="3173907760" sldId="384"/>
        </pc:sldMkLst>
      </pc:sldChg>
      <pc:sldChg chg="addSp">
        <pc:chgData name="Shubhra Bansal" userId="8a733231fab1e3e4" providerId="LiveId" clId="{3384E6FB-06FA-43B1-B09C-C406F34C76A5}" dt="2023-10-04T12:23:08.037" v="2"/>
        <pc:sldMkLst>
          <pc:docMk/>
          <pc:sldMk cId="2088202196" sldId="385"/>
        </pc:sldMkLst>
        <pc:inkChg chg="add">
          <ac:chgData name="Shubhra Bansal" userId="8a733231fab1e3e4" providerId="LiveId" clId="{3384E6FB-06FA-43B1-B09C-C406F34C76A5}" dt="2023-10-04T11:49:53.269" v="1"/>
          <ac:inkMkLst>
            <pc:docMk/>
            <pc:sldMk cId="2088202196" sldId="385"/>
            <ac:inkMk id="3" creationId="{E041C4A1-9F81-AEB4-BFFD-E10420796A50}"/>
          </ac:inkMkLst>
        </pc:inkChg>
        <pc:inkChg chg="add">
          <ac:chgData name="Shubhra Bansal" userId="8a733231fab1e3e4" providerId="LiveId" clId="{3384E6FB-06FA-43B1-B09C-C406F34C76A5}" dt="2023-10-04T12:23:08.037" v="2"/>
          <ac:inkMkLst>
            <pc:docMk/>
            <pc:sldMk cId="2088202196" sldId="385"/>
            <ac:inkMk id="5" creationId="{15FE4C1B-E240-3016-0360-0F56E6DBE938}"/>
          </ac:inkMkLst>
        </pc:inkChg>
      </pc:sldChg>
      <pc:sldChg chg="addSp">
        <pc:chgData name="Shubhra Bansal" userId="8a733231fab1e3e4" providerId="LiveId" clId="{3384E6FB-06FA-43B1-B09C-C406F34C76A5}" dt="2023-10-04T11:49:53.269" v="1"/>
        <pc:sldMkLst>
          <pc:docMk/>
          <pc:sldMk cId="3807946060" sldId="387"/>
        </pc:sldMkLst>
        <pc:inkChg chg="add">
          <ac:chgData name="Shubhra Bansal" userId="8a733231fab1e3e4" providerId="LiveId" clId="{3384E6FB-06FA-43B1-B09C-C406F34C76A5}" dt="2023-10-04T11:49:53.269" v="1"/>
          <ac:inkMkLst>
            <pc:docMk/>
            <pc:sldMk cId="3807946060" sldId="387"/>
            <ac:inkMk id="2" creationId="{798A8C1E-3079-CE6E-91F5-4AED9BD2497A}"/>
          </ac:inkMkLst>
        </pc:inkChg>
      </pc:sldChg>
      <pc:sldChg chg="del">
        <pc:chgData name="Shubhra Bansal" userId="8a733231fab1e3e4" providerId="LiveId" clId="{3384E6FB-06FA-43B1-B09C-C406F34C76A5}" dt="2023-10-11T09:26:46.347" v="3" actId="47"/>
        <pc:sldMkLst>
          <pc:docMk/>
          <pc:sldMk cId="2210147434" sldId="388"/>
        </pc:sldMkLst>
      </pc:sldChg>
      <pc:sldChg chg="del">
        <pc:chgData name="Shubhra Bansal" userId="8a733231fab1e3e4" providerId="LiveId" clId="{3384E6FB-06FA-43B1-B09C-C406F34C76A5}" dt="2023-10-11T09:26:46.347" v="3" actId="47"/>
        <pc:sldMkLst>
          <pc:docMk/>
          <pc:sldMk cId="168205982" sldId="391"/>
        </pc:sldMkLst>
      </pc:sldChg>
      <pc:sldChg chg="addSp">
        <pc:chgData name="Shubhra Bansal" userId="8a733231fab1e3e4" providerId="LiveId" clId="{3384E6FB-06FA-43B1-B09C-C406F34C76A5}" dt="2023-10-04T12:23:08.037" v="2"/>
        <pc:sldMkLst>
          <pc:docMk/>
          <pc:sldMk cId="2845105951" sldId="392"/>
        </pc:sldMkLst>
        <pc:inkChg chg="add">
          <ac:chgData name="Shubhra Bansal" userId="8a733231fab1e3e4" providerId="LiveId" clId="{3384E6FB-06FA-43B1-B09C-C406F34C76A5}" dt="2023-10-04T12:23:08.037" v="2"/>
          <ac:inkMkLst>
            <pc:docMk/>
            <pc:sldMk cId="2845105951" sldId="392"/>
            <ac:inkMk id="3" creationId="{7194C6FB-9213-ECF4-D8D0-E97560B4EB7C}"/>
          </ac:inkMkLst>
        </pc:inkChg>
      </pc:sldChg>
      <pc:sldChg chg="addSp">
        <pc:chgData name="Shubhra Bansal" userId="8a733231fab1e3e4" providerId="LiveId" clId="{3384E6FB-06FA-43B1-B09C-C406F34C76A5}" dt="2023-10-04T12:23:08.037" v="2"/>
        <pc:sldMkLst>
          <pc:docMk/>
          <pc:sldMk cId="2434762419" sldId="394"/>
        </pc:sldMkLst>
        <pc:inkChg chg="add">
          <ac:chgData name="Shubhra Bansal" userId="8a733231fab1e3e4" providerId="LiveId" clId="{3384E6FB-06FA-43B1-B09C-C406F34C76A5}" dt="2023-10-04T11:49:53.269" v="1"/>
          <ac:inkMkLst>
            <pc:docMk/>
            <pc:sldMk cId="2434762419" sldId="394"/>
            <ac:inkMk id="2" creationId="{F4E0F016-F352-FB7E-4CF2-FAC0C8ACDC55}"/>
          </ac:inkMkLst>
        </pc:inkChg>
        <pc:inkChg chg="add">
          <ac:chgData name="Shubhra Bansal" userId="8a733231fab1e3e4" providerId="LiveId" clId="{3384E6FB-06FA-43B1-B09C-C406F34C76A5}" dt="2023-10-04T12:23:08.037" v="2"/>
          <ac:inkMkLst>
            <pc:docMk/>
            <pc:sldMk cId="2434762419" sldId="394"/>
            <ac:inkMk id="6" creationId="{F1228119-AC5F-ACBC-9A67-DFFFD44B678D}"/>
          </ac:inkMkLst>
        </pc:inkChg>
      </pc:sldChg>
      <pc:sldChg chg="addSp">
        <pc:chgData name="Shubhra Bansal" userId="8a733231fab1e3e4" providerId="LiveId" clId="{3384E6FB-06FA-43B1-B09C-C406F34C76A5}" dt="2023-10-04T12:23:08.037" v="2"/>
        <pc:sldMkLst>
          <pc:docMk/>
          <pc:sldMk cId="1656389507" sldId="395"/>
        </pc:sldMkLst>
        <pc:inkChg chg="add">
          <ac:chgData name="Shubhra Bansal" userId="8a733231fab1e3e4" providerId="LiveId" clId="{3384E6FB-06FA-43B1-B09C-C406F34C76A5}" dt="2023-10-04T12:23:08.037" v="2"/>
          <ac:inkMkLst>
            <pc:docMk/>
            <pc:sldMk cId="1656389507" sldId="395"/>
            <ac:inkMk id="3" creationId="{2B0FAA83-7916-A471-D754-12783794559C}"/>
          </ac:inkMkLst>
        </pc:inkChg>
      </pc:sldChg>
      <pc:sldChg chg="addSp">
        <pc:chgData name="Shubhra Bansal" userId="8a733231fab1e3e4" providerId="LiveId" clId="{3384E6FB-06FA-43B1-B09C-C406F34C76A5}" dt="2023-10-04T12:23:08.037" v="2"/>
        <pc:sldMkLst>
          <pc:docMk/>
          <pc:sldMk cId="696678551" sldId="396"/>
        </pc:sldMkLst>
        <pc:inkChg chg="add">
          <ac:chgData name="Shubhra Bansal" userId="8a733231fab1e3e4" providerId="LiveId" clId="{3384E6FB-06FA-43B1-B09C-C406F34C76A5}" dt="2023-10-04T12:23:08.037" v="2"/>
          <ac:inkMkLst>
            <pc:docMk/>
            <pc:sldMk cId="696678551" sldId="396"/>
            <ac:inkMk id="2" creationId="{F3E95A61-8EF3-4DA3-86EA-DFA856BCEEE3}"/>
          </ac:inkMkLst>
        </pc:inkChg>
      </pc:sldChg>
      <pc:sldChg chg="del">
        <pc:chgData name="Shubhra Bansal" userId="8a733231fab1e3e4" providerId="LiveId" clId="{3384E6FB-06FA-43B1-B09C-C406F34C76A5}" dt="2023-10-11T09:26:46.347" v="3" actId="47"/>
        <pc:sldMkLst>
          <pc:docMk/>
          <pc:sldMk cId="647086179" sldId="39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04T02:34:01.351"/>
    </inkml:context>
    <inkml:brush xml:id="br0">
      <inkml:brushProperty name="width" value="0.035" units="cm"/>
      <inkml:brushProperty name="height" value="0.035" units="cm"/>
    </inkml:brush>
  </inkml:definitions>
  <inkml:trace contextRef="#ctx0" brushRef="#br0">168 43 5615 0 0,'0'0'506'0'0,"-1"-1"-377"0"0,-10-6 211 0 0,7 3-192 0 0,-1 1 1 0 0,0 1 0 0 0,0-1-1 0 0,0 1 1 0 0,0 0 0 0 0,0 0 0 0 0,-10-2-1 0 0,12 3-138 0 0,-5-2 58 0 0,0 1 0 0 0,1 0-1 0 0,-1 1 1 0 0,0 0 0 0 0,0 0 0 0 0,-14 1-1 0 0,14 0-55 0 0,-16-1 1341 0 0,21 1-926 0 0,5 0-70 0 0,20 1-70 0 0,-5-1-232 0 0,-1 1 11 0 0,0 0 0 0 0,0 1 1 0 0,25 5-1 0 0,-26-2-57 0 0,0 1 0 0 0,-1 0-1 0 0,0 1 1 0 0,0 1 0 0 0,20 14-1 0 0,-25-15-8 0 0,-1 0 0 0 0,0 1 0 0 0,0-1 0 0 0,0 2 0 0 0,11 16 0 0 0,-3-1 0 0 0,13 26 0 0 0,-19-27 95 0 0,0 1 0 0 0,-2-1-1 0 0,8 35 1 0 0,-14-52-74 0 0,-1-4-18 0 0,-1 0 1 0 0,1 0-1 0 0,-1 0 0 0 0,1 0 1 0 0,-1 0-1 0 0,0 0 0 0 0,0 0 0 0 0,0 4 1 0 0,-1 15 52 0 0,2-14-33 0 0,-1-3-11 0 0,0 0 1 0 0,0 0 0 0 0,0-1 0 0 0,-1 1 0 0 0,0 0 0 0 0,1 0 0 0 0,-1 0-1 0 0,-2 4 1 0 0,-1 2-13 0 0,-1-2 11 0 0,3-6 32 0 0,-6 2-46 0 0,-1-3-65 0 0,4-1-18 0 0,0 0 86 0 0,-6-8-67 0 0,2 1 54 0 0,7 5 12 0 0,-6-8 1 0 0,6 9 1 0 0,-5-13 9 0 0,5 10-39 0 0,0 0-1 0 0,0-1 1 0 0,1 1-1 0 0,-1-1 1 0 0,1 1-1 0 0,1-1 1 0 0,-1 0-1 0 0,1 0 1 0 0,-1 1-1 0 0,1-1 1 0 0,0 0-1 0 0,1 0 1 0 0,-1 1-1 0 0,1-1 1 0 0,2-6 0 0 0,-2 5-103 0 0,11-20-677 0 0,-12 25 482 0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59:33.109"/>
    </inkml:context>
    <inkml:brush xml:id="br0">
      <inkml:brushProperty name="width" value="0.05292" units="cm"/>
      <inkml:brushProperty name="height" value="0.05292" units="cm"/>
      <inkml:brushProperty name="color" value="#FF0000"/>
    </inkml:brush>
  </inkml:definitions>
  <inkml:trace contextRef="#ctx0" brushRef="#br0">5956 6053 5519 0,'0'0'496'0,"0"0"-496"16,0 0 0-16,0 0 0 0,0 0 544 0,0 0 16 16,0 0 0-16,8-1 0 0,-8 1-256 0,8 0-48 15,-2-1-16-15,1 1 0 0,-1 0-48 0,1-1-16 0,0 0 0 0,-1 0 0 16,1 0-176-16,-1 1 0 15,0 0 144-15,-1 0-144 0,-5 0 0 0,6 0 128 16,-6 0-128-16,0 0 0 0,0 0 0 0,5 1 128 0,-5-1-128 0,0 0 0 16,0 0 128-16,0 0-128 15,0 0 128-15,0 0-128 0,0 0 320 0,0 0 0 0,0 0 0 0,-5 3 0 16,-2-1-80-16,1 1-32 0,-1-2 0 0,1 0 0 16,-1 0-80-16,0-1 0 0,1 1-128 0,0 0 192 15,6-1-16-15,0 0-16 16,0 0 0-16,0 0 0 0,0 0 96 0,0 0 0 0,0 0 16 0,0 0 0 0,0 0 144 0,0 0 32 15,0 0 0-15,0 0 0 0,0 0-160 0,0 0-32 16,0 0 0-16,6-1 0 0,1 1-96 0,2 0-32 16,-1-1 0-16,1 0 0 0,1 0-128 0,1 0 160 15,-1-2-160-15,-1 2 160 0,1 0-160 0,-1 1 0 16,-1 0 0-16,-2 0 128 16,-6 0 224-16,6 0 32 0,-6 0 16 0,0 0 0 15,0 0-608-15,0 0-128 0,0 0-32 0,0 0 0 0,0 0 368 0,0 0 0 16,-4 5 0-16,-2-1 128 0,-2-1-128 0,1-1 128 15,-1 1-128-15,-2-2 128 0,0 0-128 0,0 0 0 16,0-1 0-16,2 0 128 0,-1 0-128 0,1 0 0 16,1 1 0-16,2-1 128 0,5 0-128 0,0 0 128 15,-6 0-128-15,6 0 128 0,0 0 0 0,0 0 0 16,0 0 0-16,0 0 0 0,0 0 32 0,0 0 0 16,6 0 0-16,2 1 0 0,3-1-160 0,1 0 0 15,1-1 0-15,0 0 128 0,-1 0-128 0,1 0 0 0,3 0 0 0,-2 0 128 16,-1 1-128-16,1 0 0 15,-6 0 0-15,1 0 128 0,-2 1-128 0,-2 0 0 16,-5-1 0-16,0 0 0 0,0 0 0 0,5 3 0 0,-5-3 0 0,0 0 128 16,0 0-128-16,0 0 0 15,0 0 0-15,-5 4 128 0,0 1-128 0,-1-2 0 0,-3-1 0 0,0 1 0 0,-2-1 0 0,0-1 0 16,-2-1 0-16,1 1 128 0,0-1-128 0,1 0 128 16,1 0-128-16,0 0 128 15,2-1 64-15,-2 0 16 0,3 0 0 0,2 1 0 0,5 0 144 0,0 0 32 16,0 0 0-16,0 0 0 0,0 0 64 0,0 0 32 31,0 0 0-31,0 0 0 0,6-1-192 0,2-1-32 0,0 1-16 0,2 1 0 0,1-1-240 0,4 0 144 16,0-1-144-16,3 0 128 0,2 1-128 0,-2 0 0 15,1 1 0-15,0 1-11024 0</inkml:trace>
  <inkml:trace contextRef="#ctx0" brushRef="#br0" timeOffset="12826.34">8347 3744 7647 0,'0'0'336'0,"0"0"80"0,0 0-416 0,0 0 0 0,0 0 0 0,0 0 0 0,0 0 272 0,0 0-16 15,0 0-16-15,0 0 0 16,0 0-48-16,0 0 0 0,0 0 0 0,4-4 0 16,0 1 160-16,2-1 32 0,-1 2 0 0,3 0 0 0,1 0-48 15,1 0 0-15,2-1 0 0,1 0 0 0,1 0-32 0,2 0-16 16,0-1 0-16,2 1 0 0,-1 1-48 0,2 0-16 16,-2-1 0-16,-1 2 0 0,1 0-96 0,-2 0 0 15,0 1-128-15,0 0 192 0,-3 0-192 0,-1 0 0 0,-1 0 128 0,-3 0-128 16,0 0 0-16,-7 0 0 0,0 0 128 15,0 0-128-15,0 0 0 0,0 0 144 0,0 0-144 0,0 0 128 16,-8 3-128-16,-2 1 0 16,-2-1 0-16,-1 0 128 0,-1-1-128 0,0 1 0 0,-1-1 0 0,0 1 0 15,-2 0 0-15,1 1 0 0,-1 0 0 0,1-1 0 16,-2 0 0-16,2-1 0 0,-1 0 0 0,3 0 0 16,1 0 0-16,0 0 0 0,0-1 0 0,4 0 0 15,1 0 0-15,0-1 0 0,0 0 0 0,3 1 0 16,5-1 0-16,-6 1 0 0,6-1 0 0,0 0 0 0,0 0 0 15,0 0 0 1,0 0 0-16,0 0 128 0,0 0 64 0,0 0 16 0,8 1 0 0,2 0 0 0,1-1 48 0,2 0 0 16,3 0 0-16,1-1 0 0,2 0-64 0,1 0-16 15,1-1 0-15,0-2 0 0,1 1-48 0,-2 1 0 16,0 0 0-16,-1 0 0 0,-3-1-128 0,0 1 0 16,-3 1 0-16,-1 0 128 0,-3 0-128 0,-2 0 0 15,-7 1 0-15,0 0 128 0,0 0-128 16,0 0 192-16,0 0-192 0,-7 0 192 0,-2 0-192 0,-3 1 0 15,-3 1 0-15,-3 1 0 0,-1 1 0 0,-2 0 0 16,-2 0 0-16,0 0 0 0,-1-1 0 0,-1 0 0 16,-1 0 0-16,3-1 0 0,4-1 0 0,0 0 0 15,0 0 0-15,3 0 0 0,1-1 0 0,4 0 0 16,3 0 0-16,1 0 0 0,7 0 0 0,0 0 0 16,0 0 0-16,0 0 0 15,0 0 0-15,0 0 0 0,0 0 0 0,7 2 0 0,1-1 0 0,3 1 0 16,3-1 0-16,1 0 0 0,3-1 0 0,2 0 0 15,1 0 0-15,1 1 128 0,-1-1-128 0,-1 1 0 0</inkml:trace>
  <inkml:trace contextRef="#ctx0" brushRef="#br0" timeOffset="24775.25">11770 5566 8063 0,'0'0'352'0,"0"0"80"0,0 0-432 0,-5-1 0 0,0-1 0 0,2 0 0 0,-1-1 784 0,4 3 80 16,-3-3 16-16,3 3 0 0,0 0 16 0,-2-3 16 15,1-2 0-15,1 5 0 0,0-5-144 0,0 5-16 16,2-6-16-16,1 2 0 0,2 1-224 0,0-1-64 16,2 2 0-16,2 0 0 0,2 1-96 0,-2 0-32 15,5 0 0-15,1 0 0 0,2-1-64 0,1 2 0 16,3 0-16-16,2 0 0 0,4 0-64 0,8 0-16 15,0 0 0-15,0 2 0 0,-1-2-160 0,0 0 128 16,-3 0-128-16,-2 0 128 0,-3 1-128 0,-2 0 0 0,1 0 0 0,-4 0 0 16,-4 0 0-16,-1 0 0 0,-2-1 0 0,-3 0 0 15,-2 0 0-15,-3 0 128 0,-6 0-128 0,0 0 128 16,0 0-128-16,0 0 128 0,0 0-128 0,-5 2 128 16,-5 1-128-16,-3 0 0 0,-4 0 0 0,-4 2 0 15,-4 0 0-15,-4 2 0 0,-4 1 0 0,-3 3 0 16,-4 3 0-16,0 0 0 0,-3 0 0 0,1-1 0 15,2-2 0-15,3-1 0 0,3-1-144 0,2 0 144 16,2-1 0-16,9-3 0 0,1 0 0 0,1-2 0 16,1 0 0-16,3-1 0 0,3 1 128 0,1-2-128 15,2 0 384-15,0-1 16 0,3 1 16 0,6-1 0 0,0 0 80 0,0 0 16 16,3-5 0-16,6 1 0 0,6 0-16 0,4-1 0 16,6 0 0-16,6-1 0 0,3 1-112 0,-4 1 0 15,2 1-16-15,3 0 0 0,3-2-192 0,3 1-48 16,2-1 0-16,0 0 0 0,0 0-128 0,9-2 160 15,-2 3-160-15,-3-1 160 0,-2 2-32 0,-4-1-128 0,-5-1 192 16,-3 1-64-16,-3 0 0 0,-5 0-128 16,-3 0 192-16,-3-1-64 0,-5 2 64 0,-3 0 0 15,-2-1 0-15,-3 1 0 0,-6 3-64 0,0 0 0 0,0 0 0 0,0 0 0 16,0 0-128-16,-5-2 0 0,-4 1-160 0,1 1 160 31,-2 0-976-31,0 2-112 0,0 2 0 0,-1 2-11568 0</inkml:trace>
  <inkml:trace contextRef="#ctx0" brushRef="#br0" timeOffset="25864.7">11541 4677 6447 0,'0'0'576'0,"0"0"-576"0,0 0 0 0,0 0 0 16,6-3 1056-16,-6 3 96 0,4-3 32 0,1-1 0 0,1 1-256 0,2 0-48 15,-1-1-16-15,3 1 0 0,0 1-192 0,2 0-32 16,0 0-16-16,3-1 0 0,1 1-128 0,2-1-32 15,2 0 0-15,-1 0 0 0,1 1-32 0,2 0-16 16,1 0 0-16,1 1 0 0,2 0-208 0,0 1-32 16,2 0-16-16,-2 0 0 0,2 0-160 0,-2 0 128 15,-3-2-128-15,0 1 128 0,-2 1-128 0,-1-1 0 16,-3 0 0-16,-2 0 128 0,-3 1-128 0,-2 0 0 16,-3 0 0-16,-7 0 128 0,0 0-128 0,0 0 0 15,0 0 0-15,0 0 0 16,-9 2-432-16,-6 2-16 0,-5-1 0 0,-5 0 0 15,-6 2-112-15,-3-1-16 0,-2 0-16 0,-3 3 0 0,0 1 272 0,-1 0 48 0,1 1 16 0,0 1 0 16,1-1 256-16,2 0 0 0,5-3-128 0,3 0 128 16,3-2 0-16,4 1 0 0,1-2 0 0,4 0 0 15,1-1 0-15,4 1 0 0,2-2 176 0,3 1-176 16,6-2 512-16,0 0-16 0,0 0 0 0,0 0 0 16,0 0-16-16,10 2 0 0,2 0 0 0,4-2 0 0,4-1 192 15,3 0 32-15,5-2 16 0,1-2 0 16,2 0-80-16,2-1-32 0,2-1 0 0,2 1 0 15,-1 1-160-15,1 0-16 0,1 1-16 0,-1 0 0 16,-2-2-224-16,0 1-32 0,-2-1-16 0,-4 1 0 0,-2 0-144 0,-4 2 0 16,-3 0 144-16,-4 0-144 0,-3 1 0 0,-2 1-208 15,-3 0 16-15,-1 1-7472 16,-7 0-1488-16</inkml:trace>
  <inkml:trace contextRef="#ctx0" brushRef="#br0" timeOffset="31500.4">15421 3909 5519 0,'0'0'240'0,"0"0"64"0,0 0-304 0,0 0 0 0,0 0 0 0,3-4 0 0,0 0 1840 0,1-2 304 16,-1 1 64-16,-2 0 16 0,-1 5-1008 0,3-5-192 15,-2 0-32-15,-1 5-16 0,0 0-144 0,0 0-16 16,0 0-16-16,0 0 0 0,0 0-112 0,0 0-32 31,0 0 0-31,0 0 0 0,0 0-112 0,0 0-32 0,0 0 0 0,0 0 0 0,0 0-128 0,3 9-16 16,-3 2-16-16,0 2 0 0,-1 3 16 0,-1 2 0 15,0 3 0-15,0 4 0 0,1 1-96 0,1 1-16 32,0 2 0-32,1 0 0 0,1 1-80 0,0 1-32 15,1 0 0-15,0 0 0 0,0 2 48 0,1-3 16 16,-1-2 0-16,1 0 0 0,0-1-80 0,-2-2-128 15,0 0 176-15,0-2-176 0,-1-2 160 0,-1 0-160 16,0-2 128-16,0 0-128 0,-1-2 176 0,0-2-48 0,0-1-128 0,0-1 192 16,0 0-192-16,-3-2 176 0,1-3-176 0,1 1 160 15,0-2-160-15,0-1 0 0,2-6 144 0,0 0-144 32,0 0-272-32,0 0-128 0,0 0-32 0,0 0-8304 0,0 0-1664 0</inkml:trace>
  <inkml:trace contextRef="#ctx0" brushRef="#br0" timeOffset="32022.33">15427 3902 13071 0,'0'0'576'0,"0"-5"128"0,0 0-576 0,1-1-128 0,1 2 0 0,-2 4 0 15,0 0 800-15,1-6 128 0,0 1 32 0,-1 5 0 16,0 0 80-16,4-3 32 0,-4 3 0 0,6-4 0 16,0 1-464-16,1 2-96 15,-1 0 0-15,2 0-16 0,1 1-208 0,2 0-32 0,1 0-16 0,3 1 0 16,4 0 16-16,3 0 16 15,2-1 0-15,3-1 0 0,1-1-16 0,2 0 0 16,1-1 0-16,2 0 0 0,1 0-96 0,4-1-32 16,3 1 0-16,6 0 0 0,6 1-128 0,2-3 0 0,1 0 144 0,3-1-144 15,-2 1 144-15,3-2-144 0,3 1 192 0,1 0-192 16,5 1 176-16,-3-1-176 0,-2-1 160 0,-4 1-160 0,-1 0 128 0,-1 1-128 16,1-2 0-16,1 1 0 0,-5 0 128 0,-2 1-128 15,-6-2 0-15,-4 2 0 16,-2-1 0-16,-4 1 0 0,-3 0 0 0,-2 1-160 0,-3-2 160 0,-3 3-192 15,-5 1 192-15,-2 0-192 0,-3-3 192 0,-2 2 0 16,-2 1 0-16,-2-1 0 0,-2 1 0 0,-1 1 0 16,-7 1 0-16,0 0 0 0,0 0 0 0,0 0-160 15,0 0 16-15,0 0 0 16,0 0-320-16,0 0-64 0,0 0-16 0,0 0-6656 16,-4 7-1328-16</inkml:trace>
  <inkml:trace contextRef="#ctx0" brushRef="#br0" timeOffset="32366.75">17291 3728 10127 0,'0'0'448'0,"-1"-4"96"0,-2-1-544 0,2 0 0 0,0 0 0 0,1 2 0 16,1-1 1648-16,-1 4 208 0,0 0 64 0,0 0 0 0,0 0-704 0,0 0-144 15,0 0-32-15,0 0 0 16,0 0-336-16,0 0-64 0,0 0 0 0,0 0-16 16,4 7-112-16,-1 3-32 15,0 0 0-15,1 2 0 0,0 0-64 0,-1 3-16 0,-1 0 0 0,2 3 0 16,-1 1 112-16,1 3 0 0,-1 1 16 0,-1 2 0 16,0 0 16-16,0 2 0 0,0 2 0 0,1 2 0 15,-2 1-192-15,1 1-32 0,-1 0-16 0,0-1 0 0,0-2-176 0,1 0-128 16,1 0 144-16,-1 0-144 0,0-3 160 0,-1 1-160 15,-1-3 160-15,2-1-160 0,-2-3 160 0,0-1-160 16,-2-3 160-16,1 0-160 0,-1-2 160 0,0-2-160 16,-2-2 160-16,1 0-160 15,-1-1-1088-15,-2-1-320 0,1-1-64 0</inkml:trace>
  <inkml:trace contextRef="#ctx0" brushRef="#br0" timeOffset="33204.64">15431 4661 5519 0,'0'0'496'0,"0"0"-496"0,0 0 0 15,0 0 0-15,0-5 1280 0,-1 1 144 16,-2 0 48-16,3 4 0 0,-2-6-384 0,0 1-80 0,-1 0-16 0,-1 1 0 16,4 4 256-16,-3-5 48 0,0 2 16 0,3 3 0 15,0 0-368-15,0 0-80 16,0 0-16-16,0 0 0 0,-4-3-240 0,4 3-48 0,0 0-16 0,0 0 0 0,0 0-80 0,0 0-16 31,0 0 0-31,0 0 0 0,0 0-176 0,0 0-32 0,0 0-16 0,0 0 0 16,0 0 0-16,7 0 0 0,1 0 0 0,-1 0 0 0,1 0 48 0,2 1 16 15,2-1 0-15,1 0 0 0,3 0 16 0,4 0 0 16,5 0 0-16,1-1 0 0,6-1-112 0,0-1-32 16,1 0 0-16,2-1 0 0,3-1 48 0,-1 1 16 31,4-1 0-31,3 2 0 0,3 0 16 0,3 0 0 0,2-1 0 0,0 1 0 0,-1-1-96 0,0-1-16 0,3 1 0 0,2-2 0 31,4 2-128-31,1 1 0 0,2-2 0 0,-1 2 128 16,-2 0-128-16,1-2 0 15,-1 1 0-15,2-1 0 0,0 1 0 0,0 0 0 0,-4-1 0 0,-3 1 0 16,-3-1 0-16,-4 1 128 0,-2 0-128 0,-4 0 0 16,-1 0 0-16,-5 1 0 15,0-1 0-15,-2 1 0 0,-2 1 0 0,-4-2 0 16,-2 1 0-16,-4 1 0 0,-4 0 0 0,-1 1 0 0,-6-2 0 0,-1 1 0 16,-3 1 144-16,-1 0-144 0,-6 1 160 0,0 0-160 0,5-1 240 0,-5 1-48 15,0 0-16-15,0 0 0 0,0 0-176 0,0 0 0 16,0 0 144-16,0 0-144 15,0 0-336-15,0 0-144 0,0 0-32 0,0 0 0 16,0 0-2048-16,0 0-400 0</inkml:trace>
  <inkml:trace contextRef="#ctx0" brushRef="#br0" timeOffset="33362.78">17576 4464 25391 0,'0'0'1120'0,"0"0"240"0,0 0-1088 15,0 0-272-15,0 0 0 0,0 0 0 0,0 0 560 0,0 0 48 16,0 0 16-16,0 0 0 0,-9 0-48 0,9 0-16 16,0 0 0-16,0 0 0 0,0 0-560 0,0 0-272 0,-8 2 16 0</inkml:trace>
  <inkml:trace contextRef="#ctx0" brushRef="#br0" timeOffset="34797.68">17378 4767 3679 0,'0'0'320'0,"0"0"-320"16,0 0 0-16,0 0 0 0,0 0 1744 0,-3-3 288 16,-2-5 48-16,2 4 16 15,0 0-864-15,1-1-160 0,0 1-48 0,2 4 0 0,-2-5 0 0,1 1-16 16,0 0 0-16,1 4 0 0,-1-6-288 0,1 6-48 15,-2-5-16-15,1 0 0 0,1 5-80 0,0-4 0 16,0 4-16-16,0 0 0 0,0 0-16 0,0 0 0 31,-2-5 0-31,2 5 0 0,0 0-96 0,0 0 0 0,0 0-16 0,0 0 0 0,0 0-176 0,0 0-16 16,0 0-16-16,-3 7 0 0,1 1-16 0,-1 3 0 0,0 3 0 0,0 3 0 31,0 2 48-31,-1 3 0 0,1 4 0 0,-1 2 0 16,-1 4-16-16,1 4 0 0,-2 4 0 0,2 1 0 15,-1 1-64-15,1 0-16 0,0 2 0 0,-1 2 0 0,2-1-16 0,0 0 0 16,-1-1 0-16,2-1 0 0,1-3-144 0,0-2 160 16,1-2-160-16,0-2 160 0,0-2 0 0,0 0 0 15,1-3 0-15,0-3 0 0,0-3 16 0,0-1 0 16,0-2 0-16,1-3 0 0,-1 0-48 0,0-2-128 16,-1 0 192-16,0-4-64 0,0-1-128 0,1-3 160 15,0-1-160-15,-1-6 160 16,0 0-640-16,0 0-128 0,0 0-32 0,0 0-8768 15,3-8-1744-15</inkml:trace>
  <inkml:trace contextRef="#ctx0" brushRef="#br0" timeOffset="35553.28">17424 4682 8287 0,'0'0'736'0,"0"0"-592"16,-5-1-144-16,0-1 0 0,-1 1 1344 0,0-1 224 15,-3 0 48-15,4 0 16 0,5 2-336 0,0 0-64 16,-5-1-16-16,5 1 0 0,0 0-448 0,0 0-80 15,0 0-32-15,0 0 0 0,0 0-208 0,0 0-64 16,6-1 0-16,1 1 0 0,2-3 64 0,1 2 0 0,2 0 0 0,2 0 0 16,1-1 64-16,0 0 0 15,2-1 16-15,-1 1 0 0,1 0-80 0,0-1 0 0,2-1-16 0,3 0 0 16,-1 0-208-16,3-1-32 0,4 0-16 0,2-1 0 16,2 1-176-16,5-2 160 0,2 2-160 0,4-1 160 15,2 2-160-15,0-1 0 0,0 0 0 0,3-1 128 16,-2 0-128-16,4 0 160 0,4 0-160 0,4 0 160 15,1 1 32-15,0 0 0 0,1 1 0 0,1-1 0 16,3 0 48-16,4-1 16 0,5 2 0 0,0 0 0 16,-4-3-128-16,2 3-128 0,1-1 176 15,2 2-176-15,3-1 192 0,-3 0-192 0,-2 1 192 0,-4 0-192 0,-2-2 0 0,1 2 0 16,1 1 0-16,-1 0 0 0,-4-3 0 0,-3 1 0 16,-3-2 128-16,-6 1-128 0,-2 0 0 0,-2 1 128 15,2 0-128-15,-3-1 0 0,-1 2 160 0,-1-2-160 16,-2 1 128-16,-4 0-128 0,-3-1 0 0,-2 1 128 15,-2 1-128-15,0-1 0 0,-2 1 0 0,-2 0 0 16,-2 0 128-16,0 1-128 0,-3 1 0 0,0 1 0 16,-6 0 0-16,2 0 0 0,-4-1 0 0,-1 0 0 15,-1-1 144-15,-2 2-144 0,-3-1 0 0,-7 1 0 0,0 0 0 0,0 0 0 16,0 0 0-16,0 0-256 0,0 0 32 0,0 0 16 31,0 0-240-31,0 0-64 0,0 0 0 0,0 0 0 16,0 0-528-16,0 0-112 0,-6 4-32 0,2 0-10608 0</inkml:trace>
  <inkml:trace contextRef="#ctx0" brushRef="#br0" timeOffset="35964.15">20384 4402 12895 0,'0'0'576'0,"0"0"112"0,0 0-560 0,3-5-128 0,2 0 0 0,-1 2 0 0,2 0 1232 16,-6 3 224-1,0 0 32-15,4-4 16 0,-4 4-416 0,7-2-96 0,-7 2-16 0,5-2 0 0,-5 2-224 0,0 0-48 16,0 0-16-16,8 0 0 0,-8 0-208 0,5 2-32 16,-5-2-16-16,6 6 0 0,-1 1-128 0,0 1-32 15,-2 2 0-15,0 1 0 0,1 1 64 0,-3 1 16 16,1 2 0-16,0 1 0 0,-1 3 32 0,0 2 0 15,0 1 0-15,1 3 0 0,-1 0 96 0,1 3 32 16,-1 2 0-16,1 1 0 0,0 2-96 0,1 3-16 0,-1 1 0 16,1 2 0-16,0 1-16 0,1 2 0 0,-1 2 0 0,0 0 0 15,1-1-128-15,-1-1-48 0,1 0 0 0,0-3 0 16,-2 0-80-16,0-3-128 0,0-2 176 0,0-2-176 16,-1-2 256-16,-1-3-64 0,0-2-16 0,0 0 0 15,0-4 16-15,-1-2 16 0,0-1 0 0,0-3 0 16,0-1-64-16,0-2-16 0,0-1 0 0,0-1 0 15,0-3-128-15,1 1 128 0,0-1-128 0,1-1 128 16,-1-6-2192 0,1 7-448-16</inkml:trace>
  <inkml:trace contextRef="#ctx0" brushRef="#br0" timeOffset="37103.37">17245 5677 10127 0,'-7'-2'896'0,"5"1"-704"15,2 1-192-15,-6-1 0 0,2-1 704 0,-1-1 128 16,2 1 0-16,-2 0 16 0,-1-1 368 0,2 0 64 16,0 0 0-16,4 3 16 0,0 0-208 0,0 0-32 15,0 0-16-15,0 0 0 0,0 0-464 0,0 0-80 0,0 0-32 0,0 0 0 16,0 0-32-16,0 0-16 0,8 0 0 0,3 1 0 16,-1 0 96-16,1 0 32 0,2 1 0 0,3-1 0 15,2-1-112-15,3-1-32 16,2 1 0-16,3 0 0 0,1 0-176 0,4-2-32 15,1 1-16-15,3-1 0 0,-2-2-48 0,2 0-128 0,3 1 192 0,1 1-64 16,3-1 0-16,4 0-128 0,6 1 192 0,1-1-64 0,0 0 32 0,-1-2 0 16,2 0 0-16,2 0 0 0,3 0 32 0,2 0 16 15,5 1 0-15,-1 0 0 0,-2-1-80 0,0 1 0 16,-2-1-128-16,5 1 192 0,2 0-192 0,1 0 0 16,-3 0 128-16,-3 2-128 0,-1 0 0 0,-2 0 0 15,1 1 128-15,1 0-128 0,0 0 0 0,-1 1 0 16,-4 0 0-16,-3 0 0 15,-2 0 0-15,-1 0 0 0,0 0 0 0,1 0 0 0,-1 0 128 0,0 1-128 16,-3-1 0-16,-2 0 0 0,-2-1 128 0,-4 0-128 16,-1 0 0-16,-2 0 144 0,-2 0-144 0,-1 0 0 0,0 0 144 15,-1-1-144-15,0 0 128 0,-1 0-128 0,-1 0 128 0,-1 0-128 16,-4-2 0-16,-1 2 144 16,0 0-144-16,-4 1 0 0,-3 0 128 0,0 0-128 15,-3-2 0-15,-2 2 0 0,0-1 0 0,-2 2 0 16,-3-1 0-16,0 1 0 0,-1-1 0 0,-1 0-256 15,-6 1 32-15,0 0 0 0,5-2-96 0,-5 2 0 0,0 0-16 0,0 0 0 32,0 0-368-32,0 0-64 0,0 0 0 0,0 0-16 15,0 0-672-15,0 0-128 0,-1-5-16 0</inkml:trace>
  <inkml:trace contextRef="#ctx0" brushRef="#br0" timeOffset="37297.58">20480 5523 22463 0,'0'0'992'0,"0"0"208"0,0 0-960 0,0 0-240 16,0 0 0-16,0 0 0 15,0 0 640-15,0 0 96 0,0 0 16 0,0 0 0 0,0 0-32 0,0 0 0 16,0 0 0-16,0 0 0 0,0 0-480 0,0 0-112 16,0 0 0-16,0 0-128 0,0 0 0 0,0 0 0 15,0 0-160-15,0 0-8128 31,0 0-1632-31</inkml:trace>
  <inkml:trace contextRef="#ctx0" brushRef="#br0" timeOffset="62572.86">1009 2504 5519 0,'0'0'496'0,"0"0"-496"0,0 0 0 0,3-5 0 0,0 1 2208 0,-3 4 352 16,3-6 64-16,1 2 0 0,-1 0-976 0,-3 4-208 15,0 0-32-15,3-5-16 0,-3 5-192 0,0 0-48 16,0 0 0-16,0 0 0 0,0 0-320 0,0 0-80 16,0 0-16-16,0 0 0 0,0 0-128 0,2 7-32 15,-1 0 0-15,1 4 0 0,-2 4-176 0,-2 1-32 16,1 2-16-16,2 1 0 0,-1 0-128 0,2 2-32 0,-1-2 0 0,1 0 0 15,2-2-192-15,2-1 0 0,-2-2 0 16,2-1 0-16,-1 0 272 0,2-2-32 0,-1-1-16 0,1-1 0 16,1-2 112-1,-1-2 32-15,0-2 0 0,1 0 0 0,0-3 0 0,0-1 0 16,-1-3 0-16,0 0 0 0,2-2-96 0,-1-1-16 16,-1-2 0-16,-1-3 0 0,3-3 16 0,-4 0 0 0,1-4 0 15,-1 0 0-15,1-3-64 0,-1-2-16 0,-1 1 0 0,-1 1 0 0,-1 1-192 0,-1 3 176 16,-1-1-176-16,0 4 160 0,-1 3 32 0,-1 1 0 15,0 2 0-15,1 2 0 0,-4 2-64 0,5 5-128 16,0 0 192-16,-4-3-64 0,-3 3-128 0,2 3 0 16,-1 1 144-16,2 3-144 0,-4 0 0 0,3 3 0 15,1 0 0-15,1 1-128 16,0 1 128-16,1 0 0 0,-1 0-144 0,2-1 144 0,1 0 0 0,3 0 0 16,-2 0-144-16,1-1 144 0,1-1 0 0,0-2-128 15,1-2 128-15,0 1 0 0,2-1-192 0,-1 1 64 16,1-2 128-16,0-1-208 15,2 0-1472-15,1-2-304 0,1-1-48 0,1-1-7824 16,2-3-1584-16</inkml:trace>
  <inkml:trace contextRef="#ctx0" brushRef="#br0" timeOffset="63181.77">1365 2796 19343 0,'0'0'1728'0,"0"0"-1392"0,0 0-336 0,0 0 0 16,0 0 1488-16,-1 8 240 0,-2-3 32 0,2 3 16 15,0 1-480-15,1 1-80 0,0 0-32 0,1 1 0 16,2 2-352-16,-2 0-80 0,0 0-16 0,1 2 0 16,0-1-480-16,1 0-112 15,1 1-16-15,-3-1 0 0,1-1-128 0,-1-1 128 16,0 0-128-16,0 0 128 0,0-2-128 0,2-1 128 15,-4-1-128-15,-1-2 128 0,1 1-528 0,1-7-112 0,-2 4-32 0,2-4 0 16,0 0-416-16,0 0-96 16,-4 0-16-16,-3-2 0 0,2-1 176 0,-1 0 16 0,1-3 16 0,-1-2 0 0,1-2 448 0,-1-2 96 15,1-2 0-15,0 1 16 0,1 0 688 0,1-1 128 16,0 1 16-16,1 0 16 0,2 1 512 0,1 1 96 31,1 0 32-31,2 1 0 0,0 0-368 0,2 0-80 0,-1 1-16 0,2 1 0 0,2-1-48 0,0 1-16 16,1 2 0-16,0 0 0 0,0 2-192 0,0 0-32 31,0 2-16-31,-1 1 0 0,-1 1-176 0,-2 2-48 0,0 3 0 0,-2 0 0 16,-2 2-64-16,-1 2-128 0,-2 0 176 0,-1 2-176 15,-2 0 160-15,-3 3-160 0,-2 0 128 0,0 0-128 16,1 1 0-16,-1-2 0 0,0-1 0 0,1-1 0 16,3-2 0-16,-3-2 0 0,4 0 0 0,0 0 0 0,4-7 0 0,0 0 0 15,0 0 0-15,0 0 0 0,0 0 0 0,5 4 128 16,1-1-128-16,3-1 0 0,1 1 0 0,2-1 0 15,1-1 0-15,2 0 0 0,0 0 0 0,2 2 0 16,-2 0 0-16,-1-1 0 0,-2 0 0 0,-1 0 0 16,-1 3 0-16,-3-1 0 0,-3 2 0 0,0-1 0 15,-2 1 128-15,-2-1-128 0,-2 1 320 0,-2 0 48 16,2 2 0-16,-3-2 0 0,-4 0-48 0,0-1-16 0,-2 1 0 0,0-1 0 16,-1 1-144-16,-1-1-32 15,0 0 0-15,0-1 0 0,1 0-128 0,1-3 0 16,-1 0 0-16,2-1-176 15,1-1-2080-15,2 0-432 0,-3-2-64 0</inkml:trace>
  <inkml:trace contextRef="#ctx0" brushRef="#br0" timeOffset="63364.78">1671 2580 38703 0,'0'0'1712'0,"-1"-6"352"0,1-1-1648 0,1 1-416 0,3-1 0 0,-2 2 0 15,2 0-160-15,-1 1-112 16,0-2-32-16,3 1 0 0,-1 1 304 0,3 0 192 0,-3 1-16 0,4 1-16 16,0-2-480-16,1 1-112 0,0 1-16 15,1 2 0-15,-2 1-2752 0,0 0-544 0</inkml:trace>
  <inkml:trace contextRef="#ctx0" brushRef="#br0" timeOffset="63522.08">1686 2713 27647 0,'0'0'1216'0,"0"0"256"0,0 0-1168 0,0 0-304 16,0 0 0-16,0 0 0 0,0 0 1376 0,0 0 224 16,0 0 32-16,0 0 16 0,0 0-640 0,7-1-128 0,1-2-32 0,2 1 0 15,1 1-448-15,3 0-80 16,-1-1-32-16,2 0 0 0,1-1-288 0,0 1 0 16,2-1 0-16,-2 0 0 15,1-1-2128-15,-1 1-432 0,1 0-96 0</inkml:trace>
  <inkml:trace contextRef="#ctx0" brushRef="#br0" timeOffset="63806.84">1971 2345 15663 0,'-2'-17'688'0,"2"9"144"0,0 0-656 0,3-1-176 0,3 1 0 0,2-1 0 0,3-1 3904 0,1 1 736 15,4 1 160-15,-1 0 16 0,1-1-3280 0,0 0-672 16,0 1-128-16,1 2-32 0,2-2-96 0,-2 3-32 15,-1 0 0-15,-3 2 0 16,-1 1-176-16,-1 2-32 0,-1 2-16 0,-2 1 0 0,-3 3-128 0,0 2-32 16,-3 3 0-16,-2 3 0 15,-2 0-192-15,-2 4 176 0,-1 1-176 0,-1 2 160 0,1-1-160 0,-3 1 0 16,-1 0 0-16,3 0 128 0,-2-4-128 0,1 1 0 16,2-2 0-16,1 1 0 0,-1-1 0 0,2 1 0 15,1-2-144-15,-1 2 144 16,1-1-1872-16,2 0-272 0,0-2-48 0,0 4-13264 0</inkml:trace>
  <inkml:trace contextRef="#ctx0" brushRef="#br0" timeOffset="64138.88">2220 2871 27647 0,'0'0'2448'0,"0"0"-1952"15,0 0-496-15,0 0 0 0,0 0 1504 0,0 0 208 0,0 0 32 0,0 0 16 16,0 0-432-16,0 0-96 0,0 0-16 0,0 0 0 15,0 0-768-15,0 0-144 0,0 0-48 0,0 0 0 16,0 0-256-16,0 0 0 0,0 0 0 0,0 0 0 16,0 0 0-16,4 6 0 0,-1-1 0 0,-1 2 0 15,0 0 0-15,-2 1 0 0,-2 0 0 0,0-1 0 0,-1 2 0 0,0-1 0 16,-2 0 0-16,0-1 0 0,-1 0 0 0,2 0 0 16,-2-1 0-16,4-1 0 0,2-5 0 0,0 0 0 15,-4 3 128-15,4-3-128 0,-5-2 784 0,2-3 48 16,2-1 16-16,1-3 0 0,1-1 176 0,1-1 48 31,2-1 0-31,0 0 0 0,1-3-496 0,2 2-80 0,1 1-32 0,1 1 0 0,-1 0-320 0,2 3-144 31,0 2 128-31,0 1-128 0,-2 3 0 0,1 2 0 0,-1 2 0 0,0 3-176 16,0 1-1344-16,-1 2-272 0,0 3-48 0,-4 2-17616 0</inkml:trace>
  <inkml:trace contextRef="#ctx0" brushRef="#br0" timeOffset="64865.28">1124 3774 30639 0,'0'0'1344'0,"-5"-3"304"0,2 0-1328 0,0-1-320 0,-4 2 0 0,3 1 0 15,4 1 336-15,0 0 0 0,-6 1 0 16,1 1 0-16,-1 2 368 0,1 1 80 0,-1 4 16 0,0 2 0 15,0 3-336-15,2 3-64 0,1 0-16 0,-1 3 0 0,0 1-160 0,1 1-32 16,0 0-16-16,2 0 0 0,1 0-176 0,2-2 192 16,2-2-192-16,0 0 192 0,-1-1-192 0,3-2 0 15,2-1 144-15,2-1-144 0,-3-2 304 0,4-1-16 16,-1-2 0-16,1-2 0 0,0-3 64 0,-1-1 16 16,1-2 0-16,0-2 0 0,0-3-48 0,0-1-16 15,-1-4 0-15,0-2 0 0,0-2-96 0,-1-4-16 16,-3-3 0-16,1-2 0 0,-1-2-192 0,-1-3 128 15,-4-2-128-15,-2 1 0 0,-1-1 0 0,-4 1 0 16,-1 2 0-16,0 2 0 0,-2 2 0 0,-1 3 0 16,-1 2 0-16,-1 4 0 0,-3 2 128 0,-1 4 0 15,0 4-128-15,-3 1 192 0,-1 5-192 0,-1 2 0 16,0 1 128-16,2 5-128 0,1 2 0 0,-1 2 0 16,2-1 0-16,0 1-160 0,5 2 160 0,2 0-128 0,2-2 128 0,3 2-128 15,3-1 128-15,2 1-160 16,2-2 160-16,3 0-160 0,2-1 160 0,3-1 0 0,1 1 0 0,2-4-128 0,3 0 128 0,0-1 0 15,1 0 0-15,1-3 0 16,3-2 0-16,-1-3 0 0,-1-3-192 0,-1-1 64 16,1-3-752-16,1-3-144 15,0-2-16-15,-1-3-16080 0</inkml:trace>
  <inkml:trace contextRef="#ctx0" brushRef="#br0" timeOffset="65353.14">1397 4237 23039 0,'0'0'2048'0,"0"0"-1648"16,0 0-400-16,0 0 0 0,0 0 1296 0,0 0 176 16,2 8 48-16,-1 0 0 0,0-1-304 0,0 2-48 15,0 1-16-15,0 1 0 0,-1 0-576 0,0 1-128 16,0 1-32-16,0-1 0 0,3 1-288 0,-3-2-128 15,0-2 0-15,0 1 128 16,0 0-128-16,1-1-192 0,0-2 32 0,0 0 16 16,-1 0-1616-16,0-7-320 0,0 0-64 0,0 0-6576 15,0 0-1328-15</inkml:trace>
  <inkml:trace contextRef="#ctx0" brushRef="#br0" timeOffset="65731.14">1376 4228 20271 0,'-6'-8'1792'0,"6"8"-1424"0,-2-6-368 0,0-2 0 16,1 1 1648-16,1-1 256 15,1-1 48-15,1 0 16 0,1 2-560 0,3-1-128 0,2 0 0 16,1 1-16-16,4-1-352 0,-2 2-64 0,2 2-16 16,2 2 0-16,0 0-480 0,-2 3-96 0,0 0-32 0,-1 2 0 15,-1 2-224-15,-2 1 0 0,-3 2 0 0,0 2 0 0,-3 1 160 0,-1 2-160 16,-2 0 160-16,-3 1-160 0,-2 1 144 0,-3 0-144 16,-2 1 128-16,-1-2-128 0,-1-1 160 0,0 0-160 15,0 0 192-15,1-2-192 0,2-2 288 0,1-1-48 16,2-1-16-16,0-2 0 0,6-5 80 0,0 0 16 15,-4 4 0-15,4-4 0 0,0 0-320 0,0 0 128 16,0 0-128-16,7 2 0 0,2-1 0 0,2 0 0 16,0-1 0-16,1 0 0 15,2 0-128-15,-1 0 128 0,-1 1 0 0,2-1-144 0,-1 0 144 0,-2 1 0 16,-3 1 0-16,0 1 0 0,-1 2 0 0,-1-1 0 16,-6-4 0-16,5 6 0 0,-1-2 0 0,-4-4 0 0,-1 6 0 0,-3-1 0 15,-1 1 0-15,-2-1 144 16,1 0-16-16,-2 0-128 0,0-1 192 0,-1 1-192 15,0-2 192-15,-1-1-192 0,-1 1 144 0,-1-1-144 16,-1 0 0-16,4-1 144 0,-1 0-144 0,1-1-272 0,1-2 64 0,0 0 16 31,2 1-2352-31,0-2-464 0,3-1-80 0</inkml:trace>
  <inkml:trace contextRef="#ctx0" brushRef="#br0" timeOffset="65999.14">1725 3793 36335 0,'0'0'1600'0,"0"0"352"0,0 0-1568 0,0 0-384 16,0 0 0-16,4-5 0 0,0 2 144 0,3-1-144 15,1-1 160-15,0 1-160 0,3 0 352 0,3-1-32 16,0 1 0-16,1-1 0 0,2 0-320 0,-1 0-288 16,2 1 48-16,-2 1 16 15,0-1-2336-15,-1 2-480 0,9-2-96 0,-9 4 0 0</inkml:trace>
  <inkml:trace contextRef="#ctx0" brushRef="#br0" timeOffset="66157.37">1750 3930 35007 0,'0'0'3120'0,"0"0"-2496"0,0 0-496 0,0 0-128 16,0 0 176-16,0 0 16 0,0 0 0 0,0 0 0 15,0 0 48-15,6-4 16 0,3 2 0 0,3-2 0 16,3 1 64-16,1-1 0 0,2-1 16 0,0 1 0 16,4 0-336-16,0-1 0 0,0 1 0 0,2-2-128 15,-1-1-2128-15,0-1-432 0,0-1-64 0,-2 0-11184 16</inkml:trace>
  <inkml:trace contextRef="#ctx0" brushRef="#br0" timeOffset="66442.89">2114 3450 31327 0,'0'-17'1392'0,"2"9"272"0,3-1-1328 0,1-2-336 16,3-2 0-16,2 1 0 0,1 1 224 0,2 0-32 15,1-1 0-15,1 2 0 0,2 2 320 0,0 0 64 0,1 1 16 0,0 2 0 16,-2 1-112-16,0 2-32 16,-1 0 0-16,-1 3 0 0,-3 1-240 0,-1 2-48 15,-6 0-16-15,1 3 0 0,-3 1 0 0,-2 3 0 16,-2 3 0-16,-2 2 0 0,-4 2-144 0,-2 0 0 0,0 2 144 0,0-1-144 16,1 0 0-16,-2-2 128 0,1 1-128 0,1-1 0 15,0 0 0-15,0-1 0 0,2 0 0 0,0-2 128 0,1-1-320 0,1-1-48 16,1 1-16-16,0 0 0 31,2 0-2192-31,1 0-448 0,1 0-96 0</inkml:trace>
  <inkml:trace contextRef="#ctx0" brushRef="#br0" timeOffset="66769.31">2470 3875 13823 0,'0'0'608'0,"0"0"128"16,0 0-592-16,1 9-144 0,-2-1 0 0,0 0 0 0,-3-1 2160 0,-1 1 400 15,0 1 64-15,-1-2 32 0,1 1-1392 0,-1-1-288 16,1-1-48-16,-3 1-16 0,1 0 48 0,-1-1 16 16,0 0 0-16,0-2 0 0,2-1-144 0,-1 1-16 15,2-2-16-15,-1-1 0 0,2 0-96 0,4-1 0 16,0 0-16-16,0 0 0 0,0 0 0 0,0 0 0 16,0-5 0-16,2-1 0 0,2-1-272 0,3 1-48 0,1-1-16 0,2 1 0 15,1-1-352-15,1 3 0 16,1-2 0-16,-1 2 128 0,-1-1-128 0,-1 2 0 0,0 2 0 0,-1 1 0 15,-2 0 0-15,1 1 0 16,-2 1 0-16,-2 2 0 0,-4-4 144 0,2 6 16 16,-2-6 0-16,0 7 0 0,-2-1 32 0,-1 2 16 0,-3 1 0 0,0-1 0 15,-4-2-80-15,0 1 0 0,-2-2-128 0,1 0 192 16,0-2-192-16,0 0 0 0,-1 1 128 0,2-3-128 16,1-1-944-1,2-1-224-15,2-1-48 0,0 0-15872 0</inkml:trace>
  <inkml:trace contextRef="#ctx0" brushRef="#br0" timeOffset="76534.9">401 5244 10815 0,'0'0'480'16,"0"0"96"-16,0 0-448 0,1-6-128 0,-2 1 0 0,0-1 0 0,0 1 640 0,1 5 128 15,0-7 0-15,0 1 16 0,1 0 240 0,0 1 32 16,0-1 16-16,0 1 0 0,0-1-160 0,2 1-16 15,-1-1-16-15,0 2 0 0,-2 4-112 0,3-6 0 16,-3 6-16-16,4-4 0 0,-4 4-112 0,0 0-32 16,0 0 0-16,5-4 0 0,-5 4-32 0,0 0 0 15,7 2 0-15,-1 2 0 0,1 4-160 0,1 0-32 16,-2 3-16-16,2 2 0 0,1 0-64 0,1 2-16 0,-3 3 0 0,3 0 0 16,0 1-128-16,3 1-32 0,1 1 0 0,-1-2 0 15,-2-2-128-15,2 1 0 16,0-1 144-16,-1 2-144 0,0-2 224 0,-1-1-32 15,0-1 0-15,0 0 0 0,-2-2 48 0,0-1 0 16,0-1 0-16,-2-1 0 0,0-2-240 0,-1-1 176 16,-1 0-176-16,-1-2 160 0,1 1 0 0,-5-6 0 0,0 0 0 0,0 0 0 15,0 0 192-15,0 0 32 16,0 0 16-16,0 0 0 0,0 0 240 0,2-7 32 0,-2-1 16 0,0-3 0 16,-1-3-112-16,0-1-32 0,-1-5 0 0,1-1 0 0,-2-2-160 0,2-1-48 15,1-1 0-15,0-1 0 16,-1 0-80-16,1 1-32 0,1 0 0 0,0 1 0 15,-1 2-96-15,0 0-128 0,1 4 176 0,2 1-176 16,-3 2 128-16,2 1-128 0,0 2 0 0,0 2 0 16,0 2 0-16,2 0 0 0,-3 0 0 0,1 2 0 15,0 0 0-15,-2 6 0 0,2-4 0 0,-2 4-144 0,0 0-192 0,0 0-48 16,0 0 0-16,0 0 0 16,0 0-752-16,0 0-144 0,0 0-48 0,10 1 0 15,-10-1-2144-15,0 0-432 0</inkml:trace>
  <inkml:trace contextRef="#ctx0" brushRef="#br0" timeOffset="77245.67">1062 5095 12895 0,'-10'-4'576'0,"7"2"112"0,0-3-560 0,-1 1-128 15,0-2 0-15,2 1 0 0,0-3 2208 0,-1 2 416 16,2 0 64-16,0-1 32 0,1 1-1232 0,1-1-240 16,3 1-48-16,0-1-16 0,0-1-496 0,2 2-112 15,2-1 0-15,-1 2-16 0,1-1 48 0,1 2 16 0,0 0 0 16,-1 2 0-16,0 0-176 0,0 2-48 15,1 3 0-15,-2 3 0 0,0 2-160 0,1 1-48 16,-4 4 0-16,2 1 0 0,-4 2-192 0,1 1 144 0,0 0-144 0,1 1 128 16,-1 0-128-16,-1-1 0 0,-1 0 0 0,1-1 128 15,0 0-128-15,-1-2 0 0,-1-2 0 0,1-1 128 16,1-2-128-16,-2 0 0 0,1-4 0 0,-1-5 0 16,0 0 128-16,0 0-128 15,0 0 0-15,0 0 128 0,0 0-128 0,0 0 160 0,0 0-160 0,1-8 160 16,0-1-160-16,0-5 0 0,2-1 0 0,-1-2 0 15,-1 0 0-15,1-3 0 0,1-1 0 0,0-1 0 16,-2 0 0-16,-1 0 0 0,2 2 0 0,-1 2 0 16,-1-1 0-16,0 4 0 0,-1 0 0 0,0 3 0 0,0 2 160 0,0 3 48 15,-1 0 16-15,2 7 0 0,0 0 16 0,0 0 0 16,0 0 0-16,0 0 0 0,0 0-80 0,0 0-16 16,-4 4 0-16,1 3 0 0,1 1-144 0,-1 2 0 15,1 1 0-15,1 2 0 0,1 1 0 0,0 1 0 16,0 0 0-16,2 0 0 0,2 1 0 0,0-2 0 0,1-1 0 0,0-1 0 15,1-1-128-15,2 0 128 0,0-1 0 16,1 0 0-16,1-2 0 0,-3-1 0 16,2 0-144-16,1-2 144 15,0 0-176-15,0-1 32 0,1 0 0 0,1-2 0 16,1-2-608-16,0-1-112 0,0-2-32 0,1-1-9104 0,-1-3-1840 0</inkml:trace>
  <inkml:trace contextRef="#ctx0" brushRef="#br0" timeOffset="77574.75">1350 4825 18767 0,'0'0'832'0,"0"0"176"0,0 0-816 0,0 0-192 0,2-6 0 0,-2 6 0 0,3-5 1040 0,0 0 176 16,-3 5 16-16,3-4 16 0,-3 4 144 0,7-3 16 15,1 0 16-15,-3 2 0 0,3 1-464 0,0 1-80 16,-1 2-32-16,1 1 0 0,0 3-240 0,1 0-48 16,-1 2-16-16,1 2 0 0,0 2-192 0,1 2-32 15,-1 0-16-15,0 3 0 0,-1 0-80 0,1 4-16 16,1 0 0-16,-3 2 0 0,-1 1-80 0,1-1-128 16,-3 0 176-1,0-1-176-15,-1 0 192 0,-3 0-192 0,0 0 192 0,-3-1-192 0,0-1 144 0,0-1-144 16,-1 1 0-16,-2-2 144 0,-3-2-336 0,1 1-64 15,-3 0 0-15,-2-2-16 16,0-1-1632-16,0 1-320 0,-2-2-64 0</inkml:trace>
  <inkml:trace contextRef="#ctx0" brushRef="#br0" timeOffset="77920.75">954 4951 21023 0,'0'0'928'0,"-4"-1"192"0,-1-1-896 0,-1 0-224 16,1 1 0-16,5 1 0 0,-7 2 256 0,1 1 0 15,1 1 0-15,1 4 0 0,-1 1 672 0,2 3 144 16,1 2 16-16,-1 3 16 15,1 0-416-15,1 3-96 0,2 1-16 0,1 2 0 0,1 1 0 0,0 3-16 16,1-1 0-16,2 2 0 0,2-1-128 0,-1 1-32 16,3 0 0-16,0-1 0 0,1-3-80 0,2-1-32 15,0 0 0-15,3-1 0 0,-3-1-144 0,1-2-16 16,2-1-128-16,-1-2 192 0,1-3-64 0,0-2-128 16,-1-2 176-16,1-4-176 15,-2-1-416-15,2-3-192 0,-1-3-32 0</inkml:trace>
  <inkml:trace contextRef="#ctx0" brushRef="#br0" timeOffset="78802.89">310 4981 9215 0,'0'0'816'0,"0"0"-656"15,0 0-160-15,0 0 0 0,0 0 1584 0,0 0 272 16,0 0 64-16,0 0 16 0,0 0-608 0,0 0-128 15,0 0-32-15,0 0 0 0,0 0-272 0,0 0-48 0,9 3-16 0,-4-2 0 16,-5-1-320-16,8 0-64 16,0-1 0-16,-1-1-16 0,2-1-64 0,0-1-16 15,1 0 0-15,1 0 0 0,-1-1-64 0,1 0-16 16,1-2 0-16,1 0 0 0,0 1-32 0,0-1-16 0,1 1 0 0,-1-1 0 16,-1 0-48-16,0 2-16 0,-2 1 0 0,-1-1 0 15,-2 2-160-15,0 0 192 0,-2 0-192 0,-5 3 192 16,0 0-64-16,0 0 0 0,0 0 0 0,0 0 0 15,0 0 48-15,0 0 0 0,-5 0 0 0,-3 1 0 16,-1 2-176-16,0 0 0 0,-4 2 0 0,1 2 0 0,-1 0 0 0,0 0 0 16,-1 1 0-16,-2 0 0 0,1-1 0 0,1 1 0 15,0 0 0-15,2 0 0 0,2-3 0 0,0 2 0 16,2-2 0-16,1 1 0 0,2-1 0 0,0 0 0 16,1-1 0-16,4-4 0 0,0 0 0 0,0 0-176 15,0 0 176-15,3 9-128 16,4-3-416-16,-7-6-80 0,0 0-16 0,0 0-7760 15,8 0-1568-15</inkml:trace>
  <inkml:trace contextRef="#ctx0" brushRef="#br0" timeOffset="86814.58">2089 4803 18431 0,'0'0'816'0,"-6"-8"160"0,1-1-784 0,-1 0-192 0,0 1 0 0,0-2 0 0,4 3 2528 0,-1 0 464 15,-2 1 80-15,5 6 32 16,-2-7-1888-16,0 2-368 0,0-1-80 0,2 6 0 16,0-5-624-16,0 5-144 0,3-5 0 0,-3 5 0 31,0 0-416-31,6-2-112 0,1 0-32 0,0 1-8672 0,-1 0-1744 0</inkml:trace>
  <inkml:trace contextRef="#ctx0" brushRef="#br0" timeOffset="87018.43">2128 4903 27647 0,'0'0'1216'0,"0"0"256"0,0 0-1168 0,0 0-304 15,-6 1 0-15,6-1 0 0,0 0 640 0,0 0 80 16,0 0 16-16,-1 9 0 0,2-2 160 0,2 1 48 15,1 0 0-15,2 1 0 0,0 0-240 0,3 2-32 0,1 2-16 0,-4-5 0 16,-2 2-400-16,-2 2-64 16,2 2-32-16,-2-1 0 0,-2 1-160 0,0 8 192 15,0-2-192-15,-5 1 192 0,-3 0-432 0,-2 1-80 16,0 0 0-16,-1 0-16 16,-1 0-1584-16,-2 0-304 0,1-1-64 0,1-1-11296 0</inkml:trace>
  <inkml:trace contextRef="#ctx0" brushRef="#br0" timeOffset="88184.85">2557 4433 12895 0,'0'0'1152'0,"0"-8"-928"0,0 8-224 0,2-8 0 15,2-1 1632-15,0 1 288 0,-4 8 48 0,2-7 16 16,-2 7-176-16,0 0-16 0,0 0-16 0,0 0 0 16,10 3-704-16,-2 1-144 0,-8-4-32 0,9 12 0 15,0 0-288-15,-3 4-64 16,0 1-16-16,-1 3 0 0,0-1-144 0,-1 1-48 0,1 0 0 0,1 1 0 16,-2-1-144-16,2 0-16 0,-2-1-16 0,1-1 0 15,-1-1-160-15,0-2 0 0,0-3 144 0,-1 0-144 0,-1-1 0 0,0-2 144 16,-2-9-144-16,0 0 0 0,0 0 176 0,0 0-176 15,0 0 160-15,0 0-160 0,0 0 304 0,0 0-48 16,-5-5 0-16,1-4 0 0,-2-2-16 0,1-3-16 16,-2-4 0-16,1-3 0 0,1-3-96 0,-1-2 0 15,1-2-128-15,1 1 192 0,0-1-192 0,1 3 0 16,-3 1 128-16,3 2-128 0,2 2 0 0,0 3 0 16,0 3 0-16,1 4 0 0,0 10 0 0,0 0 0 15,5-5 128-15,-5 5-128 0,0 0 128 0,0 0-128 16,10 1 0-16,1 4 144 0,-2 4-144 0,2 3 0 15,0 2 0-15,2 1 0 0,0-1-144 0,1 1 144 16,-2 3 0-16,1-2 0 0,0 1 0 0,1-1 0 16,0 1 0-16,0-2 0 0,0-1 0 0,-3-2 0 0,1-1 0 0,-1-3 0 15,0-1 0-15,-2-1 0 0,-2-3 0 0,0-1 0 16,1-2 0-16,-8 0 0 0,9-4 0 0,-2-2 144 16,0 0-144-16,-2-5 192 0,-2-5-192 0,-1-1 192 15,0-3-192-15,2-2 0 16,-3-2 144-16,-1-2-144 0,-1-1 0 0,-2-1 0 0,0 1 0 0,2 1 128 15,1 4-128-15,0 4 0 0,-2 2 0 0,1 4 0 0,0 3 160 0,1 9 64 16,-1-6 16-16,1 6 0 0,0 0 64 0,0 0 16 16,0 0 0-16,0 0 0 0,3 10-192 0,1 1-128 15,3 1 192-15,-1 2-192 0,1 2 128 0,1-1-128 16,1 1 0-16,-2 1 0 0,1 1 0 0,0-1 0 16,-1 2 128-16,2-2-128 0,-1 0 0 0,0-3 0 15,-2-1 0-15,3 0 0 0,1-2-128 0,-1-2-96 16,-3-1-16-16,4-1 0 15,2-4-1616-15,-1-2-320 0,-2-2-64 0</inkml:trace>
  <inkml:trace contextRef="#ctx0" brushRef="#br0" timeOffset="88848.59">3323 4149 14735 0,'0'0'640'0,"-6"-4"160"15,1-3-640-15,0 0-160 0,2-1 0 0,1-1 0 0,1-1 2688 0,1 1 512 16,1 1 112-16,2 0 16 0,2-1-1488 0,-1 1-304 16,0 1-48-16,3 0-16 0,3 4-560 0,0-2-112 15,1 1-32-15,0 2 0 0,-1 1-400 0,1 3-96 16,-1 1-16-16,0 3 0 0,1 1-256 0,-2 3 128 15,-3 1-128-15,-1 5 0 0,1 1 144 0,-2 2-144 0,0 1 0 0,-2 1 144 16,-1 0-144-16,0-3 0 0,1 0-160 0,-2-1 160 16,0-2-256-16,0-3 64 0,-2-1 0 15,1-2 0-15,1-9 192 0,0 0 0 0,0 0 0 0,0 0 0 16,0 0 0-16,0 0 0 0,0 0 0 0,0 0 0 16,0 0-160-16,0 0-144 0,-3-12-16 0,0-2-16 31,1 0-240-31,1-2-32 0,0-5-16 0,2-4 0 0,1-2-64 15,2-1-16-15,-1 2 0 0,0 1 0 0,-2 1 352 0,2 4 64 0,-1 3 16 0,-1 7 0 16,0 0 432-16,0 2 96 0,0 1 0 0,-1 7 16 0,0 0 368 0,0 0 80 16,0 0 16-16,0 0 0 0,0 0-160 0,2 10-48 15,1 2 0-15,-1 2 0 0,-1 2-160 0,1 1-48 16,0 2 0-16,0 1 0 0,1 0-128 0,1-1-16 16,-2 1-16-16,5 6 0 0,-2-6-160 0,4-3 0 15,0-5 144-15,-2-5-144 0,-2 0 0 0,3 0 0 16,-1-3 0-16,2 0 0 0,2-2 0 0,1-2 0 15,2-2 0-15,-1-2 0 16,0-1-544-16,1-3-176 0,1-3-48 0,-1-2-9344 16,0-4-1888-16</inkml:trace>
  <inkml:trace contextRef="#ctx0" brushRef="#br0" timeOffset="89148.53">3685 3744 25791 0,'0'0'1152'0,"0"-5"224"0,0-1-1104 0,0 6-272 0,1-5 0 0,-1 5 0 0,1-7 1152 0,1 2 192 16,-2 5 16-16,6-3 16 0,-1-1-304 0,1 2-64 16,-1 2-16-16,2 1 0 0,0 2-368 0,2 2-80 15,1 1-16-15,1 3 0 0,1 1-176 0,0 2-32 16,0 0-16-16,2 3 0 0,-1 1-48 0,1 3-16 15,-2 2 0-15,0 2 0 0,-3 1-32 0,0 4 0 16,0 0 0-16,-3 3 0 0,-1 0-48 0,-1 1-16 16,-1 1 0-16,-1 0 0 0,-2-1-144 0,-2-2 0 15,1-1 0-15,-3 13 0 0,-3-7-288 0,0-4-96 16,-3-4 0-16,0 0-16 16,0-1-1760-16,-4-2-336 0,-3-3-80 0</inkml:trace>
  <inkml:trace contextRef="#ctx0" brushRef="#br0" timeOffset="89808.15">3157 3915 4607 0,'0'0'400'0,"0"0"-400"0,0 0 0 0,0 0 0 16,0 0 2336-16,0 0 384 0,-2-6 80 0,2 6 16 15,-2-4-1184-15,2 4-224 0,0 0-64 0,0 0 0 16,0 0-592-16,0 0-128 16,0 0-32-16,0 0 0 0,0 0-80 0,0 0-32 0,0 0 0 0,-2 7 0 15,-1 1 144-15,1 3 16 0,0 4 16 0,0 3 0 16,0 3 32-16,1 4 0 0,-1 1 0 0,1 4 0 0,0 3-128 0,1 2-32 15,0 1 0-15,2 18 0 0,2-6-288 16,3-1-64-16,0-4-16 0,0-2 0 0,2-2-160 0,2-2 0 16,0 0 144-16,1-3-144 0,1-4 160 0,2-2-32 15,1-4-128-15,1-2 192 16,-1-2 16-16,3-2 0 0,0-3 0 0,1-1 0 0,1-2 32 0,-1-2 0 16,0-1 0-16,-1-3 0 0,-3-3-240 0,1-3 0 15,-1-3 0-15,2-3 0 16,-1-2-2304-16,1-2-512 0</inkml:trace>
  <inkml:trace contextRef="#ctx0" brushRef="#br0" timeOffset="109999.31">6449 9707 4607 0,'0'0'400'0,"0"0"-400"0,0 0 0 0,0 0 0 16,0 0 496-16,0 0 16 0,0 0 0 0,0 0 0 0,0 0-96 0,0 0-16 16,0 0 0-16,0 0 0 0,0 0-64 0,0 0-16 15,0 0 0-15,0 0 0 0,0 0 64 0,0 0 16 16,0 0 0-16,0 0 0 0,0 0 16 0,0 0 0 16,0 0 0-16,0 0 0 0,0 0-32 0,0 0-16 15,0 0 0-15,0 0 0 0,-2-4-112 0,2 4 0 16,0 0-16-16,0 0 0 15,0 0 16-15,0 0 16 0,0 0 0 0,0 0 0 0,0 0-32 0,0 0-16 0,0 0 0 0,0 0 0 16,0 0-96-16,0 0-128 16,0 0 176-16,0 0-176 15,0 0 0-15,0 0 0 0,0 0 0 0,0 0 0 0,0 0 208 0,0 0-64 0,0 0-16 0,0 0 0 16,0 0 64-16,0 0 16 16,0 0 0-16,-3 6 0 0,-1 1 16 0,1 0 0 15,1 0 0-15,-3 0 0 0,2 3-32 0,0 0 0 16,-1 0 0-16,1 0 0 0,0-1-16 0,0 1-16 0,0 0 0 0,1-1 0 15,0 1-32-15,2 0 0 0,0-1 0 16,1 0 0-16,0-1 48 0,0-1 0 0,1 1 0 0,1 0 0 16,-1-2 32-16,1 1 16 0,0-2 0 0,-3-5 0 15,6 6-32-15,-1-2 0 16,1 1 0-16,1-2 0 0,-1-1 0 0,1 0-16 0,-1-1 0 0,2 1 0 0,-1-2 48 0,-1-2 16 16,1 1 0-16,1-1 0 0,-1 0 48 0,1 0 16 15,0-2 0-15,-1 1 0 0,2 0-64 0,-1 1-16 16,1-1 0-16,-2 1 0 0,0-1-96 0,1 0-128 15,-2 0 176-15,1 1-176 0,-1 2 128 16,0-1-128-16,-6 1 0 0,0 0 0 0,5-1 0 0,-5 1 0 16,0 0 0-16,0 0 0 0,0 0-192 0,0 0-160 15,0 0-32-15,0 0 0 16,0 0-1024-16,6 1-192 0</inkml:trace>
  <inkml:trace contextRef="#ctx0" brushRef="#br0" timeOffset="110407.9">6382 9679 8287 0,'0'0'736'0,"0"0"-592"15,0 0-144-15,0 0 0 0,0 0 1120 0,0 0 192 16,0 0 32-16,7 1 16 0,-1-2-496 0,3 0-96 15,-2 0-32-15,1 0 0 0,3 0 144 0,1 0 16 16,2-1 16-16,1 0 0 0,-2 0-208 0,3 0-32 16,-1-1-16-16,0-1 0 0,1 2-416 0,-2-1-96 15,-1-1-16-15,1 1 0 0,-3-1-128 0,-2 0 0 16,1 2 0-16,-2 0 0 0,-1-1 0 0,-2 1 0 16,-5 2 0-16,0 0 0 15,0 0-448-15,0 0-128 0,0 0-32 0,0 0-5536 0,0 0-1088 0</inkml:trace>
  <inkml:trace contextRef="#ctx0" brushRef="#br0" timeOffset="110675.5">6423 9788 9951 0,'0'0'448'0,"0"0"80"0,0 0-528 0,0 0 0 0,0 0 0 0,0 0 0 0,0 0 1024 0,0 0 80 16,0 0 32-16,0 0 0 0,0 0-144 0,0 0-32 15,0 0 0-15,0 0 0 0,5 4-224 0,2 0-48 16,0-1-16-16,0-1 0 0,0 0-384 0,-1-1-80 16,1 1-16-16,-1-1 0 0,-6-1-192 0,8 0 0 15,-1 0 0-15,-1 0 0 16,-6 0-384-16,0 0-160 0,0 0-32 0</inkml:trace>
  <inkml:trace contextRef="#ctx0" brushRef="#br0" timeOffset="110990.97">6383 9660 9215 0,'0'0'816'0,"0"0"-656"0,0 0-160 0,0 0 0 0,0 0 1216 15,0 0 192-15,0 0 64 0,0 0 0 0,4 6-576 0,0-1-96 16,-2 1-32-16,0 2 0 15,0 0-304-15,1 2-64 0,-1 0-16 0,0 2 0 0,-2 1-128 0,1 2-16 16,0-1-16-16,0 0 0 0,0 1-224 0,0-1 144 16,-1-1-144-16,0-1 128 0,0 1-128 0,0 1 0 15,0-2 0-15,2-1-5808 16,0-2-1184-16</inkml:trace>
  <inkml:trace contextRef="#ctx0" brushRef="#br0" timeOffset="111855.87">6393 9840 3679 0,'0'0'320'0,"0"0"-320"0,0 0 0 0,0 0 0 16,0 0 1520-16,0 0 224 15,0 0 48-15,0 0 16 0,7 1-1040 0,-1 0-224 0,-6-1-32 0,8 1-16 16,0 0 80-16,0 0 32 16,2-1 0-16,1 0 0 0,-1-1-144 0,1 0-16 15,-1 0-16-15,0 0 0 0,0-1-272 0,-1 0-160 0,-2 1 192 0,0 1-192 16,1 0 128-16,-3 0-128 0,-5 0 0 0,0 0 0 16,0 0 160-16,0 0-160 15,0 0 128-15,0 0-128 0,0 0 208 0,-5 3-32 16,-3-2-16-16,-1 1 0 0,-1 0-160 0,-1 0 0 0,-1 2 0 0,0-2 0 15,0 0 0-15,1 0 0 0,1-1 0 0,2 0 0 16,1 0 0-16,0 2 0 0,2-1 0 0,5-2 0 0,0 0-128 0,0 0-16 16,0 0 0-16</inkml:trace>
  <inkml:trace contextRef="#ctx0" brushRef="#br0" timeOffset="112694.76">6402 9837 10127 0,'0'0'896'15,"0"0"-704"-15,0 0-192 0,0 0 0 0,0 0 272 0,0 0 32 16,5-2 0-16,-5 2 0 0,6-3 192 0,0 1 32 16,1 0 16-16,0-1 0 0,-1 1 0 0,2 0 0 0,1 0 0 0,1 1 0 15,-1 0-336-15,1 1-64 16,0-2-16-16,1 2 0 0,-2 0-128 0,0 0 0 16,0-1 0-16,-1 1 128 0,0 0-128 0,-1 1 0 15,-2-1 0-15,-5 0 0 0,0 0 0 0,0 0 0 0,0 0 0 0,0 0-176 16,0 0-224-16,0 0-48 0,0 0-16 0,0 0 0 15,0 0 48-15,0 0 16 0,0 0 0 0</inkml:trace>
  <inkml:trace contextRef="#ctx0" brushRef="#br0" timeOffset="112930.9">6406 9953 6447 0,'0'0'576'0,"0"0"-576"16,0 0 0-16,0 0 0 0,0 0 1216 0,7-3 144 0,0-1 32 0,2 1 0 16,2 0-560-16,2-1-128 0,2 0 0 15,1 0-6496-15</inkml:trace>
  <inkml:trace contextRef="#ctx0" brushRef="#br0" timeOffset="124939.98">5573 10644 5519 0,'0'0'240'0,"0"0"64"0,0 0-304 0,0 0 0 0,0 0 0 0,3-6 0 0,0 2 832 0,-3 4 128 16,2-6 0-16,-2 6 16 0,1-5-272 0,0-1-48 15,-1 2-16-15,0 4 0 0,0-6-64 0,0 6-32 16,1-5 0-16,-1 5 0 0,-1-6-80 0,1 6-16 15,0-4 0-15,0 4 0 0,0 0-96 0,-1-4-32 16,1 4 0-16,0 0 0 0,0 0-64 0,0 0 0 16,0 0-16-16,0 0 0 0,0 0-240 0,0 0 144 15,0 0-144-15,0 0 128 16,0 0-128-16,-2 6 128 0,1 1-128 0,-2 2 128 0,0 1-128 0,-1 2 0 0,1 1 0 0,1 0 0 16,-1 1 0-16,0 3 0 15,0 0 0-15,-1 3 0 0,0 1 0 0,0 2 0 0,0 3 0 16,1 0 0-16,1 0 0 0,0 2 128 0,-1 0-128 15,2 2 128-15,0 0-128 0,1 0 128 0,0-1-128 0,0 0 128 16,1-3-128-16,2 0 128 0,-1-2-128 0,1-1 128 16,0-2-128-16,2-3 192 0,-1-1-192 0,1-2 192 15,-1 0 96-15,-1-3 32 0,1-1 0 0,-2-1 0 16,0-3 32-16,0 0 16 0,-2-7 0 0,0 0 0 0,0 0-112 0,0 0-32 16,0 0 0-16,0 0 0 0,0 0-48 0,0 0-16 15,0 0 0-15,0 0 0 0,0 0-160 0,0 0-176 31,1-7 48-31,-1 1-6400 0,-1-2-1280 0</inkml:trace>
  <inkml:trace contextRef="#ctx0" brushRef="#br0" timeOffset="125559.64">5579 10637 6447 0,'0'0'576'0,"0"0"-576"0,0 0 0 0,0 0 0 16,0 0 800-16,0 0 48 0,0 0 16 0,0 0 0 16,0 0-384-16,0 0-80 0,0 0-16 0,0 0 0 0,7 1 80 0,1 0 16 15,2 0 0-15,1-1 0 0,2-1 512 0,3 0 96 16,1-1 32-16,2 1 0 0,0-3-224 0,2-1-64 16,3-1 0-16,0 0 0 0,4-1-416 0,1 2-96 15,3-2 0-15,2 2-16 0,4 0-144 0,0 1-32 16,3 0 0-16,0-2 0 0,-1 0-128 0,1-1 0 15,1 1 0-15,1 1 128 0,-3-1-128 0,3 2 0 16,4 1 0-16,1-1 0 0,1 0 0 0,2 0 0 16,0-2 0-16,0 1 0 0,1-1 0 0,0 2 0 15,-1-1 0-15,4 2 0 0,2 0 0 0,0-1 128 16,-1 0-128-16,-3 0 128 0,-1-2 0 0,2 3 0 0,-1 0 0 16,1 0 0-16,1 1-128 0,0 0 128 0,-1-1-128 0,-2 0 128 15,-3 0-128-15,-2 1 0 16,-1 0 0-16,-1 0 0 0,-4-1 0 0,0 2 128 0,-1 0-128 0,-2 0 0 15,-1 0 0-15,-4 0 128 0,-3-1-128 16,-1-1 0-16,-5 1 128 0,-3 1-128 0,-2 0 128 0,-4 0-128 16,-2 0 160-16,-2-1-160 0,0 1 192 0,-3-1-192 15,-2 1 176-15,-6 1-176 0,0 0 160 0,0 0-160 16,0 0 144-16,0 0-144 0,0 0 128 0,0 0-128 0,0 0 0 0,0 0 0 16,0 0 0-16,-6 6 0 15,-1-1-512-15,2 1-64 0,-1-1-32 0,1 2-6000 16,-1 0-1200-16</inkml:trace>
  <inkml:trace contextRef="#ctx0" brushRef="#br0" timeOffset="125901.1">8003 10510 6447 0,'0'0'576'0,"1"-7"-576"0,1 0 0 0,0 1 0 16,2-1 1632-16,1 2 224 15,-1-1 32-15,0 1 16 0,1-1-960 0,0 2-192 16,1-1-48-16,-2 1 0 0,1 0-64 0,0-1 0 0,-1 1-16 0,-4 4 0 15,4-5 208-15,-4 5 32 16,0 0 16-16,0 0 0 0,0 0-288 0,0 0-48 16,0 0-16-16,0 0 0 0,0 0-304 0,5 4-64 0,-5-4-16 0,5 6 0 15,-3 2-16-15,0 1 0 0,0 2 0 0,0 1 0 16,0 2-128-16,-1 2 0 16,0 0 0-16,0 3 0 0,0 2 240 0,2 2-48 0,-2 1 0 0,3 3 0 15,-1 2 48-15,0 2 0 0,1 1 0 0,0-3 0 16,-1 1-96-16,1 0-16 0,-1-2 0 0,0 2 0 15,0-1 64-15,1-2 16 0,-1 0 0 0,0-2 0 0,2-2-208 0,-2-1 0 16,0-1 128-16,1-2-128 16,-2-3 160-16,0 1-16 0,1-2 0 0,-2-1 0 0,2-2-144 0,-1 1 0 15,-1-2 144-15,0-2-144 0,-1 0 160 0,0-1-32 16,0-1-128-16,0-7 192 16,0 0-624-16,-4 5-128 0,-2-1-16 0</inkml:trace>
  <inkml:trace contextRef="#ctx0" brushRef="#br0" timeOffset="126906.4">5648 11298 5519 0,'0'0'496'0,"0"0"-496"0,0 0 0 0,0 0 0 15,0 0 1088-15,0 0 112 0,0 0 16 0,0 0 16 16,0 0-576-16,0 0-112 0,0 0-32 0,0 0 0 15,0 0-96-15,0 0-32 16,0 0 0-16,0 0 0 0,0 0-80 0,0 0-32 0,0 0 0 0,0 0 0 16,0 0 0-16,0 0 0 0,0 0 0 0,0 0 0 0,0 0 64 0,0 0 16 15,0 0 0-15,0 0 0 0,0 0-32 0,6 6-16 16,-1-3 0-16,2-1 0 0,-7-2 32 0,9 2 16 16,1 0 0-16,-1-1 0 0,1 0 80 0,1-1 16 15,1 0 0-15,2 0 0 0,-1 0-128 0,2 0 0 16,3-1-16-16,1 0 0 0,-1-1-64 0,2 1-16 15,1 0 0-15,1 1 0 0,2 0-224 0,3 0 0 16,0 0 0-16,2 0 0 0,0-1 0 0,3 1 0 16,0-1 0-16,0 0 0 0,0 0 0 0,0 0 0 15,0 0 0-15,1 1 0 0,1-1 0 0,1 1 0 0,0-2 0 0,3 1 0 16,2 0 0-16,2 0 176 16,0-1-176-16,-1 0 160 15,-1-2 32-15,1 2 0 0,-4-1 0 0,2 0 0 0,-1-1-64 0,2 2-128 0,2 0 192 16,-3 0-64-16,1 0-128 0,-1 0 0 15,-1 0 0-15,-1 0 128 0,-2 0-128 0,-2 0 0 0,1-1 0 16,-1 1 128-16,0 0-128 0,0 0 0 0,0 0 0 0,1-1 0 31,0 1 0-31,2 0 0 0,-2-1 0 0,0-1 0 0,-1 0 0 0,-1 0 0 16,0-1 0-16,-1 1 128 0,1-1-128 0,-1 1 0 0,-3 0 0 0,1-1 0 0,-1 1 0 0,0-1 0 16,-1 2 0-16,0-1 128 0,-1-1-128 0,-2 1 0 15,0 1 144-15,-2-1-144 0,-3 1 0 0,0 0 128 16,-2-1-128-16,-3 2 0 0,-3-1 128 0,-1 1-128 15,-3-2 128-15,0 2-128 0,-1 0 128 0,0 1-128 16,-6 1 160-16,0 0-160 0,0 0 176 0,0 0-176 16,0 0 192-16,0 0-192 0,0 0 0 0,0 0 0 15,0 0 0-15,0 0 0 16,0 0-368-16,0 0-176 0,0 0-32 0,0 0-6560 31,0 0-1312-31</inkml:trace>
  <inkml:trace contextRef="#ctx0" brushRef="#br0" timeOffset="127048.48">8051 11184 16575 0,'0'0'1472'0,"0"0"-1168"0,1-3-304 0,-1 3 0 16,0 0 592-16,0 0 64 0,2-4 16 0,-2 4 0 16,0 0-336-16,0 0-64 0,0 0-16 0,0 0 0 15,5 1-256-15,-5-1 0 0,3 4 128 0,-3-4-8992 16</inkml:trace>
  <inkml:trace contextRef="#ctx0" brushRef="#br0" timeOffset="128277.17">7882 11511 8687 0,'0'0'384'0,"0"0"80"0,0 0-464 0,0-6 0 0,0 6 0 0,-1-5 0 0,1 0 848 0,-1 0 80 31,-1-1 16-31,1 2 0 0,1 4 0 0,-1-5 0 0,0 1 0 0,1 4 0 16,0 0-304-16,0 0-64 0,0 0-16 0,0 0 0 15,0 0-240-15,0 0-64 0,0 0 0 0,0 0 0 0,0 0-256 16,0 8 160-16,-1 0-160 0,1 3 128 0,1 3-128 0,-1 1 0 16,-1 0 0-16,-2 3 128 0,3 2-128 0,0 3 0 15,0 1 0-15,0 4 128 0,0 1-128 0,1 4 192 16,2 3-192-16,-2 1 192 0,0 1-192 0,1 2 192 16,0 3-192-16,0-3 192 0,0-2-192 0,0 2 0 15,1 0 0-15,0 0 128 0,1-4 0 0,-1 1 0 16,1-2 0-16,1-1 0 0,-1-1 192 0,1-3 48 15,-2-3 0-15,1-1 0 0,-2-1 0 0,2-3 0 16,-2-3 0-16,0 0 0 0,0-2-160 0,1-1-16 0,-3-3-16 16,0-1 0-16,1-2-16 0,0 0 0 15,0 0 0-15,0-1 0 0,-1-1-160 0,0-8 0 16,0 0 144-16,0 0-144 16,0 0-384-16,0 0-128 0,0 0-48 0,0 0-9632 0</inkml:trace>
  <inkml:trace contextRef="#ctx0" brushRef="#br0" timeOffset="129009.36">7858 11527 9215 0,'0'0'816'0,"0"0"-656"0,0 0-160 0,0 0 0 16,3-5 640-16,1 0 112 0,-1 0 16 0,-3 5 0 16,0 0-352-16,7-3-64 15,-1 0-16-15,2 1 0 0,0 0-160 0,0 1-48 0,3 0 0 0,2-1 0 16,-1 1 96-16,1 1 16 16,0 0 0-16,1 0 0 0,2 0-48 0,1 0-16 15,4-1 0-15,0 0 0 0,2 0 64 0,4 0 16 0,1 0 0 0,5 0 0 16,4 0 112-16,1 0 16 0,2-2 16 0,0 1 0 0,2-2-80 0,1-1-32 31,1 0 0-31,1 0 0 0,1 1-64 0,3 1-16 0,2 1 0 0,2-2 0 0,3 0-208 0,-2-1 0 16,-1 1 0-16,-1 0 0 0,-2 0 0 0,3 2 0 15,1 1 0-15,3 0 0 16,3 0 0-16,-4 0 0 0,-1-3 0 0,0 2 0 0,1 0 192 0,1 1-48 31,2 0-16-31,3-1 0 0,2-1 64 0,0 1 0 16,-3-1 0-16,1 1 0 0,-1 0-192 0,2 0 160 15,2 1-160-15,23 0 160 0,-12-1-160 0,-7-1 0 0,-6 1 0 0,-4 0 128 16,-1 2-128-16,0 0 0 16,2 0 0-16,0 0 0 0,-1-2 0 0,-5 0 0 15,-2 1 0-15,-2 0 128 0,0 0-128 0,2 1 0 16,-2 1 0-16,3 0 0 0,-2-1 0 0,-4-1 0 0,-6 0 0 0,-13 1 128 16,3 0-128-16,0 1 0 15,0 0 0-15,-3 0 128 0,1 1-128 0,-2 0 0 0,1 1 0 0,0-1 128 16,-2 0-128-16,-2 0 0 0,-1-2 0 0,-1 0 128 0,1 1-128 0,-2-1 0 15,-3-2 0-15,-3 2 128 0,-2-1-128 0,-1 0 0 16,-2 0 0-16,1-1 128 0,-4 1-128 0,-7 1 128 16,0 0-128-16,0 0 128 0,0 0-384 0,0 0-64 15,0 0-32-15,0 0 0 16,0 0-528-16,0 0-96 0</inkml:trace>
  <inkml:trace contextRef="#ctx0" brushRef="#br0" timeOffset="129415.56">11643 11363 8287 0,'0'0'736'0,"0"0"-592"16,0 0-144-16,0-4 0 0,0-1 1408 0,0 1 256 16,1 0 64-16,1-1 0 0,0 2-848 0,-2 3-176 15,2-3-16-15,2-1-16 0,-4 4-336 0,0 0-64 16,0 0-16-16,5-2 0 0,-5 2 0 0,0 0 0 0,0 0 0 0,3-1 0 15,-3 1 80-15,0 0 16 0,0 0 0 0,0 0 0 16,0 0-144-16,0 0-16 0,0 0-16 0,0 0 0 16,2 5-16-16,-2 2 0 0,2 0 0 0,0-1 0 15,0 1-32-15,-2 1 0 0,0 1 0 0,1 2 0 16,0 2-128-16,0-1 192 0,2 1-192 0,0 1 192 0,0 2-48 0,2 0 0 16,1 2 0-16,-1 3 0 0,1 1 160 0,3 3 16 15,-1 2 16-15,1 3 0 0,0 2-80 0,0 1 0 16,-4 0-16-16,1 4 0 0,-2 3-240 0,1 1 144 15,-2-1-144-15,-1 3 128 0,0 0-128 0,-1-1 0 16,2-1 0-16,-2 13 0 0,-1-8 0 0,0-23 0 16,0 2 0-16,1 2 0 15,-1 0 128-15,0 1-128 0,-1-3 128 0,0 0-128 0,0 0 128 0,-2 19-128 16,0-9 128-16,0-7-128 0,-2-6 128 0,0-3-128 16,-2-3 0-16,2-2 128 0,-1-3-128 0,0-3 0 0,-1 0 0 0,2-1-7568 31,5-7-1520-31</inkml:trace>
  <inkml:trace contextRef="#ctx0" brushRef="#br0" timeOffset="130708.76">7993 12362 10591 0,'0'0'464'0,"0"0"112"0,0 0-576 0,0 0 0 0,0 0 0 0,0 0 0 0,0 0 448 0,0 0-32 0,0 0 0 0,0 0 0 31,0 0-416-31,0 0 128 0,0 0-128 0,0 0 0 0,0 0 272 0,0 0-16 16,0 0-16-16,0 0 0 0,0 0 144 0,0 0 48 16,0 0 0-16,0 0 0 0,5 7 208 0,0-3 64 0,2-1 0 0,1-1 0 31,-1 0-240-31,3-1-32 0,2-1-16 0,3-1 0 16,-1-1 0-16,5 0 0 0,2 1 0 0,1-1 0 15,2 0-160-15,2 1-48 0,5 1 0 0,0-1 0 16,2-1-16-16,2 0 0 0,1 0 0 0,-1-1 0 15,0-1-64-15,0 1-128 0,0 0 176 0,1 0-176 16,1 0 0-16,1 1 0 0,2 1 0 0,1 0 0 0,2 0 128 16,-1-1-128-16,1-1 0 0,-2 0 0 0,-3 0 0 15,1 0 0-15,-2-1 0 0,2 1 0 0,-1 1 0 0,3 0 0 16,2-1 0-16,2 2 0 0,0 0 272 0,-1-1-48 16,-2 0-16-16,1 0 0 0,-4-1-64 0,0 2-16 15,0 0 0-15,3 0 0 0,0 0-128 0,-1 1 0 16,-1 0 144-16,1-1-144 0,-2-1 0 0,-2-1 0 15,-2 1 0-15,-1 0 0 0,0 0 0 0,0 0 0 16,-1-1 0-16,0 1 0 0,0 0 144 0,3 1-144 16,1 0 192-16,0 0-192 0,0-1 0 0,-1-1 0 15,-2 1 0-15,-2 0 0 0,-2 0 0 0,1 1 0 16,-1 0 0-16,1-1 0 0,0 2 0 0,-2 0 0 0,-1 0 0 0,14 0 0 16,-1 2 0-16,-4-2 0 0,-2 0 0 15,-1 0 0-15,3-2 0 0,-4 0 0 0,-4 0 0 0,1 0 0 16,0 0 0-16,-2 1 0 0,0-1 0 0,0 1 0 15,-1 0 128-15,0 0-128 0,0 0 0 0,0 0 0 16,2 0 0-16,0 1 0 0,0-1 0 0,0 0 0 16,-1-2 128-16,-1 1-128 0,-3 0 0 0,-1 0 0 15,-1 0 0-15,1-1 0 0,-2 1 0 0,1 0 0 16,-1-1 128-16,-1-2-128 0,0 2 0 0,-3 1 0 0,0 0 144 0,-1-1-144 16,1 1 0-16,-7 1 144 0,1 0-16 0,2 0 0 15,0 0 0-15,1 0 0 0,2 0-128 0,0 0 0 16,2-1 144-16,2 1-144 0,-3 0 0 15,4 0 128-15,-2-1-128 0,-2 1 0 0,0-1 176 0,-3 1-48 16,-1-2 0-16,0 2 0 0,-2 0 16 0,-2 0 0 16,2 0 0-16,-2 0 0 0,-1 0 32 0,0 0 0 15,-2 0 0-15,0-1 0 0,-6 2 192 0,0 0 32 16,5-1 16-16,-5 1 0 0,0 0-64 0,0 0-16 16,0 0 0-16,0 0 0 0,5-2-144 0,-5 2-48 15,0 0 0-15,0 0 0 0,0 0-144 0,0 0 0 16,0 0 144-16,0 0-144 0,0 0 0 0,0 0 0 0,0 0 0 15,0 0 0 1,0 0-432-16,0 0-96 0,0 0-32 0,0 0 0 16,0 0-944-16,-10 2-192 0,10-2-32 0</inkml:trace>
  <inkml:trace contextRef="#ctx0" brushRef="#br0" timeOffset="130928.78">11714 12186 15263 0,'0'0'672'0,"0"0"144"0,0 0-656 0,0 0-160 0,0 0 0 0,0 0 0 16,0 0 480-16,0 0 64 0,0 0 16 0,0 0 0 0,0 0 32 0,3-1 16 15,-3 1 0-15,0 0 0 0,0 0-352 0,0 0-80 16,0 0-16-16,0 0 0 0,0 0-160 0,0 0 0 31,0 0 0-31,0 0-6016 0,0 0-1072 0</inkml:trace>
  <inkml:trace contextRef="#ctx0" brushRef="#br0" timeOffset="135717.37">5325 15200 8287 0,'0'0'368'0,"0"0"80"0,0 0-448 0,0 0 0 0,0 0 0 0,0 0 0 15,0 0 448-15,0 0 16 0,0 0 0 0,0 0 0 16,0 0-64-16,0 0-16 0,-7 4 0 0,7-4 0 15,0 0 128-15,0 0 32 0,0 0 0 0,0 0 0 16,0 0 224-16,0 0 64 16,0 0 0-16,11 4 0 0,0-2-144 0,2-1-32 0,2-1 0 0,1 0 0 0,2-1-112 0,2-1-32 15,3-1 0-15,0 1 0 0,3-1-112 0,4 1-16 16,2 1-16-16,1 0 0 0,0-1-192 0,-1 1-48 16,-3 1 0-16,0 0 0 0,-4 0-128 0,0 3 0 15,-2-1 0-15,-2-1 0 16,-3-1 0-16,0 0 0 0,-4 0 0 0,3 1-176 0,-5-1-160 0,-1 1-48 15,-1-1 0-15,-10 0 0 16,10 1-208-16,-10-1-48 0,0 0-16 0,0 0 0 16,0 0-544-16,0 0-96 0,0 0-32 0,2 12 0 0</inkml:trace>
  <inkml:trace contextRef="#ctx0" brushRef="#br0" timeOffset="136161.25">5360 15309 9215 0,'0'0'400'0,"0"0"96"0,0 0-496 0,0 0 0 16,0 0 0-16,0 0 0 0,0 0 1296 0,8-1 176 16,-8 1 16-16,10-1 16 0,-3 0-592 0,3-1-112 15,0 1-32-15,2-1 0 0,1 0 112 0,3 1 16 16,0-1 0-16,3-1 0 0,2 1-96 0,2 1-16 16,3 0 0-16,2 0 0 0,-4-1-288 0,3 1-64 15,-2 0-16-15,-2-1 0 0,-2 0-192 0,-1 1-32 0,-3 0-16 0,0 1 0 16,-4-1-176-16,0 0 128 0,0 0-128 0,1 0 128 15,-5 0-128-15,-9 1 128 0,0 0-128 0,9-2 128 16,-9 2-128-16,0 0 0 0,0 0 0 0,0 0 0 16,0 0 128-16,0 0-128 0,0 0 192 0,0 0-64 15,0 0 0-15,0 0-128 0,0 0 192 0,0 0-64 16,0 0-128-16,0 0 0 0,0 0 0 0,0 0 0 16,7 6-128-16,-7-6 128 0,6 7-160 0,-6-7 160 15,6 6-1088 1,-6-6-128-16,8 10-32 0,-8-10 0 0</inkml:trace>
  <inkml:trace contextRef="#ctx0" brushRef="#br0" timeOffset="137804.44">6522 15255 4607 0,'0'0'400'0,"0"0"-400"16,0 0 0-16,0 0 0 0,0 0 496 0,0 0 16 16,0 0 0-16,0 0 0 0,0 0 128 0,0 0 48 15,0 0 0-15,0 0 0 0,0 0-48 0,0 0 0 16,6-4 0-16,-6 4 0 0,0 0-384 0,0 0-64 16,0 0-32-16,0 0 0 0,0 0-160 0,0 0 0 15,0 0 144-15,0 0-144 16,0 0 0-16,0 0 0 0,0 0 0 0,0 0 0 0,0 0-256 0,0 0 48 0</inkml:trace>
  <inkml:trace contextRef="#ctx0" brushRef="#br0" timeOffset="138104.44">6401 15259 9151 0,'0'0'400'0,"0"0"96"0,0 0-496 0,0 0 0 15,0 0 0-15,0 0 0 0,0 0 752 0,0 0 48 16,0 0 16-16,7-3 0 0,-7 3-112 0,0 0-32 15,7-4 0-15,-7 4 0 16,9-4-320-16,-9 4-64 0,0 0-16 0,9-1 0 0,-9 1-272 0,9 0 0 16,-9 0 0-16,9 1 0 15,-9-1-320-15,0 0-112 0</inkml:trace>
  <inkml:trace contextRef="#ctx0" brushRef="#br0" timeOffset="138882.9">6368 15296 13823 0,'0'0'1216'0,"0"0"-960"15,0 0-256-15,0 0 0 16,0 0-480-16,0 0-144 0,0 0-16 0,0 0-16 0,0 0 1200 0,11-3 240 0,-1 1 48 15,1 0 16-15,-2 1-256 0,2 1-48 0,2-2-16 0,0 1 0 16,0 0-128-16,0 1-16 16,-1 0-16-16,0 1 0 0,-1 0-224 0,-1 0-144 0,-10-1 192 0,9 2-192 15,-9-2 0-15,0 0 0 0,7 3 0 0,-7-3 0 16,0 0 0-16,0 0-144 0,0 0-16 0,-5 8 0 31,-2-1-224-31,-2-2-32 0,-1 0-16 0,-3-1 0 0,-2 0 32 0,1 0 0 0,0-2 0 0,3 1 0 16,-5 0 208-16,4 0 64 0,0-2 0 0,1 0 0 15,1-1 128-15,1 1 0 16,2 0 0-16,7-1 0 0,0 0 0 0,0 0 128 0,0 0-128 0,0 0 176 0,0 0 304 0,0 0 64 31,0 0 16-31,0 0 0 0,10-3-240 0,-2-1-32 16,3 1-16-16,0 0 0 0,2 1-32 0,1-1-16 16,2 1 0-16,0 0 0 0,-2 0-80 0,0 1-16 15,0 0 0-15,-2 1 0 0,-1 1-128 0,-3 0 128 16,-8-1-128-16,0 0 128 0,0 0-128 0,0 0 0 15,0 0 0-15,0 0 0 0,-4 10 0 0,-3-3 0 0,0 0 0 0,-5 0 0 16,-4-2 0-16,1 0-176 0,-2-1 176 0,2 1-128 16,1 0 128-16,0-1 0 0,1 0 0 0,2-1-128 15,1-1 128-15,3-1 0 0,7-1 0 0,0 0 0 16,0 0 0-16,0 0 0 0,0 0 0 0,0 0 0 16,0 0 0-16,0 0 0 0,0 0 0 0,10 1 0 15,-1-1 0-15,4-1 0 0,0-1 0 0,2 0-128 16,3-2 128-16,0 1 0 0,1-1 128 0,-2 0-128 15,-3 1 128-15,-1 1-128 0,0 1 128 0,-2 0-128 16,-11 1 0-16,9-1 0 0,-9 1 0 0,0 0 0 31,0 0-448-31,0 0-48 0,0 0-16 0,0 0 0 0,-6 2-256 16,-3 0-48-16,-1 0-16 0,0 0-5808 0</inkml:trace>
  <inkml:trace contextRef="#ctx0" brushRef="#br0" timeOffset="139064.34">6407 15362 7359 0,'0'0'656'0,"0"0"-528"16,0 0-128-16,0 0 0 0,0 0 1104 0,0 0 192 0,4-8 48 0,-4 8 0 15,5-6-704-15,-5 6-128 0,8-4-16 0,1 1-16 16,0-1-352-16,1 2-128 0,-2 0 0 0,1 0-6160 15</inkml:trace>
  <inkml:trace contextRef="#ctx0" brushRef="#br0" timeOffset="139194.68">6514 15357 11055 0,'0'0'976'0,"0"0"-784"0,0 0-192 0,0 0 0 16,0 0 784-16,0 0 112 0,0 0 32 0,0 0 0 0,0 0-624 0,0 0-128 15,0 0-32-15,0 0-6688 16</inkml:trace>
  <inkml:trace contextRef="#ctx0" brushRef="#br0" timeOffset="150857.63">6766 14800 4607 0,'-11'-28'192'0,"2"10"64"0,-3-2-256 0,0-2 0 0,-1-2 0 0,-1 4 0 15,1 0 400-15,0 2 48 0,1 2 0 0,-1-1 0 16,0 2-448-16,-2-2 0 0,0 1 0 0,1 1 0 15,-2 4 0-15,3 0 0 0,1 2 0 0,0 0 0 16,0 2 0-16,0 2 0 0</inkml:trace>
  <inkml:trace contextRef="#ctx0" brushRef="#br0" timeOffset="151030.47">6589 14712 7135 0,'0'0'320'0,"0"0"64"0,0 0-384 0,0 0 0 16,0 0 0-16,0 0 0 0</inkml:trace>
  <inkml:trace contextRef="#ctx0" brushRef="#br0" timeOffset="156465.59">14016 14720 9839 0,'0'0'432'0,"0"0"96"0,0 0-528 0,0 0 0 16,0 0 0-16,0 0 0 0,4-6 768 0,-4 6 64 0,5-7 0 0,-5 7 0 16,4-5-112-16,-4 5-16 0,0 0 0 0,0 0 0 15,7-5-304-15,-7 5-64 0,0 0-16 0,0 0 0 16,0 0-48-16,0 0-16 0,0 0 0 0,0 0 0 15,0 0 0-15,0 0 0 16,0 0 0-16,0 0 0 0,9 1-96 0,-9-1-32 0,0 0 0 0,6 9 0 16,-1 0 64-16,-2 0 16 0,0 0 0 0,-1 0 0 15,1 2 80-15,0 0 16 0,0 2 0 0,2-2 0 16,-3 0-304-16,1 0 0 0,0-2 0 0,1 1 0 16,0 0 0-16,1-2 160 0,-5-8-160 0,5 8 128 15,-5-8 112-15,8 6 16 0,-8-6 0 0,9 4 0 16,-9-4 336-16,9 1 80 0,0-1 16 0,1-3 0 0,-1-1-80 15,3-4-16-15,2-2 0 0,3-1 0 0,2-3-128 0,4-2-16 16,4-4-16-16,3-2 0 0,0-2-128 0,1-6-32 16,4-4 0-16,1-1 0 0,1-1-16 0,3 2 0 15,-1-2 0-15,2 4 0 0,0 6-256 0,-3-1 128 16,-1 1-128-16,-4 2 0 0,-1 1 0 0,-6 3 0 31,-4 1 0-31,-2 4 0 0,-4 0 128 0,-1 3-128 0,-2 0 0 0,-2 3 0 0,-1 2 0 0,-4 1 0 16,1 2 0-16,-7 4 0 0,5-6 0 0,-5 6-304 15,0 0 48-15,0 0 0 16,0 0-880-16,0 0-160 0,0 0-48 0,0 0-6512 0,-8 9-1296 0</inkml:trace>
  <inkml:trace contextRef="#ctx0" brushRef="#br0" timeOffset="157031.76">14124 14720 8287 0,'0'0'736'0,"0"0"-592"0,3-7-144 0,2 0 0 0,-1-1 1152 0,0 1 192 31,-1-2 32-31,0 0 16 0,-1 1-240 0,-2 8-32 0,3-7-16 0,-3 7 0 0,4-8-368 0,-4 8-80 16,0 0-16-16,0 0 0 0,0 0-240 0,0 0-48 16,0 0-16-16,0 0 0 0,0 0-32 0,0 0-16 0,0 9 0 0,-1 1 0 15,-2 0-112-15,1 1-32 16,-1 1 0-16,2 1 0 0,-4 1-144 0,4 2 0 0,-2-1 0 0,2-1 128 31,2 1-128-31,0-2 0 0,1 0 0 0,2 0 0 16,1-1 0-16,2-2 0 0,-1-2 0 0,4-2 128 15,2-1 432-15,4-3 80 0,-1-2 0 0,4-2 16 16,3-1 128-16,5-6 32 0,4-3 0 0,1-3 0 16,0-1-272-16,3-3-48 0,2-3-16 0,5-1 0 15,3-1-224-15,2-3-32 0,2-2-16 0,3-4 0 16,-1-2-208-16,2-2 176 0,-3 0-176 0,-5 4 160 15,-4 3-160-15,-4 4 0 0,-3 2 0 0,-3 3 128 0,-4 1-128 16,-4 4 0-16,-4 3 0 0,-3 3 0 0,-4 2 0 0,-2 1 0 16,-4 3 0-16,-6 4 128 0,0 0-128 0,0 0 0 15,0 0 0-15,0 0 0 0,0 0 0 0,0 0 0 16,0 0-144-16,-10 5 144 16,-2 2-464-16,-1 0 16 15,-2 2 0-15,-1 1 0 0,0-1-288 0,0 1-48 0,0 0-16 0,-1 1 0 16,1 0-1536-16,0-1-304 0</inkml:trace>
  <inkml:trace contextRef="#ctx0" brushRef="#br0" timeOffset="157191.74">15075 14452 17503 0,'0'0'1552'15,"0"0"-1232"-15,0 0-320 0,0 0 0 0,0 0 896 0,0 0 112 0,0 0 16 0,0 0 16 16,0 0-480-16,0 0-112 0,0 0 0 0,0 0-16 15,-6 1-640-15,6-1-128 0,-8 3-32 0</inkml:trace>
  <inkml:trace contextRef="#ctx0" brushRef="#br0" timeOffset="165690.75">5493 16473 4607 0,'0'0'400'0,"0"0"-400"0,0 0 0 0,0 0 0 16,0 0 576-16,0 0 48 15,0 0 0-15,0 0 0 0,0 0-464 0,0 0-160 16,0 0 0-16,0 0 144 0,0 0-144 0,9 2 0 15,-9-2 0-15,0 0 128 0,0 0 112 0,0 0 16 16,0 0 0-16,0 0 0 0,0 0 128 0,0 0 16 16,0 0 16-16,0 0 0 0,0 0 144 0,0 0 16 0,0 0 16 0,0 0 0 15,0 0-208-15,0 0-64 0,0 0 0 0,0 0 0 16,0 0-16-16,0 0-16 0,0 0 0 0,0 0 0 16,0 0-112-16,0 0-32 0,0 0 0 0,0 0 0 15,0 0-144-15,0 0 0 0,0 0 0 0,0 0 128 16,0 0-128-16,0 0 0 0,0 0 0 0,0 0-176 15</inkml:trace>
  <inkml:trace contextRef="#ctx0" brushRef="#br0" timeOffset="175129.78">6695 15700 3679 0,'0'0'320'0,"0"0"-320"0,0 0 0 0,0 0 0 0,0 0 544 0,0 0 32 16,0 0 16-16,-5 8 0 15,-1-1-336-15,0 0-64 0,-2 2 0 0,-1 1-16 0,1 2 144 0,-3 1 48 16,-2 2 0-16,-2 3 0 0,-4 6 304 0,-2 4 64 16,1 3 16-16,-1 1 0 0,-4 0-368 0,1 3-64 15,0 0 0-15,0 1-16 0,1 1-304 0,0-1 160 16,1-1-160-16,1-3 128 0,1-2-128 0,2-2 0 15,1 0 144-15,1-3-144 0,3-3 0 0,0-1 0 16,2-2 0-16,-1-2 0 0,2 0 336 0,0-2 0 0,1 1 0 0,2-3 0 16,-1-1-96-16,1-2-32 0,0-1 0 0,-2-2 0 15,0 0-208-15,1 0 144 0,2-3-144 0,6-4 128 16,-8 3-128-16,8-3 0 0,0 0 0 0,0 0-4160 16,0 0-880-16</inkml:trace>
  <inkml:trace contextRef="#ctx0" brushRef="#br0" timeOffset="175758.07">6596 15688 5519 0,'0'0'496'0,"0"0"-496"0,0 0 0 0,0 0 0 16,0 0 800-16,0 0 64 0,0 0 16 0,0 0 0 15,8-4-96-15,-1 0-16 0,-7 4 0 0,9-6 0 0,-3 1-64 0,2 0 0 16,0 1-16-16,-1-1 0 0,1 1-208 0,2 0-32 16,-2-1-16-16,1 1 0 0,0-1 48 0,2 1 16 15,0-2 0-15,0 2 0 16,-2 0-48-16,-9 4 0 0,10 0 0 0,-10 0 0 0,9 3-64 0,-9-3-32 15,6 9 0-15,-1 1 0 0,-5 2-64 0,0 1-16 16,-2 2 0-16,-2 2 0 0,0-1-80 0,1 2-32 16,-1 1 0-16,-1-2 0 0,-3 0-160 0,0 0 0 0,2 1 0 0,-1 0 128 31,1-1-464-31,-1 0-112 0,0-4 0 0,2-1-8800 0</inkml:trace>
  <inkml:trace contextRef="#ctx0" brushRef="#br0" timeOffset="176279.77">6343 15610 4607 0,'0'0'400'0,"0"0"-400"15,-3-5 0-15,3 5 0 0,0 0 896 0,-6-4 112 16,6 4 16-16,-9 2 0 0,0 1-320 0,1 2-48 0,1 3-16 0,-1 2 0 16,-2 1-128-16,0 2-16 0,0 3-16 0,1-1 0 31,2-1-160-31,0 2-48 0,3-1 0 0,0-2 0 16,2 0-112-16,1-2-32 0,0-2 0 0,2 0 0 0,-1-9 256 0,4 9 64 0,-4-9 0 0,7 6 0 15,-7-6 496-15,11 5 96 0,1-4 32 0,-2-2 0 16,-1-2-48-16,1-2 0 0,0 0 0 0,0-3 0 15,-1-1-224-15,0-2-48 0,-1-2-16 0,-1 0 0 0,-2-2-336 0,-2-1-64 16,0-3-16-16,-2 2 0 0,-1 1-160 0,-3 2-32 31,0 1-128-31,-1 3 192 0,-1 1-192 0,1 4 0 0,0 0 0 0,4 5 0 32,-8 1-576-32,0 4-176 0,0 2-16 0,2 3-16 0</inkml:trace>
  <inkml:trace contextRef="#ctx0" brushRef="#br0" timeOffset="180994.77">20574 15853 3679 0,'0'0'160'0,"0"0"32"0,-1-7-192 0,0 0 0 0,1 7 0 0,0-8 0 0,0 8 1440 0,3-7 240 15,-3 7 48-15,0 0 16 0,3-8-784 0,-3 8-176 16,0 0-16-16,0 0-16 0,0 0-176 0,0 0-16 15,0 0-16-15,0 0 0 0,0 0-240 0,0 0-48 16,0 0-16-16,0 0 0 0,0 10 128 0,-4 0 16 16,-1 0 16-16,-1 1 0 0,1 1-32 0,-1 1-16 15,1 0 0-15,-1 0 0 0,1-1-48 0,0 1-16 0,2-2 0 0,0 0 0 16,-2 0-80-16,3-2-16 0,2-9 0 16,0 10 0-16,0-1 96 0,0-9 16 0,0 0 0 0,6 10 0 15,-6-10 224-15,5 7 48 0,-5-7 16 0,13 2 0 16,3-3 208-16,1-3 32 0,4-2 16 0,2-4 0 15,3-3-192-15,1-3-32 0,3-3-16 0,3-6 0 16,2-3-208-16,5-2-32 0,4-2-16 0,3-3 0 16,7-4-80-16,3 1-16 0,3 1 0 0,-5-1 0 15,-6 0-64-15,-1 1 0 0,-1 2-16 0,-3 3 0 16,-1 3-176-16,-4 0 0 0,-1 3 0 0,-4 2 128 0,-5 5-128 0,-2 1 128 16,-4 3-128-16,-2 1 128 0,-4 1-128 0,-1 2 0 15,-5 1 0-15,-1 3 0 0,-4 0 0 0,0 2 0 16,-6 5 0-16,0 0 0 15,0 0-208-15,0 0-128 0,0 0-32 0,0 0 0 16,0 0-384-16,0 0-80 0,0 0 0 0,-10 7-16 16,-3 3-240-16,-4 1-32 0,-3 2-16 0,-3 2-9840 0</inkml:trace>
  <inkml:trace contextRef="#ctx0" brushRef="#br0" timeOffset="181612.26">20634 15944 5519 0,'0'0'240'0,"0"0"64"0,0 0-304 0,-5-6 0 0,1 1 0 0,4 5 0 15,-6-7 1920-15,6 7 336 0,-2-8 64 0,0 1 16 16,-2-1-1200-16,4 8-240 0,0-8-64 0,0 8 0 0,0-8-128 0,0 8-16 16,0-6-16-16,0 6 0 15,0 0-96-15,0 0 0 0,0 0-16 0,0 0 0 0,0 0-128 0,0 0-32 16,0 0 0-16,0 0 0 0,0 0-128 0,0 0-16 31,0 0-16-31,3 10 0 0,-1 1-32 0,-2 1 0 0,-1 0 0 0,1 0 0 0,2 0-64 0,-1 2-16 16,0 2 0-16,2-1 0 0,0 1-128 0,0-2 0 15,1-2 0-15,-1-1 0 0,1-1 128 0,2-1-128 16,0-2 128-16,2 0-128 0,2-1 432 0,1-3 0 0,0-2 0 0,3-1 0 31,2-2 448-31,0-3 80 0,3-2 32 0,3-3 0 16,4-5-224-16,5-2-32 0,4-4-16 0,7-2 0 16,5-1-192-16,7-5-32 0,6-4-16 0,2-3 0 15,3-4-96-15,2-2-32 0,3-2 0 0,6 1 0 16,4 3-128-16,-3-1-32 0,-7 0 0 0,-5 7 0 15,-4 7-192-15,-2 3 128 0,-4 2-128 0,-5 1 0 16,-9 2 128-16,-3 2-128 0,-6 2 0 0,-5 2 144 16,-5 2 48-16,-2 2 0 0,-2 0 0 0,-5 3 0 0,-3-1 0 0,0 2 16 15,-2 0 0-15,0 2 0 0,-8 3-80 0,7-3 0 16,-7 3-128-16,0 0 192 0,0 0-192 0,7-4 176 16,-7 4-176-16,0 0 160 0,0 0-160 0,0 0 0 15,0 0 0-15,0 0 0 0,0 0 0 0,0 0 128 16,0 0-128-16,0 0 0 0,0 0 0 0,0 0 0 15,0 0 0-15,0 0 0 0,0 0 0 0,-8 4 0 16,8-4 0-16,-9 4-176 16,9-4-336-16,-9 4-80 0,9-4-16 0,-8 6 0 15,8-6-1776-15,0 0-368 0</inkml:trace>
  <inkml:trace contextRef="#ctx0" brushRef="#br0" timeOffset="187738.62">6173 15202 1839 0,'0'0'0'0,"-6"9"160"0,0-1-160 0,0-1 0 0,1 1 0 0,-1 0 0 0,1-1 1632 0,2 0 288 16,3-7 64-16,0 0 16 0,0 0-864 16,0 0-176-16,0 0-48 0,0 0 0 15,0 0-48-15,0 0-16 0,0 0 0 0,0 0 0 0,7-9-48 0,4-2-16 16,1-3 0-16,4-3 0 0,1-3-368 0,5-6-80 15,3-5-16 1,2 1 0-16,4-3-64 0,2-3 0 0,2-2-16 0,4-3 0 0,2-1 32 0,2 1 16 16,0-2 0-16,0 0 0 0,-3-1-128 0,-2 1-32 15,1 2 0-15,-2 4 0 0,-2 1-128 0,-2 4 128 0,-3 3-128 0,-3 6 128 16,0 3-128-16,-5 3 0 0,-5 1-192 0,-3 5 192 31,-6 2-544-31,-2 4 16 0,-6 5 0 16,0 0 0-16,0 0-64 0,0 0-16 0,0 0 0 0,-11 9 0 15,-2-1-32-15,-2 1-16 0,1 1 0 0,2 0 0 0,0 0 304 0,1-1 64 0,0-4 16 0,1 2 0 16,2-1 80-16,3 0 0 0,5-6 16 0,-8 4 0 31,8-4-48-31,-8 0-16 0,8 0 0 0,-5-2 0 16,1-2 240-16,0-2-144 0,2 1 144 0,0-2-128 0,1 1 368 0,1-1 80 16,0-1 0-16,1 1 16 0,1-1 192 0,1 0 48 15,1-1 0-15,0 2 0 0,2-1-96 0,-1 2-16 16,1 1 0-16,0-1 0 0,3 2 64 0,0 1 16 15,0 1 0-15,0 0 0 0,4 2-64 0,-1 4-16 16,0 0 0-16,-1 3 0 0,0 2-160 0,-2 0-48 16,0 2 0-16,0 2 0 0,-2 0-256 0,1 2 160 15,-4 1-160-15,-1 0 128 16,-3 3-672-16,-2-1-144 0,-1 2-16 0</inkml:trace>
  <inkml:trace contextRef="#ctx0" brushRef="#br0" timeOffset="188256.15">6966 13966 14047 0,'0'0'624'0,"0"0"128"0,0 0-608 0,0 0-144 15,-10-4 0-15,4 3 0 0,-2 2 1056 0,2 4 176 16,0 0 48-16,-1 5 0 0,1 0-848 0,0 3-176 16,2 1-16-16,0 0-16 0,2 1-80 0,2 3-16 15,1-2 0-15,1 0 0 0,3-1 64 0,1-1 16 16,1 0 0-16,1-1 0 0,-1-2 112 0,3-3 32 16,0-2 0-16,1-4 0 0,1-3 480 0,3-2 112 0,-1-4 16 0,0-4 0 15,-1-3-192-15,1-5-48 16,0-4 0-16,-2-2 0 0,-1-4-336 0,-2 0-64 0,-1 0 0 0,-3-2-16 15,-2-1-112-15,-3 4-32 16,-4 1 0-16,-2 4 0 0,0 3-32 0,-4 5-128 16,-2 3 192-16,-1 5-64 0,-3 7-128 0,-1 4 0 0,-3 2 0 15,-8 10 0 1,4 2-640-16,3 5-128 0,3 5 0 0</inkml:trace>
  <inkml:trace contextRef="#ctx0" brushRef="#br0" timeOffset="189226.48">456 13153 21935 0,'-4'-12'960'0,"4"12"224"0,-1-6-944 0,1 6-240 0,0 0 0 0,0 0 0 0,0 0 320 0,0 0 0 16,0 0 16-16,0 0 0 0,2 8-208 16,1 4-128-1,2 5 160-15,-2 2-160 0,0 3 192 0,2 3-48 0,-1 1-16 0,0 1 0 0,2 3-128 0,0 0 0 16,1 1 0-16,1-2 128 0,-1 1-128 0,1-2 0 15,0-2 0-15,0-3 128 16,-2-2-128-16,1-3 0 0,-2-2 0 0,1 2 0 16,-3-6-448-16,0-3-128 0,-3-9-32 0,0 0-9504 0</inkml:trace>
  <inkml:trace contextRef="#ctx0" brushRef="#br0" timeOffset="189573.37">389 13048 20607 0,'-14'-3'912'0,"9"3"192"0,5 0-880 0,-7 3-224 0,-2 2 0 0,0 2 0 16,1 4 128-16,1 4 0 0,-2 2-128 0,1 5 192 0,0 6 0 0,3 2 0 15,-1 1 0-15,3 6 0 16,0 3-16-16,2 4-16 0,3 2 0 0,1-1 0 16,3 0-160-16,3-1 0 0,4-2 0 0,1-4 0 15,1-3 0-15,0-3 0 0,2-1 128 0,2-4-128 16,1-6 128-16,1-3-128 0,0-4 192 0,1-4-64 0,3-2 320 0,-1-4 48 15,-1-4 16-15,3-3 0 16,-2-6 160-16,0-4 32 0,-1-6 16 0,0-4 0 0,-1-5-16 0,0-7 0 16,-2-3 0-16,0-5 0 0,-3-4-144 0,-1-4-48 15,-4-3 0-15,-3-2 0 0,-5 0-256 0,-4-1-48 16,-4 0-16-16,-5 2 0 0,-5 2 0 0,-3 6-16 16,-1 5 0-16,-2 5 0 0,-5 8 16 0,0 6 16 15,-1 6 0-15,-3 6 0 0,-1 5-208 0,0 6 0 0,-2 6 0 0,0 7 0 16,-1 6-336-16,3 5 32 15,3 4 16-15,-11 15 0 16,5 0-2080-16,9 1-432 0</inkml:trace>
  <inkml:trace contextRef="#ctx0" brushRef="#br0" timeOffset="190060.09">1125 13051 21183 0,'-18'-13'944'0,"12"9"192"0,-2 0-912 0,1-1-224 16,1 1 0-16,3 1 0 0,3 3 832 0,0 0 128 15,0 0 32-15,0 0 0 0,0 7-592 0,1 3-112 16,1 3-32-16,2 3 0 0,2 2-128 0,0 3-128 16,2 1 192-16,1 4-192 0,0 1 144 0,1 3-144 31,-2 1 0-31,2-1 144 0,-3 1-144 0,1 0 128 0,-1 0-128 0,1-4 128 0,-5-5 0 0,2-2-128 16,-1-2 192-16,-1-4-64 0,0-3-128 0,-2-2 192 15,-1-9-192-15,0 0 192 0,0 0 16 0,0 0 16 0,0 0 0 0,-6-7 0 16,0-4 0-16,-1-3 0 0,1-5 0 0,-1-3 0 15,0-4-224-15,1-5 0 16,-2-5 128-16,0-3-128 0,2-1 0 0,0 0-128 0,2 0 128 0,1 3-208 16,3 1 208-16,2 3-192 15,0 2 192-15,1 3-192 0,0 3 192 0,1 3 0 16,-1 1-160-16,0 4 160 0,2 1 0 0,-1 3 0 0,0 3-144 0,1 1 144 0,0 2 0 16,2 1 0-16,1 2-128 0,3-1 128 15,-1 3-1632 1,1 2-272-16,1 2-48 0,-5 3-16 0</inkml:trace>
  <inkml:trace contextRef="#ctx0" brushRef="#br0" timeOffset="190233.74">1125 13157 24879 0,'0'0'2208'16,"0"0"-1760"-1,0 0-448-15,-2-3 0 0,2 3 256 0,0 0-16 0,0 0-16 0,1-6 0 0,3 1-80 0,2-1-16 16,0 0 0-16,3-2 0 0,2-1 0 0,3 1-128 0,5-2 192 0,0 0-64 15,0-1-128-15,0 0 128 16,2 1-128-16,10-7 128 16,-2 0-1776-16,-3 1-352 0</inkml:trace>
  <inkml:trace contextRef="#ctx0" brushRef="#br0" timeOffset="190408.18">1566 12758 22287 0,'-9'-9'976'0,"6"6"224"0,0 1-960 0,3 2-240 16,-4-3 0-16,4 3 0 0,0 0 880 0,0 0 128 0,0 0 16 0,0 0 16 16,-3 8-576-16,2 2-112 0,1 1-32 0,2 2 0 15,0 0-160-15,3 5-32 0,-1 2-128 0,1 1 192 0,-1 1-192 0,0 1 0 16,4 3 0-16,-2 1 0 0,0-1 144 0,1 0-144 16,-1 1 128-16,4 6-128 15,-1-8-432-15,0-6-160 0,0-4-48 0,-4-6-7232 16,2-2-1440-16</inkml:trace>
  <inkml:trace contextRef="#ctx0" brushRef="#br0" timeOffset="190834.37">1535 12859 28559 0,'-18'-13'1264'0,"11"6"272"0,-2 0-1232 0,3-3-304 0,0 1 0 16,-2-3 0-1,3 0-576-15,4 1-192 0,3-1-16 0,1 4-16 0,2-1 992 0,2 0 192 0,3-1 32 0,2 1 16 16,2 0-208-16,1 0-32 0,3 0-16 0,-1 3 0 15,0 0-176-15,-1 3 0 0,1 1 0 0,-1 2 128 16,1 2-128-16,-3 2 0 0,-3 2 0 0,0 4 0 16,-1 3 0-16,-2 3 0 0,-3 4 0 0,-2 1 0 15,0 1-240-15,-3 0-80 0,-3 0 0 0,2-2-16 16,0-2 112-16,-2-2 32 0,-3-3 0 0,2-1 0 16,2-2 192-16,-4-1 0 0,1-3 0 0,0-1 0 15,5-5 368-15,0 0 16 0,0 0 0 0,0 0 0 16,0 0-64-16,0 0-16 0,8-6 0 0,3-1 0 15,1-1-304-15,4 0 0 0,1 1 0 0,2-1 0 0,1-1 0 0,0 2 0 16,-2 2 0-16,1 2 0 0,2 0 0 0,-4 1 0 16,2 2 0-16,-2 1 0 0,-3 3 0 0,-1 0 0 15,-2 3 0-15,-1 0 0 0,-3 2 0 0,-2 1 0 16,-3 0 176-16,-3 1-48 0,-3 1 144 0,-3 1 48 16,-3 2 0-16,-2 0 0 0,-1-1 128 0,-2 2 16 15,-2-1 16-15,1 0 0 0,-1-1-288 0,2-1-64 0,-1 0-128 16,1-1 192-16,1-2-192 0,0-1 0 15,2 0 128-15,-2 1-128 16,3-4-1824-16,3-3-416 0,8-3-64 0</inkml:trace>
  <inkml:trace contextRef="#ctx0" brushRef="#br0" timeOffset="191044.34">2068 12525 10127 0,'-2'-8'896'15,"-1"1"-704"-15,3 7-192 0,0 0 0 0,0 0 4288 0,0 0 816 0,-1-5 160 0,1 5 48 16,0 0-3776-16,0 0-768 0,0 0-128 0,0 7-48 0,1 1-160 0,0 4-48 16,2 2 0-16,-1 2 0 0,1 4-224 0,-2 2-160 15,3 3 192-15,-1 3-192 0,1 1 160 0,1 1-160 16,0 0 128-16,2 0-128 16,-1-2-128-16,2 0-128 0,0-3 0 0,3 6-16 15,-5-7-576-15,2-3-112 0,-1-2-32 0,-2-7-12400 16</inkml:trace>
  <inkml:trace contextRef="#ctx0" brushRef="#br0" timeOffset="191306.92">1991 12671 26719 0,'-13'-16'2368'0,"9"8"-1888"15,2-2-480-15,1 0 0 0,1 0 0 0,2 0-128 16,0 1-16-16,3 1 0 0,1-1 464 0,3 2 80 0,1 1 32 0,2 1 0 15,1 1 64-15,2 1 16 0,1 0 0 0,3 2 0 16,2 1-192-16,1 1-48 16,1 2 0-16,1 1 0 0,1 3-80 0,1 0-32 0,-3 1 0 0,-1 2 0 15,-1 2-160-15,-3 2 0 0,-1 2 144 0,-2 1-144 16,-3 2 176-16,-1 2-48 0,-3 2 0 0,-1 0 0 16,-3-1 16-16,-3 0 0 0,-4 0 0 0,-6 10 0 15,-4-5 48-15,-5 1 16 0,-3-1 0 0,-3 2 0 16,-2 1-704-1,-3 1-144-15,-1-2-16 0</inkml:trace>
  <inkml:trace contextRef="#ctx0" brushRef="#br0" timeOffset="191845.95">582 14686 29487 0,'-9'-12'2624'0,"2"-1"-2112"0,2 0-512 0,1 0 0 16,1-1 0-16,5 3 0 15,3-1 0-15,0 1 0 0,2 0 0 0,2 1 128 0,2 3-128 0,2 1 160 16,0 2-160-16,2 4 0 0,1 2 0 0,-3 5 128 15,-1 2-128-15,0 4 0 0,-1 2 0 0,-1 3 0 16,-2 2 0-16,-4 5 0 0,-1 3 0 0,0 5 0 0,-2 4-144 0,-3 0 144 16,-3 0 0-16,2-3 0 0,0-5 0 0,-2-5 0 15,0-4 0-15,0-5 0 0,2-2 0 0,1-5 0 16,2-8 160-16,0 0-32 0,0 0 400 0,0 0 96 16,0 0 16-16,0 0 0 0,11-6-288 0,1-4-48 15,1-3-16-15,4-3 0 0,3 0-288 0,2-2 128 16,0-1-128-16,0 0 0 0,2-1 128 0,-2 1-128 15,-3 3 0-15,1 0 0 16,0 2-288-16,-1 3-160 0,-1 3-48 0,-2 1 0 31,-4-1-1824-31,-2 2-368 0,-3 1-80 0</inkml:trace>
  <inkml:trace contextRef="#ctx0" brushRef="#br0" timeOffset="192219.79">555 14420 18431 0,'-32'-19'816'0,"12"8"160"0,1 0-784 0,1 1-192 16,2 3 0-16,0 1 0 0,3 1 1600 0,1 3 256 0,1 3 64 0,1 2 16 16,-1 1-1232-16,1 5-240 0,3 3-48 0,0 5-16 0,-1 4-80 0,3 5-32 15,2 4 0-15,1 4 0 0,0 4-288 0,3 7 160 16,3 7-160-16,2 6 128 0,1 6-128 0,1 2 0 16,6 0 0-16,2-1 0 0,3-3 0 0,2-6 0 15,2-7 0-15,2-5 0 0,4-5 0 0,1-7 0 16,1-4 0-16,1-7 0 0,2-5 208 0,-1-6 16 31,-2-5 0-31,2-5 0 0,2-3 352 0,2-5 80 16,-2-2 16-16,-1-5 0 0,-1-6-176 0,0-4-48 15,0-5 0-15,-1-3 0 0,-3-3 48 0,-2-7 0 0,-4-6 0 0,-4-6 0 16,-6-4-112-16,-3-6 0 0,-4-4-16 0,-5-1 0 16,-6 0-176-16,-7 1-48 15,-8-1 0-15,-6 4 0 0,-5 3-16 0,-4 5-128 16,-3 7 192-16,-1 9-64 0,-3 9-128 0,0 10 192 0,1 7-192 0,2 9 192 15,1 4-192-15,0 8 0 0,-1 4 0 0,1 6 0 16,-1 6-400-16,3 4 32 0,1 5 16 16,6 4 0-1,5 2-1760-15,5 2-368 0,6-1-64 0</inkml:trace>
  <inkml:trace contextRef="#ctx0" brushRef="#br0" timeOffset="192600.49">1596 14255 35935 0,'4'-31'3200'0,"0"11"-2560"0,0 1-512 0,-1-2-128 15,1 0-816-15,-2 1-176 0,0 1-32 0,-2 3-16 0,-2 3 832 0,-3 3 208 0,-3 1 0 0,-2 5 0 16,-2 0 0-16,-4 5 0 16,-3 4 144-16,1 4-144 0,-1 2 0 0,-1 4 0 0,0 3 0 0,2 1 0 15,1 1-176-15,4 1 32 16,2 0 0-16,2 0 0 0,1 0 144 0,4-3 0 15,2 0-144-15,3-4 144 0,1 2 0 0,1-3-144 16,3-2 144-16,3-2 0 0,2-4-144 0,2 0 144 0,4-2 0 0,1-1-144 16,2-2 144-16,2 1 0 15,-1-1 0-15,1-1-128 0,-2-1 128 0,0 0 0 0,-2 4 0 16,-1 0 0-16,-3 1 0 0,-1 2 0 0,3 0 0 16,-3 2-128-16,-2-2 128 0,-5 3 0 0,-1 0 0 15,-5-8 0-15,3 11 0 0,-3 0 0 0,-2 0 128 16,-1 0-128-16,-3 0 176 0,-3 0-48 15,-3 1 0-15,1 0 0 0,0 1-128 0,0 0 192 0,-1 0-192 0,2 0 192 16,-1 0-560 0,1 0-96-16,0-2-32 0,3-1-8720 0,0-2-1728 0</inkml:trace>
  <inkml:trace contextRef="#ctx0" brushRef="#br0" timeOffset="192867.06">1657 14426 10127 0,'11'-14'448'0,"-4"6"96"0,1-2-544 0,2-4 0 15,3-1 0-15,-1-1 0 0,3-2 2368 0,1-1 352 0,0-1 80 0,1 0 16 16,0-1-1056-16,0 1-208 15,-2 0-32-15,0 0-16 0,-3 2-384 0,-1 0-80 16,-3-1-16-16,0 2 0 0,-3-1-320 0,-3 2-64 16,-2 0 0-16,-1 4-16 0,-2 1-112 0,0 2-32 15,-1 3 0-15,-2 0 0 0,2 2-80 0,4 4-16 16,-9-2 0-16,1 2 0 0,0 2-224 0,0 3-160 16,0 2 192-16,2 3-192 0,-2 1 0 0,1 3 0 15,2 1 0-15,-1 2-144 0,3-1 144 0,1 1-160 16,1-2 160-16,3 2-160 0,1 0 160 0,4 1 0 0,-3-1 0 0,4-2 0 15,2-2 0-15,1 0-128 0,0-2 128 0,3-1 0 32,3-3-496-32,1-2-16 0,1-2 0 0,4-5 0 15,2-2-1472-15,2-6-288 0,-2-3-64 0,0-5-9760 0</inkml:trace>
  <inkml:trace contextRef="#ctx0" brushRef="#br0" timeOffset="193649.83">2213 13865 22287 0,'-12'-8'976'0,"4"5"224"16,-2-1-960-16,-1 3-240 15,0 0 0-15,-2 2 0 0,-1 1 1376 0,1 3 224 0,0 0 64 0,1 2 0 0,-1-1-688 0,2 5-128 16,1 5-16-16,1 0-16 0,1 1-496 0,2 0-112 16,4 3-16-16,2 0 0 0,0 0-192 0,2 1 0 15,3 0 0-15,1 0 0 0,2-1 0 0,1-1 0 0,-1-3 0 0,3-2 0 16,2-2 0-16,0-2 0 16,2-1 0-16,1-4 0 0,-1-3 0 0,1-3 0 15,1-3 0-15,-2-4 144 0,1-2-16 0,-1-4 0 16,1-4 0-16,-3-4 0 0,-2-4 0 0,-1-5 0 15,-2-5 0-15,1-3 0 0,-4-2-128 0,-1-2 160 16,-1-2-160-16,0-3 160 0,-5-1-160 0,0-1 0 16,-1 3 0-16,0 3 0 0,-1 2 0 0,1 6 0 0,-1 8 0 0,-1 5 0 15,1 1 208-15,-1 6 16 0,0 5 0 0,1 3 0 16,-1 4 160-16,5 4 16 0,0 0 16 0,-5 5 0 16,0 4-288-16,3 3-128 15,0 3 0-15,2 6 128 0,2 4-128 0,1 2-224 16,1 2 48-16,1 4 16 0,2 2 160 0,0 3 0 0,1 2-144 0,1 0 144 15,0-2 0-15,1-2 0 0,0-3 0 0,2-3 0 16,3-2 0-16,-2-5 0 0,-1-4 0 0,0-2 0 16,3-4 0-16,-2-3 0 0,-1-4 0 0,0-4 0 15,-1-3 0-15,2-4 0 0,-1-5 144 0,-2-2-144 0,0-4 176 0,-1-6-48 16,1-6 0-16,0-3 0 0,-5 0-128 0,2-4 192 16,0 0-192-16,-2 2 192 0,-1 1-192 0,1 4 0 15,-1 2 0-15,0 6 0 0,-2 3 0 0,-1 4 0 16,-1 2 0-16,0 11 0 0,0 0 0 0,0 0 0 15,0 0 0-15,0 0 0 0,0 0-144 0,-3 12 144 16,0 2-192-16,3 3 192 0,1-1-176 0,1 1 176 16,-1-2-160-16,3 1 160 0,2 0 0 0,-1-1 0 15,-1-1-128-15,4-1 128 16,2 0 0-16,-1-2 0 0,-4-3 0 16,3-3 0-16,1 0 0 0,1-2 0 0,1-3 0 0,1-2 0 15,0-4 0-15,0-3 0 0,0-2 0 0,0-3 0 16,1-3 0-16,0-3 128 0,-1-3-128 0,-1-4 160 15,-1-2-160-15,-1 0 160 0,1 3-160 0,-2 0 160 16,-1 2-160-16,-2 4 0 0,-2 6 0 0,0 2 0 16,-1 2 0-16,-2 10 0 0,0 0 0 0,0 0 0 0,0 0 0 0,0 0 0 15,0 0-144-15,2 13 144 0,0 4-384 0,2-1 16 16,0 0 16-16,1-1 0 0,2-1 0 0,0-1 0 16,0 0 0-16,2-2 0 0,2-2 176 0,0-1 48 15,-1-2 0-15,1-3 0 0,0-3 128 0,-1-2 0 16,0-3 0-16,-1-1-128 0,-1-3 128 0,-1-2 0 15,-1-2 0-15,-2-3 0 0,-1-1 208 0,-1-3-16 16,-2-1-16-16,-1-1 0 0,-2 0 128 0,-1 0 16 16,-2 1 16-16,-2 2 0 0,-3 3-192 0,-1 3-144 0,0 3 192 0,-1 3-192 15,-1 3 0-15,-1 3 0 0,1 4 0 16,-1 4 0 0,-1 3-1408-16,0 2-320 0,-1 3-80 0,3 3-11808 0</inkml:trace>
  <inkml:trace contextRef="#ctx0" brushRef="#br0" timeOffset="193910.95">3043 13557 22575 0,'0'0'992'0,"10"1"224"0,-10-1-976 0,11-1-240 0,-1-1 0 0,-1 0 0 16,-9 2 1168-16,10-4 192 0,-1-2 48 0,0-1 0 16,-2-2-160-16,2 0-32 0,1-2 0 0,1 0 0 0,1-2-368 0,1-3-80 15,0-2 0-15,1 0-16 0,-2 2-240 0,0 1-32 16,-2 1-16-16,0 3 0 0,-2 1-240 0,0 2-48 15,0 3-16-15,0 2 0 0,-8 3-160 0,9-1 0 16,-9 1 0-16,9 2 0 0,0 1 0 0,0 1 0 16,0 2 0-16,-2 1 0 0,0 1-128 0,0-1 128 15,-1-2 0-15,1 1 0 0,-1-1 0 0,-6-5 0 16,0 0 0-16,8 4 0 0,-8-4-256 0,0 0 32 16,8-2 0-16,-8 2 0 15,5-8-560-15,-1-2-112 0,-2-1-32 0,-2-2 0 16,-1-2-1888-16,-2-3-368 0</inkml:trace>
  <inkml:trace contextRef="#ctx0" brushRef="#br0" timeOffset="194036.4">2726 13019 12895 0,'-17'3'1152'0,"-1"1"-928"0,1 1-224 0,1 2 0 16,3 2 128-16,-1 3 0 0,-3 2-128 0</inkml:trace>
  <inkml:trace contextRef="#ctx0" brushRef="#br0" timeOffset="194178.68">2302 13498 27647 0,'-16'-6'1216'0,"7"2"256"0,1 1-1168 0,1 1-304 16,7 2 0-16,0 0 0 0,-5-6 1104 0,5 6 176 16,1-10 16-16,6 2 16 0,3-2-752 0,5-1-160 15,4-4-16-15,7 1-16 0,7 0-368 0,4-3 0 16,5 0 0-16,1-3-14976 15</inkml:trace>
  <inkml:trace contextRef="#ctx0" brushRef="#br0" timeOffset="196302.25">2201 14878 11967 0,'-5'-8'1072'0,"1"0"-864"16,0 1-208-16,0-2 0 0,1-1 800 0,0-1 112 15,1 0 32-15,-1 0 0 0,2 0 304 0,1 1 64 16,1 0 16-16,-1 10 0 0,4-9-176 0,-4 9-16 16,0 0-16-16,7-3 0 0,1 3-560 0,2 4-112 15,1 4-32-15,0 4 0 0,2 4-288 0,0 2-128 16,2 1 128-16,0 2-128 0,0 1 0 0,3 0 128 16,2 0-128-16,0 1 0 0,-1-1 0 0,1-1 128 15,0-1-128-15,-2-3 0 0,-4-1 0 0,0-4 0 16,-2-3 0-16,-2-3 0 0,-2-1 144 0,-8-5-144 15,9 1 160-15,-9-1-160 0,0 0 752 0,6-9 48 16,0-1 16-16,-3-4 0 0,-2-4 208 0,-1-3 32 0,0-2 16 0,-1-2 0 16,-2-2-480-16,0-2-80 15,-2-4-32-15,2 0 0 0,0 0-288 0,-3 1-48 0,1 1-16 0,0 3 0 16,1 5-128-16,-2 4 0 16,0 2 0-16,2 5 128 0,2 4-128 0,2 8 0 15,0 0 0-15,0 0 0 0,0 0-384 0,0 0-16 16,0 0 0-16,0 0 0 15,0 0-2240-15,6 11-448 0</inkml:trace>
  <inkml:trace contextRef="#ctx0" brushRef="#br0" timeOffset="196753.22">2642 14448 11055 0,'-2'-10'976'0,"0"-1"-784"15,0-1-192-15,5 1 0 0,0 0 2624 0,1 0 496 16,2 0 80-16,0 3 32 0,1 2-1840 0,1 2-368 15,2 1-80-15,0 2-16 0,-1 3-608 0,4 4-112 16,-1 2-16-16,1 2-16 16,0 2-176-16,1 2 0 0,1 4 0 0,-2 1 0 0,0-1 128 0,-1 5-128 15,0 4 128-15,-1 0-128 0,-1 2 0 0,-1-2 128 16,0 1-128-16,-3-4 0 0,-3-4 128 0,-2-4-128 16,-1-2 0-16,-1-4 128 0,1-10-128 0,0 0 128 15,0 0-128-15,0 0 128 0,0 0 64 0,-6-6 0 16,-1-4 0-16,3-4 0 0,2-4 128 0,1-3 48 15,0-4 0-15,2-2 0 0,1-5-240 0,0-2-128 16,0-3 160-16,2 1-160 0,0-1 0 0,0 2 0 16,1 5 0-16,-1 4 0 0,-2 5 0 0,0 4 0 15,-2 3 0-15,1 4 0 0,-1 10 192 0,0 0-64 0,0 0-128 0,0 0 192 16,0 0-192-16,-4 10 128 16,0 2-128-16,0 4 0 0,-1 2 0 0,2 4 0 15,1 2 0-15,-1 2 0 0,2 1 0 0,2-3 128 0,2-2-128 0,1-1 0 0,0-1 0 0,4-2 0 31,3 0 0-31,-2-3 0 0,0-3 0 0,1-2 0 0,2-2 0 0,-1-2 0 0,0-2 128 0,1-2-128 16,0-3 0-16,1-2 144 0,1-3-144 0,1 0 160 16,0-3-160-16,2-2 160 15,-1-3-736 1,0-3-160-16,-1 1-32 0,-1-2-12208 0</inkml:trace>
  <inkml:trace contextRef="#ctx0" brushRef="#br0" timeOffset="196994.41">3050 14129 23039 0,'-15'-13'2048'0,"7"7"-1648"0,2-2-400 0,2 2 0 16,0-1 336-16,4 7-16 15,0 0 0-15,0-8 0 0,0 8 192 0,3-7 16 16,-3 7 16-16,10-5 0 0,1 2-160 0,0 3-48 0,0 2 0 0,2 2 0 16,0 3-64-16,2 4-16 15,-1 3 0-15,1 3 0 0,0 2-112 0,1 3-16 0,-4 4-128 0,0 4 192 16,-2 3-32-16,-1 5-16 0,-1 3 0 0,-1 1 0 15,-1-2-16-15,-2 1 0 0,0-2 0 0,-4-3 0 16,-3-2-128-16,-1-2 192 16,-4-1-192-16,-1-4 192 0,0-2-192 0,-2-1-192 0,-3-2 32 0,2-2 16 15,0-1-512 1,0-2-112-16,-2-3 0 0,-1-3-11568 0</inkml:trace>
  <inkml:trace contextRef="#ctx0" brushRef="#br0" timeOffset="197277.77">2621 14295 19343 0,'-10'-3'1728'0,"1"1"-1392"16,9 2-336-16,-10 2 0 0,1 1 496 0,2 2 16 15,3 3 16-15,-1 3 0 0,1 2-48 0,0 6-16 31,3 3 0-31,2 4 0 0,2 3-256 0,2 3-48 0,2 1-16 0,4 1 0 0,2 1-144 0,0 2 192 16,3 4-192-16,2 1 192 0,3-3-192 0,0-1 0 16,1-4 0-16,2-3 0 0,0-4 0 0,2-3 0 15,0-4 0-15,2-4 128 0,-1-4-128 0,1-3 160 16,-5-4-160-16,-1-2 160 0,-2-5-304 16,-3-3-64-16,0-4-16 0</inkml:trace>
  <inkml:trace contextRef="#ctx0" brushRef="#br0" timeOffset="197906.87">2051 14630 22111 0,'-10'-2'976'0,"3"1"208"0,-3 1-944 0,2 0-240 15,8 0 0-15,0 0 0 0,0 0 544 0,0 0 64 16,0 0 16-16,0 0 0 0,6-7-320 0,3 0-64 16,4-2-16-16,3-2 0 15,2-1-16-15,5-4 0 0,2 1 0 0,3-2 0 0,0 0-208 0,2-1 144 16,0 1-144-16,1-1 128 31,4-1-1936-31,-2 1-400 0</inkml:trace>
  <inkml:trace contextRef="#ctx0" brushRef="#br0" timeOffset="198378.37">3656 14316 22687 0,'0'0'1008'0,"-1"-6"208"0,-2-1-976 0,3 7-240 0,0 0 0 0,0-7 0 15,0 7 704-15,0 0 112 16,6-7 16-16,-6 7 0 0,0 0-160 0,10-1-32 0,-1 3 0 0,0 3 0 15,-1 0-352-15,0 4-80 0,0 1-16 0,-1 1 0 16,-2 1-192-16,-4 2 176 0,0 2-176 0,-1 0 160 16,0 2-160-16,-2-1 160 0,-2 1-160 0,-3 0 160 15,-2-1-816-15,1 0-176 0,-2-2-16 0,1-2-11296 16</inkml:trace>
  <inkml:trace contextRef="#ctx0" brushRef="#br0" timeOffset="198917.12">3813 13657 28159 0,'0'0'1248'0,"0"0"256"0,0 0-1200 0,0 0-304 16,0 0 0-16,0 0 0 0,6 7 0 0,-2 3-192 16,1 3 16-16,-1 3 16 0,2 1 160 0,-1 3-128 15,2 2 128-15,-1 1-128 0,-1 0 128 0,0 1 0 16,1 0 0-16,-1-1 0 0,0-1 0 0,0-3 0 15,-2-3 0-15,2-3 0 0,-2-2 0 0,-3-11 0 16,3 9 128-16,-3-9-128 0,0 0 192 0,0 0-48 16,0 0 0-16,0 0 0 0,-1-11 288 0,0-4 48 0,0-4 16 0,0-3 0 15,-1-3-240-15,1-4-64 16,0-2 0-16,-2-2 0 0,0-2-192 0,1 1 176 0,0 1-176 16,0 3 160-16,-1 4-160 0,1 5 0 0,2 6 0 15,0 4 0-15,1 2 0 0,-1 9 0 16,0 0 0-16,0 0 0 0,0 0 0 0,10 9 0 0,-1 2 0 0,2 2 0 15,1 3-160-15,0 3 160 0,-1 0-208 0,1-1 80 0,0 1 128 0,0 0 0 16,1-1 0-16,-4 0 0 0,2-1 0 16,-1-4 0-16,0-2 0 0,0-2 0 0,-1-4 0 15,-9-5 0-15,10 0 0 0,-1-2 0 0,-3-3 224 0,0-3-32 16,-3-4 0-16,1-4 0 0,-1-1 240 16,-1-5 32-16,-2-4 16 0,0-1 0 0,-2-3-160 0,-1-2-48 0,1-2 0 15,0 1 0-15,0 0-144 0,0 2-128 0,-1 4 144 0,2 5-144 16,1 4 0-16,1 4 0 15,1 4 0-15,-2 10 0 0,0 0 0 0,0 0 0 16,0 0 0-16,9 1 0 0,1 5 0 0,1 2-208 16,0 3 64-16,0 4 16 0,0 0 128 0,0 2-128 15,1-1 128-15,2 2-128 0,0-1 128 0,0 1 0 16,-1-3 0-16,2 0 0 0,-1-1 0 0,0-3 0 0,0-2 0 0,-2-2 0 31,0 0-512-31,0-3-64 0,-1 0 0 0,1-4-8960 0,-1-3-1776 0</inkml:trace>
  <inkml:trace contextRef="#ctx0" brushRef="#br0" timeOffset="199329.84">4422 13184 20271 0,'-6'-19'896'0,"5"9"192"0,4 0-880 0,0 0-208 16,1-1 0-16,2 1 0 0,-1 0 752 0,2 3 96 15,-1 0 32-15,3 3 0 0,1 2-64 0,1 2-16 16,-1 2 0-16,2 3 0 0,1 4-496 0,0 2-112 15,-1 1 0-15,2 4-16 0,-4 2-176 0,-1 3 128 0,0 2-128 0,-3 1 128 16,-2 1-128-16,-1 1 0 16,0 2 144-16,-1-3-144 0,-1-3 128 0,1-3-128 0,-1-3 160 0,0-4-160 15,0-3 144-15,-1-9-144 16,0 0 128-16,0 0-128 0,0 0 192 0,0 0-32 0,2-8-16 0,-1-4 0 16,0-3 80-16,-1-5 16 0,0-3 0 0,-1-2 0 31,0-4-48-31,1-2-16 0,-3-2 0 0,2 1 0 0,0 0-176 0,-1 2 0 0,0 1 0 15,0 3 128 1,0 1-128-16,2 7 0 0,0 3 0 0,0 4 0 16,2 4 208-16,-2 7-32 0,0 0-16 0,0 0 0 0,0 0 32 0,1 10 0 15,0 5 0-15,1 4 0 0,0 2-192 0,1 2 0 16,2 1 0-16,0 1 128 0,1-1-128 0,2 3 0 16,1-1 0-16,1-3 128 0,0-2-128 0,2-1 0 15,0-1 0-15,2-2 0 0,-1 0 0 0,0-4 0 16,0-2 0-16,2-2 0 0,-3-4 0 0,-1 0 128 15,-1-3-128-15,1-2 128 0,0-3-128 0,0-3 0 16,-2-4 0-16,2-2 0 16,-1-2-1776-16,0-3-384 0</inkml:trace>
  <inkml:trace contextRef="#ctx0" brushRef="#br0" timeOffset="199613.55">4875 12756 16575 0,'-8'-10'1472'15,"3"0"-1168"-15,0 0-304 0,2 1 0 0,2 2 2304 0,1 7 384 0,0-8 96 0,0 8 16 16,0 0-1648-16,7-5-320 0,0 2-64 0,2 3 0 16,0 2-432-16,1 3-80 0,1 1 0 0,2 4-16 15,2 3-112-15,3 4 0 0,1 2-128 0,-1 3 192 0,0 1-32 0,-2 5-16 16,0 6 0-16,-2 4 0 0,-1 0-16 0,-1 2 0 15,-4-2 0-15,1 0 0 0,-2-3 32 0,-3-1 0 16,-2-1 0-16,-3-1 0 0,-2-3-32 0,-2-2 0 16,-2 1 0-16,-2-4 0 0,-2-1-256 0,-2-1-64 15,-3-1-16-15,1-2 0 16,-2-2-1568-16,0-1-304 0,-3-2-64 0</inkml:trace>
  <inkml:trace contextRef="#ctx0" brushRef="#br0" timeOffset="199865.28">4282 12982 23951 0,'-15'-11'2128'0,"8"8"-1696"0,7 3-432 0,0 0 0 0,0 0 0 0,-7 1-144 0,7-1 0 0,-4 10 0 15,3 2 144-15,3 6 224 16,1 5-48-16,2 3-16 0,3 4 160 0,3 4 16 0,3 3 16 0,2 3 0 15,2 2-80-15,1 3-16 0,0 1 0 0,6 3 0 0,2-2-256 0,2-3 160 16,-1-6-160-16,3-2 128 0,1-6-128 16,3-2 128-16,2-4-128 0,0-4 128 15,1-5-128-15,-1-4 0 0,-3-4 0 0,-1-7-7840 16,-2-5-1632-16</inkml:trace>
  <inkml:trace contextRef="#ctx0" brushRef="#br0" timeOffset="201158.57">676 17086 18431 0,'0'0'1632'0,"-1"-7"-1312"32,-1-1-320-32,1-2 0 0,1-2 624 0,2 0 48 0,1 1 16 0,2-2 0 0,-1-3 624 0,3 2 128 15,1 0 32-15,1 1 0 0,0 0-416 0,0 4-80 16,-1 0-16-16,0 2 0 0,1 3-544 0,-9 4-112 16,11 1-32-16,-1 3 0 0,-1 2-272 0,-1 3 0 15,-3 2 128-15,1 2-128 0,-2 2 0 0,0 2 0 0,0 0 128 0,-2 1-128 31,-1 2 0-31,0-1 0 0,-1 0 0 0,-1-1 0 16,1-2 128-16,-1-1-128 16,0-2 0-16,1-2 0 0,0-11 128 0,0 9-128 15,0-9 0-15,0 0 0 0,0 0 0 0,0 0 0 16,0 0 0-16,7 4 0 0,-7-4 0 0,13 1 0 16,-1-2 0-16,0-1 0 0,0-2 0 0,0 2 0 0,-1 0 0 0,0 1 0 15,0 2 0-15,0 1 0 0,0 0 0 0,0 3 0 16,-2 0 0-16,-2 1 0 0,0-1 0 0,-7-5 0 15,4 10 0-15,-1-1 0 0,-3 0 128 0,-4 0-128 16,0-1 240-16,-2 2-16 0,-2 0 0 0,-1 0 0 16,-1 0 48-16,-1-1 16 0,-1-1 0 0,-2 0 0 0,-1 1-128 0,0 0-32 15,-2-1 0-15,1-1 0 0,0 0-128 0,1-2 0 16,0-1 144-16,-1-2-144 16,3-3-352-16,2-1-144 0,2-3-16 0,2-2-9152 15,-1-3-1840-15</inkml:trace>
  <inkml:trace contextRef="#ctx0" brushRef="#br0" timeOffset="201648.72">663 16698 18767 0,'-20'-4'832'0,"9"2"176"0,-1-2-816 0,-1 2-192 15,-1 0 0-15,0 1 0 0,1 1 752 0,0 1 96 16,-1 0 32-16,2 1 0 0,-1 0-224 0,2 2-32 0,0 0-16 0,3 3 0 16,-2 1-64-16,1 3-16 0,1 3 0 0,1 1 0 15,0 3-80-15,0 0 0 0,2 2-16 0,0 3 0 16,1 1-192-16,1 4-48 0,1 1 0 0,2 4 0 16,-3 4 0-16,6 5-16 0,0 1 0 0,1 4 0 15,1 4-176-15,1-1 160 0,2 1-160 0,2-2 160 16,2 0-160-16,2-2 0 0,4-2 0 0,2-4 0 15,3-5 0-15,2-3 128 0,3-2-128 0,1-5 0 0,0-4 144 16,-1-5-144-16,2-4 160 0,2-4-160 0,2-5 272 0,2-4-32 16,2-3-16-16,0-5 0 0,3-4 16 0,2-4 0 15,1-6 0-15,-3-6 0 0,-5-4-32 0,-2-3 0 16,-2-4 0-16,-2-1 0 0,-4-4 128 0,-3-1 32 0,-5 0 0 0,-5-4 0 16,-3-3 80-16,-8 0 32 0,-3-2 0 0,-7 1 0 15,-4 0-48-15,-5-1-16 16,-7-2 0-16,-4 0 0 0,-6 0 0 0,-5 2 0 15,-5 3 0-15,-1 7 0 0,0 8-32 0,1 9 0 16,-1 6 0-16,3 8 0 0,1 5-32 0,4 6-16 0,1 4 0 0,-1 6 0 16,0 3-336-16,1 4 0 0,-2 4 0 0,5 3-128 15,4 2 0-15,4 2 0 0,6 3 0 0,2 2 0 16,5 1-1216 0,4-1-224-16,4-1-48 0,4 1-9264 0,4 0-1856 0</inkml:trace>
  <inkml:trace contextRef="#ctx0" brushRef="#br0" timeOffset="212607.14">1668 16518 7359 0,'0'0'320'0,"-5"-5"80"0,1 0-400 0,0-1 0 15,4 6 0-15,-4-8 0 0,-1-1 1728 0,2 0 256 16,0 1 48-16,0 1 16 0,-1-1-768 0,1 1-160 16,-1 1-32-16,4 6 0 0,0 0-112 0,-4-8-16 15,0 2-16-15,4 6 0 0,0 0-112 0,0 0-32 0,0 0 0 0,0 0 0 16,0 0-256-16,-3 9-48 16,-1 2-16-16,3 2 0 0,0 4-320 0,2 2-160 15,1 0 160-15,1 2-160 0,-1 0 0 0,1 1 0 0,3 0 0 16,-1 1 0-16,1 0 0 0,1 1 0 0,3-5 0 0,1 0 0 15,0-2 0-15,1-1 0 0,0-1 0 0,2-1 144 16,-1-4-144-16,2-3 0 0,-1-1 0 0,3-3 0 16,-5-2 0-16,1-2 160 0,-1-2 16 0,2-3 0 15,-1-3 176-15,2-3 32 0,1-3 16 0,-2-2 0 16,0-1-64-16,-3-4-16 16,-3-5 0-16,0 0 0 0,-3-1 0 0,-2-1-16 0,-4-2 0 0,-1-1 0 0,-1-1-16 0,-5 0 0 15,-5-1 0-15,-3 2 0 0,-1 1-32 0,-1 3-16 16,1 1 0-16,-2 5 0 0,0 3 112 0,-2 4 32 15,2 3 0-15,-1 2 0 0,0 3-64 0,1 5-16 16,2 2 0-16,0 2 0 0,2 3-304 0,0 3 160 16,6 0-160-16,-1 4 128 0,0 3-128 0,2 2 0 31,3 2 0-31,0 2-176 0,2 0 176 0,2 0-208 16,1 0 80-16,2-2 128 0,1-1-160 0,2-1 160 0,0-2 0 0,4-3-144 0,-1-2 144 0,0-2 0 15,2-3-144-15,2 0 144 0,4-2 0 0,-1-2-144 16,0-2 144-16,0-1 0 0,1-1 0 0,1-2 0 15,1-4 0-15,-2-2 0 0,-2 0 0 0,2-1 0 0,-3-1 0 0,0-1 0 32,-1-1-512-32,0 1-80 0,-1 0-32 0,0-1-9296 0,0 2-1856 0</inkml:trace>
  <inkml:trace contextRef="#ctx0" brushRef="#br0" timeOffset="214108.7">2172 16234 17503 0,'-2'-4'1552'0,"-1"-2"-1232"0,1-2-320 0,0 0 0 15,1-1 496-15,2-6 32 16,2 1 16-16,2 1 0 0,1 1 224 0,0 1 64 0,2 1 0 0,2 2 0 15,-1 3-208-15,2 3-48 0,-1 3 0 0,-1 3 0 16,1 3-336-16,-2-1-80 0,2 3-16 0,-2 2 0 16,0 2-144-16,1 3 128 0,-1 0-128 0,0 3 128 15,-1 2-128-15,1-1 0 0,0-1 0 0,-3 0 128 16,1-2-128-16,-3-2 0 0,-1-3 0 0,0-2 0 16,-2-1 0-16,2-3 0 0,-2-6 0 0,0 0 128 0,0 0 16 15,0 0 0-15,0 0 0 0,1-6 0 0,-1-4 32 16,0-3 0-16,1-5 0 0,1-2 0 0,0-2-176 0,1-12 0 15,-1 0 144-15,1 1-144 0,-3 2 0 0,-2 2 128 16,1 1-128-16,-1 5 0 0,0 3 0 0,1 6 128 16,1 3-128-16,0 3 0 0,0 8 304 0,0 0-16 15,0 0 0-15,0 0 0 0,3 11-128 0,2 3-32 16,-3 2 0-16,2 1 0 0,3 1-128 0,1 1 0 16,-2 1 0-16,0-7 0 0,0 1 0 0,4 0 0 15,-1 0 0-15,2-2 0 0,0-1 0 0,1-1 0 16,-1-3 0-16,0-1 0 0,-1-3 0 0,2-2 0 0,-1-3 0 0,0-2 0 47,1-5-304-47,4-4-80 0,0-3-32 0,0-1-7792 0,-4-4-1568 0</inkml:trace>
  <inkml:trace contextRef="#ctx0" brushRef="#br0" timeOffset="214298.81">2514 15754 20271 0,'0'0'1792'0,"0"0"-1424"0,0 0-368 0,0 0 0 31,0 0 448-31,0 0 0 0,0 0 16 0,0 0 0 16,10-2-144-16,2 3-48 0,-1 1 0 0,5 4 0 0,1 2 192 0,2 2 48 16,2 2 0-16,1 3 0 0,1 4-128 0,-3 2-32 15,0 2 0-15,-3 2 0 0,1 1-80 0,-4 4-16 16,-3 3 0-16,-2 1 0 0,-4 0-80 0,-2-9-32 16,-3 1 0-16,-1 1 0 0,-2 1-144 0,-2-1 0 15,-4 0-160-15,-5 10 160 16,-1-4-848-16,-1-3-80 0,-4-4-16 0</inkml:trace>
  <inkml:trace contextRef="#ctx0" brushRef="#br0" timeOffset="214551.17">2048 16046 16575 0,'0'0'736'0,"-6"-1"160"15,-5 1-720-15,3 2-176 0,0 2 0 0,2 2 0 0,0 2 880 0,-1 3 144 0,1 3 16 0,2 3 16 16,3 5-736-16,3 3-128 0,2 1-48 0,2 3 0 0,3 1-16 16,1 3 0-16,0 2 0 0,3 0 0 15,1 1 80-15,3-1 16 0,2-2 0 0,2-2 0 16,1-2-224-16,3-4 128 0,1-3-128 0,2-3 0 16,0-4 176-16,2-3-176 0,1-3 192 0,2-4-192 0,2-2 160 15,-1-4-160-15,-2-5 128 0,0-4-10256 16</inkml:trace>
  <inkml:trace contextRef="#ctx0" brushRef="#br0" timeOffset="-214710.32">3093 15890 28671 0,'0'0'1280'0,"0"0"256"0,0 0-1232 0,0 0-304 0,0 0 0 0,0 0 0 16,7 5 0-16,-1 3-192 0,2 3 16 0,-2 0 16 15,-1 0 160-15,0 1 0 0,0 2 0 0,-2 3 0 16,0 1 0-16,0 2 0 0,-2 2 0 0,-1 10 0 31,-3-1-448-31,1-4-128 0,-1-1 0 0</inkml:trace>
  <inkml:trace contextRef="#ctx0" brushRef="#br0" timeOffset="-214064.05">3460 15467 17503 0,'0'0'1552'0,"-1"-5"-1232"0,1-2-320 0,0 2 0 15,0 5 1072-15,0 0 144 0,0 0 48 0,0 0 0 16,0 0-272-16,0 0-48 0,0 0-16 0,0 0 0 0,6 6-448 0,0 2-96 16,0 2 0-16,2 1-16 0,3 2-160 0,-4 0-16 15,1 2-16-15,1-1 0 0,0 1-176 0,0 0 128 16,2-1-128-16,0-1 128 0,0 0-128 0,0-2 0 31,0-1 0-31,0-2 0 0,-1-2 0 0,0-1 0 0,-1-2 144 0,0-2-144 0,0-3 432 0,1-2 16 16,-3-2 0-16,1-2 0 0,-1 0-16 0,-1-4 0 15,0-2 0-15,-3-1 0 0,-1-3-208 0,-2-1-32 16,-2-2-16-16,-1 0 0 0,-3 0-176 0,0-1 128 16,-3 0-128-16,-1 1 128 0,-1 1-128 0,0 3 128 15,-2 0-128-15,2 4 128 16,-1 1-128-16,1 4 0 0,1 1 0 0,1 3 0 0,1 2 0 0,2 2 0 15,-1 0 0-15,1 2 0 0,1 2-128 0,2 2 128 16,0-1-160-16,3-5 160 0,-2 7-128 0,2 1 128 16,0-2 0-16,1 1-144 0,2 0 144 0,0-2 0 0,1 1 0 0,1-2-128 15,0-1 128-15,2-1 0 0,-1 1 0 0,1-2-128 16,1-1 128-16,0-1 0 16,0-2 0-16,1 0 0 0,0-1 0 0,0-1 0 0,-2 0 0 0,2-1 0 15,2 0-320 1,-2-1-128-16,1-1-16 0,1 1-8528 0,0-1-1696 0</inkml:trace>
  <inkml:trace contextRef="#ctx0" brushRef="#br0" timeOffset="-213576.4">3939 14974 23951 0,'0'0'2128'0,"0"-6"-1696"15,0-1-432-15,2 1 0 0,0 0 288 0,3 1-32 16,-1 0 0-16,2 1 0 16,0 1-48-16,1 1-16 0,0 2 0 0,1 3 0 0,0 0-192 0,1 2 0 15,-2 4 128-15,2 1-128 0,0 1 0 0,-1 3 0 16,-1 3 128-16,0 2-128 0,-2 0 0 0,0 2 0 0,-2 1 128 0,0 0-128 16,0 0 0-16,-1-1 0 15,-1-2 128-15,-1-4-128 0,-1-1 0 0,0-3 0 0,0-3 128 0,0-1-128 16,1-7 0-16,0 0 176 15,0 0-176-15,0 0 160 0,0 0 80 0,1-6 16 0,0-1 0 0,0-4 0 16,0-2-256-16,1-4 176 0,1-3-176 0,1-2 160 16,-1-2-160-16,-1-2 0 0,0-3 0 0,0 0 128 15,0 2-128-15,-2-1 0 0,0 2 0 16,1 2 128-16,0 2-128 0,0 3 128 0,-1 4-128 0,-1 3 128 0,0 2 240 0,0 2 32 16,0 3 16-16,1 5 0 0,0 0-32 0,0 0-16 31,-5 5 0-31,2 3 0 0,0 2-240 0,-1 3-128 0,1 0 160 0,0 2-160 0,1 2 0 0,2 1 0 15,2 0 0-15,1 2 0 0,1 0 0 0,2-1 0 16,-1-3 0-16,3 1 0 0,1-2 0 0,1-1 0 31,2 1 0-31,0-3 0 0,0-1 0 0,1-3 0 0,1-1 0 0,0-3 0 0,1-1 0 0,1-3 128 16,-2-1-128-16,7-3 0 16,-2-3-272-16,-2-3-160 0,-3-2-16 0,1-3-13024 0</inkml:trace>
  <inkml:trace contextRef="#ctx0" brushRef="#br0" timeOffset="-213339.62">4196 14685 23039 0,'0'0'1024'0,"0"0"192"0,0-4-960 0,0 4-256 0,2-6 0 0,-2 6 0 16,5-3 544-16,-5 3 64 0,8-1 16 0,1 3 0 0,2 1-16 0,2 3 0 15,1 2 0-15,0 1 0 0,2 4-64 0,-2 2-16 16,0 1 0-16,-1 4 0 0,1 3-256 0,0 2-48 16,0 1-16-16,-1 1 0 0,-2 3-80 15,-1 1-128-15,-2 0 176 0,-1 0-176 0,-3-2 0 0,-1 1 0 16,-3-1 0-16,-2-3 0 0,-2-2-256 0,-3-2-48 16,-2-2-16-16,-3 7 0 15,0-3-608-15,0-6-128 0,-1-3-32 0</inkml:trace>
  <inkml:trace contextRef="#ctx0" brushRef="#br0" timeOffset="-213104.15">3708 14921 22047 0,'-14'-6'976'0,"8"5"208"0,1 0-944 0,0 1-240 16,1 1 0-16,-1 2 0 0,2 3 320 0,0 3 0 15,1 3 16-15,2 3 0 0,1 5 48 0,2 3 0 16,1 3 0-16,4 4 0 0,1 3-256 0,2 1-128 0,2 1 160 0,4 3-160 16,0 0 128-16,5 0-128 0,1-2 0 0,0 1 0 15,0-1 128-15,-1-6-128 0,0-3 0 0,2-4 0 16,0-4 192-16,0-4-64 0,-1-3-128 0,10 0 192 16,-4-6-592-16,-2-6-128 15</inkml:trace>
  <inkml:trace contextRef="#ctx0" brushRef="#br0" timeOffset="-211764.28">2261 17655 17503 0,'0'0'1552'0,"0"0"-1232"0,-4-3-320 0,4 3 0 15,0 0 1088-15,0 0 176 0,0 0 16 0,0 0 16 16,0 0-416-16,0 8-96 0,-1 0-16 0,2 2 0 16,0 2-304-16,2 2-64 0,2-1-16 0,0 1 0 15,2 0-192-15,1 1-32 0,0 0-16 0,3 0 0 16,1 1-144-16,1 0 0 0,-1 0 0 0,0 0 128 15,1 1-128-15,-1-2 0 0,-2-1 0 0,5 4-176 16,0-4-480-16,-1-2-112 0,-7-4 0 0,0-2-16 16,2-3-1328-16,-9-3-256 0,0 0-48 0</inkml:trace>
  <inkml:trace contextRef="#ctx0" brushRef="#br0" timeOffset="-211385.95">2324 17761 17727 0,'-18'-23'784'0,"11"13"176"0,-2-1-768 0,-1-1-192 0,-2-2 0 0,-2 1 0 0,-1 0 1328 0,2 1 224 15,1 1 48-15,2 1 16 0,1 0-512 0,2 1-96 16,1 2-32-16,3-1 0 0,2 0-480 0,1 2-112 16,3 0 0-16,3 1-16 0,0-1-176 0,3 2-48 15,2 0 0-15,0 2 0 0,-1 0-144 0,0 2 0 16,1 2 0-16,2 3 0 0,-1 0 0 0,1 4 0 0,0 2 0 16,0 3 0-16,0 4 0 0,-3 2 0 0,-2-1 0 0,-1 2 0 15,-3 0 0-15,1-1 0 16,-2-2 0-16,-2-3 0 0,-2-2 0 0,0 0 0 0,1-2 0 0,-1-1 0 15,0-2 0-15,1-8 0 0,-2 7 0 0,2-7 0 16,0 0 128-16,0 0-128 0,6 0 128 0,2-1-128 31,2-4 144-31,4 0-144 0,2-2 160 0,1-1-160 16,1-2 0-16,-1 1 0 0,1-1 0 0,8-4 0 16,-3 5 0-16,-1 2 0 0,-2 4 0 0,-1 2 0 15,-5 2 128-15,-2 2-128 0,-2 0 0 0,-4 3 0 0,-6-6 256 0,4 10-64 16,-4-10 0-16,0 12 0 0,-2 1 128 0,-2 0 32 15,-4 3 0-15,-1-2 0 0,-1 0-176 0,-1-1-48 16,0 2 0-16,-1-1 0 0,0 0-128 0,1-1-176 16,0-2 48-16,2-1 0 15,-1-1-864-15,1-2-160 0,2-3-48 0</inkml:trace>
  <inkml:trace contextRef="#ctx0" brushRef="#br0" timeOffset="-211109.72">2680 17507 21823 0,'-4'10'960'0,"3"-3"208"0,-2 6-928 15,0 3-240-15,2 0 0 0,1-2 0 0,0 0 256 0,1 1 16 0,2 1 0 0,0-2 0 16,0 0 256-16,2-1 48 0,0-2 16 0,1-1 0 16,1-2-224-16,0-1-48 0,0-3-16 0,0-1 0 15,3-3-16-15,-2-1 0 0,2-3 0 0,0-2 0 16,1-2 176-16,0-2 48 0,0-2 0 0,-1-3 0 15,-5 0-112-15,-1-2-16 0,-1 1 0 0,-4-2 0 16,-3 2 16-16,-1-2 0 0,-5 1 0 0,-1 0 0 0,-1 2-176 0,0 3-32 16,0 2-16-16,-2 2 0 0,0 2-48 0,1 3-128 15,-1 0 192-15,-1 3-64 0,2 2-352 0,1 2-80 16,0 3-16-16,-4 4 0 16,3 1-1888-16,2-2-384 0,2-2-80 0</inkml:trace>
  <inkml:trace contextRef="#ctx0" brushRef="#br0" timeOffset="-210809.28">2826 17453 15711 0,'10'12'704'0,"-4"-2"128"0,0 2-656 0,0 1-176 15,4 0 0-15,0 2 0 0,-1 1 832 0,-1 1 144 16,-2-2 32-16,3 0 0 0,-1 0-176 0,-2-2-48 0,0-2 0 0,0-1 0 16,1-4-16-16,1 0-16 15,-8-6 0-15,7 2 0 0,-7-2-192 0,10-3-48 0,-4-5 0 0,0-3 0 16,1-3 32-16,-2-3 0 0,2-3 0 0,-4 0 0 15,1-4-288-15,-1 0-48 0,-1-2-16 0,-2-1 0 16,-2 0-64-16,0 1 0 0,-2-1-128 0,1 4 192 16,-1 3-192-16,-1 5 176 0,1 3-176 0,1 3 160 0,-1 2 0 0,4 7 0 15,0 0 0-15,0 0 0 0,0 0-16 0,0 0 0 16,-3 9 0-16,2 2 0 0,1 0-144 0,2 3-144 16,0 2 144-16,2 0-208 15,1 1-112-15,1-1-32 0,-1 1 0 0,2-2 0 16,2-2-768-16,-2 0-160 0,3-5-16 0,1 0-6656 15,0-4-1328-15</inkml:trace>
  <inkml:trace contextRef="#ctx0" brushRef="#br0" timeOffset="-210483.1">3172 17152 21599 0,'0'0'960'0,"0"0"192"0,-3 11-928 0,1 2-224 0,-2 1 0 0,2 1 0 15,1 1 720-15,1-1 112 16,-3 2 0-16,1-1 16 0,0 1-256 0,2-2-48 15,-1-3-16-15,0-1 0 0,1-11 16 0,-1 10 0 0,1-10 0 0,0 0 0 16,0 0 256-16,0 0 48 0,0 0 16 0,0 0 0 16,0 0-64-16,2-9-16 0,-1-2 0 0,2-2 0 15,1-4-400-15,-3-1-96 0,1-3-16 0,2-1 0 16,-1-1-96-16,0 1-32 16,1 1 0-16,-1 3 0 0,0 1-144 0,3 5 0 0,-1 2 0 0,1 2 128 0,-2 2-128 0,-4 6 0 15,9-1 0-15,2 4 0 0,0 1-256 0,2 3 80 16,0 0 16-16,4 2 0 15,0-1-256-15,1-1-48 0,0-1-16 0,-1-1 0 16,1-1-496-16,-2-3-112 0,0-2 0 0,-1-4-16 16,0-2-528-16,1-4-96 0,-1-4-32 0,1-1 0 31,-1 0-1760-31,0 0-336 0,-1-1-80 0,-2 0-592 0,-2-3-112 0</inkml:trace>
  <inkml:trace contextRef="#ctx0" brushRef="#br0" timeOffset="-210152.96">3541 16852 4607 0,'-9'-3'400'0,"-1"1"-400"15,-2-1 0-15,-1 3 0 0,-1 0 3584 0,0 5 640 0,0 1 128 0,1 3 32 16,1 1-1936-16,-2 2-384 15,0 4-80-15,0 0 0 0,-2 1-1024 0,5 0-192 16,-1 2-32-16,3 0-16 0,3 0-336 0,1 1-64 16,3-1 0-16,2 1-16 0,4-2-304 0,0 0 128 0,0-4-128 0,4 0 0 15,1-3 0-15,1-2 0 0,1-2 0 0,0-3 0 16,1-2 240-16,0-5-64 0,-1-1-16 0,1-4 0 16,0-2 0-16,0-4 0 0,0-2 0 0,2-3 0 15,-1-1-32-15,-2-3-128 0,-4-5 192 0,-1-1-64 16,-1-1-128-16,0-1 192 0,-3-2-192 0,-2-1 192 0,-1 0-192 15,-2 1 192 1,-1 1-192-16,0 4 192 0,-3 3 112 0,2 6 16 16,-1 2 16-16,1 4 0 0,-2 4 320 0,2 4 64 0,5 5 16 0,0 0 0 0,0 0-288 0,0 0-64 15,-7 5-16-15,3 4 0 0,-1 3-368 0,3 1 144 16,2 3-144-16,1 1 0 0,1 3 0 0,2 1 0 16,0 2 0-16,1-1 0 0,0-1-128 0,3-2 128 15,-1-3 0-15,2-1-144 16,0 0-96-16,1-3-16 0,1-1 0 0,0-2 0 31,0-4-336-31,1-3-80 0,1-3-16 0,2-3 0 16,-1-4-816-16,3-3-160 0,4-5-48 0,2-4 0 15,2-4-1680-15,-2-5-320 0</inkml:trace>
  <inkml:trace contextRef="#ctx0" brushRef="#br0" timeOffset="-209254.91">3848 16469 4607 0,'-5'-7'400'0,"1"-1"-400"0,-3 0 0 0,1 3 0 15,-4 1 4512-15,1 3 816 0,0 1 176 0,0 3 16 16,-4-1-3120-16,1 3-624 0,0 4-128 0,0 1-32 15,0 4-752-15,2 3-160 0,0 1-16 0,2 3-16 16,0 0-400-16,2 1-80 0,0 0 0 0,3 1-16 16,2 2 16-16,0-1 16 0,0-3 0 0,2-2 0 15,2 1-208-15,2-3 128 0,-1-4-128 0,3-1 0 16,-1-3 0-16,3-3 0 0,2-2 0 0,-1-2 0 16,0-2 160-16,0-3-160 0,0-3 160 0,1-3-160 15,1-2 128-15,0-3-128 0,0-4 0 0,-1-2 144 16,-2-2-144-16,-2-3 0 0,0 0 0 0,-2-1 128 0,0-1-128 15,-3 2 0-15,-1 2 144 0,-1 3-144 0,-1 2 0 0,0 4 144 16,1 2-144-16,-1 2 0 0,-1 1 256 0,2 9-64 16,0 0-16-16,0 0 0 0,-4-5 64 0,4 5 16 15,0 0 0-15,0 0 0 0,-4 8-128 0,2 0-128 0,1 2 176 16,1 1-176-16,1 1 0 0,1 0 0 0,0 1 0 0,1-1 0 16,2-2 0-16,0-1 0 15,1 1 0-15,0-1 0 0,1-1 0 0,0-3 0 16,-7-5 0-16,8 4 0 0,-8-4 0 0,13 0 0 15,-1-3 0-15,-1-1 0 0,0-1 0 0,0-4-144 16,0-2 144-16,0-2 0 0,-3-3-160 0,1 0 160 0,0-2-192 0,-2-3 192 16,-2-2 0-16,1 0-128 15,-3 0 128-15,1 1 0 0,-3 0 0 0,2 1 0 16,-2 1 0-16,-1 4 0 0,2 1 0 0,-2 4 0 16,-1 1 0-16,1 10 0 0,0-6 0 0,0 6 224 0,0 0-64 0,0 0-16 0,0 0 64 0,0 0 16 15,0 0 0-15,0 11 0 0,1 0-224 0,1 0 0 16,0-1 0-16,2 1 0 0,0-1 0 0,0-2 0 15,-4-8 0-15,8 10 0 0,-2-2 0 0,0-1 0 16,-6-7 0-16,10 5 0 0,0-2 0 0,0-1 0 16,0-5 0-16,1 0 0 0,-1-1-176 0,1-3 176 15,0-3-160-15,1 0 160 0,-1-2-224 0,-1-2 48 16,-1-2 16-16,-2 0 0 0,-1-1 160 0,0 0 0 16,1-3-144-16,-3 2 144 0,0 2 0 0,-4 1 0 15,0-1 0-15,0 4 0 0,1 1 0 0,-2 2 0 16,-2 2 0-16,3 7 0 0,0 0 160 0,0 0-160 15,0 0 192-15,0 0-192 0,0 0 224 0,0 0-64 16,0 0-16-16,0 0 0 0,3 11-144 0,0-2 0 16,1-1-160-16,2 0 160 0,0-2 0 0,2-1 0 0,0-3 0 0,1 0 0 15,-2-2 0-15,1 0 0 16,0-1-128-16,2-1 128 0,-2-4 0 0,1 0 0 0,-1-4 0 16,1 0 0-16,-2-1 0 0,1-2 0 15,-1-3 0-15,-2 1 0 0,0-1 0 0,-1-3 128 16,-2-2-128-16,-1 0 160 0,-3 1 32 0,1 0 0 0,-1 1 0 0,-1 2 0 15,-2 2 96-15,1 0 32 16,-1 3 0-16,2 2 0 0,-1 3 160 0,0 1 32 16,4 6 16-16,0 0 0 0,0 0-240 0,0 0-48 0,0 0-16 0,0 0 0 0,1 11-224 0,3 1 0 15,0 2 0-15,3 2-160 0,0 2 160 0,2 3 0 16,1 2-144-16,1 4 144 0,2 3 0 0,2 4-144 16,-4 3 144-16,0 3 0 0,-3 0 0 0,3 0 0 15,0 0 0-15,-1-3 0 0,0-2 0 0,-1-2 0 16,0-3 0-16,-3-2 0 0,0-4 0 0,-3-2 0 15,-1-3 0-15,0-3 0 16,-2-2 0-16,-2-2 144 0,-1-2-144 0,-1-2 128 0,4-8 0 0,-7 7-128 16,-1-2 192-16,2 0-64 15,-2-3-896-15,2 0-192 0,-3-2-48 0,-1 1-10944 16,-2 0-2192-16</inkml:trace>
  <inkml:trace contextRef="#ctx0" brushRef="#br0" timeOffset="-208718.91">3513 17684 31727 0,'-17'0'1408'0,"6"2"288"0,2 0-1360 0,2 1-336 0,7-3 0 0,-8 9 0 15,2 1-208-15,1 2-112 0,2 1-32 0,1 3 0 16,1 0 352-16,1 2 0 0,2 1-144 0,1-1 144 16,1 2 0-16,0-1 0 0,0-2 0 0,2 1 0 15,1-1 0-15,0-2 0 0,2-2 0 0,0-2 0 16,0-3 0-16,1-2 0 0,-2-1 128 0,-8-5-128 0,10 1 320 0,0-2 0 16,1-1 16-16,-3-4 0 0,1-4 32 0,-1-2 0 15,1-3 0-15,-1-3 0 0,0-1-192 0,-3-1-48 16,0-2 0-16,-2-2 0 0,-1 1-128 0,0 1 128 15,-2 0-128-15,0 4 128 0,0 2-128 0,0 3 0 16,0 2 0-16,0 11 0 0,0 0 0 0,0 0 0 16,0 0 0-16,0 0 0 0,0 0 0 0,0 0 0 15,6 10 0-15,1 1 0 0,1 0 0 0,2 1-144 16,-3-1 144-16,1 0 0 0,1-2 0 0,3-1 0 0,-1-2 0 0,3-1 0 16,-3-2-128-16,1-1 128 15,0-3 0-15,-1-2 0 0,1-3 0 0,-2-2 176 0,0-3 0 0,-2-2 0 16,1-3 224-16,-1-3 48 15,-1-2 16-15,-4-1 0 0,-1-3 112 0,-4 0 0 16,-5-2 16-16,0 4 0 0,-1 3-192 0,-2 0-32 0,-3 2-16 0,-2 2 0 0,1 3-160 0,-1 4-16 16,-2 3-16-16,1 1 0 0,0 5-160 0,2 4 0 15,1 1 0-15,1 5 0 16,-1 2-448-16,3 1-128 16,1 1-32-16,2 1 0 0,1 1-1568 0,1 2-304 0,3 1-64 0,2-1-11552 15</inkml:trace>
  <inkml:trace contextRef="#ctx0" brushRef="#br0" timeOffset="-207944.83">3921 17576 12895 0,'0'0'576'0,"0"0"112"0,0 0-560 0,0 0-128 15,10 2 0-15,-10-2 0 0,0 0 2832 0,0 0 544 16,0 0 96-16,0 0 32 0,0 0-1648 0,0 0-320 31,0 0-64-31,0 0 0 0,0 0-560 0,-1-9-96 16,-1-1-32-16,1-1 0 0,-1 0-288 0,2-3-64 15,0-3-16-15,1-1 0 0,1-2-176 0,1 1-48 0,0 1 0 0,3 1 0 0,1 2-192 0,0 3 0 0,-1 0 0 0,0 3 0 16,1 2 0-16,-7 7 0 16,9-3 0-16,-9 3 0 0,11 0-192 0,0 3-16 0,-1 2-16 0,0 0 0 31,-1 1-528-31,1 0-96 0,-1 0-32 0,0-2 0 16,0 1-240-16,2-3-48 0,0-2-16 0,1-1 0 15,0-3-16-15,3-3 0 0,4-4 0 0,1-3 0 16,-3-1 16-16,1-3 0 0,0-1 0 0,-4-2 0 0,-3 0 608 0,-1-1 128 15,-2-1 32-15,-4-1 0 0,-1-1 1344 0,-1 1 272 0,-3 2 48 0,-3 3 16 16,-3 4 32-16,-1 2 16 0,-2 1 0 0,-1 3 0 31,0 2 208-31,-1 3 32 0,-2 2 16 0,0 2 0 0,-2 3-384 0,0 4-80 16,1 1-16-16,3 2 0 0,1 0-576 0,1 2-128 16,0 4-32-16,1 1 0 0,1 2-352 0,2 1 128 15,1 2-128-15,3 0 0 0,1-1 0 0,1-1 0 16,1-2 0-16,1-1 0 0,2-2 0 0,0-3 0 15,2 0 0-15,0-2 0 0,3-1 0 0,0-3 0 0,1-4 0 0,0-2 0 16,1-1 0-16,2-3-160 0,0-1 160 0,1-4 0 16,1-2 0-16,-2-4 0 15,-2-3 0-15,-1-3 0 0,-2-2 0 0,-1-3 0 16,-1-3 0-16,-3-1 0 0,-2 1 0 0,-1-2 0 16,-2-1 176-16,-2 2-176 0,-2 4 192 0,-1 2-192 0,1 2 192 0,-2 3-192 15,2 4 352-15,2 2-32 0,-1 1-16 0,0 5 0 16,5 7 96-16,0 0 32 15,0 0 0-15,0 0 0 0,0 0-240 0,0 0-32 16,-3 11-16-16,3 2 0 0,0 1-144 0,2 4 0 16,1-1 0-16,2 2 0 0,1 2 0 0,3-1 0 0,0 0 0 0,1-1 0 15,0 2 0-15,1-2 0 0,1-4-144 0,0 1 144 0,0-2 0 0,0-2 0 16,-2-3 0-16,0-2 0 0,0-3 0 0,0-2-192 16,-1-2 192-16,-1-2-160 0,1-4-144 0,0-1-16 15,0-4-16-15,0-1 0 0,-2-4 144 0,1 0 16 16,-1-2 16-16,-2-2 0 0,-1-1 160 0,0 1 0 15,-1-2 0-15,-1 3 0 0,-1 2 0 0,0 4 0 16,-1 2 0-16,0 3 0 0,0 8 0 0,0 0 144 16,0-6-144-16,0 6 160 0,0 0 16 0,0 0 0 15,0 0 0-15,0 0 0 0,4 10-176 0,-1 0 0 16,-1 0 144-16,2 1-144 0,-1 0 0 0,1-2 0 16,1 0 0-16,-1 0 0 0,0-1 0 0,-4-8 0 15,7 6 0-15,-7-6 0 16,9 5-576-16,-9-5-48 0,10 1 0 0,-1-3 0 15,-1-3-2448-15,-1-1-512 0,-2-3-80 0</inkml:trace>
  <inkml:trace contextRef="#ctx0" brushRef="#br0" timeOffset="-207805">4354 16664 23039 0,'-9'6'2048'0,"-1"-3"-1648"0,0 0-400 0,1 0 0 15,1 0 160-15,8-3-160 0,-7 3 192 0,7-3-192 16,0 0-576-1,0 0-240-15</inkml:trace>
  <inkml:trace contextRef="#ctx0" brushRef="#br0" timeOffset="-206919.96">4436 16562 5519 0,'0'0'240'0,"0"0"64"0,0 0-304 0,0 0 0 16,0 0 0-16,0 0 0 0,0 0 4400 0,0 0 816 16,0 0 160-16,6 12 48 0,-2 2-3184 0,0 2-624 15,1 0-128-15,-1 2-16 0,2 1-672 0,0 5-128 0,1-1-32 0,1 0 0 16,-2 0-304-16,2 0-64 0,-2 0-16 15,1-1 0-15,-1-2-16 0,0-1-16 0,1-2 0 0,-1-1 0 16,2-3-224-16,1-2 128 16,0-2-128-16,-1-3 0 0,1 0 144 0,0-4-144 15,-1-2 128-15,2-1-128 0,-2-3 0 0,1-1 0 16,0-4 128-16,-1-1-128 0,-2-2 0 0,1-2 0 16,1-2 0-16,-3-2 0 0,-2-3 0 0,0-1 0 15,-1 0 0-15,-1 2 0 0,0 4 0 0,-1 2 0 0,0 3 0 16,0 4 0-16,0 7 0 0,0 0 128 15,0 0-128-15,0 0 192 0,0 0 16 0,0 0 16 0,0 0 0 0,1 11 0 16,1 2-96-16,1 1-128 0,0 2 176 0,-1-1-176 16,0 0 0-16,2 1 0 0,0-1 0 0,0-2 0 0,1-3 0 0,0-1 0 15,1-2 0-15,1-3 0 0,-7-4 0 0,9 3 0 16,-9-3 0-16,11 0 0 0,-1-3-144 0,-1-2-48 16,0-3 0-16,-2-2 0 0,1-2-80 0,0-1-32 15,-2-3 0-15,-1 0 0 0,0-2 144 0,0-1 32 16,-1-1 0-16,1 0 0 0,-2 0 0 0,-1 2 0 15,-2 2 0-15,0 3 0 0,0 3 128 0,0 2 0 16,0 8 0-16,0 0 0 0,0 0 0 0,0 0 0 16,0 0 0-16,0 0 0 0,0 0 0 0,0 0 0 15,0 0 0-15,1 10 0 0,0-1 0 0,1 0 0 16,2-1 0-16,-4-8-192 0,4 11 192 0,-4-11-192 16,7 8 192-16,-7-8-192 0,9 6 48 0,0-3 0 15,0-3 0-15,0-2 0 0,0-3-32 0,0 0 0 0,-1-4 0 0,0-2 0 16,0 0 176-16,0 0-160 0,-2-1 160 0,1 0-160 15,-3-1 288-15,1-1 64 16,-3 1 16-16,0 0 0 0,-2-1 176 0,-1 2 16 0,-1-1 16 0,-2 4 0 16,0-1-64-16,0 2-16 0,-1 0 0 0,2 3 0 15,3 5 0-15,0 0 0 0,-6-6 0 0,6 6 0 16,0 0-336-16,0 0 144 0,0 0-144 0,0 0 0 16,0 0 0-16,0 0 0 0,0 0 0 0,0 0 0 15,0 0-160-15,0 0 16 0,9-1 0 0,0 0 0 16,0-1-32-16,0 0 0 0,-2-2 0 0,2 1 0 0,0 0 176 0,1-1 0 15,0 0-144-15,1 0 144 0,0 0 0 0,1 0 0 16,3 1 0-16,-1-2 0 0,0 1 0 0,0-1 0 16,-1 0 0-16,0-3 192 0,1-1-192 0,-2 1 128 15,-1-2-128-15,-1 0 128 0,-1-1-128 0,-1 1 160 16,-2-1-160-16,-2 0 160 0,-1 0-32 0,1-1 0 31,-4 0 0-31,-3 0 0 0,0 0 0 0,-1 1-128 16,-2 1 192-16,1 1-64 0,-1 1-128 0,2 2 192 0,-2 0-192 0,6 6 192 0,-8-3-192 0,8 3 0 15,0 0 144-15,0 0-144 0,-8 4 0 0,8-4 0 16,-6 8 0-16,6-8 0 0,0 11-176 0,1 0 176 0,2 0-208 0,0 1 80 16,0 2 128-16,3 2-192 15,0-2 192-15,2 0-192 0,0 2 192 0,1-1 0 16,-1 0 0-16,0 1-128 0,-1-3 128 0,-1 0 0 16,0 0 0-16,-1 1 0 0,0-1 0 0,-1-1 0 15,-1-2 0-15,-2 1 0 16,-2-1 0-16,0 0 0 0,-1 0 0 0,0-1 0 0,0 0-176 0,-3 0-96 0,0 0-32 0,-3 0 0 31,-2-1-512-31,-2 1-96 0,-3-1-32 0,-2-1-13648 0</inkml:trace>
  <inkml:trace contextRef="#ctx0" brushRef="#br0" timeOffset="-206762.85">4503 16613 35759 0,'-24'-1'1584'0,"12"-1"336"0,2-1-1536 0,4-3-384 16,4-2 0-16,6-5 0 0,2-3 0 0,6-4 0 15,5-3-192-15,5-4 64 16,4-5-176-16,9-6-16 0,8-4-16 0,6-2 0 31,3-2-1392-31,2-2-288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2:03:31.929"/>
    </inkml:context>
    <inkml:brush xml:id="br0">
      <inkml:brushProperty name="width" value="0.05292" units="cm"/>
      <inkml:brushProperty name="height" value="0.05292" units="cm"/>
      <inkml:brushProperty name="color" value="#FF0000"/>
    </inkml:brush>
  </inkml:definitions>
  <inkml:trace contextRef="#ctx0" brushRef="#br0">16428 3842 11967 0,'0'0'256'0,"0"0"64"0,0 0 16 0,0 0 0 0,-1-4-336 0,0 0 0 0,0-3 0 0,1 7 0 0,0 0 1056 0,1-6 144 15,-1 6 16-15,2-5 16 0,2 1-176 0,-4 4-32 16,5-5-16-16,3 2 0 0,3 2-304 0,3-1-64 16,2 0-16-16,2 1 0 0,4 0-96 0,5 0-16 15,2-1 0-15,5-1 0 0,4-1-64 0,4 2 0 16,4-1-16-16,7 0 0 0,7-1-96 0,6 0-16 15,2-1 0-15,3 1 0 0,1 0-112 0,5-1-16 16,5 0-16-16,-2 0 0 0,-1-2-176 0,0 0 0 16,2 0 0-16,-2 2 128 0,-1-1-128 0,-6 1 0 15,-8-3 144-15,-5 2-144 0,-6-2 128 0,-6 0-128 16,-5 1 128-16,-7-1-128 0,-7 0 0 0,-4 2 144 16,-7-1-144-16,-6 3 0 0,-4-1 160 0,-7 5-160 15,0 0 128-15,-5-4-128 16,-2 0-304-16,-4 3-144 0,-5 1-16 0,-1 1-16 15,-3 2-592-15,-3 1-112 0,-3 2-32 0,-3 1-9408 0</inkml:trace>
  <inkml:trace contextRef="#ctx0" brushRef="#br0" timeOffset="378.38">16491 3653 19343 0,'-5'-1'416'0,"-3"0"96"0,-2-1 0 0,0 0 64 0,0 2-576 0,1 1 0 15,1 0 0-15,-1 1 0 0,1 0 960 0,3 3 64 16,0-1 32-16,5-4 0 0,-1 7-416 0,3-1-96 16,3 1-16-16,2 0 0 0,4 2-176 0,6-1-32 15,4 0-16-15,6-2 0 0,7-1 112 0,7-2 32 16,5-3 0-16,7-1 0 15,4-2 0-15,9-2 0 0,10-1 0 0,3-1 0 0,2 0-96 0,3-1-16 16,7-3 0-16,-2 0 0 0,-2-2-160 0,-1 2-48 0,1-1 0 16,-1 1 0-16,-2 1-128 0,-7 1 0 0,-10-1 144 15,-8 1-144-15,-6 0 128 0,-8 0-128 0,-9 2 128 0,-6 0-128 16,-7 3 144-16,-4 0-144 16,-7 1 192-16,-3 1-192 0,-9 2 160 0,0 0-160 0,0 0 128 0,0 0-128 31,-8 2-304-31,-2 2-144 0,-4 2-16 0,-3 2-16 0,0 0-352 0,-3 1-80 15,-3 1-16-15,-3 2 0 0,-4 1-1536 0,-3 1-304 0</inkml:trace>
  <inkml:trace contextRef="#ctx0" brushRef="#br0" timeOffset="5602.05">716 5610 19343 0,'-6'-13'848'0,"6"7"192"0,1 0-832 0,0-2-208 16,-1 0 0-16,0 2 0 0,2-1 896 0,0 2 128 0,-2-1 16 0,0 6 16 15,1-5-112-15,-1 5-32 0,0 0 0 0,0 0 0 0,0 0-432 0,0 0-96 16,0 0 0-16,0 11-16 0,-1 2-160 0,-3 4-16 16,1 4-16-16,-1 6 0 0,-3 0-32 0,2 4 0 15,-3 2 0-15,-1 2 0 0,-2 2-144 0,1-1 0 16,0 1 144-16,2-2-144 16,0 0 0-16,2-4 0 15,2-1 0-15,1-2 0 0,2-3 0 0,1-2 128 0,1-4-128 0,1-3 0 0,2-1 384 0,2-3 16 16,0-4 0-16,3-1 0 0,3-3 112 0,0 0 32 31,2-3 0-31,1-2 0 0,1-3-192 0,2 0-32 16,1-3-16-16,2 0 0 0,-2-2-96 0,3 0-16 0,0-1 0 15,0 0 0-15,-1 0-64 0,-1 2-128 0,-1 0 176 0,-3 1-176 16,-1 3 128-16,-1 0-128 0,-1-1 0 0,-2 2 0 16,-1 1 0-16,-1-1 0 0,-3 1 0 0,-6 2 0 31,0 0-704-31,0 0-128 0,0 0-48 0,0 0-8880 0,0 0-1776 0</inkml:trace>
  <inkml:trace contextRef="#ctx0" brushRef="#br0" timeOffset="5822.16">624 5600 28559 0,'-1'-5'2544'0,"1"-2"-2032"15,1 0-512-15,2 1 0 16,0 0-400-16,1 1-176 0,3-2-48 0,2 2 0 0,2-1 784 0,1 0 160 16,1 0 16-16,2 0 16 0,2-2 32 0,1 0 0 15,-1 2 0-15,1 0 0 0,2 2-224 0,-2-1-32 16,1 1-128-16,-1 2 192 0,-3 1-192 0,0 1 0 16,0 0 0-16,-2 2 0 15,-2 0-1984-15,-2 3-272 0,-2 3-64 0</inkml:trace>
  <inkml:trace contextRef="#ctx0" brushRef="#br0" timeOffset="6037.42">627 5884 27359 0,'0'0'1216'0,"0"0"240"0,0 0-1168 0,0 0-288 0,0 0 0 0,0 0 0 0,0 0 528 16,0 0 48-16,0 0 16 0,8 2 0 0,3-2 160 0,3-1 16 15,0-1 16-15,2 0 0 0,3 1-176 0,1-3-32 16,0-1-16-16,1 0 0 0,0 1-352 0,-1 0-64 15,1-2-16-15,-1 2 0 0,0 0-128 0,-1 2-256 16,-2 1 64-16,2 0 16 16,-1 1-2576-16,-1 0-512 0</inkml:trace>
  <inkml:trace contextRef="#ctx0" brushRef="#br0" timeOffset="6310.61">1404 6131 33119 0,'0'0'1472'0,"5"-4"288"0,0 1-1408 0,1 1-352 0,2 0 0 0,-2 1 0 15,1 1 912-15,-2 1 112 0,1 2 32 0,-1 0 0 16,0 1-288-16,-2 2-48 0,-1 0-16 0,-1 2 0 16,-1 2-320-16,-3 2-64 0,-3 2 0 0,-1 3-16 15,-2 1-304-15,-4 2 0 0,-3 5 0 0,-1 2 0 32,-4 2-1232-32,-10 14-304 0,0-4-64 0,3 1-9456 0,0-1-1872 0</inkml:trace>
  <inkml:trace contextRef="#ctx0" brushRef="#br0" timeOffset="6815.06">2140 5607 19343 0,'-1'-21'848'0,"1"13"192"0,0 2-832 0,0-2-208 15,0 1 0-15,0 3 0 0,-2-2 2096 0,2 6 368 16,0 0 80-16,0 0 16 0,0 0-1088 0,0 0-224 16,0 0-32-16,2 8-16 0,-2 2-624 0,0 3-112 15,1 4-16-15,-1 1-16 0,0 2-64 0,0 3-16 16,0 4 0-16,0 1 0 0,0 2-192 0,-1 0-32 15,-1 0-128-15,1 1 192 0,1-1-192 0,0-1 128 16,0-2-128-16,-1-1 0 0,1 0 128 0,-1-2-128 16,1-2 0-16,-2-1 144 0,2-2-144 0,0-3-224 0,-2-1 48 0,4 0 16 31,-2-4-1712-31,0-1-352 0,0-3-64 0</inkml:trace>
  <inkml:trace contextRef="#ctx0" brushRef="#br0" timeOffset="7020.26">1832 5744 31327 0,'-3'-7'2784'15,"0"-3"-2224"-15,1 0-560 0,2 1 0 0,1 0 464 0,1 0-16 16,2 2 0-16,5-1 0 16,0 0 80-16,4 1 16 0,4-1 0 0,1 0 0 0,3 2-240 0,2-2-48 15,3 1-16-15,0 1 0 0,0-1-240 16,1 2 176-16,-1-1-176 0,1 2 160 0,-4 0-160 0,0 2 0 15,-1 2-192-15,-1 2 192 16,-2 2-1920-16,0 1-256 0,-2 3-48 0,-3 2-11408 0</inkml:trace>
  <inkml:trace contextRef="#ctx0" brushRef="#br0" timeOffset="7257.15">1871 6091 23951 0,'0'0'2128'0,"-5"4"-1696"0,1 1-432 0,1-1 0 16,-1 1 976-16,4-5 112 16,-2 6 32-16,2-6 0 0,2 7 32 0,2-1 16 0,1 0 0 0,4-1 0 15,3 1-400-15,5-2-64 0,2 0-32 0,5 0 0 16,1-3-224-16,3-2-32 0,2-1-16 0,2-3 0 16,0 1-160-16,1-3-48 0,1-1 0 0,1 1 0 15,0 0-64-15,0-1-128 16,-2 0 176-16,-3-1-176 0,-1 0 0 0,-3 1 0 0,-3 2 0 0,-3 0 0 15,-3 3-336-15,-4 1-176 0,-3 1-48 0,-2 1 0 16,-3 1-1664-16,-5-1-336 0,0 0-64 0</inkml:trace>
  <inkml:trace contextRef="#ctx0" brushRef="#br0" timeOffset="25453.28">389 6601 9551 0,'0'0'416'0,"0"0"96"0,0 0-512 0,0 0 0 0,0 0 0 0,0 0 0 16,0 0 768-16,0 0 64 0,0 0 0 0,0 0 0 16,0 0 160-16,0 0 32 0,0 0 16 0,0 0 0 15,9 0-96-15,2 0-32 0,1-2 0 0,2 0 0 16,3-2-432-16,1 0-96 0,4 0 0 0,2-2-16 15,0 1-96-15,2-2-16 0,3 0 0 0,-1-1 0 0,-1-3-256 0,-1 1 160 16,-1 0-160-16,0 0 128 0,-1 1-128 0,-2 0 128 16,-2 1-128-16,-3 1 128 0,0 1-128 0,-3 2 128 15,-2 1-128-15,-2 1 128 0,-2-1-128 0,-3 2-272 16,-5 1 64-16,0 0 16 16,0 0-832-16,0 0-144 0,-4 2-48 0,-4 3-7264 15</inkml:trace>
  <inkml:trace contextRef="#ctx0" brushRef="#br0" timeOffset="25683.89">388 6722 7359 0,'0'0'656'0,"0"0"-528"0,0 0-128 0,0 0 0 16,-9 5 1840-16,9-5 336 16,0 0 64-16,0 0 0 0,0 0-800 0,0 0-160 15,0 0-48-15,0 0 0 0,0 0-240 0,0 0-48 0,7 2-16 0,0-1 0 16,4-2-384-16,4-1-80 0,0-1-16 0,3 0 0 15,3-1-208-15,2-2-48 16,1 1-16-16,2-2 0 0,1 0-176 0,0 1 160 0,-3-2-160 0,1 2 160 16,-6-3-160-16,-1 1 0 0,-3 3 0 0,0 0 128 31,-4 1-656-31,-2 0-144 0,-3 2-32 0,-6 2-6544 16,0 0-1328-16</inkml:trace>
  <inkml:trace contextRef="#ctx0" brushRef="#br0" timeOffset="25893.83">406 6842 12895 0,'0'0'1152'0,"0"0"-928"0,0 0-224 0,0 0 0 0,0 0 752 0,0 0 96 16,0 0 32-16,0 0 0 16,6 0 208-16,2 0 32 0,2-1 16 0,1 0 0 0,1-1-544 0,2-2-96 15,3 1-32-15,2-1 0 0,5-2-176 0,1 0-32 16,0-1-16-16,2-1 0 0,0-1-112 0,1 0-128 15,-1-1 176-15,-3 0-176 0,-1 0 0 0,-1 0-192 16,-1 1 0-16</inkml:trace>
  <inkml:trace contextRef="#ctx0" brushRef="#br0" timeOffset="29846.08">2590 6301 4607 0,'0'0'192'0,"0"0"64"0,0 0-256 0,0 0 0 0,0 0 0 0,0 0 0 0,0 0 384 0,0 0 16 16,0 0 16-1,0 0 0-15,0 0-416 0,0 0 0 0,0 0 0 0,0 0 0 0,0 0 0 0,0 0 0 16,0 0 0-16,0 0 0 0,-4 0 576 0,4 0 16 16,0 0 16-16,0 0 0 0,0 0 432 15,0 0 96-15,0 0 16 0,0 0 0 0,0 0-192 0,0 0-48 16,0 0 0-16,0 0 0 0,0 0-144 0,0 0-48 16,0 0 0-16,6-2 0 0,2-1-160 0,1 0-48 15,1-1 0-15,1-2 0 16,1 1-32-16,1-1-16 0,1 0 0 0,2-1 0 0,0 0-144 0,2 2-48 15,0-2 0-15,0 1 0 0,2 0-112 0,0 1-32 16,0-2 0-16,-2 2 0 0,0-1-128 0,-2 1 0 16,1-2 0-16,-3 2 128 0,-2-1-128 0,0 2 0 15,1 1 0-15,-5 0 0 0,-1 1 0 0,-2 0 128 0,-5 2-128 0,0 0 0 16,0 0 0-16,0 0-192 0,0 0 0 0,0 0 16 31,0 0-464-31,0 0-80 0,0 0-32 0,-4 4 0 16,-3 2-848-16,0-1-192 0</inkml:trace>
  <inkml:trace contextRef="#ctx0" brushRef="#br0" timeOffset="30176.52">2617 6365 4607 0,'0'0'400'0,"0"0"-400"15,0 0 0-15,0 0 0 0,0 0 1472 0,0 0 192 16,0 0 64-16,0 0 0 0,0 0-672 0,0 0-128 16,0 0-32-16,0 0 0 0,0 0-48 0,0 0-16 15,0 0 0-15,0 0 0 0,6 3-48 0,1-1-16 16,-1-2 0-16,2-1 0 0,1-2-16 0,3-1-16 16,0 0 0-16,4-1 0 0,0-3-128 0,2 0-32 15,0-1 0 1,3 1 0-16,1-1-112 0,0 0-16 0,-1 0-16 0,0 0 0 0,-2 1-432 0,-1 0 128 15,1 1-128-15,-1 1 0 0,-3 0 0 0,-1 2 0 0,-3-1 0 0,-2 3 0 32,-1 0 0-32,-8 2 0 0,0 0 0 0,0 0 0 15,0 0-432-15,0 0-160 0,0 0-48 0,0 0 0 16,0 0-2000-16,-2 7-416 0</inkml:trace>
  <inkml:trace contextRef="#ctx0" brushRef="#br0" timeOffset="30586.43">2665 6478 7359 0,'0'0'320'0,"0"0"80"16,0 0-400-16,0 0 0 0,0 0 0 0,0 0 0 0,0 0 2768 0,0 0 480 15,0 0 80-15,0 0 32 0,0 0-1840 0,0-6-368 0,0 6-80 0,4-5-16 16,3-1-400-16,2 0-80 16,3-1 0-16,2 0-16 0,3-2-176 0,1 0-16 0,4-1-16 0,2-1 0 15,1 0-160-15,2 0-16 16,2 1-16-16,0 0 0 0,-2-1-160 0,-1 0 0 0,0 1 0 0,-1 0-8032 31,0-1-1600-31</inkml:trace>
  <inkml:trace contextRef="#ctx0" brushRef="#br0" timeOffset="53885.75">1244 7594 12207 0,'0'0'528'0,"0"0"128"16,2-5-528-16,-1-1-128 0,0 1 0 0,0-1 0 0,0 0 1280 0,-1 0 240 15,-1 2 32-15,0 0 16 0,0-2-352 0,-1 1-64 16,-1-1 0-16,-1 2-16 0,4 4-32 0,0 0 0 15,-5-3 0-15,-1 1 0 0,1 1-288 0,-1 3-64 16,1 3-16-16,-3-1 0 16,1 2-272-16,2 1-48 0,-2 4-16 0,3 1 0 0,-4 3-128 0,2 1-16 0,0 4-16 0,1 2 0 15,-1 2-240-15,2 2 176 0,3-1-176 0,-3 0 160 16,3-1-160-16,1 1 0 0,5-2 0 0,-3 0 0 16,3-1 0-16,1-2 0 0,-1-4 0 15,3-1 0-15,2 0 0 0,-1-3 0 16,1-2 144-16,2-1-144 0,1-3 416 0,1-1 16 0,1-3 0 0,0-2 0 15,0-2 64-15,2-3 16 0,2 0 0 0,-1-3 0 16,0-2-112-16,1-3-16 0,-2-4 0 0,0-1 0 16,1-3 0-16,-1-1 0 0,-2-2 0 0,-3-3 0 0,-2-1-128 0,-3-3-16 15,-2-1-16-15,-1 0 0 0,-2 0-80 0,-4 2-16 16,-3 1 0-16,-3 1 0 16,-3 3 32-16,-2 2 0 0,0 3 0 0,-2 2 0 0,-2 3 176 0,-1 4 48 31,-1 3 0-31,0 3 0 0,-1 0-160 0,1 6-32 15,-1 4 0-15,0 4 0 0,0 2-192 0,3 2 0 16,-2 1 0-16,3 4 0 0,3 2-128 0,1 0 128 0,2 1-192 0,4 1 192 16,0-2-160-16,3-1 160 15,2 0-128-15,2-2 128 0,2 0 0 0,3-3-160 16,0-2 160-16,4-1 0 0,2-2-128 0,3-1 128 16,-1-4 0-16,1 0 0 0,2-1 0 0,-1-2 0 15,4-2 0-15,0-3 0 0,0 0 0 0,1-2 0 0,-2-1 0 0,1-3 0 16,-1-1 0-16,-3-1-240 0,1-2 80 0,-4 2 16 31,1-1-1216-31,-3 2-240 0,-1 1-64 0,-2 0-9200 0,-1 2-1840 0</inkml:trace>
  <inkml:trace contextRef="#ctx0" brushRef="#br0" timeOffset="54486.08">1694 8048 5519 0,'6'-6'496'0,"0"-2"-496"0,-4-1 0 0,1-2 0 16,1-2 2768-16,-1 1 464 0,-1 0 96 0,1 1 0 15,0 1-944-15,-1 3-192 16,-1-2-32-16,0 3-16 0,-1 6-224 0,0 0-32 0,0 0-16 0,0 0 0 16,0 0-784-16,0 6-144 0,-1 3-48 0,-1 4 0 15,-2 1-448-15,1 5-80 0,1 2-32 0,-4 10 0 0,0-2-336 0,-2 1 144 16,2-1-144-16,0-3 0 0,1-2 128 0,0-2-128 15,2-3 0-15,1-2 0 0,-1 0 128 0,2-4-128 16,-1-2 0-16,2-2 0 0,0-9 128 0,0 0-128 16,0 0 144-16,0 0-144 0,0 0 416 0,0 0-16 15,2-11 0-15,2-2 0 0,0-4 16 0,0-4 0 16,0-4 0-16,1-5 0 0,5-5-288 0,-4 9-128 16,-1-6 128-16,2-2-128 0,-1 0 0 0,1 2 0 15,0 2 0-15,-1 3 0 0,1 2 0 0,-1 6 0 16,1 3 0-16,-2 3 0 0,1 2 0 0,-1 4 0 15,1 3 0-15,-1 2 0 0,-5 2 0 0,8 2 0 16,-1 2 176-16,-2 3-176 0,1 2 128 0,-1 1-128 16,1 1 0-16,-1 2 0 0,1 0 128 0,-1 1-128 15,0 2 0-15,0-1 144 0,1 1-144 0,-1 0 0 16,1 2 144-16,-2-3-144 0,-1-2 0 0,2 0 0 16,-1 0 0-16,1-2-128 15,-2 0-320-15,0-2-64 0,0 0-16 0,0-1 0 16,0-1-1840-16,-1-2-384 0,-2-5-64 0,0 0 0 0</inkml:trace>
  <inkml:trace contextRef="#ctx0" brushRef="#br0" timeOffset="54640.8">1706 8141 33167 0,'-13'-5'2944'0,"13"5"-2352"0,0 0-464 0,0 0-128 16,-4-5 368-16,4 5 48 0,0 0 16 0,1-5 0 15,4 0 176-15,0 0 32 16,2-1 16-16,3 1 0 0,2-3-128 0,3 0-16 0,4 0-16 0,1 0 0 0,1-1-272 0,1 0-48 15,0-1-16-15,3 1 0 16,0-1-1376-16,1 0-288 0,-1 0-48 0</inkml:trace>
  <inkml:trace contextRef="#ctx0" brushRef="#br0" timeOffset="57017.71">13682 5719 17503 0,'3'-11'1552'0,"-1"7"-1232"15,1-1-320-15,-3 5 0 0,0 0 0 0,0 0 0 0,0 0 0 0,0 0 0 16,0 0 0-16,0 0-144 15,2 6 144-15,-1 1-128 0,0 3-64 0,-1 1-16 16,0 0 0-16,0 1-7216 0</inkml:trace>
  <inkml:trace contextRef="#ctx0" brushRef="#br0" timeOffset="57175.23">13778 6117 8287 0,'0'0'368'0,"-2"7"80"0,1 2-448 0,0-1 0 0,0 2 0 0,0 1 0 15,0 1 480-15,-1 0 16 0,-2 2 0 0,0 0 0 16,-1 1-240-16,0 2-32 0,-1-1-16 0,1 1 0 0,-1 3-208 0,1 1 0 16,-1-1 128-16,2 1-128 0,0 0 0 0,0 0 0 15,1 0 128-15</inkml:trace>
  <inkml:trace contextRef="#ctx0" brushRef="#br0" timeOffset="57316.92">13686 6859 6447 0,'-3'13'272'0,"1"-7"80"0,-2 1-352 0,1 2 0 16,0 1 0-16,-1 2 0 16,1 0 1040-16,0 1 144 0,1 1 32 0,0 1 0 0,0-2-960 0,1 1-256 31,1 2 0-31,0-1 128 0</inkml:trace>
  <inkml:trace contextRef="#ctx0" brushRef="#br0" timeOffset="57444.23">13696 7333 9215 0,'0'0'816'0,"0"0"-656"0,-3 6-160 0,-1 2 0 16,3 2 1328-16,-2 0 224 16,0 1 48-16,-1 0 16 15,0 0-848-15,0 1-160 0,0 1-32 0,1 1-16 0,1 1-432 0,0 0-128 0,0 0 0 0,1 2-7536 16</inkml:trace>
  <inkml:trace contextRef="#ctx0" brushRef="#br0" timeOffset="57617.53">13716 7775 16751 0,'0'0'736'0,"0"0"160"0,-2 8-704 0,-1 0-192 32,0 0 0-32,1 1 0 0,-1 1 1008 0,0 1 160 0,0 1 48 0,1 0 0 0,-1 1-576 0,0 0-128 31,1 1 0-31,0 1-16 0,1 0-352 0,0 2-144 16,0-1 128-16,1 1-128 0,1-1 0 0,0 1 0 15,0 0-224-15,1 0 80 16,0-2-912-16,1 1-176 0,-1-1-48 0,0 1-7520 0</inkml:trace>
  <inkml:trace contextRef="#ctx0" brushRef="#br0" timeOffset="57931.97">13705 8225 16703 0,'0'0'736'0,"0"0"160"0,0 0-720 0,-2 6-176 0,-2 1 0 0,1 1 0 15,0-1 1312-15,0 1 224 16,1 1 64-16,1 1 0 0,0 1-800 0,0 2-160 16,0 0-16-16,1 0-16 0,0 2-432 0,1-1-176 0,0 0 128 0,0 2-128 15,1 0 0-15,1 1 0 0,0-2 0 0,0 0 0 31,2 0-480-31,-1-1-176 0,0 1-48 0,-1 1 0 16,0-1-2384-16,0 1-496 0,-1-2-80 0,2 0-32 0,-1-1 2176 0,-1 0 432 16,-1-1 96-16,0-1 16 0,0-1 1232 0,-1-2 240 0,0 0 48 0,0 0 16 15,-1-1 1968-15,0 0 400 0,-1 0 80 0,1-1 0 0,0 2-896 0,0 2-192 16,-1 0-48-16,0 2 0 0,2 1-624 0,2 1-128 16,-1 2-32-16,0 0 0 0,-1 1-432 0,0 1-80 15,-1 2-32-15,0 0 0 0,-1-1-304 0,1-1-64 16,1 1-16-16,0 0 0 0,0 0-160 0,0-1 160 15,0 0-160-15,1-1 160 0,1 1-160 0,0 0 0 0,0-2 144 0,0 0-144 16,0-2 0-16,1-1 128 16,-1 0-128-16,0-1 0 0,0 0 128 0,-1-1-128 15,0-1 160-15,0 1-160 16,-1 0-1296-16,0-1-368 0,-1 7-64 0,-1-3 0 0</inkml:trace>
  <inkml:trace contextRef="#ctx0" brushRef="#br0" timeOffset="59786.3">9802 8359 10303 0,'0'0'448'0,"0"-4"112"0,0 4-560 0,1-6 0 0,0 1 0 0,-1 5 0 15,1-5 1312-15,-1 5 160 16,0 0 16-16,0 0 16 0,0 0-608 0,6-3-112 0,-1 1-16 0,2 2-16 16,-1 1-480-16,3 1-80 0,2 1-32 0,2 1 0 15,3-1-160-15,4 1 128 0,3 0-128 0,4-1 128 16,5 2 0-16,8 0 0 0,8-2 0 0,5-2 0 16,3-2 64-16,6-1 0 0,4-1 0 0,8-2 0 15,10 3 240-15,3-2 48 0,2-3 16 0,8 1 0 0,5 2-16 0,3 0 0 16,0-2 0-16,6 2 0 0,6-1-192 0,1 0-32 15,-2-1-16-15,3 1 0 0,3-1-48 0,-2 2-16 16,-2 0 0-16,-3 0 0 0,0 2-176 0,-6 0 0 0,-7 0 0 0,-4 1 128 16,-5 2-128-16,-4 0 0 15,-3-1 0-15,-6-1 0 0,-3 1 0 0,-7 1 128 16,-5 1-128-16,-2 1 0 0,-2-1 0 0,-4 0 128 16,-4-1-128-16,-6 0 0 0,-4-1 0 0,-7 0 128 0,-1 0-128 0,-2 1 0 15,-9 0 144-15,-2 0-144 0,-5 0 160 0,-3 0-160 16,-5 0 208-16,-1 0-48 0,-1 1-16 0,-7-2 0 15,0 0-144-15,0 0 128 0,0 0-128 0,-8 1 128 16,-2 1-320-16,-1 0-80 0,-2 0-16 0,0 2 0 16,-2-1-1072-16,1 0-224 15</inkml:trace>
  <inkml:trace contextRef="#ctx0" brushRef="#br0" timeOffset="59976.21">13231 8199 11055 0,'0'-5'976'0,"1"-3"-784"15,1 1-192-15,1-1 0 0,2 0 2208 0,0 0 400 16,2 3 80-16,2 1 0 0,0 0-1536 0,5 3-304 16,1 1-64-16,0 2-16 0,0 3-128 0,0 1-48 15,1 3 0-15,-2 1 0 0,-1 0-96 0,-1 2-32 16,-1 2 0-16,-2 3 0 0,-2 2-112 0,-5 1-32 31,-4 4 0-31,-5 1 0 0,-5 1-160 0,-7 3-32 16,-8 1-128-16,-5 1 192 15,-5 2-2176-15,-2-1-432 0</inkml:trace>
  <inkml:trace contextRef="#ctx0" brushRef="#br0" timeOffset="60401.01">10244 8190 22111 0,'0'-8'1968'0,"0"1"-1584"15,-1 0-384-15,0 0 0 0,0 1 528 0,-4 3 32 16,0 1 0-16,-4 3 0 0,-4 3-112 0,-5 4 0 15,-4 2-16-15,-3 2 0 0,-5 1-432 0,-1 5 0 16,-2 3 0-16,-1 3 0 0,-1 2 0 0,1 3 0 0,1 1 0 16,2-2 0-16,0 0 0 0,4-4 0 15,3-3 0-15,4-3 0 0,5-3 0 0,4-3 288 16,3 0-48-16,3-1-16 0,4-2 256 0,4-1 48 0,3-1 16 0,5 0 0 16,5-2 80-16,0 0 16 15,5-2 0-15,3-1 0 0,4-1 96 0,0-1 32 0,0-1 0 0,-1 1 0 16,1 0-368-16,-2 1-64 15,-1 1-16-15,1 0 0 0,-3 1-320 0,-1 0 0 0,-2 1 0 0,-2 0 0 16,0 2-2400 0,-2 0-400-16,15 6-80 0,-8-2-9472 0</inkml:trace>
  <inkml:trace contextRef="#ctx0" brushRef="#br0" timeOffset="60889.23">11514 8815 16575 0,'0'0'1472'15,"6"-5"-1168"-15,1-3-304 0,4 1 0 16,2 0 1392-16,-1 0 208 0,-3 1 64 0,-1 0 0 16,-2 3-112-16,0 2-16 0,-6 1 0 0,0 0 0 15,0 0-960-15,3 9-208 0,-3 2-48 0,-1 2 0 0,-2 2-112 0,-2 4-16 16,-1 1-16-16,-3 2 0 15,-1 1-176-15,-3 1 160 0,1 4-160 0,-1-1 160 16,1-1-160-16,1 0 0 0,1-4 144 0,3-2-144 16,0-4 160-16,3-1-32 0,2-1-128 0,0-3 192 15,4-1 464-15,1-3 96 0,1 0 16 0,3-3 0 0,3 0 64 0,-3-3 0 16,4-1 16-16,4-1 0 0,1-2-336 0,3 0-64 16,1-2 0-16,0-1-16 0,-2 1-272 0,1 0-160 15,-1 0 192-15,-2 0-192 0,1 1 128 0,-2-1-128 16,-2 2 0-16,-1 0 0 15,-1 0-368-15,0 0-128 0,-1 2-16 0,-1 0-16 16,-1 1-2288-16,-2-1-464 0,2 2-96 0</inkml:trace>
  <inkml:trace contextRef="#ctx0" brushRef="#br0" timeOffset="61188.85">11936 8780 24127 0,'-3'-18'1072'0,"2"10"208"0,1-1-1024 0,0-1-256 0,1 0 0 0,0 1 0 16,-1 1 1088-16,1 1 176 0,-1 2 16 0,0 5 16 15,0 0-400-15,0 0-96 0,0-5-16 0,0 5 0 16,0 0-272-16,0 0-48 0,0 0-16 0,-3 8 0 16,-1 2-256-16,0 3-48 0,-2 2-16 0,0 4 0 0,-2 1 80 0,0 4 16 15,-2 4 0-15,1 2 0 0,-2 4-32 0,0 4-16 16,-2 0 0-16,2 3 0 0,-1-2-176 0,1 0 0 15,0 1 144-15,1-1-144 0,2-1 0 0,0-2 128 16,0-2-128-16,2-1 0 0,-1-2 128 0,2-2-128 16,-1-3 160-16,2-2-160 0,0-2 0 0,3-1-288 15,0-3 32-15,2-3-10176 16,1-2-2048-16</inkml:trace>
  <inkml:trace contextRef="#ctx0" brushRef="#br0" timeOffset="61472.53">12125 9153 31327 0,'2'-17'1392'0,"2"10"272"0,2 0-1328 0,2 1-336 0,1-1 0 0,1 2 0 15,2-1 800-15,-1 2 96 0,-1 2 0 0,0 2 16 16,-2 1-208-16,0 2-32 0,-2 1-16 0,-2 3 0 16,-2 1-496-16,-1 2-160 0,-3 2 0 15,-2 4 0-15,-4 3 144 0,-2 2-144 16,-2 2 0-16,-1 0 144 0,-2 0-144 0,2 0 0 0,1-2-192 0,1-3 192 0,1-3-192 0,3-2 192 15,-1-2-160-15,3-2 160 0,1-2 0 16,4-7 0-16,0 0 0 0,0 0 160 16,0 0 320-16,7 4 64 0,1-2 16 0,5-2 0 0,2-1-240 0,4-1-32 15,2-2-16-15,3-1 0 0,2 1-272 0,2-1 160 16,0 1-160-16,3 1 128 0,0-1-128 0,-1 2 0 16,-3-1 0-16,1 0 0 15,-2 1-320-15,-3 1-80 0,-4-1-32 0,-3 2-11200 0,-3 0-2240 0</inkml:trace>
  <inkml:trace contextRef="#ctx0" brushRef="#br0" timeOffset="62670.55">1209 9004 3679 0,'0'0'320'0,"0"0"-320"0,0 0 0 0,0 0 0 15,0 0 2064-15,0 0 352 0,0 0 64 0,0 0 16 16,0 0-896-16,0 0-192 0,3-8-16 0,-3 8-16 16,0 0-368-16,0 0-80 0,4-7-16 0,-4 7 0 15,2-6-256-15,-2 6-48 0,0 0-16 0,0 0 0 16,0 0-208-16,0 0-64 0,0 0 0 0,0 0 0 16,0 0-80-16,0 0-32 0,0 0 0 0,0 0 0 15,0 0 0-15,5 10 0 0,1 2 0 0,-1-1 0 16,-2-1-80-16,2 2-128 0,-4 1 176 0,2 0-176 15,0 1 176-15,2 2-176 0,-2-1 160 0,0-4-160 0,1 1 208 0,0 1-48 16,0 1-16-16,2-1 0 0,-1 0-144 0,2-1 128 16,1-2-128-16,-1-1 128 0,1-1 80 0,1-2 16 15,0-1 0-15,1-2 0 0,-1 0 336 0,1-3 64 16,1-1 16-16,0-1 0 0,0-3-96 0,0-1-16 16,1-3 0-16,5-5 0 0,-4-1-144 0,-1-1-16 0,0-2-16 0,-5 6 0 15,0-1-96-15,-1-3-32 16,-2-3 0-16,-2-1 0 0,-2-1-48 0,0 0-16 15,-1 0 0-15,-2 3 0 0,0-1-32 0,-1 2-128 16,-2 2 192-16,1 1-64 0,-2 3 32 0,1 1 0 0,0 1 0 0,-1 1 0 16,2 3-160-16,-3 2 0 0,2 0 144 0,-1 3-144 15,0 3 0-15,2 0 0 0,-1 0 0 16,1 3 0-16,0 0-144 0,2 2 144 0,0 0-160 0,2-1 160 16,0 1 0-16,2 0-144 0,1-2 144 0,1 1 0 15,-3-7 0-15,7 5 0 0,1 0 0 0,0-2 0 16,2-2 0-16,1 0 128 0,0-2 0 0,1-1 0 15,1-1 48-15,0-1 16 0,0-1 0 0,0-1 0 16,0 0-192-16,2-1 192 0,-1 1-192 0,-1-1 192 0,-1-1-192 16,-2 3 0-16,0-1 0 0,0 1 0 15,-3-1-2000-15,-1 3-288 0,0 1-48 0</inkml:trace>
  <inkml:trace contextRef="#ctx0" brushRef="#br0" timeOffset="63600.57">2122 8655 14735 0,'1'-11'1312'0,"-1"5"-1056"16,0-1-256-16,1-1 0 0,1 0 960 0,-1 1 128 15,-1-1 16-15,1 0 16 0,1 0 496 0,2 1 112 16,-4 0 0-16,1 2 16 16,0-1-784-16,-1 6-176 0,0 0-16 0,0 0-16 0,0 0-352 0,0 0-64 0,0 9-16 15,-1 2 0-15,0 2-320 0,-3 3 0 0,2 1 0 0,0 4 0 16,-1 1 0-16,-1 2 0 16,1 3 0-16,1-2 0 0,0-1 0 0,1 0 0 15,1-2 0-15,2-1 0 0,0-2 0 0,0-3 0 16,2 0 0-16,-1-3 0 0,0-2 256 0,2-2 64 0,0-1 32 0,2-2 0 15,1-1 352-15,1-2 64 16,0-2 0-16,1-2 16 0,1-1-128 0,2-3-16 0,1-1-16 0,2-1 0 16,0-1-304-16,2 0-48 0,-2-2-16 0,2 0 0 0,-1 0-256 0,0 0 160 31,0 0-160-31,-1 0 128 0,-2 1-128 0,0 1 0 0,-2 1 0 0,-1 1 128 0,-2 2-272 0,-1 1-64 16,0-1-16-16,-1 2 0 31,-7 2-864-31,0 0-160 0,0 0-32 0,0 0-8496 0,0 0-1680 0</inkml:trace>
  <inkml:trace contextRef="#ctx0" brushRef="#br0" timeOffset="63854.48">2170 9126 10127 0,'0'0'896'0,"-7"4"-704"16,2-1-192-16,1 2 0 0,0-1 2128 0,4-4 400 0,-3 6 80 0,3-6 16 15,-2 6-768-15,2-6-128 16,0 0-48-16,4 6 0 0,-4-6-480 0,7 4-112 16,2-1 0-16,0 0-16 0,2-2-256 0,3-2-48 15,1-3-16-15,3 0 0 0,1-3-176 0,2 1-16 16,1-2-16-16,4-1 0 0,-2-1-224 0,-1 0-64 0,0 1 0 0,0-1 0 16,-2 0-256-16,-1 1 128 15,-3 1-128-15,4 1 0 16,-3 1-304-16,-6 3-160 0,-12 3-48 0,10 1 0 15,-2 2-2688-15,-8-3-528 0</inkml:trace>
  <inkml:trace contextRef="#ctx0" brushRef="#br0" timeOffset="64168.18">2312 9386 21183 0,'-6'-10'1888'0,"6"10"-1504"0,-2-5-384 0,-1-2 0 0,2-1 1696 0,1-1 272 15,1 0 48-15,2 0 16 0,-1 0-576 0,4 1-112 16,-1-1-32-16,4 2 0 0,1 1-528 0,1 0-96 15,0 2-32-15,0 1 0 0,0 2-448 0,0 5-80 16,-2-1-128-16,0 2 176 0,0 4-176 0,-2 2 0 16,-1 2 0-16,-3 2 0 0,0 1 0 0,-3 3-144 15,-3 2 144-15,-2 3-160 0,-2 2-16 0,-2 2 0 16,0-2 0-16,-1 0 0 0,-1-3 176 0,2-2-128 16,-1-4 128-16,2-1-128 0,1-4 128 0,2-2 0 15,0-3 0-15,2-1 128 0,3-6 384 0,0 0 96 16,0 0 16-16,7 0 0 0,3-2-160 0,1-3-16 0,3-1-16 0,4-2 0 15,1 0-256-15,3-2-48 0,1-1-128 0,2 0 192 16,-1-1-192-16,0 0 0 16,-1 0 0-16,8-4 0 15,-5 1-1088-15,-1 2-256 0,-3 0-48 0,-9 4-9344 0,0 0-1872 0</inkml:trace>
  <inkml:trace contextRef="#ctx0" brushRef="#br0" timeOffset="64529.45">2741 8314 28559 0,'-7'-14'2544'0,"5"8"-2032"16,0-1-512-16,1 2 0 0,1 5 128 0,1-6-128 15,-1 6 0-15,0 0 0 0,3-4 832 0,-3 4 80 16,0 0 16-16,7-1 0 0,-1 2-304 0,2 2-64 16,1 2-16-16,2 2 0 0,-1 3-320 0,1 4-64 15,0 1-16-15,2 3 0 0,0 2-16 0,2 5 0 16,-1 1 0-16,0 5 0 0,2 3-128 0,-2 2 0 16,0 3 144-16,-1 3-144 0,-1 2 0 0,-2 1 128 0,0 0-128 15,-2 4 0-15,-3 2 128 0,-1-1-128 0,-3 1 160 0,-1-1-160 16,-2-3 176-16,-2 0-176 0,-2 2 192 0,-3-3-192 15,-1-1 192-15,-3-2-64 0,-4-3 0 0,-1 0-128 16,-3 0 0-16,-2-1-192 0,-3 0 0 0,-10 12 0 31,3-6-1600-31,1-6-304 0,1-3-64 0</inkml:trace>
  <inkml:trace contextRef="#ctx0" brushRef="#br0" timeOffset="64940.18">1941 8631 8287 0,'-9'-15'368'0,"7"9"80"0,0-3-448 0,0 0 0 16,-1-1 0-16,0 0 0 0,1 0 1888 0,0 2 288 0,0-1 64 0,0 1 16 15,0 3-656-15,1-1-128 0,-1 2-16 0,2 4-16 16,0 0-480-16,0 0-80 0,-4-1-32 0,-2 2 0 16,1 2-336-16,-1 3-80 0,1 2-16 0,-2 4 0 15,-1 4-128-15,0 4-32 0,-1 2 0 0,0 6 0 16,0 5 96-16,0 7 16 0,1 3 0 0,-1 5 0 15,1 6-32-15,2 2 0 0,0 1 0 0,4 1 0 16,3-1-160-16,3-1-48 0,3 0 0 0,3-2 0 16,3-2-128-16,4-3 160 15,1-2-160-15,3-4 160 0,1-2 0 0,3-6 0 0,5-2 0 0,0-3 0 0,0-3 16 16,0-3 0-16,1-5 0 0,2-2 0 0,1-3-176 0,1-2-192 16,1-2 32-16</inkml:trace>
  <inkml:trace contextRef="#ctx0" brushRef="#br0" timeOffset="66531.48">2536 7275 17503 0,'0'0'1552'0,"-3"-4"-1232"0,1 0-320 0,2 4 0 0,0 0 2112 0,0 0 352 16,-2-7 80-16,4 2 16 0,-1-1-544 0,3 1-96 16,1-1-32-16,2 1 0 0,3-2-864 0,2 0-160 15,2 1-32-15,0 0-16 16,1 0-448-16,3 0-96 0,0 1-16 0,0-1 0 0,2 1-256 0,0-1 0 15,0 2 128-15,18-3-384 0,-20 5-128 16,-2 0 0-16,-1 1-16 16,-2 0-2992-16,-3 1-608 0</inkml:trace>
  <inkml:trace contextRef="#ctx0" brushRef="#br0" timeOffset="66689.62">2552 7401 27183 0,'-12'2'1200'0,"12"-2"256"0,0 0-1168 0,-6 1-288 16,6-1 0-16,0 0 0 0,0 0 1168 0,0 0 176 15,0 0 48-15,0 0 0 0,7-2-368 0,2-1-80 16,3-1-16-16,3 0 0 0,3-2-464 0,3 0-80 16,2-2-32-16,1 0 0 0,2-1-224 0,2 0-128 0,0-1 160 0,2 0-160 31,0-2-384-31,1 0-160 0,0 0-32 0,0-2-10064 0,-3 1-2016 0</inkml:trace>
  <inkml:trace contextRef="#ctx0" brushRef="#br0" timeOffset="67020.12">3372 6730 26719 0,'4'-19'1184'0,"-1"9"240"0,2-3-1136 0,3-1-288 15,1-1 0-15,1 1 0 0,0-1 896 0,0 0 112 16,1 2 16-16,1 2 16 0,1 2-192 0,1 1-32 15,2 0-16-15,-1 2 0 0,-1 3-464 0,1 1-80 16,1 2-32-16,-2 1 0 0,-1 1-224 0,-1 3 0 16,-1 1 128-16,-3 2-128 15,1 2 0-15,-4 3 144 0,-2 2-144 0,-2 4 128 0,-2 2-128 0,-2 2 0 16,-2 1 0-16,-1 1 0 0,-2-1 0 0,0-1 0 0,1-2 0 0,0-1 0 16,0-2 0-16,1 0 0 15,-1-3 0-15,2 2 128 0,0-3-128 0,1 0 0 0,1 1 0 0,0-1 0 16,2-1 0-16,1 0 0 0,2-1 0 0,2 1 0 31,0-1-1792-31,1 0-384 0,2 0-64 0,3 0-10880 0</inkml:trace>
  <inkml:trace contextRef="#ctx0" brushRef="#br0" timeOffset="67336.28">3787 7172 13823 0,'0'0'1216'0,"0"0"-960"0,0 0-256 0,0 0 0 15,0 0 2048-15,0 0 352 0,0 0 80 0,0 0 16 16,0 0-784-16,-4 4-160 15,-2 1-16-15,2-1-16 0,4-4-608 0,-5 5-112 0,1-2-32 0,4-3 0 0,-6 3-192 0,6-3-64 16,-6 2 0-16,6-2 0 0,0 0-144 0,0 0-48 16,0 0 0-16,0 0 0 0,0 0-144 0,0 0-48 15,0 0 0-15,6 3 0 0,2-2-128 0,0 1 0 16,-2 1 0-16,3 1 128 0,-2-1-128 0,-1 1 0 16,0 3 0-16,-1-1 0 15,0 1 0-15,-2 1 0 0,-2-1 0 0,-2 2 0 0,-1 0 0 0,-2 0 128 31,-2-1 0-31,-2-1 0 0,1 1-128 0,-2-1 0 0,-2-3 0 0,-1-1 0 0,-1 1 176 0,0-2 0 0,2-2 0 0,0-1 0 16,0-3 752-16,0-1 160 0,2-3 16 0,0-1 16 16,2-2-96-16,3-1-32 0,2-2 0 0,-1-1 0 15,6-2-480-15,-1 1-112 0,4 0-16 0,2 2 0 32,2 1-384-32,2 2 0 0,3 2 0 0,3 2 0 31,1 2-1056-31,1 1-240 0,0 3-48 0,1 2-11040 0,0 2-2208 0</inkml:trace>
  <inkml:trace contextRef="#ctx0" brushRef="#br0" timeOffset="67839.48">3435 8481 5519 0,'0'0'240'0,"0"0"64"0,0 0-304 15,0 0 0-15,0-8 0 0,2 1 0 0,-2 7 5760 0,7-8 1088 16,1-1 208-16,3 0 48 0,2 1-4768 0,3-2-960 16,5-2-192-16,-4 3-32 0,0-1-432 0,4 0-80 15,4 0 0-15,0 0-16 0,2 0-400 0,1 0-80 16,0-1-16-16,1 1 0 16,-1 1-128-16,0 0 0 0,-3 1 0 0,-2 1 0 15,-3 3-1600-15,-3 2-368 0,-3 1-64 0,-4 2-7984 16,-2 2-1600-16</inkml:trace>
  <inkml:trace contextRef="#ctx0" brushRef="#br0" timeOffset="68029.14">3567 8568 24879 0,'0'0'2208'0,"0"0"-1760"16,0 0-448-16,0 0 0 0,0 0 1456 0,0 0 208 0,0 0 32 0,0 0 16 16,0 0-512-16,9-1-112 15,1-1 0-15,3-2-16 0,3 0-448 0,4-2-96 0,2 0-16 0,4-1 0 16,0 0-240-16,3 0-48 0,1-1-16 0,1 1 0 15,-1-3-208-15,-3 0 0 0,1-1 0 0,-1 0 0 16,0-1-2960 0,-2 1-592-16</inkml:trace>
  <inkml:trace contextRef="#ctx0" brushRef="#br0" timeOffset="68511.78">4420 7796 24879 0,'-2'-9'2208'15,"4"-2"-1760"-15,1-2-448 0,2-2 0 0,3 0 1712 0,1 0 256 0,1-1 48 0,1 1 16 16,1-2-1072-16,1 3-192 0,1 1-64 0,1 2 0 15,0 2-192-15,0 1-32 0,1 3-16 0,-1 2 0 16,1 1-320-16,-2 4-144 0,-2 1 128 0,-1 2-128 16,-2 2 0-16,-1 3 0 0,-3 3 0 0,-2 4 0 15,-3 1 0-15,-3 4 0 0,-2 1 0 0,-3 5 0 0,-2 3 0 0,0 1 0 16,-2-2 0-16,1 0 0 0,0-1 0 0,2-3 0 16,1-2-160-16,2-2 160 0,0-2 0 0,3-1 0 15,1-1 0-15,2-1 0 0,1-2 0 0,1 0 0 16,1-2-128-16,2-2 128 15,1-1-1424-15,2 0-240 0,1-2-64 0,2 1-7968 16,3 0-1600-16</inkml:trace>
  <inkml:trace contextRef="#ctx0" brushRef="#br0" timeOffset="68862.61">4818 8346 9215 0,'0'0'400'0,"-2"6"96"0,-4 2-496 0,2 1 0 0,-3-1 0 0,0 1 0 15,0 2 2880-15,-1 0 464 0,-1 0 112 0,0-1 0 16,0-1-1328-16,0 0-272 15,1-2-48-15,1-1-16 0,1 1-432 0,0-2-80 0,1 1-32 0,0-2 0 16,5-4-464-16,0 0-80 0,0 0-32 0,0 0 0 16,0 0-192-16,0 0-32 0,0 0-16 0,0 0 0 15,8-4-48-15,1-1 0 0,1 0 0 0,1-1 0 16,0 1-240-16,1-1-144 0,-1 2 160 0,0 1-160 16,-1-1 0-16,-1 2 0 0,-2 2 0 0,0 1 0 0,0 1 0 15,-2 3 0-15,-5-5 0 0,3 8 0 0,-2 0 0 0,-1 2 0 16,-2 0 0-16,-1 1 0 0,-3 1 0 0,-1 1 0 15,-3 1 0-15,-2-2 0 0,-1-1 128 0,-2-2-128 16,0-1 0-16,-1 1 144 0,0-2-16 0,1-2 0 16,-2-1 0-16,3-3 0 0,2-1 624 0,1-3 112 15,2 0 32-15,1-3 0 0,2-4-64 0,1-1-16 32,3-1 0-32,3-2 0 0,2 0-544 0,3-1-96 0,2-1-32 0,3 2 0 0,2 0-144 0,2 0-144 15,3 2 144-15,3 1-208 16,-2 3-1600-16,1 1-320 0,-1 4-64 0</inkml:trace>
  <inkml:trace contextRef="#ctx0" brushRef="#br0" timeOffset="83673.92">2771 10566 18479 0,'0'0'816'0,"-3"-9"176"0,1 0-800 0,0 1-192 15,1 1 0-15,1 7 0 0,0-9 928 0,-2 1 144 16,1 2 16-16,1 6 16 0,0 0 208 0,0 0 32 16,0 0 16-16,0 0 0 0,0 0-432 0,0 0-96 0,0 0 0 0,0 0-16 15,3 12-144-15,-2 3-32 16,1 3 0-16,-1 0 0 0,0 3-32 0,1 2-16 0,-1 0 0 0,0 3 0 16,-1 0-208-16,2 1-32 0,-1 0-16 0,-1-2 0 15,0 0-192-15,1-2-144 0,0 0 192 0,-1-2-192 16,0-4 144-16,0 0-144 0,1-2 0 0,2-1 144 0,-1 0-144 15,-1-2 0-15,0-2 0 0,-1-10-176 32,2 8-1296-32,-2-8-256 0,0 0-48 0,0 0-7888 0,0 0-1568 0</inkml:trace>
  <inkml:trace contextRef="#ctx0" brushRef="#br0" timeOffset="83848.42">2782 10601 21183 0,'-12'-19'944'0,"5"8"192"0,-2-2-912 0,1-1-224 15,2-1 0-15,1 2 0 0,2 1 1920 0,3 1 352 16,0-1 64-16,2 2 16 0,2 0-1344 0,4 0-272 16,3-1-48-16,3 1-16 0,2 2-352 0,3-1-80 15,5 1-16-15,-2 1 0 0,1 2-224 0,0 1 0 16,0 1 0-16,-1 2 0 0,-5 1 0 0,-2 2-256 16,0 3 48-16,-2 1 16 15,-2 2-864-15,-1 2-160 0,-3 2-48 0,-2 4-7504 16,-1 0-1520-16</inkml:trace>
  <inkml:trace contextRef="#ctx0" brushRef="#br0" timeOffset="84039.36">2794 10701 17503 0,'-10'-1'1552'0,"0"1"-1232"0,1 1-320 0,1 0 0 16,2-1 2848-16,6 0 512 16,0 0 96-16,0 0 32 0,0 0-1680 0,0 0-336 0,0 0-64 0,0 0 0 15,0 0-640-15,0 0-128 0,10 6-32 0,2-2 0 16,1-1-352-16,4-1-80 0,0 0-16 0,2-2 0 15,0-2-160-15,1 1 0 0,1-1 144 0,0 0-144 16,-1-2-1312-16,1-2-336 0,-2-1-64 0,-1 0-8512 16,1-3-1696-16</inkml:trace>
  <inkml:trace contextRef="#ctx0" brushRef="#br0" timeOffset="84235.8">3227 10510 10127 0,'0'0'448'0,"0"0"96"0,-5-4-544 0,0 1 0 15,5 3 0-15,0 0 0 0,0 0 4784 0,-5 1 848 16,5-1 160-16,-6 6 32 16,2 0-3664-16,-1 3-752 0,2 1-128 0,1 3-48 0,1 2-528 0,0 2-128 0,0 1 0 0,1 0-16 15,0 2-432-15,0 2-128 0,1-1 0 0,-1 0 0 16,1-1 0-16,0-1 0 0,1 1 0 0,1-2 0 31,1-3-464-31,0 0-160 0,1-2-16 0,-1-1-16 16,1-2-2528-16,1-3-496 0</inkml:trace>
  <inkml:trace contextRef="#ctx0" brushRef="#br0" timeOffset="84651.9">3186 10601 26719 0,'-15'-14'2368'0,"8"7"-1888"16,0-1-480-16,0 1 0 0,3-1 1616 0,0 0 240 15,3 0 32-15,1 2 16 0,3-1-1120 0,1 1-208 16,3 0-64-16,2 1 0 0,4 0-128 0,2 2-48 15,4 0 0-15,2 0 0 0,2 1-192 0,-1 2-144 16,-1 2 192-16,-2 3-192 0,1 1 0 0,-2 1 0 16,-3 1 0-16,-2 2 0 0,-2 3-240 0,-2 1-96 15,-3 4-32-15,-4 0 0 16,-3 2-128-16,-3 0-16 0,-3 0-16 0,-3 0 0 0,-2-3 336 0,0-1 192 16,-3-2-192-16,0-1 192 0,0-2 240 0,0-2 144 15,2-1 48-15,2-2 0 0,1 0 304 0,2-3 64 0,2-1 16 0,6-2 0 16,0 0-304-16,0 0-48 0,0 0-16 0,0 0 0 15,8 0-448-15,3-1 0 0,2 0 0 0,3-1 0 16,4 0 0-16,2-1-192 0,0 1 192 16,1 3-208-16,-3 0 208 0,0 2 0 0,-2-1-160 0,1 1 160 15,-2 0 0-15,-3 3 0 0,-2 1 0 0,-2 0 0 16,-2 1 0-16,-3 0 0 0,0 0 0 0,-3 1 0 16,-3 1 128-16,-4 0 0 0,-2 1 0 0,-2 0 0 0,-1-1 64 0,-1 1 0 15,-1 0 0-15,-3 0 0 0,0 0-192 0,1-1 128 16,-3 0-128-16,1-1 128 0,-1-1-128 0,2-1 0 15,2-2-192-15,1 0 192 16,1-2-1600-16,2-1-208 0,2-1-48 0,7-1-14016 16</inkml:trace>
  <inkml:trace contextRef="#ctx0" brushRef="#br0" timeOffset="84872.2">3887 10522 36911 0,'0'0'1632'0,"0"0"352"0,0 0-1600 0,0 0-384 16,0 0 0-16,0 0 0 0,0 0 240 0,-2 5-48 16,0 4 0-16,0 1 0 0,-2 2 320 0,2 2 48 15,0 2 16-15,1 1 0 0,0 2-288 0,1 1-48 16,0 0-16-16,1 0 0 0,-2 0-224 0,2 1 128 16,1 0-128-16,0-1 0 0,1-1 0 0,1-1 0 0,0 0 0 0,1-2 0 31,-2-1-512-31,1-2-32 0,1-2-16 0,0-2 0 15,0-2-2256-15,-1-1-448 0,-4-6-80 0</inkml:trace>
  <inkml:trace contextRef="#ctx0" brushRef="#br0" timeOffset="85122.86">3710 10640 37311 0,'-9'-11'1664'0,"7"6"320"0,1-2-1584 0,2 1-400 15,1-2 0-15,4 0 0 0,3 1 192 0,2 0-64 16,3 0 0-16,3 1 0 0,5-1 144 0,2 3 32 15,1-1 0-15,2 3 0 0,-1 2-144 0,1 2-32 16,1 1 0-16,-2 2 0 0,-2 3 16 0,0 2 0 16,0 1 0-16,-5 1 0 0,-1 2-144 0,-4 3 0 15,-2 0 144-15,-3 2-144 0,-4 1 0 0,-5 1-192 16,-4 1 32-16,-2 0 0 0,-5 0-96 0,-3 0 0 16,-1-4-16-16,-3 2 0 0,-2-1 272 0,-2-2 0 15,-2-1 0-15,0-1 0 0,-4 0 240 0,1-3 0 16,-1-1 0-16,0-1 0 0,2-2-240 0,3-1 0 15,2-4 0-15,2 1-160 16,5-3-2512-16,2-1-496 0</inkml:trace>
  <inkml:trace contextRef="#ctx0" brushRef="#br0" timeOffset="86241.86">5014 10668 10127 0,'0'0'896'0,"0"-6"-704"0,-2 1-192 0,1-2 0 0,1 1 1872 0,-2-1 352 15,1 1 64-15,0 0 16 0,-1 2-48 0,2 4 0 16,-5-3 0-16,0 2 0 0,-1 2-352 0,1 3-80 16,-1 0-16-16,2 3 0 0,0 2-1072 0,-1 2-224 15,1 2-32-15,0 1-16 0,2 0-176 0,1 2-32 32,1-1-16-32,2 1 0 0,-1-1-96 0,3 0-16 0,0 0 0 0,3-1 0 0,2-2-128 0,-2 0 0 0,3-1 144 0,1-2-144 15,1-1 160-15,1-3-32 16,2-2-128-16,0 0 192 0,1-3-48 0,-1-4-16 0,0-1 0 15,0-3 0-15,-2-2-128 0,-1-2 192 0,-1-3-192 0,0-1 192 16,-1-2-192-16,-6-2 0 16,0-2 144-16,-3-1-144 0,-4 0 128 0,-1 1-128 0,-4 1 128 0,0 2-128 0,-3 3 256 0,0 2 0 15,-4 3-16-15,1 4 0 16,0 2 80-16,-1 4 0 0,1 2 16 0,1 4 0 0,2 1-336 0,1 3-128 16,2 2 0-16,2 2 0 15,1 3-544-15,3 0-96 16,2 1-32-16,3-1 0 15,4 1-2688-15,2-3-544 16</inkml:trace>
  <inkml:trace contextRef="#ctx0" brushRef="#br0" timeOffset="86494.49">5518 10241 33807 0,'-14'-8'1488'0,"8"6"320"0,-2 0-1440 0,-1 1-368 16,0 1 0-16,0 1 0 0,0 2 576 0,0 2 32 0,-1 1 16 0,2 3 0 15,-1 3 64-15,1 3 16 16,-2 1 0-16,2 5 0 0,1 3-432 0,3 3-80 16,1 1 0-16,-2 3-16 0,2 2-176 0,2 1 128 0,1 1-128 0,1 0 128 15,1 2-128-15,1-1 0 0,2 1 0 0,-1 0 0 16,1-2 0-16,0-1 160 0,1-2-160 0,-1-1 160 16,0-2-160-16,-1 1 0 0,-1-2 144 0,1-2-144 15,-1-2 0-15,0-2 144 0,-1-1-144 0,1-1 0 16,-2-2-160-16,-1-2-144 0,0-1-16 0,-1-1-11360 15,-2-3-2272-15</inkml:trace>
  <inkml:trace contextRef="#ctx0" brushRef="#br0" timeOffset="86652.4">5254 10832 26719 0,'0'0'1184'0,"0"0"240"0,0-5-1136 0,2 0-288 15,0-2 0-15,2 1 0 0,3-1 2320 0,2 1 416 16,3-1 80-16,2 0 0 0,4 1-2048 0,1-1-400 15,3-1-96-15,3 1-16 0,-1-2-256 0,1 1 128 16,0 1-128-16,3-1 0 16,0 0-1408-16,3-1-400 0,0 2-80 0</inkml:trace>
  <inkml:trace contextRef="#ctx0" brushRef="#br0" timeOffset="87204.53">6383 10367 17503 0,'0'0'1552'0,"-1"-5"-1232"0,-1 0-320 0,2-1 0 0,0 1 1360 0,0 5 224 15,0 0 32-15,0 0 16 0,0 0-304 0,0 0-64 16,0 0-16-16,3 7 0 0,-1 3 256 0,0 3 48 16,1 4 16-16,-1 3 0 0,0 1-720 0,-1 3-144 15,0 2-16-15,0 3-16 0,0-1-272 0,2 2-48 16,-3 0-16-16,0 0 0 0,-3 0-144 0,2-1-48 15,0-2 0-15,0-1 0 0,0-2-144 0,0-3 160 0,0-2-160 0,0-3 160 16,1-3 16-16,0-3 0 0,0-2 0 0,0-8 0 16,0 0 272-16,0 0 48 0,0 0 16 0,0 0 0 15,5-7-64-15,3-3-16 16,-3-4 0-16,4-2 0 0,1-4-240 0,3-1-64 0,4-1 0 0,-1-1 0 16,1 0-128-16,2 3-176 0,0 0 48 0,1 4 0 15,0 2 128-15,-2 3-160 0,-3 4 160 0,-1 1-160 16,-2 4 160-16,-1 3 0 0,-1 2 0 0,0 3 0 15,-2 2 0-15,-4 1 144 0,0 4-144 0,-3 2 160 16,-2-1-160-16,-2 3 128 0,-2 1-128 0,-2 1 128 16,-2-1 0-16,0-1-128 0,-4 0 192 0,-2-1-64 15,-3 0-128-15,-1-2 128 0,-3-1-128 0,0-2 128 0,-5-1-128 0,3-2 0 16,1-2 0-16,2-1 0 16,0-2-288-16,4-3-144 0,1-2-16 0,4-1-12016 15,1-4-2384-15</inkml:trace>
  <inkml:trace contextRef="#ctx0" brushRef="#br0" timeOffset="87520.49">6868 10717 32079 0,'0'0'1408'0,"5"-3"320"0,0-2-1392 0,2-1-336 0,0 0 0 0,1-2 0 16,0 0 736-16,-1-1 80 15,0-1 16-15,1 1 0 0,-3-2-96 0,2-2-16 16,-2 1 0-16,-1-1 0 0,-1 0-496 0,-1 0-96 0,-1 2-128 15,-1 1 176-15,-2 1-176 0,-1 1 192 0,-2 2-192 0,0 1 192 16,-2 2-48-16,0 2 0 0,-4 0 0 0,-2 4 0 16,1 3 64-16,-1 2 16 15,-1 2 0-15,0 2 0 0,-2 2-80 0,2 1-16 0,1 2 0 0,1 0 0 16,1 1-128-16,2-1 160 0,1 1-160 0,3-2 160 16,0 1-160-16,3-1 0 0,2 1 0 0,2-2 0 0,3 0 0 0,2-2-176 15,3-1 176-15,2-1-128 0,4-2-128 0,3-2 0 16,5-2-16-16,3-3 0 15,5-3-704-15,3-2-144 0,1-4-32 0,1-3 0 16,-1-4-2048-16,0-3-400 0,1-2-96 0,-2-3-8128 16</inkml:trace>
  <inkml:trace contextRef="#ctx0" brushRef="#br0" timeOffset="87841.25">7361 10536 10127 0,'0'-10'448'0,"-2"6"96"0,-3-2-544 0,-1 2 0 0,-4-1 0 0,-1 2 0 0,-2-1 4544 0,-3 1 784 31,-1 2 176-31,-2 2 16 0,-1 3-3536 0,-1 1-704 0,0 2-128 0,0 3-48 0,2 1-240 0,-1 2-48 0,1 3-16 0,2 1 0 16,0 1-448-16,2 0-96 0,-1 1 0 0,4 1-16 15,3-3-240-15,3 1 0 0,0-3 0 0,4 0 0 16,3-2 0-16,4-1 0 16,1-1 0-16,3-1 0 0,3-2 0 0,1-3 0 0,2-2-192 0,1-2 192 31,1-2-624-31,1-2-16 0,2-4 0 0,1-1 0 16,1-6-192-16,0-2-64 0,-1-4 0 0,-1-1 0 0,-2-2 528 0,1-1 112 0,-6 1 0 0,-1 1 16 15,-2 2 560-15,-3 2 96 0,-3 3 32 0,0 3 0 16,-4 1 704-16,0 4 128 0,-2 3 48 0,2 4 0 15,0 0-432-15,-5 4-96 0,-1 3-16 0,0 3 0 16,-1 2-432-16,2 2-96 0,-1 2 0 0,2 0-16 16,-1 2-240-1,3 0 0-15,1 2 0 0,2-1 0 0,0 0 0 0,2-2 0 16,0 0 0-16,2-2 0 0,1-2 0 0,0-1 0 16,2-1 0-16,1-2-160 15,1-1-1248-15,4-3-240 0,0-2-48 0,4-4-9392 16,2-3-1888-16</inkml:trace>
  <inkml:trace contextRef="#ctx0" brushRef="#br0" timeOffset="88280.11">7641 10621 16575 0,'-3'7'1472'0,"-1"3"-1168"16,-2 1-304-16,1 2 0 0,-1 2 1920 0,2 0 320 16,-1-1 64-16,2 1 0 0,0-2-784 0,0 0-176 0,-1-1-16 0,2-1-16 15,1-1 80-15,1-1 16 16,0-1 0-16,0-8 0 0,0 0-592 0,5 3-112 0,-5-3-32 0,9-1 0 15,2-4-432-15,0-2-96 0,0-3-16 0,1-3 0 16,3-4-128-16,0-3-176 0,2-3 48 0,0-1 0 16,1-1-32-16,-1-1 0 0,-1 2 0 0,-2 3 0 15,-1 3 160-15,-1 3 0 0,-1 4-144 0,-3 5 144 16,-2 0 160-16,-6 6 96 0,0 0 32 0,2 7 0 16,0 3 16-16,-2 3 0 0,-2 1 0 0,0 3 0 15,-1 0-96-15,0 3-16 0,0 0 0 0,-1-1 0 0,2-2-192 0,1 0 0 16,0-3 128-16,2-1-128 0,2-2 0 0,1-1 128 15,-1-2-128-15,1-4 0 0,2 0 224 0,1-3-48 16,-1-1-16-16,3-3 0 0,2 0 48 0,1-5 16 16,2-1 0-16,2-4 0 0,0-2-64 0,1-5-16 15,-2-3 0-15,2 0 0 0,-1-2-144 0,0 1 0 16,-2 3 144-16,-1 3-144 0,-2 3 208 0,-1 3-16 0,-1 3-16 0,-2 3 0 16,0 3 208-16,-1 2 64 0,-1 3 0 0,-1 4 0 15,0 2-192-15,-1 4-48 0,-2 3 0 0,1 0 0 16,1 2-208-16,0 0 144 0,1 1-144 0,2-1 128 15,-1 0-128-15,3-1 0 0,0-1 0 0,0-2 0 16,2-1-256-16,1-2-96 0,1-3-16 0,2-2 0 16,1-2-3152-1,2-3-624-15</inkml:trace>
  <inkml:trace contextRef="#ctx0" brushRef="#br0" timeOffset="89484.1">9372 10772 12895 0,'0'0'576'0,"0"0"112"0,0 0-560 0,0 0-128 16,0 0 0-16,0 0 0 0,0 0 2560 0,0 0 496 16,0 0 80-16,0 0 32 0,0 0-1408 0,0 0-288 15,0 0-48-15,-4 5-16 0,0-3-768 0,0-1-176 0,-1-1-16 0,0-1-16 16,-1-1-112-16,1 0 0 15,-2-2-16-15,2 0 0 0,-1-2-80 0,1 1-16 16,-1-1 0-16,3 1 0 0,-2-1-208 0,1 2 176 16,0 0-176-16,4 4 160 0,0 0-160 0,0 0 0 15,0 0 0-15,0 0 0 0,0 0 0 0,0 0 0 16,0 0 0-16,0 0 0 0,0 0 0 0,-4 4 0 0,4-4 0 0,-3 6 0 16,3-6-384-16,-2 6 64 0,2-6 0 0,0 0 0 15,-2 6-544 1,2-6-96-16,0 0-32 0,0 0 0 0,0 0-544 15,0 0-96-15,0 0-32 0</inkml:trace>
  <inkml:trace contextRef="#ctx0" brushRef="#br0" timeOffset="89943.36">9284 10802 13823 0,'0'0'608'0,"0"0"128"0,0 0-592 0,0 0-144 15,0 0 0-15,-5-3 0 0,-1 0 2384 0,-1-1 448 16,2 1 96-16,-2 0 16 0,0-1-1088 0,0 0-192 16,-2-2-64-16,-1 1 0 0,-1-2-720 0,0 0-160 0,-1-1-16 0,0-1-16 15,0-1-144-15,0-2-32 16,-2-1 0-16,2-2 0 0,0-3-96 0,0-2-32 0,-1 0 0 0,2-1 0 16,1-1-128-16,0 0-48 0,2 0 0 0,-1-1 0 15,2 1-64-15,1 0-16 0,1 0 0 0,2 0 0 16,0 1-128-16,2 2 128 0,0 1-128 0,2 0 128 15,0 4-128-15,2 1 0 16,1 2 0-16,2 1 128 0,0 2-128 0,2 3 0 0,1 0 0 0,1 3 0 0,1 1 0 0,0 2-176 16,-2 3 176-16,0 1-128 0,-1 1 128 0,-1 3-160 15,-2 5 160-15,-3 1-160 0,-2 2 160 0,-3 2-208 16,-4 4 80-16,-3 3 128 0,-3 0-240 0,-1 2 80 16,-3-2 16-16,0-1 0 0,-1-2 144 0,1-1 0 15,1-2 0-15,0-1 128 16,0 0 352-16,3-4 80 0,0-2 16 0,2-1 0 0,3 0 112 0,2-3 16 15,0-2 16-15,3-2 0 0,2 2-288 0,1-7-64 16,0 0-16-16,5 3 0 0,4-1-176 0,2 0-48 16,2-2 0-16,3-3 0 0,1-1-128 0,4-2 0 15,3-1 0-15,3-3-176 16,2-2-1152-16,6-1-224 0,3-2-48 0,4-1-9936 16,2-4-1984-16</inkml:trace>
  <inkml:trace contextRef="#ctx0" brushRef="#br0" timeOffset="91078.43">9923 10582 30927 0,'0'0'1360'0,"0"0"304"0,0 0-1344 0,0 0-320 0,0 0 0 0,0 0 0 0,0 0 704 0,0 0 80 16,0 0 16-16,4-3 0 0,2-2 96 0,3 0 32 15,-1-1 0-15,3 0 0 0,1-3-608 0,1-1-112 16,0-1-16-16,0-1-16 0,0 0-176 0,-1-2 0 15,-2-2 0-15,0 1 0 0,-1-2 0 0,-3 2 0 16,-1 2-192-16,-2 1 192 16,-2 0 0-16,-2 3 0 0,-2 2 0 0,-3 3 0 0,-1 2 128 0,-3 3 80 15,-3 2 32-15,-2 4 0 0,0 2-48 0,-2 4 0 16,0 2 0-16,-1 4 0 0,2 2-192 16,1 1 0-16,1 1 0 0,2-1 0 0,2 0 0 0,1 0 0 0,4-1 0 0,1-1 0 31,4-1 0-31,2-1 0 0,1-3-144 0,3-1 144 15,5-3-160-15,4-1 160 16,0-2-160-16,6-2 160 0,4-3-192 0,2-2 48 0,5-2 16 0,3-2 0 16,3-4-176-16,2-4-16 0,-2-3-16 0,2-4 0 15,-4-3 144-15,-2-2 48 0,-1-3 0 0,-1-2 0 16,-3 0-48-16,-4-2 0 0,-3 1 0 0,-4 4 0 16,-6 2-64-16,-2 3 0 0,-7 2-16 0,-2 5 0 0,-3 3 400 0,-5 4 64 15,-5 2 32-15,-2 4 0 0,-4 3-32 0,0 1 0 16,-5 3 0-16,1 1 0 0,0 2-192 0,-1 2 0 15,1 2 0-15,2 0 0 0,2-1 0 0,3 0 0 16,3-1 0-16,3-1 0 0,3 0 0 0,4-1-160 16,2-1 160-16,3-1-192 0,4-2-80 0,3 2-32 15,0-2 0-15,1-1 0 0,1 1 80 0,0-1 16 16,1 2 0-16,0-1 0 0,0 2 208 0,-1 2 0 16,0 1 0-16,-2 2 0 0,-3 1 0 0,-1 4 0 15,-2 2 0-15,0 3 0 0,-2 1 480 0,-2 3-16 16,-4 1 0-16,0 3 0 0,-1 0-16 0,-1-2-16 15,1 0 0-15,0-1 0 0,1-2-240 0,3 0-32 16,-4-4-16-16,3-2 0 0,2-2 176 0,0-4 16 16,1-2 16-16,1-3 0 0,3-2-16 0,1-2 0 15,1-3 0-15,1-2 0 0,0-3-160 0,3-3-48 16,3-2 0-16,0-6 0 0,2-4-128 0,3-4 0 0,1-4-160 0,0-3 160 16,1-5-208-16,0-5 48 15,1-2 16-15,0-1 0 0,-2-1-16 0,-1 0 0 0,-2 0 0 16,-4 4 0-16,-2 5 160 0,-1 5 0 0,-4 3 0 0,-1 5 0 15,-2 5 400-15,-2 3 16 0,-1 2 0 0,-1 4 0 16,-2 3-16-16,3 4 0 0,-6 1 0 0,1 3 0 0,-3 3-224 0,1 3-48 16,1 2-128-16,-1 3 192 0,1 4-192 0,0 1 0 15,1 1 0-15,0-1 0 0,3 1 0 0,1 0 0 16,0-1 0-16,2-1 0 0,2-2 0 0,2 0 0 16,-1-3 0-16,3-1 0 15,3-2 0-15,-1-1 0 0,2-2-128 0,3-3 128 0,-1-1-256 0,1-2 16 16,0-4 0-16,2-3 0 15,0-2-208-15,3-4-32 0,0-3-16 0,-1-3 0 16,1-4 48-16,-1-1 16 0,-1-2 0 0,1-3 0 0,-5 2 256 0,-1 1 176 16,0 1-208-16,-2 2 80 0,-2 1 128 0,-1 5 0 15,-3 1 0-15,0 3 0 0,-1 4 256 0,-1 1 48 16,-2 6 0-16,0 0 0 0,0 0 16 0,0 0 0 16,-5 2 0-16,1 5 0 0,0 1-320 0,-3 2 160 15,2 1-160-15,-1 1 128 0,2 1-128 0,0 1 0 0,1-1 0 0,2 1 0 16,1-1 0-16,1-1 0 0,0-1 0 0,2 0 0 15,2-2 0-15,0 0 0 16,2-2 0-16,2-1 0 0,1-2-192 0,1-1 192 0,3 0-160 0,-1-3 160 31,5-3-432-31,-1-1 16 0,2-3 0 0,0-1 0 16,-1-3-16-16,1-3 0 0,0-1 0 0,-2 1 0 0,-1-3 224 0,-3 3 32 16,-1 1 16-16,-2 1 0 0,-3 1 160 0,-2 2 0 0,0 2 128 0,-2 2-128 0,-3 5 528 15,0 0 48-15,0 0 0 0,0 0 0 0,0 0-64 0,-5 4-16 16,1 4 0-16,0 2 0 15,-2 3-240-15,2 1-64 0,-1 3 0 0,3-2 0 16,1 1-192-16,0-1 144 0,0 0-144 0,2 0 128 16,2-1-128-16,2 0 0 0,0-3 0 0,3 0 0 0,0-1 0 0,0-2 0 15,1-2 0-15,2-1 0 16,1-3-400-16,3-2-112 0,0-2-32 0,1-3 0 16,1-1-2656-16,1-4-512 0</inkml:trace>
  <inkml:trace contextRef="#ctx0" brushRef="#br0" timeOffset="91205.36">11273 10229 32191 0,'-19'-5'1424'0,"11"2"304"0,1 2-1392 0,-1 0-336 15,1 0 0-15,2 1 0 0,5 0 0 0,0 0-192 16,0 0 32-16,0 0 0 16,0 0-256-16,-2 7-48 0,2 0-16 0,3 1-8608 0,1 0-1712 0</inkml:trace>
  <inkml:trace contextRef="#ctx0" brushRef="#br0" timeOffset="91489.93">11468 10182 20271 0,'0'0'896'0,"-3"-5"192"0,1 1-880 0,2 4-208 0,0 0 0 0,0 0 0 0,0 0 3200 0,-7 5 576 16,1 2 128-16,-1 2 32 0,1 3-2240 0,-1 2-448 16,-1 3-96-16,1 3 0 0,-1 0-512 0,0 5-80 15,0 1-32-15,1 3 0 0,0 0-256 0,1 2-48 16,0 1-16-16,2-1 0 0,0 0-208 0,3-2 144 15,1 1-144-15,2 0 128 0,2-4-128 0,0-2 0 16,2-2 0-16,1-2 0 0,3-2 0 0,1-4 0 16,1-2 0-16,3-3-176 15,1-4-272-15,2-2-64 0,0-3-16 0,2-4 0 16,-1-1-464-16,1-5-96 0,1-3 0 0,-2-3-16 31,-2 0-352-31,-2-2-64 0,-1 1-16 0,-2 0 0 0,-4 2 256 0,0 2 64 0,-1 4 0 0,-2 0 0 16,-3 2 496-16,1 3 96 0,-3 4 32 0,0 0-10112 0</inkml:trace>
  <inkml:trace contextRef="#ctx0" brushRef="#br0" timeOffset="91929.46">11624 10478 10127 0,'0'0'896'0,"-5"1"-704"0,0 1-192 0,5-2 0 0,0 0 4096 0,-4 9 768 0,1 1 176 0,0 2 16 15,-1 1-3008-15,2 2-592 0,-1 2-128 0,1 3-32 31,1-2-320-31,1 2-64 0,2 1-16 0,-1 0 0 16,1-1-512-16,-1 0-128 0,3-4 0 0,-1-1-16 16,1-1-240-16,1-1 0 0,-1-1 128 0,3-1-128 15,-2-4-256-15,0-3-80 0,2-2-32 0,1-3 0 16,1-3-2480-16,0-5-496 16</inkml:trace>
  <inkml:trace contextRef="#ctx0" brushRef="#br0" timeOffset="92073.01">11716 10269 32255 0,'-4'0'2864'0,"-2"0"-2288"16,1 1-576-16,5-1 0 0,-6 2 0 0,6-2-176 15,-4 3 0-15,4-3 0 0,-4 6 48 0,4-6 0 16,0 6 0-16,0-6 0 16,4 8-496-16,0 0-80 0,3-2-32 0,1 0-8048 0,1-3-1616 15</inkml:trace>
  <inkml:trace contextRef="#ctx0" brushRef="#br0" timeOffset="92456.59">12086 10140 23951 0,'0'0'2128'0,"0"0"-1696"0,0 0-432 0,0 0 0 0,-6 4 2064 15,1 2 336-15,-1 0 64 0,-1 4 16 16,1 1-1264-16,-1 4-256 0,0 2-64 0,0 3 0 16,0 1-192-16,1 2-32 0,0 2-16 0,0 2 0 15,0 0-336-15,2 3-80 0,-1 0-16 0,1-1 0 16,1 1-96-16,-1-1 0 0,2-2-128 0,0 0 192 15,1-1-192-15,2-4 128 0,-1-3-128 0,0-3 0 16,1-3 128-16,0-2-128 0,1-2 0 0,2-3 144 16,-4-6-144-16,0 0 160 0,0 0-160 0,7-4 160 15,2-2-160-15,1-4 0 0,1-6 0 0,1-2 0 0,1-4-224 0,1 0-32 16,-2 0 0-16,0 2 0 0,1 2 128 0,0 3 128 16,-1 2-208-16,1 3 80 0,2 3 128 0,-1 3 0 15,-2 2 0-15,1 2 0 0,1 2 0 0,-2 3 128 16,-1 2 0-16,-1 2 0 0,-2 1-128 0,-1 2 192 15,-3 1-64-15,0 1 0 0,-3 1-128 0,-2-1 144 16,-4-1-144-16,0 0 160 0,-3 0-32 0,-2 2 0 16,-1-2 0-16,-2 0 0 0,-2-1-128 0,-2-1 192 15,1-1-192-15,-1 0 192 0,1-2-192 0,-1-3-144 0,3 0 144 0,-1-2-208 32,2-2-1200-32,3-1-224 0,2-2-48 0,3-3-14592 0</inkml:trace>
  <inkml:trace contextRef="#ctx0" brushRef="#br0" timeOffset="93241.34">12342 10629 18431 0,'13'-7'1632'0,"-6"3"-1312"0,5 1-320 0,1-3 0 0,2-2 1728 0,2-2 288 15,0-2 48-15,1-1 16 0,-1-2-240 0,-1 1-48 16,-2-1-16-16,1-1 0 0,-3 1-656 0,0-2-128 16,-1 1-32-16,-2 0 0 0,-2 1-384 0,0 1-64 15,-2 3-32-15,0 2 0 0,-2 1 0 0,-1 3 0 16,-2 5 0-16,0 0 0 0,0 0-112 0,0 0-32 15,0 0 0-15,-2 7 0 0,-4 3-176 0,0 4-32 16,1 0-128-16,-1 2 192 16,2 2-192-16,0 1 0 0,0 0 0 0,3 1 0 15,0-1 0-15,1 0 0 0,1-1 0 0,1-1 0 0,2-1-128 0,2-1 128 0,-1-3 0 0,3-1 0 16,1-2 0-16,1-3 0 0,2-1 0 0,1-3 0 16,1-2 0-16,2-2-128 15,1-4 128-15,2-2 0 0,0 0-240 0,2-5 16 0,0 0 0 0,1-3 0 16,0-4-32-16,0 0 0 0,0-1 0 0,-3 0 0 15,-2 0 256-15,-2 3-176 16,0 0 176-16,-3 4-160 0,-3 2 160 0,-3 2 0 0,-1 2 0 0,-2 3 0 16,-3 5 192-16,0 0 80 0,0 0 16 0,0 0 0 15,0 0-112-15,-5 8-32 0,0 1 0 0,-1 2 0 0,1 0-144 16,-1 2 0-16,1 1 0 0,1 0 0 0,0 0 0 16,2 1 0-16,1-1 0 0,2 0 0 0,1-1 0 15,3-1 0-15,1-1 0 0,4 0 0 0,0-3-160 16,1-1 160-16,1-3 0 0,0-1-144 0,1-1 144 0,1-4-208 15,0-1 80-15,1-2 128 0,3-3-384 0,0-2 64 16,-1-2 0-16,2-1 0 0,0-3 64 0,-1 0 0 16,0-2 16-16,-1 0 0 0,-1-1 240 0,-3 0 0 15,-1 0 0-15,-2 3-144 0,-1 2 144 0,-3 0 192 16,-1 2-32-16,-3 4-16 0,-1 1 368 0,-1 3 80 16,0 4 16-16,0 0 0 15,0 0-192-15,0 0-32 0,-6 4-16 0,0 3 0 0,-1 2-240 0,2 4-128 16,-1 0 128-16,1 2-128 0,-1 1 0 0,2-1 0 15,1 1 0-15,1 1 0 0,2-2 0 0,0 1 0 16,0-1 0-16,4-1 0 0,0-1 0 0,2-2 0 0,0-2 0 0,4 0 0 16,-1-2 0-16,3-2 0 0,1 1 0 0,3-4 0 0,3-3-160 0,-2-1 0 15,1-4 0-15,2-1 0 16,0-3-64-16,2-4-16 0,-1-1 0 0,0-3 0 0,0-1 64 0,-1-2 16 16,0 0 0-16,-3-1 0 0,1 1 160 0,-3 1 0 15,-1 1 0-15,-2 2 0 16,-2 1 0-16,-3 3 0 0,0 3 192 0,-3 3-64 0,0 0 320 15,-4 3 64-15,0 4 0 0,0 0 16 0,0 0-112 0,0 0-32 16,-5 7 0-16,1 1 0 0,-1 3-384 0,0 1 128 31,-1 2-128-31,0 2 0 0,0-1 0 0,1 1 128 0,0-1-128 0,3 0 0 0,1 1 0 0,1-2 0 16,3 2 0-16,0-3 0 0,2-1 0 0,1 0 0 16,0-2 0-16,3-1 0 15,1-3-416-15,2 0-16 0,2-3 0 0,3-1 0 16,0-2-3024-16,3-3-624 0</inkml:trace>
  <inkml:trace contextRef="#ctx0" brushRef="#br0" timeOffset="93697.14">13920 10376 22111 0,'-4'8'1968'0,"-2"1"-1584"15,0 1-384-15,-1 1 0 0,2 0 768 0,-2 0 64 16,2 0 0-16,-1 0 16 0,1 0 400 0,0-1 80 15,3 0 16-15,1-2 0 0,2-1 16 0,1-1 16 0,3-1 0 0,0-2 0 16,3-2-624-16,2-1-128 0,1-2-32 0,2-1 0 16,-1-5-272-16,3-1-64 15,3 0-16-15,1-4 0 0,1-2-240 0,0-1 0 16,1-3 0-16,1-1 0 0,0-1 0 0,-1 1-160 0,-2 4 160 16,-1 0-128-16,-3 4 128 0,-2 4 0 0,-4 1 128 0,0 3-128 15,-2 1 384-15,-7 3 16 0,0 0 0 0,3 7 0 0,-2 1-80 0,-2 2-32 16,-2 2 0-16,1 1 0 0,0 1-144 0,1 2-16 15,-1-1-128-15,1-1 192 0,0-1-192 0,1 0 0 16,1-2 128-16,2-2-128 0,0-1 0 0,3 0 144 16,0-3-144-16,3 0 128 0,1-1-128 0,1-3 192 15,2-1-192-15,3-2 192 0,1-2-48 0,1-2 0 16,1-2 0-16,-1 0 0 0,1-4-144 0,1-2 128 16,1 0-128-16,0-1 128 0,-1-1-128 0,-2 2 0 15,1 1 0-15,-5 3 0 0,0 2 0 0,0 3 0 16,-2-1 0-16,-2 4 128 0,-3 4 128 0,0 1 0 15,-1 0 16-15,0 2 0 0,-2 4-48 0,1 1-16 16,-1 1 0-16,1 2 0 0,-1 0-208 0,0 2 0 16,2-2 128-16,0-1-128 0,-1-1 0 0,1-1 0 0,2-1 0 0,0-1 0 15,-2-1 0-15,2-2 0 0,1-2-144 0,0-2 144 32,0-2-1408-32,-3-3-176 0,2-2-32 0,0-2-10400 0,-5-4-2064 0</inkml:trace>
  <inkml:trace contextRef="#ctx0" brushRef="#br0" timeOffset="93965.31">13147 10086 31215 0,'0'0'1376'15,"0"0"288"-15,0 0-1328 0,0 0-336 0,0 0 0 0,6 2 0 0,0-1 0 0,3-1 0 16,3-1 0-16,-1-1 0 0,2-1 304 0,3-4 144 15,1 1 16-15,4-5 16 0,-2-2 160 0,-3 1 48 16,-2-1 0-16,-5 0 0 0,-3 1 176 0,-4 0 32 16,-4 1 16-16,-4 2 0 0,-2 1-16 0,-4 4 0 15,-5 3 0-15,-2 4 0 0,-2 4-528 0,-1 3-112 16,-1 2-32-16,1 2 0 0,1 2-224 0,3 2 0 16,1 0 0-16,4 0 0 15,2 1-1200-15,3-1-176 0,4-3-32 0,2-1-10320 16,2 0-2064-16</inkml:trace>
  <inkml:trace contextRef="#ctx0" brushRef="#br0" timeOffset="94609.47">15427 10375 26543 0,'0'0'1168'0,"0"0"256"15,-5-3-1136-15,0 1-288 0,5 2 0 0,0 0 0 0,0 0 1664 0,0 0 288 16,0 0 48-16,0 0 16 0,0 0-752 0,7-1-160 16,1-1-16-16,4-1-16 0,3 1-560 0,4 0-96 15,4 1-32-15,6 0 0 0,1 0-128 0,2 0-16 16,0-1-16-16,0 4 0 0,-1-2-224 0,-2 0 144 16,-2 0-144-16,-1 1 128 0,0 0-128 0,-5 0-176 15,-2 0 48-15,-1 0 0 16,-3 0-704-16,-1 0-128 0,-3 0-16 0,-5-2-16 15,-6 1-2336-15,0 0-480 0</inkml:trace>
  <inkml:trace contextRef="#ctx0" brushRef="#br0" timeOffset="94797.82">15471 10479 17503 0,'0'0'1552'0,"0"0"-1232"0,-4 3-320 0,4-3 0 15,0 0 2224-15,0 0 384 0,0 0 80 0,0 0 0 16,5 6-1216-16,3-1-240 0,1-1-48 0,3 1-16 15,3-1-400-15,4 0-96 0,2-3-16 0,3 0 0 16,4 0-464-16,-1-1-192 16,0-1 128-16,0-1-128 0,-2-2-368 0,1 0-144 0,-1-2-48 0,0 0-9184 15,1-2-1840-15</inkml:trace>
  <inkml:trace contextRef="#ctx0" brushRef="#br0" timeOffset="95131.24">15849 10218 29487 0,'-16'-12'1296'0,"10"8"288"0,-2-1-1264 0,0 1-320 16,1 0 0-16,1 2 0 0,-1-1 1280 0,1 2 192 31,0 0 32-31,2 2 16 0,4-1-624 0,-4 4-112 0,0 1-16 0,3 1-16 0,1 2-528 0,2 2-96 0,3 1-128 0,1 1 176 16,3 0-176-16,2 1 0 15,2-1 0-15,4 2 0 0,2-2 0 0,1-1 0 16,5-3 0-16,-2 1 0 0,1-1 0 0,2-1 0 15,1-3 0-15,-2-1 0 0,-2-1-192 0,-1 0 192 0,-3-1-192 0,-2-1 192 16,-2 0 0-16,-4-1 0 16,-2-2 0-16,-2 3 0 0,-7 0 0 0,0 0 0 15,0 0 0-15,0 0 192 0,0 0 80 0,-3 7 32 16,-4 1 0-16,-1 2 0 0,-2 3 96 0,-4 1 32 0,-2 1 0 0,-2 3 0 16,0 2-192-16,-1 1-48 0,-1 1 0 0,0 0 0 15,2-1-192-15,1 0 0 0,2-2 128 0,2 0-128 16,0-1-368-16,4-2-112 15,1-2-32-15,2-1 0 0,2-2-2624 0,1-2-512 0</inkml:trace>
  <inkml:trace contextRef="#ctx0" brushRef="#br0" timeOffset="95977.73">17034 10532 17967 0,'0'0'784'0,"0"0"176"0,-5 6-768 0,1 0-192 15,2-1 0-15,2-5 0 0,0 0 608 0,0 0 80 0,-1 7 16 0,1-1 0 16,0-6 304-16,0 0 64 0,0 0 16 0,0 0 0 16,0 0-160-16,6 4-32 0,0-3 0 0,2-2 0 15,1-3 64-15,1 0 16 0,-1-2 0 0,1-1 0 16,-1-1 96-16,2-2 16 0,0-1 0 0,2-1 0 15,0 0-448-15,1-3-96 0,3-2-16 0,-2-2 0 16,-2-3-256-16,3-1-48 0,0-2-16 0,1-1 0 16,0-2-368-16,0-1-80 0,-3 1-16 0,-2 0 0 47,0 3-352-47,-1 2-80 0,-2 1-16 0,-2 3 0 0,-3 4-80 0,-2 3-32 0,-2 2 0 0,0 2 0 15,-2 2 192-15,-1 1 48 0,-2 3 0 0,1 1 0 0,-2 2 176 0,1 2 32 16,-1 2 16-16,3 1 0 0,-1 3 192 0,1 1 160 15,2 1-208-15,1 2 80 0,1 3 336 0,2 1 80 16,-1 2 16-16,2 1 0 0,2-1 512 0,0 1 96 16,1 0 32-16,1 1 0 0,0 0-48 0,1 0 0 15,0 0 0-15,0-2 0 0,1 0-352 0,0-2-80 16,0-3-16-16,-1-1 0 0,0-1-272 0,0-1-176 16,0-2 192-16,1-1-192 0,1-3 0 0,0-1 0 0,0-3 0 0,1-1-144 31,0-3-848-31,1-2-160 0,0-3-48 0,1-2-14032 0</inkml:trace>
  <inkml:trace contextRef="#ctx0" brushRef="#br0" timeOffset="96560.86">17697 10293 23439 0,'0'0'1024'0,"0"0"240"0,0 0-1008 0,0 0-256 16,0 0 0-16,0 0 0 0,0 0 896 0,6 4 128 0,-6-4 16 0,8 2 16 15,0 0 192-15,-1-2 32 0,2-3 16 0,0 0 0 0,0-1-768 0,1-2-144 16,0 0-48-16,-1-2 0 0,1-2-112 0,0 0-32 15,0-2 0-15,-1 0 0 0,-2-2-48 16,-2-1-16-16,-1 1 0 0,0 1 0 0,-4 0 48 16,-1 2 0-16,-2 1 0 0,0 2 0 0,-1 2 336 0,-3 3 80 15,-1 1 16-15,0 3 0 0,-2 2-48 0,-1 3-16 16,-1 0 0-16,0 3 0 0,-1 1-304 0,0 4-64 16,1 2-16-16,1 1 0 0,0 1-160 0,2 1 0 15,2 1 0-15,0-1 0 0,3 1 0 0,1-1 0 16,3-2 0-16,3 1 0 0,0-3 0 0,2 0-144 15,3-3 144-15,3-1 0 0,2-2-176 0,3-2 176 16,2-1-160-16,4-4 160 0,4-2-384 0,2-3 32 16,3-3 0-16,0-3 0 15,0-2-80-15,-2-2-16 0,1-2 0 0,1-3 0 0,-2-3 224 0,-1-2 32 0,0-1 16 0,-3-1 0 16,-2-1 176-16,-3 1 0 16,-4 2 0-16,-4 2 0 0,-3 2 160 0,-3 3 16 0,-4 3 0 15,-3 2 0-15,-4 2 464 0,-2 3 80 0,-3 3 32 0,-2 2 0 16,-1 3-304-16,-3 4-64 0,-3 1-16 0,1 3 0 15,-1 1-240-15,1 3-128 0,3-1 128 16,1 2-128-16,-1 1 0 0,3-1 0 0,1 0 0 0,4 1 0 16,-1-2 0-16,4-1 0 0,-1-1 0 0,4-1-128 15,1-2 128-15,3-1-208 0,3-2 80 0,0 0 128 16,2-3-320-16,3-1 48 0,0-2 16 0,2 0 0 0,2-3 0 0,0-2 0 16,0-2 0-16,2-1 0 0,1-2 80 0,-2 1 32 15,-2-1 0-15,1 1 0 0,-2 1 144 0,-2 3 0 16,-2 0 0-16,-3 2 128 0,0 1 128 0,-6 2 48 15,0 0 0-15,5 4 0 0,-1 2 64 0,-2 1 16 16,0 1 0-16,0 1 0 0,-1 1-240 0,1 0-144 16,1 0 192-16,0-1-192 0,0 0 0 0,2 0 0 15,0-1 0-15,2-2 0 16,-1 0-1504-16,5-2-208 16,3 0-32-16,1-3-14384 0</inkml:trace>
  <inkml:trace contextRef="#ctx0" brushRef="#br0" timeOffset="97396.9">18583 10105 18431 0,'0'0'1632'0,"-5"-1"-1312"0,-4-3-320 0,0 3 0 16,-1 0 2816-16,0 2 480 15,-2 1 96-15,0 3 32 0,1 1-1664 0,-1 3-336 0,-1 3-64 0,-1 0-16 16,-1 2-256-16,1 1-64 0,0 2-16 0,0 0 0 16,3 1-448-16,3-1-96 0,0 0-16 0,4-1 0 0,0 1-192 0,3-1-32 15,2 0-16-15,3-1 0 0,1-2-208 16,3-1 144-16,2-1-144 0,2-1 128 0,1-2-128 15,1-2 0-15,3-3 0 0,0-3 0 0,2-2-160 0,2-3-64 16,0-1-16-16,2-4 0 0,0-3-32 0,2-5-16 16,2-3 0-16,0-2 0 0,2-3 128 0,-1-4 32 15,1-3 0-15,-1-2 0 0,-2-4-32 0,-2 2 0 16,-3-1 0-16,-3 3 0 0,-4 0 160 0,-3 5 0 16,-4 4 0-16,-2 4 128 0,-1 3 384 0,-1 4 96 15,-3 3 16-15,-1 2 0 0,-1 2 16 0,-3 4 16 16,-1 1 0-16,0 5 0 0,-2 2-320 0,-1 4-64 15,-1 3-16-15,-2 4 0 0,1 4-128 0,-1 2-128 16,-1 3 144-16,1 2-144 0,-1 2 0 0,2 0 0 16,2 2 0-16,2 0 0 0,3-2 0 0,1 0 0 15,2-2 0-15,2 0 0 0,3-4 0 0,2-2-128 16,1-2 128-16,0-1 0 0,3-3 0 0,2-1 0 16,1-2 0-16,4-3 0 0,0-3-336 0,2-3 32 15,0-2 16-15,1-2 0 0,-1-2-64 0,3-4-16 0,1-2 0 0,0-2 0 16,-1-3-64-1,1-2-16-15,1-1 0 0,-2-1 0 0,-3 0 176 0,-3 2 16 0,-2-1 16 0,-2 4 0 0,-2 0 240 0,-3 3 0 16,-3 3 0-16,-1 1 0 16,-5 2 384-16,2 5 64 0,-5-2 0 0,-2 5 16 0,-2 2-128 15,2 3-16-15,-6 2-16 0,4 2 0 16,-2 1-304-16,1 1 0 16,1 2 0-16,1 0 0 0,0 1 0 0,3-1 0 0,2 0 0 0,0-2 0 0,2-1 0 15,2 0 0-15,2-1 0 0,1-2 0 0,2-1 0 0,1-2-144 16,2-2 144-16,2-1-128 0,1-2-192 0,2-2-16 15,2-4-16-15,3 0 0 16,0-1-80-16,3-3-16 0,-2-2 0 0,1-1 0 0,3-2 144 0,-2-3 32 16,0 0 0-16,-1-3 0 0,-1-1 112 0,-1 2 32 15,-4 1 0-15,-2 4 0 0,-2 0 128 0,-2 3 0 16,-2 1 0-16,-3 4 0 0,-4 5 256 0,0 0 64 16,0 0 32-16,0 0 0 0,0 0-64 0,-4 7-16 15,-1 2 0-15,1 1 0 0,-2 1-272 0,2 0 0 0,1 0 0 0,0 1 0 16,3 0 0-16,0-1 0 15,0-1 0-15,3-1 0 0,0-1 0 0,1-1 0 16,2 0 0-16,2-3 0 0,1 0 0 0,2-2 0 16,2-1 0-16,1-2 0 0,1-1 0 0,3-2 0 0,-1-1 160 0,2-2-160 15,1-2 208-15,-1-2-32 16,-2-1-16-16,1-1 0 0,1-2 32 0,-4-2 16 0,-2-2 0 0,-2 0 0 16,-4-1-16-16,-4 1-16 0,-3 2 0 0,-4 1 0 15,-3 3 176-15,-3 2 32 16,-2 3 16-16,-2 3 0 0,-3 1-240 0,1 2-160 15,-4 3 192-15,0 4-192 0,1 1-240 0,1 4-144 0,0 2-48 0,2 3 0 16,-1 0-1776-16,2 3-352 0,2 0-80 0</inkml:trace>
  <inkml:trace contextRef="#ctx0" brushRef="#br0" timeOffset="97875.71">19713 10247 22111 0,'0'0'1968'0,"0"0"-1584"15,5-1-384-15,3-1 0 0,0 1 2320 0,1 0 384 16,-1-1 80-16,1 0 16 0,1 0-1376 0,1-2-272 0,0 1-48 0,0-1-16 16,0-1-576-16,0 1-112 15,0-2-16-15,0 1-16 0,0-1-176 0,0 1-16 0,0 0-16 0,-1 2 0 16,-1 0-160-16,0 2 160 0,-1 0-160 0,-1 1 160 16,-7 0-32-16,8 3-128 0,-3 1 192 15,2 2-64-15,-3-1 32 0,3 2 0 0,-2 1 0 0,2-1 0 16,0 0-160-16,0 0 0 0,2-1 144 0,1 0-144 0,1-3 0 0,2 0 0 15,3-2 0-15,-1 0 128 0,1-1-128 16,2-2 0-16,0-1 128 0,0-3-128 0,2 0 144 0,-1-2-144 16,-2-1 192-16,1-2-192 0,0-2 208 0,-2-1-64 15,0-2-16-15,-2-1 0 0,-4 3-128 0,0-2 0 16,0 1 0-16,-4 2 0 0,0-1 0 0,-2 3 0 16,0 1 0-16,0 3-176 0,-2 1 176 0,-1 2-192 15,-1 4 192-15,0 0-192 0,0 0 64 0,-4 5 0 16,-1 3 0-16,1 3 0 0,-3 4-16 0,2 3 0 15,-1 0 0-15,2 0 0 0,1 1-48 0,0-1-16 16,1-3 0-16,2 0 0 0,0 0 80 0,1-2 128 16,0-2-208-16,2-1 80 0,0 0 128 0,1-1 0 15,2-2 0-15,0 1 0 0,2-1 0 0,0-2 192 0,-3 1-32 0,2-2-16 16,-3 0 96-16,-4-4 16 16,0 0 0-16,0 0 0 0,0 0 256 0,0 0 48 0,0 0 16 0,-6 3 0 15,-2-1-192-15,-1-2-16 0,-2 1-16 0,-2 0 0 16,-4-1-512-16,0 0-96 15,-2-2-32-15,-1 0 0 0,-2-2-2224 0,-2 0-448 0,-1-3-96 0</inkml:trace>
  <inkml:trace contextRef="#ctx0" brushRef="#br0" timeOffset="98015.59">19282 9797 36447 0,'-17'-5'1616'0,"10"5"336"0,0 1-1568 0,1 2-384 15,2-2 0-15,0 1 0 16,-2 0-1824-16,1 1-448 0,-1 0-96 0</inkml:trace>
  <inkml:trace contextRef="#ctx0" brushRef="#br0" timeOffset="98189.64">18673 9999 40895 0,'-11'-6'1808'0,"11"6"368"0,0 0-1728 0,0 0-448 15,0 0 0-15,0 0 0 0,5-4 384 0,4 1-16 0,4 0 0 0,7-1 0 16,2 2-240-16,6 0-128 16,6 0 128-16,4 0-128 0,-2-2 0 0,3 1 0 0,1 0-192 0,3-2 64 15,3 1-768 1,3-1-128-16,0 1-48 0,1 1-16544 0</inkml:trace>
  <inkml:trace contextRef="#ctx0" brushRef="#br0" timeOffset="98992.64">21248 9921 32255 0,'0'0'2864'0,"0"0"-2288"0,0 0-576 0,0 0 0 16,0 0 0-16,3-5 0 0,-2-1 0 0,2 1 0 16,1-1 384-16,-1 1 32 0,-1-2 0 0,-1 0 0 15,-1 2-32-15,0-2 0 16,-2 1 0-16,-1 0 0 0,-2 1 0 0,1 1 0 16,-4 2 0-16,-1 2 0 0,1 1-128 0,-5 3-16 0,0 2-16 0,-2 4 0 0,-4 3-224 0,2 3 144 15,-1 0-144-15,0 2 128 0,1 2-128 0,1-1 0 16,3 0 0-16,3 0 128 0,0-2-128 0,5 1 0 15,3-2 0-15,2 0 0 0,1-3-144 0,2-1 144 16,4-2 0-16,1-2 0 0,3-3 0 0,3-1 0 16,2-2 0-16,1-3 0 0,-1-3 0 0,1-2 0 15,-1-3 144-15,0-1-144 0,-1-1 128 0,-2-1-128 16,0-1 0-16,1-2 128 0,0 1-128 0,-4 1 160 16,-1 0-160-16,-2 1 160 0,0 2-160 0,-3 2 0 15,0 1 144-15,-4 7-144 0,0 0 272 0,0 0-16 0,0 0 0 0,0 0 0 16,-4 7-96-16,1 1-32 0,1 1 0 0,0 0 0 15,-2 1-128-15,4 0 0 16,1 0 0-16,2 0 0 16,0 0 0-16,1-1 0 0,2-4 0 0,1 1 0 0,3-2-192 0,2-2 192 15,2-2-160-15,1-2 160 0,2-2-368 0,0-3 32 0,2-2 0 0,2-1 0 16,1-1 144-16,-1-2 16 0,2-2 16 0,-1-3 0 16,-1-2 160-16,0-2 0 0,-2-2 0 0,0-1 128 0,-2 1-128 15,-2-3 192-15,-2 1-64 0,-1 2 0 16,-2 3 176-16,-1 3 32 15,-5 3 16-15,0 3 0 0,-2 2 352 0,-1 3 80 0,-1 7 16 0,0 0 0 0,0 0-272 0,-7 5-48 32,0 2-16-32,-1 3 0 0,0 2-320 0,-1 4-144 15,1 1 128-15,-2 2-128 0,0 1 0 0,1 1 0 16,1 1 0-16,2 1 0 0,-1 0 0 0,4 0 0 16,1-2 0-16,2-1 0 0,0-2 0 0,2-1 0 15,3 1 128-15,0-4-128 0,0-1 0 0,3-2-192 16,1-1 0-16,1-1 16 15,0-2-1808-15,2-2-384 0,1-3-64 0,1-3-14464 0</inkml:trace>
  <inkml:trace contextRef="#ctx0" brushRef="#br0" timeOffset="99149.59">21606 9887 27647 0,'-6'-3'2448'0,"0"-2"-1952"15,3 1-496-15,3 4 0 0,-4-5 2176 0,4 5 320 0,0 0 80 0,6-3 16 16,2 0-1888-16,3 0-384 0,3-1-80 0,4 1-16 15,1 0-224-15,3-1 0 16,4 1 0-16,1-1 0 0,2-1-1248 0,2 0-192 0,-1 0-32 0</inkml:trace>
  <inkml:trace contextRef="#ctx0" brushRef="#br0" timeOffset="99761.05">22879 9668 24415 0,'0'0'1088'0,"0"0"208"0,0 0-1040 0,0 0-256 0,-1 7 0 16,-1 1 0-16,-2 3 480 0,-1 3 32 0,-3 0 16 0,-2 2 0 0,0 4 320 0,-1 1 64 15,-3 0 16-15,1 1 0 0,-2 2-112 0,1-1-32 16,-3 2 0-16,1-1 0 0,1-1-192 0,2-1-32 16,-1-1-16-16,3-3 0 0,1 0-336 0,2-3-64 15,0-2-16-15,2-4 0 0,3-1 96 0,0-2 16 16,3-6 0-16,0 0 0 0,0 0 16 0,0 0 16 16,4-6 0-16,2-2 0 0,-2-1-272 0,4-5-256 15,2-3 64-15,2-4 0 0,1-4-32 0,2-3 0 16,3-3 0-16,1-2 0 0,1-3 64 0,0-3 16 0,1-1 0 0,0-1 0 15,-1 3 144-15,-2 2-128 16,-3 4 128-16,-1 6-128 0,-4 4 560 0,-1 4 112 0,-2 5 32 0,-2 4 0 16,1 3 176-16,-6 6 32 0,0 0 16 0,0 0 0 15,1 10-480-15,0 4-112 0,0 4-16 0,-1 3 0 16,0 2-64-16,0 2 0 16,0 4-128-16,1-1 192 0,0 1-192 0,0-1 0 0,0 0 128 0,0-1-128 0,2 0 0 0,-1-1 0 15,1-1 0-15,0-1 0 0,1-2 0 0,0-3 0 16,1-1 0-16,0-3 0 15,-1-1-1024-15,1-3-240 0,-1-3-48 0,0-1-9936 32,-4-7-1984-32</inkml:trace>
  <inkml:trace contextRef="#ctx0" brushRef="#br0" timeOffset="99912.39">22736 9886 33167 0,'-6'-8'1472'0,"6"8"304"0,0 0-1424 0,0 0-352 16,3-5 0-16,2 1 0 0,2 0 224 0,3 1-32 15,1-2 0-15,4 3 0 0,5 1-48 0,2 0-16 0,2 0 0 0,1 1 0 16,1 0-128-16,0 0 0 16,-2 0 0-16,1 1 0 15,-4 0-1696-15,1 0-368 0,0-1-80 0</inkml:trace>
  <inkml:trace contextRef="#ctx0" brushRef="#br0" timeOffset="100180.96">23431 9910 34271 0,'0'0'1520'0,"0"0"304"0,0 0-1456 0,3 7-368 0,1 0 0 0,0 3 0 0,-1 1 704 0,1 1 64 15,-2 0 0-15,0 2 16 0,-1 0 224 0,0 2 32 31,-1 0 16-31,-2 0 0 0,-2 1-560 0,-2-1-112 16,1 2-32-16,-4-2 0 0,-2 2-224 0,-2-3-128 16,-4 0 128-16,1-1-128 15,-4 1-1408-15,0-1-368 0,-1-2-64 0,0-1-9600 16,1-2-1920-16</inkml:trace>
  <inkml:trace contextRef="#ctx0" brushRef="#br0" timeOffset="100589.47">24073 9589 29487 0,'0'0'2624'0,"0"0"-2112"16,-1-5-512-16,1 5 0 0,0 0 800 0,0 0 48 0,0 0 16 0,0 0 0 15,0 0 160-15,0 0 16 16,0 0 16-16,0 0 0 0,3 9-224 0,-2 1-32 16,0 3-16-16,0 3 0 0,0 0-336 0,0 3-80 15,0 1-16-15,0 1 0 0,-1 1-352 0,0 1 144 0,0-2-144 16,0 0 0-16,0-2 0 0,1 1 0 16,0-1 0-16,1-2 0 15,-1-1-576-15,0-2-112 0,0-1-16 0,1-2-16 16,-1-1-1920-16,0-1-384 0,0-2-80 0</inkml:trace>
  <inkml:trace contextRef="#ctx0" brushRef="#br0" timeOffset="101030.82">24086 9658 34495 0,'-5'-20'1536'0,"4"13"304"0,1-2-1472 0,0-1-368 15,2 0 0-15,3 0 0 0,0-1 128 0,3 1-128 16,1 1 128-16,2 1-128 0,2-1 496 0,2 2 16 15,3 1 16-15,2 2 0 0,2 2-192 0,0 1-32 16,1 1-16-16,0 2 0 0,0 0-112 0,-3 3-32 16,-3 1 0-16,-2 2 0 0,-3 0-144 0,-2 1 160 15,-3 1-160-15,-1 1 160 0,-4 2-160 0,-2 2 0 16,-2 4 0-16,-3 1 0 0,-3 1 0 0,-3-1 0 0,-3-1-192 0,0-1 192 16,0-2-144-16,0 0 144 15,1-2 0-15,-1-2 0 0,2-1 0 0,2-1 0 16,2-1 0-16,2-2 0 0,0 0 288 0,4-1 16 15,2-6 0-15,2 6 0 0,-2-6-112 0,6 7 0 16,2-2-16-16,1 1 0 0,4-1-176 0,1 1 0 0,1-1 0 0,2 2 0 16,-1-1 0-16,0 1 0 15,-2 0 0-15,-1-1 0 0,0 2 0 0,-2-1 0 0,-2-1 0 0,0 2 0 16,-5-2 288-16,0 1 32 0,-4 0 0 0,-3-2 0 16,-1 0 144-16,-3 0 48 0,0-2 0 0,-3 0 0 15,-7-1 96-15,0-1 32 16,-3-1 0-16,-3 0 0 0,-2-1-240 0,-2-1-32 0,0-2-16 0,0 1 0 0,1 0-96 15,3-1-32-15,0 0 0 0,3 1 0 0,2-1-224 0,4 2 0 16,3 0 0-16,1 1 0 16,2-1-912-16,1-1-288 0,1 1-48 0,2 0-12016 15,0-1-2416-15</inkml:trace>
  <inkml:trace contextRef="#ctx0" brushRef="#br0" timeOffset="104483.86">3898 11756 8511 0,'0'0'384'0,"0"0"64"0,0 0-448 0,0 0 0 16,0 0 0-16,-3-2 0 0,0-2 720 0,3 4 48 0,0 0 16 0,0 0 0 16,0 0-208-16,0 0-64 0,0 0 0 15,0 0 0-15,0 0-16 0,0 0-16 0,0 0 0 0,0 0 0 16,0 0 64-16,0 0 16 0,4-4 0 0,1 1 0 15,2-2-144-15,2 2-32 0,1 0 0 0,2 0 0 16,1 1-16-16,2 0-16 0,1 0 0 0,0 0 0 16,2-2-160-16,0 2-16 0,2-1-16 0,4 1 0 15,0-2-32-15,2 2-128 16,4 0 192-16,0 0-64 0,0 1-128 0,1 0 128 0,-1-1-128 0,0 1 128 0,-1 0-128 0,1 0 0 16,1 0 0-16,1-1 0 0,1-1 0 0,2 0 0 15,2 0 0-15,3 1 0 0,3 0 0 0,-1-1 0 16,2 1 0-16,2-1 128 0,-1 0-128 0,0-1 0 15,0 1 0-15,2 0 0 0,3-1 0 0,2 1 0 16,0 0 0-16,0-2 0 0,0 2 0 0,-4 0 0 16,2 0 0-16,1-1 0 0,1 1 0 0,0 1 128 15,1 1-128-15,4 0 128 0,-2-2-128 0,-5 1 0 16,1 0 0-16,2 1-176 0,0 1 176 0,-2 0 0 16,4 0 0-16,4 0 0 0,-2 0 0 0,-4-1 0 15,-1 0 0-15,7 1-128 0,-4 0 128 0,3 0 128 16,2 1-128-16,1 0 176 0,-1-1-176 0,-1 0 0 15,-1 0-192-15,-1 1 192 16,0 0 0-16,3 0 0 0,3 0 0 0,-1 1 0 0,-1 0 0 0,-1-1 0 16,-1 0 0-16,1 0 0 0,2 0 0 0,-2 0 0 15,3 0 0-15,3 0 0 0,-5-1 0 0,-3 1 0 16,0 0 0-16,6 1 0 0,1-1 128 0,0 0-128 0,-2 0 128 0,0 1-128 16,-2 0 192-16,0-1-64 15,-1-1 0-15,4 0 0 0,6 0 80 0,-1 0 16 0,-5 0 0 0,-1 0 0 16,-1 0-224-16,9-1 0 0,2 0 0 0,0 1 0 0,-3 0 272 0,-5 0-32 15,0-1-16-15,7 1 0 0,0 0-32 0,2 0-16 16,0 0 0-16,-9 0 0 0,-1 0 48 0,2 0 16 16,4 0 0-16,0 0 0 0,1 0-240 15,-1 0-160-15,-3 0 32 0,0 0 0 0,0 0 128 16,4 0 0-16,1-1 0 0,5 0 0 16,-3 0 0-16,-8 1 0 0,0-1 0 0,3 0 0 0,4-1 0 0,-1 1 0 15,0 0 0-15,-1-1 0 0,1 0 0 0,-1 1 128 16,3 0-128-16,-1 0 0 0,-2-2 160 0,0 1-32 31,-3-1-128-31,0 1 192 0,1 1-48 0,2-1-16 0,-1 1 0 0,-2-1 0 0,-2 0 16 0,-1 0 0 16,-2 1 0-16,2 0 0 0,3 1-144 0,-1-2 0 15,-2 0 144-15,-1 0-144 0,0 0 0 0,0 0 128 16,0 1-128-16,2-2 0 0,2 1 0 0,-4-1 0 31,0-2 0-31,-2 1 0 0,-3 1 144 0,3 1-144 0,1-2 192 0,1 1-192 16,1-1 288-16,-3-1-48 0,-3 1-16 0,1-1 0 15,-1 2-32-15,2 0-16 0,4 1 0 16,-1-2 0-16,-2-1-48 0,-3 0 0 16,0 1 0-16,0 1 0 0,3-1-128 0,2 2 0 0,2-1 0 0,-2-2 128 0,0 0-128 15,-1-1 128-15,-1 2-128 0,0 1 128 0,4-1-128 0,1 0 160 16,0-1-160-16,-2-1 160 0,-1 1-32 16,-1-1-128-16,2 1 192 0,-1 0-64 0,-11 2-128 15,4-2 0-15,1 0 0 0,-2-1 0 16,-2 1 0-16,2 1 128 0,2-1-128 0,3 1 0 15,17-3 0-15,-4 1 0 0,-5-2 0 0,-4 1 0 0,-3 2 0 0,3 0 128 16,2 1-128-16,1 0 0 0,-4-2 0 0,1 1 128 16,-3-1-128-16,2 1 0 0,-2-1 128 0,4 1-128 15,-12 0 0-15,1 1 128 0,1-2-128 0,-1 0 160 16,0 0-160-16,3 2 160 0,1-1-160 0,3 1 0 0,0 0 144 0,1-1-144 16,11 0 0-16,-5-1 128 0,-3 2-128 0,0-1 0 15,1 1 0-15,-1 0 128 16,-1-1-128-16,-1 1 0 0,-5-1 0 0,1 1 0 15,0-2 0-15,3 0 0 0,3 1 192 0,-3 2-48 16,-3 0 0-16,1 0 0 0,-3-2-144 0,2 2-176 0,4 1 48 0,0-2 0 16,1 1 128-16,-1 0 144 15,-4-1-16-15,1 1-128 0,-2 0 176 0,3 0-176 0,1 0 160 0,1 0-160 16,0 0 128-16,-2-1-128 0,-4 1 0 0,-1 1 144 0,1 0-144 0,2 0 0 31,1-1 0-31,1 1 128 0,-3 0-128 0,1-1 0 0,-4-1 0 0,2 2 0 16,3 1 0-16,0 0 0 0,2-1 0 0,-1-2 128 15,-3 0-128-15,-2 0 160 0,-2-1-160 0,1 2 160 16,4 1-160-16,0 0 0 0,1-2 144 0,-2 1-144 0,-2 0 0 0,-2-1 128 16,-2 1-128-16,2 1 0 0,3 0 0 0,0-1 0 15,0 1 0-15,-2-1 128 0,-3 0-128 0,-2-1 0 16,-2 1 0-16,0 0 0 0,1 1 0 0,3-1 0 16,0 2 0-16,-1-1 128 0,0 0-128 0,-2 0 0 15,-2-2 0-15,-1 2 128 0,0 1-128 0,2 0 0 16,2 1 0-16,0 0 0 0,2-1 0 0,-1 0 0 15,-2-1 0-15,0 0 0 0,-3 0 0 0,2 1 0 16,-3 1 0-16,2 1 0 0,2 0 0 0,-1 0 0 16,1 1 0-16,-2-2 0 0,-2 0 0 0,-2 0 144 0,-1 1-144 0,-2 0 0 15,0 0 0-15,3 1 0 16,2 1 0-16,-2 0 0 0,-1-1 0 0,-1-1 0 16,-2 0 0-16,1 0 0 0,-5-2 128 0,-2 1-128 15,-2 0 0-15,-2 0 0 0,-1 0 272 0,-3 0-48 16,-2 0-16-16,0 1 0 0,-1-1 272 0,-2 0 48 0,-4-1 16 0,-1 1 0 15,1 0 16-15,-3 0 0 16,-4-1 0-16,-2 0 0 0,-2 1-160 0,0-1-16 0,-6 1-16 0,5-1 0 0,-5 1-112 0,7-2-32 16,-7 2 0-16,0 0 0 0,5-1-80 0,-5 1-16 15,0 0 0-15,0 0 0 0,0 0-128 0,0 0 0 16,0 0 144-16,0 0-144 0,0 0 0 0,0 0 128 16,0 0-128-16,5-3 0 15,-1 1-272-15,-4 2-128 0,0 0-32 0,0 0 0 16,0 0-2304-16,0 0-464 0,0 0-80 0,0 0-32 0</inkml:trace>
  <inkml:trace contextRef="#ctx0" brushRef="#br0" timeOffset="106399.2">5975 13552 9839 0,'0'0'432'0,"0"0"96"0,4-5-528 0,-4 5 0 15,5-8 0-15,-1 1 0 0,1 1 768 0,-1 0 64 0,0 1 0 0,2-1 0 16,-2 0-112-16,2 0-16 0,-6 6 0 0,5-6 0 15,-5 6-32-15,5-7-16 0,-1 1 0 0,-4 6 0 16,0 0-208-16,0 0-64 0,7-5 0 0,-7 5 0 16,0 0-96-16,0 0-32 0,0 0 0 0,0 0 0 0,0 0-64 0,7 4-32 15,-1 3 0-15,-2 1 0 16,0 0-32-16,-2 3-128 16,0 0 192-16,0 3-64 0,-1-1 0 0,0 3 0 0,-1 2 0 0,0 4 0 0,1 4 80 0,-1 3 16 15,-2 0 0-15,0 2 0 16,-1 4 16-16,-1 2 0 0,0 0 0 0,0 5 0 0,1 3-240 0,1 3 176 15,1 1-176-15,0 3 160 0,0-1-160 0,1 2 128 16,1-2-128-16,2-1 128 0,1 3-128 0,0-2 0 0,0-2 0 0,3 1 0 31,1 0 0-31,1 0 128 0,-2-4-128 0,2-2 128 16,0-2-128-16,0-1 128 0,-1 0-128 0,0-2 128 16,-2-2-128-16,0 0 0 0,2-1 144 0,-1-2-144 15,-1-2 144-15,0-1-144 0,-2-3 192 0,0-1-192 16,1-4 192-16,-2-2-64 0,0-5 0 0,1 0-128 15,-2-4 208-15,0-2-64 0,-2-10-16 0,2 8 0 16,-2-8 0-16,0 0-128 0,0 0 192 0,0 0-64 16,0 0-704-1,0 0-128-15,6-6-48 0</inkml:trace>
  <inkml:trace contextRef="#ctx0" brushRef="#br0" timeOffset="107583.53">6028 13660 10191 0,'0'0'448'0,"0"0"96"0,0 0-544 0,0 0 0 15,-4-7 0-15,4 7 0 0,0 0 912 0,-1-6 80 16,1 6 16-16,0 0 0 0,0 0-288 0,5-6-48 15,-5 6-16-15,10-5 0 0,-2-1-400 0,2 3-96 16,0 0-16-16,2 0 0 0,2 1-144 0,1 0 0 16,0 0 0-16,2 1 128 0,-1-1-128 0,2-1 0 15,1 0 0-15,3 0 0 0,1-1 0 0,2 1 0 0,1-1 144 0,3 0-144 16,2 1 0-16,3 1 0 0,4-1 0 0,4 0 0 16,2 0 0-16,-1 0 0 0,0 0 0 0,-1-2 0 15,-1 1 0-15,1 0 144 0,4 1-144 0,1 0 160 16,3 0-160-16,5 0 0 0,3 0 0 0,-2-1 0 15,-5-2 0-15,2 2 0 0,1-2 0 0,2 2 0 16,3 1 0-16,2-1 0 0,1 1 0 0,-2 0 0 16,-3-1 0-16,-2 2 0 0,0 0 0 0,4 1 0 15,2 0 0-15,2 1 0 0,0-1 0 0,-4 0 0 16,-2-1 0-16,1 1 0 0,-1 0 0 0,3 0 0 0,6 1 0 16,-2-1 0-16,0 0 0 0,-1-1 0 15,-3 0 0-15,4-1 0 0,3 1 0 0,2 0 0 0,3 1 0 0,-4-1 0 16,-4-1 0-16,0 1 0 0,-1-2 0 0,7 2 192 15,4 1-64-15,-1-2 0 0,-6 1-128 0,0 1 192 16,0 0-192-16,4 0 192 0,2-1-192 0,1 1 0 16,-1-2 0-16,-3 1 128 0,-2 1-128 0,4 0 0 15,4 0 0-15,0 1 0 0,-2 0 0 0,-1-1 0 16,-4-1 0-16,4-1 128 0,4 1-128 0,1 1 0 16,1 0 0-16,-3 0 0 0,-3-1 0 0,2 1 0 15,3-1 0-15,-1 1 128 0,-1 0-128 0,-4 1 128 0,-2 0-128 0,1 0 128 16,2-1 64-1,1 1 0-15,2 0 0 0,-3 1 0 0,-4 0-192 0,-2 0 128 16,3-1-128-16,2 2 128 0,4-1-128 0,-2 1 160 0,-4 0-160 0,0-1 160 16,-1 0-160-16,6-1 0 15,5 0 0-15,-4 1 0 0,-6 2 0 0,-2-5 0 0,-2 1 0 0,4 1 0 16,5 1 0-16,-3-1 128 0,-3 0-128 0,-1 2 192 16,-2-1-16-16,2 1 0 0,1-1 0 0,1 0 0 15,0 0-176-15,-2 1 0 0,-3 1 0 0,-1-1 128 16,-1-2 32-16,6 0 0 0,2 0 0 0,1 1 0 15,-6 1-32-15,-1-1 0 0,-3-1 0 0,4 0 0 16,5-1-128-16,-2 1 192 0,0 0-192 0,-2 0 192 0,-6 0 0 0,2 1 16 16,-1-3 0-16,3 2 0 0,1 0-16 0,-1 0-16 15,-7 0 0-15,0 0 0 0,-2 0-176 0,1 0 192 16,1 1-192-16,2-1 192 0,-1 0-192 0,-4 0 128 16,-4 0-128-16,-2 0 128 0,1-1-128 0,-3 0 160 15,-1-1-160-15,-1-1 160 0,1 2 32 0,-2 1 16 16,-2-1 0-16,-4 1 0 0,-5 0 64 0,-5 0 16 15,-3 1 0-15,-1 0 0 0,-4-1-32 0,-1 2-16 16,-2-1 0-16,-3-1 0 0,-1 0-240 0,-2 0 176 0,-2-1-176 0,-9 1 160 16,9 1-160-16,-9-1 128 0,0 0-128 0,7 2 128 31,-7-2-448-31,0 0-80 0,0 0-32 0,0 0 0 16,0 0-912-16,0 0-176 0,0 0-32 0,0 0-16 0</inkml:trace>
  <inkml:trace contextRef="#ctx0" brushRef="#br0" timeOffset="108039.59">15904 13484 11055 0,'3'-8'976'0,"-1"4"-784"15,1-2-192-15,1 1 0 0,0-1 1296 0,-1 1 224 16,3-2 32-16,-2 2 16 0,2-1-368 0,-6 6-80 15,3-4-16-15,-3 4 0 0,5-6-592 0,-5 6-128 16,0 0-32-16,5-2 0 0,-5 2-160 0,0 0-16 16,6-1-16-16,-6 1 0 15,6 2-160-15,-6-2 0 0,7 6 0 0,-2 0 0 0,0 1 0 0,0 2 240 16,-2 0-64-16,2 2-16 0,-1 0 64 0,2 2 16 16,-1 1 0-16,0 1 0 15,-1 2 32-15,0 1 16 0,1 0 0 0,0 4 0 0,0 2 32 0,-1 3 16 0,1-1 0 0,-1 3 0 16,-1 2-16-16,2 1-16 0,-4-1 0 0,0 4 0 15,-2 3-16-15,1 1 0 16,0 1 0-16,0 2 0 0,0 2-112 0,1 1-32 0,2-1 0 0,-2 0 0 31,-1 0-144-31,1 1 0 0,0 3 144 0,2-1-144 16,-2-1 128-16,1 1-128 0,0 1 128 0,1-2-128 16,0-1 160-16,-1-3-32 0,-1-3-128 0,1 0 192 15,-2-1-192-15,0 1 176 0,-1-4-176 0,0-3 160 16,1-3 32-16,-1-2 0 0,0 1 0 0,0-3 0 0,0-1-64 0,-1-2 0 15,0-3 0-15,1-1 0 0,0 0-128 0,0-4 160 16,-1 0-160-16,-2-2 160 0,1-1-384 0,-2-3-80 16,-2-1-16-16,-2-3-13280 15</inkml:trace>
  <inkml:trace contextRef="#ctx0" brushRef="#br0" timeOffset="109615.61">6249 15166 5519 0,'0'0'240'0,"-7"1"64"0,0-2-304 0,7 1 0 16,-8-1 0-16,8 1 0 0,-8-1 1600 0,8 1 256 15,0 0 48-15,0 0 16 0,0 0-1232 0,-6-3-240 16,6 3-64-16,0 0 0 0,0 0-96 0,0 0-32 16,0 0 0-16,0 0 0 0,-6-4 176 0,6 4 16 15,0 0 16-15,0 0 0 0,0 0-144 0,0 0-48 0,0 0 0 0,0 0 0 16,0 0-144-16,6-7-128 0,-6 7 192 16,7-6-192-16,0 0 208 0,-1 2-64 0,2 1-16 0,1 0 0 15,1 0 128-15,1 0 32 0,0-2 0 0,2 3 0 16,1 1-32-16,3 0 0 0,0-1 0 0,3 1 0 15,1-1 48-15,3 0 0 0,3 1 0 0,1 1 0 16,3-1-112-16,2 0-32 0,2 0 0 0,4-1 0 16,-4-1-160-16,0-1 128 0,2 1-128 0,1 1 128 15,3 0-128-15,4 0 128 0,2 1-128 0,4 0 128 16,3-1-128-16,-4 0 0 0,-2-4 0 0,1 2 0 16,-2 0 0-16,4 1 0 0,1 2 0 0,2 1 128 0,2-1-128 0,-1 0 0 15,-3-2 0-15,0-1-176 0,-1 0 176 0,0 2 0 16,2 1 0-16,2 1 0 0,4 0 0 0,-1-1 0 15,0-2 0-15,-1 0 0 0,-2-1 0 0,3 0 0 16,0 2 0-16,3 1 0 0,4 0 0 0,-1-1 0 16,-4-3 0-16,-1 2 0 0,-1 0 0 0,3 1 0 0,1 2 0 15,2-1 128-15,1-2-128 0,-3 1 128 0,-4-1-128 16,0 0 128-16,1 0-128 0,-1 2 176 0,4 1-176 0,1-1 192 16,1-1-192-16,-2 0 0 15,-3-2 0-15,2 2-176 0,0 0 176 0,6 0 0 0,6-3 160 0,-4 1-160 16,-4-1 192-16,0-1-48 0,1 1-16 0,2 0 0 15,4 2 128-15,-1-2 0 0,0-1 16 0,-3 0 0 16,-2 2-96-16,2 1-32 0,1 0 0 0,4 1 0 16,-3 0-144-16,1 0 0 0,-6-1 0 0,-2-1 0 15,2 1 0-15,3 1 0 0,1 0 0 0,-2 0 128 16,-4 0-128-16,-1 1 0 0,2-1 0 0,2 1 128 16,1 0-128-16,1 0 0 0,2 0 0 0,-3-1 0 15,-4 1 0-15,-1 1 0 0,1-2 0 0,2 1 128 0,6 0-128 0,-1 0 0 16,-7-1 0-16,2-1 0 0,0 1 0 0,3 1 0 15,3 0 0-15,-1 0 0 0,0 0 0 0,-2 0 0 16,-3 0 0-16,2 0 0 0,-1 1 0 0,3 1 128 16,0 0-128-16,0 0 128 15,-5 0-128-15,-1 1 0 0,-2 0 0 0,2 2 0 16,3-1 0-16,0 0 128 0,-1-1-128 0,-2 1 0 0,-2-1 0 0,-2 0 0 16,-1 0 0-16,5 2 0 0,2-1 0 0,-4-1 0 15,-2-1 0-15,-1 0 0 0,-1 0 160 0,3 2-160 16,0-1 192-16,4 1-192 0,2-1 0 0,-2 0 0 0,-8 1 0 15,1-1 0-15,0 0 0 0,2 2 0 16,0 1 0-16,3-1 0 0,-2 1 128 0,-3-2-128 0,-5-1 0 0,-1 1 0 16,-1 2 128-16,1-1-128 0,0 1 0 0,2 0 0 15,1 1 0-15,-2-2 160 0,-3-2-160 0,-1-1 128 16,-2 0 16-16,-2 2 0 0,0-2 0 0,0 1 0 16,1 0 0-16,0 0 0 0,0-2 0 0,-1-1 0 15,-2 1-144-15,-1-2 160 0,-4-1-160 0,-1 1 160 31,0-1-32-31,-2 1-128 0,-2 0 192 0,-1 1-64 0,0 0 112 0,0 0 16 0,0-2 0 0,-4 2 0 16,1-1 0-16,-2 0 16 0,1 0 0 0,-5 0 0 16,-3-2-80-16,-1 3-32 0,-1-1 0 0,-2 0 0 15,-2 0-16-15,0 0 0 0,-2 0 0 0,0 1 0 16,1-1 0-16,-1 0 0 0,-2-2 0 0,-1 1 0 16,0 0-16-16,-8 3 0 0,7-3 0 0,-7 3 0 15,0 0-128-15,6-5 160 0,-6 5-160 0,0 0 160 16,0 0-464-16,-3-6-80 0,-3 1-32 15,-6 3-13584-15</inkml:trace>
  <inkml:trace contextRef="#ctx0" brushRef="#br0" timeOffset="110781.63">5712 15631 9215 0,'0'0'816'0,"0"0"-656"0,1-8-160 0,-1 8 0 16,2-8 2080-16,-2 8 384 0,3-8 80 0,-3 8 16 16,0 0-1088-16,0 0-192 0,0 0-64 0,0 0 0 15,0 0-464-15,0 0-112 0,0 0 0 0,-5 7-16 16,0 1-240-16,-1 6-64 0,0 3 0 0,-2 4 0 15,-2 3-16-15,-1 3-16 0,-1 0 0 0,1 4 0 16,1 1-112-16,-1 0-32 0,-2 1 0 0,0-1 0 16,-1-2-144-16,4-1 128 0,-1-1-128 0,4-5 128 15,0-6-128-15,3-1 0 0,0-3 0 0,3-3 128 16,1-10-128-16,0 0 160 0,0 0-160 0,0 0 160 0,0 0 336 0,10 0 64 16,0-4 16-16,1-3 0 0,3-4-48 0,1-6 0 15,1-4 0-15,1-3 0 0,-1-2-352 0,2-6-176 16,-2-4 160-16,0-1-160 0,-3 1 0 0,0-1 0 15,-2-3 0-15,-1 3 0 0,-1 0 192 0,0 6-48 16,-2 3-16-16,1 3 0 0,-2 4 352 0,-2 5 64 16,0 4 16-16,0 4 0 0,-4 8-96 0,0 0-16 15,0 0 0-15,0 0 0 0,0 0-320 0,7 13-128 16,-1 2 0-16,0 1 144 0,1 3-144 0,-1 2 0 0,-1 3 0 0,-1 0 0 16,1 0 0-16,0 0 0 0,1 0 0 0,-1 0 0 15,1-2 0-15,-1 0 0 0,1-1 0 0,-1 0 0 16,1-2 0-16,-1-2 0 0,1 0 0 0,-1-3 0 15,0-1 0-15,-2-1 0 0,0-2 0 0,0-1 0 32,-3-9-624-32,1 9-48 0,-1-9-16 0,0 9 0 15,0-9-1760-15,-6 6-368 0,6-6-64 0</inkml:trace>
  <inkml:trace contextRef="#ctx0" brushRef="#br0" timeOffset="110955.26">5450 15900 32479 0,'0'0'1440'0,"0"0"288"0,0 0-1376 16,0 0-352-16,0 0 0 0,5-7 0 0,1 1 0 0,5 2 0 16,4 0 0-16,5 0 0 0,7 1 0 0,5 0 192 15,5-2 0-15,2 0-16 0,-1-3-16 0,1 0 0 16,0 1 0-16,3 0 0 16,0-1-1632-16,-3 1-336 0,3-2-64 0</inkml:trace>
  <inkml:trace contextRef="#ctx0" brushRef="#br0" timeOffset="112595.9">17117 15128 15599 0,'0'0'688'16,"0"0"144"-16,3-8-656 0,-2 0-176 0,-1 8 0 0,1-9 0 0,-2 1 1264 0,1 8 208 16,0 0 64-16,0 0 0 0,-1-8-400 0,1 8-80 15,0 0-16-15,0 0 0 0,0 0-272 0,0 0-64 16,0 0-16-16,0 0 0 0,0 0-192 0,-5 10-48 15,3-1 0-15,0 5 0 0,0 1-64 0,1 0 0 16,1 2-16-16,0 1 0 0,0 0-96 0,0 2-16 0,0 0 0 0,1 2 0 16,0 0-80-16,2-1-32 15,-1-1 0-15,0-2 0 0,1 0-144 0,-2 1 0 0,3-2 144 0,-1 1-144 16,-1-2 0-16,3-1 0 0,-2-2 0 0,0-2 0 31,-1-2-368-31,-1-1-32 0,-1 2-16 0,0-2 0 16,0-8-2224-16,0 0-448 0</inkml:trace>
  <inkml:trace contextRef="#ctx0" brushRef="#br0" timeOffset="113305.11">17135 15191 17151 0,'0'0'768'0,"0"0"144"0,0 0-720 0,-5-5-192 0,5 5 0 0,-4-6 0 15,0 1 816-15,4 5 128 0,0 0 16 0,-2-6 16 16,2 6 32-16,-4-6 0 16,4 6 0-16,0-7 0 0,0-1-160 0,0 8-16 0,4-7-16 0,2 0 0 15,0 0-96-15,4 1-16 0,1-2 0 0,2 0 0 16,3 1 48-16,1 0 0 0,2 0 0 0,-1 3 0 16,0 0-48-16,0 1-16 15,-1 3 0-15,-4 4 0 0,-3 1-368 0,1 2-80 0,-1 2-16 0,-3 2 0 16,0 2-224-16,-4 2 0 15,0 0 128-15,0 1-128 0,-4 2 0 0,-2 0 128 0,-1 3-128 0,-3 1 0 0,0-1 0 0,-1 0 128 32,-2-1-128-32,-1-3 0 0,0-1 0 0,0-2 0 0,0-2 0 0,2-2 0 0,0-2 0 0,2-3 0 15,-1 1 0-15,8-6 0 0,-7 3 0 0,7-3 144 32,0 0-144-32,0 0 192 0,0 0 128 0,0 0 16 0,0 0 16 0,0 0 0 0,3-8-16 0,2 2 0 31,4-1 0-31,0 2 0 0,3-1-208 0,3 2-128 15,2-2 128-15,-1 3-128 0,3 1 0 0,1 0 0 16,2 1 0-16,-1 2 0 0,0 1 144 0,-3 2-144 0,-1 3 192 16,-1 1-192-16,2 1 144 0,-6 2-144 0,-3 2 0 0,-2 1 144 15,0 1-144-15,-4 1 0 0,-3-3 0 0,-1 0 0 16,0 0 128-16,-2-1-128 0,-3-1 0 0,-4 0 128 16,-2-1 0-16,-1 1-128 0,-2-2 192 0,-2-2-64 15,-4-3 32-15,-1-1 0 0,-1 1 0 0,0-3 0 16,0-2 80-16,1-2 16 0,-2 1 0 0,2-1 0 15,1-3-64-15,1 0 0 0,3-1 0 0,1 1 0 16,2-1-192-16,3 2 176 0,1 0-176 0,2-1 160 16,2-1-160-16,1 1 0 0,5 6-192 0,-3-7 192 31,3 7-736-31,-1-8-32 0,1 8 0 0,0 0 0 16,2-8-2288-16,-2 8-464 0</inkml:trace>
  <inkml:trace contextRef="#ctx0" brushRef="#br0" timeOffset="115155.08">6368 15348 6447 0,'0'0'576'0,"0"0"-576"16,0 0 0-16,0 0 0 0,0-6 1248 0,0 6 144 15,0-9 16-15,1 1 16 0,2 0-400 0,-1 0-64 16,0 1-32-16,1 1 0 0,-1-2 16 0,1 0 0 16,0 2 0-16,-3 6 0 0,3-8-80 0,-1 0-16 15,0 1 0-15,0 0 0 0,-2 7-16 0,2-8-16 16,1 1 0-16,-3 7 0 0,0 0-128 0,0 0-32 16,0 0 0-16,0 0 0 0,0 0-224 0,0 0-48 15,0 0-16-15,0 0 0 0,0 0-80 0,3 13-16 16,-1 2 0-16,0 5 0 0,-1 3-80 0,1 5 0 15,-2 1-16-15,0 4 0 0,0 5-48 0,1 1-128 0,1 3 192 0,-1 1-64 16,0-1-128-16,1 1 0 0,0 2 144 0,2-1-144 16,0-1 0-16,1 0 128 0,-1-1-128 0,3 0 0 15,-1-1 0-15,1-4 144 0,-1-1-144 0,2-3 0 16,0-2 176-16,1 1-176 0,-2-2 160 0,1-2-160 16,-3-3 256-16,1-1-64 0,-1-2 0 0,1-1 0 15,2-2-48-15,-5-1-16 0,1 1 0 0,0-4 0 16,-1-1-128-16,-1-3 160 0,0-3-160 0,3 1 160 15,-5-9-160-15,3 7 160 0,-3-7-160 0,0 0 160 16,0 0-736-16,7 3-128 0,-7-3-48 16,6-3 0-16,1-4-864 0,-3 0-176 0,0-6-48 0</inkml:trace>
  <inkml:trace contextRef="#ctx0" brushRef="#br0" timeOffset="115676.22">6412 15280 7359 0,'-3'-12'320'0,"3"3"80"0,2-1-400 0,-2 1 0 0,0-1 0 0,0 2 0 15,0 8 2592-15,0 0 432 0,0 0 96 0,0 0 16 0,-4-6-1536 0,4 6-320 16,0 0-48-16,-7 7-16 0,-1 5-576 0,0 2-128 16,0 2-32-16,1 1 0 0,-1 3-352 0,1 0-128 15,0 0 0-15,0 0 0 0,2-2 160 0,0 0-160 16,2-2 160-16,-1-1-160 0,0-3 320 0,2-3-48 15,2-9 0-15,-2 7 0 0,2-7 352 0,0 0 64 16,0 0 16-16,0 0 0 0,0 0 368 0,2-8 80 16,0-3 0-16,3-3 16 0,0-1-464 0,1-2-112 15,-1 0-16-15,2-3 0 0,-1-2-384 0,2 1-64 16,0 1-128-16,-1 2 176 0,-1 0-176 0,-1 4 0 0,1 4 0 0,-1 3 0 16,-5 7 0-16,0 0 0 0,0 0 0 0,10 6 0 31,-1 4 0-31,0 3-224 0,1 1 80 0,1 4 16 0,0 2 128 0,2-1-160 0,-3 0 160 0,2 0-160 15,1-1 160-15,3 2 0 0,0 1 0 0,4-4 0 16,0-3 0-16,0-2 0 0,-2-2-144 0,3-2 144 31,1-5-1200-31,2-3-160 0,2-2-48 0,2-4 0 0</inkml:trace>
  <inkml:trace contextRef="#ctx0" brushRef="#br0" timeOffset="116389.14">6270 16663 8287 0,'-6'-9'368'0,"6"9"80"0,-3-9-448 0,1 4 0 0,2 5 0 0,0 0 0 0,0 0 3072 0,0 0 512 32,0 0 128-32,-7 9 0 0,1 3-2480 0,-1 4-496 0,-2 3-96 0,0 4-32 0,1 3-256 0,-1 3-48 31,0-1-16-31,0 0 0 0,-2 0-16 0,-1-1 0 15,-1 0 0-15,1-3 0 0,0-1-144 0,2-2-128 16,1-1 144-16,0-3-144 0,1 0 144 0,2-4-144 16,0-2 128-16,3-2-128 0,3-9 432 0,0 0 0 15,0 0 0-15,0 0 0 0,0 0 368 0,0 0 80 16,0 0 16-16,6-14 0 0,-1-1-240 0,3-3-32 16,3-1-16-16,0-4 0 0,2-4-416 0,0-3-192 15,0-3 160-15,1-2-160 0,-2-3 0 0,0-1 0 0,-1 1 0 16,0 3 0-16,-1 4 0 0,-2 4 0 0,1 8 0 0,0 2 0 15,-2 6 128-15,-2 3-128 0,0 3 0 0,-5 5 0 16,0 0 272-16,0 0-32 0,0 0-16 0,6 10 0 16,-1 1-224-16,-3 4 176 0,-1 3-176 0,-1 2 160 15,1 0-160-15,1 2 0 0,0 0 144 0,1 3-144 16,-1-1 0-16,1 0 0 0,-1-2 0 0,2 0 128 16,-1 0-128-16,1-1 0 0,0-2 0 0,0-2 0 15,0-1 0-15,1-2 0 0,-1-1 0 0,1-1 0 16,-2-1 0-16,-1-2 0 0,-2-9 0 0,6 9 128 15,-6-9-560 1,0 0-96-16,0 0-32 0,0 0 0 0,8 4-1232 0,-8-4-240 16,0 0-48-16,0 0-16 0</inkml:trace>
  <inkml:trace contextRef="#ctx0" brushRef="#br0" timeOffset="116576.25">6081 16968 21183 0,'-14'-5'1888'0,"9"3"-1504"16,5 2-384-16,0 0 0 0,0 0 1008 0,0 0 128 15,0 0 16-15,0 0 16 0,0 0-640 0,10-3-128 16,2-1-16-16,4 1-16 0,4 0-240 0,2-2-128 0,0 1 128 0,1 0-128 16,1-1 192-16,4 1-48 0,-3-3 0 0,4 2 0 15,-1-2-288-15,1 2-64 0,-1-1-16 0,-1 2 0 32,1 0-1104-32,-2 2-208 0,-3 0-64 0</inkml:trace>
  <inkml:trace contextRef="#ctx0" brushRef="#br0" timeOffset="117130.49">6621 16948 5519 0,'0'0'240'0,"0"0"64"0,0 0-304 0,0 0 0 0,1 9 0 0,-1-9 0 0,1 8 2368 0,-1-8 432 15,1 10 80-15,-1-10 0 0,0 10-1568 0,0 0-320 16,0-1-64-16,1 1-16 0,1 0 96 0,-1-1 16 16,-1-9 0-16,3 9 0 0,-2 2-240 0,0 0-32 15,0-1-16-15,1 0 0 0,-2 1-160 0,2-2-48 16,-2-9 0-16,2 9 0 0,-2-9-128 0,0 0-16 15,6 6-16-15,-6-6 0 0,7 5 144 0,-7-5 16 16,9 0 16-16,0-1 0 0,0-3-48 0,0-2-16 16,0-3 0-16,1-1 0 0,-2-3-144 0,1 2-16 0,-2 1-16 15,-1 0 0 1,0-1-48-16,-2 1 0 0,1 1 0 0,-2 0 0 0,-1-1 32 0,0 1 0 0,-1 2 0 0,-1 7 0 16,0 0 80-16,0 0 16 0,0 0 0 0,0 0 0 15,0 0-160-15,0 0-32 0,0 0 0 0,0 0 0 16,0 11-192-16,0 1 144 0,0 2-144 0,0 0 128 15,0 1-128-15,0 3 0 0,0 3 0 0,2 2 128 16,0 1-128-16,-2 1 0 0,1 2 144 0,1 1-144 16,-1 0 0-16,1 2 0 0,-1 0 0 0,2 1 0 0,-2-1 0 15,0 2 0-15,0 0 0 0,-1-2 128 0,0-1-128 0,0-1 0 16,0-4 0-16,-1 0 0 0,0-2 0 0,0-1 0 16,-2-2 0-16,1-3 128 0,0-1-128 0,-1 0 0 15,-1-4 128-15,0-2-128 0,-1-4 128 0,5-5-128 16,-7 4 160-16,0 0-160 0,0-5 208 0,-2-3-48 15,0-2-16-15,0-4 0 0,3-2 64 0,-3-5 16 16,0-1 0-16,2-4 0 0,2-4 96 0,2-1 0 16,0-4 16-16,5 0 0 0,1 0-176 0,2 3-32 0,3 0-128 0,2 2 192 15,0-1-192-15,4 4 0 0,0 4 0 0,3 2 0 16,1 2 0-16,0 1-160 0,2 2 160 0,0 2-128 16,-1 2-176-16,-1 1-16 0,2 2-16 0,1 1 0 31,-2 2-2288-31,-1 1-448 0,1 1-80 0</inkml:trace>
  <inkml:trace contextRef="#ctx0" brushRef="#br0" timeOffset="119007.43">15870 15155 6447 0,'0'0'576'0,"0"0"-576"16,0 0 0-16,6-5 0 0,-6 5 1408 0,7-5 192 16,-7 5 16-16,7-7 16 0,-2-1-528 0,-1 1-96 15,-4 7-32-15,5-9 0 0,-2 1-32 0,-3 8-16 0,3-7 0 0,-3 7 0 16,4-9 0-16,-1 1 0 0,0 1 0 15,-3 7 0-15,3-7 32 0,-3 7 16 0,4-8 0 0,-4 8 0 16,2-7-192-16,-2 7-32 0,0 0-16 0,0 0 0 16,0 0-224-16,0 0-32 0,0 0-16 0,0 0 0 15,0 0-144-15,0 0-48 0,3 9 0 16,-1 4 0-16,-2 1-112 0,0 2-32 0,0 2 0 0,0 2 0 16,0 2 0-16,0 1-128 0,0 1 192 0,0 2-64 15,0 2-128-15,0 1 160 0,0 0-160 0,0 4 160 16,-1 4-160-16,0-1 160 0,0 0-160 0,0 4 160 0,0-2-160 15,1 3 0-15,0 1 144 0,0-2-144 0,2-1 0 16,-1-2 0-16,1 0 0 0,1-1 0 0,-1 0 0 0,1-3 144 16,0-1-144-16,1-2 0 0,0-2 0 0,-1-1 0 15,1-4 0-15,-2-2 0 0,1-2 160 0,1-1-160 16,-1 1 128-16,-1-4-128 16,-1-3 128-16,0 1-128 0,-1-1 0 0,0-1 128 0,0-1-128 0,0-2 0 0,0-8 144 0,-2 9-144 31,2-9 0-31,0 0 0 0,0 0 0 0,0 0 0 31,0 0-896-31,0 0-80 0,0 0-32 0,0 0-8320 0,0-8-1664 0</inkml:trace>
  <inkml:trace contextRef="#ctx0" brushRef="#br0" timeOffset="119463.64">15851 15210 16575 0,'-5'-12'736'0,"2"4"160"0,-2-1-720 0,-1 2-176 15,2 0 0-15,4 7 0 0,-6-8 640 0,6 8 112 16,0 0 16-16,-6-4 0 0,6 4-48 0,0 0 0 15,-9 2 0-15,9-2 0 0,-8 7-272 0,4-1-64 16,-2 1-16-16,2 2 0 0,-2 1-64 0,2 1-16 16,0 0 0-16,-1 0 0 0,1-2-16 0,0 1 0 0,0-2 0 0,4-8 0 15,-4 9 64-15,4-9 16 0,-4 6 0 0,4-6 0 16,0 0 304-16,0 0 64 0,0 0 16 0,0 0 0 16,0 0 96-16,0 0 32 0,0 0 0 0,-1-11 0 15,2-2-144-15,3 0-16 0,0-1-16 0,3-1 0 16,1 0-304-16,2 0-48 0,0 0-16 0,2 2 0 15,0 0-192-15,1 3-128 0,-1 3 160 0,0 3-160 16,0 1 208-16,0 3-48 0,-1 4-16 0,0 4 0 16,0 2 0-16,0 3 0 0,0 2 0 0,-2 3 0 15,1 1-144-15,0 0 0 0,-1 2 144 0,2 0-144 16,0-1 0-16,3-2 0 0,0-2 0 0,2-2 128 16,2-1-464-1,3-4-96-15,1-3-16 0,3-2 0 0,3-5-2432 0,-1-3-512 0</inkml:trace>
  <inkml:trace contextRef="#ctx0" brushRef="#br0" timeOffset="119997.96">15707 16468 19343 0,'-7'-7'848'0,"4"2"192"0,-5 0-832 0,8 5-208 16,0 0 0-16,0 0 0 0,-5-4 1648 0,5 4 272 15,0 0 64-15,0 0 16 16,0 0-1120-16,-3 10-240 0,2 0-32 0,0 2-16 0,0 1-144 0,0 3-16 16,-1 0-16-16,0 3 0 0,1 2-16 0,-1 2 0 0,0 1 0 0,1 0 0 15,0 1-208-15,1 1-64 0,-2-4 0 0,2 1 0 16,0 0-128-16,-1-1 0 0,0-2 0 16,0-3 0-16,-3-3 0 0,1 0 0 0,0-3 0 0,-1-1 0 31,1-3-608-31,0-1-96 0,3-6-32 0,-6 6 0 15,6-6-1760-15,-9 0-368 0</inkml:trace>
  <inkml:trace contextRef="#ctx0" brushRef="#br0" timeOffset="120440.61">15556 16583 20271 0,'-3'-11'1792'0,"-1"-1"-1424"0,4-4-368 0,2 4 0 16,-1 0 992-16,2 1 128 0,1-1 32 0,2 1 0 15,2 1-128-15,3 0-32 0,1 0 0 0,3 2 0 16,2 2-48-16,0 0-16 0,1 1 0 0,0 2 0 0,1 1-240 0,-1 2-48 15,-2 3-16-15,0 1 0 0,-2 3-432 0,-3 1-192 16,1 3 160-16,-2 2-160 0,-2 1 128 0,-2 3-128 16,0 2 0-16,-3 1 0 15,-3-1 0-15,-1 0 0 0,-1 2 0 0,0 0 0 0,-2 0 0 0,1-1-160 16,-1 1 160-16,-2-4-128 0,1 0 128 0,-1-3 0 16,1-3 0-16,-1 0 0 15,-1-2 0-15,2-1 0 0,5-8 0 0,-7 5 0 0,1 0 0 0,6-5 0 16,0 0 0-16,0 0 0 0,0 0 144 0,0 0-144 0,0 0 192 0,0 0-192 15,0 0 208-15,3-9-64 0,1 1-16 0,4 3 0 16,1 1 0-16,1 3-128 0,0 0 192 0,2 1-64 16,1 1-128-16,0 3 160 0,-1 1-160 0,2 2 160 15,-2 1-160-15,0 3 0 0,-2 0 0 0,-2 2 0 16,0 0 0-16,-1 0 0 0,-3 0 0 0,-1 1 128 16,0 2-128-16,-2-3 0 0,-1-1 0 0,-2 0 128 15,-2-1-128-15,0-1 160 0,-2-1-160 0,-1-1 160 16,-2-1-160-16,-1 0 192 0,-1-2-192 0,-1 0 192 15,0-2-48-15,-1-1 0 0,-1-2 0 0,1 0 0 0,-1-1-16 0,1-1-128 16,1-1 192-16,-1-2-64 0,1 1-128 0,1-2 0 16,0 1 0-16,3-1-176 15,1 2-608-15,3-1-128 0,0-3-32 0,4 8 0 16,1-9-1808-16,3 1-352 0,1 2-80 0</inkml:trace>
  <inkml:trace contextRef="#ctx0" brushRef="#br0" timeOffset="121010.04">16039 16838 11967 0,'0'0'1072'0,"0"0"-864"16,0 0-208-16,0 0 0 0,7 6 1888 0,-7-6 336 15,0 0 64-15,4 11 16 0,0 0-896 0,0 0-192 0,-4 0-16 0,0 2-16 16,0 0-496-16,1-1-112 0,0-1 0 0,2 0-16 16,-2-1-224-16,-1-10-32 0,5 11-16 0,0-1 0 15,2-2-16-15,2-1 0 0,0-1 0 0,1-3 0 16,0-2 272-16,1-2 48 0,1 1 16 0,-1-3 0 15,1-2-192-15,-1-1-32 0,0 0-16 0,-1-2 0 16,-1 1-64-16,-1-3-16 0,1 0 0 0,-4 0 0 16,-2-1 224-16,1 0 32 0,-1 0 16 0,-1 1 0 15,-2 2 144-15,0 1 48 0,-1-2 0 0,1 2 0 16,0 7-160-16,0 0-16 0,-1-9-16 0,1 9 0 0,0 0-240 16,0 0-32-1,-3-7-16-15,3 7 0 0,0 0-272 0,0 0 0 0,0 0 128 0,0 0-128 0,0 0 0 0,0 0 0 16,0 0 0-16,0 0 0 0,-4 10 0 0,3 0 0 31,0 1-144-31,1 1 144 0,0 0 0 0,1 1-160 16,-1 2 160-16,1 3 0 0,1 0 0 0,-1 1-128 0,0 3 128 0,1 1 0 15,-3-1 0-15,1 2 0 0,-1-1-128 0,0 1 128 16,-2-1 0-16,2 1 0 0,-1 1 0 0,2 0 0 16,-3-2 0-16,1-1 0 0,2-1 0 0,-3-3 0 15,3 0-160-15,-1 0 160 0,0-2-128 0,0-1 128 16,0-2-192-16,-1-2 32 0,0-2 16 0,-1 0 0 15,3-9 144-15,-3 9 0 0,-2-2 0 0,-3-2 0 16,-1-2 0-16,0 0 0 0,-1-2 0 0,-1-1 0 16,0-1 128-16,0-2-128 0,0-1 160 0,2-1-160 15,0-2 224-15,1-2-48 0,1 0-16 0,3-3 0 16,2-1 240-16,3-3 48 0,3-4 16 0,4-2 0 16,1-2-192-16,4-3-32 0,2-1-16 0,2 0 0 15,-1 2-224-15,2 1 0 0,2 2 0 0,1 2 0 0,0 2 0 16,1 1 0-16,1 5-160 0,-1 2 160 0,0 1-128 0,1 0 128 15,-4 3-128-15,-1 4 128 16,-1 1-1216-16,-2 1-176 0,1 3-16 0,-3 1-10320 16,-1 1-2064-16</inkml:trace>
  <inkml:trace contextRef="#ctx0" brushRef="#br0" timeOffset="123110.72">6081 13112 6447 0,'0'0'576'0,"0"0"-576"16,0 0 0-16,-5-1 0 0,0 0 1024 0,-1 1 112 16,1-1 16-16,-1 0 0 0,1 1-432 0,-2 0-80 15,0 0 0-15,0 0-16 0,-2 0-160 0,0 0-16 16,-1 0-16-16,1 0 0 0,1 0-48 0,-2 1-16 15,-1 1 0-15,0 0 0 0,0 0-144 0,-5 2-32 0,3-1 0 0,-1 0 0 16,0 2 80-16,-1 0 16 0,1 1 0 0,0 0 0 16,-2 2 64-16,1 1 16 0,1 1 0 0,-2 1 0 15,1 1 80-15,-2 0 32 0,-1 2 0 0,-2 1 0 16,-1 0-16-16,-1 3 0 0,0-1 0 0,0 2 0 16,-1 0-176-16,0-1-32 0,1 4-16 0,0 1 0 15,2 3-112-15,-1 0-128 0,1 2 176 0,1 1-176 16,2 2 0-16,-2 1 0 0,-1 3 0 0,2 1 0 15,-3 1 0-15,2 1 0 0,1 2 0 0,1 1 0 0,-3 0 0 0,1 3 0 16,2-1 0-16,1 0 0 0,2 1 0 0,2-1 0 16,1-1 0-16,1 0 0 0,2-4 0 0,1 1 0 15,1-1 0-15,2 1 0 0,-1-1 192 0,3-3-64 16,1-1 0-16,1 2-128 0,2-3 384 0,3 0-16 16,0-3-16-16,4 1 0 0,2-2 0 0,2-1 0 15,4-1 0-15,-1-2 0 0,2-1-80 0,0 1-16 16,2-2 0-16,2-2 0 0,0-3-80 0,1 0-32 15,-1-2 0-15,0 0 0 0,-1-2 32 0,0-2 0 16,-1-2 0-16,-1-1 0 0,-3-1-32 0,0-2 0 16,-3-1 0-16,-2-1 0 0,-1-1-144 0,-3 1 192 0,0-2-192 0,-7-2 192 15,0 0-48-15,0 0 0 0,0 0 0 0,0 0 0 16,0 0 0-16,0 0 0 16,0 0 0-16,0 0 0 0,-4-2-144 0,0-1-192 0,0 1 32 15,-4-1 16 1,-1 0-688-16,-1 0-128 0,1 1-16 0,2 1-7248 15,-1 0-1440-15</inkml:trace>
  <inkml:trace contextRef="#ctx0" brushRef="#br0" timeOffset="123471.89">5215 14751 16175 0,'0'0'704'0,"0"0"176"0,0 0-704 0,-5-2-176 15,5 2 0-15,-5-2 0 0,-1 1 896 0,6 1 128 16,0 0 48-16,0 0 0 0,0 0-416 0,0 0-80 16,0 0 0-16,0 0-16 0,0 6-208 0,3 3-32 15,-1 2-16-15,3 0 0 0,2 0 80 0,1 2 32 16,0 0 0-16,1 2 0 0,1-2-128 0,1 0-32 16,0-1 0-16,2-1 0 0,-1 0 80 0,2 0 16 15,-1-1 0-15,1-1 0 0,-2-2 160 0,1-2 16 16,1-1 16-16,-1-1 0 0,0-3 224 0,1-1 32 15,2-3 16-15,-1-1 0 0,2-3-96 0,0-2-16 16,2-2 0-16,-1-3 0 0,-2-4-192 0,-1-1-32 16,0-1-16-16,-2 0 0 0,-3 2-192 0,-1 1-32 15,-4 1-16-15,0 4 0 0,-3 2 16 0,-2 4 0 0,-2 1 0 0,2 6 0 16,-7-1 16-16,-2 5 0 0,-2 4 0 0,-1 4 0 16,-1 4-256-16,0 2-192 15,-3 2 48-15,-1 9 0 0,3-3-1808 0,5-3-352 0,1-4-80 0,5-5-12112 16</inkml:trace>
  <inkml:trace contextRef="#ctx0" brushRef="#br0" timeOffset="124717.18">4475 12850 6447 0,'-4'-10'272'0,"4"10"80"0,-1-5-352 0,0-1 0 16,-1 1 0-16,0 1 0 0,-1-1 2400 0,3 5 416 15,-4-3 64-15,4 3 32 0,0 0-1024 0,-5 1-208 16,-1 2-32-16,2 3-16 0,-1 1-1008 0,2 4-208 15,1 3-32-15,0 1-16 0,0 2-368 0,1 1 144 16,1 2-144-16,0 1 0 0,-1 0 160 0,0 0-160 16,1 1 128-16,1-2-128 0,0-1 128 0,0 0-128 0,1-4 128 0,-2 0-128 15,0-3 320-15,0-2-32 16,0-4 0-16,0-6 0 0,0 0 592 0,0 0 112 16,0 0 32-16,0 0 0 0,0 0 32 0,0 0 16 15,5-6 0-15,1-4 0 0,-2-2-480 0,0-4-80 16,2-1-32-16,-2-4 0 0,0-2-304 0,-1-3-176 0,-1-1 192 0,0-3-192 15,-1-1 144-15,0 1-144 0,1-1 0 0,0 2 144 16,-1 2-144-16,0 3 0 0,0 3 0 0,0 3 128 16,-1 4-128-16,1 3 0 0,-1 2 0 0,1 2 0 15,-1 7 0-15,0 0 0 0,0 0 0 0,0 0 0 16,0 0 0-16,4 10-224 0,-1 1 48 0,1 2 16 16,1 2 160-16,-1 0 0 0,1 2 0 0,0-1 0 0,1 3 0 0,-1 1-128 15,1 1 128-15,0-1 0 0,0 0 0 0,0 0 0 16,2-1 0-16,0-2 0 0,-2-1 0 0,1-4 0 15,-1-2 0-15,1-3 0 0,0 0 0 0,-1-1 0 16,0-3 0-16,-6-3 0 0,6 0 128 0,1-2 16 16,-2-1 0-16,1-2 0 0,-1-3 160 0,2-2 16 15,0-1 16-15,-1-2 0 0,0-3-128 0,-1-2-16 16,2-1-16-16,-1-2 0 0,1-2-176 0,-1 0 0 16,-1 0 144-16,1 2-144 0,-1 3 0 0,2 1 0 15,-4 2 0-15,2 3 128 0,1 2-128 0,-2 2 0 16,0 2 0-16,-4 6 0 0,0 0 0 0,5 0 0 15,-5 0 0-15,6 6 128 0,-2 3-128 0,2 1 0 16,-2 2-176-16,-1 2 176 0,1 0 0 0,-1 2 0 0,0 0 0 0,0 1 0 16,1-1 0-16,-1 2 0 15,0 1 0-15,1-2 0 0,-1 1 0 0,1-2 0 16,1 0 0-16,-1-2 0 0,1-1-208 0,-1-1-48 0,3-1-16 0,-2-2 0 16,2-1-2048-1,0-2-416-15,0-1-80 0,2-3 0 0</inkml:trace>
  <inkml:trace contextRef="#ctx0" brushRef="#br0" timeOffset="125001.64">5007 12960 19119 0,'0'0'832'0,"-2"7"192"0,0 2-816 0,-2 1-208 15,0 1 0-15,-1 1 0 0,1 2 704 0,1-1 80 0,1 0 32 0,-2 1 0 0,4-2 64 0,1-1 16 16,2-1 0-16,0 0 0 0,0-2-288 0,2 0-48 0,-1-2-16 0,3-2 0 15,-1-2 208-15,3-1 32 16,1-2 16-16,0-2 0 0,1-2-224 0,0-2-32 16,0-3-16-16,0-2 0 0,0-3-16 0,-1-1-16 15,-2-2 0-15,-1 1 0 16,-4-1-48-16,0 1 0 0,-3 0 0 0,-2 2 0 0,0 1-128 0,-2 3-48 16,-2 3 0-16,-1 1 0 0,-2 2-80 0,-1 2-32 15,-1 4 0-15,-1 5 0 0,-1 3-160 0,-2 3 0 16,0 3-192-16,1 3 192 15,-1 1-1360-15,3 0-160 0,1 2-16 0,2 0-13200 0</inkml:trace>
  <inkml:trace contextRef="#ctx0" brushRef="#br0" timeOffset="132176.65">15996 12941 1839 0,'0'0'160'0,"0"0"-160"15,0 0 0-15,0 0 0 16,0 0 1776-16,0 0 320 0,-3 5 64 0,3-5 16 0,0 0-1152 0,0 0-240 15,-5 4-32-15,5-4-16 0,0 0-16 0,-4 5 0 16,4-5 0-16,0 0 0 0,0 0 160 0,0 0 16 16,0 0 16-16,0 0 0 0,0 0-176 0,0 0-32 15,0 0-16-15,0 0 0 0,0 0-304 0,0 0-48 16,0 0-16-16,0 0 0 0,0 0 48 0,0 0 0 0,0 0 0 0,0 0 0 16,8 1 64-16,0-1 16 15,2-1 0-15,1 0 0 0,1 0-64 0,1 0 0 16,-1-2 0-16,1 1 0 0,2-1-32 0,2 0-16 0,0-1 0 0,1 3 0 15,0-1 80-15,-1-1 16 0,2-1 0 0,-3 2 0 16,4 1-96-16,0 0-16 16,0 1 0-16,2 1 0 0,-2 2-128 0,0 3-48 15,1 0 0-15,1 2 0 0,0 0-144 0,0 2 0 0,0 2 0 0,0 2 0 16,0 3 0-16,0-1 0 0,-1 3 0 0,0 1 0 0,-1 1 0 16,-1 1 0-16,-3 3-144 0,2 1 144 0,-5 1 0 0,1 0 0 15,-1 2 0-15,0 0 0 0,-2 2 0 0,-2 2 0 16,1 1 0-16,1 2 0 0,0 0 0 0,-1-1 0 15,-1-1 0-15,-1 1 0 0,-2 3 0 0,2-2 0 16,-2-1 0-16,-2 0 0 0,-1 1 0 0,-1-2 0 31,0 0 0-31,-2-1 144 0,2-2-144 0,-4-1 0 0,-1 1 144 0,1-1-144 0,-1 0 160 0,-2-3-32 16,1 0-128-16,-1-2 192 0,-2-1-192 0,0-2 176 16,1-2-176-16,0 0 160 0,1-1-160 0,-1-1 192 15,1-1-192-15,0-2 192 0,1-2-192 0,1-1 128 16,-2-1-128-16,2 0 128 0,0-2-128 0,-1-1 0 15,1-2 144-15,3-6-144 0,-2 6 160 0,2-6-32 16,0 0-128-16,-5 5 192 0,5-5-192 0,0 0 0 0,-5 3 0 16,5-3 0-1,0 0-320-15,0 0-128 0,-8 1 0 0,8-1-16 16,0 0-464-16,0 0-96 0,0 0 0 0,0 0-7520 0,-4-4-1504 0</inkml:trace>
  <inkml:trace contextRef="#ctx0" brushRef="#br0" timeOffset="132586.71">16532 14147 20271 0,'0'0'1792'0,"-4"-4"-1424"0,1-2-368 0,1 2 0 0,2 4 416 0,-1-6 16 16,-1 1 0-16,1 1 0 0,1 4 144 0,0 0 16 15,0 0 16-15,0 0 0 0,0 0-96 0,0 0 0 32,0 0-16-32,0 0 0 0,3 9-176 0,0 2-16 0,2 0-16 0,-1 3 0 0,0 0 32 0,1 1 0 0,-1 1 0 0,2-1 0 15,-1-1 0-15,2 0 16 32,-1 0 0-32,1-1 0 0,0 0-80 0,0-1 0 15,0-1-16-15,1-1 0 0,-1-1-16 0,1-1 0 16,0-3 0-16,0 0 0 0,2-3 208 0,1-3 32 0,0-4 16 0,1 0 0 15,2-2-64-15,1 0-16 0,3-4 0 0,0-3 0 16,2 0-112-16,0-3-32 16,0-1 0-16,-2 0 0 0,-1 1-64 0,-3 0-32 15,-1 3 0-15,-2 2 0 0,-2 1 0 0,-2 2 0 0,-3 2 0 0,0 2 0 0,-4 5-160 0,0 0 0 16,0 0 144-16,0 0-144 16,-5 2-1056-16,0 3-288 0,-3 1-48 15,-1 2-13328-15</inkml:trace>
  <inkml:trace contextRef="#ctx0" brushRef="#br0" timeOffset="134723.38">17292 13132 2751 0,'0'0'256'0,"0"0"-256"0,0 0 0 0,0 0 0 16,0 0 2432-16,0 0 448 16,0 0 96-16,-2-4 16 0,2 4-1408 0,-1-5-288 15,-1 1-48-15,2 4-16 0,-1-6 32 0,0 1 0 16,1-1 0-16,0 1 0 0,0-2 64 0,0 1 16 16,1 0 0-16,0-1 0 0,1 1-256 0,0-1-64 15,0 0 0-15,1-1 0 0,2-1-400 0,-1 0-96 0,2 2-16 0,1-1 0 16,2-1-96-16,2 1-32 0,1 2 0 0,1-1 0 15,2 3-144-15,0 2-48 0,0 0 0 0,1 4 0 16,-2 0-192-16,-1 2 128 0,1 2-128 0,-3 2 0 0,-2 3 0 0,-1 4 0 31,-3 2 0-31,-2 2 0 0,-3 1-176 0,-3 2 32 0,-4 3 0 0,-2 3 0 32,-3 1-240-32,-3 2-32 0,-5-1-16 0,0-2 0 0,0 0 112 0,2-3 0 0,-1-2 16 0,2-3 0 0,2-2 304 0,2-3 0 15,1-2 0-15,2-2 0 0,2-2 576 0,1-2 64 16,2-3 0-16,5-4 16 0,0 0 48 0,0 0 0 31,0 0 0-31,0 0 0 0,7 0-288 0,1-1-48 16,3 0-16-16,3-1 0 0,2-3-192 0,4 1-32 15,3 0-128-15,1 0 192 0,-1 1-192 0,0 1 0 16,0 0 128-16,-2 0-128 0,-2 0 0 0,-2 1 128 16,-2 0-128-16,-2 1 0 0,0 0 0 0,-2 0 0 15,-1 0-176-15,0 1 176 16,-1 1-992-16,-1 1-80 0,-1-2-16 0,1 0-9616 0,-1 0-1936 0</inkml:trace>
  <inkml:trace contextRef="#ctx0" brushRef="#br0" timeOffset="135425.34">17817 13118 16575 0,'-4'-14'1472'0,"4"9"-1168"0,0-3-304 0,0 1 0 16,0 0 2240-16,0 1 400 0,0 1 80 0,0 5 16 15,0 0-1808-15,0 0-352 0,0 0-80 0,0 0-16 0,-2 7-112 0,0 1-32 16,0 3 0-16,-1 3 0 0,1 0-144 0,0 3-48 16,0 3 0-16,0 2 0 0,-2 0-16 0,1 0-128 15,0 1 192-15,-1-1-64 0,2 0-128 0,-1-2 160 16,1-2-160-16,1-3 160 0,0-1-32 0,1-1 0 15,0-4 0-15,0-1 0 0,0-8 464 0,0 0 96 16,0 0 16-16,0 0 0 0,0 0 0 0,0 0 0 0,0 0 0 16,3-6 0-16,1-3-80 0,-2-4-16 15,2-4 0-15,0-2 0 0,2-2-384 0,0-2-80 16,1-2-16-16,1-1 0 0,0-2-128 0,1 2 0 16,0 0 144-16,0 3-144 0,0 2 0 0,-2 3 0 0,1 2 0 0,-1 3 0 15,-2 2 0-15,-1 3 0 16,1 3 0-16,-5 5 0 0,0 0 0 0,0 0 0 15,0 0 0-15,5 4-128 0,0 3 128 0,-1 1-128 0,1 2 128 0,0 1-128 16,-2 0 128-16,2 0 0 0,0 1-144 0,1 2 144 16,-1 0 0-16,-1 1 0 0,1-2 0 0,1-1 0 0,-1 0 0 0,2-1 0 15,-1-1 0-15,1-1 0 0,-1-3 0 0,1 0 0 16,1-3 0-16,1-1 0 0,-3-1 0 0,2 0 0 16,0-3 0-16,0-1 0 0,1-3 144 0,0-1-144 15,-1-4 160-15,2-1-160 0,2-3 192 0,-1 0-48 16,-1-2-16-16,-1 0 0 0,1-3-128 0,0 0 128 15,0 0-128-15,-1 1 128 0,0-1-128 0,-2 3 160 16,0 2-160-16,-1 2 160 0,-1 2 80 0,-1 2 16 16,0 2 0-16,0 2 0 0,-4 5-64 0,0 0 0 15,0 0 0-15,0 0 0 0,0 0-192 0,1 9 128 16,0 3-128-16,0 1 0 0,-1 2 0 0,0 2 0 16,0 2 0-16,0 0 0 0,2 1 0 0,-2 1 0 15,0 1 0-15,1 0 144 0,1 1-144 0,0-1 0 16,1-1 0-16,1-1 0 0,0-1 0 0,0-1 0 15,1-1 0-15,1-1 128 0,2 0-128 0,1-3-256 0,0-2 64 0,2-2 16 32,3-2-1616-32,3-1-336 0,-2-3-64 0,3-2-16 0,0-2-928 0,1-2-176 15,16-10-32-15,-10 2-16 0</inkml:trace>
  <inkml:trace contextRef="#ctx0" brushRef="#br0" timeOffset="135725.04">18555 13279 3679 0,'0'0'320'0,"0"0"-320"0,0 0 0 0,0 0 0 16,0 0 4352-16,-4 6 784 15,0 0 176-15,1 3 16 0,-2 0-3536 0,2 2-720 0,-1 1-144 0,0 0-32 0,2 1-80 0,0 1-32 16,0 0 0-16,-1 0 0 0,2 1-224 0,1-1-48 16,0 0-16-16,1 0 0 0,2-1-112 0,0-2-32 15,1-2 0-15,1 0 0 0,-1-2 144 0,2-1 16 16,0-2 16-16,2-3 0 0,1-1 32 0,0-2 0 15,-1-3 0-15,1 0 0 0,0-3 48 0,0-2 16 16,-2-2 0-16,0-1 0 0,-1-3-80 0,-2 1-16 16,-1-1 0-16,1-1 0 0,-4-1-128 0,-3 2-16 15,1 2-16-15,-1 0 0 0,-2 3-112 0,0 3 0 16,-2 1-16-16,0 3 0 0,-2 0-240 0,-1 4 0 16,-2 3 0-16,0 1 0 15,0 3-1328-15,1 1-208 0,0 2-32 0,2 1-9968 16,1 1-2000-16</inkml:trace>
  <inkml:trace contextRef="#ctx0" brushRef="#br0" timeOffset="168577.7">6165 12608 4607 0,'0'0'400'0,"0"0"-400"15,2-6 0-15,-2 6 0 0,3-9 256 0,-3 9-16 16,0 0-16-16,2-8 0 0,-1-1-224 0,-1 9 176 15,0-7-176-15,0 0 160 0,0 1 96 0,0 6 32 16,-1-8 0-16,1 8 0 0,0-8 288 0,0 8 48 16,0 0 16-16,-2-8 0 0,-1 0-64 0,2 1-16 15,1 7 0-15,0 0 0 0,-3-5-224 0,3 5-32 16,0 0-16-16,0 0 0 0,0 0-288 0,0 0-176 16,0 0 32-16,0 0-5104 0</inkml:trace>
  <inkml:trace contextRef="#ctx0" brushRef="#br0" timeOffset="169111.87">6200 12226 10079 0,'0'0'448'0,"0"0"80"0,0 0-528 0,0-8 0 0,0 0 0 0,0 8 0 16,-1-9 688-16,1 2 16 0,1-1 16 0,-1 8 0 15,0-9-192-15,0 3-32 0,0 6-16 0,0 0 0 16,-1-8 96-16,1 8 0 0,0 0 16 0,0 0 0 16,0 0-48-16,0 0-16 0,0 0 0 0,1 9 0 15,-1 2-240-15,3 1-48 0,-3 0-16 0,0 3 0 16,2 2 128-16,-1 1 32 0,0 3 0 0,1 0 0 16,0 0-256-16,2 1-128 0,-1-1 160 0,0 0-160 15,1-1 176-15,0-2-176 0,0 0 192 0,2-1-6432 16,-1-2-1280-16</inkml:trace>
  <inkml:trace contextRef="#ctx0" brushRef="#br0" timeOffset="170041.69">15624 11962 8287 0,'4'-8'736'0,"-4"8"-592"0,3-8-144 0,-3 8 0 16,2-9 1200-16,-2 9 208 0,3-7 32 0,-3 7 16 15,0 0-496-15,0 0-112 0,0 0-16 0,0 0 0 16,0 0-368-16,0 0-80 0,0 0 0 0,1 11-16 15,-2 2-112-15,0 2-32 0,-1 3 0 0,0 3 0 16,1 1 32-16,-3 1 0 0,1 3 0 0,1 3 0 16,-1 1-256-16,0-1 144 0,1 1-144 0,0-1 128 15,0-1-128-15,0 1 0 0,1-2 0 0</inkml:trace>
  <inkml:trace contextRef="#ctx0" brushRef="#br0" timeOffset="171300.95">6598 12389 8287 0,'0'0'736'0,"0"0"-592"0,0 0-144 0,0 0 0 16,6 6 816-16,-6-6 128 0,9 7 16 0,0-4 16 15,-9-3-464-15,12 3-112 0,-1-1-16 0,2 1 0 16,1-3-64-16,3 1 0 0,0-1-16 0,2 0 0 16,2 0-80-16,2 0-16 0,4 1 0 0,2 0 0 15,3 0-208-15,4-2 144 0,2 1-144 0,5-1 128 16,2-3-128-16,1 1 128 0,-2-2-128 0,3-1 128 15,4 1-128-15,4 1 192 0,5 1-192 0,2 0 192 0,2-3-192 0,-1 1 0 16,-3-2 0-16,2 2 128 0,1 0-128 0,6 2 0 16,2 1 0-16,-2-2 0 0,-4-2 0 0,0 1 0 15,-1 2 0-15,4 0 0 0,4 1 0 0,-1-2 0 16,1-1 0-16,-3-2 0 0,-2 1 0 0,2 1 0 16,5 3 0-16,0 0 128 0,-2-1-128 0,-2-2 0 0,-4 1 0 0,2 0 0 15,2 2 0-15,2 0 0 0,0 0 0 0,-1 0 0 16,-4-2 0-16,-1 1 0 0,-2 1 0 0,4 0 0 15,3 1 128-15,1-2 0 0,-4-1 0 0,0 1 0 16,-1-1 192-16,4 2 16 0,3 1 16 0,-2-1 0 16,1-1-224-16,-3-1-128 0,-3 1 160 0,3 1-160 15,2 1 192-15,3 0-48 0,0-2-16 0,-2 1 0 16,-3-1-128-16,0 1 0 0,3-1 0 0,1 1 128 16,-1 0-128-16,-1 0 128 0,-3-1-128 0,-2 0 128 15,-1 1 0-15,5 1-128 0,2 1 192 0,-2-1-64 16,-5-1 96-16,1 1 16 0,-2 0 0 0,2 1 0 15,2 0-240-15,1-2 0 0,1 0 0 0,-2 1 0 16,-1-1 0-16,2 1 0 0,1 0 128 0,2 0-128 16,-1-2 0-16,0 1 0 0,-5 0 128 0,-1 1-128 15,-1 1 192-15,3 0-16 0,4 0 0 0,-4 0 0 0,-4-1-48 0,-3 1 0 16,0 0 0-16,1 1 0 0,1 1-128 0,1-1 128 16,-1-1-128-16,-3 0 128 0,-2-1-128 0,0 1 0 15,-3 0 0-15,4 0 128 0,5 1-128 0,1-1 0 16,1-1 0-16,0 1 0 0,-5-1 0 0,1 1 0 15,3 2 0-15,1 0 0 0,1 0 224 0,-3-1 16 16,-5 0 0-16,-2 0 0 0,-2 0-48 0,-1 1-16 16,-1 1 0-16,2 0 0 0,-1-2-176 0,-4 0 0 0,-1-1 0 15,-4 0 0-15,-2 0 0 0,-1 1 0 0,-2-1 0 0,-1 0 128 16,-3 0 144-16,0 0 32 0,1 0 0 0,-3 0 0 16,-2 0 16-16,-3-1 0 0,1 1 0 0,-3 0 0 15,-5 0-48-15,-2 0 0 0,-2 0 0 0,-1 0 0 31,-3 0-96-31,-1 0-32 0,-2 2 0 0,-1-2 0 0,-2 0-144 0,-1 0 0 0,0 1 144 0,-7-1-144 16,0 0-192-16,0 0-96 0,0 0-32 0,0 0 0 31,0 0-864-31,0 0-176 0,0 0-48 0,0 0 0 0</inkml:trace>
  <inkml:trace contextRef="#ctx0" brushRef="#br0" timeOffset="171616.65">15379 12129 9215 0,'-8'-12'816'0,"6"4"-656"0,0-1-160 0,-1 0 0 0,0-1 1792 0,2 3 336 16,-1-1 64-16,2 8 16 0,-1-9-832 0,-1 3-160 15,2 6-48-15,-1-8 0 0,1 8-608 0,0 0-128 16,0 0-32-16,0 0 0 0,0 0-144 0,0 0-48 16,0 0 0-16,0 0 0 15,0 0-208-15,0 0 0 0,2 10 0 0,1 1 0 0,0-2 0 0,2-2 192 16,1 2-16-16,2 0-16 0,1 0-160 0,1-2 160 15,0 1-160-15,1 0 160 0,2-2-160 0,0 1 128 16,1-1-128-16,2-1 128 16,-1-1-128-16,-2 1 128 0,1-2-128 0,-3 0 128 0,-1 1-128 0,-4-1 0 0,-6-3 144 0,0 0-144 15,0 0 208-15,-1 9-16 0,-2 0-16 0,-6 1 0 32,-3-1 304-32,-5 5 64 0,-4 1 16 0,-3 4 0 0,-4 2-336 0,-2 2-64 0,-1 1-16 0,-6 1 0 31,-7 2-1152-31,-5-2-224 0,-25 9-48 0,12-8-16 0</inkml:trace>
  <inkml:trace contextRef="#ctx0" brushRef="#br0" timeOffset="172292.89">6495 12191 19007 0,'0'0'832'16,"0"0"192"-16,0 0-832 0,0 0-192 0,0 0 0 0,0 0 0 0,0 0 320 0,0 0 32 15,-2 10 0-15,-2 4 0 0,-3 0-144 0,-2 3-16 16,-1 4-16-16,-2 1 0 0,-1 0 32 0,-1 3 16 16,-2 0 0-16,-7 9 0 0,1-5-96 0,4-2-128 15,1-1 176-15,2-2-176 0,-1-5 192 0,3-2-192 16,2-4 192-16,2-3-192 0,4-3 320 0,5-7-32 0,0 0-16 0,0 0 0 16,0 0 576-16,0 0 112 15,0 0 32-15,0 0 0 0,0 0-288 0,11 4-48 16,0-3-16-16,2-2 0 0,2-1-240 0,3-2-48 15,2 1-16-15,1 1 0 0,0 1-208 0,1 1-128 0,2 0 160 0,-2 2-160 16,0 0 0-16,1 2 0 16,0 0 0-16,1 0 0 0,4 1-144 0,-3-1-32 15,-1 1 0-15,0-1-8784 16,3-1-1776-16</inkml:trace>
  <inkml:trace contextRef="#ctx0" brushRef="#br0" timeOffset="172955.03">12115 11679 15599 0,'6'-14'688'16,"-2"5"144"-16,2 0-656 0,-1 2-176 0,2 2 0 0,-1-1 0 0,0 1 1024 0,-6 5 160 15,0 0 32-15,0 0 16 16,0 0-688-16,0 0-144 0,0 0-16 0,0 0-16 0,0 0-176 0,0 0-16 15,4 10-16-15,-3 1 0 0,-2 0 112 0,1 1 32 16,-3 1 0-16,1 4 0 0,-2 0 32 0,1 1 16 16,1 0 0-16,-1 2 0 0,-1 1-64 0,1 2-16 15,1 3 0-15,0-2 0 0,-1-2-32 0,1 1-16 16,1-2 0-16,1-1 0 0,0-2-96 0,0-1-128 0,0-4 176 0,1-1-176 16,1-1 448-16,1-1 0 0,-3-10-16 0,0 0 0 15,4 9 96-15,-4-9 32 0,6 9 0 0,-6-9 0 16,0 0-112-16,8 5-32 0,-8-5 0 0,10 3 0 15,-10-3-80-15,12 0-16 0,0-1 0 0,1-1 0 16,-1-2-48-16,1 0-16 0,-2 0 0 0,2 1 0 16,0-1-96-16,0 1-32 0,1-1 0 0,0 0 0 15,0 2-128-15,1 0 0 16,-2 0 0-16,-1 1 0 0,-1 0 0 0,2 1 0 0,1 0 0 0,-2 1 0 16,-1 1-384-16,0 0-96 15,0 1-32-15,-1 1-14096 0</inkml:trace>
  <inkml:trace contextRef="#ctx0" brushRef="#br0" timeOffset="-73586.77">9232 7251 4607 0,'6'12'192'0,"-4"-6"64"0,0 2-256 0,1 0 0 0,-3 1 0 0,2 2 0 16,1 0 192-16,0 1 0 0,-1 1 0 0,0 2 0 16</inkml:trace>
  <inkml:trace contextRef="#ctx0" brushRef="#br0" timeOffset="-73460.71">9274 7576 6447 0,'0'0'272'0,"-2"5"80"0,-2 1-352 0,2 0 0 0,0 1 0 0,0 0 0 16,-2-1 480-16,1 3 32 0,-1 1 0 0,0 0 0 0,2 1-512 0,-2 1 0 16,-1 0 0-16,2 0 0 0,0 0 320 0,2 0-48 15,1-1 0-15</inkml:trace>
  <inkml:trace contextRef="#ctx0" brushRef="#br0" timeOffset="-73133.27">9263 8529 8511 0,'-2'17'384'0,"2"-9"64"0,0 2-448 16,0 1 0 0,1 0 0-16,-2 0 0 0,1 0 528 0,-1 0 16 0,-1 0 0 0,2 0 0 0,0-2-192 0,0 1-32 31,-1 0-16-31,1 0 0 0,0-1-304 0,0 0 160 0</inkml:trace>
  <inkml:trace contextRef="#ctx0" brushRef="#br0" timeOffset="-72418.45">9159 7087 7359 0,'0'0'656'0,"0"0"-528"15,0 0-128-15,0 0 0 0,0 0 640 0,0 0 80 16,0 0 32-16,0 0 0 0,0 0-512 0,0 0-112 16,0 0 0-16,2 8-128 0,-1 0 0 0,-1-1 0 15,-1 0 0-15,1 1 0 0,0 1 0 0,0 2 0 0,0 1 0 0,0-1 0 16,0-1 0-16,1 2 0 0,0 1-160 0</inkml:trace>
  <inkml:trace contextRef="#ctx0" brushRef="#br0" timeOffset="-71928.86">9186 7508 7359 0,'-1'11'656'0,"1"-11"-528"16,0 6-128-16,0 2 0 0,0-2 896 0,1 1 128 15,-1 0 48-15,1 0 0 16,0 0-432-16,0 2-64 0,0 0-32 0,1-1 0 0,1 1-352 0,-1 2-192 16,1 1 192-16,0 1-192 0,1 0 128 0,-1 0-128 15,1 0 0-15,1 1 0 0,-2-1 0 0,0 1 0 16,1-1 0-16,-2 0 0 15,0-1-640-15,0 0-48 0,1 3 0 0,-1-2 0 16,-1 1 176-16,-1 0 16 0,0 0 16 0,1-1 0 0,-2-1 352 0,0 0 128 16,0 0 0-16,0 1-144 0,-1-2 144 0,1 0 0 0,0 0 0 0,0 1-128 15,0 2 128-15,0-1 0 16,0 0 0-16,0-1 0 0,-1 0 0 0,-1 0 0 0,0 0 160 0,1 2-160 16,0-1 288-16,-1 1-32 0,0 0-16 15,1 1 0-15,0-1 144 0,-2 0 16 0,1 2 16 16,0-1 0-16,1 0-240 0,-1 1-48 0,1-2-128 0,1 2 192 15,1-1-192-15,0 0 0 0,1 2 128 0,0-1-128 16,2 1 0-16,-1-1 0 0,0 1 0 0,1-3 0 16,2-1 0-16,-1 1 0 0,0-2 128 0,1 1-128 0,0 0 0 15,0 0 0-15,-1-1 0 0,1-1 0 0,-1-1 0 0,0 0 0 16,-1-1 128-16,0 0-128 0,-1 0 288 0,0 0 16 16,-1 1 0-16,0 0 0 0,1 0 320 0,-1 0 64 15,-1-1 16-15,0 1 0 16,0 0 208-16,0 0 48 15,-1 2 16-15,-1-2 0 0,1-2-256 0,0 1-48 0,0 0-16 0,0 0 0 0,1 0-256 0,0-2-48 16,-1 1-16-16,1-1 0 0,0-1-144 0,0 0-48 16,0-6 0-16,0 6 0 0,0-6-144 0,0 7 192 15,0-7-192-15,0 5 192 0,0-5-192 0,0 0 128 0,0 0-128 0,0 0 128 32,0 0-704-32,0 0-160 0,0 0-32 0</inkml:trace>
  <inkml:trace contextRef="#ctx0" brushRef="#br0" timeOffset="-70951.52">9191 6989 9551 0,'0'0'416'0,"0"0"96"0,0 0-512 0,0 0 0 16,0 0 0-16,0 0 0 0,0 0 320 0,4 7-64 15,-1 1 0-15,-1 1 0 0,-1 2-96 0,0 2-32 16,-1 3 0-16,1 1 0 0,1-1 48 0,-2 3 0 15,0 0 0-15,-2 2 0 0,1 1-176 0,0 1 128 16,0 0-128-16,-1-1 128 0,0-1-128 0,0-2 0 16,0 1 144-16,1-2-144 0,-1-2 144 0,0 1-144 15,-1-1 192-15,-1-1-5600 0</inkml:trace>
  <inkml:trace contextRef="#ctx0" brushRef="#br0" timeOffset="-70762.13">9166 7117 8287 0,'0'0'736'0,"3"-5"-592"0,0-1-144 0,-3 6 0 0,0 0 192 0,0 0 16 15,0 0 0-15,0 0 0 16,0 0-208-16,4 8 0 0,-2 3 128 0,0 3-128 0,-1 3 0 0,-1 2 0 16,-1 6 0-16,0 1-160 0,0 1 160 0,-2 3 0 15,1 2 0-15</inkml:trace>
  <inkml:trace contextRef="#ctx0" brushRef="#br0" timeOffset="-69382.22">11408 7487 5519 0,'0'0'496'0,"0"0"-496"0,0 0 0 0,0 0 0 0,7 0 272 0,-7 0-32 16,0 0-16-16,7 0 0 0,-7 0 224 15,7 0 64-15,-7 0 0 0,0 0 0 0,0 0 224 16,5-3 48-16,-5 3 16 0,6-2 0 0,-6 2 0 0,0 0 0 31,0 0 0-31,0 0 0 0,4-4-144 0,-4 4-16 0,0 0-16 0,0 0 0 0,0 0-368 0,0 0-64 0,0 0 0 0,0 0-16 16,0 0-176-16,0 0 0 15,0 0 0-15,5 5 0 0,-2 2 0 0,-1 2 0 16,-1 1 0-16,0 0 0 0,0-1 0 0,1 2 0 16,-2 2 0-16,0 0 0 0,1 1 160 0,-1 1 0 0,1 1 0 0,1 0 0 15,-1 1 0-15,1 2 0 16,0 0 0-16,2 1 0 0,0 0-32 0,2 0 0 15,0 0 0-15,2 2 0 0,-1 0 80 0,0 1 16 0,1-1 0 0,0-1 0 16,-1-1-32-16,0 1 0 0,-2 0 0 0,0-1 0 16,-2-3-64-16,0-3-128 0,0 0 176 0,-1-1-176 15,0-1 160-15,0-2-160 0,-2-2 128 0,0 0-128 16,-1-1 176-16,0 0-48 0,1-7-128 0,-2 7 192 16,-1-1 0-16,-1 0 0 0,0-3 0 0,-2 1 0 15,1 3-192-15,-1-3 144 0,0 0-144 0,-1-1-6368 16,1 0-1360-16</inkml:trace>
  <inkml:trace contextRef="#ctx0" brushRef="#br0" timeOffset="-68611.16">9533 8019 6447 0,'0'0'576'0,"8"-1"-576"16,2 1 0-16,-1-1 0 0,1 0 0 0,1 0-176 15,-2 0 0-15,2 1 0 0,1-2 176 0,2 1 144 16,1 1-16-16,0 0-128 0,1 0 128 0,2-1-128 0,0 0 0 0,1 0 0 16,2-1 320-16,0 0-64 0,0 1 0 15,0-2 0-15,-1 0 240 0,2 0 32 0,1-1 16 0,0 2 0 16,1 1-272-16,0 1-48 0,0 1-16 0,2 1 0 16,0 0-80-16,2 0-128 0,1-1 176 0,1 1-176 15,0-1 0-15,-1 0 0 0,2-1 0 0,-2 0 0 0,-2 1 144 16,0-1-144-16,-1-1 0 0,-1 0 144 15,1 1-144-15,-1 0 0 0,1 0 0 0,2 0 0 16,-1 1 0-16,4 0 0 0,2-1 0 0,3-1 0 0,3 0 0 0,-2-1 0 16,1 0 0-16,-3-2 0 0,0 0 272 0,0 1 32 15,1 1 0-15,-2-1 0 0,-1 1-160 0,1 1-16 16,0 0-128-16,-1 0 192 0,-2 1-192 0,-2 0 0 16,0-1 128-16,-1-1-128 0,-5-1 0 0,-2 1 0 15,-3-1 128-15,0 1-128 0,-3-1 336 0,-2 1 32 16,-2 1 0-16,-1 0 0 0,-2 0 16 0,0 1 0 15,-3 1 0-15,1-1 0 0,-6 0-256 0,0 0-128 16,0 0 128-16,0 0-128 0,0 0-192 0,0 0-128 16</inkml:trace>
  <inkml:trace contextRef="#ctx0" brushRef="#br0" timeOffset="-67635.59">9542 7209 11055 0,'0'0'480'0,"0"0"112"0,0 0-464 0,0 0-128 0,0 0 0 0,0 0 0 15,4-4 784-15,-4 4 144 0,4-3 32 0,0 1 0 16,-4 2-208-16,8-3-48 0,0 1 0 0,1 1 0 16,0 0-192-16,2 0-64 0,3 0 0 0,1 0 0 15,4-2-96-15,1 2-32 0,0 1 0 0,5 0 0 0,1-1-96 0,3 0-32 16,1 0 0-16,2-1 0 0,2-1-32 16,4 0-16-16,3 1 0 0,1 0 0 0,7 0-144 15,3 2 192-15,1 1-192 0,2 0 192 0,0-1-192 0,0 1 0 16,0 2 0-16,2 0 0 0,1-1 0 0,-1 0 128 15,1 1-128-15,-2-1 128 0,-1 1-128 0,-6-1 192 16,-4 0-192-16,-2-1 192 0,-5-1-192 0,0-1 0 16,-3-1 0-16,-3 1 128 0,-3 0-128 0,-5 0 0 15,-3-2 0-15,-3 1 0 0,-1 1 0 0,-5-1 0 16,-3 0-144-16,-3-1 144 0,0 1 0 0,-6 2-160 16,0 0 160-16,0 0-128 0,-2-5-128 0,-2 0 0 15,0 1-16-15,-2 1 0 16,0-1-240-16,-2 2-64 0,-1 1 0 0,1-1 0 15,-3-1-384-15,-2-1-64 0,1 2-32 0,0 0 0 16,0 0-448-16,1-1-96 0,0 1 0 0,1 0-16 16,0-1 576-16,2-1 112 0,-1 0 32 0,1-1 0 0,0 0 768 0,2 2 128 0,0 0 0 0,0-2 128 15,-1 1 960-15,1-1 192 0,2 0 32 0,1 0 16 16,-3 2 48-16,6 3 16 0,0 0 0 0,-3-4 0 16,1-2-288-16,2 6-48 0,-1-5-16 0,1 5 0 15,0 0-304-15,0 0-64 0,0 0-16 0,5-4 0 16,2 1-272-16,0 2-64 0,3 0-16 0,0 2 0 15,1 1-80-15,2 2-16 0,1-1 0 0,0 1 0 0,1 1-64 0,0 0-16 16,-1 2 0-16,-1 0 0 0,-2 1-128 0,-1 1 0 31,-1 0 0-31,-1 0 0 0,-4-2 0 0,-3 2 128 0,-2 2-128 0,-3-1 0 0,-4 1 160 0,-4 1-160 16,-5 2 192-16,-1 2-192 0,-3-1 176 0,-2 1-176 16,-2-1 160-16,1 0-160 15,-1 1-256-15,2-1-128 0,1 1-48 0,2-1-6688 16,0 0-1344-16</inkml:trace>
  <inkml:trace contextRef="#ctx0" brushRef="#br0" timeOffset="-66893.36">10147 6755 10127 0,'0'-13'448'0,"1"7"96"0,0-1-544 0,1-1 0 15,-1-1 0-15,2 0 0 0,2 1 1744 0,2-1 240 16,1 1 64-16,1 0 0 0,2 1-864 0,1-1-160 0,0 0-48 0,1 2 0 16,1-1-240-16,2 3-48 0,-2-1-16 0,0 3 0 15,-1 3-240-15,1 3-48 16,-2 1-16-16,-1 3 0 0,-2 1-208 0,-3 2-32 15,0 2-128-15,-3 1 192 0,-3 4-64 0,-1 0-128 0,-2 2 176 0,-3 1-176 16,-2 0 144-16,1 0-144 16,-2-2 0-16,1-2 144 0,0 0-144 0,2-3 192 15,-2-2-192-15,3-2 192 0,-1-3-192 0,2-2 0 0,-1-2 144 0,5-3-144 16,0 0 208-16,0 0-16 0,0 0-16 0,0 0 0 0,0-6 176 0,3-2 32 16,0-1 16-16,2-2 0 0,3-2-160 0,2-3-48 15,2-3 0-15,2-2 0 0,4-3-192 0,0-3 176 16,-1-1-176-16,1-1 160 0,-2-1-160 0,1 2 128 31,-2 1-128-31,-2 3 128 0,-1 1-128 0,-2 3 0 0,0 3 0 0,-3 2 0 0,-3 3 0 0,-2 4 0 31,0 0 0-31,-2 8 128 0,0 0 64 0,-6-1 0 16,-1 2 0-16,0 4 0 0,-3 4-192 0,-1 2 0 16,-1 2 0-16,0 2-176 0,0 2 176 0,-1 3 0 15,1 1 0-15,1 1 0 0,3 1 0 0,0 0 0 16,2 0 0-16,3-1 0 0,2-1 0 0,2-1 0 15,2-1 0-15,3-2 0 0,2 0 0 0,1-3 256 0,4-1-48 0,1-2 0 16,2-2 160-16,4-1 16 16,1-3 16-16,2 0 0 0,2-3-160 0,0-1-48 15,-1-1 0-15,1-1 0 0,0-2-64 0,1-2-128 16,-4 1 176-16,-1-1-176 0,-4 0 176 0,0 0-176 0,-6 2 160 0,-2 0-160 16,-3 1 0-16,-6 2 0 0,0 0-208 0,0 0 64 31,0 0-1136-31,-3 5-208 0,-3 3-48 0,-2 1-7328 0,-5-1-1456 15</inkml:trace>
  <inkml:trace contextRef="#ctx0" brushRef="#br0" timeOffset="-63562.44">11298 6669 4607 0,'0'0'400'0,"0"0"-400"0,0 0 0 0,0 0 0 16,0 0 1776-16,0 0 272 0,0 0 48 0,0 0 16 15,0 0-1072-15,0 0-208 0,0 0-32 0,0 0-16 16,0 0-320-16,0 0-64 0,0 0-16 0,0 0 0 16,0 0 0-16,0 0-16 0,0 0 0 0,1 6 0 0,0-1 64 0,0 2 16 15,0 1 0-15,-1 2 0 0,0 1-64 0,1 1-16 16,1 1 0-16,-1 0 0 0,0 0-64 0,0 2-16 15,0-1 0-15,1 1 0 0,0 0-128 0,2 2-32 16,-2-1 0-16,0-2 0 0,0-2 0 0,0-1-128 16,2-1 192-16,-3-1-64 0,1-2 0 0,0 0 0 15,-2-7 0-15,2 5 0 0,-2-5 0 0,0 0-128 16,0 0 192-16,0 0-64 0,0 0 64 0,0 0 16 16,0 0 0-16,0 0 0 0,0 0 192 0,5-4 48 15,-2-1 0-15,0-2 0 0,0-2 32 0,-1-2 16 16,0-1 0-16,0-2 0 0,2-2-160 0,-1 1-16 15,0 1-16-15,0-2 0 0,1 1-64 0,-1-1-16 0,1 4 0 0,1 1 0 16,-2 0-224-16,2 1 128 16,-2 2-128-16,1 0 0 0,1 0 0 0,-1 3 0 0,-1 0 0 0,-3 5 0 15,5-4-192-15,-5 4-64 16,0 0-32-16,0 0 0 16,0 0-1952-16,0 0-384 0</inkml:trace>
  <inkml:trace contextRef="#ctx0" brushRef="#br0" timeOffset="-62568.83">11259 6607 3679 0,'0'0'320'0,"0"0"-320"16,0 0 0-16,0 0 0 0,0 0 2624 0,0 0 448 15,0 0 80-15,0 0 32 0,0 0-1568 0,0 0-304 16,0 0-64-16,0 0-16 0,0 0-528 0,8 3-128 16,-5 0 0-16,3 3-16 0,-1 0-160 0,1 3-16 15,-2 1-16-15,1 2 0 0,-1-1-80 0,1 2-16 32,-1 2 0-32,1 0 0 0,1 0 0 0,-1 1 0 0,-1-1 0 0,1 1 0 0,0-2-128 0,-1 0-16 15,0 1-128-15,0-2 192 0,-1-1-192 0,0-1 144 16,0-3-144-16,-1 0 128 0,-1 0-128 0,1-1 160 15,-2-7-160-15,0 6 160 0,0-6-160 0,0 0 192 16,0 0-192-16,0 0 192 0,0 0-192 0,0 0 0 16,0 0 144-16,0 0-144 0,0 0 192 0,0 0-48 15,0 0 0-15,0 0 0 0,1-5 304 0,2-3 48 16,0-2 16-16,1-2 0 0,2-2 16 0,0-3 16 16,2-1 0-16,0-1 0 0,1-1-224 0,1-1-64 15,0 0 0-15,1 0 0 0,0-1-256 0,0 3 160 0,0-1-160 16,0 3 128-16,0 3-128 0,-1 1 0 0,-1 2 0 15,0 1 0-15,0 2 0 0,-2 0 0 0,-1 1 0 16,-2 1 0-16,-4 6-160 0,5-4 160 0,-5 4 0 0,0 0-144 16,0 0-176-16,0 0-16 0,0 0-16 0,0 0 0 15,0 0-464 1,0 0-80-16,-5 5-32 0,1 2-7456 0,-1-2-1504 0</inkml:trace>
  <inkml:trace contextRef="#ctx0" brushRef="#br0" timeOffset="-60738.39">11655 7258 10815 0,'0'0'480'0,"0"0"96"0,0 0-448 0,0 0-128 16,0 0 0-16,0 0 0 0,0 0 896 0,0 0 144 16,0 0 48-16,2-5 0 0,-2 5-208 0,2-5-48 15,-2 1 0-15,1-2 0 0,0 1-128 0,2 0-16 16,-2 1-16-16,-1 4 0 0,4-6-32 0,0 2 0 16,-4 4 0-16,0 0 0 0,4-5-48 0,-4 5-16 0,0 0 0 0,0 0 0 15,0 0-176-15,0 0-32 0,5-3-16 0,-5 3 0 0,0 0-80 0,0 0-16 16,0 0 0-16,0 0 0 15,0 0-64-15,4 6 0 0,0 0-16 0,-2 1 0 0,1-1-48 0,-2 2-128 16,0 2 192-16,0 1-64 16,0 1-128-16,1 1 128 0,-1 2-128 0,-1 0 128 15,-1 2 16-15,1 1 0 0,2 2 0 0,0 1 0 16,-1-1-16-16,1 0-128 0,0 2 192 0,1 0-64 0,0 0 64 16,1 1 16-16,2 0 0 0,-3 1 0 0,2 0-16 0,0 0-16 15,1 1 0-15,-2 0 0 0,-1 1-176 0,1 1 192 16,-1-2-192-16,0 1 192 0,-1 2-192 0,2-1 128 15,-1-1-128-15,0-1 128 0,-1 0-128 0,2-1 0 16,-2 1 0-16,1-3 0 0,-1-1 144 0,2-2-144 31,-2 0 160-31,0 0-160 0,-1-2 144 0,1-1-144 16,0-2 128-16,-1-2-128 0,0-1 144 0,0-1-144 16,-1-1 160-16,0 0-160 0,1-2 128 0,-1 0-128 15,0-7 0-15,-1 5 144 0,1-5-144 0,0 0 0 0,0 0 0 0,0 0 0 31,0 0-480-31,-5 3-128 0,5-3-32 0,-4 0 0 16,0-3-512-16,4 3-128 0,-5-4 0 0,1 0-6720 0,1-2-1328 0</inkml:trace>
  <inkml:trace contextRef="#ctx0" brushRef="#br0" timeOffset="-60313.09">11657 8042 11967 0,'0'0'1072'0,"0"0"-864"15,0 0-208-15,0 0 0 0,0 0 1920 0,0 0 320 16,0-5 80-16,0 5 16 0,0 0-1056 0,0 0-224 16,0 0-32-16,0 0-16 0,0 0-320 0,0 0-64 0,2 6-16 0,0 2 0 15,1 0-224-15,1 0-64 16,-2 1 0-16,0 2 0 0,1 1 0 0,2-1 0 15,-2 0 0-15,1 0 0 0,1 0 32 0,-1 0 0 16,2-1 0-16,1 0 0 0,1-1-96 0,1 0-32 16,0-2 0-16,-1 0 0 0,0-1 16 0,1-2 0 0,1-2 0 0,0-1 0 15,0-2-48-15,2 0-16 0,0-1 0 0,0-1 0 16,-1-3-32-16,1-1 0 16,0-1 0-16,0-2 0 0,-2-1-144 0,0-2 0 0,0-2 0 15,-1 0 0-15,-2 1 0 0,1 0 0 0,-3 2 0 0,-1 2 0 16,0 2 128-16,-1 1-128 0,-3 7 128 15,0 0-128-15,-2-6 368 0,2 6-16 0,0 0 0 0,-4 0 0 16,-1 2-224-16,-2 1-128 0,0 1 160 0,1 2-160 16,-1 0 0-16,1 3 0 0,-2 1 0 0,2 0 0 15,1-1-576-15,0-2-64 16,2 2-16-16,1-1-13936 0</inkml:trace>
  <inkml:trace contextRef="#ctx0" brushRef="#br0" timeOffset="-41855.75">12141 8440 3679 0,'0'0'160'0,"0"0"32"0,0 0-192 0,0 0 0 0,-4 6 0 0,1-1 0 15,1 1 1664-15,0-1 272 16,-2 1 64-16,4-6 16 0,-3 5-1120 0,3-5-208 0,-3 6-48 0,3-6-16 15,-3 5-16-15,3-5 0 0,0 0 0 0,-2 6 0 16,2-6 368-16,0 0 80 16,0 0 16-16,0 0 0 0,-2 5 16 0,2-5 0 0,0 0 0 0,0 0 0 15,0 0-256-15,0 0-64 0,0 0 0 0,0 0 0 0,0 0-80 0,0 0-32 16,0 0 0-16,8 0 0 0,-2-1-256 0,2-1-48 31,0-1-16-31,-2-3 0 0,2 2-80 0,0-2 0 16,-1 0-16-16,2-2 0 0,1-2-64 0,1 0-16 15,0-2 0-15,2 0 0 0,-1-1 48 0,1-3 16 16,0 0 0-16,1-3 0 0,0-3-48 0,1 1-16 16,-1-1 0-16,-1-2 0 0,3-2-32 0,-2-2 0 15,0-1 0-15,-1 0 0 0,-1 0-128 0,-1 0 160 16,-2-2-160-16,1 0 160 0,-2 0-160 0,-3 0 192 16,-1 1-192-16,-1-1 192 0,-5 1 0 0,0 0 16 15,-3 1 0-15,-1-2 0 0,-3 1 80 0,-2 2 16 0,-1 0 0 0,-2 0 0 16,0 1-304-16,-1 1 128 15,0-1-128-15,1 3 0 0,1 1 0 0,0 0 0 0,0 1 0 0,-1 2 0 16,1 1 0-16,0 2-176 16,0 0 176-16,0 2-160 0,-1 3 160 0,2 1 0 15,-1 1-144-15,1 1 144 0,2 3 0 0,1 0-144 0,-2 2 144 0,2-1 0 16,1 3-144-16,1 0 144 0,0 0 0 0,2 1-144 16,5 1 144-16,0 0 0 0,-6-2 0 0,6 2-128 0,0 0 128 0,0 0-160 15,0 0 160-15,0 0-160 0,0 0 160 0,0 0-192 16,0 0 192-16,0 0-192 0,0 0-144 0,6 2-48 15,1-2 0-15,0 0 0 16,1 0-1504-16,1-3-304 0,2 2-64 0,-1-1-9840 0</inkml:trace>
  <inkml:trace contextRef="#ctx0" brushRef="#br0" timeOffset="-41481.83">12342 7203 9215 0,'5'-9'816'0,"-1"6"-656"15,0-1-160-15,-2 0 0 0,3 0 1536 0,-1-1 256 16,-4 5 64-16,4-3 16 0,-4 3-320 0,0 0-64 15,0 0-16-15,0 0 0 0,0 0-416 0,0 0-96 0,-4-2 0 0,-3 2-16 16,0 1-448-16,-2 1-96 0,-2 1-16 0,-1 1 0 16,-2 2-160-16,-2 3-32 0,0 1-16 0,0 0 0 15,1-1 32-15,-1 1 16 0,1-1 0 0,0 0 0 16,-1 0 64-16,2 0 16 0,1 0 0 0,1-2 0 16,0 0-64-16,2 0-16 0,0-2 0 15,1-1 0-15,0 1-64 0,1-2-16 0,2-1 0 0,0-1 0 16,6-1-144-16,-5 2 160 0,-1-1-160 0,6-1 160 15,0 0-160-15,-5 1 0 0,-2-2 0 0,7 1 128 0,0 0-128 0,0 0 0 32,-6 1 144-32,6-1-144 0,0 0 128 0,0 0-128 0,-5 3 160 0,1 0-160 0,4-3 128 0,-3 6-128 15,0-1 0-15,2 3 144 0,1-8-16 0,0 9-128 16,1 1 192-16,4 1-64 0,-2 0 0 0,3 1 0 16,-1 1 0-16,4 0 0 0,-3-1 64 0,4 0 0 15,0 1 0-15,0 0 0 0,1 0-32 0,0 0 0 16,0-1 0-16,1 0 0 0,0-1-160 0,-1 0 0 15,0-1 144-15,-1-1-144 16,-1-1-384-16,0-1-128 0,-1 0-48 0,-3-1-13648 0</inkml:trace>
  <inkml:trace contextRef="#ctx0" brushRef="#br0" timeOffset="-39886.61">12076 6772 5519 0,'0'0'496'0,"0"0"-496"0,1-6 0 0,-1 6 0 15,2-5 1792-15,-2 5 272 0,1-6 48 0,0 1 16 16,-1 5-608-16,2-6-128 0,-2 6-32 0,0 0 0 16,0 0-400-16,0 0-96 0,0 0-16 0,0 0 0 0,0 0-160 0,0 0-48 15,0 0 0-15,0 0 0 0,3 10-96 0,-2 0-32 16,-1 1 0-16,0 1 0 0,-1 1-176 0,1 2-32 15,-2-1-16-15,1 0 0 0,0-1-112 0,0 1-32 16,0-2 0-16,0 0 0 0,0-1 32 0,0-1 0 16,-1-3 0-16,0 0 0 0,1 0 80 0,1-7 32 15,0 0 0-15,0 0 0 0,0 0 176 0,0 0 48 16,0 0 0-16,0 0 0 0,1-7 64 0,2-1 0 16,-1-3 16-16,0-2 0 0,1-2-240 0,1-4-48 0,1-2-16 0,0-1 0 15,0 0-160-15,2 0-128 0,-2 1 192 16,1 1-192-16,-1 3 0 0,1 1 0 0,-1 3 0 0,0 2 0 15,-1 3 0-15,-1 3 0 0,-3 5 0 0,0 0 0 16,0 0 0-16,0 0 160 0,5 7-160 0,-2 1 128 16,0 3-128-16,-3 3 0 0,2 0 0 0,0 1 0 15,-1 2 0-15,0-1 0 0,1 2 0 0,0-1 0 0,0 2 0 16,1-2 0-16,-1-2 0 0,1-1 0 0,1-2 0 0,1-1 0 16,-2-3 0-16,2-1 0 0,-5-7 0 15,0 0 0-15,7 2 0 0,1-2 128 0,0-2 48 0,0-4 0 16,1-1 0-16,1-3 0 0,1-4 32 0,-2-1 16 15,0-4 0-15,2 1 0 0,-1-2-96 0,0 2-128 16,-2 3 176-16,2 3-176 0,-4 1 0 0,-1 2 0 16,-1 3 0-16,-4 6 0 0,0 0 0 0,0 0 160 15,2 6-160-15,-1 4 128 0,-1 3-128 0,-2 2 0 16,1 3 0-16,1 1 0 0,0 1-128 0,0-1 128 16,0 0 0-16,1-1 0 0,1-1 0 0,2-1 0 15,2-3-144-15,1-1 144 0,2-3-384 0,2-4 0 0,2-4-16 0,4-2 0 31,4-4-2224-31,2-3-432 0</inkml:trace>
  <inkml:trace contextRef="#ctx0" brushRef="#br0" timeOffset="46482.8">19957 5848 3679 0,'0'0'320'0,"0"0"-320"16,0 0 0-16,0 0 0 0,0 0 4224 0,0 0 768 15,-4-1 144-15,4 1 48 0,0 0-3040 0,-2-6-608 16,-1-1-112-16,3-1-16 0,0-2-400 0,1-2-80 15,2-4-16-15,0 0 0 0,1-3-336 0,2-2-80 0,-1-2-16 0,2-3 0 16,0-3-272-16,0-2-48 16,0-2-16-16,1 0 0 0,-1-1-144 0,0 2 0 15,-1 3 0-15,-1 2 0 0,-2 3 0 0,-1 4 0 16,-2 4-192-16,-1 1 192 0,-1 4-240 0,-1 4 80 0,-2 1 16 0,0 5 0 31,-2 2-144-31,1 4-32 0,-1 2 0 16,2 4 0-16,-1 2 128 0,2 2 32 0,0 0 0 0,2 3 0 0,1-1 160 0,1 1-208 0,1 1 80 0,2-1 128 15,3 0 0-15,1 0 0 16,0-3 192-16,2 0-64 0,3 1 480 0,0-2 96 16,1 0 0-16,2-2 16 0,0-1-64 0,1-1-16 0,-1-1 0 0,0-2 0 0,1-2-352 0,0 0-80 15,-3-3-16-15,2-1 0 0,-1-1-192 0,0-2-256 32,0-2 48-32,-2-1 16 0,0-4-1808 0,0-2-368 0,0-3-64 0,0-4-10784 15</inkml:trace>
  <inkml:trace contextRef="#ctx0" brushRef="#br0" timeOffset="46704.28">20336 5314 18431 0,'0'0'1632'0,"-5"7"-1312"16,2 0-320-16,-3 3 0 0,2 1 1920 0,1 3 304 15,2 1 64-15,-2 1 16 0,2 1-1040 0,2 1-208 0,2-1-32 0,0 2-16 16,0-3-240-16,5 1-64 16,0-2 0-16,0 0 0 0,1-2-96 0,1-2-32 0,2-2 0 0,0-4 0 15,3-2-256-15,0-3-48 16,-1-4-16-16,2-3 0 0,0-3-64 0,-3-3-32 15,0-3 0-15,-5-3 0 0,-1-4 96 0,-3-1 0 0,0-3 16 0,-4 0 0 16,-1-2 48-16,-5 3 16 16,-2 1 0-16,-4 3 0 0,0 3-128 0,-2 3-16 0,-2 4-16 0,2 4 0 15,0 2 208-15,1 3 64 0,-1 3 0 0,1 3 0 16,0 3-448-16,1 1 0 0,1 3-224 0,1 1 80 31,2 1-672-31,2 1-128 0,1 2-16 0,3-1-16 0,2-1-2304 0,2-1-464 0</inkml:trace>
  <inkml:trace contextRef="#ctx0" brushRef="#br0" timeOffset="46924.98">20710 4912 34719 0,'0'0'1536'0,"0"0"320"0,0 0-1472 0,0 0-384 16,0 0 0-16,0 0 0 0,-4 5 448 0,1 2 0 15,0-1 16-15,1 3 0 0,-1 2 32 0,1 3 0 16,-2 5 0-16,0 3 0 0,1 3 64 0,0 3 16 15,0 2 0-15,0 1 0 0,2 4-336 0,0-1-64 16,1-1-16-16,1-1 0 0,1-3-160 0,1 0 0 0,-1-3 0 0,1-2 0 16,0 0 0-16,2-4-176 0,0 0 16 0,1-3 0 31,-1-3-1520-31,1-3-304 0,-1-2-64 0,1-4-13824 0</inkml:trace>
  <inkml:trace contextRef="#ctx0" brushRef="#br0" timeOffset="47146.02">20849 4848 35423 0,'-6'-11'1568'0,"6"11"320"0,0 0-1504 0,0 0-384 0,0 0 0 0,0 0 0 15,0 0 640-15,0 0 48 0,0 0 16 0,0 0 0 16,-1 6 48-16,-2 5 16 0,1 3 0 0,-1 3 0 16,0 3-224-16,-1 4-32 15,2 4-16-15,0 1 0 0,0 3-256 0,0 1-48 0,0 0-16 0,2 0 0 0,3 0-176 0,-2 0 0 16,1-1 0-16,0-1 0 15,1-1-640-15,1-3 0 0,-2 0 0 0,1-3 0 16,3-2-1968-16,0-4-400 0,1-3-64 0</inkml:trace>
  <inkml:trace contextRef="#ctx0" brushRef="#br0" timeOffset="47460.27">21055 5290 32367 0,'0'0'1424'0,"0"0"304"0,0 0-1376 0,0 0-352 0,0 0 0 15,0 0 0-15,3-4 672 0,1-2 64 0,-1 1 16 0,1-3 0 16,1-2-112-16,0-1 0 0,2-1-16 0,1-1 0 16,-4-3-320-16,1 0-64 0,1-3-16 0,-1-1 0 15,0-2-80-15,-1-1-16 0,1-1 0 0,-3 1 0 16,0 1-128-16,-2 3 160 0,-1 4-160 0,-1 3 160 16,-2 3 96-16,1 3 32 0,-3 3 0 0,0 3 0 15,-1 2 144-15,0 5 16 0,-2 3 16 0,0 4 0 16,0 4-208-16,-1 1-64 0,-2 2 0 0,2 2 0 0,3 1-192 15,1 0 0-15,-1 1 128 0,2-1-128 16,3-1 0-16,1-1 0 0,1 0 0 0,2-1 0 0,2-2 0 0,2-1 128 16,1-2-128-16,1-1 0 0,0-2 0 0,3-4 0 15,0-1-192-15,3-2 192 16,2-3-704-16,1-2-16 0,2-3-16 0,2-4 0 16,-2-2-1728-16,3-6-352 0,0-2-64 0,0-4-11776 0</inkml:trace>
  <inkml:trace contextRef="#ctx0" brushRef="#br0" timeOffset="48029.46">21385 5095 6447 0,'-3'-13'576'0,"1"6"-576"15,-3 1 0-15,0-1 0 0,-1 1 4224 0,1-1 752 16,0 2 144-16,0-1 16 0,-2 2-2384 0,2-1-464 0,-1 0-112 0,1 1 0 16,0 1-864-16,5 3-160 0,0 0-48 0,0 0 0 15,0 0-528-15,0 0-128 0,0 0 0 0,0 0-16 16,0 0-288-16,0 0-144 0,0 0 160 16,0 0-160-16,0 0 0 0,0 0 0 15,6 5 0-15,-6-5 0 0,6 3 0 0,-6-3 0 0,7 2 0 0,0 0 0 16,-7-2 0-16,7 1 0 0,-1-1 0 0,-1-1 0 15,1-2-192-15,-2-1 64 0,1-1 128 0,-2 0-208 16,0-2 208-16,-1 2 0 0,1-2 0 0,-2 1 0 16,-1 6 0-16,0 0 0 0,-1-5 0 0,1 5 0 15,0 0 0-15,0 0 0 0,-6-2 0 0,6 2 0 16,-5 1 192-16,0 1-192 0,0 1 192 0,0 2-192 0,1 0 128 0,-1 2-128 16,1 1 0-16,1-2 0 0,-2 1 336 0,3-1-32 15,2-6-16-15,-1 7 0 16,1-7-592-16,0 0-112 0,0 0-32 0,2 7 0 15,-2-7-352-15,6 5-80 0,-6-5-16 0,7 1 0 16,0 0-304-16,0-1-64 0,-1-1-16 0,1 0 0 16,-7 1 368-16,6-2 64 0,0 0 16 0,-6 2 0 0,4-4 560 0,-4 4 112 15,4-4 32-15,-4 4 0 0,1-6 416 0,-1 1 96 16,-1-2 0-16,0 2 16 0,-2-2 544 0,1 1 96 16,0-1 32-16,0-1 0 0,-2 1-176 0,2 0-16 15,0-2-16-15,0 2 0 0,1 0-256 0,0 0-48 0,-2 2-16 0,1 0 0 16,2 5-160-16,0 0-48 0,-2-4 0 0,2 4 0 15,0 0-208-15,0 0-128 16,0 0 160-16,0 0-160 0,0 0 0 0,-3 7 0 0,1 0 0 0,-1 3 0 16,1 1 256-16,1 2-64 0,0 3 0 0,0 0 0 15,0 1 48-15,0-1 0 0,1 1 0 0,1-2 0 0,0 0-80 0,2-2-16 16,2 0 0-16,0-1 0 0,1-1 32 0,1-1 0 16,2-1 0-16,1-2 0 0,1 0-32 0,2-3 0 15,1-1 0-15,2-2 0 16,-1-2-144-16,1-3 0 15,-1 0 0-15,0-3 0 0,0 0-384 0,-1-1-48 0,0-1-16 0,1 1 0 32,-3 0-1824-32,-1 0-368 0,-1 0-80 0</inkml:trace>
  <inkml:trace contextRef="#ctx0" brushRef="#br0" timeOffset="48627.67">22140 4903 27871 0,'0'0'1232'0,"-3"-4"256"0,0-1-1184 0,1-1-304 16,-1-1 0-16,2-1 0 0,1-1 384 0,0-1 32 15,0-1 0-15,2-2 0 0,1-1-96 0,1-4 0 16,2 1-16-16,-1-1 0 0,2 0 32 0,1 3 16 16,-3 2 0-16,1 2 0 0,-1 2 336 0,0 4 64 15,-2-1 16-15,-3 6 0 0,0 0 48 0,1 8 16 0,0 4 0 0,0 4 0 16,0 5-16-16,0 5 0 0,1 1 0 0,0 4 0 15,1 3-400-15,0 3-80 0,1 4-16 16,0 0 0-16,0-1-192 0,1 1-128 0,-1-1 160 0,2-3-160 16,-1-2 0-16,0-2 128 0,-2-3-128 0,1-2 0 15,0-4 336-15,-2-2 32 0,-1-4 0 0,-1-2 0 16,-2-4 64-16,0-2 16 0,-1-2 0 0,1-3 0 0,-3-2-128 16,-2-2 0-16,-1-3-16 0,-3-5 0 15,1-3-304-15,-2-5 0 0,-2-3 0 0,0-3 0 16,1-1-1264-16,-1-4-352 0,1-2-80 15,3 6-16-15,-1-3-1632 0,-1-4-336 16</inkml:trace>
  <inkml:trace contextRef="#ctx0" brushRef="#br0" timeOffset="48753.86">22025 4582 4607 0,'-1'-18'400'0,"0"11"-400"0,0 1 0 0,1-1 0 16,0 2 5760-16,0 5 1056 15,0 0 224-15,0 0 32 0,0 0-5584 0,4-5-1104 16,2 3-240-16,0 1-144 15,3 1-240-15,1 0-144 0,1 1-48 0,2 1-12688 0</inkml:trace>
  <inkml:trace contextRef="#ctx0" brushRef="#br0" timeOffset="49021.27">22442 4765 31439 0,'0'0'1392'0,"0"0"288"0,5 8-1344 0,-1-4-336 0,-4-4 0 0,7 5 0 16,-1-1 528-16,-6-4 48 0,8 1 0 0,-8-1 0 15,6-2 0-15,1-1 0 0,0-4 0 16,-1-1 0-16,1-3-128 0,-1 0 0 0,0-3-16 0,-2-1 0 16,0-3-176-16,-3-1-16 0,-1-1-16 0,-2 0 0 15,-2 0-16-15,-1 2 0 0,-3 3 0 0,-1 2 0 16,-1 3 304-16,-2 2 64 0,-1 4 16 0,-2 3 0 0,-1 2-32 0,1 4-16 16,-1 4 0-16,2 2 0 0,2 2-544 0,-2 4 0 15,1 0 0-15,3 3 0 0,1 1-176 0,2-1-80 16,2 0-32-16,1-2 0 15,4 1-736-15,3-1-160 0,1-2-32 0,4-2 0 16,3-1-1488-16,3-6-304 0,5-2-64 0,3-5-10432 0</inkml:trace>
  <inkml:trace contextRef="#ctx0" brushRef="#br0" timeOffset="49194.99">22737 4530 29247 0,'0'0'1296'0,"0"0"272"0,0 0-1248 0,0 0-320 15,0 0 0-15,0 0 0 0,0 0 1696 0,-4 6 288 16,-2 3 48-16,2 2 16 0,-1 1-832 0,1 3-176 15,-2 0-16-15,3 2-16 0,-2 0-480 0,0 1-80 16,2-1-32-16,1 1 0 0,1 0-416 0,1-2 0 0,2-2 0 0,0 0 0 16,2-3-256-16,2-2 0 0,2-2 16 0,-1-3 0 31,4-2-656-31,2-5-128 0,2-3-16 0,1-4-10400 0,1-2-2064 0</inkml:trace>
  <inkml:trace contextRef="#ctx0" brushRef="#br0" timeOffset="49306.55">22816 4305 30175 0,'-20'0'1344'0,"13"0"256"0,-2 0-1280 0,-1 2-320 16,0 0 0-16,0 1 0 0,1 0 0 0,2 2 0 16,0-1 0-16,3 2 0 15,0 0-448-15,3 2-64 0,2 0-16 0,2 0-8064 16,2 3-1616-16</inkml:trace>
  <inkml:trace contextRef="#ctx0" brushRef="#br0" timeOffset="49699.68">22960 4554 20895 0,'8'13'928'0,"-5"-6"192"0,2 2-896 0,-1 1-224 15,-1 1 0-15,1 0 0 0,-1-2 1920 0,-1 0 352 16,0-1 64-16,-1 0 16 0,-1-3-320 0,0-5-64 16,0 0-16-16,0 0 0 0,0 0-704 0,0 0-144 0,0 0-16 0,0 0-16 15,0 0-480-15,0-8-80 16,0-1-32-16,2-5 0 0,1 0-288 0,1-4-48 0,-2-1-16 0,3-2 0 16,-1 0-128-16,2 2 0 0,0 3 0 15,2 1 0-15,0 4 0 0,-1 3 0 16,1 1-176-16,1 3 176 0,0 1-176 0,0 3 176 0,-1 3-208 0,1 0 80 0,-1 1 128 0,2 2 0 15,0 1-144-15,1 1 144 0,0-1 0 0,1-1-176 16,0 1 176-16,-1-2-128 0,1-1-224 0,1-2-32 16,1-1-16-16,1-3 0 15,-1-3-112-15,0-1 0 0,2-4-16 0,-2-2 0 16,-1-2 80-16,-1-3 0 0,-1-3 16 0,-2-2 0 0,-2-3 432 0,-2-3 0 16,0-1 0-16,-2-2 0 15,0-1 0-15,-2 2 128 0,-1 2-128 0,-1 4 128 0,0 3 448 0,0 4 112 16,0 4 16-16,0 3 0 0,1 3 64 0,0 7 0 15,0 0 16-15,0 0 0 0,3 8-528 0,2 3-96 16,-2 5-32-16,2 2 0 0,2 1-128 0,0 4 0 16,1 3-192-16,-2 3 192 0,0 2-368 0,1 1 48 15,0 1 16-15,0-2 0 16,-1-3-1648-16,-1-1-336 0,0-2-64 0,-1-2-8416 16,-1-2-1696-16</inkml:trace>
  <inkml:trace contextRef="#ctx0" brushRef="#br0" timeOffset="49841.4">23380 4396 34095 0,'-6'-6'3024'0,"0"1"-2416"0,1-1-480 0,0 1-128 16,2-2 1632-16,2 0 304 16,2 1 64-16,2-1 16 15,3 1-1376-15,3-2-288 0,4-1-48 0,3 0-16 0,3-1-288 0,3-1 0 0,3-1-176 0,-1 1 176 32,2-1-1504-32,3 1-192 0,1 0-32 0</inkml:trace>
  <inkml:trace contextRef="#ctx0" brushRef="#br0" timeOffset="50613.74">23961 4406 28271 0,'-3'-14'1248'0,"3"8"272"0,1-4-1216 0,0-1-304 0,-1-1 0 0,1-1 0 16,-1-2 0-16,-2 0 0 0,0 1 0 0,0 0 0 15,-3 1 144-15,1 1 128 0,-2 1 32 0,0 3 0 16,-1 3 656-16,-1 2 128 0,0 3 16 0,-3 4 16 0,-3 4-256 0,0 4-48 15,-2 3-16-15,-2 5 0 0,2 3-560 0,-2 1-112 16,0 2-128-16,3 0 176 0,2 0-176 0,2 0 160 16,3-4-160-16,3-1 160 0,2-2-160 0,1-1 0 15,2-2 144-15,3-3-144 0,3-4 256 0,2-1 0 16,2-1-16-16,2-4 0 0,1-4-80 0,1-5-16 16,4-2 0-16,-1-4 0 0,2-3-144 0,0-3 160 15,-2-4-160-15,0-4 160 0,-1-2-160 0,0-3 160 0,-1-2-160 0,-1 1 160 16,0 2-160-16,-4 3 0 0,-2 1 144 0,-1 6-144 15,-3 3 128-15,0 5-128 0,-3 1 128 0,-1 5-128 16,0 6 176-16,0 0-48 0,-4 6 0 0,0 3 0 16,-1 3-128-16,-1 3 160 15,1 4-160-15,0 3 160 0,2 1-160 0,1 1 0 0,1-1 0 0,2 0 0 0,1 1 0 16,2-4 0-16,4 0 0 0,1-2 0 0,-2-3-144 0,3-2 144 16,1-2 0-16,4-3 0 15,-1-2-176-15,1-4 176 0,1-3-160 0,-1-4 160 0,1-2-224 0,0-4 48 16,1-1 16-16,-1-6 0 0,1-4 0 0,-1-4 0 15,-1-6 0-15,1-2 0 16,-5-2-208-16,-1-1-32 0,-3-2-16 0,0 3 0 0,-3 3 176 0,1 6 48 16,-4 4 0-16,-1 4 0 0,-1 3 416 0,-1 5 96 15,-1 5 0-15,3 6 16 0,0 0-32 0,0 0-16 16,-5 6 0-16,-1 5 0 0,1 4-288 0,1 2 0 16,0 3 128-16,2 2-128 0,1 1 0 0,0 3-176 15,0 0 32-15,0 3 0 16,0-1-1456-16,1 1-272 0,0-3-64 0,1-2-8144 15,1-1-1632-15</inkml:trace>
  <inkml:trace contextRef="#ctx0" brushRef="#br0" timeOffset="50756.21">24257 4348 31327 0,'0'0'2784'0,"-3"-4"-2224"0,-2 0-560 0,3-1 0 16,0 0 816-16,2-2 48 0,0 0 16 0,2 1 0 15,2-2-512-15,2 0-112 0,3 1 0 0,3-2-16 16,3-1-240-16,3 0-128 0,1 0 128 0,-2-2-208 31,3 0-1264-31,1-1-240 0,0 0-48 0</inkml:trace>
  <inkml:trace contextRef="#ctx0" brushRef="#br0" timeOffset="50961.66">24674 3914 30399 0,'-9'-7'1344'0,"9"7"288"0,0 0-1312 0,0 0-320 15,0 0 0-15,0 0 0 0,-4 2 1328 16,4-2 192-16,-6 5 32 0,3 1 16 0,0 3-352 0,1 3-64 15,0 3 0-15,1 1-16 0,1 4-336 0,1 1-64 16,-1 1-16-16,2 2 0 0,-1 2-464 0,0 2-80 16,-1-1-32-16,1 1 0 0,1-2-144 0,0 0-176 15,-1-2 48-15,4-1 0 16,-1 0-416-16,1-2-80 0,-2-2-16 0,0-3 0 16,0-2-1680-16,2-1-352 0,0-4-64 0,2-3-16 0</inkml:trace>
  <inkml:trace contextRef="#ctx0" brushRef="#br0" timeOffset="51327.2">24640 4055 36111 0,'-8'-14'1600'0,"7"9"320"0,2-3-1536 0,1-1-384 0,3 0 0 0,0-2 0 16,2-2 0-16,2 1 128 0,1-2-128 0,2 1 0 16,2 0 192-16,0 1-32 0,1 1-16 0,-1 2 0 15,-1 1-144-15,0 1 192 0,-1 2-192 0,-1 3 192 0,-2 2-192 0,-1 2 0 16,-3 2 0-16,0 2 0 0,-3 2 0 0,-1 1 128 15,-2 2-128-15,0 3 0 0,-2 0 128 0,-2 1-128 16,0 1 0-16,0-1 128 0,1-2-128 0,1-1 0 16,0 1 0-16,3-2 0 0,0-3 0 0,2 0 128 15,2-1-128-15,-1-2 0 0,3 0 208 0,0-2-32 16,1 0-16-16,2 0 0 0,-2 1-16 0,4-1 0 0,2-1 0 0,-2 2 0 16,2-1-144-16,0 1 0 15,-2 2 144-15,-2-1-144 0,1 1 320 0,-4 0 0 16,1 1 0-16,-2 1 0 0,-1 0 192 0,-3 1 16 0,-2 1 16 0,-3 0 0 15,1 0 0-15,-4 0 0 0,-1-1 0 0,-4-1 0 16,-2 1-128-16,-4 3-32 0,-1 0 0 0,0-2 0 16,3 0-64-16,-1-1-32 15,3-1 0-15,1-2 0 16,1 1-288-16,2-2 0 0,2 2 0 0,4-3 0 16,-1 1-1392-1,5-5-384-15,0 0-80 0,0 0-16896 0</inkml:trace>
  <inkml:trace contextRef="#ctx0" brushRef="#br0" timeOffset="52618.56">20912 6461 14623 0,'0'0'640'0,"0"0"144"0,-4-4-624 0,4 4-160 16,-6-5 0-16,2-1 0 0,0 1 1408 0,4 5 240 0,-3-9 48 0,2 1 16 15,-2 1-176-15,3 7-16 16,0-8-16-16,1-1 0 0,1 1-288 0,-2 8-64 16,1-6-16-16,-1 6 0 0,3-8-288 0,-3 8-48 15,0 0-16-15,5-8 0 0,-5 8-208 0,0 0-64 16,0 0 0-16,0 0 0 0,0 0-128 0,0 0-16 15,0 0-16-15,9 5 0 0,-4 0-48 0,1 4-16 0,-2 1 0 16,0 2 0-16,0 1 16 0,1 4 0 0,2 0 0 0,-1 4 0 16,0 1-112-16,1 1-32 15,-1 1 0-15,1-2 0 0,-1 0-160 0,2-1 0 0,1-1 144 0,2-1-144 16,-1-3 0-16,1 0 0 0,0-2 0 0,1-3 0 16,-1-2 0-16,1-3 144 0,0-1-144 0,2-1 0 0,-2-4 208 0,1 0-64 15,-1-1-16-15,2-2 0 0,-4-4-128 0,1-2 192 16,0 1-192-16,-1-5 192 0,-1-2-64 0,-1-1-128 15,0-2 192-15,-2-3-64 0,-1 1-128 0,-1-2 192 16,0-3-192-16,-2 0 192 0,-1-3-192 0,-3 2 160 16,-1 0-160-16,-1 3 160 0,1 1-160 0,-1 3 0 15,-2 1 144-15,1 1-144 0,-1 3 0 0,-1 2 128 16,1 1-128-16,-1 1 0 0,0 2 0 0,0 2 128 16,1 1-128-16,6 5 0 0,-8-3 0 0,8 3 144 15,-11-1-144-15,2 3 0 0,1 2 128 0,0 1-128 16,1 2 0-16,2-1 0 0,1 2 0 0,0 2 0 15,0 2 0-15,1-1 0 0,1 1 0 0,1-1 0 16,0-2 0-16,3 1 0 0,1-1 160 0,0-1-160 0,-3-8 128 0,7 9-128 16,0-2 192-16,1-3-32 0,1-1-16 15,0 0 0-15,-1-2-16 0,-1-1 0 0,-7 0 0 16,11-4 0-16,-1-1-128 0,-1-2 160 0,-2 2-160 0,-1-3 160 16,1-1-160-16,-1 1 0 15,1-2 0-15,-1 1 0 0,-2 0-544 0,1 0-96 0,1 2 0 0,-1-1-16 16,1 0-1904-1,-6 8-368-15,0 0-80 0</inkml:trace>
  <inkml:trace contextRef="#ctx0" brushRef="#br0" timeOffset="53392.32">21591 6007 19807 0,'0'0'880'0,"0"0"176"0,-1-6-848 0,1 6-208 16,-1-9 0-16,-1 1 0 0,2 0 1168 0,0 8 192 15,2-7 48-15,-2 7 0 0,1-9 256 0,-1 9 64 0,0 0 16 0,0 0 0 16,0 0-528-16,0 0-96 16,0 0-32-16,0 0 0 0,0 0-368 0,0 0-80 15,4 9 0-15,-1 1-16 0,0 2-48 0,0 2-16 0,0 1 0 0,2 4 0 32,-2 1-144-32,1 2-32 0,1 1 0 0,0 0 0 15,1-1-160-15,-1 0-32 0,0 0-16 0,-1-1 0 16,1-1-176-16,0-3 0 0,-1-1 144 0,1-1-144 15,-1-1 128-15,0 0-128 0,0-4 160 0,-2-2-160 0,-2-8 192 16,3 9-48-16,-3-9-16 0,0 0 0 0,0 0 64 0,0 0 0 16,0 0 0-16,0 0 0 0,0 0 32 0,0 0 16 15,0 0 0-15,0 0 0 0,8-3-112 0,0-2 0 16,-1 0-128-16,1-1 192 0,-4-1-192 0,3-1 0 16,2 0 0-16,-4 3 0 0,-1-2 0 0,1 1 0 15,2-1 0-15,0 0 0 0,2 1 0 0,1-1 0 16,1 0 0-16,0-1 0 0,1 0 0 0,0 2-336 15,0-1 48-15,1 0 16 16,-2 2-592-16,-2 0-112 0,0 3-32 0,-1-1 0 16,0 1-2016-16,-8 2-416 0,6-2-80 0</inkml:trace>
  <inkml:trace contextRef="#ctx0" brushRef="#br0" timeOffset="55427.12">21771 5782 3679 0,'0'0'320'0,"0"0"-320"16,0 0 0-16,0 0 0 0,0 0 2752 0,-4-3 464 15,4 3 112-15,0 0 0 0,0 0-1568 16,-4-2-320-16,4 2-64 0,0 0-16 16,-3-3-96-16,3 3-32 0,0 0 0 0,0 0 0 0,0 0-288 0,0 0-64 15,0 0-16-15,0 0 0 0,0 0 864 0,0 0 160 16,0 0 32-16,0 0 16 0,3-4-1936 0,-3 4-176 15,0 0-144-15,6-4-16 0,-6 4 688 0,5-2 144 16,1 2 16-16,1 1 16 0,-1 0-160 0,2 1-48 16,0 2 0-16,0 1 0 0,2 2-48 0,1 1-16 15,0 0 0-15,2 2 0 0,0 1 80 0,0 2 16 0,1 2 0 0,0 2 0 16,1 2-32-16,-1 2 0 16,1 2 0-16,0 1 0 0,-1 2-64 0,-1 1-32 15,-1 2 0-15,7 14 0 0,-6-5-64 0,-3 1-16 0,-2-4 0 0,-4-2 0 16,-1-1-16-16,0-2-128 15,-4 1 192-15,-2-3-64 0,-1-4 0 0,0-2-128 0,-2 0 192 0,-1-2-64 0,1-3-128 0,-2 1 192 16,-2 1-192-16,0-4 192 0,0-3-192 0,2 0 0 16,-2-2 0-16,1 0 0 15,-3 0-544-15,1-1-144 0,0-3-16 16,1 0-16-16,-2-1-2672 0,1-1-544 0</inkml:trace>
  <inkml:trace contextRef="#ctx0" brushRef="#br0" timeOffset="56025.33">21421 5957 13823 0,'-5'-8'608'0,"3"3"128"0,1 0-592 0,1-1-144 16,0 6 0-16,-2-6 0 0,2-1 2272 0,0 7 416 15,0-5 96-15,0 5 16 0,-2-5-1216 0,2 5-240 16,0 0-64-16,0 0 0 0,0 0-288 0,0 0-64 16,-1 9-16-16,-1 2 0 0,0 2-272 0,1 3-64 15,-3 1-16-15,2 4 0 0,0 1-96 0,0 5-16 16,-2 1 0-16,3 5 0 0,0 2 64 0,1 2 0 15,1-1 0-15,3 1 0 0,-1 1-128 0,1-1-32 16,2-2 0-16,0 0 0 0,4-4-80 0,2 0-16 16,1-1 0-16,1-3 0 0,3 1 0 0,1-5-16 15,0-2 0-15,0-1 0 0,2-3-32 0,2 1 0 0,-1-4 0 0,-2-3 0 16,-2-2-64-16,1-1-16 16,-3-3 0-16,2 0 0 0,0-3-128 0,-1-1 128 15,-4-1-128-15,-1-1 128 0,-1-1-128 0,-1 1-176 16,-9 1 48-16,7-5 0 0,-7 5-48 0,0 0 0 15,6-6 0-15,-6 6 0 0,1-8-320 0,-1 8-64 16,-2-8-16-16,2 8 0 0,-4-6-1920 16,0 0-384-16,-1 2-64 0</inkml:trace>
  <inkml:trace contextRef="#ctx0" brushRef="#br0" timeOffset="60058.7">22493 5724 20271 0,'0'0'1792'0,"0"0"-1424"16,0 0-368-16,0 0 0 0,0 0 944 0,0 0 112 16,0 0 32-16,0 0 0 0,0 0 208 0,0 0 48 15,6-7 16-15,4 1 0 0,-1 2-288 0,2-1-64 16,0 0-16-16,1-3 0 0,2-1-288 0,2 2-64 31,0-2-16-31,-4 1 0 0,2 1-368 0,2-2-64 0,1-1 0 0,8-3-16 0,-2-1-320 0,-4 5-64 16,-2-1-16-16,0 1 0 15,-2 0-2160-15,-3 2-432 0,-3 2-96 0</inkml:trace>
  <inkml:trace contextRef="#ctx0" brushRef="#br0" timeOffset="60246.68">22549 5855 26719 0,'0'0'2368'0,"0"0"-1888"0,-8 4-480 0,8-4 0 16,0 0 592-16,0 0 32 0,0 0 0 0,0 0 0 16,0 0 176-16,0 0 32 0,0 0 16 0,12 1 0 15,1-3-128-15,2-2-16 0,1 0-16 0,2-3 0 16,1 0-448-16,1-3-96 0,2-1-16 0,3-1 0 31,0-3-880-31,1 0-176 0,2-2-32 0,2 0-13616 0</inkml:trace>
  <inkml:trace contextRef="#ctx0" brushRef="#br0" timeOffset="60611.1">23151 5397 14735 0,'0'0'1312'0,"0"0"-1056"15,0 0-256-15,0 0 0 0,0 0 1680 0,0 0 288 16,0 0 48-16,-5-3 16 0,0 1-704 0,5 2-144 15,-6 0-32-15,6 0 0 0,-6 5-256 0,-1 2-48 16,3 1-16-16,0 3 0 0,0 2-320 0,2 2-64 16,-2-1 0-16,2 2-16 0,0 3-48 0,1 2-16 0,2-1 0 0,2 0 0 15,-1-2-112-15,2 0-32 0,-1-3 0 0,3 1 0 16,2-2 96-16,2-1 32 0,1-2 0 0,2-1 0 16,2-1 64-16,0-3 16 0,2 0 0 0,-1-3 0 15,1-3-160-15,1-1-16 0,2-2-16 0,1-3 0 16,0-1 32-16,0-5 16 0,1-4 0 0,-2 0 0 15,-2-3 96-15,-1-1 32 0,-3-1 0 0,-3-1 0 16,-2-4 160-16,-2-2 48 0,-3 0 0 0,-2-1 0 16,-2 1-16-16,-2 0 0 0,-2 2 0 0,0 9 0 15,-2 0 32-15,-3 0 0 0,-2 3 0 0,-2 1 0 0,-2 0-192 0,0 5-48 16,-3 0 0-16,0 4 0 0,-2 0-400 0,0 3 0 16,0 2 128-16,0 3-128 0,1 2 0 0,-1 3-224 15,1 2 48-15,3 1 16 16,0 3-368-16,3 2-80 0,2 1-16 0,2-1 0 15,3 1-1360-15,1 0-288 0,2 2-48 0,2-2-15136 0</inkml:trace>
  <inkml:trace contextRef="#ctx0" brushRef="#br0" timeOffset="88139.56">18272 7609 1839 0,'19'-5'160'0,"2"1"-160"31,-2 1 0-31,2-2 0 0,0 1 1664 0,-2 1 288 0,-2 0 64 0,-1 2 16 0,-3 1-1728 0,-1 1-304 16,-1 4-144-16,0-1 16 15,-2 3 128-15,0-1 0 0,0 2 0 0,-1 1 0 0,1-1 0 0,0-1 0 16,1 3 0-16,0-1 0 0,0 0 0 0,1-2 0 16,0 1-144-16,1 0 144 0,0 0 0 0,0 0 0 0,-1 2 0 0,0-1 0 15,-1 2 0-15,0 0 0 16,-1 0 0-16,-1 2 0 0,0 2 208 0,-1 1-32 16,-2 2-16-16,1 0 0 0,-1 2-160 0,-2 2 160 0,0 2-160 0,-3 4 160 15,-4 2-160-15,2 3 0 16,-3-3 0-16,1 2 128 0,2-2-128 0,0-3 0 0,1 0 144 15,1-1-144-15,0 0 0 0,0 0 0 0,-1 0 0 0,-1 2 0 0,-2-2 0 0,0 2 0 16,-2-1 0-16,-2 2 0 16,-2-2 0-16,-1 1 128 0,-1-2-128 0,1 1 0 0,1-1 128 0,-1 0-128 15,-1 0 128-15,-1 0-128 0,0 1 160 0,-1 0-32 16,-1 2-128-16,-1-1 192 0,1 0-192 0,-4-2 0 16,-1 1 128-16,0-3-128 0,0-1 0 0,-2-2 0 15,-2-3 128-15,0 0-128 0,-2-3 128 0,-2 0 0 16,-1-1-128-16,1-1 192 0,0-1-64 0,-12 5-128 31,5-4 176-31,3-2-176 0,0-1 256 0,1-2-64 0,1-3-16 0,10-2 0 0,-2-1 0 0,-2-2 0 16,1-3 0-16,1 0 0 0,0-2-48 0,0-3 0 15,1-2 0-15,3-1 0 0,1-1 64 0,2-1 16 16,-1-2 0-16,1 0 0 0,1-3-208 0,1 1 0 31,-1-2 128-31,-2-7-128 0,2 1 0 0,-6-3 0 0,1 0 144 0,3 5-144 0,1 2 0 31,0 2 0-31,3 0 0 0,1 1 0 0,2 1 0 0,2-2 0 0,3 0 0 16,2-1 128-16,3-8-128 0,2 0 288 16,0 2-288-16,3-2 0 15,-1-1-128-15,3-1 128 0,0 0 0 0,0 0 0 0,-1-2 0 0,1 1 0 16,-1 0 0-16,0 2 0 0,0 3 0 0,1 1 0 0,-1 2 0 16,-1 7 0-16,-1-1 0 0,2-3 0 15,1 0 0-15,1-1 0 0,2 0 0 0,4-1 0 16,1-2 0-16,3 2 0 0,2-1 0 0,2-1 160 15,3-2-160-15,1 1-144 0,-2 0 144 0,1-2-208 16,1 3 208-16,-1 1 0 0,-2 1 0 0,2 1-144 16,-2 1 144-16,0 3 0 0,-4-1 0 0,1 3 0 0,0 1 0 0,1 0 0 15,0 2 0-15,0 1 0 0,0 1 0 0,1 3 0 16,1 0 0-16,1 3-128 0,0 0 128 0,-2 3 0 16,0 0 0-16,0 0 0 0,1 0 0 0,-1 0 0 15,0 1 0-15,-2 1-128 0,-1 1 128 0,-1 1 0 16,-1 2 0-16,-1 1-128 0,-3 1 128 0,-1 1 0 15,-1 1-144-15,1-1 144 0,-2 1 0 0,0 1 0 16,0 0 0-16,1 0 0 0,1 0 0 0,0 0 0 16,-1 0-144-16,1 1 144 0,1-2 0 0,-1 4 0 15,-2-1 0-15,0 1 0 0,0 2 0 0,-1 4 0 0,-3 3 0 0,0 1 0 16,-2 1 0-16,-1 4 0 16,-4-2 0-16,-1 3 0 0,-2-1 0 0,0 1 0 0,-1 0 128 0,-3 0-128 15,-1 1 0-15,1-3 0 0,-1 1 0 0,0 1 0 16,1-1 0-16,-4 1 0 0,0-1 0 0,-1 3 0 15,-2 0 128-15,0-1-128 0,0-1 0 0,-2 1 0 16,2-2 176-16,-1-1-176 0,-3 1 192 0,-1 0-192 16,-2 0 160-16,1-1-160 0,-2-2 128 0,0 4-128 0,-2 3 224 0,1-1-32 15,0-3-16-15,0 1 0 0,-2 0-176 0,2-3-144 16,-1-1 144-16,2-2-208 0,1-1 208 0,0-1 0 16,0-1 0-16,-8 6 0 0,5-2 0 0,2-5 0 15,-1-1 0-15,1-2 0 0,-2 0 208 0,1-2-64 16,0-1-16-16,-2-2 0 0,0-1 160 0,-1-1 32 15,0-2 0-15,-1-2 0 0,-4 0-144 0,1-2-32 16,2 1 0-16,8-2 0 0,-2-2-144 0,-8-2 128 16,5-1-128-16,2-1 128 0,0-3 32 0,2-2 0 15,0-1 0-15,1-3 0 0,-1-3-160 0,1-2 0 16,1-1 0-16,0-1 0 0,0-4 0 0,3 0 0 0,0-1 0 0,3-4 0 16,1-2 0-16,0-1 0 15,-1 1 0-15,2-2 0 0,1 0 0 0,-1 2 0 0,-1 2 0 16,2 2 0-16,1-1 0 0,1 2 0 0,3-1 0 0,-1 1 0 15,4-3 0-15,2 2 0 0,0 0 0 16,2 8 0-16,2-3 0 0,0-3 0 16,3 0 0-16,1-1 0 0,2-2 0 0,2 0 0 0,2-1 0 0,1 0 0 0,2 0 0 15,1 0 0-15,3 1 0 0,2-2 0 16,1-1 0-16,2 0 0 0,0-2 0 0,2-1 0 0,-1 1 0 16,3 0 0-16,1 0 0 0,3 1 0 15,1 4 0-15,0 1 0 0,-2 2 0 0,0 2 0 0,-1 1 0 16,0 1 0-16,-1 0 0 0,0 0 0 0,-1-1 0 0,-1 1 0 15,1 0-144-15,2 0 144 0,-1 2 0 0,1 0 0 16,-1 4 0-16,0 0 0 0,0 3 0 0,-2 1 0 16,-1 1-128-16,-2 1 128 0,-1 2 0 0,-3 0 0 15,-2 1-128-15,-2 0 128 0,0 3 0 0,-3 2 0 16,-2 2-128-16,-1 2 128 0,-1 1 0 0,0 3 0 16,-1 2 0-16,0 1 0 0,1 1 0 0,0 1 0 15,-1 2 0-15,2 0 0 0,-1 1 0 0,1-1 0 0,0 0-128 0,2 1 128 16,-1-1 0-16,0 0 0 0,-1 2 0 0,0-3 0 15,1 1 0-15,-1 0 0 16,2 2-128-16,-4-1 128 0,1 1 0 0,-2-1 0 16,0 0 0-16,-1 4 0 0,-1 3 0 0,-3 2 0 15,-1 3 0-15,-3 1 0 0,-2 3 0 0,-1 2 0 0,-4 2 128 0,-1 1-128 16,0-2 0-16,0 0 0 0,0 0 128 0,2-1-128 0,-1-2 0 0,3-1 0 16,-2 1 0-16,0-1 0 0,-1-1 0 0,-1-2 0 15,-1 1 0-15,0-2 0 0,-1-1 0 0,-2-1 0 16,-2 1 128-16,-7 10-128 0,1-4 128 0,-1-1-128 15,-1 0 176-15,-4-1-176 0,2-3 0 0,-2 4 0 16,-2 3 0-16,-1 1 0 0,-1 0 128 0,-1-2-128 16,-1-2 0-16,2-3 0 0,2 0 128 0,1-3-128 31,3-1 0-31,2-2 0 0,1-4 128 0,2 0-128 0,1-3 0 0,0-1 0 0,0-2 128 0,-2 0-128 31,-1 0 0-31,-1 0 0 0,-2-2 160 0,-3-1-160 16,0-3 128-16,-5 1-128 0,-3-1 0 0,-2 0 128 0,1-3-128 0,0 1 0 0,0-1 0 0,1 1 128 15,4-2-128-15,-1-1 0 0,0-1 0 0,1-3 128 16,0-2-128-16,3-3 0 0,1-3 0 0,2-1 128 0,1-3-128 0,2-1 0 16,0-2 0-16,3-3 128 15,2-2-128-15,2-2 0 0,1 0 0 0,2 0 0 32,1-3 0-32,2 0 0 0,2 1 0 0,4-2 0 0,0 0 0 0,2 3 0 15,-1 1 0-15,2 0 0 0,3 0 0 0,2-1 0 16,3 1 0-16,2-1 0 0,3-2 0 0,-1 9 0 15,3-3 0-15,2-1 0 0,-1-1-224 0,3 0-5392 16,2 2-1072-16</inkml:trace>
  <inkml:trace contextRef="#ctx0" brushRef="#br0" timeOffset="88988.01">18283 8644 8287 0,'0'0'736'0,"0"0"-592"15,-4 0-144-15,4 0 0 0,-6 2 240 0,1 1 16 16,-1 0 0-16,2 0 0 0,4-3-400 0</inkml:trace>
  <inkml:trace contextRef="#ctx0" brushRef="#br0" timeOffset="89160.35">18277 8654 7359 0,'0'0'320'0,"0"0"80"0,0 0-400 0,0 0 0 0,0 0 0 0,-4 2 0 16,4-2 176-16,0 0-48 15</inkml:trace>
  <inkml:trace contextRef="#ctx0" brushRef="#br0" timeOffset="89348.31">18287 8676 8687 0,'0'0'384'0,"-4"-1"80"0,0 0-464 0,4 1 0 16,0 0 0-16,-4 0 0 0,4 0 128 0,0 0-128 16,0 0 0-16,0 0 0 0,-4 5 0 0</inkml:trace>
  <inkml:trace contextRef="#ctx0" brushRef="#br0" timeOffset="89523.22">18401 8655 6447 0,'0'0'576'0,"-5"-2"-576"16,0-1 0-16,-1 1 0 0,1 0 1088 0,-1 0 96 0,2-1 32 15,-1 0 0-15,5 3-512 0,0 0-80 0,0 0-32 0,0 0 0 16,0 0-272-16,0 0-64 0,0 0-16 0,0 0 0 15,0 0-240-15,0 0 0 0,0 0 128 0,8 4-4224 16,-2-1-848-16</inkml:trace>
  <inkml:trace contextRef="#ctx0" brushRef="#br0" timeOffset="90961.35">21590 7036 3679 0,'0'0'160'0,"0"0"32"0,-3 5-192 0,-1 0 0 15,-1-1 0-15,-1 1 0 0,1 1 1072 0,-1 1 160 16,-1 0 48-16,1 0 0 0,0-2-864 0,1 0-160 15,-1-1-48-15,2-1 0 16,4-3 96-16,-4 4 16 0,4-4 0 0,0 0 0 0,0 0 240 0,0 0 48 16,0 0 16-16,0 0 0 0,4-7-64 0,5-1-16 15,3-1 0-15,3-4 0 0,4-2-160 0,4-4-48 16,2-4 0-16,4-2 0 0,2-3-16 0,6 0-16 16,6-4 0-16,5 0 0 0,4-1-48 0,3-1 0 15,1-1 0-15,0-2 0 0,-3 1-64 0,0 2-32 16,-2 3 0-16,-3 3 0 0,-3 1-160 0,-4 4 128 15,-6 3-128-15,-4 4 128 0,-4 2-128 0,-5 3 128 16,-6 1-128-16,-4 3 128 0,-3 2-128 0,-4 1 128 16,-5 4-128-16,0 0 128 0,0 0-128 0,-9 5 0 0,-2 0 0 0,-4 4 128 15,-4 1-272-15,-3 2-64 0,-3 2-16 0,-13 7 0 32,3 1-480-32,2 1-80 0,2 3-32 0,2-2 0 15,-2-1-384-15,2 0-80 0,1 0 0 0</inkml:trace>
  <inkml:trace contextRef="#ctx0" brushRef="#br0" timeOffset="91890.05">21590 7163 13823 0,'-7'2'1216'0,"-1"1"-960"16,1-1-256-16,-1 1 0 0,-1-1-176 0,1 1-80 16,2-3 0-16,0-2-16 0,2 0 1008 0,4 2 208 15,-4-3 32-15,4 3 16 0,-2-6-48 0,5 1-16 16,0-2 0-16,5 0 0 0,4-4-544 0,4-1-96 15,4-6-32-15,5-4 0 0,4-3 0 0,4-5 0 16,3-3 0-16,7-1 0 0,4 1-96 0,4 0-32 16,1 0 0-16,1 0 0 15,-2-1 0-15,-1 0-128 0,-3 2 192 0,-2 2-64 0,-3 4-128 0,-2 3 128 16,-3 3-128-16,-3 3 128 0,-4 3-128 0,-5 2 160 16,-3 2-160-16,-7 2 160 0,-1 3-160 0,-4 3 0 15,-3-1 0-15,-7 3 0 16,0 0-400-16,0 0-112 0,0 0-32 0,-9 8 0 0,-4 1 112 0,-4 3 32 0,-4 2 0 0,-12 9 0 31,0-1-160-31,1 3-16 0,1-1-16 0,-1 1 0 16,-2 0-48-16,0 1 0 0,-1 0 0 0,9-8 0 0,0-1 320 0,-5 3 48 0,-3 0 16 0,1 2 0 15,-1 2 96-15,1 0 32 0,2-2 0 0,-1 4 0 16,4 0 128-16,0 0 0 0,3 0 0 0,1-2 0 0,0-1 0 16,2-1 0-16,2-1 0 0,2-2 0 0,2-3 0 15,1-2 0-15,2-2 0 0,3-2 0 0,1-2 0 0,3-2 176 31,0-3-48-31,6-3 0 0,0 0 624 0,0 0 112 16,0 0 32-16,7-6 0 0,2 0-320 0,3-4-64 0,1-2-16 0,6-4 0 0,3-1-96 0,2-5-16 16,2-5 0-16,6-1 0 0,5-4-80 0,4-2-32 15,6-3 0-15,1 1 0 0,1 2-112 0,1-1-32 16,-1 0 0-16,-1-1 0 0,-3 1-128 0,-2 2 160 16,-1 4-160-16,-3 1 160 0,-1 4-160 0,-4 3 128 15,-6 1-128-15,-4 4 128 0,-4 2-128 0,-3 5 0 16,-5 1 144-16,-3 3-144 0,-4 3 0 0,-5 2-240 15,0 0 48-15,-4 5 0 0,-5 1-64 0,-4 4 0 16,-6 3 0-16,-3 3 0 0,-3 0 0 0,-3 4 0 16,0 2 0-16,-2 2 0 0,-2 3 96 0,-2 0 16 15,-2 3 0-15,-2 1 0 0,0 1 144 0,-2-1-208 16,1 1 80-16,-1-1 128 0,0-1-128 0,4-3 128 0,3 0 0 0,3-3 0 16,4-2 0-16,2-1 0 15,3-1 0-15,2-4 0 0,3-2 0 0,2-3 0 0,5-3 0 0,1-1 0 16,2-3 0-16,6-4 0 0,0 0 0 0,0 0 0 15,8-8 192-15,3-1 48 0,4-5 16 0,6-4 0 16,5-4-112-16,4-3-16 0,6 0 0 0,2-2 0 16,4-4 0-16,2-1 0 15,2 0 0-15,-1 0 0 0,-2-1-128 0,-1 2 0 0,-1 3 0 0,-4 1 0 0,-1 3 0 0,-5 3 0 16,-3 3 0-16,-5 3 0 0,-3 3 0 0,-5 3 0 16,-3 3 0-16,-5 0 128 0,-2 3-128 0,-5 3 128 15,0 0-128-15,-10 4 128 0,-4 3-272 0,-4 4-64 16,-4 3-16-16,-1 3 0 0,-2 1-144 0,-1 4-16 31,-3 2-16-31,-2 0 0 0,-1 0 128 0,-1 2 16 0,-1 2 16 0,1-1 0 0,0 0 96 0,2-3 16 16,2-2 0-16,1-2 0 0,4-3 128 0,2-2 0 15,2-3-144-15,5-2 144 0,2-3 0 0,3 0 0 16,2-3 0-16,2 0 0 0,6-4 0 0,0 0 0 31,0 0 0-31,0 0 0 0,7-5 0 0,3-1 0 16,4-3 0-16,2-1 0 0,2-1 0 0,4-2 0 15,3 0-224-15,0-2 80 0,1-1-96 0,1-1-16 16,-2 0 0-16,-1 1-4752 16,0 2-960-16</inkml:trace>
  <inkml:trace contextRef="#ctx0" brushRef="#br0" timeOffset="92126.4">22208 6842 6447 0,'0'0'272'0,"-1"-5"80"0,0-1-352 0,1 6 0 15,0 0 0-15,0 0 0 0,0 0 1008 0,0 0 128 16,0 0 16-16,0 0 16 0,-7 2-848 0,2 2-192 15,0 0-128-15,0 1-4736 0</inkml:trace>
  <inkml:trace contextRef="#ctx0" brushRef="#br0" timeOffset="101284.83">18020 7601 1839 0,'0'0'0'0,"0"0"160"0,-4-8-160 0,0 2 0 15,4 6 0-15,-3-7 0 0,-1-1 2032 0,0 3 368 16,4 5 80-16,0 0 16 0,-3-7-1696 0,3 7-336 16,-2-8-64-16,2 8-16 0,0 0-112 0,0 0-16 15,1-9-16-15,-1 9 0 0,2-9-48 0,-2 9 0 16,3-8 0-16,-3 8 0 0,4-6-64 0,-4 6-128 0,0 0 176 0,0 0-176 15,3-8 176-15,-3 8-176 0,0 0 160 16,0 0-160-16,0 0 128 0,0 0-128 0,1-8 0 0,-1 8-4224 16,0 0-896-16</inkml:trace>
  <inkml:trace contextRef="#ctx0" brushRef="#br0" timeOffset="102323.65">23356 6212 6447 0,'0'0'576'0,"0"0"-576"0,4-6 0 0,0 1 0 0,3-3 1216 0,0 0 144 16,3 1 32-16,3-2 0 0,-1-2-304 0,5-2-48 15,1-3-16-15,0 1 0 0,2-1-240 0,2 0-48 0,0-1-16 0,9-5 0 16,-5 5-400-16,-3 1-64 15,-4 3-32-15,-6 4 0 0,0 1-224 0,0-1 144 16,-4-1-144-16,0 1 128 0,-1 0-128 0,-1 2 128 16,-2-1-128-16,-1 1 128 0,0 2-128 0,-2 0 0 15,-2 5 0-15,0 0 128 16,0 0-512-16,-6-2-96 0,0 2-32 0,-1 2-4848 0,-3 3-976 0</inkml:trace>
  <inkml:trace contextRef="#ctx0" brushRef="#br0" timeOffset="102507.26">23330 6267 9215 0,'0'0'816'0,"0"0"-656"0,0 0-160 0,0 0 0 0,0 0 1296 0,0 0 240 16,8-4 32-16,3-1 16 0,2-5-288 0,4-3-48 31,5-4-16-31,4-2 0 0,6-6-352 0,3-1-80 0,1-3-16 0,5 2 0 0,3 0-368 0,2 3-80 16,2 3-16-16,-1 2 0 0,-5 0-320 0,-3 1 0 15,-3 0 0 1,-3 0-10320-16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2:06:07.19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2709 716 2751 0,'0'0'256'0,"-5"-1"-256"16,-1 0 0-16,1 0 0 0,-1-1 4048 0,6 2 768 16,0 0 160-16,-4-3 16 0,4 3-2560 0,-4-4-528 15,4 4-112-15,0 0 0 16,3-4-496-16,2-1-80 0,4 1-32 0,2-1 0 0,3 0-688 0,5-1-144 16,4 0-32-16,2 0 0 0,5 3-192 0,1-2-128 15,0-1 160-15,-2 2-160 0,2-1 128 0,-2 1-128 16,-3 1 0-16,-1 0 144 0,0 1-144 0,-3 1 0 15,-2 1 144-15,-1 1-144 0,-1 1 0 0,-4 2 144 16,-3 0-144-16,-2 2 0 16,-4-1-2032-16,-2 2-512 0,-5 1-96 0</inkml:trace>
  <inkml:trace contextRef="#ctx0" brushRef="#br0" timeOffset="344.07">2682 732 28095 0,'-3'-15'1248'0,"3"10"256"0,1-1-1200 0,2 0-304 0,0-2 0 16,1 1 0-16,2 1 544 0,0 0 48 16,3 1 16-16,2 0 0 0,1 2-64 0,3 1-16 0,-1 2 0 0,1 1 0 0,3 1-64 0,0 3-16 15,1 0 0-15,-2 3 0 0,-3 2-112 0,-1 1-16 16,1 3-16-16,-5 0 0 0,-1 2-128 0,-3 1-32 16,-4 3 0-16,-5 2 0 0,-2 1-144 0,-4 2-256 15,-6 2 64-15,-2-1 16 16,-3 1-496-16,-2-1-96 0,-1-2-32 15,-1-1 0-15,1-2 576 0,2-2 224 0,2-3-176 0,1-1 176 0,0-3 432 0,3-2 176 16,3-3 32-16,2 0 16 0,5-1-16 0,-1-2-16 16,2 0 0-16,5-4 0 0,0 0-192 0,0 0-48 15,0 0 0-15,6 4 0 0,3-2-80 0,2 0-32 0,2-1 0 0,4-1 0 16,2 0-144-16,3-1-128 16,3 0 192-16,2-1-192 0,3-2 144 0,2 1-144 0,1-1 0 0,0-1 144 31,0 1-1136-31,-1 0-224 0,1-2-64 0,-1-1-14816 0</inkml:trace>
  <inkml:trace contextRef="#ctx0" brushRef="#br0" timeOffset="878.37">3433 782 33167 0,'-11'-8'1472'0,"11"8"304"0,0 0-1424 0,0 0-352 15,0 0 0-15,0 0 0 0,-2 6 640 0,-1 2 48 16,1 0 16-16,0 3 0 0,0 3-96 0,0-1-16 15,-2 2 0-15,2 2 0 0,0 0-320 0,0 2-64 16,0 2-16-16,0 1 0 0,1 0-192 0,1-1 0 16,-1-1 0-16,2-2 0 0,0-2 128 0,1-3-128 15,-1-2 0-15,1-1 144 0,1-4-144 0,-3-6 192 16,0 0-192-16,0 0 192 0,6-4 16 0,-1-4 16 16,1-4 0-16,-1-4 0 0,0-4-32 0,0-2-16 15,1-3 0-15,0-3 0 0,0 0-176 0,0-2 0 0,-1 0 144 0,-1 4-144 16,-1 3 128-16,1 3-128 15,-1 2 128-15,0 5-128 0,1 3 256 0,-2 4 0 16,-2 6-16 0,0 0 0-16,0 0-240 0,4 7 0 0,1 5 0 0,-3 4 0 0,1 1 0 0,-1 4 0 15,-1 0 0-15,2 3 0 0,-2 2 0 0,2 0 0 16,1-1 0-16,1 0 0 0,1-3 0 0,0-3 0 0,2 0 0 0,-2-4 0 16,1-2 0-16,0-4 0 0,1-2 144 0,1-4-144 15,0-3 192-15,1-4-32 0,0-3-16 0,1-3 0 16,1-3 112-16,1-3 0 15,1-5 16-15,0-2 0 0,1-4-144 0,-1 0-128 0,1-2 144 0,1 3-144 16,-3 2 128-16,-1 2-128 16,-1 3 0-16,-1 2 144 0,-2 3-16 0,-2 3-128 15,0 3 192-15,-1 4-64 0,-5 4 0 0,0 0 0 0,6 4 0 0,-1 4 0 0,1 3-128 0,-1 2 0 16,1 2 0-16,-1 1 0 0,0 3 0 0,0 0 0 16,1 1 0-16,0-1 0 0,-1 0-144 0,1 1 144 15,1-1 0-15,0 0 0 0,-1-2-128 0,2-2 128 16,0-1 0-16,-1 0 0 31,2-3-480-31,0-2 16 0,1-1 0 0,1-2 0 16,0-4-1824-16,1-2-352 0,1-3-80 0</inkml:trace>
  <inkml:trace contextRef="#ctx0" brushRef="#br0" timeOffset="1115.83">4153 585 32255 0,'0'-6'2864'15,"0"-2"-2288"-15,0 0-576 0,0 1 0 0,0-1 704 0,3 1 48 0,-2 1 0 0,2 0 0 16,1 1 224-16,2 0 48 0,-1 3 16 0,3 1 0 16,1 2-400-16,1 3-64 15,0 3-32-15,-3 2 0 0,1 3-96 0,0 4-32 0,1 2 0 0,0 3 0 16,0 3-32-16,-1 5-16 0,-1 2 0 0,-2 13 0 0,-3 0-112 0,-6 2-32 16,-4 1 0-16,-1 0 0 0,1 1-224 15,-5-2 0-15,0-2 0 0,-2-1 0 0,-2-4-224 0,1-2-144 16,-3-2-16-16,-1-3-16 15,-2-4-1552-15,1 0-304 0,-1-5-64 0,-1-2-14416 16</inkml:trace>
  <inkml:trace contextRef="#ctx0" brushRef="#br0" timeOffset="1464.87">2522 496 5519 0,'-7'-14'240'0,"4"7"64"0,-2 1-304 0,-2-2 0 0,-1 0 0 0,1 3 0 15,-2-2 6240-15,0 2 1184 0,-2 0 256 0,-1 3 32 16,-2 2-4928-16,-1 2-992 0,0 2-192 0,-2 4-32 0,0 6-864 0,-1 1-160 16,0 9-32-16,-2 8-16 0,0 5-160 0,1 7-16 15,1 6-16-15,2 3 0 0,2 4-304 0,1 17 160 16,4-3-160-16,3-4 128 0,7-3-128 0,5-5 0 16,4-2 0-16,4-6 0 0,3-3-192 0,2-3 16 15,5-2 16-15,3-6 0 16,5-4-1008-1,4-4-208-15,6-7-32 0,2-7-15552 0</inkml:trace>
  <inkml:trace contextRef="#ctx0" brushRef="#br0" timeOffset="2157.21">4615 1404 24879 0,'0'0'2208'0,"-1"-6"-1760"15,1 2-448-15,0 4 0 0,0 0 896 0,0 0 80 16,9-2 32-16,0 0 0 0,-9 2 464 0,0 0 112 16,1 7 16-16,-2 5 0 0,-4 2-688 0,0 3-128 0,-2 2-16 0,-4 6-16 15,-1-1-384-15,0 0-80 0,0 2-16 0,-1 0 0 16,0-1-144-16,-1 0-128 16,2-1 192-16,0-3-192 0,2-3 160 0,3-1-160 15,1-3 128-15,3-2-128 0,-2-3 256 0,1-2-48 0,0-3 0 0,4-4 0 16,0 0 240-16,0 0 32 0,-3-9 16 0,3-2 0 0,0-3-192 0,3-4-48 31,1-4 0-31,4-2 0 0,1-3-256 0,0-4 0 0,4-3 0 0,0 0 0 0,0 0 0 16,1 3 0-16,1 4 0 0,-2 5-144 0,-2 3 144 0,-1 3 0 15,-2 5-144-15,2 3 144 0,-1 4 0 0,0 3 0 16,-1 3 0-16,2 4 0 0,-3-1 0 0,1 4 0 16,-1 2 0-16,-1 1 0 0,1 5 0 0,-1 1 192 15,2 3-192-15,0 0 192 0,-1 1-192 0,1 1 192 16,0-2-192-16,1 1 192 0,-1 0-192 0,1-1 0 15,1-2 0-15,-2-2 128 0,-2 1-128 0,0-3 0 16,-2-2 0-16,2 0 0 0,-3-2 0 0,0-2-176 16,1 0 16-16,-2-1 0 15,1-4-1472-15,-3-4-288 0,0 0-64 0,0 0-14688 0</inkml:trace>
  <inkml:trace contextRef="#ctx0" brushRef="#br0" timeOffset="2396.09">4477 1695 35007 0,'0'0'3120'0,"0"0"-2496"0,0 0-496 0,0 0-128 0,0 0 336 0,0 0 48 16,0 0 16-16,0 0 0 15,5-2 304-15,3 0 64 0,3 1 16 0,2 0 0 16,3-1-208-16,2 1-32 0,4 0-16 0,1-1 0 16,4 0-192-16,-2 0-32 0,1-2-16 0,2 0 0 0,-2-2-288 0,0 1 128 31,-3-1-128-31,-2 1 0 0,0-1 0 0,-5 2-144 15,-1 0-16-15,-2 1 0 16,-5 1-384-16,-2 0-80 0,-6 2-16 0,0 0 0 16,0 0-288-16,0 0-64 0,0 0-16 0,0 0 0 15,-7 1-1856-15,1-1-368 0</inkml:trace>
  <inkml:trace contextRef="#ctx0" brushRef="#br0" timeOffset="3362.16">5512 1019 21183 0,'0'0'1888'0,"0"0"-1504"16,0 0-384-16,0 0 0 0,0 0 2256 0,8-1 384 16,5-4 80-16,-2 3 16 0,-11 2-448 0,0 0-96 15,6-3-16-15,2-1 0 16,1 1-1088-16,1 1-208 16,2 0-48-16,1-1-16 0,1 1-432 0,3 0-96 0,0 0-16 0,1-1 0 0,0-1-272 0,0 2 0 0,-1 0 128 0,-1 0-128 46,1-1-320-46,-1 2-128 0,0-1-32 0,-4 1 0 0,-3 0-2944 0,-3 0-592 0</inkml:trace>
  <inkml:trace contextRef="#ctx0" brushRef="#br0" timeOffset="3519.39">5463 1197 40543 0,'-12'-3'1792'0,"12"3"384"0,0 0-1744 0,-4-3-432 0,4 3 0 0,0 0 0 16,0 0 224-16,0 0-32 0,0 0-16 0,0 0 0 15,8-1 96-15,2 0 32 0,4 0 0 0,2 0 0 0,4 0-304 0,2 0 128 16,2-1-128-16,3-1 0 0,1 0-176 0,1 0-144 16,0-4-16-16,-1 1-16 15,2-1-1824-15,-2 0-352 0,-1 0-80 0</inkml:trace>
  <inkml:trace contextRef="#ctx0" brushRef="#br0" timeOffset="4448">7773 749 22111 0,'0'0'976'0,"0"0"208"0,-1-4-944 0,7 2-240 0,5 0 0 0,-2 2 0 16,-9 0 1264-16,0 0 208 0,0 0 32 16,1 7 16-16,-1 2-224 0,-1 2-32 0,-2 1-16 0,0 6 0 15,-1-1-512-15,-2 2-96 16,0 1-32-16,0 1 0 0,0-1-272 0,0 2-48 0,-1 0-16 0,1-2 0 16,1-1-112-16,1-1-32 0,1-3 0 0,-1-1 0 15,1-2 256-15,1-2 64 0,0-2 0 0,1-3 0 0,1-5 112 0,0 0 16 16,0 0 16-16,0 0 0 0,0-5 48 0,1-3 0 15,1-2 0-15,-1-4 0 0,2-4-368 0,2-2-64 16,0-5-16-16,3 0 0 0,1-5-192 0,2 0 0 16,0-3 128-16,1 1-128 0,1 1 0 0,0 2 0 15,-1 4 0-15,0 3 0 0,-1 2 0 0,0 5 0 16,-1 2 0-16,-1 4 0 0,0 3 0 0,-2 3 0 16,-1 4 0-16,2 3 0 0,0 4 0 0,-1 3 0 15,0 5 0-15,-1 0 0 0,0 2 0 0,-1 1 0 16,2 3 0-16,-4 2 0 0,1-1 0 0,0 3 0 0,-1 0 0 0,2-1 0 15,-2-3 0-15,1-1 0 16,1-1 0-16,0-1 0 0,-1-2 0 0,2-3 0 16,0-2 0-16,0-2 0 0,1-3 128 0,0-3 0 15,-1-2-128-15,3-2 192 0,0-2-48 0,1-4-16 0,1-3 0 16,1-4 0-16,1-2-128 0,1-4 192 0,3-4-192 0,0-2 192 16,1-1-192-16,-2-2 128 15,1-1-128-15,-2 1 128 0,0 1-128 0,-3 3 0 16,0 3 0-16,-2 3 0 0,-1 2 192 0,-3 4-64 15,0 3 0-15,-2 3 0 0,-2 1 96 0,-2 5 16 16,0 0 0-16,0 0 0 0,0 0-96 0,2 7-16 0,1 2 0 0,-2 2 0 0,-1 2-128 0,0 3 128 16,0 2-128-16,0 1 128 0,0 1-128 0,0-1 128 15,0 2-128-15,1 0 128 0,1 0-128 0,0-1 0 16,0 0 0-16,3-2 0 0,-2 0 0 0,2 0-144 16,0-2 144-16,1 1-208 15,-1-2-528-15,2-1-96 0,1-1-32 0,3-3 0 16,3-1-2944-16,0-3-592 0</inkml:trace>
  <inkml:trace contextRef="#ctx0" brushRef="#br0" timeOffset="4747.46">8558 1059 31327 0,'-4'8'2784'0,"1"0"-2224"16,0-1-560-16,1 3 0 0,-1 0 208 0,2 0-64 15,0 0-16-15,2 0 0 0,0 0 768 0,3 0 160 16,0-3 32-16,2 1 0 0,-1 0-96 0,3-2-16 15,2 0 0-15,2-3 0 0,1-2-480 0,4-1-112 16,-2-2 0-16,3-1-16 0,0-3-176 0,0-1-16 16,-1-4-16-16,2 0 0 0,-1-3 32 0,-3-1 0 0,-3-3 0 0,-1 1 0 15,-2-1-64-15,-3 3 0 0,-4 1 0 0,-2 1 0 16,-4 4 128-16,-1 0 0 0,-4 1 16 0,-2 4 0 16,-3 1 128-16,-3 5 32 0,1 1 0 0,-2 3 0 15,0 3-432-15,-1 2 0 0,0 1 0 0,0 4 0 31,2-1-432-31,0 1-160 0,2 0-48 0,1 1 0 16,2-2-2592-16,2 0-528 0</inkml:trace>
  <inkml:trace contextRef="#ctx0" brushRef="#br0" timeOffset="5647.5">9537 584 25791 0,'0'0'1152'0,"1"-4"224"0,2-2-1104 0,0 1-272 15,-1-1 0-15,-1 1 0 0,-1-1 1376 0,-1 3 224 16,1 3 32-16,0 0 16 0,0 0-128 0,0 0-32 0,-4 4 0 0,1 4 0 16,-1 3-816-16,0 2-160 15,1 3-48-15,1 1 0 0,0 2-240 0,-1 2-48 0,1 5-16 0,2 2 0 16,-1-1-32-16,1 1-128 0,0-2 192 0,1 1-64 15,0-2-128-15,0-2 0 0,0-1 0 0,2-1 128 16,-2-2-128-16,1-2 0 0,-1 1 0 0,0-3 0 0,0-3-224 0,0-1-128 16,0-1-32-16,1 0 0 15,-2-2-2256 1,0-8-464-16,0 0-96 0</inkml:trace>
  <inkml:trace contextRef="#ctx0" brushRef="#br0" timeOffset="5932.49">9350 887 33167 0,'0'0'1472'0,"-6"0"304"0,6 0-1424 0,0 0-352 15,-6-4 0-15,6 4 0 0,0 0 320 0,0 0 0 16,0 0 0-16,0 0 0 0,6-2 176 0,3 1 16 16,1-1 16-16,4 0 0 0,3-3-192 0,3 1-32 15,2-1-16-15,2 1 0 0,3-1 0 0,3-1 0 16,2 2 0-16,1-2 0 0,1 0-288 0,0-1 160 15,0-1-160-15,-2 1 128 0,-2-1-128 0,-6 1 0 0,-1 1 144 0,-3 0-144 16,-4 1 0-16,-1 0 144 0,-4 2-144 0,-3 1 0 16,-8 2 160-16,0 0-160 0,0 0 128 0,0 0-128 15,0 0 0-15,0 0-144 0,0 0 0 0,0 0 0 16,-5 1-432 0,-1 1-96-16,0 0-16 0</inkml:trace>
  <inkml:trace contextRef="#ctx0" brushRef="#br0" timeOffset="21247.96">10343 614 8287 0,'0'-5'736'0,"0"0"-592"15,0-2-144-15,0 1 0 0,0-1 2816 0,0 2 512 0,0-1 128 0,0 1 0 31,0-1-1344-31,0 2-256 0,0-1-64 0,0 5-16 0,0 0-336 0,0 0-64 0,0 0-16 0,0 0 0 16,0 0-592-16,0 9-128 0,-1 2-32 0,2 3 0 16,-1 3-384-16,0 1-80 0,1 1-16 0,-1 3 0 15,-1 1 32-15,0 7 0 0,0-1 0 0,-1-1 0 16,-1 1-32-16,2-3 0 0,1-1 0 0,-1-2 0 16,0-2-128-16,0-3 160 0,0-1-160 0,-1-1 160 15,0 1-160-15,-1-3 0 0,1-3 144 0,0-1-144 16,0 0 0-16,0-2 0 0,-1-2 0 0,2 1 0 15,1-7-1136-15,0 0-192 16,0 0-32-16</inkml:trace>
  <inkml:trace contextRef="#ctx0" brushRef="#br0" timeOffset="21652.75">10285 740 21311 0,'-4'-24'944'0,"4"13"192"0,0-1-912 16,0-2-224-16,0-1 0 0,0 0 0 0,3 0 1328 0,-1 3 208 15,0-1 64-15,2 0 0 0,1 1-288 0,1 0-48 0,2 1-16 0,1 0 0 16,2 1-528-16,5-1-96 15,2 2-32-15,1 2 0 0,-2 2-128 0,2 3-16 16,-1 2-16-16,-2 2 0 0,-2 3-160 0,-1 1-16 0,-4 4-16 0,-2 1 0 16,-3 2 32-16,-1 4 16 0,-3 0 0 0,-3 3 0 15,-2 2-112-15,-3 2-32 0,-3 3 0 16,-5 5 0-16,-2-4-144 0,2 0 0 0,-1-3-192 0,1-2 192 16,-1-3-160-16,2-1 160 0,-1-4 0 0,3-3-144 0,2-2 272 0,1-2 48 15,3-3 16-15,0 1 0 16,7-6 160-16,0 0 32 0,0 0 16 0,0 0 0 15,0 0-208 1,0 0-64-16,3-7 0 0,4 1 0 0,-1-1-128 0,5 0 0 16,4 2 144-16,0 1-144 0,-1-1 0 0,2 2 0 15,0 2 0-15,2 1 0 0,0 1 0 0,-3 2 0 16,0 2 0-16,0 1-128 0,-3 2 128 0,-1 2 0 16,-1-1 128-16,-3 0-128 0,-1 1 128 0,-3 0-128 15,-2 0 128-15,-1 1-128 0,-2 0 160 0,-2 0-32 16,-2 0-128-16,-2 0 192 0,0 0-32 0,-3 0-16 15,-1-1 0-15,-2-1 0 0,1 0-144 0,0-2 192 16,-1 0-192-16,0-2 192 0,1 0-192 0,0-2-176 16,1 0 48-16,1 0 0 15,0-1-672-15,2-2-128 0,1-1-32 0,8 1-10592 16,-4-2-2128-16</inkml:trace>
  <inkml:trace contextRef="#ctx0" brushRef="#br0" timeOffset="22039.7">10592 1004 23039 0,'0'0'2048'0,"0"0"-1648"16,4 8-400-16,2 0 0 0,-3 1 1072 0,0 0 128 0,0 0 16 0,2 0 16 16,-3 0 96-16,0 0 16 0,-1-2 0 0,2 1 0 15,0 0-704-15,0-2-144 0,0 0-32 0,2-1 0 16,-5-5-272-16,4 4-48 0,3-2-16 0,-1-1 0 0,2-2 16 0,-1 0 0 16,0-3 0-16,1-1 0 0,-1-3 16 0,0-2 0 15,-1-3 0-15,1-1 0 0,-2-2-32 0,1 1 0 16,-1 0 0-16,-1 0 0 0,1 2 32 0,-3 2 0 15,-1 1 0-15,0 3 0 0,-1 1 608 0,0 6 128 16,0 0 32-16,0 0 0 0,0 0-288 0,-1 7-48 16,-1 3-16-16,1 4 0 0,0 3-384 0,1 5-64 15,0 3-128-15,0 2 176 0,1 4-176 0,0 2 0 16,1 1 0-16,-1 3 0 0,0 4-144 0,-1 2 144 16,0 2 0-16,0 0 0 0,1-1 0 0,-1-1 0 15,0-1 0-15,0-5 0 0,0-3 0 0,-1-3 0 0,0-4 0 0,-1-2 0 16,-1-4 128-16,-1-4-128 0,0-2 176 0,0-4-176 15,-3-2 256-15,-1-3-64 0,1-3-16 0,-3-1 0 16,-1-4 32-16,0-1 16 0,1-2 0 16,-2-2 0-16,2-2-224 0,-1-1 0 0,2-2 0 0,0-1 0 31,2-2-384-31,0-2-128 0,4 0-32 0,3-3-7968 16,2-2-1584-16,6-4-320 0</inkml:trace>
  <inkml:trace contextRef="#ctx0" brushRef="#br0" timeOffset="22449.48">11471 471 25503 0,'0'0'1136'0,"0"0"224"0,0 0-1088 0,0 0-272 15,0 0 0-15,-5-3 0 0,0 0 896 0,-2 3 112 16,-2 3 16-16,-1 2 16 0,-2 4 112 0,1 2 32 0,-3 5 0 0,-1 5 0 15,-2 3-464-15,0 4-80 0,0 2-32 0,1 2 0 16,0-1-208-16,-1 10-32 0,1-3-16 0,6-2 0 0,1-2-96 0,4 0-32 16,2-2 0-16,2-2 0 0,2-2-64 15,2-1-16-15,0-1 0 0,3-3 0 0,4-3-144 0,-2-2 128 16,2-3-128-16,4-3 128 16,0-2-640-16,3-2-128 0,4-4-16 15,4-3-16-15,2-4-1952 0,4-5-400 0</inkml:trace>
  <inkml:trace contextRef="#ctx0" brushRef="#br0" timeOffset="22890.74">11858 584 22687 0,'0'0'1008'0,"0"-5"208"0,0-1-976 0,0 1-240 0,-1 0 0 0,1 1 0 15,0 4 1152-15,0 0 176 0,0 0 32 0,0 0 16 16,0 0-352-16,0 0-64 0,0 0 0 0,0 6-16 15,0 5-352-15,0 0-64 0,-1 3-16 0,0 0 0 0,-1 1-144 0,1 3-48 16,-1 0 0-16,0 5 0 0,0 0 96 0,1-1 16 31,0-2 0-31,-1-2 0 0,2 0-96 0,2-3-16 16,-1-2 0-16,0 0 0 0,1-2 64 0,1-3 0 0,-1-1 0 0,3 0 0 0,0-2 32 0,2-1 16 16,0 0 0-16,1-3 0 0,2-1-32 0,3-1 0 15,1-1 0-15,1-1 0 0,2 0-112 0,0-1-32 16,2-2 0-16,0 2 0 0,0-2-256 0,-1 2 128 15,-3-1-128-15,1 2 0 0,-1 0 0 16,-3 1-272-16,1-1 16 0,0 2 16 16,-2 1-1408-16,0 0-272 0,0 0-64 0</inkml:trace>
  <inkml:trace contextRef="#ctx0" brushRef="#br0" timeOffset="23348.48">12359 413 22799 0,'0'0'1008'0,"0"0"208"0,0 0-960 16,2-5-256-16,-2-1 0 0,0 0 0 0,0 6 1744 0,1-5 304 16,0-2 64-16,1 1 16 0,1 1-416 0,1 2-96 15,0-3-16-15,1 3 0 0,2 1-752 0,0 1-144 16,0-2-48-16,2 2 0 0,2 1-80 0,1 2-32 15,0 3 0-15,0 3 0 0,-1-1-208 0,0 1-32 16,0 2-16-16,0 1 0 16,-2 2-32-16,0 4-16 0,-1 1 0 0,-3 2 0 15,1 5 32-15,-2 5 16 0,-2 3 0 0,-2 3 0 16,-2 4-32-16,-4 2-16 0,-5 1 0 16,-7 11 0-16,-3-3-64 0,-3-1-16 0,-3-2 0 15,1-3 0-15,-3-3-160 0,1-2 0 0,-1-2 0 0,0 0 0 31,0-4-448-31,1 0-128 0,2-2-32 0,0-2 0 0,-1 1-2592 0,-1-3-512 0</inkml:trace>
  <inkml:trace contextRef="#ctx0" brushRef="#br0" timeOffset="24248.71">10848 582 17503 0,'1'-6'1552'0,"1"-1"-1232"15,-1 0-320-15,2-1 0 0,-2 2 1024 0,1-2 128 16,1 2 48-16,-1-1 0 0,2-2 272 0,0 3 48 15,-1-1 16-15,2 3 0 0,0 0-288 0,0 1-48 16,0 1-16-16,2 1 0 0,-1 2-464 0,2 0-80 16,0 2-32-16,1 3 0 0,1 1-208 0,-3 2-32 15,1 2-16-15,1 3 0 0,0 4 32 0,2 2 0 0,-3 2 0 0,2 2 0 16,2 4-80-16,3 10-16 0,-3-1 0 16,0 2 0-16,-1-1-128 0,-3 2-32 0,-1 1 0 0,0-1 0 15,-4 1-128-15,-2-2 128 0,-2-2-128 0,0-1 128 16,-3-2-128-16,-5 2-144 0,-2-4 144 0,-5-1-208 31,-2-1-1424-31,-5 0-288 0,-5-2-48 0,-1 2-12832 0</inkml:trace>
  <inkml:trace contextRef="#ctx0" brushRef="#br0" timeOffset="24800.42">10230 427 10703 0,'0'0'464'0,"0"0"112"0,0 0-448 0,0 0-128 16,0-6 0-16,-1 1 0 0,1 5 1552 0,0 0 304 15,-4-7 48-15,4 7 16 0,0 0-640 0,-5-4-112 16,-1 1-16-16,0 3-16 0,-1 0-256 0,-1 2-48 16,0 1-16-16,-2 3 0 0,-1 1-144 0,-1 4-32 15,-2 1 0-15,2 4 0 0,-2 5 0 0,-4 6-16 16,1 7 0-16,-1 4 0 0,1 2-224 0,-1 4-32 15,3 1-16-15,-4 13 0 0,6-3-224 0,3-3-128 16,2-1 160-16,3-4-160 0,1-3 256 0,4-2-64 0,4-2 0 16,1-3 0-1,3-3-48-15,3-1-16 0,2-2 0 0,2-2 0 0,2-4-352 0,3 0-80 0,3-3-16 0,4-3-13536 16</inkml:trace>
  <inkml:trace contextRef="#ctx0" brushRef="#br0" timeOffset="26336.16">13243 741 5519 0,'0'0'496'0,"-6"-3"-496"16,1 2 0-16,-1 0 0 0,1-2 2208 0,0 2 352 15,1-2 64-15,0 2 0 0,4 1-464 0,-6 0-112 16,6 0 0-16,-5 0-16 0,5 0-576 0,0 0-112 16,0 0-32-16,0 0 0 0,0 0-384 0,0 0-80 15,0 0-16-15,0 0 0 0,5 4-224 0,4 0-48 16,1-1-16-16,3-1 0 0,1 0-32 0,4-1-16 16,2-1 0-16,2 0 0 0,-3-1-192 0,2-1-48 15,1 0 0-15,0 1 0 0,-2-1-256 0,-1 0 160 0,-2 0-160 0,0 0 128 16,-3 0-128-16,-2 1 0 0,-3 0 0 0,-1 0 128 15,0-1-128-15,-8 2 0 16,0 0 144-16,0 0-144 0,0 0 0 0,0 0 0 0,-9 0 0 0,0 1 128 16,-3 1-128-16,-5 0-160 15,-4 0 160-15,-3 1-208 0,-3-2 208 0,-2 1-144 0,-1-1 144 16,2 0-128-16,1 0 128 0,3 0-128 0,3 0 128 0,4 1-128 16,1-1 128-16,5 0 0 0,3 0 0 0,2 1-128 15,6-2-544-15,0 0-96 0,0 0-32 0</inkml:trace>
  <inkml:trace contextRef="#ctx0" brushRef="#br0" timeOffset="27205.35">14537 814 23663 0,'0'0'1040'0,"-5"-3"240"0,1-1-1024 0,-1 0-256 0,2 1 0 0,0-2 0 16,-2 0 1120-16,3 0 176 0,0-1 48 0,0-1 0 15,2 1 0-15,0-1 16 0,2 0 0 0,2-1 0 16,4-1-528-16,2 1-96 0,2 0-32 0,2 1 0 15,3 1-320-15,2 2-80 0,3 1-16 0,2 0 0 0,-1 2-96 0,0 2 0 16,0 2-16-16,-3 2 0 0,-2 1-48 0,-2 1-128 16,-4 3 192-16,-2 2-64 0,-3 1 0 0,-1 3 0 15,-3 0 0-15,-3 4 0 0,-3 2-128 0,-5 2 128 16,-3 2-128-16,-3 0 128 0,-4 2-128 0,-3-1-224 16,1 1 48-16,0-3 16 0,1-2 16 0,0-4 0 15,2-3 0-15,1-2 0 0,2-1 272 0,2-5 48 0,1-1 16 0,1-2 0 16,3 0 336-16,7-5 80 15,0 0 16-15,0 0 0 0,0 0-176 0,0 0-16 0,0 0-16 0,9-5 0 16,3 0-160-16,4-2-48 0,2 2 0 0,3-2 0 16,2 1-208-16,2-1 0 0,2 0 0 0,-2 2-160 15,0-2 160-15,-2 2 0 0,-1-1 0 0,-1 1-128 32,0 0-416-32,-2 2-80 0,-1 0-16 0,-2 1 0 15,-1-1-2496-15,0 1-512 0</inkml:trace>
  <inkml:trace contextRef="#ctx0" brushRef="#br0" timeOffset="27774.67">15328 638 35295 0,'-4'-11'1568'0,"4"11"320"0,-2-5-1504 0,2 5-384 15,-2-4 0-15,2 4 0 0,0 0 288 0,0 0-16 31,0 0 0-31,-6 6 0 0,2 1-16 0,-1 3-16 0,2 4 0 0,1 1 0 0,-3 4-240 0,2 0 176 32,-1 3-176-32,0 3 160 0,2-1-160 0,0-1 0 15,-1 0 144-15,0-1-144 0,2-1 0 0,0-2 144 16,0-3-144-16,1-2 0 0,1-1 160 0,0-4-160 16,0 0 128-16,1-2-128 0,-2-7 240 0,0 0-48 0,0 0 0 0,0 0 0 15,0 0 112-15,4-6 16 0,1-4 0 0,1-3 0 16,-2-4-64-16,2-4-16 0,0-3 0 0,0-4 0 15,-2-2-240-15,2 0 128 0,-1-1-128 0,0 1 0 16,-2 1 0-16,0 4 0 0,0 1 0 16,-2 9 0-16,0 1 256 0,0 3-64 0,0 3 0 0,-1 2 0 0,0 2 32 0,0 4 0 15,0 0 0-15,1 5 0 0,1 4-224 0,0 2 0 16,0 2 128-16,1 7-128 0,1 0 0 0,1 1 0 16,-2 0 0-16,1-1 0 0,2 1 0 0,-1-1 0 15,1-1 0-15,-1-2 0 0,0 0 0 0,0-1 0 16,1 0 0-16,-1-3 0 0,2-3 0 0,1-1 0 15,-1-2 0-15,1-1 0 0,0-4-192 0,0-1 32 16,1-1 0-16,0-2 0 0,0-3-32 0,0-3 0 16,2-3 0-16,0-2 0 0,-1-3 192 0,1-1 0 15,0-4 0-15,1-1 0 0,-2-4 0 0,-1 2 0 16,0 2 0-16,0 1 0 0,-2 3 128 0,-2 1 16 16,1 3 0-16,-2 3 0 0,-2 2 288 0,0 2 48 15,-2 7 16-15,0 0 0 0,0 0-48 0,0 0 0 16,0 0 0-16,0 8 0 0,0 2-320 0,0 2-128 0,0 2 0 0,0 3 0 15,0 1 0-15,0 0 0 0,0 2 0 0,0 1 0 16,0 0 0-16,0 0 0 0,-1 0 0 0,2-2 0 31,3 1-512-31,-2-1 0 0,2-3 0 0,1 1 0 16,-1-2-1232-16,3 0-240 0,3-3-64 0</inkml:trace>
  <inkml:trace contextRef="#ctx0" brushRef="#br0" timeOffset="28073.57">15862 912 21183 0,'0'0'944'0,"-5"3"192"16,1 2-912-16,0 1-224 0,-2 2 0 0,1 2 0 0,0 2 1776 0,0 1 304 16,-1 0 64-16,2 1 16 0,-1 0-912 0,2 0-176 15,1 2-48-15,2-2 0 0,1 0-176 0,1-2-32 16,3-1-16-16,0 0 0 0,2-1-288 0,-1-1-48 16,2-1-16-16,1-3 0 0,2-2-64 0,-1 0 0 15,2-3-16-15,0-3 0 0,1 0 16 0,0-2 16 16,1-4 0-16,-1-3 0 0,-1-3-144 0,-1-1-48 15,-1-2 0-15,-1 0 0 0,-3-3-16 0,-1 2 0 16,-4 1 0-16,-4 3 0 0,1 2 288 0,-2 1 48 16,-2 2 16-16,0 2 0 0,-2 3 32 0,-2 1 0 0,-1 3 0 15,-1 2 0-15,0 3-576 0,-1 0 0 0,0 2 0 0,-1 1 0 16,2 2 0-16,0 1-224 0,0 1 16 16,1 0 0-1,1 0-1456-15,1 0-304 0,3 1-48 0,0 0-15792 0</inkml:trace>
  <inkml:trace contextRef="#ctx0" brushRef="#br0" timeOffset="28781.45">16448 736 28559 0,'0'0'1264'0,"-3"-3"272"0,-2-1-1232 0,0 2-304 16,-1 0 0-16,6 2 0 0,0 0 1680 0,0 0 288 0,0 0 48 15,0 0 16-15,5-2-864 0,1 1-160 0,3 0-48 0,6-1 0 16,1 1-416-16,3 0-96 0,1 0 0 0,-1 0-16 15,1-1-304-15,5 0-128 0,1-3 128 0,-2 1-128 16,-1 1-160-16,-4 0-112 16,-1 2-32-16,-1 0 0 15,-2 0-1936-15,-1 1-400 0,-2-1-80 0</inkml:trace>
  <inkml:trace contextRef="#ctx0" brushRef="#br0" timeOffset="28938.34">16468 865 35071 0,'-12'-3'1552'0,"12"3"320"0,-6 0-1488 0,2 2-384 0,0-1 0 0,4-1 0 0,0 0 384 0,0 0 0 32,0 0 0-32,0 5 0 0,0-5 320 0,4 7 64 0,5-1 0 0,1 1 16 0,4 0-336 0,5-2-80 15,3-1-16-15,2 0 0 0,1-2-352 0,2-1 0 16,-1-2 0-16,1 0-192 31,1-2-1632-31,-1-2-336 0,0 1-64 0</inkml:trace>
  <inkml:trace contextRef="#ctx0" brushRef="#br0" timeOffset="29584.45">17679 437 12895 0,'0'0'576'0,"-4"-4"112"0,-1 1-560 0,0 1-128 0,-1 1 0 0,1 2 0 16,-2 0 2784-16,-1 2 528 16,1 2 96-16,-2 0 32 0,-1 3-1872 0,0 3-368 0,0 2-80 0,4 0-16 15,-1 3-144-15,2 2-16 0,-1 2-16 0,2 1 0 16,-1 2-368-16,4-1-80 0,-1 0-16 16,1 6 0-16,1-2-112 0,2-2-32 0,2-2 0 0,1-2 0 15,0-2-64-15,3-3-32 0,1-3 0 0,2-1 0 16,2-2-32-16,1-1 0 0,1-3 0 0,0-1 0 15,3-2 96-15,0-2 16 0,2-1 0 0,2-4 0 0,0 0-112 16,1-5-32-16,0-3 0 0,-1-3 0 0,0-2 32 16,-2-3 0-16,-2-2 0 0,-3-2 0 0,-1 0 64 0,-7 4 32 15,-3-2 0-15,0 1 0 0,-4 0 416 0,-2 1 64 16,-4 2 32-16,-3 2 0 0,-3 1 0 0,-5-1 0 16,-2 1 0-16,-2 4 0 0,-3 2-608 0,-3 4-192 15,0 3 0-15,0 1 0 16,2 2-448-16,-1 5-208 0,2 3-48 0</inkml:trace>
  <inkml:trace contextRef="#ctx0" brushRef="#br0" timeOffset="32709.32">9063 2184 8287 0,'0'0'736'0,"0"0"-592"16,-1-6-144-16,-1 1 0 0,1-1 2000 0,1 6 368 15,-2-5 80-15,1 0 16 0,-1 1-384 0,2 4-80 16,0 0-16-16,0 0 0 0,0 0-640 0,0 0-128 15,0 0-16-15,0 0-16 0,-1 9-432 0,0 3-96 16,0 1-16-16,1 3 0 0,0 4-192 0,1 1-32 16,0-1-16-16,0 2 0 0,0 2-112 0,-1 0-32 15,1 0 0-15,0 1 0 0,1-4-128 0,-1-2-128 16,1 2 144-16,-1 0-144 0,0-1 128 0,0-1-128 16,-1-2 0-16,0 1 144 0,0-3-144 0,0 0-256 15,-1-2 64-15,0-1 16 16,0-1-1920-16,-1-1-384 0,1-1-80 0</inkml:trace>
  <inkml:trace contextRef="#ctx0" brushRef="#br0" timeOffset="33150.33">8991 2319 26719 0,'-9'-17'2368'0,"5"10"-1888"0,1-3-480 0,-1-1 0 0,2 0 1056 0,2-1 112 0,0 0 32 0,1 1 0 0,3-2-512 0,0 2-112 16,3 0 0-16,1 2-16 0,2 0 80 0,2 1 0 15,3 1 16-15,1 3 0 0,2 0-368 0,-2 3-80 16,2 2-16-16,1 1 0 0,-3 1-192 0,1 3 176 16,-3 1-176-16,0 3 160 0,-4 1-160 0,-1 2 0 15,-3 2 0-15,-1 1 0 0,-3 2-192 0,-4 3 48 16,-4 1 0-16,-1 2 0 16,-3 1-288-1,-2-1-48-15,-2 0-16 0,2-5 0 0,-3-1 208 0,1-3 32 0,-1-1 16 0,2-2 0 0,1-1 384 0,1-4 80 16,0-1 16-16,2-3 0 0,3-1 272 0,0-1 48 15,6-1 16-15,0 0 0 0,0 0-224 0,0 0-32 16,0 0-16-16,0 0 0 0,0 0-304 0,7-3 0 16,2 0 0-16,2 1 0 0,2 2-144 0,1 0 144 0,0 0-128 0,3 1 128 15,0 1 0-15,1 1-128 16,0 3 128-16,0 0 0 0,-1 2 0 0,-2 1 0 16,-2 1 0-16,0 0 0 0,-4 0 144 0,0 2-144 0,-2-1 192 0,-3-1-192 15,0-2 208-15,-4 2-64 0,-3 0-16 0,0-1 0 16,-2-1 160-16,-2-1 32 0,-2-1 0 0,-3 0 0 15,-2 1 0-15,-1-1 0 0,-1-2 0 0,-1 1 0 16,0 0-192-16,0-1-128 0,2-2 192 0,1 1-192 16,0 0-160-16,3-2-144 0,2-1-16 0,0 0-16 15,2 0-1664 1,7 0-336-16,0 0-64 0,0 0-12544 0</inkml:trace>
  <inkml:trace contextRef="#ctx0" brushRef="#br0" timeOffset="33623.04">9308 2666 21135 0,'0'0'928'0,"1"7"208"0,-1 0-912 0,1 0-224 0,1 2 0 0,-2 0 0 0,0 0 1056 0,0 0 160 16,3-2 48-16,-2 3 0 0,0 0-112 0,1 0 0 15,1-1-16-15,2-2 0 16,0 1-368-16,1-1-80 0,0-4-16 0,1 0 0 0,1 0-336 0,0-2-64 16,2-1-16-16,0-3 0 0,0 0 0 0,1-2-16 15,-1-4 0-15,1-1 0 0,0-2-48 0,-1 0-16 0,-1 0 0 16,-1-2 0-16,0-1-48 0,-1 0 0 15,-2 0 0-15,0 2 0 0,-2 0 128 0,-1 3 0 16,-1 1 16-16,-1 3 0 0,0 0 384 0,0 6 80 16,0 0 16-16,0 0 0 0,0 0-352 0,0 0-64 0,-1 9-16 0,0 2 0 15,0 2-320-15,0 3 128 0,0 2-128 0,1 4 0 16,0 2 0-16,0 3 0 0,-1 1 0 0,0 2 0 16,-1 0 0-16,1 1 0 0,0 1 0 0,1-1 0 15,0-1 0-15,0 0 0 0,1-2 0 0,-1 0 0 16,0-2 0-16,1 0 0 0,-1-3 0 0,2-2 0 15,-1-4 0-15,1 0 128 0,-1-2-128 0,0-3 0 16,0-2 128-16,-1-1-128 0,-1-2 160 0,1-7-160 16,0 0 240-16,0 0-48 0,0 0-16 0,0 0 0 15,0 0 176-15,-7 1 32 0,0-1 16 0,0-3 0 0,-1-1-112 0,2-1-32 16,-2-2 0-16,2-2 0 0,-1-1-128 0,1 0-128 16,2-1 192-16,1 0-192 0,1-1 192 0,-1-1-64 15,1-2 0-15,1-1-128 16,1 1-224-16,1-1-160 0,1 1-16 0,3 1-16 15,0-2-336-15,3 0-64 0,2-1-16 0,1 0 0 16,1-2-2384-16,1 1-496 0,0 2-80 0</inkml:trace>
  <inkml:trace contextRef="#ctx0" brushRef="#br0" timeOffset="33921.21">10103 2421 16575 0,'-6'-10'736'16,"6"10"160"-16,0-4-720 0,1-2-176 0,0 1 0 0,2 0 0 0,2 1 4224 0,0 0 800 15,1-2 160-15,1 3 48 0,3-2-3616 0,3 2-720 16,3 0-128-16,1 0-48 0,4 0-400 0,0 1-96 16,-1 1-16-16,1 0 0 0,-1 0-208 0,-1 0-160 15,1 1 32-15,-1 1 0 16,-4 0-2192-16,0 1-432 0,-3 0-96 0</inkml:trace>
  <inkml:trace contextRef="#ctx0" brushRef="#br0" timeOffset="34110.22">10104 2574 38703 0,'0'0'3440'0,"-2"-4"-2752"16,-1-2-560-16,2 1-128 0,1-1-128 0,0 6-64 0,2-4-16 0,2-1 0 15,1 1 464-15,1 0 80 0,3-1 32 0,2 2 0 16,2-2-48-16,3 2 0 16,1 1 0-16,3 0 0 0,2 0-192 0,0-1-128 15,1 2 128-15,-1 0-128 16,0 0-320-16,0 0-128 0,-1-1-16 0,-1 0-16 15,-1-2-2512-15,-1 1-496 0</inkml:trace>
  <inkml:trace contextRef="#ctx0" brushRef="#br0" timeOffset="36334.75">11768 2067 15663 0,'0'0'1392'0,"-1"-6"-1120"16,-2 0-272-16,2 0 0 0,0 1 1456 0,1 5 224 15,-2-5 48-15,2 5 16 0,0 0-80 0,0 0 0 16,0 0-16-16,0 0 0 0,0 0-816 0,-3 8-144 16,0 1-48-16,1 2 0 0,1 2-272 0,1 3-64 15,-1 0-16-15,1 2 0 0,0-1 16 0,-1 2 0 16,0 1 0-16,1-2 0 0,0-1-304 0,0-2 0 0,-1 0 128 0,0-3-128 15,1-2 0 1,0-3 0-16,0-7 0 0,0 0-144 0,0 0 304 0,0 0 64 0,0 0 16 0,0 0 0 16,0 0 112-16,1-5 32 15,0-5 0-15,1-3 0 0,1-4-128 0,1-3-32 0,-2-3 0 0,1-3 0 16,2-2 0-16,-1 0 0 0,0 0 0 0,1 2 0 16,-1 1-224-16,1 3 128 0,-1 1-128 0,-2 4 0 15,3 3 224-15,-1 3-48 0,-1 3-16 0,2 4 0 16,-5 4 128-16,0 0 32 0,6 4 0 0,1 4 0 0,-1 3-320 15,1 2 160-15,0 0-160 0,0 4 128 0,-1 0-128 0,2 2 0 16,-1 3 0-16,1 0 0 0,0-1 0 0,-1 0 0 16,1 0 0-16,0-1 0 0,1-3 0 0,-1 0 0 15,0-3 0-15,0-2 0 0,-1-2 0 0,1-2 0 16,0-2 144-16,-2-1-144 0,-6-5 144 0,8 1-144 31,0-3 192-31,0-3-192 0,-1 0 352 0,2-4-32 0,0-5-16 0,1-3 0 0,-1-2-304 0,0-1 0 16,1-4 0-16,-2 1 0 0,0 1 0 0,-1 1 0 31,1 2 128-31,-3 2-128 0,-1 3 256 0,-1 3 0 0,-1 2 0 0,1 2 0 16,-3 7 128-16,0 0 0 15,0 0 16-15,0 0 0 0,0 0 112 0,5 6 0 0,0 2 16 0,0 0 0 16,-1 2-784 0,0 4-176-16,-1 1-16 0,-1 0-16 0,0 1 464 0,1 0 0 0,-2 1 0 0,0-1 0 0,0 1-256 0,0-2 64 15,0 1 0-15,0-2 0 16,0-1-496-16,2-1-80 15,0-1-32-15,1-1 0 0,1-1-2224 0,1-1-448 0</inkml:trace>
  <inkml:trace contextRef="#ctx0" brushRef="#br0" timeOffset="36604.39">12399 2143 26543 0,'0'0'1168'0,"-2"6"256"0,-4 1-1136 0,1 2-288 15,-1 2 0-15,1 1 0 0,0 0 400 0,1 0 32 16,-1 1 0-16,1 1 0 0,3-1 416 0,1 0 96 15,1 1 16-15,3-1 0 0,-1 1-368 0,2-2-64 16,3-1-16-16,1-1 0 0,-1-2-112 0,0-1-16 16,1-1-16-16,2-3 0 0,-1-2-64 0,2-2-16 15,0-2 0-15,-1-3 0 0,-1-2 144 0,2-2 16 0,-2-2 16 0,1-2 0 16,-4-1-32-16,-2-2-16 0,0 0 0 0,-3-1 0 16,-1 1-208-16,-3 1-32 0,-3 3-16 0,2 1 0 15,-4 0 0-15,1 2 0 0,-3 2 0 0,0 4 0 16,0 0-160-16,1 4 0 0,-2 2 0 0,1 3 0 15,-2 1-656 1,1 4-112-16,0 2-32 0,-1 3-10592 0,1 0-2112 0</inkml:trace>
  <inkml:trace contextRef="#ctx0" brushRef="#br0" timeOffset="37014.47">11691 2718 23775 0,'0'0'1056'0,"-6"-2"224"0,1 1-1024 0,0 0-256 0,1-1 0 0,4 2 0 15,0 0 1568-15,0 0 272 0,0 0 48 0,0 0 16 16,0 0-1520-16,0 0-384 0,0 0 0 16,5-6 1664-16,4 1 256 0,2 0 48 0,5 1 16 0,3 0-1296 0,6 0-256 31,2-1-48-31,6 0-16 0,6 1-176 0,3-2-16 0,4 1-16 0,0-2 0 0,0-2-160 0,1 1 0 16,1 0 0-16,0 1 0 15,0 2 0-15,2 0 128 0,-1 1-128 0,-1 0 0 0,-3-1 0 0,-5 1 0 16,-3-1 128-16,-4 2-128 0,-5 1 0 0,-2 0 0 15,-4-1-160 1,-5 2 160-16,-4 1-496 0,-3 0 0 0,-2 0 0 0,-8 0 0 16,0 0-1360-16,0 0-288 0,0 0-48 0,0 0-7696 15,-4 8-1536-15</inkml:trace>
  <inkml:trace contextRef="#ctx0" brushRef="#br0" timeOffset="37439.5">12083 2962 22175 0,'0'0'976'0,"0"-5"208"0,-2-3-944 0,2-1-240 0,0 3 0 0,1-2 0 0,0-1 1520 0,0 2 256 0,1 0 48 0,-1-1 16 16,1 3-80-16,-2 5-16 0,3-5 0 0,-3 5 0 0,3-3-864 0,-3 3-176 15,0 0-48-15,0 0 0 16,6 4-336-16,-1 2-64 0,0 1 0 0,-1 2-16 16,0 4-48-16,-2 2-16 0,0 3 0 0,-2 0 0 15,0 2 32-15,0 1 16 0,0 2 0 0,0 0 0 16,-3 0-48-16,0-1-16 0,2 0 0 0,0 0 0 0,-1 0-160 0,1-1 192 16,1-2-192-16,0-2 192 0,0 0-64 0,1-2 0 15,0 0 0-15,1-2 0 0,1-2-128 0,1-1 160 16,-2-3-160-16,3 0 160 0,-1-1-160 0,1-2 192 15,2-1-192-15,1-1 192 0,1 0-192 0,2-4 160 16,1 0-160-16,0 0 160 0,0-1-160 0,1-2 192 16,1 0-192-16,2-2 192 0,0 0-192 0,1-1 0 15,-1 0 0-15,2 0 0 0,1 1 0 0,-1 0 0 16,2-1-224-16,-1 2 80 16,-2-1-672-16,1 2-128 0,-2-1-16 0,1 2-10896 15,-2 1-2176-15</inkml:trace>
  <inkml:trace contextRef="#ctx0" brushRef="#br0" timeOffset="48072.16">14356 2390 3679 0,'0'0'320'0,"0"0"-320"0,0 0 0 0,-6-3 0 15,1 1 2112-15,1 0 336 0,4 2 80 0,0 0 16 16,-6-4-864-16,6 4-160 0,-4-2-48 0,4 2 0 16,-5-2-192-16,5 2-32 0,0 0-16 0,0 0 0 15,0 0-272-15,0 0-64 0,0 0-16 0,0 0 0 16,0 0-48-16,7-1-16 0,1-1 0 0,0 1 0 15,1-2 96-15,2 2 32 0,1 0 0 0,4 0 0 16,1 0-272-16,3 0-48 0,1 0-16 0,3-1 0 16,4-2-272-16,5 1-48 0,3-1-16 0,6-2 0 0,6-1-112 0,3 1-32 15,3-2 0-15,2 0 0 0,4 1-128 0,6 0 0 16,5 1 144-16,1-1-144 0,1-1 0 0,1 2 0 16,-1-1 0-16,5 0 0 0,5 1 0 0,-4-2 0 15,-4-2 0-15,-1 3 0 0,-1 1 0 0,2 1 144 16,1-2-144-16,-5 0 0 0,-3-1 128 0,-7 0-128 15,-3 1 0-15,-4 3 0 0,-4 1 0 0,-4 0 0 16,-4 2 128-16,-4 0-128 0,-4-1 0 0,-4 2 128 16,-5-2-128-16,-3 1 0 0,-2 0 160 0,-3 1-160 15,-3 0 128-15,-3 0-128 0,-2 0 160 0,-3 0-160 16,-6 0 192-16,0 0-192 0,0 0 0 0,0 0-352 0,0 0 48 0,0 0 16 31,0 0-480-31,0 0-80 0,3 6-32 0,-3-6-9232 0,0 0-1856 16</inkml:trace>
  <inkml:trace contextRef="#ctx0" brushRef="#br0" timeOffset="48370.37">17383 1977 25567 0,'0'0'1136'0,"1"-6"224"0,1 1-1088 0,0-1-272 15,-2 6 0-15,1-5 0 0,1-1 320 0,-2 6 0 16,1-5 0-16,-1 5 0 0,0 0 704 0,0 0 128 16,0 0 48-16,0 0 0 0,0 0-496 0,0 0-112 15,2 6-16-15,-1 3 0 0,-1 1-224 0,1 2-48 16,0 1-16-16,1 3 0 0,-2 0-160 0,0 4-128 16,1-1 144-16,0 1-144 0,0-1 0 0,1 1 128 15,0-1-128-15,-1 0 0 0,0-2 0 0,2 0 144 16,-2-3-144-16,1-1 128 0,-1-1-128 0,0-1 0 15,-2-1 144-15,0-1-144 16,-2-2-1088-16,-1-2-304 0,0-2-48 0,-2 0-8032 16,1-2-1600-16</inkml:trace>
  <inkml:trace contextRef="#ctx0" brushRef="#br0" timeOffset="48900.54">17395 1729 10127 0,'-6'-13'448'0,"3"9"96"0,1-1-544 0,-1 0 0 16,-3-2 0-16,2-1 0 0,0 1 2416 0,-1-1 368 16,0 0 80-16,0 2 16 0,0 0-1296 0,-1 1-256 15,1-1-48-15,-1 3-16 0,0 1-240 0,-1 0-64 16,-1 0 0-16,0 2 0 0,-2 3-160 0,0 1-32 15,-2 2-16-15,-1 0 0 0,-2 3-80 16,1 1-16-16,-1 2 0 0,-1 2 0 0,0 3-80 0,-2 1 0 16,0 2-16-16,0 1 0 0,-2 3-176 0,1 3-48 15,1 1 0-15,0 3 0 0,0 0-128 0,2 1-16 0,0 2-16 16,2 0 0-16,2 1-16 0,3 2 0 0,3-1 0 0,2-1 0 16,1 0-160-16,5 0 0 0,2 2 0 15,3-1 0-15,3-2 160 0,3-1 0 0,3 0 0 0,2-2 0 16,4-2 16-16,3-3 0 0,0-4 0 0,2-2 0 15,4-3 32-15,3-1 16 0,2-4 0 0,2-1 0 16,3-3 0-16,2-3 0 0,1-3 0 0,1-5 0 16,0-6-80-16,-1-4-16 0,0-5 0 0,0-3 0 0,0-2 0 0,0-5-128 15,-2-5 192-15,-1-5-64 0,-1-2-128 0,-4-2 192 32,-4 0-192-32,-4-2 192 0,-6-1-192 0,-5 1 192 15,-3 2-192-15,-7-1 192 0,-3-1 80 0,-9 1 32 0,-4 2 0 0,-4 1 0 0,-4 4 144 0,-5 0 16 16,-5 2 16-16,-1 4 0 0,-2 1-320 0,-2 4-160 15,-2 3 160-15,0 3-160 0,0 5 0 0,0 3-336 16,-2 3 48-16,0 4 16 16,-2 4-576-16,-1 4-112 0,-1 3-32 0,3 2-11616 15,2 4-2304-15</inkml:trace>
  <inkml:trace contextRef="#ctx0" brushRef="#br0" timeOffset="52252.13">2457 3958 11055 0,'-5'-3'976'0,"0"0"-784"16,5 3-192-16,0 0 0 0,-2-4 3776 0,2 4 720 0,0 0 144 0,4-3 32 0,2-1-3408 0,3 1-688 15,3 0-128-15,3 1-16 16,2-2 240-16,0 1 48 0,4 0 16 0,2-1 0 16,4-1-288-16,0 2-64 0,3-1-16 0,1 2 0 15,1 0-176-15,1 1-48 0,1 0 0 0,0 0 0 0,-1-2-144 0,-2 2 0 16,-5 0 144-16,-2 1-144 15,-2 2-144-15,-3 1-112 0,-3 0 0 0,-1 1-9664 16,-3 3-1936-16</inkml:trace>
  <inkml:trace contextRef="#ctx0" brushRef="#br0" timeOffset="52583.75">2552 4018 30063 0,'-15'-11'1328'0,"9"6"272"0,-2-1-1280 0,2 0-320 15,0-1 0-15,3 1 0 0,2-1 400 0,2 1 16 16,2 1 0-16,3 1 0 0,1-2 32 0,2 2 16 16,1-1 0-16,2 3 0 0,2 0-224 0,2 2-48 0,0 2-16 0,1 1 0 15,-1 3-16-15,0 2 0 16,-1 0 0-16,0 2 0 0,1 1-16 0,-5 2 0 16,-3 1 0-16,-2 2 0 0,0 1 112 0,-4 2 0 15,-4 3 16-15,-4 3 0 0,-3 0-464 0,-2 0-112 0,-1 1-16 16,-2-2 0-16,-4 0 80 0,1-1 16 0,-1-1 0 0,1-2 0 15,-1-1 224-15,1-2 240 0,1-1-48 0,2-3-16 0,-2-2 336 0,3-1 80 16,3-3 16-16,0 2 0 0,3-2 96 0,2-2 32 16,4 1 0-16,1-6 0 0,0 0-448 0,6 5-96 15,2 0 0-15,4-2-16 0,2-1-48 0,0 1-128 16,2-1 192-16,3-2-64 0,2-2-128 0,3 0 0 16,3 0 144-16,2-1-144 0,1-3 0 0,4 0-192 15,2-1 32-15,4-1 0 16,1 0-2048-16,1-3-416 0,-4-5-64 0</inkml:trace>
  <inkml:trace contextRef="#ctx0" brushRef="#br0" timeOffset="52919.5">3291 4077 32303 0,'-6'-10'1424'0,"6"10"304"0,-4-4-1376 0,4 4-352 16,0 0 0-16,0 0 0 0,0 0 640 0,0 0 64 15,0 0 16-15,0 0 0 0,0 0-80 0,2 10-32 16,2 6 0-16,-2 0 0 0,0 2-288 0,-1 1-48 0,-1 1-16 0,0 4 0 15,0 1-256-15,-2 0 128 0,-1 0-128 0,-1 2 0 16,1-1 128-16,0 1-128 0,-1-3 0 0,1 0 0 0,1-1 0 0,0-3 0 16,-1-4 0-16,1 0 0 15,0-3 0-15,0-3 0 0,-1-5 0 0,-1 0 0 0,0-1 0 16,4-4 0-16,-6-4 0 0,1-3 0 0,-1-2 0 16,1-5 0-16,0-5 128 0,2-4-128 0,0-4 0 15,2-4 128-15,1-3-128 0,2-2 0 16,0-3 224-16,0 0-64 0,3-2-16 0,0 3 0 0,0 3 304 0,1 2 48 15,2 4 16-15,2 2 0 16,1 3-176-16,1 3-16 0,0 2-16 0,1 4 0 0,2 3-304 0,0 2 0 16,-1 2 0-16,1 3 0 0,-1 3 0 0,0-1 0 15,0 2-208-15,0 2 80 16,-1 3-544-16,-1 2-96 0,-2 3-32 0,-1 2-11040 16,-2 3-2224-16</inkml:trace>
  <inkml:trace contextRef="#ctx0" brushRef="#br0" timeOffset="53089.16">3259 4303 32255 0,'0'0'1424'0,"0"0"304"0,0 0-1392 0,0 0-336 16,0 0 0-16,4-4 0 0,2 2 960 0,2-1 112 0,0 1 16 0,5 1 16 16,2 2-496-16,3-2-96 0,0 0-32 0,2 0 0 15,3 0-272-15,-2 0-48 0,-1-1-16 0,0-2 0 16,1 1-1728-16,1-3-336 0,0 2-80 0</inkml:trace>
  <inkml:trace contextRef="#ctx0" brushRef="#br0" timeOffset="53371.31">3854 3872 34959 0,'2'-18'1536'0,"-4"13"336"0,0 1-1488 0,2 4-384 16,1-7 0-16,2 1 0 0,-3 6 736 0,3-4 80 15,-3 4 16-15,4-3 0 16,3 1-64-16,-1 2 0 0,1 2 0 0,2 3 0 0,-2 3-288 0,2 2-64 16,0 3-16-16,0 4 0 0,-2 1-144 0,1 4-48 0,-1 4 0 0,-1 3 0 15,-4 3-80-15,2 6 0 0,-4 3-128 0,-1 3 192 16,-3 3-48-16,0-2-16 16,0 0 0-16,-2 1 0 0,-1 0-128 0,-2 1 0 15,-4 0 0-15,-2-2 0 0,-6-1 0 0,-2-2 0 16,-3-4 0-16,-3 1 0 15,-1-2-576-15,-2-1-32 0,-4 1-16 0,-1-3 0 16,-2-2-1680-16,-1-2-320 0,-3-1-80 0,-5-3-12976 0</inkml:trace>
  <inkml:trace contextRef="#ctx0" brushRef="#br0" timeOffset="53655.2">2152 4003 27647 0,'-4'-25'2448'0,"3"15"-1952"0,0-1-496 0,1 0 0 0,1 1 0 0,-1-1 0 15,0 1 0-15,0 1 0 16,0 1 1200-16,0 3 288 0,0 1 64 0,0 4 16 0,0 0 32 0,0 0 16 16,-4 4 0-16,0 5 0 0,-3 3-848 0,-1 5-192 15,0 8-16-15,-2 4-16 0,-2 7-224 0,-1 5-64 16,-1 7 0-16,-2 4 0 0,1 6 16 0,2 2 0 15,2 3 0-15,4 0 0 0,2-1-272 0,3-1 0 16,6-4 0-16,1-2 0 0,3-2 0 0,2-4-176 16,4-1 32-16,3-6 0 15,0-2-272-15,5-3-48 0,2-2-16 0,5-5 0 16,2-3-2384-16,6-5-464 0</inkml:trace>
  <inkml:trace contextRef="#ctx0" brushRef="#br0" timeOffset="54333.47">4101 4872 7359 0,'0'0'656'0,"0"0"-528"15,0 0-128-15,0 0 0 0,0 0 3520 0,-2 7 656 16,-1-1 144-16,1 2 32 0,0 0-2560 0,1 0-496 0,-2 2-96 0,3 1-32 15,-3 1-128-15,2-1-16 0,1 0-16 0,1 1 0 16,0 2-256-16,3-2-48 0,-1-1-16 0,1-1 0 16,1-2-208-16,0 1-32 0,1-2-16 0,0-2 0 31,2 0-112-31,0-3-32 0,0-1 0 0,1-2 0 0,1-3 112 0,0-2 32 0,1-2 0 0,0-2 0 31,0-3-192-31,1-1-48 0,-2 0 0 0,2-4 0 0,-1-2-64 0,-1 0 0 0,-1 1-128 0,-1 0 192 0,-3 4 16 0,1 1 0 16,-3 3 0-16,-1 3 0 0,-2 1 368 0,0 7 64 15,0 0 0-15,0 0 16 0,0 0-160 0,-2 5-48 16,0 4 0 0,-1 3 0-16,1 4-320 0,0 2-128 15,0 4 0-15,1 5 144 0,1 4 0 0,1 4 0 16,3 3 0-16,-4 5 0 0,1 5-304 0,0 0-64 16,3 3-16-16,0-11 0 0,-1 3 240 0,1 0 240 15,-1 0-48-15,0-1-16 16,0-3-672-16,0-1-128 0,-1-3-16 0,0-3-16 0,2-4 656 0,-3-2 0 15,0-4 0-15,1-2 0 0,-2-6 0 0,0-2 192 16,-1-3-64-16,-1-3 0 0,2-6 112 0,0 0 16 0,-7-3 16 0,-1-2 0 16,0-5 32-16,-2-4 0 0,-1-1 0 0,-1-3 0 15,-3-1 128-15,4 2 16 0,0 0 16 16,1-3 0-16,-1 0-80 0,3 0-32 0,1-2 0 16,3 1 0-16,1-1-352 0,3-4 0 0,3 1-192 0,3 0 64 31,4 1-384-31,4 0-80 0,5 0-16 0,2-2 0 15,2 0-2336-15,2-1-448 0,2-1-112 0</inkml:trace>
  <inkml:trace contextRef="#ctx0" brushRef="#br0" timeOffset="54570.21">4974 4586 28559 0,'-7'-14'2544'0,"7"14"-2032"16,0 0-512-16,-1-6 0 0,2 2 2032 0,2-1 304 15,1 2 64-15,3-1 16 0,-1-1-2032 0,4 1-384 16,2 1-128-16,4-1 0 0,0 2 128 0,4 1 0 0,3-1-144 0,2 2 144 31,3 0-2160-31,-3 1-352 0,-2-2-80 0</inkml:trace>
  <inkml:trace contextRef="#ctx0" brushRef="#br0" timeOffset="54727.64">4921 4804 30399 0,'-10'-7'1344'0,"10"7"288"0,0 0-1312 0,0 0-320 0,0 0 0 0,0 0 0 16,0 0 2048-16,0 0 320 0,0 0 80 0,0 0 16 0,6 0-1744 15,0 0-336-15,4 0-80 0,2 0-16 16,4 1-16-16,1 0 0 0,3 0 0 0,1 2 0 0,8-1-272 0,-3 0-224 15,3 0 32-15,-1-1-11936 16,0-1-2400-16</inkml:trace>
  <inkml:trace contextRef="#ctx0" brushRef="#br0" timeOffset="56588.57">6907 4168 24879 0,'1'-12'1088'0,"-1"12"256"0,1-7-1088 0,0 1-256 0,0 0 0 0,1 1 0 0,0-1 1056 0,-2 6 160 15,0 0 16-15,0 0 16 0,0 0 32 0,0 0 0 16,-4 7 0-16,-1 3 0 0,-2 4-752 0,-2 1-144 16,-1 3-16-16,-1 3-16 0,-1 2-96 0,-2 3 0 15,0 3-16-15,-2 2 0 0,0 2-96 0,0 1-16 16,1-3 0-16,1-2 0 0,-1 1-128 0,4-4 0 15,0-2 144-15,2-5-144 0,1 0 128 0,1-4-128 16,2-1 128-16,0-4-128 0,3-3 320 0,2-7 0 0,0 0 0 0,0 0 0 16,0 0 112-16,0 0 16 15,3-6 0-15,2-4 0 0,0-5-448 0,3-2 0 16,1-5 0-16,1-3 0 0,1-6 0 0,2-4 0 16,1-4 0-16,1-2 0 0,1 1-208 0,-1 0 80 15,0 2 128-15,-1 1-208 0,-1 5 208 0,-1 5 0 0,-1 3-160 0,-2 5 160 16,0 4 128-16,-2 5 80 15,-1 3 32-15,-1 5 0 0,-5 2-96 0,7 4-16 16,0 4 0-16,-2 3 0 0,0 4 0 0,-1 4 0 0,0 2 0 0,1 3 0 16,-1 1-128-16,1 4 0 0,-1 2 0 0,1 1 128 0,-1-3-128 0,-1 1 0 15,1 0 0-15,2-3 0 16,-2-1 0-16,2-1 0 0,-1-1 0 0,1-2 0 0,0-1-160 0,0-2 160 16,-1-3-208-16,1 0 80 15,-1-4-432 1,3-1-80-16,-5-2 0 0,2-3-16 0,-5-6-2224 15,0 0-432-15</inkml:trace>
  <inkml:trace contextRef="#ctx0" brushRef="#br0" timeOffset="56745.65">6699 4521 32255 0,'-9'-9'1424'0,"9"9"304"0,-6-4-1392 0,2-1-336 16,2 0 0-16,0 1 0 0,2 4 1040 0,0 0 144 15,1-6 32-15,2 2 0 0,3-1-576 0,1 1-96 16,5 1-32-16,3 0 0 0,1-1-352 0,4 1-160 15,3 0 128-15,1 1-128 16,3-1-256-16,1 0-144 0,3 0-32 0,2 0 0 16,1 0-2288-16,-1 0-464 0,-2-1-80 0</inkml:trace>
  <inkml:trace contextRef="#ctx0" brushRef="#br0" timeOffset="57202.28">7176 4520 25919 0,'0'0'1152'0,"-3"5"224"0,1 4-1104 0,-1 1-272 0,0-2 0 0,1 1 0 15,1 3 720-15,-1-1 96 0,2 1 16 0,2 0 0 16,-2 1 16-16,3 0 16 0,2-1 0 0,1-1 0 16,2 0-256-16,0-1-48 0,-2-1-16 0,3 0 0 15,-1-1-224-15,0-3-64 0,1 0 0 0,1-3 0 16,0-1-48-16,1-2-16 0,1-3 0 0,0 0 0 16,0-3 0-16,0 0 0 15,-2-4 0-15,0 0 0 0,0-4 0 0,-2 1 0 0,0-1 0 0,-2-1 0 0,1 2 272 0,-3 1 48 16,-1 1 16-16,0 2 0 0,-3 2 208 0,0 2 32 15,0-1 16-15,0 7 0 0,0 0-176 0,0 0-32 16,0 0-16-16,0 0 0 0,-4 8-400 0,1 3-160 16,1 2 128-16,2 4-128 0,1 4 0 0,-1 4 0 15,-2 1 0-15,1 6-176 0,0 3 176 16,-1 5-128-16,0 0 128 0,1 3-128 0,-1 0 128 0,1 0 0 16,0 0-144-16,0-2 144 0,0-4 0 0,1-1 0 15,2-2 0-15,-1-2 0 0,-2-2 0 0,0-5 0 0,0-3 0 16,-1-2 0-16,1-3 0 0,-1-4 128 15,-1-3-128-15,0-3 192 0,-1-2 0 0,4-5 0 16,-7 0 0-16,-1-3 0 0,-1-3 96 0,-1-2 32 16,0-2 0-16,-1-1 0 0,0-2 48 0,0 0 16 0,1-1 0 15,2-2 0-15,0-1-80 0,2-1-16 0,3 1 0 16,2-1 0 0,1-1-288-16,1 1 0 0,3-1-128 0,2 0 128 15,3 0-672-15,3 1-32 0,1-2-16 0,4 1 0 16,1 2-1632-16,4 0-320 0,4 1-64 0,0-1-14528 0</inkml:trace>
  <inkml:trace contextRef="#ctx0" brushRef="#br0" timeOffset="57454.8">7962 4223 35935 0,'-5'-3'3200'0,"4"-2"-2560"16,-1 0-512-16,2 5-128 0,-1-5 592 0,1 5 112 15,0 0 0-15,0 0 16 0,0 0 48 0,0 0 16 16,0 0 0-16,0 0 0 0,0 6-256 0,1 3-48 16,1 3-16-16,-1 4 0 0,0 3-192 0,0 2-32 15,0 2-16-15,1 1 0 0,-2 3-224 0,1-1 128 16,0 1-128-16,-1 1 0 0,-1-2 0 0,1 1 0 16,2-1 0-16,0 1 0 15,-1-2-592-15,0-2-64 0,-1-2-16 0,0-1 0 16,0-3-2352-16,0-1-480 0</inkml:trace>
  <inkml:trace contextRef="#ctx0" brushRef="#br0" timeOffset="57626.6">7770 4530 27647 0,'-1'-5'2448'0,"1"5"-1952"0,0 0-496 0,0 0 0 0,1-6 2560 0,0-1 432 16,1 2 80-16,3 0 0 0,3 0-2176 15,4 0-432-15,3 1-80 0,5 0-32 16,3-2-128-16,3 1-32 0,2-1 0 0,-1 1 0 0,2-2-336 15,0 0-80-15,0 2-16 0,2-2-11680 16,-1 1-2352-16</inkml:trace>
  <inkml:trace contextRef="#ctx0" brushRef="#br0" timeOffset="58027.18">8910 4188 33567 0,'0'0'736'0,"-1"-5"160"0,-2 0 16 0,-2 2 48 15,-4-1-768-15,1 3-192 0,8 1 0 0,0 0 0 0,-4 3 848 0,1 3 144 16,1 3 32-16,0 2 0 0,0 2-528 0,2 3-112 15,0 3 0-15,0 3-16 0,0 2-160 0,0 3-16 16,0 1-16-16,1 1 0 0,0 0-176 0,3 0 0 16,-3 1 0-16,1-1 0 0,0-1-176 0,0 0-112 15,1-2-32-15,0-3 0 16,1-2-1664-16,1-2-320 0,-2-4-80 0</inkml:trace>
  <inkml:trace contextRef="#ctx0" brushRef="#br0" timeOffset="58447.78">8916 4288 37775 0,'-10'-16'1664'0,"6"9"368"0,0-3-1632 0,0-2-400 0,3 1 0 0,1 0 0 0,1 0 256 0,0 1-48 15,4 0 0-15,1 0 0 16,3 1 176-16,0 2 16 0,4 0 16 0,3 3 0 16,0 0-416-16,2 3 0 15,-2 2 128-15,0 1-128 0,-3 2 0 0,-1 1 0 0,-2 2 0 0,-2 3 0 16,-3 1-624-16,-2 2 0 0,0 2 0 0,-5 4 0 0,-2 2 256 0,-3 1 48 15,0 1 16-15,-3-1 0 0,-2-1 144 0,0-2 32 16,-3-2 0-16,2 0 0 0,0-4 448 0,1-1 80 16,2-2 32-16,0-1 0 0,1-2 240 0,3-1 48 15,0-3 16-15,6-3 0 0,0 0-240 0,0 0-48 16,0 0-16-16,0 0 0 0,0 0-432 0,7 5 0 16,2-2 0-16,3 1 0 0,3 1 0 0,2 0 0 15,0 2 0-15,1 1 0 0,-2-1 0 0,1 2 0 16,-4 1 0-16,1 1 128 0,-3 1-128 0,-1 1 0 15,-3-1 0-15,-3 0 0 0,1-1 176 0,-5 2-48 0,-3-2-128 0,-1 0 192 16,-3-2 160-16,0 1 32 0,-3-1 0 0,-1 0 0 16,0-1-192-16,-2-1-16 15,-3 0-16-15,0 0 0 0,-1-2 0 0,2 2 0 16,-1-3 0-16,2-2 0 0,1-1-160 0,2-1-192 16,1 0 32-16,2-1 16 15,1-1-1200-15,2-1-256 0,5 3-32 0,1-7-16464 0</inkml:trace>
  <inkml:trace contextRef="#ctx0" brushRef="#br0" timeOffset="58889.31">9261 4579 29487 0,'0'0'2624'0,"2"9"-2112"15,-1 0-512-15,0 1 0 0,2 0 576 16,0 0 16-16,-3 0 0 0,1-1 0 0,1 1 624 0,0 0 128 16,1-1 32-16,2 0 0 0,-1 1-576 15,3-1-112-15,0-2-32 0,1 0 0 0,1-3-368 0,1 0-80 16,1-1-16-16,-1-2 0 0,0-1-64 0,0-2 0 15,1-3-128-15,0-1 192 0,-2-2-192 0,2-1 0 16,0-2 0-16,0-1 0 0,2-2 144 0,-6 0-144 0,0-1 128 0,-2 1-128 16,0 1 192-16,-2 1-32 15,-2 2-16-15,1 1 0 0,-2 0 464 0,0 3 96 16,-2 0 0-16,2 6 16 0,-3-3-16 0,3 3-16 16,-5 3 0-16,1 4 0 0,1 1-512 0,-1 5-176 15,1 2 0-15,0 4 144 0,0 2-144 0,-2 3 0 0,3 3 0 0,-1 3 0 16,-2 1 0-16,1 4 0 0,-2 1-144 0,1 3 144 0,-1 1 0 0,2 0 0 15,0-1 0-15,-1-2 0 16,2-2 0-16,1-1 0 0,1-2 0 0,-1-1 0 16,0-2 0-16,1-3 0 0,0-1 0 0,0-4 0 0,0-2 0 0,0-4 128 15,0 0-128-15,0-3 144 0,-1-4 32 16,-2-1 0-16,0-1 0 0,-2-3 0 16,0-1 192-16,-2-2 32 0,-1-2 16 0,-1-1 0 0,-1-2-48 0,-1-1-16 15,-2-3 0-15,1-1 0 0,0-1-160 0,0-1-16 16,2-3-16-16,0 1 0 0,2-1-160 0,3-1 0 15,-1-1 0-15,4 0-176 16,1 0-256-16,3-2-48 0,3-2-16 0,3-2 0 16,5 0-1584-16,4-1-320 0,4-2-64 0,2 0-16464 0</inkml:trace>
  <inkml:trace contextRef="#ctx0" brushRef="#br0" timeOffset="59128.33">9946 4368 29487 0,'0'0'2624'0,"-1"-5"-2112"16,0-2-512-16,2 0 0 0,2 2 2176 0,2-1 320 16,-1 1 64-16,3-1 0 0,1 1-1792 0,4 1-384 15,3 0-64-15,1 1 0 0,3-1-192 0,3 0-128 0,2 2 144 0,0 1-144 16,1-1 0-16,-1-2 0 0,0 3 0 0,-2 1 0 15,-3 0-2112-15,-3 1-320 0,-2 2-64 0,-1 1-12736 16</inkml:trace>
  <inkml:trace contextRef="#ctx0" brushRef="#br0" timeOffset="59285.28">9914 4495 32255 0,'-11'-4'1424'0,"11"4"304"0,0 0-1392 0,0 0-336 15,0 0 0-15,0 0 0 0,0 0 1024 0,0 0 144 16,0 0 32-16,10 1 0 0,0 1-720 0,5-2-144 0,4 0-16 0,3 1-16 31,3 1-112-31,5-1 0 0,3-2-16 0,2 0 0 0,3 0-432 0,-1-2-96 0,-1-2-16 0,2-2 0 47,-1 0-2240-47,0-3-448 0,2-5-80 0</inkml:trace>
  <inkml:trace contextRef="#ctx0" brushRef="#br0" timeOffset="59553.28">10752 4259 20159 0,'0'0'896'0,"0"0"176"0,0 0-864 0,0 0-208 0,-1-5 0 0,1 5 0 15,0 0 2368-15,0 0 448 0,-5-2 64 0,-2 4 32 16,0 2-1168-16,0 4-224 0,-2 1-48 0,0 3-16 16,1 3-704-16,-1 4-144 0,0 0-32 0,0 0 0 15,1 2-144-15,3 0-48 0,0 0 0 0,3 0 0 16,1-1-144-16,1-2-48 0,3 1 0 0,4-1 0 0,1-3 112 16,2-1 16-16,2-3 0 0,2-2 0 0,-1-1 32 15,3-3 16-15,0-2 0 0,3-4 0 0,1-3-96 0,-1-3-16 16,1-4 0-16,1-5 0 0,1-1-64 0,0-4-32 15,0-5 0-15,-2 0 0 0,-3 0 16 0,-1-2 0 16,-5 1 0-16,-3 0 0 0,-4 2 144 0,-3 2 48 16,-3 1 0-16,-4 2 0 0,-1 1 272 0,-4 4 48 15,-3 2 16-15,-1 2 0 0,-1 2-704 0,-3 3 0 16,-3 4 0-16,0 4 0 16,0 4-1216-16,0 2-208 0,0 3-48 0,0 3-11968 15,-2 3-2368-15</inkml:trace>
  <inkml:trace contextRef="#ctx0" brushRef="#br0" timeOffset="61326.46">12727 4149 6447 0,'0'0'576'0,"0"0"-576"16,0 0 0-16,0 0 0 0,0 0 1952 0,0 0 288 16,0 0 48-16,0 0 16 0,0 0-528 0,0 0-112 15,0 0 0-15,0 0-16 0,0 0 160 0,0 0 48 16,0 0 0-16,0 0 0 0,0 0-384 0,0 0-80 15,0 0-16-15,0 0 0 0,0 0-480 0,4 6-80 16,-4-6-32-16,8 4 0 0,2-1-272 0,2 0-48 16,2-2-16-16,4 0 0 0,3-1-160 0,1 0-32 15,0-1-16-15,2-1 0 0,2-1-240 0,0 2 128 16,-3-2-128-16,-1 0 0 0,0-1-192 0,-1 1-144 16,-3 0-32-16,0 1 0 15,-3-1-2320-15,-3 2-480 0,6-1-96 0,-5 2 0 0</inkml:trace>
  <inkml:trace contextRef="#ctx0" brushRef="#br0" timeOffset="61484.43">12788 4305 25791 0,'0'0'2304'0,"0"0"-1856"0,-5-2-448 0,5 2 0 0,0 0 1952 0,0 0 288 16,0 0 64-16,0 0 16 0,0 0-1312 0,0 0-272 16,7 1-48-16,4 0-16 15,3 2-32-15,3-2 0 0,3-1 0 0,2 0 0 0,2-1-384 0,3 0-64 16,-2-2-32-16,0 1 0 0,0-1-320 0,0-2-64 15,-1 1-16-15,1 0 0 16,0-2-2128-16,-2 2-416 0,-2-1-96 0</inkml:trace>
  <inkml:trace contextRef="#ctx0" brushRef="#br0" timeOffset="61833.15">13072 4015 34607 0,'-13'-13'1536'0,"8"7"320"0,-1 1-1488 0,1-2-368 15,-1 1 0-15,1 0 0 0,0 2 704 0,5 4 80 16,0 0 16-16,0 0 0 0,0 0-112 0,0 0-32 16,0 0 0-16,5 4 0 0,0 2-464 0,3 2-192 15,1 1 128-15,3 1-128 0,2 0 0 0,1-1 0 0,3 2 0 0,2-1 0 16,2 0 0-16,3-2 0 16,-2 1 0-16,4-1 0 0,1-1-368 0,2-2 0 0,1-1 0 0,-3 0 0 31,0-2-32-31,-4-1-16 0,-2-1 0 0,-3 0 0 0,-4 0 96 0,-4 0 32 0,-1-1 0 0,-3 0 0 0,-7 1 288 0,0 0 0 15,0 0 0-15,0 0 144 16,-6 4 432-16,-2 2 96 0,-3 1 16 0,-3 4 0 0,-5 4-160 0,0 1-16 31,-2 3-16-31,-1 2 0 0,0 2 16 0,-1 3 0 16,1 2 0-16,1 2 0 0,0-3-352 0,2 1-160 16,1-2 160-16,3-1-160 0,2-1 0 0,2 0 0 15,2-2 0-15,1-3 0 16,2 0-720-16,1-2-48 0,2-4 0 0,1-2-11344 15,2-2-2288-15</inkml:trace>
  <inkml:trace contextRef="#ctx0" brushRef="#br0" timeOffset="62430.66">14646 3853 18431 0,'0'0'1632'0,"0"0"-1312"16,0 0-320-16,0 9 0 0,-1 0 2688 0,-2 1 448 16,-5 1 112-16,2 2 16 0,0 4-1840 0,1 1-352 15,0 3-80-15,-1 1-16 0,-1 0-208 0,0 2-64 16,0 3 0-16,-1-1 0 0,-1 1-320 0,2-2-64 0,-2-1 0 0,1-1-16 16,0-1-64-16,1-2-16 15,-1 0 0-15,2-4 0 0,1-1-96 0,1-4 0 16,0-3-128-16,1-1 192 0,3-7 64 0,0 0 0 15,0 0 0-15,0 0 0 0,-1-6 16 0,1-2 16 0,1-4 0 0,2-5 0 16,3-4-128-16,0-7-32 16,3-5 0-16,2-3 0 0,1-1-128 0,1-3-144 15,2 0 144-15,-2-1-208 0,0 0 208 0,-1 5-144 0,0 4 144 0,-1 3-128 16,-1 6 128-16,0 5 256 0,-2 2-64 0,-3 4-16 16,1 3 144-16,0 3 16 0,1 4 16 0,0 3 0 0,-7-1-64 0,7 6-16 15,2 3 0-15,0 2 0 16,-2 1-272-16,0 4 0 15,4 1 0-15,-2 3 0 0,0 0 128 0,0 1-128 0,1 0 0 0,-1 1 0 16,1 0 0-16,0 0 0 0,0-2 0 0,0 1 0 0,0 0 0 16,0-1 0-16,0-1 0 0,0-2 0 0,1 0-256 0,-1-3-64 15,-3-2-16-15,1-1 0 16,0-2-1344-16,-3-3-272 0,-5-6-48 16,0 0-9248-16,0 0-1840 0</inkml:trace>
  <inkml:trace contextRef="#ctx0" brushRef="#br0" timeOffset="62572.86">14608 4115 30399 0,'-11'-8'2704'0,"11"8"-2160"16,-5-3-544-16,2 0 0 0,3 3 704 0,0 0 16 15,0 0 16-15,5-5 0 0,0 2-224 0,3 1-32 16,3 1-16-16,5 0 0 0,6 0-320 0,4 1-144 16,1-1 128-16,2-1-128 15,1 0-400-15,-2 0-176 0,1-1-16 0,-1-1-9392 0,1 2-1888 0</inkml:trace>
  <inkml:trace contextRef="#ctx0" brushRef="#br0" timeOffset="63028.08">15091 4110 10127 0,'0'0'448'0,"-6"5"96"0,0 1-544 0,-1 0 0 0,0 2 0 15,1 2 0-15,-1 1 3936 0,1 0 672 0,0 1 144 0,1 0 32 16,0 0-2624-16,2 0-528 0,1 0-96 0,2 0-32 16,1 1-576-16,1 0-112 0,2-2-32 0,1 0 0 15,1-2-176-15,2-1-32 0,0 0-16 0,1-1 0 16,1-2-240-16,1 1-32 0,2-4-16 0,0-2 0 15,0-1-48-15,-1-1-16 0,1-3 0 0,0-1 0 16,-1-1-32-16,0-3-16 0,-2-1 0 0,-2 0 0 0,0-1-32 0,-1 1-128 16,-1 0 192-16,0 1-64 0,-3 1 16 0,-1 2 0 15,-1 0 0-15,1 1 0 0,-2 6 320 0,0 0 64 16,0 0 16-16,0 0 0 0,0 0-160 0,0 0-16 16,0 0-16-16,-3 9 0 0,1 3-352 0,1 3 0 15,1 1 0-15,0 4 0 0,1 3 0 0,-1 5 0 16,-1 0 0-16,0 4-128 0,0 1 128 0,0 3 0 15,0 4 0-15,-2 0 0 0,3-1 0 0,0 1 0 16,0-1 0-16,0-1-128 0,0-2 128 0,3 0 0 16,-3-5 0-16,0-2 0 0,0-4 0 0,0-3 0 15,-3-2 0-15,2-5 0 0,0-3 0 0,1-2 144 16,-1-3-144-16,1-7 160 0,0 0 96 0,0 0 32 16,-5 1 0-16,-1-2 0 0,0-4-48 0,-1 0-16 0,-1-5 0 0,-1-3 0 15,0-3 80-15,-1-1 16 0,-1-2 0 16,1-1 0-16,0-2-112 0,2 0-16 0,-1 0 0 15,4 0 0-15,0 3-192 0,3 0 0 0,1 0 128 0,3 0-128 0,3 2-208 0,1 0-96 16,3 1-16-16,2 0 0 16,3 1-1264-16,3 1-256 15,2-1-48-15,2 2-10800 0,-1 0-2160 0</inkml:trace>
  <inkml:trace contextRef="#ctx0" brushRef="#br0" timeOffset="63235.52">15720 3999 36863 0,'1'-11'1632'0,"-1"11"336"0,2-5-1584 0,3 1-384 16,-2-1 0-16,4 1 0 0,1 0 288 0,3-1-32 0,1 1 0 0,3-2 0 15,0 3-80-15,2 1-32 0,-1 0 0 0,2 0 0 16,-1 1-384-16,1 1-80 0,0 0 0 0,-2 1-16 31,-1 2-2992-31,-1-1-576 0</inkml:trace>
  <inkml:trace contextRef="#ctx0" brushRef="#br0" timeOffset="63392.18">15688 4122 36047 0,'0'0'1600'0,"0"0"320"0,7-1-1536 0,-1-2-384 15,2 1 0-15,1 0 0 0,1 0 272 0,1 0-16 16,2-1-16-16,2 2 0 0,3 0-80 0,1 0-16 0,0 1 0 0,3 0 0 0,1-1-336 0,2 0-64 16,0 0 0-16,0 0-16128 15</inkml:trace>
  <inkml:trace contextRef="#ctx0" brushRef="#br0" timeOffset="64146.62">16763 3797 17503 0,'0'0'1552'0,"0"0"-1232"16,0 0-320-16,0 0 0 0,-5 1 1792 0,1-1 288 15,0 0 64-15,4 0 16 0,0 0-48 0,0 0 0 16,0 0 0-16,0 0 0 0,0 0-864 0,5 0-176 16,5 0-48-16,4 0 0 0,4 0-224 0,3 0-48 15,2 0-16-15,3 1 0 0,5 1-272 0,-1-2-48 16,-2 0-16-16,2 0 0 0,-2-2-160 0,-6 1-48 16,0 0 0-16,-2 0 0 0,0-1-192 0,-1 1 144 15,0 0-144-15,-3 0 128 0,-3 0 0 0,1-1-128 16,-5 1 192-16,-1 0-64 0,-8 1 0 0,0 0 0 15,6-1 0-15,-6 1 0 0,0 0-128 0,0 0 0 16,0 0 0-16,0 0 0 16,-8 1-320-16,1-1-112 0,0 1-16 0,1 0 0 15,1 1-640-15,-1 0-144 0,6-2-32 0,0 0-10064 16,0 0-2032-16</inkml:trace>
  <inkml:trace contextRef="#ctx0" brushRef="#br0" timeOffset="64781.09">17639 3592 32591 0,'0'0'1440'0,"0"0"304"0,0-6-1392 0,0 6-352 0,0 0 0 0,0 0 0 15,0 0 496-15,0 0 16 0,0 0 16 0,0 0 0 16,-3 4-16-16,1 3-16 0,0 1 0 0,0 4 0 0,-1 3-224 0,1 2-32 15,0 0-16-15,-1 1 0 0,-1 1-16 0,3-1 0 16,-2-1 0-16,1 0 0 0,1-1-64 0,-2-2-16 16,1-2 0-16,1-1 0 0,0-1 64 0,1-1 16 15,0-2 0-15,0-2 0 0,0-5 16 0,0 0 0 16,0 0 0-16,0 0 0 0,0 0 48 0,3-5 16 16,1-3 0-16,-1-2 0 0,0-2 32 0,2-5 0 15,-1-4 0-15,2-3 0 0,0-3-144 0,1-3-32 16,-1-1 0-16,1-1 0 0,-2 0-144 0,1 3 0 15,-2 1 0-15,1 3 128 0,-1 4-128 0,-1 2 160 16,1 4-160-16,-2 3 160 0,0 3 64 0,0 2 16 16,-2 7 0-16,0 0 0 0,0 0-80 0,4 5-16 0,-1 1 0 0,1 3 0 15,1 2-144-15,-1 4 0 16,1 2 0-16,0 2 0 0,1 1 0 0,0 1-144 16,1-1 144-16,0 2 0 0,0-2 0 0,1 1 0 0,-1-2 0 0,2-2 0 15,-2 1 0-15,2-3 0 0,-2-1 0 0,1-3 0 0,1-3 0 0,0-1 0 16,-1-4 0-16,2 0 0 15,-3-3 0-15,2-3 0 0,-2-1 0 0,3-3 0 0,0-3 0 0,1-2 0 16,0-3 0-16,0-2 0 16,0-1 0-16,0-2 0 0,0 0 0 0,0-1-160 15,1 0 160-15,-2 2 0 0,-1 2 0 0,-1 2 0 0,-2 1 128 0,1 3-128 16,-3 3 128-16,1 1-128 0,-1 3 192 0,-4 4-48 16,0 0 0-16,0 0 0 15,0 0 32-15,5 6 0 0,-2 3 0 0,0 2 0 0,-1 1-176 0,-1 2 0 16,1 2 0-16,-1 0 0 0,-2 1 0 0,1 2 0 15,-2 0 0-15,2 1 0 0,-1-2-368 0,1 0 0 16,1 0 0-16,2-1 0 16,-1-3-448-16,1-1-80 0,2-2-32 0,1 0 0 15,2-2-2288-15,2-3-464 0,2-1-96 0</inkml:trace>
  <inkml:trace contextRef="#ctx0" brushRef="#br0" timeOffset="65014.55">18279 3694 18431 0,'0'0'1632'0,"0"0"-1312"0,0 0-320 0,-4 2 0 16,-1 1 2240-16,0 3 368 15,1 0 80-15,1 3 0 0,-1 0-1152 0,1 1-224 0,1 0-48 0,0 1-16 16,1 0-464-16,1 0-80 0,1-1-32 0,1 1 0 16,1 0-128-16,2 0-32 0,0 0 0 0,3-2 0 15,-1-2-64-15,2 0 0 0,1-2-16 0,1 0 0 16,1-3-48-16,0-2 0 0,0-2 0 0,1-3 0 16,-2-1 16-16,0-2 0 0,1-1 0 0,-2-2 0 0,-1-2-144 0,-2-1-48 15,-1-1 0-15,-2 1 0 0,-3-1-16 0,-2 0-16 16,-2 1 0-16,-3 3 0 0,1 1 32 0,-2 3 16 15,-2 1 0-15,-1 3 0 0,-2 2-352 0,-1 2-80 16,-2 1-16-16,-1 5 0 16,1 0-1440-16,-1 4-272 0,1 1-64 0,1 2-14960 0</inkml:trace>
  <inkml:trace contextRef="#ctx0" brushRef="#br0" timeOffset="65376.59">17520 4219 11967 0,'0'0'528'0,"-6"1"112"0,-1-2-512 0,2 1-128 15,5 0 0-15,0 0 0 0,0 0 4688 0,0 0 912 0,0 0 176 0,7 0 48 16,2 0-3744-16,5 0-736 16,2 0-160-16,3 0-32 0,4-3-512 0,6 1-128 0,1 0 0 0,8-1-16 15,5-2-256-15,4 1-48 0,4-2-16 0,-1 0 0 16,0-1-176-16,-2-1 128 0,2 0-128 0,-2 0 128 0,0-1-128 0,0 3 0 16,-3-1 144-16,-5 0-144 0,-3 2 0 0,-5 0 144 15,-5 2-144-15,-4 1 0 0,-3 0 128 0,-5 1-128 16,-1 2 0-16,-3 0 0 15,-5 0-416-15,-6-1-144 0,0 0-16 0,2 5-16 16,-2-5-1712-16,-4 9-352 0,-3 0-64 0</inkml:trace>
  <inkml:trace contextRef="#ctx0" brushRef="#br0" timeOffset="65726.63">18026 4494 14735 0,'0'0'640'0,"0"-6"160"0,-2-1-640 0,2 1-160 0,0-1 0 0,2 1 0 16,-1-1 3616-16,0 2 688 0,-1 5 144 0,0 0 32 16,3-5-2464-16,-3 5-480 0,0 0-112 0,0 0-16 0,0 0-736 0,6 3-160 15,-2 3-16-15,-1 2-16 0,-1 2-192 0,0 3-32 16,-2 3-16-16,-2 3 0 0,0 2-64 0,1 2-16 15,-3 1 0-15,0 0 0 0,1-2-160 0,0 1 192 16,1 1-192-16,-1 0 192 0,1-1-64 0,1 0 0 16,0 0 0-16,2-3 0 0,0-3 224 15,3-1 32-15,-1-2 16 0,0-3 0 0,2-2 112 0,1-1 0 0,2-1 16 16,2-2 0-16,1-3-128 0,1-1-16 16,0-2-16-16,3-1 0 0,2-3-192 0,2 2-48 15,-2-2 0-15,3-1 0 0,0-1-128 0,0 2-192 0,0-2 32 0,-1 1 16 31,3 1-496-31,-1 1-80 0,-4 0-32 0,0 0 0 16,1 2-2576-16,-1 0-528 0</inkml:trace>
  <inkml:trace contextRef="#ctx0" brushRef="#br0" timeOffset="66372.2">19747 4008 24303 0,'0'0'1072'0,"0"0"224"0,0 0-1040 0,0 0-256 0,0 0 0 0,0 0 0 0,8-3 1088 0,3 1 176 16,0 0 16-16,3 0 16 0,4-2-128 0,3 1-16 15,4-3-16-15,5 2 0 0,4 0-416 0,9-1-80 16,4 1 0-16,6-1-16 16,3 1 96-16,2-3 32 0,0 0 0 0,3-1 0 0,3 1-240 0,1 2-32 0,4-1-16 0,-2 2 0 15,-4-1-208-15,-3-1-32 0,-3 3-16 0,0 1 0 16,0-1 0-16,-6 2 0 16,1-1 0-16,-7 1 0 0,-3 0-80 0,-6 0-128 0,-5-1 176 15,-3-1-176-15,-5 1 192 0,-3 0-64 0,-5-1 0 0,-2 0-128 16,-2 2 128-16,-2 0-128 15,-2 0 0-15,-7 1 0 16,0 0-624-16,0 0-176 0,0 0-32 0,0 0-16 16,0 0-2128-16,0 0-416 0</inkml:trace>
  <inkml:trace contextRef="#ctx0" brushRef="#br0" timeOffset="66688.63">21680 3713 28559 0,'4'-5'2544'0,"3"1"-2032"16,1-1-512-16,0 2 0 0,3 0 1264 0,1 1 144 16,4 0 48-16,-5 1 0 0,0 0-400 0,-1 1-80 15,-1 1-16-15,-2 2 0 0,0-1-560 0,-2 2-112 16,-1 3-32-16,-1 2 0 16,-3 0 0-16,-4 4-16 0,-2-1 0 0,-2 2 0 0,-3 0-240 0,-2 3 144 15,-2-1-144-15,-1 3 128 0,0 0-128 0,0-1 0 16,2 0 0-16,1-3 0 15,2 0 0-15,1-3 0 0,2-1 0 0,4-1 0 0,-2-3 256 0,5 1 80 16,2-1 16-16,2 0 0 0,1-1 32 0,2-2 16 16,1 0 0-16,3-1 0 0,2-1-176 0,1 0-32 0,3-1-16 0,1 0 0 15,4-1-176-15,0-1 0 0,2 0 0 16,2 1 0 0,0 0-608-16,1 0-48 0,1-1-16 0,0 0 0 15,2 0-1856-15,-2-1-368 0,0-2-80 0</inkml:trace>
  <inkml:trace contextRef="#ctx0" brushRef="#br0" timeOffset="67177.13">21849 3475 12895 0,'-6'-8'1152'0,"-2"1"-928"0,-1 1-224 0,0-1 0 15,1 0 2944-15,-1 1 528 0,-2 1 112 0,-1 0 32 0,0 3-2896 16,2 2-576-16,1 2-144 0,-3 2 1392 0,1 1 240 31,-1 2 48-31,0 2 16 0,-2 3-1168 0,-1 2-224 0,-3 2-48 0,0 3-16 0,-5 2-96 0,-2 2-16 16,-5 0 0-16,1 6 0 0,0 3-128 0,1 3 192 0,-2 1-192 16,1 3 192-16,3 1-32 0,-1 0 0 15,2 0 0-15,4-2 0 0,4 0 352 0,3-1 64 16,1 0 0-16,4 0 16 0,2-1 16 0,3-2 0 15,2-1 0-15,4-1 0 0,2-1-208 0,5-2-32 0,3 0-16 0,4-1 0 16,4-4-32-16,4-1-16 0,5-2 0 0,4-1 0 16,4-4-48-16,4-3-16 0,2-3 0 0,0-4 0 31,-1-4-96-31,2-4-16 0,2-4 0 0,2-5 0 0,3-3 0 0,2-7 0 16,2-7 0-16,0-3 0 15,0-7 0-15,-3-4 0 0,0-5 0 0,-5-4 0 16,-1 1-128-16,-5-2 192 0,-8 2-192 0,-4-1 192 15,-6 4 64-15,-8 2 0 0,-7-1 16 0,-6 4 0 16,-6-1 416-16,-7 2 80 0,-7 1 0 0,-5 3 16 0,-4 2-400 0,-4 2-64 16,-3 3-32-16,-5 4 0 0,-5 1-288 0,-2 6 0 15,-3 2 0-15,-1 4 0 16,1 4-416-16,1 5-32 0,2 4-16 0,3 6 0 16,4 6-1344-16,1 5-272 0,2 3-48 0,1 3-16432 0</inkml:trace>
  <inkml:trace contextRef="#ctx0" brushRef="#br0" timeOffset="94773.61">2583 6954 12895 0,'0'0'576'0,"0"0"112"0,0 0-560 0,0 0-128 0,4-4 0 0,0-1 0 16,1 2 1360-16,0 0 240 0,1-2 64 0,-1 1 0 16,1-1-448-16,-1-1-64 0,0 1-32 0,-1-2 0 15,0 0-416-15,-1 0-96 0,0-3-16 0,0 0 0 16,-1-2-272-16,0 0-64 0,-2-3-16 0,0 1 0 15,-2-1-16-15,0-2 0 0,0 1 0 0,-1 0 0 16,-3 0 320-16,1 0 64 0,-1 2 16 0,1 1 0 16,-1 1 48-16,1 2 16 0,-1 2 0 0,3 2 0 15,-1 1-96-15,4 5-16 0,-7 0 0 0,1 3 0 0,1 3-128 0,1 4-48 16,-1 2 0-16,2 4 0 16,0 4-272-16,0 6-128 0,0 3 0 0,1 3 128 0,0 3 0 0,1 4-128 15,-2 4 192-15,3 1-64 0,-2 0-128 0,1 0 128 16,0-1-128-16,0 1 128 0,0-3-128 0,0 0 160 15,1-3-160-15,0-2 160 0,-1-2-160 0,-1-1 192 16,4-2-192-16,-2-3 192 0,-2-1-192 0,2-3 128 16,0-3-128-16,0 0 128 0,0-4-128 0,2-2 0 15,-2-3 0-15,0-1 0 16,0-2-1840-16,0-4-336 0,0-5-80 0</inkml:trace>
  <inkml:trace contextRef="#ctx0" brushRef="#br0" timeOffset="95089.15">2350 7279 23951 0,'0'0'2128'0,"-4"-2"-1696"0,4 2-432 0,0 0 0 16,0 0 1664-16,0 0 240 0,7-3 48 0,0 2 16 15,2 0-1968 1,2 0-304-16,3-1-96 0,3 0-32 0,1-2 736 0,1 1 144 0,2-2 16 0,1-2 16 16,2-2-272-16,0-1-48 0,0 0-16 0,1-2 0 15,0-1-464-15,1-1-80 0,0-1-32 0,-3 2 0 16,0-1-16-16,-2 3-16 0,-4 2 0 15,-2 3 0-15,-2 0 464 0,-2 4 0 0,-3 2 0 0,-3 3 160 0,-1 2 560 0,-2 2 112 16,-2 4 32-16,-1 4 0 0,-1-1-32 0,-2 2 0 16,1 2 0-16,1 1 0 0,0 0-368 0,1 1-80 15,1 0 0-15,1-1-16 0,1-3-64 0,2 0-16 16,2-2 0-16,0-1 0 0,1-1-288 16,1-1 128-16,0-2-128 0,1-1 0 0,0-4 0 0,1-2 0 15,1-2-240-15,0-3 80 16,2-5-1648-16,0-3-336 0,2-3-64 0,-2-5-16 0</inkml:trace>
  <inkml:trace contextRef="#ctx0" brushRef="#br0" timeOffset="95199.31">2891 6950 23039 0,'-13'-2'1024'0,"9"2"192"0,4 0-960 0,-5 1-256 0,-1 1 0 0,6-2 0 31,0 0-1024-31,0 0-256 0,-2 5-64 0,2 2 0 0</inkml:trace>
  <inkml:trace contextRef="#ctx0" brushRef="#br0" timeOffset="95786.75">2983 7119 2751 0,'2'8'256'0,"1"2"-256"0,1 2 0 0,-1-1 0 0,0 0 3824 0,0 1 720 16,-1 0 128-16,0 0 48 0,0 0-2416 0,0-1-496 15,1 0-80-15,-2-2-32 0,0-1-576 0,0-2-112 16,-1-6-32-16,0 0 0 0,0 0-528 0,0 0-128 16,0 0 0-16,0 0-16 0,0 0-32 0,0 0 0 15,1-4 0-15,-1-4 0 16,1-2-144-16,1-1-128 0,2-1 192 0,-2 0-192 0,1 1 0 0,0 1 0 15,1 2 0-15,-1 0 0 0,0 2 0 0,2 2 128 0,-5 4-128 16,6-2 0 0,1 0 256-16,1 2-48 0,-1 1-16 0,0 1 0 0,1 1-192 0,-1 2 176 0,2-1-176 0,1 0 160 15,1 1-160-15,0-1 0 0,1 1 0 0,2-2 0 16,1-1 0-16,1-1 0 16,2 0 0-16,4-1 0 0,3-1 0 0,3-1 0 0,0-1 0 0,1-4 0 15,-2-1-608 1,0-2-48-16,-2-2-16 0,0-2 0 0,-3-1-16 15,-2-1 0-15,-3 1 0 0,-3 1 0 0,-2-1 288 0,-4 3 48 0,-2 1 16 0,-1 0 0 0,-3 2 624 0,-2 3 128 16,-2 1 32-16,-3 2 0 0,-2 2 912 0,-3 2 192 16,-2 2 48-16,-3 5 0 0,0 2-640 0,-2 3-112 15,0 3-16-15,-3 1-16 0,-1 3-304 0,2 0-64 16,1 1-16-16,0 1 0 0,0-1-176 0,4-1-48 31,2 0 0-31,2 0 0 0,4-2-80 0,2-2 0 16,2-2-128-16,4 0 192 0,3-3 16 0,1-3 0 15,2 0 0-15,4-3 0 0,1-3-48 0,4-3-16 16,0-3 0-16,3-3 0 0,-2-5-16 0,2-5-128 16,-1-4 192-16,2-4-64 0,1-5-128 0,0-4 0 15,0-7 0-15,-1-2 0 0,-3-2 0 0,0 0-192 16,-2 1 32-16,-4 4 16 0,-3 2 144 0,-3 5-160 16,-2 6 160-16,-4 2-160 0,-3 5 480 0,-1 3 112 15,-3 4 16-15,0 4 0 0,-3 4 256 0,0 3 64 16,0 5 16-16,-1 2 0 0,0 5-464 0,1 3-80 0,-3 4-32 0,2 3 0 15,1 3-208-15,1 2 0 0,3 1 0 0,0 3 0 16,4 2 0-16,1 1 0 0,1-2 0 16,2 1 0-16,1 0 0 0,3 0 0 0,0 0 0 0,2-1 0 15,1-2-192-15,0-2 192 0,-2-1-192 0,2-5 192 16,1 0-1872-16,2-3-272 0,1-3-48 0</inkml:trace>
  <inkml:trace contextRef="#ctx0" brushRef="#br0" timeOffset="96542.7">4830 7090 4607 0,'0'0'400'0,"0"0"-400"16,0 0 0-16,0 0 0 0,0 0 2560 0,0 0 416 0,-6 3 96 0,0-1 0 15,4-1-960-15,-2-1-192 16,4 0-32-16,0 0-16 0,0 0-176 0,0 0-32 0,0 0-16 0,0 0 0 15,0 0-448-15,7-3-96 0,-2-2-16 0,2 1 0 16,1-1-240-16,-1-1-48 0,1-1-16 0,0 1 0 16,1-2-208-16,-1-1-64 0,0-1 0 0,-2-1 0 15,-2-1-256-15,0-1-64 0,-1 0-16 0,-1 0 0 16,0 1-176-16,-1 1 128 0,-1 0-128 0,0 2 128 0,-1 1-128 16,-1 3 0-16,-3 0 144 0,-1 2-144 0,-3 2 128 0,-1 2-128 15,-1 1 160-15,0 4-160 0,-2 2 192 0,-1 5-64 16,-2 2-128-16,0 1 192 0,-1 4-192 0,2 0 0 15,0 0 0-15,1 1 0 0,3 1 0 0,3-2 0 16,2-2 0-16,3 0 0 0,0-2 160 0,6 1-160 16,1-1 160-16,4-1-160 0,-1-2 0 0,4 0 128 31,4-1-128-31,0-2 0 0,2-3-240 0,1-2-80 0,3-2-32 0,1-1 0 16,0-5-1568-16,3-2-320 0,2-3-64 0</inkml:trace>
  <inkml:trace contextRef="#ctx0" brushRef="#br0" timeOffset="96719.06">5119 6967 24879 0,'0'0'2208'0,"0"0"-1760"16,-3-3-448-16,3 3 0 0,0 0 1488 0,0 0 224 0,0 0 32 0,8 0 16 15,0 1-832-15,3 3-160 0,3 0-48 0,1 1 0 16,0 2-112-16,1 2-32 0,-2-1 0 0,0 1 0 16,0 1-384-16,-2 0-64 0,1 0-128 0,-1 1 176 31,-1 0-528-31,1-1-96 0,0 0-32 0,-1-2-9968 15,-1-2-2000-15</inkml:trace>
  <inkml:trace contextRef="#ctx0" brushRef="#br0" timeOffset="96858.1">5406 6975 7359 0,'-5'0'656'15,"-4"1"-528"-15,-1 1-128 0,-1 3 0 0,-1 1 5456 0,0 3 1072 16,0 2 192-16,1 1 64 16,-1 4-4784-16,1-1-944 0,1 3-192 0,0 0-32 0,1 1-576 0,1 1-128 15,3 0 0-15,-2-2-128 16,2 0 0-16,1 0 0 0,4-3-160 0,0-1 160 15,0-2-2352-15,6-2-336 0,7 2-80 0,5-9-16 0</inkml:trace>
  <inkml:trace contextRef="#ctx0" brushRef="#br0" timeOffset="97267.99">5633 6883 29487 0,'-11'-4'1296'0,"11"4"288"0,-5 0-1264 0,1 2-320 0,-1 1 0 0,0 1 0 15,1 2 2160-15,-2 3 368 16,0 0 80-16,0 5 16 0,1 2-1264 0,-2 3-240 15,-1 2-48-15,1 4-16 0,0 3-544 0,0 5-96 0,1 3-32 0,0 5 0 16,1-1-128-16,0 3-48 16,1-1 0-16,2 0 0 0,0-2-208 0,1 1 0 15,-1-3 0-15,2-4 0 16,2-2 0-16,1-4 0 0,-2-3 0 0,2-3 0 0,1-3 0 0,-2-5-192 0,0-3 16 0,0-2 0 16,-2-9-192-16,0 0-32 0,0 0-16 0,0 0 0 15,3-9 64-15,1-6 16 0,-1-6 0 0,1-5 0 0,1-5 112 0,0-5 32 16,0-6 0-16,-1-2 0 0,2-3 64 0,-1-2 128 15,0 2-208-15,-1 1 80 0,-1 1 128 0,2 2 0 32,-2 3 128-32,1 4-128 0,2 4 304 0,-1 4-16 0,2 4 0 0,1 4 0 0,-1 4-128 0,2 2-32 15,1 3 0-15,1 2 0 0,0 2-128 0,2 3 192 0,2 3-192 0,-2 2 192 16,-1 1-192-16,0 2 0 16,-1 3 0-16,-1 1 128 0,-2 0-128 0,-3 3 0 15,-1 3 0-15,-2 2 0 0,-5 3 0 0,-2 2-192 16,-4 1 32-16,-1 1 16 0,-1 0-112 0,-4-1-32 15,-3-1 0-15,-1-1 0 0,1-4-16 0,-1 0 0 16,1-3 0-16,2-2 0 16,1-4-400-16,0 0-64 0,2-3-32 0,2-1-16192 0</inkml:trace>
  <inkml:trace contextRef="#ctx0" brushRef="#br0" timeOffset="98262.31">5795 7132 13823 0,'0'0'1216'0,"5"-2"-960"0,3 0-256 0,-1-1 0 0,2-2 2992 0,1 1 544 15,0-2 112-15,2-2 32 0,0-1-1440 0,1-1-272 16,0 0-64-16,0-1-16 16,0-1-720-16,0-1-144 0,-1-3-16 0,1-1-16 31,2-1-512-31,-2 1-96 0,-1 0-32 0,-1 3 0 16,-2 2-160-16,0 1-16 0,-3 2-16 0,-1 2 0 0,-2 2 16 0,-3 5 0 15,0 0 0-15,0 0 0 0,0 0 192 0,-2 6 32 16,-3 3 16-16,1 3 0 0,-3 3-224 0,1 0-32 15,-3 6-16-15,1 0 0 0,2 1-144 0,1 0 0 16,1-1 0-16,2-2 0 0,1 0 0 0,2-1 0 16,2-3 0-16,1 1 0 0,3-4 0 0,3-1 0 15,0-3 128-15,4 0-128 0,1-3 0 0,3-3 128 16,2-1-128-16,1-3 128 0,-3-4-128 0,3-2 0 16,2-4 0-16,-1-3 0 0,2-5-192 0,-1-1-32 15,1-4 0-15,-1-1 0 16,-2-3-192-16,-1 1-32 0,-3 2-16 0,-1 2 0 0,-4 3 272 0,-3 3 48 0,-4 4 16 0,-4 2 0 15,-1 3 128-15,-3 3 256 0,-3 2-64 0,-1 5-16 16,-3 4 160-16,-1 2 48 0,-1 3 0 0,-2 4 0 16,0 1-384-16,0 4 128 0,0 3-128 0,-1 1 0 15,2 1 0-15,3-1 0 0,4 0 0 0,1-1 0 0,2-1 0 16,2-1 0-16,2-1 0 0,1-2-128 0,1-3 128 0,5 0 0 16,0-4 0-16,3-3 0 0,0-1 0 0,2-3 0 15,1-2 0-15,4-3 0 0,2-4-128 0,1-3 128 16,2-2-128-16,2-5 128 0,2-4 0 0,4-2 0 15,0-1 0-15,-1-3 0 0,-3-2 0 0,0 3 0 16,-4 2 0-16,-5 3 128 0,0 4-128 16,-1 2 0-16,-2 5 128 0,-1 2-128 0,-2 4 272 0,-1 2-16 15,-1 1 0-15,-3 3 0 0,-3 3-96 0,0 3-32 16,-2 3 0-16,0 3 0 0,-2 0-128 0,-3 2 160 16,-2 1-160-16,0 0 160 0,-3 1-160 0,-1-1 0 15,-1 1 0-15,2-1 0 0,-2-3 0 0,1-1 0 16,-1-1 0-16,1-3 0 0,-1-2 0 0,1-1 0 15,1-3 0-15,0-1 0 0,0-2 0 0,3-1 0 16,5 0 0-16,-5-4-176 16,3-1-272-16,3-4-64 0,3-2-16 0,3-5 0 15,4-1-368-15,4-3-80 0,1-3-16 0,4 0 0 0,-1 0-32 0,3 0 0 16,1-2 0-16,0 3 0 16,0 3-112-16,-3 1-16 0,-1 0-16 0,-1 4 0 0,-3 1 896 0,0 3 272 0,-2 2-128 0,-3 2 128 15,-1 2 256-15,-3 3 112 0,-6 1 16 0,0 0 16 16,0 0 1584-16,4 8 320 0,-3 0 64 0,-2 2 16 15,1-1-1440-15,-3 4-304 0,0 0-48 0,2 2-16 0,-2 1-240 0,0 0-48 16,1 1-16-16,1-1 0 0,1 2-272 0,1-2 0 16,0 0 128-16,4-2-128 0,1-1 0 0,2-1 0 15,-1-2 0-15,3-1 0 16,2-1 0-16,2-2 128 0,4-3-128 0,0-1 0 0,1-5 0 0,1-1-176 16,0-3 0-16,-1-3 0 0,2-3-128 0,0-2-16 15,1-5-16-15,-1-2 0 0,-1-2 112 0,-4 1 32 0,1 1 0 0,-3 1 0 16,-2 1 192-16,-2 1 0 15,-2 4 0-15,-3 2 0 0,-1 3 256 0,-2 2 80 16,-1 3 32-16,-1 5 0 0,0 0 96 0,0 0 32 0,0 0 0 0,-3 5 0 16,-1 4-320-16,1 1-176 15,-1 1 192-15,0 2-192 0,1 2 128 0,0 1-128 0,1 0 0 0,0 1 0 16,1-2 0-16,1 1 0 0,1-2 0 16,1-1 0-16,0-1 0 0,1 0 0 0,1-1 0 0,1-2 0 15,0-1 0-15,1-3 0 0,-1 0 0 16,1-3 0-16,0-2-320 0,-6 0 0 0,7-3-16 0,0-3 0 31,-1-2-336-31,1 0-64 0,-1-3-16 0,1-3 0 0,0 0-1984 16,-2 0-400-16,-2 1-64 0,1 2-11136 0</inkml:trace>
  <inkml:trace contextRef="#ctx0" brushRef="#br0" timeOffset="98685.82">6952 6886 25791 0,'-5'0'2304'0,"0"1"-1856"0,-1 0-448 0,1 1 0 15,-3 2 960-15,0 0 80 16,0 2 32-16,-2 0 0 0,0 2-144 0,1 1-32 16,1 0 0-16,1 2 0 0,0 1-464 0,3 0-112 0,1 1 0 0,2-1-16 15,1 0-304-15,3 0 0 16,1 0 0-16,3 2 0 0,0-2 128 0,2 0-128 16,1-1 0-16,3 0 0 0,3-1 176 0,0-2-176 15,1 0 160-15,0-1-160 0,3 0 160 0,-1 0-160 0,-2 0 160 0,-1-1-160 16,-3 0 368-16,-1-1-32 0,-4 0 0 0,-2-1 0 15,0 0 240-15,-6-4 32 0,0 0 16 0,-1 7 0 0,-4-1 48 16,-1 0 16-16,-2 1 0 0,-3-1 0 16,-3 1-432-16,-2-2-96 0,1 1-16 0,-3-1 0 0,-2 0-320 0,2-2-64 15,-1 0-16-15,3-3 0 16,-1 0-720-16,3-2-160 16,2-1-16-16,1-1-10080 0,2-4-2016 0</inkml:trace>
  <inkml:trace contextRef="#ctx0" brushRef="#br0" timeOffset="98859.35">7212 6895 18431 0,'0'0'816'0,"0"0"160"0,0 0-784 0,3 9-192 15,-2 2 0-15,0 1 0 0,-1 1 3712 0,-1 2 704 0,0 1 144 0,-2 0 32 16,0 2-2880-16,1 1-576 16,-1 0-112-16,-2 2-32 0,0 1-480 0,1-1-112 31,0-1-16-31,1 0 0 0,1-4-256 0,0 0-128 0,1-2 0 0,2-2 128 15,2-2-432-15,0-3-80 0,-3-7-32 0,7 2 0 16,0-4-2560-16,2-4-512 0,1-2-96 0</inkml:trace>
  <inkml:trace contextRef="#ctx0" brushRef="#br0" timeOffset="99001.71">7280 6711 29487 0,'-20'-14'2624'0,"12"8"-2112"0,-1 0-512 0,3 0 0 15,-2 1 1456-15,1 0 176 0,1 2 32 0,0 1 16 0,1 0-1360 16,5 2-320-16,0 0 0 0,-5 3 0 15,3 2-160-15,0 2-16 0,4 2 0 0,0 1-10208 16,2 1-2048-16</inkml:trace>
  <inkml:trace contextRef="#ctx0" brushRef="#br0" timeOffset="99253.24">7437 7005 30351 0,'-6'15'1344'0,"5"-6"272"0,1 1-1296 0,0 2-320 16,2 1 0-16,0 0 0 0,0 2 784 0,0-1 96 15,2-2 16-15,0 1 0 0,0 1 320 0,3-3 80 16,1-2 16-16,3 0 0 0,2-1-528 0,-1-3-96 16,0 0-32-16,0-3 0 0,0-1-288 0,1-2-64 15,0-2-16-15,1-2 0 0,-1-2-64 0,0-3-16 16,0-2 0-16,-1-4 0 0,-2-1 64 0,-1-3 16 0,-2-2 0 0,-3 0 0 16,-2-1-96-16,0 1 0 15,-4 1-16-15,-1 1 0 0,-6 4 16 0,-1 2 0 0,-2 2 0 0,-1 3 0 31,-1 3-192-31,-2 0 0 0,0 3 0 0,-1 2-176 32,0 3-1184-32,-2 3-240 0,1 2-64 0,3 3-10544 0,2 2-2112 0</inkml:trace>
  <inkml:trace contextRef="#ctx0" brushRef="#br0" timeOffset="99745.82">7765 7186 27647 0,'0'0'2448'0,"0"0"-1952"15,6 1-496-15,1-1 0 0,-1 0 2208 0,1 0 352 16,-1 0 64-16,-1 0 0 0,1-2-1152 0,-1 0-224 16,1-1-48-16,0-2-16 0,1 2-592 0,2-2-112 15,-1-3-32-15,1 0 0 0,1-2-288 0,1 1-160 16,2-2 160-16,2-1-160 0,-2 0 128 0,1 0-128 16,1 0 0-16,1 1 144 0,-2-1-144 0,0 2 0 0,1 2 0 0,-2 2 0 15,-2 1 0-15,0 4 0 0,0 2-128 0,-2 2 128 16,0 0-144-16,-2 2 144 0,1 2-192 0,-1 1 192 15,-3 0-160-15,1 2 160 0,1 0-128 0,-1 0 128 16,2-1 0-16,1-2-160 0,-1-2 160 0,3-1 0 16,1 1 0-16,0-3-128 0,0-2 128 0,1-2 0 15,2-1 0-15,-2-3 0 0,0-2 0 0,1 0 0 16,1-2 0-16,1-1 144 0,-2-3-144 0,0 0 128 16,-1-2-128-16,-1-2 0 0,-1-1 0 0,-1 2 0 15,-3 2 0-15,0 3 0 0,-2 1 0 0,0 3 0 0,-3 1 0 0,0 1 0 16,-1 6 0-16,0 0 0 0,0 0-192 0,0 0 0 15,-3 9-16-15,0 2 0 16,2 4-304-16,0 1-48 0,1 2-16 0,0 0 0 16,1 1 80-16,1 0 16 0,1-1 0 0,1 1 0 0,-1-2 304 0,2-3 176 15,0-1-192-15,2-1 192 0,-1-1 0 0,2 0 0 16,0-3 0-16,0-1 0 0,-1-3 400 0,-1-1 48 16,-6-3 0-16,0 0 0 0,0 0 256 0,0 0 64 0,0 0 16 0,0 0 0 15,0 0-64-15,0 0-16 16,-5-5 0-16,-2 1 0 0,-2 1-368 0,-2 1-80 15,0 1 0-15,-1 1-16 16,-1 1-592-16,-1 0-112 0,0 2-32 0,-1 2 0 16,0 0-2800-16,1 1-560 0</inkml:trace>
  <inkml:trace contextRef="#ctx0" brushRef="#br0" timeOffset="100303.73">9986 6810 24639 0,'-6'-21'1088'0,"3"11"240"0,-2-2-1072 0,3-1-256 16,1-1 0-16,1-2 0 0,3 1 1200 0,-2-3 176 15,2-1 32-15,1 1 16 0,-1-1-336 0,2-1-64 0,-2 1 0 0,1-1-16 16,1 0-304-16,-2 1-64 0,0 3-16 0,0 0 0 0,-1 2 16 0,-1 2 0 16,-1 2 0-16,0 2 0 0,0 3 48 0,0 2 16 15,0 3 0-15,0 0 0 0,0 0-272 0,-6 4-48 16,1 3-16-16,-1 5 0 16,1 3-160-16,-1 5-16 0,0 2-16 0,0 3 0 15,1 4-176-15,0 3 128 0,1 2-128 0,1 3 128 0,-1 2-128 0,2 0 0 16,1 2 0-16,1 1 0 0,0 1 0 0,1 0 0 31,0 0 0-31,0-1 128 0,2 0-128 0,-1 0 0 0,0-1 0 0,0-3 0 0,2-3 128 0,-2-2 0 16,-1-3 0-16,0-2 0 0,0-3-128 0,-1-1 0 31,-1-3 0-31,-2-2 0 0,-1-4-288 0,1-3-96 16,-1-2 0-16,-1-3-16 15,0-3-2544-15,-2-3-496 0,1-4-96 0</inkml:trace>
  <inkml:trace contextRef="#ctx0" brushRef="#br0" timeOffset="100648.05">9779 7146 32255 0,'-8'-5'2864'0,"0"1"-2288"0,1-2-576 0,1 1 0 16,3-2 1344-16,2 2 176 0,3-1 16 0,2 2 16 15,5-1-720-15,3 1-160 0,4-1-32 0,3-2 0 16,5-1-432-16,2-1-80 0,4 2-128 0,4-1 176 16,2 0-176-16,3 0 0 0,0 0 0 0,1 0 0 15,-3 0-512-15,-2 3 32 0,-3-1 0 16,-4 4 0-16,-4 1 128 0,-4 2 32 0,-4 3 0 0,-3 1 0 0,-3 3 64 15,-3 1 0-15,-3 0 16 0,-1 4 0 0,-3 1 240 0,-2 0 0 16,-1-1 0-16,1 1 0 0,1 0 352 0,1-1-32 16,-1-1-16-16,1 0 0 0,1-2 80 0,1-2 32 15,1-2 0-15,3-1 0 0,-6-5-80 0,6 2-16 16,3-2 0-16,1-2 0 0,1-4-64 0,0 0 0 16,-1-2-16-16,0-3 0 0,-1-5-48 0,0-2-16 0,-2-1 0 0,-1-2 0 15,-1 0-16-15,-1-1 0 16,-3-1 0-16,-1 1 0 0,-4 1-160 0,0 4 192 15,-2 1-192-15,0 3 192 0,-2 1-192 0,-1 3 0 0,-1 2 0 0,-3 2 128 16,2 3-256-16,0 2-64 0,0 2-16 0,1 3 0 31,2 0-544-31,1 2-96 0,0 2-32 0,3 2-11120 0,2 2-2224 0</inkml:trace>
  <inkml:trace contextRef="#ctx0" brushRef="#br0" timeOffset="100915.83">10584 6909 18431 0,'0'0'1632'0,"0"0"-1312"0,0 0-320 0,8 0 0 16,-8 0 3728-16,10 2 688 0,-2 2 128 0,1 1 16 16,-1 2-2496-16,0 2-496 0,-1 2-96 0,1 3-32 0,1 1-688 0,-3 4-144 15,0-1-32-15,-2 0 0 0,0 2-288 0,-3 0-64 16,-2 0-16-16,1 1 0 0,-2-3-208 0,1 0 144 16,-2-3-144-16,1-2 128 0,2-3-128 0,0-2 192 15,1-2-192-15,-1-6 192 0,0 0-192 0,0 0 192 16,0 0-192-16,7-7 192 0,0-4 80 0,2-4 32 15,-2-5 0-15,0-4 0 0,1-2-96 0,2 0-16 16,2-3 0-16,1 2 0 0,2 1-192 0,-2 4 0 16,2 3 0-16,-1 1 0 0,1 4 0 0,-2 2 0 15,1 3 0-15,2 2 0 0,-1 4-320 0,1 2 0 16,-1 1 0-16,-2 2-12960 16,1 1-2592-16</inkml:trace>
  <inkml:trace contextRef="#ctx0" brushRef="#br0" timeOffset="101450.98">12253 6491 38127 0,'0'0'1680'0,"0"0"368"0,0 0-1648 0,0 0-400 0,0 0 0 0,0 0 0 16,-1 6 512-16,1 1 0 0,0 4 16 0,2 5 0 15,-1 1 48-15,1 5 16 0,0 4 0 16,3 2 0-16,-1 4-256 0,1 1-48 0,0 2-16 0,1 1 0 16,0-1-80-16,2-1-32 0,1-1 0 0,-1-1 0 15,1-4-160-15,1-1 0 16,-1-4 0-16,0-1 0 0,0-5 0 0,-1-2 192 0,1-5-64 0,-1-4 0 15,0-2 304-15,-1-3 48 0,3-4 16 0,-1-1 0 0,0-6-96 0,1-4-16 16,1-5 0-16,1-5 0 0,1-5-192 16,1-4-32-16,-2-3-16 0,3-5 0 0,-3-2-144 0,-1 2 0 15,-1 1 0-15,-3 4 0 0,-1 2 0 0,-2 4 0 16,-2 4 0-16,1 4 0 31,-2 3-400-31,0 3-16 0,-1 4 0 0,1 4 0 0,-1 1-1728 0,0 7-352 0,0 0-64 0,0 0-15392 0</inkml:trace>
  <inkml:trace contextRef="#ctx0" brushRef="#br0" timeOffset="102033.23">13107 6655 26719 0,'0'0'1184'0,"2"-5"240"0,-2-3-1136 0,1 0-288 16,1 0 0-16,1 1 0 0,3-1 1808 0,0-1 304 31,4 3 64-31,0 0 16 0,1 2-848 0,0 0-160 0,3 2-32 0,1 2-16 0,-2 4-512 0,0 0-112 16,0 3 0-16,-1 1-16 0,-1 3-256 0,-2 3-48 31,-2 1-16-31,-2 1 0 0,0 2-176 0,-4 1 160 0,-5 1-160 0,0 0 160 0,-1 2-160 0,-2 0 0 16,-1 0 0-16,-1-1 0 0,1-2 0 15,0-2 0-15,0-5 0 0,2-1-176 0,0-3 176 0,2 0 0 16,4-8 0-16,0 0 128 0,0 0 0 0,0 0 0 15,0 0 0-15,0 0 0 0,3-5-128 0,3-5 0 16,2-3 128-16,3-4-128 0,3-4 0 0,2-2 0 16,3-2 0-16,1-3 0 0,0-3-192 0,1 1 32 15,0-1 16-15,-3 2 0 0,-3 3 144 0,-2 4 0 0,-2 4 0 16,-2 5 0-16,-3 2 288 0,-2 3 96 0,-1 3 0 0,-3 5 16 31,0 0 112-31,0 0 0 0,0 0 16 0,-3 8 0 0,-1 3-224 0,-1 2-48 0,1 2-16 16,1 3 0-16,-3 0-240 0,2 2 0 0,0 0 0 0,2 0 0 0,1-1 0 0,2-1 0 15,1 0 0-15,3-1 0 0,0 0-160 16,2-3 160-16,2-2-128 0,1-2 128 16,1-1-608-16,3-2-32 15,1-2-16-15,3-3 0 16,0-2-688-16,1-1-144 0,1-2-32 0,0-5-10224 0,0-2-2048 0</inkml:trace>
  <inkml:trace contextRef="#ctx0" brushRef="#br0" timeOffset="102284.64">13774 6423 25791 0,'-7'-4'2304'0,"2"-1"-1856"16,1 1-448-16,0 0 0 0,4 4 2352 0,0 0 368 16,0 0 80-16,0 0 16 0,0 0-1856 0,0 0-352 15,0 0-80-15,5 7-16 0,1 1 64 0,2 2 16 16,0 2 0-16,-1 3 0 0,1 2-64 0,1 4-16 16,-1 3 0-16,-3 1 0 0,-1 1-192 0,-1 2-32 31,-3 2-16-31,-4-1 0 0,-3 3-112 0,-4 2-32 0,-4 2 0 0,-1-1 0 0,-2-2-128 0,0 0 0 0,-1-1 0 0,-1-3 0 15,-2-1-192 1,1-3-128-16,0-2-32 0,1-1 0 31,-2-1-224-31,3-2-64 0,-1-6 0 0,0-2 0 16,4-2-1280-16,-3-5-256 0,1-3-48 0,-2-3-8192 0,1-6-1632 0</inkml:trace>
  <inkml:trace contextRef="#ctx0" brushRef="#br0" timeOffset="102490.27">13100 6449 18431 0,'-8'-1'1632'0,"-1"0"-1312"16,0 2-320-16,1 1 0 0,-1 2 3280 0,0 1 592 16,0 3 112-16,0 4 32 0,1 5-2288 0,-1 2-448 15,-1 7-80-15,1 1-32 0,-1 3-304 0,1 3-64 16,1 1-16-16,1 3 0 0,2 3-320 16,1 0-64-16,3-2-16 0,2 1 0 0,4-1-192 0,1 1-64 15,2-3 0-15,0-2 0 0,-1-2-128 0,3-4 0 16,1-2 0-16,4-5 0 15,-2-4-384-15,4-2-144 0,3-6-48 0,3-4 0 16,4-5-2192-16,1-3-448 0</inkml:trace>
  <inkml:trace contextRef="#ctx0" brushRef="#br0" timeOffset="102851.39">12374 6259 32255 0,'-6'-3'2864'0,"0"1"-2288"16,-1-1-576-16,2 1 0 0,5 2 1312 0,0 0 160 15,-7-2 16-15,7 2 16 0,0 0-368 0,0 0-80 16,0 0-16-16,8 0 0 0,3 0-528 0,3 1-96 16,4 0-32-16,4 0 0 0,3 1-208 0,1-2-48 15,2-1-128-15,-1-1 192 0,1-1-192 0,-1 0-160 16,1-1 32-16,-2 1 0 15,-2 0-1392-15,-1 0-272 0,-2 1-48 0,-5 2-9696 0,-1 0-1952 0</inkml:trace>
  <inkml:trace contextRef="#ctx0" brushRef="#br0" timeOffset="104888.98">15408 6634 21135 0,'0'0'928'0,"0"0"208"15,-3-5-912-15,0-1-224 0,0 1 0 0,-2-1 0 0,1 0 1152 0,-2-1 192 16,1 0 48-16,-1 1 0 0,-2-1 160 0,-1 2 48 16,0 0 0-16,0 2 0 0,-1 1-576 0,0 2-96 15,-1 1-32-15,0 3 0 0,0 3-128 0,-1 3-16 16,-1 2-16-16,0 1 0 0,0 2-224 0,-2 3-32 0,1 1-16 0,1 1 0 16,2-1-144-16,1 1-48 15,0 0 0-15,2-1 0 0,2-3-144 0,1 2-128 16,3-2 144-16,1-1-144 0,1-2 128 0,2-2-128 15,3-2 0-15,1-2 0 0,3-1 0 0,2-2 0 0,2-3 0 0,4-2-160 32,-2-3-208-32,3-3-32 0,-1-2-16 0,1-2 0 0,0-3 48 0,0-2 16 0,1-2 0 0,-1-2 0 15,-3-1 176-15,-1 0 48 16,-2 0 0-16,-1 3 0 0,-2 0 128 0,-1 4 0 0,-3 2 0 0,-1 3 0 0,-2 2 528 0,-2 7 48 16,0 0 0-16,0 0 0 0,0 0-48 0,0 0 0 15,-1 7 0-15,0 2 0 0,0 1-336 0,0 2-192 31,-2 1 192-31,2 1-192 0,0 2 0 0,1-1 0 0,0 2 0 0,0-2-192 16,2-1-448-16,2-1-96 0,0-2-16 0,3-1 0 16,-1-1-1936-16,3-3-400 0,2-2-80 0</inkml:trace>
  <inkml:trace contextRef="#ctx0" brushRef="#br0" timeOffset="105489.85">15725 6658 27231 0,'0'0'1216'0,"0"0"240"0,0 0-1168 0,0 0-288 16,-2 7 0-16,0 2 0 0,0 1 1152 0,0 1 192 15,-1 0 16-15,1 1 16 0,-1 0-384 0,0 0-80 16,-2 1-16-16,2 0 0 0,-1-2-256 0,1-1-64 0,0-1-16 0,2-2 0 16,1-7 16-16,0 0 0 15,0 0 0-15,0 0 0 0,0 0-64 0,0 0-16 16,0 0 0-16,5-6 0 0,2-2-240 0,1-1-64 0,-1-2 0 0,2-3 0 16,1-1-192-16,1-2 0 0,1 1 0 0,1-1 0 15,0 2 0-15,0 2 0 0,0 3 0 0,-1 2 0 16,0 3-160-16,-1 1 160 0,0 4-128 0,0 4 128 0,-1 1-192 0,0 3 64 15,0 2 0-15,0 0 0 0,1 0-48 0,0 1 0 16,1 1 0-16,0-1 0 31,1-1-288-31,1 0-64 0,1-3-16 0,2 0 0 0,2-3-1488 0,2-2-288 16,2-2-64-16,0-2-16 0,1-2 1248 0,-1-2 240 0,-3-1 48 0,-1-3 16 0,-1-2 384 0,-2-3 80 16,-1 0 0-16,-1 0 16 0,-3-2 368 0,-1-1 0 15,-3-1 0-15,-1 0 0 0,-5 1 368 0,-1 3-16 16,-2 1 0-16,-4 2 0 0,-3 2 1440 0,1 1 304 15,-2 3 48-15,-1 4 16 0,-3 3-592 0,2 4-112 16,-1 1-32-16,-1 4 0 0,-3 1-800 0,2 3-176 16,0 2-16-16,-1 1-16 0,0 3-240 0,0 0-48 0,2 1-128 0,2 0 192 31,2 0-192-31,3-1 0 0,3-2 0 16,3 0 0-16,2-2 0 0,3-1 0 0,4-4 0 0,2-3 0 15,1-2 0-15,3-3-128 0,3-2 128 0,1-3-208 16,1-4-16-16,0-4 0 0,0-4 0 0,-1-3 0 15,2-5 64-15,0-5 16 0,1-3 0 0,-1-4 0 16,-3-5 144-16,1-2 0 0,-3 2-144 0,-1-1 144 16,-3 3 0-16,-2 3 0 0,-3 3 0 0,-3 7 0 0,-2 3 608 0,-2 4 144 15,-1 4 16-15,-1 4 16 16,-2 4 144-16,-1 4 32 0,-1 4 0 0,0 6 0 0,0 4-560 0,0 3-96 16,0 5-32-16,2 4 0 0,2 1-272 0,-1 4 0 15,3 2 0-15,0 1 0 0,0 0 0 0,2-2 0 16,2 1 0-16,2-1 0 0,0-2-272 0,3-3-16 15,-1-2 0-15,3-2 0 16,-1-2-1440-16,4-4-304 0,0-5-48 0,3-4-16288 0</inkml:trace>
  <inkml:trace contextRef="#ctx0" brushRef="#br0" timeOffset="106244.18">17682 6167 31327 0,'0'0'2784'0,"-4"1"-2224"16,-2 0-560-16,2 3 0 0,0 3 560 0,0 2 0 15,2 1 0-15,0 2 0 0,0 3-16 0,-2 3 0 16,1 0 0-16,0 3 0 0,1 2 112 0,-1 0 32 15,1 2 0-15,-1 5 0 0,1-3-384 0,0-2-80 16,0-2-16-16,2-2 0 0,2-1-80 0,-1-4 0 16,1-2-128-16,1-3 192 0,-1-4 192 0,-2-7 16 15,0 0 16-15,0 0 0 0,0 0-80 0,8-5-16 16,-2-5 0-16,1-4 0 0,2-5-192 0,1-2-128 16,0-4 160-16,1-5-160 0,0-4 128 0,1-2-128 0,-1-2 0 0,0 2 144 15,-2 1-144-15,0 2 0 16,-2 2 0-16,1 5 128 0,-1 5 48 0,-2 3 0 0,-1 5 0 0,0 4 0 15,-1 5 80-15,-3 4 32 0,0 0 0 0,7 6 0 16,-1 5-128-16,1 4-32 0,-2 1 0 16,1 3 0-16,0 2-128 0,0 2 0 0,-1 1 0 0,2 1 0 15,1 2 0-15,-2-1 0 0,1-1 128 16,0 0-128-16,-2-2 0 0,2-2 0 0,0-3 0 0,1-1 0 16,0-4 0-16,-1-2 128 0,2-2-128 0,-1-4 128 15,-1-1-128-15,0-4 128 0,3-3-128 0,0-1 128 16,0-4-128-16,1-4 0 0,1-4 0 0,1-4 128 0,3-4-128 15,-1-4 0-15,0-3 0 0,1-1 0 0,-2-2 0 16,0 4 0-16,0 1 0 0,-2 5 0 0,-1 3 0 0,-1 3 128 16,-2 4-128-16,-1 4 0 0,-1 3 256 0,-1 3-48 15,-5 4 0-15,0 0 0 0,7 6-80 0,-3 2 0 16,0 2-128-16,1 5 192 0,-2 1-192 0,0 3 0 16,1 1 0-16,-1 2 0 0,1 1 0 0,0 1 0 15,0 0 0-15,2 0 0 0,-1 0 0 0,2 0-128 16,-1-2-16-16,2-2 0 15,1-1-560-15,2-1-128 0,2-3 0 0,1-2-16 16,2-2-2128-16,2-3-416 0,3-1-96 0</inkml:trace>
  <inkml:trace contextRef="#ctx0" brushRef="#br0" timeOffset="106654.76">18791 6170 30399 0,'2'-11'2704'0,"-2"11"-2160"0,0-7-544 0,3 1 0 16,1-1 1296-16,3 2 160 15,-1 0 16-15,4 3 16 0,-1 1-480 0,2 2-112 0,1 1 0 0,0 2-16 16,-1 1-352-16,0 3-64 0,0 3-16 0,-2 1 0 16,-3 2-240-16,0 3-48 0,-2 0-16 0,0 3 0 15,-3 1 0-15,-1 1 0 0,-2 1 0 0,-3 0 0 0,0 0-144 16,-1 0 0-16,0-3 144 0,0 0-144 0,1-2 144 0,-2-3-144 16,3-2 192-16,0-2-192 0,3-3 0 15,1-8 0-15,0 0 0 0,0 0-192 0,0 0 192 0,6-1 0 16,0-4 0-16,3-3 0 0,0-6-256 0,2-2 32 15,0-5 16-15,3-2 0 0,2-4 64 0,0-1 16 16,-2-2 0-16,2 2 0 0,-2 1 128 0,-1 2-208 16,-2 4 80-16,-1 3 128 0,-1 4 0 0,-1 3 0 15,-3 3 0-15,0 3 192 0,-3 0 192 0,-2 5 64 16,0 0 0-16,0 0 0 16,0 0 0-16,-5 7 16 0,1 2 0 0,-2 1 0 0,1 2-192 0,-2 2-32 15,2 2-16-15,-1 0 0 0,2 2-224 0,1-1 0 0,3 1 128 0,0-1-128 16,0 2 0-16,1-1 0 0,2-3 0 0,1-1 0 15,1 0 0-15,3-2 0 0,1-1 0 0,1-2 0 32,4-1-448-32,0-1-16 0,2-3-16 0,3 0 0 15,3-3-1392-15,2-2-288 0,2-3-48 0,0-2-14592 0</inkml:trace>
  <inkml:trace contextRef="#ctx0" brushRef="#br0" timeOffset="106909.68">19456 5998 17503 0,'-10'-15'768'0,"5"9"176"0,1 0-752 0,1-1-192 0,0 1 0 0,1-1 0 0,1 2 3840 0,1 5 720 16,0 0 160-16,0 0 16 0,0 0-3024 0,6-3-624 31,-1 3-112-31,3 3-16 0,1 2-320 0,-1 3-64 0,0 3-16 0,0 3 0 0,1 4-16 0,-1 3 0 16,0 3 0-16,0 2 0 0,-2 4-32 0,0 2-16 0,-3 2 0 0,-2 2 0 15,-2 3-208-15,-2 0-32 16,-3 1-16-16,0-1 0 15,-2 1-112-15,-2 0-128 0,-3-2 176 0,0 0-176 0,-4-2-144 0,1-3-144 0,-2-3-32 0,-1-3 0 32,-6-3-384-32,-1 0-96 0,-3-4-16 0,-1-1 0 31,-1-3-1248-31,-1-1-256 0,0-3-48 0,0-4-13440 0</inkml:trace>
  <inkml:trace contextRef="#ctx0" brushRef="#br0" timeOffset="107161.08">18794 6010 36863 0,'-7'-4'3264'0,"-1"1"-2608"16,0 1-528-16,1 0-128 0,-2 1-128 0,-1 2-64 16,-1 3-16-16,0 2 0 0,-1 4 816 0,0 6 160 15,-1 3 48-15,0 6 0 0,1 3-176 0,2 5-48 16,1 5 0-16,-1 2 0 0,2 4-336 0,4 1-80 15,1-1-16-15,4 0 0 0,4-1-160 0,3-2 0 16,0-2 0-16,4-3 0 0,4-1 0 0,0-2 0 16,2-3 0-16,3-4 0 15,3-4-1216-15,4-3-240 0,1-5-32 0,3-5-15536 0</inkml:trace>
  <inkml:trace contextRef="#ctx0" brushRef="#br0" timeOffset="167446.41">3521 7901 5519 0,'0'0'496'0,"0"0"-496"0,0 0 0 0,6-2 0 0,1 0 1680 0,1 1 240 31,-1 0 64-31,2-1 0 0,1-1-1696 0,1 1-288 0,1 1-144 0,3-1 16 0,0 0 128 0,3-2 0 16,-1 0 0-16,4 1 0 0,1 0 0 0,2 1 0 15,0-1 0-15,3 1 0 0,0 0 288 0,0-1-16 16,-3 0 0-16,0 1 0 0,0-1-80 0,1 0 0 16,0 0-16-16,0 1 0 0,2 1 16 0,0 1 16 15,3 0 0-15,1 1 0 16,2-1-208-16,1 0 0 0,2 0 0 0,0 0 0 0,-1 0 0 0,2-1 128 16,-1-1-128-16,16 0 144 0,-8 1-144 0,-1 1 0 15,-3-1 0-15,3 2 0 0,2 2 0 0,-12-2 0 16,6-1 0-16,0 0 0 0,0 0 0 0,1 1 0 15,-1 0 0-15,3 0 0 0,1 0 0 0,2 1 0 16,1-1 0-16,3 2 0 0,0-1 0 0,-2-1 0 31,-2 0 0-31,1 0 128 0,-1 0 32 0,1 0 0 16,-1 1 0-16,3 1 0 0,3 0 112 0,1-1 32 0,-1 0 0 0,0-1 0 0,-3 1 112 0,1-1 32 16,-1 0 0-16,2 1 0 0,1 1-256 0,3 1-64 0,-1-2 0 0,-1 1 0 15,-4-2-128-15,1 0 0 0,-1-1 0 31,1 2 128-31,2 2-128 0,2 0 0 0,2-1 0 0,0 1 0 16,0-1 0-16,-3-1 0 0,-2 0 0 0,2 1 128 0,2 0-128 16,2 0 0-16,2 1 0 0,2-1 0 0,-2-1 0 0,-1 0 0 15,-1-1 0-15,2 2 128 0,1-1 32 0,0 2 0 16,3-1 0-16,-2 0 0 0,-1-2 96 16,-1-1 0-16,0 0 16 0,2 1 0 0,1 1-144 0,1 0-128 15,2 0 192-15,-3 0-192 0,-1-4 160 0,0 2-160 16,-2 2 128-16,4-1-128 0,2 0 0 0,1-1 128 15,1-1-128-15,-1 1 0 0,-3-1 0 0,2 1 128 16,1 0-128-16,3 1 0 0,1-1 0 0,1-1 0 16,-3-3 0-16,1 2 0 0,-1 1 160 0,2 0-160 15,3 1 192-15,-2-1-192 0,0-3 256 0,-1 1-64 16,-1 1-16-16,3 1 0 0,0 0-16 0,1 0 0 16,-3-3 0-16,0 1 0 0,-3 1-160 0,2 0 128 15,3-1-128-15,-2 1 128 0,3-1-128 0,-3 0 0 0,-2-1 144 0,-1 1-144 16,0 0 128-16,3 1-128 15,4-1 128-15,-1 1-128 0,-2-1 208 0,0 0-16 0,-1 0-16 0,3 2 0 16,2-1 128-16,-1-1 16 0,0-1 16 0,-4 2 0 16,2 0-64-16,1 1-16 0,3 1 0 0,0-1 0 15,0 0-128-15,-2 0-128 0,0 0 144 0,1-1-144 16,1 2 144-16,-1-1-144 0,0-1 128 0,-1 1-128 16,-2 1 0-16,2 0 0 0,0-1 0 0,2 1 0 15,1-1 0-15,-2 0 0 0,-4-1 0 0,1 0 0 16,0 4 0-16,1-2 0 0,2-3 0 0,-1 1 0 15,0-1 128-15,-1 0-128 0,-1 0 128 0,2 1-128 0,4-1 288 0,-1 0-32 16,-2-2 0-16,-3 2 0 0,-1 1-16 0,2-1-16 16,4 0 0-16,0 1 0 0,-2-2-96 0,-3 1-128 15,0 0 176-15,1 1-176 0,4 0 128 0,1-1-128 16,-2 0 0-16,0 1 0 0,-3 0 128 0,4 0-128 16,5-1 0-16,-3 1 0 0,-2 0 0 0,0 0 0 15,-3-2 0-15,4 2 0 0,4 0 0 0,-2 0 0 16,0-1 0-16,-3-1 0 0,-2 0 128 0,1 1-128 15,5-1 0-15,-2 0 0 0,-2-1 0 0,-2 1 0 0,-1 1 0 0,4-1 0 16,2 1 128-16,-1 0-128 0,-2-2 0 0,-1 1 0 16,-2 1 0-16,3-1 0 0,3 1 128 0,0 0-128 15,0 1 0-15,-4-1 0 0,0 2 128 0,2 0-128 16,3-1 976-16,-1 1 144 0,-1-1 32 0,-2 1 0 31,2-2-1696-31,-1 2-336 0,1 1-64 0,-2 0-16 0,-2-1 784 0,-4 0 176 16,0-1 0-16,1 1 0 0,1 0 0 0,-4 1 0 15,-4 0 160-15,-4-1-160 0,-3-3 288 0,-3 1-32 0,-3 1 0 16,0-1 0-16,-1-1 96 0,-3 1 16 0,-1 1 0 0,-9-2 0 16,-3-1 464-16,-4 1 112 0,-5-2 16 0,-4 1 0 0,-2-1-256 0,-5 1-64 15,-2-2 0-15,-2 1 0 0,-2 1-224 0,-2-1-48 16,0 1-16-16,-1 1 0 0,1-1-352 0,-6 5 0 16,4-3-192-16,-4 3 64 15,5-3-2112-15,-5 3-432 0,3-5-80 16</inkml:trace>
  <inkml:trace contextRef="#ctx0" brushRef="#br0" timeOffset="168535.62">3047 8934 13295 0,'0'0'576'0,"3"-4"144"0,-1-1-576 0,0 1-144 15,1 0 0-15,-3 4 0 0,1-7 1344 0,0 2 256 16,-1 5 32-16,0 0 16 0,0-6-768 0,0 6-160 16,0 0-16-16,0 0-16 0,0 0-448 0,0 0-96 15,0 0-16-15,0 0 0 0,0 0-352 0,3 7-80 16,0 0-16-16,1 2-9216 0</inkml:trace>
  <inkml:trace contextRef="#ctx0" brushRef="#br0" timeOffset="168676.66">3161 9156 14223 0,'0'0'624'0,"0"0"144"0,0 0-624 0,0 8-144 0,-1-1 0 0,1-1 0 16,-2 2 848-16,1 1 144 0,0 0 32 0,0 1 0 15,-1 1-640-15,1 1-112 0,-1 1-16 0,1 2-16 0,0 3-96 0,0 2-16 16,-1 1 0-16,-1 2-8592 16</inkml:trace>
  <inkml:trace contextRef="#ctx0" brushRef="#br0" timeOffset="168818.84">3189 9754 10127 0,'0'0'448'0,"0"0"96"0,0 0-544 0,0 8 0 16,-1-1 0-16,1 1 0 0,0-1 2032 0,-2 1 288 15,0 1 64-15,0 2 16 0,0 0-1616 0,1 1-320 16,0 1-64-16,0 1-16 0,-2 0-384 0,2 1 0 16,-1 2 0-16,1 0-5888 15,-1 2-1280-15</inkml:trace>
  <inkml:trace contextRef="#ctx0" brushRef="#br0" timeOffset="168975.81">3194 10262 11055 0,'0'0'976'0,"0"9"-784"16,0 1-192-16,0 1 0 0,-1 1 1840 0,1 1 320 15,0 1 64-15,0 2 16 0,-1 1-544 0,1 2-96 0,0 0-32 0,1 1 0 16,-1 0-800-16,1 2-144 16,1 0-48-16,-2 13 0 0,1-7-400 0,1 0-176 0,-2-2 128 0,2-1-128 15,-2-2 0-15,2-1 128 0,0-2-128 0,-1-7 0 16,0 2 0-16,2-1 0 0,-3 0 128 0,2 0-8176 15,0-2-1616-15</inkml:trace>
  <inkml:trace contextRef="#ctx0" brushRef="#br0" timeOffset="169655.26">3067 9019 6447 0,'0'0'576'0,"0"0"-576"0,0 0 0 0,0 0 0 16,0 0 1936-16,0 0 288 0,0 0 48 0,0 0 16 0,0 0-1648 0,0 0-336 16,0 0-64-16,7-1-16 15,2 0-368-15,1 0-80 0</inkml:trace>
  <inkml:trace contextRef="#ctx0" brushRef="#br0" timeOffset="169815.13">3445 8974 11967 0,'0'0'1072'0,"0"0"-864"16,0 0-208-16,0 0 0 0,4-3 2256 0,-4 3 416 16,6-3 80-16,-6 3 0 0,5-2-1664 0,-5 2-352 15,7-1-64-15,-7 1-16 0,7-1-528 0,0 1-128 0,2 0 0 0,-2 1 0 32,0-3-768-32,2 2-192 0,4-1-48 0,-1 0 0 0</inkml:trace>
  <inkml:trace contextRef="#ctx0" brushRef="#br0" timeOffset="169933.34">3915 8919 15951 0,'0'0'704'0,"0"0"144"0,0 0-672 0,0 0-176 0,0 0 0 0,0 0 0 0,0 0 560 0,0 0 80 15,0 0 0-15,0 0 16 0,0 0-656 0,0 0 0 32,0 0-176-32,5-2-7840 15</inkml:trace>
  <inkml:trace contextRef="#ctx0" brushRef="#br0" timeOffset="170233.84">3367 8971 8287 0,'0'0'368'0,"0"0"80"0,0 0-448 0,0 0 0 0,0 0 0 0,0 0 0 16,1-6 2240-16,-1 6 352 0,4-4 80 0,2 0 16 16,0 1-1280-16,2 0-240 0,0 1-48 0,1-1-16 15,-1 1-400-15,3 0-64 0,-1 0-32 0,0 0 0 16,1 0-368-16,1 1-80 0,0 0-16 0,3 0 0 15,0 1-592-15,3-1-128 0,-1 0-32 0</inkml:trace>
  <inkml:trace contextRef="#ctx0" brushRef="#br0" timeOffset="170383.15">4305 8881 20271 0,'12'-5'1792'0,"-6"3"-1424"15,0 1-368-15,1-2 0 0,-3 1 320 0,2 0-16 16,-1 1 0-16,1 0 0 0,-6 1 96 0,6 0 32 15,1 0 0-15,1-1 0 0,2 1-240 0,-2 0-32 0,3-1-16 0,3 1 0 32,0 0-464-32,4 0-112 0,0-1-16 0,4 1 0 15,2 1-720-15,4 1-160 0,3-1-16 0</inkml:trace>
  <inkml:trace contextRef="#ctx0" brushRef="#br0" timeOffset="170571.99">5088 8852 8287 0,'45'4'368'0,"-24"-2"80"0,2-1-448 0,3 1 0 0,-1-1 0 0,0-1 0 16,0 0 1840-16,-1 1 272 0,-1 1 64 0,1 0 16 15,-2-1-1248-15,2 0-256 0,-1 2-48 0,0 0-16 16,1 0-352-16,1 0-64 0,0 1-16 0,3-2 0 16,0 0-192-16,2 0 144 0,1-2-144 0,-2 0 128 15,1 0-128-15,0 0-192 0,1 0 32 0,1 0 16 32,2 0-704-32,1 1-144 0,1 1-32 0,3 0-6320 0</inkml:trace>
  <inkml:trace contextRef="#ctx0" brushRef="#br0" timeOffset="170667.05">6384 8903 6447 0,'31'4'272'0,"-15"-2"80"0,4 0-352 0,3-1 0 15,2 0 0-15,0-1 0 0,0-1 2304 0,0 0 400 16,-1-1 80-16,-2 0 16 0,-2 0-1536 0,1 0-304 16,-1 1-64-16,0-1-16 0,0 0-704 0,0 0-176 0,0 0 0 0,2-1 0 31,0 2-352-31,3-1-96 0,1 0-32 0,3 0-7792 0</inkml:trace>
  <inkml:trace contextRef="#ctx0" brushRef="#br0" timeOffset="170807.99">7596 8842 9215 0,'23'0'400'0,"-10"0"96"0,1 0-496 0,3 0 0 0,3 0 0 0,1 1 0 16,-1-2 1888-16,2 1 288 0,1 1 48 0,2-1 16 15,1 0-1488-15,2-1-304 0,3 0-48 0,0 0-16 16,0-2-256-16,-2 2-128 0,1-1 128 0,2 0-128 31,2-1-464-31,2 0-176 0,3 0-48 0</inkml:trace>
  <inkml:trace contextRef="#ctx0" brushRef="#br0" timeOffset="170966.26">8868 8776 9215 0,'30'-5'400'0,"-17"3"96"16,0 0-496-16,4-1 0 0,1-2 0 0,0 1 0 0,-3 0 2240 0,1-1 368 15,-1 0 64-15,2 0 16 0,0 1-1680 0,0 1-336 16,0-2-64-16,2 1-16 0,1 0-400 0,3 1-64 16,2-1-128-16,4-1 176 0,3 1-176 0,0 0 0 15,-1-1 0-15,1 2 0 16,1-2-768-16,1 1-96 0,3 0-16 0,0 0-4880 15,2 0-992-15</inkml:trace>
  <inkml:trace contextRef="#ctx0" brushRef="#br0" timeOffset="171110.77">10079 8679 4607 0,'35'0'192'0,"-20"0"64"0,1 0-256 0,3 0 0 0,1 0 0 0,-2 0 0 16,0 0 3264-16,-1-1 624 16,0 0 112-16,1 0 32 0,-4 0-2512 0,1 0-496 15,2-1-112-15,-1 1-16 0,2-1-464 0,1 0-112 0,-1 0 0 0,2 1-16 0,0 0-304 16,2-1 0-16,2 0 0 0,1 0 0 31,4 0-560-31,3 1-160 0,3 0-48 0,0-2-8880 0</inkml:trace>
  <inkml:trace contextRef="#ctx0" brushRef="#br0" timeOffset="171299.91">11220 8627 7359 0,'11'-2'656'0,"-6"2"-528"16,3-1-128-16,1 0 0 0,1 0 1568 0,0 0 288 15,1 0 48-15,-1 0 16 0,-2 1-640 0,1-2-128 16,0 1-32-16,0 0 0 0,1 0-512 0,1 0-96 15,0 0-32-15,2 0 0 0,0 0-304 0,2 0-176 16,1 0 192-16,3 1-192 0,3-2 128 0,1 1-128 31,1 0 0-31,2 0 0 16,3 0-400-16,-3 1-192 0,1-1-48 0</inkml:trace>
  <inkml:trace contextRef="#ctx0" brushRef="#br0" timeOffset="172137.75">8474 8741 13823 0,'0'0'1216'0,"-3"-5"-960"0,0 1-256 0,3 4 0 0,-4-6 1152 0,2 2 192 15,1 0 48-15,1 4 0 0,0 0-624 0,1-5-128 16,1 0-32-16,-2 5 0 0,6-4-112 0,0 1-32 15,3 1 0-15,1 0 0 0,1-1-288 0,1 2-176 16,1 1 192-16,4 0-192 0,2 1-192 0,3 1-128 16,2-1-48-16,5 1-6224 15,6 0-1264-15</inkml:trace>
  <inkml:trace contextRef="#ctx0" brushRef="#br0" timeOffset="172308.81">9500 8682 12543 0,'26'-3'560'0,"-14"3"112"0,3-1-544 0,2 1-128 0,0-1 0 0,3 0 0 15,0 0 384-15,1 0 64 0,0-1 0 0,1 2 0 16,1 0-288-16,1 0-160 16,-1 2 192-16,0-2-192 0,0 0 0 0,2 0 0 0,0 0 0 0,3 0-192 15,0 0-192-15,2 0-16 16,0 0-16-16,6 0 0 0,-1 0-336 16,4 0-64-16,2-2-16 0,0 1 0 0,-2-1-320 15,0 1-80-15</inkml:trace>
  <inkml:trace contextRef="#ctx0" brushRef="#br0" timeOffset="172419.28">11056 8609 6207 0,'41'-3'272'0,"-23"2"64"0,4-1-336 15,3 1 0-15,0 0 0 0,1 0 0 0,3 0 0 0,1 0 0 16,-1 0 0-16</inkml:trace>
  <inkml:trace contextRef="#ctx0" brushRef="#br0" timeOffset="172561.11">12269 8622 8287 0,'0'0'368'0,"0"0"80"0,0 0-448 0,0 0 0 0,0 0 0 0,0 0 0 16,0 0 0-16</inkml:trace>
  <inkml:trace contextRef="#ctx0" brushRef="#br0" timeOffset="172972.52">12418 8667 10127 0,'0'0'896'0,"0"0"-704"0,0 0-192 16,-2-4 0-16,-2 0 1920 0,4 4 368 0,-4-3 64 0,4 3 16 15,0 0-1280-15,0 0-240 0,0 0-48 0,0 0-16 16,-6-1-464-16,6 1-112 0,-5 1-16 0,-1 2 0 16,1 2-192-16,0 0 0 0,1 1 0 0,1 1-160 15,1 2-192-15,-1 1-32 0,2 1-16 0,0 1-8960 16</inkml:trace>
  <inkml:trace contextRef="#ctx0" brushRef="#br0" timeOffset="173098.57">12441 8993 11055 0,'0'0'976'0,"-5"4"-784"32,0 1-192-32,-1 1 0 0,0 1 1328 0,-1 0 208 15,1 1 64-15,-1 1 0 0,-1 1-592 0,1 0-112 16,0-1-32-16,0 2 0 0,2 0-608 0,1 3-128 0,-2 1-128 0,2-1 176 31,-1 2-496-31,2 0-112 0,0 2-16 0</inkml:trace>
  <inkml:trace contextRef="#ctx0" brushRef="#br0" timeOffset="173256.37">12333 9549 9215 0,'0'0'816'0,"-1"8"-656"0,-1 1-160 0,1 0 0 16,-2-1 1408-16,2 2 240 0,0 0 48 0,-2 2 16 15,1 1-1024-15,-2 1-208 0,1 0-32 0,0 0-16 16,1-1-432-16,-1 1 0 0,1-1 0 0,1 1 0 16,0 0-864-16,1 1-256 0</inkml:trace>
  <inkml:trace contextRef="#ctx0" brushRef="#br0" timeOffset="173398.04">12353 10020 14159 0,'-2'12'624'0,"1"-5"144"0,-1 2-624 15,1-1-144-15,0 2 0 0,0 1 0 0,0 0 592 0,0 1 96 16,0 2 16-16,0-2 0 0,0 0-192 0,0 0-16 16,-2 0-16-16,0 1 0 0,1 1-304 0,1 1-176 15,-1-2 192-15,0 0-5696 16,1 0-1152-16</inkml:trace>
  <inkml:trace contextRef="#ctx0" brushRef="#br0" timeOffset="173571.8">12340 10617 8287 0,'-3'14'368'0,"3"-7"80"0,-1 2-448 0,0 2 0 0,1 0 0 0,0 1 0 16,-1 0 2080-16,0 0 336 0,0 0 64 0,0 2 16 15,0-1-1152-15,0 0-208 0,0 1-48 0,-1 0-16 16,1-1-352-16,0 0-64 0,-1 0-16 0,1 0 0 16,0-1-512-16,0-1-128 0,0-1 0 0,0 0 0 15</inkml:trace>
  <inkml:trace contextRef="#ctx0" brushRef="#br0" timeOffset="174501.23">3240 10680 3679 0,'0'0'160'0,"0"0"32"0,-4-1-192 0,1 0 0 15,3 1 0-15,-5-2 0 0,5 2 3376 0,0 0 624 16,0 0 128-16,0 0 32 0,0 0-2336 0,0 0-464 0,0 0-80 0,0 0-32 16,0 0-720-16,0 0-144 0,0 0-16 0,0 0-16 31,0 0-208-31,0 0-144 0,8 1 192 0,1 0-192 0,1 0 0 0,0 1-272 15,-1 0 16-15,4-1-6928 16,1 1-1392-16</inkml:trace>
  <inkml:trace contextRef="#ctx0" brushRef="#br0" timeOffset="174926.96">3685 10644 17279 0,'12'-4'768'0,"-6"3"144"0,2 0-720 0,3-1-192 0,-1-1 0 0,3-1 0 0,3 2 1264 0,1 0 208 15,2-1 64-15,1-1 0 0,0 1-768 0,-1 0-160 16,1 0-32-16,1 0 0 15,0 0-448-15,10 0-128 16,0 1 0-16,-2-1 0 0,0 1-432 0,2 1-144 0,1 2-48 0,3 1 0 16,4-1-944-16,-10-1-192 0,4-1-32 0,1 0-16 31,0 0-176-31,1 0-16 0,2-1-16 0,-1 1 0 0,1 1 1328 0,2 0 272 16,-1 1 48-16,3 0 16 0,2-1 704 0,0 0 144 15,0-1 16-15,-3 0 16 0,-1 0 736 0,1 0 144 0,-4-1 16 0,1 1 16 16,1 1-544-16,-1 0-96 15,0 1-32-15,2 1 0 0,-1-2-352 0,1 0-80 16,-3-2-16-16,1 2 0 0,-3-1-144 0,0 0-48 0,-1 0 0 0,0 1 0 16,1 0-128-16,1 0 128 0,0 1-128 0,4 1 128 15,0 1-128-15,3-1 0 0,0-1 0 0,0 0-176 32,-2-1-272-32,2 0-48 0,1 2-16 0,1 2 0 0,1-3-112 0,4 2-16 0,1 0-16 0,1-1 0 15,1 0 64-15,-3-2 16 0,-1 0 0 0,1 0 0 0,-1 0 368 0,2 1 80 16,0 1 128-16,2 0-208 0,-1-1 208 0,-3 0 240 15,-2-1-48-15,-2 0-16 0,-3-1 816 0,0 0 160 16,-2 1 48-16,1 0 0 0,-2 1-448 0,2 0-96 16,0 0-16-16,1 0 0 0,1-1-432 0,-1-1-80 15,-3 0-128-15,2 0 176 0,-4 0-176 0,3 0 0 16,-2 0 0-16,2 0 0 16,0 2-304-16,3 1-80 0,0-1-32 0,2-1 0 15,0-1-368-15,0 0-80 0,-1-1-16 0</inkml:trace>
  <inkml:trace contextRef="#ctx0" brushRef="#br0" timeOffset="175085.64">8475 10566 14735 0,'26'-5'640'0,"-13"4"160"0,3-1-640 0,4 0-160 16,3 0 0-16,2-1 0 0,2 2 880 0,0 1 144 0,1 0 16 0,2 0 16 16,0-1-720-16,2 0-144 15,1 0-16-15,0 0-16 0,-1-1-160 0,2-1-224 16,0 1 48-16,4 0 16 15,1 1-816-15,5 0-176 0,4 0-16 0</inkml:trace>
  <inkml:trace contextRef="#ctx0" brushRef="#br0" timeOffset="175541.37">9834 10502 8287 0,'15'-1'736'0,"4"-1"-592"15,2-1-144-15,2 1 0 0,-1-1 2368 0,1 1 432 16,0 1 80-16,0-1 32 0,0 1-1536 0,1-1-304 16,2 0-64-16,-1 1-16 0,4 0-544 0,-2-1-128 15,0-1 0-15,-1 1-16 0,-1 1-304 0,2 0 0 16,0-1 128-16,3 0-128 0,-2 0 0 0,2 1 0 15,2 0 0-15,3 1 0 0,4 1-224 0,3 0-96 16,2-1-32-16,0 2 0 16,-2-1-288-16,4 0-64 0,-1 0-16 0,0 1 0 15,0 1-208-15,3 0-32 0,4 0-16 0,0 0 0 0,-2 0 592 0,-2 1 128 16,-3-2 32-16,-1 0 0 0,-2 0 224 0,-2 2 0 16,1-1 0-16,-4 0 0 0,1 1 160 0,-2-1 80 0,0-1 16 0,0 0 0 15,-2 0 320-15,-2 1 64 16,-2-2 0-16,-1 0 16 0,-2-1-320 0,0 0-64 0,0 0-16 15,1 1 0-15,-2 0-256 0,2 1 0 0,-1 0 128 0,1 2-128 16,1-2 0-16,2 0 0 0,0-1 0 0,0 0 0 16,0 0-224-16,-2 1 0 0,-1-2 0 0,-3 0 0 15,0-2-80-15,-3 1-16 0,-1 0 0 0,0 0 0 0,-1 0 192 16,-1 1 128-16,-2-1-192 0,0 0 192 0,-2 0 0 16,1 0 256-16,-3 1-32 0,-1 0 0 0,-1 0 624 0,-1 0 128 31,0-1 32-31,0-1 0 0,-2 1-64 0,0 0-16 0,-1-1 0 0,0 1 0 0,0 0-224 0,-1-1-64 15,-2-1 0-15,-4 3 0 0,5-2-272 0,1 1-64 16,-1 0-16-16,1 0 0 0,-1 0-288 0,2 0 128 16,-1 1-128-16,0 0 0 0,1 1 0 0,-1 0-256 15,0 0 32-15,0 0-12256 0</inkml:trace>
  <inkml:trace contextRef="#ctx0" brushRef="#br0" timeOffset="178974.41">2638 11084 17503 0,'0'0'768'0,"-3"-4"176"0,0 1-752 0,3 3-192 16,0 0 0-16,-5 1 0 0,-2 1 1648 0,0 4 288 0,0 2 64 0,-1 3 16 16,-1 2-1120-16,0 3-240 15,2 2-32-15,-2 2-16 0,-1 2-352 0,1 1-64 16,1 2 0-16,2 0-16 0,-3 1-48 0,1-1-128 15,1 0 192-15,0 1-64 0,-1-3-128 0,3-2 160 0,-1-2-160 0,2-1 160 0,1-4 48 0,0-2 16 16,1-2 0-16,-1-2 0 16,3-8 256-16,0 0 48 15,0 0 16-15,0 0 0 0,0 0 112 0,1-9 32 16,1-3 0-16,-1-3 0 0,3-6-480 0,1-6-80 16,2-2-128-16,-1-5 176 0,3-5-176 0,-1-2 0 15,1 0 0-15,-1-1 0 0,0 1 0 0,0 5 0 0,1 2 0 0,-2 6 0 16,2 5 304-16,-3 6 80 15,-2 3 0-15,2 4 16 0,-1 5 208 0,-5 5 32 16,0 0 16-16,8 8 0 0,-1 2-272 0,0 4-48 16,0 3-16-16,-2 4 0 0,-2 4-96 0,0 2-32 15,0 4 0-15,0 2 0 0,1 0-192 0,-2 3 176 0,0 0-176 0,0 2 160 16,0-1-160-16,1-2 0 0,-1-2 0 0,0-1 0 16,0-2 0-16,1-2-144 15,0-4 144-15,-1-3-208 0,0-3 16 0,-2-2 16 0,1-3 0 0,0-2 0 31,0-3-560-31,-1-3-112 0,0-5-32 0,0 0-10064 0,0 0-2000 0</inkml:trace>
  <inkml:trace contextRef="#ctx0" brushRef="#br0" timeOffset="179131.09">2414 11454 29487 0,'-11'-6'2624'0,"7"5"-2112"15,-3 0-512-15,3 0 0 0,4 1 2064 0,0 0 304 16,0 0 64-16,4-5 16 0,3 1-1952 0,3 0-496 15,2 1 0-15,4-1 0 0,4-2 0 0,3 1 0 16,-1-2 0-16,1 1 0 16,3-2-832-16,0 0-128 0,0 0 0 0,2 0-9760 15,1-2-1952-15</inkml:trace>
  <inkml:trace contextRef="#ctx0" brushRef="#br0" timeOffset="-186991.7">3134 9086 3679 0,'0'0'160'0,"0"0"32"0,0 0-192 0,0 0 0 0,0 0 0 0,0 0 0 0,0 0 1376 0,0 0 224 15,0-5 64-15,-1-1 0 16,-2 2-704-16,2-1-128 0,1 5-16 0,0 0-16 0,-2-5-112 0,2 5-32 15,-2-6 0-15,2 6 0 0,0 0 48 0,0 0 0 16,-2-4 0-16,2 4 0 0,0 0-192 0,0 0-48 16,-3-6 0-16,3 6 0 0,0 0-240 0,0 0-48 15,0 0-16-15,0 0 0 0,0 0-32 0,0 0 0 16,0 0 0-16,0 0 0 0,0 0-128 0,0 0 0 16,0 0 0-16,0 0 0 0,0 0 0 0,0 0 0 0,0 0 0 0,0 0 128 15,0 8-128-15,0 0 192 16,2 1-192-16,-1-1 192 0,0 1-192 0,0 1 0 15,0 1 144-15,0 2-144 0,1 2 144 0,-2 1-144 16,0 2 192-16,1-1-192 0,-1 1 240 0,0 2-64 0,0 1-16 0,1 1 0 16,-1 0 0-16,2 1 0 0,-2 0 0 0,1 2 0 15,0 0-16-15,0 1 0 16,-1-1 0-16,1 0 0 0,-1 2-16 0,0-1 0 0,0 2 0 0,0 0 0 16,0 2-128-16,0 0 0 0,0-2 144 0,0 2-144 0,0 1 192 0,1 1-16 31,0-2-16-31,1 1 0 0,1 0-160 0,0 0 0 15,0 1 144-15,0-1-144 0,2-2 144 0,-1 2-144 16,1 0 192-16,-1-1-192 0,2-2 304 16,-2 1-48-16,0 0-16 0,3 13 0 0,-2-5 64 0,0-2 16 15,-2-1 0-15,-1-2 0 0,1 0 64 0,-3-4 0 16,-2 0 16-16,2-1 0 0,0 2 112 0,0-3 0 16,-1 0 16-16,1-1 0 0,0-3-144 0,0-1-16 15,0-3-16-15,0 1 0 0,1-2-48 0,2-2-16 16,-1-3 0-16,0-1 0 0,0-1-80 0,0 0-16 15,-2-10 0-15,4 10 0 0,-4-10-32 0,4 8-16 16,-4-8 0-16,0 0 0 0,0 0-144 0,0 0 0 16,0 0 144-16,0 0-10048 0,0 0-2000 15</inkml:trace>
  <inkml:trace contextRef="#ctx0" brushRef="#br0" timeOffset="-185779.41">3196 8960 10591 0,'0'0'464'0,"0"0"112"0,0 0-576 0,0 0 0 15,0 0 0-15,0 0 0 0,0 0 896 0,0 0 80 16,0 0 16-16,0 0 0 0,0 0-368 0,0 0-80 16,0 0-16-16,0 0 0 0,0 0-208 0,0 0-64 15,0 0 0-15,0 0 0 0,0 0-96 0,6 3-32 16,0-1 0-16,1 0 0 0,1-1-128 0,1 0 0 15,0 1 0-15,2-1 0 0,3 0 0 0,0 0 0 16,0-1 0-16,-1 0 0 0,3 0 0 0,1 1 0 0,2 0 128 0,0-1-128 16,1-1 208-16,-2 1-32 0,1-1-16 0,1 0 0 0,0-3 80 0,1 1 16 15,-1-1 0-15,2-1 0 16,2 1 32-16,0 1 16 0,1-1 0 0,1 1 0 0,1 1-96 0,0 0-16 16,1 1 0-16,-1-1 0 0,2 1-192 0,-2 0 0 15,0-1 128-15,-2 1-128 0,-1 0 0 0,1 0 0 16,-2 0 0-16,1 0 0 0,0 1 0 0,-1 0 0 15,1 0 0-15,-1 0 0 0,2-2 0 0,-1 1 0 16,0 1 0-16,1 0 0 0,2 0 0 0,-1 0 0 16,2-1 128-16,-3 0-128 0,1 0 0 0,0 1 144 15,-2 0-144-15,-1-1 128 0,-2 0-128 0,0 1 192 16,1 0-192-16,0 0 192 0,-1 0-192 0,0 0 0 0,-1 1 0 0,1 0-176 16,-2-1 176-16,2 0 0 15,1 1 0-15,1 0 0 0,0 0 0 0,1 0 0 16,2 1 0-16,0-1 0 0,0-1 0 0,1 1 0 15,-2-1 0-15,-1 0 0 0,-1 0 224 0,2-1-32 16,-1 0 0-16,0 1 0 0,-1 0 0 0,0 0-16 0,-1 0 0 0,0 0 0 16,1-2-176-16,-1 2 128 15,3 0-128-15,0 0 128 0,-1 0-128 0,1 0 0 16,2 0 0-16,0 0 128 0,0-1-128 0,-4 1 0 0,1 0 0 0,-1 0 0 16,-1-1 0-16,0 1 0 15,0-1 0-15,-1 1 0 0,0 1 0 0,0-1 0 0,0 0 0 0,-2-1 128 16,1 2-128-16,0-1 0 0,1 0 0 0,1 1 0 0,0 0 0 15,0-1 0-15,-1 0 0 0,1 2 0 0,1-4 0 0,-2 1 0 16,-1 0 0-16,-1 0 0 0,0-1 0 0,1 0 0 16,-4 0 0-16,2-2 0 0,1 3 0 0,-3 0 0 15,0 0 0-15,-1 0 0 0,-1 0 0 0,1 0 128 16,-4 1-128-16,0 0 0 0,-1-1 160 0,-2 1-160 31,1 0 192-31,-2 1-192 0,-7-1 176 0,0 0-176 0,0 0 160 0,0 0-160 0,0 0 0 0,0 0 0 16,1 6-176-16,-1 1-6928 15,0-7-1408-15</inkml:trace>
  <inkml:trace contextRef="#ctx0" brushRef="#br0" timeOffset="-185019.23">5961 8949 12671 0,'0'0'272'0,"0"0"64"15,0 0 16-15,0 0 0 0,0 0-352 0,0 0 0 16,0 0 0-16,0 0 0 0,0 0 1024 0,0 0 128 0,0 0 16 0,0 0 16 0,3-5-288 0,-3 5-48 16,0 0-16-16,0 0 0 0,0 0-160 0,0 0-32 15,0 0-16-15,0 0 0 0,0 0-176 0,0 0-16 16,0 0-16-16,0 0 0 0,0 0-144 0,0 0-16 16,0 0-16-16,0 0 0 0,0 0-48 0,0 0-16 15,0 0 0-15,7 3 0 0,-7-3 48 0,4 5 16 16,-4-5 0-16,4 5 0 0,0 2-16 0,-1 0 0 15,-1-1 0-15,0 2 0 0,-1 0-64 0,1 0-16 32,-1 2 0-32,0 0 0 0,-1 2-144 0,0 0 128 0,-1 2-128 0,0-1 128 15,-1-1-128-15,0 1 0 0,0 1 144 0,0 3-144 16,0 0 128-16,-1 1-128 0,1 0 128 16,0-1-128-16,0 1 128 0,0 1-128 0,1-1 160 0,-2 2-160 15,2 0 144-15,1 0-144 0,0 1 128 0,0-2-128 16,0 2 240-16,0 0-48 0,0-1 0 0,0 0 0 15,0 1 0-15,0 0 0 0,0-2 0 0,-1 1 0 16,0 0-192-16,0 2 0 0,0 0 128 0,0 0-128 16,0 0 128-16,0 1-128 0,-1 1 176 0,1-1-176 15,0-1 0-15,0 2 0 0,0-2 0 0,1 1 0 0,0 1 192 0,1-1-64 16,1 0 0-16,1 0-128 0,-1 1 368 0,1-1-48 16,0 1 0-16,1-1 0 0,0 0 128 0,0 1 0 15,1 0 16-15,-2-1 0 0,0-1-192 0,1 0-32 16,-1 1-16-16,0-1 0 0,0 0 16 0,0 1 0 15,-3 1 0-15,1-1 0 0,-1 1-48 0,0 0-16 16,-1-1 0-16,1 0 0 0,-3 0-16 0,0-1 0 16,1-2 0-16,1 0 0 0,0 1 32 0,0-2 0 15,0-2 0-15,0 0 0 0,0-1 32 0,-1-2 16 16,1-1 0-16,0 0 0 0,0-2-64 0,1-1-16 16,-1-3 0-16,0 1 0 0,0-1-32 0,1-7 0 15,-1 6 0-15,1 0 0 0,0-6-128 0,0 0 160 0,0 0-160 0,0 6 160 16,0 1-160-16,1 0-256 0,0-1 64 15,0 1 16 1,0-2-784-16,0 1-176 0,-1-6-16 0,1 5-9616 0,-1-5-1920 0</inkml:trace>
  <inkml:trace contextRef="#ctx0" brushRef="#br0" timeOffset="-183635.85">3257 10673 4607 0,'0'0'400'0,"0"0"-400"15,0 0 0-15,0 0 0 0,-7 2 1600 0,2-2 256 16,-1 0 32-16,1 0 16 0,5 0-608 0,-6 0-112 0,1 0-32 0,5 0 0 16,-6 0-448-16,1 0-80 0,-1 1-32 0,6-1 0 15,-4 1-144-15,-2 0-16 0,6-1-16 0,-4 2 0 16,4-2-48-16,0 0-16 0,0 0 0 0,0 0 0 16,0 0 288-16,0 0 48 0,0 0 16 15,0 0 0-15,0 0-64 0,0 0-16 0,0 0 0 0,0 0 0 16,0 0-224-16,0 0-32 0,0 0-16 0,0 0 0 15,0 0-96-15,0 0-32 0,8 0 0 0,0 0 0 16,1 0-32-16,1 0-16 0,1 0 0 0,2 0 0 0,3 1-176 0,0-1 160 16,2 0-160-16,1 0 160 15,0 0-160-15,3 0 0 0,3-1 0 0,-1 0 128 0,0-1-128 0,1 0 0 16,1 0 0-16,0 0 128 0,0 0-128 0,2 1 0 16,0 0 0-16,1 1 0 0,4 0 0 0,-1 0 0 15,3 0 0-15,-1-1 0 0,3-1 0 0,-1-1 0 16,0 0 0-16,0 0 0 0,0-2 176 0,0 2-48 15,0 0-128-15,2 1 192 0,1-1 0 0,1 1 0 16,2-1 0-16,-1-2 0 0,1 1-32 0,-2 0-16 16,-3-1 0-16,0 1 0 0,-2-1-144 0,-1 1 0 15,-1 1 144-15,-1 1-144 0,0 0 0 0,0 1 128 16,-2 1-128-16,1 0 0 0,-1 1 0 0,1-1 128 16,2-1-128-16,-3 0 0 0,-1 0 0 0,-1 0 0 0,-1-1 0 0,-1 1 0 15,1 0 0-15,-1 0 0 0,1-1 0 16,-1 2 128-16,0 0-128 0,1 0 0 0,0 0 0 0,2 0 128 15,0 0-128-15,-1 0 0 16,2-1 0-16,-2 0 0 0,0 0 0 0,-1 0 0 0,-3-1 0 0,0 1 0 0,0-1 0 0,1 0 0 16,1 0 0-16,-2 1 0 0,0 0 0 0,0 0 0 15,-1 0 0-15,1 0 0 0,3 0 240 0,-2 0 16 16,-1-1 16-16,2 1 0 0,-1 0-16 0,-1 0-16 16,-1-1 0-16,-1 0 0 15,-1 0-32-15,-1-1 0 0,-1 0 0 0,-2 1 0 0,0 0 48 0,-2-1 16 16,1 1 0-16,-3 0 0 0,-2 0 32 0,-1 1 0 15,-2-1 0-15,0 0 0 0,-1 1-16 0,0 0 0 16,-1 0 0-16,-6 1 0 0,5-2 0 0,-5 2 0 16,0 0 0-16,6-2 0 0,-6 2-80 0,0 0-16 15,0 0 0-15,0 0 0 0,5-1-192 0,0 0 128 16,-5 1-128-16,5-2 0 0,-5 2 128 0,7-1-128 16,-7 1 0-16,7 0 0 15,-2 0 0-15,1 0 0 0,-6 0 0 0,5 0 0 0,1 0 0 0,-1 0 0 0,-5 0 0 0,7 0 0 16,-7 0 0-16,5 0 0 0,-5 0 0 15,6 0 0-15,-6 0 0 0,0 0 0 16,0 0 0-16,0 0 0 16,5 0-480-16,-5 0-96 0,0 0 0 0,0 0-16 15,0 0-192-15,0 0-48 0,0 0 0 0,0 0 0 16,0 0 80-16,0 0 16 0,0 0 0 0,0 0 0 16,0 0 224-16,0 0 64 0,-8 1 0 0,0 1 0 0,-4-1 256 0,-3 1 48 0,-1 0 16 0,-4 1 0 0,-3 1 128 0,-2 1-128 15,-5 3 128-15,-4 2-128 16,-10 1-1632-16,-5 0-320 15</inkml:trace>
  <inkml:trace contextRef="#ctx0" brushRef="#br0" timeOffset="-179282.02">2987 8251 7359 0,'0'0'320'0,"0"0"80"0,3-5-400 0,-1 0 0 16,1 1 0-16,-2-1 0 0,-1 5 1344 0,3-4 192 15,0-1 48-15,-3 5 0 0,2-5-384 0,-2 5-80 0,0 0-16 0,3-4 0 16,-3 4-144-16,0 0-16 0,0 0-16 0,0 0 0 15,0 0-352-15,0 0-64 16,0 0 0-16,0 0-16 0,0 0-160 0,2 10-16 16,1 1-16-16,-1 1 0 0,-1 2 64 0,0 3 16 15,0 1 0-15,0 2 0 0,0-1-64 0,0 2 0 16,0 1 0-16,1-1 0 0,0-2-176 0,0 1-144 0,-1 0 192 0,0-1-192 0,1-3 128 16,-1 2-128-16,-1-1 0 0,0 0 0 0,0-2 128 0,0 1-128 15,-1-2 192-15,-1 0-192 16,1-2-224-16,-1-1-160 0,0-1-16 0,1-1-7216 15,-1 0-1456-15</inkml:trace>
  <inkml:trace contextRef="#ctx0" brushRef="#br0" timeOffset="-178406.51">3067 8412 4607 0,'0'0'400'0,"0"0"-400"0,0 0 0 0,0 0 0 0,0 0 2160 0,0 0 336 15,0 0 80-15,0 0 16 0,0 0-1216 0,0 0-240 0,-5 2-48 0,5-2-16 16,0 0-320-16,0 0-64 15,0 0-16-15,0 0 0 0,0 0-288 0,0 0-48 0,0 0-16 0,0 0 0 16,6 3 0-16,1 1-16 0,3-2 0 0,0 0 0 16,0-2 0-16,1 1 0 15,2 0 0-15,0-1 0 0,3 0 16 0,0 0 16 0,2 0 0 16,3 0 0-16,3-1-96 0,2 1-32 16,0-1 0-16,2 1 0 0,3-2-80 0,-1 0 0 0,-2-1-128 0,2 0 192 15,0 0-192-15,1 1 0 0,-1 0 128 0,2 2-128 0,2-1 0 16,-1 2 0-16,5 1 128 0,1 0-128 0,3 0 160 0,-1 0-16 15,-1-2 0-15,-1 0 0 16,1-1-144-16,2 1 160 0,-1 0-160 0,3 1 160 16,3 0-160-16,1 0 160 0,1 0-160 0,1-1 160 0,-2-2-160 0,0 1 128 15,-2 0-128-15,-1 0 128 0,-1 1-128 0,1 0 0 16,0 0 0-16,1 0 128 0,2 0-128 0,-3-1 0 16,-2-1 0-16,-3-1 0 0,-2 1 0 0,-2 0 128 0,-2-1-128 15,-1 1 0-15,-1-1 0 0,-1 0 128 16,-1 3-128-16,-1-1 0 0,0 0 0 0,-3 1 128 15,0 0-128-15,-1-1 0 0,0 0 0 0,-2 0 0 16,-2-1 0-16,-2 1 0 16,-2-1 0-16,0 0 128 0,-2 0-128 0,0 1 0 0,-2 0 128 0,-1-1-128 0,-1 0 0 0,0 0 128 15,0 2-128-15,-1-1 160 0,-1 0-160 0,-2 0 160 16,-1 0-160-16,-6 1 0 0,5 0 0 0,-5 0 128 16,0 0-304-16,0 0-64 15,0 0-16-15,0 0 0 16,0 0-672-16,0 0-144 0,0 0-16 0</inkml:trace>
  <inkml:trace contextRef="#ctx0" brushRef="#br0" timeOffset="-177974.34">5327 8247 16575 0,'0'0'1472'16,"0"0"-1168"-16,0 0-304 0,0 0 0 0,0 0 720 0,0 0 96 15,0 0 16-15,0 0 0 0,0 0 16 0,0 0 16 32,0 0 0-32,0 0 0 0,0 0-400 0,0 0-80 15,0 0 0-15,0 0-16 0,0 0-160 0,7 4-16 16,-1 2-16-16,2 0 0 0,1 2-32 0,2-1 0 0,1-1 0 0,1 1 0 15,2 0 48-15,-1 1 16 16,1-1 0-16,0-1 0 0,2 0-80 0,-1-2 0 0,1 1-128 0,1-1 192 16,0-1-192-16,0 2 144 15,-1-3-144-15,-2 0 128 0,0-1-128 0,-1 0 0 16,0 0 0-16,-2 1 128 0,-1-1-128 0,-1 0 0 16,-2-1 144-16,-1 0-144 0,-7 0 448 0,0 0 32 0,0 0 0 0,0 0 0 15,0 0 64-15,0 0 16 0,-2 5 0 0,-5 2 0 0,0 1-160 0,-4 0-16 16,-3 2-16-16,0 1 0 0,-2 0-368 0,-2 0 144 15,1 1-144-15,0 0 0 0,1 1 128 0,1 0-128 16,2 0 0-16,1 0 0 0,1-1 0 0,1 1-144 16,1 0-16-16,2-1 0 15,2-2-1952-15,1-2-384 0</inkml:trace>
  <inkml:trace contextRef="#ctx0" brushRef="#br0" timeOffset="-177245.25">3933 7946 13823 0,'0'0'1216'0,"0"-5"-960"16,0 5-256-16,1-6 0 0,2 1 944 0,-1-1 144 16,1 0 16-16,2 0 16 0,0 2-160 0,2 0-48 15,-1-1 0-15,3 1 0 0,0 0-112 0,1 3-32 16,0 2 0-16,0 2 0 0,-1-1-304 0,0 2-64 15,-1 3-16-15,0 1 0 0,-2 1-192 0,0 2-32 16,-2 3-16-16,-1 0 0 0,0 1 0 0,-1 1 0 16,-1-1 0-16,-1 1 0 0,-1-2-16 0,0 0-128 15,-1-1 192-15,-1 1-64 0,1-2-128 0,0-2 128 0,0-4-128 0,1 0 128 16,1-6-128-16,0 0 160 0,0 0-160 0,0 0 160 16,0 0-160-16,0 0 192 0,0 0-192 0,0 0 192 15,0 0 112-15,6-4 16 0,2-1 16 0,1-4 0 16,0-3-80-16,2-2 0 0,0-2-16 0,2 0 0 15,0-3-112-15,1-1 0 0,2 0-128 0,-2 2 192 0,-2-1 0 0,-2 3 0 16,-3 0 0-16,-1 3 0 0,-3 0 256 0,1 2 64 16,-4 2 0-16,0 2 0 0,0 7-192 0,0 0-48 15,-5-1 0-15,0 3 0 0,-3 3-144 0,0 1-128 16,0 3 144-16,-1 2-144 0,0 1 0 0,1 2 0 16,2 0 0-16,1 0 0 15,2 2 0-15,1-2 0 16,1 0 0-16,3 0 0 0,2 1 0 0,3-2 0 0,1-1 0 0,3-1 0 0,3-2 160 0,1-1-16 0,3-2 0 0,2 0 0 15,1-1 32-15,1 0 0 0,0-3 0 0,0-1 0 32,-3-2-1248-32,1-1-240 0,-1-2-48 0</inkml:trace>
  <inkml:trace contextRef="#ctx0" brushRef="#br0" timeOffset="-175873.52">5962 11154 3679 0,'0'0'160'0,"0"0"32"0,0 0-192 0,0 0 0 0,0 0 0 0,0 0 0 0,0 0 2800 0,0 0 512 15,0 0 96-15,0 0 32 0,1-5-1776 0,-1 5-336 16,1-6-80-16,-1 6-16 0,0 0-304 0,0 0-64 16,0 0-16-16,0 0 0 15,4-4-240-15,-4 4-48 0,0 0-16 0,0 0 0 16,0 0-176-16,0 0-48 0,0 0 0 0,0 0 0 0,0 0-48 0,4 6-16 16,-3 2 0-16,-1 2 0 0,0 0-64 0,-1 2-32 15,0 2 0-15,-4 2 0 0,2 0 32 0,0 2 16 0,-1-1 0 0,1 1 0 16,1-2-80-16,0 2-128 15,-1-1 176-15,2-1-176 0,1 1 272 0,0-1-48 16,2-1-16-16,0 1 0 0,0-4 64 0,0 0 16 16,1-1 0-16,2-1 0 0,-1-1 32 0,2 0 0 0,-1-2 0 0,3 0 0 15,1-1-64-15,-1 0-16 0,2-2 0 0,1 0 0 16,1-2-16-16,3-1 0 0,0-1 0 0,0 0 0 16,1-2-48-16,-1-2-16 0,1 1 0 15,-1 0 0-15,-1-2-160 0,0 1 160 0,-2 1-160 0,0-2 160 16,-1 1-160-16,0 1 0 0,-2-2 0 0,-1 2 0 15,0 0-160-15,0-1-112 0,-3 0-32 0,1 1 0 16,-1-1-928 0,1 1-192-16,-6 3-48 0,3-4-12032 0</inkml:trace>
  <inkml:trace contextRef="#ctx0" brushRef="#br0" timeOffset="-175558.86">6051 11152 4607 0,'-3'-3'400'0,"-1"-2"-400"0,2 1 0 0,0-1 0 16,0 0 2704-16,-3-1 464 16,3 0 96-16,0 0 0 0,-1 1-1584 0,0-1-320 15,1 1-64-15,2 5-16 0,-1-6-352 0,1 6-80 0,0 0-16 0,1-4 0 16,-1 4-288-16,0 0-64 0,0 0-16 0,5-3 0 15,0-1-80-15,2 2-32 0,-3 0 0 0,3 1 0 16,0 0 32-16,3 0 16 0,1 0 0 0,0-2 0 16,0 1-32-16,1 0-16 0,0 0 0 0,1 1 0 0,0 0-224 0,-2-1-128 31,-1 2 128-31,0 0-128 0,-2 0-192 0,0 2-128 16,-1-1 0-16,-1 1-8336 0,1 1-1664 0</inkml:trace>
  <inkml:trace contextRef="#ctx0" brushRef="#br0" timeOffset="-175337.55">5933 11329 19343 0,'0'0'848'0,"0"0"192"0,0 0-832 0,0 0-208 16,0 0 0-16,0 0 0 0,0 0 1760 0,0 0 304 15,0 0 64-15,0 0 16 0,0 0-1024 0,9-1-208 16,2-1-32-16,3 0-16 0,4-2-144 0,2 1-16 15,1 0-16-15,1-1 0 0,1 0-240 0,-1 0-64 16,0-1 0-16,-1 2 0 0,-5 0-384 0,1-1 0 0,-2 1-224 0,-2 1 80 31,-2 0-1648-31,-1 0-320 0,-1 1-64 0</inkml:trace>
  <inkml:trace contextRef="#ctx0" brushRef="#br1" timeOffset="-168083.13">2921 8768 8287 0,'1'-6'736'0,"1"-1"-592"16,0 0-144-16,0 2 0 0,-1-1 816 0,0 1 128 31,1-2 16-31,-1 2 16 0,-1 5-656 0,2-5-144 15,-4 1-32-15,2 4 0 0,0-6 304 0,0 6 48 0,-2-4 16 0,2 4 0 16,-2-4 112-16,-1 0 16 16,-3 1 16-16,1 1 0 0,-1 1-16 0,1 0 0 15,-2 1 0-15,-1 0 0 0,1 1-128 0,-2 0-48 0,-2 0 0 0,-2 1 0 16,0-1-128-16,-2 3-16 0,1-1-16 0,0 0 0 16,-2 0-48-16,2 2 0 0,-3 0 0 0,3 2 0 15,-2 0-112-15,1 0-16 0,-1 2-128 0,0 2 192 0,1-2 16 16,1 1 0-16,-1 1 0 0,1 1 0 15,1 1-16-15,-2 2-16 0,1 1 0 0,0 0 0 0,-1 0-176 0,-2 0 128 16,1 1-128-16,-2 0 128 0,2 3-128 0,-1 1 160 16,-1 2-160-16,0 1 160 0,0 1-160 0,-1 0 0 15,3 1 0-15,-1 3 0 0,0 2 0 0,0 1 0 16,2 1 0-16,1 1 0 0,-1 0 0 0,2 1 0 16,1 1 0-16,2 1 128 0,2 0-128 0,1 0 0 15,-1 1 0-15,3-1 0 0,0 2 0 0,3-2 0 16,1 2 0-16,1-2 0 0,0-1 0 0,1 1 0 15,3-2 0-15,2-1 0 0,2-1 0 0,0-1 0 16,3-2 0-16,3-1 0 0,1 1 0 0,-1-1 0 16,2-1 0-16,1 1 0 0,3-2 0 0,1 0 0 15,0-3 0-15,1-1 128 0,0-1 0 0,0-1 0 0,-1-2 0 0,-1-3 0 16,-2-1 48-16,-1 0 0 0,-2-1 0 0,-1 0 0 16,1-2-48-16,-3-2-128 0,-1-3 192 0,1 0-64 15,-2-1 16-15,1-1 0 0,-1-2 0 0,-1-1 0 16,-2 0 0-16,1 0 0 0,-8-2 0 0,8 0 0 15,-8 0 0-15,0 0 0 0,0 0 0 0,0 0 0 16,0 0-16-16,0 0-128 0,0 0 192 0,4-4-64 16,-4 4-128-16,0-5-192 0,-3 0 32 0,1 1 16 15,-2-1-768 1,0 1-160-16,-3 1-16 0,0-2-10256 0</inkml:trace>
  <inkml:trace contextRef="#ctx0" brushRef="#br1" timeOffset="-167737.22">2332 10243 7359 0,'0'0'656'0,"0"0"-528"15,0 0-128-15,-5 4 0 0,5-4 1568 0,-4 3 288 16,1 2 48-16,0 1 16 0,1 1-752 0,2 0-144 16,0 2-16-16,2 0-16 0,2 0-304 0,0 1-64 15,1 1-16-15,1 0 0 0,2 0-96 0,1 0 0 16,-1 0-16-16,2 0 0 0,2-2-48 0,1 1 0 15,0 0 0-15,1-2 0 0,0-1 128 0,3-2 0 16,-2-1 16-16,0-1 0 0,-1-1 48 0,-1-2 0 16,-1-2 0-16,1-2 0 0,-2-1-208 0,1-3-48 0,-1-2 0 0,0 0 0 15,0-1-96-15,-1-2-32 16,-1-3 0-16,0-3 0 0,-1-1-96 0,-2-1-32 16,-1 0 0-16,-1 0 0 0,-1 2 32 0,0 1 0 15,-2 3 0-15,-1 1 0 0,0 5 368 0,-1 2 80 0,1 7 16 0,0 0 0 0,-6-2-208 0,1 3-32 16,-2 3-16-16,-1 4 0 15,1 2-368-15,-1 2 0 0,1 2 0 0,2 1 0 0,-3 0 0 0,1 0 0 16,3 1 0-16,1-3 0 0,1-2-256 0,3 0-64 16,2-1 0-16,4-4-14784 15</inkml:trace>
  <inkml:trace contextRef="#ctx0" brushRef="#br1" timeOffset="-166744.87">1320 8999 23039 0,'-7'-10'1024'0,"7"10"192"0,0 0-960 0,0 0-256 16,0 0 0-16,0 0 0 0,-4 2 464 0,-1 3 48 15,1 1 16-15,1 3 0 0,0 2-224 0,0 4-48 16,-1 1-16-16,-1 8 0 0,4-1-32 0,-1 2 0 0,-1 1 0 0,2-1 0 16,2-1-208-16,1 0 176 15,-2-2-176-15,0-2 160 0,1-1-160 0,1-1 0 0,1-3 0 0,-1-7 128 16,-2-2 160-16,0-6 32 0,1 6 0 0,-1-6 0 15,0 0 304-15,0 0 64 0,0 0 16 0,4-4 0 16,0-4 32-16,1-2 16 0,-1-3 0 0,2-3 0 16,-1-2-400-16,1-4-80 0,-2-5-16 0,2 0 0 15,-1-2-256-15,1-1 160 0,-1-1-160 0,1-1 128 16,-1 0-128-16,1 2 0 0,-1 4 0 0,2 3 128 0,-4 2-128 0,0 3 0 16,2 4 0-16,-2 3 0 0,-1 2 0 0,0 3 0 15,-2 6 0-15,0 0 0 0,0 0-256 0,5 7 64 16,-1 2 0-16,1 2 16 0,-1 2 48 0,0 4 0 15,1 0 0-15,-1 2 0 0,2 2 128 0,-1 0 0 16,2 1 0-16,0 0-128 0,0 1 128 0,2-1 0 16,-1 0 0-16,1-2 0 15,-1-2 0-15,1-1 0 0,1-2 0 0,-3-1 0 0,0-3 0 0,1-2 0 16,1-1 160-16,-4-3-160 0,1-1 176 0,-6-4-176 16,6-1 192-16,2-3-192 0,0-2 304 0,0-5-48 15,-2-4-16-15,1-2 0 0,-1-4-48 0,1-1 0 16,1-2 0-16,-2-3 0 0,1 0-48 0,-1-1-16 0,0 2 0 0,1 3 0 15,0 2-128-15,0 2 192 16,-3 4-192-16,1 3 192 0,-1 3-48 0,0 1 0 0,-1 4 0 0,-3 4 0 16,0 0-144-16,0 0 0 0,0 0-160 0,4 10 160 15,-1 2-128-15,1 3 128 0,-1 3 0 0,0 1-144 0,-2-1 144 16,2 2 0-16,0 1 0 0,-3 1 0 16,0 0 0-16,1 1 0 0,1 0 0 0,0 0 0 0,1-1 0 0,-1 0 0 15,1-3 0-15,1-3 128 0,0 1-272 16,0-2-48-1,1 0-16-15,-1-3 0 0,1-2-1872 0,2-3-368 0,1 0-80 0,1-4-16 0</inkml:trace>
  <inkml:trace contextRef="#ctx0" brushRef="#br1" timeOffset="-166475.59">1865 9309 18079 0,'0'0'800'0,"-3"7"160"0,1 1-768 0,-1 0-192 16,-2 1 0-16,2 2 0 0,0 1 624 0,-1 0 80 31,0 2 0-31,1 0 16 0,0 0 144 0,2 1 32 16,1-2 0-16,2 1 0 0,2-2-496 0,-1-1-80 0,1 0-32 0,2-2 0 15,1-2 192-15,0-2 32 16,1-2 16-16,2 0 0 0,1-4 432 0,3-3 64 0,-4-1 32 0,2-3 0 16,0-3-144-16,-1-2-16 0,-1-4-16 0,-1 1 0 15,-2-1-240-15,-2 0-64 0,-2-2 0 0,-2 0 0 16,-2 1-112-16,-1 1-16 0,-1 3-16 15,-2 2 0-15,0 2-64 0,-2 2-16 0,0 1 0 0,-1 4 0 16,-1 1-352-16,-1 3 0 0,-1 2 0 0,0 4 128 0,0 4-128 0,1 1-240 16,0 1 64-16,2 2 16 15,1 0-1824-15,2 0-384 16,0 0-64-16</inkml:trace>
  <inkml:trace contextRef="#ctx0" brushRef="#br1" timeOffset="-161659.08">3280 10990 1839 0,'0'0'0'0,"0"0"160"0,1-5-160 0,0-2 0 0,0 1 0 0,0 0 0 15,0 1 2272-15,1-1 416 0,-1 1 96 0,0-1 16 16,-1 1-1424-16,1-1-288 0,0 1-48 0,-1 5-16 16,3-6 112-16,-3 6 16 0,1-5 0 0,-1 5 0 15,3-6-320-15,-1 1-64 0,-2 5-16 0,0 0 0 0,2-5-112 0,-2 5-32 16,0 0 0-16,0 0 0 0,0 0-208 0,0 0-32 15,0 0-16-15,0 0 0 0,0 0-224 0,0 0-128 16,0 0 128-16,0 9-128 0,-1 2 192 0,1 2-48 16,0 3 0-16,0 1 0 0,-1 2-144 0,0 2 0 15,0 2 0-15,-1 1 0 0,0 2 0 0,2 3 0 16,-3 3 192-16,1 3-64 0,-2 3-128 0,1 1 160 0,0 4-160 0,-2 3 160 16,1 0-32-16,1 2-128 15,-1-2 192-15,2 0-64 0,1-1-128 0,1 0 128 16,0-2-128-16,1 18 128 0,1-11 48 0,1-6 0 15,-2-5 0-15,1-5 0 0,2-4 208 0,-1-2 32 16,-2-4 16-16,0-2 0 0,0-3-16 0,0-1 0 16,0-3 0-16,0-2 0 0,0-2-160 0,-1-1-48 0,0 0 0 0,-1-1 0 15,1-9-32-15,-1 9-16 0,1-9 0 0,0 0 0 16,0 0-16-16,0 0 0 0,0 0 0 0,0 0 0 31,0 0-512-31,0 0-96 0,-9-4-32 0,4 0 0 0,1-3-1872 16,0-1-384-16,-3-8-80 0,5 2-16 0</inkml:trace>
  <inkml:trace contextRef="#ctx0" brushRef="#br1" timeOffset="-161203.52">3245 11055 9215 0,'-5'-14'816'0,"3"8"-656"15,0-1-160-15,0-1 0 0,0 1 1328 0,-1 0 224 16,1-1 48-16,-2 2 16 0,0 2-304 0,4 4-64 0,-5-1-16 0,-1 2 0 16,-1 2-640-16,-1 3-128 15,-1 0-16-15,0 4-16 0,1 2-272 0,-1 2-160 16,-1-1 192-16,2 1-192 0,2 2 256 0,-2-1-48 15,-1-1-16-15,1-1 0 0,3 0 96 0,-1-2 16 0,1-2 0 0,1 0 0 16,1-2 288-16,3-7 64 0,0 0 16 0,0 0 0 16,0 0 416-16,0 0 96 0,0 0 16 0,1-6 0 15,3-2-416-15,0-3-80 16,3-3 0-16,2-2-16 0,0-4-400 0,2-1-80 0,2-1-16 0,0-1 0 16,0 0-192-16,0 1 0 0,0 1 0 0,1 5 0 15,-1 2 0-15,-2 3 0 0,-1 4 0 0,0 1 0 16,-1 3 0-16,0 3 0 0,0 2-144 0,0 5 144 15,-1 3-224-15,-1 3 48 0,1 3 16 0,0 3 0 16,-1 0 160-16,1-1 0 0,0 1 0 0,1 0 0 16,-1-1 0-16,3 0 0 0,0-3 0 0,1-1 0 0,2-3 0 0,-1-3 0 15,0-1 160-15,1 0-160 0,2-4 192 0,0-2-48 16,1-3-16-16,0 0-9824 16,2-2-1968-16</inkml:trace>
  <inkml:trace contextRef="#ctx0" brushRef="#br1" timeOffset="-160542.35">3421 12535 21599 0,'0'0'960'0,"0"0"192"0,0-5-928 0,0 5-224 16,-2-4 0-16,2 4 0 0,0 0 448 0,0 0 64 15,-7 2 0-15,0 4 0 0,0 1-176 0,-1 4-16 16,-1 2-16-16,0 3 0 0,-1 1-176 0,2 2-128 16,-2 1 192-16,0 0-192 0,-2 1 144 0,2 0-144 0,1-1 0 15,1 0 144-15,1-2 128 0,0-3 32 16,2 0 0-16,1-4 0 0,2-2 224 0,1-2 48 15,-1-1 16-15,2-6 0 0,0 0 64 0,0 0 16 0,0 0 0 0,0 0 0 32,6-5-112-32,2-3-32 0,0-3 0 0,1-3 0 0,2-5-256 0,0-1-48 0,-2-2-16 0,4-3 0 15,0-2-80-15,1-1-128 0,0 0 176 0,1 0-176 16,-2 3 144-16,-1 2-144 0,-2 2 0 0,-1 2 144 16,-2 4-16-16,0 3 0 0,-2 2 0 0,0 2 0 15,-2 3 48-15,-3 5 0 0,0 0 0 0,0 0 0 0,0 0-176 0,5 8 0 16,-2 2 0-16,-1 2-176 15,-2 2 176-15,1 1 0 0,0 2 0 0,0 0-128 0,0 0 128 0,2 0 0 16,-1 2 0-16,1 0 0 0,2-2 0 0,-3 1 0 16,2-2 0-16,1 1 0 0,-1-2 0 0,0 0 0 15,2-2 0-15,-1 0 0 0,2-3 0 0,-2-1 144 16,1-2-144-16,-1 1 0 16,3-2-400-16,-5-2-192 0,-3-4-48 0,0 0 0 31,0 0-2368-31,0 0-496 0</inkml:trace>
  <inkml:trace contextRef="#ctx0" brushRef="#br1" timeOffset="-160398.18">3361 12771 19807 0,'-16'-5'880'0,"10"2"176"0,1 0-848 0,-1 0-208 15,1-2 0-15,0 1 0 0,2 0 1312 0,3 4 224 16,0 0 32-16,1-6 16 0,1 1-800 0,5 0-144 16,0 2-48-16,4 0 0 0,2-2-592 0,3 2 0 0,2 0 0 0,1-1 0 15,0 1 0-15,0 0 0 0,1-1 0 16,0 2 0 15,1 0-1968-31,0 0-352 0</inkml:trace>
  <inkml:trace contextRef="#ctx0" brushRef="#br1" timeOffset="-159892.66">3714 12739 6447 0,'0'0'576'0,"-1"8"-576"0,-1 0 0 0,0 0 0 0,0 1 2752 0,1 1 432 15,0-1 80-15,-1 0 32 0,1 0-1616 0,1 0-320 16,1 1-64-16,1 0-16 0,-1-1-400 0,1 0-96 15,1 1-16-15,2-1 0 0,-1-3-240 0,3 0-48 16,0-1-16-16,1-2 0 0,1 0-48 0,0-3-16 16,-1-1 0-16,3-2 0 0,1-1-32 0,1-2-16 15,-1 0 0-15,0-1 0 0,-1-3-32 0,0-1-16 16,0-1 0-16,-2 0 0 0,-2 0-48 0,0 0 0 16,-1 1 0-16,0 0 0 0,-3 1 128 0,-1 1 0 0,1 2 16 0,-2 1 0 15,-1 6 112-15,0 0 0 0,0 0 16 0,0 0 0 16,0 0-240-16,0 0-48 15,0 0-16-15,0 0 0 0,-1 9-224 0,-2 2 0 0,1 0-192 0,1 2 192 16,0 1-144-16,0 4 144 0,0 2 0 0,1 1-144 16,-1 0 144-16,0 3 0 0,-2 3 0 0,1 3-128 15,1 1 128-15,-1 0 0 0,0-1 0 0,-2 18 0 16,2-2 0-16,1-7 0 0,1-2 0 0,1-3 0 0,0-1 0 16,2-2 0-16,-1-4 0 0,0 0 0 0,0-3 0 0,0-1 0 15,1-2 0-15,-1-3 0 16,-2 0 0-16,0-3 0 0,0-1 0 0,0-3 0 0,-1-4 160 0,1-7-32 15,0 0-128-15,0 0 192 0,-5 7 192 0,5-7 48 16,0 0 0-16,-9-3 0 0,1-5 112 0,0-2 32 16,1-3 0-16,-3-4 0 0,2-4-224 0,1 1-32 15,3-2-16-15,3-2 0 0,1-1-176 0,1 0-128 16,3 0 192-16,3-1-192 0,1 1 0 0,5-1 0 16,0-1 0-16,-3 10 0 0,2-1 0 0,1 1 0 15,0 1 0-15,1 2-144 0,1 2-176 0,0 1-16 16,1 1-16-16,-1 2 0 15,-1 1-1408-15,-2 3-288 0,2 1-48 0,-1-1-13392 0</inkml:trace>
  <inkml:trace contextRef="#ctx0" brushRef="#br1" timeOffset="-157897.28">6215 8957 10943 0,'0'0'480'0,"0"0"96"0,1-4-448 0,-1 4-128 0,1-6 0 0,0 2 0 16,0-1 864-16,-1-1 160 0,0 2 16 0,0-1 16 15,0 1 160-15,0-1 48 16,0 0 0-16,0 5 0 0,0-6-400 0,0 6-80 0,0-5-16 0,0 5 0 16,0 0 0-16,1-7-16 0,-1 2 0 0,1-1 0 15,-1 6-176-15,0 0-48 0,0-5 0 0,0 5 0 16,0-5-208-16,0 5-64 0,0 0 0 0,0 0 0 0,0 0-256 0,0 0 0 15,0 0 0-15,0 0 0 0,0 0 128 0,3 8-128 16,-2 0 0-16,0 0 0 16,0 0 160-16,0 3-160 0,1 1 128 0,-1 2-128 0,-1 0 176 0,1 1-48 15,0 2-128-15,1 0 192 0,0 2-32 0,0 0-16 16,-1 1 0-16,1 1 0 0,0 1-144 0,1 2 160 16,-1 1-160-16,0 1 160 0,0 1-160 0,-1 0 0 15,-1 2 144-15,1 13-144 0,2-4 128 0,-1 0-128 16,0-3 128-16,0-1-128 0,0 0 128 0,2 0-128 15,-3-3 160-15,2 1-160 0,0 1 160 0,1 0-160 16,-1-1 160-16,0 0-160 0,1 0 160 0,-1 1-160 0,0 0 160 16,1 0-160-16,1-1 192 0,-2-1-48 0,1 1-16 15,0 0 0-15,-1 0 64 0,1 1 0 0,-1 1 0 0,0-1 0 16,-1 0-32-16,1-1 0 16,-1 0 0-16,0 1 0 0,-1 0-32 0,1-1-128 0,-1-2 192 0,1-1-64 15,0 1 0-15,0-1 0 16,0-2 0-16,0 2 0 15,1 0 16-15,-1-1 0 0,0-2 0 0,0 0 0 0,0-1-144 16,2-1 128-16,-3-1-128 0,2-1 128 0,0-2-128 0,1 0 0 16,-2-1 144-16,1-2-144 15,0 0 128-15,1-2-128 0,-2-2 160 0,0-1-160 0,0-2 176 0,-1-1-176 16,-1-9 192-16,3 10-192 0,-3-10 224 0,3 9-64 16,-3-9-16-16,0 0 0 0,0 0 16 0,0 0 0 15,0 0 0-15,0 0 0 0,0 0-160 0,0 0 128 16,0 0-128-16,0 0 128 15,0 0-704-15,0 0-128 0,0 0-48 0,0 0 0 16,-3-7-2000-16,3 7-416 0</inkml:trace>
  <inkml:trace contextRef="#ctx0" brushRef="#br1" timeOffset="-157581.37">6254 10732 20159 0,'0'0'896'0,"0"0"176"0,0 0-864 0,0 0-208 0,0 0 0 0,0 0 0 16,0 0 1040-16,0 0 176 0,0 0 16 0,0 0 16 16,0 0-656-16,0 0-128 0,0 0-16 0,5 10-16 15,1 1-272-15,2 1-160 0,1 1 192 0,0 0-192 0,-2-2 144 0,3 1-144 16,1 0 0-16,0 0 144 0,1 1-144 0,0-2 128 16,2-3-128-16,-1 0 128 0,0-2 64 0,-1-3 0 15,0-1 0-15,1-1 0 0,1-2 272 0,0-1 64 16,2-3 16-16,-1-1 0 0,-2-4 224 0,-1-2 64 15,0-2 0-15,-1-3 0 16,-1-3-112-16,-1 0-16 0,-1 2 0 0,-3 0 0 0,-2 1-384 0,1 2-64 16,-2 1-32-16,-1 2 0 0,-1 1-224 0,0 3 128 15,0 8-128-15,0 0 0 0,0 0 0 0,0 0-336 16,0 0 48-16,0 0-10256 16,0 0-2048-16</inkml:trace>
  <inkml:trace contextRef="#ctx0" brushRef="#br1" timeOffset="-156886.03">6752 11248 16991 0,'-3'-10'752'0,"3"10"144"0,-1-7-704 0,1-1-192 15,0 1 0-15,0-1 0 0,0 0 1216 0,0 1 224 16,0 0 32-16,0 2 16 0,0 5-160 0,0-6-48 0,0 6 0 0,0-5 0 15,0 5-336-15,0 0-80 16,0 0-16-16,0 0 0 0,0 0-464 0,0 0-80 16,5 6-32-16,-2 3 0 0,0 2-112 0,1 2-32 0,-2 3 0 15,1 8 0-15,-1 1 64 0,0 0 16 0,1 1 0 0,-1 2 0 0,0 2-16 16,0 1 0-16,-1-2 0 0,2 0 0 0,-1 0-192 0,1-2 144 16,0-3-144-16,2-1 128 0,-1-2-128 0,2-2 0 15,-1-2 0-15,1-3 0 0,-1-3 128 0,1-1 0 16,-1-4 0-16,-5-6 0 0,9 5 256 0,-9-5 32 15,10 2 16-15,0-3 0 0,-1-4 16 0,-1-1 0 16,1-2 0-16,0-3 0 0,1-2-16 0,0-1 0 16,1-3 0-16,-1-2 0 0,1-4-176 0,0 0-48 31,-1-2 0-31,-1 1 0 0,1-3-208 0,-1 2 144 0,1 2-144 0,-2 2 128 16,-2 1-128-16,0 3 0 0,-2 0 0 0,2 3 0 0,-2 2 0 0,1 2 128 15,-2 0-128-15,-1 1 0 0,0 1 0 0,-2 8 0 0,4-7 0 0,-4 7 0 16,0 0 0-16,5-6-224 0,-5 6 80 0,0 0 16 31,0 0-1392-31,0 0-272 0,0 0-48 0,0 0-8560 0,0 0-1712 0</inkml:trace>
  <inkml:trace contextRef="#ctx0" brushRef="#br1" timeOffset="-156461.21">6745 11024 4607 0,'-7'-3'400'0,"7"3"-400"16,-7-3 0-16,7 3 0 0,-8-4 3136 0,8 4 528 15,-8-2 112 1,8 2 32-16,-5-1-1664 0,5 1-336 0,0 0-64 0,0 0-16 0,0 0-576 0,0 0-128 0,0 0-32 0,0 0 0 16,0 0-352-16,5 0-80 0,4 0-16 0,2-1 0 15,1 0 192-15,2 0 32 16,4 0 16-16,4 0 0 0,0-2-96 0,3 1-32 31,3 0 0-31,0-1 0 0,1 1-304 0,1-2-64 0,-2 1-16 0,-1 0 0 16,-4-1-272-16,0 1 160 0,-7 0-160 0,1 1 128 0,-3-1-128 0,-2 2 160 15,-3 0-160-15,-2 1 160 0,-7 0-160 0,0 0 128 16,0 0-128-16,0 0 128 0,0 0-128 0,0 0 0 16,0 0-192-16,0 0 192 15,0 0-1072-15,-1 6-80 0,-3 0-32 0,1 1-8960 16,0 1-1792-16</inkml:trace>
  <inkml:trace contextRef="#ctx0" brushRef="#br1" timeOffset="-153168.72">7237 11041 9215 0,'0'0'816'0,"0"0"-656"0,0 0-160 0,0 0 0 16,0 0 1376-16,0 0 240 15,-3 6 48-15,3-6 16 0,0 0-512 0,0 0-96 16,0 0-32-16,0 0 0 0,0 0-272 0,0 0-64 16,0 0-16-16,8 3 0 0,-1-3-160 0,0-1-16 0,2-2-16 0,-1 0 0 15,1 0-176-15,1-3-16 16,1 0-16-16,1-2 0 0,0-1 192 0,1-1 32 0,1-1 16 0,1-1 0 15,-2-2-48-15,0-2-16 0,0 0 0 0,0-2 0 0,1-3 112 16,-1-1 0-16,0-2 16 0,-1-2 0 0,1 1-80 0,-1-4-32 16,-1-3 0-16,0-2 0 0,0-3-80 0,0-3-16 15,-1-2 0-15,0-2 0 0,-1-2 64 0,0-1 0 16,-1-3 0-16,-1-2 0 0,-1-1-128 0,-1-1-32 16,-1-2 0-16,-2-1 0 0,-1 1 96 0,-2 0 32 15,-1 0 0-15,-2 1 0 0,0 0-96 0,-3-1-32 16,0 1 0-16,-1 1 0 0,0 2-288 0,0 2 0 15,0 1 0-15,-2-1 0 0,-3 2 0 0,-1 2-144 16,1 1 144-16,-1 1-128 0,-3 1 128 0,1 3 0 16,-1 2-144-16,0 2 144 0,-3 1 0 0,0 1 0 15,1 4 0-15,1 2 0 0,-1 2 0 0,-1 0 0 16,-1 1 128-16,2 4-128 0,-1 3 0 0,0 0 0 16,-1 2 0-16,1 0 0 0,0 2-208 0,2 1 80 15,-1 0 128-15,1 0-208 0,1 1 208 0,-2 1 0 16,0 0-160-16,2-1 160 0,-1 1 0 0,2 1 0 15,0 2-144-15,2-1 144 0,0 0 0 0,1 1 0 0,-1 2 0 0,2-2 0 16,1 1 0-16,0 2-128 16,1 0 128-16,2 1 0 0,0 0 0 0,0 0 0 15,0 1 0-15,2 2 0 0,1 0-304 0,0 0-96 0,-1 0-32 0,6 1 0 16,0 0-400-16,0 0-96 0,0 0-16 0,0 0 0 16,0 0-688-16,0 0-144 0,0 0-16 0,0 0-6656 15,0 0-1344-15</inkml:trace>
  <inkml:trace contextRef="#ctx0" brushRef="#br1" timeOffset="-152871.15">7085 8571 15375 0,'0'0'672'0,"4"-4"160"0,0-2-672 0,-1 1-160 16,1-1 0-16,-4 6 0 0,1-4 992 0,-1 4 160 16,0 0 48-16,0 0 0 0,0-6-320 0,0 6-64 15,0 0-16-15,0 0 0 0,-6 0-320 0,-2 3-64 16,-4 1-16-16,-2 2 0 0,-3 1-224 0,0 3-48 15,-3 1-128-15,-1 1 192 0,-2 1 48 0,1 0 0 0,0-1 0 0,2-1 0 16,-1-1 80-16,3-1 32 0,1-1 0 0,1 1 0 16,2-1 16-16,2-2 0 0,2 1 0 0,2-2 0 15,4 0 80-15,4-5 32 0,-3 4 0 0,3-4 0 16,0 0-32-16,0 0 0 0,4 6 0 0,3-2 0 16,2-1 64-16,0 1 16 15,4-1 0-15,1 1 0 0,2 1-208 0,4 0-64 0,0 3 0 0,2 0 0 16,1-1-112-16,-2 2-16 0,0 0-128 0,1 1 192 15,-5 1-192-15,2 1 0 0,-6 0 0 0,1 1 0 16,-2 0 0-16,-1 0-320 0,-3-1 64 0,1-1-9824 16,-1-1-1952-16</inkml:trace>
  <inkml:trace contextRef="#ctx0" brushRef="#br1" timeOffset="-151418.98">7560 8318 6447 0,'0'0'576'0,"1"-5"-576"16,0-4 0-16,0 1 0 0,-1 1 1872 0,1-1 272 16,1 0 48-16,-1 0 16 0,-1 1-592 0,0-1-112 15,0 3-32-15,0 5 0 0,0-6-176 0,0 6-32 16,0 0-16-16,0 0 0 0,0 0-432 0,0 0-96 15,-3 6-16-15,2 2 0 0,0 3-528 0,0 3-176 16,-1 3 0-16,0 1 0 0,1 0 0 0,0 2 0 0,-2 0 0 0,1 1 0 16,0 0 128-16,0 0-128 15,0-3 0-15,0 1 0 0,1-2 128 0,0-2-128 16,0-2 0-16,0-1 0 0,0-1 288 0,1-2-48 0,-1-2-16 0,1-7 0 16,0 0 464-16,0 0 80 0,0 0 32 0,0 0 0 15,2-5 96-15,0-1 0 0,2-3 16 0,-1-2 0 16,0-3-448-16,2-3-80 0,-1-3-32 0,0-2 0 15,1-3-192-15,0-1-32 0,2-3-128 0,-1 0 192 16,1 3-64-16,-1 2 0 0,-1 2-128 0,1 2 192 16,-1 2-32-16,1 3-16 15,-1 3 0-15,-1 2 0 0,1 2-144 0,-1 4 0 0,1 1 144 0,-5 3-144 16,6 2 0-16,1 3 0 0,-5 2 0 0,2 2-128 16,1 1 128-16,-1 2 0 0,1 1-144 0,-1 1 144 0,0 3 0 0,2 0 0 15,-2 1-144-15,1 0 144 0,0-1 0 16,1 1 0-16,-2-1 0 0,1 1 0 0,-1-3-176 0,1 0 176 15,0-2-160-15,0-2 160 0,0-1 0 0,-1-3 0 16,1 0 0-16,-5-7 0 0,0 0 0 0,5 3 0 16,-5-3 0-16,7 1 0 0,-1-2 0 0,1-2 192 15,-1-2-64-15,1-3-128 0,0-3 208 0,0-1-64 16,1-3-16-16,1 0 0 0,1-3-128 0,-1 0 192 16,-2-3-192-16,1 2 192 0,0 0 0 0,-1 3 0 15,0 1 0-15,0 1 0 0,-1 2 16 0,0 3 16 16,-1 3 0-16,1 0 0 0,-2 3-80 0,-4 3-16 15,0 0 0-15,0 0 0 16,6 4-128-16,-1 3 0 0,1 2 0 0,-3 3 0 0,0 1 0 0,-1 1 0 0,1 2 0 0,-2 0 0 16,0 2 0-16,0 1 0 0,0 0 0 0,0 0 0 15,0-1 0-15,1-1 0 16,1 0 0-16,-1-2 0 0,1 0-432 0,-2-2 48 0,1-2 0 0,2 0 0 31,0 0-1328-31,0-1-256 0,2 0-48 0,-1-3-7920 0,1 0-1584 0</inkml:trace>
  <inkml:trace contextRef="#ctx0" brushRef="#br1" timeOffset="-140143.83">7280 11437 7359 0,'-5'-5'656'0,"4"3"-528"0,0-2-128 0,0-1 0 0,1 0 2016 0,-1 1 368 15,0-1 80-15,2 1 16 0,0-2-960 0,0 1-192 16,1-1-48-16,0 1 0 0,2-1-288 0,-4 6-64 16,4-5-16-16,2 0 0 0,-6 5-144 0,0 0-16 15,7-2-16-15,-7 2 0 0,0 0-480 0,7 5-80 16,-1 1-32-16,0 3 0 0,-2 2-144 0,-1 2 0 15,0 1 0-15,-3 2 0 0,-2-1 0 0,1 2 0 16,-3 0 0-16,1 1 0 0,-1 0 0 0,0-2 0 16,0-2 0-16,1 0 0 0,-1-3 0 0,2-2 0 15,0-1 0-15,1-2 0 0,1-6 0 0,0 0 128 16,0 0-128-16,0 0 128 0,0 0 64 0,0 0 0 16,6-4 0-16,2-1 0 0,1-3 192 0,2-3 64 15,-2-2 0-15,2-2 0 0,1-2-160 0,0-2-32 0,0 0 0 0,-1-1 0 16,-1-1-256-16,-1 2 0 0,-3 2 0 0,0 1 0 15,-1 4 0-15,-3 2 0 0,2 2 0 0,-2 3 0 16,-2 5 224-16,0 0 32 0,0 0 16 0,0 0 0 16,0 0-272-16,-2 5 0 0,-2 2 0 0,2 2 0 0,-2 2 0 0,2 1 0 15,-2 2-128-15,2 1 128 16,0-1 0-16,1-1 0 0,0-1 0 0,1 0 0 0,1 0 0 0,1 0 0 16,2-1 0-16,1-1 0 0,-1-1-224 0,2 0 48 15,0-2 16-15,1-1 0 16,0 0-656-16,1-2-128 0,2-2-16 15,1-2-11792-15</inkml:trace>
  <inkml:trace contextRef="#ctx0" brushRef="#br1" timeOffset="-139917.12">7663 11286 18431 0,'0'0'816'0,"-1"-6"160"0,-2-1-784 0,2 1-192 0,1 6 0 0,0 0 0 0,0 0 1600 0,0 0 256 0,0 0 64 0,0 0 16 16,0 0-768-16,0 0-144 0,7-1-48 0,-1 4 0 15,1-1-400-15,-1 3-64 16,1 3-32-16,0 2 0 0,-1 1-208 0,1 2-32 0,-3 2-16 0,2 3 0 16,-3 3-224-16,-1 1 0 0,-1 1 128 0,-1 2-128 15,-1 2 0-15,-1-1 0 0,-4-1 0 0,1 1 0 16,-2-3-192-16,1 0-128 0,-1-1-16 0,-4-1-16 16,0-4-288-1,-1 0-64-15,-1-3-16 0,0-1 0 16,-1 0-592-16,1-4-112 0,-1 0-32 0,0-2 0 0</inkml:trace>
  <inkml:trace contextRef="#ctx0" brushRef="#br1" timeOffset="-139695.28">7285 11286 17503 0,'-3'-6'1552'0,"-1"-1"-1232"31,1 1-320-31,0 2 0 0,1 0 1712 0,2 4 272 0,-5-4 64 0,1 2 16 0,-2 2-1248 0,1 2-256 16,-2 3-48-16,1 2-16 15,-2 4-80-15,1 4-16 0,1 2 0 0,-1 6 0 16,2 3-240-16,0 1-160 16,1 3 192-16,3 2-192 0,0 2 128 0,1 2-128 15,1 1 0-15,1 0 0 0,1-2 0 0,2 0-256 0,1-1 64 0,2-2 0 32,0-1-768-32,2-2-128 0,1-4-48 0,1-3-10128 0</inkml:trace>
  <inkml:trace contextRef="#ctx0" brushRef="#br1" timeOffset="-138626.39">8167 8327 15599 0,'0'-11'688'0,"0"11"144"0,2-7-656 0,2 1-176 0,-1-2 0 0,0 2 0 0,1-2 1216 0,-1 1 192 16,0 1 64-16,2 0 0 15,-1 2-400-15,2 0-80 0,-6 4-16 0,5-1 0 16,-5 1-336-16,7 4-64 0,-2 2 0 0,0 3-16 15,-1 2-176-15,-1 2-48 0,-1 2 0 0,0 1 0 0,-2 2-208 0,-2 0-128 16,0 2 128-16,0 0-128 0,-2-2 128 0,1-2-128 16,-1-1 128-16,1 0-128 0,-1-3 0 0,2-2 0 15,0-3 0-15,1-1 128 0,1-6-128 0,0 0 192 16,0 0-64-16,0 0 0 0,0 0 256 0,0 0 48 16,4-7 16-16,3-1 0 0,-2-2 80 0,3-2 32 15,1-3 0-15,1-1 0 0,1-3-352 0,0-1-64 0,0-3-16 0,0 1 0 16,0 1-128-16,0 3 128 15,-2 0-128-15,-1 3 128 0,0 0-128 0,-2 4 0 16,-1 1 0-16,-3 4 0 0,2 1 0 0,-4 5 0 0,0 0 0 0,0 0 0 16,0 0 0-16,0 0 0 0,-4 8 160 0,0 2-160 15,-2 2 0-15,1 1 0 0,2 2 0 0,-2 0 0 16,2 0 0-16,0 1-144 0,-1-2 144 0,4 0 0 16,-2 0 0-16,2-1 0 0,2-1 0 0,1-1 0 15,1-2 0-15,0-1 0 0,1 1 0 0,0-1 0 16,2-3-144-16,1 0 144 0,-1-2-160 0,3-1 160 15,1-1-768 1,0 1-48-16,1-1-16 0,0-2-8288 0,-1-2-1664 0</inkml:trace>
  <inkml:trace contextRef="#ctx0" brushRef="#br1" timeOffset="-138389.02">8538 8095 23775 0,'0'0'1056'0,"0"0"224"0,0 0-1024 0,0 0-256 16,1-4 0-16,-1 4 0 0,0 0 352 0,6-4 32 15,0 3 0-15,1 2 0 0,-2 3 64 0,2 1 0 16,1 3 16-16,0 2 0 0,1 1-48 0,0 3-16 16,0 2 0-16,0 2 0 0,-1 1-208 0,-1 3-32 0,-2 4-16 0,-1 1 0 15,-2-1-144-15,-2 0 160 0,-2 1-160 0,-2-1 160 16,-1-1-400-16,-3 0-80 0,1-2 0 15,-6-1-16 1,1-2-528-16,0-1-96 0,-3 1-32 0,-1-1-6672 0,0-2-1328 0</inkml:trace>
  <inkml:trace contextRef="#ctx0" brushRef="#br1" timeOffset="-138042.71">8105 8147 19343 0,'0'0'1728'0,"-2"-5"-1392"16,0 0-336-16,2 5 0 0,0 0 448 0,0 0 0 15,0 0 16-15,0 0 0 0,0 0 224 0,-4 4 32 16,-1 4 16-16,1 3 0 0,2 3-480 0,0 3-80 16,-2 1-32-16,1 4 0 15,0 5 80-15,2 0 16 0,0 1 0 0,1 1 0 0,1 1-240 0,1 0 144 0,1-2-144 0,3 1 128 16,1-1-128-16,2-3 128 0,1-2-128 0,2-1 128 16,2-2-400-16,3-3-96 0,1-1-16 15</inkml:trace>
  <inkml:trace contextRef="#ctx0" brushRef="#br1" timeOffset="-115995.98">13695 8483 7359 0,'0'0'656'0,"0"0"-528"0,0 0-128 0,0 0 0 0,-5-1 2064 0,1 0 384 15,4 1 80-15,0 0 16 0,-5-1-560 0,0 0-128 31,5 1 0-31,0 0-16 0,0 0-336 0,0 0-64 0,0 0-16 0,0 0 0 16,0 0-432-16,0 0-96 0,0 0 0 0,0 0-16 16,0 0-176-16,8-1-16 0,2 1-16 0,4 0 0 15,5 1-80-15,2-1-16 0,2 0 0 0,3 0 0 16,4-1-224-16,0 1-48 0,-2-1-16 0,1-2 0 16,2 1-160-16,-2 0-128 0,-3 0 192 0,-1 0-192 0,-2-1 128 0,-1 1-128 15,-2 1 0-15,-2 0 0 0,-2 1 0 0,-1 0 0 16,-5 0 0-16,0 1 0 15,-2 0-448-15,-2 0-208 0,-6-1-48 0,0 0 0 16,0 0-784-16,0 0-176 0,-2 7-16 0,-3 0-7648 16,-4-3-1520-16</inkml:trace>
  <inkml:trace contextRef="#ctx0" brushRef="#br1" timeOffset="-115635.29">13645 8594 11055 0,'-15'-2'976'0,"7"1"-784"0,-1-1-192 0,2 0 0 16,0 1 2928-16,7 1 528 0,0 0 128 0,0 0 0 15,0 0-1984-15,0 0-384 0,0 0-96 0,0 0-16 16,6-6-208-16,2 3-32 0,5-2-16 0,2 2 0 16,3 1-208-16,0 1-64 15,3 0 0-15,1 1 0 0,1 1-96 0,1 1-32 0,1 0 0 0,-3 3 0 16,-4-2-128-16,0 1-16 0,-5 1-16 0,-2 1 0 16,-2 2-160-16,-2 2-128 0,-4 1 192 0,-2 2-192 15,-3 1 144-15,-5 4-144 0,-2 0 0 0,-6 2 144 16,0 4-144-16,-6-1 0 0,-4 0-192 0,3-1 192 0,-1-1-192 0,2-3 192 15,1 0-192-15,1-2 192 0,0-2 0 0,3-2 160 16,2-2 16-16,2-2 0 0,1-1 336 0,4-1 64 16,1-2 0-16,2 0 16 0,4-4-192 0,0 0-32 15,0 0-16-15,0 0 0 0,7 6-160 0,1-1-48 16,3-1 0-16,3-1 0 0,4-1 48 0,3-1 16 16,3 0 0-16,4-1 0 0,0-1-208 0,3 0 144 15,1-1-144-15,-1 0 128 0,-3-2-128 0,2 1 0 16,0 0 0-16,-2 0 0 15,1 0-784-15,-2 1-48 0,1 1 0 0,-1 0-10800 0,1-1-2160 16</inkml:trace>
  <inkml:trace contextRef="#ctx0" brushRef="#br1" timeOffset="-115021.89">14372 8619 29487 0,'0'0'1296'0,"-1"-6"288"0,-2-1-1264 0,3 7-320 0,0 0 0 0,0 0 0 16,0 0 432-16,0 0 16 0,0 0 16 0,0 0 0 15,0 0 368-15,-2 9 64 0,0 3 0 0,-1 2 16 16,0 0-480 0,0 2-112-16,-2 2 0 0,1 2-16 15,0 1-16-15,0 0 0 0,1-1 0 0,0 1 0 16,-1 0-288-16,1-2-144 0,0-1 16 0,0-3 0 15,0-2 128-15,1-1 0 0,1-2 160 0,0-2-160 0,1-3 144 0,0-5-144 16,0 0 128-16,0 0-128 0,0 0 240 0,0 0-48 16,3-5 0-16,2-5 0 0,-1-4 0 0,2-4 0 15,-1-3 0-15,3-2 0 0,-3-2-192 0,2-1 176 16,-1 1-176-16,1 1 160 0,-3 1-32 0,2 2 0 16,-1 3 0-16,1 4 0 0,-1 2 192 0,0 3 48 15,-2 4 0-15,-3 5 0 0,0 0-112 0,0 0-32 16,0 0 0-16,7 5 0 0,-1 4-64 0,0 2-16 15,-1 1 0-15,0 1 0 0,-1 2 112 0,2 0 32 0,-2 0 0 0,2 2 0 16,-1-1-288-16,1 0-272 16,0-2 48-16,1-1 16 0,-2-1 208 0,1-1 0 15,0 0 0-15,1-3 0 0,0-2 0 0,-1-3 0 0,2-2 0 0,0-1 0 16,0-2 0-16,-1-3-176 16,1-1 176-16,0-4-160 0,2-3 160 0,1-4 0 15,0-3 0-15,1-1 128 0,-2-1-128 0,1 2 0 0,0-1 128 0,-2 2-128 0,1 1 128 16,-2 4-128-16,-3 2 160 0,0 3-160 0,-1 3 304 0,-4 6-48 15,0 0 0-15,0 0 0 0,0 0-32 0,3 7-16 16,0 4 0-16,-1 1 0 0,0 2-208 0,-1 1 144 16,0 0-144-16,0 3 128 0,0 1-128 0,0-2 0 15,2 1 0-15,0-1 0 0,1 1 0 0,2 1 0 16,-2-4 0-16,3-1 0 0,1 0-400 0,0-3 32 16,2-3 16-16,0 0 0 15,2-1-1328-15,1-4-272 0,2-2-48 0,-1-2-16 16,0-1-768-16,2-5-160 15</inkml:trace>
  <inkml:trace contextRef="#ctx0" brushRef="#br1" timeOffset="-114738.84">14977 8369 24879 0,'-4'-14'1088'0,"3"7"256"0,1-2-1088 0,0 0-256 16,1-1 0-16,1 1 0 0,0-1 960 0,2 1 128 15,0 0 16-15,2 0 16 0,-1 3 240 0,1 0 48 16,0 2 16-16,1 0 0 0,-1 2-336 0,2 2-80 0,1 2-16 0,1 2 0 16,0 0-352-16,1 3-64 15,1 0 0-15,1 4-16 0,0 3-224 0,0 2-32 0,2 3-16 0,-3 1 0 16,-1 1-80-16,-1 3-16 0,-3 1 0 0,-1 4 0 16,-3 1 64-16,-2 5 0 0,-2 1 0 0,-2 2 0 15,-3 2-64-15,-1 1-16 0,-5 0 0 0,-2 1 0 0,0 0-176 0,-2-1 160 16,-2-3-160-16,-1-1 160 15,-2-2-160-15,2-2 0 0,-2-2-160 0,-1-3 160 32,0-3-560-32,-4 0-16 0,1 0 0 0,-2-2 0 0,-3-1-2144 15,-2-2-432-15,-1-3-96 0</inkml:trace>
  <inkml:trace contextRef="#ctx0" brushRef="#br1" timeOffset="-114342.14">13618 8281 11055 0,'-5'-14'480'0,"2"8"112"0,0-1-464 0,0 1-128 0,-2-1 0 0,1 2 0 0,-1-1 3776 0,-1 1 752 16,-1 0 144-16,-2 2 16 0,1 1-2624 0,0 1-528 15,-2 1-96-15,-1 3-32 0,0 4-448 0,-1 3-112 16,-1 4-16-16,-3 3 0 16,-1 5-224-16,-3 6-48 0,-1 3-16 0,-1 5 0 0,-2 5-48 0,1 4-16 15,1 5 0-15,1 3 0 0,1 0-160 0,3 1-48 16,4 0 0-16,2 1 0 0,4-1-128 0,1 0-16 15,4-2-128-15,2-2 192 0,3-5-192 0,4-2 176 16,2-1-176-16,4-4 160 0,5-1-160 0,2-3 0 16,3-4 144-16,4-4-144 15,2-5-1328-15,4-5-336 0,3-4-64 0,2-6-15008 0</inkml:trace>
  <inkml:trace contextRef="#ctx0" brushRef="#br1" timeOffset="-112702">15049 9339 19583 0,'0'0'864'0,"0"0"176"0,0 0-832 0,0 0-208 0,0 0 0 0,2-5 0 0,-1-2 1664 0,-1 7 272 16,0 0 64-16,0 0 16 0,0 0-464 0,0 0-80 15,0 0-32-15,0 0 0 0,0 0-480 0,-4 4-80 16,-1 2-32-16,1 2 0 0,0-1-368 0,-1 3-80 16,1 1-16-16,-2 1 0 0,1 1-32 0,0 2-16 15,2 1 0-15,-1 1 0 0,-1-3-80 0,2 0-32 16,1 1 0-16,1-1 0 0,0-1 16 0,2 0 0 16,0-4 0-16,1 1 0 0,1-1 112 0,3-1 32 0,-1-2 0 0,2 0 0 15,1-2 0-15,2 1 16 16,1-2 0-16,1-1 0 0,0 0-128 0,3-1-16 15,1-1-16-15,0-1 0 0,1-1-240 0,0-1 144 16,2-2-144-16,-2 0 128 0,0-1-128 0,-2 1 0 16,0-1 0-16,-2 0 0 0,0-1 0 0,-2 1 0 0,-1-1 0 0,0 1 0 31,0-1-608-31,-3 0-48 0,0 0-16 0,0 2 0 16,-2 0-2080-16,0-1-400 0,-4 2-96 0</inkml:trace>
  <inkml:trace contextRef="#ctx0" brushRef="#br1" timeOffset="-112497.14">15079 9277 18431 0,'-7'-9'816'0,"7"9"160"0,-2-7-784 0,2 7-192 0,0 0 0 0,0 0 0 0,4-6 3104 0,1 2 576 16,1 1 112-16,2 1 32 0,3 0-2528 0,-1 2-496 15,3 2-96-15,1-1-32 0,2 0-320 0,0 1-64 16,0-2-16-16,0 1 0 0,2 0-272 0,-2 1 0 15,-1-1 0-15,-2 2 0 16,0-1-2432-16,-2 0-384 0</inkml:trace>
  <inkml:trace contextRef="#ctx0" brushRef="#br1" timeOffset="-112307.79">15020 9445 35535 0,'0'0'1568'0,"0"0"336"0,0 0-1520 0,0 0-384 0,0 0 0 0,0 0 0 15,0 0 544-15,7 0 32 0,3-1 16 0,-2 1 0 16,3 0 176-16,1 0 16 0,4 0 16 0,1 1 0 16,0 0-416-16,1-1-96 0,-1 0-16 0,2-1 0 15,0 0-272-15,0-2 0 0,-2 0-208 0,0 1 80 32,-2 0-2368-32,0-2-480 0,0 1-96 0</inkml:trace>
  <inkml:trace contextRef="#ctx0" brushRef="#br1" timeOffset="-111427.14">15777 8638 21183 0,'0'0'1888'0,"0"0"-1504"16,0 0-384-16,0 0 0 0,0 0 1792 0,0 0 304 15,0 0 48-15,0 0 16 0,0 0-320 0,0 0-64 16,0 0-16-16,8 3 0 0,0-2-640 0,1 0-128 16,4 0-32-16,1 0 0 0,0 0-464 0,3 1-112 0,1-1 0 0,2 0-16 15,0-1-224-15,1-1-144 16,0 0 192-16,0 0-192 0,0 0 0 0,-2 0-224 16,-1-1 16-16,-2 1 0 15,-1 0-2224-15,-3-1-448 0,-3 2-96 0</inkml:trace>
  <inkml:trace contextRef="#ctx0" brushRef="#br1" timeOffset="-111223.02">15779 8836 11055 0,'0'0'976'0,"0"0"-784"15,0 0-192-15,0 0 0 0,0 0 5280 0,0 0 1008 16,0 0 208-16,0 0 32 0,7-2-4416 0,2 0-896 16,0 0-192-16,2 1-16 0,1 0-224 0,2-1-32 15,1 2-16-15,3 0 0 0,1-1-480 0,-2 1-80 16,3 0-32-16,1 0 0 0,0-1-144 15,-1 0 0-15,-1 1 0 0,0-1 0 16,0 0-784-16,-3 0-48 0,-1 0 0 0,-1 1 0 16,-3 0-2176-16,-1 0-432 0,-2 0-80 0</inkml:trace>
  <inkml:trace contextRef="#ctx0" brushRef="#br1" timeOffset="-108077.14">17082 8413 4607 0,'0'0'400'0,"-1"-6"-400"16,0 0 0-16,-1-1 0 0,1 1 3888 0,2-1 688 16,2-1 144-16,-2 2 16 0,1-1-2176 0,-2 3-432 0,0 4-80 15,0 0-32-15,0 0-544 0,0 0-96 16,0 0-32-16,0 0 0 0,0 0-560 0,2 10-112 15,-1 2-32-15,1 3 0 0,-2 3-128 0,-1 1-48 16,-2 2 0-16,0 2 0 0,-2 2-192 0,0 0-32 16,-2 1-16-16,1 1 0 0,0-2-96 0,0-1-128 0,0-2 176 0,2-2-176 15,0-1 176-15,2-2-176 16,0-1 160-16,0-4-160 0,1-2 208 0,-2-3-48 0,3 0-16 0,0-7 0 16,0 0 96-16,0 0 16 0,0 0 0 0,0 0 0 15,4-7 48-15,0-4 16 0,2-3 0 0,0-5 0 16,2-4-192-16,1-5-128 0,2-4 192 0,2-3-192 15,-2-3 0-15,2 1 0 0,0-1 0 0,-1 3 0 0,-1 1 0 16,-1 4 0-16,-1 4 0 0,-1 5 0 0,-2 4 0 0,0 3 0 16,-2 6 0-16,1 2 0 0,-1 3 0 0,-4 3 192 31,5 4-64-31,-1 4-128 0,-1 3 224 0,1 3-64 0,-1 4-16 0,0 3 0 0,0 2-144 0,1 2 128 16,-1 1-128-16,0 1 128 0,0-2-128 0,1 2 0 15,0-2 0-15,1-1 0 0,0-1 0 0,1-3 0 16,-1-2 0-16,1-3 0 0,-1-2 0 0,2-2 0 15,-1-3 128-15,2-3-128 0,-1-2 0 0,0-2 0 16,1-2 144-16,1-4-144 0,0-3 0 0,3-4 0 16,2-4 0-16,2-5 0 0,1-3 0 0,1-4 0 15,-1-1 0-15,0-1 128 0,-3-1-128 0,0 1 0 16,-1 3 0-16,-2 3 0 0,-3 2 0 0,-1 4 0 0,-3 3 0 0,1 3 128 16,-2 3-128-16,-1 2 0 15,-2 7 0-15,0 0 0 0,0 0 192 0,0 0-16 0,-1 9-16 16,-1 3 0-16,0 3-160 0,0 3 128 15,-1 1-128-15,3 2 128 0,-2 1-128 0,1 0 0 16,1 0 0-16,1 0 0 0,1 0 0 0,-1-1 0 0,2-2 0 0,0 1 0 16,0-1 0-16,2-2 0 0,0-1 0 15,1-2 0 1,-1-1-544-16,3-1 16 0,0-2 0 0,0-1 0 16,1-2-2272-16,1-3-448 0,1-1-80 0</inkml:trace>
  <inkml:trace contextRef="#ctx0" brushRef="#br1" timeOffset="-105838.65">9034 8159 22111 0,'0'0'1968'0,"0"0"-1584"15,0 0-384-15,0 0 0 0,-4-1 1360 0,4 1 192 16,0 0 48-16,0 0 0 0,-6 2-368 0,1 2-64 15,-1 2-16-15,2 1 0 0,-2 3-336 0,2 1-80 16,1 0-16-16,-1 3 0 0,1-1-352 0,1 0-80 16,2 0-16-16,0 1 0 0,-1 1-272 0,2-2 128 15,1 0-128-15,1-2 0 0,2 0 128 0,0-2-128 16,2-1 0-16,-2-2 0 0,2-1 192 0,1-2-64 16,-1-2 0-16,2-1-128 15,0-2 176-15,-1-1-176 0,-1-2 160 0,1-1-160 0,-1-4 224 0,-3-1-48 0,1-3-16 0,0 0 0 16,-2-2-16-16,-1-1 0 0,-2 0 0 15,-1 0 0-15,-2 1-16 0,-1 1 0 0,-2 2 0 0,1 2 0 16,-3 2-128-16,0 3 0 0,-2 1 144 0,1 2-144 31,-3 2-352-31,2 2-144 0,-3 1-16 0,0 3-16 16,-1 1-2528-16,1 3-496 0</inkml:trace>
  <inkml:trace contextRef="#ctx0" brushRef="#br1" timeOffset="-105538.86">9132 8154 30927 0,'0'0'1360'0,"0"0"304"0,0 0-1344 0,0 0-320 31,0 0 0-31,0 0 0 0,0 0 688 0,0 0 64 16,7 4 16-16,-2 1 0 0,1 2 176 0,-1 2 32 0,1 0 16 0,-1 2 0 16,1 2-496-16,0 0-112 0,1 2 0 15,-2 1-16-15,1 0-224 0,-1-1-144 16,1 1 192-16,-2-2-192 0,1-1 144 0,-1-2-144 15,0-1 0-15,1-1 144 0,-2-2-144 0,-1-2 0 16,-2-5 144-16,0 0-144 0,0 0 208 0,7-3-16 16,-3-3-16-16,1-2 0 0,-1-6 80 0,2-2 32 0,-1-4 0 0,2-1 0 15,0-4-128-15,2 0-32 0,0-1 0 0,0 2 0 16,-2 0-128-16,0 4 0 16,-1 4 144-16,-1 1-144 0,2 4 0 0,-3 4 0 0,0 0 0 0,0 3 0 31,-4 4-336-31,0 0-96 0,0 0-16 0,6 3-11584 0,1 2-2304 0</inkml:trace>
  <inkml:trace contextRef="#ctx0" brushRef="#br1" timeOffset="-104815.14">9835 8066 33519 0,'0'0'1472'0,"-6"-1"320"0,0 2-1424 0,0 0-368 0,2 2 0 0,-2 1 0 15,1 2 128-15,-1 2-128 0,1 3 160 0,0 3-160 16,1 0 432-16,1 1-16 0,1 2 0 0,-1 0 0 16,0 1-192-16,2 0-32 0,1-1-16 0,0 0 0 15,0-2-176-15,1-1 160 0,0 0-160 0,1-2 160 16,1-2-32-16,-1-3-128 0,-2-7 192 0,0 0-64 15,0 0 208-15,0 0 48 0,0 0 0 0,0 0 0 0,2-5 144 0,0-4 48 16,-1-3 0-16,1-5 0 0,0-2-384 0,1-5-192 16,0-4 192-16,2-3-192 0,0-1 128 0,1-1-128 15,-1 0 0-15,1 1 0 0,-2 3 0 0,0 1 0 16,1 4 0-16,-1 4 0 0,2 5 0 0,-4 3 0 16,1 3 0-16,0 3 0 0,-3 6 176 0,0 0-176 15,5 5 160-15,-1 1-160 0,1 3 0 0,-1 2 128 16,0 3-128-16,-1 3 0 0,0 0 0 0,0 2 128 15,2 1-128-15,-2 0 0 0,1 0 0 0,2-2 0 16,0 1 0-16,0-1 0 0,-2-2 0 0,2-2 0 16,-2-2 0-16,3-3 0 0,1-2 0 0,-3-3 128 0,3-2-128 0,-2-2 0 15,2-3 0-15,1-1 128 16,0-4-128-16,-1-3 0 0,1-5 160 0,3-4-160 16,0-4 160-16,2-3-160 0,0-1 128 0,1-2-128 0,0-2 0 0,-1 2 144 15,0 4-144-15,-1 2 0 0,-3 4 0 0,-1 3 0 16,-1 4 0-16,-2 4 0 0,1 3 0 0,0 4 0 15,-7 2 192-15,2 5-64 0,1 4 0 0,-1 4 0 16,1 4 64-16,-1 2 0 0,-1 3 0 16,0 1 0-16,-1 4-192 0,0-2 0 0,0 0 144 0,0 1-144 15,0 0 0-15,1-1 0 0,0 0 0 0,1-2 0 16,1-1-128-16,1-4-112 0,1-1-16 0,1-3 0 16,-1-2-1232-16,3-2-256 0,1-3-48 0,1-4-9632 15,0-4-1920-15</inkml:trace>
  <inkml:trace contextRef="#ctx0" brushRef="#br1" timeOffset="-104041.7">10525 8381 18303 0,'0'0'816'0,"0"0"160"16,4-4-784-16,-4 4-192 0,0 0 0 0,3-6 0 15,1 1 1072-15,-2-2 160 0,0-1 48 0,-1 2 0 16,0 0 64-16,1 0 32 0,-1-1 0 0,1 0 0 16,-2 2-288-16,0-1-48 0,-2 1-16 0,0-1 0 15,0 2-160-15,-1 0-32 0,-3-2-16 0,1 4 0 16,-2 1 80-16,-1 1 0 0,0 2 16 0,-4 1 0 0,-1 3-208 0,1 3-64 15,-1 3 0-15,0 1 0 0,0 0-272 0,2 0-64 16,4 2-16-16,1 0 0 0,0 1-96 0,2 0 0 16,0-2-16-16,2 0 0 0,1 0-48 0,2-2-128 15,2-1 192-15,3 0-64 0,1-2-128 0,1-2 160 16,3 0-160-16,3-3 160 16,-1-2-160-16,3 0 0 0,2-4 0 0,2 0-176 15,1-1-336-15,2-3-80 0,3 1-16 0,-1-3-11536 16,2-3-2304-16</inkml:trace>
  <inkml:trace contextRef="#ctx0" brushRef="#br1" timeOffset="-102626.72">17751 8859 16703 0,'0'0'736'0,"0"0"160"0,0 0-720 0,0 0-176 16,0 0 0-16,0 0 0 0,6-2 992 0,0 0 160 16,-6 2 48-16,5-3 0 0,1-1 32 0,0 1 16 15,-2-1 0-15,-4 4 0 0,0 0-384 0,3-6-80 16,-1 1-16-16,-1-1 0 0,-1 1 32 0,-1 0 0 15,1 5 0-15,-3-5 0 0,-2-1 48 0,0 2 16 16,-1 1 0-16,-2 2 0 0,-2 1 96 0,-1 2 32 16,0 1 0-16,-1 3 0 0,-1 1-288 0,1 4-64 15,1 1-16-15,0 2 0 0,0-1-224 0,4 1-32 16,-2 0-16-16,2 1 0 0,3-1-160 0,2 0-16 16,1 1-16-16,3-2 0 0,2-1 176 0,3 0 48 0,-1-3 0 0,3 0 0 15,1-2-384-15,4 0-160 16,0-3 16-16,3-2 0 0,0-2 144 0,2-2 0 15,0-2 0-15,3-2-128 0,2 0-256 0,1-2-32 0,-2-1-16 0,1 0 0 16,0 0-1952-16,0-1-400 0,-3-2-80 16</inkml:trace>
  <inkml:trace contextRef="#ctx0" brushRef="#br1" timeOffset="-99542.24">18161 8498 11967 0,'0'0'528'0,"0"0"112"0,0 0-512 0,-6-3-128 0,2 1 0 0,4 2 0 16,-4-3 2240-16,4 3 432 0,-6-2 80 0,6 2 0 15,0 0-816-15,0 0-160 0,0 0-48 0,0 0 0 16,0 0-448-16,0 0-80 0,0 0-32 0,0 0 0 16,0 0-272-16,0 0-64 0,0 0-16 0,0 0 0 15,6-1-176-15,3-1-48 0,2 4 0 0,5-2 0 16,1-2-144-16,3 1-16 0,1 0-16 0,2 0 0 15,3 0-160-15,0 0-48 0,-2-1 0 0,0 0 0 16,-1-1-208-16,-1 1 144 16,-3-1-144-16,-2 1 128 0,-2 1-128 0,-2-1 0 0,-2 1 144 0,0 0-144 0,-3 0 0 0,-1 0 144 15,-7 1-144-15,0 0 0 0,0 0-192 0,0 0-128 16,0 0-48-16,0 0 0 16,0 0-640-16,0 0-128 0,0 0-16 0,0 0-16 15,-7 2-1392-15,0 0-256 0,1 0-64 0,-2-1-5680 16,-1 0-1120-16</inkml:trace>
  <inkml:trace contextRef="#ctx0" brushRef="#br1" timeOffset="-99311.64">18302 8350 23375 0,'-10'-13'1024'0,"6"9"240"0,1-1-1008 0,0 1-256 0,-3-1 0 0,2 1 0 16,4 4 1792-16,0 0 304 16,-4-2 64-16,4 2 16 0,0 0-512 0,0 0-112 15,0 0-16-15,0 0 0 16,-3 7-608-16,2 3-128 0,1 1-32 0,1 3 0 0,-1 0-240 0,1 2-48 0,1 3-16 0,0 1 0 15,-2 0-256-15,0 1-48 0,0-1-16 0,0 1 0 16,0 0-144-16,-2-2 0 0,0 0 0 0,1-1 0 16,0 0 128-16,0-3-128 0,0 0 0 0,1-2 128 15,0-2-128-15,-1-1-144 0,0-3 144 0,0 1-208 32,1-1-1552-32,0-7-304 0,0 0-64 0,0 0-14192 15</inkml:trace>
  <inkml:trace contextRef="#ctx0" brushRef="#br1" timeOffset="-98408.43">19049 8347 23039 0,'0'0'1024'0,"-4"-2"192"0,0-3-960 0,2 2-256 15,2 3 0-15,0 0 0 0,-7-1 1184 0,7 1 192 16,-7 2 32-16,2 2 16 0,-1 2-272 0,2 2-64 16,0 0-16-16,0 2 0 0,2 4-448 0,-1-1-96 15,0 0-16-15,-1 1 0 0,1-1-176 0,0 1-32 0,-1-2-16 0,2 0 0 16,0-1-80-16,0-1-16 0,0-1 0 0,2-2 0 16,0 0 80-16,0-7 16 0,0 0 0 0,0 0 0 15,0 0 96-15,0 0 32 0,0 0 0 0,0 0 0 16,0 0 32-16,-4-6 0 0,3 0 0 0,1-4 0 15,0-2-160-15,2-3-32 0,2-1 0 0,-1-4 0 16,0-2-256-16,3-2 160 0,0-4-160 0,1 2 128 16,-2 1-128-16,2 1 0 0,0 0 0 0,-1 4 0 15,0 1 128-15,-1 2-128 0,1 5 0 0,-1 2 128 0,-1 3 192 0,0 1 48 16,-4 6 0-16,7-2 0 0,-7 2-368 16,7 4-128-16,0 4 0 0,-1 2 0 0,1 2 128 0,0 2 0 15,-1 2 0-15,0-1 0 0,-1 4 0 0,1 0 0 16,-1-1 128-16,1 2-128 0,-1-1 0 0,1-1 0 15,-2 0 0-15,1-1 0 0,1-3 0 16,0-1 0-16,-2-2 0 0,2-1 128 0,-1-2-128 0,1-2 0 16,-1-1 0-16,1-2 128 0,-6-3-128 0,6 0 0 15,2-3 128-15,0-2-128 0,-1-2 160 0,3-4-32 16,2-4-128-16,0-3 192 0,0-6-192 0,3-2 144 16,0-1-144-16,1-1 128 0,-2 1-128 0,-2 0 128 15,0 2-128-15,-1 2 128 0,-1 1 112 0,-1 4 16 0,-2 4 0 16,0 2 0-16,0 3 16 0,-2 2 16 0,-2 3 0 0,-3 4 0 15,0 0-96-15,6 4-32 0,-3 2 0 0,1 3 0 16,-1 2 16-16,-1 2 0 0,-1 3 0 0,0 2 0 16,0 1-176-16,0 2 160 0,-1 1-160 0,0 1 160 15,0 1-160-15,0-1 0 16,-1 0 0-16,1 0 0 0,-1-1 128 0,1-1-128 0,0-1 0 0,2-3 128 16,0-1-128-16,0-2 0 0,-1-1-192 0,1-2 192 31,0-1-640-31,2-1-16 0,0-2 0 0,1-2 0 15,-5-5-1456-15,7 5-272 0,0-3-64 0,0-1-9232 0,1-1-1840 0</inkml:trace>
  <inkml:trace contextRef="#ctx0" brushRef="#br1" timeOffset="-98093.85">19695 8494 25791 0,'0'0'2304'0,"-4"4"-1856"16,-4-1-448-16,2 1 0 15,-2 1 784-15,1 3 64 0,1 3 16 0,-1 3 0 0,1 0 336 0,-1 2 64 16,0 2 16-16,2 0 0 0,0-1-432 0,3 0-80 16,1-2 0-16,2 1-16 0,1-2-256 0,1-1-48 15,0 0-16 1,4-3 0-16,-3-1-32 0,4-1 0 0,0-3 0 0,2-2 0 16,1-1-80-16,1-4 0 0,2-2-16 0,-3-3 0 0,1 0-64 0,0-5-16 0,0-3 0 0,-1-2 0 15,0-5 112-15,-2-1 32 0,-2-2 0 0,0 2 0 16,-1 1-64-16,-3 4-16 15,-4 0 0-15,-1 3 0 0,-4 1 96 0,1 5 0 0,-3 1 16 0,-1 3 0 16,-1 3-224-16,-1 3-48 16,-2 3-128-16,-1 1 192 15,-3 2-480-15,1 2-96 0,-1 3-32 0,2 2 0 16,0 1-2048-16,2 2-416 0,1-2-64 0</inkml:trace>
  <inkml:trace contextRef="#ctx0" brushRef="#br1" timeOffset="-96956.83">20232 8358 16575 0,'0'0'1472'0,"0"0"-1168"0,-4-1-304 0,-2 0 0 0,0-2 1440 0,1 2 224 16,5 1 64-16,0 0 0 0,-5-2 160 16,0 1 32-16,5 1 16 0,0 0 0 15,0 0-640-15,0 0-128 0,0 0-16 0,0 0-16 16,0 0-368-16,0 0-80 0,7 0-16 0,1 0 0 16,2 0-160-16,2 0-16 0,1 0-16 0,2 0 0 15,3 0-64-15,1-1-16 0,0 0 0 0,2 0 0 0,1-1-160 0,0-1-48 16,1 1 0-16,1 0 0 0,-4 0-64 0,0 0 0 15,-1-1-128-15,-3 0 192 0,-1 1-192 0,-3 0 128 16,-1 1-128-16,-2-1 0 0,-2 1 176 0,0 0-176 16,-7 1 192-16,0 0-192 0,0 0 0 0,0 0 0 15,0 0-240-15,0 0 80 16,-4-3-1424-16,-1 1-272 0,1 0-64 0,4 2-8944 16,-6-2-1776-16</inkml:trace>
  <inkml:trace contextRef="#ctx0" brushRef="#br1" timeOffset="-95314.02">21298 8065 4607 0,'0'0'192'0,"0"0"64"0,6-4-256 0,-2-1 0 0,0 1 0 0,2 0 0 16,-3-2 3712-16,1 2 704 0,-1-1 144 0,-3 5 32 15,0 0-2160-15,3-4-416 16,-3 4-96-16,0 0 0 0,0 0-512 0,0 0-80 0,0 0-32 15,0 0 0-15,0 0-336 0,-4 9-80 16,-3 2-16-16,-1 4 0 0,-1 4-272 0,-2 1-48 0,-2 2-16 0,0 1 0 0,0 1-96 0,0 2-32 16,0 1 0-16,-1 0 0 15,1 2-192-15,-1-1-32 0,2-2-16 0,0-2 0 0,1 0-160 0,1-2 0 16,1-3 144-16,1-3-144 0,2 0 128 0,1-4-128 16,3-2 160-16,0-3-160 0,-1 0 176 0,3-7-176 15,0 0 192-15,0 0-192 0,0 0 0 0,0 0 0 16,4-5 0-16,3-3 0 0,1-3-256 0,3-5 32 15,2-2 16-15,-1-6 0 16,1-6-176-16,2-2-16 0,0-3-16 0,1-3 0 16,2-3-96-16,-2 0-32 0,0 1 0 0,-3 3 0 0,0 2 352 0,-1 3 192 15,-2 2-192-15,-1 5 192 0,-2 6 128 0,-1 4 128 0,-2 3 16 0,-1 3 16 16,0 3 160-16,-3 6 48 0,0 0 0 0,0 0 0 16,0 0-176-16,0 0-48 15,2 10 0-15,0 3 0 0,-2 4 16 0,0 2 0 16,0 1 0-16,0 4 0 0,0 1-112 0,0 0-32 0,0 2 0 0,0 0 0 15,0 1-144-15,1-1 0 0,0 1 0 0,2-1 0 16,-1-1 0-16,0 0 0 16,0-3 0-16,0-2 0 0,2-1 0 0,-1-3 0 15,-1-1 128-15,2-3-128 0,-1-2 0 0,-1-1-256 16,0-3 64-16,0-1 16 16,-2-6-624-16,0 0-128 0,0 0-32 0,0 0-16096 0</inkml:trace>
  <inkml:trace contextRef="#ctx0" brushRef="#br1" timeOffset="-95155.66">21117 8303 26719 0,'0'0'2368'0,"-3"-5"-1888"0,3 5-480 0,0 0 0 16,0 0 2000-16,6-4 304 0,2 0 64 0,3 1 16 0,0 1-1680 0,2 0-352 16,0 0-64-16,4 0-16 0,0-1-80 0,2 1 0 15,3-1-16-15,1 1 0 0,2 0-176 0,2-2-176 0,-1 1 48 0,2 0 0 31,-1-2-2752-31,1 2-528 0</inkml:trace>
  <inkml:trace contextRef="#ctx0" brushRef="#br1" timeOffset="-94587.06">21548 8413 21183 0,'0'0'1888'0,"0"0"-1504"0,0 0-384 0,0 0 0 0,0 0 1184 0,-2 8 160 16,-2 0 48-16,1 1 0 0,0 0 192 0,-1 1 32 0,2 0 16 0,0 1 0 0,0 0-624 0,1-1-128 16,0 1-32-16,1 1 0 0,-1 0-464 0,2 0-112 15,0-1-16-15,1 0 0 0,1-1-256 0,2-1 160 16,0-2-160-16,2 1 128 0,-1-2 16 0,2-2 0 16,0-2 0-16,1-1 0 0,0-2-144 0,1-1 0 15,1-2 144-15,0-3-144 16,-1-1 128-16,0-2-128 0,-1-1 160 0,-1-1-160 0,-1-1 192 0,0 0-64 15,-2-1-128-15,0 0 192 0,-1 1 80 0,-3 2 16 16,0 2 0-16,-1 1 0 0,0 0 320 0,-1 1 64 0,0 1 16 0,1 6 0 16,0-6-192-16,0 6-48 15,0 0 0-15,0 0 0 0,0 0-208 0,0 0-48 16,0 0-16-16,-4 6 0 0,1 1-176 0,-1 3 0 16,2 2 0-16,0 2 0 0,0 1 0 0,-1 4 0 0,1 2 0 0,1 2 0 15,-1 2 0-15,1 2 0 0,0 1 128 0,-1 2-128 16,-1 2 0-16,1 2 0 0,1 1 0 0,0 1 128 31,-2-1-128-31,2 2 0 0,-1-1 0 0,1 0 0 0,0-1 0 0,-1-3 0 0,0-1 128 0,0-1-128 16,1-3 0-16,-1 0 0 0,0-4 0 0,0-2 0 15,-1-1 144-15,-1-4-144 16,-1-2 160-16,-1-3-160 0,1-3 208 0,-2-1-48 0,1-2-16 0,-1-3 0 0,1-3 80 16,-2-2 16-16,-1-4 0 0,-1-3 0 0,0-3 48 0,0-2 16 15,0-3 0-15,2 0 0 0,0-3-112 0,2-1 0 16,3-3-16-16,3 1 0 0,2-1-176 0,3 1 0 15,1 1 0-15,4 1 0 0,0 0 0 0,2 1 0 16,3 1 0-16,0 1 0 16,1 2-224-16,1 0 80 0,-1 2 16 0,1 2 0 15,-1 0-528-15,2 4-112 0,0 0 0 0,-1 1-16 32,0 0-1888-32,-1 3-368 0,0 0-80 0</inkml:trace>
  <inkml:trace contextRef="#ctx0" brushRef="#br1" timeOffset="-93594.85">22283 7887 21711 0,'0'0'960'0,"0"0"192"0,0 0-912 0,-1-4-240 0,1 4 0 0,-4-5 0 15,4 5 1344-15,-4-3 240 0,-1 2 32 0,0 1 16 0,-1 1-160 0,1 1-16 16,-2 3-16-16,0 1 0 0,-2 3-496 0,-1 1-112 16,0 2 0-16,-3 3-16 0,1 4-32 0,-1 2 0 15,-1 1 0-15,1 2 0 0,0 1-208 0,0 3-32 16,-2 2-16-16,2 0 0 0,1 1-208 0,2 1-64 16,1-1 0-16,3 1 0 0,-1-1-112 0,5-1-16 15,2 2-128-15,0-2 192 0,2-2-48 0,3-2-16 16,1-2 0-16,2-1 0 0,1-1-128 0,1-1 192 15,1-2-192-15,2-3 192 0,0-1-192 0,1-3-192 16,2-2 32-16,-1-3 16 16,3-2-624-16,0-3-112 0,2-3-16 0,1-4-11008 15,0-1-2208-15</inkml:trace>
  <inkml:trace contextRef="#ctx0" brushRef="#br1" timeOffset="-92838.19">22449 8132 13823 0,'0'0'1216'0,"0"0"-960"15,-2-4-256-15,-1-2 0 0,2 1 2064 0,0-1 368 16,-1 0 80-16,2 0 16 0,2 1-496 0,-2-1-112 0,0 6 0 0,3-5-16 16,2-1-512-16,0 2-112 15,3 1 0-15,0-1-16 0,1 2-512 0,-1-1-112 0,2 1 0 0,1 1-16 16,1-1-64-16,0 5-16 0,1-2 0 0,-4 2 0 15,1 1-160-15,-2 2-48 0,-1 1 0 0,-2 1 0 16,0 3-144-16,-2 1-48 0,-2 1 0 0,-1 1 0 16,-1 1-16-16,-2 1-128 0,-2 0 192 15,0 1-64-15,-2-1 0 0,0 1 0 0,0-1 0 0,-2 1 0 16,0-1-128-16,0 0 0 0,2-4 0 0,-1-1 0 16,1-3 0-16,2-1 0 0,2-1 0 0,-1-2 0 0,4-4 0 0,0 0 128 15,0 0-128-15,0 0 0 0,0 0 0 0,4-4-192 16,1-4 0-16,2-1 16 0,-1-2 32 0,3-1 0 15,2-3 0-15,-1-3 0 16,1-2 144-16,1-1-160 0,1-1 160 0,0-1-160 0,0-1 160 0,-1 1 0 16,-1 2 0-16,-3 2-128 0,1 3 128 0,-2 3 128 15,-2 2-128-15,0 3 176 0,-2 1 32 0,-3 7 16 16,0 0 0-16,0 0 0 0,0 0 80 0,0 0 16 16,0 0 0-16,-5 8 0 0,-2 2-64 0,1 0 0 15,1 3 0-15,-1 1 0 0,1 2-128 0,1-1-128 16,0 0 144-16,3 1-144 0,0 0 0 0,2 0 0 15,1-2 0-15,2-1 0 0,-1-2 0 0,2 0 0 0,1-1 0 0,1-1 0 16,0-1 0-16,0-2 0 0,-1 0 0 0,3-2 0 31,1-2-288-31,2-1-96 0,1-1-32 0,2-1 0 16,0-2-1312-16,2-1-272 0,1-2-48 0,3 0-9072 0,1-3-1808 0</inkml:trace>
  <inkml:trace contextRef="#ctx0" brushRef="#br1" timeOffset="-91462.36">22967 7818 10127 0,'0'0'896'0,"0"0"-704"16,0 0-192-16,0 0 0 16,0 0 2112-16,0-6 384 0,-1 2 64 0,1 4 32 0,0-6-432 0,0 6-96 15,0-4-16-15,0 4 0 0,0-6-256 0,0 6-48 0,0 0-16 0,0 0 0 16,2-5-592-16,-2 5-128 15,0 0-32-15,0 0 0 0,0 0-384 0,5-4-80 0,-5 4 0 0,5-4-16 16,-5 4-144-16,5-2-32 0,2 1 0 0,0 1 0 31,-7 0-80-31,7 1-32 0,-1 0 0 0,-6-1 0 0,6 2-16 0,1 1-16 16,0 0 0-16,-1 2 0 0,0 2 16 0,0 1 0 0,1 0 0 0,-1 3 0 0,2 3 0 0,0 1 0 16,-2 4 0-16,2 1 0 0,1 0 32 0,-1 5 16 15,-1 1 0-15,0 4 0 0,-2 3 16 0,-1 1 0 16,-2 1 0-16,-1 2 0 0,-2 3-64 0,-1 2-16 15,-3-1 0-15,-1-2 0 16,-4 1-176-16,-1-3 160 16,-1-1-160-16,-3-4 160 0,0-2-160 0,-4-1 0 15,-3-1 0-15,-4 0 0 16,-5-2-416-16,-3-2-160 0,-2-2-48 0,-2-1 0 16,0 0-2640-16,-1-1-512 0,2-1-128 0</inkml:trace>
  <inkml:trace contextRef="#ctx0" brushRef="#br1" timeOffset="-90627.82">21791 8001 2751 0,'0'0'256'0,"0"0"-256"16,0-4 0-16,0 4 0 0,1-4 3472 0,-1 4 656 15,1-7 128-15,1 3 32 0,1-1-2624 0,0 1-528 0,0-1-112 0,-3 5 0 16,6-3 192-16,-1 0 64 15,1 1 0-15,-1-1 0 0,-5 3-176 0,7-1-16 16,-1 1-16-16,1 1 0 0,-7-1-272 0,8 6-48 16,-2 1-16-16,0 1 0 0,-2 2-144 0,1 3-16 0,0 3-16 0,-2 1 0 15,1 2-96-15,-1 3-16 16,-1 3 0-16,-1 3 0 0,1 1-240 0,1 1-48 0,-1 2-16 0,-1 2 0 16,-1 4-144-16,-1-1 0 0,-1-1 144 0,-1 1-144 15,0-2 0-15,-1-1 144 0,-2-1-144 0,-1-2 0 16,-2-1 0-16,-2-3-272 0,-2-1 16 15,-2 0 16-15,1-2-656 0,-3 1-128 0,-1-1-16 0,-2 0-16 16,-1-1-2240-16,0 0-448 0</inkml:trace>
  <inkml:trace contextRef="#ctx0" brushRef="#br1" timeOffset="-89996.2">21066 7869 18655 0,'0'0'832'0,"-4"-2"160"0,4 2-800 0,-6-1-192 15,2 1 0-15,-2 2 0 0,-1 2 1024 0,-1 0 144 16,-1 0 48-16,-1 3 0 0,-1 2 240 0,0 1 48 16,0 3 16-16,-1 1 0 0,-2 3-336 0,-1 3-64 15,0 2-16-15,0 4 0 0,-1 4-160 0,2 3-48 0,0 2 0 0,-1 1 0 16,2 3-352-16,2 0-80 16,1 4-16-16,4 0 0 0,-1 0-80 0,4 0-32 0,1 1 0 0,2-2 0 15,1-2-80-15,2 0-32 0,0-3 0 0,4 0 0 16,3-2-96-16,0-1 0 0,-2-2-128 0,3-1 192 0,3 1-192 0,0-4 0 15,0-1-144-15,3-3 144 16,0-3-1872-16,2-3-288 0,-1-2-48 0</inkml:trace>
  <inkml:trace contextRef="#ctx0" brushRef="#br1" timeOffset="-87831.78">23618 8055 6447 0,'0'0'272'0,"0"0"80"0,0 0-352 0,0 0 0 0,0 0 0 0,0 0 0 0,-4-3 3392 0,4 3 592 15,0 0 128-15,0 0 32 16,0 0-1760-16,0 0-336 0,0 0-80 0,0 0-16 16,0 0-528-16,0 0-96 0,4-2-32 0,3-1 0 15,1-2-464-15,2 3-112 0,2 1-16 0,3-1 0 16,-2-1-144-16,2 2-48 0,2 0 0 0,0 0 0 0,4 0-48 0,-1 0-16 15,-1 0 0-15,1 0 0 0,-2-1-208 0,1 0-48 16,-2 0-16-16,-1 0 0 0,-1 0-176 0,-1 0 0 16,-2 1 144-16,-1-2-144 0,0 1-224 0,-2 0-112 15,-2 1-32-15,0 0 0 16,-7 1-2064-16,0 0-432 0,0 0-80 0</inkml:trace>
  <inkml:trace contextRef="#ctx0" brushRef="#br1" timeOffset="-87627.07">23638 8140 27647 0,'0'0'2448'0,"0"0"-1952"16,0 0-496-16,0 0 0 0,0 0 640 0,0 0 16 15,0 0 16-15,0 0 0 0,0 0 432 0,0 0 96 0,0 0 16 0,9 2 0 16,1 0-240-16,3 1-32 16,0-2-16-16,5 1 0 0,2 0-416 0,2-1-96 0,3 0-16 0,-1-1 0 15,2 0-208-15,-2-1-64 0,0 0 0 0,-2 0 0 16,-2 0-128-16,-1 0 0 0,-2 0 144 0,-2 0-144 31,-2 0-512-31,-1-1-160 0,-1 2-32 0,-1 0-16 16,-1-1-2336-16,-1 0-464 0,-2 0-80 0</inkml:trace>
  <inkml:trace contextRef="#ctx0" brushRef="#br1" timeOffset="-86043.42">24507 7753 12671 0,'0'0'560'0,"0"0"112"0,0 0-544 0,0 0-128 16,0 0 0-16,0 0 0 0,0 0 1376 0,0 0 240 16,0 0 48-16,-6-1 16 0,1 1-400 0,-1 1-96 15,1 1-16-15,-1 1 0 0,1 2-96 0,-1 0-32 16,2 1 0-16,-2 1 0 0,-1 2-80 0,0 1-32 0,-1 2 0 0,1 3 0 15,-1 1-352-15,0 3-64 16,1-1 0-16,0 3-16 0,0-2-80 0,2 0-16 16,1 1 0-16,0-2 0 0,3 0 96 0,1-2 16 15,2 1 0-15,2-2 0 0,0-2 144 0,3 1 48 0,-1-2 0 0,3 0 0 16,2-1-144-16,2-1-32 16,2-3 0-16,0 0 0 0,3-3-240 0,0-1-48 0,2-2-16 0,1-2 0 15,1-3-96-15,0-1-128 0,0-3 176 0,0-1-176 16,1-1 144-16,0-1-144 0,-1-2 0 0,-1-3 144 0,-1-4-144 0,0-2 192 15,-4-2-192-15,1-2 192 0,-3 0-64 0,-3 0-128 16,-6-1 192-16,-1 2-64 0,-3 1 288 0,-2 1 48 16,-5 0 16-16,-1 2 0 0,-3 2 176 0,-2 2 48 15,-3 2 0-15,0 3 0 0,-3 2-560 0,-2 3-144 16,-2 4 0-16,0 3 0 16,2 2-288-16,-1 3-128 0,0 0-32 15,1 2 0-15,1 3-512 0,4 2-128 0,-3 2 0 0,4 2-17504 0</inkml:trace>
  <inkml:trace contextRef="#ctx0" brushRef="#br1" timeOffset="-81978.26">14986 10291 6447 0,'0'0'272'0,"0"0"80"0,-1-6-352 0,0 2 0 0,1 4 0 0,-1-6 0 16,-1 1 2608-16,1-1 448 16,0 0 80-16,1 0 32 0,0 1-1072 0,-2-1-224 0,2 6-32 0,-1-5-16 15,0-1-352-15,1 6-80 0,0 0-16 0,0 0 0 16,0 0-240-16,0 0-48 0,0 0-16 0,0 0 0 15,-4 5-224-15,-1 2-32 0,0 3-16 0,-1 3 0 16,1 4-224-16,1 2-32 0,-1 0-16 0,1 3 0 16,0 3-128-16,-1-1-16 0,-1 0-16 15,1 0 0-15,1 0-176 0,-1-1-48 0,2 1 0 0,2-4 0 0,0 0-144 0,-2-2 128 16,2-3-128-16,0-2 128 0,1-3 0 0,1-1-128 16,3-2 192-16,-3-2-64 0,-1-5 0 0,0 0 0 31,0 0 0-31,5-3 0 0,0-4 64 0,-1-3 16 0,0-3 0 0,2-4 0 0,1-5-208 0,-1-4 176 15,1-3-176-15,2-3 160 0,-1-3-160 0,2-3 0 16,-1 1 0-16,0 0 0 0,0 3 0 0,-2 4 0 31,0 3 0-31,-2 5 0 0,1 3 128 0,-2 5-128 0,0 3 0 0,-1 5 128 0,-3 6 64 0,0 0 0 16,5 4 0-16,1 5 0 0,-1 3-192 0,1 4 128 16,-2 4-128-16,1 2 128 15,0 1-128-15,0 1 0 0,0 4 144 0,1 1-144 0,-2 0 0 0,0-1 0 0,2-3 0 0,-3-1 0 16,2-3 0-16,-1-1 0 15,0-4 0-15,1-1 0 0,-1-4 0 0,2-2 0 16,-1-4 0-16,1-3 0 0,-6-2 0 0,5-2 144 0,2-3-144 0,1-4 0 0,-3-3 160 16,3-4-160-16,1-4 128 0,0-4-128 15,1-4 192-15,1-2-64 16,1 0 0-16,-1 1 0 0,-1 0-128 0,0 4 0 0,-1 4 0 0,0 2 0 0,-3 4 0 0,0 3 160 16,-2 3 16-16,1 3 0 0,-5 6-16 15,0 0 0-15,5 5 0 0,1 2 0 0,-1 3-160 0,0 5 0 16,-1 2 144-16,-1 3-144 0,0 1 128 15,-1 2-128-15,-1 1 128 0,0-1-128 0,0 3 0 0,1-1-240 16,0 0 48-16,1-1 0 16,-1-1-448-16,0-1-96 0,0-2-16 0,2 0 0 15,0-3-2160-15,3-3-432 0,-2-2-96 0</inkml:trace>
  <inkml:trace contextRef="#ctx0" brushRef="#br1" timeOffset="-81711.05">15566 10639 4607 0,'0'0'400'0,"-3"-4"-400"15,-1-2 0-15,1 1 0 0,-1-2 5344 0,-1 2 992 16,1-1 192-16,-1 2 32 0,1 1-4400 0,-1 0-880 0,-2 2-192 0,-1 1-16 16,1 1 208-16,-1 3 64 0,-1 0 0 0,-1 3 0 15,0 2-608-15,0 2-112 0,0 2-32 0,2 2 0 16,0 2-160-16,-1 0-48 0,3 1 0 0,0 1 0 15,2-2-160-15,1 1-32 0,1-3-16 0,2 2 0 16,1-2 160-16,2-1 48 0,0 0 0 0,1-2 0 16,2-2-384-16,1-2 0 0,2-2 0 0,1-2 128 15,2 0-560 1,1-3-96-16,3-4-32 0,1-1 0 0,4-4-1392 0,4-3-288 0,1-3-48 0</inkml:trace>
  <inkml:trace contextRef="#ctx0" brushRef="#br1" timeOffset="-81221.69">16291 10261 28271 0,'0'0'1248'0,"0"0"272"0,-6 1-1216 0,0 0-304 0,-2 1 0 0,0 2 0 0,1 0 1056 0,-2 2 160 15,0 0 16-15,0 3 16 16,3 1-224-16,-3 1-32 0,2 2-16 0,2 1 0 15,0 2-368-15,2 0-80 0,1 1-16 0,2-2 0 0,0-1-160 0,2 2-32 16,0-3-16-16,3-1 0 0,0 0-48 16,2-1 0-16,3-2 0 0,-3-1 0 0,3-3 0 0,2 0 0 15,3-3 0-15,-1-2 0 0,0-3-128 0,2-2-128 16,-1-1 144-16,0-4-144 0,1-1 192 0,-2-4-48 16,-1-3-16-16,-1-3 0 0,-1-2 64 0,-2 0 0 15,-1-2 0-15,-6 2 0 0,-1 1 64 0,-2 1 0 16,-1 2 16-16,-5 1 0 0,-1 1 176 0,-2 4 48 0,-1 2 0 0,-3 2 0 15,0 2-272-15,0 1-48 0,0 3-16 0,-1 3 0 16,1 1-352-16,1 3-80 16,-3 3-16-16,4 2 0 15,0 3-1504-15,1 1-320 0,0 1-48 0,1 1-9808 16,4-2-1952-16</inkml:trace>
  <inkml:trace contextRef="#ctx0" brushRef="#br1" timeOffset="-80921.19">16451 10174 32767 0,'0'0'1456'0,"5"-4"288"0,-1-1-1392 0,0 1-352 0,1-1 0 0,1 2 0 16,0 2 1088-16,1 1 128 0,0 2 48 0,1 4 0 15,1-1-384-15,1 4-80 16,-2 3-16-16,-1 2 0 0,1 2-352 0,-1 1-80 0,-1 2-16 0,-1 2 0 16,0 2-144-16,-1 1-16 0,-1-1-16 0,-2 2 0 0,-1-2-160 0,0-1 160 15,-1-1-160-15,0-3 160 0,-1-1-160 0,1-4 160 16,0-3-160-16,1-2 160 0,0-8 16 0,0 0 0 15,0 0 0-15,0 0 0 0,0 0 160 0,4-8 48 16,2-3 0-16,1-4 0 0,0-6-128 0,3-4 0 16,1-2-16-16,1-2 0 0,1 0-240 0,-1-1 144 15,0 0-144-15,0 4 128 16,-1 3-128-16,0 3 0 0,-2 3 0 0,-2 4 0 0,0 3 0 0,0 4 0 0,-2 0-192 16,-5 6 192-1,0 0-800-15,7 2-32 0,-3 2-16 0,0 1 0 16,0 3-2928-16,-2 2-576 0</inkml:trace>
  <inkml:trace contextRef="#ctx0" brushRef="#br1" timeOffset="-80162.5">17782 10073 29487 0,'0'0'2624'0,"-4"-2"-2112"16,0-2-512-16,4 4 0 0,-5-1 1344 0,0 2 176 15,0 2 16-15,2 2 16 16,-1 2-656-16,-1 1-144 0,2 3-32 0,-1 3 0 0,-1 0-176 0,2 2-32 0,-2 5-16 0,1 5 0 16,0-2-304-16,0 1-48 0,2 0-16 0,-2 0 0 15,0-3-128-15,2-1 128 0,0-3-128 0,0-1 128 16,1-3-128-16,0-2 192 15,0-2-192-15,1-2 192 0,0-8-16 0,0 0 0 0,0 0 0 0,0 0 0 16,0 0 144-16,4-9 48 16,0-3 0-16,2-5 0 0,-1-5-240 0,3-3-128 0,1-4 160 0,1-1-160 15,1-4 128-15,0-2-128 0,1-2 0 0,0 4 144 0,0 2-144 0,-1 3 0 16,-1 3 0-16,0 4 0 0,-1 3 0 16,-2 6 0-16,-3 3 192 0,1 3-64 0,1 4 128 15,-6 3 0-15,4 6 16 0,0 2 0 0,1 5-272 0,0 2 0 16,-1 3 0-16,-1 2 0 0,0 5 0 0,1 0 160 15,-2 2-160-15,0 0 128 16,0-1-128-16,3 0 0 0,-2-2 0 0,0-2 128 0,0-1-128 0,2-3 0 31,-1-1 0-31,1-3 0 0,-1-3 0 0,0-3 0 0,2-3 0 0,-6-5 0 16,7 0 144-16,-1-2-144 16,2-3 160-16,1-5-160 0,1-3 176 0,-1-4-176 15,1-4 192-15,1-4-192 0,1-4 144 0,2-3-144 16,-1-2 0-16,1 1 144 0,2 2-144 0,-3 3 0 0,-3 1 0 0,0 5 128 15,-2 4-128-15,0 2 0 0,-4 4 144 0,3 5-144 16,-4 2 240-16,-3 5-32 0,0 0 0 0,0 0 0 16,6 11-64-16,-2 2-16 0,0 3 0 0,-1 1 0 0,-1 4-128 0,0 2 0 15,2 2 0-15,-2 0 0 0,0 0 0 0,0 0 128 16,0 1-128-16,2-2 0 0,-1-1 0 0,1-1-224 16,1-1 32-16,0-1 0 15,1-3-384-15,0-2-64 0,2-2 0 0,1-2-16 16,2-3-1648-16,3-3-320 0,3-3-64 0,1-3-14160 15</inkml:trace>
  <inkml:trace contextRef="#ctx0" brushRef="#br1" timeOffset="-79674.05">18701 10026 28559 0,'-7'-11'2544'0,"5"5"-2032"16,0-1-512-16,0 1 0 0,1-2 832 0,2 2 80 0,0-1 16 0,2 1 0 16,3 1-32-16,0 1 0 15,3 0 0-15,2 3 0 0,2 1-144 0,2 2-48 0,0 3 0 0,1 1 0 16,1 2-192-16,-2 2-32 0,1 1-16 0,-2 2 0 16,-1 1-240-16,-2 3-48 0,-1 2-16 0,-2-2 0 15,-2 2-32-15,-1 0-128 0,-3-1 192 0,-2 2-64 16,-2 0-128-16,-3-1 192 0,0-1-192 0,-1-1 192 15,0-3-192-15,-1-2 0 0,1-2 144 16,0-2-144-16,1-3 144 0,5-5-144 0,0 0 192 0,0 0-192 0,0 0 240 0,0 0-64 16,0 0-16-16,1-7 0 0,1-5-160 0,3-4 0 15,3-1 0-15,2-4 0 0,0-4 0 0,1-1 0 16,1-3 0-16,0 0 0 0,0-1-160 0,0 1 160 16,-1 2 0-16,-1 3-144 0,-2 3 144 0,0 3 0 15,-2 2 0-15,1 4 128 0,-2 3 192 0,-4 3 32 16,-1 6 16-16,0 0 0 0,0 0 0 0,0 0 0 15,0 0 0-15,0 9 0 0,-1 3-96 0,1 3-16 16,-2 1 0-16,1 2 0 0,0 0-256 0,0 2 160 16,1 1-160-16,1 0 128 0,0 0-128 0,2 0 0 15,3-1 0-15,-2-2 0 0,2 0 0 0,-1-2 0 16,2 0 0-16,2-2 0 0,-2-2-256 0,3-1-16 0,1-2-16 0,1-1 0 31,2-3-624-31,-1 0-128 0,2-3-32 0,3-2-11408 16,0-2-2272-16</inkml:trace>
  <inkml:trace contextRef="#ctx0" brushRef="#br1" timeOffset="-79423.06">19405 9840 35007 0,'-6'-11'3120'0,"3"6"-2496"0,2 0-496 0,1 5-128 0,-1-6 0 0,1 6 0 16,-1-6 0-16,1 6 0 0,0 0 672 15,0 0 224-15,0 0 32 0,0 0 16 0,0 0-240 16,8 0-32-16,0 2-16 0,1 3 0 0,-1 4-160 0,0 4-48 15,-3 4 0-15,1 3 0 0,-2 3 96 0,-1 3 16 16,-2 3 0-16,-1 4 0 0,-1 4-240 0,-3 1-32 16,-3 0-16-16,-2 3 0 0,-3 2-80 0,-2 1-32 15,-2 1 0-15,-2-2 0 0,-1-2-160 0,-2-1-256 16,-2-3 64-16,-1 0 16 0,-1-6-128 0,1-4-16 0,2-4-16 0,0-3 0 31,0-2-176-31,0-4-16 0,0-1-16 0,2-4 0 16,-1-3-2384-16,3-2-464 0</inkml:trace>
  <inkml:trace contextRef="#ctx0" brushRef="#br1" timeOffset="-79140.38">18804 9644 20271 0,'-5'-11'896'0,"5"11"192"0,0 0-880 0,-5-2-208 0,0 1 0 0,-1 2 0 16,1 2 2688-16,-2 2 512 0,-1 4 80 0,-2 3 32 16,-2 5-1568-16,-2 4-304 0,0 3-64 0,-1 5-16 15,-4 4-368-15,0 4-80 0,-2 5-16 0,0 4 0 16,-1 3-176-16,3 3-32 0,0 1-16 0,5 0 0 0,-1 0-304 0,4-2-64 16,4 1-16-16,1-3 0 0,4-2-96 0,2-2-32 15,2-1 0-15,3-6 0 0,1-3-16 0,2-3 0 16,1-3 0-16,2-3 0 0,1-4-144 0,2-2-256 15,1-3 64-15,5-5 16 16,0-3-1840-16,2-4-368 0,3-3-80 0</inkml:trace>
  <inkml:trace contextRef="#ctx0" brushRef="#br1" timeOffset="-77801.28">19957 10066 4607 0,'0'0'192'0,"0"0"64"0,0 0-256 0,0 0 0 0,0 0 0 0,0 0 0 15,0 0 4640-15,0 0 880 0,0 0 176 0,0 0 48 16,0 0-2800-16,0 0-576 0,0 0-96 0,0 0-32 0,0 0-864 0,0 0-176 15,0 0-48-15,9 0 0 0,0-2-416 0,2 0-96 16,1 0 0-16,1-1-16 0,2 1-240 0,2 0-32 16,1 0-16-16,0 1 0 0,2-1-208 0,-1-1-128 15,-2 0 128-15,3 0-128 0,-1-1 0 0,-2 1-128 16,-2 0 0-16,-2 0 0 16,-2 0-816-16,-1 1-144 0,-4 1-48 0,-6 1 0 15,0 0-2320-15,0 0-480 0,0 0-96 0</inkml:trace>
  <inkml:trace contextRef="#ctx0" brushRef="#br1" timeOffset="-77628.2">19964 10164 3679 0,'0'0'160'0,"-5"2"32"0,0-1-192 0,5-1 0 0,0 0 0 0,0 0 0 15,0 0 6656-15,0 0 1280 0,0 0 256 0,0 0 48 16,0 0-5552-16,0 0-1088 0,3 5-240 0,3-1-32 16,1 0-592-16,3-2-112 15,1-1-32-15,2 0 0 0,3 0-288 0,0-1-64 0,2 0-16 0,2-1 0 16,2-1-224-16,0-2 0 0,-1 1 128 0,0 0-128 15,-3 0-512-15,0-2-128 0,-2 1-48 0,-1-1 0 32,-4 1-2736-32,-1 0-544 0</inkml:trace>
  <inkml:trace contextRef="#ctx0" brushRef="#br1" timeOffset="-75120.33">20930 10076 3679 0,'0'0'320'16,"0"0"-320"-16,0 0 0 0,0 0 0 0,0 0 2640 0,0 0 464 16,-1-2 96-16,1 2 0 0,-3-1-1024 0,3 1-192 0,0 0-64 0,0 0 0 15,-2-1-144-15,2 1-48 0,-3-1 0 0,3 1 0 16,0 0-240-16,0 0-48 16,0 0-16-16,0 0 0 0,0 0-400 0,0 0-96 15,0 0-16-15,0 0 0 0,0 0-224 0,0 0-48 0,9 1-16 16,1 0 0-16,-2 1-240 0,4-2-32 15,3 0-16-15,1 0 0 0,3-1-144 0,2 0-16 16,1-1-16-16,-1-1 0 0,1 1-160 0,0-1 0 0,-1 0 0 0,-3 0 128 16,0 1-128-16,-2 0 0 0,-2 0 0 0,-1 0 128 15,-2-1-128-15,-2 1 128 0,-3 0-128 0,-6 2 128 16,0 0-128-16,0 0 128 0,0 0-128 16,0 0 128-16,0 0-128 0,0 0 0 15,0 0 0-15,0 0 0 0,0 0-320 0,0 0 0 0,0 0 0 0,-5 0 0 31,0 0-192-31,1 0-16 0,-2 0-16 0,6 0 0 16,-4 1-1392-16,4-1-288 0,-5 0-48 0,5 0-7712 0,0 0-1536 0</inkml:trace>
  <inkml:trace contextRef="#ctx0" brushRef="#br1" timeOffset="-74425.78">21520 9828 21183 0,'0'0'1888'0,"0"0"-1504"16,-1-6-384-16,-2 1 0 0,3 5 1344 0,-1-6 208 16,1 6 48-16,0 0 0 0,0 0 80 0,0 0 32 15,0 0 0-15,0 0 0 0,0 0-816 0,0 0-176 16,-2 8-16-16,1 1-16 0,-2 2-112 0,2 2 0 0,0 2-16 0,0 2 0 15,1 0-208-15,-1 2-32 16,0 1-16-16,0 0 0 16,0-2-112-16,1 1 0 0,-1-1-16 0,-1-2 0 15,1-1-48-15,0 0-128 0,-1-3 192 0,1 0-64 16,0-2-128-16,0-2 192 0,0-2-192 0,1-6 192 0,0 0-64 0,0 0-128 16,0 0 192-16,0 0-64 0,0 0 64 0,0 0 0 15,-4-4 0-15,2-3 0 0,1-2 16 0,0-1 16 16,1-3 0-16,1-1 0 0,0-3-224 0,1-2 176 15,2-3-176-15,0-1 160 0,0-2-160 0,3 2 0 16,-1 2 0-16,-1 2 0 0,1 0 0 0,0 2 0 16,0 3 144-16,-1 1-144 0,0 3 240 0,-2 2-32 15,0 2 0-15,-3 6 0 0,0 0 64 0,0 0 16 16,0 0 0-16,0 0 0 0,7 2-288 0,-1 3 128 16,0 4-128-16,0 1 0 0,1 1 0 0,-1 1 0 15,-2 2 0-15,3 2 0 0,-1-1 0 0,1 2 0 16,-1-1 0-16,1 1 0 0,-2-1 0 0,1-1 0 15,1-2 0-15,-2-2 0 0,1-1 128 0,-1-2-128 16,2 0 0-16,-2-2 0 0,1-2 0 0,0-2 0 16,-1-1 0-16,1-1 0 0,0-2 0 0,0-1 0 15,2-2 0-15,-1-2 0 0,0-3 0 0,2-3 0 0,0-3 0 16,1-1 0-16,0-3 128 0,1-2-128 0,1-1 0 0,0 0 0 16,0 0 144-16,-1 1-144 0,0 0 0 0,-1 2 144 15,-1 3 96-15,-2 3 16 0,0 2 0 0,0 3 0 0,-2 2 48 0,1 2 16 16,-2 1 0-16,-4 4 0 0,0 0-192 0,0 0-128 15,4 5 192-15,0 3-192 0,-1 1 144 0,-1 2-144 16,0 2 0-16,0 2 144 0,-1-1-144 0,0 3 128 16,-1 1-128-16,0 0 128 0,-1 2-128 0,1 1 0 15,1 0 0-15,-1-1 128 0,0-1-128 0,1 0 0 16,0-1 0-16,1-2 0 16,0 0-512-16,-1-2 32 0,3-2 0 0,1 0 0 15,2-1-1520-15,1-1-304 0,0-1-64 0,3-3-9792 16,1-1-1936-16</inkml:trace>
  <inkml:trace contextRef="#ctx0" brushRef="#br1" timeOffset="-74142.29">22145 10096 23951 0,'0'0'2128'0,"-2"8"-1696"0,-4 0-432 0,2 3 0 16,0 0 1104-16,0 3 144 15,1 0 32-15,1 0 0 0,-1 1-32 0,0 0 0 16,3-1 0-16,1 1 0 0,1-2-256 0,1-1-48 15,2-1-16-15,2-1 0 0,1-3-256 0,0 1-48 0,2-2-16 0,2-2 0 16,2-2-288-16,-2-2-64 0,2-1-16 0,-2-3 0 16,2-2-16-16,0-1 0 0,-2-2 0 0,0-3 0 15,-1-3 224-15,-2 0 32 0,-2-2 16 0,0 1 0 16,-5-1 144-16,1 1 48 0,-3-1 0 0,-3 3 0 0,-1 1-16 0,-2 2 0 16,0 1 0-16,-1 3 0 0,-2 2-272 0,0 2-48 15,-2 2-16-15,-1 3 0 0,1 1-336 0,-1 4 0 16,1 0 0-16,0 3-192 15,-1 1-976-15,2 2-208 0,-1 3-32 0,2-1-16 16,1 1-2080-16,1-2-400 0</inkml:trace>
  <inkml:trace contextRef="#ctx0" brushRef="#br1" timeOffset="-72294.74">22713 9687 2751 0,'0'0'256'0,"0"-5"-256"15,-1-1 0-15,0 0 0 0,1 1 5744 0,0 5 1104 0,0 0 208 0,0 0 48 16,0 0-4256-16,0 0-864 0,-3-5-160 0,3 5-32 16,0 0-560-16,0 0-96 0,0 0-32 0,-2 7 0 15,1 2-496-15,-1 2-96 0,1 2-32 0,1 3 0 16,0 3-176-16,0 2-48 0,1 1 0 0,1 1 0 15,-2 1-64-15,2 1-32 0,-1-1 0 0,2 0 0 16,-3-1-32-16,1-1-128 0,-1-2 192 16,0-1-64-16,0-2-128 0,-1 0 0 0,1-2 144 0,-4-1-144 15,2 0 0-15,0-3 144 16,1-2-144-16,-1-1 0 0,-1-1-256 0,3-7-176 0,0 0-16 0,0 0-16 16,0 0-1888-16,0 0-368 0,-5-1-80 0,-1-3-12624 0</inkml:trace>
  <inkml:trace contextRef="#ctx0" brushRef="#br1" timeOffset="-72121.77">22491 9942 24879 0,'-5'-2'2208'0,"5"2"-1760"16,0 0-448-16,0 0 0 0,0 0 1568 0,0 0 224 15,0 0 64-15,6-5 0 0,0 2-880 0,5 1-160 16,0 0-48-16,4 1 0 0,0-1-384 0,3 1-96 0,2-1-16 0,4 0 0 16,0 0-16-16,2-2 0 0,3 1 0 0,0 0 0 15,1-2-128-15,1 1-128 16,-1 0 192-16,-1-1-192 0,-1 1 0 0,-2-1 0 15,-2 1 0-15,-3-1 0 16,-2-1-1024-16,-2 1-144 0,-3-1-48 0,-2 1-8832 16,-1-1-1792-16</inkml:trace>
  <inkml:trace contextRef="#ctx0" brushRef="#br1" timeOffset="-69581.73">23416 9544 7359 0,'0'0'320'0,"-1"-6"80"0,-1 1-400 0,1 0 0 16,0 0 0-16,1 0 0 0,1 1 2464 0,0 0 416 15,1-1 64-15,-1 1 32 0,0-2-1232 0,0 2-240 16,0-1-48-16,1 1-16 0,0 0-352 0,-2 4-80 15,4-6-16-15,-4 6 0 0,2-5-96 0,-2 5 0 16,1-6-16-16,-1 6 0 0,0 0-192 0,0 0-48 16,0 0 0-16,0 0 0 0,0 0-240 0,0 0-48 0,-7 3-16 0,1 4 0 15,-3 2 48-15,-1 3 0 0,-2 3 0 0,-1 5 0 16,-3 1-48-16,0 7 0 16,-3 2 0-16,0 7 0 0,1 0-160 0,0 5-48 15,-2 3 0-15,3 2 0 0,0 3-128 0,2 2 0 16,2 0 0-16,2 2 0 0,2 1 0 0,2-1 0 0,3-1 0 0,1-2 0 15,0-3 0-15,2-1 0 0,2-3 0 0,3-1 0 16,0-2 144-16,3 0-144 0,0-5 160 0,3-2-160 16,1-2 128-16,4-1-128 0,-3-4 0 0,3-2 144 0,0-3-144 0,4-2-272 15,0-2 64-15,3-3 16 16,2-3-1008-16,2-4-192 0,2-4-32 16,-1-4-13312-16</inkml:trace>
  <inkml:trace contextRef="#ctx0" brushRef="#br1" timeOffset="-65058.08">23364 9884 28383 0,'-22'-10'624'0,"22"10"128"0,0 0 16 0,0 0 48 0,0 0-656 0,0 0-160 0,8 1 0 0,-1-1 0 15,1-1 688-15,3 0 96 0,3 1 32 0,2 0 0 16,0-1-208-16,2-1-32 0,1 1-16 0,-2 0 0 16,1-1-208-16,-2 1-32 0,1 1-16 0,-2-1 0 15,-2 0-176-15,-1 0-128 0,-3 0 144 0,-1-1-144 16,-1 2-368-16,-7 0-160 0,0 0-48 0,0 0 0 16,0 0-2192-16,0 0-448 0</inkml:trace>
  <inkml:trace contextRef="#ctx0" brushRef="#br1" timeOffset="-64505.39">23771 9627 20271 0,'0'0'1792'0,"-1"-4"-1424"16,-1-3-368-16,-2 3 0 0,4 4 1920 0,0 0 304 0,0 0 64 0,0 0 16 15,0 0-1392-15,-5 3-272 0,-1 3-48 0,1 1-16 31,-1 2-240-31,2 2-48 0,1 2-16 0,-1 2 0 0,0-1-144 0,1 1-128 0,-2 1 144 0,2-1-144 16,1 1 128-16,0-1-128 0,-1-1 0 0,1-2 0 31,1-1 128-31,0-1-128 0,1-2 0 0,0-1 144 16,0-7 48-16,0 0 0 0,0 0 0 0,0 0 0 16,0 0 128-16,5-3 16 0,1-2 16 0,1-3 0 15,1-3-144-15,1-2-16 0,-1-2-16 0,1-4 0 16,2-2-176-16,-4-1 0 0,2-4 144 0,0 0-144 0,-1 2 0 0,-2 1 144 15,1 1-144-15,-2 2 0 0,-1 2 208 16,-1 2-64-16,0 5-16 0,1 1 0 0,-2 4 128 0,-2 6 32 16,0 0 0-16,0 0 0 0,0 0-288 0,2 8 0 15,-1 3 0-15,0 0-144 0,0 3 144 0,0 1 0 16,-1 3 0-16,1-1-128 0,2 1 128 0,-1 1 0 16,1-1 0-16,2 0 0 0,-1-3 0 0,3 0 0 15,-2-1 0-15,3-2 0 0,-1-2 0 0,1-1 0 16,1-2 0-16,-1-1 0 0,-1-3 0 0,1-1 0 15,0-2 160-15,1-2-160 0,-1-2 208 0,1-3-48 16,0-2-16-16,0-2 0 0,0-1-16 0,-1-2-128 16,1-3 192-16,0 0-64 0,0-1-128 0,0 2 160 0,-4 0-160 0,2 2 160 15,-2 1-160-15,0 2 0 16,-1 2 0-16,0 2 0 0,-3 2 272 0,-1 5-16 0,0 0-16 16,0 0 0-16,0 0-240 0,0 0 144 0,0 0-144 0,3 7 128 15,-1 0-128-15,-2 2 0 0,1 1 0 0,0 2 0 0,0 1 0 0,0 0 0 16,0 1 0-16,2-1 0 0,-1 0-192 0,0 0 192 15,1 0-160-15,1 0 160 16,0-2-1536-16,1 0-192 0,2 0-64 0,2-2-13504 16</inkml:trace>
  <inkml:trace contextRef="#ctx0" brushRef="#br1" timeOffset="-64237.04">24330 9768 24879 0,'0'0'1088'0,"0"0"256"0,-5 3-1088 0,1 2-256 15,-3 0 0-15,2 2 0 0,0-2 448 0,1 2 48 16,0 1 0-16,1-1 0 0,1 0 288 0,1 1 64 16,0-3 16-16,2 2 0 0,2-1 0 0,3 1 0 15,1 0 0-15,1-2 0 0,1 0-288 0,2-2-48 16,1-1-16-16,0-1 0 0,-1-2-112 0,1-2-16 16,1 1-16-16,-1-3 0 0,-1-3 128 0,0 0 16 15,-3-2 16-15,-1-1 0 0,0-1-80 0,-2 0 0 0,0-1-16 16,-3 2 0-16,0 2-128 0,-2-1-32 0,-3 1 0 0,0 2 0 15,-2 2-144-15,-1 1-128 0,0 1 192 0,-2 3-192 16,-1 2-144-16,1 2-144 0,-2 1-32 0,-1 3 0 31,-3 1-1920-31,1 1-384 0,-1 1-64 0</inkml:trace>
  <inkml:trace contextRef="#ctx0" brushRef="#br1" timeOffset="-63856.75">23566 10264 3679 0,'0'0'160'0,"0"0"32"0,0 0-192 0,0 0 0 0,-4-1 0 0,4 1 0 16,-4-2 4672-16,4 2 896 0,0 0 192 0,0 0 16 16,0 0-3424-16,5-3-688 0,3-2-144 0,2 2-32 15,2-1-512-15,3-1-96 16,4 1-32-16,2-1 0 0,2 1-144 0,3 0-48 0,3-1 0 16,2 1 0-16,1-2-80 0,-1 1 0 0,0-1-16 0,-1 1 0 15,-1-1-128-15,-2 2-32 0,-3-1 0 0,-1 2 0 16,-2 1-144-16,-2 0-48 0,-3 1 0 0,-1 1 0 0,-3 0-208 0,-1 1 0 15,-2 0 128-15,-3 1-128 16,-6-2-448-16,0 0-128 0,0 0-16 0,2 8-16 16,-3-1-2544-16,-2 2-512 0</inkml:trace>
  <inkml:trace contextRef="#ctx0" brushRef="#br1" timeOffset="-63525.13">23908 10379 19343 0,'0'0'1728'0,"3"-6"-1392"0,-1 1-336 0,0-1 0 0,1 0 2080 0,0 0 352 15,-1 1 64-15,0 0 0 0,-2 5-1088 0,0 0-208 16,0 0-48-16,0 0-16 0,0 0-512 0,0 0-112 0,0 0 0 0,0 9-16 16,-1 2-496-16,-1 2 0 0,1 3 0 0,-3 2 0 15,1 0 0-15,-1 2 0 0,-1 1 0 0,1 2 0 16,-1 0 0-16,2-1 0 0,2-1 0 0,1 0 0 15,0-3 0-15,1-1 144 16,2-3-144-16,0-1 192 0,1-1 448 0,1-2 112 0,2-2 16 0,1-1 0 16,2-3 48-16,0-2 16 0,3-2 0 0,3-1 0 0,2-1-160 0,2-3-32 15,1-1 0-15,2-2 0 0,1-1-240 0,0 2-48 16,-1-1-16-16,0 0 0 0,-1 1-208 0,-1-1-128 31,-1 0 128-31,-1 3-128 0,-3-2 0 0,-2 3-160 0,0 0 16 0,-3 1 0 16,-3 1-1488-16,0 1-288 0,-1 1-64 0,-7 0-9712 15,0 0-1936-15</inkml:trace>
  <inkml:trace contextRef="#ctx0" brushRef="#br1" timeOffset="-62831.14">24458 9530 20271 0,'-3'-13'1792'0,"3"8"-1424"0,1-2-368 0,1 1 0 16,0-1 768-16,0 0 64 0,0 1 32 0,1-1 0 16,1 1 400-16,0 0 80 0,0 2 0 0,2 0 16 15,-1 2-112-15,2 1-32 0,-7 1 0 0,8 2 0 16,0 2-448-16,1 1-112 0,0 3-16 0,0 3 0 0,0 3-192 0,1 3-32 16,-2 2-16-16,1 5 0 0,0 3-112 0,0 5-32 15,0 2 0-15,-2 3 0 0,1 2-128 0,0 2-128 16,-2 2 192-16,0 1-192 0,-2 1 144 0,1 1-144 15,-1 1 0-15,-2-1 144 0,0-1-144 0,-1-1 0 16,-2-1 144-16,-1-1-144 0,-1-3 128 0,-2-3-128 16,0-2 160-16,-2-2-160 0,0-3 0 0,-2-3-208 0,-2-1 16 0,-1-3 0 31,-1-2-368-31,-1 0-64 0,0-4-16 0,0 1 0 16,1-2-1904-16,-4 1-384 0,3-4-80 0</inkml:trace>
  <inkml:trace contextRef="#ctx0" brushRef="#br1" timeOffset="-62012.87">24942 9774 14735 0,'0'0'1312'0,"0"0"-1056"0,4-5-256 0,-1 0 0 0,0-1 1472 0,1 1 256 15,-1-1 32-15,-3 6 16 0,3-5-528 0,2 0-96 16,-5 5-32-16,5-3 0 0,1 1-480 0,-6 2-80 16,6 0-32-16,-6 0 0 0,7 3-144 0,-2 3-48 15,-1-1 0-15,-2 3 0 0,-1 3-48 0,-1 1-16 16,-1 1 0-16,-1 1 0 0,-2 2-48 0,0 0-16 15,-2 2 0-15,2 0 0 16,1-1-208-16,-1 0 176 0,0-2-176 0,0-1 160 16,-1-2-160-16,3 1 0 0,1-5 0 0,-2 0 0 0,2-1 144 0,1-2-144 15,0-5 160-15,0 0-160 0,0 0 224 0,0 0-48 16,0 0-16-16,0 0 0 0,0 0-16 0,6-4 0 16,1-2 0-16,-1-1 0 0,2-2-144 0,0-2 160 15,1-1-160-15,-1-3 160 0,1 0-160 0,1-2 0 0,0 1 144 0,0-1-144 16,-1 1 0-16,-2 2 0 0,0 0 0 0,-2 2 0 15,0 2 0-15,-1 3 192 0,1-1-32 0,-4 3-16 16,-1 5 160-16,0 0 16 0,0 0 16 16,0 0 0-16,0 0-208 0,-5 6-128 0,1 2 128 15,0 2-128-15,0 1 0 0,1 1 0 0,0 1 0 0,0 1 0 16,1 2 0-16,1-1 0 0,0-1 0 0,1 1 0 16,0-2 0-16,1 0 0 15,0 0 0-15,1-1 0 0,1-2 0 0,-1 0 0 0,1 0 0 0,0-2 0 31,2-2-448-31,0 0-144 0,2-2-48 0,2 0-9056 0,0-3-1824 0</inkml:trace>
  <inkml:trace contextRef="#ctx0" brushRef="#br1" timeOffset="-61743.71">25241 9701 23039 0,'0'0'2048'0,"-2"-5"-1648"15,1-3-400-15,0 1 0 0,0 1 1136 0,1 0 144 16,1 0 16-16,-1 6 16 0,0 0-752 0,0 0-160 16,0 0-16-16,6-2-16 0,0 2-96 0,1 3-16 0,0 0 0 0,-2 2 0 15,1 3-64-15,-2 2-32 0,0 1 0 16,0 2 0-16,-1 2-32 0,-1 2 0 0,-1 3 0 0,-1 2 0 31,-1 1 0-31,-1 2-128 0,-4 3 192 0,0 2-64 0,-2-1 64 0,0 1 16 0,0 1 0 0,-1 0 0 16,0-1-208-16,0 1 128 0,-2-4-128 0,0-2 0 15,0-1 0-15,0-2 0 16,-1-2 0-16,1-3-160 0,-1-1-416 16,0-3-64-16,-1-2-32 0,0-1-8432 0,-1-1-1696 0</inkml:trace>
  <inkml:trace contextRef="#ctx0" brushRef="#br1" timeOffset="-61334.09">24971 9542 11967 0,'0'0'1072'0,"0"0"-864"15,0-6-208-15,0-1 0 0,0 1 1168 0,-1 0 192 0,-1 1 48 0,0-1 0 16,-2 2 176-16,4 4 32 0,-3-3 16 0,-4 0 0 16,2 1-544-16,-1 2-128 0,1 1 0 0,-1 3-16 15,0 1-384-15,-2 3-80 0,-1 2-16 0,-1 3 0 16,-1 3 96-16,1 4 16 0,-1 2 0 0,-1 6 0 15,0 0-64-15,0 3 0 0,1 2 0 0,1 0 0 0,1 0-256 0,4 2-48 16,-3 3-16-16,5-1 0 0,1-1-64 0,2 1-128 16,1 0 176-16,3-2-176 0,4-1 208 0,1-2-64 15,0-1-16-15,-1-2 0 0,2-3-256 0,1-2-64 16,1-2-16-16,3-2-9568 16,0-3-1904-16</inkml:trace>
  <inkml:trace contextRef="#ctx0" brushRef="#br1" timeOffset="-54184.59">11775 12094 15663 0,'0'0'1392'0,"-1"-6"-1120"0,-1 1-272 0,1-2 0 15,0 0 640-15,0 2 80 16,0-1 16-16,0 1 0 0,-1-1 368 0,2 2 80 0,0 4 16 0,0 0 0 16,0 0-96-16,0 0-16 15,0 0 0-15,0 0 0 0,0 0-448 0,-3 8-112 0,0 2-16 0,0 3 0 0,-1 4-32 0,0 3-16 16,-2 1 0-16,2 2 0 0,0 1-64 0,-2 3-16 31,-1-1 0-31,3 3 0 0,-1-2-112 0,-1 1-16 0,2-2-16 0,-1-1 0 0,1-1-240 0,2-4 176 16,-2-1-176-16,2-2 160 0,0-3 80 0,1-1 16 15,0-3 0-15,1-2 0 0,0-2 208 0,0-6 48 16,0 0 16-16,0 0 0 0,0 0-48 0,0 0-16 16,0 0 0-16,5-7 0 0,0-3 128 0,0-3 32 15,2-4 0-15,-1-2 0 0,2-4-320 0,1-2-64 16,0-5-16-16,-1 1 0 0,0-2-224 0,3 0 176 15,-3 0-176-15,2 1 160 0,0 2-160 0,-2 0 0 16,1 4 0-16,-1 4 0 0,-1 4 0 0,-2 4 0 16,1 2 0-16,-2 4 0 0,-4 6 208 0,0 0-32 15,0 0-16-15,5 5 0 0,1 4-160 0,-2 3 160 16,1 3-160-16,-2 2 160 0,0 0-160 0,1 3 0 16,-1 2 0-16,0 1 0 0,1 1 0 0,0 0 0 15,0 1 0-15,3-1 0 0,0-2 0 0,0 0 0 16,2-3 0-16,0-2 0 0,1-1 0 0,0-3 0 0,0-3 0 0,1-2 0 15,-2-2 0-15,1-3 0 0,0-3 0 0,1-2 0 16,1-2 208-16,0-3-32 0,1-5-16 0,1-3 0 16,-2-5 32-16,0-3 0 0,0-3 0 0,0 0 0 15,0-2-192-15,-1 1 192 16,-1 1-192-16,0 1 192 0,0 2-16 0,-1 5 0 0,-3 1 0 0,0 4 0 16,-3 3 64-16,1 3 16 0,-4 7 0 0,0 0 0 0,0 0-64 0,3 9 0 15,-1 2 0-15,0 3 0 0,-1 4-192 0,0 1 0 16,1 2 0-16,-1 1 0 0,1 1 0 0,0 1 0 15,1-1 0-15,1 0 0 0,-1-1 0 0,1-1 0 16,2-1 0-16,0 0 0 0,1-3 0 0,1-1 0 16,-1-4 0-16,2-2 0 15,1-3-448-15,1-1-96 0,1-3-16 0,3-3 0 16,1-2-2320-16,4-5-448 0,26-14-112 0,-10-3-16 0</inkml:trace>
  <inkml:trace contextRef="#ctx0" brushRef="#br1" timeOffset="-53549.5">13002 12075 28383 0,'0'0'1264'0,"0"0"256"0,3-7-1216 0,0 1-304 16,1-1 0-16,0 2 0 0,2 0 800 0,-1 2 96 15,1 0 32-15,0 1 0 16,2 4-176-16,-1 1-48 0,-1 2 0 0,0 4 0 0,-1 2-224 0,1 2-48 16,-1 4-16-16,-2 2 0 0,1 0-112 0,-2 3-32 31,-1 0 0-31,-2 1 0 0,-1 3-272 0,0-2 160 0,-2 1-160 0,1-1 128 15,-3 1-128-15,3-3 160 0,0-3-160 0,0-2 160 0,-1-3-160 0,2-2 128 0,1-3-128 0,0-2 128 16,1-7 0-16,0 0 0 16,0 0 0-16,0 0 0 15,5-5 48-15,2-2 0 0,1-4 0 0,2-5 0 16,2-4-32-16,1-2 0 0,1-3 0 0,0-1 0 0,1-3-144 0,-3 2 0 16,1 0 0-16,-3 2 0 0,-1 2 0 0,-2 4 0 15,-1 4 0-15,-2 3 0 0,-1 2 144 0,-2 3 0 16,-1 3 0-16,0 4 0 0,0 0 176 0,0 0 16 15,-4 7 16-15,1 1 0 0,-1 3-352 0,0 2 0 16,1 3 0-16,0 0 0 0,1 2 0 0,0-1-160 16,1 1 160-16,2 1 0 0,1-1 0 0,1 1 0 15,1-1 0-15,2-2 0 0,0 0-128 0,0-2 128 0,2-2 0 0,0-1 0 32,2-1-576-32,1-2-16 0,1-3 0 0,3 0 0 15,1-3-2032-15,2-1-384 0,17-9-96 0,-1-5-16 0</inkml:trace>
  <inkml:trace contextRef="#ctx0" brushRef="#br1" timeOffset="-53302.27">13466 12046 30399 0,'-9'-10'2704'0,"6"5"-2160"0,0-2-544 0,0 1 0 16,1-1 912-16,2 2 80 0,0 5 16 0,0 0 0 15,0 0-496-15,0 0-112 0,0 0-16 0,7 1 0 16,1 2-80-16,-1 2-32 0,2 3 0 0,0 3 0 0,0 1 96 0,-1 6 16 15,0 3 0-15,-1 2 0 16,-3 1-16-16,-1 2 0 0,0 2 0 0,-1 2 0 16,-3 2-176-16,-3 2-16 0,-1-1-16 0,-3 1 0 0,-2 1 16 15,-2-1 0-15,-2-1 0 0,-3-1 0 0,-2-1-416 0,-2-2-80 16,-1 0 0-16,-1-4-16 16,0-2-336-16,-3-3-64 0,3-2-16 0,0-3 0 15,-1-2-1376-15,1-2-288 0,0-3-48 0</inkml:trace>
  <inkml:trace contextRef="#ctx0" brushRef="#br1" timeOffset="-53032.19">12837 12050 23039 0,'0'0'2048'0,"-2"-6"-1648"0,-1-1-400 16,1 1 0-16,1-2 496 0,0 3 16 0,1 5 0 0,0 0 0 15,-5-4 960-15,-1 4 192 0,1 1 32 0,-1 4 16 16,-1 3-720-16,0 3-144 0,-2 4-16 0,0 4-16 16,0 3-144-16,1 3-32 0,-2 5 0 0,1 2 0 15,0 2-240-15,1 2-48 0,2 0-16 0,1 2 0 16,2-1-208-16,2 0-128 0,1 1 160 0,2-3-160 16,3-2 0-16,3-2 128 0,0 0-128 0,3-4 0 15,2-3 0-15,4-2 0 0,1-2 0 0,4-2-160 16,6-3-1568-16,2-4-304 15,2-3-64-15</inkml:trace>
  <inkml:trace contextRef="#ctx0" brushRef="#br1" timeOffset="-52325.74">14282 12157 22687 0,'0'0'1008'0,"0"0"208"0,0 0-976 0,0 0-240 0,0 0 0 0,0 0 0 16,0 0 1680-16,0 0 304 0,0-5 48 0,0 5 16 0,0 0-592 0,6-2-112 15,1-1-32-15,2 1 0 0,1 0-560 0,1 1-112 16,1 0-32-16,1 0 0 16,1 0-256-16,0 1-48 15,0 0-16-15,2 0 0 0,-2 0-288 0,0 0 0 0,1 0 0 0,-1 0 0 16,0 0-1616-16,-1 1-336 0,1 0-64 0,-6 0-12832 0</inkml:trace>
  <inkml:trace contextRef="#ctx0" brushRef="#br1" timeOffset="-52148.15">14188 12338 35935 0,'0'0'3200'0,"0"0"-2560"15,0 0-512-15,0 0-128 0,0 0 0 0,0 0 0 16,0 0 128-16,6 2-128 0,3 0 336 0,2 0 0 16,3-1 0-16,4 1 0 0,2-1-48 0,2 0-16 0,1 0 0 0,1-2 0 15,0 0-448-15,0-2-80 16,2 1-32-16,0-1-10896 0,2-1-2176 0</inkml:trace>
  <inkml:trace contextRef="#ctx0" brushRef="#br1" timeOffset="-51601.8">15889 12122 29375 0,'-12'-2'1296'0,"12"2"272"0,-5-1-1248 0,5 1-320 0,-6-2 0 0,6 2 0 0,0 0 1088 0,0 0 176 16,0 0 16-16,0 0 16 15,0 0-144-15,0 0-48 0,0 0 0 0,0 0 0 0,9-5-464 0,4 2-80 16,4 2-32-16,4-1 0 0,4-2-80 0,5 1-32 16,-1 0 0-16,3-1 0 0,2 2-272 0,-1-1-144 15,-2 0 160-15,-2-1-160 0,-3 1 128 0,-1 2-128 16,-3 0 0-16,-3 0 0 0,-3 0 128 0,-3 0-128 15,-4 1 0-15,-2 0 144 0,-7 0-144 0,0 0-224 16,0 0 48-16,0 0 16 16,0 0-400-16,0 0-80 0,0 0 0 0,-6 2-16 15,-1 1-1424-15,0 0-288 0,1 1-48 0,0-2-12496 0</inkml:trace>
  <inkml:trace contextRef="#ctx0" brushRef="#br1" timeOffset="-50847.36">17199 11739 12895 0,'0'0'576'0,"0"0"112"0,-2-4-560 0,2 4-128 15,0 0 0-15,0 0 0 0,0 0 3696 0,0 0 704 16,-5 5 144-16,0 3 16 0,0 2-2736 0,-1 2-544 16,1 1-128-16,-2 4 0 0,1 0-384 0,-1 2-80 15,0 1-16-15,1 1 0 0,-1-1-192 0,2 3-32 16,-1-2-16-16,2-2 0 0,1 0-176 0,-1-1-48 15,2-3 0-15,1-2 0 0,0-2 32 0,1-1 0 16,0-1 0-16,0-2 0 0,0-7 32 0,0 0 16 0,0 0 0 0,0 0 0 16,0 0 96-16,0 0 0 0,4-7 16 0,1-2 0 15,-2-3-32-15,1-3-16 16,2-4 0-16,-1-2 0 0,1-3-176 0,0-2-48 0,1-4 0 0,0 1 0 16,-1 1-128-16,1-1 160 0,1 2-160 0,0 2 160 15,-2 3-160-15,0 3 0 0,0 1 0 0,-1 4 128 16,0 2-128-16,0 1 0 0,0 4 0 0,-1 3 0 0,-4 4 0 0,0 0 0 15,7 2 0-15,-1 3 0 0,1 3 0 0,-3 2 0 16,2 1 0-16,-1 2 0 0,1 2 0 0,-1 3 0 16,1 0 0-16,0 0 0 0,1 3 0 0,0 0 0 15,-2 0 0-15,2 0 0 0,-1-1 0 0,1-2 0 16,0 0 0-16,0-3 0 0,1 0 0 0,0-3 0 16,-2-1 128-16,2-2-128 0,1-3 0 0,-2 1 0 15,1-4 144-15,0-1-144 0,0-2 128 0,-1-3-128 16,1-2 160-16,1-3-160 0,0-2 192 0,2-2-48 15,0-4-16-15,-2-1 0 0,1-5-128 0,0 0 128 0,1-1-128 0,1 1 128 16,-4-2-128-16,1 2 0 16,0 1 0-16,-2 2 0 0,0 4 128 0,0 1-128 15,-2 2 128-15,-1 2-128 0,2 2 224 0,-4 2-32 16,-2 6-16-16,0 0 0 0,0 0-176 0,0 0 128 16,6 6-128-16,-2 1 128 0,0 2-128 0,0 2 0 15,-1 3 0-15,-1 2 128 0,0 0-128 0,1 2 0 16,-2 1 0-16,0-1 0 0,-1 2 0 0,1 0 0 0,0 0 0 15,1-2 0-15,-2 1-448 0,4 0 48 16,-2-4 0-16,1-1 0 16,1 0-496-16,2-3-112 0,2-3-16 0,0-1 0 15,2-1-2208-15,2-4-448 0,3-3-96 0,1-3-10608 0</inkml:trace>
  <inkml:trace contextRef="#ctx0" brushRef="#br1" timeOffset="-50594.24">17964 11875 11055 0,'0'0'976'0,"0"0"-784"0,-6 4-192 0,0 3 0 0,-1-1 3008 0,0 3 576 16,-2 2 96-16,0 0 32 0,-1 0-1792 0,0 1-336 15,0 1-80-15,1 1-16 0,2 0-384 0,1 0-80 16,1 0 0-16,1 0-16 0,3-1-208 0,2-2-32 16,2 1-16-16,0-1 0 0,1-1-240 0,3-1-32 15,2-1-16-15,0-1 0 0,0-4 48 0,2-2 16 16,3-1 0-16,-1-2 0 0,0-2-64 0,-1-3-16 31,0-2 0-31,-1-2 0 0,0-2-192 0,-1-2-32 0,-2-2-16 0,-2 0 0 0,0-1-16 0,-3 2-16 0,-1-1 0 0,0 3 0 16,-4 1 32-16,0 2 16 15,-2 2 0-15,-2 2 0 0,0 3 16 0,-2 2 0 16,-3 2 0-16,-2 2 0 0,-3 2-384 0,0 3-80 16,-3 2-16-16,1 2 0 15,-1 1-1376-15,1 2-288 0,1 1-48 0,2 1-9760 16,1-1-1936-16</inkml:trace>
  <inkml:trace contextRef="#ctx0" brushRef="#br1" timeOffset="-49774.6">18526 11953 23039 0,'0'0'2048'0,"0"0"-1648"0,0 0-400 0,0 0 0 16,0 0 1424-16,0 0 208 0,0 0 32 0,0 0 16 15,0 0-144-15,0 0-48 0,0 0 0 0,8-4 0 16,2 2-560-16,1 0-112 0,2 1-32 0,2 0 0 16,3 0-160-16,2 0-48 0,2 0 0 0,1 1 0 15,0-2-272-15,0 2-64 0,-1 0-16 0,0 0 0 16,-2-1-224-16,-2 1 176 0,-2-1-176 0,-2 1 160 16,-3 0-160-16,-2 0 0 15,-2 0 0-15,-7 0 0 16,0 0-304-16,0 0-144 0,0 0-16 0,0 0-16 15,0 0-1696-15,0 0-352 0,0 0-64 0,0 0-16 0</inkml:trace>
  <inkml:trace contextRef="#ctx0" brushRef="#br1" timeOffset="-49017.98">19732 11628 32767 0,'0'0'1456'0,"0"0"288"0,0 0-1392 0,0 0-352 16,0 0 0-16,0 0 0 0,0 0 384 0,0 0 0 16,-8 5 0-16,0 1 0 0,2 3 160 0,-2 2 32 15,-2 2 16-15,1 3 0 0,3 1-128 0,-2 1-16 16,-1-1-16-16,1 3 0 0,1-1-64 0,0 0-16 16,1-2 0-16,0 1 0 0,2-1-96 0,0-1-32 15,1-2 0-15,1-2 0 0,0-2-48 0,1 0-16 16,-2-3 0-16,3-7 0 0,0 0 80 0,0 0 16 15,0 0 0-15,0 0 0 0,0 0 48 0,0 0 16 16,5-9 0-16,1-3 0 0,0-3 0 0,2-2 0 16,1-4 0-16,2-3 0 0,0-4-192 0,2 0-128 0,0-2 144 0,0 0-144 15,0 1 0-15,-1-1 128 16,-1 1-128-16,0 3 0 0,1 2 0 0,-2 3 0 16,-1 1 0-16,0 3 0 0,-1 4 128 0,-2 2-128 0,0 2 0 15,-2 4 0-15,-4 5 0 0,0 0 128 0,7 2-128 0,-2 4 0 16,1 2 0-16,-1 5 0 0,1 1 0 0,-2 3 0 15,0 0 0-15,0 3 0 0,-1 1 0 0,0 2 0 16,1 1 0-16,-1 0 0 0,0 0 0 0,1-1 0 16,-1 1 0-16,0-4 128 0,0-1-128 0,1-1 0 15,0-3 0-15,-1-2 0 0,1-2 128 0,0-1-128 16,1-3 0-16,-1-3 0 0,-4-4 128 0,8 1-128 16,-1-2 0-16,1-1 144 0,-1-5-144 0,0-2 128 15,3-5 0-15,1-1-128 0,1-6 192 0,0 0-64 0,2-1-128 0,-1-1 0 16,0-2 0-16,1 1 128 0,0-1-128 0,0 3 0 15,-1 1 144-15,-1 3-144 0,-1 1 0 0,-1 4 128 16,-1 2-128-16,1 2 0 0,-4 3 192 0,0 2-48 16,-6 4 0-16,5 1 0 0,1 4-144 0,-2 1 0 15,1 3 144-15,-1 3-144 0,-1 3 0 0,1 0 0 16,-2 2 0-16,0 1 0 0,-1 3 0 0,0 1 0 16,-1 1 0-16,1 0 0 0,0 0 0 0,-1 2 0 15,0-3 0-15,3 0-192 16,-2-3-256-16,1 0-48 0,0-2-16 0,3-2 0 15,2-2-1168-15,2-2-240 0,2-1-64 0,0-2 0 16,1-5-800-16,1-2-160 0,2-3-48 0</inkml:trace>
  <inkml:trace contextRef="#ctx0" brushRef="#br1" timeOffset="-48749.75">20486 11762 15663 0,'0'0'1392'0,"0"0"-1120"0,0 0-272 0,-5 5 0 16,-1 0 2192-16,1 2 384 15,-2 1 80-15,1 2 16 0,-1 1-1232 0,0 2-240 0,1 1-48 0,-1 1-16 16,3 1-240-16,-2-1-64 0,3 1 0 0,1-1 0 15,2-1-128-15,1 1-48 0,1-2 0 16,3-1 0-16,0-1-144 0,2-1-16 0,0-2-16 0,2-2 0 0,2-1 80 0,-1-3 16 16,2-2 0-16,0-4 0 0,0-1-64 0,2-4-16 15,0-1 0-15,-2-3 0 0,0-2-112 0,-3-3-32 16,0-3 0-16,-3-1 0 0,-2 2-96 0,-3 2 0 16,-2 0-16-16,-2 3 0 0,-1 0 80 0,-3 4 0 15,0 1 16-15,-2 3 0 0,0 1-336 0,-1 4 0 16,-1 3 0-16,-1 4 128 15,0 2-688-15,-1 3-128 0,0 2-16 0,0 4-16 16,1 1-2544-16,1 3-512 0</inkml:trace>
  <inkml:trace contextRef="#ctx0" brushRef="#br1" timeOffset="-48383.87">19536 12341 32079 0,'-18'-8'1408'0,"13"5"320"0,-1 0-1392 0,2-1-336 16,-1 2 0-16,5 2 0 0,0 0 704 0,0 0 80 15,0 0 16-15,0 0 0 0,0 0 80 0,11-1 16 16,5 0 0-16,5 0 0 0,4 0-384 0,7 0-80 15,4-1-16-15,5-1 0 0,3 0-80 0,3 0-16 16,3-3 0-16,3 1 0 0,2-1 0 0,1 1 0 16,1 1 0-16,-3 1 0 0,-5-1-128 0,-3 0-48 15,-5 1 0-15,-3 0 0 0,-5 0-144 0,-5 0 0 16,-3 1 144-16,-3 1-144 0,-3 0 0 0,-3 1 128 0,-3-1-128 0,-4 1 0 16,-1 1-144-16,0 0-112 15,-8-1 0-15,0 0-16 16,0 0-640-16,0 7-128 0,-3 0-32 0,-3 2 0 31,-2 2-2384-31,-5 1-464 0,-17 17-112 0,5-3 0 0</inkml:trace>
  <inkml:trace contextRef="#ctx0" brushRef="#br1" timeOffset="-48037.57">20032 12585 29487 0,'-3'-12'1296'0,"0"7"288"0,3-2-1264 0,3-1-320 15,-2 0 0-15,2 0 0 0,3 1 1632 0,-2 2 272 16,0-1 48-16,-4 6 16 0,6-2-944 0,-6 2-176 16,0 0-32-16,6 3-16 0,0 4-576 0,-2 3-224 15,0 3 176-15,-2 4-176 0,-1 0 256 0,-1 3-32 0,-1 2-16 16,-1 2 0-16,-2 4-80 0,0-1 0 16,-2 1-128-16,1-1 192 0,-2 1-192 0,2-1 176 15,-1 1-176-15,2-3 160 0,1-2-160 0,0-1 0 16,2-1 144-16,2-3-144 0,2-3 320 0,1-3 0 15,3-2 0-15,1-2 0 0,3-3 272 0,0-2 48 16,5-1 16-16,1-4 0 0,4-1-208 0,2 0-64 16,2-3 0-16,0 1 0 0,-1-2-176 0,0 0-32 15,-2-1-16-15,0 1 0 0,-1 1-160 0,-1-1 0 0,-2 2 0 0,-3-1 128 16,-1 2-128-16,-1 0 0 0,-3 2 0 0,0 2 128 16,-2-1-288-16,0 1-64 0,-4 0-16 0,-4 0 0 31,7 0-1392-31,-7 0-288 0,6 2-48 0,1 2-10512 0,-7-4-2112 0</inkml:trace>
  <inkml:trace contextRef="#ctx0" brushRef="#br1" timeOffset="-46824.24">21187 11965 20607 0,'0'0'912'0,"0"0"192"0,2-6-880 0,-2 1-224 16,0-1 0-16,0 0 0 0,0-1 1680 0,0 2 304 16,0-2 48-16,2 2 16 0,1-2-352 0,0 0-64 0,0 2-16 0,3-1 0 15,-1 0-672-15,2 2-144 0,1 2-32 0,0 1 0 16,1 1-224-16,0 1-48 15,-1 3-16-15,-1 0 0 0,1 1-288 0,-1 3-48 0,-2 2-16 0,-2 1 0 16,2 1-128-16,-2 2 0 0,-3 2 144 0,-2 0-144 16,-4 0 128-16,3 0-128 0,-3 2 160 0,-1-1-160 15,-2 0 0-15,0-1 0 0,1 2 0 0,-1-3 0 0,0-2 0 16,1-2 0-16,2-2 0 0,0-1 0 0,2-1 0 16,0-3 0-16,4-4 0 0,0 0 144 0,0 0-144 15,0 0 128-15,0 0-128 0,0 0 128 0,5-4 48 16,0-3 0-1,3-2 0-15,2-2 0 0,1-2-16 0,3-2 0 0,3-4 0 0,0-1 0 0,1-2-160 0,0-1 0 16,0-1 144-16,0 1-144 0,-2 1 0 0,0 1 144 16,-2 1-144-16,-2 1 0 0,-2 3 192 0,-2 3-192 15,-3 2 192-15,0 2-192 0,-3 2 368 0,-2 7-48 16,0 0 0-16,0 0 0 0,-5-2 64 0,0 3 0 16,-2 4 0-16,0 1 0 15,-2 3-384-15,0 2 0 0,0 2 0 0,0 0 128 0,2 3-128 0,-1-1 0 16,1 1 0-16,2 0 0 0,1 1 0 0,1-2 0 15,2 0 0-15,1 1-128 0,1-2 128 0,2-1 0 16,1 2 0-16,1-2 0 0,2-1 0 0,1-1 0 0,1-2 0 0,0-2 0 16,1 1 0-16,2-2 0 15,3-3 0-15,0 0 0 16,1-1-432-16,-1 1 0 0,1-2 0 0,1 0 0 16,-2-1-1344-16,1-1-272 0,-1-1-48 0,1-2-14544 0</inkml:trace>
  <inkml:trace contextRef="#ctx0" brushRef="#br1" timeOffset="-46616.77">21883 12040 23039 0,'0'0'2048'0,"0"0"-1648"0,0 0-400 0,0 0 0 0,0 0 3408 0,0 0 608 15,0 0 112-15,-3 3 32 0,-1 1-3264 0,-1 0-640 16,1-1-128-16,4-3-128 0,-3 4 128 0,3-4-128 15,0 0 0-15,-4 5 0 16,4-5-1424-16,0 0-400 0,0 0-80 0</inkml:trace>
  <inkml:trace contextRef="#ctx0" brushRef="#br1" timeOffset="-39768.62">6232 13668 16575 0,'1'-6'1472'0,"2"0"-1168"0,0-2-304 0,-2-1 0 16,0 0 1472-16,1 2 224 0,1-1 48 0,-1 1 16 15,0 1-16-15,0-1 0 0,0 2 0 0,-2 5 0 16,0 0-704-16,0 0-144 0,0 0-16 0,0 0-16 0,0 0-352 0,1 7-80 16,-1 4-16-16,-1 5 0 0,-1 2-224 0,-1 4-64 15,-2 3 0-15,0 2 0 0,-2 3 0 0,0 1 0 16,-1 2 0-16,0 1 0 0,2 1-128 0,-2-1 192 15,4-2-192-15,0-2 192 0,2-3-192 0,3-2 0 16,1-2 0-16,2-1 0 0,0-4 480 0,3-3 16 16,0-2 0-16,3-4 0 0,1-1 80 0,2-1 32 15,3-4 0-15,1-2 0 0,3-1-160 0,2-2-48 16,2-2 0-16,3-2 0 0,0-1-208 0,2 0-32 16,1-3-16-16,-2 1 0 0,-1 0-144 0,-2 0 0 15,-2 1 0-15,-2 0 0 0,-3 1-256 0,-4 2-96 0,-2-1-16 0,0 1 0 31,-5 0-1568-31,-1 1-320 0,0 0-64 0,-3-1-13008 0</inkml:trace>
  <inkml:trace contextRef="#ctx0" brushRef="#br1" timeOffset="-39547.21">6287 13697 22111 0,'-6'-1'1968'15,"-1"-1"-1584"-15,3 0-384 0,-2 0 0 0,6 2 784 0,0 0 80 16,0 0 16-16,0 0 0 0,1-6 144 0,4 1 16 16,1-1 16-16,4 1 0 15,1-2-128-15,4 2-32 0,1-1 0 0,2 1 0 0,1 0-400 0,2 1-96 16,1-1-16-16,1 2 0 0,1 1-144 0,-1 1-48 0,-2 0 0 0,-1 2 0 31,1 0-1344-31,-2 1-288 0,-1 0-48 0,-3 2-12288 0</inkml:trace>
  <inkml:trace contextRef="#ctx0" brushRef="#br1" timeOffset="-39374.6">6240 13861 28559 0,'0'0'2544'0,"0"0"-2032"0,0 0-512 0,0 0 0 16,0 0 1216-16,0 0 128 0,0 0 48 0,9 1 0 15,1 0-1040-15,2 1-208 0,1 0-144 0,5 0 192 16,1 0-32-16,3 0 0 0,3-1 0 0,0 1 0 15,5-1-160-15,2-2 0 0,1 1 0 0,0 0-10224 16,0-2-2032-16</inkml:trace>
  <inkml:trace contextRef="#ctx0" brushRef="#br1" timeOffset="-39060.26">7113 13730 13823 0,'0'0'608'0,"0"-6"128"0,0-1-592 0,0 1-144 16,0-1 0-16,0 0 0 0,2 1 4112 0,-1-1 800 0,0 2 144 0,-1 5 48 16,0 0-2864-16,0 0-576 0,0 0-128 0,0 0 0 15,0 0-784-15,0 0-160 16,0 0-16-16,0 0-16 0,2 6-192 0,0 3-48 15,0 2 0-15,1 2 0 0,-1 3-48 0,-1 1-16 0,1 2 0 0,-2 1 0 16,1 1-32-16,0 1-16 0,0 2 0 0,-1-1 0 16,0-1-208-16,1 0 144 15,-1 0-144-15,0-1 128 0,0-2-128 0,2-2 0 16,-1 0 0-16,0-1 0 16,-1-2-336-16,1 0-160 0,-1-2-16 0,1-1-16 0,0-2-2144 15,0-2-416-15,-1-7-96 0</inkml:trace>
  <inkml:trace contextRef="#ctx0" brushRef="#br1" timeOffset="-38840.56">6844 13801 31327 0,'-7'-9'2784'16,"2"-2"-2224"-16,0-1-560 0,2 1 0 0,1 0 1584 0,2 1 208 16,1 2 32-16,3-1 16 0,3 2-960 0,3-1-192 15,4 0-48-15,6 2 0 0,4 0-352 0,4 1-80 16,1-1-16-16,3 1 0 15,0 0-192-15,0 2 0 0,-1 1 128 0,-2 2-128 0,-3 2 0 0,-1 1 0 16,-2 2 0-16,-2 1-160 16,-2 1-688-16,-3 2-144 0,-2 2-32 0,-4 3 0 15,-5 1-2096-15,-4 5-416 0</inkml:trace>
  <inkml:trace contextRef="#ctx0" brushRef="#br1" timeOffset="-38673.04">6853 14210 34495 0,'0'0'1536'0,"0"0"304"0,0 0-1472 0,5-2-368 0,3 0 0 0,2 0 0 16,2 1 800-16,4 0 96 0,3 0 0 0,3 0 16 16,3 0-48-16,4-1-16 0,0-2 0 0,0 1 0 15,2 0-416-15,0 0-96 0,-1-1-16 0,-2 2 0 16,0 0-320-16,-2 0 144 0,-1-1-144 0,0 1-12416 31,-2 1-2544-31</inkml:trace>
  <inkml:trace contextRef="#ctx0" brushRef="#br1" timeOffset="-37306.21">8430 13772 13823 0,'0'0'608'0,"0"0"128"0,0 0-592 0,0 0-144 16,1-4 0-16,-1-2 0 0,0 6 2928 0,0-5 544 15,0 5 112-15,0-6 32 0,-1 1-2128 0,1-2-416 16,0 1-96-16,0-1-16 0,-1 0-272 0,0 0-64 15,-1-2-16-15,0 0 0 0,-2-1 64 0,-1 0 16 16,-2 0 0-16,1 2 0 0,-2-2-80 0,-2 2-16 16,-1 0 0-16,-1 3 0 0,-2 1-80 0,-2 3 0 15,-1 1-16-15,-3 5 0 0,0 1-240 0,-1 4-64 16,0 2 0-16,0 2 0 0,1 0-192 0,3 2 0 0,1 2 0 0,2 1 0 16,2-1 0-16,2 0 0 0,2-3 128 0,4 2-128 15,3-2 0-15,2 0 0 16,1-1 0-16,3-1 0 0,1-2 176 0,4-2-176 0,1-1 192 0,3-3-192 15,3-3 320-15,2-3-32 0,0-3-16 0,3-2 0 16,2 0-64-16,0-3-16 0,0-3 0 0,0-4 0 16,0-3-48-16,-1-3-16 15,-2-4 0-15,-2-2 0 0,-2-4 16 0,-1 0 0 0,-5-1 0 0,0-1 0 0,-1 0-16 0,-3 0 0 16,-4-1 0-16,-1 5 0 0,-1 3 64 0,-2 4 16 16,-1 2 0-16,-1 4 0 0,0 3 192 0,-1 5 48 15,0 1 0-15,-1 3 0 0,5 5-176 0,-5 2-16 0,-1 1-16 0,1 3 0 31,-2 4-240-31,2 4 0 0,-1 1 0 0,-1 4 0 16,1 3-176-16,0 3 176 0,2 2-160 0,2 3 160 0,1 0 0 0,2 1-144 16,1-1 144-16,1 0 0 0,-1-1 0 0,3-1-160 0,0 0 160 0,1-2 0 47,0-3-480-47,1-2 16 0,1-1 0 0,-1-1 0 0,2-2-1392 0,0-2-288 0,0-4-48 0,1-1-9520 15,1-3-1920-15</inkml:trace>
  <inkml:trace contextRef="#ctx0" brushRef="#br1" timeOffset="-36910.89">8814 13572 29887 0,'0'0'1328'0,"0"0"272"0,-2-6-1280 0,2 6-320 0,0 0 0 0,0 0 0 0,-6-1 800 0,1 2 96 32,-1 4 32-32,1 1 0 0,-2 4-320 0,2 4-64 15,-1 1-16-15,1 3 0 0,0 0-208 0,2 2-32 16,1 1-16-16,2 1 0 0,1 1-80 0,1-1 0 15,3-1-16-15,0-1 0 0,3-2-176 0,1 0 128 16,0-1-128-16,2-2 128 0,3-2 16 0,-1-3 0 16,1-2 0-16,0-3 0 0,2 0 80 0,0-4 16 15,1-3 0-15,-2-5 0 0,0-3 48 0,-1-4 16 16,0-4 0-16,0-2 0 0,-1-2-160 0,-2-2-16 16,-3-1-128-16,-1-5 192 0,-2-2-16 0,-1 0-16 15,-3 2 0-15,-2 0 0 0,-3 1 64 0,-2 3 16 16,-2 3 0-16,-3 2 0 0,0 1 224 0,-1 5 48 0,-1 1 16 0,-1 5 0 15,-2 2-304-15,-1 3-64 0,-3 2-16 0,0 5 0 16,0 2-144-16,1 3 0 0,1 0 0 0,1 3 0 16,3 2-192-16,2 1 192 0,2 0-160 0,3 2 160 15,3-2-144-15,3 1 144 0,3 1-128 0,2-1 128 16,4 0 0-16,2 0 0 0,1-2 0 0,3-1 0 16,3-1 0-16,2-2 0 0,0-1 0 0,1-2 0 0,0-1-368 0,2-3 16 15,2-2 0-15,1-1 0 16,2-2-2256-16,-1-3-448 15,1-1-80-15</inkml:trace>
  <inkml:trace contextRef="#ctx0" brushRef="#br1" timeOffset="-36594.51">8144 14107 31551 0,'-13'1'1408'0,"7"0"272"0,6-1-1344 0,0 0-336 0,0 0 0 0,0 0 0 15,0 0 960-15,0 0 128 0,0 0 32 0,5 4 0 16,4-1-160-16,4 1-48 0,4-1 0 0,8 0 0 16,5 1-464-16,5-3-80 0,5-1-32 0,4-2 0 15,2-3-48-15,1 1-16 0,4-2 0 0,0 1 0 16,3-1-64-16,0 1-16 0,0 0 0 0,-3 1 0 15,-2-2-64-15,-3 2 0 0,-3 0-128 0,-4 0 192 16,-4 1-192-16,-5 1 0 0,-2 1 128 0,-5 0-128 16,-4 0 0-16,-4 1 0 0,-3 0 0 0,-3 0-160 15,-2 1-1200-15,-7-1-240 0,0 0-64 16,0 0-9792-16,-4 5-1952 0</inkml:trace>
  <inkml:trace contextRef="#ctx0" brushRef="#br1" timeOffset="-36009.33">8561 14739 14159 0,'0'0'624'0,"-5"-5"144"0,-2-3-624 0,0 2-144 0,1 1 0 0,6 5 0 15,-6-6 1360-15,0 3 240 0,0 0 64 0,-2-1 0 16,0 1 0-16,-2 2 0 0,-1 0 0 0,-7 3 0 16,-1 1-272-16,-1 2-48 0,-4 3-16 0,8-3 0 15,-2 3-288-15,0 1-48 0,-4 2-16 0,2 3 0 0,2 2-176 16,3 2-32-1,1 1-16-15,1-1 0 0,5 1-384 0,1 0-80 0,2-2-16 16,3 0 0-16,2 2-48 0,3-3-16 0,1-2 0 0,4 1 0 0,1-2 64 16,3-2 16-16,3-1 0 0,3-3 0 0,1-2-16 15,3-3 0-15,0-4 0 0,11-5 0 0,-6-3-112 0,-10 2-32 32,1-6 0-32,7-8 0 0,-4-1 0 0,-2-3-128 0,-4-4 192 0,-4 8-64 0,1-5 16 0,3-16 0 0,-4 2 0 0,-5 14 0 15,-1-3 0-15,-2-1 0 0,-2 0 0 0,-1 3 0 16,-1-1-16-16,-1 4 0 0,-3 3 0 0,3 2 0 15,-2 3 304-15,-1 3 48 16,2 2 16-16,-1 3 0 0,-1 3-128 0,1 1-32 16,4 5 0-16,0 0 0 0,-6 4-208 0,1 2-128 15,2 2 128-15,-1 3-128 0,0 3 0 0,1 4 0 16,0 2 0-16,3 2-128 0,0 2 128 0,2 1 0 16,0 3-144-16,1-1 144 0,1-1 0 0,2 2 0 0,-1-1 0 0,1 0 0 15,-1-2-288-15,2-1 64 16,1-1 16-16,4 8 0 15,0-8-656-15,0-2-128 0,1-4-32 0,-1-2 0 16,0-3-2368-16,1-2-464 0</inkml:trace>
  <inkml:trace contextRef="#ctx0" brushRef="#br1" timeOffset="-35570.89">8758 14729 24879 0,'-4'-17'2208'0,"2"8"-1760"0,1-2-448 0,2 0 0 15,3-1 2880-15,1 1 480 0,2 1 96 0,2 1 32 0,1 3-2208 0,-1 1-448 16,5 1-96-16,0 0-16 0,2 3-240 0,0 2-48 16,-1 4-16-16,0 1 0 0,-2 3-272 0,0 2-144 15,0 1 160-15,-1 2-160 0,-1 2 128 0,-2 1-128 0,-1 2 0 0,-2 0 0 16,-1 1 0-16,-1 9 0 0,-4-1-176 0,-1-9 176 16,0-1-352-16,-1 1 48 0,0-3 16 15,-1 0 0-15,0-2 128 0,1-3 32 16,1-3 0-16,0-3 0 0,1-5 128 0,0 0 144 0,0 0-16 0,0 0-128 15,3-6 400-15,0-4-16 16,3-3-16-16,1-4 0 0,2-3-192 0,1-3-48 0,1-3 0 0,-1-2 0 16,1 0-128-16,0 0 0 0,0 1 0 0,-1 1 0 15,-1 4 0-15,-2 4 0 0,-1 2 0 0,-2 4 0 16,-1 3 224-16,-2 3-32 16,-2 1-16-16,1 5 0 0,0 0 128 0,-7 3 16 15,-1 1 16-15,-1 5 0 0,1 2-128 0,-1 2-16 16,1 2-16-16,2 2 0 0,1-1-176 0,2 2 0 15,1-1 0-15,1-1 0 0,1 1 0 0,2-2 0 16,2-2 0-16,3-1 0 0,2-2 0 0,2 0 0 16,2-2 0-16,1-2 0 0,3 0 0 0,0-3 0 15,3-2 128-15,1-1-128 16,2-2-1200-16,1-1-272 0,0-2-48 0,2 1-10848 16,-2-2-2176-16</inkml:trace>
  <inkml:trace contextRef="#ctx0" brushRef="#br1" timeOffset="-32384.89">2420 14175 7359 0,'4'-16'656'0,"-2"9"-528"0,-1-3-128 0,2-1 0 15,0-1 4768-15,-2 1 928 16,1 0 176-16,0 1 32 0,0 0-3536 0,-1 1-720 16,-1 1-144-16,0 3-32 0,0 5-352 0,0 0-80 15,0 0-16-15,0 0 0 0,0 0-528 0,0 0-112 16,-3 6-32-16,0 5 0 0,-1 4-224 0,-1 2-128 15,1 3 160-15,-2 3-160 0,0 4 0 0,-1 0 0 0,1 2 0 0,0 0 0 16,0 3 0-16,0-1 0 0,2 1 0 0,1-1 0 16,2-3 0-16,2 0 0 0,2-3 0 0,1-2 0 0,2-2 0 0,1-2 0 15,1-1 0-15,2-5 0 0,2-2 0 0,1-2 0 16,3-3 0-16,2-1 144 0,0-3 16 0,3-1 0 16,-1-3 0-16,2-2 0 0,2 0-160 0,1-3 160 15,-3-1-160-15,1-1 160 0,0-1-448 0,0 0-96 16,-2-1 0-16,0 0-16 15,-5-1-2096-15,-1 1-400 0,-2 0-96 0</inkml:trace>
  <inkml:trace contextRef="#ctx0" brushRef="#br1" timeOffset="-32197.67">2425 14131 32255 0,'-14'-22'2864'0,"10"13"-2288"0,-1-1-576 0,2 1 0 0,1 2 1312 0,1 0 160 15,1 0 16-15,2 2 16 0,2 2-1312 0,2-1-192 0,1 1-192 0,4 0 32 16,4-1 160-16,1 2-128 0,3 0 128 0,1 0-128 16,-2 1 128-16,2 0 0 0,0 1 0 0,0 0 0 15,0 0-1168 1,-2 2-256-16,1 0-48 0,-1 2-8592 0,-2 2-1712 0</inkml:trace>
  <inkml:trace contextRef="#ctx0" brushRef="#br1" timeOffset="-32024.57">2367 14356 32767 0,'-11'5'1456'0,"11"-5"288"0,0 0-1392 0,0 0-352 15,0 0 0-15,0 6 0 16,0-6 240-16,4 8-32 16,4 1 0-16,2-3 0 0,2 1 224 0,5-2 32 15,2 1 16-15,3-2 0 0,1 0-128 0,3-2-32 16,0-2 0-16,2 0 0 15,0-2-1248-15,3-3-256 0,0 1-48 0,0-1-8816 16,-1 0-1744-16</inkml:trace>
  <inkml:trace contextRef="#ctx0" brushRef="#br1" timeOffset="-31740.24">3080 14248 11055 0,'1'-11'976'0,"0"7"-784"15,2-3-192-15,1 2 0 16,0-4 3552-16,-3 1 672 0,3 2 128 0,-1-1 16 16,-1 1-1888-16,0-1-384 0,0 0-80 0,-1 1-16 0,0 0-480 0,-1 6-112 15,2-4 0-15,-2 4-16 0,0 0-832 0,0 0-176 16,0 0-16-16,0 0-16 0,0 0-160 0,3 9-48 16,0 3 0-16,0 3 0 0,1 3-144 0,-1 3 0 15,0 3 0-15,2 1 0 0,-2 4 0 0,0-1 0 16,1 1 0-16,-2 0 0 0,0-2 0 0,0 1 0 15,0-2 0-15,0-1 0 0,-1-2 0 0,0-2-272 16,0-2 32-16,-1-2 16 16,0-3-560-16,-1-1-112 0,0-2-32 0,0-2-10400 0,-1-3-2064 0</inkml:trace>
  <inkml:trace contextRef="#ctx0" brushRef="#br1" timeOffset="-31535.81">2949 14286 34095 0,'-1'-6'3024'0,"0"-2"-2416"0,0-3-480 0,1 0-128 16,2 0 416-16,1 0 64 0,1-2 16 0,3 2 0 15,1-1-48-15,2 1 0 0,2 0 0 0,3 0 0 16,3 0-448-16,2 1 0 0,2 2 0 0,1 1 0 16,1 2 0-16,0 1 0 0,-2 2 0 0,0 3 0 15,-1 2-288-15,-1 2-96 0,-2 3-32 0,-1 4 0 16,-3-1-2976-16,-3 3-608 0</inkml:trace>
  <inkml:trace contextRef="#ctx0" brushRef="#br1" timeOffset="-31363.04">2964 14690 35935 0,'0'0'1600'0,"-3"-4"320"0,3 4-1536 0,0 0-384 0,0 0 0 15,0 0 0-15,0 0 512 0,7-3 48 16,0 0 0-16,3-1 0 0,2 1-208 0,5 0-32 15,3-1-16-15,13 0 0 0,0-3-112 0,-10 3-32 16,2 1 0-16,2-1 0 16,3 1-1088-16,1 0-224 0,0 0-32 0,0-1-15232 0</inkml:trace>
  <inkml:trace contextRef="#ctx0" brushRef="#br1" timeOffset="-30922.66">2265 14946 27647 0,'-8'-3'2448'0,"-1"-1"-1952"16,1 3-496-16,8 1 0 0,-7-1 1152 0,7 1 128 16,0 0 16-16,0 0 16 0,0 0-400 0,0 0-80 15,0 0 0-15,11 2-16 0,4 2-224 0,6-1-32 16,4 0-16-16,7 0 0 0,6-1-160 0,5-2-16 0,3 0-16 0,5-2 0 15,2 0-224-15,4 0-128 16,5 1 128-16,2 0-128 0,2-1 0 0,-2-1 128 0,-5 1-128 0,-1 0 0 16,-2 1 0-16,-1 0 0 0,-2 0 0 0,-1 1 128 15,-3 0-128-15,-2 0 0 0,-4 0 0 0,-6 1 128 16,-7 0-128-16,-5 1-208 0,-4-1 48 0,-5 1 16 31,-2 1-640-31,-7-1-128 0,-7-2-32 0,0 0-9904 16,6 6-1984-16</inkml:trace>
  <inkml:trace contextRef="#ctx0" brushRef="#br1" timeOffset="-30497.04">2805 15370 21183 0,'0'0'944'0,"0"0"192"0,0 10-912 0,3 0-224 16,3 1 0-16,1 0 0 0,2 0 640 0,4-1 96 16,0-2 16-16,3 0 0 0,-1-1 368 0,4 1 80 15,3-5 16-15,0-1 0 0,-1-3-80 0,3-1-16 16,-2-2 0-16,1-2 0 0,1-3-352 0,-1 0-64 16,1-5 0-16,-2 1-16 0,-2 0-256 0,-1-1-48 0,-2-3-16 0,-2 0 0 15,-3-3-80-15,-1 0-16 0,-4-1 0 0,-3 2 0 16,-4 0 176-16,-2 1 48 0,-5 0 0 0,0 3 0 15,-2 1 0-15,-2 3 0 0,-3 2 0 0,-3 2 0 16,-2 4-16-16,-2 3 0 0,-1 3 0 0,-2 6 0 16,-1 4-480-16,0 5 0 0,0 5 0 0,1 4 0 15,-2 3 0-15,2 3 0 16,3 2-176-16,3 3 176 0,3 1-176 0,3 2 176 0,3 1-128 0,4-3 128 0,4-1 0 0,5-1 0 16,3 1 0-16,2-2 0 0,4-2 0 0,3-3 0 15,2-5 0-15,2-3 0 0,0-1 0 0,1-3 0 16,-1-4 0-16,2-1 128 0,2-4-128 0,1-4 0 15,2-1-176-15,1-7 176 16,3-3-2080-16,2-5-320 16,4-3-64-16</inkml:trace>
  <inkml:trace contextRef="#ctx0" brushRef="#br1" timeOffset="-29695.37">4721 14609 30399 0,'-14'-5'2704'0,"8"3"-2160"16,1-2-544-16,5 4 0 0,0 0 1344 0,0 0 144 0,0 0 48 0,5-3 0 15,3 1-1008-15,2 0-192 16,2-2-32-16,3 1-16 0,3 1 0 0,3-2 0 16,-1 1 0-16,3 0 0 0,1 0-128 0,1-1-32 15,0 1 0-15,1 1 0 0,-1 1-128 0,-1 0 0 16,-2 1 0-16,8 2 0 16,-7 1-1488-16,-10-1-384 0,0 0-80 0,-2 3-13216 0</inkml:trace>
  <inkml:trace contextRef="#ctx0" brushRef="#br1" timeOffset="-29538.51">4730 14833 35935 0,'0'0'3200'0,"0"0"-2560"0,0 0-512 0,0 0-128 15,0 0 928-15,7-3 160 0,2 1 48 0,2 0 0 16,2 0-656-16,4 1-128 0,2 1-32 0,4-1 0 16,3-3-128-16,2 1-48 0,0 0 0 0,2-1 0 0,2-1-144 0,3-2 0 15,0 1 144-15,2 0-144 16,1 1-1920-16,15-2-464 0,-9 0-96 0</inkml:trace>
  <inkml:trace contextRef="#ctx0" brushRef="#br1" timeOffset="-26625.6">9986 13991 24415 0,'0'0'1088'0,"0"0"208"0,0 0-1040 0,0 0-256 0,0 0 0 0,0 0 0 16,0 0 1424-16,0 0 240 0,0 0 32 0,0 0 16 16,0 0-496-16,0 0-112 15,9 0-16-15,2-1 0 0,3 0-432 0,1 0-80 0,3 0-32 0,3 1 0 0,1-1-288 16,1 1-48-16,-1 0-16 0,1 1 0 0,0 0-192 0,-1 0 0 15,-3 0 0-15,-2 0 0 16,0 1-1312-16,-3 0-304 0,-2 1-64 0,-2-1-13136 16</inkml:trace>
  <inkml:trace contextRef="#ctx0" brushRef="#br1" timeOffset="-26452.17">9960 14174 20271 0,'0'0'1792'0,"-5"-4"-1424"16,0 2-368-16,5 2 0 0,0 0 3776 0,0 0 672 0,0 0 144 0,0 0 16 15,0 0-3360-15,6-3-672 16,2 1-144-16,3-1-32 0,3 2-16 0,3 0-16 16,4 0 0-16,5 1 0 15,2-1-192-15,3-1-48 0,1-1 0 0,0-1 0 0,0 1-128 0,1-1 0 16,-5-1-160-16,2 1-11696 0,-1-2-2352 16</inkml:trace>
  <inkml:trace contextRef="#ctx0" brushRef="#br1" timeOffset="-25396.67">11721 13928 12895 0,'0'0'1152'0,"5"-7"-928"16,-2-3-224-16,2 1 0 0,-1-2 1984 0,0 0 336 15,-1 1 80-15,1 1 16 0,0-1-304 0,1 2-64 16,-1-1-16-16,-2 1 0 0,2 1-336 0,-2 2-64 15,0-1-16-15,-2 6 0 0,0 0-720 0,0 0-160 16,0 0-32-16,0 0 0 0,-1 9-224 0,0 3-48 0,-1 5-16 0,-1 2 0 16,0 0-224-16,-1 3-32 0,-1 1-16 0,0 2 0 15,-2-1-144-15,2 2 160 32,0 0-160-32,3-2 160 0,0 0-160 0,1-2 0 0,-1-2 0 0,2 6 0 0,0-7 0 0,2-4 0 15,1-4 0-15,0-4 0 0,-3-7 224 0,0 0-32 0,9 1-16 0,-9-1 0 16,6-6 192-1,-1-2 32-15,2-3 16 0,1-5 0 16,-2-4-160-16,2-3-16 0,0-3-16 0,-1-4 0 0,1-2-48 16,-1-4-16-16,-1-1 0 0,0 0 0 15,0 1-160-15,-1 2 0 0,0 2 0 0,1 3 0 0,-2 4 0 16,2 4 0-16,-1 5 0 0,-2 3 0 0,2 3-128 0,-1 4 128 16,-4 6 0-16,7 1 0 0,-1 4 0 0,1 2 0 15,0 4-144-15,1 5 144 0,1 2 0 0,0 3 0 16,-1 0-128-16,0 2 128 0,1 3 0 0,0 1 0 15,-1 2 0-15,1-1 0 0,-1 0 0 0,2-2 0 16,1 0 0-16,0-2 0 0,0-2 0 0,0-1 0 16,1-5 0-16,-1-2 0 0,0-1 0 0,0-5 0 15,-1 0 0-15,0-5 0 0,-1-2 128 0,2-3-128 0,-2-3 176 0,1-4-176 16,0-3 144-16,1-5-144 0,1-2 0 0,0-3 144 16,-2-3-144-16,0-1 192 15,-1-2-192-15,1-1 192 0,-1 0-192 0,0 2 0 16,-1 0 144-16,-1 4-144 0,1 1 0 0,-1 3 0 15,-2 4 0-15,1 4 0 0,-2 2 192 0,-1 5-16 0,-3 4-16 16,0 0 0-16,5 4-160 0,-1 5 160 0,-1 2-160 0,2 3 160 16,-2 4-160-16,0 2 128 15,1 2-128-15,1 2 128 0,-1 1-128 0,0 2 0 16,0-1 0-16,2 0 128 0,-1 1-128 0,3-2 0 16,-1 2 0-16,1-3 0 0,1-2 0 0,1-4-272 0,1-1 64 15,2-2 16 1,1-1-1136-16,1-5-208 0,1-1-64 0,3-3 0 15,0-3-1648-15,2-4-336 0,22-11-64 0,-11-1 0 0</inkml:trace>
  <inkml:trace contextRef="#ctx0" brushRef="#br1" timeOffset="-20783.03">13070 13931 16575 0,'-3'-4'1472'0,"-2"-2"-1168"0,1-3-304 0,0-1 0 15,-2 2 2080-15,2-1 352 0,-1 1 80 0,3-1 16 16,0 1-704-16,2 0-144 0,0 1-16 0,2 0-16 16,2 1-720-16,2 1-144 0,1 0-16 0,2 1-16 15,4 2-512-15,0 1-112 0,1 1 0 0,3 2-128 0,0 3 0 0,1 1 0 16,-2 2 0-16,1 2 0 0,-2 1 144 0,-2 1-144 16,-2 3 0-16,-2 3 144 0,-2 1-144 0,-3 0 128 15,-2 1-128-15,-2 0 128 0,-2 0 0 0,-2 0-128 16,-2-1 192-16,0 2-64 0,-2-2-128 0,1-1 0 15,-3-4-160-15,3-2 160 0,-2-2 0 0,1-1-144 16,2-3 144-16,-1-1 0 0,2-4 0 0,5-1 0 16,0 0 192-16,0 0-64 0,-3-7 192 0,4-2 64 0,3-2 0 0,1-3 0 15,4-2-128-15,1-2 0 16,2-1-16-16,0-2 0 0,2-3-240 0,3 0 0 16,2-1 0-16,-2 2 0 0,-1 1 128 0,-3 2 0 15,-1 3-128-15,-2 3 192 0,-1 2-192 0,-3 3 0 0,0 1 0 0,-3 3 0 16,-3 5 192-16,0 0 64 0,0 0 0 0,0 0 0 15,0 0-16-15,-2 5 0 0,-1 3 0 0,-2 2 0 16,0 3-240-16,0 2 0 16,0 1 0-16,1 2 0 0,2 0 0 0,1 1 0 0,0 0 0 0,2-2 0 15,2 2 0-15,3-1 0 0,2-2 0 0,-1 0 0 0,1-2 0 16,2-2 0-16,3 0 0 0,0-2 0 16,2-2-288-16,-1-2 48 0,0-1 16 0,2-2 0 15,-1-3-560 1,2-1-112-16,-1-1-32 0,1-3-10048 0,0-1-2016 0</inkml:trace>
  <inkml:trace contextRef="#ctx0" brushRef="#br1" timeOffset="-20502.45">13604 13736 15663 0,'0'0'688'0,"0"-7"144"0,0 1-656 0,0-1-176 15,0 0 0-15,1 1 0 0,0-1 2432 0,0 1 448 16,1-1 80-16,0 2 32 0,0-1-1072 0,2 2-224 16,-4 4-32-16,6-4-16 0,1 3-640 0,1 2-128 0,-1 2-32 0,1 2 0 15,1 2-304-15,1 3-64 16,1 1-16-16,1 3 0 0,0 2-80 0,0 3-32 16,0 1 0-16,-1 1 0 0,-1 1-64 0,-2 1-16 0,-1 3 0 0,-1 3 0 15,-3 1-128-15,-1 0-16 0,-5 2-128 0,-1 1 192 16,-4-1-192-16,-1-1-240 15,-2-2 48-15,-1-2 16 0,-1-1-336 0,-2 1-80 0,-3-3-16 0,-1-1 0 16,-1-1 112-16,1-1 32 16,-2-1 0-16,0-3-10208 0,0-1-2032 0</inkml:trace>
  <inkml:trace contextRef="#ctx0" brushRef="#br1" timeOffset="-20155.93">13022 13774 5519 0,'-6'-7'496'0,"6"7"-496"0,-3-5 0 0,-2 2 0 16,0 0 4400-16,-2 2 784 16,1-1 144-16,0 2 48 0,-3 2-3520 0,1 1-704 0,-2 1-144 0,0 3-32 15,0 1-192-15,0 3-32 16,0 2-16-16,0 3 0 0,0 2-176 0,0 4-48 0,3 2 0 0,1 5 0 16,3 1-192-16,2 3-32 0,2 2-16 0,3 0 0 0,3 1-272 0,2 1 0 15,1-1 128-15,3-2-128 0,2-2 0 0,3-2 0 16,1 2 0-16,1-2 0 15,1-4-2240-15,1-2-336 0</inkml:trace>
  <inkml:trace contextRef="#ctx0" brushRef="#br1" timeOffset="-16073.81">14860 13882 11967 0,'0'0'528'0,"0"0"112"0,-5-2-512 0,0 0-128 15,0 1 0-15,1-2 0 0,0 2 3296 0,4 1 624 16,-6-2 128-16,6 2 32 0,-4-1-2016 0,4 1-400 0,0 0-64 0,0 0-32 16,0 0-768-16,0 0-160 0,9 2-16 0,0 0-16 15,6 0-96-15,2 0-32 16,4 0 0-16,3-1 0 0,3-1-192 0,4-1-32 0,3 0-16 0,1-1 0 15,1-1-112-15,1 1-128 0,-1 0 176 0,-2 1-176 16,-4-1 144-16,-3 1-144 0,-2 0 0 0,-3-1 144 16,-3 2-528-1,-2 0-96-15,-3 0-32 0,-3 0 0 16,-3 2-1776-16,-8-2-352 0,0 0-80 0,0 0-10448 0</inkml:trace>
  <inkml:trace contextRef="#ctx0" brushRef="#br1" timeOffset="-15872.72">14895 14035 22111 0,'0'0'1968'0,"0"0"-1584"16,0 0-384-16,0 0 0 0,0 0 1504 0,0 0 224 16,0 0 32-16,1 7 16 0,1-2-736 0,5 1-144 15,3-2-16-15,2-1-16 16,1 1-160-16,4-2-16 0,2 0-16 0,3-1 0 0,4 0-336 0,1 0-64 16,3-1-16-16,1-1 0 0,-2 0-96 0,0 0-32 15,-2 0 0-15,0-1 0 31,-3-2-560-31,-2 1-112 0,-1 0-32 0,-2 1-9568 0,-3-1-1920 0</inkml:trace>
  <inkml:trace contextRef="#ctx0" brushRef="#br1" timeOffset="-15537.49">15274 13744 30399 0,'-14'-18'2704'0,"8"10"-2160"0,-1-2-544 0,-1 0 0 15,2 1 912-15,-2 0 80 0,1 1 16 0,2 0 0 16,-1 4-112-16,2 1 0 0,0 0-16 0,4 3 0 16,0 0-384-16,0 0-80 0,-3 7-16 0,3 2 0 0,1 1-400 0,4 1 0 15,0 1-144-15,5 1 144 0,3 1-128 0,2 1 128 16,1-1 0-16,3 0 0 0,2 1 0 0,1-2 0 16,2-1 0-16,1-2 0 0,2 0 0 0,0-3 0 15,2-1 0-15,-1-2 0 0,0 0 0 0,1-3 0 16,-3 1 0-16,-1-1 0 0,-3-1 0 0,-2 0 0 15,-2 0 0-15,-3 0 0 0,-5 0 0 0,-2 0 0 16,-8 0 0-16,0 0 0 0,0 0 128 0,-5 4-128 16,-2 2 176-16,-3 0-176 0,-4 5 320 0,-2 3-64 15,-5 2 0-15,-1 4 0 0,-1 2-48 0,0 3-16 16,-1 3 0-16,1 0 0 0,-2 3-192 0,2 1 144 16,1 0-144-16,2 1 128 0,2-3-128 0,1-3 0 0,4-2-160 0,1 0 160 31,2 0-608-31,2-3-32 0,2-6 0 0,1 0 0 15,3-3-2208-15,3-3-448 0</inkml:trace>
  <inkml:trace contextRef="#ctx0" brushRef="#br1" timeOffset="-14845.34">17208 13857 26719 0,'0'0'1184'0,"0"0"240"0,-5-3-1136 0,-1-2-288 0,2 1 0 0,-2-1 0 16,1 0 400-16,-4-1 32 0,-1 1 0 0,-1-2 0 16,0 1 688-16,-2-1 144 15,-1-1 16-15,-3 2 16 0,-2-1-112 0,-1 2-32 0,-2-1 0 0,0 2 0 16,-2 2-208-16,1 2-48 0,-1 2-16 0,1 2 0 15,-1 4-384-15,1 2-80 0,2 3-16 0,-1 2 0 16,3 4-256-16,3 1-144 0,0 1 160 0,3 2-160 0,1 0 0 16,3 0 0-16,4-1 0 0,2 0 0 0,3 0 0 15,4-1 0-15,1-1 0 0,3-2 0 0,2-1 0 0,2-4 0 16,4-2 0-16,1-2 0 0,1-4 128 0,1-2-128 16,3-4 0-16,1-4 144 15,2-4-144-15,-1-3 160 0,1-4-160 0,-1-4 160 0,1-4-16 0,-2-5 0 16,-5-3 0-16,1-2 0 0,-2-1-16 0,-1-2 0 15,-3-1 0-15,-2 0 0 0,-3-1-128 0,0 2 192 16,-3 3-192-16,-2 3 192 0,-1 3 48 0,-1 4 16 16,-2 3 0-16,-1 5 0 0,0 1 144 0,0 7 48 15,0 1 0-15,2 7 0 0,0 0-240 0,-5 4-32 0,2 4-16 0,0 3 0 16,-2 3-160-16,2 5 0 16,1 3 0-16,1 2-176 0,-1 2 176 0,1 1-160 15,-1 4 160-15,2 1-160 0,2 0 160 0,0 0 0 16,0-2 0-16,2 1 0 0,1 0 0 0,0-1 0 0,1-3 0 0,0-1 0 15,1-2-368-15,2-2 16 16,0-2 0-16,2-2 0 16,-3-2-960-16,2-4-192 0,1-2-32 0,0-4-16 15,1-1-832-15,0-4-176 0,2-3-16 0,-1-5-12368 0</inkml:trace>
  <inkml:trace contextRef="#ctx0" brushRef="#br1" timeOffset="-14483.28">17493 13807 7359 0,'0'0'656'0,"0"0"-528"15,0 0-128-15,0 0 0 0,-5 1 4640 0,0 2 896 0,1 1 176 0,-1 2 48 16,1 1-4032-16,0 2-784 0,-2 2-176 0,2 2-16 0,-1 4 16 0,2-1 16 16,1 2 0-16,1 1 0 0,1-1-288 15,1 2-64-15,1-1-16 0,2-1 0 16,1 1-144-16,1-1-16 0,3-3-16 0,1-1 0 0,1-1 0 0,1-2 0 16,1-4 0-16,2-2 0 0,-2-3 112 0,1-3 32 15,2-3 0-15,-1-1 0 0,2-4-144 0,-1-3-32 16,1-4 0-16,-1-3 0 0,1-2 0 0,-3-2 0 15,-1-2 0-15,-1-3 0 0,-3-2-32 0,-1-2-16 16,-4 3 0-16,-2-1 0 0,-2 0 32 0,-2 2 0 16,-3 1 0-16,-3 3 0 0,-2 3 304 0,-1 3 64 15,-2 1 16-15,-2 4 0 0,0 2-112 0,-1 3-16 0,-2 4 0 0,0 3 0 16,1 3-448-16,-1 2 0 16,1 4 0-16,1 2 0 0,2 1-128 0,2 2 128 15,1 1 0-15,3 1 0 0,1-1-160 0,4 0 160 0,2 1-128 0,2 0 128 16,4 0 0-16,0 0-128 0,2-2 128 0,1 0 0 15,3-1-144-15,0-1 144 0,3-1-160 0,1-1 160 16,2-1-608 0,1-3-32-16,4-2 0 0,-1 0 0 0,1-3-2048 15,2-3-432-15,2 0-80 0</inkml:trace>
  <inkml:trace contextRef="#ctx0" brushRef="#br1" timeOffset="-14136.91">16763 14266 18431 0,'-24'1'1632'0,"13"0"-1312"15,0 0-320-15,-2 2 0 0,2-1 3216 0,2 0 576 0,0 1 112 0,2 1 32 16,7-4-2416-16,0 0-496 15,0 0-80-15,1 7-32 0,4 0-64 0,3-1-16 16,5 0 0-16,4-1 0 0,6 0-304 0,7-1-64 0,5 0-16 0,8-3 0 16,5-1-80-16,6-1-32 0,4-2 0 0,2 0 0 15,4-1-32-15,3-1-16 16,2 2 0-16,-1-1 0 0,-2-2-96 0,-2 1-32 16,-3-1 0-16,-4 1 0 0,-3 1-160 0,-5 1 192 15,-5 2-192-15,-5 0 192 0,-6 0-192 0,-5 1 0 0,-4 0 0 0,-7 1 0 16,-4 0-512-1,-3 1-48-15,-3 0 0 0,-7-2 0 0,0 0-864 0,-5 7-176 16,-3 1-48-16,-4-1-9664 0,-6 1-1936 0</inkml:trace>
  <inkml:trace contextRef="#ctx0" brushRef="#br1" timeOffset="-13588.93">17116 14947 27647 0,'0'0'2448'0,"0"0"-1952"15,-3-2-496-15,-2-2 0 0,1 0 352 0,-1 0-32 16,1-2 0-16,-2 0 0 0,1-1 576 0,-3-2 96 16,1 0 32-16,-2-1 0 0,-2-1-176 0,-1 0-16 15,-3 0-16-15,-1 2 0 0,-2 0-48 0,0 1 0 16,-2 1 0-16,0 3 0 0,0 2-128 0,0 2-48 15,1 2 0-15,0 4 0 0,-2 1-256 0,2 4-48 0,2 2-16 0,1 3 0 16,2 0-112-16,3 3-32 0,0 1 0 0,3 1 0 31,3 2-128-31,1-2 0 0,3-1 0 0,4-1 0 0,0-1 0 0,2 0 0 0,3-2 0 0,2-2 0 0,2-3 160 0,2-2 0 32,2-2 0-32,1-4 0 0,2-3-160 0,1-3 0 0,2-4 144 0,0-3-144 0,1-2 176 0,-2-3-48 15,0-4 0-15,-1-2 0 0,-2-5 32 0,0-2 0 16,-3-1 0-16,-2-2 0 0,0-3-32 0,-4 1 0 15,-1 0 0-15,-1 0 0 16,-3 1 32-16,-1 2 0 16,-1 4 0-16,-2 3 0 0,0 4 112 0,-2 2 32 15,0 3 0-15,-1 3 0 0,0 1 16 0,-1 5 0 16,4 5 0-16,0 0 0 0,-5 0-176 0,-1 3-16 0,1 4-128 0,-1 2 192 16,0 4-192-16,0 2 0 15,1 4 0-15,0 0 0 0,1 3-144 0,0 2 144 16,1 2 0-16,0 1-144 0,1 2 144 0,2 0 0 0,1-2 0 0,1 1 0 15,1-1 0-15,2 0-160 0,1-2 160 0,2 0 0 32,1-4-448-32,0-1 32 0,1-1 0 0,1-3 0 15,0-2-528-15,4 5-96 0,-1-5-32 0,-3-7 0 16,1-3-2416-16,6 0-480 0</inkml:trace>
  <inkml:trace contextRef="#ctx0" brushRef="#br1" timeOffset="-13176.24">17280 14827 36863 0,'-1'-5'3264'0,"1"-3"-2608"16,2-1-528-16,2 1-128 0,0 2 320 0,2 1 48 15,3 1 0-15,3 1 0 0,-1 0 80 0,3 3 0 16,3 2 16-16,0 3 0 0,1 2-240 0,0 0-48 16,-3 3-16-16,-2 1 0 0,-1 2-160 0,-1 3 128 15,-2-1-128-15,-2 2 128 0,-2-1-128 0,1 1 0 16,-3 0 144-16,-1 4-144 0,-2 0 0 0,-2-1 0 15,-1 0 0-15,1 0-192 0,-2-1-16 0,2-3-16 16,-2-3 0-16,0-2 0 0,2-2 224 0,1-3-144 16,1-6 144-16,0 0-128 0,0 0 128 0,4-4 192 15,3-3-32-15,1-3-16 0,1-3-144 0,2-3 160 16,1-6-160-16,0-1 160 0,0-2-160 0,1 0 0 16,-1-2 144-16,-1 0-144 0,-1 3 0 0,-1 2 0 0,-3 1 0 15,-1 4 128-15,-1 2 64 0,-3 3 32 16,0 2 0-16,-1 4 0 0,-1 1 224 0,1 5 64 15,0 0 0-15,-5 2 0 0,-2 3-224 0,1 3-32 16,-2 1-16-16,2 4 0 0,-2 2-240 0,1 1 0 0,0 2 0 16,2 1 0-16,1-1 0 0,0 2 0 0,3-1 0 0,1 1 0 15,0 0 0-15,2-2 0 0,3-2 0 16,0-1 0-16,2-2 0 0,1-2 0 0,1-2 0 16,7 1-160-1,1-3-288-15,1-4-48 0,1-2-16 0,2-2 0 16,2-2-1472-16,2-2-288 0,1-3-64 0</inkml:trace>
  <inkml:trace contextRef="#ctx0" brushRef="#br1" timeOffset="-12720.71">18635 14170 28559 0,'0'0'1264'0,"0"0"272"0,-2-5-1232 0,2-1-304 16,2 2 0-16,2 0 0 0,3-1 1872 0,2 2 320 15,2-2 64-15,2 2 16 0,3-1-1568 16,5 0-320-16,2 0-64 0,3 1-16 0,-1-1-176 16,0 1-128-16,1 0 144 0,-3 1-144 15,0 1-1824-15,-3-2-464 0,-2 2-80 0</inkml:trace>
  <inkml:trace contextRef="#ctx0" brushRef="#br1" timeOffset="-12547.85">18611 14344 41183 0,'0'0'1824'0,"0"0"368"0,0 0-1744 0,0 0-448 0,0 0 0 0,7 0 0 16,1 0 128-16,2 0-128 0,2 0 128 0,4 0-128 15,2 0 416-15,5 0 0 16,4 0 0-16,1 0 0 0,2 0-240 0,1-1-48 16,1 0-128-16,-1-1 192 0,-2 0-448 0,1-2-80 15,1-1-32-15,0-1-12240 0,0 0-2464 0</inkml:trace>
  <inkml:trace contextRef="#ctx0" brushRef="#br1" timeOffset="-11334.78">20692 13454 11055 0,'2'-6'976'0,"3"-3"-784"0,-2-1-192 0,1-1 0 16,1 0 3200-16,-1 1 608 0,1 0 112 0,-2 2 32 0,-1 0-1504 0,1 0-288 15,-2 1-64-15,-1 7-16 0,0 0-624 0,0 0-128 16,0 0-32-16,0 0 0 0,0 8-784 0,-1 3-176 15,1 3-16-15,-2 4-16 16,-1 3-304-16,0 3 128 0,-2 2-128 0,2 2 0 0,-2-1 128 0,2 2-128 31,0 1 0-31,1-2 0 0,-2 1 0 0,2-3 0 0,0-1 128 0,2-3-128 0,-1-3 0 0,1 0 160 16,0-5-160-16,0-2 128 0,0-3 64 0,1-2 16 16,-1-7 0-16,0 0 0 0,0 0 128 0,0 0 32 0,7-5 0 0,-2-3 0 15,1-4 32-15,0-6 16 0,1-3 0 0,0-4 0 31,2-5-288-31,0-3-128 0,0-3 128 0,0-1-128 0,-1 0 0 0,1 0 0 16,-1 1 128-16,0 5-128 0,-1 1 0 0,0 5 128 0,-2 1-128 16,1 6 128-16,-1 3 32 0,-1 6 0 15,-2 1 0-15,-2 8 0 0,0 0-160 0,0 0 192 0,4 8-192 0,0 3 192 16,-2 3-192-16,0 3 0 0,0 3 0 16,0 2 0-16,2 2 0 0,-2 2 0 15,1 2 0-15,1 0 0 16,-1-1 0-16,1 2 0 0,2-2 0 0,1 0 0 15,2-2 0-15,1-2 0 0,1-2 0 0,1-2 0 16,1-4 0-16,1-2 0 0,-2-3 0 0,2-2 0 16,1-2 0-16,1-4 0 0,0-2 0 0,2-5 0 0,1-2 0 0,-1-5 0 15,1-5 144-15,1-3-144 0,-1-3 128 0,-2-1-128 16,0-1 160-16,-3-2-160 0,-1 0 160 0,-1 0-160 16,-1 4 160-16,-2 2-160 0,-1 2 0 0,-3 2 128 15,-1 3-128-15,-1 4 0 0,-2 2 0 0,0 4 0 16,-1 4 128-16,0 0-128 0,0 0 0 0,-2 7 176 15,0 4-176-15,-1 3 160 0,0 0-160 0,0 4 0 16,0 1 0-16,0 3 0 0,2 0-160 0,0 3 160 16,1-1 0-16,1 0-144 0,1-2 144 0,1 1 0 15,0-2 0-15,1-1 0 0,2-3-304 0,0 0 32 16,2-3 0-16,2-1 0 16,2-2-816-16,-1-2-144 0,3-1-48 0,3-3-16960 0</inkml:trace>
  <inkml:trace contextRef="#ctx0" brushRef="#br1" timeOffset="-10297.39">21737 13541 14735 0,'0'0'1312'0,"0"0"-1056"16,1-6-256-16,1-1 0 0,2 0 1920 0,-1 1 336 15,-1-1 64-15,1 2 16 0,1-1-672 0,0 3-128 16,1 0-16-16,-5 3-16 0,5-3-592 0,1 1-112 0,0 0-32 0,1 2 0 16,-1 1-288-16,2 3-64 0,-1 3-16 0,-1 3 0 15,0 2-80-15,-2 2-32 0,-1 2 0 0,0 1 0 0,-2 2-16 0,-2 2 0 16,-2 1 0-16,0 0 0 15,-2-1-144-15,-1 0-128 16,0 0 144-16,0-2-144 0,1 0 128 0,0-1-128 0,0-4 0 0,0-2 144 0,2-1-144 0,1-2 0 16,0-4 144-16,2-5-144 0,0 0 144 0,0 0-144 15,0 0 192-15,0 0-192 0,8-4 256 0,2-4-48 16,1-3-16-16,2-3 0 0,2-2-64 0,1-2-128 16,-1-4 176-16,1-1-176 0,-3-2 176 0,2-1-176 15,-2 2 160-15,-1 0-160 0,-2 0 256 0,-1 3-32 16,-3 3-16-16,0 3 0 0,-4 3 208 0,0 3 32 15,-1 3 16-15,-1 6 0 0,-2-3-16 0,2 3 0 16,0 0 0-16,-6 4 0 0,1 2-320 0,1 4-128 0,0 1 0 0,1 2 144 16,0 1-144-16,0 2 0 15,2 0 0-15,1 2 0 0,1-1-128 0,2 2 128 0,2 0 0 0,0-2 0 16,2 0 0-16,2-1 0 16,1 0-144-16,0-2 144 0,2-2-256 0,0-1 16 0,1-1 0 0,2-2 0 31,0-2-592-31,0 0-112 0,1-3-16 0,0-3-10336 0,2-2-2064 0</inkml:trace>
  <inkml:trace contextRef="#ctx0" brushRef="#br1" timeOffset="-10043.91">22282 13430 29487 0,'-3'-4'2624'0,"2"-1"-2112"15,1 5-512-15,0 0 0 0,1-4 1248 0,-1 4 144 16,0 0 16-16,8 1 16 15,1 2-992-15,1 3-208 0,0 0-32 0,2 4-16 0,2 2 128 0,0 4 16 16,-2 1 16-16,-1 3 0 0,-1 2 64 0,-2 3 16 16,-2 1 0-16,-3 1 0 0,-4 4-208 0,-3 0-32 31,-3 0-16-31,-4 2 0 0,-4 1-160 0,-2 0 0 0,-3 0 0 0,-1 0-176 16,-1 0-720-16,0-4-128 0,0-4-48 0,1-2 0 15,1-2-112-15,1-4-32 0,0-4 0 0,0-2 0 16,1-3-64-16,0-3 0 0,-1-5-16 0</inkml:trace>
  <inkml:trace contextRef="#ctx0" brushRef="#br1" timeOffset="-9823.65">21741 13394 31615 0,'-7'-7'1408'0,"7"7"272"0,-6-1-1344 0,0 2-336 0,-1 1 0 0,-2 3 0 15,-1 2 0-15,-2 6 0 0,-1 4-192 0,-1 5 64 16,-2 6 352-16,1 4 80 0,1 3 16 0,-1 5 0 15,2 3-64-15,1 2-16 0,0 3 0 0,3 1 0 0,4 2-112 0,2-1-128 16,3 2 176-16,7-2-176 0,2-2 0 0,5-2 0 16,2-5 0-1,1-4 0-15,2-3-304 0,2-6-160 0,1-5-48 0,2-4 0 16,2-5-1072-16,4-5-208 0,4-4-64 0</inkml:trace>
  <inkml:trace contextRef="#ctx0" brushRef="#br1" timeOffset="-7103.05">20517 14408 6447 0,'0'0'576'0,"0"0"-576"16,0 0 0-16,0 0 0 0,0 0 1744 0,0 0 240 15,0 0 64-15,0 0 0 0,0 0-832 0,0 0-176 16,0 0-16-16,0 0-16 0,0 0-384 0,0 0-80 0,0 0-16 0,0 0 0 16,0 0 80-16,0 0 16 15,0 0 0-15,0 0 0 16,0 0-96-16,0 0-16 0,0 0 0 0,0 0 0 16,0 0-16-16,0 0-16 0,-1-4 0 0,1 4 0 0,0 0-160 0,0 0-48 0,0 0 0 0,0 0 0 15,0 0-32-15,0 0-16 0,0 0 0 0,0 0 0 16,0 0-64-16,0 0-16 0,0 0 0 0,0 0 0 0,0 0-144 0,0 0 0 15,0 0 0-15,0 0 128 0,0 0-128 0,0 0 0 32,0 0 0-32,0 0 0 0,0 0 0 0,0 0 0 0,6-4 0 0,-1 2 0 0,-5 2 0 0,6-2 128 15,-6 2-128-15,5-2 0 0,-5 2 0 0,6-3 0 16,-6 3 0-16,0 0 0 0,0 0 0 0,0 0 128 16,0 0-128-16,5-2 0 0,-5 2 0 0,0 0 0 15,0 0 0-15,0 0 0 0,0 0 0 0,0 0 128 16,0 0-128-16,0 0 0 15,0 0 0-15,0 0-144 0,0 0 0 0,6-2 0 32,-6 2-1824-32,6-1-352 0,1 1-80 0</inkml:trace>
  <inkml:trace contextRef="#ctx0" brushRef="#br1" timeOffset="-6356.05">20560 14428 7359 0,'0'0'656'0,"0"0"-528"0,-5-5-128 0,0 2 0 16,1 0 1472-16,-1-1 256 0,1 1 48 0,4 3 16 16,-6-3-576-16,2 0-96 0,1-1-32 0,-3 1 0 15,6 3-128-15,0 0-48 0,-4-3 0 0,1 0 0 16,3 3 224-16,0 0 32 0,0 0 16 0,0 0 0 15,0 0-144-15,0 0-16 0,0 0-16 0,0 0 0 16,0 0-176-16,0 0-16 0,0 0-16 0,0 0 0 16,0 0-192-16,0 0-32 0,0 0-16 0,0 0 0 15,0 0-128-15,6 0-32 0,2 2 0 0,1-1 0 0,2 0-16 0,4 1 0 16,0-1 0-16,4 0 0 0,1 1-32 0,3-2-16 16,3 0 0-16,2-1 0 0,1-1-64 0,2 0-16 15,5-1 0-15,4-2 0 0,7 1-64 0,5-2-32 16,7 0 0-16,2-2 0 0,2 1-160 0,4-1 160 15,3-2-160-15,6 0 160 0,5 1-160 0,-1 0 0 16,-2-1 0-16,9 1 0 0,-3 5 0 0,0-3 0 16,-1 2 128-16,-10 1-128 0,0-1 0 0,-4 2 192 15,2 1-192-15,-3-1 192 0,-1 1 0 0,-4 0 16 16,-6-1 0-16,-4-1 0 0,-5 1 96 0,-3 0 16 0,-2 0 0 0,-2-1 0 16,-6 2-32-16,-2 0 0 15,-3-1 0-15,-4 0 0 0,-4 1-48 0,-2 2-16 16,-4-2 0-16,-1 1 0 0,-3-1-16 0,-3-1 0 0,-4 1 0 0,-5 2 0 15,0 0-208-15,0 0 0 0,0 0 0 0,0 0 0 32,0 0-656-32,-9 2-32 0,-2 1 0 0,-1 0 0 0,-3 0-2128 0,-3 2-416 0,-2 0-96 0</inkml:trace>
  <inkml:trace contextRef="#ctx0" brushRef="#br1" timeOffset="-5365.81">21300 14747 5519 0,'0'0'240'0,"0"0"64"0,0 0-304 0,0 0 0 16,4-10 0-16,-3 4 0 0,1 0 3200 0,0-3 592 16,0-1 112-16,1 3 32 0,-1-1-1600 0,1 0-320 15,0-1-64-15,2-2-16 0,-1 0-320 0,-1 5-64 0,1-1-16 0,1-1 0 16,1 1-480-16,-6 7-96 0,0 0-32 0,5-6 0 16,-5 6-192-16,0 0-32 0,0 0-16 0,0 0 0 15,0 0-304-15,0 0-64 16,0 0-16-16,1 11 0 0,0 2-112 0,-1-2 0 0,0 4-16 0,-1 1 0 15,0 3-16-15,-2 10 0 0,1 1 0 0,-2-10 0 16,1 2 16-16,2 11 0 0,0-2 0 0,1-10 0 16,1 1-176-16,3 10 0 0,2-5 144 0,1-9-144 15,0-1 0-15,5 6 0 0,3-2 0 0,-4-9 128 0,2 0-128 16,8 4 176-16,2-4-176 0,0-1 192 16,1-3-192-16,0-3 160 0,1-3-160 0,-2-2 160 0,-1-2-160 0,0-1 128 15,-4-4-128-15,0 0 128 0,-2-3-368 0,1 0-80 16,-3-1 0-16,-1-1-16 15,-2 0-752-15,0-2-128 0,-1 0-48 0,-3 0 0 16,-4-1-560-16,-1 1-112 0,0 0-32 0,-4 0-12192 0</inkml:trace>
  <inkml:trace contextRef="#ctx0" brushRef="#br1" timeOffset="-5207.36">21491 14724 23903 0,'-12'-10'1056'0,"7"5"224"0,1-1-1024 0,0-1-256 16,2-1 0-16,1 2 0 0,0 0 1376 0,1 1 224 15,1-1 64-15,5-1 0 0,0 1-624 0,2 3-112 0,1 0-32 0,8-1 0 16,1 3-608-16,-3 0-128 16,1-1-32-16,8 0 0 0,-2-1-128 0,-8 2 192 0,2 1-192 0,-1-1 192 15,-1 0-192-15,1 1 0 16,-2 0 0-16,3 1 0 16,-4 1-1904-16,-1 2-352 0,-2 1-80 0</inkml:trace>
  <inkml:trace contextRef="#ctx0" brushRef="#br1" timeOffset="-5018.28">21386 14868 18431 0,'-11'-4'1632'0,"5"1"-1312"16,0 0-320-16,6 3 0 0,0 0 3696 0,0 0 656 15,0 0 144-15,0 0 32 0,6-8-3360 0,-1 5-656 16,3 1-144-16,7-2-32 0,4 0-80 0,-4 3-32 16,4-1 0-16,14-2 0 0,-2 1-96 0,1 1-128 15,0-1 176-15,-1-1-176 16,-1 0-368-16,0-2-176 0,1 0-32 0,-2-1-10064 15,0-1-2016-15</inkml:trace>
  <inkml:trace contextRef="#ctx0" brushRef="#br1" timeOffset="-4781.76">22200 14652 35295 0,'0'0'1568'0,"0"0"320"0,1-5-1504 0,0-1-384 16,-1 6 0-16,0 0 0 0,0 0 688 0,0 0 64 15,0 0 16-15,0 0 0 0,0 0-288 0,0 0-48 0,-2 8-16 0,0 2 0 16,0 0-208-16,1 3-32 0,0 2-16 0,-1 11 0 16,1 0-16-16,1-1 0 0,0-1 0 0,3 2 0 15,-1 0-144-15,0-2 0 0,-1-1 144 0,1 1-144 0,0-2 0 0,2-2 0 16,-1 0 0-16,-1-2 0 0,2-3-224 16,-2 0-112-16,0-3-32 0,0 0 0 15,-1-1-2128-15,0-2-448 0,-1-9-64 16,0 0-32-16</inkml:trace>
  <inkml:trace contextRef="#ctx0" brushRef="#br1" timeOffset="-4592.66">21945 14760 38703 0,'-8'-14'1712'0,"6"7"352"0,0-2-1648 0,2-5-416 15,4 2 0-15,2 4 0 0,3 0 208 0,7-4-32 16,2 2-16-16,4 2 0 0,5 0-160 0,0 0-192 0,-2 1 32 0,-6 2 16 15,0 3 144-15,4-1 0 0,-2 0 0 0,1 2-128 32,0 1-368-32,-1 3-64 0,-2 1-16 0,-1 1 0 15,-2 2-1808-15,-3 3-368 0,-2 2-80 0,0 7-10576 0</inkml:trace>
  <inkml:trace contextRef="#ctx0" brushRef="#br1" timeOffset="-4419.2">22002 15124 28559 0,'0'0'1264'0,"0"0"272"0,-10-3-1232 0,10 3-304 0,0 0 0 0,0 0 0 0,0 0 2352 0,0 0 400 16,0 0 96-16,13-4 16 16,3 2-1840-16,1 1-352 0,4 0-80 0,2 0-16 15,2-1-176-15,2 0-32 0,4 0-16 0,1 0 0 16,-1 0-176-16,-1-1-48 0,1-2 0 0,1 2 0 16,1-1-432-16,0 0-80 0,-1 0-32 0,-2 0-11984 15,-4-2-2384-15</inkml:trace>
  <inkml:trace contextRef="#ctx0" brushRef="#br1" timeOffset="1244.46">4347 16736 13823 0,'0'0'1216'15,"0"0"-960"-15,0-8-256 0,0 8 0 16,0 0 256-16,-1-8 0 0,0 0 0 0,1 8 0 16,-1-6 432-16,1 6 80 0,0-7 32 0,0 7 0 15,0-6 272-15,0 6 48 0,0-7 16 0,0 7 0 0,0 0-288 16,0 0-48-16,0-7-16 0,0 7 0 0,0 0-272 0,0 0-48 15,0 0-16-15,0 0 0 0,0 0-320 0,0 0-128 16,0 0 0-16,0 0 144 0,0 0-144 0,0 0 0 16,0 0 0-16,0 0 0 0,0 0 0 0,0 0 0 15,0 0 0-15,0 0 0 0,0 0 0 0,0 0 0 16,0 0 0-16,0 0 0 0,0 0 0 0,0 0 0 16,0 0 0-16,0 0 0 0,1 10 0 0,-1-10 0 15,0 0 0-15,0 0 128 0,0 0-128 0,0 0 0 0,0 0 0 16,0 0 0-16,0 0 0 0,0 0 0 0,0 0 0 0,0 0 0 15,0 0 0-15,0 0 0 0,0 0 0 0,0 0-176 32,0 0-560-32,0 0-112 0,6 7-32 0</inkml:trace>
  <inkml:trace contextRef="#ctx0" brushRef="#br1" timeOffset="2459.57">4479 16623 14735 0,'0'0'640'0,"1"-7"160"0,-1 7-640 0,1-7-160 0,-1 7 0 0,0 0 0 0,1-9 784 0,0 2 128 16,-1 7 32-16,0-8 0 0,-1 0 160 0,-1 0 48 16,0 1 0-16,2 7 0 15,-2-8-256-15,2 8-64 0,-4-8 0 0,0 3 0 0,-2-1-80 0,1 2-32 16,5 4 0-16,-8-4 0 0,-1 0-128 0,9 4-16 15,-7 0-16-15,-2 1 0 0,0 2-176 0,0 1-16 16,-1 3-16-16,2 2 0 0,-3 4-80 0,0 2-16 16,-1 3 0-16,-1 4 0 0,0 3-16 0,-1 2-16 15,0 5 0-15,2 2 0 0,3 3-224 0,0-3 128 0,1-1-128 0,3-1 0 16,1 0 0-16,1-4 0 0,3-1 0 0,3-1 0 16,1-1 0-16,3-1 0 0,3 1 0 0,1-3 0 15,4-3 0-15,1-2 128 0,2-2-128 0,0-3 0 16,1-1 192-16,2-2 0 0,1-4 0 0,2-3 0 15,-2-2 80-15,1-2 16 0,-1-4 0 0,4-2 0 16,-1-3-64-16,0-3-16 0,1-3 0 0,-1-4 0 16,0-4-48-16,-1 0-16 15,-2-2 0-15,-1-3 0 0,-3 0 64 0,-4-5 16 16,-3-3 0-16,-2-3 0 0,-2-3-32 0,-7 1 0 0,-5 1 0 0,-4 5 0 0,-3 4 304 0,-4 5 48 16,-6 2 16-16,-2 7 0 0,-3 5-48 0,0 3-16 15,0 1 0-15,-2 7 0 0,-1 3-336 0,1 5-160 16,2 6 160-16,0 2-160 0,1 2 0 0,3 2 0 15,3 3 0-15,5 2-160 16,-1 0 160-16,6 1-128 0,3-1 128 0,4 0-128 0,3-1 128 0,5 1 0 16,1-3 0-16,4-3-128 0,5-1 128 0,1-3 0 31,5 0 0-31,4-2 0 0,2-3 0 0,1-1 128 0,3-3-128 0,2-2 176 0,2-1-48 0,3-3-128 0,1-4 192 0,-1 1-64 31,0-3-624-31,-3-1-128 0,-2-2-16 0,-2 0-11360 0,-3 1-2272 16</inkml:trace>
  <inkml:trace contextRef="#ctx0" brushRef="#br1" timeOffset="4197.22">5457 16782 12895 0,'0'0'576'0,"-2"-9"112"0,1 0-560 0,-1 0-128 0,1 1 0 0,1-1 0 16,0 0 2064-16,0 0 384 0,0-1 80 0,3 0 16 15,-1 2-1008-15,1 0-192 0,0 1-32 0,2 1-16 16,-1-1-416-16,2 2-96 0,0-1-16 16,3 1 0-16,1 2-176 0,0 2-32 0,0 2-16 0,2 4 0 15,1 1-144-15,0 3-16 0,-2 3-16 0,-1 3 0 16,-1 1-176-16,-2 4-16 0,-3 2-16 0,-2 0 0 16,-1 1-16-16,-2 0 0 0,-3-2 0 0,-3 2 0 0,1 0 32 0,-3-1 0 15,0-2 0-15,1-2 0 0,2-2-48 0,0-3-128 31,2-2 192-31,0-2-64 0,1 1-128 0,3-10 128 0,0 0-128 0,0 0 128 0,0 0 240 0,0 0 32 16,0 0 16-16,0 0 0 0,10-2-96 0,0-3-32 31,1-1 0-31,1-4 0 0,0-1-96 0,0-3 0 16,0-3-16-16,3-3 0 0,-1-3-176 0,-2-1 160 16,-1 0-160-16,0-3 160 0,-1-1-160 0,-2 1 192 15,-3 3-192-15,1 3 192 0,-4 5-64 0,0 1-128 0,-1 4 192 0,0 4-64 16,-1 7 112-16,0 0 16 0,0 0 0 0,0 0 0 15,-6 3-256-15,-3 5 176 0,0 2-176 0,0 3 160 16,2 4-160-16,-1 3 0 0,0 2 0 16,3 1 0-16,-1-2 0 0,3 0 0 0,1 0 0 0,3-1 0 15,3-1 0-15,1-2-144 0,0-1 144 0,4-1 0 0,2-1-128 0,0-1 128 16,3 0 0-16,0-2 0 0,1-2-192 0,0 0 64 16,2-1 128-16,0-3-208 15,1-1-384-15,1-3-80 0,-2-2-16 0,2-3 0 16,2-2-2528-16,0-3-512 0</inkml:trace>
  <inkml:trace contextRef="#ctx0" brushRef="#br1" timeOffset="4563.29">6026 16538 18431 0,'-4'-6'1632'0,"1"-1"-1312"16,1 0-320-16,-2 0 0 0,0 1 1936 0,2-1 320 15,-1-1 64-15,3 8 16 0,-4-9-992 0,3 2-208 0,0-1-48 0,1 8 0 16,0 0 32-16,1-8 0 0,-1 8 0 0,0 0 0 16,0 0-224-16,5-7-32 0,-5 7-16 0,6-5 0 15,-6 5-224-15,10 0-48 0,0 1-16 0,-1 4 0 16,0 0-224-16,-1 4-32 0,0 2-16 0,2 2 0 15,-2 4-96-15,3 5 0 0,1 2-16 0,-3 6 0 16,0 3-48-16,0 4 0 0,0 6 0 0,-2 0 0 0,-3 1-128 0,0 1 128 16,-1-2-128-16,-4 0 128 15,-3 1-128-15,-2-2 0 0,-4-2 0 0,-3-1 0 0,-1-1-240 0,-5-1-128 16,-7-2-16-16,0-2-16 16,-4-5-592-16,0-1-112 0,1-2-32 0,0 0 0 15,3-3-2048-15,-2-2-400 0,2-3-96 0</inkml:trace>
  <inkml:trace contextRef="#ctx0" brushRef="#br1" timeOffset="4940.2">5379 16528 21183 0,'0'0'1888'0,"0"0"-1504"0,-1-7-384 0,1 7 0 16,-5-8 1120-16,5 8 160 0,0 0 16 0,0 0 16 15,-9-2-64-15,3 4-16 0,-1 4 0 0,0 5 0 0,-3 2-512 0,0 6-96 16,-1 3-32-16,-1 5 0 0,-2 6-32 0,1 7-16 15,-1 4 0-15,0 1 0 0,0 0-160 0,2 0-16 16,5-1-16-16,-2-1 0 0,4 0-352 0,4 0 144 16,4-1-144-16,3-1 0 0,4-2 128 0,3-3-128 15,3-3 0-15,-1-3 0 0,2-1 0 0,2-5 128 16,3-3-128-16,4-2 0 16,1-3-352-16,5-5-176 0,2-2-48 0,6-5-14896 0</inkml:trace>
  <inkml:trace contextRef="#ctx0" brushRef="#br1" timeOffset="5771.44">7113 16810 19343 0,'0'0'1728'15,"0"0"-1392"-15,0 0-336 0,0 0 0 0,0 0 1536 0,0 0 224 16,0 0 48-16,0 0 16 0,0 0-288 0,0 0-64 16,0 0-16-16,0 0 0 0,9-1-432 0,1-1-64 15,0 1-32-15,2 1 0 0,1 1-304 0,3-1-64 16,0-2-16-16,3 1 0 0,2 0-240 0,1 0-48 15,1-1-16-15,0 1 0 0,1 1-240 0,0-1 176 16,0-1-176-16,-2 0 160 16,-2 0-464-16,-2 1-80 0,-3 1-32 0,-1 1 0 15,-4-1-2656-15,-10 0-512 0</inkml:trace>
  <inkml:trace contextRef="#ctx0" brushRef="#br1" timeOffset="5964.89">7001 16968 35007 0,'0'0'3120'0,"0"0"-2496"0,0 0-496 0,0 0-128 16,0 0 0-16,0 0 0 0,11 1 0 0,2 1 128 15,4 1-304-15,3 1-48 0,1-2-16 0,3-1 0 16,2-1 240-16,4 0 192 0,2-1-48 0,2 0 0 16,-2-2-144-16,3 1 160 0,-3 1-160 0,3-1 160 31,-2-1-1520-31,1-1-304 0,-1 1-64 0,-2 0-12128 0</inkml:trace>
  <inkml:trace contextRef="#ctx0" brushRef="#br1" timeOffset="7449.44">9431 16626 10127 0,'-1'-11'448'0,"1"11"96"0,0 0-544 0,2-7 0 15,-2 7 0-15,4-9 0 0,-2 0 2128 0,0 2 320 16,0-1 64-16,-2 8 16 0,2-8-928 0,-2 8-192 16,3-9-48-16,-3 2 0 0,0 7-224 0,0 0-48 15,-3-7-16-15,3 7 0 0,-4-5-272 0,4 5-48 0,0 0-16 0,-8 0 0 16,1 1-304-16,-1 2-64 15,1 3-16-15,-2 2 0 0,2 4-352 0,-2 4 128 16,-2-1-128-16,-1 4 0 0,-1 4 0 0,-3 6 0 16,3-1 0-16,1 3 128 0,2 1-128 0,0 0 0 0,-1-4 0 15,3 1 128-15,4 0-128 0,1-2 0 0,1-3 0 0,3-1 0 16,2 1 144-16,5-4 16 0,2-1 0 0,2-1 0 16,1-1 144-16,2 0 16 0,3-3 16 0,-1-2 0 15,2-2-16-15,2-1 0 0,1-4 0 0,0-2 0 16,-1-3 16-16,1-4 0 0,1-2 0 0,0-4 0 15,0-3 64-15,0-3 16 0,0-1 0 0,1-4 0 0,-1-3-16 16,0-3 0-16,-2-1 0 0,-2-3 0 0,-2 0-144 0,-2-5-16 16,-3-5-16-16,-2-2 0 0,-3-2-16 0,-4 1 0 15,-3 0 0-15,-4 5 0 0,-2 8 48 0,-1 3 16 16,-3 3 0-16,-5 4 0 0,1 4-16 0,-2 3 0 16,-2 0 0-16,0 6 0 0,0 3-256 0,-1 2 0 15,-1 2 0-15,0 3 0 0,2 6 0 0,-1 2 0 16,-1 2-176-16,3 4 176 0,0 0-192 0,2 4 192 15,0 2-192-15,3 0 192 0,0-1-144 0,5 0 144 16,2 1 0-16,2 0-144 0,2 0 144 0,4-3 0 16,1-1 0-16,3 0-128 0,1-2 128 0,2 1 0 0,1-1 0 0,2-4 0 15,2-2 0-15,2 0 0 16,0-2 0-16,1-1 0 0,0 0 0 0,0-3 0 16,1-1 0-16,2-1 0 0,0-2 0 0,0-2-208 15,0-2 48-15,1 1 16 16,0 0-1760-16,1-2-336 0,-2 1-80 0</inkml:trace>
  <inkml:trace contextRef="#ctx0" brushRef="#br1" timeOffset="8126.29">9970 17270 22575 0,'0'0'992'0,"0"0"224"0,-5-5-976 0,0-1-240 0,5 6 0 0,0 0 0 0,-7-4 816 0,7 4 112 15,0 0 32-15,-8 4 0 0,-1 1-320 0,1 1-48 16,1 3-16-16,-1 2 0 0,0 2-208 0,3 3-48 16,-1 0-16-16,2 2 0 0,1-1-32 0,0 1 0 15,2-1 0-15,1 1 0 0,1 0-16 0,3-2-16 16,1 0 0-16,2-3 0 0,2-1 64 0,0-2 16 15,1-1 0-15,1-3 0 0,3-1 352 0,0-3 80 16,1-2 16-16,2-2 0 0,-1-4-16 0,1-2 0 0,-2 0 0 16,2-5 0-16,-2-1-288 0,-1-2-48 15,0-1-16-15,-2 0 0 0,-2-1-112 0,-2-2-32 0,-4 1 0 0,-2 0 0 16,-2-1-80-16,-3 2-32 16,-5 3 0-16,-2 2 0 0,-1 3 0 0,-2 2 0 0,-3 3 0 0,0 2 0 15,-2 3-144-15,0 4 0 0,-3 0 0 0,0 4-176 16,1 2-320-1,1 3-64-15,-2 1-16 0,4 2 0 16,0 0-1744-16,4 1-368 0,2-3-64 0,3-2-11712 0</inkml:trace>
  <inkml:trace contextRef="#ctx0" brushRef="#br1" timeOffset="8600.45">10907 16520 18431 0,'0'0'1632'0,"-2"-8"-1312"0,-1 1-320 0,2 0 0 0,1 7 1920 0,0 0 304 16,-3-8 64-16,3 8 16 15,0 0-608-15,0 0-112 0,0 0-32 0,0 0 0 0,0 0-544 0,0 0-112 16,0 0-32-16,0 12 0 0,0 3-352 0,1 2-64 16,1 4 0-16,-1 2-16 0,1 3-48 0,0 0 0 31,2 0 0-31,-1 4 0 0,2-2-224 0,0-1-160 16,-1-1 192-16,1-1-192 0,0-4 160 0,0-2-160 0,-1 1 128 0,-1-2-128 0,0-3 128 0,-1-1-128 31,-2 0 0-31,-2-2 128 15,0-1-496-15,-1-2-96 0,0-2-32 0,-3 0-10784 16,0-1-2160-16</inkml:trace>
  <inkml:trace contextRef="#ctx0" brushRef="#br1" timeOffset="8852.33">10681 16865 4607 0,'0'0'192'0,"0"0"64"0,-4-5-256 0,4 5 0 0,5-8 0 0,4 2 0 15,2 0 5824-15,3 1 1136 0,2-2 208 0,5 1 64 16,5 1-5408-16,3-1-1072 0,4-1-224 0,5 0-32 16,1 2 144-16,4-2 16 0,2 0 16 0,-1 2 0 15,-1 1-224-15,-3-2-32 0,-8-2-16 0,-4 3 0 16,-1 0-224-16,-4 1-48 0,-2 1-128 0,-4-1 192 16,-2 2-192-16,-4 0 128 0,-11 2-128 0,0 0 0 0,9-2 128 0,-9 2-128 15,0 0 0-15,0 0 144 0,0 0-432 0,0 0-96 16,0 0 0-16,0 0-16 15,0 0-2048-15,-8-1-416 0,8 1-80 0</inkml:trace>
  <inkml:trace contextRef="#ctx0" brushRef="#br1" timeOffset="11447.32">12788 16173 16527 0,'0'0'720'0,"5"-9"176"0,-1-1-720 0,1-1-176 15,-1-3 0-15,2 3 0 0,-2 2 1360 0,1-1 240 16,2 0 64-16,0 1 0 16,-2 0-256-16,0 0-64 0,-2 3 0 0,-3 6 0 0,2-10-400 0,-2 1-96 15,0 0-16-15,-3 2 0 0,-2-1-224 0,1 0-48 16,-3 0-16-16,0 1 0 0,-3-1-128 0,0 1-32 15,-1-1 0-15,2 1 0 0,-2 2-128 0,0-1-16 16,1 1-16-16,-1 0 0 0,2 1-224 0,1 0 0 16,-1 1 128-16,1 2-128 0,1-1 128 0,7 2-128 15,-8-2 176-15,1 1-176 0,7 1 320 0,-11 0-64 0,2 0 0 0,0 1 0 16,2 0-48-16,-1 1-16 16,8-2 0-16,-9 4 0 0,3 2-16 0,-1 0-16 15,-1 0 0-15,1 1 0 0,1-1-160 0,1 1 0 0,5-7 0 0,-6 7 0 16,2 0 0-16,4-7 0 0,0 0 0 0,-2 9 0 15,2-9 0-15,0 0 0 0,0 0 0 0,1 9 128 16,-1-9-128-16,0 0 0 0,0 0 144 0,5 6-144 16,-5-6 0-16,0 0 144 0,0 0-144 0,8 5 0 0,-8-5 128 0,0 0-128 15,0 0 0-15,0 0 0 0,0 0 0 0,0 0 0 16,0 0 0-16,0 0 0 16,0 0-528-1,0 0-16-15,0 0 0 0,0 0 0 0,0 0-1760 0,0 0-336 0,6 5-80 16,-6-5-6176-16,0 0-1216 0</inkml:trace>
  <inkml:trace contextRef="#ctx0" brushRef="#br1" timeOffset="12298.3">12796 16260 6447 0,'0'0'576'0,"0"-7"-576"0,0-2 0 0,0 1 0 0,0-1 2640 0,0 1 432 15,0-3 64-15,0 0 32 0,0-3-1184 0,0 2-256 16,-1 0-32-16,1 0-16 0,-1-2-208 0,1 3-64 16,-1 1 0-16,2 1 0 0,1 0-240 0,0 3-48 15,-1-1-16-15,-1 7 0 0,0 0-400 0,0 0-64 16,0 0-32-16,0 0 0 0,0 0-208 0,0 0-32 16,0 0-16-16,2 9 0 0,-4 2-96 0,1 3 0 15,-1 7-16-15,1 3 0 0,1 4 80 0,-2 1 0 16,0 3 16-16,1 4 0 0,1 2-160 0,1 1-48 0,1-1 0 0,1-1 0 15,2 0-128-15,0-1 0 16,2 1 144-16,0-1-144 0,0-2 0 0,1-1 128 0,-1-2-128 16,1-3 0-16,-4-3 0 0,1-3 0 0,-3-2 0 0,0-4 128 31,-1-4-512-31,0-2-80 0,-1-10-32 0,-1 6 0 16,1-6-2768-16,0 0-544 0</inkml:trace>
  <inkml:trace contextRef="#ctx0" brushRef="#br1" timeOffset="12678.26">12474 16930 9215 0,'-14'-3'816'0,"5"1"-656"15,0-2-160-15,0 0 0 0,1 0 3152 0,1 0 608 32,-1 1 112-32,1 0 32 0,2 1-1952 0,5 2-384 15,0 0-80-15,0 0-16 0,0 0-240 0,0 0-48 0,8-6-16 0,3 2 0 0,2-1-544 0,6 2-112 16,4 0-32-16,5-2 0 0,4-1 48 0,6-1 16 16,2 0 0-16,6 4 0 0,2-1-96 0,6 2 0 0,2-1-16 0,2 3 0 15,0-2-192-15,1 0-48 16,-4-1 0-16,-1 2 0 0,-1 1-192 0,1 1 176 0,-2-1-176 0,-2 1 160 15,-5 0-160-15,-7 0 0 0,-5-1 0 0,-5 1 0 0,-6 0-256 0,-4-1 0 16,-2 0 16-16,-5 1 0 16,-11-1-480-16,0 0-112 0,0 0 0 15,0 0-16-15,0 0-1552 0,-2 10-304 0,-6 0-64 0,-3 0-9984 16</inkml:trace>
  <inkml:trace contextRef="#ctx0" brushRef="#br1" timeOffset="13056.76">12595 17485 25503 0,'-3'-10'1136'0,"1"2"224"0,1-1-1088 0,2-1-272 16,2 0 0-16,0 1 0 0,0-1 400 0,2-1 32 15,0 0 0-15,1-3 0 0,-1 0 384 0,3 2 80 16,0 0 0-16,-1 1 16 0,0 1-48 0,-1 2-16 0,-6 8 0 0,6-5 0 16,-6 5-304-16,0 0-64 0,0 0-16 0,0 0 0 15,0 0-256-15,2 11-48 16,-3 4-16-16,-2 3 0 0,-3 3 64 0,-4 4 16 0,0 5 0 0,-1 1 0 16,0 0-96-16,0 1 0 0,2 1-128 15,0-1 192-15,1 0-192 0,3-2 128 0,0-2-128 0,3 0 0 16,2-5 128-16,3-3-128 0,1-3 0 0,1 0 0 15,2-3 384-15,1-2-32 0,2-3 0 0,4-1 0 16,1-3-32-16,1 0 0 0,3-4 0 0,2-2 0 0,2-3-176 0,4 0-144 16,-1-1 192-16,3-2-192 0,0 0 0 0,2-1-256 15,-1-2 32-15,-2 0 0 16,-1 0-656-16,-5-1-128 0,-4-1-16 0,-1 1-16 16,-5 0-1648-16,-1 1-336 0,-5-3-64 0</inkml:trace>
  <inkml:trace contextRef="#ctx0" brushRef="#br1" timeOffset="13262.22">12515 17311 33567 0,'0'0'1488'0,"6"-8"304"0,3 2-1424 15,1-1-368-15,1 1 0 0,2 1 0 16,1 1-256-16,4-1-128 0,4 2-32 0,-1 0 0 0,1-1 640 0,2 0 128 15,-3 1 32-15,3 1 0 0,0 1-192 0,-1 1-16 0,-1-1-16 0,0 0 0 16,0 1-160-16,-1 1-192 0,-3-1 32 0,-3 2 16 16,-1 2-2224-16,-3 0-432 0,-3 1-80 0</inkml:trace>
  <inkml:trace contextRef="#ctx0" brushRef="#br1" timeOffset="13436.27">12587 17565 15663 0,'0'0'1392'0,"0"0"-1120"16,0 0-272-16,0 0 0 0,9-1 3824 0,1 1 704 16,2-1 144-16,0 1 16 0,3 0-3648 0,4-1-720 15,4-2-160-15,1 1-32 0,3-1 80 0,1 0 16 0,1-1 0 0,1 2 0 16,-1-1-224-16,1 1 128 16,-1-2-128-16,-2 1 0 15,-1 0-1856-15,-3-1-448 0,-2 1-112 0</inkml:trace>
  <inkml:trace contextRef="#ctx0" brushRef="#br1" timeOffset="13705.29">13367 17302 34095 0,'-2'-7'3024'0,"0"1"-2416"0,2 6-480 0,-3-7-128 0,3 7 432 0,-2-5 64 15,2 5 16-15,0 0 0 0,0 0 288 16,-6 2 64-16,6-2 16 0,-7 8 0 0,0 2-704 0,1 2-176 15,-1 3 0-15,1 3 0 0,1 0 240 0,0 1 16 16,1 1 0-16,2 1 0 0,0 2-112 0,2 2-16 16,0 2 0-16,1-2 0 0,1-1-128 0,2-1 0 15,-1-1 0-15,2 0 0 0,0-3 0 0,-1-2 0 16,2 0 0-16,-2-3 0 0,1-1 0 0,-1 0-176 16,0-5 48-16,1-1 0 15,-5-7-1712-15,4 7-336 0,-4-7-64 0,0 0-13296 0</inkml:trace>
  <inkml:trace contextRef="#ctx0" brushRef="#br1" timeOffset="13895.11">13160 17434 35007 0,'-7'-11'3120'0,"1"-1"-2496"0,4-1-496 0,1 0-128 16,1 0 0-16,3 2-208 0,3 0 48 0,1 3 16 15,3-1 384-15,3 1 80 0,3 0 0 0,1 4 16 16,1 1-336-16,3 1 144 0,1 0-144 0,2 2 0 15,-2 2 0-15,-1 0 0 0,-2 0 0 0,-1 1 0 32,-2 3-784-32,-1 1-112 0,-5 2-32 0,0 1-9104 0,-3 1-1808 0</inkml:trace>
  <inkml:trace contextRef="#ctx0" brushRef="#br1" timeOffset="14052.2">13037 17837 32255 0,'0'0'1424'0,"0"0"304"0,0 0-1392 0,0 0-336 31,0 0 0-31,0 0 0 0,0 0 960 0,0 0 112 0,11-3 16 0,4 2 16 0,5 0-576 0,3-1-112 16,3 0-32-16,2 0 0 0,3-1-80 0,3 1-32 15,2 0 0-15,4 0 0 0,-1 0-272 0,-1-2 0 16,2-2 0-16,-3-1 0 16,2-2-1936-16,-1 2-400 0,1-1-80 0</inkml:trace>
  <inkml:trace contextRef="#ctx0" brushRef="#br1" timeOffset="14809.1">14558 15875 16575 0,'0'0'1472'0,"-3"-6"-1168"15,-1-2-304-15,0 1 0 0,2 1 2272 0,2 6 400 16,0 0 80-16,-2-8 0 0,2 8-1408 0,-1-6-304 16,1 6-48-16,-3-8-16 0,3 8-208 0,-3-8-64 15,1 2 0-15,2 6 0 0,-3-8-192 0,0 1-32 0,-1 1-16 0,0 0 0 16,-1 1 80-16,0-1 16 15,1 0 0-15,-2 0 0 0,6 6-80 0,-8-4-16 0,0 0 0 0,-1 2 0 16,0 1-112-16,1 2-32 0,8-1 0 0,-9 5 0 0,2-1-128 16,0 1-48-16,1 2 0 0,-1 2 0 0,0 1-144 0,2 2 0 15,-1 3 0-15,1 3 0 0,-1 2 0 0,2 2 0 16,1 1 0-16,-1 1 0 0,2 1 128 0,0 4-128 16,1 1 0-16,-1 4 128 0,2 2-128 0,2 2 0 15,1 1 0-15,0 3 0 0,2 2 128 0,-1 2-128 16,2 2 0-16,0 3 128 0,1 1 0 0,1 3-128 15,-1 1 192-15,1 3-64 0,0 3-128 0,2-1 128 16,2 0-128-16,1-2 128 0,-1 0-128 0,0 0 128 16,1-1-128-16,2 2 128 0,-1-1 0 0,0 0-128 15,-1-2 192-15,1-2-64 0,-1-2 0 0,-1 1-128 16,-1-1 192-16,-1 1-64 0,0-3 64 0,-3-4 0 16,1-1 0-16,-2-4 0 0,-2-1 0 0,-2-4 16 15,-3-4 0-15,0 0 0 0,-1-1 32 0,-1-2 0 16,-3-4 0-16,1-3 0 0,-1-2 16 0,-1-2 16 15,-1-5 0-15,-2-3 0 0,-1-1-16 0,0-3-16 0,0-2 0 0,0-2 0 16,-1 0-64-16,0-3-16 0,-1-2 0 0,2-1 0 16,2-1-160-16,-1-1 192 0,-1 0-192 0,1-2 192 15,0 0-448-15,2-1-96 0,0 0-16 0,3 0 0 16,-1 1-1488 0,3-1-320-16,0 0-48 0</inkml:trace>
  <inkml:trace contextRef="#ctx0" brushRef="#br1" timeOffset="15296.72">14640 18383 29199 0,'-10'14'1280'0,"7"-8"288"0,-2 3-1248 0,0 3-320 0,-1 2 0 15,0 3 0-15,-2 2 128 0,1 0-128 0,1 2 144 0,-4 17-144 0,3-6 272 0,4-4-32 16,3-1-16-16,2-5 0 0,2-4 32 0,4-1 0 16,2-3 0-16,2-2 0 0,1-2 240 0,3-1 48 15,0-1 16-15,3-3 0 0,2-1 192 0,1-1 32 16,1-3 16-16,0-3 0 16,-4-1 96-16,-2-3 32 0,0 0 0 0,-2-4 0 0,0-4-48 0,-6-2-16 15,1-4 0-15,-2-2 0 0,-4-2-144 0,-1-2-16 16,-3 0-16-16,-4 0 0 0,-1 1-304 0,-3 3-48 15,-1 2-16-15,3 11 0 0,-3 0-144 0,-2 1-48 16,-1 2 0-16,-2 1 0 0,-3 2-416 0,-1 0-96 16,-1 3 0-16,0 1-16 15,-1 2-1904-15,1 2-368 0,1 0-80 0</inkml:trace>
  <inkml:trace contextRef="#ctx0" brushRef="#br1" timeOffset="16303.07">14267 15370 5519 0,'0'0'496'15,"-5"-7"-496"-15,1-1 0 0,0 1 0 0,-2 0 1664 0,2-1 224 16,0 0 48-16,2 1 16 0,0-2-352 0,0-1-80 16,1 0-16-16,-1 1 0 0,0 0 96 0,4 1 0 15,0-1 16-15,1 0 0 0,0 0-320 0,2 0-64 16,0 2-16-16,1 0 0 0,-2 2-176 0,3 0-32 16,0 1-16-16,1 1 0 0,-8 3-224 0,12-2-32 15,-2 2-16-15,0 4 0 0,-1 0-288 0,-3 4-64 16,2 2-16-16,-1 3 0 0,-1 2-176 0,1 3-48 15,-3 2 0-15,1 2 0 16,-2-1-128-16,0 1 128 0,-3 1-128 0,1 1 128 0,-1 0-128 0,-1-2 160 0,-1-1-160 0,2-2 160 16,-1-4-160-16,0-1 128 15,0-3-128-15,0-2 128 0,1-9-128 0,0 0 160 16,0 0-160-16,0 0 160 0,0 0 32 0,0 0 0 0,0 0 0 0,7-2 0 16,0-3 80-16,2-4 32 0,0-2 0 0,2-6 0 15,0-3-112-15,2-3-32 0,1-3 0 0,0-2 0 16,1 0-160-16,-2-3 192 0,0 0-192 0,0 2 192 15,1-1-192-15,-3 2 0 0,-3 4 0 0,0 3 0 16,-2 5 192-16,-3 4-64 0,-2 2 0 0,-1 3 0 16,0 7 128-16,0 0 32 0,0 0 0 0,0 0 0 0,-8 5-96 0,1 2-32 15,-1 4 0-15,0 5 0 0,-1 2-160 0,2 3 0 16,0 0 0-16,2-1 128 0,-1-1-128 16,3 0 0-1,1 2 0-15,2-2 0 0,1-2 0 0,2-1 0 0,4 1 0 0,-1-2 0 0,3-2 0 0,2-1 0 16,0-2 0-16,2-1 128 0,4-1 0 0,-1-4-128 15,3-1 192-15,2 0-64 0,2-5-128 0,0-1 128 0,0-1-128 0,0-1 128 16,1-1-128-16,-1-1-192 0,-3 1 32 0,-1 0 16 31,-3 2-1840-31,0 0-352 0,-3 2-80 16,-1 2-13936-16</inkml:trace>
  <inkml:trace contextRef="#ctx0" brushRef="#br1" timeOffset="17911.47">15131 16573 19343 0,'-3'-12'1728'0,"1"4"-1392"0,0-1-336 0,0 0 0 0,0 2 896 0,2 7 96 16,-2-8 32-16,2 8 0 0,0 0 480 0,0 0 96 15,0 0 32-15,0 0 0 0,0 0-800 0,0 0-176 16,0 0-16-16,-3 11-16 0,0 1-240 0,-1 2-64 15,1 3 0-15,0 2 0 0,-1 3 96 0,1 0 16 16,0 1 0-16,0 1 0 0,0-2-112 0,0-1 0 16,0 0-16-16,1-3 0 0,0 2-32 0,1-4 0 15,0-3 0-15,0-2 0 0,0-2 112 0,2-2 32 0,-1-7 0 0,0 0 0 16,0 0 32-16,0 0 16 0,0 0 0 0,0 0 0 16,9-3-48-16,0-5-16 15,0-3 0-15,-1-4 0 0,2-5-144 0,0-3-16 16,0-5-16-16,1-2 0 0,1-2-96 0,-1-1-128 0,-1 0 176 0,0 3-176 15,0 3 128-15,-2 1-128 0,-2 4 0 0,1 5 0 16,-2 2 192-16,1 4-192 0,-2 4 192 0,-4 7-192 16,0 0 192-16,0 0-192 0,0 0 192 0,5 6-192 15,-2 4 0-15,-1 3 0 0,0 4 0 0,0 2 0 16,1 1 0-16,-1 4 0 0,1 0 0 0,0 2 0 0,-1 1 0 0,2 0 0 31,-1 1 0-31,3-2 0 0,-1-2 0 0,3-1 0 0,1-4 0 0,0-3 0 0,-1-2 0 0,1-3 0 16,-1-5 0-16,1-1 0 0,-1-2 0 0,3-3 160 15,0-3-160-15,-1-1 192 0,-1 0 48 0,2-6 16 16,1-4 0-16,1-4 0 0,2-4 0 0,-1-2 0 16,-1-4 0-16,0 0 0 0,2-5-256 0,-2 2 176 15,-2-1-176-15,0 4 160 16,0 3-160-16,-1 3 0 0,-1 4 0 0,-4 3 128 0,-2 4-128 0,2 4 128 16,-5 7-128-16,0 0 128 0,0 0-128 0,0 0 0 15,0 0 144-15,5 8-144 0,0 2 0 0,-1 2 0 0,1 3 0 0,-1 2 0 16,-2 2 0-16,3 2 0 0,0 1 0 0,1 2-128 15,-1 1 128-15,3 2-160 16,-3 0 160-16,5 0-160 31,0-1-464-31,1-2-80 0,1-3-32 0,2-1 0 0,2-2-576 0,-1-5-112 0,2-4-32 0,0-1-10176 16,2-2-2032-16</inkml:trace>
  <inkml:trace contextRef="#ctx0" brushRef="#br1" timeOffset="18293.82">16198 16532 30399 0,'-2'-11'1344'0,"0"3"288"0,0-2-1312 0,2 2-320 0,0 8 0 0,1-10 0 0,1 1 1360 0,1 1 208 0,-3 8 32 0,9-5 16 15,0 1-784-15,0 4-176 0,0 3-16 0,-2 2-16 16,0 3-496-16,0 3-128 0,-2 1 0 0,-1 4 0 0,1 3 0 0,-2 1 0 16,-1 0 0-16,-2 3 0 0,-1 5 0 0,-2 1 0 15,-1 1 0-15,-1-1 128 0,3 1-320 0,-4-6-48 31,3-4-16-31,0-2 0 0,0-6 96 0,0-4 16 16,3-8 0-16,0 0 0 0,0 0 288 0,0 0 64 16,0 0 16-16,0 0 0 0,3-16 80 0,1-1 16 15,1-4 0-15,2-2 0 0,1-4-176 0,2-3-16 16,2-4-128-16,-1 2 192 0,-2 1-192 0,-1 3 128 16,0 2-128-16,0 5 0 0,-3 3 272 0,0 6-32 0,-3 2-16 15,0 5 0-15,-2 5 96 0,0 0 32 0,0 0 0 0,0 0 0 16,0 0-352-16,-1 11 144 15,-2 2-144-15,2 4 0 0,-1 4 0 0,1 0 0 0,1-2 0 0,0 2 0 16,1 2 0-16,2 0 0 0,0-1 0 0,0 1 0 0,4-1 0 0,-3-3 0 16,2-3 0-16,0 0 0 15,2-3-496-15,0-1 0 0,1-3 0 0,-1-4 0 16,2-1-1472-16,2-4-288 0,2-4-64 0,2-2-8112 16,3-4-1600-16</inkml:trace>
  <inkml:trace contextRef="#ctx0" brushRef="#br1" timeOffset="18529.84">16743 16367 14735 0,'0'0'1312'0,"-7"-9"-1056"16,2-2-256-16,0 4 0 0,5 7 4512 0,0 0 848 15,-3-6 160-15,3 6 48 0,0 0-3664 0,0 0-736 16,0 0-144-16,2 12-16 0,2 2-528 0,1 4-96 16,2 2-32-16,0 3 0 0,1 3-96 0,-1 3-32 15,-3 3 0-15,-2 2 0 0,-1-1-224 0,-2 3 0 0,-2 2 128 0,-4 3-128 16,-2 1-240-16,-4-2-80 0,1-4-32 0,-2-2 0 31,-2-5-736-31,-1-4-128 0,-2-4-48 0,0-3 0 16,-3-4 560-16,-2-2 96 0,1-3 32 0,0-1 0 15,0-3-128-15,0-2-32 0,0-2 0 0,1-2-8496 0,1-2-1712 0</inkml:trace>
  <inkml:trace contextRef="#ctx0" brushRef="#br1" timeOffset="18766.12">16068 16351 26719 0,'-9'-10'2368'0,"1"0"-1888"16,1 1-480-16,1 3 0 0,-1 2 1712 0,1 3 240 16,6 1 48-16,-9 3 16 0,0 3-1440 0,0 4-272 15,-1 3-64-15,-1 2-16 0,0 2 32 0,0 4 16 16,1 3 0-16,1 4 0 0,-1 3-64 0,0 2-16 16,2 0 0-16,3 5 0 0,1 1-192 0,3 2 128 15,1 1-128-15,5-4 0 0,0 0 0 0,3-3 0 16,2-2 0-16,1-2 0 0,2-4 0 0,2-3 0 15,3-2 0-15,4-1 0 16,3-4-624-16,4-3-160 0,0-3-48 0,3-5-14592 0</inkml:trace>
  <inkml:trace contextRef="#ctx0" brushRef="#br1" timeOffset="18924.43">16888 16723 40255 0,'0'0'1792'0,"0"0"352"0,0 0-1712 0,0 0-432 0,0 0 0 0,-8 3 0 16,1 0 0-16,-2 2 0 0,0 1-192 0,0 1 192 16,-1 2-400-16,3 1 32 15,-1-1 16-15,1 1 0 0,2-1-848 0,2-1-160 0,3-8-48 0,0 0-14336 16</inkml:trace>
  <inkml:trace contextRef="#ctx0" brushRef="#br1" timeOffset="19507.3">18000 16750 35935 0,'-2'-10'3200'0,"0"-1"-2560"0,0 0-512 0,-1 0-128 16,0-1 384-16,1 0 64 0,0 0 16 0,0-4 0 15,-2 1-464-15,0-3 128 16,-2 1-128-16,0-1 0 0,-2 0 0 0,-1 3 176 16,-1-1-176-16,-2 2 160 0,-2 2 80 0,-3 2 16 15,-1 3 0-15,-2 0 0 0,1 2 0 0,-1 3 16 0,1 4 0 0,-2 2 0 0,0 5-112 0,0 3-32 16,1 3 0-16,-2 4 0 0,1 2-128 0,3 1 0 15,1 0 144-15,4 2-144 0,2-1 0 0,2 2 0 16,2 0 0-16,4-2 0 0,1-2 0 0,3-3 0 16,2 1 0-16,4-4 0 0,1-2 0 0,2-4 0 15,2 0 0-15,3-3 0 0,-1-3 0 0,5-1 0 16,1-4 144-16,2-2-144 0,1-3 224 0,-2-3-64 16,0-4-16-16,1-5 0 0,1-3 0 0,0-3 0 15,-2-4 0-15,0-4 0 0,-3-3-16 0,0 1 0 16,-1-2 0-16,-2 1 0 0,-2 0-128 0,-2 0 128 15,-3 0-128-15,-2 4 128 0,0 2 80 0,-2 4 16 16,-4 5 0-16,0 4 0 0,0 5 192 0,-2 3 32 16,2 9 16-16,0 0 0 15,-4-6-208-15,4 6-64 0,0 0 0 0,-7 9 0 16,-1 3-192-16,2 5 0 16,-1 3-144-16,1 2 144 0,-1 1-160 0,0 3 160 0,2 3-160 0,-1-1 160 15,1 1 0-15,2 0-144 0,0 0 144 16,3 3 0-16,3 1 0 0,1-1 0 0,0-2 0 0,1-2 0 15,-1 0 0-15,4-3-160 0,2-2 160 0,0-1 0 16,-1-4-432-16,2-3 32 0,-2-2 0 0,2-2 0 31,2-1-560-31,-2-3-128 0,-2-4 0 0,4-1-11072 0,-1 0-2192 0</inkml:trace>
  <inkml:trace contextRef="#ctx0" brushRef="#br1" timeOffset="19985.6">18220 16481 34095 0,'0'-9'3024'0,"2"-1"-2416"16,1 1-480-16,2 2-128 0,0 0 496 0,1 2 80 15,2 1 0-15,3 3 16 0,1 1 112 0,3 2 32 16,4 0 0-16,-1 4 0 0,0 1-464 0,1 2-80 16,0 1-32-16,-2 2 0 0,0 3 16 0,-3 1 0 15,-4 1 0-15,-2 1 0 0,-4 1-176 0,-1 2 192 16,-4 2-192-16,-3 2 192 0,-4 1-192 0,-2 4 0 15,-3-2 0-15,-1-1 128 0,1 0-416 0,-2-4-96 16,2-6 0-16,1-1-16 0,1-3 224 0,2-4 176 16,3-4-208-16,6-5 80 0,0 0 320 0,0 0 64 15,0 0 0-15,0 0 16 0,0 0 112 0,5-8 32 0,3 0 0 0,2-3 0 16,1-5-208-16,2-2-32 0,1-4-16 0,3-3 0 16,1 0-160-16,2-4 128 0,-2-4-128 0,1 3 128 15,-2 1-128-15,-1 2 128 0,-2 1-128 0,-2 4 128 16,-1 2 144-16,-1 4 32 15,-4 2 0-15,-1 3 0 0,-3 1 256 0,-2 10 48 0,0 0 16 0,0 0 0 0,0 0-336 0,-10 4-64 16,0 3-16-16,0 4 0 0,-2 3-208 0,-1 3 128 16,0 0-128-16,1 2 0 0,-1 2 0 0,3 3 0 15,2 2 0-15,1 0 0 0,3-2 0 0,2 0 0 16,3-3 0-16,3 0 0 0,1-4 0 0,2 0 0 16,3-2 0-16,1-1 0 0,2-5 0 0,4-2 0 15,1-3 0-15,2 0 0 0,4-4 0 0,0-1 0 16,2-3 0-16,2 0 0 15,-1-3-416-15,4-1-32 0,1-2 0 0,-1-2 0 16,1-2-2752-16,-4 0-576 0</inkml:trace>
  <inkml:trace contextRef="#ctx0" brushRef="#br1" timeOffset="33263.8">9495 17924 12831 0,'0'0'576'0,"0"0"112"16,5-7-560-16,0-1-128 0,-5 8 0 0,4-9 0 0,1 2 1376 0,-2 0 240 15,-3 7 48-15,3-8 16 0,-3 8-208 0,4-7-32 16,-4 7-16-16,0 0 0 0,2-8-400 0,-2 8-64 16,0 0-32-16,0 0 0 0,0 0 16 0,0 0 0 15,0 0 0-15,0 0 0 0,0 0-400 0,0 0-80 16,0 0-16-16,0 8 0 0,0 3-192 0,0 2-64 0,0 2 0 15,1 2 0-15,0 0-192 0,0 2 0 16,0 0 0-16,2 14 0 0,1-6 0 16,-2-2 0-16,0-2 0 0,1-4 0 0,0-1 0 0,-1-3 0 0,-1-1 0 0,-1-2 0 15,0-2 160-15,0-2-160 0,0-8 160 0,0 0-160 16,0 0 160-16,0 0-160 0,0 0 160 0,0 0-160 16,0 0 0-16,0 0 0 0,0 0 0 0,0 0 0 15,-8-2 0-15,2-2 0 0,0-3 0 0,1 0 0 16,-1-2 0-16,2-1 0 0,-2 0 0 0,2 1 0 15,-1 0 0-15,2 3 0 0,3 6 0 0,0 0 0 16,0 0 128-16,0 0 16 0,-8 0 16 0,8 0 0 16,-6 6 48-16,1 4 16 0,2 0 0 0,2 1 0 0,1 1-224 15,1 0 0-15,2 2 0 0,2-2-160 0,-1 0 160 0,2-1 0 16,-1 0 0-16,2-1-128 0,2-3 128 0,-2 0 0 16,2-3 0-16,1 0 0 0,0-2 144 0,0-2-144 15,0-2 192-15,1-2-192 0,0-1 256 0,0-1-64 16,-1-1-16-16,0-2 0 0,-1-1-176 0,1-1 128 15,0-1-128-15,-1 1 128 16,0 1-416-16,0 2-96 0,-5 2 0 0,-4 6-16 16,0 0-1824-16,0 0-352 0,0 0-80 0</inkml:trace>
  <inkml:trace contextRef="#ctx0" brushRef="#br1" timeOffset="33941.95">9384 18725 17503 0,'0'0'1552'15,"0"0"-1232"-15,0 0-320 0,0 0 0 0,1-7 1424 0,-1 7 240 16,0 0 32-16,0 0 16 0,0 0-464 0,0 0-96 15,0 0 0-15,0 0-16 0,0 0-432 0,0 0-96 0,0 0-16 16,-3 11 0-16,-2 0-16 0,1 2-16 0,-1 0 0 0,1 4 0 16,-1 0-368-16,0 2-64 0,0 1 0 0,2-8-128 15,1 2 128-15,0 2-128 0,0-1 0 0,1-1 0 16,0 1 0-16,1-2 0 0,1-1 0 0,2 8 0 16,1-6 0-16,1-4 160 0,-5-10-160 0,9 4 128 15,-1-3 128-15,3-3 0 0,-1-3 16 0,1-4 0 16,1-3-112-16,2-4-32 0,0-1 0 0,-5 5 0 15,1-4-128-15,1-2 160 16,0-3-160-16,1-1 160 0,0-1-160 0,0-1 160 0,-1 1-160 0,8-20 160 16,-6 6-160-16,-5 6 160 0,-4 5-160 0,-3 4 160 0,-2 2 16 0,-2 5 0 15,-2 1 0-15,-1 3 0 0,-2 3 256 0,-1 2 48 16,-1 3 16-16,-1 2 0 0,-1 1-144 0,0 3-32 16,-2 3 0-16,1 0 0 0,-1 3-320 0,1 1 0 15,1 1 0-15,1 1-192 16,0 0 192-16,2 1 0 0,2 2-144 0,0-2 144 0,1 0 0 0,3-1-176 15,1-2 176-15,2 0-128 0,0 0 128 0,3-1 0 16,-3-9-144-16,7 8 144 0,-1 0-128 0,3-1 128 16,2-2-160-16,1 0 160 0,2-2-128 0,2-1 128 0,2-2 0 15,3 0-144 1,2-1-240-16,-1 0-64 0,2-1 0 0,1-1 0 16,2 1-1856-16,-4 0-384 0,-2 1-80 0</inkml:trace>
  <inkml:trace contextRef="#ctx0" brushRef="#br1" timeOffset="34355.45">9841 18816 28511 0,'0'0'1264'0,"0"0"256"0,0 0-1216 0,-4 11-304 15,0 0 0-15,1-4 0 0,0 3 0 0,0 1 0 0,0 2 0 0,-2 2 0 16,1 0 224-16,-1 3 96 15,1-1 0-15,-4 15 16 0,2-5-144 0,-1-4-16 0,2-3-16 0,1-7 0 0,4-13-160 0,0 0 160 16,0 0-160-16,0 0 160 16,0 0 32-16,0 0 0 0,0 0 0 0,0 0 0 0,0 0 176 0,0 0 32 15,0 0 16-15,0 0 0 0,-6 0-272 0,11-17-144 16,1-3 160-16,1-2-160 0,1-3 0 0,-4 11 0 16,2-4 0-16,1 0 0 0,-1-2 128 0,1 0-128 15,-1 1 0-15,1 2 144 0,-2 1 176 0,5-8 48 16,-2 6 0-16,-2 7 0 0,-2 4 32 0,-4 7 16 0,0 0 0 15,0 0 0 1,0 0-176-16,0 0-48 0,5 10 0 0,-3 2 0 16,-1 2-32-16,-1 3-16 0,-1 1 0 0,1-6 0 15,-2 4-144-15,2 1 192 0,-2 1-192 0,1 0 192 16,0-1-192-16,1 1 0 0,0-1 0 0,-1 14 128 16,1-7-128-16,0-3 0 0,1-15 0 0,-1-6 0 15,0 0 0-15,0 0 0 0,0 0 0 0,0 0 0 16,0 0-720-1,0 0-32-15,0 0 0 0,0 0 0 0,0 0-1568 0,0 0-320 0,0 0-64 0</inkml:trace>
  <inkml:trace contextRef="#ctx0" brushRef="#br1" timeOffset="34497.67">9872 18947 25055 0,'0'0'1104'0,"-9"0"240"0,2 0-1088 16,-1 0-256-16,8 0 0 0,-8 3 0 0,8-3 1600 0,-6 5 272 15,6-5 48-15,-5 8 16 0,5-8-976 0,0 9-192 16,0-9-32-16,4 10-16 0,1-2-512 0,2-3-208 15,2-2 176-15,3-1-176 0,1-3 0 0,2-2-240 0,3-3 32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2:13:41.681"/>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2680 921 12207 0,'0'0'528'0,"0"0"128"0,-2-5-528 0,2 5-128 15,0 0 0-15,-2-6 0 0,0-2 1184 0,0 1 208 16,-1 2 32-16,2-1 16 0,0 0-64 0,0-1-16 0,0 0 0 0,-1 0 0 16,0 1-112-16,1 1-32 15,-2-1 0-15,3 6 0 0,-3-4-16 0,0 1-16 0,-2-1 0 0,5 4 0 16,0 0-256-16,-6 3-48 0,-3 1-16 0,0 5 0 16,1 3-304-16,0 4-64 0,0 1-16 0,-2 4 0 15,1 3-304-15,2 4-176 0,2 2 192 0,-1 2-192 16,0 0 0-16,3 0 0 0,3-1 0 0,2-1 0 0,0-1 0 0,3-2 0 15,1-3 0-15,3-2 0 0,1-1 0 0,2-3 0 16,-1-1 0-16,1-4 0 0,1-2 0 0,2-3 0 16,1-4 128-16,-1-2-128 0,2-3 240 0,1-3-64 15,-1-4-16-15,2-4 0 0,1-2-32 0,-1-7 0 16,1-4 0-16,0-6 0 0,0-3-128 0,-3-5 160 16,-2-3-160-16,-2 0 160 0,1-2-160 0,-6 0-192 15,-5 1 32-15,-3 1 16 0,-2 2 144 0,-3 5 144 16,-5 4-16-16,-2 6-128 0,-3 3 688 0,-1 5 16 15,-3 4 16-15,-3 6 0 0,0 3-272 0,0 4-48 16,0 5-16-16,1 2 0 0,-3 4-256 0,3 4-128 16,2 0 0-16,3 4 128 0,0 1-128 0,4 0 0 15,5 4 0-15,0-2-176 0,4 0 176 0,3-2 0 0,2 1 0 16,2 0 0-16,2 0 0 0,2-2 0 0,0-3 0 0,3 0 176 16,1-3-176-16,2-1 0 15,0-2 144-15,1-2-144 0,2-4 0 0,0-2 0 0,2-2 0 16,2-2 128-1,3-2-1328-15,2-4-256 0,0-3-48 0,4-3-16 0</inkml:trace>
  <inkml:trace contextRef="#ctx0" brushRef="#br0" timeOffset="712.48">3598 998 22111 0,'0'0'1968'0,"-1"-5"-1584"0,-1-1-384 0,0-2 0 16,2-2 848-16,2 2 96 0,-1 2 16 0,1-1 0 0,0 1 128 0,2 0 48 16,1 1 0-16,1 0 0 15,3 1-288-15,-1 1-48 0,1 0-16 0,1 3 0 0,1 1-256 0,0 4-48 16,1 0-16-16,-1 4 0 0,0 2-112 0,-1 2-32 16,-2 3 0-16,0 2 0 0,-2 3-112 0,-3 1-16 15,-3 1-16-15,-2 3 0 0,-3-2 0 0,0 0 0 16,-1 0 0-16,0-1 0 0,-2-2-176 0,1-3 192 15,1-3-192-15,0-1 192 0,1-2-48 0,2-4 0 16,-2-2 0-16,5-6 0 16,0 0 240-16,0 0 64 0,0 0 0 0,0 0 0 0,1-7-208 0,3-3-48 15,0-2 0-15,3-3 0 0,1-4-192 0,3-3 0 16,3-3 128-16,0-1-128 0,-1-5 0 0,1 0 0 16,3 0 0-16,-3 4 0 0,-2 1-128 0,-2 4-32 15,-2 4 0-15,-3 3 0 0,1 4 160 0,-3 5 0 16,-2 0 160-16,-1 6-160 0,0 0 304 0,0 0-48 0,-6 6 0 0,-1 3 0 31,-1 3-128-31,1 3-128 16,-1 4 144-16,0 2-144 0,1 3 128 0,1 1-128 0,2 0 0 0,1 1 0 15,2-2 0-15,2-1 0 0,2-1 0 0,3-1 0 16,-1-1 0-16,3-2 0 0,3-2 0 0,4-2-160 16,-2-3 16-16,2 0 0 0,-1-4 0 0,3-3 0 31,0-2-1568-31,4-3-304 0,-2-3-64 0,3-3-13616 0</inkml:trace>
  <inkml:trace contextRef="#ctx0" brushRef="#br0" timeOffset="945.63">4229 843 32255 0,'-11'-12'2864'0,"7"7"-2288"16,-1 1-576-16,1 0 0 0,1 1 320 0,3 3-32 16,-2-4-16-16,2 4 0 0,0 0 336 0,0 0 64 15,0 0 16-15,0 0 0 0,0 0-208 0,5 6-32 16,-1 3-16-16,2 3 0 0,2 3-16 0,-4 2 0 15,2 4 0-15,-2 3 0 0,-2 4 48 0,-2 3 16 16,-1 3 0-16,-3 3 0 0,-4 2-336 0,-1 1-144 0,-5 3 128 0,0 0-128 16,-3-1 0-16,1-3-176 0,-1-2 16 0,-1-2 0 31,0-4-320-31,0-2-64 0,-1-1-16 0,2-5 0 16,-2-3-400-16,2-4-96 0,0-2-16 0,-1-5-9584 0,0-2-1920 0</inkml:trace>
  <inkml:trace contextRef="#ctx0" brushRef="#br0" timeOffset="1181.68">3554 828 17503 0,'-10'-12'1552'0,"6"8"-1232"0,-3 2-320 0,1-1 0 0,-1 3 3520 0,-1 2 640 16,0-1 128-16,0 2 16 16,-1 2-3072-16,-1 4-608 0,0 4-128 0,0 4-32 0,-1 3 288 0,0 3 48 15,-2 5 16-15,2 4 0 0,-1 4-240 0,1 1-64 16,2 1 0-16,2 3 0 0,3 3-192 0,1 0-64 15,3 0 0-15,2-2 0 0,2-1-256 0,5-2 0 16,1-1 0-16,2-2 0 0,1-4 0 0,3-2 0 0,1-3 0 16,3-3 0-16,-1-3-144 0,4-4-96 15,3-4-16-15,4-3 0 16,2-4-1824-16,4-3-368 0,4-6-80 0</inkml:trace>
  <inkml:trace contextRef="#ctx0" brushRef="#br0" timeOffset="2478.92">4822 1025 29887 0,'0'0'1328'0,"0"0"272"0,0 0-1280 0,0 0-320 16,-4 0 0-16,4 0 0 0,0 0 1440 0,0 0 224 16,0 0 64-16,0 0 0 0,0 0-336 0,0 0-64 15,0 0-16-15,0 0 0 0,6 0-672 0,3 0-128 16,2 0-16-16,2 0-16 0,2-1-288 0,0 0-48 16,0 0-16-16,3 0 0 0,0 0-128 0,0 0 0 15,0 0 0-15,0-1 0 16,-2 1-1616-16,-1 0-256 0,0 1-48 0</inkml:trace>
  <inkml:trace contextRef="#ctx0" brushRef="#br0" timeOffset="2634.69">4723 1282 26719 0,'-13'-7'1184'0,"13"7"240"0,0 0-1136 0,0 0-288 15,0 0 0-15,0 0 0 0,0 0 3360 0,0 0 608 0,0 0 128 0,5-1 32 0,3-1-2816 0,2 1-560 16,3-2-112-16,3 1-32 0,1 0-320 0,1 0-64 15,2 0-16-15,2-1 0 0,1 1-208 0,1-1 0 16,1-2 0-16,1 1-13248 16,-1 0-2560-16</inkml:trace>
  <inkml:trace contextRef="#ctx0" brushRef="#br0" timeOffset="16222.31">5709 1051 9215 0,'-1'-15'816'0,"1"9"-656"0,0-1-160 0,1-1 0 15,0 0 1728-15,0-2 304 0,0 0 64 0,0 0 16 16,0 1-384-16,1 0-80 0,1-2-16 0,-1 2 0 15,-1 1-384-15,0-1-80 0,0 0-16 0,-1 1 0 0,-1 2-176 0,0 1-32 16,1 5-16-16,0 0 0 0,0 0-128 0,-6 0-32 16,-1 3 0-16,-2 1 0 0,-1 4-336 0,-1 2-80 31,-1 2-16-31,0 3 0 0,-1 3-336 0,1 4 128 0,-1 2-128 0,2 2 0 0,0 1 0 0,3 0 0 16,0 0 0-16,4 0 128 0,-1-3-128 0,3 0 0 15,2-2 0-15,2-1 128 0,3-1-128 0,1-2 176 16,2-1-176-16,2-2 192 0,2-3 0 0,1-2 16 15,1-3 0-15,2-1 0 0,-1-3 0 0,2-2 0 16,-1-3 0-16,1-1 0 0,-1-5-16 0,2-3-16 16,0-3 0-16,1-3 0 0,-1-3-16 0,-1-2 0 0,1-3 0 0,-2-2 0 15,-1-3-16-15,-2-1 0 0,-2-2 0 0,-2-1 0 16,-5-1-144-16,-1 1 192 16,-3 0-192-16,-2 1 192 0,-3 3-48 0,-3 4 0 0,-2 1 0 0,-1 4 0 15,-1 4 80-15,-2 3 16 0,-2 1 0 0,0 5 0 0,-2 2-80 16,1 4-16-16,-1 4 0 0,-1 3 0 15,-2 1-144-15,3 3 0 0,0 2-192 0,4 1 192 0,-3 1-176 0,5 2 176 16,2-1-128-16,3 0 128 0,1 0-128 0,3 0 128 16,2-1-128-16,2-1 128 15,1-1-128-15,2 1 128 0,5-1-128 0,2 0 128 0,1-1 0 0,2-1 0 16,0-3 0-16,1 1 0 0,1-2 0 0,-1 0-128 16,0-3 128-16,2-1 0 0,2 0-144 0,-2-1 144 15,2-1-160-15,2-1 160 16,-2-2-3216-16,0-1-560 0,1 2-96 0</inkml:trace>
  <inkml:trace contextRef="#ctx0" brushRef="#br0" timeOffset="16708.8">6088 1364 6447 0,'1'-10'576'0,"0"5"-576"0,2-2 0 0,-1 2 0 16,0-1 4320-16,-1 1 752 0,-1 5 160 0,1-7 16 15,-1 7-2640-15,0 0-544 0,0 0-96 0,0 0-32 16,0 0-1040-16,0 0-224 0,-5 4-32 0,-1 4-16 16,1 2-368-16,-1 2-64 0,0 2 0 0,-2 3-16 15,0 2-176-15,1 0 160 0,-2 2-160 0,1 0 160 16,-1-1-160-16,2-1 0 0,-1-3 0 0,1 0 0 0,2-3 0 0,1-1 128 15,1-1-128-15,1-3 0 0,0-3 176 0,2-5-48 16,0 0-128-16,0 0 192 0,0 0 112 0,0 0 16 16,4-5 0-16,2-4 0 0,1-3-144 0,2-4-32 15,2-4 0-15,1-2 0 0,1-2-144 0,1-2 0 32,0 1-160-32,-2 0 160 0,0 3-128 0,-1 1 128 15,-2 2 0-15,-1 1-144 0,-2 4 144 0,0 3 0 0,-2 2 0 0,1 3 128 16,-5 6 48-16,0 0 16 15,0 0 0-15,0 0 0 0,5 6-192 0,-1 2 0 16,0 2 144-16,-1 2-144 0,0 1 0 0,1 2 128 0,-1 2-128 0,1 1 0 16,1 2 0-16,-1 1 0 15,1 0 0-15,-1 0 128 0,-1-1-128 0,2-3 0 16,-1 0 0-16,2-2 0 0,-1-2 0 0,-1-2 0 16,1-1 0-16,-1-1-128 15,1-2-1744-15,-1-2-352 0,-4-5-64 0,0 0-12448 0</inkml:trace>
  <inkml:trace contextRef="#ctx0" brushRef="#br0" timeOffset="16855.89">6001 1529 15663 0,'0'0'1392'0,"0"0"-1120"0,0 0-272 0,0 0 0 16,0 0 3728-16,0 0 688 0,0 0 144 0,9-2 32 16,1 0-3312-16,4-1-640 0,4 2-144 0,4-1-32 15,1 0-144-15,3-1-16 0,1-1-16 0,1 0 0 16,1-2-288-16,1 1 0 0,-1-2 0 0,2-1-15520 15</inkml:trace>
  <inkml:trace contextRef="#ctx0" brushRef="#br0" timeOffset="17573.23">7232 802 18431 0,'0'0'816'0,"0"-4"160"0,0-3-784 0,0 1-192 0,0 6 0 0,0 0 0 0,0 0 2432 0,0 0 448 16,0 0 96-16,0 0 16 15,0 0-1264-15,0 0-256 0,0 0-64 0,-1 8 0 16,-1 2-608-16,-1 3-128 0,0 4-32 0,1 1 0 15,-1 2-192-15,1 2-32 0,-2 2-16 0,2 2 0 0,1 0-192 16,1 1-32-16,-1 0-16 0,1-2 0 0,0 0-160 0,0-2 0 16,0-1 144-16,0-1-144 0,1-2 0 0,0 0 128 15,-1-4-128-15,1-1 0 16,0-3-352-16,1-1-144 0,-1-3-16 0,0 0-16 16,0-2-2272-16,-1-5-448 0</inkml:trace>
  <inkml:trace contextRef="#ctx0" brushRef="#br0" timeOffset="17762.18">7010 1074 33519 0,'-9'-8'1472'0,"9"8"320"0,0 0-1424 0,0 0-368 0,0 0 0 0,0-6 0 15,4 2 512-15,1 1 48 16,4-1 0-16,3 1 0 0,4 0-304 0,4 0-48 16,1-2-16-16,2 1 0 0,3 0 96 0,1 1 16 15,2-1 0-15,-1 0 0 0,1 2-176 0,-1 0-128 16,1-1 144-16,1-1-144 0,-1 0 0 0,1 0-208 15,1-2 16-15,-4 3 0 16,-5 0-640-16,-3-1-128 0,-3 1-32 0,-4 1 0 16,-4 1-1696-16,-1 0-320 0,-7 1-80 0</inkml:trace>
  <inkml:trace contextRef="#ctx0" brushRef="#br0" timeOffset="18559.93">8683 706 5519 0,'0'-4'496'0,"1"-4"-496"16,3-1 0-16,-3 1 0 15,-2-1 3648-15,-1 1 624 0,2-1 128 0,2 2 16 16,-1-1-1808-16,1 0-368 0,0 0-80 0,0 3-16 16,-2 5-512-16,0 0-96 15,0 0-32-15,0 0 0 0,0 0-672 0,0 0-144 16,5 7-32-16,-1 1 0 0,0 3-288 0,1 4-64 0,-3 2-16 0,2 3 0 0,-2 1-128 0,1 1-32 15,0 0 0-15,2 1 0 0,0 0-128 0,-1 0 0 16,0-1 0-16,-1-1 128 0,1-1-128 0,1 0 0 16,-2 0 0-16,0-2 0 15,0-1-608-15,-1-1-96 0,0-1-32 0,0-1-10240 16,0-1-2048-16</inkml:trace>
  <inkml:trace contextRef="#ctx0" brushRef="#br0" timeOffset="18834.4">8349 1212 32303 0,'0'0'1424'0,"-6"-2"304"0,2 1-1376 0,4 1-352 0,0 0 0 0,0 0 0 16,0 0 976-16,0 0 128 16,0 0 32-16,8-1 0 0,3 0-256 0,5-1-48 0,5-2-16 0,5 1 0 15,4-1-320-15,4-2-64 0,4-2-16 0,4 2 0 0,7-1-256 0,4-1-160 31,4 0 192-31,3-2-192 0,-1-1 144 0,0 0-144 16,-1-1 0-16,1 1 144 0,0 0-144 0,-2 0 0 16,-4 1 0-16,-6 1 0 0,-5 1 0 0,-6 3 0 15,-5-1 0-15,-5 3-176 16,-6 1-320-16,-3 1-64 0,-4 1-16 0,-3 1 0 16,-10-1-576-16,0 0-128 0,1 6-32 0,-4 3 0 15,-5 1-1296-15,-2 1-256 0,-5 2-48 0,-4 3-9424 0</inkml:trace>
  <inkml:trace contextRef="#ctx0" brushRef="#br0" timeOffset="19166.34">8531 1607 29487 0,'0'-16'1296'0,"1"9"288"0,2-1-1264 0,0 1-320 0,0-2 0 0,1 0 0 16,0 0 1344-16,1 0 192 0,-1 2 64 0,0 0 0 15,-1 2-384-15,-3 5-80 0,0 0-16 0,0 0 0 16,0 0-672-16,6 5-128 0,-2 4-16 0,0 3-16 16,-2 2-160-16,-1 3-128 0,-1 3 192 0,-1 2-192 15,-1 2 208-15,1 1-64 0,-1 2-16 0,1 0 0 16,-1 2-128-16,1-1 0 0,1 0 0 0,1-2 0 16,-1 1 0-16,2-2 0 0,3-3 0 0,0-2 0 15,0-4 0-15,2-2 128 0,3-1-128 0,2-4 0 0,2-2 192 0,0 0-32 16,2-4-16-16,4-1 0 0,1-2-16 0,3-2 0 15,2-2 0-15,0-2 0 0,0-3-128 0,2-2 0 16,-2-2 0-16,0-2-176 16,-2-4-1360-16,-1 1-288 0,-1 1-48 0,-3 0-9456 15,-3 1-1872-15</inkml:trace>
  <inkml:trace contextRef="#ctx0" brushRef="#br0" timeOffset="19339.97">8598 1624 35935 0,'-8'-14'1600'0,"5"10"320"0,1-1-1536 0,2-1-384 0,1 1 0 0,-1 5 0 16,4-6 0-16,0 2 0 0,2-1 0 0,1 1 0 15,4-1 224-15,2 2-32 0,3-1 0 0,3 0 0 16,1 2-192-16,2 0 176 16,2 0-176-16,0 1 160 0,0 0-304 0,-1 0-64 0,0 1-16 0,-3 0 0 31,-4 1-2592-31,-1 1-512 0</inkml:trace>
  <inkml:trace contextRef="#ctx0" brushRef="#br0" timeOffset="19512.87">8504 1793 33167 0,'0'0'2944'16,"0"0"-2352"-16,0 0-464 0,2-4-128 0,0-2 448 0,3 1 80 16,0-1 16-16,2 1 0 0,3-1 96 0,2 1 0 15,1 0 16-15,7 1 0 16,3-2-256-16,2 2-48 0,3 0-16 0,1 0 0 0,2 1-336 0,1 0 144 15,0-1-144-15,0 0 0 16,-1 0-1376-16,-3-1-384 0,-1 0-80 0,-2 0-13584 0</inkml:trace>
  <inkml:trace contextRef="#ctx0" brushRef="#br0" timeOffset="19718.16">9293 1484 34271 0,'-2'-12'1520'0,"2"7"304"0,2 0-1456 0,-2-1-368 0,-2 2 0 0,2 4 0 0,0-4 1024 0,0 4 144 15,0 0 32-15,0 0 0 0,0 0-384 0,0 0-80 16,-1 6-16-16,0 3 0 0,0 2-352 16,0 3-80-16,0 2-16 0,1 2 0 0,2 3-144 0,-1 2-128 31,0 2 144-31,0 1-144 0,-1-1 176 0,2 1-176 0,-1-1 192 0,1-1-192 0,0 0 0 0,0-1 0 16,2-2-192-16,-1-1 48 15,0-1-528-15,0-2-96 0,0-1-32 0,0-3 0 16,0-3-1696-16,-1-1-320 0,1-3-80 0</inkml:trace>
  <inkml:trace contextRef="#ctx0" brushRef="#br0" timeOffset="19907.55">9129 1649 36047 0,'-10'-19'1600'0,"8"10"320"0,-3 0-1536 0,3-2-384 0,1 1 0 0,1 1 0 15,1 0 480-15,2-1 16 16,3 2 0-16,3 1 0 0,2-1-240 0,4 1-64 0,3 2 0 0,0 2 0 15,3 0-192-15,1 3 0 16,0 0 0-16,-1 3 0 16,0 0-496-16,-2 1 16 0,-4 2 0 0,-2 3-10592 15,-2 2-2128-15</inkml:trace>
  <inkml:trace contextRef="#ctx0" brushRef="#br0" timeOffset="20081.8">9014 2038 22111 0,'0'0'976'0,"0"0"208"0,1-5-944 0,3-2-240 0,-2 2 0 0,4-1 0 0,3 2 3952 0,4-1 736 16,1 1 160-16,4 0 16 16,4-1-3408-16,5 1-688 0,2-1-144 0,4 1-32 0,2 0-320 0,0-1-64 15,0 0-16-15,0-1 0 0,0 1-192 0,-1-1 0 16,-1 1 0-16,-1-1 0 16,-1 0-2704-16,-2 1-496 0</inkml:trace>
  <inkml:trace contextRef="#ctx0" brushRef="#br0" timeOffset="21296.35">10883 626 20383 0,'0'0'896'0,"2"-6"192"0,1 0-864 0,-1-1-224 0,1 1 0 0,0-1 0 15,0 0 512-15,-1 2 48 0,0-2 16 0,0-1 0 16,-1-1 304-16,1 1 64 0,1-1 16 0,-2 0 0 16,0 1-112-16,-1-3-16 0,-1 0 0 0,-1 1 0 15,-2 1-272-15,1 0-64 0,-1 1-16 0,-2 1 0 16,-1 0-80-16,0 2-16 0,-2 0 0 0,0 1 0 0,-1-1-128 0,0 2-48 15,-1 0 0-15,0 2 0 0,-1 0 48 0,0 1 0 16,0 0 0-16,1 1 0 0,0 1 0 0,0 1 0 16,0-1 0-16,0 4 0 0,0 1-112 0,1 0-16 15,-1 2 0-15,1 2 0 0,1 1-128 0,3 0 192 16,-2 4-192-16,0 1 192 0,2 2-64 0,0 1 0 16,1 2 0-16,0 0 0 0,2 1 0 0,0 8-128 15,1-1 192-15,2 1-64 0,-1 2-128 0,1 0 192 16,1 1-192-16,1 5 192 0,0 3-192 0,1 3 192 0,1 3-192 15,-1 3 192-15,0 3-192 0,1 1 0 0,-2 2 144 0,-1 4-144 16,-1 4 0-16,0 1 144 0,0 1-144 0,0-1 0 16,0 0 176-16,0 0-176 0,1 3 160 0,0-7-160 15,2-2 192-15,0-4-64 16,0-2-128-16,-1-4 192 0,0-2 96 0,0-3 16 0,1-5 0 0,-3-1 0 16,0-3-32-16,-3-4 0 0,1-4 0 0,1-5 0 15,0-3 64-15,-2-3 16 0,-4-4 0 0,1-4 0 16,-1-2 176-16,-1-4 48 0,-2-3 0 0,-1-3 0 0,-2-5-112 0,-1-1-16 15,0-3 0-15,-1-1 0 0,1-1-240 0,-1-1-48 16,1 1-16-16,2 1 0 0,1 0-144 0,2 1-192 16,3 2 32-16,-1 2 16 15,4 2-1776-15,0 1-336 0,3 5-80 0,0 0-15328 0</inkml:trace>
  <inkml:trace contextRef="#ctx0" brushRef="#br0" timeOffset="21770.93">10563 2851 18431 0,'0'0'1632'0,"0"0"-1312"0,0 0-320 0,0 0 0 0,0 0 1456 0,-5 0 208 16,-2 1 64-16,0 3 0 0,3 0-336 0,-4 4-64 31,2 2-16-31,-2 3 0 0,0 2-352 0,2 4-80 0,-1 1-16 0,2 2 0 0,0-1-384 0,2 1-80 31,1 1-16-31,2 0 0 0,1 0-176 0,2 0-32 0,0-2-16 0,3 0 0 0,3 0 32 0,-1-4 0 0,3-2 0 16,3-4 0-16,1-3 368 0,2-1 80 16,0-4 0-16,2-3 16 0,0-3-32 0,0-4-16 15,3-4 0-15,-1-2 0 16,-2-3-64-16,-4-4-16 0,1-4 0 0,-5-2 0 0,-1 0-112 0,-3 0-32 0,-2-3 0 0,-4 0 0 31,-2 2-48-31,-4 2-16 0,-2 2 0 0,-3 2 0 0,-1 2 64 0,-2 2 16 0,-3 4 0 0,0 2 0 16,-2 2-400-16,-2 3 0 15,2 3 0-15,-1-1 0 0,0 3-704 16,3 2-32-16,0 1 0 0,2 2 0 16,1 1-2400-1,3 0-496-15,1-2-80 0</inkml:trace>
  <inkml:trace contextRef="#ctx0" brushRef="#br0" timeOffset="23239.9">10852 204 8287 0,'0'0'368'0,"-2"-5"80"0,0 1-448 0,2 4 0 0,-1-6 0 0,1 2 0 15,1-1 2128-15,-1 5 352 0,2-4 64 0,1 0 16 16,2-2-944-16,0 3-176 0,2 1-32 0,1-1-16 0,0 1-368 0,4 1-80 0,0 1-16 0,1 2 0 16,-1 1-288-16,1 1-64 0,-1 1-16 0,-1 2 0 15,-1 1-160-15,-1 1-16 0,0 2-16 0,-3 1 0 16,1 2-176-16,-3 0-16 0,0-1-16 0,-2 3 0 16,-1 0 0-16,-1 1 0 0,-2-3 0 0,0-1 0 15,-1 1-160-15,0-2 128 16,-1-2-128-16,0-1 128 0,1 0-128 0,0-1 0 0,-1-3 144 0,1 0-144 0,3-5 128 0,0 0-128 15,0 0 160-15,0 0-160 0,0 0 160 0,0 0-160 16,0 0 160-16,0 0-160 0,0 0 192 0,0 0-64 16,0 0-128-16,0 0 192 0,0 0-192 0,5-5 176 15,0 0-176-15,2-3 160 0,0-3-160 0,2-1 192 16,1-2-192-16,-2-4 192 0,1-2-192 0,0 0 160 31,2-1-160-31,0 1 160 0,-2 0-160 0,-1 0 128 0,-1 3-128 0,-1 1 128 0,0 4 64 0,-3 1 0 0,0 2 0 0,-1 2 0 16,0 2 176-16,-2 5 32 15,0 0 16-15,0 0 0 0,0 0-32 0,0 0 0 16,-6 8 0-16,1 3 0 0,-1 2-256 0,1 1-128 16,-2 3 0-16,0 1 128 0,1 1-128 0,0 1 0 0,3 0 0 0,1-1 0 31,1-3 0-31,2 1 0 0,2-3 0 0,3-1 0 0,-2-2 0 0,4-1 0 31,-1-1 144-31,3-3-144 0,-1 0 176 0,2-2-48 16,2 1 0-16,4-3 0 0,-3-2-128 0,4 0 0 15,0-1 0-15,2 0 0 0,1-1-1936 0,0-1-272 0,1 0-48 0</inkml:trace>
  <inkml:trace contextRef="#ctx0" brushRef="#br0" timeOffset="29132.76">11639 778 4607 0,'0'0'400'0,"1"-6"-400"15,-2-1 0-15,0-1 0 0,0-1 2736 0,-1 1 464 16,-3 2 80-16,3 0 32 0,-1 2-1472 0,3 4-304 0,-4-5-48 0,1 2-16 31,3 3-352-31,0 0-80 0,-5 0-16 0,-1 2 0 16,1 2-464-16,0 2-112 15,-3 3 0-15,1 2-16 0,-2 1-80 0,-1 4-16 16,-1 0 0-16,-2 4 0 0,-3 2-16 0,0 5-16 0,-3 3 0 0,2 4 0 16,-1 5-128-16,0 2-32 0,1 3 0 15,-1 3 0-15,2 1-16 0,0 3-128 0,2-1 192 16,3 2-64-16,3-1-128 0,4-3 160 0,3-3-160 0,3-1 160 0,4-2 320 0,2-3 64 16,4-4 16-16,3-1 0 0,1-1-144 0,3-1-32 15,2-2 0-15,2-1 0 0,1 0-192 0,3-3-64 16,1-2 0-16,2-3 0 0,-4-2-128 0,2-4 0 15,-1-1 144-15,0-4-144 16,-1-2-1344-16,-2-4-320 0,0-2-80 0,2-5-11888 0</inkml:trace>
  <inkml:trace contextRef="#ctx0" brushRef="#br0" timeOffset="29741.26">11874 1210 18431 0,'-8'-7'1632'0,"3"5"-1312"15,1 0-320-15,-2 0 0 0,2 1 1376 0,4 1 208 0,0 0 32 0,0 0 16 16,0 0-128-16,0 0-32 0,0 0 0 0,0 0 0 16,9-4-624-16,-1 2-128 0,5 0-16 0,7 0-16 15,4 0-560-15,-2-3-128 0,0 2 0 16,2-1 960-16,0-1 144 16,-1 1 48-16,-2-1 0 0,-1 1-832 0,-2 1-176 0,-1-2-16 0,-3 2-128 0,-1 0 0 0,0 0-352 15,-2 1 48-15,-2 2 16 16,-1 1-2144-16,-1 0-448 0,-7-1-64 0</inkml:trace>
  <inkml:trace contextRef="#ctx0" brushRef="#br0" timeOffset="30345.64">12707 792 23039 0,'1'-5'2048'0,"0"-3"-1648"16,0 0-400-16,0 0 0 0,1 2 1600 0,-2 6 256 15,0 0 32-15,0 0 16 0,0 0-752 0,0 0-128 16,0 0-48-16,-4 5 0 0,1 3-752 0,0 3-224 16,-2 2 0-16,1 4 128 0,-1 3-128 0,1 2 0 15,0 2 0-15,0 2 0 0,1 3 128 0,0-1-128 0,-1 0 128 16,1-2-128-16,1 0 0 0,0-3 0 16,1-5 0-16,-2-1 0 0,1-3 128 0,0-3-128 0,2-2 128 0,0-1-128 15,0-8 240-15,0 0-32 0,0 0 0 0,0 0 0 16,0 0 272-16,0 0 48 15,2-9 16-15,0-3 0 0,1-3-112 0,-1-2-32 0,0-5 0 0,1-2 0 16,2-4-208-16,-1-2-32 0,1 2-16 0,0-1 0 16,1 2 32-16,-1 0 0 0,1 3 0 0,-2 2 0 0,3 2 32 0,-1 3 16 15,0 1 0-15,-1 4 0 0,1 2-96 0,-1 3-128 16,1 0 176-16,0 3-176 0,1 3 0 0,-1 2 0 16,2 2 0-16,1 2 0 0,-2 3 0 0,1 2 0 15,0 2-128-15,0 2 128 0,1 1 0 0,-1 2-144 16,1 3 144-16,-1 1 0 0,-2-1 0 0,2 2 0 15,0 0 0-15,0 1 0 0,-2 0 0 0,1-1 0 16,0-1 0-16,1-2 0 0,0-4 0 0,0-2 0 16,-2-1 0-16,1-3 128 0,-1-2-128 0,1-3 0 15,1-2 128-15,-1-2-128 0,1-3 160 0,0-2-32 16,-1-4-128-16,3-3 192 16,1-3-48-16,0-3-16 0,0-5 0 0,1-2 0 0,1 0 0 0,0-1-128 15,0-2 192-15,-1 2-64 0,-2 2-128 0,1 0 0 16,-1 1 0-16,0 2 128 0,-1 3 64 0,-1 2 16 15,0 3 0-15,0 2 0 0,-2 2-80 0,2 4 0 0,-5 2-128 16,-3 3 192-16,0 0-192 0,8 3 0 0,-1 3 0 0,-2 3 0 16,0 2-128-16,-2 4 128 15,-1 1 0-15,1 3 0 0,-2-1-128 0,1 3 128 0,-2 1 0 0,-2 1 0 16,1 1-464-16,1 0 16 16,0 1 0-16,1 0 0 0,2 0-576 0,-1-3-96 0,1-4-32 15,3-1 0-15,1-2-2048 0,3-3-400 0</inkml:trace>
  <inkml:trace contextRef="#ctx0" brushRef="#br0" timeOffset="30613.01">13524 970 18431 0,'0'0'816'0,"0"0"160"0,0 0-784 0,0 0-192 15,-4 6 0-15,0 3 0 0,-1-2 1760 0,1 3 304 16,-1 2 64-16,1 1 16 0,1 2-1088 0,-1-1-224 16,2-1-32-16,1 0-16 0,0 1-192 0,1-1-32 15,1 1-16 1,2-1 0-16,2-1-160 0,0-2-16 0,1-1-16 0,0-1 0 15,2-3-96-15,1-2 0 0,2-2-16 0,0-4 0 0,0-1 272 0,0-3 48 0,1-1 16 0,-1-2 0 16,0-2 80-16,-1-3 32 0,-1 0 0 0,-2-3 0 16,-1-1-304-16,-2 0-64 15,-3 1-16-15,-1 2 0 0,-1-2 16 0,-3 3 0 16,-1 3 0-16,1 2 0 0,-1 1-128 0,-3 3 0 0,-1 3-16 0,0 2 0 16,-1 2-176-16,-1 2-144 0,0 5 144 15,0 0-208 1,1 1-560-16,2-1-128 0,0 3 0 0,2 2-16 0,2 0-2224 0,2 0-432 0</inkml:trace>
  <inkml:trace contextRef="#ctx0" brushRef="#br0" timeOffset="31057.23">14078 903 17503 0,'0'0'1552'0,"-5"-3"-1232"0,1 2-320 0,4 1 0 16,0 0 2240-16,0 0 400 0,0 0 80 0,0 0 16 16,0 0-1088-16,0 0-224 0,0 0-32 0,6-1-16 0,3 0-544 15,3 1-128-15,3 0 0 0,3-2-16 16,4 5-256-16,4-3-48 0,1 0-16 0,2 0 0 15,2-1-176-15,-2-1-48 0,-1 0 0 0,-2 0 0 0,-2-1-144 0,-2-1 160 16,-2 2-160-16,-2 0 160 0,-3 0-160 0,-2 0 128 16,-3-1-128-16,-2 1 128 0,-8 2-128 0,0 0 0 15,0 0-192-15,0 0 192 16,0 0-2080-16,0 0-288 0,-8 4-64 0</inkml:trace>
  <inkml:trace contextRef="#ctx0" brushRef="#br0" timeOffset="31937.04">15079 716 21183 0,'-1'-5'1888'0,"-3"-1"-1504"16,2 1-384-16,0 1 0 0,2 4 1408 0,0 0 192 0,-2 0 64 0,-2 1 0 15,2 3-640-15,0 0-128 16,0 3-32-16,0 2 0 0,-1 0-352 0,0 4-80 16,2-1-16-16,-1 4 0 0,-2 2-48 0,1-3-16 0,0 2 0 15,-2-1 0-15,1 0-208 0,1-1-144 0,-2-1 192 16,2-1-192-16,1 0 192 0,-1 1-64 0,1-4 0 0,2-3-128 16,0-7 432-16,0 0-32 0,0 0 0 0,0 0 0 15,0 0 144-15,5-5 32 0,0-2 0 16,1-3 0-16,0-4-192 0,1-2-48 0,2-4 0 0,1-2 0 15,0-3-144-15,-3-3-16 0,2-2-16 0,1 1 0 0,0 0-160 0,-1 2 0 16,-3 0 144-16,0 7-144 0,-1 2 192 0,0 1-16 16,-2 4-16-16,1 2 0 0,0 2 0 0,-1 4 0 15,0 0 0-15,-3 5 0 0,0 0-160 0,5 9 0 16,-1 3-160-16,1 2 160 0,-3 3 0 0,2-1 0 16,1 2 0-16,-1 2 0 0,-1 1 0 0,2 5 0 15,0-2 0-15,3-1 0 0,-5-3 0 0,3 0 0 16,0-1 0-16,1-3 0 0,-2-1 0 0,2-2 0 15,1-3 0-15,0-3 0 0,0-1 0 0,1-3 0 16,-2-2 160-16,1-2-160 0,1-3 192 0,0-3-64 16,1-3 0-16,0-2 0 0,1-3 32 0,1-3 0 0,1-3 0 0,-1-1 0 15,-1-2-160-15,-1 1 160 16,-1 1-160-16,0 1 160 0,-2 1-160 0,0 3 0 16,-3 0 0-16,1 4 0 0,-1 2 128 0,-1 3-128 0,1 3 192 0,-4 5-64 15,0 0-128-15,0 0 0 0,0 0 144 0,4 9-144 16,-1 0 0-16,1 4 0 0,-2 0 0 0,0 1 0 15,-1 3 0-15,0 1 0 0,-1 2 0 0,0 1 0 16,0-1 0-16,0 0 0 16,0 0 0-16,1 1-128 0,3-1-512 0,-2-2-80 15,1-1-32-15,2 0 0 0,0-3-1744 0,4-2-336 0,3-2-80 16</inkml:trace>
  <inkml:trace contextRef="#ctx0" brushRef="#br0" timeOffset="32173">15772 818 14735 0,'0'0'640'0,"0"0"160"15,0 0-640-15,0 0-160 0,-6 4 0 0,1 0 0 0,-1 3 2432 0,2 0 448 16,-2 2 80-16,2 1 32 0,2-1-1600 0,-1 1-320 16,1 1-64-16,2-1-16 0,0 0-336 0,2 0-64 15,2-2-16-15,0 1 0 0,2-2-64 0,0-1-32 16,3 1 0-16,0-2 0 0,-1-2-32 0,1-3 0 16,1-3 0-16,1-1 0 0,1-3 304 0,-1-1 48 15,-2-3 16-15,0-3 0 16,0-1-240-16,-4-1-32 0,1-2-16 0,-3 1 0 0,0 2-240 0,-3 2-48 15,-2 1-16-15,-1 1 0 0,-1 2-32 0,-3 2 0 0,-3 2 0 16,0 2 0-16,1 1-192 0,-1 4 0 0,-1 2 0 0,0 1 0 31,0 3-448-31,2 3 0 0,0 2 16 0,1 3 0 16,0 1-2000-16,2 2-384 0,0 0-96 0</inkml:trace>
  <inkml:trace contextRef="#ctx0" brushRef="#br0" timeOffset="32519.42">15041 1334 23039 0,'-17'-4'2048'0,"9"3"-1648"15,1 2-400-15,0-1 0 0,-1 1 1136 0,1 0 144 0,2 0 16 16,5-1 16-16,0 0 304 0,0 0 64 15,0 0 16-15,4 5 0 0,4-2-864 0,3 0-160 16,4 1-32-16,6-2-16 16,3-1-128-16,6-1-32 0,4-1 0 0,4-3 0 0,1-2-16 0,3-2-16 0,1-1 0 0,1 1 0 15,1 0 0-15,1 0 0 16,-2 2 0-16,-1 1 0 0,-2 0-208 0,-4 0-32 16,-3 1-16-16,-4-1 0 0,-4 2-176 0,-4 1 0 15,-4 0 144-15,-3 1-144 0,-1 0 0 0,-4 1 0 16,-3 0 0-16,-1 2 0 15,-6-2-432-15,3 5-144 0,-2 2-48 0,-2 1 0 16,-2-1-576-16,-3 3-112 0,0 2-32 0,-3 1 0 0,-3 2-2032 0,-4 0-400 0</inkml:trace>
  <inkml:trace contextRef="#ctx0" brushRef="#br0" timeOffset="32850.75">15344 1646 25919 0,'-1'-15'1152'0,"1"9"224"0,0-1-1104 0,1-1-272 15,1 0 0-15,-1-1 0 0,0 1 1792 0,0 2 288 16,0-1 64-16,2 1 16 0,-3 6-784 0,0 0-160 16,0 0-16-16,0 0-16 0,0 0-800 0,0 0-176 15,5 5-16-15,-3 4-16 0,-1 3-176 0,-1 2 0 32,0 1 0-32,-1 3 0 0,-1 1 0 0,-1 2 160 15,-1 3-160-15,0 1 160 0,-1 2 16 0,-1 0 0 16,1 2 0-16,0-1 0 0,1 1-48 0,0-2-128 15,2-4 192-15,2-3-64 0,1-2 80 0,2-4 16 16,-1-2 0-16,2-2 0 0,2-3 288 0,0-2 48 16,2-1 16-16,2-3 0 0,3-2-64 0,1-3-16 0,2 0 0 15,1-3 0-15,3-2-176 0,1 0-16 0,0-2-16 0,2 0 0 16,-1-2-160-16,0 2-128 16,-1 2 144-16,-2-1-144 0,-3 0 0 0,0 2 128 0,-2 1-128 0,-2 2 0 15,-2 1 0-15,0 0-208 0,-1 2 32 0,-3 2 16 16,-6 0-1856-16,0 0-368 15,6 4-80-15</inkml:trace>
  <inkml:trace contextRef="#ctx0" brushRef="#br0" timeOffset="33593.07">16365 1010 24879 0,'0'-7'2208'15,"0"-2"-1760"-15,1-2-448 0,1 0 0 0,1-1 1168 0,2 2 160 16,-2 3 16-16,2-1 16 0,4 1-64 0,-1 1-16 16,2 0 0-16,0 2 0 0,1 1-480 0,1 2-96 15,0 2-32-15,2 1 0 0,-1 1-480 0,-2 4-192 16,-2 3 176-16,-1 3-176 0,-4 2 128 0,0 3-128 16,-1 1 0-16,-5 1 144 0,-2 1-144 0,-1 1 128 15,-2 0-128-15,0 1 128 0,-1 1-128 0,1-2 160 16,-2-3-160-16,3-1 160 0,0-3-32 0,2-1-128 15,2-3 192-15,-2-3-64 0,3-2-128 0,1-6 0 0,0 0 0 0,0 0 0 16,7-1 144-16,2-4 0 16,2-2 0-16,3-4 0 0,1-5 80 0,5-2 16 0,1-6 0 0,2 0 0 15,0-2-240-15,-1-2 0 0,-2 0 0 0,-1 0-160 16,-3 3 160-16,-2 3 0 0,-3 2 0 0,-2 1 128 0,-1 5-128 0,-2 2 0 16,-3 3 0-16,-1 2 0 0,-2 1 256 0,0 6 16 15,0 0 16-15,0 0 0 0,0 0-112 0,-4 3-32 16,-1 4 0-16,0 2 0 0,-1 1-144 0,1 3 0 15,0 1 0-15,2 2 0 0,0-1 128 0,3 1-128 16,0 4 0-16,0-2 128 0,2-2-128 0,1 0 0 16,1-4-192-16,1 0 192 0,1-1 0 0,1 0 0 15,2-1 0-15,-1 1 0 0,1-2 0 0,1-2 0 16,1 0-176-16,5 1 176 16,1-2-832-16,0 0-64 0,3-3-32 0,-1-1-10608 15,-1-2-2128-15</inkml:trace>
  <inkml:trace contextRef="#ctx0" brushRef="#br0" timeOffset="34126.4">17058 506 25791 0,'-2'-4'2304'0,"2"-2"-1856"15,2 1-448-15,0-1 0 0,0 0 736 0,0 0 48 16,1 1 16-16,2-1 0 0,0 1 432 0,3 0 96 16,0 2 16-16,1 0 0 0,0 0-448 0,2 2-64 15,2 1-32-15,0 2 0 0,1 2-336 0,0 1-64 0,2 4-16 0,-4 1 0 16,2 5-96-16,-1 5-32 15,-1 4 0-15,1 3 0 0,-2 1 32 0,-2 4 0 16,0 2 0-16,-1 14 0 0,-5 3 32 0,-2 3 16 16,-4 5 0-16,-5 1 0 0,-3 2-128 0,-2-2-16 0,-2 0-16 0,-1 0 0 15,5-13-48-15,-3 3 0 0,-2 2 0 0,-1-3 0 16,-1-3-128-16,0-1 192 0,-1-3-192 0,-2-2 192 16,-6 4-192-16,-1-6-272 0,1-5 64 15,0-4 16 1,1-4-1328-16,1-4-256 0,0-4-48 0,3-5-14880 0</inkml:trace>
  <inkml:trace contextRef="#ctx0" brushRef="#br0" timeOffset="34588.11">17982 861 22111 0,'0'0'976'0,"-6"-2"208"0,6 2-944 0,0 0-240 0,0 0 0 16,0 0 0-16,-4 5 1552 0,-1-1 272 0,2 0 48 0,1 1 16 0,2-5-688 0,-2 5-144 31,-1 1-32-31,2-1 0 0,-1 1-160 0,2-6-32 0,0 0-16 0,0 0 0 0,0 0 16 0,0 0 16 16,0 0 0-16,0 0 0 15,7 2-48-15,-1-2-16 0,3-2 0 0,-2-3 0 0,-1-2-320 0,1-2-64 16,-1-1-16-16,0-1 0 0,-1 0-192 0,1 0-32 31,-2 1-16-31,0 1 0 0,-1 3-144 0,-1 0 0 16,-2 6 0-16,0 0 128 16,0 0-448-16,0 0-112 0,0 0-16 0,0 0 0 15,0 0-1968-15,-1 8-400 0,0 2-64 0</inkml:trace>
  <inkml:trace contextRef="#ctx0" brushRef="#br0" timeOffset="35041.85">18578 810 21599 0,'0'0'960'0,"0"-6"192"0,-1 0-928 15,-2-2-224-15,-3 0 0 0,-1 0 0 0,1 1 1952 0,-3-1 352 0,-1 1 64 0,-1 4 0 16,-1 1-976-16,-2 1-208 0,-2 2-32 0,0 1-16 15,-3 3-352-15,-1 1-64 0,1 2-16 0,-1 1 0 16,-1 1-192-16,1 1-32 0,-1 1-16 0,2 1 0 16,2 2-320-16,2 1-144 0,2-1 128 0,3 0-128 15,3 1 0-15,1 0 0 0,4 1 0 0,2-2 0 16,2 0 0-16,5-2 0 0,1 0 0 0,5-1 128 16,1-2-128-16,2-1 192 0,2-4-192 0,1-1 192 15,0-3-192-15,2-4 192 0,1-2-192 0,0-3 192 0,-1-3-192 0,0-3 0 16,-1-4 0-16,1-3 0 0,2-1 0 0,-1-3 0 15,-2-2 0-15,-2-2-176 0,0-1 176 0,-1 1 0 16,-3-1 0-16,-1 1-128 0,-3 3 128 0,-2 1 0 0,-3-1 0 0,-2 7 0 16,0 0 240-16,-2 1 80 0,0 3 0 15,-1 1 16-15,-1 0 160 0,-1 4 16 16,-1 2 16-16,-2 0 0 0,0 2-208 0,1 4-64 16,-3 4 0-16,3 4 0 0,0 3-256 0,-1 3 0 15,1 3 0-15,1 3 0 0,0-1-128 0,1 3 128 0,1 2 0 0,1 7-144 16,1-3 144-16,1 0 0 0,2-2 0 0,0 0 0 15,2-1 0-15,0-1 0 0,2-1 0 0,0 0 0 16,0-1-288-16,2-3 32 0,1-1 0 0,1-1 0 31,2 2-1504-31,0-3-288 0,1-1-64 0</inkml:trace>
  <inkml:trace contextRef="#ctx0" brushRef="#br0" timeOffset="35530.41">18963 806 11967 0,'0'-23'528'0,"0"12"112"16,0-3-512-16,1 0-128 0,1-1 0 0,1 2 0 0,1 3 4864 0,0 0 928 15,0 2 192-15,2 0 32 0,1 1-3904 0,1 2-768 16,2-1-176-16,1 3-16 0,2 1-672 0,2 1-128 16,-1 2-32-16,-1 2 0 0,0 4-320 0,2 1 0 0,-4 3 0 0,-1 3 0 15,0 1 0-15,-5 2 128 16,-1-1-128-16,-1 2 0 0,-3 0 0 0,-3 2 0 15,-2 1 0-15,-2 1 128 0,-1-1-128 0,-1 0 128 0,0 0-128 16,1-3 128-16,-2-1-128 0,3-3 0 16,-1-3 0-16,2-2 128 0,1-2-128 0,2-2 0 0,3-5 128 0,0 0-128 15,0 0 128-15,0 0-128 16,0 0 128-16,0 0-128 0,5-5 128 0,3-3-128 0,1-2 160 0,3-2-160 16,1-2 128-16,2-3-128 0,3-2 0 0,2 1 144 0,2-2-144 0,0 0 0 15,0-1 0-15,-2 0-176 0,-1-2 176 16,-2 1 0-16,-3 0 0 0,-1 4 0 0,-2 1 128 0,-3 3 64 15,-2 2 16-15,-3 2 0 0,-2 1 96 0,-1 2 16 16,-1 2 0-16,-2 2 0 0,-3 0-112 0,-1 3-16 16,0 4 0-16,-3 1 0 0,-1 3-192 0,0 2 0 15,-1 2 0-15,0 3 0 0,1 2 0 0,1 0 0 16,0 1 0-16,2 0 0 0,2 0 0 0,1 1 0 16,4 0 0-16,2-1 0 0,2 0 0 0,4-2 0 15,2 1 0-15,2-2 0 0,2-1 0 0,2-2 0 16,2-1 0-16,2-1 144 0,0-3-16 0,2-1 0 31,0-2 0-31,1-1 0 0,1-1-128 0,-1-2 160 0,-2-3-160 0,0 0 160 16,0 0-672-16,-3-2-128 0,0 1-16 0</inkml:trace>
  <inkml:trace contextRef="#ctx0" brushRef="#br0" timeOffset="54477.4">2995 4617 11967 0,'0'0'1072'0,"0"-5"-864"16,-2 0-208-16,1-1 0 0,1 1 960 0,0-1 128 31,0 0 48-31,0-1 0 0,1 1 528 0,-1-1 96 0,0 1 32 0,0 1 0 0,2-1-448 0,-2 6-96 31,0-4-16-31,0 4 0 0,-2-5-144 0,2 5-16 16,0 0-16-16,0 0 0 0,0 0-16 0,0 0 0 16,-7 4 0-16,-2 5 0 0,0 2-560 0,-2 3-112 15,1 4-32-15,-2 1 0 0,-2 3 0 0,1 3 0 16,2 1 0-16,-1 3 0 0,1 0-176 0,3 2-32 0,1-2-128 0,3-2 192 15,2 0-192-15,1-2 0 0,2-2 0 0,2-2 0 16,3-1 0-16,2-3 0 0,-1 1 128 0,3-5-128 16,1-2 0-16,1-2 144 0,3-2-144 0,-1-3 128 15,-1-3 16-15,1-2 0 0,1-3 0 0,0-3 0 16,2-2-16-16,-2-4 0 0,0-4 0 0,0-2 0 16,-1-6-128-16,-1-2 128 0,-2-3-128 0,-1-3 128 15,-2-2-128-15,-2 0 0 0,-1-1 0 0,-3 4 0 16,-3 1 256-16,-1 3-16 0,-3 3-16 0,-1 3 0 15,-2 3-224-15,-2 5 128 0,-2 2-128 0,-2 4 0 0,-2 4 384 0,0 4-32 16,0 3 0-16,0 4 0 0,-3 3-224 0,2 2-128 16,-1 2 128-16,3 1-128 0,1 2 0 0,5-1-128 15,1 0 0-15,2 0 0 0,4 1 128 0,2-2 0 16,2 1 0-16,4-1 0 0,3 0 0 0,3 0 0 16,2 1 0-16,0-4 0 0,1-2 0 0,0-2 0 15,2-1 0-15,1-3 0 0,3-1 0 0,1-2-208 16,-3-1 16-16,2-2 16 15,2-3-1824-15,0-3-368 0,-1-4-80 0</inkml:trace>
  <inkml:trace contextRef="#ctx0" brushRef="#br0" timeOffset="55485.8">3658 4837 16815 0,'0'0'736'0,"-1"-6"160"0,0 1-704 0,1-2-192 15,1 1 0-15,0-1 0 0,2-1 1488 0,-3 1 272 16,0-3 48-16,1 1 16 0,0 1-16 0,1-1 0 0,1 2 0 0,1-1 0 16,1-1-624-16,2 1-128 0,0 3-32 0,1 1 0 15,1 1-448-15,1 2-80 0,0 2-32 0,0 2 0 16,-1 0-144-16,0 3-16 0,-2 2-16 0,-2 2 0 15,1 2 32-15,-4 2 16 0,-2 1 0 0,-1-1 0 16,-1 0-336-16,-2 3 0 16,-2-1 0-16,-2 1 0 0,0-1 0 0,1-1 0 0,-1-2-160 0,0-2 160 0,3-1 0 0,0-3-128 15,2-1 128-15,3-6 0 0,0 0 0 0,0 0 0 16,0 0 0-16,0 0 0 0,0 0 0 0,2-4 0 16,3-4 0-16,2-3 144 0,3-3-144 0,4-3 0 15,0-3 0-15,0-2 0 0,0-3 0 0,1 0-176 31,-1-2 176-31,-1 2-192 0,-2 3 192 0,-1 3 0 0,-2 3 0 0,-3 3-128 0,0 2 128 0,-1 3 176 16,-2 2-48-16,-2 6 0 0,0 0 448 0,0 0 64 16,-1 7 32-16,-2 2 0 0,-1 2-480 0,0 2-192 15,1 1 128-15,1 2-128 0,1 0 0 0,0 2 0 16,1-1 0-16,1 0 0 0,3-1 0 0,2 0 0 16,-1-1 0-16,2-1 0 0,0-1 0 0,2-1 0 15,2-2 0-15,0-2-176 16,1-1-496-16,3-3-96 0,0-3-32 0,1-1 0 15,2-2-1856-15,1-1-368 0,1-3-80 0</inkml:trace>
  <inkml:trace contextRef="#ctx0" brushRef="#br0" timeOffset="55737.87">4262 4521 26719 0,'0'0'1184'16,"-4"-3"240"-16,-4-3-1136 0,2 2-288 0,0 1 0 0,6 3 0 0,0 0 1856 0,0 0 304 0,0 0 64 0,0 0 16 15,0 0-1472-15,2 5-304 0,3 4-48 0,0 1-16 16,2 2-128-16,2 2-16 0,0 4-16 0,1-1 0 0,-1 3 0 0,0 1 0 16,0 2 0-16,-3 2 0 15,0 4-112-15,-5 0 0 0,-2 0-128 0,-2 2 192 0,-4 2-192 0,-2-2 144 16,-2-1-144-16,-2-1 128 0,-4-1-128 0,-1-2 160 16,-3 1-160-16,-1-3 160 15,-1-1-864-15,-1-2-192 0,-3-2-16 0,2-3-16 16,0 1-1104-16,-1-1-208 0,0-3-64 0</inkml:trace>
  <inkml:trace contextRef="#ctx0" brushRef="#br0" timeOffset="56024.35">3625 4585 30463 0,'0'0'1344'0,"-4"-5"288"0,-2 2-1312 0,1 0-320 0,-1 0 0 0,0 0 0 0,-2 3 496 0,0 1 16 32,0 3 16-32,-2 2 0 0,-2 2 496 0,-2 3 80 0,2 3 32 0,0 4 0 15,0 1-528-15,0 4-96 0,1 4-32 0,2 3 0 0,-1 4-320 16,3-1-160-16,0 0 160 0,5 1-160 16,0 0 128-16,3-1-128 15,2 0 0-15,4-1 144 0,1-1-144 0,5-1 0 16,1-3 0-16,3 0 0 0,2-3 0 0,3-2 0 15,2-4 0-15,4-1 0 16,2-3-1248-16,5-3-224 0,7-2-64 0,0-6-8960 16,2-4-1808-16</inkml:trace>
  <inkml:trace contextRef="#ctx0" brushRef="#br0" timeOffset="59724.18">4921 4874 19343 0,'0'0'1728'0,"-4"-2"-1392"0,4 2-336 0,0 0 0 0,-4-2 2016 0,4 2 336 16,0 0 64-16,0 0 16 0,0 0-768 0,0 0-160 16,0 0-32-16,6-2 0 0,3 0-576 0,1 1-128 15,2 0-32-15,0 0 0 0,3 1-288 0,2 0-48 16,0 0-16-16,-1 0 0 16,0 0-224-16,1 0-160 0,-2 0 192 0,1 1-192 15,-2-1-192-15,0 1-160 0,-2 0-32 0,-2 1 0 31,-2 0-2816-31,-2 0-560 0</inkml:trace>
  <inkml:trace contextRef="#ctx0" brushRef="#br0" timeOffset="59882.42">4850 5051 35935 0,'0'0'3200'0,"0"0"-2560"16,0 0-512-16,0 0-128 0,0 0 816 0,0 0 144 16,0 0 16-16,0 0 16 0,0 0-576 0,7 2-112 15,1 0-32-15,2-1 0 0,2-1-32 0,1 0-16 16,2 0 0-16,1 0 0 0,3 0-224 0,1-1 0 15,-1-1 128-15,3 1-128 16,0 0-1600-16,1 0-384 0,1 0-64 0,0-1-14288 16</inkml:trace>
  <inkml:trace contextRef="#ctx0" brushRef="#br0" timeOffset="60671.9">6699 4742 27071 0,'0'0'1200'0,"-1"-6"240"0,1-1-1152 0,-5 0-288 16,0 1 0-16,-1-1 0 0,2 2 688 0,4 5 80 0,-2-7 0 0,2 7 16 15,-6-3 384-15,6 3 80 0,-6 1 16 0,-1 2 0 16,0 3-496-16,0 2-80 15,0 6-32-15,-4 2 0 0,0 3-416 0,0 3-96 0,-1 2-16 0,2 1 0 16,2 1-128-16,4-1 192 0,-3-1-192 0,3 0 192 16,1-1-192-16,2-2 0 0,2 0 0 0,3-1 0 0,3-1 192 15,0-3-32-15,3-3-16 0,1 0 0 16,1-4 48-16,2-1 16 0,0-2 0 0,1-3 0 0,3-1 48 0,-2-2 16 16,2-2 0-16,1-4 0 0,-2-2-32 0,2-2-16 15,1-3 0-15,0-4 0 0,-1-3-96 0,0-3 0 16,-2-2-128-16,0-3 192 0,-1-1-192 0,-1-3 176 15,-4-2-176-15,-2 1 160 0,-4 1-160 0,-4 0 160 16,-2 4-160-16,-3 2 160 0,-4 2 0 0,-3 2 0 16,-2 3 0-16,-5 3 0 0,0 5 144 0,-2 3 16 15,-1 3 16-15,-1 4 0 0,-2 4-208 0,1 2-128 16,1 4 160-16,1 1-160 0,2 1 192 0,3 0-64 16,1 1-128-16,3 1 192 0,2 0-192 0,3 3-160 15,1-3 32-15,4 0 0 0,3 0 128 0,2 0 0 16,1 1 0-16,0-2 0 0,3-2 0 0,1-2 0 0,2 0 0 15,1-1 0-15,1-1 0 0,3 0 0 0,2-3 0 0,1-1 0 16,-2-1-240-16,2 1-112 0,1-1-32 16,0 0 0-1,2-1-400-15,1 1-96 0,0 0-16 0,1 0 0 16,-1 1-2704-16,2 0-560 0</inkml:trace>
  <inkml:trace contextRef="#ctx0" brushRef="#br0" timeOffset="61097.53">7260 5123 31327 0,'0'0'2784'0,"-5"1"-2224"0,-1 0-560 0,0 1 0 0,1 3 1168 0,-2 1 128 16,-1 2 32-16,1 3 0 0,-2 1-800 0,0 2-144 0,-3 3-48 0,2-1 0 15,-2 2 80-15,0 1 16 16,1 3 0-16,1-2 0 0,-1 2-304 0,1-1-128 15,1-2 128-15,3-1-128 0,-2-3 0 0,3-1 128 16,0 0-128-16,2-3 0 0,1-3 176 0,1 0-48 0,-2-1-128 0,3-7 192 16,0 0 0-16,0 0-16 15,0 0 0-15,0 0 0 0,1-7 0 0,2-2 0 0,-1-4 0 0,3-2 0 32,2-5-176-32,2-2 0 0,-3-6 0 0,4-1-176 0,0-4 176 0,2 1 0 0,0 1-144 0,2 2 144 0,-2 2 0 0,-1 5 0 15,-1 3 0-15,-1 4 0 0,-1 3 0 16,1 2 240-16,-1 3-48 0,-2 4 0 0,1 2 32 0,-1 2 0 15,-6-1 0-15,6 8 0 16,-1 1 48-16,0 2 16 0,-1 2 0 0,1 1 0 0,-1 1-288 0,0 3 160 16,0 1-160-16,-1-1 128 0,0 0-128 0,2-1 0 15,-2 1 0-15,0 0 0 0,1-3 0 0,0 0 0 16,0 0 0-16,0-2 0 0,-2-1-288 16,0-2-96-16,0-1 0 0,-1-2-16 15,1-1-1792-15,-2-6-368 0,0 0-64 0,0 0 0 0</inkml:trace>
  <inkml:trace contextRef="#ctx0" brushRef="#br0" timeOffset="61255.89">7117 5333 32255 0,'0'0'1424'0,"-6"0"304"0,0 0-1392 0,1 0-336 16,5 0 0-16,0 0 0 0,0 0 1152 0,0 0 144 16,0 0 48-16,0 0 0 0,0 0-816 0,8 2-144 0,1-2-48 0,3 0 0 31,3 0-176-31,4-1-32 0,1-1-128 0,2-2 192 31,2 1-1984-31,-1-1-384 0,24-7-96 0,-3 2-16 0</inkml:trace>
  <inkml:trace contextRef="#ctx0" brushRef="#br0" timeOffset="63155.24">8480 4704 13823 0,'-6'-10'608'0,"6"10"128"0,-1-6-592 0,0 0-144 16,-1-2 0-16,0 1 0 0,-1 1 2976 0,1-1 560 16,1-1 112-16,0 2 32 0,0 0-1264 0,0 1-256 15,-1 0-48-15,2 5-16 0,0 0-688 0,0 0-144 16,0 0-32-16,0 0 0 0,-2 6-624 0,1 3-128 16,0 1-32-16,0 2 0 15,0 2-192-15,1 3-32 0,-2 1-16 0,1 2 0 0,-1 0-208 0,0 2 128 16,1-2-128-16,0-1 0 0,0 1 128 0,0 0-128 15,1-1 0-15,0-2 0 0,0-1-128 0,1-1-128 16,0-1-32-16,0 0 0 16,-1-2-1632-16,0-1-320 0,0 0-64 0,0-2-13440 0</inkml:trace>
  <inkml:trace contextRef="#ctx0" brushRef="#br0" timeOffset="63312.61">8197 4943 20271 0,'-13'-12'1792'0,"7"8"-1424"0,1 0-368 0,1 0 0 16,1 0 3904-16,3 4 704 0,0 0 128 0,0-6 48 15,2 1-3312-15,3 0-640 16,1 2-144-16,4 0-32 0,2-2-208 0,4 2-32 0,2 0-16 0,3 1 0 16,2-1-224-16,2 1-48 15,0-1-128-15,2-1 192 16,1-2-640-16,-1 1-128 0,1 0-16 0,-1 0-11392 0,1-1-2288 0</inkml:trace>
  <inkml:trace contextRef="#ctx0" brushRef="#br0" timeOffset="63777.12">9850 4630 30399 0,'-1'-10'1344'0,"1"10"288"0,0 0-1312 0,-3-4-320 0,3 4 0 0,0 0 0 0,0 0 832 0,0 0 80 32,0 0 32-32,0 0 0 0,-6 6-176 0,2 2-48 15,1 1 0-15,0 2 0 0,1 1-464 0,1 1-80 0,2 2-32 0,0 3 0 0,-1 2-144 0,3 0 0 31,-1 1 0-31,0-3 0 0,0 1 0 0,0 0 0 0,2-1 0 0,-3-1 0 32,0-2-1472-32,2 0-240 0,-1-2-32 0,1-1-12848 0</inkml:trace>
  <inkml:trace contextRef="#ctx0" brushRef="#br0" timeOffset="64037.11">9477 5180 14735 0,'-17'-1'640'0,"11"2"160"0,1 1-640 0,5-2-160 32,0 0 0-32,0 0 0 0,0 0 4688 0,0 0 912 0,0 0 176 0,4 3 48 0,3 1-3904 0,5-2-784 0,4 0-160 0,6-1-16 15,6 0-224-15,5-1-32 0,4-1-16 0,5-1 0 16,2-1-288-16,2-2-48 0,2 0-16 0,0-2 0 31,1 1-192-31,1 0-144 0,1 1 192 0,-1-1-192 16,0 1 0-16,-5 1 0 0,-6-1 0 0,-2 2 0 0,-3 0-128 0,-8 3-144 15,-3-1-32-15,-4 1 0 16,-4 1-384-16,-3 2-80 16,-4-2 0-16,-8-1-16 0,1 5-368 0,-2 3-64 0,-2 1 0 0,-3 2-16 15,-2 1-1344-15,-3 3-272 0,-4 2-48 0</inkml:trace>
  <inkml:trace contextRef="#ctx0" brushRef="#br0" timeOffset="64351.82">9691 5632 27871 0,'-8'-15'1232'0,"7"8"256"0,1-1-1184 0,0 0-304 15,-2-2 0-15,2 0 0 0,1 0 1408 0,0 0 240 16,-1-1 32-16,2 2 16 0,-1 1-48 0,3 3-16 16,-2 1 0-16,-2 4 0 0,0 0-768 0,0 0-160 15,0 0-16-15,0 0-16 0,0 8-368 0,-1 3-80 0,0 3-16 0,-2 3 0 16,0 4-208-16,0 2 0 0,-1 1 128 0,1 3-128 15,-3 0 0-15,0 2 0 16,1-1 0-16,1 1 0 0,3-4 0 0,1 1 0 16,1 0 0-16,3-2 0 0,0-2 0 0,3-1 0 0,0-2 0 15,3-3 0-15,0-2 128 0,1-3-128 0,0-3 176 0,2-1-176 0,4-2 256 0,-2 0-48 16,2-4-16-16,1-2 0 0,2-2-192 0,2-3 0 16,1-2-192-16,0-2 192 15,0-2-576-15,1-3 0 0,0-3 0 16,0 1 0-16,-2 0-1600 0,-1 1-320 0,-2 0-64 0,-2 2-8256 15,-1 1-1664-15</inkml:trace>
  <inkml:trace contextRef="#ctx0" brushRef="#br0" timeOffset="64556.18">9725 5562 34095 0,'0'0'3024'0,"0"0"-2416"15,0 0-480-15,3-6-128 0,2 2 0 0,0-1-208 16,3 1 48-16,1 1 16 0,0-1 464 0,4 1 80 16,1 0 32-16,2 1 0 0,0-1-288 0,1 1-144 0,2 0 160 0,-1 1-160 31,-2 0-1040-31,2 1-304 0,-4 0-64 0,0 1-12928 0</inkml:trace>
  <inkml:trace contextRef="#ctx0" brushRef="#br0" timeOffset="64745.48">9623 5779 33167 0,'0'0'2944'0,"0"0"-2352"0,-5-3-464 0,5 3-128 15,0-4 1088-15,0-2 208 0,1 2 48 0,1-2 0 16,4 2-704-16,4 1-128 0,4 2-16 0,3-2-16 16,1 1-128-16,5-1-32 0,1 0 0 0,0-1 0 0,-1 2-320 0,0 0 0 15,1-1 0-15,0 0 128 16,2 0-1408-16,-1 1-256 0,1 0-64 0,1-1-9568 15,-2 1-1904-15</inkml:trace>
  <inkml:trace contextRef="#ctx0" brushRef="#br0" timeOffset="64950">10398 5463 21183 0,'0'0'1888'0,"0"0"-1504"15,-2-7-384-15,0 0 0 0,2 7 3680 0,0 0 672 0,0 0 128 0,0 0 16 16,0 0-2896-16,0 0-592 0,0 0-112 0,-4 6-32 15,1 2-288-15,1 3-48 16,1 4-16-16,1 2 0 0,-2 0-128 0,0 4-16 0,1 2-16 0,1 1 0 16,-1 2-176-16,0-1-48 0,1-1 0 0,0 3 0 15,2-2-128-15,-1 0 0 0,-1-1 0 0,2 1 128 16,-1-5-128-16,0 0-176 0,0-1 48 0,2-3 0 16,-1-1-592-16,-1-3-112 15,1-1-32-15,-1-2-11584 0,-1-3-2320 0</inkml:trace>
  <inkml:trace contextRef="#ctx0" brushRef="#br0" timeOffset="65139.36">10228 5628 36863 0,'-8'-8'3264'0,"0"-1"-2608"16,2-1-528-16,1 0-128 0,2 2 672 0,2-1 96 16,1 1 32-16,2 0 0 0,3 1-192 0,2-1-32 15,3 0-16-15,3 2 0 0,3 0-560 0,1 2 0 16,2-1 0-16,3 2 0 0,-1 0 0 0,1 2 0 0,-1 2 0 0,0 1 0 31,-2 0-640-31,0 3-48 0,-4 1 0 0,0 2 0 16,-3 0-2528-16,-4 0-512 0,-2 4-112 0</inkml:trace>
  <inkml:trace contextRef="#ctx0" brushRef="#br0" timeOffset="65312.44">10103 5959 40431 0,'0'0'1792'0,"0"0"368"0,-4-2-1728 0,4 2-432 0,0 0 0 0,0 0 0 15,0 0 272-15,10 0-16 0,0 0-16 0,4 1 0 16,5 0 240-16,3 1 48 0,1 0 16 0,2 0 0 16,3 1-224-16,1-2-64 0,1 0 0 0,0-1 0 15,0-1-256-15,0 0 0 0,1-2 0 0,1-1-144 16,0 0-2288-16,0-2-464 0</inkml:trace>
  <inkml:trace contextRef="#ctx0" brushRef="#br0" timeOffset="66448.17">11868 4060 22111 0,'0'0'1968'0,"0"0"-1584"0,4-4-384 0,-4 4 0 0,-3-5 1808 0,1 2 288 0,-1 0 48 0,3 3 16 0,5-4-1376 0,-5 4-272 16,0 0-48-16,0 0-16 0,0 0 64 0,-5-5 0 16,-1 3 0-16,-2 1 0 15,-1 2-320-15,-1 1-48 16,-1 1-16-16,-2 1 0 0,-1 0-128 0,-1 0 0 15,-1 1 0-15,-1 1 0 0,-1 3 0 0,0 1 0 16,1-4 0-16,0 0 0 0,1 1 0 0,0-1 0 16,1 0 0-16,-3-2 128 0,2 1-128 0,-1-1 0 15,1-1 0-15,-1 1 0 0,1-2 256 0,0 0-16 0,3 0-16 0,0 0 0 16,2 0 96-16,1 0 32 16,0-1 0-16,1 1 0 0,3-1 64 0,1 0 16 15,2 1 0-15,-2 0 0 0,5-2-16 0,0 0 0 16,0 0 0-16,0 0 0 0,0 0-96 0,0 0-32 0,0 0 0 15,-5 3 0-15,5-3-32 0,-3 4 0 0,0 1 0 16,3-5 0-16,-3 5-80 0,1 2-32 16,0 0 0-16,0 0 0 0,0-1-144 0,-1 0 0 0,2 1 144 0,0 0-144 15,0 3 128-15,0 1-128 0,1 1 128 0,0 2-128 16,0 1 128-16,0 3-128 0,0-2 160 0,0 3-160 16,0 1 160-16,-1 2-160 0,0 2 160 0,1 3-160 15,-3 2 176-15,0 4-176 0,1 3 192 0,0 4-192 16,0 1 128-16,0 1-128 0,0 4 0 0,1 1 0 0,0 5 0 0,0-2 0 15,1 2 0-15,0 1 0 0,0-1 0 0,0 0 0 16,0 0 0-16,0-2 0 0,0 1 0 0,0-3 0 16,-1 0 0-16,0-2 0 0,-1-1 176 0,0-3-176 15,-1-4 160-15,1 0-160 0,-1-4 272 0,1-2-32 16,-1-3-16-16,1 0 0 0,1-5-16 0,0-1 0 16,1 0 0-16,0-2 0 0,2-4 16 0,0-3 0 15,1-1 0-15,1-1 0 0,-1-2 0 0,2-2 0 16,0-1 0-16,0-2 0 0,1 1-16 0,1-2 0 15,-1-1 0-15,2 0 0 0,1-1-208 0,1 0 144 0,0-2-144 0,3 0 128 16,0 1-128-16,4-2 0 16,0-1 0-16,2 0 0 0,0-2 0 0,2 2 0 0,-2-2 0 0,1-1 0 15,0 3-320-15,0-2-32 0,-2-1-16 16,1 3 0 0,0-1-1168-16,-2-1-224 0,0 1-48 0,-2 1-16 15,2 0-1184-15,-1 0-224 0</inkml:trace>
  <inkml:trace contextRef="#ctx0" brushRef="#br0" timeOffset="67390.53">11938 4692 23775 0,'0'0'1056'0,"0"0"224"0,0 0-1024 0,0 0-256 0,0 0 0 0,-4 1 0 16,-2-1 1424-16,6 0 240 0,-5 0 64 0,5 0 0 15,0 0-112-15,0 0-16 0,0 0 0 0,0 0 0 0,0 0-624 0,9 2-128 16,2 0-16-16,2-1-16 0,2 0-112 0,4-1-32 16,1 0 0-16,1 0 0 0,-1-1-224 0,4-1-64 15,-2-1 0-15,1-1 0 0,-1 1-192 0,-1 0-64 16,-2-2 0-16,1 2 0 0,-1 0-128 0,-3 1 0 16,-1-1 144-16,-2 1-144 0,-2 0 0 0,-2 0 144 15,-3 1-144-15,-6 1 0 0,0 0 144 0,0 0-144 16,0 0 0-16,0 0 144 0,0 0-320 0,0 0-64 15,0 0-16-15,0 0 0 16,0 0-560 0,0 0-112-16,-5 1-32 0,-1 1 0 0,6-2-2816 0,-5 2-576 0</inkml:trace>
  <inkml:trace contextRef="#ctx0" brushRef="#br0" timeOffset="68287.75">13069 4431 26719 0,'0'0'2368'0,"-3"-3"-1888"0,-2 0-480 0,5 3 0 16,0 0 1440-16,0 0 192 0,-5 0 32 0,0 3 16 15,1 2-896-15,1 3-176 0,-1 1-32 0,1 2-16 16,1 1-80-16,0 2-16 0,-1 2 0 0,2 2 0 15,0 1-112-15,0 1-32 0,-1-1 0 0,1 0 0 16,-1-1-96-16,1-2-32 16,1-2 0-16,-3 0 0 0,2-3 80 0,0-1 16 0,0-3 0 0,1 0 0 0,0-7 32 0,0 0 16 15,0 0 0-15,0 0 0 0,0 0 0 0,0 0 0 16,0 0 0-16,0 0 0 0,1-7 48 0,4-3 16 16,-3-4 0-16,2-4 0 0,2-5-208 0,0-2-32 15,1-2-16-15,1-2 0 0,0-1-144 0,1 1 0 16,0 0 0-16,-1 3 128 0,-2 1-128 15,1 6 0-15,-2 2 0 0,2 4 128 0,0 2 32 0,-2 3 0 16,1 4 0-16,-6 4 0 0,6 0-16 0,1 3 0 16,-2 3 0-16,1 1 0 0,-1 3-16 0,1 3 0 15,-1 2 0-15,1 1 0 0,-1 3-128 0,1 2 0 0,-1-1 0 0,1 2 0 16,-3 1 0-16,3 0 0 16,-1-1 0-16,1-1 0 0,0-2 0 0,1-1 0 15,-2-3 0 1,1-2 0-16,-1-4 0 0,2-1 0 0,-1-2 128 0,1-3-128 15,0-2 0-15,-1-1 0 0,2-2 0 0,0-4 128 0,0-2-128 0,2-5 0 0,1-3 0 0,0-4 0 32,3-3 0-32,-3-3 0 0,2-2 0 0,0 0 0 0,0-2 0 15,-1 1 0-15,-2 1 0 0,0 3 128 0,-1 2-128 0,-1 4 0 0,-3 2 0 0,-1 4 128 0,0 2 160 0,-1 3 32 16,0 3 0-16,-3 5 0 16,0 0-64-16,0 0 0 15,5 5 0-15,-2 4 0 0,-1 2-128 0,0 3-128 16,1 3 192-16,-1 0-192 0,0 3 0 0,0 2 0 15,0 1 0-15,0 1 0 0,-2 1 0 0,2 0 0 16,-1 1-160-16,0 1 160 16,0-2-576-16,1-2 0 0,2-2 0 0,-1-1 0 15,0-3-1216-15,2-1-256 0,0-3-32 0,3-2-10272 16,1-2-2048-16</inkml:trace>
  <inkml:trace contextRef="#ctx0" brushRef="#br0" timeOffset="68555.03">13682 4673 26719 0,'-1'6'2368'0,"-4"2"-1888"0,2 1-480 0,0 2 0 16,-1 1 928-16,2 1 96 0,0 0 0 0,0 1 16 16,2 1 240-16,0-2 64 15,1 0 0-15,1 1 0 0,2-1-528 0,2 0-112 16,2-2 0-16,0-1-16 0,1 0-272 0,2-4-48 16,1 0-16-16,4-3 0 0,-2-2-48 0,1-1-16 0,1-3 0 0,-1-2 0 0,-1-4-96 0,0-3 0 15,0-3-16-15,-2-2 0 16,-1-4 48-16,-2 0 16 0,-4-2 0 0,-1 2 0 15,-3 1 16-15,-3 3 0 0,-3 0 0 0,0 4 0 16,-3 1 256-16,-1 2 48 0,-1 2 16 0,0 4 0 16,-1 2-304-16,0 2-48 0,-2 0-16 0,1 3 0 15,-1 2-336-15,2 2-80 0,1 1-16 0,1 0 0 16,0 2-1232 0,3 1-240-16,1 0-48 0,3 0-16 0,1-1-1504 0,1 0-320 0</inkml:trace>
  <inkml:trace contextRef="#ctx0" brushRef="#br0" timeOffset="69215.39">14113 4435 25567 0,'0'0'1136'0,"-1"-6"224"0,1-2-1088 0,1-1-272 0,0 0 0 0,1 2 0 0,0-1 1232 0,3 0 192 16,0 1 48-16,2 0 0 0,1 0-240 0,0 2-32 15,2 2-16-15,1 0 0 0,1 2-496 0,0 1-112 16,1 1 0-16,-1 3-16 0,-1 1-256 0,0 4-48 16,-1 0-16-16,-2 2 0 0,-1 1 16 0,-2 2 0 15,-1 2 0-15,-3 1 0 0,-2 2-256 0,-3 1 176 16,-1 1-176-16,-2 1 160 0,-1 1-160 0,-2 0-192 16,0-2 32-16,0-3 16 0,1-2 0 0,1-2 0 15,2-2 0-15,1-2 0 0,3-3 144 0,2-7 0 16,0 0 0-16,0 0 128 0,0 0-128 0,7-1 176 0,3-3-176 0,2-2 192 15,2-5-192-15,3-4 0 16,1-2 144-16,2-3-144 0,1-4 0 0,0-2 0 16,0-1 0-16,0-2 128 0,-3 1-128 0,1 0 0 15,-1 2 0-15,-4 3 0 0,-2 1 0 0,-1 3 176 16,-3 4-176-16,-3 3 192 0,-1 2 304 0,-2 2 64 0,-1 1 16 0,-1 7 0 16,0 0 64-16,0 0 0 0,-6 1 16 15,0 3 0-15,-2 1-448 0,0 4-80 0,0 1-128 16,0 2 176-16,0 2-176 0,2 2 0 0,0-1 0 0,2 2 0 15,-1 0 0-15,3 1 128 0,1-2-128 0,1 1 0 0,2-2 160 0,1 1-160 16,2-2 192-16,0-1-192 16,3 0 256-16,1-2-64 0,1-1-16 0,1-1 0 0,0-1-176 0,1-3 0 15,0 0 144-15,1-2-144 16,1-3-336-16,2 1-144 16,-2-1-32-16,3-1 0 0,-1-1-2016 0,2-4-416 0,17-6-64 0,-10 0-32 0</inkml:trace>
  <inkml:trace contextRef="#ctx0" brushRef="#br0" timeOffset="78139.73">15233 4589 20271 0,'-6'0'1792'0,"0"0"-1424"0,0-1-368 0,1 1 0 16,-1 0 1072-16,1 0 144 0,-1 0 16 0,6 0 16 15,-4 1 368-15,4-1 80 0,0 0 16 0,0 0 0 16,0 0-736-16,0 0-144 0,0 0-16 0,7 5-16 15,4-1-288-15,4-1-48 0,1 0-16 0,3-1 0 16,2-1 0-16,2-1-16 0,2 0 0 0,3-1 0 16,0-1-128-16,1-1-32 0,-1 1 0 0,1 0 0 15,-1 0-96-15,-3-2-32 0,-1 1 0 0,-3 0 0 0,-3 1-144 16,-3-1 0-16,-5 1 0 0,-1 0 128 0,-9 2 16 16,0 0 0-16,0 0 0 0,0 0 0 0,-4-3-144 0,-1-1 0 15,-3 2 0-15,-1 0-176 31,-2-1-272-31,1 2-64 0,2 1-16 0,2 0 0 0,6 0-1024 0,0 0-208 0,0 0-32 0,0 0-12848 0</inkml:trace>
  <inkml:trace contextRef="#ctx0" brushRef="#br0" timeOffset="78864.39">16396 4294 23903 0,'-1'-9'1056'0,"1"9"224"0,0-6-1024 0,0 1-256 15,0-1 0-15,0 2 0 0,0 4 960 0,0 0 128 0,0 0 48 0,0 0 0 0,0 0 144 0,0 0 48 16,0 0 0-16,-2 6 0 0,0 3-560 0,0 2-96 16,0 2-32-16,0 2 0 0,1-1-640 0,0 1 0 15,0 2 0-15,0 0 0 0,0 2 0 0,0-1 0 16,0-1 224-16,0 0-64 0,0-2 32 0,-1-1 0 15,1 0 0-15,0-3 0 0,0-3-32 0,1-1 0 16,0-7 0-16,0 0 0 0,0 0 368 0,0 0 80 0,0 0 16 0,0 0 0 16,2-7-176-16,2-4-48 0,-1-1 0 0,1-3 0 15,1-7-176-15,1-2-32 16,1-3-16-16,1-2 0 0,0-4-176 0,2-1 0 16,0-2 144-16,1 1-144 0,0 1 128 0,-1 2-128 15,-1 4 128-15,0 3-128 0,-2 6 128 0,1 2-128 0,-1 3 160 0,-1 4-160 16,1 2 320-16,-2 4-48 15,-5 4 0-15,6 1 0 0,-1 2-272 0,1 4 0 0,-1 3 0 16,1 3 0-16,-1 3 0 0,0 5 0 0,-2 2-144 0,0 3 144 16,2 0 0-16,-1 2 0 0,0 0 0 0,0-1-128 0,-2-2 128 0,3-1 0 15,-1-2 0-15,0-2 0 0,2-3 0 0,0-1 0 16,0-3 0-16,-2-1 128 0,1-3-128 0,-1-4 0 16,1-1 0-16,0-3 0 15,1-3 0-15,0-4 192 0,3-2 0 0,0-3-16 0,0-3-32 0,3-3 0 16,2-3 0-16,0-3 0 15,-1-2-144-15,1-2 192 0,0-1-192 0,0 2 192 0,-1 1-192 0,1 2 192 16,-2 1-192-16,-1 3 192 0,-1 5-192 0,-2 3 0 16,-1 2 0-16,0 3 128 0,-3 3 0 0,-4 3-128 15,0 0 192-15,3 7-64 0,1 1-128 0,-2 5 0 0,-1 2 0 0,-1 3-176 16,0 0 176-16,1 1-160 0,-2 1 160 0,0 1-160 16,1 0-144-16,0 1-16 15,1-3-16-15,1 0 0 16,0-1-336-16,3-1-64 0,0-1-16 0,3-2 0 15,0-1-2432-15,3-2-480 0,2-2-112 0</inkml:trace>
  <inkml:trace contextRef="#ctx0" brushRef="#br0" timeOffset="79131.56">17185 4287 21183 0,'0'0'1888'0,"0"0"-1504"16,-5 4-384-16,0 4 0 15,1 3 1088-15,-1 0 160 0,0 0 32 0,-1 2 0 0,2 0-640 0,-1 2-112 16,0-1-16-16,3 0-16 0,1 2 272 0,1-1 64 15,1 1 16-15,1-1 0 0,1-3-224 0,2-1-48 16,0 0-16-16,2-2 0 0,0-3 96 0,1-1 32 16,3-3 0-16,1-3 0 0,1-5 32 0,0 1 16 15,1-3 0-15,1-3 0 0,0-3 96 0,-1-3 0 16,0-1 16-16,0-2 0 0,-3-1-304 0,-3 0-64 16,-1 0-16-16,-4 1 0 0,-2 3-112 0,-3 1-32 0,-2 2 0 15,-3 3 0-15,-2 2-160 0,-2 4-32 16,-2 1-128-16,-1 4 192 15,0 5-560-15,-3 2-112 0,-2 4-32 0,2 4 0 16,-1 2-1504-16,2 4-304 0,-1 2-64 0,2 3-13984 0</inkml:trace>
  <inkml:trace contextRef="#ctx0" brushRef="#br0" timeOffset="79555.1">16390 4907 14735 0,'0'0'1312'0,"-6"0"-1056"16,6 0-256-16,-4 2 0 0,-2-2 2448 0,6 0 432 16,0 0 96-16,0 0 16 0,0 0-752 0,0 0-160 15,0 0-32-15,0 0 0 0,0 0-832 0,7 1-192 16,2 1-16-16,3-1-16 0,3-1-160 0,5 0-16 16,3-1-16-16,6-2 0 0,4 0-112 0,0 0-32 15,2-3 0-15,1 0 0 0,2-1-256 0,2 0-48 16,2 2-16-16,2 1 0 0,1-1-176 0,0 1-32 0,1 0-128 0,-5 0 192 15,-3 1-192-15,-4-1 0 16,-3 2 128-16,-4 0-128 0,-2 0 0 0,-4 1 0 16,-3 0 0-16,-3 1 0 0,-3 1-240 0,-2 1-80 0,-3 1-32 0,-7-3 0 31,0 0-576-31,2 8-112 0,-2 0-32 0,-2 0 0 16,-4 2-2080-16,-1 1-432 0,-3 0-64 0</inkml:trace>
  <inkml:trace contextRef="#ctx0" brushRef="#br0" timeOffset="79934.07">16773 5232 11055 0,'0'0'480'0,"1"-6"112"0,-2-3-464 0,1 1-128 15,1-1 0-15,0 0 0 0,0 0 4848 0,1 1 944 16,-1 1 192-16,1 1 32 0,2 1-3648 0,-4 5-720 15,0 0-160-15,0 0-16 0,0 0-960 0,0 0-176 16,0 0-32-16,2 5-16 0,1 4-288 0,-1 3 0 16,-2 2 0-16,0 3 0 0,-1 1 0 0,0 2 0 15,-2 2 0-15,1 2 0 0,-4 0 192 0,3 1-192 0,1 1 192 0,0 0-192 16,-2-3 176-16,2-1-176 16,1 0 160-16,1-1-160 0,0-3 160 0,1-1-160 0,0-3 160 0,1-2-160 15,3-1 480-15,0-2 0 0,3-2 0 0,1-3 0 16,1-1 16-16,2 0 0 0,2-3 0 0,3-1 0 15,1 1-48-15,3-3-16 0,0-1 0 16,2 0 0-16,0-1-224 0,0 1-32 0,0-1-16 0,1 1 0 16,-4 0-160-16,0-1 0 0,-1 2 0 0,-5 0 0 15,2-1 0-15,-3 2-224 0,-2 0 32 0,-1 0 0 32,-1-1-1264-32,-2 2-240 0,0 0-48 0,1 0-10544 0,0 1-2112 0</inkml:trace>
  <inkml:trace contextRef="#ctx0" brushRef="#br0" timeOffset="80720.6">17770 4576 26719 0,'-1'-13'1184'0,"1"7"240"0,1 0-1136 0,3-3-288 16,0 0 0-16,3 1 0 0,0 1 992 0,3 1 144 15,2 0 16-15,2 0 16 0,1 3 48 0,0 2 0 16,0 1 0-16,-1 2 0 0,0 2-656 0,-1 3-128 16,0 4-32-16,-2 1 0 0,-4 3-240 0,-1 3-160 0,-2 1 192 0,-3 1-192 15,-3 0 192-15,-2 2-192 0,-1-1 192 0,-2 1-192 16,-3 3 0-16,0-3 0 15,0-2 0-15,0-1-192 0,-1-5 192 0,2-1-176 16,0-5 176-16,4-1-160 0,0-2 288 0,5-5 48 16,0 0 16-16,0 0 0 0,0 0 224 0,0 0 48 0,6-7 16 0,5-3 0 0,2-2-208 0,3-5-32 15,1-4-16-15,3-1 0 0,1-2-224 0,-1-1 144 16,-2-2-144-16,0 2 128 0,-2 1-128 16,-1 3 0-16,-3 3 0 0,-2 4 0 15,-3 3 0-15,-1 3 160 0,-2 2-16 0,-4 6 0 16,0 0 240-16,0 0 32 15,0 0 16-15,-5 6 0 0,-3 3-272 0,0 3-160 0,1 3 192 0,-2 0-192 0,0 3 0 0,3 0 0 16,0 1 0-16,2 0 0 0,-1-1 0 0,3 1 0 16,2 0 0-16,1-2 0 0,1-1 0 0,3-1 0 15,2-2 0-15,2-2 0 0,2-1-144 0,2-3 16 16,2-2 0-16,1-1 0 16,2-2-512-16,3-1-80 0,1-2-32 0,2-1 0 15,2-3-2576-15,3-2-528 0</inkml:trace>
  <inkml:trace contextRef="#ctx0" brushRef="#br0" timeOffset="81036.36">18324 4221 32943 0,'-6'-18'1456'0,"6"10"304"0,1-1-1408 0,1-2-352 0,2-2 0 0,0 2 0 16,3 2 208-16,0 0-16 0,1 0-16 0,2 2 0 31,2 2 288-31,0 0 64 0,0 3 16 0,0 2 0 0,1 1-160 0,-2 3-48 16,-3 0 0-16,0 3 0 0,-2 0-336 0,-3 3 144 15,-2 2-144-15,-1 2 0 0,-2 0 144 0,-3 1-144 0,-2 3 0 0,-2-1 144 0,-2 0-16 0,0-1-128 16,0 0 192-16,0-2-64 0,1-2 224 0,1 0 32 16,-1-4 16-16,4-1 0 0,1-2 256 0,2 0 48 15,3-5 16-15,0 0 0 0,0 0-272 0,0 0-48 16,8 2-16-16,2-1 0 0,2 0-208 0,2 0-48 15,2-2-128-15,2-1 192 0,0-2-192 0,1 1 0 32,1 0 0-32,1 0 0 15,1-1-400-15,-1 3-128 0,-2 0-32 0,-1 1 0 16,0 0-1936-16,0 1-384 0,-2-1-64 0</inkml:trace>
  <inkml:trace contextRef="#ctx0" brushRef="#br0" timeOffset="82090.17">18986 3519 6447 0,'0'0'576'0,"0"0"-576"0,0 0 0 0,0 0 0 15,0 0 2112-15,0 0 320 0,-3-3 64 0,3 3 16 16,0 0-592-16,-5-1-128 0,5 1-32 0,0 0 0 16,-4-3-320-16,4 3-64 0,0 0-16 0,0 0 0 15,0 0-224-15,0 0-48 0,0 0-16 0,0 0 0 0,0 0-192 0,0 0-48 16,3-5 0-16,1-1 0 0,1 3-288 0,0 0-64 15,2-1-16-15,1 1 0 0,2 0-176 0,1 1-32 16,1-2-16-16,-1 2 0 0,2 0-48 0,1 1-16 16,2 0 0-16,-1 0 0 0,0 0 16 0,1 1 16 15,-1 0 0-15,-1 1 0 0,0 0-16 0,-1 0 0 16,-2 0 0-16,0 1 0 0,-1 1-64 0,-3 0 0 16,0-1-128-16,-1 2 192 0,-2 2-192 0,-1-1 176 15,-3-5-176-15,4 8 160 0,-2 0-160 0,0 0 128 16,-1 2-128-16,1-1 128 0,-2 1-128 0,1 1 128 15,-1 0-128-15,-1 1 128 0,1 1 64 0,-2 3 0 16,0 1 0-16,0 2 0 0,-1 1 32 0,0 0 16 16,-1-1 0-16,-1 2 0 0,0 0 0 0,0 3 0 15,1 2 0-15,1 0 0 0,-1 2-240 0,1 0 144 16,0 3-144-16,1 1 128 0,1 1-128 0,-1 2 0 16,1 3 0-16,1 0 0 0,1 1 0 0,2 2 0 0,-2 1 0 0,2 1 0 15,1 0 0-15,1 1 0 16,-2-1 0-16,2 2 0 0,-1 1 0 0,1 1 192 0,1-1-192 0,-2-2 192 15,0 0-192-15,2 0 0 16,-4-4-160-16,2 1 160 0,-2-4 0 0,0 1 0 0,-1-1 0 0,0 1 0 0,0-2 0 0,1-1 160 16,-1-1-160-16,0-1 128 0,0 0-128 0,0-1 128 15,0 0-128-15,1-2 128 0,0-2-128 0,1 0 160 16,-1-2-160-16,0-1 160 0,0-1-160 0,-1-4 192 16,2 0-192-16,-3-1 192 0,-3 0-48 0,2-3 0 15,0-3 0-15,-1 1 0 0,-1-2 16 0,-3-1 0 16,0-1 0-16,-3-2 0 0,-1 1 64 0,-1 0 16 15,-1-2 0-15,-1-1 0 0,-1 0 48 0,1-2 16 16,0 0 0-16,0 1 0 16,0-2-112-16,-1 0-32 0,2 0 0 0,0-1 0 0,0-1-160 0,0 0 128 0,1 0-128 0,-1 0 128 15,-1-1-128-15,-1 1 0 16,1-1 0-16,0 0 128 16,0 0-464-16,1 0-112 0,0 1 0 0,0 1-16 15,-2-1-2448-15,1-1-480 0,-1 0-112 0</inkml:trace>
  <inkml:trace contextRef="#ctx0" brushRef="#br0" timeOffset="84232.12">16261 5480 11055 0,'0'0'976'0,"0"0"-784"15,0 0-192-15,0 0 0 0,0 0 1184 0,0 0 192 16,-1-4 32-16,1 4 16 0,0-6 176 0,0 1 16 16,-1-1 16-16,1 0 0 0,1-1-400 0,0 1-80 15,-1-1 0-15,2-1-16 0,2 1-144 0,0-1-32 0,0-2 0 0,3 1 0 16,2 0-128-16,1 1-16 15,0-2-16-15,1 1 0 0,0 0-336 0,1 1-64 16,0 3-16-16,0 0 0 0,-1 2-16 0,0 2-16 16,-2 3 0-16,-2 3 0 0,0 1-160 0,-3 3-16 15,0 2-16-15,-2 4 0 0,-2 3-160 0,-3 2 128 0,-2 3-128 0,0 3 128 16,-3 2-128-16,-2 2 160 0,-2 0-160 0,0 2 160 16,0-1-160-16,-4 0 0 0,2 0 144 0,1-4-144 15,2-2 0-15,1-1 0 0,2-6 0 16,2-2 128-16,0-3-128 0,2-2 144 0,1-3-144 0,0-3 160 15,3-5 320-15,0 0 64 0,0 0 16 0,0 0 0 16,6-1 144-16,3-2 16 0,3-3 16 0,1 1 0 16,2-2-368-16,5 0-80 0,2 0-16 0,5-1 0 0,1 0-272 0,2 3 0 15,1-2 128-15,-2 2-128 0,1 0 0 0,-2 1 0 16,-2 0 0-16,-5 0 0 0,-2 1 0 0,-2 1 0 16,-1 1 0-16,-3 1-144 31,-1 2-1184-31,-4 0-224 0,-2-1-48 0,-6-1-9968 0,0 0-1984 0</inkml:trace>
  <inkml:trace contextRef="#ctx0" brushRef="#br0" timeOffset="97059.65">3166 7141 16575 0,'0'0'1472'0,"0"0"-1168"16,0 0-304-16,0 0 0 0,0 0 704 0,0 0 64 0,0 0 32 0,0 0 0 15,0 0 400-15,0 0 80 16,0 0 0-16,-3-3 16 0,0-1 96 0,0-2 16 16,-2-1 0-16,2 1 0 0,0-1-448 0,-1 1-64 0,0-2-32 0,-1 0 0 15,-1 1-224-15,1-1-32 16,0 0-16-16,-1 0 0 0,-3 2-96 0,0-1-32 15,-1 2 0-15,0 0 0 0,-1 1-80 0,0 2 0 0,1 0-16 0,0 2 0 16,-3 3-64-16,1 2-16 0,-1 3 0 0,1 2 0 16,0 1-288-16,0 2 0 0,-2 1 0 0,3 2 0 15,1-1 0-15,2 1-144 0,0 0 144 0,2-2-128 16,3 1 128-16,3-1-160 0,0-1 160 0,0-1-160 16,3-1 160-16,1-2 0 0,0-1 0 0,2-2 0 15,1 0 128-15,1-2 48 0,-1-1 16 0,0-2 0 16,1-2-192-16,0-2 192 0,-1-1-192 0,0-3 192 0,0-1 0 0,-1-2 16 15,1-1 0-15,1-3 0 0,-1-2-16 16,1-4-16-16,1-3 0 0,-2-3 0 16,1-2-176-16,0 0 160 0,0-3-160 0,-2 2 160 0,1 2-160 0,-1 2 0 15,1 2 0-15,-2 4 128 0,1-1 160 0,-5 4 32 16,0 4 0-16,2 2 0 0,-1 3 176 0,-1 1 32 16,-1 6 16-16,0 0 0 0,0 0-272 0,0 0-48 15,0 0-16-15,-3 8 0 0,3 1-208 0,-2 3 0 16,0 1 0-16,1 2 0 0,1 3-128 0,0 1 128 15,0-1 0-15,0 2 0 0,1 0-128 0,0 0 128 0,0 1 0 0,1 0 0 16,0-2-176-16,0 1 176 16,1-1-160-16,0-2 160 15,1 1-448-15,-1-4 0 0,1 0 0 0,2-2 0 16,-1-2-576-16,1-2-128 0,2 0 0 0,-1-4-16 16,2-1-1968-16,0-3-400 0,1-4-80 0</inkml:trace>
  <inkml:trace contextRef="#ctx0" brushRef="#br0" timeOffset="97438.07">3338 6977 14735 0,'0'-4'1312'0,"-1"-2"-1056"0,-1 0-256 0,0 0 0 16,1 2 2944-16,1 4 544 0,0 0 96 0,0 0 32 16,0 0-1552-16,0 0-304 0,0 0-64 0,0 0-16 15,0 0-800-15,0 8-176 0,0 3-16 0,1 2-16 0,0 1-336 0,0 2-64 16,-1 0-16-16,2 2 0 0,0-1-128 0,1 1-128 16,0-1 144-16,1 1-144 0,2-1 128 0,0-1-128 15,0-2 0-15,0 1 144 0,1-2-144 16,1-1 0-16,1-2 144 0,-1-2-144 0,0-3 160 0,0-2-32 15,1-2-128-15,-2-2 192 0,2-1-16 0,0-2-16 16,0-2 0-16,-1-3 0 0,1-3 0 0,0-1 0 16,-1-3 0-16,-1-3 0 0,1-2-160 0,-1 0 192 15,-1 2-192-15,0 1 192 0,-3 0-192 0,-1 3 0 0,-1 0 144 0,-1 3-144 16,-1 1 192-16,0 3-16 16,-2 1-16-16,0 3 0 0,-1 1 64 0,4 3 16 15,0 0 0-15,-5 5 0 0,0-1-240 0,1 2 0 16,1-1 0-16,1 2 0 0,0 0-160 0,2 1 160 0,2 0-128 0,0-2 128 15,1 1 0-15,-3-7-160 0,6 6 160 0,0-2 0 16,2-1 0-16,0-1 0 0,-1 0 0 16,3-2 0-16,-1 0-208 0,2-3-48 0,1 0 0 0,1-2 0 31,0-3-1632-31,2-1-336 0,-1-2-64 0</inkml:trace>
  <inkml:trace contextRef="#ctx0" brushRef="#br0" timeOffset="97800.31">2883 7542 18431 0,'-23'0'816'0,"14"1"160"0,-1 0-784 0,1 0-192 16,-1 0 0-16,3 1 0 0,0 0 2880 0,0 1 512 16,7-3 128-16,0 0 0 0,0 0-1520 0,0 0-304 15,0 0-64-15,0 0-16 0,10 4-816 0,5-1-160 16,3 0-48-16,5-2 0 0,5-2-112 0,2-3-32 0,2 0 0 0,3-2 0 16,2 0-160-16,5 0-32 15,2 0-16-15,2-1 0 0,5-1-112 0,0 0-128 0,1-2 176 0,-1 1-176 16,-3 0 128-16,-2 2-128 0,-3 2 0 0,-3 1 0 15,-3-1 0-15,-4 3 0 0,-3 0 0 0,-5 2 0 16,-4 0-192-16,-4 2-80 0,-4 1-32 0,-4 2 0 16,-3-2-624-1,-4 2-128-15,-3 4-32 0,-4 1-10368 0,-5 2-2096 0</inkml:trace>
  <inkml:trace contextRef="#ctx0" brushRef="#br0" timeOffset="98289.36">3228 8147 28559 0,'0'0'2544'0,"0"0"-2032"15,0-5-512-15,0 0 0 0,1-1 1440 0,0 0 192 16,-1-2 32-16,0 0 16 0,0-1-736 0,-2 1-160 16,-1-3-16-16,0 0-16 0,-2 0 48 0,0-1 16 31,-1-1 0-31,0 0 0 0,-2 1-336 0,-1 1-64 15,-1 0-16-15,-1 3 0 0,-2 3-16 0,0 2-16 16,0 2 0-16,-3 4 0 0,0 1-208 0,-1 4-32 0,0 3-128 0,-1 2 192 16,2 4-192-16,0-1 0 0,2 2-144 0,0 0 144 15,0 1-176-15,2 1 176 0,2-1-192 0,3-1 192 16,1 0 0-16,4-2 176 0,2-1 0 0,2-3 0 16,3-1-176-16,0-2 0 0,2-2 0 0,1-1 0 15,2-2 0-15,1 0 0 0,0-3 0 0,3-2 0 0,1-4 0 0,0-1 0 16,2-3 0-16,-1-3 0 0,1-3 0 15,0-3 0-15,2-4 0 0,-1-4 0 0,-1-1 0 16,1-3 0-16,-3-2 0 0,0 0 0 0,-3-1 0 16,-2 1 0-16,-3 3 0 0,-1 0 0 0,-4 5 0 0,-1 3 0 15,-1 3 224-15,-1 3-64 0,-1 1 112 0,-1 2 32 16,-1 3 0-16,0 2 0 0,-2 3 16 0,2 2 16 16,0 1 0-16,4 1 0 0,-6 3-336 0,2 2 0 15,0 1 0-15,0 3 0 0,1 1 0 0,0 2 144 16,2 3-144-16,0 2 0 0,1 0 0 0,0 2-272 0,1 0 16 0,2 0 16 15,-1 1 240-15,1 1 0 0,0 1 0 0,0-1 0 16,1 0 0-16,-1 0 0 0,1-3-128 0,0 2 128 31,0-1-512-31,2 0-64 0,-1-2-16 0,2 0 0 16,0-2-1696-16,0-2-336 0,2-1-64 0,0-2-13776 0</inkml:trace>
  <inkml:trace contextRef="#ctx0" brushRef="#br0" timeOffset="98738.06">3426 8063 13823 0,'0'-9'1216'0,"2"-2"-960"0,-2-1-256 0,3 0 0 15,-1 0 4288-15,1 1 832 0,2 1 144 0,0 1 48 16,2 0-3104-16,0 3-608 0,1 0-128 0,1 3-32 16,1 1-736-16,1 2-128 0,1 1-48 0,0 3 0 0,-1 3-240 0,0 2-48 15,-1 1-16-15,-1 2 0 0,-2 1-32 0,0 1 0 16,-2 1 0-16,0 1 0 0,-3 2-192 0,-1-1 0 15,-1 2 0-15,-2 0 0 0,-1-3 0 0,-2 1-192 16,2-1 192-16,0-2-160 0,-1-1 160 0,2-5 0 16,1-1 0-16,1-7 0 0,0 0 0 0,0 0 0 15,0 0 0-15,0 0 176 0,0 0 96 0,7-4 32 16,-1-4 0-16,3-3 0 0,2-3-304 0,2-5 0 16,2-4 0-16,0-3 0 15,0 0-336-15,4 0-80 0,0-1-16 0,-2 3 0 0,-2 2 272 0,-3 3 160 0,-2 4-192 16,-2 3 192-16,-4 3 0 0,-2 4 304 0,-2 5-48 0,0 0 0 15,0 0 192-15,-3 4 16 16,-4 3 16-16,-1 2 0 0,1 5-304 0,-1 1-176 0,0 2 192 0,1 1-192 16,0 1 144-16,1-1-144 0,2-1 0 0,1 1 144 15,-1 0-144-15,3 0 0 0,1-3 0 0,1 0 0 16,2-2 0-16,1-1 0 0,2-2 0 0,0-2 0 0,1-4 0 0,3 0 0 16,3-1 0-16,2-2-176 15,4-3-592-15,3-4-112 16,3-3-16-16,4-4-17504 0</inkml:trace>
  <inkml:trace contextRef="#ctx0" brushRef="#br0" timeOffset="99264.25">4601 7269 36111 0,'0'0'1600'0,"0"0"320"0,0 0-1536 0,0 0-384 16,0 0 0-16,0 0 0 0,0 0 416 0,6-3 0 16,1-2 0-16,1 1 0 0,3 0 256 0,3 2 48 0,5-1 16 0,1 0 0 15,2-1-448-15,0 2-96 0,2-1 0 0,-1 0-16 16,-1-1-176-16,-1 2 0 15,-2 1 0-15,-1 0 0 16,1 1-1296-16,-4 0-304 0,-2 1-48 0,-4 0-9472 16,-1 1-1888-16</inkml:trace>
  <inkml:trace contextRef="#ctx0" brushRef="#br0" timeOffset="99439.11">4640 7416 39743 0,'0'0'1760'0,"-7"0"352"15,3 0-1680-15,4 0-432 16,0 0 0-16,0 0 0 0,0 0 384 0,0 0-16 0,0 0 0 15,0 0 0-15,0 0 160 0,0 0 48 0,7 4 0 0,4-2 0 16,2 0-320-16,4-1-64 0,2-1-16 0,0 0 0 16,1 0-176-16,0-1 0 0,0 0 0 0,0-1 0 15,1-1-576 1,-2 0-32-16,4 0-16 0,-3-2 0 0,-2 1-2192 0,-1 1-448 0,0-1-96 16</inkml:trace>
  <inkml:trace contextRef="#ctx0" brushRef="#br0" timeOffset="100460.3">5887 7164 24879 0,'0'0'2208'0,"0"0"-1760"0,0 0-448 0,0 0 0 0,0 0 704 0,0 0 48 31,0 0 16-31,-4 5 0 0,-3 0 432 0,0 3 80 0,1 1 32 0,-2 2 0 16,0 4-352-16,3 3-64 15,-3 0 0-15,2 3-16 0,-2 0-480 0,0 0-80 16,2 1-32-16,1 0 0 0,2-1-112 0,2-1-32 16,1-1 0-16,3-1 0 0,0-2 96 0,2-3 16 15,-1-2 0-15,3-1 0 0,0-1 16 0,3-3 16 16,1-1 0-16,3-2 0 0,-1-2-96 0,1-2 0 15,1-2-16-15,2-3 0 0,-1-3-48 0,1-2-128 16,1-2 192-16,-2-3-64 0,4-3-128 0,-4-2 0 16,1-2 0-16,-3-2 0 0,-2-3 0 0,-2 1 0 0,-2-1 0 0,-3 2 0 15,-2 1 0-15,-5 3 0 16,0 3 0-16,-3 1 0 0,-4 2 192 0,-3 1 16 0,-4 1 0 0,0 4 0 16,-3 5 80-16,1 1 16 0,-3 3 0 15,0 2 0-15,0 4-304 0,1 0 160 0,0 2-160 0,3 2 128 16,1-1-128-16,3 3 0 0,2-1 0 0,1 0 0 0,2 0 0 0,3 0 0 15,1-1 144-15,1 0-16 0,6-1 32 0,-1 2 16 16,3-1 0-16,2 0 0 0,2-3-48 0,1 2-128 16,2-1 192-16,2-2-64 0,1 0-128 15,2-2 128-15,-1 0-128 0,2-1 128 0,0-2-128 0,0 0 0 16,1-2-192-16,-1-1 192 16,-2-1-544-16,-1-1 16 0,-1 1 0 0,-3-1 0 15,-3 2-1136-15,0-1-208 0,-2-2-48 0,-3 1-14560 0</inkml:trace>
  <inkml:trace contextRef="#ctx0" brushRef="#br0" timeOffset="101216.98">6745 7233 18431 0,'-6'-3'1632'0,"1"-1"-1312"0,-1-2-320 0,3 2 0 15,3 4 1824-15,-1-7 288 0,0 1 64 0,2 0 16 16,-1 0-512-16,1-1-96 16,0 2-32-16,3-1 0 0,0 1-464 0,0 1-80 15,1 1-32-15,1 0 0 0,1 1-448 0,2 0-80 16,0 1-32-16,0 2 0 0,1 3-144 0,0 2-16 16,0 1-16-16,-1 2 0 0,-2 1 48 0,-2 1 16 15,-1 3 0-15,0 1 0 0,-3 1-304 0,-1 0 160 16,-2 2-160-16,-3-1 128 0,1 0-128 0,-2-2 0 0,0 0 0 0,0-2 0 15,3-2 0-15,-1-1 0 16,0-3 0-16,2 0 0 0,0-1 0 0,2-6 0 16,0 0 0-16,0 0 128 0,0 0-128 0,0 0 160 0,4-7-160 0,2-2 160 15,-1-1-160-15,3-2 128 0,-1-1-128 0,2-4 128 0,1-1-128 0,1-3 0 16,0-2 0-16,0 1 0 0,1 1 0 0,-1 1 0 16,-2 1 0-16,-1 3 0 0,-3 3 0 0,1 3 0 15,-1-1 0-15,-1 4 0 0,-4 7 304 0,0 0 80 16,0 0 0-16,0 0 16 0,0 0-128 0,-1 8-16 15,-2 3-16-15,1 0 0 0,-1 2-240 0,1 2 144 16,-2 2-144-16,3 1 128 0,1-1-128 0,1 1 0 16,3-1 0-16,-2 0 0 0,1-2 0 0,2 1 0 15,0-2 0-15,2-2 0 0,-1-1 0 0,2-1 0 16,-2 0-128-16,3-2 128 16,1-3-592-16,1-1-48 0,1-1-16 0,2-2 0 15,-1-2-2032-15,1-4-416 0,2-2-80 0</inkml:trace>
  <inkml:trace contextRef="#ctx0" brushRef="#br0" timeOffset="101452.23">7218 7048 20271 0,'0'0'896'0,"-3"-6"192"0,-2-1-880 0,1 0-208 0,1 1 0 0,-1 0 0 16,4 6 3024-16,0 0 560 0,-1-5 128 0,1 5 0 16,0 0-2192-16,0 0-448 0,0 0-96 0,0 0-16 15,3 8-320-15,3 2-80 0,-1 1-16 0,2 3 0 16,0 4-160-16,-1 2-48 0,1 1 0 0,-2 3 0 0,1 2-80 0,-3 2 0 15,-1 0-16-15,-1 3 0 0,-2 0-80 0,-2 1-16 16,-1 1 0-16,-3-1 0 16,0-1-144-16,-1-1 0 0,-2-1 0 0,-1-3 128 0,-2 0-128 15,-2-3-256-15,1-1 64 0,0-1 16 16,-2-4-224-16,0 0-48 0,-1-3-16 0,-4-1 0 16,-1-1-1792-16,-2-2-368 0,-2-3-64 0</inkml:trace>
  <inkml:trace contextRef="#ctx0" brushRef="#br0" timeOffset="101735.23">6603 6940 23951 0,'-10'-15'2128'0,"7"9"-1696"0,1-1-432 0,-2 2 0 16,0 1 1072-16,-2 0 128 0,2 1 16 0,4 3 16 15,0 0 272-15,-5 1 48 0,-2 2 16 0,0 5 0 16,0 3-288-16,-2 4-64 0,-2 5-16 0,0 4 0 16,0 3-528-16,-1 4-96 0,2 3-32 0,1 3 0 15,1 4-208-15,3 1-32 0,2 1-16 0,3-2 0 16,1 0-160-16,5-2-128 0,4-2 192 0,3-1-192 16,2-2 0-16,1-2 0 0,2-1 0 0,2-6 0 0,0-3-208 0,4-3-160 15,-1-2-16-15,1-5-16 16,1-4-2368-16,3-2-480 0</inkml:trace>
  <inkml:trace contextRef="#ctx0" brushRef="#br0" timeOffset="106084.12">1621 7671 17503 0,'0'0'1552'0,"0"0"-1232"15,0 0-320-15,0 0 0 0,0 0 1472 0,0 0 256 16,0 0 32-16,0 0 16 0,0 0-240 0,0 0-32 16,0 0-16-16,0 0 0 15,0 0-384-15,0 0-80 0,0 0 0 0,9-1-16 0,1-1-96 0,2-1-16 16,1-2 0-16,3 1 0 0,1 0-320 0,3-2-80 15,1 1-16-15,1-2 0 0,0 0-240 0,-1 1-48 16,2 0-16-16,0 1 0 0,1 0-176 0,-1 1 0 0,-2 0 0 0,-1 0 128 16,-2 2-128-16,-2 0 0 0,2 0 0 0,-5 0 128 47,-3 0-576-47,-1 0-112 0,-2 1-16 0,0 0-16 15,-7 1-1520-15,0 0-288 0,0 0-64 0,0 0-16 16,0 0-416-16,0 0-96 0</inkml:trace>
  <inkml:trace contextRef="#ctx0" brushRef="#br0" timeOffset="106335.66">1751 7469 20271 0,'0'0'896'0,"-2"-4"192"0,2 4-880 0,-1-6-208 16,0 1 0-16,1 5 0 0,0-5 1280 0,0 5 192 15,0 0 64-15,0 0 0 0,0 0-32 0,0 0 0 16,0 0 0-16,0 0 0 0,0 0-480 0,0 0-112 15,4 7-16-15,-1 2 0 0,-1 1-240 0,0 2-48 16,-1 2-16-16,-1 2 0 0,0 2-192 0,-1 2-32 16,-1 1-16-16,1 1 0 0,0 1-160 0,0 0-48 15,-1 0 0-15,1-1 0 0,1 0-144 0,0-1 0 16,0-2 0-16,0-1 128 0,-1 1-128 0,1-1 0 0,0-2 0 0,1 0 0 31,-1-2-496-31,0-1 32 0,-1-1 0 0,0-2 0 16,0-1-1632-16,-1-3-320 0,2-6-64 0</inkml:trace>
  <inkml:trace contextRef="#ctx0" brushRef="#br0" timeOffset="106587.38">2040 7377 34783 0,'0'0'1536'0,"0"0"320"0,0 0-1472 0,0 0-384 0,-4 3 0 0,-3 0 0 0,0 1 128 0,-2 1-128 16,-1 3 160-16,-2 3-160 0,-1 2 512 0,-3 2 0 15,0 3 0-15,-2 2 0 0,-2 1-368 0,-1 3-144 16,-1 2 128-16,0 3-128 0,-2 1 0 0,2-1-176 16,1 0 16-16,1-3 0 15,1-2-432-15,1-2-96 0,2-2-16 0,1-2 0 16,2-4 160-16,2-2 32 0,1-2 0 0,2-2 0 16,1-3-1408-16,0 0-288 15,2-3-48-15,5-2-9776 0</inkml:trace>
  <inkml:trace contextRef="#ctx0" brushRef="#br0" timeOffset="106792.05">1572 7608 6447 0,'0'0'272'0,"0"0"80"0,-4-6-352 0,2 2 0 0,2 4 0 0,0 0 0 15,1-6 5280-15,4 2 992 0,0-1 192 0,2 3 32 16,0 0-4176-16,4 2-832 15,3 2-160-15,0 2-48 0,1 0-544 0,3 3-112 0,2 1-32 0,1 3 0 16,2 1-208-16,0 4-64 0,0 1 0 0,0 2 0 0,-1 0-320 0,0 0 0 16,-1-2 0-16,1 0-11136 15,2 0-2288-15</inkml:trace>
  <inkml:trace contextRef="#ctx0" brushRef="#br0" timeOffset="111360.32">4500 8986 4607 0,'0'0'192'0,"0"0"64"0,0 0-256 0,4-4 0 0,3 0 0 0,-2 1 0 16,-2-3 2832-16,-1 2 528 0,-1-1 96 15,-1 0 32-15,1 0-1728 0,0-1-352 16,0 2-64-16,0-1 0 0,-1 1-176 0,1 0-16 0,0-1-16 0,1-1 0 15,-1-1-272-15,-1 7-48 0,2-6-16 0,-2 6 0 16,0 0-128-16,0 0-32 0,3-5 0 0,-3 5 0 16,0 0-96-16,0 0-32 0,0 0 0 0,0 0 0 15,2 7-32-15,-1 1-16 0,-1 3 0 0,0 3 0 0,0 1-256 0,0 4-48 16,-1 3-16-16,1 1 0 0,0 1-16 0,1 0 0 16,2 0 0-16,0 1 0 0,0-1-128 0,2 0 0 0,1 0 0 0,1-2 0 15,1-1 0-15,1-2 0 0,-1-3 0 16,2 0 0-16,0-2 160 0,2-3-160 15,-1-1 192-15,0-2-192 0,0-2 224 0,1-3-64 16,-1 0-16-16,1-3 0 0,1-1 144 0,3-4 32 16,-2-1 0-16,0-4 0 0,0-1-96 0,-1-5-16 15,0-2 0-15,0-3 0 0,-1-4-80 0,0 0 0 16,-2-2-128-16,-1-2 192 0,-2-2-64 0,-2 2-128 16,0-1 176-16,-3 2-176 0,0 3 208 0,-3 3-64 0,-1 2-16 0,-2 4 0 15,0 3 224-15,-1 2 32 0,-2 3 16 0,0 2 0 16,0 3-32-16,0 2-16 0,2 1 0 15,-4 2 0-15,-1 3-352 0,0 1 0 0,2 1 0 16,1 0 0-16,-1 1 0 0,1 0 0 16,3 0-128-16,1-1 128 0,1 1 0 0,2-1 0 0,0-1 0 0,2 1 0 0,0-1 0 0,2 0-160 15,3-1 16-15,-1 0 0 0,2-1 144 0,0-1 0 16,-1 0 0-16,2-1 0 0,1-1-320 0,2-1 32 16,0-1 0-16,3-1 0 15,0 1-352-15,-1-2-64 0,1 0 0 0,-1 0-16 16,-1 1-2448-16,0-1-480 15</inkml:trace>
  <inkml:trace contextRef="#ctx0" brushRef="#br0" timeOffset="112069.48">5451 8971 20271 0,'-5'-7'896'0,"4"4"192"0,1-3-880 0,-2 1-208 15,4-2 0-15,-2 0 0 0,2 0 1760 0,0-1 304 16,-1 0 64-16,3 1 16 0,0-1-656 0,0 2-128 15,1 2-16-15,0 1-16 0,1-1-544 0,0 2-96 16,-6 2-32-16,8 0 0 16,-1 2-208-16,-2 3-32 0,3 1-16 0,-3 3 0 15,0 2 48-15,-2 1 0 0,-1 2 0 0,-1 1 0 0,-1 1-288 0,-1 3-160 32,-1 1 192-32,-1 0-192 0,-1 0 0 0,-1-2 0 15,1-1 0-15,-1-3 0 0,1-1 0 0,0-1 0 0,1-2 0 0,1-1 0 16,1-2 128-16,1-7-128 0,0 0 0 0,0 0 0 15,0 0 0-15,0 0 128 0,0 0-128 0,0 0 0 16,0 0 0-16,8-5 0 0,0-1 0 0,1-4 0 16,0-3 0-16,2-3 0 0,1-1-208 0,1-4 80 15,2-2-48-15,-2-1 0 0,-2 1 0 0,0 1 0 16,-1 3 176-16,-3 0 0 0,-2 1 0 0,-1 4 0 0,1 2 0 16,-2 2 224-16,-1 2-32 0,-2 8 0 0,0-5 160 0,0 5 32 15,0 0 0-15,0 0 0 0,0 0-144 0,-5 5-32 16,-1 3 0-16,2 3 0 0,-2 0-208 0,1 1 0 15,-1 0 0-15,2 1 0 0,0-1 0 0,2 3 128 16,1-1-128-16,1 0 0 0,1 0 0 0,3-1 0 16,1 0 0-16,2-1 0 0,-1 0 0 0,3-1 0 15,1-1 0-15,1-1-160 0,1-1 160 0,0-2 0 16,0-1 0-16,1-1 128 16,2-1-704-16,0-2-128 0,2-1-16 0,-1-1-16 15,2-2-2064-15,-1-1-400 0,0-4-96 0</inkml:trace>
  <inkml:trace contextRef="#ctx0" brushRef="#br0" timeOffset="112360.16">5929 8733 11055 0,'-5'-14'480'0,"3"8"112"0,0 0-464 0,0-2-128 0,0 2 0 0,0 1 0 16,2 5 4528-16,2-5 880 15,-1 0 176-15,-1 5 48 0,0 0-3504 0,0 0-688 0,6-1-144 0,1 1-16 16,-7 0-512-16,8 4-112 0,-1 2-16 0,2 3 0 0,0 0-224 0,0 4-48 15,-1 2-16-15,1 3 0 0,0 1-32 0,0 3-16 16,-4 3 0-16,2 1 0 0,-2 1-64 0,0 2-16 16,-3 1 0-16,-1 1 0 0,-1 0-96 0,-2 0 0 15,-1-1-128-15,-2-3 192 0,0 0-64 0,-3-1 0 16,-2 1-128-16,-1-3 192 0,-1-2-192 0,-2-1 0 16,-2-1 128-16,0-2-128 15,-2 0-336-15,0-1-112 0,-1 1-32 0,0-1 0 16,-1-4-1696-16,2-1-320 0,-2-1-80 0,1-2-12848 0</inkml:trace>
  <inkml:trace contextRef="#ctx0" brushRef="#br0" timeOffset="112684.42">5422 8711 16575 0,'0'0'1472'0,"-5"-3"-1168"0,0-2-304 0,1 2 0 15,-2 1 2160-15,6 2 368 0,-7-1 80 0,1 1 16 16,0 1-704-16,-2 3-144 0,0 1-32 0,-1 1 0 16,0 3-512-16,0 3-96 0,0 2-32 0,1 3 0 15,-1 3-368-15,0-1-80 0,0 3-16 0,2 3 0 16,-2 1-128-16,1 2-16 0,1 0-16 0,2 4 0 0,2 0-208 0,0 0-32 15,3-1-16-15,2-1 0 0,1 1-224 0,2 0 176 16,1-1-176-16,0-2 160 0,2 1-160 0,2-3 0 16,1 0 144-16,2-3-144 0,3-1 0 0,0-2 0 15,2-2 0-15,2-1-128 16,2-4-1328-16,2-2-256 0,2-3-48 0,5-4-9424 0,3-3-1872 0</inkml:trace>
  <inkml:trace contextRef="#ctx0" brushRef="#br0" timeOffset="114363.7">6461 9050 27647 0,'0'0'1216'0,"0"0"256"0,0 0-1168 0,0 0-304 16,0 0 0-16,0 0 0 0,0 0 1936 0,0 0 336 0,0 0 64 0,0 0 16 0,0 0-1056 0,8-2-208 15,0-1-32-15,0 1-16 0,2 0-512 16,1 1-96-16,1-1-32 0,3 1 0 0,-2-1-272 0,2 1-128 16,3 0 128-16,-4 1-128 15,-1-2-320-15,-1 1-128 0,-1 0-48 0,0 0 0 16,-1 1-2192-16,-2 1-432 0,-8-1-80 0</inkml:trace>
  <inkml:trace contextRef="#ctx0" brushRef="#br0" timeOffset="114522.77">6380 9200 35935 0,'-12'-2'1600'0,"12"2"320"0,-7-2-1536 0,7 2-384 16,0 0 0-16,0 0 0 0,0 0 816 0,0 0 80 15,0 0 32-15,0 0 0 16,0 0-272-16,8-1-48 15,-1 0-16-15,4 0 0 0,4-1-240 0,2 0-48 0,4 1-16 0,0 0 0 16,0-1-288-16,2 0 0 16,1-1-208-16,1-2 80 15,0 0-2304-15,-1-2-464 0</inkml:trace>
  <inkml:trace contextRef="#ctx0" brushRef="#br0" timeOffset="116364.61">8270 8713 2751 0,'0'0'128'0,"0"0"16"0,0 0-144 0,3-5 0 0,-1-1 0 15,0 1 0-15,2 0 3360 0,-2 1 640 0,-2 4 128 0,4-6 32 16,-1 2-2112-16,1 0-400 0,-1-1-96 0,-3 5-16 15,0 0-320-15,3-4-64 0,-3 4 0 0,0 0-16 16,4-4-320-16,-4 4-64 0,0 0-16 0,0 0 0 0,0 0-32 0,0 0-16 16,0 0 0-16,0 0 0 0,0 0-176 0,2 7-48 15,-1 2 0-15,0 2 0 0,-1 3-80 0,0 2-32 16,-1 0 0-16,1 2 0 0,0 0 32 0,1 2 0 0,0 1 0 16,2 0 0-16,1 1-96 0,-1-2-16 15,1-2 0-15,2 1 0 0,-1-1-128 0,3-1-16 16,0 0-128-16,0-2 192 0,0 0-192 0,1-2 176 0,0-2-176 0,1-2 160 15,0-2-160-15,-1-1 160 0,-1-2-160 16,1-2 160-16,0-1-160 0,0-1 192 0,-2-1-192 0,1-3 192 16,1-3-192-16,0-3 192 15,-2-2-192-15,2-2 192 0,1-2-192 0,-1-3 160 16,0-2-160-16,0-2 160 0,-1-4-160 0,-1 0 160 0,-2-2-160 16,-3 2 160-16,1-1-160 0,-1 3 128 0,-1 2-128 0,0 1 128 15,0 2-128-15,-1 3 0 0,-1 2 144 0,-1 3-144 0,-2 1 256 0,-1 3 0 16,1 3-16-16,-2 1 0 0,0 0 48 0,0 3 16 15,6 1 0-15,-6 3 0 0,0 2-304 0,-2 1 0 16,4 3 0-16,-1 1 0 16,0 0 0-16,0 0 0 0,2 0 0 0,2 0-144 0,-1 0 144 0,2 0 0 15,0-1 0-15,2 0-128 0,1-1 128 0,0-1 0 16,1-2 0-16,1 1 0 0,0-2 0 0,2 0 0 16,-1 0 0-16,2-2-128 0,0-2-144 0,2 0-32 15,1-2 0-15,1-1 0 31,1 0-336-31,2 0-80 0,2-2-16 0,0 0 0 16,2-1-2800-16,1 1-560 0</inkml:trace>
  <inkml:trace contextRef="#ctx0" brushRef="#br0" timeOffset="116723.28">8854 9023 6447 0,'-12'3'272'0,"5"-1"80"0,-1 0-352 0,2 2 0 0,0 2 0 0,0 0 0 16,-3 3 5472-16,1 1 1024 0,3 1 208 0,-3 0 32 15,2 0-4368-15,2 1-864 0,2 1-176 0,1 1-48 16,2-1-640-16,1 0-128 0,2 1-16 0,3 0-16 16,2-1-224-16,1-1-32 0,0-1-16 0,3-2 0 0,0-2 80 0,0-1 16 15,0-2 0-15,1-2 0 0,-2 0-32 0,1-4 0 16,-1 0 0-16,0-2 0 0,0-4-80 0,-1-2-32 15,-1-1 0-15,-1-1 0 0,-3-1 48 0,0-1 16 16,-2-1 0-16,-1 0 0 0,-2 0 32 0,-2-1 16 16,-2 1 0-16,-3 2 0 0,-2 0 176 0,-1 2 16 15,-2 3 16-15,0 1 0 16,-1 3-128-16,-2 0-32 0,-2 3 0 0,0 2 0 0,-1 3-320 0,3 0-128 16,-1 3 0-16,2 0 0 15,-1 1-432-15,3 1-80 0,3-1 0 0,2-1-16 16,3 1-2080-16,3 0-400 0,2-1-96 0</inkml:trace>
  <inkml:trace contextRef="#ctx0" brushRef="#br0" timeOffset="117227.4">9432 8535 23903 0,'0'0'1056'0,"-2"-7"224"0,2 2-1024 0,0 5-256 16,-1-7 0-16,0 1 0 0,1-1 1856 0,0 7 320 0,0 0 64 0,0 0 0 15,0 0-336-15,0 0-80 16,0 0-16-16,0 0 0 0,0 0-976 0,0 0-192 0,-1 6-32 0,1 2-16 16,-1 3-144-16,0 4-16 0,-2 1-16 0,2 3 0 15,-1 2-112-15,1 2-32 0,0 1 0 0,1 0 0 16,-1 2-272-16,1 0 128 0,0 0-128 0,1 1 0 16,-1-3 0-16,1-1 0 0,0 0 0 0,0-1 0 15,0-2 0-15,0-2 0 0,0-2 0 0,1-1-192 16,-1-1-1184-16,0-2-224 0,0-1-64 0,0-2-10064 15,0-3-2032-15</inkml:trace>
  <inkml:trace contextRef="#ctx0" brushRef="#br0" timeOffset="117448.31">9252 8809 35007 0,'-12'-7'1552'0,"7"4"320"0,2-1-1488 0,1-1-384 15,2 5 0-15,0 0 0 0,0 0 432 0,0 0 16 16,4-3 0-16,3 1 0 0,2-2 128 0,3 1 48 15,3 1 0-15,3 0 0 0,2 1-272 0,0-1-48 16,4 1-16-16,0 0 0 0,0-1-160 0,1 0-128 16,2 0 192-16,-1-1-192 0,0 0 0 0,1 0-352 15,-2-2 48-15,-1 3 16 16,-2-1-672-16,-1 1-144 0,-2 1-32 0,-3 0 0 16,-1-2-2192-16,-3 1-448 0,5-2-96 0,-17 4-16 0</inkml:trace>
  <inkml:trace contextRef="#ctx0" brushRef="#br0" timeOffset="119318.4">10926 8268 20271 0,'0'0'1792'0,"0"0"-1424"16,0 0-368-16,0 0 0 0,0 0 384 0,0 0 16 0,0 0 0 0,0 0 0 16,6-4-80-16,-2 0 0 0,-4 4-16 0,0 0 0 15,3-4 256-15,1-1 48 16,-4 5 16-16,2-5 0 0,-2 5-128 0,1-6-32 0,0 1 0 0,-1-1 0 16,0 1 96-16,-2-1 16 0,1 0 0 0,-1-1 0 15,-1 0-32-15,1 1 0 0,-1-1 0 0,1 1 0 16,-4-2-176-16,2 0-48 0,-1 4 0 0,1-2 0 15,-2 0-16-15,1 0-16 0,1 1 0 0,-3 0 0 16,0 0 16-16,1 1 0 0,-1 1 0 0,-1 1 0 16,1-1 0-16,-1 2 0 15,0 1 0-15,-1 1 0 0,1-1 32 0,-1 1 16 0,0 1 0 0,0 2 0 0,0 2-48 0,2-1-16 16,-2 0 0-16,1 1 0 0,1 3-32 0,-1 1-16 31,0 1 0-31,2 2 0 0,-1 2-96 0,-1 1-16 0,-1 3 0 0,2 4 0 0,0 4 16 0,2 2 0 16,-1 3 0-16,2 2 0 0,-3 2-144 0,2 6 0 15,-1 4 0-15,0 5 0 0,0 2 0 0,1 3 0 0,-1 4 0 0,1 2 0 16,-1 3 0-16,2 1 0 16,0 0 0-16,2 0 0 0,2 1 144 0,0-1-144 15,0-3 160-15,2-3-160 0,1-1 384 0,0-2-32 16,-1-5 0-16,0-1 0 0,0-6-32 0,1-2 0 0,-1-3 0 0,-2-5 0 0,-2-4-96 16,1-3-32-1,-3-5 0-15,1-3 0 0,-1-3 64 0,-2-3 16 0,-2-3 0 0,1-2 0 0,-1-2-16 16,-1-2-16-16,-2-3 0 0,0-2 0 0,-1-1-48 0,0-3 0 15,0-3 0-15,0-1 0 0,0-1-352 0,-2 0-80 16,2-2-16-16,1-2 0 16,0 0-192-16,3 1-32 15,0 1-16-15,1 1 0 0,2 0-1296 0,1 3-256 0,2-1-48 16,2 1-9232-16,1 1-1856 0</inkml:trace>
  <inkml:trace contextRef="#ctx0" brushRef="#br0" timeOffset="119790.77">10276 10389 27647 0,'0'0'1216'0,"-4"7"256"0,-2 2-1168 0,2 2-304 16,-1 0 0-16,0 2 0 0,-1 2 576 0,2-1 64 15,3 1 16-15,-3 2 0 0,3 0 240 0,2-1 32 16,3-2 16-16,-1 0 0 0,3 0-272 0,0-2-48 16,2 0-16-16,2-2 0 0,1-3-160 0,1-1-16 15,1-3-16-15,1-2 0 0,2-2-96 0,-1-1 0 16,-1-4-16-16,0-1 0 0,0-3-48 0,-1-3-16 16,-2-4 0-16,-2-2 0 0,-2-4 208 0,-4 0 32 15,-2-1 16-15,-3 1 0 0,-4 0 272 0,-1 1 48 16,-2 2 16-16,-2 2 0 0,-6 3 64 0,1 2 0 15,-2 2 16-15,2 4 0 0,-3 3-624 0,1 2-128 0,1 2-32 16,-1 2 0-16,1 1-336 0,1 3-80 0,2 0-16 0,1 2 0 31,1 1-1488-31,3 0-288 0,2-1-64 0,5 1-10336 0,2-1-2048 0</inkml:trace>
  <inkml:trace contextRef="#ctx0" brushRef="#br0" timeOffset="120688.25">10388 7456 22175 0,'0'0'976'0,"0"0"208"0,-1-8-944 0,1 0-240 15,-1 2 0-15,2-1 0 0,1 0 960 0,2 0 160 16,0 0 32-16,0 0 0 0,3 1 144 0,2 2 48 16,0 0 0-16,2 2 0 0,-4 1-384 0,3 2-80 0,0 1-16 0,-1 2 0 15,-1 2-320-15,-2 3-64 16,2 2-16-16,-3 2 0 0,0 4-192 0,-2-1-32 16,-2 2-16-16,-1 0 0 0,-2-1-224 0,-1 2 0 15,-2 1 0-15,0-1 0 0,-2 0 0 0,2-1 0 0,-1-3-144 0,1-2 144 16,-1-1 0-16,2-2 0 0,0-2 0 0,2-1 0 15,2-7 0-15,0 0 160 0,0 0-160 0,0 0 192 16,0 0-192-16,8-6 192 0,2-3-192 0,0-1 192 16,3-3-192-16,2-2 0 0,3-4 0 0,2-3 0 0,2-4-176 0,-1-2 48 15,1-3 0-15,-3 2 0 0,-1 0-80 0,0 5-16 16,-7 4 0-16,-3 4 0 16,-2 2 416-16,-3 5 96 0,-1 2 16 0,-2 7 0 15,0 0 368-15,-5 0 80 0,-2 2 16 0,0 5 0 0,-2 3-304 0,0 3-48 16,-1 1-16-16,2 3 0 0,2 0-144 0,0 2-48 15,3 1 0-15,1 0 0 0,1-1-208 0,2 0 144 16,1 0-144-16,4-3 128 0,0 0-128 0,2-2 0 16,0-1 0-16,1-2 0 0,2-1-176 0,0-2-112 15,2-2-32-15,0 0 0 16,1-2-2032-16,1 0-400 0,2-2-96 0</inkml:trace>
  <inkml:trace contextRef="#ctx0" brushRef="#br0" timeOffset="121395.8">11499 8573 13823 0,'-5'-2'1216'0,"-1"-1"-960"0,0 0-256 0,6 3 0 16,0 0 3520-16,-5 0 640 16,-1 2 144-16,-2 2 32 15,-1 3-2752-15,-2 3-560 0,0 2-96 0,-2 2-32 0,1 2-32 0,1 1-16 0,-1 3 0 0,-1 6 0 16,0 1-320-16,4-1-64 0,0 2-16 0,2-2 0 15,3 0-176-15,2-1-32 0,0-1-16 0,2-3 0 16,2-1-16-16,1-2 0 0,1-1 0 0,3-3 0 0,1-2 48 16,0-2 16-16,3-1 0 0,1-3 0 15,2-1-64-15,-1-3-16 0,1-2 0 16,2-2 0-16,1-4-64 0,2 0-128 0,0-4 176 0,-1-2-176 0,0-3 128 16,1-1-128-16,-2-5 0 0,-1-3 0 15,-3-5 0-15,-1 0 0 0,-2-3 0 0,-3 1-144 0,-1 1 144 0,-5 0 0 16,0 1 0-16,-3 1 0 0,-4 2 0 0,0 3 0 15,-3 3 192-15,-1 3-64 0,-5 2 192 0,-1 3 64 16,0 3 0-16,-3 4 0 0,-1 1-144 0,1 4-32 31,-1 3 0-31,0 1 0 0,1 3-48 0,2 1-16 0,-1 3 0 0,4 3 0 0,2 0-144 0,2 1 0 32,2 1 0-32,3-1 0 0,1 0 0 0,3 1 128 0,1-2-128 0,2 2 192 0,3-2-192 0,1 0 0 15,2 0 0-15,2 0 0 0,0-2 0 0,2-1 0 16,1-2 0-16,3-2 0 0,1 0 0 0,3-3 0 0,-1-2-144 0,2-2 144 47,2-1-736-47,0-2-32 0,1-4-16 0,0-1-11696 15,-4-3-2352-15</inkml:trace>
  <inkml:trace contextRef="#ctx0" brushRef="#br0" timeOffset="123417.05">12020 8694 23903 0,'2'-11'1056'0,"-1"6"224"0,1-3-1024 0,-1 1-256 16,1-2 0-16,3 0 0 0,-1 0 784 0,1 0 112 15,-1 2 32-15,1-1 0 0,3 2-48 0,0 3-16 16,-2 2 0-16,2 0 0 0,0 0-192 0,0 1-32 15,0 3-16-15,1 3 0 0,0 1 64 0,-4 3 16 16,1 2 0-16,-2 2 0 0,-1 1-256 0,-2 0-32 16,0 3-16-16,-2 1 0 0,-3 2-224 0,-1-1-48 15,-1 1-128-15,0-1 192 0,-2 1-192 0,0-3 0 16,2-3 0-16,0-1 0 0,0-2 0 0,0-3 0 0,2-2 0 0,0-1 0 16,4-6 0-16,0 0 176 0,0 0-48 0,0 0-128 15,0 0 224-15,0 0-64 0,4-5-16 0,0-3 0 16,2-2 0-16,0-2 0 0,3-2 0 0,1-3 0 15,1-1-144-15,-1-3 0 0,2-2 0 0,0 1 0 16,1 1 0-16,-1 0 0 0,-1 1 0 16,-2 1 0-16,-1 5 0 0,-2 2 0 15,0 2 0-15,-2 4 0 0,-1 0 368 0,-3 6 32 0,0 0 16 0,0 0 0 16,0 0-32-16,-3 8-16 0,-1 2 0 0,0 2 0 16,-3 2-240-16,1 1-128 0,1 2 128 0,-1 2-128 0,2 0 0 15,-1 0 128-15,1-1-128 0,4-2 0 0,0 1 0 0,2-1 0 16,2 0 0-16,1-2 0 0,3-1 0 0,0-1 0 15,0-2 0-15,2-1 0 16,2-2-400-16,3-2-48 0,0-2-16 0,3 0 0 16,0-2-688-16,3-4-144 0,1-1-32 0,3-3-9648 15,0-2-1936-15</inkml:trace>
  <inkml:trace contextRef="#ctx0" brushRef="#br0" timeOffset="123668.8">12563 8515 20271 0,'-11'-14'1792'0,"7"7"-1424"15,-1 1-368-15,1-2 0 0,-1 0 2208 0,1 1 368 16,1-1 80-16,0 1 16 0,1 2-1328 0,1 0-256 16,1 5-48-16,0 0-16 0,0 0-176 0,0 0-32 15,0 0-16-15,7 1 0 0,0 3-416 0,1 2-96 16,-1 4-16-16,-1 3 0 0,0 3 48 0,-1 3 0 0,0 3 0 0,-1 2 0 16,-1 3-16-16,0 2 0 0,-2 1 0 0,-1 1 0 15,-1 2-80-15,-2 3-16 0,1-1 0 0,-3 1 0 16,-2-2-208-16,-1-2 144 0,0-2-144 0,-2-3 128 15,-1 0-128-15,-1-3 0 0,0-2 0 0,-3-3 0 16,1-2-304-16,-1-1 64 0,-2-3 16 0,1-3 0 31,-1-3-544-31,-1-1-128 0,1-3 0 0,-3-2-10320 0,0-3-2064 0</inkml:trace>
  <inkml:trace contextRef="#ctx0" brushRef="#br0" timeOffset="123936.25">11883 8558 17503 0,'-8'-11'768'0,"6"7"176"0,0-2-752 0,0 1-192 16,1-1 0-16,1 6 0 15,0 0 1872-15,0 0 352 0,0 0 64 0,0 0 16 0,0 0-832 0,0 0-176 16,-6 2-16-16,0 5-16 0,-1 3-144 0,-1 4-32 16,2 4 0-16,-2 3 0 0,-1 2-144 0,0 3-48 0,2 3 0 0,-1 3 0 15,1 0-368-15,2 2-80 16,1 0 0-16,0 0-16 0,3 0-176 0,3 0-16 15,1-1-16-15,1-1 0 0,1-2-96 0,3-3 0 0,1-2-128 0,1-1 192 16,1-2-192-16,2-3 128 0,1-1-128 0,2-3 0 31,0-1-320-31,3-3-144 0,3-3-48 0,2-3 0 16,1-5-2256-16,3-4-464 0</inkml:trace>
  <inkml:trace contextRef="#ctx0" brushRef="#br0" timeOffset="125399.79">13162 8644 20271 0,'0'0'1792'0,"0"0"-1424"0,0 0-368 0,0 0 0 15,-3 4 1040-15,0 1 144 0,0-1 32 0,0 0 0 16,2 1-16-16,-2 0 0 0,1 0 0 0,0 1 0 15,0 0-272-15,2-6-48 0,-1 5-16 0,1-5 0 16,0 6-288-16,0-6-64 0,0 0-16 0,0 0 0 16,0 0-112-16,0 0-32 0,0 0 0 0,0 0 0 15,0 0-32-15,0 0-16 0,8 0 0 0,-2-2 0 16,-1-2-16-16,1 0 0 0,-2-2 0 0,0 0 0 16,1-1-144-16,-1 1-16 0,1-1-128 0,-2 2 192 0,-1-1-192 0,-2 6 0 15,0 0 128-15,0 0-128 0,0 0 256 0,0 0 16 16,0 0 0-16,0 0 0 0,0 0-48 0,0 0-16 15,0 0 0-15,0 0 0 0,0 0-208 0,0 0 0 16,0 0 0-16,0 0 0 16,0 0-560-16,0 0 0 0,0 0 0 0,0 7-10768 15,0-7-2144-15</inkml:trace>
  <inkml:trace contextRef="#ctx0" brushRef="#br0" timeOffset="125935.7">14039 8696 28559 0,'0'0'1264'0,"-3"-6"272"0,-3-1-1232 0,1 1-304 16,-1-1 0-16,1 0 0 0,-2-2-304 0,1 0-112 0,-1 0-32 0,-1 0 0 15,0 2 1184-15,-2-1 224 0,0-1 64 0,-1 3 0 0,-1-1-224 0,-3 3-32 16,-1-1-16-16,-2 3 0 0,0 1-208 0,-3 1-32 15,-2 1-16-15,-1 2 0 0,2-1 0 0,0 4 0 16,2 1 0-16,0 0 0 0,2 3-32 0,2 1 0 16,0 0 0-16,3 0 0 0,2 0-256 0,2 0-48 15,3 2-16-15,1-1 0 16,2 2-144-16,3 0 0 0,0-1 0 0,2 0 0 0,3-2 0 0,1 0 0 16,2-1 0-16,2-1 0 0,1-1-192 0,0-2 192 15,2 0-192-15,2-2 192 0,1-2-304 0,1-2 64 16,3-2 16-16,0-2 0 0,1-3 224 0,0-3-176 0,-1-3 176 0,-1-3-160 15,1-4 160-15,-1-3 0 16,1-3 0-16,-4-2 0 0,0-5 0 0,-2 1 0 0,-2-1 0 0,0 0 0 16,-1-1 0-16,-2 1 256 0,-1 2-64 0,-6 2-16 15,-3 2 464-15,0 2 80 0,-4 2 32 0,1 4 0 16,-1 3 80-16,1 4 32 0,0 4 0 0,-1 1 0 16,1 1-416-16,-1 3-96 15,1 2-16-15,-2 3 0 0,1 4-336 0,1 3 0 0,-1 3 0 0,1 4 0 16,0 3 0-16,1 4 0 0,1 1 0 0,0 3-128 15,1 0 128-15,0 2-128 0,1-1 128 16,1 1-128-16,1-1 128 0,1 1 0 16,0-1 0-16,2-3 0 0,0-2-160 0,2-1 160 0,1-2-192 0,-1-2 192 15,2 0-672 1,1-1-32-16,0-2 0 0,1-2 0 0,0-2-1984 0,1-2-384 0,1-2-96 16</inkml:trace>
  <inkml:trace contextRef="#ctx0" brushRef="#br0" timeOffset="126456.4">14280 8569 24879 0,'4'-15'1088'0,"-1"7"256"0,0-1-1088 0,0 0-256 0,2 2 0 0,0-2 0 16,3 0 1488-16,0 1 240 15,0 3 64-15,2-2 0 0,0 1-384 0,0 1-80 16,0 2-16-16,1 2 0 0,1 1-768 0,0 1-160 0,-1 1-16 0,1 3-16 15,1 0-144-15,0 3-16 0,-5 2-16 0,0 2 0 16,0 1 96-16,-4 1 32 16,1 2 0-16,-2 0 0 0,-1 2-160 0,-3-1-16 15,-2 1-128-15,-2 0 192 0,0-2-192 0,-1 1 0 16,1-2 0-16,-1-2 0 0,1-1 0 0,0-1 0 16,2-2 0-16,1-1 0 0,0-3 128 0,2-5-128 0,0 0 0 15,0 0 0-15,0 0 128 0,0 0-128 0,0 0 0 0,0 0 0 16,6-5 0-16,2-3-336 0,1-2 48 0,2-2 16 0,-2-1-80 0,2-4-16 15,1-2 0-15,1-3 0 16,1-4 64-16,0 1 16 0,1 1 0 0,-2 0 0 16,0 0 288-16,-2 2-192 0,-2 3 192 0,-1 2-160 0,-3 3 480 15,0 3 80-15,-3 1 32 0,0 3 0 0,-2 7 208 0,0 0 32 16,0 0 16-16,0 0 0 0,-7 1-352 0,0 4-64 16,-2 1-16-16,0 3 0 0,-1 1-128 0,1 2-128 15,2 3 192-15,-2 0-192 0,2 3 192 0,2-1-192 16,0 2 192-16,3 0-192 0,1-1 160 0,2 1-160 0,1-1 128 0,3-2-128 15,-1-1 176-15,3 0-48 32,0-2-128-32,3 0 192 0,2-1-192 0,3-1 176 0,-2-2-176 0,2-1 160 0,2-3-160 0,2 0 0 15,0-2-160-15,2 0 160 16,1-3-464-16,1-1 0 0,-2-1 0 0,-1 0 0 0,-2-2-1488 0,-2 0-288 0,0 0-64 16,-3-1-13488-16</inkml:trace>
  <inkml:trace contextRef="#ctx0" brushRef="#br0" timeOffset="151305.51">19032 7351 5519 0,'0'0'496'0,"0"0"-496"15,0 0 0-15,0 0 0 0,0 0 1776 0,0 0 256 16,0 0 48-16,0 0 16 0,0 0-512 0,0 0-112 0,0 0 0 0,0 0-16 15,0 0-336-15,0 0-64 16,1-5-16-16,0 0 0 0,-1 1-192 0,0 0-32 16,1-2-16-16,-1 2 0 0,0 4-32 0,4-5 0 15,-3 1 0-15,-1 4 0 0,2-4-304 0,-2 4-64 16,2-5-16-16,-2 5 0 16,0 0 32-16,0 0 0 0,0 0 0 0,0 0 0 15,0 0-144-15,0 0-16 0,0 0-16 0,0 0 0 0,0 0-64 0,0 0-16 0,3 8 0 0,0 2 0 16,-2-1 80-16,0 3 16 0,-1 2 0 0,0 2 0 31,0 2 32-31,0 0 16 0,0 1 0 0,1 0 0 16,0 1-160-16,1-1-16 0,0-1-128 0,2 0 192 0,0-3-64 0,1 1-128 0,0-2 176 0,2-1-176 15,-1-2 320-15,2 0-32 16,1-1-16-16,-2-1 0 0,2-2-16 0,1-3-16 16,0-1 0-16,1 1 0 0,0-3-80 0,1-1-16 15,1-1 0-15,2-3 0 0,-1-1 32 0,2-2 0 16,-1-2 0-16,1-1 0 0,0-3-48 0,-1-2-128 15,-1-4 192-15,0-1-64 0,-3-3 16 0,0-1 0 16,-3 0 0-16,0 0 0 0,-1-1-144 0,-2 2 192 16,-2 1-192-16,0 1 192 0,-2 2 0 0,-1 1 0 15,0 4 0-15,-2 3 0 0,-2 1 96 0,0 2 32 16,-1 2 0-16,1 2 0 0,-1 2-160 0,-2 2-32 16,-1 2 0-16,1 3 0 0,-1 2-128 0,-1 3 192 15,-1 0-192-15,4 1 192 0,-2 0-192 0,2 1 0 16,1-1 0-16,2 1 0 0,1-1 0 0,2 0 0 15,0-2 0-15,3 0 0 0,1 0 0 0,4-2 0 0,-2 0 0 0,3-1 0 16,1-2 0-16,1-1 0 0,0-1 0 0,1 0 0 16,1-6 0-16,2 0 0 0,-1-2-144 0,1 0 144 31,1-3-1504-31,-2-2-192 0,0 2-32 0,0 0-9504 0,-2 1-1888 0</inkml:trace>
  <inkml:trace contextRef="#ctx0" brushRef="#br0" timeOffset="152519.21">19525 7767 9215 0,'0'0'816'0,"0"0"-656"16,0 0-160-16,0 0 0 0,0 0 912 0,0 0 160 0,0 0 16 0,0 0 16 16,0 0-400-16,0 0-64 0,0 0-32 0,0 0 0 15,0 0-432-15,0 0-176 0,0 0 128 0,0 0-128 16,0 0 0-16,0 0-176 0,0 0 16 0,0 0 0 15,0 0-144-15,0 0-16 16,0 0-16-16,0 0 0 0,0 0 336 0,0 0-144 0,0 0 144 0,0 0 0 0,0 0 0 0,0 0 320 16,0 0-32-16,0 0-16 0,0 0 352 0,0 0 64 15,0 0 16-15,0 0 0 0,0 0-128 0,0 0 0 16,0 0-16-16,0 0 0 0,0 0 16 0,0 0 16 16,0 0 0-16,0 0 0 0,0 0-256 0,0 0-48 15,0 0-16-15,0 0 0 0,0 0 384 0,2-4 80 16,-2-2 16-16,0 6 0 0,0 0-176 0,1-4-16 15,-1 4-16-15,0-5 0 0,0 5-32 0,0 0 0 16,0 0 0-16,0 0 0 0,-1-5-128 0,1 5-16 16,0 0-16-16,0 0 0 0,0 0-64 0,0 0-16 15,0 0 0-15,0 0 0 0,0 0-96 0,0 0-32 16,0 0 0-16,0 0 0 0,0 0-144 0,0 0 0 16,0 0 0-16,0 0 0 15,0 0 0-15,0 0 0 0,0 0 0 0,0 0 0 0,-5 3 0 0,5-3 0 16,0 0 0-16,0 0 0 0,0 0 0 0,0 0-144 0,0 0 144 0,0 0-208 31,0 0-288-31,0 0-48 0,0 0-16 0,0 0 0 16,0 0-496-16,0 0-96 0,0 0-32 0</inkml:trace>
  <inkml:trace contextRef="#ctx0" brushRef="#br0" timeOffset="153575.07">19545 7768 7359 0,'0'0'656'0,"0"0"-528"0,0 0-128 0,0 0 0 0,0 0 1808 0,0 0 336 16,1-4 64-16,-1 4 16 0,2-6-576 0,-1 2-112 16,-1 4-32-16,1-6 0 0,-1 6-16 0,0-4 0 15,0 4 0-15,0 0 0 0,-1-5-416 0,1 5-96 16,-2-5-16-16,2 5 0 0,0 0-272 0,0 0-64 16,-7 0-16-16,2 1 0 0,-1 1-128 0,0 3-32 15,-1 0 0-15,2 2 0 0,1 0-80 0,0 0-32 16,-2 2 0-16,1 2 0 15,-2 1-144-15,2 1-48 0,1 2 0 0,1-1 0 0,2 0-144 0,0-1 0 16,1 1 0-16,1-2 0 0,1 0 0 0,0 0 0 16,3-2 144-16,-1-1-144 0,1-2 208 0,0 0-16 15,3-2-16-15,-2 1 0 0,3-3-48 0,0-1 0 0,1 0 0 0,0-4 0 16,1 0 16-16,0-2 0 16,-1-2 0-16,0 0 0 0,-2-2 48 0,0-2 16 0,-1-2 0 15,-1-1 0-15,0-1 80 0,-3-1 16 0,-2 0 0 0,-1 1 0 16,-2-1 80-16,-1 2 32 0,-3 1 0 0,0 0 0 15,-2 0-48-15,-1 2-16 0,-1 1 0 0,0 2 0 16,0 1-352-16,-2 0 144 0,1 2-144 0,1 1 0 16,1 2 0-16,0-1-320 0,0 2 32 0,2 2 16 15,-1 0-624 1,2 0-112-16,2 1-16 0,4-3-16 0,-5 5-2672 16,5-5-512-16,0 0-128 0,9 13 0 0</inkml:trace>
  <inkml:trace contextRef="#ctx0" brushRef="#br0" timeOffset="153936.81">19860 7464 30287 0,'0'0'1344'0,"0"0"272"0,0 0-1296 0,0 0-320 0,0 0 0 0,0 0 0 16,0 0 784-16,0 0 96 15,4-6 16-15,-2 2 0 0,3 0 80 0,2 2 32 0,1 1 0 0,2 0 0 0,2 0-560 0,1 0-96 16,0 0-32-16,1 1 0 0,1-1-320 0,-1-1 0 16,1 0 0-16,0 2 0 15,-2 1-1552-15,-2 0-288 0,-2 1-48 0,-1 0-8288 16,-8-2-1648-16</inkml:trace>
  <inkml:trace contextRef="#ctx0" brushRef="#br0" timeOffset="154081.06">19886 7565 24879 0,'0'0'2208'0,"0"0"-1760"15,0 0-448-15,0 0 0 0,0 0 2144 0,0 0 352 16,0 0 64-16,0 0 0 0,0 0-1216 0,0 0-256 16,5-2-64-16,1-2 0 0,1 1-240 0,2 1-48 15,2 0-16-15,1-1 0 0,1 1-368 0,2 1-80 16,0 0-16-16,1 0 0 0,0-1-256 0,2 1 0 0,-4-1 0 16,2 0-144-1,1 0-2656-15,-1 1-528 0</inkml:trace>
  <inkml:trace contextRef="#ctx0" brushRef="#br0" timeOffset="154833.81">20738 7302 11055 0,'0'0'976'0,"0"-7"-784"0,0 2-192 0,0-2 0 0,1 1 2848 0,0-1 528 31,-2 1 96-31,1 1 32 0,1-1-1760 0,1 1-336 0,-2 5-80 0,0 0-16 0,0 0-48 0,0 0-16 16,0 0 0-16,0 0 0 15,0 0-576-15,1 7-112 0,0 1-32 0,0 4 0 0,-1 3-144 0,1 1-16 16,0 0-16-16,0 1 0 0,0 3-80 0,1 1-16 16,1 1 0-16,0 0 0 0,-1-1-256 0,3 0 0 15,1-4 128-15,0 0-128 0,-1-2 0 0,2 0 160 16,0-3-160-16,1 0 128 0,1-3 16 0,0-3 0 15,1-1 0-15,0-3 0 0,-2-1 32 0,1-2 0 32,1-4 0-32,1-1 0 0,0-4-16 0,1-2 0 15,0-4 0-15,0-1 0 0,2-4-32 0,-2-2 0 0,-4-3 0 0,2 0 0 0,-1 1-128 0,-2-1 192 16,-3 0-192-16,1 1 192 0,-2 2-192 0,-1 1 0 16,-2 3 144-16,-1 4-144 0,-1 1 128 0,0 4-128 0,-2 3 128 0,1 1-128 15,-4 2 208-15,2 2-16 0,-1 2-16 0,-1 2 0 16,-1 0-176-16,1 4 0 0,1 0 0 0,-1 2 0 15,1 1 0-15,0-1 0 16,2 1 0-16,0 0 0 0,2-1 0 0,1-1 0 16,1 1 0-16,1 0 0 0,1-2 0 0,-2-6 0 15,6 7 0-15,-1 0 0 0,2-2 0 0,1 0 0 0,0-2 0 0,2-1 0 16,0 0 0-16,2-1-192 0,2 0 64 0,0 1 128 47,2-1-1920-47,1 0-256 0,-1 0-48 0,1 0-13504 0</inkml:trace>
  <inkml:trace contextRef="#ctx0" brushRef="#br0" timeOffset="155289.99">21253 7588 15663 0,'0'0'688'0,"0"0"144"0,0 0-656 0,0 0-176 16,-4 4 0-16,-1 2 0 0,1-1 3616 0,-2 1 688 15,1 1 144-15,0 3 32 0,1 0-2528 0,-1 2-496 16,-1 3-112-16,1 0 0 0,0 0-640 0,0 2-112 16,-2-1-16-16,2 1-16 0,0-1-256 0,2 0-48 15,-2-2-16-15,2-1 0 0,0-1-240 0,1-1 176 16,-1-1-176-16,1-1 160 0,0-1 32 0,1 1 16 16,1-9 0-16,0 0 0 0,0 0-16 0,0 0-16 15,0 0 0-15,0 0 0 0,0 0 0 0,0 0 0 0,3-9 0 0,2-2 0 16,-1-3-176-16,2-2 0 0,0-1 0 0,2-3 0 15,0-2 0-15,-1-1 0 0,1-2 0 0,0 1-176 16,0 1 176-16,0 2 0 0,-1 3 0 0,-2 1 0 16,2 3 128-16,-4 2 64 0,2 2 16 0,-2 2 0 0,0 3 96 15,-3 5 16-15,0 0 0 0,0 0 0 16,0 0-112-16,6 4-16 0,-3 3 0 0,0 0 0 0,1 3-48 16,-1 2-16-16,0 0 0 0,0 3 0 0,1 0-128 0,0 2 160 15,1-1-160-15,-2 1 160 0,-1-1-160 0,0 1 0 16,2-2 0-16,0-1 128 0,-1-1-128 0,2 0 0 15,-2-1 0-15,1-1 0 0,0-1 0 0,0-2 0 16,-1-1 0-16,2-2 0 16,-5-5-576-16,0 0-80 0,0 0-32 0,0 0 0 15,0 0-1520-15,0 0-304 0,0 0-64 0,0 0-8448 16,0-6-1696-16</inkml:trace>
  <inkml:trace contextRef="#ctx0" brushRef="#br0" timeOffset="155452.19">21251 7766 27183 0,'-12'-3'1200'0,"12"3"256"0,-6-2-1168 0,6 2-288 15,-5-4 0-15,5 4 0 0,-6-2 1776 0,6 2 288 16,0 0 64-16,0 0 16 0,0 0-896 0,0 0-176 16,2-5-48-16,3 0 0 0,1 1-560 0,4-1-112 15,1 1-32-15,3 0 0 0,0-2-320 0,1 2 144 16,2-1-144-16,-1 1 0 16,1-1-272-16,-2 1-176 0,1 1-16 0,-3-2-11072 0,-3 2-2224 0</inkml:trace>
  <inkml:trace contextRef="#ctx0" brushRef="#br0" timeOffset="156141.79">21700 7351 3679 0,'0'0'320'0,"0"0"-320"0,0 0 0 0,0 0 0 16,0 0 5808-16,0 0 1088 16,0 0 208-16,0 0 64 0,0 0-5040 0,7 0-992 0,3-1-208 0,2-1-32 15,3 0-64-15,1 0-16 16,3-2 0-16,2 1 0 0,1-1-544 0,1-1-96 0,2 1-32 0,2-1 0 15,-2 1-288-15,0 1-64 0,-3-2-16 0,0 2 0 16,-2 0-2080-16,-2-1-400 0,-5 2-96 0</inkml:trace>
  <inkml:trace contextRef="#ctx0" brushRef="#br0" timeOffset="156299.43">21827 7415 13823 0,'0'0'608'0,"0"0"128"0,0 0-592 0,0 0-144 16,0 0 0-16,0 0 0 0,0 0 4656 0,0 0 896 15,0 0 176-15,0 0 32 0,0 0-3824 0,8 6-768 16,0-2-144-16,3-1-48 16,2 1-560-16,2-2-112 0,3 0-32 0,3 0 0 0,1-1-272 0,2-1 0 15,0-2-208-15,1 0 80 16,2-5-2448-16,0 0-496 0,0-1-80 0</inkml:trace>
  <inkml:trace contextRef="#ctx0" brushRef="#br0" timeOffset="156613.47">22504 7251 27647 0,'0'0'2448'0,"-5"4"-1952"0,0 0-496 0,-1 1 0 16,0 2 576-16,-2 1 0 15,0 1 16-15,1 2 0 0,-1-2 544 0,1 2 96 0,2 2 32 0,0 0 0 16,3 0-384-16,1 0-80 0,2 0-16 0,3 1 0 16,0-1-272-16,3 1-48 0,1-2-16 0,3-1 0 15,1-1-192-15,3-1-64 0,1-4 0 0,1-1 0 0,-1-2-64 0,2-2 0 31,1-2-128-31,0-4 192 0,3-2-48 0,-1-3-16 0,-1-2 0 0,0-2 0 0,0-2 128 0,-2 0 0 16,-1-2 16-16,-4-1 0 0,-3-1 336 0,-2 2 64 16,-3-1 16-16,-4 1 0 0,-2 1 176 0,-3 3 32 15,-4 0 16-15,-2 1 0 0,-2 2-208 0,-2 2-64 32,-3 2 0-32,1 1 0 0,-3 2-384 0,0 2-64 0,0 2-32 0,0 2 0 0,0 2-160 0,-1 1 0 15,1 3 0-15,-1 1 0 16,0 2-640-16,2 2 0 0,2 0 0 0,-1 3 0 15,3-2-2176-15,2 2-448 0,1 2-96 0</inkml:trace>
  <inkml:trace contextRef="#ctx0" brushRef="#br0" timeOffset="157638.31">19489 8515 20271 0,'-6'-10'896'0,"6"10"192"0,-3-5-880 0,-1 0-208 0,4 5 0 0,0 0 0 15,0 0 3072-15,0 0 560 0,0 0 112 0,-5 4 32 16,1 0-2160-16,-2 4-416 0,3 3-96 0,1 2-16 15,-1 2-448-15,1 3-112 0,1 1-16 0,0 0 0 16,0 2-256-16,1 1-48 0,1 0-16 0,0-1 0 0,-1 3-192 0,1-3 144 16,1-1-144-16,-1-2 128 0,1-3-128 0,0-1 0 15,2-1 144-15,-2-4-144 0,1-1 208 0,-2-1-16 16,-1-7-16-16,0 0 0 0,0 0 96 0,0 0 32 16,0 0 0-16,0 0 0 0,5-5-48 0,0-1-16 15,1-3 0-15,2-2 0 0,0-2-112 0,0 0-128 16,2-1 176-16,1 2-176 0,1 1 0 0,0 0 0 15,1 2 0-15,0 3 0 0,-1 1 0 0,0 4 0 16,-1 1 128-16,0 4-128 0,0 0 0 0,-1 4 0 16,-1 1 0-16,-1 2 0 0,0 1 0 0,-1 2 0 15,-2 0 0-15,-1 3 0 0,-3-1 0 0,-1 2 0 16,-3-1 0-16,-2 0 0 0,-2-2 160 0,-3-1-160 16,-2-2 128-16,-1-1-128 0,-1-1 208 0,-3-2-32 0,0-1-16 0,-1-2 0 15,-1 0 16-15,2-2 0 0,0-1 0 0,1-2 0 16,0 0-176-16,2-2 0 0,2-1 0 15,1 0 0 1,1-2-624-16,2 2-96 0,3-2-32 0,3 1 0 16,2 4-2336-16,2-7-480 0,2 1-80 0</inkml:trace>
  <inkml:trace contextRef="#ctx0" brushRef="#br0" timeOffset="158317.56">19824 8864 23951 0,'9'-9'2128'0,"-7"5"-1696"0,2-1-432 0,2 0 0 0,1-3 2480 0,0 0 400 16,1 0 96-16,0-1 16 0,-2 0-1392 0,1-1-288 15,-1-1-48-15,0 0-16 0,-2-1-720 16,1 0-144 0,0 0-16-16,0 0-16 0,-4 1-192 0,0 0-32 0,-1 2-128 0,0 1 192 0,0 2-192 0,-1 0 144 15,1 6-144-15,-2-4 128 0,-2 1-128 0,0 2 128 16,-2 2-128-16,1 2 128 0,0-1 32 0,0 3 0 16,-3 2 0-16,1 2 0 0,-1 1 16 0,0 2 0 15,0 1 0-15,2 2 0 0,-1 1-48 0,3-1 0 16,-2 1 0-16,2 0 0 0,2 1-128 0,0-2 0 15,0 1 0-15,4 0 128 0,0-1-128 0,2 0 0 0,2-3 0 0,1-1 0 16,3-1-128-16,3-2 128 16,4 0-160-16,4-1 160 15,-1-3-608-15,5-3-32 0,4-2 0 0,2-2 0 16,5-4-2096-16,1-2-416 0,3-3-96 0,-3-3-16 16,-3-3 1040-16,-2-2 208 0,-2-3 32 0,-4 0 16 15,-3 0 320-15,-2 1 64 0,-4 1 16 0,-4 3 0 0,-3 0 2384 0,-5 4 464 0,-1 0 112 16,-4 3 16-16,-4 2 1216 0,0 0 256 15,-2 0 64-15,-1 3 0 0,-4 2-960 0,0 1-176 0,-1 2-32 16,-3 2-16-16,-1 2-608 0,-1 3-112 16,0 1-16-16,-2 2-16 0,-1 0-336 0,4 3-64 0,-2 2-16 0,3 2 0 0,0 0-288 0,3 2-64 15,1-1-16-15,2 1 0 0,4-2-224 0,4 2 128 32,1 0-128-32,2-2 0 0,4 1 128 0,2-3-128 0,3-1 0 0,1-1 144 0,4-2-144 0,-2-2 0 15,4-3 0-15,0 0 0 0,3-3-336 0,-1-3 48 16,0-2 16-16,-1-4 0 15,-2-2-176-15,1-2-16 0,-2 0-16 0,-1-2 0 0,-3-2 224 0,-2-1 64 16,-3 0 0-16,0 0 0 0,-4 1 192 0,-1 1 0 16,0 0 0-16,-2 3 0 0,-3 1 144 0,1 2 32 15,-2 0 0-15,-2 2 0 0,0 3 80 0,-1 2 0 0,1 0 16 0,-1 3 0 16,-1 1-80-16,1 3-32 16,0 1 0-16,0 1 0 0,3 3-160 0,-2 0 0 0,2 1 0 0,1 1 0 31,0 0 0-31,1 0 0 0,2 0 0 0,0 0 0 0,0-1 0 0,2-1 0 0,1-1-144 0,2 0 144 15,0-2 0-15,0-1 0 0,-1-2 0 0,2-1 0 16,1 1-240-16,0-3 64 16,0-1 16-16,1 0 0 15,0-3-432 1,1 0-96-16,0 0-16 0,-4-2 0 0,1 1-2240 0,1-1-464 0,-2-1-96 0</inkml:trace>
  <inkml:trace contextRef="#ctx0" brushRef="#br0" timeOffset="160688.54">20355 8591 6447 0,'0'0'272'0,"0"0"80"15,0 0-352-15,5-3 0 0,-1-2 0 0,1 1 0 0,-1-2 2352 0,0 2 400 16,0-1 64-16,-1 0 32 0,-3 5-976 0,0 0-192 16,3-4-32-16,-2-2-16 15,-1 1-240-15,-1 0-48 0,-2 0-16 0,-1 0 0 0,-2 1-272 0,1 2-48 16,-2 0-16-16,0 2 0 0,0 0-208 0,-3 1-32 15,0 1-16-15,-2 3 0 0,0 1-176 0,0 2-48 16,-5 0 0-16,3 2 0 0,-3 2-96 0,3 2-32 0,1 0 0 0,1 1 0 16,1 2-32-16,0-1-16 15,3 0 0-15,2 0 0 0,2 2-112 0,3-1-32 16,2 2 0-16,3-1 0 0,3 0-32 0,3-1-16 0,0-2 0 0,2 0 0 16,2-2-144-16,2 0 0 0,-1-2 0 15,2-2 0-15,-2-3-256 0,3 0 32 16,1-3 0-16,2-2 0 15,0-1-672-15,2-3-144 0,3-2-32 0,0-3 0 16,2-1-1680-16,0-1-320 0,1-1-80 0,-2-2-16 16,0-2 1536-16,-4-2 304 0,-2 1 64 0,-5-1 16 15,0 2 400-15,-5 0 80 0,-3 2 0 0,-1 1 16 0,-3 1 1312 16,-1 1 256-16,-5 2 48 0,-1 2 16 0,-1-2 688 0,-3 3 144 0,-1-1 16 16,-1 2 16-16,-2 0-208 0,-3 2-32 0,0 1-16 0,-2 1 0 0,-2 1-368 0,-2 3-80 15,1 0-16-15,1 1 0 0,-3 2-224 0,1 0-48 16,0 1-16-16,3 2 0 0,0 1-128 0,2 1-32 15,-1 3 0-15,3-1 0 0,1 1-320 0,3 1-64 16,1-2 0-16,2 0-16 0,0 2-176 0,3-2 128 16,0 0-128-16,2 0 128 0,2-2-128 0,2-1 128 15,0-2-128-15,3-2 128 0,4 0-128 0,0-2 0 16,-2-4 0-16,2 1 0 0,4-4 0 0,1-1 0 16,0-2 0-16,2-3 0 0,1-2-144 0,-1-1 144 0,1-2-192 0,-2-1 192 15,1-2 0-15,-3 0-128 0,-2-2 128 0,-2 2 0 16,-2 0 0-16,-2 3 0 0,0 1 0 0,-4 2 144 15,-1 1-144-15,-1 1 128 16,0 3-128-16,-1 1 128 16,-1-1 96-16,2 5 16 0,-6-1 0 0,2 2 0 0,0 1-96 0,-1 2-16 0,1 0 0 0,-2 3 0 15,4 0-128-15,-2 2 0 0,0 1 144 0,2 1-144 16,-1 1 0-16,2 0 0 0,1 0 0 0,2 0 0 16,0 1 0-16,1-2 0 0,1-2 0 0,1 1 0 15,3 1 0-15,0-2 0 0,-1-2 0 0,3-2 0 16,1 0 0-16,0-2 0 0,0-2 0 0,1 0 0 15,3-3 0-15,-1-2 0 0,0-3 0 0,-1-2 0 0,1-1 0 0,-2-1-160 16,0-3 160-16,0 0-208 0,-2-2 208 0,0 1-144 16,-1-2 144-16,-2 3-128 0,-1-1 128 0,-1 3 0 31,0 1 0-31,-2 2 128 0,-2 1-128 0,0 3 0 16,-1 5 0-16,0 0 128 0,0 0 32 0,0 0 16 15,0 0 0-15,-4 5 0 0,-1 2-176 0,1 3 192 16,-2 1-192-16,2 2 192 0,1 2-192 0,-1 2 0 15,1-1 0-15,1 1 0 0,2-1 0 0,0 1 0 16,0-1 0-16,1 0 0 0,2-2 0 0,1-2 0 16,0-2 0-16,3-1 0 0,-2-2 0 0,3-1 0 15,1-3 0-15,-1-1 0 0,1-2 0 0,2-2 0 16,1-2 0-16,2-4 0 0,-2-2 0 0,3-2 0 16,2-2 0-16,-1-3 0 0,-1-1 0 0,1-3-176 15,-1 0 48-15,0 0 0 0,-3-1 128 0,-2 3 0 16,-1 3-144-16,0 1 144 0,-2 2 0 0,-3 2 0 0,0 2 0 0,-3 4 0 15,-2 0 0-15,1 5 192 0,0 0-64 0,-5 0 0 16,1 4 0-16,-2 0-128 0,1 3 192 0,-3 0-64 16,3 2-128-16,-1 1 0 0,-1 1 0 15,2 1 0-15,1 1 0 0,0 1 0 0,1-1 0 0,2 0 0 16,2 0 0-16,0-1 0 0,1 0 0 0,3-2 0 0,2-1 0 0,2-1-224 16,1-3 80-16,3 0 16 0,2-2-176 0,1 0-16 15,2-3-16-15,0-2 0 16,3-3-304-16,-1-3-64 0,1-2-16 0,-2-3 0 15,0-5-848-15,1 0-160 0,0-2-48 0,-2 0 0 16,-2 0-64-16,0 0-16 0,-3 2 0 0,-1-1 0 16,-2 2 1152-16,-3 3 240 0,-1 2 32 0,-2 2 16 0,-1 1 784 0,-2 2 144 15,-2 1 48-15,-3 2 0 0,-1 0 368 0,-2 3 80 16,-1 2 16-16,1 2 0 0,-3-1-240 0,0 2-32 16,0 2-16-16,1 0 0 0,2 2-320 0,0 1-64 15,1 0-16-15,3 1 0 0,2-1-112 0,1 1-32 16,2 0 0-16,2 0 0 0,1 1-48 0,2 0-16 15,1-1 0-15,1 0 0 0,1 0-128 0,1 1 0 16,0-2 0-16,1 1 0 0,-1-1 0 0,1 1 0 16,-2-1 0-16,-2 0 0 0,-3-2 0 0,-1-1 128 15,-2 1-128-15,-3-1 0 0,-2 0 192 0,-2-1-64 0,-1 1 0 0,-2-1 0 16,-2 1 368-16,-1-1 64 0,-2 0 16 0,0-2 0 16,-1 0 384-16,2 1 96 0,0-1 16 0,0 0 0 15,1-2-400-15,1 0-80 16,1-1-16-16,2-1 0 0,0-1-256 0,7 2-48 0,0 0-16 0,0 0 0 15,0-6-112-15,3-1-16 0,3-2-128 0,4-2 192 16,3-1-352-16,5-1-80 0,4-4-16 0,3 0 0 31,3-2-432-31,4 0-80 0,2 1-32 0,1-3 0 0,-2 1-176 0,-2 0-48 0,-1 1 0 0,-3 3 0 0,-5 1 688 0,-5 1 128 16,-3 2 16-16,-3 3 16 0,-5 3 480 0,-2 0 80 16,-4 6 32-16,0 0 0 0,0 0 208 0,-5 1 32 15,-2 4 16-15,-4 1 0 0,-3 2-160 0,-1 3-48 0,-1 1 0 0,1 1 0 16,-1 2-144-1,2-1-48-15,0 0 0 0,3 2 0 0,3-1-144 0,0 1-128 16,3-1 144-16,2 0-144 0,1 0 0 0,4-2 128 16,0-1-128-16,3 0 0 0,3-1 0 0,2-1 0 15,1-1-144-15,4-3 144 16,2 1-688-16,4-4-32 0,3-2-16 0,0-3-11488 0,1-3-2288 16</inkml:trace>
  <inkml:trace contextRef="#ctx0" brushRef="#br0" timeOffset="160980.75">22135 8535 33407 0,'0'0'1472'0,"-4"-4"320"0,-2 0-1440 0,1 2-352 16,-1 1 0-16,0 1 0 16,-3 1 1008-16,-1 2 128 0,-1 2 16 0,0 2 16 0,0 2-208 0,0 2-32 15,0 1-16-15,1 2 0 0,1 0-528 0,2 2-128 16,0 0 0-16,2 0-16 0,2 1-240 0,3-1 0 16,3 2 0-16,1-2 0 0,3 1 0 0,1-3 0 15,3-1 0-15,4-1 0 0,-1-3 0 0,1-2 0 16,1-3 0-16,0 0 0 0,2-4 0 0,-1-3-160 15,2-2 160-15,0-3-192 0,-2-3 192 0,1-2-128 16,-1-2 128-16,-2-3-128 0,-2-3 128 0,-2 1 0 16,-4-1-144-16,-2 0 144 0,-3 2 0 0,-3 0 0 15,-3 2 192-15,-3 2-64 0,-3 2 48 0,-2 2 0 16,-1 2 0-16,-2 4 0 0,-2 1-176 0,1 3 0 0,-2 2-160 0,2 3 160 31,-1 1-496-31,2 3 0 0,0 2 0 16,4 1 0-16,4 1-2704 15,2 0-560-15</inkml:trace>
  <inkml:trace contextRef="#ctx0" brushRef="#br0" timeOffset="161224.88">22715 8273 38751 0,'-4'-13'1728'0,"-1"7"336"0,1 0-1648 0,-1-1-416 0,0 1 0 0,-2 0 0 0,-2 2 1200 16,1 2 144-16,-2-1 48 0,0 3 0 0,-1 1-512 0,1 3-112 15,0 1 0-15,0 4-16 0,0 2-448 0,1 4-96 16,4 3-16-16,-1 4 0 0,2 2-192 0,1 4 0 16,1 3 0-16,0 0 0 0,2 4 0 0,2 0 0 15,-1 1 0-15,1 0 0 0,1 0 0 0,2-2 0 16,-1-2 0-16,1-2 0 0,0 0 0 0,-1-1 0 16,1-4 0-16,-2-2 0 0,0-2 0 0,1-2-240 15,-2-2 32-15,0-2 0 16,-1-3-1296-16,-1-2-256 0,-1-3-48 0,0-1-10864 15,1-6-2176-15</inkml:trace>
  <inkml:trace contextRef="#ctx0" brushRef="#br0" timeOffset="161366.76">22434 8697 18431 0,'-6'-12'816'0,"4"7"160"0,-1 1-784 0,2-3-192 0,2 1 0 0,3-1 0 0,2-1 4688 0,3 2 896 16,3-2 176-16,4 1 48 15,2 0-4720-15,5 0-928 0,3 2-160 0,2 0 0 0,2 1-160 0,2-1 160 16,1 1-160-16,0 1-11376 15,1-1-2288-15</inkml:trace>
  <inkml:trace contextRef="#ctx0" brushRef="#br0" timeOffset="162027.09">23442 8410 35007 0,'-4'-3'3120'0,"-2"2"-2496"16,6 1-496-16,-4 0-128 0,-2 0 0 0,2 2 128 15,-1 2-128-15,1 1 128 0,0 4 192 0,0 2 64 16,-1 3 0-16,0 3 0 0,2 2 96 0,0 1 32 15,0 5 0-15,-1 0 0 0,0 8-176 0,1 0-16 16,-1-1-16-16,3-1 0 0,1-1-304 0,-1-1 0 16,-1-3 0-16,1-2-144 0,2-4 144 0,-1-1 0 15,-1-3 160-15,1-7-160 0,0 0 240 0,0-2-48 16,0-2-16-16,0-5 0 0,0 0 112 0,0 0 32 16,0 0 0-16,-4-7 0 0,2-4-144 0,1-5-32 15,0-2 0-15,1-6 0 0,1-3-144 0,4-4-256 16,2-3 64-16,1-3 16 0,-1-3 48 0,2 0 0 15,2 0 0-15,0 1 0 0,-1 3 128 0,1 2 0 0,0 2 0 0,-1 3 0 16,-1 5 192-16,1 4-16 0,0 4-16 0,0 2 0 16,-1 4 160-16,-2 3 16 0,1 3 16 0,0 3 0 15,-1 2-352-15,0 2 0 0,0 1 0 0,-3 4 0 16,-1 2 0-16,-2 2 0 16,-3 1 0-16,-1 3 0 0,-2 0 128 0,-1 2-128 0,-4 0 128 0,0 2-128 0,0-1 0 0,0-1 128 15,-4-2-128-15,2-1 0 16,-1 0 0-16,2-2 128 0,1-2-128 0,1-1 0 15,0-2-256 1,3-1-128-16,1-1-32 0,5-6 0 0,0 0-1632 16,0 0-336-16,6-5-64 0,1-2-13648 0</inkml:trace>
  <inkml:trace contextRef="#ctx0" brushRef="#br0" timeOffset="162185.37">23671 8279 24879 0,'0'0'2208'0,"0"6"-1760"15,1 3-448-15,0 0 0 0,1 2 1040 0,-1 2 128 16,-1 0 32-16,0 3 0 0,1 0 0 0,1 2 0 15,-2 0 0-15,0 1 0 0,2 0-512 0,0 0-112 16,0-2 0-16,1 1-16 0,2-2-400 0,0 0-160 16,2-2 128-16,1-2-128 0,0-2 0 0,3-2 128 15,0-3-128-15,4-2 0 16,-1-3-480-16,4-2-176 0,-1-4-48 0,3-3 0 16,1-3-1888-16,-1-4-384 0,0-2-80 0</inkml:trace>
  <inkml:trace contextRef="#ctx0" brushRef="#br0" timeOffset="162484.78">24032 8275 11967 0,'0'0'1072'0,"0"0"-864"0,-4 5-208 0,1 1 0 15,-1 2 2832-15,-1 2 528 0,1 2 96 0,-1 1 32 16,1 0-1872-16,1 2-368 0,-3 1-80 0,2 0-16 16,1-1-224-16,-1 0-48 0,1 0-16 0,1-2 0 15,0-2 0-15,0-1 0 0,1-2 0 0,1-2 0 16,0-6-80-16,0 0-16 0,0 0 0 0,0 0 0 16,7-1-336-16,1-2-80 0,-1-4-16 0,2-2 0 15,1-3-176-15,1-3-32 0,2-3-128 0,2 0 192 16,0-3-192-16,1 0 0 0,1 0 0 0,-2 2 0 15,1 4 0-15,-3 2 0 0,0 3 0 0,-2 3 0 0,-1 3 0 0,-1 3 0 32,-1 1 0-32,-2 3 0 0,1 3 160 0,-2 4-160 0,0 4 160 0,-1 2-160 0,-1 1 192 0,3 0-64 15,-5 1-128-15,1-1 192 0,0 1-192 0,1 0 0 16,-2-2 128-16,0-2-128 0,0-2 0 0,1-1 0 16,0-1 128-16,0-2-128 0,-2-8-208 0,0 0-96 15,4 6-16-15,-4-6 0 16,0 0-2832-16,3-6-576 0</inkml:trace>
  <inkml:trace contextRef="#ctx0" brushRef="#br0" timeOffset="162625.94">23949 7909 38703 0,'-19'-20'1712'0,"12"13"352"0,-3-1-1648 0,0 1-416 0,0 1 0 0,3 0 0 15,3 3 720-15,4 3 64 0,0 0 16 0,0 0 0 31,0 0-1680-31,0 0-336 0,0 0-64 0,6 6 0 16,-1 2-960-16,2 1-192 0,-1 2-48 0</inkml:trace>
  <inkml:trace contextRef="#ctx0" brushRef="#br0" timeOffset="162939.68">20384 9790 29487 0,'0'0'1296'0</inkml:trace>
  <inkml:trace contextRef="#ctx0" brushRef="#br0" timeOffset="163223.01">20307 9768 28271 0,'0'0'1248'0,"0"-6"272"0,-1-1-1216 0,1 0-304 0,1 0 0 0,-1 0 0 0,0 2 1152 0,0-1 192 16,0 6 16-16,0 0 16 0,0 0 96 0,0 0 0 15,0 0 16-15,0 0 0 0,0 0-720 0,-1 7-160 16,-1 3-32-16,0 5 0 0,-1 4-256 0,1 3-64 16,0 3-16-16,1 4 0 0,0 4-48 0,0 2-16 15,1 0 0-15,-3 2 0 0,2 2-176 0,0-1 0 16,-1-1 0-16,0-2 128 0,0-1-128 0,1-3 0 15,-2-4 144-15,2-1-144 0,-1-4 128 0,-1-3-128 16,-3 0 160-16,2-4-160 16,-2-4 288-16,1-2-32 0,-2-1-16 0,1-3 0 0,-1-2-96 0,1-2-16 15,-1-2 0 1,-1-4 0-16,0-1-128 0,1-4 160 0,-5-1-160 0,-1-4 160 16,0-1-544-16,0-3-96 0,0-2-32 0,-1-2 0 15,1-1-1264-15,2-2-256 0,2-2-48 0,0 0-9248 0,0-2-1856 0</inkml:trace>
  <inkml:trace contextRef="#ctx0" brushRef="#br0" timeOffset="163365.09">20234 9523 35759 0,'0'0'1584'0,"-2"-5"336"0,0-1-1536 0,0 1-384 0,2 5 0 0,0 0 0 15,0 0-224-15,0 0-112 0,0 0-32 0,0 0 0 16,0 0-1664-16,6-2-336 0,2 4-64 0</inkml:trace>
  <inkml:trace contextRef="#ctx0" brushRef="#br0" timeOffset="163647.07">20471 9813 29487 0,'-3'15'2624'0,"3"-7"-2112"15,0 3-512-15,1 3 0 0,0-1 432 0,0 1-32 0,1 1 0 0,0 1 0 16,1-2 432-16,0-1 96 15,0-1 16-15,2-1 0 0,-1-2-176 0,1-1-48 16,1-3 0-16,2 0 0 0,0-3-256 0,2-1-48 16,1-3-16-16,3-2 0 0,0-4-160 0,0-3-48 15,0-3 0-15,1-4 0 0,1-3 32 0,-3-1 0 0,-3-1 0 0,-1-1 0 16,-1-3-80-16,-3 2-16 0,-1 1 0 0,-5 2 0 16,-3 1 48-16,0 3 0 15,-3 4 0-15,-2 3 0 0,-2 2 32 0,-1 4 16 0,-2 1 0 0,-1 4 0 16,-2 3-224-16,1 2-160 0,-1 4 32 0,2 1 0 15,-1-1-304 1,1 4-48-16,1 2-16 0,0 4 0 16,2 1-1632-16,2 1-336 0,3 0-64 0,0-2-12496 0</inkml:trace>
  <inkml:trace contextRef="#ctx0" brushRef="#br0" timeOffset="163820.94">20808 9791 27647 0,'0'0'2448'0,"0"0"-1952"16,0 0-496-16,0 0 0 0,0 0 1312 0,3 7 160 15,-1 2 48-15,-1 1 0 0,0-1-336 0,-1 2-64 16,1 2-16-16,0 1 0 0,-1 1-592 0,0 0-128 16,2 0-32-16,-2 0 0 0,0 1-160 0,1-2-48 15,2 0 0-15,-2-2 0 0,1-1-144 0,2-1 0 16,0-2 0-16,0-1 0 16,-4-7-768-16,0 0-96 0,8 2-16 0,0-3-10064 15,-1-3-2032-15</inkml:trace>
  <inkml:trace contextRef="#ctx0" brushRef="#br0" timeOffset="163946.84">20849 9613 17503 0,'0'0'1552'0,"-5"-2"-1232"0,-2-1-320 0,1 0 0 15,-1 2 2784-15,2 0 496 0,-1 0 112 0,6 1 0 32,-5 1-4288-32,5-1-848 0</inkml:trace>
  <inkml:trace contextRef="#ctx0" brushRef="#br0" timeOffset="164229.4">20923 9864 25279 0,'4'12'1120'0,"0"-4"224"0,0 3-1072 0,1 1-272 0,-1-1 0 0,0 1 0 0,0 0 1296 0,-1 0 208 15,-1-1 32-15,0-1 16 0,-1-1-272 0,1-3-48 16,-2-6-16-16,0 0 0 0,0 0-368 0,0 0-80 16,0 0 0-16,0 0-16 0,0 0-400 0,0 0-80 15,6-7-16-15,1-4 0 0,-1-3-128 0,3-2-128 16,2-2 192-16,1 0-192 0,0 0 0 0,0 0 0 15,2 2-192-15,-2 2 48 0,0 2 144 0,-1 3-160 16,0 1 160-16,-1 4-160 0,-3 4 160 0,1 2-160 16,-1 1 160-16,0 3-160 0,0 1 160 0,-1 2 0 15,-1 1 0-15,1 1 128 0,-2 0-128 0,0 1 128 16,1 1-128-16,-1-1 128 0,3-1-128 0,-2-1 0 16,0 0 128-16,1-1-128 0,2-1 0 0,1-3 0 15,0 0 0-15,2-3 0 16,3-2-1552-16,-2-3-384 0,1-3-80 0,1-3-13184 0</inkml:trace>
  <inkml:trace contextRef="#ctx0" brushRef="#br0" timeOffset="164402.37">21540 9548 30399 0,'0'0'2704'0,"-4"-4"-2160"0,-2-1-544 0,2 2 0 0,4 3 1376 0,0 0 160 16,0 0 48-16,0 0 0 0,-6 1-368 0,2 2-80 16,0 2-16-16,0 3 0 0,2 0-304 0,0 4-64 15,0 4-16-15,-1 3 0 0,1 3-192 0,0 1-32 16,0 2-16-16,-1 1 0 0,-1 1-272 0,1 0-48 15,-1 1-16-15,-1-1 0 16,1 1-160-16,-1-2 0 0,1-1 0 0,1 1 0 16,0-3-624-16,1-2-48 0,1-3-16 0,1-1 0 15,-3-3-2448-15,2-3-480 0</inkml:trace>
  <inkml:trace contextRef="#ctx0" brushRef="#br0" timeOffset="164558.97">21349 9822 35935 0,'-8'-7'1600'0,"8"7"320"0,0 0-1536 0,-3-5-384 16,2-1 0-16,1 1 0 0,0 5 656 0,4-6 64 16,4 1 16-16,-1 1 0 0,6-1-352 0,3 2-80 0,-1-2-16 0,6 2 0 15,2 0-288-15,3 0 0 0,-1 0 0 0,1 0 0 32,1 0-1792-32,-2-1-320 0,-1 0-64 0</inkml:trace>
  <inkml:trace contextRef="#ctx0" brushRef="#br0" timeOffset="165362.84">22689 9616 29599 0,'0'0'1312'0,"-7"-2"272"0,-1 1-1264 0,-2 1-320 0,2 1 0 0,-3 4 0 16,-2 0 224-16,1 2-16 0,0 0 0 0,0 3 0 15,-1 2 160-15,1 2 16 0,0-1 16 0,1 0 0 16,0 1 48-16,2 2 0 0,2-1 0 0,3 0 0 16,0 2-256-16,2-2-64 0,2 0 0 0,3-2 0 15,1-2-128-15,3-1 160 0,1-1-160 0,2-2 160 16,1 0-160-16,1-4 192 0,2-1-192 0,1-2 192 15,3-2-192-15,0-3 0 0,1-3 0 0,0-2 0 16,1-1 0-16,-1-1 0 0,0-1 0 0,-2 1 0 0,-1 1 0 0,-2 2 0 16,-2 1 0-16,-2 2 0 0,-2 0 0 0,-1 2 0 15,-7 4 0-15,0 0 0 0,0 0 240 0,0 0 16 16,0 0 0-16,0 0 0 0,0 0 48 0,0 0 16 0,0 0 0 0,0 0 0 31,3 7-144-31,-1-1-32 0,-2-6 0 0,7 4 0 0,0 0-144 0,3-3 192 16,1-2-192-16,0-2 192 0,3-1-192 0,-3-2 192 15,1 0-192-15,1-3 192 0,-2-3-192 0,0-2 192 16,-1-3-192-16,-1-2 192 0,-3-3-192 0,0-2 128 31,-3-1-128-31,-1-1 128 0,-2-2-128 0,-2 0 0 0,-4 1 0 0,-1 2-176 0,-3 2 176 0,-3 2 224 16,-4 1-48-16,-3 1-16 16,-2 2 320-16,-1 2 64 0,-2 2 16 0,-3 4 0 0,0 4-128 0,-2 1-32 0,2 4 0 0,-4 3 0 15,1 2-224-15,-1 4-48 0,0 1-128 16,0 2 192-16,-2 1-16 0,2 4-16 0,0 2 0 0,3 2 0 15,1 1-160-15,2 3 0 0,1-1 0 0,3 2 128 16,3 2-128-16,1 0 128 0,3 1-128 0,3 1 128 16,2 2 0-16,3 1 0 0,3-2 0 0,1 2 0 0,2 0 0 0,4 2 0 15,3-1 0-15,4-2 0 0,3-1-128 0,4 0 0 16,3 0 0-16,4 0 128 0,5-4-128 0,2-1-144 16,1-4 144-16,1-3-208 15,1-4-208-15,3-4-32 0,-2-4-16 0,1-1 0 16,1-5-2416-16,3-3-496 0</inkml:trace>
  <inkml:trace contextRef="#ctx0" brushRef="#br0" timeOffset="165882.49">23855 9413 28559 0,'-6'-16'1264'0,"4"10"272"0,-1-1-1232 0,-1 2-304 0,1-1 0 0,3 6 0 15,-2-4 2160-15,2 4 368 0,0 0 80 0,-6 2 16 16,0 2-1984-16,-1 4-384 0,-1 2-64 0,-2 4-32 31,-1 5 96-31,0 4 0 0,0 4 16 0,-1 1 0 16,0 2-272-16,0 1 0 0,-1-1 0 0,0 2 0 15,0 0 160-15,0-1-160 0,1-1 128 0,1-3-128 0,1-1 128 0,2-4-128 16,-1-3 0-16,2-1 128 0,3-3 0 0,1-3 0 16,-1-1 0-16,2-4 0 0,2-7 80 0,0 0 16 15,0 0 0-15,0 0 0 0,0 0-96 0,1-10 0 16,2-2-128-16,3-4 192 16,2-5-512-16,2-4-128 0,3-5 0 15,3-6-16-15,0-3-560 0,1-2-96 0,1-2-32 0,1 0 0 16,-1 0 480-16,0 5 96 0,-4 4 0 0,0 4 16 0,-5 5 1056 0,0 4 208 15,-2 3 32-15,-1 5 16 0,-2 2-144 0,-1 4-32 16,-3 7 0-16,0 0 0 0,0 0-304 0,0 0-64 16,2 8-16-16,0 3 0 0,-1 2 64 0,0 3 16 15,1 1 0-15,0 3 0 0,-1 2-80 0,1 2-32 16,1 3 0-16,2-1 0 0,-2 1 32 0,3-1 0 16,-1 0 0-16,2 1 0 0,0-2-16 0,1-1 0 15,1-1 0-15,0-2 0 0,-1-1-176 0,0-2 128 0,0-3-128 0,-2-2 128 16,1-2-128-16,-3-1-144 0,2-1 144 0,-1 0-208 31,-1-4-576-31,-4-5-112 0,0 0-32 0,0 0 0 16,0 0-2336-16,0 0-448 0</inkml:trace>
  <inkml:trace contextRef="#ctx0" brushRef="#br0" timeOffset="166054.76">23661 9708 30399 0,'-3'-6'2704'0,"-1"2"-2160"0,1-2-544 0,2 1 0 0,1 5 2176 0,1-5 336 16,-1 5 64-16,3-5 16 0,3-2-1584 0,2 1-320 15,1 0-64-15,4 1-16 0,2-2-304 0,5 3-64 16,2-1-16-16,2 1 0 0,3 1-224 0,0-1 0 16,0 1 0-16,0 0 0 0,-3-2-144 0,0 2-128 15,-1 1-32-15,-2 0 0 16,-2 0-2736-16,-4 2-544 0</inkml:trace>
  <inkml:trace contextRef="#ctx0" brushRef="#br0" timeOffset="166259.74">24379 9686 37775 0,'0'0'3360'0,"0"0"-2688"0,0 0-544 0,0 0-128 16,0 0 1040-16,0 0 176 0,0 0 48 0,-3 4 0 15,-1-1-1264-15,4-3 0 0,0 0-176 0,-4 6 0 16,1-1 176-16,1 1 0 0,2-6 0 0,-2 5 0 31,-1 2-400-31,2 0-48 0,1-7-16 0,0 0-11616 0,4 7-2320 0</inkml:trace>
  <inkml:trace contextRef="#ctx0" brushRef="#br0" timeOffset="171125.67">2732 11357 7359 0,'0'0'656'16,"0"0"-528"-16,0 0-128 0,2-7 0 16,1 0 2064-16,-1 1 384 0,1-1 80 0,0 1 16 0,0-1-720 0,-1 0-144 15,0 1-16-15,0-1-16 0,0 1-304 0,1 0-48 16,-3 6-16-16,2-4 0 0,-2 4-304 0,0 0-64 16,0 0-16-16,0 0 0 0,0 0-192 0,0 0-32 15,0 0-16-15,2 8 0 0,-2 3-208 0,1 3-64 16,-1 1 0-16,0 3 0 0,1 1-224 0,-1 2-160 15,0 1 192-15,1 1-192 0,1 2 192 0,2 0-64 16,-1-2 0-16,0-1-128 0,2-2 144 0,-1-1-144 16,1-1 0-16,2-2 144 0,-1-4 32 0,1-1 0 15,2-2 0-15,0-2 0 0,1-1 192 0,0-2 32 16,1-1 16-16,-1-3 0 0,0-2-16 0,1-1 0 16,0-3 0-16,0-1 0 0,0-2-144 0,0-4-48 15,1-5 0-15,-1-2 0 0,-1-3-80 0,-2-1 0 16,1-3-128-16,-2-1 192 0,-2 1-192 0,0 1 128 0,-2 3-128 0,-2 2 0 15,-1 4 144-15,-1 2-144 0,-1 3 128 16,-1 3-128-16,-1 3 320 0,0 3 0 0,-3 0-16 0,1 4 0 16,-1 3-160-16,-2 1-16 0,-1 2-128 0,0 2 192 15,2-1-192-15,0 2 0 0,0 0 0 0,3 0-160 0,0-1 160 0,3 0 0 16,1 0 0-16,2-2 0 0,4 0 0 0,0-2 0 16,1 0-128-16,1-1 128 0,3-1 0 0,1-1 0 15,1-2 0-15,-1-3 0 0,1 0 0 0,2-1-160 16,0-3 160-16,2 0-208 15,1-1-1536-15,-1-1-304 16,1-1-64-16</inkml:trace>
  <inkml:trace contextRef="#ctx0" brushRef="#br0" timeOffset="171863.95">3651 11362 22975 0,'0'0'1024'0,"0"0"192"0,-3-5-960 0,3-1-256 16,3 1 0-16,-1-2 0 0,0 0 1440 0,1 0 240 16,1-1 48-16,0-1 16 0,3 0-384 0,0 1-80 15,2 0 0-15,2 0-16 0,1 0-592 0,3 3-112 16,-1-1-32-16,0 2 0 0,-2 1-64 0,0 2-16 31,-1 2 0-31,-1 2 0 0,-2 3-160 0,-1 2-32 0,-2 3-16 0,1 3 0 0,-6 1 16 0,-3 1 0 0,1 3 0 0,-2 2 0 16,-4 1-128-16,-1 2 0 0,-2 0-128 0,0 0 192 15,-1-2-192-15,1-2 0 0,1-2 128 16,1-3-128-16,2-1 0 0,0-2 0 16,2-3 0-16,0-3 0 0,5-6 224 0,0 0 0 15,0 0 0-15,0 0 0 0,0 0 128 0,0 0 32 0,2-8 0 0,4-1 0 32,-1-2-256-32,4-4-128 0,1-3 128 0,2-3-128 0,1-2 0 0,2-2 0 0,-1 0 0 0,0 0-128 15,0 1 128-15,-2 0 0 0,-1 5 0 0,-3 2 0 0,0 3 0 0,-2 3 272 16,-2 2-32-16,-1 4-16 0,-3 5-368 0,0 0-80 15,0 0-16-15,0 0 0 0,-3 7 240 0,0 4 160 16,-1 1-32-16,1 2 0 0,0 0-128 0,0 0 0 16,0 2 0-16,3-1 0 15,0 1 0-15,1 0 0 0,2-1 0 0,0 0 0 0,2-2 0 0,2-1 0 16,0-1 0-16,0-1 0 0,2-3-176 0,-1 1 176 16,1-2-128-16,1-2 128 15,1-1-688-15,1 0-48 0,0-3-16 0,1-2 0 16,0-1-1728-16,1-1-336 0,1-4-80 0</inkml:trace>
  <inkml:trace contextRef="#ctx0" brushRef="#br0" timeOffset="172132.07">4101 11154 24879 0,'-4'-5'2208'0,"1"-2"-1760"16,0-1-448-16,0 2 0 0,3 0 1792 0,0 6 288 0,0 0 48 0,0 0 16 15,0 0-896-15,4-3-176 16,-4 3-48-16,7 1 0 0,2 2-384 0,2 3-96 16,-2 0-16-16,2 2 0 0,0 2-80 0,0 3 0 0,0 2-16 0,-1 1 0 15,-1 3-48-15,-3 3-16 0,0 2 0 0,-3 2 0 16,-3 2-112-16,-1 0 0 0,-1 3-16 0,-3 0 0 16,-1-1-96-16,-2-2-16 0,-1 0 0 0,-2-1 0 15,-2-1-128-15,-1-2 0 0,-2-1 0 0,1-1 0 16,0-1 0-16,-1-1-224 0,1-3 32 0,-2 0 0 15,0-2-416 1,-1-2-80-16,1-1-16 0,0-1 0 0,1-2-2160 0,-1-3-432 0</inkml:trace>
  <inkml:trace contextRef="#ctx0" brushRef="#br0" timeOffset="172432.05">3578 11149 27647 0,'0'0'2448'0,"0"0"-1952"15,-3-4-496-15,3 4 0 0,-6-1 528 0,1 1 16 16,5 0 0-16,-7 5 0 0,-3 1 272 0,1 4 48 16,0 3 16-16,-1 4 0 0,-1 3-96 0,0 2-16 15,0 3 0-15,1 2 0 0,0 2-192 0,1 2-32 0,2 2-16 0,1 0 0 16,0 1-176-16,3-2-32 0,2-1-16 0,0-2 0 15,1-1-128-15,2-2-32 0,2 2 0 0,2-3 0 16,1-2-144-16,1-2 160 0,3-1-160 0,1-3 160 16,2-1-160-16,-1-3 0 0,0-3 144 0,2-1-144 15,4-3-1248-15,0-1-320 0,2-3-64 0,2-4-14288 16</inkml:trace>
  <inkml:trace contextRef="#ctx0" brushRef="#br0" timeOffset="176110.13">4862 11372 31727 0,'0'0'1408'0,"0"0"288"0,0 0-1360 0,0 0-336 0,0 0 0 0,0 0 0 16,0 0 992-16,0 0 128 0,0 0 32 0,0 0 0 15,0 0-48-15,6 1 0 0,3-1 0 0,1 0 0 16,1 0-496-16,2-1-96 0,3 0-32 0,0 0 0 16,2-1-288-16,-1-1-48 0,0 1-16 0,-1 0 0 15,0 0-400-15,-1 0-96 16,-1-2-16-16,0 2 0 0,-2 1-1984 0,-1 0-416 15,-4 0-80-15,-7 1-12320 0</inkml:trace>
  <inkml:trace contextRef="#ctx0" brushRef="#br0" timeOffset="176287.41">4836 11553 33983 0,'0'0'1504'0,"0"0"304"0,0 0-1440 0,0 0-368 16,0 0 0-16,0 0 0 0,0 0 496 0,0 0 16 15,0 0 16-15,0 0 0 0,6 5 464 0,1-2 96 16,1-1 0-16,3-1 16 0,4 1-448 0,-1-2-80 15,2 0-32-15,1-2 0 0,3 1-352 0,-2 0-64 16,3 0 0-16,1 0-128 16,-2-1-448-16,2 0-208 0,0-2-48 0,0 2-11376 15,0-1-2272-15</inkml:trace>
  <inkml:trace contextRef="#ctx0" brushRef="#br0" timeOffset="177119.02">6493 10936 15663 0,'0'0'1392'0,"4"-3"-1120"16,1 0-272-16,4 1 0 15,2-2 1536-15,0 0 256 0,-6 1 64 0,-3-1 0 0,-2 4-400 0,4-3-80 16,-4 3-16-16,0 0 0 0,0-6-464 0,-1 2-80 16,-2 0-32-16,1-1 0 0,-1 1-176 0,1-3-32 15,-3 2-16-15,1-1 0 0,-3 1-176 0,1-1-16 16,-1 1-16-16,-1 0 0 0,-2 1-128 0,1 0-32 15,-1 0 0-15,0 2 0 0,-1 0 64 0,0 1 0 16,-1 1 0-16,0 1 0 0,-1 0-64 0,0 2-16 0,0 1 0 0,1 1 0 16,0 2 112-16,1 0 32 0,0 1 0 15,1 1 0-15,1 1 48 0,0 1 16 16,1 1 0-16,0 2 0 0,1 3-112 0,2-1-16 16,0 2 0-16,2 0 0 0,1 2-112 0,1 2-16 0,2 1-128 0,0 3 192 15,0 0-192-15,2 3 128 0,3 3-128 0,-1 3 0 16,1 2 0-16,0 4 0 0,2 2 0 0,0 1 0 15,0 1 0-15,1 1 0 0,-1 1 0 0,1 1 0 16,0-2 144-16,0 0-144 0,-2-2 128 0,0-1-128 16,1-1 240-16,-3-4-48 0,-1-3 0 0,0-2 0 0,-2 2 128 0,0-7 32 15,-1-3 0-15,-1-1 0 0,-2-5-80 0,0-1-16 16,-1-2 0-16,-1-1 0 0,0-4 32 16,-1-2 0-16,0-3 0 0,-1 0 0 0,1-2-32 0,-1-1 0 15,1 0 0-15,-1-2 0 0,1-1-80 0,-1 0-32 16,6 0 0-16,-5-4 0 15,-1 0-496-15,2 0-96 0,0-1-32 0,-1 1 0 16,5 4-2704-16,-2-5-528 0</inkml:trace>
  <inkml:trace contextRef="#ctx0" brushRef="#br0" timeOffset="177419.2">6286 12437 33119 0,'0'0'1472'0,"0"7"288"0,0 0-1408 0,0 0-352 0,1-1 0 0,0 0 0 16,2-1 832-16,0 1 112 0,-3-6 16 0,7 4 0 16,-1-1 16-16,3 0 16 15,0-2 0-15,1-1 0 0,2-1-592 0,1-2-112 0,1-1-32 0,1-3 0 16,0 0-256-16,-2-3 0 0,0-1 128 0,-2-2-128 16,-1-2 144-16,-2 0-16 0,-4-2-128 0,-1 2 192 15,-7 1 32-15,0 2 0 0,-3 2 0 0,0 2 0 0,-4 1 352 16,-2 4 80-16,-1 2 16 0,-1 2 0 0,-3 1-400 0,2 4-80 15,-1 3 0-15,0-1-16 0,-2 2-176 16,2 0 0-16,2 1-160 0,2-1 160 16,2 0-768-16,2-1-48 0,3-3-16 0,2 1-12032 15,4-7-2432-15</inkml:trace>
  <inkml:trace contextRef="#ctx0" brushRef="#br0" timeOffset="178112.98">6225 10403 13823 0,'-6'-11'1216'0,"4"6"-960"15,-1 1-256-15,0-1 0 16,2-3 2896-16,2 0 544 0,-1-1 96 0,2 2 32 0,0-1-2016 0,1 1-400 16,1 1-64-16,1-1-32 0,0 2 48 0,2 1 16 15,1 1 0-15,-1 2 0 0,2 1-432 0,0 3-96 16,-1 3-16-16,-1 0 0 0,0 2-144 0,0 3-48 0,-2 1 0 0,-3 2 0 15,2 2-176-15,-3 0-32 0,-1 2-16 0,-1 0 0 16,-1 0-160-16,0 1 0 0,0-3 0 0,-1 0 0 16,1-2 0-16,-1-1 0 0,0-2 0 15,1-2 0-15,0-2 0 0,1-1 0 0,1-6 0 0,0 0 0 16,0 0 160-16,0 0-160 0,0 0 192 0,5-6-192 16,2-3 144-16,1-3-144 0,3-4 0 0,2-1 144 0,1-4-144 0,1-1 0 15,1-2 0-15,-1-3 0 0,0 0 0 0,-1 2 0 16,-1 3 0-16,-2 2 0 0,-3 3 0 0,-3 4 192 31,-2 3-192-31,0 2 192 0,-2 3 256 0,-1 5 64 16,0 0 16-16,0 0 0 0,-7 5-208 0,0 3-64 0,2 3 0 0,-1 3 0 0,1 2-256 0,-1 0 160 15,2 1-160-15,2 0 128 0,0 0-128 0,2 1 128 16,1-2-128-16,1-1 128 0,1 1-128 0,3-2 128 16,0 0-128-16,3-1 128 0,1-4-128 0,2 0 0 15,0-2 144-15,3-2-144 16,1 0-480-16,3-2-160 0,2-4-48 0,2-2-17808 0</inkml:trace>
  <inkml:trace contextRef="#ctx0" brushRef="#br0" timeOffset="178805.48">7438 11113 12895 0,'-4'-4'1152'0,"-2"0"-928"0,-2-2-224 0,6 2 0 15,7 0 3264-15,-5 4 592 16,-6-1 128-16,-3 2 32 0,-2 1-2176 0,0 1-432 16,-1 2-96-16,-1 3-16 0,0 1-400 0,-2 3-64 15,1 1-32-15,1 3 0 0,-1 3-144 0,2 2-16 16,-1 0-16-16,5-1 0 0,1 0-288 0,3 0-48 0,0-4-16 0,3 2 0 16,2-2-96-16,3 0-32 0,0-2 0 0,3-1 0 15,0-1 48-15,2-2 0 0,3-1 0 0,1-1 0 16,1-3 0-16,1-1 16 0,3-2 0 0,-1-2 0 0,1-3-208 15,-1-1 144-15,0-4-144 0,-1-3 128 0,1-1-128 0,-2-3 0 16,0-4 144-16,-2-2-144 0,-4-3 128 0,-1-1-128 16,-1-3 128-16,-1 1-128 0,-4-1 0 0,-2 3 144 15,-2 0-144-15,-3 1 0 0,-1 4 224 0,-3 1-64 16,-3 2-16-16,-2 4 0 0,-1 1 32 0,-1 3 0 16,-3 4 0-16,0 1 0 0,0 4-32 0,1 3 0 15,-1 1 0-15,0 4 0 0,2 3-144 0,-1 2 0 16,2 1 0-16,1 2 0 0,3-1-176 0,3 0 176 15,3 1-128-15,1-1 128 0,3 1 0 0,3-2-160 16,3-2 160-16,2 0 0 0,3 0 0 0,2-2 0 16,2-1 0-16,2-1 0 0,1-1-160 0,4 0 160 15,0-3-128-15,3 0 128 16,2-3-528-16,1-2-32 0,3-2 0 0,0-1 0 16,-2-1-2928-16,1-2-592 0</inkml:trace>
  <inkml:trace contextRef="#ctx0" brushRef="#br0" timeOffset="179247.99">7988 11049 23039 0,'2'-11'1024'0,"-2"11"192"0,2-6-960 0,2 1-256 0,0 0 0 0,2 2 0 0,-1 1 1728 0,2 2 320 15,-1 1 48-15,1 2 16 16,-1 3-1200-16,0 1-224 0,-1 3-48 0,1 2-16 0,-4 4-144 0,1 1-32 15,0 2 0-15,-2 2 0 0,-1 1-224 0,-1 1-48 16,-2 0-16-16,0 2 0 0,-1 1-160 0,-2-2 128 16,3-2-128-16,0-2 128 0,-1-3-128 0,1-1 128 15,1-3-128-15,1-3 128 0,-1-3 32 0,2 0 0 16,0-7 0-16,0 0 0 0,0 0 288 0,0 0 48 16,5-4 16-16,2-3 0 0,-1-3-240 0,3-3-32 15,2-4-16-15,2-3 0 0,0-5-224 0,1 0 0 0,-1-2 0 0,1-2 0 16,-1 0-384-16,-1 2 16 0,-1-1 16 0,-1 5 0 15,-1 3 352-15,-3 4 0 0,-3 3 0 0,0 3 0 16,-1 2 128-16,0 3 128 16,-2 5 48-16,0 0 0 0,0 0 144 0,-6 2 16 0,-1 2 16 0,0 4 0 15,-1 3-304-15,0 1-176 16,0 2 192-16,0 2-192 0,0-1 128 0,3 2-128 0,0-1 0 0,1 3 0 16,1-2 128-16,0 1-128 15,2-3 192-15,1 1-192 0,1-2 160 0,0 0-160 0,2 0 128 0,0-1-128 16,1-1 0-16,2-1 0 0,0-2 128 0,4 0-128 15,-2-3-464-15,3 0-128 16,1-3-32-16,0 0 0 0,3-2-2176 0,1-2-432 0</inkml:trace>
  <inkml:trace contextRef="#ctx0" brushRef="#br0" timeOffset="179517.13">8497 10998 33343 0,'-3'-13'1472'0,"2"8"320"0,0 0-1440 0,0 0-352 16,1 5 0-16,0 0 0 0,0 0 976 0,0 0 128 15,0 0 32-15,0 0 0 0,6 2-320 0,2 1-64 0,0 2-16 0,-1 3 0 16,2 2-304-16,0 3-64 16,-1 1-16-16,0 4 0 0,-2 2 32 0,1 2 0 0,-3 2 0 0,-2 4 0 15,-3 0-112-15,-2 2-16 0,-4 0 0 0,1-1 0 16,-2 1-112-16,-1-1-16 0,1-3-128 0,0 0 192 16,-2 0-192-16,0-2 0 0,0-2 0 15,-1 0 0-15,0-3 0 0,0-2-208 0,-1-1 32 0,0-2 16 31,-2-2-448-31,1-2-96 0,-1-2 0 0,0-3-16 16,-3-2-2992-16,1-3-576 0</inkml:trace>
  <inkml:trace contextRef="#ctx0" brushRef="#br0" timeOffset="179737.8">7973 11002 32255 0,'-5'-3'2864'0,"0"0"-2288"0,-2 1-576 0,-1 0 0 0,1 4 224 0,-1-1-64 15,0 1-16-15,-2 2 0 0,0 3 752 0,2 1 128 16,0 3 48-16,0 3 0 0,1 3-448 0,-1 3-96 16,1 2-16-16,2 1 0 0,0 2-144 0,2 2-48 15,1 2 0-15,2-1 0 0,2 2-192 0,1 0-128 0,3-1 160 0,3 1-160 16,3-1 128-16,1-1-128 16,0-2 0-16,3-3 0 15,1-1-160-15,1-3-128 0,0-1-32 0,3-3 0 16,-1-2-1936-16,2-5-400 0,3-2-80 0,2-3-16 0</inkml:trace>
  <inkml:trace contextRef="#ctx0" brushRef="#br0" timeOffset="179910.69">8824 11282 28559 0,'0'0'1264'0,"0"0"272"0,0 0-1232 0,0 0-304 0,-4-2 0 0,4 2 0 0,0 0 2560 0,-6 3 464 15,1-1 96-15,-1 2 16 16,2 1-1872-16,-1 1-368 0,-1 1-80 0,0 1-16 15,2-1-576-15,0 1-224 0,0 0 176 0,2 0-176 16,1-1-240-16,2 0-144 0,0-1-16 0,2 0-12096 16,2-2-2416-16</inkml:trace>
  <inkml:trace contextRef="#ctx0" brushRef="#br0" timeOffset="180544.17">9635 11292 7359 0,'0'0'656'0,"0"0"-528"0,0 0-128 0,0 0 0 16,0 0 3712-16,0 0 704 0,0 0 128 0,0 0 48 15,0 0-1760-15,0 0-336 0,0 0-80 0,-4-4-16 16,0-2-912-16,1 0-176 0,0 1-32 0,2-3-16 16,-1-2-560-16,0 0-128 0,0 0 0 0,0 0-16 0,-4 1-48 0,2-1-16 15,-1 0 0-15,-1 2 0 0,-3 0-48 0,-1 3-16 16,-1-1 0-16,-2 3 0 0,-2 2-48 0,1 2-16 15,-1 2 0-15,-2 2 0 0,0 1-368 0,0 3 0 16,1 1 0-16,0 1 0 0,2 2 0 0,1 0 0 16,1 2 0-16,2 0-192 0,2 1 192 0,1-1-128 15,3-1 128-15,2-1-128 0,1 1 128 0,2-2-128 16,2-2 128-16,2 0-128 0,0-2 128 0,4 0 0 16,0-2 0-16,2-2-128 0,1-2 128 0,1-2-208 15,2-2 80-15,1-2 128 0,-2-3-128 0,3-2 128 16,0-3 0-16,1-4 0 0,0-4 0 0,1-3 0 0,0-3 0 15,0-1 0-15,-1-2-160 0,0-2 160 0,-2-2-208 0,-1 0 80 16,-3 0 128-16,-1 2 0 0,-4 0 0 0,-1 3 0 16,-2 4 160-16,0 4-32 0,-2 4-128 0,-2 0 192 15,-2 5 224-15,-1 3 32 0,1 2 16 0,2 6 0 16,-5-1-144-16,-1 2-16 0,2 3-16 0,-2 5 0 16,1 2-288-16,0 5 0 0,2 3 0 0,0 3 0 15,0 3 0-15,0 1 0 0,2 3-128 0,2 0 128 0,0-2-128 0,3 0 128 16,1 1 0-16,2 0-144 0,-1 0 144 0,2-2 0 15,0-2 0-15,1 0 0 0,2-2-224 0,0-3-16 16,0 0 0-16,1-4 0 16,-1 0-704-16,1-3-144 0,1-1-16 0,1-3-11248 15,2-3-2240-15</inkml:trace>
  <inkml:trace contextRef="#ctx0" brushRef="#br0" timeOffset="180968.24">9982 11161 22111 0,'-5'-12'976'0,"3"6"208"0,-1-2-944 0,0 1-240 0,1 0 0 16,2 7 0-16,2-9 2928 0,1 2 528 15,0 0 128-15,1 4 0 0,1-1-2288 0,2 3-464 0,1 2-80 0,2 2-32 16,-3 1-432-16,3 4-96 0,1 2 0 0,-1 1-16 16,-1 1 0-16,0 2 0 15,-2 3 0-15,1 0 0 0,-1 2-32 0,-3 1 0 16,-2 1 0-16,-1 1 0 0,-2 0-144 0,-1 0 128 15,-1-2-128-15,0 0 128 0,-1-1-128 0,2-3 0 0,-1-1 0 0,-1-3 0 16,1-2 0-16,1-3 0 0,2-7 0 0,0 0 0 16,0 0 128-16,0 0-128 0,0 0 192 0,5-3-64 0,1-2-128 0,2-4 0 15,2-3 144-15,2-4-144 0,1-2 0 0,3-4-192 16,0-3 32-16,1 0 0 0,2-1-32 0,-2 0-16 16,-3 4 0-16,-1 0 0 0,-2 3 208 0,-2 2 0 15,-4 3 192-15,0 3-192 0,-2 2 624 0,-2 2 16 16,-2 2 0-16,1 5 0 0,0 0 48 0,0 0 16 15,-8 5 0-15,1 2 0 0,-3 1-320 0,1 1-48 16,0 2-16-16,-1 1 0 0,1 1-320 0,0 1 128 16,1 3-128-16,1-1 0 0,3 1 0 0,2 0 128 15,2 0-128-15,1-2 0 0,1-1 0 0,2 0 0 16,3-1 0-16,2-2 128 0,1-2-128 0,1-2 0 16,1 1-176-16,1-2 176 15,0-4-544-15,3-2-16 0,-1 0 0 0,4-2 0 16,2-3-2432-16,1 0-480 0</inkml:trace>
  <inkml:trace contextRef="#ctx0" brushRef="#br0" timeOffset="182820.5">5022 13785 21183 0,'0'0'944'0,"-4"-1"192"0,-2-1-912 0,1 0-224 0,1 0 0 0,4 2 0 16,0 0 2400-16,0 0 432 0,0 0 96 0,0 0 16 15,0 0-1488-15,0 0-304 0,0 0-48 0,8-1-16 16,2-1-656-16,2 2-144 0,3 2-32 0,-1-1 0 16,4-1-80-16,0 0-32 0,1 0 0 0,1 0 0 15,0 0-144-15,-1-1 160 0,1-1-160 0,-3 1 160 16,-3 0-608 0,-1 0-112-16,-2 0-16 0,-2 2-16 0,-2-1-2416 0,-7 0-464 15,0 0-112-15</inkml:trace>
  <inkml:trace contextRef="#ctx0" brushRef="#br0" timeOffset="182978.61">4913 13993 32191 0,'0'0'1424'0,"-6"2"304"0,0 1-1392 0,6-3-336 16,0 0 0-16,0 0 0 0,0 0 1040 0,0 5 144 15,3 0 32-15,0 0 0 0,3-1-240 0,0 0-32 16,2-1-16-16,3-1 0 0,2 0-352 0,2 0-64 16,3-1 0-16,2 1-16 0,2-2-288 0,1 0-48 15,2-1-16-15,0 0 0 16,0-2-464-16,0 0-80 0,2 0-32 0,-1 0-11808 0,-3-2-2368 0</inkml:trace>
  <inkml:trace contextRef="#ctx0" brushRef="#br0" timeOffset="183875.47">6889 13521 12895 0,'0'0'576'0,"0"0"112"0,7-1-560 0,5-1-128 0,6 0 0 0,-2 0 0 0,-7-1 2816 16,-2 1 512-16,1 1 128 0,0-1 0 0,-3-1-1760 15,1-1-352-15,-6 4-80 0,4-3-16 0,-4 3-448 0,0 0-96 32,0 0 0-32,3-5-16 0,0-1-160 0,-1 1-16 0,-2-1-16 0,-2 1 0 0,-1-2-48 0,0 1 0 15,0 1 0-15,-2-1 0 0,0 0-96 0,-2-1-32 16,1 1 0-16,-2 0 0 0,0 2-48 0,1-1-16 16,0 2 0-16,-1 0 0 0,0 1-48 0,-1-1-16 15,0 2 0-15,0 1 0 0,1 0 64 0,1 1 16 0,0 2 0 16,-2 0 0-1,3 1-96-15,-1 3-32 0,-1-1 0 0,2 3 0 0,-3 1-144 0,1 1 128 0,1 1-128 0,0 3 128 16,-1 1 0-16,2 2 0 0,-1 0 0 0,2 3 0 16,0 2 0-16,2 3 0 0,1 2 0 0,-2 1 0 15,3 2-128-15,1 1 0 16,1 1 144-16,3 3-144 0,-2 2 0 0,2 2 144 0,2 2-144 0,0 2 0 16,2 1 160-16,-1 2-160 0,0-1 128 0,1 2-128 15,0 0 256-15,0 2-48 0,-1-1 0 0,0-2 0 16,-1 0 16-16,1-2 0 0,0 0 0 0,-2-2 0 0,-2-2-32 0,1-1-16 15,-1-3 0-15,-1 1 0 0,-1-3-16 16,-1-2 0-16,-1-2 0 0,0-1 0 0,0-3 32 0,-1-2 16 16,-1-3 0-16,-1 0 0 0,1-2 0 0,0-2 0 15,-2-3 0-15,1 1 0 0,-2-4-64 0,1-2-16 16,-2-2 0-16,0-1 0 0,-1-2 0 0,0 0-128 16,-1-3 192-16,-1 1-64 15,1-3 0-15,-1 0 0 0,0 0 0 0,0-1 0 0,-1 0-304 0,1-1-64 16,-1 0-16-16,1 1 0 15,1 0-640-15,0-1-144 0,1 1-32 0,0 2 0 16,1 1-2256-16,-1 2-448 0,0 1-80 0</inkml:trace>
  <inkml:trace contextRef="#ctx0" brushRef="#br0" timeOffset="184175.31">6677 15347 21183 0,'-2'8'1888'0,"0"2"-1504"15,1 1-384-15,1 1 0 0,0 2 1600 0,1 1 256 16,1 0 64-16,1 2 0 0,-1-3-960 0,1 0-176 0,1-1-32 0,0-1-16 16,0-1 32-16,2 0 0 0,1-2 0 0,-1-2 0 15,2-2-48-15,0 0 0 0,-2-2 0 0,2-2 0 16,1-3-112-16,-1-1-32 0,2-3 0 0,0 0 0 16,0-3-160-16,0-1-32 0,-4-2-16 0,0-1 0 15,0-3 208-15,-2 2 64 0,-2 0 0 0,-2-1 0 16,-2 1 64-16,-2 3 32 15,-1 1 0-15,0 2 0 0,-3 2-272 0,-1 1-48 0,-1 2-16 0,-1 2 0 0,-1 1-400 0,0 2 0 16,-1 1 0-16,-6 3-176 16,3 1-544-16,0-1-112 0,3 1-32 0,3-1 0 15,1-1-1504-15,9-5-288 0,0 0-64 0</inkml:trace>
  <inkml:trace contextRef="#ctx0" brushRef="#br0" timeOffset="184882.87">6682 12859 23775 0,'0'0'1056'0,"0"0"224"0,-1-5-1024 0,0-1-256 16,1 2 0-16,-1-2 0 0,0 1 816 0,1-2 112 15,0 1 32-15,0-1 0 0,1 1 320 0,1 1 80 16,0-1 16-16,2 2 0 0,-4 4-416 0,5-3-96 15,-5 3-16-15,7 0 0 0,-1 1-288 0,1 2-64 0,0 3-16 0,-2 2 0 16,-1 3-160-16,2 4-48 16,-4 0 0-16,-1 3 0 0,-1 0-128 0,-2 3-16 15,-1 1-128-15,-2 1 192 0,0-1-192 0,-1-1 0 16,1-2 0-16,0-2 0 0,2-3 0 0,-1-2 0 0,3-2 0 0,-3-1 0 16,3-4 0-16,1-5 0 15,0 0 0-15,0 0 144 0,0 0 64 0,0 0 16 0,7-4 0 0,3-4 0 16,0-2 16-16,1-3 0 0,1-5 0 0,1-1 0 0,2-5-240 0,1-1 128 15,0-2-128-15,0-1 0 0,-1 2 0 16,-1-1 0-16,-2 4 0 0,-2 3 0 0,-1 3 208 0,-2 3-48 16,-2 3-16-16,-1 3 0 0,-3 1 304 0,-1 7 64 15,0 0 16-15,0 0 0 0,-5 5-128 0,1 1-16 16,-2 4-16-16,1 2 0 0,-1 1-368 0,1 2 0 16,0-1 0-16,2 1 0 0,1 1 0 0,1-1 0 15,1 0 0-15,1-1 0 0,1-1 0 0,3-1 0 16,1-2 0-16,1-1 0 0,2-1 0 0,0-2 0 15,1-1 0-15,4-2-128 0,1-1-224 0,4-1-32 16,0-1-16-16,3-2 0 16,2-1-1792-16,0-1-368 0,0-1-64 0</inkml:trace>
  <inkml:trace contextRef="#ctx0" brushRef="#br0" timeOffset="187312.83">7757 13383 12895 0,'0'0'1152'0,"0"0"-928"15,0 0-224-15,5-4 0 0,1 0 1008 0,-2 1 144 16,-4 3 48-16,0 0 0 0,4-5-256 0,-4 5-48 0,0 0-16 0,0 0 0 15,-1-4-128-15,1 4-32 16,-4-3 0-16,-1 2 0 0,-1 1-320 0,0 1-64 16,-2-1-16-16,-1 1 0 0,-1 0 0 0,0 1 0 15,-1 0 0-15,0 2 0 0,0-1-80 0,-1 2-32 0,-1 0 0 0,0-1 0 16,0 1-16-16,1-1-16 0,-1-1 0 0,2 1 0 0,0-1 144 0,2-1 48 16,-1 0 0-16,2 0 0 15,-1 0 160-15,1-1 48 0,1 0 0 0,0 0 0 0,2-1-64 0,5 0 0 16,-7-1 0-16,7 1 0 0,-5 0-48 0,5 0-16 15,0 0 0-15,0 0 0 0,0 0 0 0,0 0-16 16,0 0 0-16,0 0 0 0,0 0-96 0,0 0-16 16,0 0 0-16,0 0 0 0,-5 4 32 0,2 2 0 15,1 0 0-15,-1 3 0 0,1 2-32 0,1-1-16 16,0 1 0-16,0 2 0 0,1 3-80 0,0 1-16 16,0 2 0-16,1 2 0 0,0 2-32 0,0 4-16 15,1 2 0-15,2 2 0 0,-3 3-16 0,0 2 0 16,0 0 0-16,1 5 0 0,-1 5-144 0,2 3 160 15,-1 0-160-15,1 2 160 0,-1 1-160 0,0 0 0 16,1-1 144-16,-1 3-144 0,1-1 0 0,0-1 0 0,2-3 0 0,-1-2 128 16,1-2-128-16,0-1 192 15,0-3-64-15,0-1 0 0,-1-4 96 0,1-3 32 0,-1-2 0 0,0-2 0 16,-1 0-48-16,-1-5 0 0,0-1 0 0,0-2 0 16,2-3 16-16,-1-3 0 0,-1-2 0 0,0-2 0 15,1-1-64-15,0-2-16 0,-3-8 0 0,4 5 0 16,-4-5-144-16,6 5 128 0,-6-5-128 0,8 3 128 15,-1-1-128-15,1-2 0 0,1-1 0 0,0 0 128 16,-1-1-128-16,1-1 0 0,2-2 0 0,2 0 0 0,1-3-256 16,1 1 0-16,3 0 16 0,0-2 0 31,2 0-1568-31,3 0-320 0,1-1-64 0,2-1-15024 0</inkml:trace>
  <inkml:trace contextRef="#ctx0" brushRef="#br0" timeOffset="188022.44">8260 13801 28559 0,'-5'-9'1264'0,"1"5"272"0,1-1-1232 0,-2 0-304 16,1 0 0-16,0 2 0 0,4 3 144 0,-4-1-16 15,-1 1-128-15,0 3 192 0,0 0 528 0,-1 3 112 16,0 3 0-16,-1 2 16 0,0 2-336 16,0 1-64-16,-2 4 0 0,2 2-16 0,1 1 64 0,0 1 16 15,1 1 0-15,0 0 0 0,1 0-160 0,2-1-32 31,1 0 0-31,1 0 0 0,0-1-160 0,1-1-32 16,2-2-128-16,1 0 192 0,3-2 16 0,0-1 0 0,-1-3 0 0,2-1 0 0,1 0-64 0,1-4-16 0,1-1 0 0,1-3 0 16,1-2 208-16,2-2 48 0,2-1 0 0,0-3 0 15,3-2-384-15,-1-4 144 0,0-3-144 0,-1-4 0 16,1-3 224-16,-3-2-64 16,-1-2-16-16,-2-2 0 0,-2-1 48 15,-1-2 0-15,-2-1 0 0,-2 0 0 0,-1 1-64 0,-3 0 0 16,-1 2 0-16,-2 2 0 0,-3 2-128 0,0 2 0 15,-1 2 0-15,-2 2 0 0,-4 2 160 0,-1 2 48 16,-1 2 16-16,-1 2 0 0,0 2-32 0,-2 4-16 16,-2 1 0-16,0 3 0 0,0 3-176 0,0 1 0 15,1 4 0-15,0 0 0 0,1 2 0 0,1 1-144 16,2 3 144-16,3 0-208 0,1 0 208 0,3 0 0 16,0 1-160-16,4-2 160 0,1 0 0 0,2 0 0 15,1-2 0-15,4 0 0 0,0 0 0 0,3-1 0 16,1-1 0-16,1 0 0 0,1-1 0 0,2-2 0 15,2 1 0-15,0-2 0 16,1 0-368-16,0-2-48 0,2 0-16 0,1-1 0 16,0 2-1136-16,0-3-224 0,-1-1-64 0,1 1 0 15,-1 0-1008-15,0 0-208 0</inkml:trace>
  <inkml:trace contextRef="#ctx0" brushRef="#br0" timeOffset="188447.97">8825 14112 29375 0,'0'0'1296'0,"-4"7"272"0,0-1-1248 0,0 3-320 0,0 2 0 0,-3 1 0 15,-1 1 624-15,1 2 64 0,-4 0 16 0,1 2 0 16,0-1 256-16,1 1 64 0,0-1 16 0,1-1 0 16,1 1-512-16,-1-2-96 0,3 2-32 0,-1-3 0 15,1-1-112-15,0-2-32 0,1-1 0 0,0-3 0 16,1 0 48-16,3-6 0 0,0 0 0 0,0 0 0 0,0 0-48 0,0 0 0 15,0 0 0-15,0 0 0 0,2-7-48 0,2-2-16 16,0-3 0-16,-1-2 0 0,3-3-192 0,2-1 0 16,1-4 128-16,0 0-128 0,1 0 0 0,2-1 0 15,-2 1 0-15,0 2 0 0,0 1-144 0,-1 4 144 16,-2 3 0-16,0 2-144 0,-1 1 144 0,-2 3 0 16,-4 6 0-16,0 0 0 0,0 0 144 0,0 0 16 15,0 0 0-15,4 7 0 0,1 2 16 0,-2 2 0 0,0 1 0 0,1 2 0 16,-1 2-176-16,0 1 0 0,1 1 0 0,-1-1 0 15,0 1 0-15,2 0 128 16,-2-1-128-16,1 1 0 0,1-3 0 0,0 1 0 0,0-2 128 16,0-1-128-16,-1-2 0 0,1-1 0 0,-1-1 0 15,1-2 0 1,-1-1-256-16,0-2-128 0,-4-4-16 0,0 0-16 16,7 1-2304-16,0-2-464 0,-1-2-80 0,0-2-32 0</inkml:trace>
  <inkml:trace contextRef="#ctx0" brushRef="#br0" timeOffset="188588.87">8799 14291 23039 0,'-12'-1'2048'0,"6"0"-1648"0,-1-2-400 0,2 1 0 16,-1-1 1984-16,1 1 320 0,5 2 64 0,0 0 16 0,0 0-960 0,0 0-192 15,0-5-32-15,3 0-16 0,5 2-480 0,1 0-80 16,2-1-32-16,2 1 0 0,2 0-448 0,2 0-144 16,0 0 0-16,2-1 0 15,0 0-1744-15,0-1-464 0,-1 1-96 0</inkml:trace>
  <inkml:trace contextRef="#ctx0" brushRef="#br0" timeOffset="189186.68">9544 13675 17727 0,'0'0'784'0,"-2"-5"176"0,0-1-768 0,0 1-192 0,0-2 0 0,-1 2 0 16,0 0 1872-16,1 1 352 0,0 0 64 0,2 4 16 16,0 0-64-16,0 0-16 0,0 0 0 0,0 0 0 15,0 0-912-15,0 0-176 0,0 0-48 0,0 6 0 16,0 3-560-16,1 2-112 0,-1 1-32 0,1 2 0 15,0 1-176-15,0 1-32 0,0 4-16 0,0 0 0 16,0 0-160-16,1-1 0 0,-1 1 144 0,0 1-144 16,0-2 0-16,0 1 144 0,0-2-144 0,1 0 0 0,0-2 0 0,-2 0-176 15,2-2 0-15,-1-2 0 16,-1-1-1648-16,0-2-336 0,-1-1-64 0,1-8-13136 16</inkml:trace>
  <inkml:trace contextRef="#ctx0" brushRef="#br0" timeOffset="189359.48">9472 13872 29775 0,'0'0'1312'0,"0"0"288"0,-6-4-1280 0,3 1-320 16,3 3 0-16,0 0 0 0,0 0 592 0,0 0 64 15,0 0 16-15,0 0 0 0,3-5-128 0,3 2-32 16,0 1 0-16,3 1 0 0,2-1-256 16,2 1-48-16,4 0-16 0,2 0 0 0,0 0-192 0,3 0 0 15,3 0 0-15,1 0 0 16,2 0-384-16,1 0-160 0,-1-2-32 0,-1 2-9376 0,1-1-1872 0</inkml:trace>
  <inkml:trace contextRef="#ctx0" brushRef="#br0" timeOffset="189989.3">11063 13353 13823 0,'0'0'1216'0,"0"-5"-960"0,-2-2-256 0,2 0 0 0,2-1 1984 0,2 1 368 15,4 0 64-15,-4 1 16 0,-3-2-176 0,-1 3-16 16,-1 0-16-16,0 2 0 0,0 0-560 0,1 3-128 15,-3-4 0-15,3 4-16 0,0 0-752 0,-5 2-160 16,0 3-32-16,1 1 0 0,1 2-240 0,0 2-48 16,-1 2-16-16,1 1 0 0,0 4-272 0,1 0 0 15,-2 1 128-15,2 1-128 0,-1 2 0 0,2 1 0 32,1 0 128-32,0 0-128 0,1-1 0 0,1-1 0 0,1 0 0 0,1-1 0 0,-1-1 0 0,0-1-144 0,2 0 16 0,-1-2 0 31,-1 0-1840-31,1 0-352 0,-2-2-80 0,0-2-12464 0</inkml:trace>
  <inkml:trace contextRef="#ctx0" brushRef="#br0" timeOffset="190288.9">10529 13865 35007 0,'0'0'3120'0,"0"0"-2496"0,0 0-496 0,0 0-128 16,0 0-352-16,0 0-96 16,0 0 0-16,7 0-16 0,2-2 896 0,6 2 176 0,2 0 32 0,5 0 16 0,5-1-80 0,2 0-32 15,6-2 0-15,2 0 0 0,4-2-96 0,4 0 0 16,3 0-16-16,5 0 0 0,4-1-112 0,0 0 0 16,-2 0-16-16,-1 0 0 0,-1 0-112 0,-2 2 0 15,-3-1-16-15,-2 3 0 0,-2 2-176 0,-3-1 0 16,-2 0 144-16,-4 1-144 0,-7 0 0 0,-2 0 0 15,-4 1 0-15,-5 1 0 0,-2-1-208 0,-4 2-64 16,-3-1-16-16,-1 1 0 16,-2 0-288-16,-5-3-64 0,0 0-16 0,-1 8 0 15,-2 1-1456-15,-4 0-272 0,-1 1-64 0,-6 1-11824 0</inkml:trace>
  <inkml:trace contextRef="#ctx0" brushRef="#br0" timeOffset="190667.84">10889 14340 23039 0,'0'0'1024'0,"-3"-7"192"0,0-3-960 0,1-1-256 0,1 0 0 0,1 0 0 16,0-1 1920-16,1 3 320 0,0-1 80 0,1 2 16 15,-1-1-912-15,2 2-176 0,-1 2-32 0,-2 5-16 16,0 0-656-16,0 0-128 0,0 0-32 0,0 0 0 0,0 0-48 15,0 0-16-15,0 0 0 0,2 6 0 0,-1 4 16 0,-1 2 0 16,-1 3 0-16,-1 2 0 0,-2 2-176 0,1 1-32 16,0 1-128-16,0 1 192 0,0 1-32 0,1 0-16 15,0-1 0-15,2-1 0 0,0 0-16 0,0 0-128 16,1-3 192-16,2 0-64 0,1-3 144 0,1-2 32 16,1 0 0-16,1-4 0 0,3 1 64 15,1-2 16-15,0-1 0 0,4-2 0 0,1 0-128 0,3-2-32 16,2-2 0-16,1-1 0 0,2 0-224 0,0-3 0 15,4-2 128-15,-5 1-128 0,-1-2-272 0,0 2-112 0,-5-3 0 0,2 1-16 32,-4-1-512-32,2-1-112 0,-2 1 0 0,0-2-16 15,-3 0-2368-15,-2-1-480 0</inkml:trace>
  <inkml:trace contextRef="#ctx0" brushRef="#br0" timeOffset="190872.31">10851 14253 20271 0,'-10'-11'896'0,"6"6"192"0,1-1-880 0,-2 0-208 16,4 2 0-16,1 4 0 0,2-6 3712 0,2 2 704 15,0 1 144-15,3-1 32 0,3 1-3488 0,3 1-688 16,2 0-144-16,5 0-16 0,2-2 0 0,2 2 0 16,3 0 0-16,-1 0 0 0,0-1-64 0,1 1-16 15,-2-1 0-15,-1 1 0 0,-2 0-464 0,-3-1-96 16,-4 2 0-16,0 1-16 15,-4 0-896-15,-2 1-176 0,-3 3-48 0,-1 1-8768 16,-4 2-1744-16</inkml:trace>
  <inkml:trace contextRef="#ctx0" brushRef="#br0" timeOffset="191046.2">10883 14386 22111 0,'0'0'1968'0,"0"0"-1584"15,0 0-384-15,0 0 0 0,6-1 2064 0,0 0 336 16,2-1 64-16,1 0 16 0,1 1-1136 0,3 0-208 0,1-1-48 0,5 0-16 15,1 0-400-15,1-2-80 0,0 1-16 0,1 0 0 16,1-1-352-16,0 1-80 16,-1 0-16-16,1-2 0 15,-2 1-1408-15,0 1-304 0,-2-2-48 0,1 2-8480 0,-1 0-1680 0</inkml:trace>
  <inkml:trace contextRef="#ctx0" brushRef="#br0" timeOffset="191266.67">11644 14165 13823 0,'0'0'608'0,"-2"-6"128"0,0 0-592 0,0 0-144 16,1 1 0-16,1 5 0 0,-4-6 5216 0,4 6 1008 16,-4-3 208-16,4 3 32 0,-7 0-4352 0,2 2-864 15,1 3-176-15,0 0-48 0,0 2-592 0,-2 1-128 16,1 3-32-16,0 3 0 0,2 0 0 0,0 2 0 0,1 2 0 0,1 1 0 16,-3-2-80-16,3 3 0 15,0 0-16-15,0 0 0 0,1 0-176 0,0-3 0 16,1 2 0-16,0-2 128 0,0 0-128 0,0-3 0 15,0-1 0-15,2-2 0 16,-1-1-624-16,0 0-48 0,1-1-16 0,1-1 0 16,-4-8-2736-16,0 0-544 0</inkml:trace>
  <inkml:trace contextRef="#ctx0" brushRef="#br0" timeOffset="191502.39">11386 14294 29487 0,'-8'-18'2624'0,"5"10"-2112"0,0 1-512 0,2-3 0 0,2 0 1888 0,2 0 272 32,2 0 48-32,3 1 16 0,3 1-1712 0,3 2-352 15,3-1-160-15,3 2 160 0,2-1-160 0,2 2 192 16,1-1-192-16,1 3 192 0,-2-1-192 0,-2 1 0 0,-1 0 0 0,-3 2 0 16,0 0-256-16,-3 2-144 0,-1 1-32 0,-2 1 0 15,-1 2-592-15,-3 2-128 0,-1 2-32 0,-4 3 0 16,-2 2-1760-16,-3 3-368 0</inkml:trace>
  <inkml:trace contextRef="#ctx0" brushRef="#br0" timeOffset="191627.9">11418 14547 19343 0,'0'0'1728'0,"-7"0"-1392"0,1 0-336 0,0 0 0 0,6 0 3136 0,0 0 544 16,0 0 112-16,0 0 32 0,0 0-2048 0,0 0-416 16,0 0-80-16,8-2 0 0,1 1-448 0,3-1-96 0,3 0-16 0,5 0 0 15,0 0-320-15,2 0-64 16,1 0-16-16,1 0 0 0,-1-1-144 0,0-1-48 15,-2 1 0-15,0 0 0 16,-1 0-1344-16,0 0-288 0,-1 1-48 0</inkml:trace>
  <inkml:trace contextRef="#ctx0" brushRef="#br0" timeOffset="194363.74">7626 13488 5519 0,'0'0'240'0,"0"0"64"15,2-6-304-15,2-1 0 0,-1 1 0 0,2-1 0 0,0 0 1728 0,-2 2 304 16,-1-1 48-16,0 1 16 0,1-1-768 0,0 1-160 16,-1-1-16-16,0 2-16 0,1-2-144 0,-1 2-32 0,-1-1 0 0,-1 5 0 15,1-6 0-15,0 2-16 0,-1 4 0 0,-1-6 0 16,0 1-112-16,1 5 0 0,0 0-16 0,-2-5 0 15,2 5-208-15,-6-3-32 16,0 0-16-16,-1 0 0 0,-1 2-336 0,2 1-64 0,-1 3-16 0,-2-2 0 16,2 1-16-16,-1 1-128 0,-1 0 192 0,0 2-64 0,0-1 64 0,2 2 16 15,-2-1 0-15,-2 1 0 16,0-1 96-16,0 2 16 0,-1-1 0 0,1 3 0 0,0 1-48 0,0 1 0 16,-1-1 0-16,1 2 0 0,-1 0-48 0,1 1-16 15,0 2 0-15,1-1 0 0,0-1-48 0,1 2-16 16,1-1 0-16,2 0 0 0,-1-1 16 0,2 1 0 15,0-1 0-15,2-1 0 0,0-1 48 0,0-1 16 16,2 0 0-16,0-2 0 0,1 1 80 0,0-2 16 16,2-1 0-16,0 0 0 0,-2-6-64 0,2 7-16 15,0-2 0-15,1 1 0 0,2-1-112 0,-1 1 0 16,-1 1-128-16,2 0 192 0,0-2-64 0,3 1-128 16,-1-1 176-16,0 2-176 0,1 0 192 0,1 0-192 0,0 0 192 0,-1 1-192 15,1-2 192-15,1 2-64 0,-3 0 0 0,0 0-128 16,0 1 144-16,0 0-144 0,-2 1 0 0,-1 2 144 15,0 1-144-15,-2 1 128 0,-1 1-128 0,-1 1 128 16,-1 0-128-16,0-1 192 0,-1 0-192 0,-1 0 192 0,0-1-192 16,0 0 128-16,0 0-128 0,-1-1 128 15,1-1-128-15,0-1 0 0,-2 0 144 0,1-1-144 16,-3-1 160-16,1-2-32 0,-1 1-128 0,-1-1 192 16,0-1-64-16,-2 1-128 0,0-2 176 0,-1 0-176 0,0-1 176 0,0-1-176 15,-1 1 160-15,0-2-160 0,1-1 144 0,0 0-144 16,0-2 128-16,1 0-128 0,0 0 128 0,2-1-128 15,-3-2 0-15,4 1 128 0,1-1-128 0,0-2 128 16,2 1-128-16,1-1 128 0,0-1 0 0,2 1 0 16,1-2 0-16,1 0 0 0,1 0 64 0,1 0 16 15,1 0 0-15,3 1 0 0,-1-2-208 0,2 1 0 16,2 0 0-16,-2 2 0 0,2-1 0 0,1 2 0 0,-1-1 0 0,-1 2 0 16,2-2 0-16,0 3 0 15,-1 1 0-15,0 2 0 0,-1 0 0 0,0 1 0 16,-1 0 0-16,-1 1 0 0,-7-2 128 0,8 3-128 0,-1 2 0 15,-2-1 0-15,-1 2 0 0,1-1 0 0,-1 1 0 0,1 0 0 16,-1 2 0-16,-2 1 128 16,0 0-128-16,1 1 0 0,-1-1 0 0,0 2 144 0,0 2-144 0,0-2 128 15,0 1-128-15,0 0 0 0,-1 1 0 0,1 1 0 16,0-1 0-16,2 1 0 0,-1-1 128 0,-2 0-128 0,1 1 0 0,0 1 0 16,1-1 0-16,0 0 0 15,0 2 0-15,0-1 0 0,1 2 0 0,-1-1 0 0,-1 1 0 0,0-1 0 16,0 2 0-16,0-1 0 0,0 1 0 0,0-2 0 31,0 2 0-31,1 0 0 0,0-1 0 0,-2 1 0 0,0-1 0 0,0 0 0 0,1-2 0 0,1 2 0 16,-2-2 144-16,0 1-144 0,0-1 0 0,1 0 0 15,0 1 0-15,2-1 128 0,-2-1-128 0,1 2 0 16,0-2 0-16,1 0 0 0,0 1 0 0,0-1 144 16,1 1-144-16,-1 0 0 0,1-2 128 0,1 0-128 15,-1-1 0-15,1 0 0 0,2-1 160 0,-1-1-160 16,-1 0 128-16,1-1-128 0,-1-1 144 0,0-1-144 15,-2-1 160-15,3 0-160 0,-2 0 192 0,1-1-64 16,-1 1-128-16,1-1 192 0,-1 1-192 0,2-2 144 0,-2 1-144 0,2-2 128 16,1 0-128-16,-1 1 0 15,0-2 144-15,1 0-144 0,1-1 0 0,-1-1 144 0,3-1-144 0,0 0 0 16,1-1 0-16,2-2 0 0,0 0 0 0,1-1 0 16,0-2 0-16,1-1-224 0,-2-1 16 0,3 0 0 31,-1-2-464-31,1-3-96 0,-1-1 0 0,0-2-12064 0,-2-1-2400 0</inkml:trace>
  <inkml:trace contextRef="#ctx0" brushRef="#br0" timeOffset="195644.42">7666 13461 14271 0,'0'0'640'0,"0"0"128"0,0 0-624 0,0 0-144 0,0 0 0 0,0 0 0 0,0 0 576 0,0 0 64 16,0 0 32-16,0 0 0 0,0 0 96 0,0 0 32 16,0 0 0-16,-1-5 0 0,1 5-272 0,-3-5-48 15,0 1-16-15,3 4 0 0,0 0-96 0,-4-3-32 16,-2 1 0-16,1 1 0 0,-1 0-80 0,1 0-32 15,-2 0 0-15,2 0 0 0,-1 1-16 0,1-1 0 16,-1-1 0-16,1 1 0 0,-1 0 112 0,1 1 32 16,-1-1 0-16,1 0 0 0,-2 0 96 0,1 1 0 15,1 1 16-15,-1 0 0 0,1 0-160 0,-2 1-48 16,1 2 0-16,-1-1 0 0,-1 1-16 0,1 1-16 16,-2 0 0-16,1 0 0 0,1-1 16 0,0 2 0 0,-1-1 0 0,1 1 0 15,1-1 16-15,-2 2 0 0,3-1 0 0,-1 2 0 16,2 0-48-16,0-1 0 0,0 1 0 0,2 1 0 15,0 0-48-15,-1 0-16 0,-2-1 0 0,2 2 0 16,1 0-144-16,-2 2 192 0,1-1-192 16,1 0 192-16,0 1-48 0,1 0 0 0,-1-1 0 0,2 0 0 15,2 0 112-15,-1 0 0 0,1 0 16 0,0-1 0 16,-1 0-16-16,1 0-16 0,4 0 0 0,-2 0 0 16,1 1-48-16,-1-1 0 0,-1 1 0 0,1 0 0 0,-1 0-192 0,-1-1 176 15,0 0-176-15,-1 1 160 0,1 0-160 0,-1 1 0 16,-1-1 0-16,0 1 128 0,-1 0-128 0,-1 1 0 15,1 0 0-15,0 1 0 0,-1 0 0 0,0-1 128 16,1 0-128-16,-1-1 0 0,-2-1 128 0,1 0-128 16,0-1 0-16,-1 0 128 0,0-1-128 0,0-1 0 15,-1-1 144-15,2 0-144 0,0-2 128 0,-1 0-128 16,1-1 128-16,-1 1-128 0,4-5 0 0,-5 3 144 16,0 0-144-16,5-3 0 0,-6 1 192 0,6-1-192 15,-5 1 192-15,-1 1-192 0,1-2 176 0,0 0-176 16,1 1 160-16,-1-1-160 0,1-1 0 0,0-1 128 15,-2 1-128-15,6 1 0 0,0 0 0 0,-5 0 0 16,-1-1 0-16,6 1 0 0,-4 0 0 0,4 0 0 0,0 0 0 16,-5-1 0-16,5 1 144 0,0 0-16 0,-5 0 0 0,5 0 0 15,-6-2 0-15,6 2-128 0,-3-1 192 0,3 1-64 16,-5-1-128-16,5 1 0 0,0 0 0 0,-5-2 128 16,5 2-128-16,0 0 0 15,-3-4 0-15,3 4 0 0,0 0 0 0,0 0 0 0,0-4 0 0,0 4 0 0,1-5 0 0,-1 5 0 16,3-4 0-16,1 0 0 0,-4 4 0 0,5-5 0 15,1 2 0-15,-1 0 0 0,2 0 0 0,-1 1 192 16,-6 2-32-16,8-1 0 0,0 0-160 0,-2 1 0 16,-6 0 0-16,7 1 0 0,1 1 0 0,-1 1 0 15,0-1 0-15,-1 1 0 0,1 1 0 0,0 2-144 16,-1 1 144-16,1 0 0 0,-2 2-128 0,1 2 128 16,-1 0 0-16,2 1 0 0,1 1 0 0,-2 1 0 15,-1 1 0-15,0 0 0 0,1 1 0 0,-1 0 0 16,0 2 0-16,0-1 0 0,-2 1 0 0,1 1 0 15,-3 2 0-15,1 0 0 0,0-1 0 0,-1 4 0 16,0 0 128-16,0-1-128 0,1-1 176 0,1 1-176 16,-2 1 192-16,2 0-192 0,1 1 128 0,0 0-128 0,3-2 0 0,-1 10 0 15,0-4 0-15,-1-2 0 0,1-3 0 0,-1-2 0 16,0-1 176-16,0 0-32 0,1 0 0 0,-2-1 0 16,0-2 16-16,2 2 0 0,-1 1 0 0,1-2 0 15,-2-2-160-15,2 0 0 0,-1-2 0 0,1 0 128 0,-1-1-128 16,1-1 0-16,-1-1 0 0,2 0 128 0,2-1-128 0,-3-4 0 15,1 0 0-15,2-2 0 16,1 1-320-16,2-2-80 16,0-2-32-16,3-2 0 0,2-3-1696 0,1-2-352 0,4-2-64 0</inkml:trace>
  <inkml:trace contextRef="#ctx0" brushRef="#br0" timeOffset="198444.66">12540 13129 12543 0,'0'0'560'0,"0"0"112"0,0 0-544 0,0 0-128 0,0 0 0 0,5-4 0 0,-5 4 1408 0,6-2 256 16,-1 1 64-16,-5 1 0 15,0 0-160-15,5-3-32 0,-5 3 0 0,0 0 0 16,5-1-384-16,-5 1-64 0,0 0-32 0,0 0 0 16,0 0-368-16,0 0-80 15,0 0-16-15,0 0 0 0,0 0-32 0,0 0-16 0,0 0 0 0,0 0 0 0,0 0-128 0,0 0-32 16,-2 5 0-16,2-5 0 0,-5 5-192 0,-2-2-64 16,-1 0 0-16,1-1 0 15,-1-1-128-15,-1 1 0 0,-1-2 0 0,-1-2 128 0,1 1 0 0,-2 0 0 16,0-1 0-16,0 0 0 0,0 0-128 0,0-1 192 15,0 1-192-15,1-1 192 0,1 1 16 0,0 0 16 16,1-2 0-16,1 1 0 0,2 0 48 0,-1 0 16 16,2 0 0-16,0 1 0 0,5 2 64 0,0 0 16 0,-3-2 0 0,3 2 0 15,0 0-80-15,0 0-16 0,0 0 0 0,0 0 0 16,0 0-80-16,0 0-32 16,0 0 0-16,0 0 0 0,0 0-32 0,0 0-128 15,0 0 192-15,0 0-64 0,-1 5 0 0,1 2-128 0,0 1 192 0,1 0-64 16,-1 3 48-16,1 3 0 0,-1 1 0 0,0 4 0 15,-1 2 16-15,0 4 0 16,0 5 0-16,-1 1 0 0,-1 2-16 0,0 5 0 0,0 1 0 0,1 4 0 0,-2 1-176 16,1 1 0-16,1 2 0 0,0-1 128 0,0 1-128 0,1-2 0 31,0-2 0-31,0-2 128 0,1-3-128 0,0-1 0 16,1-3 0-16,0-2 128 0,0-3 0 0,1-2-128 15,0-4 192-15,1 7-64 0,0-6 80 0,2-4 16 16,-1-6 0-16,2-3 0 0,-1-2 32 0,2-1 16 15,-1-2 0-15,1-3 0 0,2-1-48 0,1 2-16 16,1-3 0-16,2 0 0 0,1-1-208 0,2 1 0 0,0-2 128 0,1-1-128 16,1 1 0-16,-2-3 0 15,0 1 0-15,2 0 0 0,-3 1 0 0,1-2 0 0,-1 0-192 0,3 1 192 32,-1-2-880-32,2 1-64 0,-2-1-16 0,2 0 0 15,1-1-2256-15,0 1-464 0</inkml:trace>
  <inkml:trace contextRef="#ctx0" brushRef="#br0" timeOffset="198869.14">12900 13509 23439 0,'0'0'1024'0,"-7"-1"240"0,-2 0-1008 0,1 0-256 0,1 0 0 0,-1 0 0 16,0 0 1856-16,2 0 320 0,1-1 64 0,5 2 0 15,0 0-480-15,0 0-96 0,0 0-32 0,0 0 0 16,0 0-720-16,0 0-144 0,6-2-16 0,2 0-16 16,0 0-320-16,3 1-64 0,1 0-16 0,2 0 0 15,2-1-336-15,0 0 128 0,0 0-128 0,-1 0 0 31,1 0-304-31,1-1-128 0,1 2-16 0,-4-1-16 0,2 0-1888 0,-1 0-368 0,2-2-80 0,-2 1-12048 16</inkml:trace>
  <inkml:trace contextRef="#ctx0" brushRef="#br0" timeOffset="199467.76">13389 13294 20271 0,'0'0'896'0,"-1"-7"192"0,1 0-880 0,0 1-208 15,0-1 0-15,0 2 0 0,0 0 3056 0,0 5 560 16,0 0 112-16,0 0 32 0,0 0-2080 0,0 0-400 15,0 0-96-15,-4 7-16 0,1 1-560 0,-1 3-112 16,1 2-32-16,-1 3 0 0,1 2-224 0,0 1-48 0,-1-1-16 0,1 3 0 16,0 1 0-16,0 0 0 15,0-1 0-15,0-1 0 0,1 0-48 0,1-3-128 16,0-1 192-16,1-2-64 0,1-3 0 0,1-1-128 0,0-2 192 0,-2-8-64 16,0 0 128-16,0 0 0 0,0 0 16 0,7-1 0 15,-2-4 48-15,2-3 16 16,-1-4 0-16,1-3 0 0,1-5-160 0,1-2-48 0,-1-3 0 0,2-2 0 15,0-2-128-15,0-1 0 0,-1 0 144 0,-1 3-144 16,-2 2 0-16,0 1 0 0,-1 5 0 0,1 3 0 16,-2 3 0-16,-2 3 0 0,2 4 0 0,-4 6 128 15,0 0-128-15,0 0 0 0,5 4 0 0,1 4 0 16,-2 4 0-16,0 1 128 0,1 2-128 0,-1 3 0 16,1 2 0-16,-2 1 128 0,0 1-128 0,2 0 0 15,-1 1 0-15,0 0 0 0,1-2 0 0,1-1 128 0,-2-2-128 16,1-1 0-16,1-4 0 0,-1 0 0 15,1-3 0-15,-1-1 144 0,1-3-144 0,0-1 0 0,1-3 256 0,1-2-64 16,-2-2-16-16,3-4 0 0,1-2-176 0,0-6 0 16,0-1 144-16,1-2-144 0,1-1 144 0,-1-3-144 15,0-2 192-15,0-1-192 0,0-1 160 0,0 2-160 16,-1 1 128-16,1 1-128 0,-4 4 0 0,1 0 0 16,-1 3 128-16,-2 2-128 0,1 2 0 0,-3 2 160 15,-1 3-160-15,-2 5 160 0,0 0-32 0,0 0-128 16,0 0 192-16,0 0-64 0,2 9-128 0,1 0 192 15,-2 1-192-15,0 2 192 0,-1 3-192 0,0 0 0 16,0 2 144-16,1 1-144 0,0 2 0 0,0 0 0 0,0 0 0 0,1 1 128 16,2 1-128-16,-2 0 0 0,2-1-128 0,0-1 128 31,1 0-608-31,3-2-32 0,1-3-16 0,2 0 0 16,0-2-1568-16,1-2-304 0,1-1-64 0,1-4-16 15,0 0-720-15,2-3-160 0,-1-3-32 0,1-1 0 0</inkml:trace>
  <inkml:trace contextRef="#ctx0" brushRef="#br0" timeOffset="199724.91">14062 13582 3679 0,'0'0'320'0,"0"0"-320"0,0 0 0 0,0 0 0 16,-5 3 5312-16,0 0 976 0,1 1 208 0,1 0 32 16,-1 3-4080-16,1-1-816 0,-1 2-160 0,-1 0-48 15,2-1-384-15,1 1-80 0,1 1 0 0,1 0-16 0,1-2-224 0,1 1-32 16,1 0-16-16,2 0 0 0,0-2-112 0,2 0-32 16,2-2 0-16,2 0 0 0,1-1-128 0,1-2-16 15,-1 0-16-15,1-1 0 0,0-2-176 0,-1-2-48 16,-1-1 0-16,-1-3 0 0,-1-2 64 0,-1-2 16 15,-3-1 0-15,0-1 0 0,-4-2 160 0,-1 2 48 16,-2-1 0-16,-3 0 0 0,0 1 16 0,-3 1 16 16,-1 1 0-16,-1 2 0 0,0 1-112 0,-1 2-32 15,-1 3 0-15,0 1 0 0,0 2-320 0,1 1 0 16,0 1 0-16,0 2 0 16,1 1-608-16,1 3-32 0,0 1-16 0,1 0 0 15,0 1-1968-15,4 0-400 0,2-1-80 0,-1-1-13600 0</inkml:trace>
  <inkml:trace contextRef="#ctx0" brushRef="#br0" timeOffset="200177.37">14290 13374 32255 0,'0'-8'2864'0,"0"-3"-2288"0,1-1-576 0,2 0 0 0,3 0 672 0,0 1 32 16,2 1 0-16,1 1 0 0,1 0 32 0,0 3 16 15,1 0 0-15,0 4 0 0,0 0-336 0,0 1-64 16,0 2-16-16,-1 1 0 0,-3 3-176 0,1 1-32 16,-1 2-128-16,-2 2 192 0,-2 2-192 0,0 1 128 15,-2 0-128-15,-1 3 0 0,-1-1 144 0,-2 2-144 16,0-1 128-16,-1 1-128 0,-2 0 160 0,1-1-160 16,-1-3 192-16,2-1-192 0,-1-2 144 0,2-1-144 15,1-3 0-15,2-6 144 0,0 0-144 0,0 0 160 16,0 0-160-16,0 0 160 0,0 0 16 0,0 0 0 15,8-3 0-15,0-4 0 0,1-2-48 0,2-3-128 16,2-2 192-16,1-1-64 0,-1-2-128 0,0-2 0 16,0 0 0-16,0 0 0 0,0 1 0 0,-2 3 0 15,-3 1 0-15,0 3 0 0,-1 1 272 0,-3 2-16 0,-1 1-16 0,-3 7 0 32,0 0 144-32,0 0 16 0,0 0 16 0,0 0 0 0,0 0-16 0,-4 6 0 0,-3 1 0 0,1 2 0 15,0 2-272-15,0 2-128 0,-1 0 0 0,2 0 128 31,0 0-128-31,2 0 0 0,-2 1 0 0,4 0 0 0,1-1 0 0,1-2 0 16,2 0 144-16,1-1-144 0,2-1 0 0,0-2 0 16,2 0 0-16,1-1 128 0,2-2-128 0,2-2-240 15,1-1 64-15,2-1 16 16,1 0-384-16,3-1-80 0,2 0-16 0,0-1 0 16,0-3-2624-16,0 0-544 0</inkml:trace>
  <inkml:trace contextRef="#ctx0" brushRef="#br0" timeOffset="200650.6">15181 13137 18431 0,'-12'0'816'0,"6"0"160"0,-1 0-784 0,-1 0-192 0,-1 0 0 0,1 2 0 0,1-1 2720 0,1 0 496 16,2-1 112-16,4 0 0 0,0 0-1344 0,0 0-256 15,0 0-64-15,0 0-16 0,0 0-624 0,0 0-128 16,9 0-32-16,3 0 0 0,1-1-272 0,5 0-48 16,-1-2-16-16,4 1 0 0,1 1-64 0,1-1-16 15,1-1 0-15,1-1 0 0,-2 1-144 0,-1 1-48 16,-3 0 0-16,-1-1 0 0,0 0-256 0,-4 1 0 0,-1 0 128 15,-2-1-128-15,-1 1 0 0,-2 0 0 0,-3 0-208 0,-5 2 80 32,0 0-736-32,0 0-144 0,0 0-16 0,0 0-16 15,2-5-2512-15,-2 5-496 0</inkml:trace>
  <inkml:trace contextRef="#ctx0" brushRef="#br0" timeOffset="201390.55">16120 12806 15663 0,'0'0'1392'0,"0"0"-1120"16,0 0-272-16,5-5 0 0,-5 5 2656 0,0 0 480 16,2-5 80-16,-2 5 32 0,0 0-1296 0,0 0-256 15,0 0-48-15,1 7-16 0,0 2-480 0,-1 1-112 16,-2 2-16-16,0 2 0 0,-3 2-320 0,1 1-80 16,-2 2-16-16,1 1 0 0,-2-2-144 0,1 1-16 0,-2 2-16 0,0 0 0 15,2-1-176-15,-1-2-48 0,-1 0 0 0,2-2 0 16,0-1-48-16,2-3-16 0,1-2 0 0,-1-3 0 15,2 0 0-15,2-7 0 0,0 0 0 0,0 0 0 16,0 0 64-16,0 0 16 0,0 0 0 0,3-5 0 16,1-5 80-16,1-2 16 0,2-4 0 0,2-1 0 15,-2-5-320-15,3-3 0 0,1-1 128 0,1-3-128 16,0-1 0-16,1-1 0 0,-1 0 0 0,-1 1 0 0,-1 1 128 0,-1 3-128 16,-1 4 144-16,0 5-144 0,-3 1 368 0,1 4-32 15,-2 2 0-15,0 3 0 0,-4 7-192 0,0 0-144 16,0 0 192-16,0 0-192 0,5 4 160 0,1 4-160 15,-3 3 128-15,1 3-128 0,1 2 128 0,-3 2-128 16,1 2 0-16,0 1 128 0,2 2-128 0,-3 1 0 16,0 0 0-16,0 0 128 0,1 0-128 0,0-1 0 15,0 0 0-15,1-2 0 0,-2-3 0 0,1-1 128 16,1-3-128-16,1-1 0 0,-1-2 0 0,2-2 128 16,0-2-128-16,0-2 0 0,-6-5 0 0,6 2 128 15,1-3-128-15,0-1 0 0,0-3 0 0,1-2 0 16,1-3 0-16,0-2 0 0,1-3 0 0,-1-3 128 15,1-2-128-15,0 0 0 0,0 1 0 0,0-2 0 16,-1 0 128-16,0 2-128 0,-2 2 0 0,0 1 0 0,-2 3 0 0,1 2 128 16,-1 2-128-16,0 4 0 0,-3 0 0 0,-2 5 128 15,0 0-128-15,0 0 0 0,0 0 144 16,0 0-144-16,4 7 0 0,0 2 128 0,-2 1-128 16,-1 2 0-16,0 2 0 0,0 1 0 0,0 1 0 15,2-1 0-15,-2 2 0 0,1 0-128 0,-1 1 128 16,1-1-192-1,0 1-336-15,1 0-80 0,0-2-16 0,1-2 0 0,1 1-1424 16,0-2-304-16,2-2-48 0,2-1-9568 0,0-2-1920 16</inkml:trace>
  <inkml:trace contextRef="#ctx0" brushRef="#br0" timeOffset="201658.28">16702 13119 20271 0,'0'0'1792'0,"0"0"-1424"0,0 0-368 0,-5 2 0 0,-1 1 1824 0,2 1 288 15,-1 0 64-15,1 1 16 0,0 1-752 0,-1 1-160 16,2 0-16-16,0 2-16 0,-1 0-416 0,2 0-64 15,1-2-32-15,1 1 0 0,0 1 32 0,2-1 16 16,2-1 0-16,0 0 0 0,1-1-96 0,2 0-32 16,2-3 0-16,0-1 0 0,2 1-224 0,1-2-48 15,3-3-16-15,-1-2 0 0,0 0-128 0,-1-3-32 16,-1-2 0-16,0 0 0 0,-2-4 96 0,-2 0 16 0,-1-1 0 0,0 0 0 16,-3-2-48-16,-1 2 0 15,-3 0 0-15,-3-1 0 0,0 3 48 0,-1 2 0 16,-3 2 0-16,-1 1 0 0,-2 3-128 0,-2 1-32 15,1 3 0-15,-1 3 0 32,-1 0-464-32,0 3-80 0,0 3-32 0,-1 2 0 0,2 1-1600 0,1 2-320 0,1 2-64 0,2 1-15152 0</inkml:trace>
  <inkml:trace contextRef="#ctx0" brushRef="#br0" timeOffset="202162.14">15940 13503 12895 0,'0'0'576'0,"-7"0"112"0,1-1-560 0,-2 1-128 0,1 0 0 0,1 0 0 0,-2 0 3664 0,3 0 704 15,-3 1 144-15,1 0 32 0,1 0-2240 0,6-1-432 16,0 0-80-16,0 0-32 0,-7 1-672 0,7-1-128 0,0 0-16 0,0 0-16 15,0 0-272-15,0 0-48 0,0 0-16 0,5 3 0 16,2-1-48-16,6 1-16 0,4-2 0 0,6 0 0 16,5-1-144-16,3 0-48 15,7-1 0-15,0-1 0 0,4-1-176 0,2 1-32 0,5-2-128 0,0 0 192 16,3 0-64-16,2 1-128 0,2-2 176 0,-2 2-176 0,-3 1 128 0,-1 0-128 16,-3-2 0-16,-3 2 0 0,-4-1 128 15,-4 0-128-15,-3 0 0 0,-3 1 0 0,-5 1 128 16,-3 0-128-1,-2-1 0-15,-4 2 0 0,-1 2 0 0,-4-1-192 16,-3 0 0-16,-1 0 0 16,-7-1-448-16,0 0-64 0,0 0-32 0,0 0 0 15,0 0-528-15,-5 6-96 0,-2-1-32 0,-1 2 0 16,-2 1-2208-16,-2-1-448 0</inkml:trace>
  <inkml:trace contextRef="#ctx0" brushRef="#br0" timeOffset="202698.22">16049 14011 23039 0,'-10'-9'1024'0,"7"5"192"0,-1-2-960 0,2 0-256 0,1-2 0 0,1 0 0 0,0-1 2624 0,2 1 464 16,2-1 112-16,1 0 0 0,2-1-1760 0,1 0-352 15,3 1-80-15,2 1-16 0,0 0-416 0,1 1-64 16,1 1-32-16,0 1 0 0,-2 1-128 0,0 3-32 15,-2 0 0-15,-1 2 0 0,-1 1-192 0,-1 2-128 16,-2 2 128-16,0 2-128 0,-2 3 0 0,-1 1 128 16,-3 2-128-16,-1 2 0 0,-2 2 0 0,-1 1 128 15,-2 1-128-15,-2 3 0 0,-2 0 0 0,1 1 0 16,-5 0 0-16,1-2 0 0,1-2 0 0,1-2 0 16,0-1 0-16,2-3 0 0,3-1 128 0,0-4-128 0,2-1 128 0,2-1-128 15,2-7 304-15,0 0-16 16,4 4 0-16,-4-4 0 0,4 3 48 0,4-1 16 15,2-1 0-15,1-2 0 0,2-2-160 0,1 2-48 0,2-2 0 0,-1 0 0 16,2-2-144-16,-1 1 0 0,2-2 0 0,-1 2 128 16,0 0-128-16,-2 1 0 0,1 0 0 0,-1 1 0 0,-2 0 0 0,1-1 0 15,-3 2 0-15,1 1 0 16,-1 0-1008-16,-1 1-80 16,-1 1 0-16,0-1-16 0,0 0-2800 0,1 0-544 15,2 0-112-15,-12-1-8880 0</inkml:trace>
  <inkml:trace contextRef="#ctx0" brushRef="#br0" timeOffset="203033">16612 13945 25791 0,'-2'-6'2304'0,"0"0"-1856"16,-1-1-448-16,1 1 0 0,0-1 2032 0,0 1 304 15,2 6 64-15,0 0 16 0,0 0-1328 0,0 0-256 16,0 0-48-16,0 0-16 0,-5 5-560 0,1 3-208 0,-1 1 144 0,-1 5-144 15,1 0 192-15,-1 2-64 0,-1 1 0 0,1 1 0 16,-2 1-128-16,0 1 0 16,1 0 144-16,-1 0-144 0,1-2 160 0,1 0-32 0,0 0-128 0,2-3 192 15,1-2 160-15,2-1 32 0,1-2 0 0,2 0 0 16,0-2 272-16,2-2 64 0,2-1 16 0,2-1 0 16,1-2-144-16,2 0-16 0,2-2-16 0,1-2 0 0,1 1-304 15,2-2-48-15,0-2-16 0,1 0 0 0,-2 0-192 0,1 1 0 16,-1 0 128-16,1 0-128 0,-1-1 0 0,-1 1 0 15,-3 2 0-15,0-1 0 0,-1 2-144 0,0 0-80 16,-1 1-16-16,-1 0 0 16,-1 1-608-16,0 0-128 0,-1 0-32 0,-1 1 0 15,1-1-2704-15,0 0-560 0</inkml:trace>
  <inkml:trace contextRef="#ctx0" brushRef="#br0" timeOffset="203784.73">17471 13319 15663 0,'0'0'1392'0,"1"-7"-1120"16,0 0-272-16,2-2 0 0,-1 0 1808 0,2-1 304 0,4-1 64 0,-2 0 16 0,0 0-480 0,1 0-112 16,-1 1 0-16,1 1-16 0,-1 1-176 0,1 1-48 15,1 0 0-15,-2 3 0 0,0 1-464 0,-6 3-112 16,0 0-16-16,6 2 0 0,0 2-448 0,-2 4-112 15,0 2-16-15,-2 3 0 0,0 4 48 0,-2 1 0 16,-3 2 0-16,-1 1 0 0,0 2-48 0,-3 0-16 16,-1-1 0-16,-1 1 0 0,0 2-176 0,0-2 0 0,0-1 144 0,-1-1-144 15,3-3 0-15,0-1 144 0,1-4-144 0,1-2 0 16,2-2 176-16,2-3-176 0,1-6 160 0,0 0-160 31,0 0 272-31,6 3-32 0,3-1-16 0,1-4 0 0,1-3-48 0,2-3-16 0,0-3 0 0,2-2 0 16,0-3-160-16,2-3 0 0,0-1 0 0,1-2 0 0,-2-1 0 15,1 0-176-15,-2 0 48 0,-2 2 0 0,-2 3 128 0,-2 3 0 32,-2 2-144-32,-2 3 144 0,-1 1 0 0,-2 3 208 0,-2 6-16 0,0 0-16 0,0 0 224 0,0 0 48 15,-8 1 16-15,0 3 0 0,1 4-208 0,0 1-64 16,-1 2 0-16,2 1 0 0,-2 1-192 0,2 0 0 16,-1 1 0-16,1 1 0 0,2 0 128 0,2 0-128 15,2 1 0-15,2-3 0 0,-1 1 0 0,4 0 0 16,0-2 0-16,3 0 0 0,1-1 0 0,2-1 0 15,2-2 0-15,2 0 0 16,-2-1-512-16,5-3 0 0,-2-2 0 0,4-1 0 16,2-3-1408-16,1-1-288 0,0-3-48 0,2-1-13952 0</inkml:trace>
  <inkml:trace contextRef="#ctx0" brushRef="#br0" timeOffset="204084.96">17895 13033 30399 0,'-9'-14'1344'0,"7"7"288"0,-1-2-1312 0,2 2-320 0,2 0 0 0,3 0 0 16,0 1 624-16,3 1 48 0,-1 1 16 0,2 1 0 15,1 0-304-15,1 2-48 0,0 1-16 0,0 3 0 16,-3-1-64-16,1 1 0 16,-1 1-16-16,-2 3 0 0,-4 1-240 0,0 1 128 0,-2 0-128 0,-2 2 0 15,-2 2 320-15,-1 0-48 0,-2 0 0 0,0 0 0 16,0 0 32-16,-1 1 0 0,0-2 0 0,2-1 0 0,0-3 176 0,1 1 32 15,2-2 16-15,2-2 0 0,2-5-48 0,0 0-16 32,0 0 0-32,4 6 0 0,3-2-192 0,1 0-32 15,1-2-16-15,3-2 0 0,3-1-224 0,0 0 128 16,2-3-128-16,0 1 0 16,1-1-432-16,0-1-176 0,1 0-32 0,1 0-16 15,0 1-2432-15,0-1-496 0</inkml:trace>
  <inkml:trace contextRef="#ctx0" brushRef="#br0" timeOffset="204863.99">18458 12806 13935 0,'0'0'608'0,"0"0"144"0,0 0-608 0,0 0-144 16,0 0 0-16,0 0 0 0,1-5 640 0,0-1 112 0,1 1 16 0,0 0 0 15,-2 5-240-15,3-4-32 16,-3 4-16-16,3-4 0 0,-3 4 144 0,0 0 16 16,0 0 16-16,0 0 0 0,0 0-16 0,3-4-16 15,-3 4 0-15,0 0 0 0,4-4-96 0,-4 4-16 16,0 0 0-16,0 0 0 0,0 0 128 0,0 0 0 15,0 0 16-15,0 0 0 0,0 0-176 0,0 0-32 16,0 0-16-16,0 0 0 0,0 0 64 0,0 0 16 0,0 0 0 0,0 0 0 16,0 0 0-16,0 0 0 15,0 0 0-15,0 0 0 0,2-4 128 0,-2 4 16 0,3-5 16 0,1 2 0 16,0-2-96-16,0 1 0 0,1 0-16 0,0-2 0 16,-1 2-80-16,1-1-16 0,0 1 0 0,0 0 0 15,-1-1-16-15,1 1-16 0,-1-1 0 0,1 1 0 16,1 1-80-16,-1-1-16 0,1 1 0 0,-1 1 0 15,2 0-32-15,-7 2-16 0,0 0 0 0,6 0 0 0,-6 0-96 0,6 1 0 16,-6-1-16-16,7 3 0 0,-2 1 16 0,0 3 0 16,-1 1 0-16,-1 2 0 0,0 2-48 0,0 2 0 15,-2 3 0-15,0 2 0 0,0 3-16 0,-1 4 0 16,0 3 0-16,-1 4 0 0,-1 3-128 0,0 3 128 16,-2 3-128-16,3 3 128 0,-3 1-128 0,2 3 0 15,1 0 0-15,-1 0 0 0,2-1 0 0,2-2 0 16,-1-1 0-16,1-2 0 0,2-2 0 0,-2-3 0 15,3-2 0-15,-1-3 0 0,1-4 160 0,-1-1-160 16,0-6 192-16,0-4-192 0,-2-1 256 0,0-3-48 16,-1-2-16-16,0-2 0 0,-1-2 32 0,-1-1 0 0,-1-3 0 0,2-4 0 15,-4 2-32-15,-2 0-16 0,0-2 0 0,-2-1 0 16,1-1-48-16,-3 0 0 0,-1-1 0 0,-1-1 0 0,0 2-128 0,0 0-256 16,2-1 64-16,-2 0 16 31,1 1-576-31,0 1-112 0,0-1-32 0,0 1 0 0,1 0-1664 0,0 0-320 0,1-1-80 0,2 2-13648 0</inkml:trace>
  <inkml:trace contextRef="#ctx0" brushRef="#br0" timeOffset="206374.62">19051 12486 4607 0,'0'0'400'0,"0"0"-400"16,-1-6 0-16,0-1 0 0,2-1 3776 0,-1 1 688 16,0 0 128-16,1 0 16 0,2 2-2416 0,-1-1-480 15,2 0-112-15,-1 0 0 0,3 1-352 0,-2 0-64 16,1 0-16-16,1-1 0 0,0 2-336 0,4 0-64 15,-2-1 0-15,1 3-16 0,0-1-192 0,2-1-48 0,-3 1 0 0,3 1 0 16,0 0-176-16,1 1-32 0,1 1-16 0,-1 1 0 16,-1-1-112-16,0 1-32 0,0 1 0 0,0 0 0 15,-3 2-16-15,1 0-128 0,-3 1 192 0,-1 2-64 16,-1-1 64-16,-2 0 0 16,-1 2 0-16,-2 1 0 0,-1 3 32 0,-3 0 16 15,1 0 0-15,-2 1 0 0,0-1-240 0,-1 3 176 0,-1-1-176 0,1 1 160 0,-1 2-160 0,0 0 128 16,1 1-128-16,0 0 128 0,0-1 32 0,2 1 0 15,-1-1 0-15,2 0 0 0,1 2 16 0,0-2 0 16,2 1 0-16,1-1 0 0,3 1 80 0,0-2 32 16,1-1 0-16,1-1 0 0,0 0-48 0,3 0-16 15,1-2 0-15,2 0 0 0,-1-1-32 0,1 0 0 16,1-1 0-16,1-2 0 0,0 1-48 0,0-2-16 16,2-1 0-16,-1 0 0 0,0-2-128 0,-1 0 192 15,2-2-192-15,-4-1 192 0,1-1-192 0,-1 0 192 16,0-1-192-16,-1 0 192 0,-3-1-192 0,0-1 0 15,-2 1 144-15,-5 2-144 0,0 0 0 0,0 0 144 16,5-3-144-16,-5 3 0 0,0 0 192 0,0 0-192 16,0 0 192-16,0 0-192 0,0 0 176 0,-2-5-176 15,-3 2 160-15,1 1-160 0,-2 1 0 0,0 0 128 0,-1 1-128 0,-1 0 0 16,1 2 0-16,-1 0 0 16,0 0 0-16,0 2 0 0,-2-1 0 0,0 0 0 15,0 2 0-15,0-1 0 0,0 0 0 0,0 2 0 0,0-1 0 0,0 2 0 16,0 0 0-16,2-2 0 15,0 2 0-15,0 0 0 0,-1 1 0 0,2 1 0 0,0 1 0 0,1 0 0 16,-1 1 0-16,0 1 0 0,1 0 0 0,0 1 0 16,2 0 0-16,-1 1 0 0,1-1 0 0,1 1 0 15,1 0 0-15,0 2 0 16,1 0 0-16,1 1 0 0,1 0 0 0,1 3 0 0,-1-1 0 0,1 1 0 0,-1 1 0 16,0-1 0-16,0 2 0 0,0 0 0 0,-1 2 0 0,1 0 144 15,3 0-144-15,-4 2 128 0,0 3-128 0,0 0 0 16,-3-2 0-16,3 3 128 0,0-1-128 0,0 3 128 15,3-2-128-15,-3 0 128 0,0-1-128 0,0 1 128 16,0-1-128-16,0-1 128 0,-3 1-128 0,3 0 0 16,0-1 0-16,0 1 0 0,0-2 0 0,-1 1 0 15,0-3 176-15,0 1-176 0,0 0 0 0,0-2 128 16,0-1-128-16,-1-1 0 0,-1 0 0 0,1-3 176 16,0-2-176-16,-1 0 160 0,-1-1-32 0,1-1-128 0,0-2 192 15,0-1-64-15,0-2-128 0,-1 0 160 16,1 0-160-16,-1-3 160 0,1 1-160 0,0-2 128 15,-1-1-128-15,1-1 128 0,-1 0 32 0,-1-2 0 16,0-1 0-16,-1-1 0 0,0-1 16 0,-1 0 0 16,-1-1 0-16,1-1 0 0,-2-1-48 0,0-1 0 0,-1-3 0 0,0 1 0 15,-2 1-128-15,0 0 128 16,1-2-128-16,0 0 128 0,0-1-128 0,0 0 0 0,1 0 0 0,0 3 0 16,2-2 0-16,0 0 0 15,1-1 0-15,2 2 0 0,-4 0-288 0,2 1-32 16,0-2-16-16,1 0 0 15,2-1-432-15,0 1-64 0,-1-1-32 0,3 1 0 0,0-1-2464 0,2 0-480 0</inkml:trace>
  <inkml:trace contextRef="#ctx0" brushRef="#br0" timeOffset="207321.2">20117 13057 21183 0,'0'0'1888'0,"0"0"-1504"15,0 0-384-15,7 1 0 16,-1 0 1088-16,3 0 128 0,1 1 48 0,-2-1 0 0,-8-1-304 0,0 0-48 15,0 0-16-15,0 0 0 0,0 0 64 0,4-5 0 16,-4 5 0-16,2-4 0 0,-2 4-80 0,0-7-16 31,0 0 0-31,0-1 0 0,-3-1-256 0,0 1-48 0,2 0-16 0,-2-1 0 0,-3 0-128 0,0 0-32 16,-2 0 0-16,-1 1 0 0,1-1-32 0,-2 1-16 16,0 1 0-16,-3 2 0 0,-1-1 32 0,0 4 0 15,-1 0 0-15,-1 1 0 16,0 2-208-16,0 1-32 0,1 2-128 0,0 1 192 0,-1 2-192 0,2 1 128 0,1 3-128 0,1 2 0 31,2 0 0-31,0 0 0 0,1 0 0 0,2 0 0 0,2 2 0 0,0-1 0 0,2 0 0 0,1-1 0 16,2 0 0-16,1-1 0 0,0 0 0 0,2-2 0 15,2-2 0-15,0 0 0 16,3-1 0-16,2-2 0 0,0 0 0 0,1-2-128 16,0-3 128-16,1-1 0 0,1 0 0 0,3-3 0 15,-3 0 0-15,1-3 0 0,1-2 0 0,0-4 128 16,0-2-128-16,2-4 144 0,-1-2-144 0,1-1 192 15,-2-1-192-15,0-1 192 0,1-1-192 0,-3 0 0 16,0-2 0-16,-2 2 128 0,-1 2-128 0,-2-1 0 16,-3 0 144-16,1 4-144 0,-2 1 192 0,-2 2-48 15,0 3 0-15,-1 3 0 0,-1 1 192 0,0 2 48 16,-1 2 0-16,1 6 0 0,0 0-80 0,0 0-16 16,0 0 0-16,0 0 0 0,-6 1-160 0,2 3-128 15,0 5 192-15,1 3-192 0,-1 3 0 0,0 1 0 0,2 2 0 0,0 1 0 16,1 3 0-16,1 0 0 15,0 0 0-15,1-1 0 0,0-1 0 0,1 2 0 16,2 0 0-16,-1-1 0 0,1-2 0 0,2-1 0 16,0 1 0-16,1-1 0 0,1-3 0 0,0-1-144 0,1 0 144 0,1-2-192 31,-1-2-448-31,1-2-112 0,0 0-16 0,0-1 0 16,0-2-1312-16,0 0-272 0,-1-3-48 0,1-2-8800 0,0-1-1776 0</inkml:trace>
  <inkml:trace contextRef="#ctx0" brushRef="#br0" timeOffset="207809.6">20432 12942 30399 0,'0'-7'2704'0,"2"-2"-2160"16,0 0-544-16,1 0 0 0,1-2 640 0,3 1 0 16,0 1 16-16,1 2 0 0,2 1 304 0,1 0 48 15,1 2 16-15,2 0 0 0,0 2-320 0,1 2-64 16,1 1-16-16,-2 3 0 0,-1 1-240 0,2 1-32 15,-4 0-16-15,-2 2 0 0,-1 1-208 0,-2 2-128 16,-3 0 128-16,-1 0-128 0,-1 0 128 0,-2 1-128 0,-3 0 160 0,-2 3-160 16,0 2 0-16,-2-1 0 0,-2 1 0 0,1-1 0 15,0 0 0-15,2-3 0 0,-1-1 0 0,1-2-160 16,3-1 160-16,1-3 0 0,1 0 0 0,2-6 0 16,0 0 0-16,0 0 0 0,0 0 0 0,7 1 128 15,2-1-128-15,1-2 128 16,1-3-128-16,2-2 128 0,1-3-128 0,3-2 0 0,1-3 0 0,-1-1 0 15,1-3 0-15,-2 0 0 0,0 0 0 0,-1-1 128 16,-1-1-128-16,-2 1 0 0,-3 1 0 0,-1 3 0 16,0 2 160-16,-3 2-32 0,-4 3-128 0,0 2 192 0,-1 2 256 0,0 5 32 15,0 0 16-15,-4-3 0 0,1 3-160 0,-5 4-16 16,0 1-16-16,1 3 0 0,-1 3-304 0,-1 1 0 16,0 1 0-16,2 2 0 0,-1-1 0 0,1 0 0 15,2 0 0-15,1 2 0 0,1 0 176 0,2 0-176 16,1-2 160-16,2 0-160 0,0 1 176 0,3-2-176 15,1-1 192-15,3 0-192 16,0-1 176-16,2-1-176 0,2-2 160 0,0-2-160 0,1 0 0 0,1-2 0 16,3-1-176-16,-1 0 176 15,1-3-640-15,1 0-16 0,0-1 0 0,2-1 0 16,0 1-2272-16,1-1-448 0</inkml:trace>
  <inkml:trace contextRef="#ctx0" brushRef="#br0" timeOffset="211971.72">5351 16662 28559 0,'0'0'1264'0,"0"0"272"0,0 0-1232 0,0 0-304 0,0 0 0 0,0 0 0 16,0 0 192-16,0 0 0 0,9-3-16 0,1 0 0 16,2 2 16-16,3 0 0 0,2 0 0 0,3 0 0 15,2-1-64-15,1 0 0 0,1-1 0 0,1 2 0 16,1 0-128-16,-1 1 0 0,-4 1 0 0,0 0 128 16,-4 0-400-16,0 2-96 0,-3 0-16 0,-2 0-8400 15,-4 2-1696-15</inkml:trace>
  <inkml:trace contextRef="#ctx0" brushRef="#br0" timeOffset="212150.34">5337 16891 34095 0,'0'0'1504'0,"0"0"320"0,0 0-1456 0,0 0-368 16,-2-8 0-16,2 8 0 0,0 0 368 0,9-3 0 16,0-2 0-16,2 2 0 0,0-1-176 0,6 1-48 15,2 2 0-15,4 0 0 0,2 0-144 0,3 0 192 16,0-1-192-16,2 1 192 0,0 0-192 0,-1-1 0 15,2 1 0-15,-2-1 0 32,-4-1-2176-32,-1 1-480 0</inkml:trace>
  <inkml:trace contextRef="#ctx0" brushRef="#br0" timeOffset="212930.95">7430 16375 16575 0,'-4'-11'1472'0,"4"11"-1168"0,-5-8-304 0,2 1 0 15,0 0 1408-15,0 1 240 0,-2 2 32 0,1-1 16 16,-2 2-64-16,6 3-16 0,-7 1 0 0,-1 3 0 16,-1-1-640-16,0 2-128 0,-1 4-16 0,2 2-16 15,-2 2-448-15,1 3-96 0,-2 0-16 0,1 3 0 16,1 2-48-16,-1 0-16 0,1 1 0 0,3-1 0 15,1 2-64-15,1-1-128 0,0-1 176 0,3 0-176 16,2-2 208-16,2-1-64 0,0-2-16 0,3-1 0 16,1-2 112-16,3-2 16 0,1-2 0 0,3-2 0 15,1-2 64-15,3-2 32 0,1-3 0 0,3-1 0 0,0-1-96 16,1-3 0-16,1-2-16 0,-1-1 0 0,0-3-64 0,-2-4-16 16,-3-2 0-16,1 0 0 0,-1-1 96 0,-1-3 0 15,-1-2 16-15,-1-2 0 0,-5-2-16 0,0 0-16 16,-1-2 0-16,-2 1 0 0,-4-2-48 0,-1 0 0 15,-2-1 0-15,-1 5 0 0,-3 2 0 0,-1 2 0 16,-6 2 0-16,-1 3 0 0,-1 2 128 0,-2 3 32 16,0 2 0-16,-1 3 0 0,0 3-160 0,-3 3-48 15,-2 3 0-15,-2 4 0 0,-2 2-144 0,-1 2 0 16,-1 2 0-16,4 1 0 0,2 1 0 0,4 0 0 0,1 0 0 0,4 3 0 16,3 1 0-16,3-1 0 15,1 1-176-15,3-2 176 0,2-1-144 0,2-1 144 0,2-1-160 0,1 0 160 16,2 0 0-16,1 0-144 0,2-1 144 0,2 0 0 15,3-2 0-15,1-2 0 0,1 0 0 0,-1-1 0 16,2-2 0-16,2 0 0 0,2-2 0 0,-1 0 0 16,-3 1-256-16,1-1 48 0,0-2 0 0,0 0 0 31,2 0-1744-31,0-1-352 0,-1-1-64 0,1 2-8368 0,1-1-1680 0</inkml:trace>
  <inkml:trace contextRef="#ctx0" brushRef="#br0" timeOffset="213383.94">7823 16760 25791 0,'0'0'2304'0,"0"0"-1856"16,-7 7-448-16,2 1 0 0,0 1 704 0,0 1 64 15,-1 1 0-15,0 1 0 0,-2 1 48 0,-1 0 16 16,-1-1 0-16,2 2 0 0,-1 0-256 0,0-1-64 15,0-1 0-15,2 0 0 0,-1 0-192 0,1 1-64 16,1-4 0-16,0 1 0 0,1-1 32 0,1-2 0 16,4-7 0-16,0 0 0 0,-3 7-32 0,3-7-16 15,0 0 0-15,0 0 0 0,0 0 32 0,0 0 16 0,0 0 0 16,0 0 0-16,6-8 32 0,0-2 16 0,1-2 0 0,2-3 0 16,0-1-48-16,1-2-16 0,1 0 0 0,0-1 0 15,1-1-80-15,1 0-32 0,-1 0 0 0,0 3 0 16,-1 3-32-16,0 1 0 0,0 2 0 0,0 4 0 15,-1 1 48-15,-2 3 0 0,-8 3 0 0,10-1 0 16,-10 1-48-16,9 3 0 0,-9-3 0 0,9 7 0 16,-2 2-128-16,-2 2 128 0,-2 0-128 0,1 2 128 15,-2 2-128-15,-1 1 0 0,1-3 144 0,-2 2-144 16,0 2 0-16,0-1 144 0,0 0-144 0,0-2 0 0,0-1 128 16,0 0-128-16,1-1 0 0,3-1 0 0,-1-1 0 0,-1-1 0 15,-2-9 0-15,2 9 0 31,-2-9-272-31,0 0-112 0,0 0-32 0,0 0 0 0,0 0-1568 0,0 0-304 0,0 0-64 0,0 0-13376 16</inkml:trace>
  <inkml:trace contextRef="#ctx0" brushRef="#br0" timeOffset="213547.06">7743 16908 15663 0,'-11'-4'1392'0,"1"1"-1120"0,0 0-272 0,2 0 0 0,8 3 4032 0,0 0 768 0,0 0 128 0,0 0 48 16,0 0-3552-16,5-5-704 0,2-1-144 0,6 2-16 15,3-1-368-15,3 2-192 0,0 2 192 0,4 0-192 16,4-1 144-16,0-1-144 0,2 2 0 0,-3-1 144 31,1-1-1664-31,-2 1-336 0,-2-2-64 0</inkml:trace>
  <inkml:trace contextRef="#ctx0" brushRef="#br0" timeOffset="214542.05">8286 16440 18431 0,'0'0'816'0,"0"0"160"0,0 0-784 0,0 0-192 0,0 0 0 0,0 0 0 16,-8 1 2192-16,8-1 400 15,-6 4 80-15,0 1 16 0,1 0-1280 0,5-5-256 0,-6 7-64 0,6-7 0 16,-4 7-528-16,4-7-112 0,0 0-32 0,0 0 0 16,-1 9-96-16,1-9 0 0,0 0-16 0,0 0 0 15,0 0-112-15,5 7 0 0,-5-7-16 0,0 0 0 16,0 0-32-16,9 2 0 0,-9-2 0 0,9-1 0 16,-9 1 80-16,0 0 16 0,0 0 0 0,4-7 0 15,-4 7 144-15,0 0 16 0,0 0 16 0,0 0 0 16,0-9-32-16,0 9-16 0,0 0 0 0,0 0 0 15,0 0-176-15,0 0-16 0,0 0-16 0,0 0 0 16,-7 5-160-16,7-5 0 0,0 0 0 0,0 0 0 16,-5 8 0-16,5-8-224 0,2 7 48 0,-2-7 16 15,0 0-2528-15,9 5-512 0</inkml:trace>
  <inkml:trace contextRef="#ctx0" brushRef="#br0" timeOffset="-214198.22">8921 16359 5519 0,'0'0'496'0,"0"0"-496"0,0 0 0 16,-4-7 0-16,2-4 2176 0,2 2 352 0,-2 0 64 0,2 1 16 0,2 1-816 0,-2-1-144 16,1-1-48-16,2 3 0 0,-3 6-80 0,4-8-32 15,0 1 0-15,-4 7 0 0,6-6-48 0,-6 6-16 16,6-6 0-16,-6 6 0 0,9-3-272 0,-9 3-48 16,10 0-16-16,-10 0 0 0,0 0-336 0,9 9-80 15,-2 1-16-15,-2 2 0 0,-2 0-400 0,-3 2-64 16,0 1-32-16,0 1 0 0,-2-2-160 0,0 2 160 15,-1 0-160-15,-2 2 160 0,1-1-160 0,-1 1 128 0,0-2-128 16,1 0 128-16,-1-3-128 0,1-2 0 0,-1-2 144 0,5-9-144 16,-4 9 128-16,4-9-128 0,0 0 128 0,0 0-128 15,0 0 0-15,0 0 144 0,0 0-144 0,0 0 0 16,0 0 144-16,0 0-144 16,0 0 0-16,11-6 144 0,0-2-144 0,1-3 0 0,0-4 144 0,1-2-144 15,1-2 128-15,1-1-128 0,0 0 128 0,1-1-128 16,-2-2 144-16,0 0-144 0,-2 2 192 0,-1 0-192 15,-1 4 320-15,-2 2-64 0,-1 2 0 0,-3 2 0 0,-1 1 128 0,0 2 32 16,-3 8 0-16,0 0 0 0,-3-5-48 0,3 5-16 16,0 0 0-16,-7 2 0 15,-1 3-160-15,-1 1-16 0,-1 3-16 0,0 3 0 0,0 1-160 0,1 3 192 16,0 1-192-16,0 2 192 0,1 1-192 0,3-2 0 16,0 0 0-16,3 1 0 0,0-1 0 0,2 0 0 15,1-1 0-15,2-2 0 0,3-1 0 0,0-1 0 16,3 0 0-16,1-4 0 0,2 0 0 0,-1-2 0 15,2-3 0-15,2 0 0 0,0-3 0 0,2-1 0 16,-1-1 0-16,2-2 0 0,-1 0 0 0,1 0 0 0,-2-2 0 16,0 2-176-1,-4-1-400-15,-1 0-64 0,-1 1-32 0,-1 2 0 16,-9 1-2304-16,0 0-464 0</inkml:trace>
  <inkml:trace contextRef="#ctx0" brushRef="#br0" timeOffset="-210444.36">10294 16221 13823 0,'0'0'608'0,"0"0"128"0,0 0-592 16,0 0-144-1,0 0 0-15,0 0 0 0,0 0 1920 0,0 0 368 0,-6-4 64 0,6 4 16 0,0 0-1056 0,0 0-208 32,0 0-32-32,11-1-16 0,0-1-320 0,2 1-64 0,3-1-16 0,1 1 0 0,0-1 864 0,4 2 160 31,1 0 48-31,2 0 0 15,2 0-1888-15,2 0-368 0,-1 0-80 0,1 0-16 0,-2-2 624 0,1 2 160 16,-4 0 16-16,-1 0 0 0,0 0-48 0,-5 0-128 16,-1 0 192-16,-4 0-64 0,-2 0-128 0,-10 0 0 0,8-1 144 0,-8 1-144 31,0 0-432-31,0 0-144 0,0 0-48 0,0 0 0 16,0 0-2240-16,0 0-448 0</inkml:trace>
  <inkml:trace contextRef="#ctx0" brushRef="#br0" timeOffset="-210223.49">10451 16074 25679 0,'0'0'1136'0,"-3"-7"240"0,-1-2-1104 0,4 9-272 0,-1-8 0 0,1 8 0 15,0 0 1088-15,0 0 144 0,0 0 48 0,0 0 0 16,0 0-512-16,0 0-80 0,6 8-32 0,-2 3 0 16,0 3-368-16,0 4-80 0,-2 2-16 0,0 3 0 0,0 4-48 0,-1 0-16 15,-1-2 0-15,0 2 0 0,0 2-128 0,2-1 128 16,-4-2-128-16,1 0 128 0,0 0-128 0,1-3 128 15,0-1-128-15,0-4 128 0,1-1-128 16,2-2 0-16,0-3-160 0,-2-2 160 16,-1-10-592-16,4 9-32 0,-4-9 0 0,7 7-9072 15,-7-7-1824-15</inkml:trace>
  <inkml:trace contextRef="#ctx0" brushRef="#br0" timeOffset="-209516.11">11780 15974 11967 0,'0'0'528'0,"0"-7"112"0,-2-1-512 0,2 8-128 0,-2-10 0 0,1 2 0 16,-1 1 2368-16,2 7 432 0,-2-9 80 0,2 9 32 15,-2-10-1152-15,2 10-224 0,-2-9-64 0,2 9 0 16,0 0-352-16,0 0-80 0,0 0-16 0,0 0 0 15,0 0-352-15,0 0-80 0,0 0-16 0,0 11 0 16,1 0-336-16,0 2-80 0,1 4-16 0,0 0 0 0,0 1 48 0,2 1 16 16,-1 2 0-16,0-2 0 0,1 2-208 0,0 1 128 15,-2-1-128-15,0 0 0 0,1-2 128 0,-1 0-128 16,-1-1 0-16,0 1 144 0,0-3-144 0,0 0 0 16,0-2 144-16,-1-1-144 0,0-1 0 0,1 1 0 15,-1-2-160-15,1 0 160 16,1-2-1856-16,-2 1-272 0,0 0-48 0,0-2-16 0</inkml:trace>
  <inkml:trace contextRef="#ctx0" brushRef="#br0" timeOffset="-209201.81">11421 16511 28559 0,'-12'-1'1264'0,"12"1"272"0,-8-1-1232 0,8 1-304 0,0 0 0 0,0 0 0 16,0 0 240-16,0 0-16 0,0 0 0 0,0 0 0 15,12 2 128-15,5-2 32 0,6-1 0 0,6 0 0 16,3 0-32-16,4-2 0 0,1-3 0 0,2-1 0 16,0 0-32-16,3 1-16 0,1 0 0 0,2-1 0 15,2 2-112-15,3-1-32 0,-1-1 0 0,-1 2 0 0,-5-2-160 0,-5 2 160 16,-4-1-160-16,-2 2 160 0,-3 1-32 0,-4 2-128 15,-3-1 192-15,-3 2-64 0,-3 0-128 0,-3 0 0 16,-3 2 0-16,-10-2 0 0,0 0 0 0,0 0-224 16,0 0 48-16,0 0 16 15,0 0-688-15,0 0-144 0,-2 8-32 0,-1 1-8384 16,3-9-1664-16</inkml:trace>
  <inkml:trace contextRef="#ctx0" brushRef="#br0" timeOffset="-208682.18">11748 16947 11967 0,'0'0'1072'0,"3"-9"-864"16,0 0-208-16,2 0 0 0,-1 1 2864 0,1-1 528 15,-1 1 96-15,-4 8 32 0,6-5-1664 0,-6 5-320 16,0 0-64-16,0 0 0 0,0 0-800 0,0 0-160 15,0 0-16-15,0 0-16 0,2 9-96 0,-2 2-32 16,-2 3 0-16,-2 1 0 0,0 3-80 0,1 1-16 16,-1 3 0-16,0 0 0 0,-1 0-128 0,1 2-128 15,0 0 192-15,0-1-192 16,2-1 144-16,1 0-144 0,0-1 0 0,1 0 144 0,3-2-144 0,1-2 0 0,0-4 144 0,-1-1-144 16,1-2 192-16,0-1-16 0,1-1-16 0,2-1 0 15,2-1 96-15,1-2 32 0,0 0 0 0,2-2 0 16,0-1-80-16,1-1-16 0,1 0 0 0,3 0 0 15,0-1-48-15,2 0-16 0,0-2 0 0,0 1 0 16,0 0-128-16,0 0 0 0,0 0 144 0,-2-2-144 16,0 1 0-16,-3 0 0 0,-1 1 0 0,-2-1 128 15,-1 0-128-15,0 0 0 0,-2-2 0 0,0 1 0 16,-1 0-800 0,-7 4-128-16,8-9-32 0,-1 0-9552 0,-4 0-1920 0</inkml:trace>
  <inkml:trace contextRef="#ctx0" brushRef="#br0" timeOffset="-208396.18">11850 16929 21823 0,'-11'-6'960'0,"5"3"208"0,-2 1-928 0,8 2-240 0,-9-2 0 0,9 2 0 0,-8-1 256 0,8 1 16 15,0 0 0-15,0 0 0 0,0 0 192 0,0 0 48 0,0 0 0 0,0 0 0 16,0 0 32-16,0 0 16 0,14-2 0 0,0-2 0 31,1 1 112-31,2 1 32 0,0-1 0 0,1-1 0 16,1 1-96-16,-1 0-16 0,1-2 0 0,0 2 0 16,-3-1-336-16,-3 0-80 0,1 1-16 0,-3 1 0 15,-1 1-160-15,-2 0 0 0,1 2 0 0,-9-1 0 16,8 3-1728-1,-2 1-288-15,0 1-48 0</inkml:trace>
  <inkml:trace contextRef="#ctx0" brushRef="#br0" timeOffset="-208190.7">11834 17033 28559 0,'0'0'2544'0,"0"0"-2032"15,0 0-512-15,0 0 0 0,0 0 752 0,0 0 48 16,0 0 16-16,0 0 0 0,8-3-240 0,5 1-64 15,1 0 0-15,2-1 0 0,4 0-96 0,2 1-32 16,-1 1 0-16,2 0 0 0,0 1-208 0,-1 0-48 16,0-1-128-16,1 2 192 0,-5-1-368 0,1 1-80 0,-2 0 0 0,1 0-16 31,-2-1-2672-31,0 0-544 0</inkml:trace>
  <inkml:trace contextRef="#ctx0" brushRef="#br0" timeOffset="-207876.09">12592 16884 28559 0,'-8'-10'2544'0,"3"5"-2032"0,0-2-512 0,5 7 0 0,-7-5 992 0,2 0 96 15,5 5 32-15,0 0 0 0,0 0-448 0,-8-2-96 16,0 1 0-16,8 1-16 0,-6 3-304 0,6-3-48 15,0 0-16-15,-6 7 0 0,6-7 112 0,-3 11 16 16,1 0 0-16,1 0 0 0,1 1-32 16,1 1 0-16,1 0 0 0,0 3 0 0,0-1-16 0,1 2 0 15,-1-1 0-15,-1 1 0 0,0-2-112 0,0 0-32 16,1 2 0-16,-1-1 0 0,-1 0 48 0,0-2 0 16,0-1 0-16,0-1 0 0,-1-1-176 0,0-1 0 0,0 0 0 0,0-1 0 31,-1 0-352-31,-1-2-96 0,3-7-32 0,-6 8 0 15,1-1-2768-15,5-7-544 0,-10 6-112 0,10-6-8976 0</inkml:trace>
  <inkml:trace contextRef="#ctx0" brushRef="#br0" timeOffset="-207656.85">12355 16989 30927 0,'-9'-14'1360'0,"4"6"304"0,-1-3-1344 0,3 0-320 0,1 0 0 0,2 0 0 15,1-2 816-15,2 2 80 0,2 4 32 0,3-2 0 16,3 0-304-16,5 0-64 0,2 2-16 0,4 0 0 0,0 3-288 0,2-2-48 16,0 0-16-16,-1 3 0 0,-2 1-64 0,0 0-128 15,-2 1 176-15,0 1-176 0,-2 2 0 16,-1 1 0-16,1 2 0 0,-5 0 0 16,-3 1-528-16,-2 0-112 0,-1 2-32 0,-2 3 0 15,-2 1-1872-15,-2 1-368 0,-2 2-80 0</inkml:trace>
  <inkml:trace contextRef="#ctx0" brushRef="#br0" timeOffset="-207467.52">12336 17226 32367 0,'0'0'1424'0,"0"0"304"0,0 0-1376 16,0 0-352-16,0 0 0 0,0 0 0 0,8 3 432 0,1 1 16 0,0-2 0 0,2 0 0 15,1 0 64-15,3 2 32 0,3-3 0 0,0-1 0 16,4 0-256-16,-1-1-48 0,0 0-16 0,0-3 0 15,-2 0-224-15,0-2 144 0,-1 1-144 0,2-2 128 32,-1 0-640-32,-2-1-144 0,0 0-32 0,-2 2 0 15,0-2-2496-15,-2 1-496 0</inkml:trace>
  <inkml:trace contextRef="#ctx0" brushRef="#br0" timeOffset="-206458.9">13298 15581 22463 0,'0'0'992'0,"0"0"208"0,0 0-960 0,7-6-240 16,-7 6 0-16,0 0 0 0,6-5 336 0,-6 5 32 16,0 0 0-16,0 0 0 0,0 0 64 0,0 0 16 15,0 0 0-15,0 0 0 0,0 0-112 0,-9-2-16 0,-1 2 0 0,1 3 0 16,0-1 48-16,-1 1 0 0,-2 0 0 0,-1 1 0 31,1 0-64-31,-1-1-16 0,-1 2 0 0,0-1 0 0,-1 1-128 0,2-1-32 16,2 2 0-16,-1-2 0 0,-1-1 128 0,1 1 0 0,0-1 16 0,2 0 0 15,1 0 192-15,1 0 48 0,8-3 0 0,-9 3 0 16,2 0 48-16,7-3 16 0,0 0 0 0,0 0 0 16,0 0-32-16,-8 4 0 0,8-4 0 0,0 0 0 15,0 0-160-15,-6 6-48 0,3 2 0 16,3-8 0 0,-2 10-144-16,2 0-16 0,0 0-16 0,0-1 0 0,1 0-32 15,0 2 0-15,1 2 0 0,2 3 0 0,-2-1 32 0,1 2 0 16,0-1 0-16,2 4 0 0,-1 1-32 15,1 4 0-15,-2 1 0 0,1 1 0 0,0 2-128 0,-1 3 128 16,-1 2-128-16,0 2 128 0,-1 1-128 0,-1 2 160 16,0 0-160-16,0 3 160 0,-1 2-160 0,0 2 160 15,0 1-160-15,1 0 160 0,-2 0-160 0,1 1 0 16,0-1 0-16,0 1 128 0,1 2-128 0,1-1 0 16,1-4 0-16,0-4 0 0,1-5 0 0,1-3 0 0,0-1 128 15,1-1-128-15,-2-5 176 0,0 1 0 0,0-1 0 16,0-3 0-16,-2-4 48 0,0 1 16 0,1-3 0 0,-1 1 0 15,0-1 64-15,1-3 16 0,1-3 0 0,-1 0 0 16,-1-2-160-16,-1-9-32 0,3 8 0 0,2-1 0 16,0-1 0-16,2-3-128 0,-7-3 192 0,11 4-64 15,0-2-128-15,0 0 192 0,-1-2-192 0,1 0 192 16,-1 0-192-16,1 0 0 0,1-2 144 0,1 1-144 16,1 0 128-16,2 0-128 0,0 0 160 0,2 1-160 15,0-1 0-15,3 0 128 0,0 0-128 0,2 1 0 16,-1-1 0-16,0 2 0 0,-1-1 0 0,-1 0 0 15,-1 1 0-15,2 0 0 0,-4 0 0 0,1 0 0 32,-3-1-432-32,2 1-16 0,-6 0-16 0,0 0 0 0,-1-1-1456 15,-10 0-272-15,0 0-64 0,9 0-9168 0,-9 0-1824 0</inkml:trace>
  <inkml:trace contextRef="#ctx0" brushRef="#br0" timeOffset="-205421.89">13595 16137 7359 0,'0'0'656'0,"0"0"-528"15,0 0-128-15,0 0 0 0,-8 3 2112 0,8-3 384 16,-7 3 64-16,7-3 32 0,-8 2-688 0,8-2-144 15,-9 1-32-15,9-1 0 0,-9 0-128 0,9 0-48 16,0 0 0-16,0 0 0 0,0 0-432 0,0 0-96 0,0 0 0 0,0 0-16 16,8 0-544-16,2 0-96 0,2-1-32 0,4 1 0 15,3-3-128-15,4 0-16 0,2 1-16 0,4-1 0 16,3-2 32-16,2 2 16 0,0 0 0 0,-1 1 0 16,-3 1-32-16,-1-1-16 0,-3 1 0 0,-4 1 0 15,-5 1-176-15,0 1 0 0,-2-2 144 0,-3 0-144 16,-2 0 128-16,-10 0-128 0,8 0 160 0,-8 0-160 15,0 0 224-15,0 0-48 0,0 0-16 0,0 0 0 16,0 0 48-16,0 0 16 0,0 0 0 0,0 0 0 16,0 0-64-16,0 0-16 0,-9-2 0 0,9 2 0 15,0 0-144-15,0 0 0 0,0 0 0 0,0 0 0 16,0 0-848-16,0 0-112 16,0 0 0-16,0 0-14816 0</inkml:trace>
  <inkml:trace contextRef="#ctx0" brushRef="#br0" timeOffset="-204478.4">14672 15782 26655 0,'0'0'1184'0,"-5"-6"240"0,1 1-1136 0,4 5-288 16,-6-3 0-16,6 3 0 0,0 0 464 0,-7 2 48 16,-1 2 0-16,2 3 0 0,2 2-112 0,0 2-16 15,-2 2 0-15,2 3 0 0,0 5-48 0,0 1-16 16,0 1 0-16,1 0 0 0,0-1 64 0,0 0 0 0,0 0 0 0,-1-2 0 16,2-1-32-16,0-3 0 15,0 1 0-15,1-3 0 0,-1-2 80 0,2-1 16 0,0-11 0 0,0 9 0 16,0-9 64-16,0 0 32 0,0 0 0 0,0 0 0 15,0 0-64-15,0 0-16 0,0 0 0 0,0 0 0 16,3-8-64-16,-2-3-16 0,2-3 0 0,0-2 0 16,1-4-128-16,0-2-48 0,2-4 0 0,-2 0 0 15,0-1-208-15,1-1 176 0,-2-3-176 0,1 3 160 16,2 2-160-16,-1 3 192 0,0 1-192 0,0 4 192 16,0 1-64-16,0 5 0 0,1 3 0 0,-1 4 0 0,-5 5-128 15,0 0 0-15,9-1 0 0,-9 1 128 16,10 4-128-16,-1 4 0 0,1 3 0 0,-3 1 0 0,0 2 0 0,1 1 0 15,-2 1-144-15,3 0 144 0,-2 1 0 0,0 0 0 16,1 3 0-16,1-1 0 0,-3-1 0 0,2-2 0 16,0 1 0-16,-2-2 0 15,1-2 0-15,-1 0 0 0,-1-1 0 0,1-1 0 16,0-3 0-16,-6-8 0 0,6 9 0 0,-6-9 0 0,5 7 0 0,-5-7 144 16,0 0-144-16,8 4 128 0,-8-4-128 0,9 1 160 15,-9-1-160-15,7-4 160 0,0-3 0 0,-2-2 0 16,1-2 0-16,1-3 0 0,1-4-16 0,2-1 0 0,0-3 0 15,0 0 0-15,0-2-144 0,-2 2 128 16,2 2-128-16,1 2 128 0,-2 1-128 0,1 3 0 0,-1 1 0 0,0 4 0 16,0 3 192-16,-3 1-64 0,-6 5 0 0,0 0 0 15,9 2-128-15,-9-2 0 0,9 8 0 0,-2 1-176 16,-3 0 176-16,0 2 0 0,1 0 128 0,-2 2-128 16,0 1 0-16,1 2 128 0,-3-1-128 0,0 1 0 15,0 1 0-15,-1-1 0 0,0 0-192 0,1-1 64 31,1 1-336-31,0-2-64 0,1-1-16 0,0-2 0 16,1-1-560-16,2-1-112 0,-6-9-32 0,12 5 0 0,0 0-2112 16,2-3-416-16,2-3-96 0</inkml:trace>
  <inkml:trace contextRef="#ctx0" brushRef="#br0" timeOffset="-204205.22">15304 15940 3679 0,'0'0'320'0,"0"0"-320"0,0 0 0 0,0 0 0 0,-6 6 4464 0,0 0 816 0,1 1 160 0,-1 2 48 0,-1 1-3456 0,2 1-688 16,1 0-144-16,0 1-32 0,1-1-368 0,1 0-80 15,0-1-16-15,2 0 0 0,0-10 80 0,4 9 16 16,1 0 0-16,-5-9 0 0,10 7-48 0,0-2-16 16,0-1 0-16,1-3 0 0,1-3-224 0,0-2-64 15,0-2 0-15,2-2 0 0,0-1 48 0,-2-3 0 16,-3-1 0-16,0-3 0 0,-2 0 48 0,0-2 16 16,-3 1 0-16,0-1 0 0,-3 3-112 0,-2-1 0 0,-2 2-16 0,-1 2 0 15,-1 2-160-15,-2 2-16 0,-1 3-16 0,-1 3 0 16,-2 2-240-16,2 2 0 0,-2 2-144 0,-2 3 144 15,0 2-416-15,1 2 16 0,1 2 0 0,0 1 0 47,1 2-1520-47,1 1-288 0,1 2-64 0,0 0-8736 0,0-2-1760 0</inkml:trace>
  <inkml:trace contextRef="#ctx0" brushRef="#br0" timeOffset="-203823.51">14585 16371 21183 0,'-7'-3'1888'0,"2"0"-1504"15,-3-2-384-15,2 2 0 0,6 3 1696 0,0 0 272 16,-5-3 48-16,5 3 16 0,0 0-944 0,0 0-176 16,0 0-32-16,0 0-16 0,0 0-224 0,0 0-64 15,10 0 0-15,2 2 0 0,1 0-112 0,5 0-16 16,4 2-16-16,3-2 0 0,4 0 32 0,3 0 16 0,3-2 0 0,-1-1 0 16,0-2-48-16,1 0-16 0,1 0 0 0,2 1 0 15,0-1-32-15,0 1 0 0,-2 0 0 0,-1 0 0 16,-1 0-208-16,-2 0-48 0,-2-1-128 0,-3 2 192 15,-3 0-192-15,-5-1 128 0,-3 0-128 0,-3 2 0 16,-3 0 0-16,-1 0 0 0,-9 0 0 0,0 0 0 31,0 0-416-31,0 0-176 0,0 0-48 0,0 0 0 0,5 9-2224 16,-5-9-448-16,-1 10-80 0</inkml:trace>
  <inkml:trace contextRef="#ctx0" brushRef="#br0" timeOffset="-203376.52">14993 16626 28559 0,'-10'-5'2544'0,"10"5"-2032"15,-7-4-512-15,2-1 0 0,5 5 1472 0,0 0 192 16,0 0 32-16,0 0 16 0,0 0-1072 0,1-10-192 16,3 2-64-16,3-1 0 0,3 1-176 0,3-1-32 15,1 2-16-15,3 0 0 0,-3 2 0 0,3 1 0 16,-3 0 0-16,0 1 0 0,-1 1 32 0,1 2 16 15,-4 3 0-15,-2 1 0 0,-2 3-208 0,-3 4 0 16,-1 1 0-16,-3 3 0 0,-2 4 0 0,-4 2 128 0,-1 2-128 0,-1 2 0 16,-4 3 160-16,-2-1-160 0,-2 1 160 15,0-2-160-15,2-1 128 0,-1-2-128 0,1-2 0 0,1-1 0 16,-1-2 160-16,4-4-160 0,0-2 160 0,3-3-160 16,2-2 400-16,2-2-16 0,4-5 0 0,0 0 0 15,0 0 192-15,0 0 48 0,0 0 0 0,0 0 0 16,0 0-272-16,8 4-48 0,3-4-16 0,2-1 0 15,0-1-32-15,1 0-16 0,0 0 0 0,3 2 0 16,-1-1-64-16,2 0-16 0,0-2 0 0,0 1 0 16,1 1-160-16,0 0 192 0,-2 0-192 0,0 0 192 15,-2 0-192-15,1 1 128 0,-1 0-128 0,-2 1 128 0,-2-2-128 0,-1 1 0 16,1 2 0-16,-2 0 0 0,-9-2 0 0,0 0 0 16,9 2 128-16,-9-2-128 0,0 0 0 0,0 0-144 15,7 1 144-15,-7-1-208 16,0 0-448-16,0 0-96 0,0 0-16 0,10 0 0 15,-10 0-2032-15,9-3-400 0,-3-2-96 0</inkml:trace>
  <inkml:trace contextRef="#ctx0" brushRef="#br0" timeOffset="-202638.99">16044 16047 28271 0,'-5'-12'1248'0,"4"5"272"0,1 7-1216 0,2-10-304 16,0 0 0-16,0 2 0 15,1 0 736-15,0 0 96 0,-3 8 0 0,8-6 16 0,-1 0 192 0,1 2 48 16,0 0 0-16,2 3 0 0,-10 1-512 0,11 1-80 16,-1 2-32-16,-1 2 0 0,0 2-320 0,0 3-144 15,-1 2 128-15,-2 2-128 0,0 3 144 0,-2 0-144 0,1 1 160 0,-3 2-160 16,-3 2 176-16,0 2-176 0,-2 2 192 0,0 1-192 16,-1-2 192-16,-2-1-192 0,0 0 192 0,0-3-192 15,2-2 160-15,-1-4-160 0,2-4 128 0,1-1-128 16,1 0 160-16,1-10-160 0,0 0 192 0,0 0-192 15,0 0 192-15,0 0-192 16,0 0 192-16,0 0-192 0,7-7 208 0,2-1-64 0,2-3-16 0,0-3 0 16,0-2-128-16,0-3 128 0,1-2-128 0,0-2 128 15,2-3-128-15,-1 1 0 0,0 0 0 0,-2 2 0 16,-2 0 0-16,0 2 0 0,-1 5 144 0,-1 3-144 16,-3 3 256-16,0 2-32 0,-4 8 0 0,0 0 0 0,0 0 144 15,0 0 16-15,0 0 16 0,0 0 0 0,0 0-208 0,-7 4-32 16,1 3-16-16,-1 3 0 0,1 2-144 0,1 2 160 15,1 2-160-15,1 0 160 0,0 1-160 0,2 0 160 16,-1 1-160-16,2 1 160 0,0-2-160 0,2 0 0 16,0-4 0-16,4-1 0 15,0 0 128-15,3-1-128 0,1-2 0 0,0 0 128 0,0-3-128 0,1 0 0 16,1-2 0-16,2-2 0 0,2-1 0 0,-1-1 0 16,0-1 0-16,3-1-176 15,0-2-368-15,0-2-80 0,3 0-16 0,0-2 0 16,-3-2-1872-16,-1-1-384 0,1 0-80 0</inkml:trace>
  <inkml:trace contextRef="#ctx0" brushRef="#br0" timeOffset="-202220.12">16501 15677 22111 0,'-13'-18'1968'0,"6"7"-1584"0,2-1-384 0,1-2 0 16,1 1 1536-16,3 1 240 0,0-1 32 0,1 2 16 16,2 1-816-16,2 0-176 0,0 0-16 0,3 2-16 15,1 3 112-15,0 1 32 0,1-1 0 0,-1 4 0 16,1 0-320-16,-1 1-64 0,-9 0-16 0,9 4 0 16,-2 2-320-16,-3 0-64 0,-2 2-16 0,-1 2 0 15,-3 2-16-15,-1 1-128 0,-4-1 192 0,-1 3-64 0,0 0-128 0,-2 2 192 16,0 1-192-16,0-1 192 0,1-3-192 0,0-1 0 15,2-1 144-15,1-2-144 0,3-2 400 0,3-8 16 16,0 0 0-16,0 9 0 0,0-9 96 0,0 0 0 16,9 6 16-16,-1-1 0 0,2-3-160 0,1-2-48 15,3-1 0-15,1-1 0 0,0 0-128 0,2-1-48 0,0 0 0 16,1 0 0-16,-1-1-144 0,-2 2 128 0,0-1-128 0,0 1 128 16,-2 0-128-16,-1 0 0 0,-1 1 0 0,-1 0 128 31,0 1-128-31,-1 0 0 0,-1 1 0 0,-8-1 0 0,0 0-128 0,0 0-64 0,8 5-16 0,-8-5 0 31,0 0-624-31,7 6-128 0,-7-6-32 0,4 9-11168 0,-4-9-2224 0</inkml:trace>
  <inkml:trace contextRef="#ctx0" brushRef="#br0" timeOffset="-200602.57">17338 16073 19807 0,'0'0'880'0,"0"0"176"0,-7-1-848 0,7 1-208 0,-8-3 0 0,8 3 0 0,0 0 1264 0,0 0 208 15,-7-3 32-15,7 3 16 0,0 0-368 0,0 0-80 16,0 0-16-16,0 0 0 0,0 0-352 0,0 0-80 15,8-3-16-15,3 1 0 0,4 1-128 0,4 0-32 16,3 0 0-16,3 0 0 0,3 0 32 0,0-1 0 0,2-1 0 0,-1 0 0 16,-1 0-64-16,-1-1-16 15,-1 0 0-15,-2 2 0 0,-2 0-112 0,-2-1-32 0,-4 2 0 16,-1 0 0-16,-3 1-80 0,-2-1-32 0,-10 1 0 0,9 1 0 16,-9-1 32-16,0 0 0 0,0 0 0 0,0 0 0 15,0 0-48-15,0 0 0 0,0 0 0 0,0 0 0 16,0 0-128-16,0 0 192 0,0 0-192 0,0 0 192 15,-9 1-384-15,9-1-64 0,0 0 0 0,0 0-16 32,0 0-2000-32,0 0-400 0,0 0-80 0</inkml:trace>
  <inkml:trace contextRef="#ctx0" brushRef="#br0" timeOffset="-199644.46">18743 15523 15839 0,'0'0'704'0,"0"0"128"0,2-7-656 0,-2 7-176 0,3-8 0 0,-3 8 0 0,5-8 1184 0,-5 8 208 16,0 0 32-16,0 0 16 0,0 0 112 0,0 0 32 16,0 0 0-16,0 0 0 0,0 0-752 0,-3 10-128 15,0 1-48-15,0 2 0 0,-2 2-144 0,0 1-48 16,-1 2 0-16,1 0 0 0,-1 1-16 0,1 1-16 15,-1 0 0-15,1-2 0 0,-1 0-80 0,2 0-16 16,0-1 0-16,0 0 0 0,1-3 48 0,1-2 0 16,0-2 0-16,2-10 0 0,0 9 64 0,0-9 0 0,0 0 16 0,0 0 0 15,0 0-80-15,5 6-32 0,-5-6 0 0,0 0 0 16,9 0-48-16,0-2-16 0,-3-2 0 0,2-5 0 31,0-3 32-31,1-3 0 0,0-2 0 0,0-4 0 16,0-2-32-16,0-1 0 0,0 0 0 0,-2-2 0 15,1 0-32-15,0 0-16 0,1 0 0 0,-4 1 0 16,2 1-48-16,0 3-16 0,-1 2 0 0,0 4 0 16,0 3-48-16,1 2-128 0,-2 2 192 0,-5 8-64 0,8-3-128 15,-8 3 0-15,10-1 0 0,-10 1 0 0,7 4 0 0,1 3 0 16,-1 0-160-16,-2 3 160 0,0 2 0 0,-1 2 0 16,0 1 0-16,0 1 0 0,-2 3 0 0,0 2 0 15,1 1 0-15,0-1 0 0,-2 0 0 0,-1-1 0 16,0-2 0-16,1 2 0 0,1 0 0 0,1-4 0 15,-2-2 0-15,2-2 0 0,-1-1 0 0,1-2 0 16,-3-9 0-16,6 7 0 0,-6-7 128 0,0 0-128 16,8 5 0-16,1-4 0 0,-9-1 192 0,11-4-64 15,-1 0 0-15,1-3-128 0,0-1 192 0,0-3-64 16,0-5 0-16,1-1-128 0,1-5 176 0,2-1-176 16,0-1 160-16,-1 0-160 0,1-1 192 0,-1 2-48 0,0 2-16 0,-1 3 0 15,0 2 0-15,-2 3-128 0,-3 3 192 0,2 2-64 16,-2 4-128-16,-8 4 192 0,9-1-192 0,-9 1 192 15,6 5-192-15,0 2 160 0,-2 0-160 0,0 3 160 16,-3 1-160-16,1 1 0 0,-1 2 0 0,0 1 0 16,-1 1 0-16,0 1 0 0,0-1 0 0,0 1 0 15,0-1 0-15,0 0 0 0,-2 0 0 0,2 1 0 16,2-1 0-16,0 1-144 0,-1-3 0 0,3-1 0 31,0-1-336-31,0-1-64 0,0-2-16 0,1-1 0 16,-5-8-464-16,10 5-80 0,0 0-32 0,1-3 0 15,1-2-2080-15,1-2-432 0,-1-1-64 0</inkml:trace>
  <inkml:trace contextRef="#ctx0" brushRef="#br0" timeOffset="-199361.17">19484 15660 13823 0,'0'0'1216'0,"0"0"-960"0,0 0-256 0,0 0 0 0,0 0 2848 0,0 0 528 16,0 0 96-16,-8 3 32 0,1 1-1968 0,1 3-400 15,3 3-80-15,0 0-16 0,-1 0-352 0,1 2-80 16,0 2-16-16,1 2 0 0,-1-1-288 0,3 0-64 15,1-1-16-15,2-1 0 0,0 0 96 0,2-1 0 16,3 0 16-16,2-2 0 0,0-2 48 0,2-2 0 16,-1-1 0-16,1-3 0 0,2-2 0 0,2-2 0 15,1-4 0-15,-1-1 0 0,-1-2 128 0,1-2 48 16,-3-2 0-16,-1-3 0 0,-2 0 96 0,-4-3 32 0,-1-2 0 16,-3-1 0-16,-2 0-80 0,-3 2-16 0,-5 4 0 0,-1 3 0 15,-1 0-352-15,-1 5-80 0,-1 0-16 0,-1 4 0 16,-1 2-144-16,-1 4 0 0,-1 1 0 0,2 2 0 31,-2 4-432-31,2 2-112 0,-1-1-32 0,1 1 0 16,6 0-1584-16,-1 1-320 0,2 1-64 0,2 1-8400 0,0 0-1696 0</inkml:trace>
  <inkml:trace contextRef="#ctx0" brushRef="#br0" timeOffset="-198590">18554 16322 9215 0,'0'0'400'0,"-6"-4"96"0,2 0-496 0,-2 1 0 0,6 3 0 0,-6-4 0 0,6 4 1536 0,-6-4 224 16,6 4 32-16,0 0 16 0,-5-3-912 0,5 3-192 15,0 0-48-15,0 0 0 0,-7-1 176 0,7 1 48 16,0 0 0-16,0 0 0 0,-7-1 256 0,7 1 48 16,0 0 16-16,0 0 0 0,0 0 32 0,0 0 16 15,0 0 0-15,0 0 0 0,0 0-368 0,0 0-80 16,0 0-16-16,0 0 0 0,0 0-144 0,0 0-16 16,9 4-16-16,4-1 0 0,4-1-96 0,4-2-32 0,3 0 0 0,7-2 0 15,5 0 0-15,6-1 0 16,5 0 0-16,3-3 0 0,2 0-96 0,1-1 0 0,0-1-16 0,4 1 0 15,5 0-176-15,5 0-16 0,4 0-16 0,-2-1 0 16,-4 0-160-16,-2 1 0 0,1-1 0 0,1 1 128 16,1 2-128-16,-2 0 0 0,-5 1 0 0,-5 0 0 15,-7-1 0-15,-1 2 0 0,-4-2 0 0,-3 2 128 16,-3-2-128-16,-3 1 0 0,-3 1 144 0,-4 0-144 16,-5 1 128-16,-3-1-128 0,-3 2 128 0,-5 0-128 15,-10 1 176-15,0 0-48 0,0 0 0 0,0 0 0 16,3-6 0-16,-3 6-128 0,0 0 192 0,-5-7-64 15,-2 3-128-15,2 0 0 0,-3 2 0 0,0 0-176 32,0 1-304-32,-1 0-64 0,0 0-16 0,0 1 0 0,-1 0-1312 0,0 0-272 15,1 0-48-15,-1 0-8240 0,-1 0-1664 0</inkml:trace>
  <inkml:trace contextRef="#ctx0" brushRef="#br0" timeOffset="-196918.96">19201 16513 11967 0,'0'0'528'0,"0"0"112"0,9-4-512 0,-1 1-128 16,-8 3 0-16,9-5 0 0,-2 2 944 0,-7 3 144 15,7-6 48-15,0 2 0 0,-7 4-112 0,5-5 0 16,-5 5-16-16,0 0 0 0,0 0-16 0,5-7 0 16,-5 7 0-16,0 0 0 0,1-9 80 0,-1 9 16 15,0 0 0-15,0 0 0 0,-4-8-176 0,4 8-16 0,0 0-16 0,-8-2 0 16,-2 2-272-16,0 4-48 0,-1 2-16 0,0 3 0 16,-1 1-192-16,-2 3-32 0,0 2-16 0,0 4 0 15,0 3 64-15,-3 2 16 0,3 2 0 0,-3 0 0 16,2 2-208-16,2 2-48 0,3-1 0 0,1 0 0 15,1-1-128-15,3 0 0 0,1-5 0 0,4-1 0 16,0-1 0-16,3-4 128 0,0-1-128 0,5-3 0 16,-1-2 336-16,4-1-16 0,3 0 0 0,1-4 0 15,3 0 32-15,0-3 0 0,3-1 0 0,0-2 0 0,1-2-80 0,-1-1-16 16,-2-2 0-16,-3 0 0 0,-2-5-32 0,1 0-16 16,-5-1 0-16,-2-1 0 0,-1-3 144 0,-1 0 32 15,-5 2 0-15,-1 0 0 0,-1 0 0 0,-4-1 0 16,0 2 0-16,-4 2 0 0,-2 3-128 0,-3 1 0 15,-3 1-16-15,-1 3 0 0,-1 2-240 0,-1 2 0 16,-1 1 0-16,1 1 0 0,0 3-336 0,3 0-16 16,1-1 0-16,2 1 0 15,2-1-224-15,4 2-32 0,4-1-16 0,1-1 0 16,-1 1-512-16,4-7-96 0,-2 8-32 0,2-8 0 16,4 8-1856-16,3-1-368 0,2-1-80 0,2-4-16 0</inkml:trace>
  <inkml:trace contextRef="#ctx0" brushRef="#br0" timeOffset="-196478.75">19492 16602 11567 0,'11'-9'512'0,"-3"1"112"0,0-2-496 0,2 0-128 0,0-1 0 0,1 2 0 16,-1 2 1312-16,-1 0 240 0,0 0 48 0,-3 2 16 15,1 0-144-15,-7 5-48 0,0 0 0 0,8-5 0 16,-8 5-208-16,6-4-64 0,-6 4 0 0,0 0 0 16,0 0 16-16,0 0 0 0,0 0 0 0,0 0 0 15,0 0-176-15,0 0-32 0,0 0-16 0,0 0 0 0,0 0-352 0,0 0-64 16,0 9-16-16,0 2 0 0,-2 0-128 0,0 3-48 16,-2 0 0-16,1 4 0 0,-1 2-80 0,-2 2 0 15,1 0-16-15,-1 4 0 0,1-1-112 0,1 0-128 16,0-2 176-16,1 1-176 0,1 0 144 0,2-4-144 15,0-4 0-15,2 1 144 0,1-3-144 0,1-2 192 16,2-1-192-16,1 0 192 0,-1-2 16 0,3-3 16 16,1 0 0-16,2-2 0 0,1-2 0 0,3 1 0 15,0-2 0-15,3 0 0 0,2-2-64 0,1 0-16 0,1-3 0 16,1 1 0-16,-1 0-144 0,-1-2 128 0,-1 1-128 0,0 0 128 16,-2-1-128-16,-1 3 0 0,0 0 0 0,-2 1 0 15,-2 0 0-15,-1 1 0 0,-1-2 144 0,-1 1-144 16,-2 0 0-16,-9 1 0 0,0 0-192 0,8-1 64 31,-8 1-448-31,0 0-96 0,0 0-16 0,0 0 0 16,0 0-1856-16,0 0-368 0,0 0-80 0</inkml:trace>
  <inkml:trace contextRef="#ctx0" brushRef="#br0" timeOffset="-195532.53">20701 15798 19007 0,'0'0'832'0,"-2"-6"192"0,-1-2-832 0,2 1-192 16,1 0 0-16,1 0 0 0,1-1 640 0,0 2 96 16,-2 6 16-16,4-8 0 0,2 0 336 0,0 3 64 15,1-1 0-15,1 2 16 16,-8 4-144-16,9-3-16 15,1 2-16-15,0 1 0 0,-10 0-160 0,11 3-48 0,-1 1 0 0,-2 3 0 16,-2 2-528-16,0 1-96 0,-3 2-32 0,-1 2 0 16,1 3-128-16,-2-1 160 0,-3 2-160 0,-2 1 160 15,0 3-160-15,-2 2 192 0,-1-1-192 0,-1 1 192 16,0-1-192-16,1-1 0 0,-1-3 0 0,1-3 128 16,1-3-128-16,1-2 0 0,2-2 0 0,3-9 0 15,0 0 0-15,0 0 0 0,0 0 128 0,0 0-128 16,0 0 224-16,0 0-32 0,0 0-16 0,0 0 0 0,0 0-48 0,9-4-128 15,1-3 192-15,-2-3-64 0,2-2-128 0,1-3 0 16,1-3 0-16,3-2 0 0,1-1 0 0,1-2 128 16,-2-2-128-16,1 0 0 0,-2 1 128 0,0 0-128 15,-2 1 0-15,-1 2 128 0,-1 1 16 0,-1 4 0 16,-2 3 0-16,-1 4 0 0,-4 4 352 0,-2 5 64 16,0 0 16-16,0 0 0 0,0 0-224 0,0 0-32 15,0 0-16-15,0 0 0 0,-6 6-176 0,-1 5-128 16,-1 2 192-16,2 2-192 0,-1 0 192 0,1 2-64 15,0 0 0-15,2 2-128 0,0 0 128 0,2-1-128 16,0 0 0-16,2-2 0 0,1 0 176 0,2-1-176 16,3 0 160-16,1-2-160 0,1-1 0 0,3-1 0 0,1-1-176 0,2-1 176 15,1-3 0-15,3 0 0 0,1-3 0 0,3-1 0 16,0-2 0-16,2-1-176 0,-2-1 176 0,0-3-192 31,0-2-1472-31,-2-2-320 0,0-1-48 0,-2-1-8368 0,-2-3-1680 0</inkml:trace>
  <inkml:trace contextRef="#ctx0" brushRef="#br0" timeOffset="-194778.02">21210 15253 27071 0,'2'-13'1200'0,"1"5"240"0,-1-1-1152 0,1 1-288 0,0 2 0 0,2-2 0 0,-1 0 784 0,2 0 112 16,0 1 0-16,3-1 16 0,0 3-48 0,1-1-16 15,1 1 0-15,1 0 0 16,0 2-368-16,0 1-80 0,0 2-16 0,-2 1 0 0,-1 1-192 16,-9-2-64-16,9 5 0 0,-9-5 0 0,5 9-128 0,-2 1 0 15,-3-1 144-15,-2 2-144 0,-2 1 192 0,-2 3-48 16,-2-1 0-16,-2 1 0 0,-2 0 112 0,-1-1 0 15,0 0 16-15,1-2 0 0,1-1-96 0,1-1-32 16,1-1 0-16,3-2 0 0,-1-2-144 0,7-5 192 16,-2 7-192-16,2-7 192 0,0 0 16 0,0 0 16 15,0 0 0-15,7 6 0 0,-7-6-32 0,11 5 0 0,1-1 0 0,1-2 0 16,0-1 0-16,0 2-16 0,-1-1 0 0,1 0 0 16,-2 1-48-16,0 1-128 0,0 0 192 0,-2 0-64 15,0 2-128-15,-2-1 128 16,-2 1-128-16,-5-6 128 0,4 9-128 0,-2-1 160 0,-1 1-160 0,-2 0 160 15,1-9-160-15,-5 10 192 0,1-1-192 0,-1-3 192 16,-1 1-48-16,1-3 0 0,-3 1 0 0,0-1 0 16,0-1 16-16,1 1 0 0,-1-2 0 0,-2 0 0 15,-1-1-16-15,1-1 0 0,0 0 0 0,0 0 0 16,2-1-144-16,-1 0 0 0,0-1 0 0,0 1 128 16,-1-1-336-16,2-1-80 0,0 0-16 0,1 0 0 15,7 3-1312-15,-6-5-272 16,6 5-48-16,0 0-9280 0,0 0-1856 0</inkml:trace>
  <inkml:trace contextRef="#ctx0" brushRef="#br0" timeOffset="-192721.9">21971 14914 10591 0,'0'0'464'0,"0"0"112"0,0 0-576 0,0 0 0 0,0 0 0 0,0 0 0 16,-3-4 1008-16,3 4 80 0,0 0 32 0,0 0 0 31,-4-5 48-31,4 5 16 0,0 0 0 0,0 0 0 0,0 0-352 0,0 0-64 0,0 0 0 0,0 0-16 16,0 0-48-16,0 0 0 0,0 0 0 0,0 0 0 15,0 0 16-15,0 0 0 0,2-8 0 0,-2 8 0 16,0 0-80-16,5-5-32 0,-5 5 0 0,7-6 0 16,-7 6-80-16,9-4-16 0,-2 1 0 0,-7 3 0 15,10-4-16-15,0 1-16 16,-1 0 0-16,0 1 0 0,0-1-112 0,1 1-32 0,-1 0 0 0,1 1 0 15,-1 1-160-15,0 0-48 0,0 0 0 0,-9 0 0 16,9 2-128-16,-1 0 0 16,1 2 144-16,-1-1-144 0,-8-3 0 0,9 3 0 0,-1 1 0 0,1 0 0 0,-9-4 0 0,10 4 0 15,0 0 0-15,-1-1 0 0,0 0 128 0,-1 1-128 16,-8-4 160-16,10 3-160 0,-1 0 176 0,-9-3-176 16,7 6 192-16,-7-6-192 0,6 6 240 0,0 0-64 15,-6-6-16-15,5 7 0 0,0 1-32 0,-2 0-128 16,-3-8 192-16,2 11-64 0,0 1-128 0,1-1 160 15,-1 0-160-15,-1 0 160 0,0 0-160 0,0 0 192 16,0 0-192 0,0 0 192-16,0 1-64 0,1 1-128 0,-2 0 192 0,1 3-64 15,-1-1-128-15,1 2 192 0,0-2-192 0,2 3 192 16,-3 0-64-16,2 2-128 0,1 0 192 0,-1 1-64 16,0 0-128-16,0 1 0 0,1 1 0 0,2 1 0 15,-3 0 0-15,1 3 0 0,0 1 0 0,-1 0 0 16,0-2 0-16,-1 2 0 0,-1 0 0 0,1 2 128 15,-1-1-128-15,0 0 0 0,0 3 144 0,0-1-144 16,-1-1 192-16,0-1-48 0,-1 1 0 0,1 2 0 16,0 0-144-16,-1 1 0 0,1-1 0 0,0 1 0 15,0 0 160-15,1 0-160 0,-1-1 192 0,1 0-192 16,0 1 176-16,0-3-176 0,-1 0 160 0,1-1-160 16,0-2 0-16,0 2 128 0,-1-2-128 0,1 1 0 0,-1-1 0 15,0 1 0-15,0-2 0 0,1 1 0 0,-4-1 128 0,3 0-128 16,0-1 0-16,-1-1 0 0,0 1 0 0,-1-2 128 15,1-1-128-15,1 1 0 0,-2 3 0 0,1-3 128 16,1-1-128-16,-2 1 0 0,1-1 128 0,1-2-128 16,-1-1 0-16,1 0 144 0,0 0-144 0,1 0 0 15,-1-5 0-15,-1-1 0 0,1 0 176 0,0-1-48 16,0 0-128-16,0-1 192 0,-1 2-64 0,0-2 0 16,-1-2-128-16,2 1 192 0,-2-1-192 0,2 0 144 15,0-1-144-15,-1-1 128 0,-2 1-128 0,2 0 192 0,2-8-192 0,-4 9 192 16,-1-2-64-16,1 0 0 0,0-1 0 0,-1 0 0 15,1-1 64-15,4-5 16 0,-7 6 0 0,1-2 0 16,-1 0 0-16,7-4 0 0,-8 2 0 0,1 0 0 16,-1-1 0-16,0 1 0 0,0-2 0 0,1-1 0 15,-1 0-32-15,-1 0-16 0,0-1 0 0,0 0 0 16,-4-2-160-16,1 2 192 0,-2-1-192 0,0 1 192 16,-2-1-192-16,0 1 0 0,-1-1 0 0,0 2 0 15,-2-1 0-15,0 1 0 0,0-1 128 0,-1 2-128 16,0 0 0-16,0 0 0 0,1 0 0 0,2 0 0 15,-2 0-288-15,4 0-144 16,2 0-16-16,0 2-16 0,2-2-448 16,2 1-96-16,1 0-16 0,1-1 0 0,1 0-2304 0,6 0-448 0,0 0-112 0</inkml:trace>
  <inkml:trace contextRef="#ctx0" brushRef="#br0" timeOffset="-183479.25">3547 16844 10127 0,'0'0'896'0,"0"0"-704"16,0 0-192-16,0 0 0 0,2-7 1536 0,-2 7 288 16,4-8 48-16,-4 8 16 0,2-7-816 0,-2 7-176 15,0 0-16-15,0 0-16 0,0 0-48 0,0 0-16 0,0 0 0 0,0 0 0 16,0 0-288-16,0 0-48 0,0 0-16 0,0 0 0 16,0 0-208-16,0 0-48 0,0 11-16 0,0 0 0 15,-1 2 16 1,0 1 16-16,0 1 0 0,0 2 0 0,1-1-48 0,0 1-16 0,0-1 0 0,1 1 0 15,1-2-144-15,1-2 0 0,-2-1 0 0,1 1 128 16,3-4 0-16,1 0-128 0,-6-9 192 0,11 8-64 16,0-1 192-16,0-1 48 0,0 0 0 0,0-3 0 15,2-2-80-15,-1-1-16 0,1-1 0 0,-1 0 0 16,3-2 112-16,0-2 32 0,-1 0 0 0,1-2 0 16,1 0-80-16,-2-1-16 0,-1-2 0 0,-1-1 0 15,-1 0 0-15,-1 0 0 0,-1-1 0 0,0-3 0 0,-3 2 64 16,1-2 0-16,-4-2 0 0,0 1 0 0,-3-1-128 0,-2 2 0 15,-1 1-16-15,0 3 0 0,-3 0 16 0,2 1 0 16,0 0 0-16,-3 3 0 0,-1 3-16 0,1 0 0 16,7 4 0-16,-9-2 0 0,1 1-240 0,0 2 144 15,0 3-144-15,0 1 128 0,1 2-128 0,1-1 0 16,-1 1 0-16,2 2-176 0,-1 1 176 0,2-1-160 16,-1 1 160-16,4 0-160 0,-1-1 160 0,4 1-128 15,-1-1 128-15,3 0-128 0,-4-9 128 0,8 8 0 16,1-1 128-16,2-2-128 0,0 0 0 0,0-1 0 0,-1-2-192 0,1 0 64 15,0-1 128-15,1-2 0 0,2-3 0 0,2 1 0 32,-2-3-1728-32,0 0-304 0,0-3-64 0</inkml:trace>
  <inkml:trace contextRef="#ctx0" brushRef="#br0" timeOffset="-182566.76">4355 16827 3679 0,'0'0'320'0,"0"0"-320"15,-1-9 0-15,-1 0 0 0,2 0 3728 0,2 3 688 0,-2 6 128 0,3-8 16 0,-1 0-3040 0,1 2-624 32,1 0-112-32,-4 6-16 0,4-5-112 0,-4 5-16 15,7-5 0-15,-7 5 0 0,8-2 96 0,-8 2 16 16,11 0 0-16,-2 5 0 0,-9-5-304 0,8 11-64 15,-3 1-16-15,0 2 0 0,-3 1-112 0,-1 2 0 16,-1-1-16-16,-2 3 0 0,-1 2-112 0,-2 0 0 0,-1-2-128 0,-1 2 192 16,-2-1-192-16,0-1 128 0,1-1-128 15,0-4 0-15,2-2 0 0,1-2-160 0,1-1 0 0,4-9 0 16,0 0 160-16,-3 8 0 0,3-8 0 0,0 0 0 16,0 0 256-16,0 0 0 0,0 0-16 0,0 0 0 15,7-5 208-15,2-1 64 0,1-4 0 0,2-2 0 16,0-3-112-16,2-1-16 0,2-2 0 0,-1-2 0 15,0-2-192-15,1 1-64 0,-2-1 0 0,0 0 0 16,1 0-128-16,-2 0 192 0,-1 0-192 0,-2 3 192 16,-1 2 16-16,-3 2 16 0,-1 4 0 0,-1 2 0 15,0 2 96-15,-4 7 32 0,0 0 0 0,0 0 0 16,0 0 32-16,0 0 0 0,0 0 0 0,0 0 0 0,-6 6-240 0,0 0-144 16,1 2 192-16,-2 2-192 0,1 2 0 0,-2 2 0 15,0 2 0-15,2 0 0 0,-1 1 0 0,2-1 0 16,0 2 0-16,2 0 0 0,1-2 0 0,1-1 0 15,1 0 0-15,1-1-144 0,2 0 144 0,1 1 0 16,2-1 0-16,0-1 0 0,1-2 0 0,2-1 0 16,0 0 0-16,1-3 0 0,1-3-176 0,0 0 176 15,1 1-208-15,0-3 80 16,2 0-1408-16,3-2-288 0,0-1-48 0,2-1-13184 0</inkml:trace>
  <inkml:trace contextRef="#ctx0" brushRef="#br0" timeOffset="-182220.58">4745 16654 20271 0,'0'-10'896'0,"0"10"192"0,3-7-880 0,-3-1-208 0,0 0 0 0,3 2 0 15,-3 6 896-15,2-7 144 0,-2 7 32 0,2-7 0 16,-2 7 112-16,0 0 32 0,0 0 0 0,0 0 0 0,0 0-304 0,7-3-48 16,-7 3-16-16,0 0 0 0,8 3-272 0,1 3-48 15,0 2-16-15,-1 3 0 0,-3 2 16 0,2 3 0 16,-2 3 0-16,2 2 0 16,-2 3-64-16,1 2-16 0,-1 2 0 0,0 2 0 0,-2 0-240 0,0 2-48 15,-1-1-16-15,-2 2 0 0,-2 1-144 0,-1 3 128 16,-1-3-128-16,-1-1 128 0,-1 0-128 0,0-1 0 15,-1-2 144-15,-6-1-144 16,0-2-288-16,-3 1-128 0,-4-5-32 0,-1-1 0 16,-4 0-704-16,-1-3-128 0,0-3-48 0,0-1 0 15,-1-3-528-15,2-1-96 0,0-3-32 0</inkml:trace>
  <inkml:trace contextRef="#ctx0" brushRef="#br0" timeOffset="-181747.94">4213 16580 11967 0,'0'0'528'0,"-1"-9"112"0,2-1-512 0,-1 0-128 15,0 1 0-15,-1-1 0 0,1 2 1536 0,-1 1 288 16,-3-1 48-16,0 0 16 0,1 1-592 0,-1-1-112 15,1 0-32-15,0 3 0 0,3 5 0 0,-6-6 0 0,1 1 0 0,5 5 0 16,-8 1-160-16,0 2-32 0,1 3-16 0,-1 3 0 16,-1 5-480-16,-1 3-80 0,0 5-32 0,-2 2 0 15,1 4-80-15,1 4-16 0,-1 3 0 0,2 5 0 16,2 0-112-16,0 1-16 0,4-1-128 0,2-1 192 16,2-1-192-16,2-2 176 0,3 0-176 0,4-2 160 15,3-2-160-15,2-1 0 0,2-2 0 0,1-2 0 16,2-2 128-16,2 0-128 0,-1-4 0 0,2-1 128 15,1-2-528 1,1-4-112-16,1-2-32 0,-2-4-13840 0</inkml:trace>
  <inkml:trace contextRef="#ctx0" brushRef="#br0" timeOffset="-180552.05">3544 16901 9951 0,'0'0'448'0,"0"0"80"0,0 0-528 0,0 0 0 0,0 0 0 0,0 0 0 15,0 0 640-15,0 0 0 0,0 0 16 0,0 0 0 16,-3-6 16-16,3 6 0 16,-4-5 0-16,4 5 0 0,0 0 176 0,-3-7 48 0,3 7 0 0,-3-6 0 15,3 6-96-15,0 0-16 0,0 0 0 0,0 0 0 16,-5-5-128-16,5 5-16 0,0 0-16 0,0 0 0 15,0 0-176-15,0 0-16 0,0 0-16 0,0 0 0 16,0 0-144-16,0 0-16 0,0 0-16 0,0 0 0 16,0 0-16-16,0 0 0 0,0 0 0 0,-2 11 0 15,2-1 32-15,-1-1 16 16,1-9 0-16,0 12 0 0,0-1 0 0,0 0 0 0,1 0 0 0,1-1 0 16,-2 1-16-16,0 1 0 0,3 0 0 0,0 0 0 15,0 0-16-15,2-1-16 0,-2-2 0 0,1 1 0 0,0 1 16 0,0 1 0 16,0-1 0-16,1 0 0 0,-1-1-16 0,2 0 0 15,-1-2 0-15,1-1 0 0,-6-7-224 0,8 8 144 16,-8-8-144-16,8 7 128 16,-8-7 16-16,9 7 0 0,-9-7 0 0,9 4 0 0,-9-4-16 0,9 4 0 15,-9-4 0-15,0 0 0 16,9 3 0-16,-9-3 0 0,10 1 0 0,-1-1 0 0,-9 0-128 0,10-2 192 0,-10 2-192 16,10-3 192-16,-1-2-64 0,-2 2-128 15,-7 3 192-15,9-4-64 0,-9 4-128 0,9-6 160 0,-1 1-160 0,-2 0 160 16,-6 5-160-16,7-5 0 0,-2-1 0 0,-5 6 0 31,7-8 144-31,-1 1-144 0,-1 0 160 0,1 2-160 0,-2-2 176 0,0 0-176 0,1 0 192 0,-1 0-192 31,-4 7 144-31,6-8-144 0,-2-1 0 0,0-1 144 16,1 0-144-16,-2 1 160 0,-1 1-160 0,2 1 160 16,-2-2-32-16,0 0 0 0,-1 0 0 0,-1 1 0 15,0 1-128-15,0 0 192 0,0-2-192 0,0 1 192 16,0-2-192-16,-1 0 0 0,-1 0 144 0,0 0-144 15,-1 1 0-15,1 0 144 0,-1 1-144 0,0 0 0 0,-1 1 128 0,1 1-128 16,0-2 0-16,-1 2 0 0,0 1 0 0,4 5 0 16,-5-7 128-16,-1 3-128 0,1 0 0 0,5 4 160 15,-9-2-160-15,2 1 128 0,1 0-128 0,6 1 0 16,-8 5 144-16,1-2-144 0,0 0 0 0,7-3 0 16,-8 6 0-16,2-1 0 0,6-5 0 0,-6 7 0 15,1-2 0-15,5-5-128 0,-6 7 128 0,6-7 0 16,-4 9 0-16,4-9-128 0,-1 10 128 0,1-10 0 15,1 10 0-15,-1-10 0 0,4 8 0 0,-4-8 0 16,0 0 0-16,6 8 0 0,2-1 0 0,2-4 0 16,-2-1 0-16,2-1 128 0,2 1 0 0,-1-2 0 0,1-2 0 0,0 0 0 15,1 0-128-15,0-1 128 0,0-2-128 0,1 1 128 16,-2-1-128-16,0 0 0 0,-1 0 0 0,0 1 0 31,-2 0-560-31,-1 0-128 0,-8 4-16 0,9-1-15328 0</inkml:trace>
  <inkml:trace contextRef="#ctx0" brushRef="#br1" timeOffset="-162928.16">7949 18345 4607 0,'0'0'192'0,"0"0"64"0,0 0-256 0,0 0 0 0,0 0 0 0,0 0 0 16,0 0 1680-16,0 0 304 0,0 0 48 0,0 0 16 16,0 0-1216-16,0 0-224 0,0 0-48 0,0 0-16 15,0 0-224-15,0 0-32 0,0 0-16 0,0 0 0 16,0 0 112-16,0 0 32 16,5-6 0-16,-5 6 0 0,5-5 240 0,-5 5 48 0,0 0 16 0,5-8 0 15,-5 8 32-15,3-8 0 0,-3 8 0 0,0 0 0 0,3-7-176 0,-3 7-16 16,0 0-16-16,0 0 0 0,3-8-32 0,-3 8 0 15,0 0 0-15,0 0 0 0,0 0 0 0,0 0 0 16,0 0 0-16,2-8 0 0,-2 8-112 0,0 0-16 16,0 0-16-16,0 0 0 15,0 0-112-15,0 0-32 0,0 0 0 0,0 0 0 0,0 0-64 0,0 0-16 16,0 0 0-16,0 0 0 0,0 0 48 0,0 0 0 16,0 0 0-16,3 9 0 0,-1 1 32 0,-2 1 16 15,-1 1 0-15,0 4 0 0,0 0 48 0,1-5 16 16,-1 3 0-16,0 3 0 0,0 0-96 0,0 3-16 15,1 0 0-15,0 0 0 0,1 0-192 0,1 14 128 0,0-7-128 0,1-4 0 16,2-3 128-16,1-3-128 0,-1-4 0 0,0-1 144 16,1-2 48-16,0-2 16 0,3-4 0 0,-2 0 0 15,-7-4 48-15,11 3 16 0,0-3 0 0,0-3 0 16,-1 0 48-16,1-1 16 0,1-3 0 0,0-2 0 16,1-1-48-16,-2 0-16 0,0-1 0 0,1-2 0 15,-1 0-128-15,0-1-16 0,0-2-128 0,-3-1 192 16,1-3 0-16,-2-1-16 15,1 0 0-15,-4 10 0 16,-1-2-176-16,0-1 0 0,0-1 0 0,-1 1 0 16,1 0 0-16,-2 1 0 0,0 0 128 0,-1-7-128 15,-1 3 0-15,-1 5 0 0,-2 2 0 0,1 2 128 0,-1 2-128 0,-1 0 0 16,0 2 0-16,5 4 0 0,-9-2 0 0,1 1 128 16,0 1-128-16,1 2 0 0,-2 1 0 0,1 1 0 15,1 2 0-15,-1 1 0 0,1 1 0 0,2 2-144 16,0 0 144-16,2 0 0 0,1 0-128 0,2 0 128 15,0 0 0-15,2-1 0 0,1-1 0 0,2 0-128 16,-5-8 128-16,4 4 0 0,2 1 0 0,1-2 0 16,-1 0 0-16,2 0 0 0,-1-1 0 0,3-1 0 15,-2 0 0-15,1-1 144 0,-1-1-144 0,1 0 0 16,0 0 0-16,-1-1 0 16,-1-1-560-16,2 1-80 0,-3 0-32 0</inkml:trace>
  <inkml:trace contextRef="#ctx0" brushRef="#br1" timeOffset="-162296.04">8887 18329 15711 0,'0'0'704'0,"0"0"128"0,0 0-656 15,-1-7-176-15,1 7 0 0,-2-8 0 0,2 8 1072 0,0-8 176 0,0 8 32 0,0 0 16 16,3-7-32-16,-3 7-16 0,0 0 0 0,0 0 0 15,0 0-288-15,0 0-48 0,0 0-16 0,0 0 0 16,0 0-288-16,0 0-64 0,0 0-16 0,0 0 0 16,0 11-208-16,-1 1-64 0,-3 1 0 0,1 3 0 15,-1 2-16-15,0-7-16 0,0 3 0 0,-1 3 0 16,2 0-224-16,1 2 176 0,0 0-176 0,1-2 160 16,1 0-160-16,1 10 192 0,1-6-192 0,1-4 192 0,1-4 256 0,0-3 64 15,1-3 16-15,-5-7 0 0,9 6-64 0,0-3-16 16,0-1 0-16,1-2 0 0,0 0-48 15,1-2-16-15,0-1 0 0,0 0 0 0,0 0-128 0,0-1-48 16,0 0 0-16,0-1 0 0,-1 2-208 0,-1 0 128 16,1 0-128-16,-1-1 0 0,0 1 0 0,0 1 0 15,-2 0 0-15,1-1 0 16,0 0-736-16,-8 3-32 0,9-2-16 0,-9 2 0 16,7-3-1584-16,-7 3-320 0,9-4-64 0</inkml:trace>
  <inkml:trace contextRef="#ctx0" brushRef="#br1" timeOffset="-161965.95">9377 18236 31327 0,'0'0'2784'16,"0"0"-2224"-16,0 0-560 0,0 0 0 0,0 0-208 0,0 0-160 16,0 0-16-16,0 0-16 0,0 0 400 0,0 0 176 15,0 0-16-15,-7 11 0 0,-1 1-32 0,-1 3-128 16,-1 2 192-16,-1 2-64 0,-2 3 96 0,6-8 16 16,-4 5 0-16,-1 5 0 0,-1 4 64 0,-2 3 16 15,-1 2 0-15,-1 1 0 0,-1 0-144 0,-13 26-32 16,5-14 0-16,5-9 0 0,2-5-144 0,4-3 0 0,2-4 144 15,2-2-144-15,1-2 128 0,5-10-128 0,1 1 128 0,0 0-128 16,0-1-256-16,1-1-112 0,1-1-16 0,1-1-16 31,0-1-1968-31,1 20-400 0</inkml:trace>
  <inkml:trace contextRef="#ctx0" brushRef="#br1" timeOffset="-161658.53">9428 18511 5519 0,'6'-13'240'0,"-1"5"64"0,-1-1-304 0,2 2 0 0,0 1 0 0,2 2 0 15,0-1 6016-15,-8 5 1152 0,9 1 240 0,-9-1 32 0,8 7-5728 0,-2 2-1152 16,-2 2-240-16,0 1-32 0,-4 2-288 0,-2 3 0 16,0-1 0-16,-2 3 0 0,-2 0 0 0,0 1 0 15,-2 2 0-15,0 0 0 0,1-1 0 0,-1-2 0 16,4-2 0-16,-3-3-144 0,3-2 144 0,0-2 0 15,4-10 0-15,-1 9 0 0,1-9 496 0,0 0 16 16,0 0 16-16,7 6 0 16,-7-6 64-16,10 4 16 0,1-3 0 0,1-1 0 0,1-3-224 0,2 1-64 15,2-1 0-15,-1-1 0 0,2-1-320 0,0 1-288 16,-1-1 48-16,1 1 16 31,-2 0-608-31,1 0-112 0,-3 1-16 0</inkml:trace>
  <inkml:trace contextRef="#ctx0" brushRef="#br1" timeOffset="-161365.6">9821 18141 29487 0,'-3'-12'2624'0,"3"5"-2112"0,0-1-512 0,3 0 0 0,-3 8 1680 0,6-8 240 0,1 3 32 0,-1 2 16 0,1-1-1696 0,-7 4-272 15,9-1-176-15,0 2 32 0,-9-1 144 0,11 5 128 16,-2 0-128-16,0 4 176 16,-1 0 128-16,1 3 16 0,-4 0 16 0,1 6 0 0,-2 1-48 0,-2 3-16 31,1 3 0-31,-6 1 0 0,0 3-144 0,-5 5-128 0,-2 4 192 0,3-15-192 16,-3 7 0-16,-1 2 0 15,-1 2 0-15,-1 0 0 0,-3 1 0 0,1-1-224 16,-1-4 16-16,-14 21 0 0,0-11-112 0,5-8 0 0,1-5-16 0,2-4 0 31,-2-2-640-31,11-10-128 0,-2 1-32 0,-3 0 0 16,-1 0-1840-16,0 11-368 0</inkml:trace>
  <inkml:trace contextRef="#ctx0" brushRef="#br1" timeOffset="-161034.4">8839 17982 29487 0,'-7'-2'2624'0,"-3"-1"-2112"15,0 2-512-15,-1 4 0 0,0 1 0 0,0 3 0 16,-1 2 0-16,-1 6 0 15,-2 2 352-15,1 5 64 0,-1 3 16 0,-2 2 0 0,-1 4-112 0,2 1 0 16,-1 0-16-16,2 4 0 0,1 5-48 0,7-16 0 16,1 8 0-16,0 3 0 0,1 3-32 0,1-1-16 15,4 1 0-15,0-2 0 0,4-1-208 0,8 29 0 0,4-12 128 0,-5-26-128 16,5 0-224-16,2 2-96 0,4-2 0 0,4 1-16 31,1-2-752-31,2-2-160 0,-1-2-32 0</inkml:trace>
  <inkml:trace contextRef="#ctx0" brushRef="#br1" timeOffset="-160689.15">10441 18355 28559 0,'0'0'2544'15,"0"0"-2032"-15,0 0-512 0,0 0 0 0,0 0 864 0,10 0 80 0,-1 0 16 16,1 0 0-16,1 0-672 0,1 0-128 16,1 0-32-16,0 1 0 0,0-1-128 0,2 0 0 0,-1 0 0 0,0 0 0 31,-1 0-976-31,1 0-128 0,-2 0-32 0</inkml:trace>
  <inkml:trace contextRef="#ctx0" brushRef="#br1" timeOffset="-160531">10478 18565 28799 0,'0'0'1280'0,"0"0"256"0,0 0-1232 15,0 0-304-15,0 0 0 0,0 0 0 0,0 0 0 0,0 0 0 0,0 0 128 0,10 0-128 0,1-1 192 0,4 0-32 16,1-2 0-16,3-1 0 0,3-1 112 0,2-1 32 16,1 1 0-16,2-2 0 31,-1-1-1808-31,-2 1-352 0</inkml:trace>
  <inkml:trace contextRef="#ctx0" brushRef="#br1" timeOffset="-160215.06">11100 17980 27647 0,'0'-17'1216'0,"2"7"256"0,-1 0-1168 0,4 0-304 0,1 2 0 0,3 1 0 16,1 0 1040-16,1 3 160 0,0-1 16 0,1 2 16 16,0 2-992-16,1 1-240 0,1 1 0 0,0 2 0 15,-1 0 0-15,-5 0 160 0,-1 2-160 0,3 0 192 16,-1 2 0-16,-2 0 0 0,-1 2 0 0,0 2 0 16,-3 2-48-16,2 12 0 15,-4-3 0-15,-2-2 0 0,-3-1-144 0,1-1 160 0,-1-1-160 0,-2 0 160 16,-1-1-32-16,1 1-128 0,0-2 192 0,1 1-64 15,-1-1 0-15,2-1 0 0,0 0 0 0,0 0 0 0,0 0-128 0,1 0 0 16,-2 0 0-16,1-1 0 16,0-1-448-16,0 1-192 0,0 3-16 0</inkml:trace>
  <inkml:trace contextRef="#ctx0" brushRef="#br1" timeOffset="-159679.42">11285 18699 27583 0,'0'0'1216'0,"0"0"256"0,0 0-1168 16,0 0-304-16,0 0 0 0,0 0 0 0,0 0 208 0,0 0-16 0,0 0 0 0,0 0 0 15,0 0 240-15,0 0 32 0,4 7 16 0,-4-7 0 16,0 0 32-16,2 8 16 0,-2-8 0 0,0 10 0 16,0-10-80-16,-2 9-32 0,2-9 0 0,-2 9 0 31,2-9-192-31,-2 8-32 0,2-8-16 0,-4 7 0 0,4-7-176 0,0 0 160 15,0 0-160-15,0 0 160 0,-3 7-160 0,3-7 160 0,0 0-160 0,0 0 160 16,0 0-16-16,0 0 0 0,0 0 0 0,0 0 0 16,0 0 64-16,0 0 16 0,0 0 0 0,0 0 0 15,0 0-64-15,0 0-16 0,0 0 0 0,7-6 0 0,-7 6 0 0,5-7 0 16,0-1 0-16,-1 0 0 16,-1 1 0-16,-3 7 0 0,4-7 0 0,-4 7 0 0,3-8-16 0,-3 8 0 15,0 0 0-15,0 0 0 0,0 0 208 0,0 0 48 16,0 0 0-16,0 0 0 0,0 0-144 0,0 0-32 15,0 0 0-15,0 0 0 0,8 6-208 0,-8-6 0 16,7 6 0-16,0 1 0 0,-2 0 0 0,-5-7 0 16,6 7 0-16,-2 1 0 0,-4-8 0 0,6 9 0 15,-6-9 0-15,5 9 0 0,-5-9 0 0,5 7 0 0,-5-7 0 0,0 0 0 16,0 0-256-16,0 0 48 0,0 0 16 0,0 0 0 16,0 0 192-16,0 0 0 0,-9 3-160 0,0-3 160 15,0-2 0-15,3 0 0 0,-3-1 0 0,1 0 0 16,-1-1 0-16,2 1 0 0,-2 1 0 0,1 0 0 15,2-2 0-15,0 1 128 0,6 3-128 0,-9-3 0 32,4-2 256-32,5 5-16 0,0 0-16 0,0 0 0 0,0 0-64 0,1-7-16 0,-1 7 0 0,8-8 0 15,-3 2-288-15,4 1-64 0,1-1-16 0</inkml:trace>
  <inkml:trace contextRef="#ctx0" brushRef="#br1" timeOffset="-159016.33">14093 18309 24879 0,'0'0'2208'0,"0"0"-1760"0,0 0-448 0,0 0 0 15,-3-7 1088-15,3 7 128 0,-2-8 16 0,0 1 16 0,1-1-976 0,1-1-272 16,0-2 0-16,0-1 128 0,-1-2 32 0,0-2 0 16,-1-2 0-16,-1 0 0 0,-2 0-16 0,-1 3 0 15,-2 0 0-15,0 2 0 0,-1 2 432 0,0 5 96 16,-2 1 16-16,0 3 0 0,-3 4-96 0,1 4-16 15,-2 2 0-15,0 4 0 16,0 3-448-16,0 4-128 0,-2 3 0 0,2-1 0 0,-1 0 0 0,2 0-128 16,-1-2 128-16,1 1-192 0,3-2 192 0,3 0 0 15,3 0-144-15,1-1 144 0,3-3 0 0,1-14 0 16,0 0 0-16,0 0 0 0,11 16 0 0,-11-16 160 16,16 7-16-16,1-6 0 0,-2-4 368 0,1-4 64 0,-1-4 0 0,0-3 16 15,1-2-320-15,0 0-64 0,0-4-16 0,1 0 0 16,1 1-64-16,1-1 0 0,-4-1-128 0,0 1 192 15,-1 0-192-15,-2 4 144 0,-1 1-144 0,-4 4 128 16,-1 3-128-16,-2 2 192 16,0 4-192-16,-2 2 192 0,-1 2-48 0,-1 4 0 0,-1 2 0 0,0 3 0 15,0 2-16-15,-2 1-128 0,1 1 192 0,0 1-64 16,0-1-128-16,0 0 0 0,-1 1 0 0,2-1 0 16,1 0 0-16,2-2-304 0,1-1 48 0,-3-12 16 31,0 0-416-31,0 0-96 0,0 0-16 0,0 0 0 0,22 11-544 0,-3-6-112 15,0-5-32-15</inkml:trace>
  <inkml:trace contextRef="#ctx0" brushRef="#br1" timeOffset="-158384.22">14408 18153 13823 0,'0'0'1216'15,"0"0"-960"-15,0 0-256 0,-4 9 0 0,1 1 2288 0,-1 2 400 16,-2 3 96-16,1 0 16 0,-2 0-1824 0,-1 1-352 16,0-1-80-16,-1-1-16 0,0 0-208 0,1-2-64 15,1-1 0-15,0-1 0 0,0-3 448 0,7-7 64 16,-5 6 32-16,5-6 0 0,0 0 576 0,0 0 112 0,0 0 32 0,0 0 0 15,0 0-432-15,10-9-64 0,0-1-32 0,1-1 0 16,0-1-736-16,1-1-128 0,2-3-128 0,0 0 144 16,1-2-16-16,-2 2-128 0,2 2 192 0,0 3-64 15,-2 3-128-15,-1 3 0 0,-1 3 0 0,-1 4-176 16,-1 3 176-16,-2 4 0 0,-1 2-144 0,-1 2 144 16,0 2 0-16,-1 1-176 0,-1 0 176 0,1 1-128 15,-1-1-176-15,1 1-16 0,2-1-16 0,3 1 0 16,2-1 32-16,0 0 16 0,2-3 0 0,2-2 0 15,3-2 0-15,1-4 0 0,0-2 0 0,3-2 0 0,1-2 32 16,2-2 0-16,-2-4 0 0,-2 0 0 16,-3-2 256-16,0-1 0 0,0-2 0 0,-2-1 0 0,-2-2 0 0,0 2 0 15,-3 1 0-15,-2 0 0 0,-1 1 128 0,-1 1-128 16,-3 0 176-16,-2 3-176 0,-2 7 432 0,-1-8-32 16,1 8 0-16,-5-7 0 0,-3 3 112 0,0 2 0 15,-2 2 16-15,-1 2 0 0,-1 0-256 0,-1 2-48 16,-1 1-16-16,-2 0 0 0,-1 1-208 0,-2-1 0 15,-2 1-144-15,1 0 144 0,2 2 0 0,1 0 0 16,1 0-128-16,3 0 128 0,2 0 0 0,2 1-144 16,2 0 144-16,3-1-128 0,0 1 128 0,4-9-160 15,3 10 160-15,2-1-160 0,2-2-32 0,3-2 0 16,3-2 0-16,3-2 0 0,0-3-64 0,2-1-32 0,3-4 0 0,-2 0 0 16,-1-3 288-16,-2-3 0 0,1-3 0 0,-2 0 0 15,0-2 160 1,1-3-160-16,-3-3 160 0,1-4-160 0,0-3 176 0,-2-2-176 0,-1-4 192 0,-3 2-192 15,0-1 336-15,-3 5-32 0,-2 3-16 0,-2 8 0 16,0 2 112-16,-2 6 32 0,0 4 0 0,-2 3 0 16,0 2 32-16,0 5 16 0,-2 2 0 0,0 3 0 15,-1 4-240-15,0 3-48 0,-2 2-16 0,4-5 0 16,2 5-176-16,-3 0 0 16,1 2 0-16,1 1 0 0,-2 0-256 0,1 2 64 0,-2 1 0 0,-2 21 16 15,1-7-448 1,1-6-80-16,2-5-32 0,2-5 0 0,1-2-432 15,2-4-96-15,-1-14-16 0</inkml:trace>
  <inkml:trace contextRef="#ctx0" brushRef="#br1" timeOffset="-157897.8">16140 17726 37439 0,'0'0'1664'0,"0"0"320"0,-5-2-1584 16,5 2-400-16,0 0 0 0,-8 6 0 16,-1 2-576-16,-1 2-192 0,-1 2-32 0,-1 2-16 0,-1 1 608 0,0 3 208 0,0 1-144 0,0 2 144 15,1 1-128-15,2 1 128 0,1 0-128 0,0 0 128 16,2-1 0-16,2-1 0 0,1-4 0 0,4-1 0 15,3-2 0-15,0-2 0 0,-3-12 192 0,6 12-64 32,2-2 192-32,2-3 32 0,1-2 16 0,2-1 0 0,3-3 128 0,0-1 16 0,1-3 16 0,0-1 0 15,2-3-272-15,-1-1-48 0,-1-3-16 0,0-3 0 16,-2-2-64-16,-1-4 0 0,0-3-128 0,-2-2 192 0,-1-4-32 0,-1-1-16 16,-2 1 0-16,-1 0 0 0,-4 1-144 0,-1 0 192 31,-2 2-192-31,-2 1 192 0,-1 5-64 0,-6 2-128 0,1 4 192 0,0 3-64 0,-3 3 112 0,-1 4 16 15,-2 1 0-15,-1 4 0 0,-4 4-128 0,-1 1 0 16,0 4-128-16,-1 4 192 0,-1 2-192 0,1 2 0 16,0-1-144-16,3 2 144 0,4 1-144 0,4 0 144 15,0-1-128-15,5 1 128 0,2-1-144 0,3 1 144 0,4-1-160 16,3 1 160-16,3-2-192 16,2-1 192-16,2 0-208 15,3-2 80 1,4-3-416-16,0-2-80 0,4-2-16 0,1-2 0 15,-2-3-1984-15,2-2-416 0,2-2-80 0</inkml:trace>
  <inkml:trace contextRef="#ctx0" brushRef="#br1" timeOffset="-157425.65">16803 18166 33167 0,'0'0'1472'0,"-8"-4"304"0,-1 2-1424 0,1 1-352 0,8 1 0 0,-9 2 0 16,2 1-176-16,-1 3-96 0,0 2-32 0,1 3 0 0,-1 2 176 0,0 2 128 15,-1 2-192-15,1 0 192 0,-2 3 0 0,-1 1 0 16,0 0 0-16,-3 1 0 0,0 0 128 0,6-10 64 16,1 2 32-16,-1 3 0 0,-1 0-224 0,0 1 176 15,0-1-176-15,0-2 160 0,0-1-160 0,-5 8 128 16,4-5-128-16,3-6 128 0,7-11 320 0,0 0 48 15,0 0 16-15,0 0 0 0,0 0 64 0,6-7 0 16,1-3 16-16,3-4 0 0,2-5-352 0,-4 7-80 0,1-2-16 0,3-4 0 16,2-3-144-16,2-2 0 0,-1-3 0 0,0-2 0 15,1 2 0-15,10-21 0 0,-4 9 0 0,-3 11 0 16,-4 6 192-16,-3 5-64 0,-3 5 0 0,-2 4 0 16,-7 7 160-16,0 0 32 0,0 0 0 0,9 3 0 15,-9-3-128-15,5 10 0 0,0 1-16 0,-3 1 0 16,-1 2-48-16,-1-5-128 0,0 3 192 0,0 1-64 15,-1 2-128-15,1 0 128 0,-1 2-128 0,1 1 128 16,0 1-128-16,0 1 0 0,0 1 0 0,1 0 0 16,0-2 0-16,1 0-224 0,0-1 80 0,0-2 16 31,1 0-240-31,2 7-32 0,0-7-16 0,-1-5 0 16,-4-11-1888-16,0 0-368 0,0 0-80 0</inkml:trace>
  <inkml:trace contextRef="#ctx0" brushRef="#br1" timeOffset="-157284.28">16690 18399 30287 0,'0'0'1344'0,"0"0"272"0,0 0-1296 15,0 0-320-15,0 0 0 16,0 0 0-16,0 0 128 0,0 0-128 0,5-8 160 0,3 3-160 0,4-1 0 0,4 1 128 16,3-1-128-16,3 1 0 0,2-2 0 0,3 1 176 15,2 2-176-15,-2 0 160 16,2-1-1360-16,1 1-272 0,-2-3-48 0</inkml:trace>
  <inkml:trace contextRef="#ctx0" brushRef="#br1" timeOffset="-157048.45">17251 17845 35007 0,'0'0'1552'0,"0"0"320"0,2-6-1488 0,4 0-384 0,3 2 0 0,4 1 0 16,3 0 576-16,3 2 64 0,1 1 0 0,2 1 0 15,1 1-640-15,0-1-256 0,-1-1 0 0,0 1 16 16,-1-1-1040-16,0 0-224 0,-2-1-32 0,-4 1-8336 16,-3 1-1664-16</inkml:trace>
  <inkml:trace contextRef="#ctx0" brushRef="#br1" timeOffset="-156875.18">17327 18126 33455 0,'0'0'1472'0,"0"0"320"0,0 0-1424 0,0 0-368 16,0 0 0-16,0 0 0 16,0 0-256-16,0 0-128 0,0 0-32 0,0 0 0 0,11 4 416 0,3 0 272 0,0-2-32 0,3-1-16 15,0 0-80-15,2 0-16 0,3-1 0 0,2 0 0 31,0-1-1936-31,2 0-400 0,1-1-80 0</inkml:trace>
  <inkml:trace contextRef="#ctx0" brushRef="#br1" timeOffset="-156528.62">18083 17721 28559 0,'2'-14'2544'0,"1"4"-2032"0,2-2-512 0,2 1 0 0,3 0 1840 0,2 2 272 15,3 1 48-15,1 2 16 0,2-1-1968 0,-1 4-384 16,1 1-80-16,0 3 0 0,-1 2 256 0,1 1 0 16,-2 1 0-16,1 0 0 0,-1 2 0 0,-1 2 256 15,-3 1-64-15,-2 2 0 0,-3 1 0 0,-1 1-16 16,-2 2 0-16,-2 0 0 0,-3 2-176 0,-1-1 128 15,-3 2-128-15,-2 1 128 0,0 1-128 0,0-1 0 16,-2-2 0-16,0-1 0 0,1 0 0 0,1 1 0 16,0-2 144-16,-1 0-144 0,-2-2 256 0,2-1 0 0,-2-1-16 15,1 1 0 1,1-1-240-16,2-1 176 0,-1-1-176 0,3 2 160 0,-1 0-352 0,2 2-80 0,0 1-16 0,0 2 0 31,1-1-2128-31,1 3-416 0,-1 1-96 0,1 1-16 0</inkml:trace>
  <inkml:trace contextRef="#ctx0" brushRef="#br1" timeOffset="-156181.79">18338 18463 13823 0,'0'0'1216'0,"0"0"-960"0,0 0-256 0,0 0 0 0,0 0 2160 0,-8-3 384 16,8 3 80-16,0 0 0 0,0 0-1168 15,0 0-240-15,0 0-64 0,0 0 0 0,0 0-96 0,0 0-32 16,0 0 0-16,0 0 0 0,7-5-256 0,-7 5-48 15,10-3-16-15,-1 1 0 0,-9 2-272 0,9 2-64 16,-9-2-16-16,9 5 0 0,-1 1-224 0,-4 1-128 16,0 2 160-16,-2 2-160 0,-2 0 128 0,-1 2-128 15,0 2 0-15,-3 0 144 16,-1 0-144-16,-2 0 192 0,0-2-192 0,-2-1 192 0,-1 0-64 0,0-1 0 16,0-2 0-16,-1 0 0 0,0-3 112 0,-1 0 16 0,-1-3 0 0,-2-1 0 15,1 0 224-15,1-2 48 0,0-2 16 0,1-1 0 16,1-1 32-16,2-3 0 0,1-1 0 0,4-1 0 15,0 0-64-15,4-4-16 0,4-1 0 0,5-2 0 16,4-4-176-16,4-1-48 16,4-1 0-16,2 2 0 0,2 3-272 0,-12 9 0 0,1 0 0 0,1 2-144 15,2 0-64-15,-2 3-16 0,0 2 0 0,-2 3 0 32,-2 2-1584-32,-2 5-320 0,-3 3-64 0</inkml:trace>
  <inkml:trace contextRef="#ctx0" brushRef="#br1" timeOffset="-66843.11">20751 4270 15663 0,'0'0'1392'0,"-4"-1"-1120"0,4 1-272 0,-5-1 0 16,-1 0 176-16,6 1-32 0,0 0 0 0,0 0 0 0,-5 0 160 0,5 0 16 31,0 0 16-31,0 0 0 0,-6 1 496 0,6-1 80 15,0 0 32-15,0 0 0 0,0 0 48 0,0 0 16 16,0 0 0-16,0 0 0 0,0 0-272 0,0 0-48 16,0 0-16-16,0 0 0 0,0 0-64 0,6 3-16 15,1-2 0-15,3 1 0 0,1-2-32 0,3 0-16 16,3-2 0-16,4 0 0 0,3 0-128 0,12-1-32 16,4-2 0-16,4 1 0 0,2 0-176 0,1-2-32 15,2 1-16-15,0-1 0 0,4-1-160 0,5 1 128 16,6-2-128-16,3 0 128 0,0 1-128 0,1-1 0 15,-1 0 0-15,2 1 0 0,2-1 0 0,2 1 0 16,-1 1 0-16,-2-1 0 0,-3-1 0 0,0 1 0 16,2 0 0-16,-1 1 0 0,-1 0 0 0,-2 1 0 0,-4 0 0 0,-1 1 0 15,-3-1 0-15,-2 1 0 0,-2-2 0 0,-3 2 0 16,-3 1 128-16,-3-1-128 16,-4 1 192-16,-5 0-64 0,-4 0 224 0,-5-1 32 15,-5 2 16-15,-4 0 0 0,-5 0 304 0,-3-1 64 0,-2 1 16 0,-7 2 0 16,0 0-96-16,0 0-32 0,0 0 0 0,0 0 0 15,0 0-656-15,0 0 0 0,0 0 0 0,0 0 0 32,0 0-1856-32,0 0-416 0,0 0-80 0,3 6-8080 0,0-2-1632 0</inkml:trace>
  <inkml:trace contextRef="#ctx0" brushRef="#br1" timeOffset="-65712.34">23792 3726 13823 0,'-11'-8'1216'0,"11"8"-960"15,-5-4-256-15,3-1 0 0,0 1 1456 0,2 4 240 16,3-5 48-16,1 0 16 0,-2-3-480 0,1 1-80 16,2-1-32-16,-1 1 0 0,1 0-336 0,1 0-64 15,6 0 0-15,1 1-16 16,0-1-240-16,2 2-64 0,-1-1 0 0,-1 2 0 0,-1-1-224 0,0 3-48 0,-1 1-16 0,-1 1 0 15,-1 1-160-15,-1 2 192 0,0 3-192 0,-3 1 192 16,-1 1-64-16,0 2-128 0,-2 1 192 0,-2 2-64 16,-1 1 0-16,-2 0 0 0,-2 1 0 0,0 1 0 15,-1-1 0-15,1-2-128 16,0-1 192-16,0-1-64 0,-1-2-128 0,1 0 192 0,0 0-192 0,2 0 192 0,0-4 16 0,3-5 16 16,-1 6 0-16,1-6 0 0,0 0-96 0,0 6-128 15,0-6 176 1,0 0-176-16,3 7 128 0,1-2-128 0,1 1 0 0,0-1 0 0,1 2 144 0,0 0-144 15,1-1 0-15,0 1 144 0,-1 0 16 0,2 1 0 16,0 1 0-16,-1 1 0 16,1 1 176-16,-1 1 48 0,-1 1 0 0,-1-1 0 0,-4 0-32 0,0 0 0 15,1-1 0-15,-3-1 0 0,-4 0 32 0,0-1 0 16,-3 0 0-16,-2 0 0 0,-2-2 64 0,-2 1 0 16,-3 0 16-16,0-2 0 0,-4-1-192 0,-1-1-32 15,-2-1-16-15,0 0 0 0,-1-1-224 0,2-1 176 16,1-1-176-16,2 0 160 0,1 0-160 0,1-1 0 15,3 0 0-15,3-1 128 0,1-2-384 0,3 0-64 16,2-1-32-16,3 1 0 16,2-3-2272-16,4-1-464 0,4-4-96 0</inkml:trace>
  <inkml:trace contextRef="#ctx0" brushRef="#br1" timeOffset="-65190.77">23910 3346 21711 0,'-10'-14'960'0,"4"8"192"0,0-1-912 0,-2-3-240 0,-1 1 0 0,0 0 0 16,0-1 832-16,0 2 128 0,1 0 32 0,1 1 0 16,-3 2 192-16,3 0 32 0,-1 2 16 0,0 1 0 0,-1 1-496 0,1 2-96 15,-1 2-32-15,0 4 0 0,0 0-288 0,-1 4-64 16,-1 4-16-16,-1 1 0 0,0 2-112 0,-2 3-128 31,-2 2 176-31,1 3-176 0,-1 4 320 0,0 3-64 0,1 3 0 0,-1 4 0 0,-1 1-64 0,1 1-32 16,0 1 0-16,2 2 0 0,1 1 48 0,1 0 16 15,2 1 0-15,2-1 0 16,0-1-64-16,2 0-16 16,3 1 0-16,2-1 0 0,3-2 32 0,2-1 0 15,1 2 0-15,4-2 0 0,2-2-176 0,2-2 192 0,4 1-192 0,-1-2 192 16,5-2-192-16,4 0 128 15,4-2-128-15,3-3 128 0,2-1 48 0,4-4 0 0,2-3 0 0,2-3 0 16,-2-7-48-16,6-3-128 0,1-4 192 0,2-4-64 16,2-4 0-16,1-7 0 0,0-5 0 0,0-8 0 15,-5-7 0-15,1-6-128 0,-4-8 192 0,-1-7-64 0,-2-6 64 16,-2-9 0-16,-4-9 0 0,-3-6 0 0,-4-7 0 0,-6-4 0 16,-6-3 0-16,-5 0 0 0,-7 3-16 0,-7 5 0 15,-7 8 0-15,-6 7 0 0,-7 6 704 0,-3 10 144 16,-1 7 16-16,-3 7 16 0,-1 9-336 0,-1 4-64 15,-2 5-16-15,-1 5 0 0,-1 4-640 0,-2 4 0 16,1 4 0-16,0 6 0 16,-2 4-496-16,3 6-16 0,1 6-16 0,2 4 0 15,1 4-1824-15,2 7-352 0,1 3-80 0,3 5-14432 0</inkml:trace>
  <inkml:trace contextRef="#ctx0" brushRef="#br1" timeOffset="-63546.65">22752 16250 24303 0,'-10'-6'1072'0,"10"6"224"0,0 0-1040 0,-4-5-256 15,4 5 0-15,0 0 0 0,0 0 272 0,0 0 0 16,3-6 0-16,3 0 0 0,4 1 16 0,3-1 0 0,2 1 0 0,6-2 0 16,6 2 0-16,2-2 0 15,5 1 0-15,4-1 0 0,-1 1 112 0,4 1 32 0,3-1 0 16,5 1 0-16,6-2-192 0,5 1-48 0,3-1 0 0,-2 2 0 16,-1-2 64-16,-1 2 16 0,0-2 0 0,2 1 0 15,0 1-48-15,1-1-16 0,0 0 0 0,-6 0 0 16,-8 1-32-16,-5 0-16 0,-4 1 0 0,-3 0 0 15,-3 0 32-15,-3 1 16 0,-5 0 0 0,-3 1 0 16,-5-1 128-16,-2 1 32 0,-4 1 0 0,-1 0 0 16,-3 1-96-16,-7 0-16 0,0 0 0 0,0 0 0 15,0 0-256-15,0 0 128 0,0 0-128 0,0 0 0 16,0 0-640 0,0 0-224-16,0 0-48 0,0 0-8928 0,0 0-1776 0</inkml:trace>
  <inkml:trace contextRef="#ctx0" brushRef="#br1" timeOffset="-63027.36">24616 15656 23951 0,'7'-11'2128'0,"-7"11"-1696"16,0 0-432-16,7-4 0 0,2 0 688 0,-1 1 48 16,-8 3 16-16,7 0 0 0,-7 0-48 0,0 0 0 15,6 8 0-15,-5 2 0 0,-2 1-192 0,-5 2-32 16,-5 3-16-16,-3 2 0 0,-1 4-304 0,-4 1-160 0,-3 1 160 0,0 1-160 15,-1 1 0-15,2 1 0 0,1-2 0 0,4-2 0 16,3-3 0-16,4-1 0 0,3-3 0 0,3-1 0 16,2-4 0-16,3-1 320 0,1-1-32 0,4-1-16 15,2-2 160-15,0 0 16 0,1-2 16 0,2 1 0 16,4-1-160-16,3-1-48 0,-2 1 0 0,3-1 0 16,0-1-256-16,1 0 160 0,-2 0-160 0,2-1 128 15,0-1-128-15,-2 0 0 0,-3-1 0 0,-1-1 0 16,-3 0-240-16,-1-1-80 0,-2-1 0 0,-1-1-16 31,0 0-176-31,-2 0-16 0,-2-1-16 0,0-2 0 0,1-2 32 0,-1-1 16 0,1-1 0 0,-1-2 0 0,0-2 368 0,0-2 128 16,-1-3 0-16,1 1-144 0,0 0 144 0,-1 2 0 15,0 2 0-15,0 2 0 0,-3 0 320 0,2 2 80 16,-2 4 32-16,1 1 0 16,-1 7 176-16,0 0 32 0,0 0 16 0,0 0 0 0,0 0-32 0,0 0-16 15,0 0 0-15,0 0 0 0,-1 12-96 0,-3 5 0 16,2 2-16-16,-1 7 0 0,0 2-128 0,-2 4-32 15,-1 2 0-15,-1 3 0 0,0 0-176 0,2 4-32 16,-1 2-128-16,2-2 192 0,1 1-192 0,1-2 0 16,0-3 128-16,1 1-128 0,1-1 0 0,0-3-192 0,-2-4 48 0,1-2 0 15,0-3-80-15,0-5-16 0,-1-3 0 0,2-3 0 47,-3-2-208-47,1-3-32 0,2-9-16 0,0 0 0 0,-5 7-1856 0,5-7-368 0,-9-2-80 0</inkml:trace>
  <inkml:trace contextRef="#ctx0" brushRef="#br1" timeOffset="-62444.84">24788 15375 18431 0,'-14'-21'816'0,"4"8"160"0,-1-2-784 0,0 1-192 0,-1 0 0 0,1 1 0 0,0 1 1456 0,-2 1 240 15,-1 1 48-15,-1 0 16 0,0 2-656 16,1 3-128-16,-2 0-16 0,0 4-16 0,-2 3-368 0,-1 2-80 16,1 1-16-16,0 3 0 0,1 1 32 0,-2 2 16 15,-1 1 0-15,2 4 0 0,0 4-16 0,1 2-16 16,1 2 0-16,0 3 0 0,-2 3-112 0,0 3 0 16,-1 4-16-16,2 1 0 0,-1 1-160 0,2 2-16 15,-1 6-16-15,3 1 0 0,1 3-176 0,2 1 192 16,1 1-192-16,2 1 192 0,1 1-64 0,3 2-128 0,2 3 192 0,4-1-64 31,2-1 64-31,4 0 0 0,1-2 0 0,3-1 0 0,1 0-48 0,5-5 0 0,2-2 0 0,2-1 0 16,1-1-16-16,0-2 0 0,0-1 0 0,2-6 0 15,2-4-128-15,-2-3 128 0,2-3-128 0,2-4 128 16,2-4-128-16,0-3 192 0,1-4-192 0,-1-5 192 16,2-3-64-16,0-4-128 0,0-7 192 0,0-4-64 15,-2-4-128-15,0-5 192 0,-1-7-192 0,2-7 192 16,1-6-64-16,0-7-128 0,2-8 192 0,0-5-64 15,-2 0-128-15,-2-4 128 0,-4-2-128 0,-2 1 128 16,-7 0-128-16,-2 2 128 0,-4 4-128 0,-5 2 128 16,-2 0 128-16,-3 1 0 0,-2 1 16 0,-3 1 0 0,-3 0 96 0,-1 1 16 15,-7 2 0-15,-1 2 0 0,-5 0-80 0,-2 2-16 16,-1 0 0-16,-1 2 0 0,-3 2-96 0,0 2-32 31,3 2 0-31,-2 2 0 0,3 5-160 0,1 3 0 0,-1 0 0 0,2 4 0 0,3 3 0 0,-2 2 0 16,-1 2 0-16,1 3 0 0,1 1 0 0,2 3-176 31,-1 3 176-31,1 4-128 0,-1 1-48 0,2 4 0 0,0 3 0 0,2 2 0 16,2 4-544-16,2 3-112 0,1 3-32 0,2 1 0 15,2 1-1440 1,4 4-272-16,2 3-64 0,4 2-12496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2:19:52.392"/>
    </inkml:context>
    <inkml:brush xml:id="br0">
      <inkml:brushProperty name="width" value="0.05292" units="cm"/>
      <inkml:brushProperty name="height" value="0.05292" units="cm"/>
      <inkml:brushProperty name="color" value="#FF0000"/>
    </inkml:brush>
  </inkml:definitions>
  <inkml:trace contextRef="#ctx0" brushRef="#br0">2473 982 25791 0,'0'0'2304'0,"0"-5"-1856"16,-2-2-448-16,2 1 0 0,0-2 512 0,2-1 0 15,0 0 0-15,0-1 0 0,-1-2 80 0,1 1 32 16,2 1 0-16,-2-3 0 0,0-1 32 0,0-1 16 16,3-3 0-16,-3-2 0 0,1-2-368 0,-2 3-80 15,1-1-16-15,1-1 0 0,-3 0-208 0,1 2 176 16,-2 0-176-16,-2 4 160 0,0 1 224 0,-2-1 32 16,-3 4 16-16,-1 4 0 0,1 4 144 0,0 5 48 15,-3 3 0-15,-2 5 0 0,0 2-432 0,1 6-64 16,1 4-128-16,0 3 176 0,2 4-176 0,3 1 0 0,0 3 0 15,3 3 0-15,2 0 128 0,1 3 0 0,0 3 0 0,3 1 0 16,2 0 48-16,0 0 0 0,2 0 0 0,0-2 0 16,-1-3 80-16,-1-1 32 0,1 1 0 0,-1-3 0 15,-2-2-112-15,-1 0-32 0,-1-2 0 0,1-3 0 16,-2-1-144-16,-1-3 192 0,-2-1-192 0,-2-2 192 16,0-1-336-16,-2-3-64 0,-4-1-16 0,1-3 0 15,0-2-3136-15,-1-3-624 16</inkml:trace>
  <inkml:trace contextRef="#ctx0" brushRef="#br0" timeOffset="157.18">2090 1285 23039 0,'-7'-9'2048'0,"4"5"-1648"15,0-1-400-15,0 0 0 0,2-2 3776 0,2 1 656 16,3-2 144-16,0 0 32 0,2 2-3504 0,1-2-688 16,5 0-144-16,3 0-16 0,2 2 32 0,2 0 16 15,3 2 0-15,1 1 0 0,2-2-304 0,1 3 0 16,0 0 0-16,0 0 0 15,3-2-1872-15,0 2-288 0,-2 0-48 0</inkml:trace>
  <inkml:trace contextRef="#ctx0" brushRef="#br0" timeOffset="432.44">2585 982 35711 0,'0'0'1584'0,"-1"-4"320"0,1 4-1520 15,0 0-384-15,0 0 0 0,0 0 0 0,0 0 912 0,7 0 112 16,4 4 32-16,-1 3 0 0,-1 1-288 0,2 4-48 15,1 3-16-15,0 3 0 0,0 0-256 0,0 3-64 0,-1 1-16 0,-1 0 0 16,-2 0-368-16,-1 0 0 0,-2 0 0 0,0-1 0 16,-3-1 0-16,0-1 176 0,0-1-176 0,-2-1 192 15,0-4-192-15,0-3 160 0,0-3-160 0,0-2 160 0,0-5 0 0,0 0 0 16,0 0 0-16,0 0 0 0,1-10 48 0,3-3 16 16,0-5 0-16,3-4 0 0,0-3-224 0,2-2 0 15,1-3 0-15,2 0 0 0,1 1-192 0,2 2-64 16,-1 3-32-16,0 3 0 15,0 5-320-15,1 1-64 0,0 3-16 0,-1 3 0 16,0 3-752-16,0 2-160 0,-2 4-16 0,-1 3-16 16,-1 1-1712-16,0 3-352 0,0 0-64 0</inkml:trace>
  <inkml:trace contextRef="#ctx0" brushRef="#br0" timeOffset="682.68">3075 1080 13823 0,'0'0'1216'0,"0"0"-960"16,0 0-256-16,0 0 0 0,0 0 3504 0,0 0 656 0,0 0 128 0,0 0 16 15,3 6-1632-15,-2 0-336 0,-1 1-64 0,1 1-16 16,2 0-1168-16,-2 2-256 15,-1 1-32-15,2 0-16 0,5 0-336 0,-4 1-80 16,1 1-16-16,0-2 0 0,1 0-144 0,1 0-16 0,-1-2-16 0,4-1 0 16,-2-2-176-16,1-2 160 0,-1-2-160 0,2-2 160 15,-2-2-32-15,0-2 0 0,1-4 0 16,-1-2 0-16,-2-3 32 0,-2-4 0 0,1-2 0 0,-2-3 0 0,-2-3 48 0,-2 1 16 16,-2 1 0-16,0 3 0 0,-3 3-96 0,1 1-128 15,-2 2 176-15,-1 4-176 16,2 3 0-16,-2 3-320 0,0 2 32 0,1 3 16 15,2 1-1296-15,0 4-256 16,0 1-48-16,1 4-9952 0,2 3-1984 0</inkml:trace>
  <inkml:trace contextRef="#ctx0" brushRef="#br0" timeOffset="1010.73">3422 1159 32655 0,'0'0'1440'0,"0"0"304"0,3 6-1392 0,2 1-352 15,0-1 0-15,-1 1 0 0,0-1 1392 0,-1 1 208 16,-1 1 32-16,0-2 16 0,0 2-352 0,-1-3-64 15,-1-5-16-15,0 0 0 0,1 6-624 0,-1-6-128 16,0 0-16-16,0 0-16 0,0 0-256 0,0 0-48 16,5-4-128-16,2-2 192 0,-1-1-192 0,2-2 0 15,2-5 0-15,-1 0-160 16,3 1-208-16,1 0-32 0,-1-1-16 0,0 2 0 0,0 4 80 0,1 1 16 0,-2 3 0 16,-2 1 0-16,0 2 320 0,-1 2 0 0,0 2 192 0,-2 1-64 15,-1 1-288-15,-1 3-64 0,-1 1-16 0,1 1 0 16,-1-1 240-16,1-1 0 0,1 1 0 0,-1-1 0 15,2-1 0-15,-1-1 0 16,2-1 0-16,0-3 0 0,3-2 176 0,-1-1-32 0,1-3 0 0,2-1 0 0,1-3 288 0,2-1 48 16,0-3 16-16,0 1 0 0,1 0 96 0,-1 2 32 31,1 2 0-31,-2 0 0 0,-2 3-480 0,0 2-144 0,0 2 0 0,-2 3 0 0,-2 3 288 0,0 3-48 16,-2 2-16-16,1 2 0 15,0 2-528-15,0 0-96 0,2-1-32 0,0 0-13280 16,1-2-2672-16</inkml:trace>
  <inkml:trace contextRef="#ctx0" brushRef="#br0" timeOffset="1435.7">5741 658 39615 0,'0'0'3520'0,"0"0"-2816"16,-3-6-560-16,3 6-144 0,0 0 0 0,0 0 0 16,0 0 0-16,0 0 0 0,-6 8 576 0,-3 3 192 15,-2 3 48-15,-1 7 0 0,0 3-288 0,-2 4-48 16,-2 2-16-16,2 0 0 0,1 3-176 0,2 2-32 16,1-1-16-16,2 1 0 0,3 0-240 0,1-1 128 31,4-1-128-31,4-1 0 0,1-4 0 0,4-3 0 15,3-3 0-15,1-2 0 0,1-5 0 0,3-3 0 0,1-3 0 0,0-4 0 16,3-5-256-16,2-4 0 16,1-4 0-16,3-4 0 15,1-5-1456-15,2-8-272 0,1-3-64 0</inkml:trace>
  <inkml:trace contextRef="#ctx0" brushRef="#br0" timeOffset="1608.67">5702 763 31327 0,'-21'-7'2784'0,"11"2"-2224"0,-1 0-560 0,1 0 0 0,3 1 2000 0,2 0 304 0,3-1 48 0,2 5 16 16,1-5-1360-16,4-1-272 0,3 1-48 0,5-1-16 15,2 1-480-15,4-1-192 0,0 1 128 0,5-1-128 32,1 1-384-32,1-1-144 0,2 0-48 0,0 0 0 0,-1 0-2880 0,-2 1-576 0</inkml:trace>
  <inkml:trace contextRef="#ctx0" brushRef="#br0" timeOffset="1782.95">5626 894 30399 0,'-5'-1'2704'0,"5"1"-2160"15,0 0-544-15,0 0 0 0,0 0 2560 0,0 0 384 16,0 0 96-16,0 0 16 0,0 0-2096 0,11 0-400 16,2-1-96-16,3-1-16 0,3-1-144 0,2 0-48 15,2 1 0-15,2 0 0 0,2-1-448 0,3 1-112 16,0-1-16-16,2 0 0 15,0 0-2752-15,2-1-576 0,3 2-96 0</inkml:trace>
  <inkml:trace contextRef="#ctx0" brushRef="#br0" timeOffset="2200.44">6226 881 38751 0,'0'0'848'0,"0"0"176"0,-2-3 48 0,-6 2 16 0,-1 0-864 0,0 1-224 0,-1 1 0 0,-2 1 0 0,-2 1 896 0,0 3 128 16,-2 3 16-16,0 0 16 0,-1 2-576 0,2 3-112 15,1 1-32-15,1 2 0 0,2 0-336 0,3 2 0 16,0 0 0-16,2-1 128 0,2-1-128 0,4-2 0 16,1-1 128-16,2-1-128 0,3-2 0 0,2-3 0 15,2-1 0-15,2-3 0 16,2 0-320-16,-1-5-96 0,1-3-16 0,1-1 0 16,-1-3 0-16,0-3 0 0,0-2 0 0,0-1 0 0,-2-2 432 0,0 1-160 15,-2-1 160-15,-2 3 0 0,-2 2 0 0,0 1 0 16,-3 3 192-16,-2 0-48 0,0 3 368 0,-1 4 80 15,0 0 16-15,-4 6 0 0,-2 5-288 0,0 5-48 0,-1 4-16 0,2 5 0 16,-4 2-256-16,1 4 0 16,0 2 128-16,-1 3-128 0,-2 4 0 0,0 1 160 15,0-1-160-15,0 1 128 0,1 0-128 0,3-4 0 0,2-2 0 0,1-3 0 16,2-3 448-16,3-5 0 0,2-4 0 0,3-4 0 16,-1-4-448-16,2-2 0 0,1-3 0 0,2-4 0 15,1-3 320-15,1-4 144 0,1-5 32 16,1-4 0-16,3-4-208 0,1-4-32 0,3-4-16 0,2-1 0 15,2-3-368-15,-1 2-80 0,0 1-16 0,-2 3 0 16,0 2-1104 0,-1 4-208-16,-1 1-64 0,-3 4 0 15,-2 3-1680-15,-2 2-352 0</inkml:trace>
  <inkml:trace contextRef="#ctx0" brushRef="#br0" timeOffset="2648.58">7266 810 37775 0,'0'0'1664'0,"0"0"368"0,0 0-1632 0,-5 0-400 15,-1 1 0-15,1 1 0 0,-3 1 0 0,0 4 0 16,-1 2 0-16,-4 2 0 0,-1 0 208 0,-2 3 112 16,-2 2 32-16,0 3 0 0,0 1-352 0,-1 2 0 15,-1 0 0-15,3 0 0 0,-1 0 0 0,4-2 0 16,2-3 0-16,3-1 0 0,2-3 0 0,3-2 144 0,2-2-144 0,3-2 0 15,2-1 384-15,3-2-48 16,2 0 0-16,3-2 0 0,1-2-128 0,3-1-16 0,0-1-16 0,3-2 0 16,0 1-176-16,2-1 0 15,0-2 0-15,1-1 0 0,0-1 0 0,0 0 0 16,0 0 0-16,0-1 0 0,-2 0 0 0,1 0 0 16,0-1 0-16,0-1 0 0,-3 1-128 0,0 0 128 0,-4-1 0 0,-1 1 0 15,-2 1 0-15,-2 1 0 0,-3-1 0 0,0 1 0 0,-3 1 288 0,-2 7-32 16,0 0 0-16,0 0 0 0,0-5 256 0,0 5 32 15,0 0 16-15,-6 0 0 0,1 1-304 0,-1 3-64 16,0 4-16-16,-1 4 0 0,1 3-176 0,-1 2 160 16,1 3-160-16,1 2 160 0,-1 2-160 0,3 1 0 15,-2 1 0-15,2-1 128 0,2 0-128 0,0 1 0 16,1-3 0-16,1 0 0 0,0-1 0 0,1-2-224 16,1-3 48-16,0-1 16 15,-2-1-1536-15,1-3-304 0,1-3-64 0,-1-2-15520 0</inkml:trace>
  <inkml:trace contextRef="#ctx0" brushRef="#br0" timeOffset="3106.44">7293 589 28559 0,'-5'-7'2544'0,"-1"-1"-2032"16,-1-1-512-16,-1 2 0 0,0-1 896 0,-2 0 96 0,-1 2 16 0,0 0 0 15,-5 2 544-15,1 3 112 0,0 2 32 0,2 3 0 16,0 3-816-16,0 4-176 0,0 3-16 0,-3 4-16 16,0 2-256-16,-3 5-48 0,-1 2-16 0,-5 12 0 15,1 0-80-15,3 3-16 0,1 0 0 0,3 3 0 16,0 1-256-16,4 2 0 0,3-1 128 0,2 1-128 16,4 0 0-16,2-2 0 0,4-1 128 0,1-3-128 15,6-2 128-15,2-1-128 0,4-2 144 0,3 1-144 0,2-4 160 0,2-3-160 16,0-3 160-16,3-4-160 0,2-3 160 0,0-2-160 15,3-4 160-15,4-4-160 0,-1-4 128 0,3-4-128 16,3-2 0-16,1-5 144 0,2-5-144 0,0-5-144 16,0-5 144-16,0-6-208 0,-2-6 208 0,1-4 0 15,-1-5 0 1,-1-4 160-16,1-4-160 0,-3-5 192 0,-2-6-192 0,-3-2 192 0,-3 1-32 0,-7 0 0 16,-7 3 0-16,-7 2 0 0,-5 2 416 0,-4 4 96 15,-9 2 16-15,0 12 0 0,-3 1 32 0,-3 1 16 16,-4 5 0-16,-3 2 0 0,-3 3-528 0,-1 6-208 15,-2 2 176-15,-8 1-176 0,1 5 0 0,0 6-128 16,3 4-16-16,7 5 0 16,-1 2-432-16,-1 7-64 0,1 3-32 0,0 4 0 0,3 2-1664 0,1 3-336 0,2 3-64 0</inkml:trace>
  <inkml:trace contextRef="#ctx0" brushRef="#br0" timeOffset="4050.59">8935 1484 26719 0,'0'0'2368'0,"0"0"-1888"0,0 0-480 0,0 0 0 0,0 0 1168 0,3-4 144 15,-3 4 32-15,0 0 0 0,0 0 304 0,5-3 64 16,-1 3 16-16,2 3 0 0,-6-3-800 0,4 5-160 16,2 3-16-16,0 2-16 0,1 1-336 0,-1 1-64 15,0 1-16-15,-1 5 0 0,0 0-176 0,-3 1-144 16,-3 0 192-16,-1-1-192 0,-4 1-160 0,-2 1-144 15,-3 0-16-15,-2 1-11904 0,-3 1-2384 0</inkml:trace>
  <inkml:trace contextRef="#ctx0" brushRef="#br0" timeOffset="5633.75">10875 814 11967 0,'0'0'1072'0,"0"0"-864"0,2-7-208 0,-2 0 0 15,0-1 2832-15,0 0 528 0,0 2 96 0,0-1 32 16,0 1-1600-16,0 6-320 0,0 0-64 0,0 0-16 15,1-6-480-15,-1 6-112 0,0 0 0 0,0 0-16 0,0 0-432 0,0 0-96 16,3 4-16-16,0 4 0 0,1 1 96 0,-2 2 16 16,1 2 0-16,-1 3 0 15,-1 2-16-15,1 2 0 0,-1 0 0 0,1 3 0 0,0 2-192 0,0 2-48 16,0-1 0-16,2 0 0 0,-1 1-192 0,1-2 128 16,1-1-128-16,0-1 0 15,1-1 0-15,2-1 0 0,-1-2 0 0,2-2 0 0,1-3 192 0,0-2-64 16,1-2-128-16,1-2 192 0,2-3 0 0,-1-2-16 15,1-2 0-15,-2-1 0 0,1-4 32 0,-1-3 16 16,1-2 0-16,0-4 0 0,-2-1 48 0,0-3 16 16,-1-3 0-16,-1-3 0 0,-1-3-32 0,-3-1-16 0,0-1 0 0,-2 1 0 15,-2 0-112-15,-1 2-128 16,0 1 176-16,-2 2-176 0,-2 2 176 0,-2 3-176 16,1 2 160-16,-1 3-160 0,1 2 192 0,-1 3-48 15,-1 0-16-15,1 1 0 0,-1 4-128 0,2 2 0 0,0 1 0 0,1 3 0 16,1-1 0-16,-3 4-176 15,2 1 48-15,0 1 0 0,1 1 128 0,1 0-160 0,0 0 160 0,1 0-160 0,1-1 160 0,1-1 0 16,2 0 0-16,0 0-128 0,-3-8 128 0,6 6 0 16,3 1 0-16,-3-3 0 0,2 0 0 0,1-2 0 15,1-1 0-15,1-1 0 0,-1-2 0 0,1-2-160 16,0 0 160-16,1-1 0 16,1-2-768-16,0 0-32 0,0 1-16 0,2-2 0 15,0 0-2384-15,-2 1-496 0</inkml:trace>
  <inkml:trace contextRef="#ctx0" brushRef="#br0" timeOffset="6108.89">11735 784 10127 0,'2'-13'896'15,"0"8"-704"-15,1-3-192 0,1 0 0 0,-1-1 3312 0,-1 1 624 0,0-1 128 0,1 0 32 16,-1 1-1264-16,0 2-240 0,0 0-48 0,-1 2-16 15,-1 4-928-15,0 0-192 0,0 0-48 0,0 0 0 16,0 0-848-16,0 0-192 0,0 0-16 0,1 9-16 0,-2 2-112 0,1 1-32 16,-1 4 0-16,-3 2 0 0,-1 1 32 0,1 1 0 15,-2 4 0-15,1 0 0 16,-1 1 0-16,2-1 0 16,2 3 0-16,-1-3 0 0,-1-1-176 0,2-1 160 0,2 1-160 0,0-3 160 0,2-3 96 0,2 0 32 31,0-4 0-31,3-1 0 0,-1-2 48 0,3-1 16 15,0-1 0-15,1-4 0 0,2-1-112 0,1 0-32 16,1-2 0-16,1-1 0 0,0-3-48 0,1 0-16 0,1-1 0 0,1-2 0 16,-2 1-144-16,2-2 0 15,-2 1 0-15,0 0 0 16,-2-1-304-16,0 2-80 0,-2-1-32 0,-2 2 0 0,0 1-560 0,-1-1-112 0,-1 2-32 0,-2 0 0 16,-6 2-2768-1,0 0-544-15</inkml:trace>
  <inkml:trace contextRef="#ctx0" brushRef="#br0" timeOffset="6460.92">12136 666 32943 0,'-5'-14'1456'0,"2"8"304"0,0-2-1408 0,1-1-352 16,0-1 0-16,1 2 0 0,0-1 656 0,1 2 64 15,0-1 16-15,1 2 0 0,0 0 336 0,1 0 64 16,0 0 16-16,0 3 0 0,3 0-416 0,0 0-80 16,2 2-16-16,-2 2 0 0,3 2-128 0,0 1-48 15,1 3 0-15,-1 1 0 0,1 5-144 0,0 0-48 16,0 1 0-16,3 6 0 0,-3 2-112 0,-1 2-32 16,1 1 0-16,-1 2 0 0,-1 1 0 0,-3 3 0 15,-1 2 0-15,-2 3 0 0,-1 1-128 0,-2 0 160 0,-2 1-160 0,-2-1 160 16,0-2-160-16,-1 0 0 0,-2-2 144 0,-1-1-144 15,-2-1 0-15,-1-2 0 0,-2-2-160 0,-2 1 160 16,1-3-432-16,-3 0 32 0,-2-3 0 0,0-1 0 16,-4-1-256-1,1-2-48-15,-3-2-16 0,1-2 0 0,-1-2-1712 16,2-3-320-16,0-2-80 0,1-3-12848 0</inkml:trace>
  <inkml:trace contextRef="#ctx0" brushRef="#br0" timeOffset="6770.57">11685 640 24879 0,'-4'-16'1088'0,"2"8"256"0,-1-1-1088 0,-1 0-256 16,0 1 0-16,0 0 0 0,0 2 1648 0,-2 2 272 15,-1 0 48-15,-1 1 16 0,0 3-384 0,-1 3-80 16,0 1-16-16,-2 4 0 0,0 3-960 0,-2 3-192 0,1 3-32 0,-4 8-16 15,0 3-32-15,3 2 0 16,-1 3 0-16,2 1 0 0,1 3-80 0,2 1-32 16,1 2 0-16,4-1 0 0,2 1-160 0,2-2 0 0,3 0 144 15,3-2-144-15,2-1 192 0,2 0-16 0,2-3-16 0,3-2 0 16,2-2-160-16,2-4 192 0,2-1-192 0,1-3 192 16,1-3-192-16,3-2-176 15,3-3 48-15,4-4 0 16,2-1-2368-16,5-4-448 0,3 0-112 0</inkml:trace>
  <inkml:trace contextRef="#ctx0" brushRef="#br0" timeOffset="6943.29">12761 845 42383 0,'0'0'1872'0,"0"0"400"0,2-5-1824 0,1 1-448 15,2 0 0-15,1 0 0 0,2 2-192 0,2 1-128 16,2 0-16-16,2 1-16 0,3 1 352 0,2 0 192 16,-1 0-32-16,3 1 0 15,2 0-1584-15,-1-1-320 0,-2-1-64 0</inkml:trace>
  <inkml:trace contextRef="#ctx0" brushRef="#br0" timeOffset="7132.19">12760 1003 35935 0,'0'0'3200'16,"0"0"-2560"-16,0 0-512 0,0 0-128 0,0 0 768 0,0 0 128 15,0 0 16-15,0 0 16 0,0 0-336 0,6 2-64 0,4 0-16 0,4-1 0 16,3 1-352-16,4-1-160 0,2-1 128 0,4 0-128 31,2-1-1856-31,2-2-448 0,0-3-80 0</inkml:trace>
  <inkml:trace contextRef="#ctx0" brushRef="#br0" timeOffset="7415.06">13502 785 30927 0,'0'0'1360'0,"0"0"304"0,0 0-1344 31,-4 6-320-31,0 1 0 0,-1-1 0 0,0 2 896 0,0 2 96 0,-1 2 32 0,-1 2 0 0,0 0-224 0,1 2-32 16,1 0-16-16,-1 2 0 0,1 1-320 0,3 0-64 15,2 1-16-15,2 0 0 0,3 0-160 0,1-3-48 16,0 0 0-16,3-3 0 0,2-2 64 0,2-2 16 0,1-2 0 0,4-1 0 15,1-4 48-15,1-2 16 0,2-3 0 16,2-4 0-16,-1-4 96 0,1-2 32 16,1-2 0-16,2-5 0 0,0-3-64 0,-3-1-16 15,0-1 0-15,-5-2 0 0,-1-2 160 0,-6 1 16 16,-4 0 16-16,-6 2 0 0,-4 0 352 0,-5 1 64 16,-3 4 16-16,-3 1 0 0,-3 2-496 0,-2 3-80 15,-2 3-32-15,-2 3 0 0,-1 4-352 0,0 2 0 0,-1 3 0 0,-1 4 0 31,1 3-464-31,0 4-16 0,1 4 0 0,2 1 0 16,2 3-1888-16,3 2-368 0,3 1-80 0</inkml:trace>
  <inkml:trace contextRef="#ctx0" brushRef="#br0" timeOffset="8628.41">15846 1095 26719 0,'0'0'1184'0,"0"0"240"0,0 0-1136 0,0 0-288 0,0 0 0 0,-3-2 0 0,-1 0 1184 0,4 2 176 15,0 0 48-15,0 0 0 0,-4-5-144 0,4-1-32 16,4 2 0-16,-1-3 0 0,0-3-512 0,4 2-96 16,3-2-32-16,1-4 0 0,3-1-144 0,4-1-16 15,2-2-16-15,0-1 0 0,4-2-272 0,0-1-144 16,1-2 160-16,1-2-160 0,1-4-208 0,-3 0-144 16,-3 1-32-16,-2 1 0 15,-4 5-512-15,-3 2-96 0,-3 4-32 0,-4 2 0 16,-1 4 320-16,-3 4 48 0,-3 1 16 0,-4 3 0 15,0 4 128-15,-3 2 16 0,-2 3 16 0,-1 2 0 0,-2 3 192 0,1 3 32 16,1 0 16-16,1 1 0 0,1 2 240 0,4-1-176 16,1 0 176-16,4-1-160 0,-1 1 608 0,4-1 128 15,5 1 32-15,0 1 0 0,1-3 144 0,1 1 16 0,2-2 16 0,1-1 0 16,0-1-176-16,0 0-32 16,-1-1-16-16,1 0 0 0,-1-3-240 0,0 1-64 0,-1-1 0 0,1-2 0 15,0 0-256-15,1-2 128 0,2-1-128 0,-1-2 0 31,1-2-1536-31,0-3-432 0,1-2-80 0,0-1 0 16,0-1-768-16,1-2-128 0,-2-3-48 0,0-1 0 0,0-2 752 16,-2 2 160-16,-2-1 32 0,-2 3 0 0,0 1 1552 0,-2 2 320 0,-2 2 176 0,-1 2-192 15,-2 0 3008-15,-1 6 608 0,0 0 112 0,0 0 32 16,0 0-1472-16,0 0-304 0,0 0-48 0,4 7-16 16,-1-1-768-16,1 2-176 0,1 1-16 0,0 1-16 0,1 0-320 15,0 0-64-15,3 0-16 0,0-2 0 0,1 0 0 0,1-1 0 16,1-3 0-16,1-1 0 0,2 0-16 0,-1-2 0 15,1-2 0-15,0-3 0 0,-2 0 176 0,-1-3 48 16,-2-3 0-16,0-1 0 0,-2-2-32 0,0-2 0 16,-1-2 0-16,-3 0 0 0,-2-2-80 0,-2 0-32 15,-2 1 0-15,-1 1 0 0,-3 3 64 0,-1 2 16 16,-3 1 0-16,-2 2 0 0,-3 1-304 0,-1 4-48 0,-2 2-16 0,1 4 0 16,-2 2-352-16,0 3-80 0,2 2-16 0,-1 3 0 31,2 2-1328-31,1 2-272 0,3 2-48 0</inkml:trace>
  <inkml:trace contextRef="#ctx0" brushRef="#br0" timeOffset="8881.84">17031 443 40543 0,'0'0'3600'15,"-6"-5"-2880"-15,-2 0-576 16,0 1-144-16,0 1 352 0,2 2 32 15,-1 0 16-15,1-1 0 0,-1 4 240 0,2 1 64 0,-1 2 0 0,2 4 0 0,-1 3-528 0,1 4-176 16,-1 3 0-16,2 1 144 0,-1 4-144 0,0 3 0 16,1 1 0-16,2 1 128 0,-1 0-128 0,1 0 0 15,1-1 0-15,-1 6 0 0,0-2 0 0,2-4 0 16,2-2 128-16,1-3-128 0,1-3-224 0,0-3-80 16,3-2-16-16,1-2 0 15,0-3-1920-15,-1-3-384 0,1-1-64 0</inkml:trace>
  <inkml:trace contextRef="#ctx0" brushRef="#br0" timeOffset="9071.52">17176 430 28559 0,'0'0'2544'16,"-3"-3"-2032"-16,3 3-512 0,0 0 0 0,-3-3 2688 0,3 3 448 0,0 0 96 0,0 0 16 16,-5 4-1776-16,2 3-336 0,1 1-80 15,0 6-16-15,1 1-464 0,1 1-112 0,1 4-16 0,0 3 0 16,0 3-256-16,1 0-64 0,-2 2-128 0,0 0 192 0,-1 2-192 0,0 7 0 15,0-4 0-15,1-2 0 16,0-1-400-16,0-2-128 0,0-2-32 0,1-3 0 31,0-3-2448-31,1-3-512 0</inkml:trace>
  <inkml:trace contextRef="#ctx0" brushRef="#br0" timeOffset="9532.27">17344 875 25791 0,'3'-11'1152'0,"-3"11"224"0,0-7-1104 0,3-1-272 16,4 1 0-16,0 0 0 0,2-2 2448 0,1-1 432 15,1-2 96-15,1-1 16 0,1 0-2096 0,1-2-400 16,-2-1-96-16,0-2-16 0,0 1-256 0,0-1-128 16,-4 1 0-16,-1-1 128 0,-1 3-128 0,-3 1 0 15,-1 3 0-15,0 4 0 0,-4-1 128 0,0 5-128 0,-3 0 0 0,-3 5 128 31,-3 1 64-31,-1 3 0 0,-2 3 0 0,-3 3 0 0,1 2-64 0,-1 2 0 0,0 2 0 0,1 0 0 16,2 2-128-16,3 1 0 0,-1-1 144 0,3 0-144 16,2-1 0-16,4 1 0 0,-1-1 0 0,4-1 0 0,2-2 0 0,2-2 0 15,2-2 0-15,3-1 128 0,2-1-128 0,4-1 144 16,3-3-144-16,1-2 160 0,4-2-160 0,-1-3 0 16,4-2 0-16,-2-4 0 15,-1-4-160-15,1-3 160 0,0-5 0 0,0-2-144 0,-1-2 144 0,-1-1 0 16,-1 0 0-16,-3 1 128 0,-1 1 80 0,-4 3 32 31,-2 3 0-31,-3 2 0 0,-4 4 656 0,-2 3 128 0,-1 0 16 0,-1 7 16 0,0 0-320 0,0 0-64 16,-6 2-16-16,-1 3 0 0,-1 1-448 0,2 3-80 15,-1 2-128-15,3 2 176 0,2 1-176 0,-1 0 0 0,0-1 0 0,2 0 0 32,2 0 0-32,1 1 0 0,3-2 0 0,1-1 0 31,2-1-464-31,4-2 16 0,1-1 16 0,5-1 0 15,2-2-2320-15,4-3-448 0</inkml:trace>
  <inkml:trace contextRef="#ctx0" brushRef="#br0" timeOffset="9973.24">18693 751 7359 0,'0'0'320'0,"0"0"80"0,0 0-400 0,2-5 0 15,-2 5 0-15,3-6 0 0,-1 0 5632 0,1 0 1056 16,-2 2 208-16,-1 4 32 0,0 0-4000 0,0 0-816 16,0 0-144-16,0 0-48 0,0 0-768 0,0 0-176 0,-1 11-16 0,1 3-16 15,1 5-448-15,-1 3-96 0,-1 2-16 0,1 4 0 16,0 1-176-16,1 3-32 0,-1 2-16 0,1 3 0 16,0-1-160-16,2 0 0 0,-3-1 144 0,2 1-144 15,1-5 0-15,-1-1 144 0,-1-3-144 0,1-3 0 0,-2-1 176 0,1-3-176 16,-2-4 160-16,-1-3-160 0,1-2 192 0,-1-4-48 15,-1-2-16-15,3-5 0 16,-6 2-128-16,1-4 128 0,-4-2-128 0,-1-3 128 0,1-2-128 0,-3-5-256 16,-1-2 64-16,0-3 16 15,0-4-1152-15,-1-2-224 0,1-3-48 0,1-4-10864 16,1-5-2160-16</inkml:trace>
  <inkml:trace contextRef="#ctx0" brushRef="#br0" timeOffset="10100.25">18703 471 29487 0,'0'0'2624'0,"0"0"-2112"0,2-5-512 0,-2 5 0 16,0-5 1168-16,0 5 128 16,0 0 32-16,0 0 0 0,0 0-544 0,0 0-96 15,0 0-32-15,0 0 0 0,0 0-656 0,0 0 0 16,6 3-208-16</inkml:trace>
  <inkml:trace contextRef="#ctx0" brushRef="#br0" timeOffset="10368.2">19010 867 19343 0,'0'0'1728'0,"0"0"-1392"0,-3 5-336 0,-1 2 0 0,3-2 2816 0,-1 1 512 0,2-6 80 0,0 0 32 0,2 8-2000 0,-2-8-400 16,0 0-80-16,5 4 0 0,-5-4-256 16,7 0-32-16,2-1-16 0,1-2 0 0,1-5-304 0,2-2-64 15,1-3-16-15,0-1 0 0,1-3-80 0,-2-2-32 16,1-3 0-16,-3-2 0 15,-3-1-32-15,-1 1-128 0,-3 1 192 0,-1 2-64 0,-6 1 32 0,0 3 0 16,-1 3 0-16,-4 3 0 0,-2 1 208 0,-1 5 32 16,-2 1 16-16,-1 4 0 0,-1 4-416 0,-1 2 0 15,-2 3 128-15,2 3-128 0,0 1-192 0,1 3-80 16,1 1-16-16,2 3 0 16,2 1-1440-16,2 1-272 0,4-2-64 0</inkml:trace>
  <inkml:trace contextRef="#ctx0" brushRef="#br0" timeOffset="10572.69">19469 678 37439 0,'0'0'1664'0,"0"0"320"0,0 0-1584 0,-7 1-400 0,3 1 0 0,-3 2 0 16,1 2 816-16,-1 2 80 16,0 1 0-16,1 4 16 0,-1 0-336 0,2 1-64 0,-1-1 0 0,2 2-16 15,0 0-352-15,0 0-144 0,1 1 128 0,1-1-128 16,2-1 0-16,0 1 0 0,1-4 0 0,1-1 0 15,1-3-288-15,2 0-144 16,-1-3-16-16,1 0-16 0,2-3-1888 0,0-3-368 0,0-4-80 0</inkml:trace>
  <inkml:trace contextRef="#ctx0" brushRef="#br0" timeOffset="10684.69">19429 451 35007 0,'-9'-4'3120'15,"-1"-2"-2496"-15,-1 1-496 0,0 0-128 0,0 1 400 0,3-1 64 0,-2 2 16 0,2 0 0 16,3 2-224-16,5 1-32 15,0 0-16-15,0 0 0 16,0 0-1600-16,0 5-320 0,2 2-64 0</inkml:trace>
  <inkml:trace contextRef="#ctx0" brushRef="#br0" timeOffset="11111.55">19558 738 14735 0,'4'18'640'0,"-2"-11"160"15,0 2-640-15,0 1-160 0,0 1 0 0,-1-1 0 0,0 0 4080 0,-1-1 784 0,-1 0 144 0,0-1 48 16,0-1-2688-16,0 0-544 15,1-7-96-15,0 0-32 0,0 0-736 0,0 0-160 0,0 0-32 0,0 0 0 16,0 0-368-16,0 0-80 0,5-3 0 0,2-1-16 16,1-2-112-16,0-2 0 15,3-4-16-15,3-3 0 0,2-2-176 0,-1-2 0 0,1 0 0 0,-2 2 128 0,0 0-128 16,0 3 0-16,-2 3 0 0,-2 2 0 0,-2 1-128 16,0 4 128-16,0 2 0 0,-2 2 0 15,0 2 0 1,-1 2 0-16,1 3 128 0,-2 2-128 0,1 2 0 0,-1 1 0 15,1 2 0-15,-1 0 0 0,-1 2 0 0,3-2-176 16,-2 0 176-16,2 0-128 0,-1-3-192 0,3 0-48 16,-2-1 0-16,3-3 0 15,1-1-1440-15,1-4-304 0,1-4-48 0,1-2-16 16,1-1 768-16,1-3 160 0,-1-3 32 0,2-4 0 16,-1-6-1984-16,3-3-384 0,-1-3-64 0,1-2-32 15,-2-5 1824-15,-2 7 352 0,0-1 80 0,-2-2 16 0,-1 3 2880 0,-2 2 576 16,-1 2 112-16,-3 3 16 0,-2 3 1520 0,1-1 288 15,-2 4 64-15,-1 3 16 0,0 2-1648 0,-2 2-336 0,1 7-64 0,0 0-16 16,0 0-976-16,0 0-192 0,-3 6-32 0,-1 2-16 16,2 1-544-16,-1 5-112 0,1 1-128 0,-1 2 176 0,0 2-176 0,-1 6 0 15,-2 1 0-15,1 1 0 0,1 2 0 0,0-1 0 16,0-1 0-16,-2 7 0 16,2-3-368-16,0-2-96 15,-1-4-32-15</inkml:trace>
  <inkml:trace contextRef="#ctx0" brushRef="#br0" timeOffset="11273.17">19993 663 18431 0,'0'0'1632'16,"-1"-5"-1312"-16,2-1-320 0,2 1 0 0,1-1 4784 0,3 1 880 16,0-1 176-16,5 2 48 0,4 0-4624 0,3 0-928 15,4 2-176-15,3 0-32 16,3 1-912-16,0 0-176 0,1 0-48 0</inkml:trace>
  <inkml:trace contextRef="#ctx0" brushRef="#br0" timeOffset="12104.02">21374 855 19343 0,'0'0'848'0,"0"0"192"15,0 0-832-15,1-6-208 0,-2 0 0 0,1 6 0 0,-1-8 3264 0,0 0 592 0,0 1 128 0,1-2 32 16,-2 0-3104-16,-1-2-608 0,1-2-128 0,0 0-32 16,-1 2 400-16,-1 1 80 15,0 0 16-15,-2 2 0 0,1 1-16 0,-2 3 0 16,1 2 0-16,-3 2 0 0,-2 3-240 0,-1 3-64 15,-2 2 0-15,0 3 0 0,1 3-192 0,1 1-128 16,1 0 128-16,1 2-128 0,1 1 0 0,2-1 144 0,1 0-144 0,3-2 0 16,1-1 128-16,2 0-128 15,1-3 0-15,1 0 0 0,2-2 0 0,2-1 160 0,0-2-160 16,3-2 128-16,1-2 32 0,2-2 0 0,0-2 0 0,2-2 0 0,0-3-32 0,1-1 0 16,2 0 0-16,-1-3 0 0,1-3-128 0,-2 0 0 15,-2 1 144-15,-1 1-144 0,-3 1 128 0,-1 3-128 16,-1-2 128-16,-2 5-128 15,-5 5 128-15,0 0-128 0,0 0 128 0,0 0-128 0,0 0 0 0,0 0 0 16,0 0 0-16,4 6 0 0,0 1 0 0,0-1 0 16,1 1 0-16,1 0-128 0,2-2 128 0,1 1 0 15,2-2 0-15,3-1-128 0,-1-2 0 0,3-1 0 16,0-1 0-16,-1-3 0 0,1-3 128 0,-1-1-208 16,-2-3 80-16,0-3 128 0,-2-1 0 0,-2-4 0 15,0-3 144-15,-2-2-16 0,-2-2-128 0,-2 3 192 16,-5-5-64-16,0-2 0 0,-1 0-128 0,-3 1 0 15,0 1 128-15,-4 3-128 0,-2 1 320 0,-8-4-16 16,-3 4 0-16,-3 4 0 0,-4 3 0 0,-2 1 0 16,-3 3 0-16,-3 4 0 0,0 5-304 0,0 3 128 15,2 3-128-15,-2 3 0 0,1 1 128 0,0 3-128 16,-3 1 0-16,1 0 0 0,0 3 0 0,3 3 0 16,1 3 0-16,9 0 0 15,3 4 0-15,2 3 0 0,2 4 128 0,1 1-128 0,3 1 176 0,3 0-32 0,2 1 0 0,0 8 0 16,4 0-144-16,4-1 192 15,2-2-192-15,4 0 192 0,4-2-192 0,3 0 0 0,2-1 0 16,4 0 128-16,5-4-128 0,2 0 0 0,4-1 144 0,3-1-144 16,4-5-208-16,3-3-112 0,-1-4-32 0,3-5 0 15,2-3-1264-15,1-3-256 0,2-5-48 0,4-6-15968 16</inkml:trace>
  <inkml:trace contextRef="#ctx0" brushRef="#br0" timeOffset="12403.39">22328 631 34895 0,'1'-18'1536'0,"0"11"336"0,1-2-1488 0,0 3-384 0,2-2 0 0,-1 0 0 15,0 1 1280-15,2-1 176 16,-1 0 32-16,0 3 16 0,0-1-80 0,-1 2-16 15,-3 4 0-15,0 0 0 0,0 0-736 0,0 0-160 0,0 0-16 0,2 9-16 16,-1 2-288-16,-1 2-48 0,0 3-16 0,-1 2 0 16,-1 1-128-16,0 3 192 0,-1 1-192 0,-1 5 192 15,1 0-192-15,-1-3 160 0,0 0-160 0,0 1 160 16,1-2-160-16,-1 0 0 0,1-2 0 0,1 1 0 16,0-3-192-16,0-1-112 0,2-1-16 0,0-1-16 15,2-4-1776 1,0-1-368-16,0-2-64 0,1-2-15808 0</inkml:trace>
  <inkml:trace contextRef="#ctx0" brushRef="#br0" timeOffset="12829.45">22357 680 31327 0,'-11'-23'1392'0,"9"12"272"0,-2-4-1328 0,3 3-336 15,0-2 0-15,2 0 0 0,1-3 2528 0,1 2 432 16,2-1 96-16,1 3 16 0,2 1-2096 0,4-2-400 0,2 3-96 0,3 3-16 15,2 2-144-15,-1 1-48 16,1 2 0-16,0 1 0 0,-2 2-272 0,0 1 0 16,-2 0 0-16,-2 2 0 0,-1 2 0 0,-2-1 0 0,-3 4 0 15,-3 0 0-15,0 5-144 0,-3 1-48 0,-3 2 0 0,-3 3 0 16,-1 2 0-16,-3 0-16 16,-4 0 0-16,-5 4 0 0,0-2 16 0,1-2 16 0,0-3 0 0,2-3 0 15,2-3 176-15,-1-1 0 0,3-3 160 0,4-2-160 16,2 0 352-16,0-1-32 0,2 0 0 0,3-5 0 15,0 0-144-15,4 4-48 0,4 0 0 0,2 0 0 16,3 0-128-16,1 2 0 0,3-3 0 0,0 2 0 16,3-1 0-16,0 0 0 0,0 1 0 0,-3 1 0 15,1 2 0-15,-2 1 0 0,0 1 0 0,-4 1 0 0,-1 0 0 0,-1 1 128 16,-3 0 0-16,-2 1 0 0,-3 0-128 0,-2 1 0 16,-2-1 144-16,-3-1-144 0,-1 0 144 0,-2-1-144 15,-2-2 192-15,-2 0-192 0,-1-2 192 0,-1 1-192 16,-3-3 192-16,-1 0-192 0,0-2 240 0,-2-2-64 15,0-1-16-15,1-1 0 0,-1-1 16 0,1-1 0 0,2-2 0 16,2 1 0-16,1-1-176 0,2 0 128 16,1-1-128-16,1 1 128 15,2-1-448-15,1 2-80 0,1 0-32 0,1-2 0 16,3 2-1728-16,1-1-336 0,0 1-80 0</inkml:trace>
  <inkml:trace contextRef="#ctx0" brushRef="#br0" timeOffset="13033.67">23065 916 46991 0,'0'0'2080'0,"0"0"432"0,-4-2-2000 0,4 2-512 0,0 0 0 0,-5-2 0 16,-1 0 0-16,1 1-256 0,1 0 16 0,-3-1 16 15,1 2 224-15,6 0 192 0,-6 3-48 0,0-1 0 31,1 1-1040-31,-1 2-192 0,2-1-64 0</inkml:trace>
  <inkml:trace contextRef="#ctx0" brushRef="#br0" timeOffset="24125.93">2631 3225 14735 0,'0'0'1312'0,"0"-6"-1056"15,3-1-256-15,-3-1 0 0,0 0 896 0,0-1 128 16,0 1 32-16,1-1 0 0,0 2 576 0,1-1 112 0,-1 1 32 0,0 1 0 15,0-1-368-15,0 3-80 16,-1 4-16-16,0 0 0 0,2-6-384 0,-2 6-80 0,0 0-16 0,0 0 0 16,0 0-224-16,0 0-48 0,2 7-16 0,1 3 0 31,-2 1-176-31,0 3-48 0,-1 6 0 0,0 3 0 16,-1 1-64-16,1 1-32 0,-3 1 0 0,3 0 0 0,2 2-224 0,-1-1 144 15,1-1-144-15,1 1 128 0,0-3-128 0,4 0 0 16,-3-2 0-16,3 0 0 0,0-3 0 0,-1-3 0 15,2-2 144-15,0-2-144 0,0-2 192 0,1-3-48 16,-1-2 0-16,1-3 0 0,2-1 400 0,0-2 80 16,0-5 16-16,1-1 0 0,1-4-496 0,1-4-144 15,1-2 0-15,0-3 0 0,-1-3 192 0,1-3-64 16,-2-5 0-16,1-2-128 0,-2 0 144 0,0-1-144 16,-2 0 0-16,-2 2 144 0,-1 2-144 0,-4 5 0 15,-3 4 144-15,-1 4-144 0,-1 2 128 0,-3 3-128 0,0 3 160 16,-3 3-160-16,-1 3 272 0,0 3-32 15,-1 2-16-15,-1 4 0 0,-1 2-224 0,1 0-128 0,-1 3 128 0,2 3-208 16,0 0 208-16,3 0-176 16,1 0 176-16,3 1-160 0,1-1 160 0,2-2 0 15,2 0-144-15,1 0 144 0,2-1 0 0,0-2-144 16,2-1 144-16,0-2 0 0,1 0-160 0,1-1 160 16,0 0-128-16,1-2 128 15,1-2-688-15,1-1-48 0,1-2-16 0,1 0 0 16,1-1-2000-16,0-3-416 0</inkml:trace>
  <inkml:trace contextRef="#ctx0" brushRef="#br0" timeOffset="24535.81">3376 3097 23039 0,'0'-13'2048'0,"0"8"-1648"15,-3-3-400-15,2 1 0 0,1-1 1088 0,1 2 144 16,1-1 32-16,-1 1 0 0,0 1 208 0,-1 5 32 16,0 0 16-16,0 0 0 0,0 0-560 0,0 0-96 15,0 0-32-15,6 6 0 0,-1 4-272 0,-3 2-64 0,0 3-16 0,-4 2 0 16,0 4-224-16,-2 2-32 15,0 2-16-15,0 3 0 0,-2 1-80 0,2-1 0 0,-1 1-128 0,1-2 192 16,1 0-192-16,2-2 128 16,-1-1-128-16,1-2 0 0,1-2 224 0,1-2-48 0,3-4-16 0,-1-2 0 15,0-2 288-15,2-2 64 0,-1-3 16 0,2-1 0 0,0-1-16 16,2-2 0-16,1-2 0 0,2-2 0 0,0 0-208 16,0-1-48-16,1-1-16 0,1 1 0 15,0-2-240-15,0 1 0 0,1-1 0 0,-1 1 0 0,0 1 0 16,-1 0-192-16,-3 1 48 0,1 0 0 15,-1-1-752 1,-1 2-128-16,1 0-48 0,0 0 0 0,-1 2-2064 0,1-1-432 0,-1-2-80 0</inkml:trace>
  <inkml:trace contextRef="#ctx0" brushRef="#br0" timeOffset="24865.69">3801 3006 30351 0,'-8'-19'1344'0,"4"11"272"0,0-1-1296 0,1 0-320 0,-1 0 0 0,1 1 0 16,0 0 960-16,2 0 112 15,2 3 16-15,1 0 16 0,0 1-80 0,-2 4 0 16,0 0-16-16,7-1 0 0,-1 1-400 0,1 2-80 0,2 1-16 0,1 4 0 16,1 2-336-16,-3 3-176 0,2 4 160 0,-1 2-160 15,1 2 272-15,-2 2-32 0,-2 3-16 0,0 1 0 16,-2 2 160-16,-2 3 48 0,1 4 0 0,-2 1 0 15,-1-1-432-15,0 1 0 0,-3-2 0 0,0 0 0 0,-1-1 0 0,-3-2 0 32,-3-4 0-32,0 0 128 0,-1-1-128 0,-1-2 160 0,0-1-160 0,-1-2 160 0,-1-1-352 0,-2-1-64 15,-1-3 0-15,-1 0-16 16,-1 0-528-16,0-2-96 16,-2-2-32-16,0-1-10912 0,-1-2-2176 0</inkml:trace>
  <inkml:trace contextRef="#ctx0" brushRef="#br0" timeOffset="25180.75">3365 2900 13823 0,'-6'-10'608'0,"6"10"128"0,-5-5-592 0,0 2-144 0,1 0 0 0,-2 1 0 15,0-1 3184-15,-2 3 592 0,-1 1 128 0,-1 3 32 16,0 0-2064-16,-1 3-400 0,0 0-96 0,0 6-16 16,-3 2-384-16,1 4-80 0,-2 3 0 0,-1 2-16 15,1 1-304-15,-1 4-64 0,2 3-16 0,0 1 0 16,3 0-32-16,1 1 0 16,0 1 0-16,2 0 0 0,3-1-80 0,1 0 0 0,2-1-16 0,2 0 0 15,2-2-224-15,2 0-144 0,-1-1 192 0,3-2-192 16,0-2 144-16,3-2-144 0,1 0 0 0,1-2 144 0,2 0-144 15,0-3-192-15,4-4 32 0,1-2 16 16,3-2-1968-16,4-3-400 16,2-4-80-16</inkml:trace>
  <inkml:trace contextRef="#ctx0" brushRef="#br0" timeOffset="25447.8">4296 3130 35007 0,'0'0'3120'0,"0"0"-2496"0,0 0-496 0,0 0-128 0,0 0 752 0,0 0 128 16,4-6 16-16,1 1 16 0,3 0-592 0,1 2-128 0,1 0-32 0,2-1 0 31,2 1-160-31,1 3 192 0,3 0-192 0,-2 0 192 16,2 0-1328-16,0 1-256 0,-2 1-48 0,1 0-14544 0</inkml:trace>
  <inkml:trace contextRef="#ctx0" brushRef="#br0" timeOffset="25621.12">4289 3310 35935 0,'-15'-4'3200'0,"11"2"-2560"0,4 2-512 0,0 0-128 0,0 0 0 0,0 0 0 16,0 0 0-16,0 0 128 0,0 0 448 0,0 0 80 16,0 0 32-16,5 4 0 0,2-1-256 0,3 0-48 15,2 1-16-15,2-1 0 0,2-1-368 0,1-1 0 16,0-1 0-16,3 0 0 16,1-1-320-16,1-1-128 0,0-1-16 0,1-2-16 15,1 0-1952-15,1-3-400 0,-1-1-80 0</inkml:trace>
  <inkml:trace contextRef="#ctx0" brushRef="#br0" timeOffset="26016.85">5116 3022 24879 0,'0'0'2208'0,"-3"-4"-1760"0,-1-1-448 0,4 5 0 0,0 0 1472 0,0 0 224 0,-6-1 32 0,-1 1 16 0,2 2-448 0,-2 2-80 31,1 1-32-31,-1 4 0 16,-1 2-336-16,-1 4-64 0,0 3-16 0,1 3 0 15,-1 1-320-15,0 1-64 0,1 1 0 0,2 0-16 0,0 1-176 0,2 1-16 16,1 0-16-16,0-1 0 0,2-2-160 0,1-1 0 16,4-1 0-16,0-1-176 0,3-1 176 0,1-3 0 15,2-2 160-15,2-3-160 0,3-2 208 0,0-1-48 16,4-2-16-16,1-3 0 0,0-4-144 0,4-4 128 15,-1-3-128-15,0-3 128 0,0-3 0 0,-1-2-128 16,0-5 192-16,0-4-64 0,-1-2 48 0,-3-2 0 16,-2-3 0-16,-4 0 0 0,-2 0 208 0,-2 1 64 15,-4 0 0-15,-4 3 0 0,-6 2 432 0,-1 3 80 16,-3 2 32-16,-2 4 0 0,-1 1-416 0,-3 4-64 16,1 2-32-16,-3 4 0 0,-2 3-480 0,1 1 0 15,-1 4-208-15,1 2 64 16,0 1-992-16,1 4-192 0,2 1-32 0,2 1-12144 0,1 1-2432 0</inkml:trace>
  <inkml:trace contextRef="#ctx0" brushRef="#br0" timeOffset="26645.3">6298 3222 35935 0,'-8'-10'3200'0,"8"10"-2560"16,0 0-512-16,0 0-128 0,0-4 0 0,0 4-208 15,0 0 48-15,6-4 16 0,2 1 400 0,2 1 96 16,2 0 16-16,2-2 0 0,2 0 16 0,1 0 16 16,3 0 0-16,1 2 0 0,1 0-400 0,1 0 0 0,1-1-144 0,-1 1 144 31,-2 1-2752-31,0 0-448 0,0 1-96 0</inkml:trace>
  <inkml:trace contextRef="#ctx0" brushRef="#br0" timeOffset="26802.55">6275 3441 41695 0,'-10'-3'1856'0,"10"3"368"0,0 0-1776 0,0 0-448 0,0 0 0 0,0 0 0 16,0 0 144-16,5-3-144 0,0 0 160 0,4 1-160 15,2-1 384-15,3-1 0 0,3 1-16 0,4 0 0 0,1 0-224 0,4 1-144 16,3-1 192-16,-1 0-192 0,3-1-144 0,0 1-144 15,-1-1-32-15,-2-1 0 16,0 1-3056-16,-2-1-608 0</inkml:trace>
  <inkml:trace contextRef="#ctx0" brushRef="#br0" timeOffset="29644.64">7640 3088 20271 0,'0'0'1792'0,"0"-6"-1424"16,0 0-368-16,0 0 0 0,0 1 560 0,0-1 32 16,0 0 16-16,0 0 0 0,-1 1 480 0,1 5 112 15,1-6 16-15,-1 6 0 0,0 0-128 0,0 0 0 16,0 0-16-16,0 0 0 0,-6 3-464 0,-1 4-96 16,1 3 0-16,-1 3-16 0,0 4 32 0,1 1 16 0,0 3 0 0,0 3 0 15,-1 2-160-15,2 0-16 0,0 0-16 0,2 1 0 16,1-3-352-16,1-1 144 0,1-1-144 0,1-1 0 15,2-2 320-15,1-2-64 0,1-1 0 0,2-3 0 16,2-2 192-16,0-2 16 0,0-2 16 0,1-2 0 16,1-3-224-16,1-3-32 0,1-2-16 0,0-4 0 15,3-2-80-15,0-3 0 0,2-2-128 0,-1-5 192 16,0-3-192-16,2-4 144 0,-1-4-144 0,0-3 128 0,-2 0-128 0,-4-2 0 16,-1 0-160-16,-2-1 160 15,-2 2 0-15,-5 2 0 0,-3 3 0 0,-5 3 0 0,-3 4 0 16,-4 4 256-16,-1 1-16 0,-1 3-16 15,-2 4 160-15,0 5 48 0,-1 1 0 0,-1 5 0 0,1 3-192 16,1 0-48-16,2 4 0 0,-1 3 0 0,1 2-192 0,2 2 0 16,2 1 0-16,1 1 0 0,3-1 0 0,1 0-128 15,1 0 128-15,3 0 0 0,2 0 0 0,1-1 0 16,1-2 0-16,4 0 0 0,2 1 0 0,-1-2 0 16,1-1 0-16,2-3 0 0,1 1 0 0,2-1-160 15,1-3 160-15,2 1-128 16,2-3-1280-16,3-1-240 0,4 0-48 0,2-2-15360 0</inkml:trace>
  <inkml:trace contextRef="#ctx0" brushRef="#br0" timeOffset="30041.29">8106 3400 33567 0,'-11'12'1488'0,"6"-4"304"0,-2 4-1424 0,0 2-368 0,0 2 0 0,1 0 0 16,-2 2 272-16,-1 2-16 0,2 2 0 0,-1-1 0 16,0-2 304-16,0 1 48 0,2 0 16 0,0 0 0 15,1-4-416-15,2 0-80 0,0-3 0 0,1-2-128 16,0-2 496-16,2-3-16 0,0-6 0 0,0 0 0 0,0 0-480 0,0 0 0 16,7-5-176-16,-1-4 176 0,2-2 0 0,0-6 0 15,0-3 0-15,2-5 0 0,0-3-304 0,1-3 64 16,1-1 16-16,-1 0 0 0,-2 1 16 0,0 3 0 15,-1 2 0-15,-1 6 0 16,0 3 208-16,-2 5 192 0,0 1-48 0,-3 4 0 0,1 3 256 0,-3 4 48 16,0 0 16-16,0 0 0 0,5 7-96 0,-2 1-32 15,0 4 0-15,-1 3 0 0,0 1-48 0,-1 1-16 0,-1 0 0 0,1 3 0 16,0 2-112-16,-1 0-32 0,0 0 0 0,0 0 0 16,1-1-128-16,0-1 0 0,0-1 144 0,1-2-144 15,-2 0 0-15,1-3 0 16,2-2 0-16,-1-1 128 0,-2-1-128 0,2-3-160 0,-2-7 160 0,0 0-208 15,0 0-1632 1,0 0-320-16,0 0-64 0,0 0-14016 0</inkml:trace>
  <inkml:trace contextRef="#ctx0" brushRef="#br0" timeOffset="30214.55">8045 3645 35071 0,'0'0'1552'16,"0"0"320"-16,0 0-1488 0,-4-3-384 0,4 3 0 0,0 0 0 0,0 0 992 0,0 0 128 0,3-4 32 0,1-1 0 0,2 1-400 0,3 0-80 15,3-1-16-15,1 2 0 0,0 0-448 0,3-2-80 16,1 1-128-16,2-1 176 16,0 1-768-16,-1 0-160 0,2-1-16 0,0 1-11200 15,1-2-2224 1</inkml:trace>
  <inkml:trace contextRef="#ctx0" brushRef="#br0" timeOffset="33443.83">8978 2928 6447 0,'0'0'576'0,"0"0"-576"16,0 0 0-16,0 0 0 0,0 0 1360 0,0 0 176 16,0 0 16-16,0 0 16 0,0 0-288 0,0 0-64 15,0-4-16-15,1-1 0 0,0 0 112 0,-1 1 32 16,0-2 0-16,2 2 0 0,-2 4-160 0,0-7-32 15,1 0 0-15,1 1 0 0,-1-1-64 0,0 1-32 16,0-1 0-16,1 2 0 0,0-1-272 0,0 1-48 16,1 0-16-16,-3 5 0 0,0 0-128 0,0 0-16 15,0 0-16-15,0 0 0 0,0 0-64 0,0 0-16 0,0 0 0 0,0 8 0 16,-3 1-32-16,1 1-16 16,0 2 0-16,-1 3 0 0,-1 3-192 0,1 3-48 0,-1 1 0 0,-1 1 0 15,1 0-192-15,0 1 128 16,0 0-128-16,4 0 0 0,-1-3 0 0,1-1 0 0,0-1 0 0,-1-3 0 0,2-1 144 15,0-1-144-15,0-1 128 0,2-2-128 0,0-1 208 0,0-1-32 16,-1-3-16-16,-2-6 0 16,4 6 176-16,-4-6 48 0,0 0 0 0,7 2 0 0,-2-2-96 0,1-1-16 15,2 0 0-15,-1-1 0 0,-2-2-272 0,2 1 160 16,-1-1-160-16,0-1 128 16,0 1-128-16,1-1 0 0,0 1 0 0,-1 1 0 0,1-1 0 0,1 1 0 15,-1 0 0-15,1 1 0 0,0 1 0 0,-1-1 0 16,0-1 0-16,1 1 0 0,-2 2 0 0,2 0 0 15,-1 0 0-15,1-1 0 16,0 0-464-16,1 0-128 0,1 0-32 0,0-1 0 16,-2 1-768-16,2-1-144 0,2 0-48 0,-3-1-9040 15,1-1-1824-15</inkml:trace>
  <inkml:trace contextRef="#ctx0" brushRef="#br0" timeOffset="33961.03">9371 2746 15375 0,'0'0'672'0,"0"0"160"0,0 0-672 0,0 0-160 16,0 0 0-16,0 0 0 0,0 0 1664 0,0 0 288 16,0 0 64-16,0 0 16 0,0-5-240 0,0 5-64 15,0 0 0-15,0-5 0 0,0-1-288 0,0 6-64 16,1-5-16-16,0-1 0 0,-1 6-400 0,0 0-64 15,0 0-32-15,3-5 0 0,0-1-288 0,-3 6-48 16,0 0-16-16,0 0 0 0,6-4-96 0,-6 4-32 16,5-2 0-16,1 2 0 0,-6 0-80 0,8 2-32 0,-2 3 0 0,1 2 0 15,-1 1-32-15,1 0-16 16,1 2 0-16,1 4 0 16,-2 0 64-16,2 1 16 0,-1 3 0 0,-1 2 0 0,0 2-32 0,0 2 0 0,-1 2 0 0,1 4 0 15,-2 1-128-15,1 2-16 0,-2 2-128 0,0 2 192 16,-2 2-192-16,-2-1 176 15,-1 0-176-15,-3-2 160 0,-1-1-160 0,-2-2 0 16,0 0 144-16,-3-2-144 0,-4-1 0 0,0-2-320 0,-2 0 64 0,-2-2 16 31,-1 0-400-31,-2-1-64 0,-4-3-32 0,-1-1 0 0,-1-1-1344 0,-2-2-272 0,0-1-48 0,0-2-13568 16</inkml:trace>
  <inkml:trace contextRef="#ctx0" brushRef="#br0" timeOffset="34511.91">8805 2662 14735 0,'0'0'1312'0,"0"0"-1056"15,-3-4-256-15,-1 0 0 0,-3 1 1136 0,3 2 160 0,-2-1 48 0,-1 1 0 16,0-2 240-16,-2 3 48 0,-1 2 16 0,1 1 0 0,0 2-416 0,1 2-80 16,-2 1 0-16,1 2-16 15,0 1-336-15,-1 2-64 0,-1 1-16 0,1 5 0 0,0 2-16 0,1 4 0 16,-1 2 0-16,0 3 0 0,0 3-144 0,1 2-48 15,-1 2 0-15,4 1 0 16,2 2-192-16,0 0-64 0,-2 3 0 0,3 0 0 0,2-1-16 0,1-1-16 16,0-3 0-16,3 1 0 0,2-2-96 15,1-1 0-15,3-1-128 0,2-2 192 0,0-2-32 0,1 0-16 0,1-3 0 0,2-3 0 16,-1-2-16-16,1-1 0 16,1-2 0-16,-1-2 0 0,2-2-128 0,0-4-256 0,-1-3 64 0,1-2 16 31,2-3-1680-31,1-3-320 0,1-3-80 0</inkml:trace>
  <inkml:trace contextRef="#ctx0" brushRef="#br0" timeOffset="37846.43">10190 2913 13823 0,'0'0'1216'0,"-1"-6"-960"16,0 1-256-16,0-1 0 0,-1 1 2544 0,1 0 464 15,1 5 80-15,-2-4 32 0,1 0-1328 0,1 4-272 16,0 0-48-16,0 0-16 0,0 0 32 0,0 0 16 16,0 0 0-16,0 0 0 0,-1 6-672 0,0 4-128 0,1 2-16 0,0 3-16 15,-1 1-16-15,1 2 0 16,0 0 0-16,1 1 0 0,-1 1-528 0,0 0-128 0,-1 1 0 0,1-2 0 15,0 1 0-15,0-1 0 16,-1-3 144-16,1-1-144 0,-1 0 0 0,0-1 144 16,0 0-144-16,-2-2 0 0,1-1-128 0,1-1-144 0,0-1-32 0,0 0 0 31,-1-2-1792-31,0-2-352 0,2-5-80 0,-4 5-12592 0</inkml:trace>
  <inkml:trace contextRef="#ctx0" brushRef="#br0" timeOffset="38004.06">9938 3163 35423 0,'0'0'768'0,"-4"-4"176"0,-1 0 16 0,5 4 48 0,0 0-816 0,-2-5-192 0,-1 1 0 0,3 4 0 0,0 0 816 0,3-4 112 16,-3 4 32-16,7-4 0 15,3 1-560-15,3 0-96 0,2-1-32 0,3 1 0 0,1 1-144 0,2 0-128 16,1 1 144-16,2-2-144 16,2 1-320-16,1 0-144 0,-1 0-48 0,0-1-11072 15,1 0-2208-15</inkml:trace>
  <inkml:trace contextRef="#ctx0" brushRef="#br0" timeOffset="38522.86">11628 2759 23263 0,'0'0'1024'0,"2"-6"224"0,-2-1-992 0,0-1-256 16,-1-1 0-16,1 1 0 0,0 8 1152 0,0-7 192 15,0 0 48-15,1 1 0 0,-1 6 400 0,0 0 64 16,0 0 32-16,0 0 0 0,0 0-656 0,0 0-128 16,0 0-16-16,0 0-16 0,0 0-464 0,0 7-96 15,0 2 0-15,0 3-16 0,0 2-304 0,0 4-64 0,0 1-128 0,0 1 192 16,0 0-192-16,1 1 0 16,-1 0 0-16,0 0 0 0,-1 2 128 0,1-1-128 15,1-1 0-15,-1-1 0 0,0-1 0 0,-1-2-336 0,0 1 48 0,0-3 16 31,-1 1-2032-31,1-2-416 0,0 0-80 0</inkml:trace>
  <inkml:trace contextRef="#ctx0" brushRef="#br0" timeOffset="38807.04">11251 3322 34319 0,'-6'1'752'0,"0"0"144"0,-1 0 48 0,0 0 32 0,1 1-784 0,0-1-192 15,1 0 0-15,5-1 0 0,0 0 1136 0,0 0 176 16,0 0 32-16,0 0 16 0,0 0-720 0,6 3-160 16,4 0-32-16,5 0 0 0,4-2-144 0,7 0-48 15,4-1 0-15,7-1 0 0,3 0-256 0,6-2 128 16,1 0-128-16,0-1 0 0,-1-1 128 0,1 0-128 16,-1-1 0-16,-1 1 0 0,-1-1 176 0,-2 2-32 0,-4-1 0 0,-3 2 0 15,-4 0-288-15,-3 1-64 16,-5 1-16-16,-3 1 0 15,-5 1-352-15,-4 1-64 0,-11-2 0 0,0 0-16 16,3 6-704-16,-3 2-144 0,-6 0-32 0,-4 3 0 16,-6 2-1856-16,-2 2-368 0</inkml:trace>
  <inkml:trace contextRef="#ctx0" brushRef="#br0" timeOffset="39153.81">11463 3759 23039 0,'0'-6'2048'32,"0"-1"-1648"-32,0-2-400 0,0-2 0 0,2 2 2272 0,0 0 368 0,1 0 80 0,-1 2 16 0,0-1-944 0,1 2-176 15,1 2-32-15,-4 4-16 0,0 0-624 0,0 0-128 16,0 0-32-16,0 0 0 0,3 7-384 0,-1 1-80 16,-1 5 0-16,-1 1-16 0,-4 2 144 0,0 3 16 15,0 1 16-15,-1 3 0 0,-1 2-480 0,-1 2 0 16,1-1-208-16,-1 2 64 0,1-3 144 0,0 0 0 15,2-1 0-15,0-1 0 0,3-1 0 0,1-1 144 16,1-1-144-16,3-2 0 0,0-3 256 0,2-1-64 16,0-1-16-16,2-4 0 0,3 0 512 0,0-1 96 15,0-3 32-15,3 1 0 0,1-4-608 0,1-1-208 16,2-2 144-16,0-1-144 16,2 0-304-16,1-3-144 0,0 0-16 0,-3-2-16 0,0 0 128 0,-1 0 32 0,0 0 0 0,0 1 0 31,-3-1-288-31,-1-1-48 0,-2 1-16 0,-1-1 0 15,-1 0-2400-15,-1 2-496 0,-3-1-80 0</inkml:trace>
  <inkml:trace contextRef="#ctx0" brushRef="#br0" timeOffset="39376">11463 3673 10127 0,'0'-7'896'0,"-3"0"-704"0,2-1-192 0,1 1 0 0,1 1 5632 0,2-1 1088 16,0 3 208-16,4-2 48 0,1 2-5088 0,1-1-1024 16,4 1-208-16,0 1-32 0,1-1-192 0,4 2-48 15,-1 0 0-15,1 0 0 0,-2 1-256 0,2 0-128 16,-2-2 0-16,2 3 128 16,-4 0-1424-16,1 2-304 0,-2 0-48 0,0 1-8912 15,-1 1-1792-15</inkml:trace>
  <inkml:trace contextRef="#ctx0" brushRef="#br0" timeOffset="39533.01">11452 3895 33167 0,'0'0'1472'0,"-3"-2"304"0,-3-2-1424 0,3 1-352 0,3 3 0 0,0 0 0 0,0 0 1136 0,0 0 144 16,4-3 48-16,3 0 0 16,1 1-624-16,3 0-128 0,3 1-32 0,3 0 0 15,2 0-352-15,2-1-64 0,2-1 0 0,1-1-128 16,1 2 0-16,0-1 0 0,1-2 0 0,0 0-144 31,-3-2-2496-31,2 1-496 0</inkml:trace>
  <inkml:trace contextRef="#ctx0" brushRef="#br0" timeOffset="39753.96">12097 3638 34095 0,'0'0'3024'0,"0"0"-2416"15,0 0-480-15,-3-4-128 0,3 4 464 0,0 0 80 16,0 0 16-16,0 0 0 0,-6 0 528 0,6 0 128 15,-4 7 0-15,1 2 16 0,-1 2-464 0,0 3-80 16,2 4-32-16,0 3 0 0,0-3-272 0,1 3-64 16,0 2-16-16,1 0 0 0,0 2-160 0,0-1-16 15,1-1-128-15,0-1 192 0,1-1-192 0,1-1 0 16,0-1 128-16,0 0-128 0,-1-1-192 0,0-3-64 0,0-2-32 0,1-1 0 31,-1 1-1840-31,1-5-368 0,-2 0-80 0,-1-8-14160 0</inkml:trace>
  <inkml:trace contextRef="#ctx0" brushRef="#br0" timeOffset="39958.87">11922 3809 35935 0,'-6'-17'3200'0,"5"8"-2560"0,0-2-512 0,1-2-128 0,1-2 672 0,3 1 112 16,2-1 32-16,3-2 0 0,3 2-144 0,3 1-32 15,4 1 0-15,2 1 0 0,1 0-368 0,0 2-80 16,1 2 0-16,1 1-16 0,0 3-176 0,-1 0 0 15,-1 2 0-15,-1 2 0 0,-1 1-176 0,-1 4-16 16,-5 1 0-16,-2 1 0 16,-1 3-1904-16,-2 2-384 0,-2 2-80 0,-4 3-13120 0</inkml:trace>
  <inkml:trace contextRef="#ctx0" brushRef="#br0" timeOffset="40117.11">11910 4090 40831 0,'0'0'896'0,"0"0"192"0,0 0 48 0,0 0 0 0,5-2-912 0,3 1-224 0,2-1 0 0,3 2 0 16,3-2 480-16,5 1 48 0,2-1 16 0,2 1 0 16,1-2-240-16,3-1-48 0,1 0-16 0,0-1 0 15,0 0-240-15,1-1 0 0,-2 0 0 0,1 0 0 32,0 0-2192-32,-1-1-496 0</inkml:trace>
  <inkml:trace contextRef="#ctx0" brushRef="#br0" timeOffset="40732.48">10177 3134 6447 0,'0'0'576'0,"0"0"-576"0,-3-3 0 0,-3-1 0 16,2 1 2560-16,-1 0 416 16,0 1 80-16,-1-1 16 0,1 1-768 0,-1 0-128 15,2 1-48-15,4 1 0 0,0 0-480 0,0 0-112 16,0 0 0-16,0 0-16 0,0 0-480 0,0 0-80 16,0 0-32-16,7 2 0 0,0 0-32 0,1 0-16 0,1 1 0 0,2-1 0 31,1-1-272-31,2 0-48 0,2 0-16 0,0-1 0 0,1-1-224 0,0-1-32 0,2-1-16 0,1-2 0 15,-1 1-272-15,1-1 160 0,0 1-160 0,0 0 128 16,-1-2-128 0,-2 3 0-16,0-1 0 0,-2 2 0 0,-2 0 0 0,-3 1-272 0,0-1 64 0,-1 1 16 15,0-2-256 1,-9 3-64-16,0 0 0 0,0 0 0 16,0 0-1488-16,0 0-304 15,0 0-64-15,0 0-12048 0</inkml:trace>
  <inkml:trace contextRef="#ctx0" brushRef="#br0" timeOffset="41711.28">13300 2549 6447 0,'0'0'576'0,"0"0"-576"0,3-6 0 0,1 1 0 0,0-2 3392 0,-4 1 576 16,-2 2 128-16,0 0 0 0,2-2-1824 0,0 1-368 15,1 0-80-15,-1 1-16 0,0-1-480 0,-1 0-112 16,-1 1 0-16,2 4-16 0,-4-5-368 0,-1 2-80 0,-1 0-16 0,-1 1 0 16,-2 0-416-16,-1 2-64 15,-2 0-32-15,-1 0 0 0,0 2-224 0,0-1 0 16,-2 0 0-16,0 1 0 0,1 1 0 0,2 1 128 15,0-2-128-15,0 0 0 0,-1 1 224 0,0-1-48 0,1 1-16 0,1-1 0 16,0 0 96-16,0 0 0 0,0 0 16 0,1 1 0 16,1-1-32-16,0 0-16 15,1 0 0-15,-1 0 0 0,3 1-32 0,-1 0 0 0,0 0 0 0,2 1 0 16,5-4 96-16,-7 2 16 0,2 1 0 0,-1 0 0 0,2 1 48 0,4-4 16 16,-4 4 0-16,0 0 0 0,1 1 48 15,3-5 16-15,-4 4 0 0,0 1 0 0,1 0-176 0,0 1-16 16,0-1-16-16,1 2 0 0,0 0-64 0,1 2-16 15,0-2 0-15,0 3 0 0,0 1-144 0,1 3 128 16,1-1-128-16,0 4 128 0,0 0-128 0,1 3 0 16,0 2 0-16,2 3 128 0,-1 4-128 0,1 2 128 15,1 1-128-15,-1 3 128 0,1 2-128 0,-1 3 0 16,0 2 144-16,1 1-144 0,-1 1 0 0,-1 3 0 16,1 1 0-16,-1 2 128 0,0-1-128 0,1 1 0 15,-1-1 0-15,-1 1 0 0,0-3 0 0,2 0 0 0,-3 2 0 0,0-2 0 16,0-2 0-16,0-2 0 15,-1 0 0-15,0-3 128 0,0-3-128 0,0-2 128 16,0-2-128-16,0 0 128 0,2-3-128 0,-2-4 176 0,0-1-176 0,1-2 192 16,0-2-48-16,2-3 0 0,-1-1 0 0,0-2 0 15,0-2 112-15,2-2 32 0,0-1 0 0,3-1 0 16,-1 0-128-16,3-3-32 0,0 0 0 0,1-1 0 16,2 0-128-16,0-2 0 0,-2-1 0 0,2 1 0 15,1-2 128-15,1 0-128 0,1-1 0 0,-1 0 128 16,1-1-128-16,1 0 0 0,-1-2 0 0,2 1 0 0,-1-1 0 0,2 0 0 15,0-1 0-15,0 0 0 0,1-1-160 0,-1 1-64 16,1 1-16-16,1-2 0 16,0 2-1328-16,-2 0-272 0,1-1-48 0,-1 2-10880 15,-1-2-2176-15</inkml:trace>
  <inkml:trace contextRef="#ctx0" brushRef="#br0" timeOffset="45750.68">13444 3086 11967 0,'-10'-3'1072'0,"6"3"-864"0,-3 0-208 16,2-1 0-16,-3-1 3280 0,2 0 624 0,2 0 112 0,4 2 16 15,-4-1-1760-15,4 1-352 0,0 0-80 0,0 0-16 16,0 0-656-16,0 0-128 0,0 0-16 0,0 0-16 15,10-2-496-15,-1 1-112 0,2 0-16 0,2 0 0 16,0 1-32-16,1-1-16 0,0-1 0 0,3-1 0 0,2 1-112 0,-2 1-32 16,-3 0 0-16,1 0 0 0,0 0-192 0,-3 1 0 15,0 0 128-15,0-1-128 0,-3 1 0 0,0 0-160 16,-2 1 32-16,-1 0 0 16,-6-1-672-16,0 0-128 0,0 0-32 0,0 0 0 15,0 0-2240-15,7 1-448 0</inkml:trace>
  <inkml:trace contextRef="#ctx0" brushRef="#br0" timeOffset="46320.07">13965 2710 14735 0,'0'0'640'0,"0"0"160"0,-3-3-640 0,3 3-160 15,-4-2 0-15,4 2 0 0,0 0 4048 0,-5 2 784 16,1 3 160-16,0 1 16 0,-2 3-3280 0,2 2-640 0,0 3-144 0,1 4-32 15,-1 1-384-15,0 1-80 0,1 2 0 0,0 0-16 16,-1 0-240-16,1 0-64 0,3 0 0 0,-1-1 0 16,1-2-128-16,0-1 0 0,1-2 144 0,0-3-144 15,-1-2 176-15,1-2-48 0,0-2 0 0,-1-7 0 16,0 0 112-16,0 0 16 0,0 0 0 0,0 0 0 16,5-7 64-16,-1-3 0 0,1-4 16 0,-1-4 0 15,2-3-144-15,-1-3-48 0,1-3 0 0,-1-3 0 16,1-3-144-16,-1 0 160 0,-1 1-160 0,0 1 160 0,1 2-32 0,1 2-128 15,-5 5 192-15,1 2-64 0,-1 3 176 0,1 4 16 16,1 2 16-16,-1 4 0 0,-2 7-32 0,0 0-16 16,0 0 0-16,0 0 0 0,4 8-288 0,2 3 0 15,-1 3 0-15,1 3 0 0,-2 1 144 0,2 4-144 16,-3 2 0-16,1 2 144 0,1 0-144 0,-1 1 160 16,0-3-160-16,1 1 160 0,0-1-160 0,0-2 0 15,1-2 0-15,1-2-176 0,1-2 176 0,-3-2 0 16,2-3 0-16,0-3 0 0,1-1 0 0,0-4 0 15,0-2 0-15,0-2 128 0,2-2-128 0,1-5 0 16,0-3 0-16,4-3 128 0,0-3-128 0,3-3 128 16,-3-3-128-16,4-3 128 0,-3-3-128 0,1 2 0 15,-2 0 0-15,0 2 0 0,-4 1 0 0,-1 3 0 0,-2 2 0 16,-1 4 128-16,-3 4 48 0,-1 2 16 0,1 3 0 0,-4 6 0 16,0 0 32-16,0 0 16 15,0 0 0-15,1 6 0 0,-2 4-240 0,0 2 0 0,-1 1 128 0,4 4-128 16,-2 2 0-16,0 1 0 0,0 1 0 0,0 0 0 15,0 1 0-15,1-1 0 0,0-2 0 0,1 0 0 16,1-2-384 0,1 0-64-16,-1-2 0 0,2-2-16 0,0-2-1360 0,1-1-272 15,2-2-48-15,2-3-9952 0,1-2-2000 0</inkml:trace>
  <inkml:trace contextRef="#ctx0" brushRef="#br0" timeOffset="46570.14">14555 2880 22111 0,'0'0'976'0,"-4"5"208"0,-3 3-944 0,2 1-240 15,-1 1 0-15,2 2 0 0,-1 1 1872 0,2 0 336 16,0 3 64-16,3-3 16 0,-1-2-816 0,2 1-144 16,1 1-48-16,1-2 0 0,3 0-272 0,1-1-64 15,0-1-16-15,2-1 0 0,1-3-432 0,1-1-96 16,0-2-16-16,2-2 0 0,0-3-128 0,1-2-48 16,2-4 0-16,-1-2 0 0,1-2-16 0,-4-3 0 15,1-1 0-15,-2-2 0 16,-5-1-16-16,0 2-16 0,-3 0 0 0,-2 2 0 0,-2 1 144 0,-3 3 16 0,-1 1 16 0,-1 2 0 15,-2 3-16-15,-2 1 0 0,-1 3 0 0,-1 3 0 16,0 1-320-16,0 4-192 0,-1 2 32 0,1 2 0 16,0 1-1696-1,-1 3-352-15,0 2-64 0</inkml:trace>
  <inkml:trace contextRef="#ctx0" brushRef="#br0" timeOffset="46965.06">13711 3419 38463 0,'-17'-5'1712'0,"11"4"336"0,2-1-1632 0,4 2-416 16,0 0 0-16,0 0 0 0,0 0 512 0,0 0 32 0,5 3 0 0,5 0 0 16,6 0-48-16,3-1-16 15,6 0 0-15,3-1 0 0,5 1-208 0,4-2-32 16,2 1-16-16,2-4 0 16,2-1-80-16,1 0-16 0,3-1 0 0,3 1 0 0,0-2-128 0,0 1 128 0,-2-2-128 0,-3 2 128 31,-3-1 16-31,-5 1 0 0,-5-1 0 0,-2 2 0 0,-5-2-144 0,-4 4 0 0,-3 0-192 0,-4 1 192 0,-3 0 0 0,-4 1 0 15,-7 0 0-15,0 0 0 16,0 0-688-16,0 0-112 16,-4 5-32-16,-1 2 0 0,-5 1-1216 0,0 1-256 0,-2 4-64 0,-2 0-13456 15</inkml:trace>
  <inkml:trace contextRef="#ctx0" brushRef="#br0" timeOffset="47344.1">14083 3764 40079 0,'0'0'880'0,"0"0"176"0,-5-2 32 0,2-3 64 0,6-1-928 0,-3-1-224 16,2 0 0-16,2-1 0 0,3 0 768 0,1 1 128 16,1-1 0-16,2 0 16 0,3 2-640 0,0 0-128 0,1 1-16 0,1 1-128 15,-1 3 192-15,-1 1-64 16,0 4 0-16,-2 0-128 0,-2 1 0 0,-5 3 0 15,0 2 0-15,-2 2 0 0,-2 2 0 0,-3 3 0 16,-4 1 0-16,-3 1 0 0,-3 1 128 0,-3 2-128 0,-2 0 0 0,0 1 0 16,-2-1 0-16,2-1 0 0,0-1-128 0,3-1 128 15,-1-4 0-15,3-3 0 0,1-2 0 0,3-1 160 16,0-3 352-16,2 0 64 0,4-1 0 0,2-5 16 0,0 0-80 0,0 0 0 16,0 0-16-16,0 0 0 0,9 2-336 0,2-2-160 15,3-2 160-15,3 0-160 0,1-1 0 0,3-1 0 16,1-1 0-16,4 0 0 0,1-1 0 0,3 1 128 15,-2-2-128-15,-1 2 0 0,-2-1 0 0,-1 1 0 16,-2 0 0-16,-1 1 0 0,-1 0 0 0,-2 1 0 16,-4 0 0-16,-1 1 0 15,-1 2-544-15,-1 0-96 0,-3 0-32 0,0 0 0 16,-8 0-2016-16,0 0-416 0,0 0-80 0</inkml:trace>
  <inkml:trace contextRef="#ctx0" brushRef="#br0" timeOffset="47973.56">15470 2996 27471 0,'0'-12'1216'0,"0"8"256"0,-1 0-1184 0,3-1-288 15,2 0 0-15,-1-1 0 0,1 1 1152 0,1-1 160 16,-2 2 32-16,0 0 16 0,-3 4 16 0,0 0 0 0,5 3 0 0,0 2 0 15,0 4-608-15,-2 1-128 0,-2 1-32 0,0 3 0 16,0 4-64-16,-1 2-16 0,-1 2 0 0,1 1 0 16,-2 0-176-16,0-5-32 15,-2 2-16-15,1 1 0 0,0 1-112 0,1 0 0 16,1 0-16-16,1-1 0 0,0-2 64 0,0 2 16 0,2-5 0 0,1-2 0 0,0-1 272 0,2-4 64 16,-1-1 16-16,2-2 0 0,-1-2-384 0,3-1-80 15,-2 0-16-15,3-1 0 0,0-2 160 0,2 0 32 16,1 0 0-16,1-1 0 0,1 1-320 0,-1-3-272 15,1 1 48-15,0 0 16 0,1 0 208 0,-1 0 0 16,-2-1 0-16,0 2 0 0,-1-1 0 0,-1 2 128 16,-1-1-128-16,-1 0 160 15,-1 1-160-15,1 0-144 0,-1-1 144 0,-1 1-208 16,1 0-496-16,-7 0-112 0,6-1-16 0,-6 1 0 16,6-1-2192-16,-1 0-448 0,2-2-96 0</inkml:trace>
  <inkml:trace contextRef="#ctx0" brushRef="#br0" timeOffset="48413.85">15760 2650 36975 0,'-6'-26'1632'0,"4"15"352"0,1-2-1600 0,1 0-384 0,1-2 0 0,1 1 0 0,1 0 416 0,2 1 0 15,1 1 0-15,2 1 0 16,1 2 112-16,1 3 32 0,3-1 0 0,0 3 0 16,-2 0-272-16,0 4-48 0,0 1-16 0,-1 3 0 15,-1 1-224-15,-1 3 0 0,-3 2 128 0,-2 1-128 0,-2 1 0 0,-2 2 128 16,-2 3-128-16,-2 1 0 0,-3 3 128 0,-1 0-128 31,-2-1 0-31,0-1 144 0,0-2-144 0,1-1 128 0,-1-2-128 0,1-2 128 0,1-2 272 0,2-2 48 16,-1-3 16-16,3 0 0 0,0-2 128 0,5-3 32 15,0 0 0-15,0 0 0 0,0 0-192 0,0 0-48 16,0 0 0-16,8 1 0 0,1-2-240 0,3 0-144 16,1-1 160-16,3-1-160 0,3-1 0 0,2 0 0 15,1-1 0-15,0 1 0 0,1-1 0 0,0 2 0 0,1 0 0 0,1 0 0 16,-1 0 0-16,-2 1 0 0,0 1 0 0,-2 0 0 16,-3 0 0-16,1 0 0 15,-4 0 0-15,-1 1 0 16,-2 1-560-16,-2 0 0 0,-2 1 0 0,-7-2 0 15,0 0-1680-15,0 0-320 0,0 0-80 0</inkml:trace>
  <inkml:trace contextRef="#ctx0" brushRef="#br0" timeOffset="56671.42">16721 3003 33343 0,'0'0'1472'0,"0"0"320"0,0 0-1440 0,0 0-352 0,0 0 0 0,0 0 0 16,9 0 496-16,-2 0 16 0,2-1 16 0,2 1 0 15,4 0 32-15,1 0 0 16,5-1 0-16,1 1 0 0,1-2-256 0,2 1-48 0,2 1-16 0,-1-2 0 16,-1 0-48-16,0 0-16 0,-2 1 0 0,-3 0 0 0,-4 0 48 0,-2 1 16 15,-3 0 0-15,-3 1 0 0,-1 0 48 0,-7-1 16 16,0 0 0-16,0 0 0 0,0 0-64 0,0 0-16 16,0 0 0-16,0 0 0 0,-1 7-224 0,1-7 0 15,0 0 0-15,-3 6 0 16,1 2-544-16,2-8-160 0,0 0-16 0,0 0-16 31,0 0-2272-31,0 0-448 0</inkml:trace>
  <inkml:trace contextRef="#ctx0" brushRef="#br0" timeOffset="57298.7">17856 2432 34719 0,'-6'-10'1536'0,"6"10"320"0,-5-3-1472 0,5 3-384 0,0 0 0 0,0 0 0 16,0 0 192-16,0 0-16 0,-4 2-16 0,0 3 0 0,1 0 208 0,1 4 32 31,-1 2 16-31,0 2 0 0,2 2-224 0,0 4-64 16,0 1 0-16,-1 0 0 0,0 1 32 0,-2 0 0 15,0 2 0-15,0-1 0 0,-1-1-32 0,1-2 0 16,-1-1 0-16,1-2 0 0,0 0 32 0,0-2 0 16,1-2 0-16,0-2 0 0,1-2 32 0,-1-3 16 15,3-5 0-15,0 0 0 0,0 0 48 0,0 0 0 16,0-6 0-16,3-4 0 0,-1-2-16 0,3-5 0 16,0-3 0-16,1-2 0 0,1-3-240 0,1-3 176 15,-1-3-176-15,1 0 160 0,-1 1-160 0,-1 2 0 16,1 0 0-16,-1 4 128 0,-1 2 256 0,-1 4 64 0,-1 4 0 0,1 3 0 15,-1 1-48-15,-1 6 0 16,-2 4 0-16,0 0 0 0,0 0-400 0,5 10 0 16,0 2 0-16,-3 1 0 0,2 2 0 0,-1 3 0 0,0 2 0 0,1 2 0 15,-1 1-144-15,0 0 144 0,0 1 0 0,1 1 0 16,-1-1 0-16,1-2 0 0,0-2 0 0,1-1 0 16,2-2 0-16,-2-3 0 0,2-1 0 0,-2-3 0 15,1-2 0-15,1-3 0 0,1-3 0 0,1-2 144 16,0-2-144-16,1-3 192 0,1-3-192 0,1-3 192 0,0-4-192 15,1-4 0-15,3-4 144 0,-1-1-144 0,-1-2 0 16,2 1 0-16,-2 0 0 0,0 2 0 0,0 2 0 16,-5 3 0-16,0 2 0 0,-1 4 0 0,-3 2 176 0,0 3 64 15,-2 3 16-15,-3 4 0 0,0 0-16 0,0 0 0 16,0 0 0-16,0 10 0 0,-1 2-496 0,0 2-80 16,0 4-32-16,0 0 0 0,-1 1 192 0,0 1 48 15,1 0 0-15,1-1 0 0,0 1-176 0,0-1-16 16,3 0-16-16,0-3 0 15,1-1-240-15,2-1-32 0,0-2-16 0,3-2 0 16,1-4-1664-16,1 0-336 0,4-3-64 0,1-2-13168 0</inkml:trace>
  <inkml:trace contextRef="#ctx0" brushRef="#br0" timeOffset="57538.7">18459 2660 16575 0,'0'0'736'0,"-6"4"160"0,1 2-720 0,-1 1-176 15,2 2 0-15,1 1 0 0,-1 0 1488 0,1 1 272 16,0-1 48-16,1 1 16 0,-1 0-592 0,3 0-112 15,2-1-32-15,-1-2 0 0,2-1 144 0,1 1 32 0,2-3 0 0,0 0 0 16,1-2-240-16,1-2-64 0,1-1 0 0,-1-3 0 16,0-1-160-16,1-3-32 0,1-2-16 0,-1-2 0 15,-2-1 96-15,0-2 32 0,-1-2 0 0,-1 1 0 16,-2 0-192-16,-1-1-48 0,-1 3 0 0,-1 0 0 16,-2 2-64-16,1 2 0 0,-3 2-16 0,-1 2 0 15,0 2-352-15,-2 1-64 0,0 4-16 0,-2 2 0 16,-1 3-432-1,0 1-80-15,-1 3-32 0,0 4 0 0,-1-1-1888 0,1 2-368 0,-1 3-80 0</inkml:trace>
  <inkml:trace contextRef="#ctx0" brushRef="#br0" timeOffset="57866.44">17784 3090 34095 0,'-18'-1'1504'0,"10"1"320"0,-1 0-1456 0,2 0-368 0,0 0 0 0,7 0 0 16,0 0 1168-16,0 0 176 0,0 0 16 0,0 0 16 16,0 0-512-16,11 2-96 0,5 0-32 0,4 0 0 15,7 0-368-15,5-1-80 0,2-2-16 0,1-3 0 16,1-1 0-16,3-1 0 0,0 1 0 0,3-1 0 15,2 0-112-15,1 0-32 0,2 2 0 0,-2-1 0 16,0 1-128-16,-5 1 0 0,-2-2 144 0,-4 1-144 16,-2-1 0-16,-4 2 128 0,-1 0-128 0,-4 1 0 15,-4-2 0-15,-4 4 128 0,-2 0-128 0,0 1 0 16,-5 1 0-16,-1-1-256 0,-7-1 32 0,0 0 16 31,0 0-1168-31,1 5-224 0,-3 2-64 0,-2-1-10304 0,0 2-2048 0</inkml:trace>
  <inkml:trace contextRef="#ctx0" brushRef="#br0" timeOffset="58465.78">18082 3483 14735 0,'0'0'640'0,"-7"1"160"0,-2-1-640 0,-1 2-160 16,-2 1 0-16,1 2 0 0,0 0 1504 0,1 2 272 15,-1 0 48-15,0 3 16 0,-1 1-112 0,1 1-32 16,1 3 0-16,2 0 0 0,-5 1-624 0,4 0-128 15,1 1-32-15,1 0 0 0,1 1-432 0,0-1-96 16,3 1 0-16,1 0-16 0,1-2 16 0,2-3 16 16,3 0 0-16,2 0 0 0,0-2 80 0,2-2 16 0,1 0 0 0,1-1 0 15,1-1-176-15,-2-2-48 0,0 1 0 0,0-4 0 16,0-1-80-16,0-2 0 0,-2-1-16 0,0-2 0 31,0 1 48-31,-2-1 16 0,-2-3 0 0,0 0 0 0,-3 0 96 0,0-1 32 0,-3-1 0 0,0 0 0 16,-1 2 0-16,-2 0 0 0,0 2 0 0,-3 1 0 15,-3 2-112-15,0 1 0 0,-2 2-16 0,-1 1 0 16,-2 3-240-16,2 0 0 0,1 2 0 0,1 0-160 31,-2 1-272-31,4 0-48 0,1-2-16 0,2 3 0 16,2 0-1952-16,3-1-400 0,2-1-80 0</inkml:trace>
  <inkml:trace contextRef="#ctx0" brushRef="#br0" timeOffset="58855.68">18339 3529 19343 0,'4'-10'1728'0,"-1"6"-1392"31,-1-3-336-31,1 0 0 0,2 1 2112 0,-1-1 368 0,-2 1 64 0,1-1 16 15,1 1-384-15,-4 6-80 0,0 0-16 0,0 0 0 16,0 0-800-16,0 0-176 0,0 0-16 0,0 0-16 16,-4 7-624-16,1 3-128 0,-1 1-32 0,-2 3 0 15,2 3-144-15,-2 0-16 0,-1 2-128 0,-1 1 192 16,0 0 80-16,2 1 16 0,0-1 0 0,2 0 0 16,-1 0-288-16,3-1 0 0,2-2-208 0,0-1 80 15,1-3 384-15,1-2 96 0,3-1 16 0,-1-2 0 0,2-2 112 0,0 0 32 16,2-3 0-16,1 0 0 0,1-2-192 0,1-1-16 15,2-1-16-15,1 0 0 0,2-1-128 0,-2 0-32 16,0 0 0-16,-1-1 0 0,1 2-128 0,-2-1 0 16,0 0 0-16,-1 0 0 0,0-1 0 0,-1 2 0 0,-1 0-224 15,-1 1 80 1,1-1-544-16,-2 1-96 0,-7 0-32 0,6 1 0 16,1 0-2512-16,-7-1-496 0</inkml:trace>
  <inkml:trace contextRef="#ctx0" brushRef="#br0" timeOffset="60042.95">19376 2467 8287 0,'0'0'368'0,"0"0"80"0,0 0-448 0,0 0 0 16,-3-3 0-16,0 0 0 0,2-1 2624 0,-3 1 432 16,4 3 80-16,-1-4 32 0,1 4-944 0,0-4-192 15,0 4-48-15,0 0 0 0,0-3-432 0,0 3-80 16,0 0-32-16,0 0 0 0,0 0-336 0,0 0-64 0,-5-1-16 0,-1 2 0 15,1 2-448-15,-2 4-112 0,-1 3-16 0,1 3 0 16,-2 3-192-16,-2 3-64 0,-3 4 0 0,-2 4 0 0,1 1 128 16,-1 3 0-16,-1 0 16 0,1 1 0 15,2 3-160-15,1 0-48 0,2 1 0 16,2-2 0-16,3 0-128 0,2-1 0 0,3 0 0 0,2-4 0 0,4-1 128 0,-1-6-128 16,2 1 0-16,0-1 128 0,1-1-128 0,2-1 128 15,0-2-128-15,4-1 128 0,1-2-320 0,6 2-80 16,3-3-16-16,-2-2 0 15,1-5-1936-15,0-3-384 0,2-3-80 16</inkml:trace>
  <inkml:trace contextRef="#ctx0" brushRef="#br0" timeOffset="60422.45">19748 2632 30287 0,'-1'-14'1344'0,"1"14"272"0,0-8-1296 0,1 1-320 16,0-1 0-16,0 0 0 15,2 3 1184-15,-1-1 160 0,0 2 48 0,-2 4 0 16,0 0-144-16,0 0-32 0,0 0 0 0,5 3 0 16,0 3-640-16,-2 2-144 0,-1 1-32 0,1 3 0 15,-2 5-192-15,-1 0-32 0,0 2-16 0,-1 2 0 16,-3 0-160-16,1 3 192 0,1 1-192 0,-2 2 192 15,2-2-192-15,0-1 128 0,0-1-128 0,1-1 128 16,1-1-128-16,0-2 128 0,0-1-128 0,1-3 128 16,1 0 112-16,1-2 16 0,2-2 0 0,-1-3 0 0,2 0-16 0,0-2 0 15,1-2 0-15,2 0 0 0,-1-1-48 0,2-2-16 16,2-2 0-16,2-2 0 0,0 0-176 0,2-1 192 16,3-1-192-16,-1 0 192 0,-2-1-192 0,1 2 0 15,-1-1 0-15,1 1 128 0,-2 1-128 0,-2-1 0 16,1 2 0-16,-2 1 0 0,-1 1-384 0,-1 1-16 15,-1 0 0-15,-2 3 0 16,1-1-416-16,-2 1-80 0,0 1 0 0,-6-5-16 16,5 4-1952-16,-5-4-384 0,0 0-80 0</inkml:trace>
  <inkml:trace contextRef="#ctx0" brushRef="#br0" timeOffset="60940.96">20100 2378 30399 0,'-9'-17'1344'0,"8"9"288"0,1-2-1312 0,1-1-320 15,-1 0 0-15,5 1 0 0,-1 0 880 0,4 1 96 16,1 3 32-16,1-1 0 0,2 1 0 0,1 1 0 15,2 2 0-15,0 2 0 0,-2 0-464 0,0 2-96 16,-1 1 0-16,-1 0-16 0,-1 2-304 0,-2 1-128 16,-3 2 128-16,-1 0-128 0,-1 3 0 0,-3 1 0 15,-3 1 0-15,-2 2 0 0,-3-1 0 0,0 0 0 16,-1 0 0-16,-1 0 0 0,0-3 0 0,0 0 0 16,0-2 0-16,1-2 0 0,2 0 0 0,1-2 240 0,3 1-48 0,3-5 0 15,0 0 48-15,0 0 0 0,0 0 0 0,3 4 0 16,4 1-96-16,0-2-16 15,3 0 0-15,1 0 0 0,3 1-128 0,-1 0 0 16,1 1 0-16,-1-1 128 0,0 0-128 0,1 1 0 0,-3-1 0 0,-1 2 128 16,-2 0 0-16,1 1-128 0,-1 1 192 0,-4-2-64 15,1 1 0-15,-3-1 0 0,-2 1 0 0,-1 0 0 16,-1-1 64-16,-3 1 16 0,0-1 0 0,-1 1 0 16,-2 0-16-16,0-2-16 0,-3 1 0 0,-4 0 0 15,2 1-176-15,0-2 160 0,0 0-160 0,0-1 160 16,-2-3-160-16,2 0-144 0,1-1 144 0,2-1-208 31,1 1-576-31,0 0-112 0,2-1-32 0,1 0-11456 0,3-2-2288 0</inkml:trace>
  <inkml:trace contextRef="#ctx0" brushRef="#br0" timeOffset="61334.84">20633 2257 11967 0,'0'0'528'0,"-3"-4"112"0,1-3-512 0,1 2-128 0,1 5 0 0,1-7 0 15,-1 1 4544-15,1-1 896 16,0 0 160-16,2 1 32 0,-1 1-2944 0,1 0-608 0,2-1-112 16,-1 2-32-16,-4 4-784 0,8-2-144 0,-1 1-48 0,2 1 0 15,1 2-384-15,0 3-96 0,1 1-16 0,0 2 0 16,1 1-144-16,-2 5-48 0,1 1 0 0,0 5 0 16,-2 0-144-16,1 3-128 0,-2 2 192 0,0 4-192 15,-1 3 160-15,-2-1-160 0,0 4 128 0,-3 2-128 16,-2 14 160-16,-3-1-160 0,-3 1 192 0,-1-3-192 0,0-3 176 0,-2-2-176 15,-2-4 160-15,0-2-160 0,-2-3 0 0,-3-2 0 16,-1-3 0-16,-2-3-160 16,-2-3-208-16,0-2-32 0,-1-3-16 0,0-4 0 15,0-4-1120-15,0 0-208 0,1-1-48 16,2-3-10400-16,1-3-2080 0</inkml:trace>
  <inkml:trace contextRef="#ctx0" brushRef="#br0" timeOffset="62248.23">21210 1936 9215 0,'0'0'400'0,"-4"-3"96"0,-2-2-496 0,1 1 0 16,0 1 0-16,2-1 0 0,0 0 2672 0,-2 0 432 15,2 0 96-15,3 4 0 0,-3-3-1216 0,3 3-240 16,0 0-48-16,0 0-16 0,0 0-512 0,0 0-96 16,0 0-32-16,0 0 0 0,0 0-208 0,0 0-32 15,6 0-16-15,1 1 0 0,1 0-144 0,-1 1-48 16,1-1 0-16,3 2 0 0,-1-2-272 0,2 0-64 16,-1 0-16-16,2 0 0 0,2 0-64 0,-1 0-16 15,-2-1 0-15,0 0 0 0,0-1 16 0,0 1 0 0,-1-1 0 16,0 1 0-1,-1-1 80-15,0 1 0 0,-1 0 16 0,0 0 0 0,-2-1 32 0,1 0 0 0,0 0 0 0,-1 1 0 16,1 0-64-16,0 0-16 0,0 0 0 0,-1 1 0 16,1 0-48-16,0 1-16 0,-1 0 0 0,0 2 0 15,-7-4-160-15,7 4 192 0,-2 0-192 0,1 2 192 16,-2 0-16-16,-1 1 0 0,-1 0 0 0,1 1 0 16,-1-1 96-16,-1 1 32 15,0 1 0-15,-1-1 0 0,0 1-48 0,0 1 0 16,-1 1 0-16,1 2 0 0,0 2-32 0,-1 0-16 0,-1 0 0 0,-1 2 0 0,1-1-208 0,0 3 128 15,0 2-128-15,1 1 0 0,-1 0 0 0,-1 1 128 16,1 2-128-16,0 2 0 16,-1 0 0-16,0 3 0 0,1 0 128 0,0 2-128 0,0-2 0 0,1 2 0 15,-1 1 0-15,-1 1 0 0,0 2 0 0,0-2 0 16,-1 1 0-16,2-1 0 0,0 1 0 0,1 1 128 16,0 2-128-16,1-3 0 0,0-1 0 0,1-1 0 15,-1 0 128-15,2-2-128 0,0-1 0 0,1-2 176 16,-2 0-176-16,0-2 160 0,1-1 0 0,0 0 0 0,0-3 0 0,1 1 0 15,-1 0-16-15,1-1 0 16,0-2 0-16,1-1 0 0,-1 1 0 0,-1-1 0 16,0-1 0-16,1-2 0 0,-1 1-144 15,1-2 192-15,-1-1-192 0,-1 1 192 16,-1-1-192-16,0 1 160 0,-1-2-160 0,-1 0 160 0,-2-1 0 0,-1-1 0 0,0 0 0 16,-1-1 0-16,1 1-16 15,-1-2 0-15,1 0 0 0,-1 0 0 0,0 0-144 0,0 0 160 0,1-2-160 0,-1 1 160 16,1-1-32-16,-1-1-128 0,0 1 192 0,-1-2-64 15,0-1 32-15,0-1 0 16,-2-1 0-16,-1 1 0 16,0 1-32-16,-2-1-128 0,1-1 192 0,-1 2-64 0,-2-1-128 0,-1 0 0 15,0-1 144-15,-1 2-144 0,1 0 0 0,-1-1 0 16,-1 0 0-16,-1-1-192 16,0 0-256-16,-1 0-48 0,-1-1-16 15,-1 0 0-15,-2-1-1600 0,0 0-320 0,-2 0-64 16</inkml:trace>
  <inkml:trace contextRef="#ctx0" brushRef="#br0" timeOffset="69062.62">5711 5328 3679 0,'0'0'160'0,"0"0"32"0,0 0-192 0,2-4 0 0,-1-3 0 0,-1 1 0 16,0 0 2752-16,0 1 496 0,0-2 96 0,0 1 32 16,0-1-1472-16,0 0-304 0,0 0-48 0,1 0-16 0,0 1-448 0,-1 0-80 15,0-1-32-15,2 2 0 0,-2-1-144 0,0 6-16 16,0-5-16-16,0 5 0 0,-2-6 32 0,2 6 0 15,-2-4 0-15,2 4 0 0,0 0-192 0,-4 0-48 16,-3 1 0-16,1 1 0 0,-1 2-272 0,-1 2-48 16,-2 3-16-16,-1 2 0 0,-2 3-256 0,-1 4 128 15,-1 2-128-15,-1 2 0 0,0 0 0 0,0 3 0 16,2 3 0-16,2 0 0 0,1 1 0 0,0-3 0 16,2 1 0-16,2-2-144 0,2-1 144 0,2 0 0 15,2-2 0-15,2-1 0 0,2-1 176 0,1-1 64 16,2-2 16-16,-1-1 0 0,4-3 80 0,1-2 32 15,2-1 0-15,2-1 0 0,3-2 0 0,-1-1 0 16,4-4 0-16,0-1 0 0,0-4-96 0,0-2-16 16,-2 0 0-16,1-4 0 0,0-3 0 0,1-2-16 15,-1-3 0-15,0-3 0 0,-2-2 112 0,-1-1 32 0,-2-2 0 0,-2-1 0 16,1-3 16-16,-4-3 16 0,0 0 0 0,-2 1 0 16,-4 1-144-16,-2-1-16 0,-3 1-16 0,-2 3 0 15,-4 1 160-15,-1 3 48 16,0 2 0-16,-3 3 0 0,-3 1-80 0,-1 3-16 0,1 2 0 15,-1 3 0-15,-1 2-352 0,-1 4 0 0,0 1 0 0,-1 2 128 16,0 2-128-16,3 2-160 0,-2 3 160 0,3 1-208 16,1 2 80-16,0 2 128 0,2 1-208 0,2 1 80 0,3 2-16 0,0-1 0 15,6 0 0-15,1 1 0 0,0 0 144 0,3 0-160 16,3-2 160-16,0 0-160 0,2-1 160 0,1 1 0 16,1-2 0-16,2 0-128 0,2-1 128 0,2-1 0 15,-1-1 0-15,0-3 0 16,1-1-272-16,-1-2-128 0,1-1-32 0,-1 0 0 0,0-1 656 0,0-1 128 15,-2-1 32-15,0-1 0 16,-1-1-1040-16,-1 1-208 0,-1 0-32 0,-2 0-11584 16,-2 1-2304-16</inkml:trace>
  <inkml:trace contextRef="#ctx0" brushRef="#br0" timeOffset="70738.98">9407 2356 2751 0,'0'0'256'0,"1"-6"-256"0,-1-2 0 0,2 0 0 16,-2-1 2144-16,1 2 384 0,-2 0 80 0,1 1 16 0,0-1-1056 0,0 1-208 16,-2 1-32-16,2 5-16 0,-2-4-112 0,2 4-32 15,0 0 0-15,0 0 0 0,0 0-336 0,0 0-80 16,0 0-16-16,-6 6 0 0,2 5-496 0,-3 5-112 15,1 3 0-15,-4 6-128 0,-2 3 352 0,-4 8-32 16,-1 6-16-16,-4 7 0 0,-3 5-48 0,-3 5 0 16,0 8 0-16,-2 6 0 0,1 3-96 0,0 4-32 15,2 3 0-15,0 1 0 0,1 0-128 0,2-3 0 16,2-2 0-16,2-2 0 0,3-2 160 0,2-3-160 16,0-6 192-16,2-3-192 0,1 0 0 0,0-5 0 0,0-3-240 0</inkml:trace>
  <inkml:trace contextRef="#ctx0" brushRef="#br0" timeOffset="72334.78">16215 2245 8287 0,'4'-6'736'0,"1"-2"-592"15,0 0-144-15,1-2 0 0,-1-1 1472 0,1 0 256 16,0 2 48-16,1 1 16 0,-4-1-496 0,2 1-80 16,-2 0-32-16,-1 3 0 0,-2 5-240 0,0 0-48 0,0 0-16 0,0 0 0 15,0 0-176-15,-8 8-48 0,-1 3 0 0,-6 4 0 16,-2 5-256-16,-9 4-48 0,-2 5-16 0,-6 4 0 15,-7 2-48-15,-2 3-16 16,-2 6 0-16,-1 3 0 0,-2 0-144 0,1 0-128 0,1-2 192 0,4-2-192 16,5-2 0-16,4-5 0 0,4-3 0 0,5-4 0 15,5-5 0-15,5-2-224 0,4-4 16 0,6-4-11632 16</inkml:trace>
  <inkml:trace contextRef="#ctx0" brushRef="#br0" timeOffset="76120.61">20372 1984 11679 0,'0'0'512'0,"0"-4"128"0,0-3-512 0,0 2-128 0,0-2 0 0,0 2 0 16,0-1 912-16,1 1 176 15,-1 0 16-15,0 5 16 0,0 0-240 0,0 0-48 0,0 0-16 0,0 0 0 16,0 0-320-16,0 0-64 0,4 8-16 0,0 2 0 15,-2 0-64-15,-2 5-16 0,-1 4 0 0,-1 3 0 16,-2 4-112-16,0 5-32 0,-2 4 0 0,0 3 0 16,-3 3-32-16,0 0-16 0,0 2 0 15,1-1 0-15,0-2-144 0,0 1 128 0,2-2-128 0,-1-3 128 16,-1-3 0-16,2-1 0 0,-1-1 0 0,0-1 0 16,1-4-128-16,-1 0 0 0,1 0 0 0</inkml:trace>
  <inkml:trace contextRef="#ctx0" brushRef="#br0" timeOffset="76878.88">18581 3368 10127 0,'4'-13'448'0,"-1"8"96"0,-2-2-544 0,1 0 0 0,0 0 0 0,1-1 0 15,1-1 1600-15,-1 0 192 0,0 1 64 0,0-1 0 16,-1 0-560-16,-1 1-96 0,-1 2-32 0,0-1 0 16,-1 2-96-16,-1 0-32 0,2 5 0 0,0 0 0 15,-6 0-208-15,-1 5-32 0,-1 2-16 0,-2 4 0 16,-2 4-416-16,1 4-96 0,-3 6-16 0,1 3 0 15,-1 4 192-15,0 4 48 0,-1 3 0 0,0 4 0 0,-2 2-192 0,1 1-48 16,-1 1 0-16,2 4 0 0,0 0-256 0,-1-2 160 16,0-1-160-16,0-1 128 0,1-2-128 0,0-2 160 15,0-4-160-15,1 0 160 0,1-3-160 0,1-2 160 16,0-3-160-16,-1-1 160 0,1-2-32 0,1 0 0 16,0-3 0-16,0-3 0 0,0-2-128 0,1-1-224 15,3-1 48-15,-1-2-9360 16,-1-3-1856-16</inkml:trace>
  <inkml:trace contextRef="#ctx0" brushRef="#br0" timeOffset="82251.77">5962 5910 10815 0,'0'0'480'0,"0"0"96"0,0 0-448 0,2-4-128 16,0-2 0-16,0 0 0 0,1-1 1280 0,0 1 256 16,0-1 32-16,2 0 16 0,-2 1-96 0,1 0-16 15,1 0 0-15,-1 0 0 0,-1 1-288 0,-3 5-64 16,4-5-16-16,-4 5 0 0,0 0-272 0,0 0-48 15,0 0-16-15,0 0 0 0,0 0-160 0,0 0-32 16,-6 9-16-16,0 2 0 0,-2 3-176 0,-1 4-48 16,-2 2 0-16,-1 1 0 0,-1 1-208 0,0 2-128 15,-1 0 160-15,2 3-160 0,-1-3 0 0,2-1 0 16,1-2 0-16,1-1 0 0,3-3 144 0,0 1-144 16,3-4 128-16,-1-1-128 0,0-1 144 0,2-3-144 0,-1-1 160 0,1-3-160 15,2-5 384-15,0 0-32 0,0 0 0 16,0 0 0-16,0 0 128 0,0 0 32 0,0 0 0 0,2-8 0 15,1-3-256-15,1-3-64 0,2-1 0 0,2-3 0 0,-2-3-64 16,2-2-128-16,0-1 176 0,-1 0-176 0,3-1 144 0,0-1-144 16,0 3 0-16,0 0 144 0,1 0-16 0,-1 2-128 15,-1 4 192-15,1 1-64 0,-2 2 48 16,1 4 0-16,0 2 0 0,-2 3 0 0,-2 0 16 16,-5 5 16-16,9-1 0 0,-4 2 0 0,-5-1-208 0,7 7 144 15,-2 2-144-15,1 2 128 0,-2 2-128 0,1 3 0 16,-2 3 0-16,1 1 0 0,2 1 0 0,-2 0 0 15,0 1 0-15,-1 0 0 0,0 0 0 0,1-1 0 16,0-2 0-16,-2 0 0 0,1-1 0 0,1-1 0 16,-2-2 0-16,0-2 0 0,0-1 0 0,-1-1-176 15,1-1 176-15,-1-2-192 0,0-1-160 0,-1-1-32 16,0-6-16-16,-1 5 0 16,1-5-512-16,0 0-112 0,0 0 0 0,0 0-16 15,-6 2-2128-15,2 0-416 0</inkml:trace>
  <inkml:trace contextRef="#ctx0" brushRef="#br0" timeOffset="82440.4">5901 6144 23039 0,'0'0'2048'15,"0"0"-1648"-15,0 0-400 0,-2-4 0 0,2 4 1680 0,0 0 256 0,0 0 48 0,0 0 16 16,1-5-656-16,2 0-144 0,-3 5-32 0,7-3 0 16,1 0-464-16,2-1-80 0,2 1-32 0,1 1 0 15,1 0-208-15,3 1-32 0,1-2-16 0,0 1 0 16,0-1-176-16,-3 1-32 0,2 1-128 0,-1-3 192 0,-2 1-192 0,0 0 0 15,-2-2 0-15,-2 3-160 16,-3 0-1632-16,0 1-320 0,-2 1-64 0,-5 0-12496 16</inkml:trace>
  <inkml:trace contextRef="#ctx0" brushRef="#br0" timeOffset="83386.61">7113 5544 3679 0,'0'0'320'0,"0"0"-320"16,0 0 0-16,0 0 0 0,0 0 3328 0,0 0 576 16,0 0 128-16,0 0 32 0,-4-2-1392 0,4 2-288 0,0 0-48 0,0 0-16 15,0 0-656-15,0 0-144 16,0 0-32-16,0 0 0 0,0 0-592 0,9 0-112 0,0 0-16 15,3 0-16-15,2 0-112 0,1 0 0 0,1 0-16 0,1-1 0 16,4 1-240-16,1 0-32 16,0 0-16-16,3-1 0 0,-1-2-144 0,0 2-48 0,0 0 0 0,-2 0 0 15,0-1-144-15,-1 0 0 0,-2 0 144 16,-2 0-144-16,-1 1-128 0,-3 0-112 0,-3 1-16 0,-2 0 0 16,-8 0-1760-16,0 0-352 0,0 0-80 0,0 0-11952 15</inkml:trace>
  <inkml:trace contextRef="#ctx0" brushRef="#br0" timeOffset="83622.02">7160 5760 29999 0,'0'0'1328'0,"0"0"272"0,0 0-1280 0,0 0-320 16,0 0 0-16,0 0 0 0,0 0 704 0,0 0 80 16,0 0 16-16,7 0 0 0,2-1 144 0,2 1 16 15,2 0 16-15,3 0 0 16,0 0-384-16,2 0-80 0,2 0 0 0,2 0-16 0,1 0-288 0,0-2-48 0,2 1-16 0,-2 0 0 15,0 0-144-15,0 0 128 16,-1 1-128-16,-1-1 128 0,-3-1-128 0,-2 1 0 16,-1 2 0-16,-3-1 0 0,-1-1-256 0,-2 0-96 15,-3 1-16-15,1 0 0 16,-7 0-464-16,0 0-112 0,0 0-16 0,0 0 0 16,0 0-576-1,0 0-112-15,0 0-16 0,0 0-11840 0</inkml:trace>
  <inkml:trace contextRef="#ctx0" brushRef="#br0" timeOffset="88005.43">9366 5234 12319 0,'0'0'544'0,"2"-6"112"16,1 0-528-16,-1-1-128 0,0-1 0 0,0 1 0 16,0-1 1216-16,-2 0 192 0,3 2 64 0,-2-1 0 0,0-1-32 0,0 1 0 15,1-3 0-15,0 2 0 0,1 0-96 0,-1 2 0 16,0-1-16-16,0 2 0 0,1-1-208 0,1 2-32 15,-4 4-16-15,0 0 0 0,0 0-320 0,0 0-64 16,0 0-16-16,0 0 0 0,5 8-288 0,0 3-64 16,-2 2-16-16,-1 2 0 0,0 5-144 0,1 2-32 15,-2 1 0-15,0 1 0 0,0 3-128 0,0-1 0 16,-1 0 0-16,0 0 128 0,0-1-128 0,0-1 0 16,-1-1 0-16,0-1 0 15,0-1-496-15,0-2-16 0,-2-3-16 0,1 0 0 16,0-2-1520-16,1-2-320 0,0-1-48 0</inkml:trace>
  <inkml:trace contextRef="#ctx0" brushRef="#br0" timeOffset="88479.33">8932 5745 4607 0,'0'0'192'0,"0"0"64"0,0 0-256 0,-5-1 0 0,0-1 0 0,0-1 0 15,1-1 2192-15,-1 2 400 16,-2 0 80-16,1 0 16 16,1 0-928-16,-1 1-176 0,0 1-48 0,-1 0 0 0,2 0-176 0,-1 1-32 15,0 0-16-15,0 1 0 0,0 0-240 0,1 0-48 16,0-1-16-16,5-1 0 0,0 0-128 0,0 0-32 15,0 0 0-15,0 0 0 0,0 0-144 0,0 0-48 16,0 0 0-16,5 6 0 0,6-2-144 0,2 0-16 0,5-3-16 0,4 0 0 16,3-3-128-16,8-2-32 15,7 0 0-15,6 0 0 0,7-2-64 0,4-1 0 16,5 0-16-16,3-2 0 0,-2 0-96 0,6 1-16 0,1 2 0 0,1-1 0 16,1 1-128-16,-3-1 0 15,-2-1 0-15,-2 2 0 0,-3 0 0 0,-2 2 0 0,0 1 0 0,-2-1 0 16,-2 1 0-16,-4 1 0 0,-6 1 0 0,-4 1 0 0,-5 0 0 0,-4 1 128 15,-5 0-128-15,-4 0 0 0,-4 0 128 0,-5 0-128 16,-4 0 128-16,-2 0-128 0,-4 0 0 0,-5-1 128 16,0 0-128-16,0 0 0 0,0 0-208 15,0 0-128-15,0 0-32 0,-6 5 0 16,-4-2-560-16,0 2-112 0,-1-2-32 0,-1 1-9232 16,-1 1-1856-16</inkml:trace>
  <inkml:trace contextRef="#ctx0" brushRef="#br0" timeOffset="89079.2">9076 6215 19343 0,'0'-14'1728'0,"0"7"-1392"0,0-1-336 0,0 1 0 0,0 0 1136 0,1-1 144 16,0 2 48-16,1 0 0 0,-2 6 208 0,0 0 64 31,0 0 0-31,0 0 0 0,0 0-736 0,0 0-144 16,0 0-16-16,0 0-16 0,-2 10-336 0,0 3-64 15,0 3-16-15,-2 1 0 0,0 4-112 0,0 2-32 0,-1 3 0 0,1 1 0 16,-2 1-128-16,2 0 0 0,1 1 144 0,-1 1-144 16,0-1 0-16,1 0 0 0,0-2 0 0,2 0 128 15,1-5-128-15,0-1 0 0,0-1 0 0,1-3 0 16,2 0 176-16,0-3 16 0,1-3 0 16,2-1 0-16,1-1 256 0,0-3 64 0,1 1 16 0,2-3 0 15,1 0-48-15,2-2-16 0,0-1 0 0,2-1 0 16,3-1-144-16,2 0-48 0,1 0 0 0,1-3 0 0,0 0-80 15,1-1 0-15,-2 0-16 0,-1-1 0 0,-1 1-176 16,-2-1 0-16,-2 0 144 0,1 1-144 0,-2-1 0 0,-1 0 0 16,-1 1 0-16,-1-1-128 15,-1 1-480-15,0-1-96 0,-1 1 0 0,0 0-16 16,-2 0-1664-16,0-1-336 0,-3 1-64 0</inkml:trace>
  <inkml:trace contextRef="#ctx0" brushRef="#br0" timeOffset="89299.62">8997 6245 24879 0,'-10'-15'2208'0,"5"9"-1760"16,1-2-448-16,2 0 0 0,1 1 1296 0,1 0 176 16,1 1 48-16,2-1 0 0,1-1-976 0,3 1-192 0,2 0-32 0,2 0-16 15,2 0 128-15,4 0 16 0,1 0 16 0,4 2 0 16,0 1-80-16,1-1 0 0,0 2-16 0,1 1 0 15,-1-1-368-15,-1 2 0 0,0 0 0 0,-3 1 0 32,-1 0-528-32,-1 2-176 0,-3 4-48 0,-2 1-8992 0,-3 0-1808 0</inkml:trace>
  <inkml:trace contextRef="#ctx0" brushRef="#br0" timeOffset="89489.86">9057 6383 29199 0,'0'0'1280'0,"0"0"288"0,0 0-1248 0,0 0-320 15,0 0 0-15,0 0 0 0,0 0 720 0,0 0 96 16,7-2 16-16,2 0 0 16,0 0-96-16,4 0-16 0,1-2 0 0,3 2 0 0,4 0-256 0,2 0-48 15,2-1-16-15,-1 1 0 0,2 0-272 0,0 1-128 16,-1 1 128-16,0-2-128 16,-1 0-1280-16,1-2-352 0,0 1-64 0,0-1-12800 0</inkml:trace>
  <inkml:trace contextRef="#ctx0" brushRef="#br0" timeOffset="89741.88">9887 6142 29487 0,'0'-11'2624'0,"-2"6"-2112"0,1-1-512 0,0 1 0 16,0-1 800-16,1 6 48 0,-1-6 16 0,1 6 0 16,0 0 416-16,0 0 96 0,0 0 16 0,0 0 0 15,0 0-816-15,-2 10-176 0,1 0-16 0,0 3-16 16,-2 2-176-16,1 3-16 0,1 2-16 0,0 3 0 15,-1 2-160-15,0 0 192 0,-1 3-192 0,1-1 192 0,0 2-192 0,0-2 0 16,1 0 144-16,0-2-144 0,0 0 0 0,-1 1 0 16,1-3 0-16,2-1 128 0,-1-2-128 0,2-2-192 15,-2 0 64-15,1-3 0 16,0 0-1296 0,1-3-256-16,-2-2-48 0,2-2-8960 0,0-1-1792 0</inkml:trace>
  <inkml:trace contextRef="#ctx0" brushRef="#br0" timeOffset="89961.21">9636 6353 23951 0,'-11'-28'1056'0,"6"16"224"0,2-1-1024 0,0-4-256 0,2 0 0 0,1-1 0 16,0 0 1984-16,2 3 352 16,2 1 64-16,3 1 16 0,2 0-1184 0,2 5-224 0,3-1-48 0,1 1-16 15,3 2-528-15,2 1-96 0,2 1-32 16,1 0 0-16,0 2-288 0,0 1 0 0,-1 2 0 0,0 0 0 15,0 3 0-15,-1 0-272 0,-3 2 16 0,-2 0 16 32,-2 3-1968-32,-2 2-400 0,-2 2-80 0,-3 3-10736 0</inkml:trace>
  <inkml:trace contextRef="#ctx0" brushRef="#br0" timeOffset="90120.74">9544 6690 36575 0,'0'0'1616'0,"0"0"336"0,0 0-1568 0,0 0-384 0,0 0 0 0,0 0 0 0,0 0 512 0,0 0 0 16,6-4 16-16,2 1 0 0,2 1 64 0,3 1 16 16,3 0 0-16,4 1 0 0,2 0-208 0,2-1-32 15,3 0-16-15,0-1 0 0,2 0-224 0,-1-2-128 16,2 1 128-16,0-2-128 16,-2-2-384-16,1 1-128 0,1 1-48 0,-1 1-11600 15,0-1-2304-15</inkml:trace>
  <inkml:trace contextRef="#ctx0" brushRef="#br0" timeOffset="90968.55">11446 4973 23039 0,'2'-12'2048'0,"-2"12"-1648"0,2-7-400 0,0 2 0 0,0-1 368 0,-3 1-16 16,-3-1 0-16,0 2 0 15,4 4 512-15,-3-3 96 0,-2 1 32 0,-2-1 0 16,-1 2-400-16,-1 2-80 0,-2 3 0 0,-2 0-16 16,-1 2-496-16,0 0 0 0,-2 3 0 0,1 0 0 15,-3 0 0-15,2 0 0 0,0 1 0 0,3 0 0 16,-1-1 0-16,2 0 0 15,0 0-128-15,1-1 128 0,2 1 0 0,1-1 176 0,0 0-32 0,2-2 0 0,1 1 304 0,0-2 48 32,1 1 16-32,-1 0 0 0,1 0 16 0,-1-1 16 15,1 1 0-15,1-1 0 0,-1 1-96 0,2 1 0 16,0-1-16-16,0 2 0 0,1 1 0 0,0 1 0 16,1-1 0-16,0 2 0 0,-2 0-80 0,2 3-16 15,0-1 0-15,-1 2 0 0,0 2-16 0,0 3-16 16,-1 2 0-16,-1 3 0 0,-2 1-160 0,1 5-16 0,-1 8-128 0,0 1 192 15,-1 2-192-15,1 2 128 16,-1 2-128-16,0 3 0 0,-2 1 128 0,2 2-128 16,-1 1 0-16,1 1 0 0,1-2 0 0,-1 1 128 15,1 1-128-15,1-2 0 0,0-2 0 0,2 0 0 16,-1-3 0-16,1-1 0 0,0 0 240 0,2-5-48 0,2-1-16 0,-1 0 0 16,0-3 128-16,2-3 16 15,-2-2 16-15,2-1 0 0,1-2-80 0,0-2-32 16,1-3 0-16,0-2 0 0,1-2-32 0,-1-3-16 0,2-1 0 0,-1-3 0 15,2-1 80-15,1-3 0 0,1-1 16 0,2-3 0 0,2 0 16 0,0-3 0 16,2-1 0-16,-1-1 0 0,2-1-160 0,0-1-128 16,1-1 192-16,-1-1-192 15,2 0-256-15,-2-1-144 0,0 1-48 16,2-1 0-16,0 0-1216 0,-1 0-256 0,0 2-64 0,1 0-9840 16,-1 0-1968-16</inkml:trace>
  <inkml:trace contextRef="#ctx0" brushRef="#br0" timeOffset="91883.88">12251 5160 9215 0,'0'-12'400'0,"1"7"96"0,0-1-496 0,4 1 0 16,4-1 0-16,-1 2 0 0,-5-1 3392 0,-2 1 576 16,0 1 112-16,-1 3 16 0,0 0-2016 0,0 0-416 15,0 0-64-15,-4 1-32 0,-1 2-560 0,0 4-112 0,-1 2-32 0,1 5 0 16,-1 1-416-16,1 3-96 0,-1 1-16 0,2 3 0 16,0 3-96-16,0 0-32 15,2 1 0-15,0 1 0 0,-1-1-208 0,0-2 128 16,2-1-128-16,1-2 0 0,0-2 272 0,0-4-32 15,0-1-16-15,0-3 0 0,1-4 336 0,1-1 64 0,-2-6 16 0,0 0 0 0,0 0 16 0,4-6 16 16,0-2 0-16,2-6 0 0,-2-3-224 0,2-4-64 16,-1-3 0-16,2-4 0 15,-1-2-208-15,1-1-48 0,0-2-128 0,-1 0 192 0,0 0-192 16,-1 2 0-16,1 2 0 0,-2 6 0 0,1 1 0 0,-1 4 0 16,-1 4 0-16,1 3 0 0,-2 2 0 0,-2 9 0 15,0 0 0-15,0 0 0 16,5 7-192-16,-1 2 192 0,0 3-192 0,0 2 192 0,1 4-176 0,-1 0 176 15,-1 7-160-15,2-1 160 0,-1 0 0 0,2 1 0 16,-1 2 0-16,2-1 0 0,-1-1 0 0,1-1 0 16,0-2 0-16,0-3 0 0,1 0 0 0,0-2 0 15,-1-3 0-15,1-2 0 0,0-2 0 0,0-2 0 0,-1-4 176 0,2-2-48 16,0-2-128-16,1-4 192 16,0-5-64-16,1-3 0 0,1-2 96 0,-1-4 32 15,1-4 0-15,0-2 0 0,0-4-128 0,0 1-128 0,-1-2 176 0,1 2-176 16,0 0 144-16,0 3-144 15,-3 3 0-15,0 4 144 0,-1 1 32 0,-2 4 0 16,-1 3 0-16,-2 3 0 0,-3 6 0 0,0 0 0 0,0 0 0 0,6 4 0 16,-2 3-176-16,-1 3 0 0,1 2 0 0,-2 3 0 15,1 2 0-15,-2 1 0 0,1 2 0 0,1 1 0 16,-1 1 0-16,0 1 0 0,0 1 0 0,0 2 0 0,1-2-240 16,-2 0 32-16,1-2 0 0,1-1 0 15,0-2-496-15,1-3-80 16,-1 1-32-16,3-3 0 0,0-3-2384 0,2-2-464 0,0-3-112 0</inkml:trace>
  <inkml:trace contextRef="#ctx0" brushRef="#br0" timeOffset="92153.13">12929 5402 26031 0,'0'0'1152'0,"0"0"240"0,0 0-1120 16,-4 5-272-16,-2 1 0 0,2 2 0 0,0 2 864 0,0 1 112 16,3 1 32-16,-1 1 0 0,1 1-208 0,1 0-32 15,2-1-16-15,1-1 0 0,1 0-240 0,1 0-64 16,1-1 0-16,1-1 0 0,2-1 112 0,1-4 16 15,1-1 0-15,1-3 0 0,0-2 128 0,-1-2 16 0,1-1 16 0,-1-3 0 16,-1-1-32-16,-1-5-16 0,-1-2 0 0,-2-3 0 16,0 0-160-16,-3-2-16 0,-2-2-16 0,-1 1 0 15,-1 1-160-15,-2 3-16 0,-3 0-16 0,-1 4 0 16,-1 2-112-16,0 3 0 0,1 2-16 0,-4 2 0 0,0 5-176 0,-2 3 0 16,-1 0 0-16,1 4 0 31,0 2-576-31,1 3 0 0,0 1 0 0,1 5 0 0,2 2-2112 0,1 2-400 15,1 0-96-15</inkml:trace>
  <inkml:trace contextRef="#ctx0" brushRef="#br0" timeOffset="92467.28">12171 5971 27647 0,'-6'0'2448'0,"-2"0"-1952"15,1 0-496-15,1 1 0 16,0 0 912-16,6-1 96 16,0 0 16-16,0 0 0 0,0 0 352 0,0 0 80 15,0 0 16-15,10 2 0 0,2 0-768 0,5 0-128 16,4-2-48-16,4-2 0 0,5 0-32 0,5-1-16 0,3-1 0 0,4-3 0 15,1-1-96-15,0-1-32 0,0 1 0 0,-1-1 0 16,-2 0 0-16,-1 1 0 0,-3 2 0 0,-4-1 0 16,-3 2-352-16,-3-1 0 0,-5 2 0 0,0 0 0 15,-3 3-192-15,-4 1-128 0,-3 1 0 0,-2 3-16 32,-3 1-496-32,-2 1-112 0,-4-6-16 0,-3 9 0 0,-1 2-1664 0,-3 1-352 0,0 1-64 0</inkml:trace>
  <inkml:trace contextRef="#ctx0" brushRef="#br0" timeOffset="92877.98">12414 6401 37087 0,'-20'-14'1648'0,"12"7"336"0,0-1-1600 0,2 0-384 15,0-1 0-15,3-1 0 0,2 0 944 0,2 0 96 16,2 0 32-16,4 0 0 0,3 0-624 0,3 0-128 15,2 2-32-15,4 0 0 0,1 1-288 0,1 2 160 16,-1 3-160-16,0-1 128 0,-2 3-128 0,-1 3 0 16,1 1 0-16,-4 3 0 0,-3 1 0 0,-2 5-176 15,-1 2 176-15,-3 3-192 0,-4 0 64 0,-2 4 0 0,-3 2 0 0,-3 3 0 16,-1 1 128-16,-5 2-160 0,-1 1 160 0,-1 0-160 16,-3-3 160-16,1 0-128 15,-2-4 128-15,2-3-128 0,3-3 128 0,2-4 0 0,-1-3 160 0,4-2-160 16,2-3 624-16,3-1 16 0,4-5 16 0,0 0 0 15,0 0-48-15,0 0-16 0,9-1 0 0,4-2 0 0,3 0-336 0,4-2-80 16,1-4-16-16,2-1 0 0,3-1-16 0,0 0 0 16,0 0 0-16,1 1 0 0,-3-1-144 0,-1 2 0 15,-2 4 0-15,-2-2 128 0,-1 0-128 0,0 2-256 16,-3-1 64-16,0 2 16 16,-3 0-1360-16,-1 0-256 0,0 2-64 15,-1 0-10704-15,-2 0-2144 0</inkml:trace>
  <inkml:trace contextRef="#ctx0" brushRef="#br0" timeOffset="93602.26">13644 5356 21183 0,'2'-12'1888'0,"1"7"-1504"16,0-1-384-16,-1-1 0 0,1 0 1152 0,3-1 176 16,-2 0 16-16,0 2 16 0,-2 0 544 0,0 2 96 15,1-2 32-15,-3 6 0 0,0 0-832 0,0 0-176 16,0 0-16-16,0 0-16 0,0 0-608 0,0 0-128 15,0 0-32-15,-2 9 0 0,-1 1-224 0,0 2 0 16,-2 3 0-16,1 4 0 0,-1 1 192 0,0 2-48 16,-1 2-16-16,1 1 0 0,-1 2 0 0,2-2-128 15,1 1 192-15,-1 0-64 0,1-1 0 16,0-1-128-16,1-2 192 0,0 0-64 0,0-2 192 0,0-1 48 0,0-2 0 0,0 0 0 16,1-3-48-16,-1 0-16 0,1 2 0 15,1-3 0-15,0-2-48 0,0 0 0 0,0 0 0 0,1-1 0 16,2-1-48-16,-1 0-16 0,0-3 0 0,2 1 0 15,-1-1 0-15,1 0 0 0,-1-2 0 0,-3-4 0 16,5 4 96-16,-5-4 16 0,5 4 0 0,2-2 0 16,-7-2-16-16,8 1 0 0,-2-1 0 0,2-1 0 0,0-2-112 0,0 1-32 15,1-1 0-15,1 1 0 0,1-1-144 0,1 0 192 16,2-1-192-16,3 0 192 0,-1 0-192 0,2 0 0 16,1 1 0-16,2 0 0 0,2-2 0 0,0 1 0 15,-1 1 0-15,0-2 0 0,0 1 0 0,0 0 0 16,-1 2 0-16,-3 0 0 15,-1 0 0-15,-2 1 0 0,-1 0 0 0,-2 0 0 0,-2-2 0 0,-2 2 0 16,-1 0 0-16,-7 1 0 0,0 0 0 0,0 0 0 16,0 0 0-16,0 0 0 0,0 0-320 0,0 0-64 15,0 0 0-15,0 0 0 16,0 0-512-16,0 0-96 0,-6 0-32 0,1 1-11808 0,-1 0-2368 0</inkml:trace>
  <inkml:trace contextRef="#ctx0" brushRef="#br0" timeOffset="94279.39">14898 5111 28911 0,'0'0'1280'0,"0"-6"256"0,-1 0-1216 0,0-1-320 31,0 0 0-31,0 1 0 0,-1-1 1728 0,-1 2 272 0,3 5 64 0,-3-5 16 0,3 5-832 0,0 0-160 15,0 0-48-15,-4 5 0 0,-1 1-656 0,2 3-128 16,1 3-16-16,0 4-16 0,2 2-96 0,0 3-128 31,0 2 176-31,2 3-176 0,-2 0 208 0,1 1-64 0,0 2-16 0,1 1 0 0,0-1-128 0,1 0 160 16,-2-1-160-16,0-2 160 0,0-1-160 0,0-2 0 31,-1-3 144-31,1-1-144 0,-1-3 144 0,0 0-144 0,0-3 192 0,-1-1-192 16,0-2 0-16,0-2-352 15,0-2 48-15,1-6 16 16,0 0-2144-16,0 0-416 0,-6 0-96 0</inkml:trace>
  <inkml:trace contextRef="#ctx0" brushRef="#br0" timeOffset="94530.53">14576 5453 33407 0,'-6'-10'1472'0,"6"10"320"0,0 0-1440 0,0-6-352 0,0 2 0 0,0 4 0 16,5-6 1040-16,3 2 144 0,1 0 32 0,6-1 0 15,3 2-480-15,4 0-96 0,4 0 0 0,2 0-16 16,2 0-160-16,4 0-16 0,0-1-16 0,3 0 0 16,-3-1-160-16,2 1-16 0,1-1-16 0,1 1 0 15,-2 0-240-15,-1-1 144 0,0 2-144 0,-4 0 128 0,-3 0-128 0,-4-1 0 16,-2 2 0-16,-4 0 0 0,-5 1 0 0,-3 0 0 16,-3 0-224-16,-7 1 80 0,0 0-128 0,0 0-32 15,0 0 0-15,0 0 0 16,-6 2-400-16,-2 1-64 0,-1 0-32 0,2 1 0 15,-1 0-1568-15,0 0-304 0,-1 0-64 0</inkml:trace>
  <inkml:trace contextRef="#ctx0" brushRef="#br0" timeOffset="95489.02">16231 4905 25791 0,'-3'-11'1152'0,"3"5"224"0,-3 0-1104 0,1-1-272 0,-1 2 0 0,3 5 0 15,0 0 1472-15,0 0 256 16,0 0 32-16,0 0 16 0,-6 4-672 0,0 3-128 0,2 2-16 0,1 3-16 16,-2 1-640-16,2 3-128 0,2 3-32 0,-2 1 0 15,-1 2-16-15,2 0 0 0,1 1 0 0,-1 0 0 0,-2 0-128 0,2-1 0 16,1-1 0-16,0-1 0 16,0-3 144-16,0 0-144 0,1-3 160 0,0-4-160 15,0-2 336-15,0-8-16 0,0 0-16 0,0 0 0 16,0 0 320-16,0 0 64 0,0-8 16 0,1-4 0 0,0-3-144 0,1-3-32 15,-1-2 0-15,2-4 0 0,0-3-288 0,1-4-64 16,1-2-16-16,-1-1 0 0,0-3-160 0,1 2 128 16,-2 0-128-16,2 1 128 0,-2 1 0 0,0 4-128 15,0 3 192-15,2 5-64 0,-2 3 64 0,0 5 0 16,1 3 0-16,-1 4 0 0,-3 6-192 0,0 0 0 16,8 3 0-16,-2 5 0 0,1 4 0 0,-2 3-144 15,3 3 144-15,0 3-208 0,-2 1 208 0,2 2 0 16,0 2 0-16,-2 2-144 0,0-1 144 0,-1 1 0 0,2-2 0 15,0-2 0-15,-1-2 0 0,1-1 0 16,-2-2 0-16,2-4 0 0,0-1 0 0,-1-3 0 16,1-4 0-16,-1-1 0 0,3-3 160 0,-2-2-32 0,0-2-128 0,2-3 192 15,1-4 48-15,0-3 0 0,1-6 0 0,2-1 0 16,2-4-48-16,1-2 0 16,-3-3 0-16,2 1 0 0,-2-2-192 0,-1 1 128 0,0-1-128 15,0 4 0-15,-2 1 128 0,1 3-128 16,-1 1 0-16,-2 3 0 0,-3 4 192 0,1 3-64 0,-2 2-128 0,-4 7 192 0,0 0-192 0,0 0 0 15,0 0 0-15,3 8 0 0,-1 2 0 0,1 2 0 16,-1 2 0-16,0 2 0 0,-1 0 0 0,0 3-128 16,-1 2 128-16,0 1 0 0,0 0 0 0,0 0 0 15,0 1-128-15,1 0 128 16,2-1-416-16,-1-1-32 0,1-1 0 0,1-1 0 16,1-3-1008-16,1-2-208 0,1-2-32 0,1-1-16 15,2-1-1648-15,1-3-336 0</inkml:trace>
  <inkml:trace contextRef="#ctx0" brushRef="#br0" timeOffset="95772.58">16885 5107 13823 0,'0'0'608'0,"-5"5"128"0,0-1-592 0,-1 3-144 16,2 2 0-16,0 2 0 0,-2 1 2832 0,3 1 544 0,-4 2 96 0,4 0 32 16,0-2-1888-16,2 0-368 15,-1 0-80-15,4-1-16 0,1 0-384 0,1-1-96 16,3-1-16-16,2-1 0 0,2-1 0 0,2-2 0 0,2-2 0 0,4-3 0 15,-1-2-80-15,0-3-32 0,1-2 0 0,0-3 0 16,-1-3 48-16,-1-2 16 0,-1-2 0 0,-4-1 0 16,-2-4-112-16,-2 1-32 0,-2 1 0 0,-2 2 0 15,-4 0-80-15,-3 3 0 0,-2 2-16 0,-2 2 0 16,-4 1-112-16,0 3 0 0,-2 3-16 0,1 3 0 0,-3 1-240 16,0 3 0-16,-3 1 0 0,1 2 0 15,1 0-496-15,1 4 16 0,0 1 0 0,3 3 0 16,1 1-1504-16,1 1-320 0,3-2-48 0,0 1-8496 15,3-2-1696-15</inkml:trace>
  <inkml:trace contextRef="#ctx0" brushRef="#br0" timeOffset="97233.45">17484 4788 20271 0,'-3'-21'896'0,"3"13"192"0,0 0-880 0,0-1-208 0,0-1 0 0,0 0 0 15,0 2 1664-15,1 0 304 0,0 0 48 0,0 2 16 16,0 0-240-16,2 2-64 0,-3 4 0 0,0 0 0 15,0 0-640-15,0 0-128 0,0 0-16 0,0 0-16 16,2 5-592-16,-1 5-112 0,-1 3-32 0,0 3 0 0,-1 2-64 16,-1 4-128-16,-1 1 176 0,1 3-176 0,0 2 192 0,-1 2-192 15,-1 0 192-15,2-1-192 0,1 1 0 0,1-1 0 16,1-2 0-16,1-1 0 0,2-4 160 0,0-3-160 16,2 0 128-16,1-2-128 0,1-3 448 0,2-3 16 15,1-2 0-15,1-3 0 0,0-1 176 0,1-3 48 16,2-2 0-16,0-2 0 0,2-3-112 0,0-1 0 15,1-2-16-15,0-1 0 0,1-1-272 0,0 0-48 16,0 0-16-16,-2 2 0 0,1-1-224 0,-1 1 128 16,0 0-128-16,-3 3 0 0,-1-1-128 0,-2 3-128 15,-1 1-32-15,-1 1 0 16,-2 1-1760-16,-2 1-368 0,-5-1-64 0,0 0-14960 0</inkml:trace>
  <inkml:trace contextRef="#ctx0" brushRef="#br0" timeOffset="97758.31">16194 5764 25791 0,'0'0'2304'0,"-2"-2"-1856"16,-5 0-448-16,7 2 0 0,0 0 496 0,0 0 0 15,-4 4 0-15,4-4 0 0,0 0 400 0,4 7 64 0,3-3 32 0,4 0 0 16,3 0-160-16,6-2-16 16,4-1-16-16,5 0 0 0,4 0-32 0,6-1 0 0,6 0 0 0,6-2 0 15,5-2-128-15,2-2-48 0,2 1 0 0,3-2 0 0,1 0-176 16,2 0-32-16,2-1-16 0,-4-1 0 0,-3-1-112 0,-1 2-32 15,0 0 0-15,-1 1 0 16,-2 1-80-16,-2 0-16 0,-3 1 0 0,-5-2 0 0,-4 0 0 0,-4 2 0 16,-4-1 0-16,-3 1 0 0,-3-1 0 0,-5 2-128 15,-3 0 192-15,-3 0-64 0,-1 2-128 0,-3 0 160 16,-2-1-160-16,-2 0 160 0,-2 3-160 0,-2 0 0 16,-6 0 0-16,0 0-176 15,0 0-480-15,0 7-112 0,-1 1 0 0,-3 1-16 16,-3 0-2304-16,-1 5-464 0,-5 0-96 0</inkml:trace>
  <inkml:trace contextRef="#ctx0" brushRef="#br0" timeOffset="98103.55">17273 6020 23039 0,'-13'-4'1024'0,"7"3"192"0,1 1-960 0,-3 2-256 16,-2 1 0-16,-1 4 0 0,-1 3 1792 0,-1 3 320 15,0 4 64-15,-5 1 16 0,2 2-1280 0,-2 3-256 16,-1 4-48-16,2 0-16 0,0 1-192 0,2 0-32 0,2 2-16 0,2 1 0 16,3 1-352-16,4-2 144 15,3-2-144-15,3-2 0 0,2-2 336 0,4 0-32 0,2-2-16 0,2-4 0 16,1-2 240-16,1-3 48 0,2-3 16 0,0-3 0 0,2 0-64 0,1-5-16 16,-1-2 0-16,1-2 0 0,0-2 16 0,-2-3 0 15,0-2 0-15,-2-2 0 0,-1-2-144 0,-1-1-16 16,-4-1-16-16,-1 0 0 0,-3 0-96 0,-4-1-32 15,-2 0 0-15,-4 1 0 16,-3 2 0-16,-1 2 0 16,-4 1 0-16,-1 3 0 0,-2 0-224 0,-2 3 0 0,-1 0 0 0,0 3 0 0,-2 2-208 0,0 3-144 15,0 0-32-15,1 2 0 16,1 0-368-16,3 2-80 0,2 0 0 0,1-2-16 16,5 1-2000-16,1-2-400 0,3 1-80 0</inkml:trace>
  <inkml:trace contextRef="#ctx0" brushRef="#br0" timeOffset="99018.83">18470 4695 25279 0,'0'0'1120'0,"2"-6"224"0,3 2-1072 0,-1-2-272 16,-2 2 0-16,-1 0 0 0,-1 4 368 0,2-7 16 0,1 0 0 0,-1 2 0 16,1-1 192-16,2 0 32 0,1-2 16 0,3 2 0 15,2-1-48-15,2 0-16 0,-3 1 0 0,2-1 0 16,2 1-144-16,1 0-32 0,1 1 0 0,2-1 0 31,1 1 48-31,-1 0 0 0,1 1 0 0,0 0 0 0,-1 2 112 0,1 2 32 0,-2 1 0 0,-3 2 0 16,-2 0-240-16,-1 1-32 15,-2 2-16-15,0 0 0 16,-5 3-160-16,1 1-128 0,0 0 192 0,-1 1-192 0,0 1 144 0,-2 2-144 16,0 2 0-16,0 1 144 0,0 3-144 0,1 1 0 15,-1 0 144-15,0 2-144 0,0 0 128 0,0 1-128 16,1 1 160-16,-2 0-160 0,-1 1 192 0,0 2-64 16,0 1-128-16,0 1 192 0,0 2-192 0,0-1 144 15,1 0-144-15,-1 1 128 0,0 1-128 0,1 1 192 16,0 0-192-16,0 1 192 0,0 0-192 0,1 3 160 15,2 0-160-15,-1 2 160 0,0-1-160 0,2 2 0 16,-2-1 0-16,1 0 128 0,1 1-128 0,-1 1 0 0,-1 0 0 0,1-1 128 16,-1 0-128-16,1-1 0 0,-2-2 144 0,1 0-144 15,-1-3 0-15,-1 0 128 0,0-2-128 0,1-1 0 16,1 0 144-16,-1-5-144 16,0-1 192-16,0-3-192 0,-1-1 320 0,0-1-32 15,1-2-16-15,-1-1 0 0,-1-2-16 0,0-1 0 0,-3-3 0 0,1-1 0 16,0 0-32-16,0-1-16 0,-1-1 0 0,-2-2 0 15,-1-1 80-15,-1-2 16 0,-1-1 0 0,1 1 0 16,-2-2 48-16,-1 0 16 16,-1-1 0-16,-2 0 0 0,-2-1-112 0,-1 1-32 0,-2 1 0 0,1-1 0 15,-1-1-224-15,0 1 0 0,1 0 128 0,0 0-128 0,1 0 0 0,-1 0 0 16,1-1 128-16,2 1-128 0,-2-1 0 0,3 0-192 16,0 0 48-16,1 0 0 15,2 1-1472-15,1 0-304 0,0-2-48 0,0 0-16336 0</inkml:trace>
  <inkml:trace contextRef="#ctx0" brushRef="#br0" timeOffset="106361.82">7659 8150 12895 0,'0'0'1152'0,"-4"-1"-928"0,-2 0-224 0,6 1 0 0,0 0 1904 0,0 0 336 15,0 0 64-15,0 0 0 0,0 0-336 0,0 0-80 16,0 0-16-16,0 0 0 0,0 0-400 0,8-1-96 15,0 0-16-15,3 1 0 0,1-2-592 0,2 1-112 16,1 0-16-16,4 0-16 0,2 0-288 0,1 0-48 16,1 0-16-16,2 0 0 0,-2 0-112 0,3 1-32 15,-1-1 0-15,-1-1 0 0,-4 2-128 0,0 0 0 16,-3 0 0-16,0 2 0 16,-3-2-1472-16,-2 1-336 0,-1 1-64 0,-3 1-12496 0</inkml:trace>
  <inkml:trace contextRef="#ctx0" brushRef="#br0" timeOffset="106551.12">7612 8468 37663 0,'0'0'1664'0,"0"0"352"0,0 0-1616 0,0 0-400 0,0 0 0 0,0 0 0 16,0 0 0-16,0 0 0 16,5-2 0-16,4-1 0 0,-1 1 448 0,5 1 48 0,3-1 16 0,5 1 0 15,2 0-192-15,4 1-48 0,3 0 0 0,-1-1 0 16,0 0-272-16,1-1 0 0,3 0 128 0,-2 0-128 0,0 0-192 0,-1 0-80 15,-4-1-32-15,0 1 0 16,-1 1-2448-16,-4 0-480 0</inkml:trace>
  <inkml:trace contextRef="#ctx0" brushRef="#br0" timeOffset="107530.64">10814 7811 3679 0,'0'0'160'0,"-1"-5"32"16,0-2-192-16,2 2 0 0,2 0 0 0,-1 1 0 0,-1-2 3200 0,0 2 576 0,1-1 128 0,-2 1 32 15,0 4-1584-15,0 0-320 0,0-4-64 0,0 4-16 16,0 0-544-16,0 0-96 0,0 0-32 0,-4 5 0 15,1 4-704-15,0 2-128 16,0 2-48-16,0 4 0 0,0 1-32 0,0 2-16 0,-1 0 0 0,1 1 0 16,-1 0-128-16,0 0-32 0,1 0 0 0,0-2 0 0,0 0-48 15,2-2-16-15,0-2 0 0,1-2 0 0,0-2 128 0,0-2 0 16,0-2 16-16,0-7 0 0,0 0 304 0,0 0 48 16,0 0 16-16,0 0 0 0,0 0 144 0,2-7 48 15,2-3 0-15,0-3 0 0,1-4-240 0,-1-2-32 16,0-5-16-16,2-2 0 0,0-5-304 0,1-1-64 31,1-1-16-31,-2-1 0 0,1-1-160 0,0 1 0 0,-1-1 0 0,1 3 128 0,-2 2-128 0,1 5 128 16,-1 3-128-16,1 3 128 0,-1 4 48 0,1 2 0 15,-2 5 0-15,1 3 0 0,-5 5-176 0,6 2 0 0,0 2 0 0,0 4 0 16,0 3 0-16,-1 3 0 16,1 2 0-16,-1 5 0 15,1 2 0-15,-1 2 0 0,1 1 0 0,-1 2 0 0,2-1 0 0,-3 2 0 0,1-1 0 0,0 0 0 31,2-2 0-31,-1-3 0 16,2-1 0-16,0-2 0 0,-2-1 0 0,2-3 0 0,0-3 0 0,1-2 0 16,-2-2 0-16,2-2 0 0,0-2 128 15,0-1-128-15,0-3 224 0,0-2-32 0,1-2-16 0,1-1 0 16,0-4-48-16,1-2 0 0,2-2 0 0,-1-2 0 0,0-1-128 0,-1-2 0 16,0-2 144-16,0 1-144 0,-1-1 0 0,-2 1-160 15,-1 2 16-15,-2 3 0 16,0 2-288-16,-2 2-48 0,0 1-16 0,-4 4 0 15,0 4-1744-15,0 0-336 0,0 0-80 0,-5 4-13472 0</inkml:trace>
  <inkml:trace contextRef="#ctx0" brushRef="#br0" timeOffset="116679.9">9955 7916 8287 0,'0'0'736'0,"0"0"-592"0,0 0-144 0,0 0 0 16,0 0 1632-16,0 0 288 0,0 0 64 0,0 0 16 15,0 0-336-15,0 0-80 16,-1-6-16-16,1 6 0 0,-1-5-144 0,1 5-16 0,-3-6-16 0,2 0 0 16,0-1-160-16,0 0-16 0,0 1-16 0,0-1 0 15,1-1-112-15,0 0-32 0,1-2 0 16,0 0 0-16,0 0-208 0,2 0-32 16,2 0-16-16,1 0 0 0,2-1-224 0,1 0-32 0,1-2-16 0,2 0 0 0,1 1-272 0,3 1-48 15,1 1-16 1,2 1 0-16,2 0-192 0,0 3 128 0,-2 0-128 0,0 3 0 0,-2 3 0 0,-2 1 0 15,-1 2 0-15,-2 3 0 0,-3 1 0 0,-2 4 0 16,-4 4 0-16,-4 2 0 0,-3 4-160 0,-4 5 160 16,-4 3-128-16,-5 3 128 0,-5 1 0 0,-2 2 0 0,-2 3 0 0,-2-1 0 15,1 1-176-15,0-4 176 16,2-4-208-16,3-3 80 0,1-4 128 0,4-3 0 16,1-4 0-16,2-3 0 0,1-2 368 0,2-3 96 15,2-1 32-15,2-3 0 0,3-1 144 0,4-3 16 0,0 0 16 0,0 0 0 16,0 0-160-16,0 0-48 15,0 0 0-15,8-4 0 0,1 0-160 0,5-1-48 0,2 0 0 0,3-1 0 16,2 0-256-16,3 0 0 0,2 1 0 0,3-1 0 16,2 0 0-16,1 0 0 15,1 2 0-15,-1-1 0 0,-1 1 0 0,0 1 0 16,-2-1 0-16,-3 2 0 16,-3 1 0-16,-1 0 0 0,-2 1 0 0,-2 1 0 0,-5-1-128 0,-2 0-144 15,-3 1-32-15,-8-1 0 16,0 0-368-1,0 0-80-15,0 0-16 0,0 0 0 0,0 0-128 0,0 0-16 16,0 0-16-16,0 0 0 0,0 0-480 16,-5 3-80-16,5-3-32 0,0 0-9040 0,0 0-1792 0</inkml:trace>
  <inkml:trace contextRef="#ctx0" brushRef="#br0" timeOffset="117580.77">11208 7968 10079 0,'0'0'448'0,"0"0"80"0,0 0-528 0,0 0 0 0,0 0 0 0,0 0 0 16,0 0 992-16,-5 4 96 0,5-4 0 0,0 0 16 0,0 0 304 0,0 0 48 16,-5 0 16-16,5 0 0 0,0 0-80 0,-3-5-16 15,0 0 0-15,3-2 0 0,3 1-96 0,0-4-32 16,1-1 0-16,2-2 0 0,1-3-224 0,2 0-32 16,0-3-16-16,1 0 0 0,0 1-368 0,2-2-80 15,0-1-16-15,0 0 0 0,0 0-192 0,-1 0-32 16,0-1-16-16,0 0 0 0,-1 2-48 0,0 3-16 15,-1 0 0-15,-1 3 0 0,-2 2-48 0,0 1-16 16,-2 2 0-16,0 2 0 0,1 2 48 0,-5 5 16 16,0 0 0-16,0 0 0 0,0 0-16 0,0 0 0 0,-2 9 0 0,-1 3 0 15,0 2-192-15,0 2 0 0,-2 2 128 0,1 3-128 16,0 1 0-16,-1 0 0 16,3-1 0-16,-1 0 0 0,2 0 0 0,2-1 0 15,0-2 0-15,1 1 0 0,1-2 0 0,1-2 128 16,0-1-128-16,0-1 0 0,2 0 192 0,-1-2-64 0,1-2-128 0,-1 0 192 15,1 0-64-15,-1 0 0 16,1-3-128-16,-1 1 192 0,1 0-352 0,-2-1-80 0,0 2-16 0,-1-1 0 31,-1-1-2304-31,0 1-480 0,-1-1-96 0</inkml:trace>
  <inkml:trace contextRef="#ctx0" brushRef="#br0" timeOffset="117853.37">11597 7946 24527 0,'0'0'1088'0,"0"0"224"0,0 0-1056 0,0 0-256 15,-2 7 0-15,1 1 0 0,0 1 512 0,0 2 32 16,0 0 16-16,1-2 0 0,0 2 176 0,1 2 32 16,0-2 16-16,3 0 0 0,-2 0-224 0,3 0-48 15,0-2-16-15,2 1 0 0,1 0-112 0,0-2 0 16,1-3-16-16,1 0 0 16,0-3 176-16,0-2 32 0,1-4 16 0,2-3 0 0,-4-3 128 0,2-1 32 0,1-2 0 0,-2-2 0 15,-2-3-176-15,-2-1-16 0,0 1-16 0,-3-1 0 16,-1 1-176-16,-2 2-48 15,-2-1 0-15,-2 3 0 0,-3 2 32 0,-1 2 0 16,-1 2 0-16,0 3 0 0,-4 3-352 0,1 2 128 0,-1 2-128 16,1 2 0-16,-1 3-192 0,2 2-96 15,-2 0-32-15,2 2 0 16,1 2-672-16,2 0-144 0,3 0-16 0,1 1-16 16,4 1-2416-16,4-3-496 0</inkml:trace>
  <inkml:trace contextRef="#ctx0" brushRef="#br0" timeOffset="118405.06">12070 7612 9215 0,'0'0'816'0,"5"-5"-656"16,-2-4-160-16,0 0 0 0,0-1 1872 0,1-1 352 0,-2-1 64 0,0 0 16 16,0 0 80-16,1 0 32 0,0 0 0 0,-1 1 0 15,0 0-544-15,0 1-96 0,1 0-32 0,-1 2 0 16,-2 3-464-16,0 5-112 0,0 0-16 0,0 0 0 16,0 0-544-16,0 0-112 0,-2 5-32 0,-1 4 0 0,0 3-304 0,-1 3-160 15,-2 4 160-15,0 2-160 16,-2-1 160-16,0 3-160 0,1 2 160 0,0 2-160 0,1 1 0 0,2 1 128 31,1-4-128-31,1 0 0 0,2 0 0 0,1-2 128 0,-1-2-128 0,2-3 0 0,1-1 320 0,3-2-48 16,-1-3 0-16,2-1 0 0,2-2 176 0,-1-2 16 15,2-3 16-15,2-1 0 0,0-2-32 0,4 1 0 32,0-4 0-32,4 0 0 0,1-2-176 0,3-2-32 0,2 1-16 0,0-2 0 15,0 0-224-15,2-1 128 16,-2 0-128-16,0 3 0 0,-4 0-160 0,-2 2-128 15,-1 1-32-15,-2 0 0 16,-3-1-1344-16,-1 3-256 0,-1 1-64 0,-3 3-9632 0,-1-1-1920 0</inkml:trace>
  <inkml:trace contextRef="#ctx0" brushRef="#br0" timeOffset="119113.33">10030 8747 23039 0,'-11'-7'2048'0,"6"4"-1648"0,5 3-400 0,-5-2 0 15,-1-2 784-15,2-1 80 0,4 5 16 0,0 0 0 16,-5-5 176-16,5 5 32 0,-3-5 16 0,3 5 0 16,0 0-96-16,0 0-32 0,0 0 0 0,7-4 0 15,4 0-208-15,0 0-64 0,4 2 0 0,6 0 0 16,4 0-192-16,6 0-64 0,3-2 0 0,6 1 0 15,4-3-144-15,4 1-48 0,6-2 0 0,7 1 0 0,6 0-128 0,5-1-128 16,5-2 192-16,8 0-192 0,3 0 144 0,4 0-144 16,3 1 0-16,4-1 144 0,2-1-144 0,5 1 0 15,2 0 144-15,1-1-144 0,-1 3 128 0,2-1-128 16,0 0 128-16,-2 1-128 0,-3 0 0 0,-1 0 0 16,2 1 0-16,-7-1 128 15,-6 1-128-15,-5 0 0 0,-4 2 128 0,-5-1-128 0,-5 1 128 0,-6-1-128 16,-7 1 128-16,-6 0-128 0,-5-2 288 0,-5 1-16 15,-5 1 0-15,-5 1 0 0,-4-1-16 0,-5 0 0 16,-4 1 0-16,-3 1 0 0,-3 0 16 0,-1-1 0 16,-5 1 0-16,-3 1 0 0,-1 0-96 0,-6 1-32 15,0 0 0-15,0 0 0 0,0 0-272 0,0 0-64 0,0 0-16 0,0 0 0 32,-10 2-1776-32,-2 0-368 0,-1 2-64 0,-4-1-14160 0</inkml:trace>
  <inkml:trace contextRef="#ctx0" brushRef="#br0" timeOffset="119898.69">10783 9087 23039 0,'-5'-11'1024'0,"2"7"192"16,1-3-960-16,1 1-256 0,0-1 0 0,1 1 0 0,1 1 1760 0,2-2 304 15,2 0 64-15,1-1 16 16,2 0-752-16,3 1-160 0,2-2-16 0,4 1-16 0,1 0-576 0,2 1-112 16,1 1-32-16,-1 3 0 0,0 2-160 0,-2 2-48 15,-1 2 0-15,-3 3 0 0,0 1-272 0,-5 3 0 16,-2 2 0-16,-4 4 0 0,-3 1 0 0,-2 3 0 15,-3 1 0-15,-3 2 0 0,-2 2 0 0,-2 1 0 16,-1-2 0-16,-1-1 0 0,0-1 0 0,1-1-144 16,0-2 144-16,2-1 0 0,-1-3 0 0,3-3 0 0,2-2 0 0,2-3 0 15,1 0 256-15,2-2-32 16,2-5 0-16,0 0 0 0,0 0 80 0,8 6 16 16,1-2 0-16,3 1 0 0,2-1-160 0,4 1-32 15,1-1 0-15,0 1 0 0,3 1 0 0,-2 2-128 16,-2-1 192-16,-2 2-64 0,0 1-128 0,-3 2 0 0,-2 1 0 0,-2 1 0 15,-3-1 0-15,-1 0 128 16,-3 1-128-16,-3 0 0 0,-4-1 192 0,-1 1-64 0,-3-4 0 16,-3 0 0-16,-4-1 96 0,-1-2 16 0,-3-1 0 0,-2-2 0 15,-1 0 32-15,-3-1 16 0,-1-1 0 0,2 0 0 16,-2-1-96-16,2-1 0 0,2 0-16 0,2-1 0 16,2-1-176-16,4-1 0 0,2-2 144 0,2 1-144 15,2 0-192-15,3-1-96 0,3-1-32 0,3-1 0 16,3-1-2544-1,3-1-512-15</inkml:trace>
  <inkml:trace contextRef="#ctx0" brushRef="#br0" timeOffset="120388.8">11525 9018 26207 0,'2'-14'1152'0,"1"8"256"0,-1-1-1136 0,2 1-272 0,-2-1 0 0,0 2 0 16,-2 5 1296-16,0 0 208 0,0 0 32 0,0 0 16 15,0 0-240-15,0 0-48 0,0 0-16 0,-4 5 0 16,-2 6-816-16,-1 2-176 0,0 4-16 0,-1 2-16 16,-1 2-96-16,0 1 0 0,0 1-128 0,0 3 192 0,2 2 0 0,-1 0-16 15,1 1 0-15,1-1 0 0,2 1-176 0,2-2 0 16,1 0 144-16,1-3-144 0,2-2 192 0,2-2-16 15,2-1-16-15,1-3 0 16,3-2 320-16,1-1 64 0,2-5 16 0,3 0 0 0,0-4-80 0,4 0-16 16,3-3 0-16,3-1 0 0,-1-2-160 0,1-3-48 31,2-1 0-31,-1-2 0 0,-1-1-256 0,-1 0 128 0,-2 0-128 0,-1 1 0 31,-3-2-256-31,-2 1-176 0,-5 1-16 0,-1 2-16 16,-2-1-1456-16,-3 0-272 0,-4 1-64 0,-2-1-14128 0</inkml:trace>
  <inkml:trace contextRef="#ctx0" brushRef="#br0" timeOffset="120577.32">11452 9081 22111 0,'-1'-8'1968'16,"0"0"-1584"-16,0-1-384 0,2 3 0 15,1-1 2800-15,2 2 464 0,5-1 112 0,1 2 16 16,2-2-2320-16,2 0-464 0,2 2-96 0,1 0 0 15,4 1-240-15,-1 0-32 0,0 2-16 0,-1 1 0 0,-2 0-224 0,0 1 0 16,-3 2 0-16,-1 0 0 16,-1 1-1744-16,-2 1-240 0,-2-1-64 0,-3 2-7616 15,-1 1-1520-15</inkml:trace>
  <inkml:trace contextRef="#ctx0" brushRef="#br0" timeOffset="120735.06">11407 9222 29487 0,'0'0'2624'0,"-2"-4"-2112"15,2 4-512-15,0 0 0 0,0-5 1248 0,0 5 144 16,0 0 16-16,7-4 16 0,2 0-320 0,4 1-64 16,4 0-16-16,3 1 0 0,3-1-448 0,0 0-112 15,3-1-16-15,2 1 0 0,-1 1-240 0,1-2-48 0,-2 1-16 0,1-1 0 32,-1 0-624-32,1 1-128 0,1 0-32 0,-1 0-10944 0,0-1-2208 0</inkml:trace>
  <inkml:trace contextRef="#ctx0" brushRef="#br0" timeOffset="120954.66">12232 8999 32255 0,'1'-10'1424'0,"0"5"304"15,0-2-1392-15,1 1-336 0,1 0 0 0,-2 1 0 0,-1 5 1376 0,0 0 208 16,0 0 32-16,0 0 16 0,0 0-496 0,0 0-112 16,0 0 0-16,0 8-16 0,-3 3-560 0,1 3-96 15,-1 1-32-15,1 3 0 0,0 1-128 0,-1 3-48 16,-2 1 0-16,0 3 0 0,1 0-144 0,1 2 0 15,-1-2 0-15,2 2 0 0,0-2 0 0,1 1 0 16,0-1 128-16,0-2-128 0,0-2 0 0,1-1 0 16,0-1-160-16,0-3 160 15,0-1-640-15,1-3-16 0,0-1-16 0,0-2 0 16,0-2-2336-16,-1-8-480 0,0 0-96 0</inkml:trace>
  <inkml:trace contextRef="#ctx0" brushRef="#br0" timeOffset="121159.45">12103 9172 23951 0,'-13'-21'2128'0,"7"10"-1696"0,0-2-432 0,1-3 0 16,2 0 2624-16,1-1 448 0,1 1 96 0,3-2 16 15,4 2-1808-15,1-1-352 0,3 2-80 0,2 1-16 16,3 0-528-16,2 2-96 0,4 0-32 0,2 2 0 16,0 1-272-16,0 4 0 0,0 1 0 0,1 1 0 15,-2 3-288-15,0 1-64 0,0 4-16 0,-3 1 0 16,-2 2-2128-16,-3 2-416 0,-2 2-96 0,-4 4-11008 15</inkml:trace>
  <inkml:trace contextRef="#ctx0" brushRef="#br0" timeOffset="121332.59">11981 9499 3679 0,'-3'-3'320'0,"-1"-1"-320"16,1-2 0-16,3 6 0 0,0 0 8016 0,0 0 1536 15,5-4 304-15,1 0 64 0,3-1-7168 0,5 2-1424 16,6 0-304-16,2 0-48 0,2 1-352 0,4 1-80 15,1 0-16-15,4-1 0 0,5-1-304 0,0-1-64 16,1 1-16-16,0 0 0 0,1-2-144 0,-3 1 0 16,1-1 0-16,-3 1 0 15,-3 0-1952-15,-2-1-320 0,-1 1-64 0</inkml:trace>
  <inkml:trace contextRef="#ctx0" brushRef="#br0" timeOffset="122135.84">6380 8202 27871 0,'-6'-12'1232'0,"4"7"256"15,0 0-1184-15,0-1-304 0,-2 1 0 0,0 0 0 16,-2 2 800-16,1 3 96 0,-2 0 32 0,0 3 0 0,-2 3-96 0,-2 3 0 16,-3 3-16-16,-2 4 0 15,1 4-480-15,-1 5-80 0,1 5-32 0,-2 4 0 16,3 6-224-16,0 0 0 0,0 4 128 0,1 0-128 0,4 1 0 0,3-2 0 16,3-2 0-16,3-1 0 0,3-3 0 0,3-3 0 15,1-4 0-15,2-3 0 0,2-4 192 16,2-3 0-16,2-4 0 0,1-3 0 0,3-4 384 0,3-4 80 0,0-3 16 15,3-3 0-15,1-1-112 0,2-5-32 16,-1-1 0-16,2-4 0 0,0-4-256 0,-2-4-48 16,-2-4-16-16,0-2 0 0,-3-4-32 0,-3-3-16 15,-1-4 0-15,-5-2 0 0,-3 1 0 0,-3 0 0 0,-4-1 0 0,-2-1 0 16,-3 0-160-16,-4 3 0 16,-3 3 0-16,-5 3 0 0,-2 4 0 0,-4 4 128 31,0 2-128-31,-2 3 128 0,-1 4-128 0,0 3 0 0,-2 4 0 0,1 4 0 0,-2 3 0 0,2 3-144 15,1 3 144-15,1 0-208 0,2 4 64 0,3 3 16 0,0 3 0 16,4 1 0-16,3 2 128 0,3 1-128 0,3-1 128 0,4-1-128 16,0 0 128-16,2 1 0 0,4-2-144 0,2 1 144 15,3-2 0-15,2 1 0 0,-1-3 0 0,3 0 0 16,0 0 144-16,4-3-144 0,0 0 160 0,2-2-160 16,1-1 128-16,1-1-128 0,1-1 0 0,2 0 144 15,2-2-752 1,-1 1-160-16,2-2-16 0,1-1-11056 0,-3-1-2224 0</inkml:trace>
  <inkml:trace contextRef="#ctx0" brushRef="#br0" timeOffset="122547.88">6855 8755 28559 0,'0'0'2544'0,"-1"8"-2032"15,-1 2-512-15,-1 2 0 0,2 3 496 0,-1 2 0 16,-2 1 0-16,-1 3 0 0,0 1 368 0,-1 1 80 0,1 1 16 0,-1 2 0 15,1-1-448 1,-1-1-96-16,1-1-16 0,0-1 0 0,1 0-240 0,1-3-160 16,-1-2 192-16,2-2-192 0,0-2 208 0,1-3-64 31,0-2-16-31,1-8 0 0,0 0 112 0,0 0 16 0,0 0 0 0,0 0 0 16,0 0 192-16,3-8 32 0,2-3 16 0,1-4 0 15,2-6-208-15,1-3-32 0,-1-3-16 0,2 0 0 16,0-3-240-16,1 0 0 0,0-2 0 0,-1 2 0 15,-1 0 0-15,-1 2 0 0,-1 2 128 0,0 4-128 0,0 3 448 0,-1 5 32 16,0 2 16-16,0 3 0 0,1 4-64 0,-2 1-16 16,-5 4 0-16,7 2 0 0,0 3-272 0,-1 3-144 15,1 3 160-15,-1 2-160 0,0 2 144 0,-1 3-144 16,1-1 128-16,0 3-128 0,-1 2 128 0,-1 0-128 16,0 1 0-16,-1 1 128 0,0 1-128 0,0-2 0 15,1-1 0-15,0-1 0 0,1-2 0 0,-1-1 0 16,0-3 0-16,2-1 0 0,-1-2-160 0,1-1-112 0,-1-2-32 0,0-3 0 31,-2-1-1408-31,-3-5-272 0,0 0-64 0,0 0-9360 16,0 0-1872-16</inkml:trace>
  <inkml:trace contextRef="#ctx0" brushRef="#br0" timeOffset="122690.14">6871 9050 12895 0,'-23'-2'576'0,"12"0"112"0,-1 0-560 0,0 1-128 15,0 0 0-15,2-1 0 0,1 0 5696 0,3 1 1088 0,6 1 240 0,0 0 32 16,0 0-4848-16,0 0-976 15,0 0-192-15,7-4-32 0,6 2-560 0,4-2-128 0,5-2 0 0,5 0-16 16,2-2-304-16,4 0 128 0,2 0-128 0,1 1 0 31,-1-1-1968-31,0-1-496 0</inkml:trace>
  <inkml:trace contextRef="#ctx0" brushRef="#br0" timeOffset="123554.63">5637 7784 13823 0,'-2'-10'1216'0,"1"-2"-960"0,0-4-256 0,0 1 0 16,1-1 624-16,0 1 80 0,0-1 0 15,2-1 16-15,1 3 624 0,2 1 128 0,-2 0 32 16,1 2 0-16,2 2-224 0,-1 1-64 0,1 1 0 0,-1 2 0 16,1-1-544-16,-1 3-112 0,-5 3-32 15,0 0 0-15,0 0-400 0,7 4-128 0,0 4 0 0,-2 2 0 16,-2 1 0-16,1 4 0 0,-1 5 0 0,-1 13 0 0,-1 1 0 0,1 3 0 16,0 0 0-16,1 5 0 0,-2 3 0 0,0 4 0 15,0 3 128-15,0 7-128 0,0 6 0 0,0 5 160 16,1 1-160-16,0 6 128 0,0 3 32 0,0 4 0 15,1 3 0-15,1 0 0 0,0 1-160 0,1 1 160 16,-2 2-160-16,2-2 160 0,1-2-160 0,0-1 160 16,2-1-160-16,0-1 160 0,0 1 80 0,0-3 16 15,2-3 0-15,-1 0 0 0,0-1-48 0,-1-1 0 16,-1-3 0-16,2-2 0 0,0-3-16 0,0-3 0 16,-2-3 0-16,0-3 0 0,-2-5-16 0,0-5-16 15,-1-4 0-15,0-5 0 0,0-4-32 0,-2-5 0 16,0-5 0-16,-1-4 0 0,1-5-128 0,-1-3 0 0,-1-4 144 0,0-11-144 31,0 0-736-31,0 0-224 0,0 0-32 0,8-16-12768 0</inkml:trace>
  <inkml:trace contextRef="#ctx0" brushRef="#br0" timeOffset="124408.04">5584 7656 15663 0,'-7'-10'1392'0,"-2"0"-1120"16,-1 3-272-16,3 1 0 0,1-1 0 0,-1 1 0 15,2-1 0-15,0 1 0 0,1-1 0 0,0 2 0 16,0-1 160-16,2 1-160 0,2 5 0 0,-1-5 0 16,0 0-224-16,1 5 80 0,0 0 144 0,0 0 0 0,0-6 0 0,0 6 0 15,4-5 288-15,-4 5 96 16,9-4 0-1,1 4 16-15,1 3-192 0,1-1-32 0,1 0-16 0,4 0 0 0,0 0 48 0,5 2 16 16,4-2 0-16,0-1 0 0,3-2 80 0,-1 0 16 16,5 0 0-16,4 0 0 0,2-1 0 0,5 2 0 0,5 0 0 0,2 0 0 15,3 0 0-15,0-2 16 16,0-3 0-16,2-2 0 0,2-1-96 0,5 3-32 0,3 3 0 0,1-2 0 0,1-2-208 0,3-2 144 16,-6 0-144-16,2 2 128 15,2 3-128-15,4 0 0 0,1-2 0 0,-1-2 128 0,-4 0-128 0,3 1 0 31,-2 2 0-31,7 0 0 0,5-1 0 0,-3-2 0 0,-3 0 0 0,2 0 128 0,2 1 64 0,3 0 16 16,1-4 0-16,-1 0 0 0,-3 0 48 0,3 1 16 16,1 2 0-16,1-1 0 0,0 0-16 0,-1 2-16 0,1-1 0 0,3 0 0 15,3 3-240-15,-1-3 176 16,-6 1-176-16,1 0 160 0,0 1-160 0,0 0 128 0,5 0-128 0,-5-1 128 31,-1 0-128-31,3-1 0 0,4 2 0 0,3-1 0 16,0 0 0-16,2-1 0 0,1 0 0 0,1 0 0 15,1-2 0-15,-1 1 0 0,-4 1 0 0,5 0 0 16,6 0 0-16,-5 3 0 0,-7 1 0 0,1-1 0 16,0-1 0-16,-1-1 0 0,-3 1 0 0,-2 0 0 15,-1 0 368-15,2-1 32 0,5 1 16 0,-2-2 0 16,-5 0-80-16,2-1-16 0,3 4 0 0,3-1 0 16,1-1-32-16,-1 0-16 0,0 2 0 0,3-1 0 15,4-1-128-15,-6 0-16 0,-5 1-128 0,3 1 192 16,5 2-192-16,-5-1 128 0,-5-3-128 0,-2 2 0 0,-4 2 0 0,1-2 128 15,1 1-128-15,-3-1 0 0,-8-2 0 16,0 3 176-16,-5 2-176 0,3-1 160 0,0-2 32 0,-2 0 16 16,-5-2 0-16,-3 3 0 0,-3 1-80 0,-1 2 0 15,0 0-128-15,2 0 192 0,-2 0-192 0,-2-1 0 16,-5-1 0-16,-5 1 0 0,-3 2 128 0,-5 1-128 16,-4 0 0-16,-1 2 0 0,-4 2 0 0,-3-1 0 15,-3 1 0-15,-3-1 0 16,-3 1-816-16,-5-1-144 0,-2 0-48 0,-3-1 0 15,0 1-720-15,-7-5-160 0,0 0-32 0,6 7-8672 0</inkml:trace>
  <inkml:trace contextRef="#ctx0" brushRef="#br0" timeOffset="124790.32">14831 7116 13823 0,'0'0'1216'0,"0"0"-960"0,0 0-256 0,7-3 0 16,-7 3 1536-16,0 0 256 15,4-5 48-15,-4 5 16 0,0 0-400 0,0 0-80 0,0 0-16 0,0 0 0 16,0 0-400-16,0 0-64 0,0 0-32 0,0 0 0 15,3 6-320-15,1 1-64 0,-1 1-16 0,-1 0 0 16,2 3-208-16,0 1-64 0,-1 2 0 0,1 2 0 16,0 0-192-16,1 3 128 0,0 3-128 0,3 16 0 0,-2-2 128 0,0-17-128 15,-5 4 0-15,1 3 0 0,0 2 0 0,0 4 128 16,1 3-128-16,0 4 0 0,-1 2 0 0,0 35 144 16,0-10-144-16,0-5 128 0,-1 0 64 0,-1 0 16 15,-1 2 0-15,1 0 0 0,0-1 96 0,0 2 16 16,1 1 0-16,2 1 0 0,-1 0-16 0,1 2 0 15,3 4 0-15,-2-2 0 0,2-3 0 0,0 1 0 16,2 1 0-16,0 1 0 0,0 3-112 0,-4-34-32 16,0 5 0-16,1 5 0 0,-1 3-32 0,1 5 0 15,-1 2 0-15,1 3 0 0,0-1 0 0,1 51-128 16,1-21 192-16,-3-15-64 0,1-10-128 0,-2-7 160 16,0-4-160-16,1-6 160 0,-2-5-160 0,0-3 128 15,-1-6-128-15,-1-2 128 0,0-2 16 0,0-2 0 0,-2-4 0 0,0-2 0 16,-1-4-144-16,-2-2 0 0,0-1 0 0,-1-2-176 31,0-2-2064-31,-2-1-400 0,-1-1-96 0</inkml:trace>
  <inkml:trace contextRef="#ctx0" brushRef="#br0" timeOffset="126077.27">5852 10560 13823 0,'0'0'1216'0,"-7"-4"-960"0,2-2-256 0,5 6 0 15,-9-4 416-15,2 2 32 0,7 2 16 0,-7-1 0 16,7 1-32-16,0 0-16 15,-8 1 0-15,8-1 0 0,0 0 64 0,0 0 16 0,0 0 0 0,0 0 0 16,0 0-96-16,1 8-16 0,-1-8 0 0,5 7 0 16,-5-7-112-16,10 6-16 0,1-2-16 0,3 0 0 15,1-1 128-15,3-1 16 0,1 0 16 0,3 0 0 16,4-1 144-16,2 0 32 0,5-1 0 0,4-1 0 16,1 0 16-16,1-3 16 0,-1-3 0 0,4 2 0 15,3-1-256-15,2 1-48 0,4 0-16 0,5 2 0 0,0 0-64 0,3-2-16 16,2-1 0-16,-2 0 0 0,1 2-208 0,1 0 0 15,4 1 0-15,3 1-160 0,3 0 160 0,-2 0 0 16,-2-4 0-16,1 3 0 0,5-1 0 0,3 0 0 16,3-1 0-16,0-2-128 0,-1-1 128 0,5 2 128 15,3-1-128-15,1 0 176 0,0 1-16 0,-2-1 0 16,-1 0 0-16,3 0 0 16,3 0 32-16,-1 1 0 0,-2-2 0 0,-1 1 0 0,0 2-64 0,2-1-128 0,1 1 192 15,-3 1-64-15,-5-1-128 0,4 1 160 16,-2-1-160-16,3 2 160 0,-1 0-160 0,-2-1 160 0,-1-1-160 0,1-2 160 15,4 2-160-15,0 0 160 0,-1 2-160 0,0-1 160 16,1-3-160-16,1 1 128 0,1 0-128 0,-1-1 128 16,-4 0 48-16,2 0 0 15,2 2 0-15,0-2 0 0,-2-2 48 0,1 3 16 0,-2 1 0 0,3 1 0 16,2-2 48-16,-3 1 16 0,-5-2 0 0,2 1 0 16,1 0 0-16,0 2 0 0,1-1 0 0,-1 1 0 31,-4-2-112-31,3 3 0 0,1 2-16 0,0-1 0 0,-2-3-176 0,-1 2 160 0,1 1-160 0,3 1 160 31,3 1-160-31,-3 0 0 0,-5-2 0 0,2 1 0 0,-1 2 0 0,-3 0 0 16,3-1 0-16,-3 0 0 0,-3-1 0 0,0 1 128 15,-3 1-128-15,3 0 0 0,3-1 0 0,-3 0 0 16,-4-1 128-16,-2 1-128 0,-2 0 0 0,5 1 0 16,3 0 0-16,-2-1 128 0,-5-2-128 0,-1 1 0 15,0 1 0-15,2 2 0 0,-1 1 128 0,0 0-128 16,-1-3 0-16,-3 2 128 0,-2-1-128 0,-5 2 192 15,-2 2-192-15,-1 2 192 0,-1-1-192 0,-1-2 0 16,0-1 144-16,-7-1-144 0,-6 0 0 0,-2-1 128 16,1 0-128-16,-3 1 0 0,-2 0 0 0,-2 0 144 15,-2 1-144-15,-1-1 0 0,1-1 192 0,-1-1-192 0,-2 0 192 0,-3-1-192 16,0 0 448-16,-4 0-32 0,-2-2 0 0,-3 2 0 16,0 0-80-16,-3 0-16 0,-2-1 0 0,-1 1 0 15,-1 0-128-15,-8 1-16 0,0 0-16 0,7-3 0 16,-7 3-160-16,0 0 160 0,0 0-160 0,0 0 160 15,7-3-160-15,-7 3 0 0,0 0 0 0,0 0 0 16,0 0 0-16,0 0 0 0,0 0 0 0,0 0-176 31,0 0-384-31,0 0-80 0,0 0 0 0,0 0-16 16,-5-6-2640-16,5 6-528 0</inkml:trace>
  <inkml:trace contextRef="#ctx0" brushRef="#br0" timeOffset="131379.99">16213 8422 21183 0,'2'-8'1888'0,"0"-2"-1504"0,0 0-384 0,2-1 0 16,1-1 0-16,-3 1-160 0,2 1 16 0,-2 2 0 15,-2 8 928-15,0 0 192 0,0 0 48 0,0 0 0 0,0 0-208 0,5 9-48 16,0 2 0-16,0 2 0 0,1 2-608 0,-2-6-160 16,2 3 0-16,0 5 0 0,0 6 0 0,0 3 192 15,2 0-192-15,0 0 192 16,-1 1-192-16,8 17 0 0,-3-12 0 0,0-7-176 0,0-7 352 0,-1-5 64 16,0-5 16-16,1-5 0 0,1-5 976 0,5-6 208 15,2-3 32-15,5-9 16 0,4-7-272 0,6-9-64 0,7-5-16 0,5-8 0 16,5-4-592-16,5-3-112 15,6-4-32-15,5-5 0 0,4-5-192 0,-20 19-32 16,4-8-16-16,9-5 0 0,7-3-160 0,2-4 0 16,2-2 0-16,0-1 128 0,-2 1-128 0,-2 4 0 15,0 5 0-15,-6 6 0 0,-6 5 0 0,-5 7-144 0,-7 6 144 0,-8 6-208 32,-5 4-368-32,-7 7-64 0,-4 5 0 0,-5 3-16 15,-5 4-1776-15,-3 6-336 0,-2 3-80 0,-9 2-10720 0</inkml:trace>
  <inkml:trace contextRef="#ctx0" brushRef="#br0" timeOffset="134197.43">2474 11947 22111 0,'-3'-14'976'0,"2"7"208"0,0-1-944 0,1-1-240 16,0-2 0-16,0 2 0 0,0 0 1232 0,0 1 208 15,0 2 32-15,0 0 16 0,0 6-240 0,0 0-48 16,0 0-16-16,0 0 0 0,0 0-736 0,0 0-160 16,2 9-32-16,1 3 0 0,-1 3-256 0,0 2 0 0,0 1 0 0,0 2 0 15,1 2 0-15,0 1 0 16,1 0 128-16,2 1-128 0,-2 1 0 0,2-1 0 16,-1 0 128-16,2-2-128 0,-2-2 0 0,2-1 0 0,0-2 0 15,-1-3 0-15,1-2 192 0,0-2-64 0,1-2 0 0,0-3-128 0,1-2 432 0,-1 0-32 16,0-3 0-16,2-3 0 0,1-2 80 0,-1-4 16 15,0-4 0-15,1-1 0 0,2-4-112 0,-2-3-32 16,2-5 0-16,0-3 0 0,0-1-144 0,-2 0-16 16,-2-2-16-16,0 1 0 0,-2 1-176 0,-3 3 0 15,-2-1 0-15,0 7 128 0,-4 4 96 0,-1 4 16 16,-2 3 0-16,-2 4 0 0,-2 4 128 0,-1 3 16 16,-2 5 16-16,-1 2 0 15,0 4-400-15,1 2 0 0,0 0-144 0,1 1 144 0,2 3-128 0,2-2 128 16,3 0 0-16,3-2 0 0,2-1-144 0,1-1 144 15,2-1 0-15,3-2-144 0,2-1 144 0,4-1 0 16,0-3 0-16,5-1 0 0,-1-2 0 0,5-1 0 16,4-2-144-16,2-2 144 15,3-3-2976-15,2-3-528 0</inkml:trace>
  <inkml:trace contextRef="#ctx0" brushRef="#br0" timeOffset="134716.04">3625 11922 15663 0,'3'-18'688'0,"-1"11"144"0,1-3-656 0,1-1-176 16,1 0 0-16,-1 1 0 0,0-2 1920 0,-1 2 336 0,-1 1 80 15,1 2 16-15,0 1-400 0,-1 1-80 16,-2 5-16-16,0 0 0 0,0 0-768 0,0 0-144 16,0 0-48-16,2 9 0 0,-1 3-704 0,-1 4-192 0,0 1 0 0,-1 3 0 15,-1 1 192-15,0 4 0 16,-4 1 0-16,2 0 0 0,-1 2-192 0,2-1 128 16,0-1-128-16,0-1 128 15,3-3-128-15,2-3 0 0,0-1 0 0,2-3 0 0,1-1 448 0,0-3 48 0,2-3 16 0,0-1 0 0,2-3 192 0,2 0 32 16,1-3 16-16,4-1 0 0,-1-1-240 15,0-1-32-15,1-2-16 0,0 1 0 0,2-1-256 0,-2 0-48 16,0 1-16-16,-1 2 0 0,0-1-144 0,-2 1 0 16,-1-1 0-16,0 2 0 31,-1 0-1408-31,0 2-224 0,-1 0-32 0,0 0-9664 0,-1 0-1920 0</inkml:trace>
  <inkml:trace contextRef="#ctx0" brushRef="#br0" timeOffset="134984.72">4204 11909 30399 0,'-8'-17'2704'0,"6"12"-2160"16,0-2-544-16,0 1 0 0,-1 1 784 0,2 2 48 0,-3 0 16 0,0 1 0 15,-1 2 144-15,0 4 32 16,-1 2 0-16,0 4 0 0,-1 2-736 0,-1 5-144 15,-1 0-16-15,0 7-128 0,-2 2 208 0,-2 5-64 0,0 3-16 0,0 4 0 16,-1 5-128-16,-1 2 0 0,1 3 0 0,0-2 0 16,1-1 0-16,1-2 0 0,-2-2 144 0,4-3-144 15,1-2 0-15,0 0 0 0,0-6 0 0,2-1-128 32,1-3-432-32,0-3-80 0,2-2 0 0,1-3-10224 0,0-4-2032 0</inkml:trace>
  <inkml:trace contextRef="#ctx0" brushRef="#br0" timeOffset="135270.4">4272 12338 36287 0,'-1'-12'1600'0,"2"7"336"0,0 1-1552 0,3-1-384 16,0 1 0-16,1 2 0 0,1 0 448 0,1 2 16 16,-1 2 0-16,1 2 0 0,-1 2-144 0,0 3-48 15,-1 2 0-15,-1 2 0 0,-2 1-272 0,-2 3 0 16,-2 1 0-16,-3 2 0 0,0 1 0 0,-3 0 0 15,-3 0 0-15,0 0 0 0,2 0 0 0,-2-2 0 16,1-2 0-16,2-3 0 0,-1-1 0 0,2-1 192 16,2-2-64-16,0-2-128 0,3-1 704 0,2-7 16 15,0 0 16-15,0 0 0 0,7 6-288 0,1-1-48 0,3-3-16 0,3-1 0 16,3-2-192-16,3 0-64 16,1-1 0-16,1-2 0 0,1 1-128 0,-1 0 0 15,2-1 0-15,0 1 0 16,0 0-1792-16,-1 1-272 0,-1-2-64 0,-1 0-15136 0</inkml:trace>
  <inkml:trace contextRef="#ctx0" brushRef="#br0" timeOffset="135583.73">4866 11758 32943 0,'-5'-22'1456'0,"4"13"304"0,-1 0-1408 0,1 0-352 15,1-1 0-15,0 0 0 0,0 1 576 0,0 0 64 16,0 1 0-16,1 3 0 0,-1 1 384 0,0 4 64 16,0 0 32-16,6-3 0 15,-6 3-176-15,8 4-48 0,-1 1 0 0,2 4 0 0,0 3-896 0,1 5-176 16,1 2-32-16,-1 7-16 0,-1 3 224 0,-1 5 0 16,-1 5 0-16,-2 5 160 15,-2 7-16-15,-3 2 0 0,-3 4 0 0,0 3 0 0,-1 1-144 0,-3-1 192 0,-3-1-192 0,-1 1 192 16,0-1-64-16,-2-3-128 0,-1-3 192 0,-2-2-64 15,0-2-128-15,-4-3 0 0,-3 0 0 0,-3-4 0 32,-4-3-448-32,-1-3-192 0,-2-2-16 0,-1-1-16 15,-1 0-1632-15,-2-2-320 0,0-3-64 0,2-3-12752 0</inkml:trace>
  <inkml:trace contextRef="#ctx0" brushRef="#br0" timeOffset="135929.43">3273 11670 19343 0,'-16'-15'848'0,"9"9"192"0,-2 1-832 0,2 0-208 16,0 2 0-16,-1 2 0 0,1 1 2752 0,-1 2 512 16,0 4 112-16,0 3 16 0,-1 5-2176 0,-1 3-416 15,-1 7-96-15,0 6 0 0,1 5-32 0,-1 7 0 16,-1 7 0-16,-6 34 0 0,5-1-112 0,4 0-32 0,4 2 0 0,3-1 0 16,2-4-336-16,4 0-192 15,6-2 192-15,2-4-192 0,-1-5 144 0,3-3-144 16,3-4 0-16,1-5 144 0,3-2-144 0,2-5 0 0,1-4 0 0,3-3 0 31,3-3-448-31,4-6 0 0,2-5-16 0,2-6-10736 0,0-5-2160 16</inkml:trace>
  <inkml:trace contextRef="#ctx0" brushRef="#br0" timeOffset="136713.72">5634 12190 24879 0,'0'0'2208'0,"0"0"-1760"16,-2-4-448-16,2 4 0 0,0 0 1792 0,1-6 288 15,-1 6 48-15,3-4 16 0,2 1-1168 0,0-1-224 16,3 1-48-16,2 1-16 0,3 0-224 0,-1 0-32 15,2-1-16-15,3 1 0 0,-1 0-240 0,3 1-48 16,1 0-128-16,0 0 192 0,-1 0-192 0,0 1-288 16,0 0 64-16,-1 0 16 15,0 1-2896-15,-3 0-576 0</inkml:trace>
  <inkml:trace contextRef="#ctx0" brushRef="#br0" timeOffset="136862.84">5661 12384 34095 0,'0'0'3024'0,"0"0"-2416"0,-4-1-480 0,4 1-128 16,0 0 656-16,0 0 112 0,0 0 32 0,0 0 0 16,0 0-288-16,0 0-48 15,6 4-16-15,2 0 0 0,2-1-208 0,2 0-48 0,3-1-16 0,-1-1 0 16,2-1-176-16,3-1 128 0,2 0-128 0,2 0 128 16,1-1-128-16,1 0-192 0,0-2 32 0,0 0-11440 15,0 1-2288-15</inkml:trace>
  <inkml:trace contextRef="#ctx0" brushRef="#br0" timeOffset="143094.07">7253 11908 10943 0,'0'0'480'0,"1"-7"96"0,-1 0-448 0,1 1-128 0,2-2 0 0,-1 0 0 16,0 1 1632-16,1-2 304 16,-3 0 64-16,2-1 16 0,1-1-288 0,-1 1-64 0,-1 2-16 0,0-1 0 15,0 1-304-15,-1 3-64 0,-2-1-16 0,1 3 0 16,1 3-432-16,-5 0-64 0,0 2-32 0,-3 2 0 15,-1 4-352-15,-3 6-80 0,0 5-16 0,0 3 0 16,-2 1-80-16,1 2-16 0,3 3 0 0,0-1 0 16,2 0-192-16,2-1 176 0,0-2-176 0,3 1 160 15,2-2-160-15,2-1 0 0,1-1 0 0,2-3 0 0,3 0 0 0,3-3 128 16,0-3-128-16,2-2 128 0,2-2 208 0,0-2 48 16,4-4 0-16,1-2 0 0,-1-2 80 0,2-4 32 15,0-2 0-15,1-3 0 0,1-1-128 0,-1-3-32 16,-1-5 0-16,-2-2 0 0,1-3-48 0,-1-4-16 15,-2-2 0-15,-2-4 0 0,-1-2-64 0,-4-1-16 32,-2 0 0-32,-3 2 0 0,-2 0-192 0,-5 3 176 0,-1 1-176 0,-4 6 160 0,-4 3 96 0,-1 4 0 15,-1 4 16-15,-3 4 0 0,-2 2-112 0,0 5-32 16,-2 1 0-16,0 8 0 0,0 4-128 0,0 3 0 16,0 4 0-16,1 3-176 0,2 2 176 0,2 2-208 0,3 0 80 0,3 1 128 15,2 0-176-15,4 1 176 16,2-3-128-16,2 0 128 0,3-3 0 0,4 2 0 15,2-2 0-15,0-2-128 0,4-3 128 0,0-1 0 0,1 0 0 0,0-2 0 16,3-1 0-16,2 0-160 0,1-2 160 0,2-2-160 31,2 0-1872-15,-1-1-368-16,2 0-80 0,-1-1-12864 0</inkml:trace>
  <inkml:trace contextRef="#ctx0" brushRef="#br0" timeOffset="143456.15">7736 12143 30287 0,'0'0'1344'0,"-3"6"272"0,-2 0-1296 0,1 4-320 15,-2 2 0-15,0 2 0 0,-2 3 464 0,0 2 32 16,1 0 0-16,-1 3 0 0,0 2 32 0,2-2 16 16,-3 0 0-16,1 1 0 0,1-2-288 0,0-2-48 15,1-1-16-15,2-2 0 0,2-1-192 0,-1-3 144 16,0-1-144-16,1-3 128 0,2-8 32 0,0 0 0 15,0 0 0-15,0 0 0 0,0 0 144 0,3-7 16 0,2-3 16 0,0-3 0 16,2-3-64-16,1-3-16 0,0-3 0 0,2-4 0 16,0 0-128-16,1 0-128 0,0-1 144 15,-1 3-144-15,-1 0 128 0,-1 4-128 0,-2 3 0 0,1 5 144 16,-2 2 224-16,0 4 32 0,-1 3 16 16,-4 3 0-16,0 0-144 0,2 7-16 0,-1 6-16 0,-1 2 0 15,0 1-240-15,-1 3 144 0,0 3-144 0,0 1 128 16,-1 0-128-16,0 1 0 0,1 1 0 0,0-1 128 15,1-1-128-15,1-1 0 0,0-1 0 0,0-3 0 16,0 0 0-16,1-3 0 0,0-2 0 0,2-2 0 16,-1-3-320-16,0-1-128 15,1-2-48-15,-4-5 0 0,0 0-2032 0,6-2-416 0,1-3-64 0,-2-3-11328 0</inkml:trace>
  <inkml:trace contextRef="#ctx0" brushRef="#br0" timeOffset="143597.2">7699 12375 15663 0,'-17'-1'1392'0,"9"1"-1120"16,0 1-272-16,-1-1 0 0,0 0 2912 0,1 1 528 15,2 0 96-15,6-1 32 0,0 0-1776 0,0 0-368 16,0 0-64-16,0 0-16 0,0 0-768 0,5 4-144 16,3-2-48-16,3-1 0 0,3 0-144 0,4-1-48 15,2 1 0-15,3-2 0 16,2 0-960-16,3-1-192 0,1 0-32 0</inkml:trace>
  <inkml:trace contextRef="#ctx0" brushRef="#br0" timeOffset="144115.87">8748 11660 5519 0,'6'-14'496'0,"-4"7"-496"15,0-2 0-15,1 1 0 0,1-1 4608 0,1 0 816 16,2 1 160-16,-2 2 48 0,-3-1-3120 0,-2 7-608 16,0 0-128-16,0 0-32 0,0 0-592 0,0 0-112 0,0 0-16 0,-2 8-16 15,-1 3-688-15,-2 3-128 0,1 4-16 0,-1 2-16 16,-2 0 32-16,0 5 0 16,0 0 0-16,0 0 0 0,0 1-48 0,2-1 0 15,1 0 0-15,2-1 0 0,0-3 48 0,2-2 0 16,0-4 0-16,2 0 0 0,1-3 336 0,1-1 80 0,2-4 16 0,0 0 0 15,3-3 0-15,1 0 0 0,3-1 0 0,0-1 0 16,3-2-336-16,0-1-64 0,2-1-16 0,0 1 0 16,0-2-208-16,1-1 144 0,-1 1-144 0,0 1 128 15,-3 0-416-15,2 0-96 0,1 1 0 0,-3 1-16 16,-2 3-1680-16,-1 0-336 0,-1 1-64 0,-2 2-13776 16</inkml:trace>
  <inkml:trace contextRef="#ctx0" brushRef="#br0" timeOffset="144304">8674 12221 22111 0,'-14'-2'976'0,"7"2"208"0,0 1-944 0,-1-1-240 15,1 0 0-15,7 0 0 0,0 0 3392 0,0 0 624 16,0 0 128-16,0 0 16 0,0 0-2560 0,7 4-528 16,3 0-112-16,3-1 0 0,4-1-480 0,5 0-96 15,4 0 0-15,4-2-16 0,2-3-368 0,1 1 128 16,0-1-128-16,0-2 0 0,0 0 0 0,-1 1-288 15,-2 0 48-15,-3 2 16 16,-2 1-2208-16,-2 2-432 0,-3 1-80 0,-2 2-12384 0</inkml:trace>
  <inkml:trace contextRef="#ctx0" brushRef="#br0" timeOffset="144573.97">8925 12481 31551 0,'-9'-6'1408'0,"9"6"272"0,-4-5-1344 0,1-2-336 0,0 1 0 0,2-1 0 16,1 0 1264-16,1 0 176 0,2-1 32 0,0 1 16 0,2 1-464 0,2-1-112 15,2 2-16-15,2 0 0 16,0 3-448-16,2 0-80 0,1 0-32 0,0 1 0 16,-3 3-336-16,-2 2 144 0,0 3-144 0,-2 2 0 0,-2 2 0 0,-1 0 0 15,-3 1 0-15,-2 1 0 0,-2 1 0 0,-2 3 0 16,-3 0 0-16,2 1 0 0,-3-2 0 0,1 0 0 16,0-3 128-16,2-1-128 0,0-1 160 0,2 0-32 15,1-1 0-15,2-1 0 0,2-3 224 0,-1-6 32 16,5 7 16-16,4-3 0 0,2 0-192 0,3-2-32 0,2-1-16 0,1-2 0 31,5-2-160-31,4-1 0 0,1 0 0 0,4-2 0 16,1 0-1664-16,2-1-256 0,0-1-48 0,-1 0-15568 0</inkml:trace>
  <inkml:trace contextRef="#ctx0" brushRef="#br0" timeOffset="144904.81">9489 11496 21183 0,'0'-12'1888'0,"2"-2"-1504"15,0-3-384-15,1 2 0 0,1 1 2000 0,1 2 336 16,-1 1 64 0,2 1 16-16,-1 1-512 0,1 2-112 0,-1 3 0 0,2 2-16 0,-1 2-592 0,2 3-112 31,0 2-32-31,1 5 0 0,1 4-400 0,-1 3-96 15,2 4-16-15,2 4 0 0,-1 4-192 0,-1 4-32 16,1 3-16-16,0 6 0 0,-2 5-160 0,0 5-128 16,-4 4 144-16,1 4-144 0,-5 2 144 0,-1 4-144 0,-2 2 128 0,-1 0-128 15,-1-4 144-15,-3-1-144 0,-2-5 160 0,0-4-160 16,-3-3 144-16,0-5-144 16,-2-4 128-16,0-4-128 0,-2-1 0 0,-2-4 0 15,-1-5 0-15,-2 0 0 16,-2-4-496-16,-1-2-16 0,0-2-16 0,-2-3 0 15,0 1-1616-15,-1-4-320 0,-2-3-64 0,0-3-13568 0</inkml:trace>
  <inkml:trace contextRef="#ctx0" brushRef="#br0" timeOffset="145204.03">8525 11496 30463 0,'-11'-12'1344'0,"5"8"288"0,0-2-1312 15,-1 2-320-15,-1 1 0 0,0 0 0 0,-1 3 864 0,-2 3 96 16,-2 1 32-16,-2 5 0 0,1 3-288 0,-1 4-64 16,-1 5-16-16,2 6 0 0,-2 5-240 0,2 6-32 15,0 7-16-15,1 7 0 0,2 6-32 0,2 6-16 16,1 4 0-16,3 3 0 0,2 2-288 0,5 1 128 0,1 0-128 0,3-1 0 15,4-3 128-15,4-3-128 16,1-2 0-16,5 1 0 0,2-5 0 0,1-5-224 16,3-4 32-16,11 12 16 15,-1-15-1344-15,2-9-272 0,2-9-48 0,5-8-13248 0</inkml:trace>
  <inkml:trace contextRef="#ctx0" brushRef="#br0" timeOffset="145596.78">10241 11577 29375 0,'-2'-11'1296'0,"2"11"272"0,2-6-1248 0,-1 1-320 16,-1-1 0-16,0 6 0 0,0 0 1632 0,0 0 272 15,0 0 48-15,0 0 16 0,0 0-672 0,0 0-128 16,-3 8-16-16,-1 3-16 0,1 2-608 0,1 3-112 15,1 2-32-15,1 3 0 0,0 3-128 0,0 1-48 16,1 2 0-16,0 0 0 0,1 1-208 0,0 0 0 16,0 1 128-16,2-1-128 0,-3-1 0 0,2-2 0 15,-1 1 0-15,-1-4 0 16,1-1-1168-16,-1-3-288 0,-1-2-48 0,0-4-10272 16,0-2-2048-16</inkml:trace>
  <inkml:trace contextRef="#ctx0" brushRef="#br0" timeOffset="145738.41">10012 11916 36047 0,'0'0'1600'0,"0"0"320"0,1-5-1536 0,2-2-384 16,2 2 0-16,2-1 0 0,4 1 384 0,3-1 0 15,5 1 0-15,5-1 0 0,3 1 32 0,3-1 0 16,2 2 0-16,1-2 0 0,-1 2-416 0,1 0 0 16,0-2 0-16,2 2-11472 15,1 0-2352-15</inkml:trace>
  <inkml:trace contextRef="#ctx0" brushRef="#br0" timeOffset="146083.57">12081 11490 11055 0,'-6'-5'976'0,"-3"-1"-784"15,-1-4-192-15,1 0 0 0,-1 1 3232 0,6-1 608 16,4 0 112-16,-2 1 16 0,-4 2-1152 0,1 0-224 0,-1 1-48 0,1 1-16 0,-1 0-688 0,2 2-144 16,4 3-32-16,0 0 0 0,0 0-880 0,-5 6-176 15,2 2-32-15,1 4-16 0,0 3-304 0,-1 3-48 16,1 0-16-16,1 3 0 0,0 4-192 0,1 0 144 15,-1 1-144-15,0 1 128 0,-1 2-128 16,-1 2 160-16,2 1-160 0,0-1 160 16,1-1-560-16,-1-1-112 15,0 0-32-15,0-2 0 0,0 0-1920 0,0-4-384 0,-2-1-80 0</inkml:trace>
  <inkml:trace contextRef="#ctx0" brushRef="#br0" timeOffset="146289.31">11615 12097 30399 0,'-8'-1'2704'0,"1"-1"-2160"16,2-1-544-16,5 3 0 0,0 0 1408 0,0 0 160 0,0 0 32 0,0 0 16 15,8-2-528-15,4 1-96 16,4 0-32-16,6 0 0 16,6-2-176-16,6-1-32 0,5 1-16 0,8 0 0 0,5-1-288 0,6 1-64 15,1-2-16-15,2 0 0 0,0 1-240 0,2 0-128 16,0 2 160-16,-2 1-160 0,-1 1 0 0,-4 0 128 0,-6 1-128 0,-4 1 0 31,-5 2-1072-31,-5 1-256 0,-5 2-48 0,-5 2-10832 0,-6 1-2160 0</inkml:trace>
  <inkml:trace contextRef="#ctx0" brushRef="#br0" timeOffset="146604.74">11818 12521 36399 0,'-12'-12'1600'0,"9"8"352"0,0-2-1568 0,0 1-384 0,3 5 0 0,0-6 0 0,0 6 368 0,0 0-16 16,0 0 0-16,0 0 0 0,4-4 240 0,-4 4 48 15,0 0 16-15,0 0 0 0,4 7-384 0,-1 3-80 0,0 4 0 0,-2 1-16 32,-1 3-32-32,-1 2 0 0,-2 2 0 0,1 2 0 0,0 0 16 0,-1 1 0 15,-1 3 0-15,1-1 0 0,2-1-32 0,-1-1-128 16,4-2 192-16,-1 0-64 0,3-2 16 0,2 0 0 0,1-5 0 0,1 0 0 31,3-3 208-31,3-2 32 0,0-2 16 0,3-3 0 0,3-1-80 0,3-3-32 16,3-1 0-16,2-3 0 0,2-2-128 0,1-3-32 15,-3-2 0-15,-1 0 0 16,-1-3-448-16,-1 1-80 0,-3 0-32 0,-1 0 0 16,-2 0-624-16,-2 0-128 0,-3-1-32 0,-2 1 0 0,-2-1-1792 0,-2 0-384 0,-4 0-64 0</inkml:trace>
  <inkml:trace contextRef="#ctx0" brushRef="#br0" timeOffset="146829.79">11819 12470 35711 0,'-8'-12'1584'0,"5"6"320"0,2 0-1520 0,1 0-384 16,0 6 0-16,5-5 0 0,1-1 608 0,3 2 48 16,1 0 16-16,2 2 0 0,3-1-144 0,5 1-16 15,3-1-16-15,2 1 0 0,1-1-96 0,0 2-16 16,2-2 0-16,-3-1 0 0,-1 1-384 0,-4 2 128 0,0 0-128 0,-2 0 0 31,-3 1-1344-31,-2 1-368 0,-1 1-64 0,-4 2-16 16,-3 2-1264-16,-2 2-256 0</inkml:trace>
  <inkml:trace contextRef="#ctx0" brushRef="#br0" timeOffset="146982.15">11826 12648 33455 0,'-11'-2'1472'0,"11"2"320"0,0 0-1424 0,0 0-368 0,0 0 0 0,0 0 0 0,0 0 960 0,0 0 128 0,8 1 32 0,2 0 0 31,4 1-416-31,3-2-64 0,4-1-32 0,5-1 0 16,1-1-224-16,3-1-64 0,1 0 0 0,1-1 0 15,-1 0-320-15,1-1 0 0,-1 0 0 0,1 0 0 16,-1 2-2080-16,0-2-384 0,-2 0-80 0,0-1-12992 16</inkml:trace>
  <inkml:trace contextRef="#ctx0" brushRef="#br0" timeOffset="147155.01">12588 12471 6447 0,'-1'-12'272'0,"1"7"80"0,0 0-352 0,-2-1 0 16,4 1 0-16,-2-1 0 0,0 1 7360 0,0 5 1408 16,0 0 288-16,0 0 48 0,0 0-6288 0,0 0-1248 15,0 0-256-15,3 6-48 0,2 3-720 0,-2 3-144 16,0 3-16-16,1 2-16 0,-1 4-192 0,-1 1-48 16,0 1 0-16,0 1 0 0,-2 3-128 0,0-1 0 0,0 1 0 0,0 0 0 15,-2 2 0-15,1-2-272 0,0 0 64 0,0-2 16 31,-1 0-1984-31,1-2-384 0,0-3-64 0,0-3-14656 0</inkml:trace>
  <inkml:trace contextRef="#ctx0" brushRef="#br0" timeOffset="147330.54">12491 12553 35007 0,'-4'-6'3120'0,"-1"-3"-2496"0,0 0-496 0,2 0-128 0,2 1 976 0,2 0 176 16,1 0 48-16,4 2 0 15,1-1-560-15,3 0-96 0,4 1-32 0,3 1 0 16,1 1-352-16,0 2-160 0,3 1 128 0,-2 2-128 16,1 1-128-16,-1 1-128 0,0 3 0 0,-2 1-16 15,-2 2-2512-15,-3 2-496 0,-2 0-112 0</inkml:trace>
  <inkml:trace contextRef="#ctx0" brushRef="#br0" timeOffset="147500.71">12342 12926 36863 0,'0'0'3264'0,"0"0"-2608"16,0 0-528-16,0 0-128 0,5-2 1024 0,4 0 160 16,2 0 32-16,5 1 16 0,1-1-448 0,6 2-80 15,4-2-32-15,1 0 0 0,1-1-272 0,3-2-48 16,1 2-16-16,3-2 0 0,0-2-176 0,1 0-32 16,-1 2-128-16,2-2 192 15,2 0-1696-15,0-2-352 0,-1-1-64 0</inkml:trace>
  <inkml:trace contextRef="#ctx0" brushRef="#br0" timeOffset="148194.38">13835 10902 17503 0,'0'0'1552'0,"4"-5"-1232"0,0-1-320 0,0 2 0 0,-2-3 1696 0,0 1 288 16,-1 0 48-16,-1 1 16 0,-3 0-576 0,0 0-128 0,-4 0 0 0,-2 1-16 16,-2 0-368-16,-2 0-80 0,-4 1-16 0,-1 1 0 15,-2 1-384-15,-1 2-80 16,-1 1-16-16,0 1 0 0,-1 2-384 0,0-1 128 16,0 2-128-16,0 1 0 0,1 0 272 0,1-1-16 15,1 1-16-15,1 1 0 0,2-1 288 0,1 1 64 0,-1 1 16 0,3-1 0 16,0-1-144-16,2 1-16 0,0-1-16 0,2 0 0 15,2 1-80-15,3 0-16 0,3 1 0 0,-1-1 0 16,2 3-80-16,1-1-32 0,3 1 0 0,0 1 0 16,0 0-32-16,2 2 0 0,1 0 0 0,1 2 0 15,-1 2 64-15,2 1 16 0,0 1 0 0,-1 2 0 0,1 2 0 16,0 3 0-16,-2 4 0 0,2 3 0 16,-1 1-96-16,-1 4-32 0,0 2 0 0,0 21 0 0,-1-2-144 0,-2 0 128 15,-1 3-128-15,-2-2 128 16,0 1-128-16,-2 1 128 0,0-1-128 0,0 4 128 0,-2-1-128 0,2 0 0 15,-1-1 0-15,1 2 128 16,0-2-128-16,2 0 0 0,0-2 0 0,0 0 0 0,-2-2 144 0,2-2-144 16,2-2 160-16,-1-5-160 0,0-1 208 0,0-2-48 0,1-3-16 0,-2-2 0 15,0-3 48-15,1-2 16 16,0-1 0-16,1-2 0 0,1-3 96 0,0-5 16 16,0-4 0-16,2-2 0 0,-1-3-128 0,3-2-32 15,-1-2 0-15,2-3 0 0,1-3-32 0,1-2-128 16,2-3 192-16,1-1-64 0,0-3-128 0,3-2-144 15,2-1 144-15,2-3-208 16,1-3-368-16,1-2-80 0,4-1-16 0,2 0 0 16,4-2-1296-16,4-2-256 0,3-5-48 0,-2-2-15696 0</inkml:trace>
  <inkml:trace contextRef="#ctx0" brushRef="#br0" timeOffset="148832.94">14182 11472 23039 0,'-11'0'2048'0,"6"0"-1648"31,-1-1-400-31,0 1 0 0,1 0 1632 0,2 0 240 0,-2 0 48 0,5 0 16 0,0 0-32 0,0 0-16 16,0 0 0-16,0 0 0 0,7 2-864 0,4 1-160 31,3-1-32-31,3-1-16 0,3 0-48 0,3-1 0 0,2-1 0 0,0 2 0 0,0-2-320 0,-1 0-64 16,-1-2 0-16,-1 2-16 0,-2 0-240 0,-2 2-128 15,-1-1 128-15,-3 0-128 0,-4 0-240 0,-1 0-112 0,-1 0-32 0,-8 0 0 32,0 0-1824-32,0 0-368 0,0 0-80 0,6 4-13648 0</inkml:trace>
  <inkml:trace contextRef="#ctx0" brushRef="#br0" timeOffset="149394.49">14847 11161 29487 0,'4'-13'2624'0,"-2"7"-2112"0,0 1-512 0,1-1 0 0,-3 1 1024 0,1 0 80 16,-1 5 32-16,0 0 0 0,0 0 208 0,0 0 32 31,0 0 16-31,-6 7 0 0,1 2-864 0,-2 3-160 16,2 2-48-16,-3 2 0 0,0 4-80 0,0 3-32 16,1 3 0-16,0 0 0 0,2 2-64 0,-1-2-16 15,2-1 0-15,0-1 0 0,2 0 0 0,2-4 0 16,1-2 0-16,0-1 0 0,-1-5 144 0,2-2 32 0,0-3 0 0,-2-7 0 15,4 5 80-15,-4-5 32 16,7-1 0-16,-1-4 0 0,1-3-32 0,0-3 0 16,-1-5 0-16,1-4 0 0,-2-3-112 0,3-3-16 15,2-5-16-15,0-3 0 0,0-1-240 0,-2 0 128 16,1 1-128-16,-1 2 0 0,0 3 0 0,-2 3 0 0,0 4 0 16,-1 5 0-16,0 3 0 0,-1 3 0 0,-2 3 0 0,-2 8 0 15,0 0 0-15,0 0 0 0,0 0 0 0,5 10 0 16,-2 2 0-16,-1 2 0 0,0 3 0 15,-1 4 0-15,1 2 0 0,-1 2 0 0,1 0 0 0,1 3 0 16,2 0 0-16,0 0 0 0,1-2 0 0,1 0 0 16,2-2 0-16,0-2 0 0,0-2 0 0,1-4 0 15,1-2 0-15,0-2 0 0,0-2 176 0,1-2-176 16,0-2 224-16,0-3-64 0,1-2-16 0,1-3 0 0,1-2 48 0,-1-3 0 16,0-5 0-16,2-4 0 0,0-2-32 0,1-4 0 15,-1-4 0-15,1 0 0 0,-4-2-160 0,0 1 128 16,-1 2-128-16,-1 1 128 0,-1 5-128 0,-1 1 0 15,-1 4 0-15,-2 2 0 0,-1 3 0 0,-2 3 0 16,-3 6 0-16,0 0-176 0,0 0 176 0,0 0-192 16,2 7 192-16,-1 3-192 0,1 2 192 0,1 2 0 15,-3 3 0-15,1 0-128 0,1 2 128 0,-1 1 0 16,1 0 0-16,0 1 0 0,1-2 0 0,0 2 0 0,0 1-144 0,3-2 144 31,0-1-672-31,2-2-64 0,1-1-16 0,1-2 0 16,1-2-2320-16,-1-1-448 0,2-2-112 0,3-1-16 0</inkml:trace>
  <inkml:trace contextRef="#ctx0" brushRef="#br0" timeOffset="149648.46">15633 11474 29599 0,'-10'0'1312'0,"10"0"272"0,-5 4-1264 0,-1 0-320 0,1 1 0 0,-1 2 0 16,1 0 1024-16,-1-1 128 0,2 2 48 0,2 1 0 15,0-3-144-15,2 3-32 16,3 0 0-16,1 0 0 0,3-2-304 0,0 1-64 0,3-2-16 0,1-2 0 0,2-1-144 0,3-2-48 15,0-2 0-15,2-2 0 0,0-2 16 0,-2-3 0 16,-1-3 0-16,1-3 0 0,-3-3 192 0,0-1 48 16,-1 0 0-16,-2-2 0 0,-3-1-224 0,-3 1-32 15,0 2-16-15,-3 1 0 0,-2 3-128 0,-3 2-32 16,-1 1 0-16,-3 2 0 0,-1 2-144 0,-2 4-128 16,-1 2 144-16,-1 2-144 0,-1 2 0 0,-2 4 0 15,0 2-176-15,0 3 176 16,1 1-1632-16,1 2-208 0,-1 3-32 0,2 2-11264 15,1 1-2256-15</inkml:trace>
  <inkml:trace contextRef="#ctx0" brushRef="#br0" timeOffset="150169.12">14647 12029 6447 0,'-6'-1'576'0,"-2"-2"-576"0,-1 1 0 0,2 1 0 16,0 0 5568-16,2 1 1024 0,5 0 192 0,0 0 32 16,0 0-4176-16,0 0-832 15,0 0-160-15,0 0-48 0,8 4-736 0,7 0-160 16,4-1-16-16,8 0-16 0,6-1 32 0,2 0 16 15,5-4 0-15,4 0 0 0,4 0-208 0,5 0-64 16,3 1 0-16,3 0 0 0,3-3-224 0,0 1-48 0,-2 0-16 0,1-1 0 16,-1 1-160-16,-1 0 160 0,0 2-160 0,-6-1 160 15,-4-1-160-15,-5 1 128 0,-5 0-128 0,-6 0 128 0,-3 0-128 0,-5 0 0 16,-7 2 144-16,-2 0-144 0,-4-1 0 0,-3 1 128 16,-3 0-128-16,-6 0 0 31,0 0-384-31,0 0-160 0,-2 6-32 0,-2 0 0 0,-3 2-1680 0,-3 2-352 0,-4 2-64 15,-5 2-13632-15</inkml:trace>
  <inkml:trace contextRef="#ctx0" brushRef="#br0" timeOffset="150481.84">15177 12527 31327 0,'-14'-8'2784'0,"9"4"-2224"0,-1-1-560 0,3-1 0 0,-1-2 1424 0,1-1 176 16,1-1 48-16,1 1 0 0,2-1-224 0,3 0-32 0,1-1-16 0,2 2 0 15,3 2-752-15,-2 1-160 16,3 0-16-16,1 3-16 0,1 1-272 0,-1 2-160 0,1 3 192 0,-2 3-192 16,-1 0 0-16,-3 4 0 15,-1 2 0-15,-3 4 0 0,-2 1 0 0,-2 4-144 16,-4 3 144-16,-4 3-128 0,-3 2-16 0,-1 2 0 16,-4-1 0-16,3 0 0 0,-3-2 16 0,3-3 0 0,0-1 0 15,3-6 0-15,1-2 128 0,3-2 0 0,3-3 160 0,3-2-160 16,2-3 512-16,-1-6 16 0,6 5 0 0,5-3 0 15,3-2-16-15,4-2-16 0,3-3 0 0,3-1 0 16,4-2-240-16,2-1-64 0,2-1 0 0,-1 0 0 0,-1 2-192 0,0-1 176 16,-2 0-176-16,1 1 160 31,-3 2-592-31,1-1-112 0,-1 2-32 0,1-1 0 0,-5 1-2944 0,2-1-576 0</inkml:trace>
  <inkml:trace contextRef="#ctx0" brushRef="#br0" timeOffset="150999.73">17312 11050 25279 0,'-3'-16'1120'16,"5"9"224"-16,0-4-1072 0,1 1-272 0,-3-1 0 0,0 1 0 0,0-1 1488 0,-2 2 240 16,0 0 64-16,-1 3 0 0,1 0 0 0,0 3 0 15,2 3 0-15,0 0 0 0,-4 3-1024 0,-1 4-208 16,1 1-48-16,-1 6 0 0,0 1-288 0,-1 3-64 16,0 1-16-16,-1 5 0 0,0 0 112 0,0 2 0 15,-2 3 16-15,1-1 0 0,2 1-48 16,-1 0-16-16,1-1 0 0,1-1 0 0,2-2-80 0,2-3 0 15,0-2-128-15,2-3 192 0,2-2 176 0,2-3 16 16,1-2 16-16,3-3 0 0,2 0 112 0,2-3 32 16,1-2 0-16,4-2 0 0,0-2-176 0,0-1-48 15,2 0 0-15,2-2 0 0,1-1-176 0,-1-1-144 16,-1 2 192-16,0-1-192 0,0 1 0 0,-1 0 0 0,-3 1 0 0,-1 2-192 31,-2 0-1408-31,-1 2-256 0,0 2-64 0,-2 1-16 16,-2 1-1472-16,-2 3-304 0</inkml:trace>
  <inkml:trace contextRef="#ctx0" brushRef="#br0" timeOffset="151219.56">17132 11698 33167 0,'-7'-3'2944'0,"-1"1"-2352"0,1 0-464 0,2 1-128 0,5 1 1328 0,0 0 240 15,0 0 48-15,0 0 16 0,0 0-528 0,0 0-96 16,8 2-32-16,3 0 0 0,4-1-464 0,5 0-112 15,3-1-16-15,4 0 0 0,3-1-48 0,0 0-16 16,3 0 0-16,0 0 0 0,0-1-320 0,-1 2 0 16,-2 1-192-16,-1 1 64 15,-4 0-1392-15,-2 2-272 0,-3 1-48 0,-3 4-10288 16,-3 2-2064-16</inkml:trace>
  <inkml:trace contextRef="#ctx0" brushRef="#br0" timeOffset="151486.19">17308 12004 35935 0,'-3'-6'3200'0,"1"-2"-2560"16,0-1-512-16,1 1-128 0,1 0 320 0,1 0 32 0,0 2 16 0,2 1 0 15,1 0 320-15,1 1 64 0,-5 4 16 0,6-1 0 16,2 1-448-16,0 2-64 0,0 3-32 0,-2 1 0 16,-1 2-224-16,-1 2 0 15,0 2 0-15,-1 1 0 0,-2 1-128 0,-1 0 128 0,-3 0 0 0,0 2 0 16,-1-1 0-16,-1 1 0 15,0 2 0-15,-2 0 0 0,2-3 0 0,0-1 0 0,1 0 0 0,1-2 0 16,0-2 144-16,3-2-16 0,2-2 0 0,-2-6 0 16,7 3 256-16,3-2 32 15,3-2 16-15,2-1 0 0,3-1-192 0,4-2-48 0,1-1 0 0,2-1 0 0,-1 0-192 0,0 1-256 16,1 0 48-16,0 1 16 16,-1-2-1632-16,1 1-320 0,0-2-64 0</inkml:trace>
  <inkml:trace contextRef="#ctx0" brushRef="#br0" timeOffset="151895.22">17965 10869 28559 0,'-1'-12'1264'0,"1"7"272"16,0-4-1232-16,1 2-304 0,0 1 0 0,0-1 0 0,1 2 1968 0,2 0 336 0,-4 5 64 0,5-3 0 16,1 1-880-16,-6 2-176 15,6-1-32-15,1 2-16 0,0 2-624 0,1 4-128 0,-1 4-32 0,2 2 0 16,0 2-272-16,-1 4-48 0,2 4-16 0,-1 4 0 15,-1 3 16-15,-1 4 0 0,-2 5 0 0,-1 5 0 0,1 4 0 0,-3 5 0 16,-2 2 0-16,-1 3 0 0,-1 4-160 0,-2 2 0 16,0 1 0-16,-1 1 0 0,-2 0 0 0,0-3 0 15,-1 0 0-15,1-1 128 0,-2-4-128 0,0-3 160 16,-2-3-160-16,-1-3 160 0,-2-2-160 0,-2-3 128 16,-1-3-128-16,-3-2 128 0,-2-2-128 0,-2-3-272 15,-2-2 64-15,-2 0 16 16,-2-3-576-16,-15 8-96 0,3-6-32 0,4-5 0 15,1-6-2128-15,2-4-432 0,-4-3-96 0</inkml:trace>
  <inkml:trace contextRef="#ctx0" brushRef="#br0" timeOffset="152272.44">16967 11027 11967 0,'-2'-10'1072'0,"-1"-1"-864"15,-3 0-208-15,1 1 0 0,-1 1 4368 0,1 0 832 0,-2 3 176 0,1 0 16 16,-1 3-3392-16,0 2-672 0,0 2-144 0,-3 3-32 16,0 6-384-16,-1 3-64 0,-2 5-32 0,0 4 0 0,-2 5-160 0,2 6-16 15,-3 6-16-15,1 5 0 0,-2 4 48 0,0 6 16 16,3 4 0-16,-5 33 0 0,4-10-288 0,4-3-48 15,3-2-16-15,6-3 0 0,0-4-192 0,4-4 176 16,0-2-176-16,4-4 160 0,1-2-160 0,2-3 128 16,0-2-128-16,3-5 128 0,2-4-128 0,4-2 0 15,1-3 0-15,3-3 128 0,3-2-128 0,2-2-176 16,5-4 48-16,3-4 0 16,5-7-1344-16,2-5-272 0,1-4-48 0,1-6-15328 15</inkml:trace>
  <inkml:trace contextRef="#ctx0" brushRef="#br0" timeOffset="152681.97">18242 10764 32255 0,'-5'-17'2864'0,"3"8"-2288"0,0-2-576 0,2 0 0 0,3-1 704 0,0 0 16 16,2 0 16-16,3 1 0 15,2 2-32-15,3 0 0 0,3 1 0 0,-1 1 0 16,0 2 0-16,2 2-16 0,-3 4 0 0,-1 2 0 0,-2 1-336 15,-1 3-64-15,-2 3-16 0,-2 2 0 16,-3 3-272-16,-3 2 0 0,-2 0 0 0,-3 4 0 0,-1 2 0 0,-3 1 160 16,-1 1-160-16,-2 1 128 0,-2-1-128 0,-1-1 0 15,2 0 144-15,2-4-144 0,-1-2 224 0,2-3-32 16,2-1 0-16,3-4 0 0,3-3 384 0,-1-1 80 0,3-6 16 0,0 0 0 16,6 3-176-16,3-1-48 15,2-1 0-15,3-1 0 0,3-2-208 0,2-1-48 0,0-2-16 0,2 1 0 16,0-1-176-16,0-1 0 15,-1 1 0-15,-1 0 0 16,1 2-1232-16,-1 1-288 0,0-1-48 0,-2 2-11296 0,0 0-2272 0</inkml:trace>
  <inkml:trace contextRef="#ctx0" brushRef="#br0" timeOffset="153153.96">18824 11329 30399 0,'0'0'2704'0,"0"0"-2160"0,0 0-544 0,0 0 0 15,0 0 1568-15,0 0 208 16,0 0 32-16,0 0 16 15,8-2-384-15,3 0-80 0,2-1-16 0,5 1 0 0,0 0-624 0,5-1-128 16,5-2-16-16,2 1-16 16,2 0-176-16,2 0-48 0,1 1 0 0,1 0 0 15,0-1-208-15,-1 1-128 0,-5 0 160 16,-2 1-160-16,-5-1 0 0,-2 1 0 0,-2 1-176 0,-6 0 176 31,-2 0-912-31,-4 0-64 0,-7 1-16 0,0 0 0 16,0 0-1840-16,0 0-368 0,0 0-80 0,0 0-16 0</inkml:trace>
  <inkml:trace contextRef="#ctx0" brushRef="#br0" timeOffset="153894.17">20216 10710 24879 0,'0'0'1088'0,"2"-6"256"0,-1 0-1088 0,0-1-256 0,0 2 0 0,-1 5 0 16,0 0 1792-16,0 0 288 0,-3-4 64 0,3 4 16 16,0 0-768-16,-5 5-160 0,0 1-16 0,1 3-16 0,-2 2-656 0,2 3-128 15,-4 3-32-15,2 2 0 0,1 0 0 0,-1 2-16 16,1 0 0-16,1 0 0 0,2-1-112 0,0-1 0 16,-1 0-16-16,1-1 0 0,1-2-80 0,0-1-16 15,-1-3 0-15,2-1 0 0,0-2 48 0,0-3 0 16,0-6 0-16,0 0 0 0,0 0 48 0,0 0 16 15,0 0 0-15,3-7 0 0,0-4 64 0,1-4 32 16,2-2 0-16,-2-4 0 0,3-6-128 0,1-1-32 16,-1-3 0-16,2-2 0 0,0-1-32 0,0-1-16 15,-1-2 0-15,0 3 0 0,0 0 48 0,-2 3 0 0,0 4 0 0,0 4 0 16,-2 3 64-16,-1 3 0 16,0 4 16-16,1 4 0 0,-1 3-112 0,-3 6-32 0,0 0 0 0,0 0 0 15,6 6-128-15,-1 4 0 16,1 4 0-16,-3 2-176 0,1 3 176 0,2 2 0 15,-1 3-144-15,1 2 144 0,-2 1 0 0,1 1 0 0,-1 3 0 16,0-1 0-16,1-3 0 0,0 1 0 16,2-2 0-16,2-2 0 0,-4-1 0 0,2-4 0 0,0-2 0 0,1-4 0 15,-1-2 0-15,-1-3 0 0,2-3 176 0,1-3-176 16,1-3 224-16,1-4-48 0,2-4-16 0,2-4 0 0,1-6 32 0,3-3 16 16,0-3 0-16,2-4 0 0,-1-1-80 0,-1-2-128 15,-1-1 176-15,0 2-176 0,-3 0 144 0,1 3-144 16,-4 1 0-16,-2 4 144 0,-2 4-144 0,-2 4 0 15,1 1 0-15,-5 6 0 0,1 2 0 0,-3 6-144 16,0 0 144-16,0 0-160 0,2 8 160 0,0 3-160 16,-1 2 160-16,0 2-160 0,0 3 160 0,1 2 0 15,-1 1 0-15,0 1-128 0,0 1 128 0,2 1 0 16,-1 0 0-16,0 0 0 0,0 1-256 0,0-1 0 16,2-1-16-16,0-2 0 15,0-4-544-15,2-1-96 0,1-2-32 0,-1-3 0 16,2-2-1920-16,1-3-384 0,1-1-80 0,2-3-12864 0</inkml:trace>
  <inkml:trace contextRef="#ctx0" brushRef="#br0" timeOffset="154139.71">20941 10793 12895 0,'0'0'1152'0,"0"0"-928"15,0 0-224-15,0 0 0 0,0 0 3376 0,-5 6 624 16,1-1 128-16,1 2 32 0,-1 1-2304 0,2 2-464 16,0 1-96-16,2 0-16 0,0 1-336 0,0 0-80 0,2 0-16 0,1 0 0 15,3-1-128-15,0 0-16 0,2-1-16 0,3-1 0 16,-1-2-144-16,3 0-32 0,0-2 0 0,3 0 0 15,-1-4-32-15,2-3-16 0,-2-3 0 0,1-1 0 16,-2-2 144-16,-3-3 32 0,0-2 0 0,-2-4 0 16,-2-1-144-16,-1-1-32 0,-3 0 0 0,-2 2 0 15,-2-2-192-15,-2 2-32 0,-3 4-16 0,-1 2 0 0,-2 1-80 16,-1 4-16-16,-1 1 0 0,-1 3 0 0,-2 2-128 0,-3 3 0 16,-1 3-160-16,2 3 160 15,-1 2-656-15,2 1-48 0,1 1 0 0,1 4 0 16,0 0-2560-16,1 2-512 0</inkml:trace>
  <inkml:trace contextRef="#ctx0" brushRef="#br0" timeOffset="154603.47">20040 11294 20271 0,'0'0'1792'0,"-7"-2"-1424"0,3-1-368 0,-2 2 0 0,0 0 2240 0,-1 1 368 16,0 0 80-16,2 0 0 0,-1 0-688 0,6 0-144 15,-5 1-16-15,5-1-16 16,0 0-800-16,0 0-144 0,0 0-48 0,0 0 0 16,3 6-416-16,5-2-96 0,2 1 0 0,6-1-16 0,5 0-48 0,7-1 0 15,5-1 0-15,4-2 0 0,4-1 64 0,5-1 16 16,1-3 0-16,9 0 0 0,8-1-160 0,6-2-48 16,2 0 0-16,3 0 0 0,1 0 0 0,3-1 0 15,4 0 0-15,-1 0 0 0,1 2-128 0,-2 1 192 16,-1-1-192-16,-1 1 192 0,0 2-192 0,-6 1 0 15,-6 1 0-15,-5-1 0 0,-7 2 0 0,-6 0 128 16,-6 1-128-16,-5 1 192 0,-6 0-16 0,-4 0 0 0,-6-1 0 0,-4 2 0 16,-5-1-176-16,-3 1 160 0,-3 0-160 0,-7-2 160 15,0 0-416-15,0 0-64 16,0 0-32-16,-6 4 0 16,-3 0-1952-16,-2-1-384 0,-1 3-64 0</inkml:trace>
  <inkml:trace contextRef="#ctx0" brushRef="#br0" timeOffset="155661.34">20413 11700 21359 0,'0'0'944'0,"0"-5"208"0,0 5-928 0,0-6-224 16,0-1 0-16,0 2 0 0,-1-1 1312 0,1 1 224 15,0 5 32-15,1-6 16 0,-4 1-160 0,3 5-16 16,0 0-16-16,-4-4 0 0,-2 2-528 0,1 2-96 15,0 2-32-15,-1 2 0 0,-2 0-336 0,1 3-64 16,-2 3-16-16,-1 2 0 0,-1 2 32 0,0 2 0 16,0 2 0-16,-1 4 0 0,-1 0 64 0,-4 3 16 15,1 3 0-15,0 2 0 0,3-2-208 0,0 3-32 16,0-2-16-16,3-1 0 0,1 1-176 0,3-2 0 16,4 0 0-16,2-1 128 0,2-1-128 0,4 1 128 15,3-3-128-15,1-2 128 0,3-3 32 0,1 0 0 16,1-3 0-16,2-1 0 0,2-3 32 0,-2-2 0 15,0-2 0-15,0-3 0 0,2-1-16 0,0-4 0 16,-3-3 0-16,1 0 0 0,-1-4-16 0,0-1 0 0,-3-2 0 16,0-2 0-16,-4-2-16 0,-2-2 0 15,-3 0 0-15,-1-2 0 0,-2-1-144 0,-2 0 192 0,-2 2-192 16,-3 1 192-16,0 2-192 0,-2 2 160 0,-3 2-160 0,1 2 160 16,1 1-160-16,-2 3 0 0,-1 1 0 0,0 2 0 15,0 1 0-15,1 2-224 0,0 1 80 0,0 2 16 16,1 0-432-1,1 0-80-15,1 2 0 0,0-1-16 0,1 1-560 0,2-2-128 0,-1 1 0 0,2-1-16 16,4-4-1744-16,0 0-352 0,0 0-64 0</inkml:trace>
  <inkml:trace contextRef="#ctx0" brushRef="#br0" timeOffset="156068.06">20244 12073 3679 0,'0'0'320'0,"0"0"-320"15,0 0 0-15,0 0 0 0,-4-3 4288 0,4 3 800 16,0 0 160-16,0 0 16 0,0 0-2752 0,0 0-544 15,6-4-112-15,1 0-32 0,2-2-976 0,2 1-192 16,1-1-32-16,2 1-16 0,2-1-480 0,0 2-128 16,2 0 0-16,-2 1-13952 15</inkml:trace>
  <inkml:trace contextRef="#ctx0" brushRef="#br0" timeOffset="158669.57">20861 11778 2751 0,'0'0'256'0,"0"0"-256"0,0 0 0 0,0 0 0 16,2-6 2240-16,-1 1 416 0,-1 5 80 0,1-6 16 16,0 2-880-16,-1-2-160 0,0 2-48 15,0 4 0-15,0-5-384 0,0-2-64 0,0 3-32 0,0 4 0 0,0 0-80 0,1-6-16 16,0 1 0-16,0 0 0 0,-1 5 0 0,0 0 0 15,0 0 0-15,2-5 0 0,-1 0-144 0,-1 5-48 16,0 0 0-16,0 0 0 0,0 0-272 0,0 0-64 16,0 0-16-16,0 0 0 0,0 0-320 0,-1 8-64 15,0 2-16-15,1 2 0 0,0 2-16 0,-1 4 0 16,-1 3 0-16,-1 2 0 0,-2 3 64 0,1 3 16 16,1-1 0-16,-1 3 0 0,1-1-48 0,1 0-16 15,1-1 0-15,0 1 0 0,-1-4-144 0,2-1 192 16,2-2-192-16,0-2 192 0,1-3 176 0,0 0 32 0,2-3 16 0,-3-1 0 15,0-3 16-15,1 0 0 0,1-4 0 0,0-1 0 16,2-2-128-16,0-1-32 16,3 0 0-16,-1-2 0 0,2-1 0 0,3-1 0 15,-1-2 0-15,3-1 0 0,3 0-96 0,1-2-32 0,0 0 0 0,1-1 0 16,0-1-144-16,0 1 160 0,-1-1-160 0,-2 0 160 16,0 0-160-16,-1 2 0 0,-2 0 144 0,0 2-144 15,-3 0 0-15,-1 0 0 0,-3 2 0 0,1 0 0 16,-1 0-144-16,-7 2-112 0,5-1 0 0,-5 1-16 15,0 0-2016-15,7-2-400 16,-1 1-64-16,1 1-32 0</inkml:trace>
  <inkml:trace contextRef="#ctx0" brushRef="#br0" timeOffset="161925.41">22640 10592 28559 0,'1'-23'1264'0,"1"11"272"0,-2-5-1232 0,0 2-304 0,3 0 0 0,0 0 0 16,0 2 1728-16,-1 2 304 0,0 2 48 0,0 2 16 15,0 1-992-15,-2 6-192 0,0 0-32 0,0 0-16 16,0 0-672-16,1 8-192 0,-2 2 0 0,0 3 128 15,-1 3-128-15,-1 3 0 0,0 1 0 0,0 1 0 16,0 1 0-16,-1 1 0 0,1 0 128 0,0 0-128 16,-1-2 0-16,2 1 144 0,1-1-144 0,0-4 0 15,1-1 288-15,1-3-48 0,1-1-16 0,2-3 0 16,-1-2 416-16,3-2 96 0,1-2 16 0,3-2 0 16,1-1-128-16,2-1-32 0,3-3 0 0,2 0 0 0,2-2-304 0,3 1-64 15,1-2-16-15,2 1 0 0,-1 1-208 0,-1-1 0 16,-2 3 128-16,2 2-128 15,-1 0-384-15,-2 0-128 0,-2 1-32 0,-2 1 0 16,-2 2-1600-16,-3 1-320 0,-2-1-64 0,-2 1-9056 0,-3 2-1792 0</inkml:trace>
  <inkml:trace contextRef="#ctx0" brushRef="#br0" timeOffset="162114.37">22496 11084 36223 0,'0'0'1600'0,"-5"1"336"0,5-1-1552 0,0 0-384 0,0 0 0 0,0 0 0 16,0 0 768-16,8 2 80 0,4-1 16 0,4 0 0 16,3-1-352-16,4-1-64 0,3-1 0 0,5-1-16 15,3-1-256-15,3 1-48 16,3-1-128-16,1 0 192 0,-1 1-192 0,0 1 0 0,-4-1-192 0,-2 0 192 31,-6 2-2240-31,-4 1-352 0,-3 1-64 0,-5 2-12880 0</inkml:trace>
  <inkml:trace contextRef="#ctx0" brushRef="#br0" timeOffset="162382.81">22745 11313 29487 0,'-1'-10'1296'0,"2"4"288"0,0 0-1264 0,2-2-320 16,3 1 0-16,0 2 0 0,2-1 1408 0,2 1 208 16,2-1 48-16,2 2 16 0,2 1-720 0,0 1-128 15,-1 2-48-15,0 3 0 0,-2 1-496 0,-2 3-96 16,-3 0-32-16,-1 3 0 0,-4 2-160 0,-3 0 0 15,-3 2 0-15,-2 0 0 0,-3 0 0 0,-2 2 0 16,-2 0 0-16,-1 2 0 0,0 0 0 0,2-1 0 16,0-3 0-16,2 1 0 0,3-3 192 0,1-1 0 0,3-1 0 0,2-2 0 15,2 0 208-15,5-2 48 16,2-2 16-16,6-2 0 0,2-1-112 0,4-1-32 16,3-2 0-16,5-1 0 0,-1-3-320 0,0 0-320 0,0-3 64 0,0 0 16 31,1 0-2320-31,-1-1-448 0,0-1-112 0</inkml:trace>
  <inkml:trace contextRef="#ctx0" brushRef="#br0" timeOffset="162682.07">23397 10457 23039 0,'-4'-13'2048'0,"0"-2"-1648"16,2-1-400-16,1 0 0 0,1 3 3136 0,2 0 560 15,3 2 96-15,1 2 32 0,3 3-2432 0,2 0-496 16,2 3-80-16,1 2-32 0,1 3-160 0,0 2-48 16,1 3 0-16,-1 5 0 0,0 4-208 0,2 5-48 15,0 4-16-15,0 4 0 0,-4 5-176 0,-1 4-128 16,-2 5 192-16,-2 4-192 0,-3 4 128 0,-4 4-128 0,-3 4 0 0,-3 4 0 16,-5 2 176-16,-2 2-176 15,-4 1 160-15,-1-2-160 0,-4-1 0 0,-1-6-240 16,-2-3 32-16,-1-3 0 15,-3-7-192 1,-1-5-48-16,-2-5 0 0,1-4 0 0,-1-4 176 0,-1-2 16 0,-1-4 16 0,1-2 0 16,-1-4-1360-16,1-2-256 0,-1-3-64 0</inkml:trace>
  <inkml:trace contextRef="#ctx0" brushRef="#br0" timeOffset="162965.47">22460 10446 35535 0,'-10'-21'1568'0,"7"12"336"16,0-1-1520-16,1 1-384 0,-1 2 0 0,0 1 0 0,-1 3 0 0,4 3 0 15,-4 2 0-15,-2 5 0 0,-1 5 336 0,-2 5 0 16,-1 5 0-16,-1 7 0 0,-1 5-64 0,0 5-16 16,-1 3 0-16,-1 7 0 0,1 4 0 0,1 3-16 15,0 2 0-15,1 1 0 0,2 4-112 0,-1-1 0 16,4-2-128-16,2 0 192 0,3-3-192 0,2-2 176 0,3-2-176 0,2-4 160 31,4-3-32-31,2-3-128 0,3-1 192 0,1-3-64 0,3-5 0 0,4-2-128 0,3-4 192 0,4-3-64 16,3-4-384-16,2-4-64 15,1-5-32-15,4-4-11296 16,1-4-2272-16</inkml:trace>
  <inkml:trace contextRef="#ctx0" brushRef="#br0" timeOffset="163456.51">23647 10139 33167 0,'2'-10'2944'0,"1"-1"-2352"16,2-1-464-16,0 0-128 0,3 0 192 0,-3 0 32 15,2-1 0-15,1 4 0 0,-1 0 528 0,1 1 96 16,-1 1 32-16,-1 2 0 0,2 2-416 0,0 0-80 16,-2 1 0-16,1 2-16 0,-7 0-48 0,6 2 0 15,-6-2 0-15,5 6 0 0,-2 1-320 0,-1 1-288 16,-2 3 48-16,0 1 16 0,-1 2 224 0,0-2-144 15,0 0 144-15,1-1-128 0,0-1 128 0,1-1 0 16,1-1 0-16,3 0 0 0,-2-1 288 0,1-1-16 16,2 0 0-16,0-2 0 0,2 1-80 0,1-1 0 0,1 0-16 0,0 1 0 15,1-1 16-15,-1 2 16 16,1-1 0-16,2 3 0 0,1 1-208 0,-1 1 176 0,-2-1-176 16,-1 2 160-16,-1 2-160 0,-1-1 192 0,-3 1-192 0,0 0 192 15,-3-1-48-15,0 0 0 0,-2-2 0 0,-2-1 0 16,-1-1 48-16,-3-2 16 0,-2 1 0 0,-2-2 0 15,-1 0 48-15,-1-1 16 0,-3-1 0 0,0 0 0 16,-1-2-144-16,1-1-128 0,-4 0 192 0,1-1-192 0,1-2 0 0,-1 1-176 16,2 0 0-16,1 0 0 15,2-1-1648-15,1-1-336 0,1 1-64 16,2-1-9360-16,2-2-1888 0</inkml:trace>
  <inkml:trace contextRef="#ctx0" brushRef="#br0" timeOffset="164057.74">24178 9803 22111 0,'0'0'1968'0,"2"-4"-1584"0,1 0-384 0,2-1 0 16,0 1 704-16,2-1 48 0,0 0 16 0,0-1 0 16,3 1 752-16,0-1 144 0,0 2 48 0,1-2 0 15,0 1-256-15,2-1-48 0,3 1-16 0,-1 1 0 0,-1-2-384 0,2 1-80 16,-1-1-16-16,2 1 0 0,-2-1-288 0,1 2-64 16,1 0-16-16,-2 2 0 0,1 1-160 0,-1 0-16 15,1 0-16-15,-2 2 0 0,-1 1-96 0,0 0 0 16,-1 2-16-16,-1 0 0 0,-1 3-240 0,0 0 176 15,-1 2-176-15,0 1 160 0,1 2-160 0,-3 2 0 16,1 2 0-16,-1 3 0 0,-1 1 0 0,0 4 192 16,-2 0-192-16,1 3 192 0,-1 4-192 0,-3 1 192 15,-2 3-192-15,-1 1 192 0,-2 2-192 0,0 3 160 16,-1 1-160-16,-1 4 160 0,1 1-160 0,-1 2 0 16,1 3 0-16,0 0 128 0,1 1-128 15,0 0 0-15,0 4 0 0,2-11 0 0,2 4 0 0,1 5 0 0,-2 3 0 16,1 0 0-16,1 1 144 0,1 3 0 15,1 2 0-15,2-1 0 0,0 0 16 0,3 22 0 0,-2-9 0 0,1 19 0 16,1-15-160-16,-5-13 192 0,2-9-192 0,-3-22 192 16,0 1-64-16,-1-1-128 0,-1-2 192 0,-1-1-64 15,-1 0 0-15,-3-3 0 0,0-3 0 16,-4-1 0-16,-1-1 176 0,0-3 16 0,-1-1 16 0,-1-1 0 16,-2-2-80-16,-3-2-32 0,-2-2 0 0,-4-2 0 0,-3 0-224 15,-3-2 176-15,-4-1-176 0,-4-1 160 0,-2-2-160 0,-2 2 0 16,-1 0 144-1,-1-1-144-15,0 0-128 0,0-1-112 0,2 1-16 0,-1 0 0 16,1-3-1152-16,2 0-256 0,0 1-32 0,1 0-11696 16,-1 1-2352-16</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41:09.005"/>
    </inkml:context>
    <inkml:brush xml:id="br0">
      <inkml:brushProperty name="width" value="0.05292" units="cm"/>
      <inkml:brushProperty name="height" value="0.05292" units="cm"/>
      <inkml:brushProperty name="color" value="#FF0000"/>
    </inkml:brush>
  </inkml:definitions>
  <inkml:trace contextRef="#ctx0" brushRef="#br0">6206 6579 4607 0,'0'0'400'0,"0"0"-400"16,0 0 0-16,0 0 0 0,0 0 1408 0,0 0 208 16,0 0 48-16,0 0 0 0,0 0-592 0,0 0-112 15,0 0-32-15,0 0 0 0,0 0 208 0,5-3 32 16,2 0 16-16,1 0 0 0,1 1-352 0,0 0-64 16,4-1 0-16,1-1-16 0,3 1-368 0,4 1-80 15,2 0-16-15,2-1 0 0,1 0-160 0,3 0-128 16,1 0 192-16,2-1-192 0,1-1 128 0,-2 0-128 15,-2 1 0-15,0 0 0 0,-1-3 0 0,-2 1 0 0,-3 2 0 0,2 1 0 16,-6-1 0-16,0 1 160 16,-3-1-160-16,-3 3 128 0,-2 0-128 0,-2 1 0 15,-9 0 0-15,0 0 128 16,0 0-448-16,0 0-80 0,0 0-32 0,0 0 0 16,-7 5-256-16,-1 1-48 0,-2-1-16 0,-1 3-5056 15,-4 2-1008-15</inkml:trace>
  <inkml:trace contextRef="#ctx0" brushRef="#br0" timeOffset="204.18">6324 6652 3679 0,'-23'4'320'15,"13"-2"-320"-15,-1 1 0 0,1-1 0 0,-1-1 3728 0,1 0 688 16,2 0 128-16,0 0 16 0,1 0-2448 0,0-1-512 16,7 0-80-16,0 0-32 0,0 0-512 0,0 0-96 15,0 0-32-15,0 0 0 0,0 0-400 0,7 1-96 16,3 0-16-16,2-1 0 0,2 0-16 0,5 0-16 16,3 0 0-16,2 0 0 0,3-1-48 0,4 1-16 15,3-1 0-15,4 0 0 0,0-1-240 0,1-1 176 16,-4-2-176-16,0 0 160 0,-2-1-160 0,0 1 0 0,0-1 144 0,-4 2-144 15,-1-1 208-15,-1 1-16 16,-4 2-16-16,-1 0 0 16,-7 1-672-16,1-1-128 0,-4 1-16 0,-2 1-13312 0</inkml:trace>
  <inkml:trace contextRef="#ctx0" brushRef="#br0" timeOffset="1513.72">9937 5355 16751 0,'0'0'736'0,"0"0"160"0,0-6-704 0,0 1-192 0,0-1 0 0,0 1 0 0,0 5 480 0,1-6 64 16,0 1 16-16,2-1 0 15,-3 0 208-15,1 0 32 0,0 1 16 0,-1 5 0 16,2-6-32-16,-2 6 0 0,2-5 0 0,-2 5 0 16,0 0-112-16,0 0-32 0,0 0 0 0,0 0 0 15,0 0-128-15,0 0-16 0,0 0-16 0,5 7 0 0,-2 4 16 16,0 4 0-16,-1 2 0 0,2 4 0 0,-1 2-208 15,-1 5-32-15,0 4-16 0,2 2 0 0,-1 0-16 0,0 1 0 16,-1 1 0-16,2 1 0 0,-1-1-80 0,1-1-16 16,0-2 0-16,-1-2 0 0,1-1 0 0,1-3-128 15,-1-1 192-15,1-3-64 0,-1-2 64 0,2-2 0 16,-2-2 0-16,1-4 0 0,-1-2 128 0,0-3 48 16,1-2 0-16,-5-6 0 0,5 1 224 0,2-2 48 0,-1-4 16 0,1-4 0 15,1-3-224-15,0-5-48 0,2-3-16 0,3-5 0 16,1-3-176-16,-1-4-48 15,1-2 0-15,0-3 0 0,1-1-144 0,-2-1 0 16,-1 3 0-16,0 0 128 0,-1 2-128 0,-1 3 0 16,0 3 0-16,-2 5 0 0,-2 5 0 0,1 2 0 15,-2 3 0-15,1 3 0 0,-3 2 0 0,2 3 0 16,-2 1 0-16,-3 4 0 16,0 0-480-16,0 0-32 0,0 0 0 0,6 4 0 15,-6-4-1600-15,7 8-336 0,-1 3-64 0,-2 1-11520 0</inkml:trace>
  <inkml:trace contextRef="#ctx0" brushRef="#br0" timeOffset="1703.18">10560 5563 22111 0,'0'0'1968'0,"0"0"-1584"0,0 0-384 0,0 0 0 0,0 0 2528 0,0 0 416 16,0 0 96-16,9-2 16 15,2-1-2352-15,0 1-448 0,2 0-112 0,1 0-16 0,1 0 0 0,2 0-128 16,2 1 192-16,-3-1-64 16,2 0-1792-16,-1 0-384 0,1 1-64 0</inkml:trace>
  <inkml:trace contextRef="#ctx0" brushRef="#br0" timeOffset="1892.62">10553 5845 35007 0,'-11'-4'3120'0,"11"4"-2496"0,-4-1-496 0,4 1-128 15,0 0 368-15,0 0 48 0,0 0 16 16,0 0 0-16,0 0 176 0,0 0 32 0,6 0 16 0,3 0 0 16,2 0-176-16,2 0-32 0,4 0-16 0,2 0 0 15,1 0-432-15,2 0 0 0,-1-1 0 16,0-1 0-16,1-1-192 0,1 0-64 0,2-1 0 0,0-1-16 31,0 0-2240-31,2-1-448 0</inkml:trace>
  <inkml:trace contextRef="#ctx0" brushRef="#br0" timeOffset="4729.08">11878 5389 13071 0,'0'0'576'0,"0"0"128"0,0 0-576 0,1-6-128 0,-2 2 0 0,1-1 0 15,0-1 1216-15,0 1 224 0,-1-1 32 0,1 1 16 16,0-1-240-16,0 1-48 0,0 5-16 0,0-6 0 16,0 1-176-16,0 5-48 0,0 0 0 0,0 0 0 15,0 0-352-15,0 0-80 0,0 0-16 0,0 0 0 0,0 0-128 0,0 0-16 16,0 0-16-16,2 8 0 0,-1 3 16 0,0 4 0 16,0 0 0-16,0 5 0 0,0 4-112 0,0 2 0 15,-1 2-16-15,1 2 0 0,2-1-240 0,-1 1 176 16,0-1-176-16,1-1 160 0,1 0-160 0,0-2 0 15,0-2 0-15,1-1 0 0,-1-3 192 0,1-1-32 16,0-4-16-16,0-1 0 0,-1-3 176 0,0-3 16 0,1-1 16 0,0-2 0 16,0 0 160-16,-5-5 48 15,6 1 0-15,1-3 0 0,-2-3-32 0,2-2 0 16,2-4 0-16,0-4 0 0,0-4-176 0,1-7-32 0,1-3-16 0,0-3 0 31,0-1-144-31,0-1-32 0,-1-2 0 0,0 2 0 16,-1 1-128-16,-1 5 128 0,-2 2-128 0,0 4 128 15,-1 4 0-15,0 2 0 0,-2 3 0 0,0 3 0 16,-1 1-128-16,1 3 160 0,-1 0-160 16,-2 6 160-16,0 0-160 0,0 0 0 0,0 0 0 0,0 0 0 15,0 0-768 1,0 0-16-16,4 7-16 0,-2 2-10528 0,2 1-2112 0</inkml:trace>
  <inkml:trace contextRef="#ctx0" brushRef="#br0" timeOffset="5060.3">12190 5948 17503 0,'0'0'1552'0,"-3"6"-1232"16,-1 1-320-16,1 1 0 0,0 0 2112 0,0 1 352 16,-1 0 80-16,2 0 16 0,-1 0-1856 0,2-1-384 15,1 1-64-15,0-1 0 0,0-1 160 0,2-2 32 0,2 2 16 0,1-4 0 16,-5-3-96-16,7 1-32 0,2-1 0 0,1-1 0 15,1-2-80-15,1-2 0 16,0 0-16-16,0-3 0 0,0-2-64 0,1-2-16 16,-2-2 0-16,-2-2 0 0,-1 0 240 0,-2-1 48 0,-3 1 16 0,-2 0 0 15,-2 3 640-15,-2 2 128 0,-2 1 32 16,-1 3 0-16,-2 0-192 0,-3 3-48 0,0 0 0 0,0 3 0 16,-1 2-448-16,0 3-112 0,0 0-16 0,1 3 0 15,-1 1-320-15,1 2-128 0,1 1 0 0,1 1 0 16,2 1-320-1,1-1-144-15,2 0-48 0,2-2 0 0,1-2-1600 0,3 0-336 0,4-1-64 16,1-3-13488-16</inkml:trace>
  <inkml:trace contextRef="#ctx0" brushRef="#br0" timeOffset="5343.16">12717 5463 30399 0,'-3'-18'1344'0,"2"10"288"0,-1 1-1312 0,1-2-320 16,1 0 0-16,0 1 0 0,0 1 672 0,-1 1 64 15,0 1 16-15,1 5 0 0,0 0 336 0,0 0 64 16,0 0 0-16,0 0 16 0,0 0-464 0,-1 7-80 0,0 4-32 0,1 4 0 16,0 0-48-16,0 4-16 15,-1 2 0-15,1 2 0 0,0 0-224 0,0 1-48 16,-1 1-16-16,1 0 0 0,-1-1-112 0,1 0-128 0,-1-3 176 0,-1 0-176 15,0-1 160-15,0-1-160 0,0-1 128 0,0-2-128 16,-1 0 0-16,1-2-192 0,0-1 0 0,0-1 16 31,0 1-1712-31,1-4-352 0,-2-1-64 0,1-2-14112 0</inkml:trace>
  <inkml:trace contextRef="#ctx0" brushRef="#br0" timeOffset="5520.25">12522 5733 35935 0,'0'0'3200'0,"0"0"-2560"0,-1-4-512 0,2-2-128 0,3 1 0 0,0-1 0 16,0 2 0-16,4 0-128 0,2-1 368 0,3-1 80 16,3 0 0-16,2 1 16 0,4-1 32 0,2 3 0 15,2 1 0-15,0-1 0 0,2-1-240 0,1 1-128 16,2-1 160-16,0 2-160 16,-1 0-912-16,-1-1-288 0,-1-1-48 0,-2 1-14640 15</inkml:trace>
  <inkml:trace contextRef="#ctx0" brushRef="#br0" timeOffset="6260.27">14031 5140 23039 0,'0'0'2048'0,"0"0"-1648"0,0 0-400 0,0 0 0 15,0 0 496-15,0 0 16 0,7 0 0 0,-7 0 0 16,6-2 304-16,-1 0 64 0,-5 2 16 0,6-3 0 16,-1-1-352-16,-1 1-64 0,-4 3-16 0,5-4 0 15,-5 4-64-15,2-6-16 0,-1 0 0 0,0-1 0 0,-1 0-48 0,-1 0-16 32,-2-2 0-32,0 0 0 0,-2-1 0 0,0-1-16 15,-1 1 0-15,0 0 0 0,-3 0 208 0,-1 3 32 0,-1 0 16 0,0 3 0 0,-1 2-48 0,1 2 0 16,0 3 0-16,-1 2 0 0,0 3-320 0,-1 2-192 15,0 3 192-15,0 3-192 0,0 0 240 0,-1 4-64 32,-1 2-16-32,2 3 0 0,1 4-160 0,0 3 0 15,1 1 0-15,1 2 0 0,1 1 0 0,1 4 128 16,2 4-128-16,3 2 192 0,3 1-192 0,1 3 0 16,1 0 0-16,2 2 0 0,3 1 160 0,1 2-160 15,-1 0 192-15,2 0-192 0,2-1 160 0,-1-1-160 16,-1-1 128-16,-2-2-128 0,1-3 160 0,-2-3-160 15,-3-4 192-15,-2-4-192 0,0-2 208 0,-3-4-64 0,-1-4-16 0,-3-2 0 16,-2-3 240-16,1-2 32 0,-1-2 16 0,-2-5 0 16,-3-2-160-16,-1-3-16 0,-3-2-16 0,2-3 0 15,-2-2 32-15,1-1 0 0,-2-4 0 0,2 1 0 16,-1-2-256-16,1 0 128 0,1-1-128 0,3 1 0 31,1-1-1024-31,2 2-288 0,2 0-64 0,1 1-10624 0,1 0-2128 0</inkml:trace>
  <inkml:trace contextRef="#ctx0" brushRef="#br0" timeOffset="6764.51">13468 6953 4607 0,'0'0'400'0,"0"0"-400"0,0 0 0 0,-5 2 0 16,-1 3 2944-16,0-1 512 0,-1 2 112 0,-1 0 16 15,0 2-1120-15,-1 2-224 0,0 2-32 0,0 1-16 16,1 3-592-16,1 0-112 0,-1 2-16 0,3-1-16 0,-1 1-720 0,3-1-144 16,-1 1-16-16,3 1-16 0,1-2-304 0,1 0-48 15,2-2-16-15,1 1 0 0,2-3 160 0,2-1 32 16,1-1 0-16,1-2 0 0,2-2 96 0,-2-2 32 15,0-3 0-15,0-2 0 0,0-3-176 0,0-5-16 16,1-4-16-16,-1-3 0 0,-2-4 128 0,0-3 16 16,-2-3 16-16,-3-3 0 0,-2-3 64 0,-3 3 16 15,-3 0 0-15,-1 4 0 0,-1 3 48 16,-2 3 16-16,-1 3 0 0,-1 3 0 0,0 2-224 0,-2 2-64 16,0 2 0-16,-1 4 0 0,2 3-512 0,0 1-128 15,-1 2 0-15,1 2-12704 0,-1 0-2528 0</inkml:trace>
  <inkml:trace contextRef="#ctx0" brushRef="#br0" timeOffset="7462.29">13440 4628 11055 0,'-4'-20'480'0,"3"11"112"0,1-2-464 0,1-1-128 16,2-1 0-16,-1 1 0 0,-1 0 2960 0,1 0 576 0,2 1 112 0,-1 1 32 15,1 1-1600-15,0 2-320 0,2 0-64 0,1 1-16 16,0 2-624-16,-1 1-128 0,0 3-32 0,1 4 0 15,0 1-384-15,-2 4-64 0,1 2-32 0,-2 3 0 16,-2 4-80-16,-1 2-16 0,-1 1 0 0,-1 2 0 16,-2 0-96-16,-3 1-32 0,-1 2 0 0,-1 0 0 15,0-1-192-15,1-2 144 0,-1-2-144 0,1-3 128 16,2-2-128-16,-1-3 160 0,0-2-160 0,1-3 160 16,2-2-16-16,3-6 0 0,0 0 0 0,0 0 0 15,0 0 0-15,5-9 0 16,1-6 0-16,3-3 0 0,1-5-144 0,3-6 0 0,2-2 0 0,2-2 0 0,-1-4-416 15,1 3 32-15,-2 2 16 0,-1 3 0 0,-1 4 368 16,-4 5-176-16,-2 5 176 0,-3 3-128 0,-2 2 128 0,-1 3 192 16,-1 7-32-16,0 0-16 0,-5 5 160 0,0 1 16 15,-2 5 16-15,1 3 0 0,-1 4-336 0,-1 2 0 16,-2 3 0-16,3 1 128 0,-1 0-128 0,1 1 0 16,2-2 0-16,0-1 0 0,3-1 0 0,1-2 0 15,1-1 0-15,2-3 0 0,2 0 0 0,1-2 144 16,2-4-144-16,0-2 0 0,1-1 0 0,3-4 0 15,0-2 0-15,2-2 0 0,3-3-208 0,1-2-112 16,2-4 0-16,1-6-16 16,0 1-2448-16,1-2-480 0</inkml:trace>
  <inkml:trace contextRef="#ctx0" brushRef="#br0" timeOffset="8246.59">14485 5426 23439 0,'-3'-11'1024'0,"3"11"240"16,0 0-1008-16,0-6-256 0,0 6 0 0,0 0 0 0,-1-8 1696 0,1 8 288 15,0 0 64-15,0 0 16 16,0 0-672-16,0 0-144 0,-1 7-32 0,0 4 0 0,-1 2-448 0,0 3-80 16,0 4-32-16,-1 3 0 0,2 3-304 0,-2 1-64 15,0 3-16-15,-1 1 0 0,0 0-96 0,1 2-32 16,-2 0 0-16,1 0 0 0,-1-1-144 0,1-1 0 16,1-1 144-16,-1-2-144 15,1-2 0-15,1-4 144 0,0-4-144 0,0-1 0 0,-1-4 208 0,2-2-64 16,0-2-16-16,1-2 0 0,0-7 112 0,0 0 16 15,0 0 0-15,0-8 0 0,0-4 80 0,1-5 32 16,1-5 0-16,3-3 0 16,0-4-368-16,4 0 0 0,-1-4 0 0,2 0 0 0,0 0 0 0,0 1 0 15,1 2 0-15,0 4-128 0,0 3 128 0,0 4 0 16,0 2-144-16,0 4 144 0,-3 1 0 0,3 3-176 16,0 3 176-16,0 1-128 0,-1 3 128 0,-1 1 0 15,0 2-144-15,-1 1 144 0,0 2 0 0,0 1 0 0,-2 1 0 0,-2 1 0 16,-1 1-160-16,-2 1 160 15,-3 1 0-15,-1 2-144 16,-3 1-112-16,-1 1 0 0,-2 2-16 0,-2-2 0 16,-2-1 272-16,-1 0-192 0,0-1 192 0,0 1-160 15,0-2 160-15,0 1 0 0,1-4 0 0,2 0-128 0,1-1-208 0,1-2-48 16,2-1 0-16,-1-2 0 16,8-2-2832-16,0 0-576 0</inkml:trace>
  <inkml:trace contextRef="#ctx0" brushRef="#br0" timeOffset="8625.52">14887 5491 27647 0,'8'-6'1216'0,"-4"2"256"0,3 1-1168 0,0 1-304 0,0 1 0 0,1 1 0 16,1 0 832-16,0 1 128 0,-2 1 0 0,1 2 16 16,1 1-448-16,-5 1-80 15,3 3-32-15,-3 1 0 0,-1 1-128 0,0 2-32 16,-2 3 0-16,-1-1 0 0,-1 2-32 0,-2 1-16 15,-1 2 0-15,-1 0 0 0,-1 0-80 0,1-3 0 0,-1 0-128 16,3-3 192-16,-2-2-192 0,2 0 144 0,1-3-144 16,1-2 128-16,1-7-128 0,0 0 192 0,0 0-192 0,0 0 192 15,5-4-64-15,2-1 0 0,3-4 0 16,0-3 0-16,3-3-128 0,2-5 0 0,2-3 0 0,1-4 0 16,3-1-336-16,-1-2-48 0,0 1-16 0,-2 3 0 15,-3 2 192-15,-2 3 32 0,-3 4 16 0,-2 4 0 16,-3 3 336-16,-1 3 64 0,-3 1 16 0,-1 6 0 0,0 0 240 0,0 0 48 15,-6 8 16-15,1 3 0 0,-2 2-144 0,-1 4-32 16,0 0 0-16,0 1 0 0,1 2-256 0,1-1-128 16,0 2 0-16,2-1 128 0,2-1-128 0,0-2 0 15,2 1 0-15,2-2 0 0,-1 0 0 0,1-2 0 16,1-2 0-16,3 0 0 16,2-4-624-16,2-2 0 0,0-2 0 0,2-1 0 15,0-1-2304-15,4-4-464 0</inkml:trace>
  <inkml:trace contextRef="#ctx0" brushRef="#br0" timeOffset="8875.85">15393 5401 12895 0,'0'0'1152'0,"1"-8"-928"0,-2 0-224 0,1 0 0 16,0 8 3264-16,0 0 592 16,0-7 128-16,0 7 32 0,0 0-2288 0,0 0-448 15,0 0-80-15,7 0-32 0,-1 2-272 0,2 3-64 16,1 1-16-16,0 4 0 0,-2 2-240 0,1 4-32 0,0 1-16 0,-2 3 0 15,-1 2-176-15,-2 1-32 0,0 0-16 0,-3 4 0 16,-2 0-96-16,-3 2-16 0,-3 0 0 0,-1-1 0 16,-1 1-64-16,0-2-128 0,1 1 176 0,-1-3-176 15,-4-3 0-15,0-1-352 0,0-2 48 0,0-3 16 32,-1-2-256-32,1-1-48 0,-1-5-16 0,-2 0-10144 0,-2-4-2016 0</inkml:trace>
  <inkml:trace contextRef="#ctx0" brushRef="#br0" timeOffset="9096.66">14892 5381 23951 0,'0'0'1056'0,"-5"-5"224"0,-1-2-1024 0,0 2-256 16,1 0 0-16,-1 3 0 0,0 1 784 0,0 2 112 16,-1 1 0-16,1 4 16 0,-1 0 144 0,0 4 32 15,-3 2 0-15,0 4 0 0,0 2-352 0,0 6-64 0,0 1-16 0,1 2 0 16,3 2-208-16,0 2-32 0,2 1-16 15,3 1 0-15,1 0-256 0,3 0-144 0,1-1 160 0,3-3-160 16,1 0 0-16,2-3 128 16,1 0-128-16,2-2 0 0,1-1-208 0,3-2-96 0,1-4-16 0,3-1-9936 15,2-4-2000 1</inkml:trace>
  <inkml:trace contextRef="#ctx0" brushRef="#br0" timeOffset="9261.51">15658 5614 21183 0,'0'0'1888'0,"-3"-4"-1504"16,-2 2-384-16,-1 1 0 0,1 1 3200 0,-1 1 576 16,-2 0 128-16,2 1 0 0,-2 1-2816 0,1 2-576 15,2 1-128-15,-1 2 0 0,0 0-192 0,0 1-48 16,2-1 0-16,1 2 0 16,2 1-1216-16,1 1-240 0,2 1-48 0,2-2-13776 0</inkml:trace>
  <inkml:trace contextRef="#ctx0" brushRef="#br0" timeOffset="9682.12">16206 5479 30399 0,'-6'-10'1344'0,"3"7"288"0,0-1-1312 0,-2-1-320 16,-2 1 0-16,-1-1 0 0,-1 2 768 0,0 1 64 0,-5 0 32 0,-1 2 0 15,-2 1 0-15,-1 3 0 0,-4 2 0 0,1 2 0 16,-1 5-400-16,1 1-80 0,0 2 0 0,2 1-16 15,2-1-368-15,1 1 144 0,2 0-144 0,3 1 0 16,3 1 0-16,2-2 0 0,1 1 0 0,3-2 0 16,2-1 0-16,2-1-176 0,3-1 176 0,1-1-160 0,2-2-32 0,2-1 0 31,2-1 0-31,2-3 0 0,2-4-144 0,-1-2-48 16,6-2 0-16,-2-4 0 0,3-4 384 0,0-4 0 0,1-5 0 0,-1-3 0 0,-1-4 0 0,-1-4 0 15,-3-2 0-15,0-1 0 0,-3-2 0 0,-2 3 0 0,-2 2 0 0,-2 1 0 31,-3 2 384-31,-3 4-16 16,-1 2 0-16,-1 3 0 0,-2 4 384 0,1 3 80 16,-3 1 0-16,0 3 16 0,1 4-272 0,3 4-64 15,0 0-16-15,-5 1 0 0,-1 2-256 0,1 4-48 16,0 3-16-16,1 3 0 0,-1 3-176 0,2 2 0 16,0 2 0-16,0 2 0 0,-1 2 0 0,3 1-144 0,1 3 144 0,0-2 0 15,0 0 0-15,2-2 0 0,2-1 0 0,0-1 0 16,2 0-224-16,0-1 64 0,1-1 16 0,2-3 0 31,-1-1-656-31,3-1-128 0,1-3-32 0,2-1-10832 0,0-3-2176 0</inkml:trace>
  <inkml:trace contextRef="#ctx0" brushRef="#br0" timeOffset="10092.31">16460 5423 34095 0,'-9'-12'3024'0,"7"8"-2416"0,1-2-480 0,1 6-128 0,0-7-208 0,0 7-64 15,3-5-16-15,3 1 0 0,-1 0 288 0,3 3 0 16,1 2 128-16,1 1-128 0,1 3 256 0,1 0-64 16,0 3 0-16,0 3 0 0,-1 2 64 0,0 4 0 15,-3 0 0-15,-2 2 0 0,-1 1 0 0,-3 2 0 16,-3 0 0-16,-2 1 0 0,-3 1-128 0,1-1 0 16,-4 0-128-16,0-2 192 0,-1-2-192 0,1-3 0 15,1-1 0-15,1-3 0 0,3-3 0 0,0-4 176 16,4-5-176-16,0 0 160 0,0 0-160 0,7-2 192 15,1-4-192-15,3-3 192 0,2-7-192 0,3-4 0 0,3-3 0 0,1-2 0 16,0-3-192-16,0 0-112 0,1-2-16 0,-2 0-16 16,-2 3 80-16,-3 3 0 0,-2 3 16 15,-3 3 0-15,-4 4 496 0,0 3 80 16,-2 2 32-16,-2 4 0 0,-1 5 208 0,0 0 32 0,-7 2 16 0,0 1 0 16,-3 4-64-16,0 3-16 0,-1 3 0 0,1 3 0 15,0 4-288-15,1 1-48 0,2 0-16 0,0 0 0 0,3-1-192 16,1-1 128-16,2 0-128 0,2-1 0 0,3-2 192 0,1 1-64 15,2-3-128-15,3-2 192 0,2-2-192 0,0-3 176 16,3-3-176-16,4-2 160 0,2-2-160 0,0-2-224 16,3-2 48-16,1-2 16 15,3-2-2400-15,2 0-464 0</inkml:trace>
  <inkml:trace contextRef="#ctx0" brushRef="#br0" timeOffset="13902.7">9961 5034 3679 0,'0'0'160'0,"0"0"32"0,0 0-192 0,0 0 0 15,0 0 0-15,0 0 0 0,-3-5 2480 0,3 5 448 16,0 0 80-16,-3-3 32 0,-1-1-1248 0,1 0-256 16,3 4-64-16,0 0 0 0,0 0-336 0,-4-3-80 15,-1 1-16-15,5 2 0 0,0 0-144 0,0 0-48 16,0 0 0-16,0 0 0 0,0 0-80 0,0 0-32 15,0 0 0-15,0 0 0 0,0 0-192 0,0 0-32 0,0 0-16 0,0 0 0 16,0 0-32-16,7 3 0 0,3-1 0 0,3 0 0 16,2 0 160-16,5-2 16 0,2-2 16 0,4 0 0 15,1 0-656-15,3-1-272 0,-1-1 16 0,0 0 0 16,-1 0 256-16,-2-1 0 0,-1 2 0 0,1 0 0 16,-3-1 0-16,-2 2 128 0,-4-1-128 0,-1 1 0 0,-3 1 0 15,-2-1-240-15,-2 1 48 0,-3 1 16 16,-6 0-2416-16,0 0-480 15</inkml:trace>
  <inkml:trace contextRef="#ctx0" brushRef="#br0" timeOffset="14628.23">11768 4939 9551 0,'0'0'416'0,"0"0"96"0,0 0-512 0,0 0 0 0,0 0 0 0,0 0 0 16,0 0 1184-16,0 0 128 0,0 0 32 0,0 0 0 15,0 0-32-15,0 0 0 0,0 0 0 0,0 0 0 16,0 0-400-16,0 0-80 0,0 0 0 16,0 0-16-16,0 0-272 0,0 0-48 0,7-1-16 0,2-1 0 15,3 1-240-15,3 0-48 0,0 1-16 0,3 0 0 16,1-2-176-16,3 1 0 0,1 0 0 0,1 0 128 15,0 1-128-15,1-1 192 0,-2 0-192 0,-2 0 192 16,-1-1-48-16,-3 1 0 0,0-2 0 0,-3 2 0 0,1 0 32 0,-6 0 0 16,-1 0 0-16,-2 0 0 0,-6 1 0 0,0 0 0 15,0 0 0-15,0 0 0 0,0 0-16 0,0 0 0 16,0 0 0-16,0 0 0 0,0 0-336 0,-5 2-64 16,0 0-16-16,0 0-7664 15,0 1-1536-15</inkml:trace>
  <inkml:trace contextRef="#ctx0" brushRef="#br0" timeOffset="19865.25">9508 7653 12431 0,'0'0'544'0,"2"-6"128"0,2 0-544 0,-1-1-128 16,0 0 0-16,1 0 0 0,-2-1 1184 0,0 0 208 16,0 2 32-16,0-1 16 0,1 1-160 0,-1 0-48 15,-2 6 0-15,2-5 0 0,0-1-336 0,-2 6-80 16,0 0-16-16,0 0 0 0,0 0-240 0,0 0-48 15,0 0-16-15,3 9 0 0,-3 2-80 0,2 2-16 16,-2 1 0-16,-2 3 0 0,2 2-224 0,-3 1-48 16,0 1-128-16,0 1 192 0,-1 0-64 0,1-1-128 15,-1 0 176-15,0-1-176 0,1-1 144 0,1-2-144 0,1-1 0 16,-2-2 144-16,2-4 96 0,0-1 16 0,1-3 0 0,0-6 0 16,0 0 256-16,0 0 48 0,0 0 16 0,0 0 0 15,6-4 176-15,-1-5 32 0,1-3 16 0,0-2 0 16,1-4-160-16,1-2-16 0,-1-3-16 0,2-3 0 15,0-4-368-15,0 1-80 0,0 1-16 0,0-1 0 0,1 1-144 0,0 1 0 16,0 3 0-16,0 3 128 0,-1 4-128 16,0 2 0-16,-2 3 0 0,1 3 0 0,-1 4 144 15,-1 3-144-15,-6 2 160 0,7 3-160 0,1 5 128 16,-2 3-128 0,1 4 0-16,-1 3 144 0,1 1-144 0,1 3 0 0,-2 4 0 0,1 1 0 0,-1 2 0 0,2-1 0 15,0 1 0-15,0-1 0 0,0 0 0 0,0-1 0 16,0-3 0-16,-1-3 0 0,1-3-144 0,0-2 144 15,1-4 0-15,-2-3 0 0,1-3 0 0,1-2 0 0,-1-4 160 0,1-4-32 16,-1-2 0-16,3-5 0 16,0-4 0-16,1-3 0 0,0-4 64 0,2-4 0 15,-1-3 16-15,0-4 0 0,0 0-208 0,0 0 176 16,-1 0-176-16,-1 1 160 0,-1 3-160 0,0 4 0 0,-1 2 144 0,-1 4-144 16,-3 5 0-16,0 3 0 15,-2 2 0-15,0 3 0 0,-3 6 0 0,0 0 0 16,0 0 0-16,6 9 128 0,-4 2-128 0,0 5 0 0,0 1 0 0,1 3 0 15,-1 1 0-15,0 2-128 0,-1 0 128 0,1 2 0 16,0 2 0-16,2-3 0 0,-1-1 0 0,3-1-128 16,-3-1 128-16,1-2 0 15,2-2 0-15,0-1 0 0,1-3 0 0,1-1 0 0,-1-2 0 0,1-1 0 16,1-3-576-16,1 1-64 16,0-3-32-16,1 0-16368 0</inkml:trace>
  <inkml:trace contextRef="#ctx0" brushRef="#br0" timeOffset="22572.82">10602 7605 4607 0,'0'0'400'0,"0"0"-400"16,0 0 0-16,0 0 0 0,4-5 2256 0,0-1 368 15,-3 1 80-15,2-1 16 0,-3 6-976 0,2-6-192 16,0 0-32-16,0 1-16 0,2-1-416 0,0 1-64 16,0-1-32-16,2 1 0 0,0 0-304 0,2 2-64 15,2 1-16-15,-2 2 0 0,-1-1-208 0,1 2-32 16,0 1-16-16,0 3 0 0,-3 0-192 0,1 4-32 15,-1 2-128-15,-2 1 192 0,0 1-192 0,-2 3 144 16,0 0-144-16,-1 2 128 16,-2 0-128-16,-1 2 0 0,0 1 144 0,-1 0-144 0,-1-3 128 0,0-2-128 0,-1-2 128 0,2-2-128 15,-1-2 128-15,1-1-128 0,-1-2 160 0,0-2-160 16,5-5 208-16,-3 5-48 0,3-5-16 0,0 0 0 16,0 0 16-16,0 0 0 0,0 0 0 0,2-7 0 15,1-1 144-15,2-3 16 0,1-2 16 0,2-2 0 16,2-4 688-16,0-1 128 15,-1-1 16-15,-1-1 16 16,1 1-1728-16,0 2-352 0,-1 0-64 0,-2 2 0 0,0 3 960 0,-2 2 160 0,0 3 48 0,-2 2 16 0,-1 0 160 0,-1 7 48 16,0 0 0-16,0 0 0 0,0 0-112 0,0 0-32 15,-2 7 0-15,-1 1 0 0,0 1-288 0,0 2 0 16,1 2 128-16,1 2-128 0,-4 0 0 0,3 0 0 16,1 0 0-16,0 0 0 0,1 1 0 0,0-1 0 31,1-1 0-31,2-1 0 0,2-2 0 0,-2-1 0 15,2-2 0-15,1-1 0 0,0-2-144 0,3 1 16 16,1-3 0-16,0-1 0 16,1-1-704-16,1-1-128 0,1-2-16 0,1-1-8560 15,0-3-1696-15</inkml:trace>
  <inkml:trace contextRef="#ctx0" brushRef="#br0" timeOffset="22839.74">10976 7466 20271 0,'0'0'896'0,"0"-6"192"0,-3-1-880 0,2 0-208 0,0 0 0 0,1 7 0 16,0 0 800-16,0 0 112 0,0 0 32 0,0 0 0 15,0 0-80-15,7-1-16 0,-1 2 0 0,2 3 0 16,0 0-272-16,1 4-64 0,-1 2-16 0,1 1 0 16,0 1-112-16,0 2-32 0,-1 4 0 0,-1-1 0 15,0 1-64-15,-4 3-16 0,0 2 0 0,-1 2 0 16,-2 2-80-16,-2 0-32 0,-1 2 0 0,0-1 0 15,-4 0-32-15,2-2-128 0,-3-1 192 0,0 0-64 16,-2-2-128-16,1-2 192 0,0-2-192 0,-2-1 192 16,-1-3-192-16,0 0-192 0,-3-1 32 0,0 0 16 15,-2-4-976-15,1 0-192 0,-1 0-32 0</inkml:trace>
  <inkml:trace contextRef="#ctx0" brushRef="#br0" timeOffset="23139.57">10493 7436 22111 0,'-4'-4'1968'0,"1"-1"-1584"0,-1 1-384 0,-2 2 0 15,1 1 240-15,-1 2-48 0,1 1 0 0,-1 2 0 16,0 3 192-16,-1 2 16 0,0 3 16 0,1 3 0 15,-1 5-32-15,1 3 0 0,-1 2 0 0,3 5 0 0,-1 3 64 0,1 2 16 16,-1 3 0-16,2 0 0 0,3 1-144 16,0 0-16-16,1-2-16 0,2-1 0 0,3 0-112 0,3-3-32 15,0-2 0-15,3-4 0 0,2-1-144 0,2-3 192 16,2-1-192-16,2-5 192 0,3-3-192 16,4-4 0-16,4-4 0 0,2-3-13040 15</inkml:trace>
  <inkml:trace contextRef="#ctx0" brushRef="#br0" timeOffset="23707.6">11559 7633 13823 0,'-11'-3'1216'0,"11"3"-960"16,-6-4-256-16,2 3 0 0,4 1 3504 0,0 0 656 0,0 0 128 0,0 0 16 15,0 0-3072-15,0 0-608 16,7 0-128-16,3-1-32 0,1 0 160 0,1 1 16 0,2 0 16 0,1 0 0 15,2 0-144-15,0 0-48 0,1-1 0 0,-3 0 0 16,2 1-464-16,-2 0 0 0,0 0 0 0,0 0 0 16,-3 0-1776-16,-1 1-448 15,-2 1-80-15</inkml:trace>
  <inkml:trace contextRef="#ctx0" brushRef="#br0" timeOffset="23880.26">11408 7869 37087 0,'0'0'1648'0,"0"0"336"0,0 0-1600 0,0 0-384 16,7-5 0 0,0 1 0-16,0 0 368 0,3 2-16 0,2-1 0 0,2-1 0 0,4 1 160 0,2 0 16 15,2 0 16-15,1-1 0 0,2 0-304 0,0-1-64 16,1 1-16-16,-1 0 0 16,0 0-928-16,-1 0-176 0,-1 0-32 0,-1-1-16208 0</inkml:trace>
  <inkml:trace contextRef="#ctx0" brushRef="#br0" timeOffset="24777.08">13068 7707 6447 0,'0'0'576'0,"0"0"-576"0,0 0 0 0,2-5 0 0,-1-2 2544 0,0 0 400 0,0 0 64 0,3 2 32 15,-4 5-960-15,5-5-192 0,-5 5-32 0,0 0-16 0,0 0-432 0,0 0-96 16,0 0-16-16,0 0 0 0,0 0-544 0,0 9-112 16,0 2-32-16,-2 2 0 0,1 2-320 0,-1 0-64 15,-1 2-16-15,1-1 0 0,0 1-80 0,1 0 0 16,0-1-128-16,0-1 192 15,0-1-192-15,0 0 128 0,1-5-128 0,1 1 0 0,-1-3 304 0,0-7-48 16,0 0 0-16,0 0 0 0,0 0 256 0,0 0 32 16,4-3 16-16,2-4 0 0,0-4 96 0,-1-2 32 31,1-4 0-31,1-2 0 0,-1-5-352 0,1-2-64 16,-2-3-16-16,1-1 0 0,1-3-256 0,0-1 160 15,1 2-160-15,0 3 128 0,-1 3-128 0,2 4 0 0,1 3 0 0,-2 5 0 16,-1 3 0-16,1 3 0 15,-1 4 0-15,0 2 0 0,1 5-176 0,-1 3 176 16,0 5-128-16,1 4 128 0,-1 1 0 0,-1 3-160 0,1 2 160 0,0 2 0 16,-2 1 0-16,2 0 0 15,-1 1 0-15,1 2 0 0,-2-3 0 0,1-1 0 0,0-1 0 0,1-3 0 16,-1-3 0-16,0-1 0 0,1-4 0 0,-1-1 0 16,0-4 160-16,-1-1-16 0,-5-5 0 0,8-2 0 15,-1-1 112-15,0-3 0 0,3-3 16 0,0-4 0 16,1-4 0-16,0-3 0 0,0-3 0 0,0-2 0 15,-1-2-144-15,0 1-128 0,0 1 144 0,-1 1-144 0,-1 0 0 16,0 5 0-16,-1 1 0 0,-1 3 0 0,0 3 0 0,-2 3 0 16,1 2 0-16,-5 7 0 15,0 0 0-15,0 0 0 0,6 3 0 0,0 4 0 0,-3 3 0 16,1 1 0-16,1 2-192 0,-2 1 192 0,-2 3 0 0,0 2 0 16,-1 2 0-16,0-1 0 0,0 1-240 0,1 0 64 15,2 0 16-15,-1-1 0 16,1-1-512-16,0-2-96 0,1 0-32 0,1-1 0 15,1-1-1952-15,0-3-400 0,2-4-80 0</inkml:trace>
  <inkml:trace contextRef="#ctx0" brushRef="#br0" timeOffset="25075.34">13806 7812 4607 0,'0'0'400'0,"-4"6"-400"16,0 1 0-16,0 2 0 0,-1 1 3904 0,1 3 704 0,-1 2 144 0,0 0 32 15,1-1-3232-15,0 1-640 16,1 0-128-16,2-1-16 0,2 1 144 0,1-1 48 15,2 0 0-15,1-2 0 0,2-1-256 0,2-1-32 16,0-2-16-16,2-3 0 0,2 0-80 0,0-2 0 0,1-2-16 0,0-2 0 16,1-3 16-16,-1-3 16 0,-1-2 0 0,-1-2 0 15,-1-2-128-15,-1-2-16 16,-1-2-16-16,-2 2 0 0,-2-1-112 0,-2 1 0 0,-3 1-16 16,-2 1 0-16,-1 0 208 0,-3 4 64 0,0 1 0 0,-3 2 0 0,0 3-192 0,-3 3-16 15,-3 2-16-15,-2 3 0 16,0 1-352-16,-1 2 0 0,0 1 0 0,1 1-128 0,0 1-128 0,3 0-32 15,2 0 0-15,1 0 0 16,2 0-832-16,5-1-160 0,-1-2-48 0,6 1-9488 16,3-1-1920-16</inkml:trace>
  <inkml:trace contextRef="#ctx0" brushRef="#br0" timeOffset="25328.05">14355 7569 14735 0,'1'-6'1312'0,"-2"-3"-1056"0,0-1-256 0,1-1 0 16,0 0 4160-16,1 1 784 0,0 1 160 0,0 3 16 15,-1-1-3408-15,0 7-688 0,0 0-144 0,0 0-32 16,0 0-288-16,0 0-64 0,0 0-16 0,4 8 0 16,0 3-192-16,-2 4-32 0,0 3-16 0,0 1 0 15,1 3-96-15,-2 3-16 0,-1 1 0 0,0 2 0 16,0-1-128-16,0 1 0 0,-1-3 144 0,-1-1-144 15,2-1 128-15,0-1-128 0,-1 0 128 0,1-2-128 16,-2-2 0-16,1-3 0 0,0-2 0 0,1-2 0 16,0-1-560-1,0-2-128-15,1-3-16 0,-1-5-10624 0,0 0-2128 0</inkml:trace>
  <inkml:trace contextRef="#ctx0" brushRef="#br0" timeOffset="25501.1">14172 7849 23951 0,'0'0'1056'0,"1"-6"224"0,2-1-1024 0,-3 1-256 16,2-1 0-16,2 2 0 0,3-1 1952 0,2 1 336 16,0-1 64-16,5 1 16 0,2 0-1424 0,3 1-288 15,1 0-48-15,1 0-16 0,-1 2-288 0,1 0-64 16,-1 1-16-16,1 0 0 16,0 0-1824-16,-1-1-384 0</inkml:trace>
  <inkml:trace contextRef="#ctx0" brushRef="#br0" timeOffset="26192.04">15877 7328 25791 0,'0'0'1152'0,"0"-5"224"0,-1-1-1104 0,1 0-272 0,1 0 0 0,-1 0 0 15,-1-1 128-15,0 0-128 0,1 1 192 0,-2-2-192 16,0-1 464-16,-1 2-16 0,0-2 0 0,0 2 0 16,-2 1 0-16,3 1 0 0,0 1 0 0,0 0 0 15,2 4-16-15,-5-1-16 0,1 1 0 0,0 1 0 16,-1 2 32-16,-1 0 0 0,-1 1 0 0,0 3 0 0,0 1-192 0,1 0-48 16,1 3 0-16,-3 3 0 0,0 1-80 0,1 4-128 31,-1 4 176-31,0 3-176 0,2 4 0 0,0 3 0 0,2 2 0 0,0 4 0 0,2 1 0 0,0 3 0 15,0 2 0-15,1 3 0 0,1 1 0 0,0 15 0 16,1-4 0-16,1-2 0 0,0-3 0 0,2-3 128 16,-1 1-128-16,0-4 0 0,2-4 192 0,-2-2-192 15,0-3 192-15,0 0-192 0,1-6 256 0,-2-2-48 16,-2-2-16-16,0-5 0 0,0-2 240 0,-3-3 32 16,-1-4 16-16,0-1 0 0,0-4 32 0,-3-1 16 0,-1-2 0 0,-1 0 0 15,0-2-144-15,-2-2-48 16,-2-1 0-16,0-1 0 0,0 0-160 0,-1-1-48 15,1-1 0-15,-1-1 0 16,1-2-544-16,1 1-112 0,1 0-32 0,0 0-10960 0,0-2-2208 0</inkml:trace>
  <inkml:trace contextRef="#ctx0" brushRef="#br0" timeOffset="26459.75">15620 8770 13823 0,'-10'11'608'0,"7"-5"128"0,-1 0-592 0,2 2-144 0,0 1 0 0,2 0 0 0,-2 0 2976 0,2-1 560 16,2 1 112-16,-1-1 32 16,2 0-1840-16,2-2-368 0,0-1-80 0,2-2-16 15,1-1-352-15,0-2-64 0,3-1 0 0,3-2-16 16,-5-4-304-16,4-1-64 0,-1-3-16 0,-2 0 0 16,-2-2-128-16,-1-2-32 0,-2-3 0 0,-1 3 0 0,-3 2 144 0,-1 0 32 15,-2 1 0-15,-3 4 0 0,-2 0 176 0,-3 3 32 16,-2 3 16-16,-3 2 0 0,0 2-544 0,-2 3-96 15,0 0-32-15,-2 4 0 0,3 1-336 0,0 1-80 16,3 0-16-16,2 0 0 16,2-1-1632-16,4-2-336 0,1-2-64 0</inkml:trace>
  <inkml:trace contextRef="#ctx0" brushRef="#br0" timeOffset="27105.76">15648 6866 19343 0,'-11'-17'848'0,"9"8"192"16,1 0-832-16,0-1-208 0,1-2 0 0,1 0 0 0,2 1 1600 0,1 1 256 0,0 0 64 0,2 2 16 16,0 2-528-16,3-1-96 15,1 2-32-15,1 1 0 0,-1 2-512 0,0 3-96 16,0 0-32-16,-2 5 0 0,0 3-384 0,0 1-64 0,-2 4-32 0,0 2 0 16,-3 3-16-16,-1 1 0 0,0 0 0 0,-2 1 0 15,-3 1-144-15,0 1 0 0,1 0 144 0,-1-2-144 16,-1-4 128-16,1 0-128 0,0-5 128 0,0-2-128 15,1-1 144-15,2-9-144 0,0 0 192 0,0 0-192 16,0 0 256-16,5-4-48 0,-1-2-16 0,3-5 0 0,0-4 0 0,1-2 0 16,1-4 0-16,0-2 0 15,-1-2-64-15,1-2-128 0,1 0 176 0,-1-1-176 0,-1 4 144 16,-2 3-144-16,0 3 0 0,-2 4 144 16,-1 3 112-16,0 3 0 0,-2 3 16 0,-1 5 0 15,0 0 96-15,-2 5 16 0,-2 6 0 0,1 3 0 16,-1 1-256-16,-1 4-128 0,2 2 160 0,1 0-160 0,1 1 0 0,2 0 128 15,3 0-128-15,0-2 0 0,2 1 0 0,1-2 0 16,1-2 0-16,3-3 0 0,1-2 0 0,3-2 144 16,0-2-144-16,5-4 128 0,-1-2-128 0,4-3 0 15,2-3 0-15,3-5-176 16,0-4-1744-16,0-4-336 0</inkml:trace>
  <inkml:trace contextRef="#ctx0" brushRef="#br0" timeOffset="27735.45">16467 7513 6447 0,'0'-7'576'0,"2"1"-576"16,0-1 0-16,2 1 0 0,0-2 4272 0,0 1 736 15,-4 7 160-15,8-3 16 0,-8 3-3184 0,0 0-640 16,4 2-128-16,2 3-16 0,-2 2-512 0,1 4-112 0,-1 5-16 0,1 2 0 15,-1 3-192-15,-2 2-32 16,0 3-16-16,1 1 0 0,-1 5-128 0,1-1-16 16,-1 0-16-16,2 0 0 0,-1-2-48 0,1 0 0 0,1-2 0 0,0-4 0 0,1-2 0 0,-1-3 0 15,1-5 0-15,0-2 0 16,2-3 608-16,-1-3 112 0,-1-2 32 0,2-3 0 0,0-3 64 16,0-4 16-16,1-5 0 0,1-6 0 0,1-4-432 0,-1-3-80 15,2-4 0-15,0-4-16 0,0-3-176 0,0-2-48 16,-1 0 0-16,-1-2 0 0,-1 1-208 0,-1 2 0 15,-2 5 0-15,0 4 0 0,-2 4 128 0,1 4-128 16,-2 3 0-16,-1 4 0 0,0 3 0 0,1 4 0 16,-3 6 0-16,0 0 0 31,0 0-544-31,0 0-48 0,5 7-16 0,1 3 0 0,-1 2-1488 0,1 3-288 0,0-1-64 0,1 4-13344 0</inkml:trace>
  <inkml:trace contextRef="#ctx0" brushRef="#br0" timeOffset="28116.1">17155 7563 28959 0,'7'-13'1280'0,"-3"9"272"0,1-3-1232 0,3 1-320 0,1-1 0 0,2 2 0 15,0 1 880-15,0 2 112 16,0 3 32-16,0 3 0 0,-1 1-320 0,-1 3-64 16,-1 1-16-16,0 2 0 0,-3 2-416 0,-1 2-80 15,-1 1 0-15,-2 1-128 0,-2 3 192 0,-3 1-64 0,-1 0 0 0,-2 0-128 16,0 1 128-16,-1-1-128 0,-1-3 0 0,2-1 0 15,2-2 0-15,1-3 0 16,-1-3-176-16,3-2 176 0,2-7 0 0,0 0 0 0,0 0 0 0,0 0 0 16,5-5 160-16,3-2-160 0,3-4 160 0,2-5-160 15,3-2 128-15,0-4-128 0,2-4 0 0,1 1 0 16,0 0 0-16,-1 0 128 0,-2 2-128 0,-1 2 0 16,-2 3 0-16,-3 1 0 0,-1 3 0 0,-3 4 0 0,-2 2 192 0,-4 8-16 15,0 0 0-15,0 0 0 0,0 0 208 0,0 0 32 16,-5 9 16-16,1 2 0 0,-2 2-256 0,1 2-48 15,-1 0-128-15,3 2 192 0,-3-1-192 0,3 2 0 16,1-3 0-16,2 3 0 0,2-1 0 0,1 1 0 16,1-3 0-16,1 0 0 0,3-3 0 0,2-2 0 15,0-2 0-15,2-1 0 16,2-2-576-16,2-1 0 0,-1-3 0 0,1-1 0 16,1-1-1712-16,-1-3-336 0,1-1-80 0</inkml:trace>
  <inkml:trace contextRef="#ctx0" brushRef="#br0" timeOffset="28347.93">17735 7462 20271 0,'-1'-13'896'0,"1"7"192"0,0-3-880 0,1-1-208 0,0 2 0 0,1 2 0 15,2 0 2176-15,-4 6 400 16,4-3 80-16,2 1 16 0,0 1-1376 0,2 1-272 0,-1 1-48 0,0 3-16 16,2 4-304-16,-1 2-64 0,-2 1-16 0,2 3 0 15,-4 4-80-15,-1 2-32 0,-3 2 0 0,-3 3 0 16,-1 1-176-16,-4 4-32 0,-2 1-16 0,-2 0 0 15,-2 2-240-15,-1-1 128 0,-1 0-128 0,0 0 0 0,-1-3-160 0,2-3-128 16,-1-3-32-16,2-2 0 0,2-2-48 0,-2-3-16 16,2-1 0-16,-2-3 0 15,0-2-1664-15,1-3-352 0,-4-2-64 0,0-3-10880 16</inkml:trace>
  <inkml:trace contextRef="#ctx0" brushRef="#br0" timeOffset="28569.47">17170 7475 7359 0,'-10'-20'656'0,"5"12"-528"0,-1 0-128 0,-1 1 0 0,1-1 4896 0,-1 2 944 0,2 2 192 0,-1 1 48 16,-1 2-4704-16,1 2-928 15,-2 1-192-15,0 3-48 0,1 3 368 0,-2 3 64 16,0 2 0-16,0 4 16 0,-1 2-192 0,2 1-32 16,0 4-16-16,1 1 0 0,-1 2-144 0,2 3-16 0,3 2-16 0,1 1 0 15,0 0-240-15,4 0 128 16,0 1-128-16,1-1 0 0,1-1 128 0,3-2-128 0,1-3 0 0,3-2 144 15,4-1-144-15,-1-4 0 0,3 0 0 16,1-4 0 0,2-3-672-16,5-2-160 0,1-3-48 0,4-4-13840 0</inkml:trace>
  <inkml:trace contextRef="#ctx0" brushRef="#br0" timeOffset="28758.85">18044 7684 35711 0,'2'-11'1584'0,"-2"11"320"0,0-6-1520 0,0 2-384 15,0 4 0-15,0 0 0 0,0 0 304 0,0 0-16 16,-3-4 0-16,3 4 0 0,-6-1 160 0,6 1 48 16,-7 4 0-16,1 1 0 0,2 1-496 0,0 0 0 15,0 2-128-15,0 1 128 16,1 1-1536-16,2-1-192 0,1 0-32 0,2 1-13440 0</inkml:trace>
  <inkml:trace contextRef="#ctx0" brushRef="#br0" timeOffset="29184.43">18596 7583 16575 0,'0'0'736'0,"-1"-5"160"0,0-4-720 0,-1 1-176 0,-1 2 0 0,-3-1 0 16,0 1 2544-16,-2 0 464 0,-1 3 112 0,-1 1 16 0,-2-1-1776 0,0 3-336 15,-1 3-80-15,-1 1-16 16,-2 3-272-16,-1 0-48 0,-2 2-16 0,0 1 0 0,0 1-320 0,2 1-64 15,-1 0-16-15,3 3 0 0,1 0-192 0,1 1 0 16,4 0 0-16,1-1 0 0,2 1 0 0,4-2 0 16,1-1 0-16,2 1 0 0,4-1 0 0,0-2 0 15,4-3 128-15,1 0-128 0,1-1 0 0,3-3 176 16,0-2-176-16,2-1 160 0,0-2-160 0,1-1 160 16,-1-3-160-16,0-4 160 0,0-3-160 0,1-4 192 15,-3 0-192-15,2-4 192 0,3-3-192 0,-5-2 128 16,0-3-128-16,-2-2 128 0,-1 1 0 0,-1-2-128 15,-2 0 192-15,0 1-64 0,-2 2 304 0,-2 1 48 16,-2 4 16-16,-1 2 0 0,0 4 272 0,-1 2 48 16,0 3 16-16,0 4 0 0,-1 0-320 0,0 2-64 0,1 6-16 0,0 0 0 15,0 0-240-15,0 0-64 16,-3 7 0-16,1 3 0 0,0 2-128 0,-1 3 0 0,1 4-192 0,1 2 192 16,0 1-176-16,1 1 176 0,1 1-128 0,0 0 128 15,1 1 0-15,2-1 0 0,0 0 0 0,0 0 0 16,2-1-256-16,1-1 48 0,0-2 0 0,1-1 0 31,1-2-624-31,0-1-112 0,0-3-16 0,4-2-16 16,1-2-2352-16,0-3-480 0</inkml:trace>
  <inkml:trace contextRef="#ctx0" brushRef="#br0" timeOffset="29594.83">18904 7493 24879 0,'0'-5'2208'0,"3"-2"-1760"16,0 1-448-16,1-1 0 0,1 0 1296 0,0 2 176 15,1-1 48-15,0 2 0 0,1 0-576 0,1 1-112 16,0 1-32-16,1 2 0 0,0 2-128 0,1 3-32 16,0 0 0-16,-1 2 0 0,-1 2-240 0,0 2-48 15,-1 1-16-15,-2 2 0 0,0 3-144 0,-5 1-16 16,0 2-16-16,-4 1 0 0,1 1-160 0,-2 0 0 16,-2 0 144-16,0-1-144 0,1-2 0 0,-1-3 0 15,2-2 0-15,0-2 0 0,1-2 0 0,1-2 128 16,0-2-128-16,3-6 0 0,0 0 160 0,0 0-32 15,0 0-128-15,0 0 192 0,6-7-64 0,3-1-128 0,2-3 176 0,1-2-176 16,2-2 0-16,1-3 0 0,1-3 0 0,-1-1 0 16,1-1 0-16,-1 0 0 0,-2 2 0 0,-1 2 0 15,-3 4 0-15,-1 2 0 0,-3 0 0 0,0 3 0 16,-2 3 448-16,-3 7 0 0,0 0-16 0,0 0 0 16,0 0 80-16,-5 1 0 0,-2 1 16 0,-1 4 0 0,1 3-368 15,-1 2-160-15,0 3 128 0,2 0-128 0,0 1 0 0,3 1 0 16,-2 1 0-16,4-1 0 0,1 1 0 0,1-2 0 15,2-2 0-15,0 0 0 0,1-2 0 0,3-1 0 16,1-1 0-16,0-1 0 0,2-2-240 0,5-1-16 16,2-2-16-16,3-1 0 15,2-2-1600 1,3-1-320-16</inkml:trace>
  <inkml:trace contextRef="#ctx0" brushRef="#br0" timeOffset="45700.13">4542 8752 6447 0,'0'0'272'16,"3"-8"80"-16,0-1-352 0,2 0 0 0,-4 2 0 0,1-1 0 0,-2 8 0 0,2-8 0 15,-1 1 0-15,-1 7 0 0,0 0 160 0,4-7-32 16,-4 7-128-16,0 0 192 0,3-7 80 0,-3 7 16 16,0 0 0-16,0 0 0 0,0 0 144 0,0 0 16 15,0 0 16-15,0 0 0 0,0 0-336 0,0 0-128 16,0 0 0-16,-1 12 0 0,-3 1 160 0,0 1-160 16,0 1 160-16,-3 2-160 0,-1 1 0 0,1 3 0 0,-2 4 0 15,0 1 0-15,0 4 0 0,-1 4 0 0,-1 3 0 0,-1 3 0 16,-1 2 0-16,1 3 0 0,0 4 0 0,0 4 0 15,-1 3 0-15,0 5 0 0,1 0 0 0,1 2 0 16,0 0 0-16,1 3 0 0,3 1 144 0,-1-2-144 16,0-3 368-16,3 0-16 0,2 0 0 0,-1-4 0 15,2-2-208-15,1-2-144 0,1-4 192 0,1-2-192 16,1-2 176-16,-1-6-176 0,2-5 160 0,-2-2-160 16,2-1 288-16,1-3-32 0,0-2-16 0,0-4 0 15,-1-2 208-15,1-4 32 0,-1 0 16 0,1-2 0 16,-3-3-128-16,2-1-32 0,-1-2 0 0,0-1 0 15,-1 0-112-15,-1-8-32 0,2 7 0 0,-2-7 0 0,0 0 0 0,0 0-16 16,0 0 0-16,9-4-5184 16,0-3-1040-16</inkml:trace>
  <inkml:trace contextRef="#ctx0" brushRef="#br0" timeOffset="46519.13">4643 8670 4607 0,'0'0'400'0,"0"0"-400"0,0 0 0 0,0 0 0 15,0 0 640-15,0 0 64 0,8 4 0 0,0-2 0 16,3 0-224-16,3-1-32 0,0-1-16 0,6 0 0 16,2-1 272-16,3-1 48 0,2 0 16 0,1-1 0 15,-2 1-128-15,4 0-32 0,2 0 0 0,2 1 0 16,0 0-272-16,5 1-48 0,4 0-16 0,2 1 0 0,1 0-272 0,3-1 0 15,4-1 128-15,3-2-128 0,3 1 256 0,4 1-16 16,7 0 0-16,4-1 0 0,3-1 144 0,3 0 48 16,-1 1 0-16,3 0 0 0,4 0-144 0,0-2-32 15,-1-1 0-15,-2 1 0 0,-1 1-96 0,-1 1-32 16,0-1 0-16,-2 0 0 0,-4-3-128 0,-5 2 128 16,-4-1-128-16,-6 1 128 0,1-1-128 0,-5 1 0 15,-3-1 0-15,-7-1 128 0,-5 1-128 0,-7-1 128 0,-5 2-128 0,-4-2 128 16,-5 0 0-16,-2 0 0 0,-5 1 0 0,-2 0 0 15,-2 3 144-15,-1 0 32 0,-8 2 0 0,0 0 0 16,0 0-304-16,0 0 0 0,0 0 0 0,0 0 0 16,0 0 0-16,0 0 0 0,0 0 0 0,0 0 0 15,0 0 0-15,0 0 0 0,0 0 0 0,0 0 0 16,0 0 0-16,0 0 0 0,0 0 128 0,-9 1-128 16,9-1 0-16,0 0 0 0,-9 2 0 0,9-2 0 15,0 0 0-15,0 0 0 0,0 0 0 0,0 0 0 16,-9 2 0-16,9-2 0 0,0 0 128 0,-8 6-128 15,8-6 0-15,-5 9 160 0,5-9-160 0,-4 11 128 0,0-2-128 16,2 0 0-16,2 1-192 0,0 2 192 0,0 3-160 0,0 1 160 16,1 2 0-16,-1 4-144 0,-1 4 144 0,0 3 0 15,-1 0 0-15,0 5-128 0,-3 4 128 0,1 4 0 16,-3 3 0-16,0 2-128 0,-2 4 128 0,-3 4 0 16,1 4 0-16,-1 3 0 0,1 0 0 0,0 3 0 15,1 0 0-15,-1 1 0 0,2 0 0 0,1-1 0 16,1-2 0-16,0 0-128 0,4-5 128 0,-1-3 0 15,1-3 0-15,2-4-128 0,0-4 128 0,1-2 0 16,-1-3 0-16,0-2 0 0,1-4 144 0,0-5-144 0,-1-1 192 16,-1-3-192-16,1-3 176 0,-1-3-176 0,-2 0 160 0,-1-4-160 15,1-3 256-15,0 1-64 0,-1 2 0 0,0-3 0 16,-3-3-192 0,0 1 144-16,1-1-144 0,-2-1 128 15,1-2-1552-15,-6-1-320 0,-10 2-64 0,-2 1-16 0</inkml:trace>
  <inkml:trace contextRef="#ctx0" brushRef="#br0" timeOffset="47196.31">4380 10467 4607 0,'0'0'400'0,"0"0"-400"0,0 0 0 0,1-9 0 16,-1 9 1728-16,2-8 256 0,3 0 48 0,-5 8 16 16,3-7-1088-16,1 0-192 0,-4 7-64 0,6-5 0 15,-6 5-368-15,8-5-80 0,-8 5 0 0,9-2-16 16,-9 2-240-16,9-2 0 15,0 1 0-15,1 1 0 0,0 1 0 0,-1 1 0 0,-2 0-128 0,3 2 128 16,0-1 0-16,4 1 0 0,2 0-128 0,4-1 128 16,3 1 0-16,6 0 0 0,8-1 176 0,7-1-176 15,6-1 656-15,5-1 32 0,3-2 0 0,5 0 0 16,8 1-64-16,7-2-16 16,5 1 0-16,2 1 0 0,-1-1-352 0,2 0-64 0,2 1 0 0,1 0-16 0,-1-1-176 0,-3 2 0 15,0 2 0 1,1 0 128-16,1-1-128 0,-2-1 0 0,-6-1 0 0,-2 1 128 0,-1 0-128 0,2 0 0 15,2 0 0-15,-5 0 128 0,-5-1-128 0,-5 0 0 16,-3-1 0-16,0 2 0 0,1-1 0 0,-6 0 0 16,-1-1 0-16,-4 1 128 0,-8-1-128 0,-2 1 128 15,-5-2-128-15,-4 2 128 0,-3 0-128 0,-6 0 128 0,-5-1-128 0,-4 1 128 16,-4 0 64-16,-3-1 16 0,-8 2 0 0,0 0 0 31,0 0 208-31,0-8 32 0,-3 0 16 0,-2 3 0 0,-2-1-112 0,-3 3-32 0,-2 1 0 0,-2-1 0 16,-1 3-320-16,-3 3-320 0,1 0 64 0,-1 2-7056 31,1 3-1424-31</inkml:trace>
  <inkml:trace contextRef="#ctx0" brushRef="#br0" timeOffset="47338.05">7012 10426 24879 0,'-9'-17'2208'0,"5"9"-1760"0,0-1-448 0,0 2 0 0,4 7 0 0,0 0 0 16,0 0 0-16,0 0 0 0,0 0-192 0,0 0 192 15,6 9-192-15,-5 0-10688 0</inkml:trace>
  <inkml:trace contextRef="#ctx0" brushRef="#br0" timeOffset="49142.77">8416 9032 8287 0,'0'0'736'0,"1"-4"-592"0,-1-2-144 0,0 0 0 15,0-1 2048-15,1 0 384 16,1 0 80-16,-2 0 16 0,1-1-992 0,2 2-192 16,0 0-32-16,0 1-16 0,-1 0-368 0,-2 5-80 15,0 0-16-15,0 0 0 0,0 0-288 0,0 0-64 0,0 0-16 0,1 7 0 16,-2 2-256-16,-2 4-48 0,-2 4-16 0,-2 2 0 16,-1 3 0-16,-1 4 0 0,0 2 0 0,-2 3 0 15,0 2-16-15,0 0-128 0,-2 0 192 0,2-1-64 16,2-1-128-16,1-2 0 0,1-1 0 0,3-2 128 15,1-1-128-15,0-3 0 0,2-3 0 0,2 0 128 16,3-3 0-16,0-3-128 0,2-2 192 0,2-1-64 0,0-3 176 0,3-1 16 16,2-1 16-16,4-4 0 0,1-2-160 0,2-1-48 15,1-3 0-15,1-2 0 0,1-1-128 0,0 1 160 16,2-1-160-16,-1 0 160 0,0-1-160 0,-2-1 0 16,-1 2 0-16,-1 0 0 15,-2 0-1056-15,-1 1-144 0,-3 0-16 0</inkml:trace>
  <inkml:trace contextRef="#ctx0" brushRef="#br0" timeOffset="49332.14">8439 9074 23039 0,'-19'-20'2048'0,"12"12"-1648"15,1 1-400-15,3-1 0 0,1 0 1552 0,2 1 240 0,3-1 32 0,1 1 16 16,3 1-1472-16,2-1-368 15,1 1 0-15,3-1 0 0,1 0 160 0,4 1-32 0,1 0-128 0,1 2 192 16,1-2-192-16,1 3 144 0,1 1-144 0,-2 1 128 31,0 0-1280-31,-1 2-272 0,-3 0-48 0</inkml:trace>
  <inkml:trace contextRef="#ctx0" brushRef="#br0" timeOffset="49521.75">8389 9248 19343 0,'-13'-11'1728'0,"10"7"-1392"16,3 4-336-16,0 0 0 0,0 0 2048 0,0 0 352 16,0 0 64-16,0 0 16 0,0 0-1744 0,0 0-352 15,7-3-64-15,2 2 0 0,1 0 16 0,2 1 16 16,1 1 0-16,0 0 0 16,2-1-160-16,2 1-48 0,1 0 0 0,0 0 0 15,0 1-1728-15,0-1-336 0</inkml:trace>
  <inkml:trace contextRef="#ctx0" brushRef="#br0" timeOffset="49685.39">9137 9202 28799 0,'0'0'1280'0,"0"0"256"0,0 0-1232 16,8-2-304-16,-1 1 0 0,-1 1 0 0,2 0 0 0,1 3 0 0,0 0-128 0,-2 0 128 15,3 0-608-15,0 1-32 16,1-1 0-16,0 1 0 0</inkml:trace>
  <inkml:trace contextRef="#ctx0" brushRef="#br0" timeOffset="49854.46">9107 9469 30927 0,'-12'-6'1360'0,"8"4"304"0,1-1-1344 0,3 3-320 15,0 0 0-15,0 0 0 0,0 0 320 0,0 0-16 16,0 0 0-16,8-2 0 0,2 0 48 0,2-1 16 16,2 1 0-16,5 1 0 0,3 0-240 0,2 0-128 15,1-1 128-15,4-1-10048 32,-1 1-1984-32</inkml:trace>
  <inkml:trace contextRef="#ctx0" brushRef="#br0" timeOffset="51179.11">10265 9342 15663 0,'-6'4'1392'0,"1"0"-1120"16,1 0-272-16,-1 1 0 0,5-5 896 0,0 0 128 0,-3 5 32 0,3-5 0 16,0 0 32-16,0 0 16 0,0 0 0 15,0 0 0-15,9-2-160 0,2-2-48 0,2-3 0 16,1-4 0-16,3-3-320 0,-1-3-80 0,1 1-16 0,-1-2 0 15,-2-2-144-15,1 1-16 0,-2-2-16 0,-2 1 0 16,-2 0-128-16,-2 3-32 0,-2-1 0 0,-2 3 0 0,-2 0-16 0,-3 3 0 16,-1 3 0-16,-2 3 0 0,-1 0 912 0,-2 3 176 15,-1 2 48-15,-3 3 0 16,-2 4-1616-16,-3 2-320 0,0 4-64 0,0 4-16 0,2 3 752 16,-3 1 0-16,2 4 240 0,0 0-64 0,2 1-176 0,2 0 0 15,2 0 0-15,3-2 0 0,2-2 0 0,3-3 0 16,2 0 0-16,3-3 0 0,3-2 0 0,2-2 0 15,3-1 0-15,3-3 0 0,0-4 192 0,2-2-64 16,5-2 0-16,1-4 0 0,1-5 48 0,3-3 0 16,1-1 0-16,2-2 0 0,-1-6-48 0,3-3 0 15,1-5 0-15,0-3 0 0,-1-3 0 0,-2-2 0 16,-1-1 0-16,-2-2 0 0,-3 0-128 0,-4 2 160 16,-3 1-160-16,-3 4 160 0,-2 3-32 0,-1 4 0 15,-4 3 0-15,0 4 0 0,-1 3 208 0,-3 5 48 16,-2 3 0-16,-1 4 0 0,1 5-80 0,0 0-16 15,-5 3 0-15,-2 5 0 0,-2 4-288 0,1 5 0 16,-2 2 0-16,-1 4 0 0,-2 3 0 0,-2 3 0 0,1 6 0 0,0 0 0 16,0-1 0-16,3 1-144 0,0 1 144 0,3 1 0 15,0-4-192-15,4-1 32 0,0-4 16 0,4-1 0 16,4-4-496 0,2-4-80-16,3-2-32 0,4-4 0 0,6-3-400 0,1-4-96 15,1-5-16-15,3-5 0 0,2-3-1552 0,3-5-304 0,-1-5-64 0,2-3-16 16,0-3 576-16,-2-1 96 0,0-2 32 0,-2-2 0 15,-1 1 1616-15,-6 0 336 0,-2 1 64 0,-4 3 16 0,-2 2 3088 0,-5 3 640 16,-3 3 112-16,-3 0 16 0,-3 4-1056 0,-2 3-224 16,-3 2-32-16,0 3-16 0,-3 3-528 0,-3 3-128 15,0 4 0-15,-1 0-16 0,-1 3-608 0,0 2-112 16,-2 4-32-16,3 0 0 0,-2 1-352 0,3 0-80 16,0 2-16-16,0 2 0 0,2-1-192 0,2 0 0 15,2-2 128-15,2 0-128 0,3-2 0 0,0 0 0 0,1-3 0 0,4-2 0 16,1-1 0-16,2-3 0 0,2-4 0 0,1-2 0 15,0-2 0-15,3-4 0 16,3-1 0-16,1-4 0 16,2-2 176-16,-1-2-176 0,1-4 192 0,-2 0-192 0,-1 2 176 0,0 0-176 15,-3 2 160-15,-2 2-160 0,0 1 0 0,-2 3 0 0,-3 3 0 0,-4 5 0 16,0 0 0-16,0 0 0 0,0 0 0 0,0 0 0 16,-2 8 0-16,-1 1-192 0,-1 4 192 0,1 0-160 15,0 2 160-15,1-1 0 0,1 0 0 0,1-1 0 16,1-1 0-16,1-1 0 0,1-1 0 0,4-1 0 0,-1-3 0 15,3-1 0-15,2-2 0 0,1-2 0 16,1-3 0-16,4-3 0 0,1-1 0 0,1-5 0 0,0-3 144 0,0-4-144 16,-1-2 192-16,1-3-192 0,2-2 160 0,-2-3-160 15,-1-1 128-15,0-2-128 0,-1-1 0 0,-3 1 0 16,-2 2-144-16,-1 5 144 16,-2 2-368-16,-3 5 48 0,-1 2 0 0,-3 5 0 0,-3 4 112 0,1 6 16 15,-5 0 16-15,0 2 0 0,-2 6-80 0,1 2 0 16,-1 2-16-16,1 3 0 0,-2 3 16 0,1 2 16 15,1 2 0-15,0 1 0 0,2 0 32 0,3-1 0 16,1-1 0-16,0-2 0 0,0-1-32 0,3 0 0 16,1-2 0-16,2 0 0 0,-1-3 240 0,2-2-176 0,0-2 176 0,0-2-160 15,2 1 160-15,-1-3 0 16,-1 2 0-16,-1-1-128 0,-2-2 256 0,-4-4 48 0,0 0 16 0,0 0 0 16,3 5 288-16,-3-5 64 0,0 0 16 0,-2 7 0 15,0-1-272-15,2-6-48 16,-4 3-16-16,4-3 0 0,-6 4-224 0,1-2 0 0,-1 1-192 0,6-3-9888 15,-4-5-1984-15</inkml:trace>
  <inkml:trace contextRef="#ctx0" brushRef="#br0" timeOffset="51386.68">11698 8828 26543 0,'0'0'1168'0,"1"6"256"0,-2 2-1136 0,1 4-288 0,-1 2 0 0,-1 3 0 0,-2 1 896 0,-2 3 128 15,0 1 32-15,-2 3 0 0,1 1 80 0,-3 1 16 16,0 1 0-16,-1 2 0 0,-1 3-576 0,0 0-128 16,0 0 0-16,1-1-16 0,3-3-304 0,1-1-128 15,0-3 0-15,4-3 128 0,-2-3-336 0,3-4-80 32,3-3-16-32,2-3 0 0,0-3-2192 0,-3-6-432 0,8-2-80 0</inkml:trace>
  <inkml:trace contextRef="#ctx0" brushRef="#br0" timeOffset="51652.75">11503 9128 20271 0,'-18'-3'896'0,"11"1"192"0,2 1-880 0,-1 1-208 16,2 0 0-16,4 0 0 0,0 0 1104 0,0 0 176 16,0 0 48-16,0 0 0 0,0 0-496 0,0 0-112 0,7 0-16 0,5-1 0 15,5 1-544-15,2-2-160 0,4-1 0 0,1-2 0 16,2 0 192-16,-1-2-16 0,0-2-16 0,0 2 0 0,1-1-160 0,-2 1 0 15,-1 1 0-15,0-1 0 0,-6 3 128 0,-1 1-128 16,-2 1 128-16,-1 4-128 0,-4 0 0 0,-1 3 0 16,-2 2 0-16,-2 2 0 0,-2 1 144 0,-1 2 160 15,-2 1 16-15,0 1 16 0,-1 2 304 0,0 0 48 16,-2 1 16-16,2-1 0 0,-1-2-176 0,1 0-16 16,0-2-16-16,2-1 0 0,0-1-304 0,0-2-48 15,1 0-16-15,1-2 0 0,-2-6-128 0,5 5 0 16,2-3 0-16,1-2 0 15,0-3-2688-15,3-5-640 0</inkml:trace>
  <inkml:trace contextRef="#ctx0" brushRef="#br0" timeOffset="51777.74">12023 8928 20271 0,'-10'-6'896'0,"10"6"192"0,-7-2-880 0,1 0-208 0,-2 1 0 0,0 0 0 16,2 1 192-16,0 1-16 15,2 0 0-15,4-1 0 0,0 0-304 0,0 0-64 0</inkml:trace>
  <inkml:trace contextRef="#ctx0" brushRef="#br0" timeOffset="51952.47">12190 9013 14735 0,'0'0'1312'0,"0"0"-1056"0,0 0-256 0,0 0 0 0,0 0 2624 0,0 0 480 0,0 0 96 0,-5 5 0 0,-2-1-1216 0,-1 2-240 16,-2 1-48-16,-1 3-16 0,-1 2-560 0,-1 2-112 15,-1 0-32-15,-1 0 0 0,1 1-272 0,2 0-48 16,0 1-16-16,2 2 0 0,2-1-352 0,3-2-80 15,0 0-16-15,3 0 0 0,3-2-192 0,4-2 0 16,1-1 0-16,4-3 0 0,2-1 0 0,4-3 0 16,-1-2 0-16,4-3 0 15,2-3-1408-15,2-4-160 0,2-3-32 0</inkml:trace>
  <inkml:trace contextRef="#ctx0" brushRef="#br0" timeOffset="52889.83">13011 9053 11055 0,'-21'-1'976'0,"11"2"-784"16,-3 0-192-16,1 1 0 0,1 2 2880 0,0 1 512 16,-2 2 128-16,1 0 0 0,0 2-2080 0,2 2-416 15,0-1-96-15,3 1-16 0,0 1-304 0,1-1-64 16,0 2-16-16,-1 1 0 0,3-2-16 0,1 0-16 15,1-2 0-15,2-1 0 0,2-2-48 0,0 0 0 16,1-3 0-16,4 0 0 0,2-3 64 0,2-2 16 0,1-6 0 16,3-3 0-16,2-3-16 0,1-3 0 15,1-1 0-15,1-4 0 0,1-2-256 0,0 0-64 16,-2 0-16-16,0 1 0 0,-1 1-176 0,-3 2 0 16,-2 1 144-16,-1 4-144 0,-1 2 0 0,-1 2 0 15,-2 5 0-15,-1 2 0 0,-7 3 0 0,0 0-192 0,6 7 192 16,0 3-192-16,-2 2 192 0,-2 2-208 0,1 3 80 0,-1 2 128 15,0-1 0-15,0 2 0 0,0-1 0 16,1-2 0-16,-1 0 0 0,1-2 0 0,0-2 0 0,1-2 0 16,-1-2 0-16,1-2 0 0,2-3 0 0,0 0 0 15,2-2 0-15,1-3 0 0,2-4 144 0,2-1-144 16,0-3 128-16,4-2-128 0,0-2 128 0,3-4-128 0,-2-2 0 16,2 0 144-16,-1-2-144 0,0 1 0 15,-2 0 128-15,-2 4-128 0,-1 1 0 0,-2 3 0 0,-2 2 0 16,-1 4 0-16,-1 0 0 0,-2 4 0 0,-6 2 0 0,0 0-176 15,6 4 176-15,-2 5-160 0,0 2 160 0,-2 2-192 16,0 1 192-16,-1 1-192 0,0 3 192 0,0-1 0 16,0 1 0-16,1-2 0 0,0 0 0 0,0-1 0 15,0-1 0-15,3-1 0 16,-3-4 0-16,2 0 0 0,2-1 0 0,1-4 0 0,2 0 0 0,0-3 144 16,-1-2-144-16,2-3 0 0,2-2 144 0,-1-3-144 0,2-2 0 15,1-1 144-15,0-2-144 0,1-3 192 16,-1-2-192-16,0 1 192 0,1-1-192 0,-3 2 0 15,-1 2 144-15,-1 2-144 0,-2 2 0 0,0 2 0 16,-5 2 0-16,1 3 0 0,-4 4 0 0,0 0 0 16,0 0-144-16,0 0 144 0,0 10-144 0,0 1 144 15,-1 0-192-15,1 1 192 0,0 1-144 0,0 2 144 16,1-2 0-16,1 0-144 16,1-1 144-16,2 0 0 0,0-1 0 0,2-1 0 0,0-2 0 0,3-3 0 0,2 0 0 0,2-2 0 15,0-2 0-15,4-2 0 0,-4-2 0 0,2-3 0 16,1 1 144-16,-2-4-144 0,1-3 192 0,-2-1-192 0,-1-3 416 0,-1-3-32 15,-1 1 0-15,-2-2 0 0,-2 0-96 0,-4 1-32 16,-2 3 0-16,-2 1 0 0,-2 1-64 0,-2 3-32 16,0 3 0-16,-5 1 0 0,-1 1-160 0,-2 4 0 15,-1 3 0-15,-1 3 0 32,-5 0-304-32,2 3-144 0,0-1-16 0,0 3-16 0,2 1-2128 0,3 2-416 0,2 0-96 0</inkml:trace>
  <inkml:trace contextRef="#ctx0" brushRef="#br0" timeOffset="54293.33">14392 8963 15663 0,'0'0'1392'0,"4"-3"-1120"16,-4 3-272-16,3-6 0 0,-2 1 2512 0,-1 5 448 16,-2-7 96-16,-2 1 16 0,-1 1-1504 0,-3 1-288 15,-2 0-64-15,-4 3-16 0,-2 1-208 0,-3 2-32 0,-1 2-16 0,-1 1 0 16,-1 2-320-16,-1 2-64 0,0 0-16 0,2 4 0 15,1 0-320-15,2 1-64 0,0 1-16 0,4 0 0 0,2 0-144 0,2-1 0 16,3 0 0-16,3-2 0 0,1-1 0 16,5-1-144-16,1 0 144 0,3-3 0 0,3-1-144 0,2-3 144 15,4-1 0-15,2-2-144 0,4-1 144 0,1-3 0 16,2-5 0-16,3-3 0 0,0-4-192 0,0-2 64 16,-2-4 0-16,-1-2 0 0,-1-2 128 0,-1-1 0 15,-1-2 0-15,-2-1 0 0,-4 2 0 0,-1 1 0 16,-3 3 0-16,-1 3 0 0,-3 3 192 0,-2 2 80 15,-1 3 16-15,-3 3 0 0,-1 2 160 0,-1 3 48 16,1 5 0-16,0 0 0 0,0 0-208 0,-7 7-32 16,-2 1-16-16,1 4 0 0,-1 3-240 0,1 1 0 0,0 3 0 0,1 3 0 15,-1 2 0-15,1 1 0 16,1 2 0-16,0 0 0 0,2 1 0 0,2-2 0 16,-3-2 0-16,4 0 0 0,1-5 0 0,2 0 0 15,2-4 0-15,1 0 0 0,2-3 0 0,2-2 0 16,0-3 0-16,1-1 0 0,4-3-288 0,0-3-48 15,2-2-16-15,2-3 0 0,1-3 96 0,0-2 0 16,2-2 16-16,1-2 0 0,0-4 80 0,-1-1 16 16,0-2 0-16,-1 0 0 0,-1 1 144 0,-2 1 0 0,0 1 0 0,-2 3 0 0,-3 1 0 0,-2 1 0 15,-1 2 0-15,-2 3-128 0,-3 0 128 0,-1 4 0 16,-3 4 0-16,0 0 0 0,0 0 128 0,0 0 64 16,-4 5 16-16,-2 3 0 0,0 1-208 0,-1 2 0 15,-1 1 0-15,0 2 0 0,-2 1 0 0,3 2-128 16,1 0 128-16,0 1 0 0,2 0 0 0,0-2 0 15,2 0 0-15,2-2 0 0,1-1 0 0,1-1 0 16,2-1 0-16,0-1 0 0,3-2 0 0,0-2 0 16,6-1 0-16,-2-2 0 0,2-2 0 0,1-2 0 15,0-3 0-15,2-3 0 0,0-2 0 0,2-2 0 16,-1-3 176-16,1-1-176 0,0-3 176 0,-1-2-176 0,0 0 160 0,-2 1-160 16,-1-1 0-16,0 2 128 15,-2 2-128-15,-2 1 0 0,-4 3 0 0,0 3 0 16,-2 2 128-16,-2 1-128 0,-1 2 0 0,-1 4 0 15,0 0 0-15,0 0 0 0,-6 3 0 0,-1 4 0 0,0 3 0 0,-1 2 0 16,0 2 0-16,0 1 0 0,1 1 0 0,0 0 0 16,3 1 0-16,0-1 0 0,1 1 0 0,1-2 0 15,1 0 0-15,0-2 0 0,1-1 0 0,1-2 0 16,1-1 0-16,2-2 0 0,2 0 0 0,3-3 0 0,0-2 0 0,2-2 0 16,2-2 0-16,1-2 0 0,1-4 0 0,3-2 0 15,2-2 0-15,1-3 0 0,0-4 0 0,2-3 0 16,-1-2 0-16,0-1 0 0,1-2 0 0,-4-1 0 15,-1-3 0-15,-1 0 0 16,-3 1 128-16,-1 1-128 0,-1 0 0 0,-2 4 0 0,-2 3 144 0,-1 3-144 16,-3 2 128-16,0 4-128 0,-1 2 256 0,-2 4-16 15,-1 1-16-15,0 6 0 0,0 0-96 0,0 0 0 16,-6 1-128-16,0 4 192 0,-2 2-192 0,0 5 0 16,-1 4 0-16,-1 4 0 15,-1 2 0-15,0 3 0 0,-4 2-128 0,1 2 128 0,-1 1 0 0,2 0 0 16,1 2 0-16,1 0 0 0,1-1 0 0,3-2 0 15,2-3 0-15,3-1 0 16,0 0 0-16,3-3 0 0,2-4 0 0,2 0 0 16,0-4-128-16,4-1 128 0,2-2 0 0,2-1 0 0,1-5-160 0,2-3 160 15,1-3-128-15,2-5 128 0,0-4-288 0,2-2 32 0,2-2 0 0,2-3 0 16,-3 0-32-16,1-4 0 0,0-2 0 16,-1-1 0-16,0-3 32 0,-1 4 16 15,-2 1 0-15,-3 3 0 0,-1 3 240 0,-4 2 0 0,-4 3 0 16,-1 2 0-16,-4 1 0 0,-2 3 0 0,0 5 0 0,-4-3 0 15,-2 3 192-15,-2 3-192 0,0 2 192 0,-1 4-192 0,-3 3 0 0,1 2 0 16,0 3 0-16,1 0 0 0,0 2 0 0,1 1 0 16,1 0 0-16,2-2 0 0,0 1-128 0,3 0 128 15,1 0 0-15,2-2-144 0,1 1 144 0,1-2 0 16,1-1 0-16,3-1 0 0,3-3 0 0,0-1 0 16,0-3 0-16,4-1-128 0,1-3 128 0,2-1 0 15,2-2 0-15,1-3 0 0,0-3 0 0,2-4 0 16,0-2 0-16,1-4 0 0,2-3 0 0,0 0 0 15,-4-1 0-15,0 0 0 16,-2 0 0-16,-3 3 0 0,-3 1 0 0,-1 2-192 0,-2 2 192 16,-2 3 0-16,-3 1-144 0,-4 8 144 0,0 0 0 0,0 0-176 15,0 0 176-15,0 0-128 0,-5 8 128 0,-1 2 0 16,0 1 0-16,-1 1-128 0,0 0-80 0,2 0-16 0,0-1 0 0,2 0 0 16,-1 0-32-16,3-1-16 0,1-1 0 0,0 0 0 46,1-2-368-46,2 0-64 0,3-1 0 0,2-2-16 0,1-2-192 0,2-1-48 0,2-2 0 0,2 0 0 0,-1-1 624 0,1-1 112 0,1-3 32 0,-1 1 0 16,-1-2 192 0,0 1 0-16,-3 1 0 0,-1 1 0 0,-4 0 448 0,1 2 48 0,-7 2 0 0,0 0 0 15,0 0 336-15,0 0 80 0,0 0 16 32,0 0 0-32,0 7-272 0,-2-1-48 0,-3 2-16 0,1 1 0 0,-2 1-368 0,0 0-80 0,-2-3-16 0,0 2 0 15,2 0-128-15,-1-1 128 16,0-2-128-16,1 0 128 15,0-3-1328-15,2-1-272 0,4-2-48 0</inkml:trace>
  <inkml:trace contextRef="#ctx0" brushRef="#br0" timeOffset="54715.57">16340 8929 22575 0,'0'0'992'0,"0"0"224"0,0 0-976 0,0 0-240 0,0 0 0 0,-4-2 0 15,-2 0 992-15,-2 2 160 0,-3 3 16 0,-1 1 16 16,-1 2-240-16,1 1-48 0,-1 1-16 0,1 2 0 0,0 1-512 0,3 1-112 16,-2 1 0-16,3 0-16 0,3 1-240 0,1-1 0 15,0 1 0-15,3-2 0 0,1-1 0 0,2 0 0 16,3 0-128-16,1-1 128 0,1-1 0 0,1 0 0 16,2-2 0-16,-1 0 0 0,1-2 320 0,2 1 32 15,3 2 0-15,-2-2 0 0,-2-1 320 0,-2-1 64 16,-2 2 16-16,0-2 0 0,-7-4-160 15,0 0-16-15,0 0-16 0,0 0 0 0,0 0 64 0,-4 5 16 16,-5 2 0-16,-2 0 0 0,-1 0-336 0,-5 1-64 16,1-1-16-16,-2-1 0 0,-2 2-224 0,-1-1-192 15,-3-1 48-15,-2 1-17440 0</inkml:trace>
  <inkml:trace contextRef="#ctx0" brushRef="#br0" timeOffset="55170.89">10969 9833 27647 0,'-8'-18'1216'0,"5"12"256"0,0-2-1168 0,-1-1-304 0,2 1 0 0,-1 0 0 16,0 1 1088-16,-1 1 176 0,0 1 16 16,1 4 16-16,-3 3-400 0,2 4-96 15,-3 3-16-15,0 4 0 0,0 4-592 0,-2 5-192 16,-1 5 128-16,1 3-128 0,0 3 0 0,0 2 0 16,0 2 128-16,-1 3-128 0,-1-2 0 0,1 0 0 0,0-2 128 0,1-1-128 15,-1-2 0-15,3-2 160 16,0-4-160-16,2-2 128 0,-3-4-128 0,2-3 0 0,0-2 0 15,-2 2 0 1,1-6-560-16,3-5-144 0,4-7-16 0,0 0-9440 0,-4-4-1872 0</inkml:trace>
  <inkml:trace contextRef="#ctx0" brushRef="#br0" timeOffset="55376.42">10490 10018 27647 0,'-15'-16'1216'0,"10"10"256"15,-1-3-1168-15,2 0-304 0,0 0 0 0,3 1 0 0,2-1 1360 0,4 0 224 16,0 1 32-16,5 0 16 0,4-2-864 0,6 0-160 15,4 0-32-15,5 0-16 16,4 1-304-16,0 1-48 0,1 1-16 0,-1 1 0 0,1 1-192 0,-1 1 0 16,-2 2 0-16,-1 2 0 0,-3 2 0 0,-1 2 0 15,-2 0-176-15,-4 4 176 16,-1 1-1024-16,-2 2-96 0,-4 2-16 0,-4 3-8816 16,-4 3-1760-16</inkml:trace>
  <inkml:trace contextRef="#ctx0" brushRef="#br0" timeOffset="55533.68">10571 10350 24879 0,'-20'-9'1088'0,"13"6"256"0,1-1-1088 0,0 0-256 16,6 4 0-16,0 0 0 0,0 0 2144 0,0 0 368 0,0 0 80 0,8-2 16 15,1 1-1536-15,3 2-304 16,2 0-64-16,5 2-16 0,4 1-304 0,1 0-64 16,4-1-16-16,-3 1 0 0,4-2-176 0,-1-1-128 15,2-1 192-15,2-1-192 0,1-1-208 0,1-2-160 0,0 0-16 0,2-1-10688 16,2-1-2144-16</inkml:trace>
  <inkml:trace contextRef="#ctx0" brushRef="#br0" timeOffset="55708.77">11416 10164 19343 0,'0'-12'1728'0,"1"8"-1392"16,1-2-336-16,1 1 0 0,3-1 2784 0,1 1 480 15,6-1 112-15,-2 1 16 0,0 0-2080 0,1 2-416 16,2 0-64-16,1 0-32 0,2 1-496 0,0 1-112 15,1 1 0-15,-1 0-16 0,0 1-432 0,-3 1-64 16,3 1-32-16,-4 0-14880 0</inkml:trace>
  <inkml:trace contextRef="#ctx0" brushRef="#br0" timeOffset="55849.78">11427 10307 35007 0,'-6'-3'3120'0,"1"0"-2496"0,0-1-496 0,5 4-128 15,0 0 720-15,0 0 128 16,0 0 32-16,0 0 0 0,0 0-288 0,0 0-48 0,8-2-16 0,3 0 0 16,2 0-400-16,5 1-128 0,2-2 0 0,5 1 0 0,2 0-256 0,2 0-128 15,-2-3 0-15,2 0-17072 16</inkml:trace>
  <inkml:trace contextRef="#ctx0" brushRef="#br0" timeOffset="56371.01">12944 9837 22111 0,'0'0'1968'0,"-2"-5"-1584"0,4-2-384 0,-1 1 0 16,2-1 624-16,-1 2 32 0,-2 5 16 15,1-6 0-15,1 1 224 0,-2 5 64 0,0 0 0 0,0 0 0 16,0 0-256-16,0 0-64 0,-6-1 0 0,-1 1 0 15,0 1-144-15,-3 3-48 0,-4 2 0 0,1 1 0 0,-2 2-128 16,-1 2-16-16,1 1-16 0,-1-1 0 16,1 2-288-16,3 1 128 15,1-2-128-15,3-1 0 0,3 0 0 0,2-1 0 0,2 1 0 0,3 0 0 0,3-2 0 0,4 0 0 16,2 0-208-16,2-1 80 0,4-1 128 0,1 1-160 31,3-1 160-31,0-1-160 0,0 0 160 0,-1 0 0 16,-2 0 0-16,-2-1 0 0,-2 0 0 0,-2-1 0 15,-2 1 0-15,-2-1 0 0,-2-1 160 0,-6-3-32 16,0 0-128-16,0 0 192 0,-3 7 32 0,0-2 0 16,-4 1 0-16,-1-1 0 0,-4 3-80 0,-3-2-16 15,0-1 0-15,-2 1 0 16,0-2-592-16,-1 0-128 0,1 0-32 0,0-2 0 16,2-2-1024-16,3 0-208 0,3 0-32 0,3-1-10400 0</inkml:trace>
  <inkml:trace contextRef="#ctx0" brushRef="#br0" timeOffset="56607.25">12881 10074 8287 0,'19'-7'368'0,"-10"4"80"0,5 0-448 0,1-2 0 0,2 0 0 0,0 0 0 15,1 0 2720-15,2-1 464 0,0 0 80 0,4-2 32 16,0 2-1584-16,1-2-320 0,3 0-64 0,-2-1-16 16,0 1-272-16,0-1-48 0,-2-1-16 0,-2 0 0 15,0 0-464-15,-2 0-112 0,-3 0-16 0,-4 1 0 16,0 0 64-16,-5 0 16 0,-2 1 0 0,-3 1 0 0,-3 1 272 0,-2 0 48 16,-2 1 16-16,-5 0 0 0,-1 3-224 0,-1 1-32 15,-1 0-16-15,-3 3 0 0,-2 3-288 0,-1 0-64 16,1 3-16-16,-1 1 0 0,0 1-160 0,2 2 0 15,1 1 144-15,1 1-144 0,2 2 0 0,2 0 0 16,4 2 0-16,0-2 0 0,2 1 0 0,3-2 0 16,1 0 0-16,2 0-128 0,2-1 128 0,4-2-192 15,2-2 192-15,3-1-192 16,4-3-400-16,2-1-96 0,3-3-16 0,6-2 0 16,4-3-2176-16,3-4-448 0</inkml:trace>
  <inkml:trace contextRef="#ctx0" brushRef="#br0" timeOffset="57063.53">13687 9826 18431 0,'0'0'1632'0,"0"0"-1312"16,-3-4-320-16,0 0 0 0,-4 0 2400 0,0 2 416 0,0 0 64 16,-2 2 32-16,0 2-1328 0,-1 3-272 0,0 1-48 0,1 3-16 15,-2 2-736-15,3 2-128 0,-1 0-48 0,1 2 0 16,2-1-336-16,-1 2 128 0,3 2-128 0,1 0 0 16,2 0 0-16,2 0 0 0,3-2 0 0,1 0-128 15,2-2 128-15,3-1-128 0,0-2 128 0,2-2-128 16,2-1 128-16,2-4 0 0,2-2 128 0,2-2-128 15,1-2 0-15,1-3 0 0,2-3 0 0,0-3 0 16,0-2-224-16,-1-3 32 0,-2 0 16 0,-1-1 0 0,-2-1 176 0,-2-1 0 16,-4-2 0-16,-1 2 0 0,-1 3 0 0,-2 2 0 15,-4 2 160-15,0 2-160 0,-2 2 352 0,-1 2-32 16,-1 6 0-16,0 0 0 0,0 0-48 0,-6 2-16 16,0 1 0-16,0 2 0 0,1 4-256 0,-1 2 0 15,1 0-128-15,0 2 128 0,1 1-128 0,2 0 128 16,1 0 0-16,1 0-144 0,1 0 144 0,2-2 0 15,2-2 0-15,0-2 0 0,2-1 0 0,-1-1-128 16,5-3 128-16,2-1 0 0,0-2 0 0,1-2 0 16,0-3 0-16,0-1 0 0,1-3 192 0,-1-2 0 15,0-4 16-15,0-1 0 0,-2 0 304 0,-1-2 48 16,-3-2 16-16,-1 1 0 0,-3-1-208 0,-1 1-48 16,-4 1 0-16,-3 3 0 0,-2-1-16 0,-3 3-16 15,-2 5 0-15,-1 3 0 0,-1 2-288 0,-3 2-224 0,0 3 32 16,-2 2 16-1,0 3-736-15,2 2-160 0,-3 0-16 0,3 1-16 16,0 1-1968-16,2 0-384 0,-12 12-64 0,16-6-32 0</inkml:trace>
  <inkml:trace contextRef="#ctx0" brushRef="#br0" timeOffset="57269.92">14048 9978 4607 0,'10'9'400'0,"-5"-5"-400"0,2 1 0 0,1 0 0 16,-1 3 3808-16,2-1 672 15,0-2 144-15,-1 1 32 0,-1-2-1680 0,0-1-336 0,1 0-64 0,-2-1-16 16,1-2-560-16,-1-1-112 0,2-2-32 0,1-1 0 0,2-1-768 0,1-1-176 15,2-3-16-15,0-2-16 0,0-3-432 0,1 0-64 16,2-1-32-16,0 0 0 0,1-2-208 0,-2 2-144 16,-1 3 192-16,-3 1-192 0,-1 1 0 0,-1 3 0 15,-3 3 0-15,0 2-192 16,-7 2-432-16,0 0-80 0,6 3 0 0,-3 4-16 16,-1 3-560-16,-1 2-96 0,0 0-32 0,0 2 0 15,2 2-1664-15,0-2-320 0,1-1-80 0,3-1-8176 0</inkml:trace>
  <inkml:trace contextRef="#ctx0" brushRef="#br0" timeOffset="57617.33">14596 9977 7359 0,'15'-13'320'0,"-7"6"80"0,1-3-400 0,-1-3 0 0,0-1 0 0,0 0 0 16,-2-2 4032-16,0 2 736 0,-3 1 144 0,-2 0 16 15,-3 0-2592-15,-1 2-528 0,-3 3-96 0,-1 0-32 16,-2 1-544-16,-1 4-112 0,-1 1-32 0,-1 2 0 16,-1 2-544-16,-2 2-96 0,1 3-32 0,0 3 0 15,-2 1-192-15,3 3-128 0,2 2 160 0,0-1-160 16,0 0 0-16,3 1 0 0,3-1 0 0,3 1 0 15,-2-2 0-15,6-1 0 0,0-2 0 0,1-1-160 16,1-1 160-16,2-3 0 0,2-1 0 0,3-4 0 0,1-2 0 0,2-2 0 16,1-3 0-16,3-3 128 0,0-3 48 0,1-4 16 15,2-5 0-15,1-1 0 0,-1-2 96 0,0-3 32 16,0-1 0-16,0-5 0 0,-1-2-48 0,-2 0 0 16,-3 0 0-16,-2 2 0 15,-3 3 320-15,-1 4 64 0,-3 3 16 0,-1 4 0 0,-2 3 32 0,-1 2 16 0,-1 4 0 16,-1 3 0-16,-2 2-256 0,2 5-48 15,-5 3-16-15,-1 3 0 0,-2 2-400 0,2 5 0 16,-4 3 0-16,1 4 0 0,0 5 0 0,2 1 0 0,1 2 0 0,1 1 0 16,0-1-176-16,2-1 176 0,1 0-128 0,1-1 128 31,1 0-480-31,1-1-16 0,1-3 0 0,2-3 0 16,2-1-1296-16,1-4-256 0,-1-2-48 0,3-4-14960 0</inkml:trace>
  <inkml:trace contextRef="#ctx0" brushRef="#br0" timeOffset="58397.71">15884 9700 8287 0,'-22'-1'368'0,"13"0"80"0,-2-3-448 0,0 0 0 0,0-3 0 0,1 1 0 0,0-3 3776 0,-1 0 656 16,0-2 144-16,0 0 32 0,0-1-2672 0,1 1-528 15,2 0-96-15,-2 0-32 0,-1 1-224 0,0 0-48 16,-1 2-16-16,-3 1 0 0,0 1-272 0,-1 3-48 16,1 2-16-16,-1 2 0 0,-2 2-288 0,-1 4-64 0,-1 2-16 0,0 4 0 31,-1 4-96-31,1 2 0 16,1 2-16-16,4 2 0 0,-2 3-176 0,5-1 0 0,0-1 0 15,2 1 0-15,2 0 0 0,3-1 0 0,2-2 0 0,-1-2 0 0,4-2 0 0,1-3 0 16,2-3 0-16,1-3 0 0,2-4 0 0,2-1 128 15,4-1-128-15,4-3 0 0,1-3 288 0,4-3-32 16,2-4 0-16,2-3 0 0,0-3 0 16,1 0-16-16,2-5 0 0,-2-2 0 0,0-2-80 0,-6-2-16 15,1 2 0-15,-3 0 0 0,-2 0-144 0,-2 3 0 16,-3 3 0-16,-3 2 128 0,0 4 0 16,-2 3 0-16,-3 2 0 0,-1 3 0 0,-2 5 64 0,0 0 16 15,0 0 0-15,-3 6 0 0,0 5-208 0,-2 3 0 16,0 1 0-16,-1 3 0 0,1 0 0 0,-1 3 0 15,1 1 0-15,0 0-160 0,2 0 160 0,1-1 0 16,1 0 0-16,1-1-128 0,0 0 128 0,2-3 0 16,2-1 0-16,2-4 0 0,0-4 0 0,3-1 0 15,1-3 0-15,2 0 0 0,2-4 0 0,2-2 0 16,1-4 0-16,3-4-128 0,0-3 128 0,0-2 0 16,3-3 0-16,-1-2 0 0,1-2 128 0,-1-1-128 15,-1 0 160-15,-2 0-160 0,-3 1 0 0,-2 0 128 0,-1 1-128 0,-4 3 0 16,-1 4 0-16,-1 2 0 15,-2 2 0-15,-1 2 0 0,-2 3 0 0,-2 5 128 16,0 0-128-16,0 0 0 0,-5 3 0 0,1 5 0 0,0 2 0 0,-2 3 0 16,1 2 0-16,-1 2 0 0,-1 0 0 0,2 1 0 15,-1 1-128-15,2-1 128 0,2 0 0 0,1 0 0 16,0-2 0-16,2-2 0 0,1 1 0 0,2-2 0 0,1-2-336 0,1-1 32 16,3-1 16-16,3-2 0 15,1 0-1872-15,4-3-368 0,1-3-80 0,0-2-12400 16</inkml:trace>
  <inkml:trace contextRef="#ctx0" brushRef="#br0" timeOffset="58939.64">16310 9774 11055 0,'0'0'976'0,"0"0"-784"15,0 0-192-15,0 0 0 0,0 0 2576 0,0 0 480 16,0 0 80-16,0 0 32 0,0 0-1488 0,0 0-288 16,5-6-64-16,3 2-16 0,2-1-352 0,3 2-80 15,1-2-16-15,3-1 0 0,1 1-176 0,1-2-48 16,1-1 0-16,-1-1 0 0,-2 0-288 0,1-4-64 0,-3-2-16 0,-1-1 0 15,0-1-48-15,-3 3-16 0,-4-1 0 0,-2 3 0 16,-3 1 16-16,-2 3 0 0,-1 0 0 0,-4 2 0 16,-2 2 192-16,-4 3 32 0,-4 2 16 0,-1 2 0 15,-2 4-256-15,0 2-48 0,-2 2-16 0,0 3 0 16,-1 2-144-16,1 1 0 0,2-1 0 0,2 1 0 16,3 1 0-16,3-1 0 0,2 0 0 0,3-1 0 15,3-2 0-15,2 0 0 0,1-2-128 0,3-1 128 16,5-1-128-16,3-3 128 0,4 0-160 0,3-3 160 0,4 0-224 0,5-3 48 15,3-1 16-15,2-4 0 16,2-1-256-16,0-4-48 16,-2-4-16-16,1-1 0 15,-3-3-32-15,-2 0 0 0,-3-2 0 0,-2 1 0 0,-3-3 272 0,-3 4 48 0,-5 1 16 0,-3 3 0 0,-4 1 176 0,-2 2 256 16,-3 1-64-16,-3 4-16 0,-4 2 288 0,-2 1 64 16,-1 2 16-16,-5 4 0 0,-1 2-320 0,-2 3-64 15,-1 3-16-15,-1 0 0 0,0 2-144 0,1 0 0 16,-1 0 0-16,1 0 128 0,2 0-128 0,0 0 0 15,3-1 0-15,3-1 0 0,3-1 0 0,1-1 0 16,3-1 0-16,3-1 0 0,3-1 0 0,2-1-144 16,3-2 144-16,3-2 0 0,3 0 0 0,2-4 0 0,1 0 0 0,0-2 0 15,1-2 0-15,-1 1 0 16,2-1 0-16,-2 1 0 0,-3-1 0 0,-1 3 128 16,-1 1-128-16,-1 0 0 0,-1 1 192 0,-1 2-48 15,-1 1-16-15,-2-1 0 0,-6-1 48 0,6 5 0 16,-1 1 0-16,1 1 0 0,-2-1-176 0,2 1 0 15,-1-1 144-15,3 1-144 0,1-2 0 0,0 0 0 16,4-4 0-16,1-1 0 16,3-1-2208-16,3-2-352 0</inkml:trace>
  <inkml:trace contextRef="#ctx0" brushRef="#br0" timeOffset="59841.51">17742 9636 24879 0,'0'0'2208'0,"-6"2"-1760"16,1 4-448-16,0 0 0 0,1 1 656 0,0 1 48 16,-1 2 16-16,2 0 0 15,0-1-528-15,-1 1-192 0,1 1 0 0,1-1 144 0,0-2 112 0,0 0 32 0,1-2 0 0,1 1 0 16,0-2 272-16,0-5 48 0,0 0 16 0,0 0 0 16,0 0 32-16,8 1 16 0,0-4 0 0,1-1 0 15,2-3-48-15,2-3-16 0,2-2 0 0,2-2 0 16,0-3-288-16,3 0-64 0,-1-3-16 0,-1 1 0 15,0 3-240-15,-1 1 144 0,-2 3-144 0,-1 2 128 16,-2 3-128-16,-1 2 0 0,-1 2 0 0,-1 3 0 16,-2 2 0-16,-2 3 0 0,1 0-128 0,-2 5 128 15,-1 2 0-15,0 2 0 0,-1 2 0 0,1-1 0 0,-2 2 0 0,0-1 0 16,0 0 0-16,0-1 0 0,1-1 0 0,-1 0 0 16,0-2 0-16,1-2 0 0,1-3 0 0,1-1 0 15,-4-6 128-15,5 3-128 0,2-1 0 0,-1-3 0 16,3-2 144-16,1-3-144 0,2-1 144 0,1-3-144 15,2-3 192-15,0-3-192 0,3 0 144 0,0-2-144 16,2-4 0-16,-1 2 144 0,-2 2-144 0,1 1 0 16,-2 3 144-16,-1 2-144 0,-2 3 0 0,-2 2 0 15,-1 3 0-15,-2 3-128 0,-8 1 128 0,0 0-192 16,4 5 192-16,-1 3-192 16,-1 2 192-16,0 2-192 0,-4 2 192 0,1 2-192 0,-1-1 192 0,0 0 0 15,0 1 0-15,0-1-128 16,0 0 128-16,1-1 0 0,1 0 0 0,3-2 0 0,0-1 0 0,0-2 0 15,2-1 0-15,0-2 0 16,3-1 0-16,1-3 0 0,2-3 0 0,1-1 0 0,2-3-160 0,1-2 160 0,3-4-192 0,-2-3 192 16,2 1-144-16,0-4 144 0,-1-5 0 0,0 0-144 15,-1 0 144-15,1 1 0 0,-1 1 0 0,-1 1-128 16,-3 4 128-16,-2 2 0 16,-2 2 0-16,0 2 0 0,-2 3 0 0,-3 3 0 0,-3 3 0 0,0 0 0 0,0 0 0 0,1 7 0 31,-1 0 0-31,0 3 0 0,-1 1 0 0,0 2 0 15,0 2 0-15,1 0 0 0,0 0 0 0,0 0 0 16,1-2 0-16,2 0 0 0,0-1 0 0,2-1 0 16,0-2 0-16,2-1 0 0,1-2 0 0,1-1 0 15,1-2 0-15,4-2 0 0,-2-1 0 0,2-2 0 16,0-2 0-16,2-2 128 0,0-2 160 0,1-3 32 16,-3-3 16-16,0-2 0 0,-1-2 80 0,-2-1 16 15,-2-1 0-15,-3 1 0 0,-3-2-48 0,-2 1-16 16,-2 2 0-16,-2 0 0 0,-5 1-48 0,-2 2-16 15,-4 4 0-15,-2 2 0 0,-1 3-304 0,-2 4 160 0,-1 3-160 0,-1 3 128 16,-1 0-304-16,2 1-64 16,0 4-16-16,1 1 0 15,1 1-1216-15,1 2-240 0,4 2-48 0,-1-1-9152 0,3 1-1824 0</inkml:trace>
  <inkml:trace contextRef="#ctx0" brushRef="#br0" timeOffset="60817.64">18807 9691 15663 0,'6'8'688'0,"0"-4"144"0,1 1-656 0,1 0-176 0,0 0 0 0,-1 0 0 16,1 1 2048-16,0-2 384 0,-2 0 80 0,-6-4 16 0,0 0-1056 0,6 4-224 16,-1-1-32-16,1-1-16 0,-6-2-144 0,5-1-32 15,2-3 0-15,0-2 0 0,-1 0-224 0,1-2-48 16,1-2-16-16,-1-1 0 0,2-3-336 0,1-1-64 16,0 1-16-16,1-1 0 0,0-1-176 0,0 2-144 15,-1 2 192-15,0 1-192 0,-2 2 0 0,1 1 0 16,-1 3 0-16,-1 0 0 0,-2 3 0 0,-5 2 0 15,0 0 0-15,0 0 0 0,4 7 0 0,0 1-144 0,-2 1 144 0,-1 2-192 16,-1 2 192-16,0 0 0 16,0 0 0-16,0 0 0 0,0 0 0 0,1-1 0 15,2-2 0-15,0-1 0 0,0-2 0 0,2-1-128 16,2 1 128-16,1-3 0 0,1-4 0 0,2 0 0 0,1 0 0 0,2-2 0 16,2-2 0-16,3-2 0 15,1 0 0-15,2-4 176 0,0-5-176 0,1 0 128 16,1-3-128-16,-2 1 128 0,-2-2-128 0,-1 2 192 0,-1 1-192 0,-1 2 192 15,-1 0-192-15,-3 2 0 16,-1 4 144-16,-2 1-144 0,-3 2 128 0,0 1-128 16,-7 4 160-16,0 0-160 0,0 0 144 0,0 0-144 15,2 8 128-15,0 1-128 0,0 1 0 0,0 0 128 0,-4 1-128 0,1 1 0 16,1 1 0-16,1 0 0 0,-1-1 0 0,2-1 0 0,-1 0 0 0,1-1 0 16,2-2 0-16,2-2 0 0,0 0 0 0,2-2 0 15,2-1 0-15,2-3 0 0,2-2 0 0,3-1-144 16,-1-2 144-16,1-2 0 0,-1-1-128 0,3-2 128 15,1-1 0-15,0-3 0 0,-2-1 0 0,0-2 0 16,-2-1 0-16,0-1 144 0,-2 0-144 0,-2 0 0 16,-2 2 144-16,-2 0-144 0,-2 5 0 0,-2 2 144 15,-3 3-144-15,-2 0 0 0,-5 3 240 0,1 1-64 16,-3 2-16-16,-1 2 0 0,0 3-160 0,-4 2 0 16,-2 4 0-16,-1 1 0 0,2 1 0 0,0 3 0 0,1 0 0 0,1 0 0 15,2 1-368-15,1 0 48 0,1 1 16 0,4-2 0 31,-1 1-320-31,4-2-64 0,1-1-16 0,4-1 0 16,0-2-256-16,4-1-64 0,2-2-16 0,5-2 0 16,3-2-896-16,2-3-176 0,5-2-48 0,-2-2 0 15,2-4-528-15,-1-2-128 0,-1-2 0 0,-1-1-16 16,0 0 1200-16,0-3 240 0,1 0 48 0,-2 0 16 0,-2 1 1648 0,-2 1 336 0,-3 3 64 0,-1 2 16 16,-3 1 1232-16,-1 3 240 0,-3 0 48 0,0 2 16 15,-6 3-496-15,0 0-112 0,0 0 0 0,0 0-16 0,0 0-880 0,0 0-160 16,0 0-32-16,0 0-16 0,0 0-320 0,0 0-64 15,0 0-16-15,0 0 0 0,0 0 160 16,0 0 48-16,0 0 0 0,0 0 0 16,5-4 256-16,2 0 48 0,0 0 16 0,0-1 0 0,1 1-256 15,1 1-48-15,1 1-16 0,0-1 0 0,1 2-368 0,0 0 0 16,0 2 0-16,0 1 128 0,0 2-128 0,0 1 0 16,-2 1 0-16,0 0-128 0,0 2 128 0,0 0 0 15,1 1 0-15,0-2-128 0,1-1 128 0,0-2 0 16,3-1 0-16,0 0 0 0,1-3 0 0,-1-3-256 15,1-2 32-15,1-2 16 0,-1-3 16 0,1-1 0 16,-1-2 0-16,-1-2 0 0,1-2 192 0,-3-1 0 16,-1-2 0-16,-2-1 160 0,1-3 240 0,-1 1 48 15,0-2 16-15,-1 2 0 0,-2 0 416 0,0 2 80 16,-3 1 0-16,0 4 16 0,0 3-32 0,-3 2-16 16,0 2 0-16,0 2 0 0,0 7-496 0,0 0-112 15,-7 4 0-15,0 1-16 0,1 4-304 0,-1 3 0 0,1 3 0 0,-1 3 0 16,-2 2 0-16,1 3 0 0,1 2 0 0,-1 3-144 31,0-1-336-31,2 2-64 0,-1 1-16 0,2-2 0 16,-2 0-2384-16,4-3-464 0,1-3-112 0</inkml:trace>
  <inkml:trace contextRef="#ctx0" brushRef="#br0" timeOffset="60974.3">20419 9420 30175 0,'-1'-14'1344'0,"0"9"256"0,-1-1-1280 0,0 1-320 16,2 5 0-16,0-6 0 15,0 1 1216-15,0 5 160 0,2-5 32 0,3 2 16 0,3 0-800 0,4 0-176 16,5 1-16-16,1 1-16 0,3 1-256 0,5 0-160 16,2 1 192-16,1 0-192 0,-1-1 0 0,1 0 0 15,-2 0 0-15,0 0-11008 16,-4-1-2144-16</inkml:trace>
  <inkml:trace contextRef="#ctx0" brushRef="#br0" timeOffset="63657.35">3705 11811 11055 0,'0'0'480'0,"0"0"112"0,0 0-464 0,0 0-128 0,0 0 0 0,0 0 0 16,-8-2 1024-16,8 2 192 0,0 0 48 0,0 0 0 15,0 0-128-15,0 0-32 0,0 0 0 0,0 0 0 16,0 0-240-16,8 5-48 0,1 0-16 0,4-1 0 15,1 1-128-15,3 0-32 0,0-3 0 0,4 1 0 16,1 1-336-16,2-2-80 0,0-1-16 0,0-2 0 16,1 0-80-16,-1-1 0 0,1-3-128 0,2 2 192 15,-2 0-192-15,0-2 144 0,-2 1-144 0,1-1 128 0,-3 1-128 16,0 0 0-16,-3-1 144 0,-3 2-144 16,-2 0 0-16,0 0 0 0,-4 1 0 0,-9 2-192 15,0 0-368-15,0 0-80 0,0 0 0 0,0 0-16 16,-7 2-416-16,-4 2-80 0,-4-1 0 0,-1 2-8208 0</inkml:trace>
  <inkml:trace contextRef="#ctx0" brushRef="#br0" timeOffset="63815.34">3885 11929 7359 0,'-29'7'320'0,"8"-1"80"0,-1 0-400 0,0 0 0 15,0-2 0-15,2 1 0 0,0-2 3408 0,3 0 608 16,5 1 112-16,3-2 32 0,-1 0-2256 0,10-2-448 0,0 0-96 0,0 0-16 16,0 0-512-16,0 0-128 0,6 8 0 0,4-2-16 15,3-1-400-15,5-2-80 16,4-1-16-16,4-2 0 0,6-1-192 0,1-2 0 0,1-3 128 0,2 0-128 15,2-3 0-15,0 0 0 0,3-1 0 0,1 1 0 32,1 1-992-32,2-2-240 0,0-2-48 0</inkml:trace>
  <inkml:trace contextRef="#ctx0" brushRef="#br0" timeOffset="65189.14">4928 11867 8799 0,'0'0'384'0,"0"0"96"0,0 0-480 0,0 0 0 0,0 0 0 0,0 0 0 15,0 0 496-15,0 0 0 0,0 0 0 0,0 0 0 16,0 0 416-16,0 0 96 15,0 0 16-15,0 0 0 0,0 0-64 0,5-4 0 0,-5 4 0 0,0 0 0 16,0 0-224-16,0 0-48 0,0 0-16 0,0 0 0 31,0 0-192-31,0 0-32 0,0 0-16 0,0 0 0 16,0 0-32-16,0 0 0 0,0 0 0 0,0 0 0 16,8-4-144-16,-8 4-48 0,9-1 0 0,-9 1 0 15,11 0 0-15,0 0 0 0,0 0 0 0,0 0 0 16,0 0-80-16,2-1 0 0,1 2-128 0,2-1 192 15,0-1-48-15,3 1-16 0,2 0 0 0,1-1 0 16,1-1 0-16,1 0-128 0,2-2 192 0,-1 2-64 0,-3 0-128 0,0-1 160 16,1-1-160-16,1 1 160 0,1 0-160 0,2 0 192 15,0 2-192-15,2 0 192 0,-1 0-192 0,3 0 0 16,1 0 144-16,1 0-144 0,1 0 0 0,0 0 128 16,-1-2-128-16,-1 2 0 0,-2-1 0 0,1 0 0 15,-2 0 0-15,2 0 0 0,0-1 0 0,1 1 128 16,0-1-128-16,0 1 0 0,0-1 0 0,1 1 0 0,0 0 0 0,1 0 0 15,1 0 160-15,-3-1-32 0,-3 1-128 0,2 0 192 16,0 0-32-16,1 1-16 0,-1 0 0 0,1 0 0 16,1 1-144-16,1 0 0 0,0 0 0 0,3 1 128 15,2 1-128-15,-1-1 0 0,0 0 0 0,0 0 128 16,0 0-128-16,0 0 0 0,-2 0 0 0,3-1 0 16,0 0 0-16,3 0 128 0,1-1-128 0,3 1 0 15,1 0 0-15,-3-1 128 0,-3-1-128 0,0 0 0 16,-1 0 0-16,0-1 128 0,1 1-128 0,1 1 0 15,0-1 0-15,2 0 0 0,1 0 128 0,-2-1-128 0,-2 1 0 0,1 0 0 16,-1 0 0-16,-1 0 128 16,-2 0-128-16,3 1 128 0,-1 0-128 0,3 1 128 0,2 0-128 0,2-1 160 15,0 0-160-15,-3 0 160 0,-3 0-160 0,-1 0 160 16,2 1-160-16,0 0 160 0,1-1-160 0,2 1 160 16,1 0-160-16,1 2 160 0,0-1-160 0,-2 0 160 15,-3-1-160-15,-1 0 160 0,1 0-160 0,2 0 0 16,0 1 0-16,5 0 128 0,2 0-128 0,1-1 0 15,-1 0 0-15,-3 1 128 0,0-1-128 0,0-1 0 16,-2-1 0-16,1 2 0 0,3 0 0 0,1 0 128 0,5 0-128 0,-2 0 0 16,-2 0 0-16,-1-1 0 0,-3 0 0 0,2 1 0 15,-1 0 0-15,3 1 128 0,-1 0-128 0,1 0 0 16,-1 0 0-16,-3-1 0 0,-2 0 0 0,2 0 0 16,-4 0 0-16,2 0 0 0,1 1 128 0,3-1-128 15,0 0 0-15,1 0 0 16,-1-1 0-16,0 0 128 0,-3 0 0 0,1 0-128 0,0 0 192 0,1 0-64 15,1 0-128-15,1 1 0 0,1 0 144 0,-1 1-144 16,-3-2 0-16,-1 0 128 0,-3 0-128 0,-3 1 0 16,2-2 144-16,1 2-144 0,0-1 192 0,-1 1-192 15,0 0 240-15,-2-1-64 0,-2 0-16 0,-2 0 0 0,-4 0 96 0,-1 0 0 16,-3 0 16-16,-2 0 0 0,-5 0-112 0,-2 1-32 16,-3-2 0-16,-1 2 0 0,-4-1 48 0,-2 1 0 15,-10 0 0-15,0 0 0 0,0 0 16 0,0 0 0 16,0 0 0-16,0 0 0 0,0 0-416 0,0 0-80 15,-4-6-16-15,-2 2 0 16,-3 2-1248-16,-1 2-256 0,-1 1-48 0,-1 2-11344 16</inkml:trace>
  <inkml:trace contextRef="#ctx0" brushRef="#br0" timeOffset="66246.8">5527 11964 9215 0,'-3'-2'816'0,"3"2"-656"0,-6-4-160 0,6 4 0 16,0 0 1376-16,0 0 240 0,0 0 48 0,0 0 16 15,0 0-1184-15,0 0-240 0,0 0-64 0,0 0 0 16,0 0-192-16,0 0 0 0,13-2 0 0,-1 0 0 16,0 0 0-16,1 1 144 0,0 1-144 0,1-2 128 15,1 0 384-15,1 2 64 0,1-1 0 0,0 0 16 16,2-1-64-16,-1 1-16 0,-1-3 0 0,2 2 0 16,1 0-192-16,2 0-32 0,0-1-16 0,1-1 0 15,2 1-64-15,3 1-16 0,0 0 0 0,4 0 0 0,2 1-64 16,3 0-128-16,1 0 176 0,-1-2-176 0,1-3 192 0,-1 2-64 15,0 0 0-15,1 0-128 0,3 1 192 0,1 0-192 16,2 0 192-16,4 1-192 16,0 0 160-16,3-1-160 0,-2-1 128 0,1 1-128 15,-4 0 144-15,1 0-144 0,1-2 160 0,2 3-160 0,2 0 144 0,2-2-144 16,0 1 128-16,-2 0-128 0,-5 0 160 0,1-1-160 0,-2 1 192 0,2 1-192 16,-1 0 192-16,3-1-64 15,1 1 0-15,1 1-128 16,-1 0 160-16,-2 0-160 0,-1-1 128 0,1 1-128 0,-2-1 0 0,4 0 128 15,2 2-128-15,2 0 0 16,1 0 0-16,-2 0 128 0,-5-2-128 0,1 2 0 16,-1 0 0-16,1 1 0 0,0 0 128 0,2 0-128 15,2 0 0-15,-1 1 0 0,-2-1 0 0,0-1 0 16,-3 0 0-16,2 0 0 0,-1 0 0 0,4 1 0 16,1 0 0-16,2 0 128 0,1-2-128 0,-3 1 128 15,-3-1 16-15,0 0 0 0,1 0 0 0,2-1 0 16,1 1-144-16,3 0 192 0,3-1-192 0,-4 1 192 0,-5 0-192 0,-1 0 0 15,-1-1 144-15,1 0-144 0,-1 0 176 0,2 1-48 16,1 0 0-16,-2 0 0 0,-1 0-128 0,-3 0 160 16,-1 0-160-16,1 1 160 0,-5-1-32 0,2 1-128 15,0-2 192-15,3 2-64 0,1 0 0 0,-2 0-128 16,-2-1 192-16,-2 1-64 0,-2 0 16 0,-2 0 0 16,-2-1 0-16,1 0 0 0,-1 1-144 0,-1 0 160 15,-1-1-160-15,-1 1 160 0,-1 0-160 0,-2-1 128 16,-3 0-128-16,0 0 128 0,-3-1 64 0,-5 0 0 0,-3 1 0 15,-3-1 0-15,0 0 320 0,-4 0 80 0,1-2 16 0,-10 4 0 16,8-4-112-16,-1 1-32 0,-7 3 0 0,0 0 0 16,5-5-256-16,-5 5-48 0,0 0-16 0,6-4 0 15,-6 4-144-15,0 0 0 0,4-6 0 0,-4 6 0 32,0 0-1568-32,0 0-288 0,0 0-64 0,-2-6-11184 0</inkml:trace>
  <inkml:trace contextRef="#ctx0" brushRef="#br0" timeOffset="66403.77">10834 11716 26655 0,'0'0'1184'0,"0"0"240"0,0 0-1136 0,0 0-288 0,0 0 0 0,0 0 0 16,0 0 592-16,0 0 64 0,0 0 16 0,0 0 0 15,0 0-672-15,0 0 0 0,-9 9-256 0,9-9-12528 16</inkml:trace>
  <inkml:trace contextRef="#ctx0" brushRef="#br0" timeOffset="97664.99">5601 7652 17503 0,'-7'-17'1552'0,"2"1"-1232"0,0-1-320 0,4 4 0 15,2 3-1456-15,3 3-336 0,-4 7-80 0</inkml:trace>
  <inkml:trace contextRef="#ctx0" brushRef="#br0" timeOffset="99798.7">5709 12656 6447 0,'-12'-1'272'0,"3"2"80"0,-2 0-352 0,-1 1 0 0,1 0 0 0,-1 1 0 0,-2 2-128 0,0-1-112 16,-1 2-16-16,-1 1 0 0,0 2 256 0,0 0 0 16,2-1 0-16,1 2 0 0,1 1 0 0,-1 0 0 15,-1 1 0-15,1 0 0 0,1 0 0 0,-1 1 0 16,0 3 0-16,1-1-144 0,1 1 144 0,-3 2 144 16,-2 0-16-16,1 1-128 0,0 2 400 0,1-1-16 15,0 0-16-15,-1-1 0 0,2-1-208 0,0 1-32 16,0 0-128-16,1 1 192 0,-2-1 0 0,1 2 0 0,0-1 0 0,-1 3 0 15,-1 4-192-15,1-2 0 0,0 0 0 0,0 0 0 16,-1 1 240-16,1-2-48 0,1-1-16 0,2 0 0 16,3-1 96-16,1 1 32 0,3-1 0 0,2 0 0 15,3-2-112-15,2 0-32 0,2-1 0 0,3-1 0 16,5 0 176-16,1-3 48 0,2-3 0 0,5-2 0 16,2-1 576-16,3-2 112 0,1-3 16 0,2-1 16 15,-1-4-144-15,4-1-48 0,1-2 0 0,2-4 0 16,1-1-496-16,2-4-96 0,3-4-32 0,1-1 0 15,-3-3-32-15,2-3-16 0,1-4 0 0,-3-2 0 0,-3-3-16 16,-3-1 0-16,-3-2 0 0,-1-2 0 0,-4-3 32 0,-2 0 16 16,-3 2 0-16,-2-2 0 15,-3 1-96-15,-3 1-32 0,-3-1 0 0,-3 3 0 0,-4 0 48 0,-4 3 0 16,-4 1 0-16,-4 1 0 0,-3 2 64 0,-5 2 32 16,-1 3 0-16,-2 5 0 0,-5 3-288 0,1 5 0 15,-2 4 128-15,-2 3-128 0,-1 3 0 0,2 4 0 16,-3 1-208-16,0 5 80 15,1 4-656-15,0 7-128 0,-5 5-32 0,2 6 0 0</inkml:trace>
  <inkml:trace contextRef="#ctx0" brushRef="#br0" timeOffset="100630.58">4902 14602 10303 0,'0'0'448'0,"0"0"112"0,-6-5-560 0,6 5 0 0,-8-4 0 0,3 0 0 16,-1 1 1264-16,6 3 144 0,0 0 16 0,0 0 16 15,0 0-416-15,0 0-64 0,0 0-32 0,0 0 0 16,0 0-656-16,12 0-128 0,4 1-16 0,2 1-128 16,4 1 0-16,5-1 0 0,2 0 0 0,6 0 0 0,3 2 192 15,3-3-192-15,-2-1 192 0,-1-1-192 0,-4-3 128 16,-2 1-128-16,-5 0 0 0,-1 0 0 16,-2 2-192-16,-4 0-160 0,-6 1-32 0,-3 0 0 15,-2 1-672-15,-9-1-144 0,0 0-16 0,0 0-16 31,0 0-208-31,-4 10-32 0,-1-3-16 0,-6 1 0 0,-6 0 1104 0,-2 2 240 0,-3 1 144 0,-5-1-192 0,-5 0 192 0,-3-2 0 16,-2-2 0-16,-1 0 0 0,-1-3 672 0,0 2 160 16,2 0 48-16,2 1 0 0,3-1 720 0,4 1 128 15,2 0 48-15,5 1 0 0,3-1-912 0,6 1-176 0,3 0-48 0,9-7 0 16,-2 8-432-16,2-8-80 0,6 10-128 0,4-2 176 16,3-3-176-16,4-1 0 15,4-4 0-15,6-1 0 0,2-3 0 0,4 0 0 0,4-5 0 0,0 1 128 16,0 1-128-16,2 0 0 0,1-1 144 0,-6 2-144 15,-5-2 0-15,-2 2 128 0,-7 0-128 0,-4 2 0 32,-3 0-272-32,-3 1-128 0,-10 3-32 0,0 0 0 0,0 0 48 0,0 0 0 0,-8-3 0 0,0 1 0 15,-3 0 384-15,-3 4-128 0,-1-1 128 0,-3 1 0 16,-1 1 0-16,-1 2 0 0,1-1 0 0,3 1 0 16,2 3-128-16,3 1 128 0</inkml:trace>
  <inkml:trace contextRef="#ctx0" brushRef="#br0" timeOffset="103160.4">7167 14892 6447 0,'0'0'576'0,"0"0"-576"16,0 0 0-16,0 0 0 0,0 0 384 0,0 0-48 15,0 0 0-15,0 0 0 0,0 0-176 0,0 0-32 16,0 0-128-16,0 0 192 16,-7 2-64-16,7-2-128 0,-8 1 176 0,8-1-176 0,0 0 272 0,0 0-48 15,-8 1-16-15,8-1 0 0,0 0-208 0,-7 3 0 16,7-3 0-16,-8 0-160 0,8 0 160 0</inkml:trace>
  <inkml:trace contextRef="#ctx0" brushRef="#br0" timeOffset="103884.37">8303 14132 6447 0,'0'0'576'0,"0"0"-576"0,0 0 0 0,0 0 0 15,0 0 1008-15,0 0 80 0,0 0 32 0,0 0 0 0,7-5-288 0,1 2-64 32,2 1-16-32,2 1 0 0,3 1 64 0,4 0 16 0,3 0 0 0,2 0 0 0,2-1-256 0,3-1-32 15,4-1-16-15,4 1 0 0,0 0-240 0,6 0-48 16,3 0-16-16,2-1 0 0,1 0-224 0,0-1 144 15,1-3-144-15,-4-1 128 0,-4 0-128 0,-3-1 0 32,-1 1 0-32,-2 1 128 0,-2 1-128 0,-2 1 0 0,-2 1 0 0,-4 0 128 0,-2 0-128 0,-6 2 0 0,-1 1 0 0,-4 1 128 31,-3 0-128-31,-10 0 0 0,7 3 0 0,-7-3-176 31,0 0-512-31,-2 9-96 0,-6 0-32 0,-3 0 0 16,-4 1-272-16,-6 1-64 0,-4 1-16 0</inkml:trace>
  <inkml:trace contextRef="#ctx0" brushRef="#br0" timeOffset="104263.22">8374 14242 4607 0,'0'0'192'0,"0"0"64"0,-10 0-256 0,2 1 0 0,8-1 0 0,0 0 0 0,-7 1 1344 0,7-1 240 15,0 0 32-15,0 0 16 0,0 0-1008 0,0 0-208 16,0 0-32-16,0 0-16 0,6 7-48 0,4-3 0 16,1-1 0-16,4 0 0 0,2-1 320 0,5-1 48 15,1-2 16-15,5-1 0 0,1-2 32 0,4 1 16 16,3-1 0-16,3-1 0 0,4 2-304 0,3 0-48 16,2-1-16-16,-1 1 0 0,-1-3-144 0,-4 0-48 15,0-1 0-15,-5 3 0 0,-3-1-64 0,-2 2 0 0,-3 0-128 0,-2 1 192 16,0-1-64-16,-5 2-128 0,-4 1 176 0,0 1-176 15,-3 1 208-15,-3-1-64 0,-3 0-16 0,-9-1 0 16,0 0 80-16,0 0 16 0,0 0 0 0,0 0 0 16,0 0-96-16,0 0 0 0,0 0-128 0,0 0 192 15,-9 6-192-15,1 0 144 0,-1-3-144 0,1 2 128 16,-2-1-128-16,1 0-176 0,1 2 48 0,-1-1 0 31,0 2-704-31,1 1-144 0,-3 5-32 0,-1 2 0 0</inkml:trace>
  <inkml:trace contextRef="#ctx0" brushRef="#br0" timeOffset="117593.64">14810 14254 5519 0,'0'0'496'0,"0"0"-496"16,0 0 0-16,10-3 0 0,-1-1 1024 0,0 1 96 15,0-1 32-15,2-1 0 0,3 1-480 0,1-3-96 0,4 0 0 0,3-1-16 16,2 0 112-16,3 0 32 0,1 1 0 0,3 0 0 15,2 1-368-15,0 0-64 0,-1 1-16 0,-1-1 0 16,-2-1-128-16,-1 2-128 0,-3-1 192 0,-2 2-192 16,-1 0 0-16,-2 0 0 0,-1 1 0 0,-2 1 0 31,0 0-544-31,-4 1-224 0</inkml:trace>
  <inkml:trace contextRef="#ctx0" brushRef="#br0" timeOffset="117893.35">14986 14320 4607 0,'-20'4'192'0,"6"-1"64"15,-2-1-256-15,0 0 0 0,2 0 0 0,1-1 0 0,1-1 1600 0,3 1 256 16,0 0 64-16,9-1 16 16,0 0-896-16,0 0-176 0,0 0-32 0,0 0-16 0,0 0-48 0,9 4 0 15,3-4 0-15,4 0 0 0,4-2-192 0,7-2-64 16,5 0 0-16,6-2 0 0,6 0-256 0,6-2-48 15,5-1-16-15,-5-1 0 0,-1-3-16 0,-2 0-16 16,0 0 0-16,-2 0 0 0,-1-1-32 0,-1 2-128 16,-1 1 192-16,-4 1-64 0,-2-1 32 0,-4 0 0 0,-4 3 0 0,-5-1 0 15,-3 0 48-15,-5 2 16 0,-2 3 0 0,-5 1 0 16,-8 3-64-16,0 0-16 0,0 0 0 0,0 0 0 16,0 0-144-16,0 0 0 0,0 0 0 0,-3 11-6784 15,-2 0-1248-15</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43:17.252"/>
    </inkml:context>
    <inkml:brush xml:id="br0">
      <inkml:brushProperty name="width" value="0.05292" units="cm"/>
      <inkml:brushProperty name="height" value="0.05292" units="cm"/>
      <inkml:brushProperty name="color" value="#FF0000"/>
    </inkml:brush>
  </inkml:definitions>
  <inkml:trace contextRef="#ctx0" brushRef="#br0">17170 2163 16575 0,'0'0'736'0,"0"0"160"0,0 0-720 0,0 0-176 0,0 0 0 0,7-1 0 0,-7 1 384 16,5-5 64-16,-5 5 0 0,5-4 0 0,1-2 0 0,-1 1 0 15,0-2 0-15,-2-1 0 0,0 1 112 0,0-2 16 16,-1-1 16-16,-1-1 0 0,-2-1 32 0,1-1 0 15,-2 2 0-15,-1 1 0 0,0 0 224 0,-1 2 48 16,-4 1 16-16,-1 1 0 0,-1 2 112 0,-2 0 0 16,0 2 16-16,-3 3 0 0,-1 3-352 0,-2 1-80 15,-2 3-16-15,-1 2 0 0,-2 2-192 0,2 2-32 16,-2 0-16-16,2 4 0 0,1 2 16 0,4 0 0 16,2-2 0-16,2 1 0 0,3 0-176 0,3-1-48 15,3 0 0-15,1-2 0 0,5 0 0 0,1-1 0 0,3-2 0 0,4-2 0 16,2-1 0-16,3-1 0 15,3-3 0-15,3-3 0 0,0-2 32 0,1-3 0 16,0-3 0-16,1-3 0 0,2-4-48 0,0-5-128 0,1-4 192 0,0-5-64 16,1-4 0-16,-1-3-128 15,-2-3 192-15,0-3-64 0,-2-3-128 0,-2 0 160 16,-4-4-160-16,-1 4 160 0,-5 1-160 0,-4 5 0 16,-2 3 0-16,-4 4 128 0,-2 5 352 0,-3 4 64 0,0 5 16 15,-3 4 0-15,0 4 128 0,-1 4 16 0,-1 4 16 0,-1 5 0 16,-1 5-544-16,-1 5-176 0,-1 5 0 0,1 4 0 15,0 6 0-15,0 3 0 0,1 3 0 0,1 1 0 16,1-2 0-16,2 1 0 0,2 0 0 0,0-1 0 0,2 0 0 0,0-1 0 16,2-2 0-16,1-2-144 0,1-3 144 0,2-3-208 15,-1-2 80-15,4-2 128 16,2-3-1072-16,0-4-80 0,2-3-32 0,1-3 0 16,2-4-2016-16,2-4-384 0,1-3-96 15</inkml:trace>
  <inkml:trace contextRef="#ctx0" brushRef="#br0" timeOffset="491.67">17507 2181 21135 0,'0'0'928'0,"0"0"208"0,-3 5-912 0,1 0-224 16,1 2 0-16,-1-1 0 0,-2 2 1280 0,1-1 192 16,2-2 64-16,0 1 0 0,1-6 0 0,0 6 16 15,2 0 0-15,-2-6 0 0,0 0-528 0,3 4-128 16,3 0 0-16,2-3-16 0,-2-2-240 0,2-2-64 0,1 0 0 0,-1-4 0 16,2-4-208-16,1-1-48 15,0-2-16-15,1-2 0 0,-2-4-176 0,1-2-128 0,0-1 144 0,-2 0-144 16,0 1 0-16,-2 3 0 0,-2 3 0 15,-1 3-160-15,0 2 160 0,-4 2 0 0,-2 5 0 0,-3 3 128 16,-1 2 288-16,-2 3 64 0,0 3 16 0,-1 3 0 16,-2 3-272-16,1 3-48 0,2 1-16 0,-2 4 0 15,0 2-160-15,1 1 0 0,1 1 0 0,2-1 0 16,1-3 0-16,2-3 0 0,2 0 0 0,1-2 0 0,0-1-240 0,2-3 80 16,3-1 16-16,1-3 0 15,3-4-160-15,1-3-16 0,2-3-16 0,2-3 0 16,3-2-240-16,0-5-64 0,2-4 0 0,0-4 0 15,1-5-176-15,2-5-32 0,1-1-16 0,1-4 0 16,2-1-288-16,-4-1-64 0,1-2-16 0,-1 1 0 0,-4 4 832 0,-3 2 160 16,-4 3 48-16,-2 4 0 0,-3 3 1536 0,-4 2 320 15,-3 2 64-15,-1 3 16 0,-3 2-112 0,1 2-32 16,-2 1 0-16,2 1 0 0,-1 3-672 0,2-1-144 16,3 7-16-16,0 0-16 0,0 0-336 0,0 0-64 15,0 0-16-15,-4 8 0 0,-1 4-192 0,2 4-144 16,0 4 192-16,1 5-192 0,-1 6 192 0,0 3-64 15,-1 4 0-15,0 2-128 0,-2 4 192 0,-1 3-192 16,-1 1 192-16,1 3-192 0,-1-1 160 0,-1 1-160 0,3-2 128 16,0-1-128-16,3-7 0 0,1 1 0 0,1-3 0 0,1-3 0 15,2-2-208-15,0-2-128 0,0-3-32 0,1-4 0 16,1-2-592-16,-1-5-112 16,-1-4-16-16,0-3-11472 0,0-3-2288 0</inkml:trace>
  <inkml:trace contextRef="#ctx0" brushRef="#br0" timeOffset="823.69">17625 2302 33807 0,'0'0'1488'0,"0"0"320"0,6-2-1440 0,-1 0-368 15,2 0 0-15,3 0 0 16,2-1-320-16,3 1-128 0,4 0-16 0,3-1-16 0,2-2 608 0,5 1 112 0,3-2 16 0,2 0 16 16,0-3-96-16,-1-3-32 15,-4-4 0-15,1-2 0 0,-2-4-144 0,-2-5 128 16,-2-2-128-16,2-3 128 0,-3-1-256 0,-1-4-64 15,-3-2-16-15,-2 3 0 0,-3 1 208 0,-2 4 0 0,-5 2 192 0,-3 5-192 16,-1 2 1024-16,-3 3 80 16,-3 3 32-16,-1 2 0 0,-2 4 144 0,1 4 48 15,-1 1 0-15,1 4 0 0,5 1-624 0,-7 5-128 16,1 1-32-16,-1 5 0 0,2 5-352 0,-1 2-192 0,2 4 192 0,2 4-192 16,-2 2 128-16,1 2-128 0,0 0 0 0,0-1 0 0,2 1 0 15,0 1 0-15,1 0 0 0,0 0 0 0,1-1 128 0,0-1-128 16,1 0 0-16,0-2 0 0,1-1 0 0,3 1 0 15,0-3-240-15,4-1 80 32,-2-2-1984-32,2-3-400 0,0-4-80 0,2-3-14416 0</inkml:trace>
  <inkml:trace contextRef="#ctx0" brushRef="#br0" timeOffset="1120.51">18361 2231 31327 0,'0'0'2784'0,"0"0"-2224"16,4-5-560-16,2 0 0 0,-1-2 256 0,3 2-48 31,1 0-16-31,1 0 0 0,1-3 832 0,0-1 144 16,0 0 48-16,1-1 0 0,0-1-704 0,1 0-144 0,0 0-32 0,1-4 0 0,-1 1-192 0,-1-1-144 31,2-1 192-31,-3 1-192 0,-3-1 192 0,-3 2-192 16,0 2 192-16,-2 1-192 0,-3 1 288 0,0 2-48 0,-3 3-16 0,-3 2 0 15,-1 2 320-15,-2 1 64 0,-1 2 16 0,-1 2 0 16,-1 3-304-16,-1 0-64 15,-1 3-16-15,1 2 0 0,-1 2-96 0,1 0-16 16,1 2 0-16,0 3 0 0,1 0-128 0,2 0 0 0,2-2 0 0,3 1 0 16,2-1 0-16,2 0 0 0,1-3 0 0,2 0 0 0,4 1 0 15,0-2-176-15,4-2 48 0,2-1 0 16,2-2-608-16,2-3-112 16,3-2-32-16,4-2-11088 0,3-3-2240 0</inkml:trace>
  <inkml:trace contextRef="#ctx0" brushRef="#br0" timeOffset="1912.75">18945 1969 20271 0,'-9'-9'1792'16,"5"6"-1424"-16,0 1-368 0,-4-2 0 0,-2 2 2576 0,-1 0 448 16,-1 1 96-16,-1 2 16 0,-2 1-1360 0,1 3-272 15,-1 1-48-15,-2 3-16 0,1 1-544 0,0 2-96 16,1 1-32-16,1 3 0 0,1 1-352 0,4 2-80 16,1 2-16-16,2 1 0 0,3-1-160 0,3 1-32 15,2 0-128-15,4 0 192 0,1-1-192 0,4-3 0 16,3 0 0-16,1-3 0 0,3-1 0 0,3-2 0 0,1-4 0 0,1-3-160 31,1-5-272-31,1-5-48 0,2-2-16 0,0-5 0 16,1-6 0-16,0-3 0 0,2-4 0 0,0-5 0 15,-1-4 16-15,-3-2 0 0,-2-3 0 0,0-3 0 0,-2-2 480 0,-2-1-144 0,-4 5 144 0,-3 1 0 16,-4 3 640-16,-3 4 224 0,-4 3 32 0,-1 5 16 16,-2 3 464-16,-2 5 96 0,-2 3 0 0,1 3 16 0,-1 3-608 15,1 4-128-15,-1 2-32 0,-1 3 0 0,1 3-464 0,-1 4-112 16,1 3-16-16,-1 5 0 0,-1 3-128 0,1 4 0 15,-1 3 0-15,1 4 0 16,-1 4-144-16,0 2 144 0,2-2 0 0,1-1 0 0,0-2 0 0,3 0 0 16,1-2 0-16,2 0 0 0,2-2 0 0,1-2 0 15,2-1 0-15,0-2 0 0,3-4-288 0,1-2 48 16,1-4 16-16,3-3 0 16,-1-3-256-16,3-2-48 0,-1-4-16 0,3-3 0 15,-1-5 80-15,1-4 16 0,0-3 0 0,-2-4 0 0,0 0 160 0,-1-3 32 0,-3-2 16 0,-1 1 0 16,0 0 240-16,-3 4 0 15,-2 3 0-15,-1 2 0 0,-2 4 0 0,-2 2 192 0,1 1-16 0,-3 6 0 16,0 0 272-16,0 0 48 16,-7 7 16-16,1 2 0 0,1 2-336 0,-1 2-176 15,2 2 192-15,1 2-192 0,-2 2 0 0,3-1 0 16,0 2 0-16,2 0 0 0,1-1 0 0,1-2 0 0,2 0 0 16,1-2 0-16,2-1 0 0,1-1 0 0,2-2 0 0,1-5 0 15,0 0-288-15,4-3 32 0,1-2 16 16,3-3 0-16,0-4-16 0,3-2-16 0,2-6 0 0,2-1 0 15,2-4 272-15,-1-3-192 0,1-2 192 0,-2 0-160 16,-5-1 160-16,-2 0-160 0,-4 3 160 0,-2 4-160 0,-3 2 288 16,-2 5 64-16,-3 2 16 0,-1 4 0 15,-4 5 144-15,0 0 32 0,0 0 0 0,0 0 0 16,-4 7-192-16,-3 4-16 0,-1 3-16 0,1 2 0 0,0 1-160 16,-1 0 0-16,0 3 0 0,2 0 0 0,1-1 0 0,2-1 0 15,2 2 0-15,2-1 0 0,2-3 0 0,3 0-144 16,0-3 144-16,2-2 0 0,1-1 0 0,2-2-128 15,0-4 128-15,1-2 0 0,1-3 0 0,1-4 0 16,1-2-128-16,0-3 128 0,1-3 0 0,-1-5 0 16,-1-4 128-16,1-1-128 0,-2-1 176 0,-2 0-176 15,-4 0 192-15,-2 2-192 0,-3 2 240 0,-3 3-64 16,-2 1-16-16,-3 4 0 0,0 2 224 0,-3 2 32 16,-1 3 16-16,-2 1 0 0,-4 3-432 0,0 3-256 15,-2 2 48-15,1 1 0 16,-1 3-1408-16,-1 3-288 0,0 3-48 0,0 3-16512 0</inkml:trace>
  <inkml:trace contextRef="#ctx0" brushRef="#br0" timeOffset="2183.3">20059 2207 29487 0,'0'0'2624'0,"0"0"-2112"0,6 4-512 0,1 0 0 0,-2 1 976 0,2-1 96 16,-1 1 16-16,2-1 0 0,0-1 464 0,-1 1 112 15,1-1 0-15,1-1 16 16,0-2-672-16,-1 1-144 0,1-2-32 0,0-1 0 0,0-1-432 0,1-1-80 15,0 1-32-15,1-1 0 0,0-2-128 0,0 1-32 16,1-1 0-16,0 2 0 0,-1-1-128 0,-1 3 0 16,-1 2 0-16,-1 1 0 0,-1 1 0 0,0 2 0 15,-1 1 0-15,0 2 0 0,-2 1 0 0,1 0 0 16,-1 1 0-16,0 1 0 0,1 1 0 0,0-1 0 31,0 0 128-31,0 1-128 0,2-2 0 0,-3-3 0 0,2-1-192 0,0-3 192 16,1-2-736-16,-1-2-32 0,1-5 0 0,-5-2 0 15,0-3-2512-15,1-3-512 0</inkml:trace>
  <inkml:trace contextRef="#ctx0" brushRef="#br0" timeOffset="2293.57">19940 1654 37151 0,'-25'-16'1648'0,"14"9"336"0,1 1-1600 0,-3-1-384 0,2 2 0 0,-1-1 0 31,0 1-368-31,-1 0-144 0,-1 3-48 0,0 2-10112 0,1 1-2016 15</inkml:trace>
  <inkml:trace contextRef="#ctx0" brushRef="#br0" timeOffset="2451.89">19267 1795 35935 0,'-17'-12'1600'0,"10"8"320"0,2-1-1536 0,-2 0-384 15,1-2 0-15,1 2 0 0,5 5 1664 0,3-5 272 16,5 1 48-16,2 0 16 0,3 0-1504 0,4 1-304 15,3 0-64-15,2-1-128 0,1 1 0 0,2 0 0 16,2-2-240-16,3 1 80 16,1 1-2192-16,3 0-432 0,1 2-96 0</inkml:trace>
  <inkml:trace contextRef="#ctx0" brushRef="#br0" timeOffset="3270.03">21598 1959 11967 0,'0'0'528'0,"3"-4"112"0,-2-2-512 0,0 1-128 0,-1 5 0 0,3-6 0 15,-1 3 2944-15,1-1 544 0,-1-1 112 0,0 2 32 16,1 0-1456-16,-3 3-272 0,0 0-64 0,0 0-16 16,0 0-800-16,0 0-144 0,0 0-48 0,4 4 0 0,-2 5-256 0,-1 2-48 15,0 1-16-15,-1 2 0 0,0 2-192 0,0 0-32 16,0 1-16-16,1 1 0 0,-1 2-128 0,0-5-16 16,0 2-128-16,0-2 192 0,1 1-192 0,1-1 128 15,2 1-128-15,-1-3 0 0,0-2 288 0,2-1-32 16,-1-3-16-16,3 1 0 0,-1-2 32 0,1-3 16 15,1-1 0-15,0-3 0 0,1-3 0 0,2-3 0 16,0-1 0-16,1-2 0 0,-1-2-96 0,1-2-32 16,0-3 0-16,-1-1 0 0,3-1-160 0,-2-1 128 15,1 0-128-15,-3 1 128 0,0-2-128 0,-3 1 0 16,2 1 0-16,-3 2 0 0,-1 1 0 0,0 3 0 16,-2 1 0-16,-1 2 0 0,-1 1 0 0,-2 3 0 15,-1-1 0-15,-1 3 0 0,-2 1 0 0,0 2 0 16,-3 1 0-16,0 3 0 0,0-1 0 0,-1 1 0 15,-2 3 0-15,2-1 0 0,0 1 0 0,1-1 0 16,5 1 0-16,-2-1 0 0,0-1 0 0,2 2 0 16,3-6 0-16,0 0 0 0,-2 7 0 0,2-7 0 0,1 6 0 0,-1-6 0 15,5 6-128-15,2-2 128 0,1-1 0 0,0 1 0 16,1-3-288-16,1 0 16 0,1 0 0 0,1-1 0 31,0-1-1344-31,0 0-272 0,1-1-48 0,-2-2-14128 0</inkml:trace>
  <inkml:trace contextRef="#ctx0" brushRef="#br0" timeOffset="4706.64">22350 1901 20271 0,'0'0'896'0,"0"0"192"0,1-5-880 0,0 0-208 16,0-1 0-16,1 1 0 0,0-1 1152 0,2 2 192 15,0 0 48-15,2-1 0 0,-1 1-240 0,3 1-64 16,1-1 0-16,1 2 0 0,-1 1-368 0,2 1-80 16,2 0 0-16,-2 1-16 0,1 1-144 0,-1 3-32 15,0 0 0-15,-1 3 0 0,-2 2-128 0,-1 2-48 0,-2 1 0 0,0 2 0 16,-3 1-128-16,0-1-16 15,-3 1-128-15,-1-1 192 0,-4 2-192 0,0-1 0 16,-2 1 0-16,-1-1 0 0,-1 1 0 0,1-3 0 0,-1-2 0 0,1 1 0 16,1-3 0-16,0-2 128 0,0-3-128 0,1 0 0 15,2-1 160-15,5-4-160 0,0 0 160 0,0 0-160 16,0 0 272-16,0 0-32 0,0 0-16 0,3-4 0 16,2-3 128-16,3-1 32 0,2 0 0 0,2-3 0 0,2-4-192 15,2 0-48-15,0-2 0 0,1 0 0 0,-1-2-144 0,1 0 0 16,-2 1 144-16,-1-1-144 0,0 0 0 0,-2 2 0 15,-1 0 0-15,-2 3 0 0,-2 2 0 0,-1 2 144 16,-2 1-144-16,-1 2 0 0,-3 2 368 0,0 5-48 16,0 0 0-16,0 0 0 0,0 0 112 0,-5 0 16 15,-1 1 0-15,0 2 0 0,-2 3-288 0,0 2-160 16,1 1 192-16,0 2-192 0,1 2 0 0,0-1 0 0,2 1 0 0,0 0 0 16,-1 0 0-16,2 0 0 15,0 0 0-15,2-2 0 0,1-2 0 0,1 1 0 16,2 0 0-16,0-1 0 0,2-1 0 0,0-1 0 15,0 0 0-15,2-1 0 0,1-3-192 0,3-1 192 16,-2 0-208-16,4-1 80 16,-1-2-368-16,1-1-64 0,2 0-16 0,2-3 0 15,0-1-1712-15,2-2-336 0,0 0-80 0</inkml:trace>
  <inkml:trace contextRef="#ctx0" brushRef="#br0" timeOffset="5101.14">22907 1676 23263 0,'-1'-11'1024'0,"1"7"224"0,0-3-992 0,0 2-256 16,0-1 0-16,0 6 0 0,3-5 576 0,-1-1 80 15,-1 1 16-15,1 1 0 0,-2 4 528 0,3-5 96 16,1 1 32-16,-4 4 0 0,0 0-272 0,5-2-48 16,-5 2-16-16,7 0 0 0,-7 0-256 0,6 2-48 15,2 1-16-15,-1 1 0 0,-2 1-240 0,2 1-48 16,0 2-16-16,-1 2 0 0,1 1-176 0,-1 3-48 16,1 2 0-16,-1 1 0 0,1 3-16 0,-2 2-128 15,1 1 192-15,-3 4-64 0,-1 2 64 0,0 1 16 0,-2 3 0 16,-2-1 0-16,0-1-32 0,-3 1-16 0,-3 0 0 15,-1 1 0-15,-2-2-160 0,-2 1 0 0,-2-1 0 0,-3-1 0 16,-3-2-256-16,-3-1-64 0,-1-2-32 0,-3-1 0 16,1-3-720-1,-1 0-144-15,1-1-16 0,-1-1-9504 0,0-3-1888 0</inkml:trace>
  <inkml:trace contextRef="#ctx0" brushRef="#br0" timeOffset="5559.05">22322 1594 6447 0,'0'0'576'0,"0"0"-576"0,0 0 0 0,0-6 0 15,0 6 2224-15,0-5 336 0,-1-1 64 0,0 2 0 16,1 4-512-16,0 0-128 0,-2-5 0 0,2 5-16 15,0 0-528-15,0 0-96 16,-5-2-32-16,-2 2 0 0,-1 2-384 0,0 1-80 0,0 1-16 0,-2 4 0 16,0 2-240-16,-1 3-48 0,1 4-16 0,-2 2 0 15,-3 4 80-15,1 4 16 0,-1 4 0 0,-1 3 0 16,1 3-48-16,1 2 0 0,2-1 0 0,-1 0 0 0,1-3-224 0,2 0-48 16,3 0-16-16,2-2 0 0,1-1-80 0,4-1-16 15,4-3 0-15,-1 0 0 0,1-4-64 0,3-1 0 16,0-1-128-16,3-1 192 0,0-2-192 0,2-2 0 0,2-1 0 0,3-3-160 47,1-3-1440-47,1-2-304 0,2-4-48 0</inkml:trace>
  <inkml:trace contextRef="#ctx0" brushRef="#br0" timeOffset="8144.27">17718 3664 22047 0,'0'0'976'0,"0"0"208"0,0 0-944 0,0 0-240 16,0 0 0-16,0 0 0 0,0 0 1072 0,0 0 160 0,0 0 48 0,0 0 0 16,7-4-288-16,2-2-48 15,1 0-16-15,0-2 0 0,1-2-224 0,4 1-64 16,0-2 0-16,2-2 0 0,3-1-16 0,0-4-16 15,0-2 0-15,0-1 0 0,2-2-96 0,-3-3 0 0,-1-3-16 0,-2 0 0 16,0-2-320-16,-3 0-176 0,-2 1 192 0,-1 3-192 16,-1 0 0-16,-2 5 0 15,-1 4 0-15,-2 1 0 0,-4 4 0 0,0 2-304 0,0 2 48 0,-4 3 0 16,-1 1-112-16,0 3-16 0,-2 2 0 0,0 2 0 16,-1 0 112-16,0 3 16 0,0 1 0 0,1 4 0 0,-1 1 80 0,1 3 32 15,2-1 0-15,1 2 0 0,0 2 144 0,4-1-160 16,1 2 160-16,3-1-160 0,1 2 160 0,2 1 256 15,-1 0-64-15,2-1-16 0,0 0 272 0,2-1 48 16,-3-1 16-16,2 0 0 0,1-2-64 0,0 1-16 16,-1-2 0-16,1-1 0 0,1 0-192 0,0-2-48 15,-3-1 0-15,1-1 0 0,0-1-192 0,-1-3 0 16,-1 0 0-16,2-2 0 16,0-1-400-16,0-2-128 0,0-1-32 0,1-3 0 15,1-3-1744-15,2-3-368 0,2-2-64 0,-1-3-6064 16,3-4-1216-16</inkml:trace>
  <inkml:trace contextRef="#ctx0" brushRef="#br0" timeOffset="8411.12">18376 3355 5519 0,'0'0'496'0,"0"0"-496"16,0 0 0-16,0 0 0 0,0 0 4160 0,0 0 720 16,0 0 160-16,0 0 16 0,-1 9-2896 0,-1 0-592 0,-1-1-112 0,1 3-32 15,1 2-656-15,-1 0-144 0,4 1-32 0,-1-1 0 0,1-2-256 0,1 0-48 16,0-2-16-16,3 0 0 16,1-1 176-16,1-3 48 0,0-2 0 0,0 0 0 15,1-2 16-15,-1-2 16 0,2-5 0 0,-1-2 0 16,0-2-96-16,0-1-32 0,-2-4 0 0,1-1 0 15,-1-4 32-15,-1-1 0 0,1-1 0 0,-2 0 0 0,-4 0-176 0,1 2-48 16,-2 2 0-16,-3 3 0 0,-3 1 176 0,-1 2 16 16,1 4 16-16,-3 4 0 0,-1 1 32 0,-2 4 0 15,-1 3 0-15,-2 2 0 0,-1 4-448 0,-1 2 0 16,1 3 0-16,0 1 0 16,2 1-656-16,2-1-64 0,1 3-16 0,3 1 0 15,4-1-1840-15,4-1-368 0,3-3-80 0,5-1-11600 16</inkml:trace>
  <inkml:trace contextRef="#ctx0" brushRef="#br0" timeOffset="8615.94">18857 2972 36735 0,'0'0'1632'0,"-3"-4"336"0,-3-3-1584 0,1 3-384 16,-1 1 0-16,1-1 0 0,-1 2 1152 0,0 1 128 0,0 1 48 0,1 2 0 15,-2 1-528-15,1 3-96 0,-1 2-32 0,1 3 0 16,1 3-416-16,1 2-64 15,0 4-32-15,-1 4 0 0,0 2-160 0,2 0 0 0,0 2 0 0,1 0 0 16,-1 0 0-16,2 1 0 0,0 0 0 0,0-1 0 16,0-3 0-16,1-1 0 0,0-1 0 0,2-2-176 31,1-1-416-31,1-1-96 0,-1-4-16 0,1-1 0 0,0-1-2896 0,1-3-592 0</inkml:trace>
  <inkml:trace contextRef="#ctx0" brushRef="#br0" timeOffset="9723.42">18580 3372 35295 0,'0'0'768'0,"-4"-4"176"0,-3-1 16 0,1-1 48 0,3 1-816 0,1-1-192 16,2 6 0-16,2-5 0 0,3-1 608 0,2 2 80 15,2-3 16-15,5 2 0 0,6-1-544 0,7 2-160 16,-1-1 0-16,6 1 0 16,4 0 0-16,2-2 0 0,-2 1-192 0,2-1 48 15,-1 0-768-15,-1-2-160 0,-1-1-16 0,0-1-16 16,1 0-720-16,-3 0-144 0,-3-1-16 0,-3 3-16 15,-4 0 912-15,-4 0 192 0,-4 2 48 0,-5 0 0 0,-6 1 1584 0,-3-1 320 0,-2 1 64 0,-3 0 16 16,-5 1 736-16,-2-1 160 0,-3 2 16 16,-3 1 16-16,-3 0-640 0,1 2-128 15,-1 2-16-15,0 2-16 0,-1 3-336 0,1 1-64 0,1 0-16 0,1 3 0 0,3 3-320 16,1 0-64-16,2 0-16 0,2 3 0 16,3-2-240-16,1 0-48 0,2 0-16 0,2-1 0 15,3 0-144-15,1 0 0 0,2-2 144 0,3-1-144 0,1 0 0 16,1-3 128-16,1-1-128 0,2-1 0 0,3-3 0 0,0-1-256 15,1-2 32-15,0-2 16 0,2-4 32 0,-2 0 16 32,2-4 0-32,-1-2 0 0,-1-4 160 0,-2 1-192 15,0-2 192-15,-3 2-192 0,-3 0 192 0,-1 1 0 0,-3 3 0 0,-1 0 0 16,-2 4 144-16,-1 0 16 16,-1 3 0-16,1 4 0 0,-5 0 144 0,-1 3 16 0,0 3 16 0,-1 1 0 15,1 2-208-15,-2 1-128 16,1 3 160-16,2 3-160 0,0-3 0 0,2 2 0 0,0 1 0 0,1-1 0 15,2-1 0-15,2 3 0 0,-1-3 0 0,2-1 0 16,2-2-128-16,1-1 128 0,1 0 0 0,2-2 0 16,3-2-224-16,0-1 64 0,2-2 16 0,3-3 0 15,0-2-112-15,3-3 0 0,0-2-16 0,2-4 0 16,-1-5 64-16,0-2 16 0,-1-4 0 0,1-4 0 0,0-3 32 0,0-2 16 16,-1-2 0-16,0-1 0 0,-6 0 144 0,0 1 0 15,0 1 0-15,-2 3 0 0,-2 3 0 0,-2 3 0 16,-1 3 0-16,-2 2 128 0,-1 5 192 0,-2 4 64 15,-1 3 0-15,-1 6 0 0,0 0-80 0,0 0-16 16,0 0 0-16,-7 6 0 0,1 3-288 0,-1 3 0 16,1 2 0-16,-2 5 0 0,-1 3 0 0,0 3 0 15,1 1 0-15,-2 2 0 0,2 2 0 0,1 1 0 16,1-1 0-16,1-2 0 0,3 0 0 0,1-3 0 16,2-1 0-16,1-1 0 0,4-1-208 0,-1-2 48 15,3-3 16-15,0-3 0 0,1-2-160 0,0-2-16 16,4-4-16-16,1-1 0 0,1-4 0 0,2-3 0 15,0-3 0-15,0-1 0 0,2-4 80 0,0-2 0 16,1-4 16-16,-1 0 0 0,-2-3 80 0,0-1 16 16,-1-2 0-16,-1 0 0 0,-3 0 144 0,-1 3 0 15,-2 1 0-15,-2 3 0 0,-2 2 224 0,-2 4-32 0,-1 1 0 0,0 2 0 16,-2 6 256-16,0 0 32 0,0 0 16 0,-5 0 0 16,-1 4-224-16,0 2-32 0,-1 3-16 0,2 2 0 15,-1 2-224-15,1 2 0 0,-2 1 0 16,2 1 0-16,0-1 0 0,2 1 0 15,0-2 0-15,3 0 0 0,0 1-128 0,1-1 128 0,2-1 0 0,3 0 0 16,0-3-224-16,3-3 64 0,-1 0 16 0,2-1 0 16,1-3-160-16,2-2-16 0,1-3-16 0,3-2 0 15,-4-3 80-15,4-1 32 0,1-4 0 0,1-2 0 0,0-3 48 16,0 1 16-16,-1-2 0 0,-1 0 0 0,1-2 160 0,-2 2 0 16,-1 2 0-16,-2 2 0 0,-1 2 0 0,-3 2 0 15,-3 2 0-15,0 2 0 0,-6 5 288 0,0 0-16 16,0 0 0-16,0 0 0 0,0 0 48 0,-3 8 0 15,-1 0 0-15,1 2 0 0,0 0-320 0,-1 1 0 16,1 0 0-16,2 0 0 0,-1-1 0 0,3 1 0 16,0 0 0-16,2-1 0 0,2-1 0 0,1-1 0 15,1-2 0-15,2 0 0 0,1-2 0 0,1-1 0 16,2-2 0-16,1-1 0 0,2-1 0 0,0-2 0 16,1-2 0-16,-1-2 0 0,1-1 144 0,-2-2 32 0,-2-1 0 15,-1-1 0-15,-2-2 32 0,-1-1 16 0,-2-1 0 0,-4 1 0 16,-2-1-16-16,-4 3 0 15,-3 0 0-15,-2 2 0 0,0 2 112 0,-4 3 0 0,-4 1 16 16,0 3 0-16,-3 2-464 0,-1 1-112 16,0 3-16-16,3 3 0 15,-3 1-1456-15,3 2-288 0,0 1-64 0,4-1-15856 0</inkml:trace>
  <inkml:trace contextRef="#ctx0" brushRef="#br0" timeOffset="9990.21">20331 3364 25791 0,'0'0'2304'0,"0"0"-1856"0,0 0-448 0,7 4 0 0,-1 2 1792 0,0-2 256 16,-1-1 48-16,1 1 16 0,-6-4-336 0,7 2-64 31,-7-2-16-31,5 1 0 0,-5-1-816 0,7-1-176 0,-1 0-16 0,-6 1-16 0,0 0-416 0,9-3-96 16,-4-3-16-16,4 1 0 0,1-2-144 0,1 0 128 16,1 0-128-16,3-1 128 0,-3-1-128 0,2 3 0 15,-1 0 0-15,0 3 0 0,0-1-176 0,-2 3 176 16,-2 1-128-16,0 1 128 0,0 2 0 0,-3 1-128 15,0 0 128-15,0 3 0 0,-2 0 0 0,0 0 0 16,1 2 144-16,-3 0-144 0,0 1 144 0,0 0-144 16,1-1 0-16,-1-2 144 0,-1 0-144 0,-1-7-256 15,0 0 64-15,0 0 16 16,0 0-1504-16,0 0-304 0,0 0-64 0,0 0-14592 0</inkml:trace>
  <inkml:trace contextRef="#ctx0" brushRef="#br0" timeOffset="10150.08">20179 2925 27647 0,'-34'-18'1216'0,"20"12"256"0,-3 0-1168 0,1 1-304 0,-1-2 0 0,2 2 0 15,0-1 1808-15,-1 2 304 0,2 0 64 0,1 3 16 16,1 1-2192-16,2 1-448 0,2 2-96 0,0 0-9648 31,1 1-1936-31</inkml:trace>
  <inkml:trace contextRef="#ctx0" brushRef="#br0" timeOffset="10291.16">19529 3059 4607 0,'-17'-8'400'0,"10"6"-400"0,2 1 0 0,-2-1 0 16,0-1 7296-16,3 0 1392 15,4 3 272-15,0 0 48 0,0 0-6544 0,0 0-1312 16,0 0-256-16,7-1-48 16,2 0-496-16,7 1-96 0,4 0-32 0,3 2 0 0,4 0-224 0,6-1 0 15,5-1 0-15,-1-1 0 16,2-2-1440-16,1 0-384 0,1-1-80 0,0-1-14368 0</inkml:trace>
  <inkml:trace contextRef="#ctx0" brushRef="#br0" timeOffset="11204.52">22293 2937 7359 0,'0'0'320'0,"0"0"80"0,0 0-400 0,-2-5 0 15,2 5 0-15,0 0 0 0,0 0 3008 0,-2-5 528 16,2 5 112-16,0 0 0 0,-4-2-1664 0,-2 3-320 16,0 2-80-16,-2 3-16 0,-1 2-400 0,0 3-80 15,3 3 0-15,-4 1-16 0,-1 3-240 0,-1 2-32 16,1 1-16-16,0 2 0 0,1 1-176 0,1-1-32 15,3 0-16-15,0 1 0 0,2 0-240 0,3 1-32 16,1-2-16-16,2-2 0 0,2-2-80 0,2-1-32 16,1-3 0-16,3-1 0 0,0-2 96 0,3-2 0 0,2-2 16 0,2-2 0 15,2-3-16-15,1-2-16 0,1-2 0 0,1-2 0 16,1-3-16-16,0-2 0 0,1-4 0 0,-1-5 0 16,-1-4-48-16,-1-2-16 0,0-3 0 0,-1-4 0 15,-4-3-160-15,-4-1 0 0,-1-1 144 0,-3 1-144 16,-2-1 128-16,-5 4-128 0,-2 1 128 0,-3 2-128 15,-2 3 256-15,-4 3 0 0,-1 1-16 0,-2 4 0 0,-4 2 160 0,-2 3 48 16,-3 3 0-16,-1 4 0 0,-1 3-256 0,0 2-64 16,0 5 0-16,-1 3 0 0,2 2-128 0,2 2 0 15,4 1 0-15,1 1 128 0,3 2-128 0,2 0 0 16,2 2 0-16,5-1 0 0,1 2 128 0,2-1-128 16,2-1 128-16,2 1-128 0,0-3 144 0,3 0-144 15,2-2 160-15,1-1-160 0,2-1 128 0,3-1-128 16,-1-1 0-16,2-3 0 0,2-2 0 0,0-1-128 15,4-2-16-15,-1-1 0 16,2-2-272-16,1-2-48 0,1-1-16 0,-1-2 0 16,-1-1-2336-16,-2-1-448 0</inkml:trace>
  <inkml:trace contextRef="#ctx0" brushRef="#br0" timeOffset="12754.74">23109 2939 7359 0,'0'0'656'0,"0"0"-528"0,1-5-128 0,0-1 0 15,1 1 1808-15,0-1 336 16,-1 1 64-16,2-1 16 0,-1 1-528 0,0-2-96 15,0 1-32-15,0-1 0 0,2 0-224 0,0 1-32 0,1-1-16 0,1 1 0 16,1 0-144-16,0 2-48 16,2-1 0-16,-1 2 0 0,2 2-352 0,0 1-80 15,-1 2-16-15,-1 2 0 0,0 3-224 0,-1 2-48 0,-3 1-16 0,-1 2 0 16,0 1-192-16,-2 2-48 0,-1 2 0 0,-3 2 0 16,-1-1-128-16,-1 2 0 0,-3-1 144 0,0 0-144 0,2-2 0 0,-2 0 0 15,1-2 0-15,1-1-192 0,0-3 192 0,2-1 0 16,0-2 0-16,2-1 0 0,2-7 128 0,0 0-128 15,0 0 128-15,0 0-128 0,0 0 384 0,0 0 0 16,0 0 0-16,7-6 0 0,-1-1 64 0,1-1 32 16,1-3 0-16,1-3 0 0,0 0-224 0,2-2-64 15,0-2 0-15,0-3 0 0,2-3-64 0,-1 2-128 16,0 1 176-16,-1 1-176 0,-2 3 176 0,-2 0-176 16,-1 3 160-16,-1 3-160 0,-1 1 384 0,-2 3-32 15,-1 2 0-15,-1 5 0 0,0 0 128 0,0 0 32 16,-6 5 0-16,1 3 0 0,-2 1-272 0,1 1-48 15,-2 2-16-15,1 2 0 0,2 2-176 0,2 1 0 16,-2 1 0-16,2-1 0 0,2 1 0 0,2-2 0 16,1 0 0-16,2-1 0 0,2 1 0 0,2-1 0 15,2-2-128-15,1-2 128 0,2-1-208 0,1-2 16 16,3-2 16-16,-1-1 0 16,3-2-368-16,1-2-80 0,-1-2-16 0,2-2 0 15,0-3-1808-15,2-2-368 0,-2-3-80 0</inkml:trace>
  <inkml:trace contextRef="#ctx0" brushRef="#br0" timeOffset="13070.02">23577 2783 23951 0,'-3'-13'2128'15,"2"7"-1696"-15,0 1-432 0,1-1 0 0,-1 1 928 16,1-1 96-16,-1 0 32 0,1 0 0 0,0 6 416 0,1-5 64 15,-1 5 32-15,4-5 0 0,-4 5-544 0,5-3-96 16,-1 1-32-16,3 3 0 0,-2 0-384 0,2 1-64 16,-1 2-32-16,1 1 0 0,-1 3-128 0,2 3-32 0,-2 2 0 0,-2 3 0 15,-1 3 0-15,1 1-16 16,-3 2 0-16,-1 2 0 0,-1 1-32 0,-4 4 0 16,0 1 0-16,-3 2 0 0,-2 2-64 0,-1 1-16 15,0-1 0-15,-2 0 0 0,-1-2-320 0,-1-2-64 16,1-4 0-16,0-2-16 0,-1-1-32 0,0-2 0 0,0-3 0 0,-3-2 0 31,-1-1-496-31,0-3-96 0,-3-1-32 0,0-2-10080 0,-2-3-2032 0</inkml:trace>
  <inkml:trace contextRef="#ctx0" brushRef="#br0" timeOffset="13385.52">23017 2767 17503 0,'-9'-10'1552'0,"5"6"-1232"0,1 0-320 0,0 1 0 0,-1-1 1952 0,4 4 336 0,-3-3 64 0,3 3 16 15,-5-2-944-15,-1 4-176 16,-1 2-32-16,0 4-16 0,-3 3-160 0,1 5-16 15,0 3-16-15,-1 4 0 0,-2 4-336 0,-1 4-64 0,1 3-16 0,1 1 0 16,1 1-96-16,2 1-32 0,2 0 0 0,2 0 0 16,2 0-208-16,4-1-32 15,3-1-16-15,3-2 0 0,3-3-48 0,1-3-16 16,1 1 0-16,4-5 0 0,4-3-144 0,0-3-192 16,0-2 32-16,2-4 16 15,1-4-2144-15,4-3-416 0</inkml:trace>
  <inkml:trace contextRef="#ctx0" brushRef="#br0" timeOffset="21336.24">18260 4634 7359 0,'0'0'656'0,"0"0"-528"0,0 0-128 0,0 0 0 15,-1-5 1520-15,1-1 272 0,1 1 48 0,0-1 16 16,1 0-528-16,0-1-112 0,1-1 0 0,1 1-16 16,3-1 672-16,-1 0 144 0,0 1 32 0,0-1 0 15,3 1-272-15,-3 3-48 0,-6 4-16 0,0 0 0 16,0 0-880-16,0 0-160 0,0 0-32 0,2 10-16 0,0 3-256 0,-1 4-48 16,-1 1-16-16,0 4 0 15,0 2-64-15,-1 3-16 16,-1 3 0-16,0-1 0 0,-2 2-96 0,2-1-128 0,-1 1 176 0,1-2-176 0,-1-1 128 0,1-1-128 15,1 0 0-15,0-2 0 0,1-1 0 0,0-2 0 16,-1-3 128-16,1-2-128 0,-1-2-176 0,0-3-80 16,-2-2-32-16,2-1 0 15,-1-4-1744-15,2-5-336 0,0 0-80 0</inkml:trace>
  <inkml:trace contextRef="#ctx0" brushRef="#br0" timeOffset="21856.27">18106 4910 29487 0,'-12'-8'1296'0,"8"3"288"0,1 2-1264 0,0 0-320 16,3 3 0-16,0 0 0 0,0 0 592 0,2-5 64 16,2 1 16-16,3-1 0 0,1 2-224 0,3 0-32 0,4-2-16 0,5 3 0 31,4-1-96-31,5 1-32 0,3-2 0 0,2 1 0 0,2 0-128 0,0-2-16 16,0-1-128-16,-1-1 192 0,-1 0-192 0,-1 0-160 0,-1 0 32 0,0 1 0 15,-2-2-960-15,1 1-192 0,-5 1-48 0,-1-1 0 31,-2 1-128-31,-3-1-16 0,-5-1-16 0,-3 2 0 0,-2-3 1024 0,-3 2 208 0,-4 1 32 0,-3-1 16 0,-3 1 896 0,-3-1 176 16,0 0 32 0,-4 2 16-16,-1-1 304 0,-1 0 64 0,-2 1 16 0,2 2 0 0,-3 1-128 0,1 2-16 15,-1 1-16-15,2 1 0 0,0 1-384 0,1 2-80 16,1 0-16-16,-1 3 0 0,0 2-304 0,1 2-64 16,1 1-16-16,2 0 0 0,1 2-272 0,2 0 128 15,2-1-128 1,0 1 0-16,2-2 0 0,2-1 0 0,3 0 0 0,0-1 0 0,2-2 0 0,1-1 0 15,2-2 0-15,2-1 0 0,1-4-208 0,3-2 48 0,0-3 16 0,3-1 0 32,-1-3-288-32,2-2-48 0,-2-1-16 0,1-1 0 0,-1-1 288 0,-2-2 48 15,-2-2 16-15,-2 2 0 0,-1 0 144 0,-2 3 0 32,-2 1 128-32,-1 2-128 0,-2 2 416 0,-1 1 16 0,-2 6 0 0,0 0 0 0,0 0 0 0,0 0 0 0,0 0 0 15,-3 10 0-15,-1 3-432 0,0 2 128 16,2 1-128-16,0 0 0 0,0-2 0 0,1 3 0 0,1 1 0 0,1 1 0 31,1-2 0-31,1 0-192 0,2-2 0 0,2-2 16 31,3-2-608-31,1-2-128 0,2-1-32 0,3-4 0 0,2-3-1616 16,1-2-320-16,1-3-64 0,0-5-5728 0,0-4-1152 0</inkml:trace>
  <inkml:trace contextRef="#ctx0" brushRef="#br0" timeOffset="22140.57">19065 4678 13823 0,'0'0'608'16,"0"0"128"-16,-3-4-592 0,-2 2-144 0,1 1 0 0,4 1 0 15,0 0 3008-15,-7 5 560 0,1 3 112 0,-2 2 32 0,0 2-2432 16,2 2-496-16,0 2-80 0,1 0-32 0,0 3-288 0,0-1-48 16,2 1-16-16,-1 0 0 0,1-4 112 0,1 0 16 15,1-2 0-15,1-2 0 0,0-4 176 0,0-7 32 16,2 7 16-16,-2-7 0 0,0 0-96 0,6-3-32 16,2-1 0-16,1-3 0 0,0-5-112 0,1-3-32 15,1-1 0-15,2-3 0 0,1-3-112 0,0 0-32 16,1-1 0-16,-1 4 0 0,0 2-256 0,0 4 128 0,-3 2-128 0,0 2 0 15,0 2 160-15,-2 4-160 0,1 2 128 0,-1 3-128 16,0 2 160-16,-1 4-160 16,-2 2 192-16,1 2-192 0,-1 2 144 0,-1 3-144 0,-2-1 0 0,0 3 144 15,1-1-144-15,-1 0 0 0,1 1 0 0,1-1 0 16,-1-2 0-16,0 0 0 0,0-3 0 0,1-2 0 31,1-2-624-31,2-2 0 0,2-1 0 0,1-3 0 0,1-2-2128 16,2-2-448-16,0-2-64 0</inkml:trace>
  <inkml:trace contextRef="#ctx0" brushRef="#br0" timeOffset="22539.43">19604 4637 21183 0,'0'0'1888'15,"0"0"-1504"-15,0 0-384 0,0 0 0 16,0 0 2224-16,-7 0 368 0,0 1 80 0,-1 2 16 16,0 2-1040-16,1 3-208 0,-2 1-32 0,1 3-16 0,-1 1-656 0,2 3-128 15,-1 1-32-15,2 3 0 0,1 2-272 0,1 1-64 16,-1 0-16-16,2 0 0 0,1-1-224 0,1 0 128 15,1 0-128-15,3-1 0 0,-1-1 288 0,5-2-32 16,0-3-16-16,4-2 0 0,1-2-240 0,3-2 0 0,0-2-144 0,2-4 144 16,1-4 0-16,2-1 0 15,1-4 0-15,1 0 0 0,0-5 0 0,-1-3 0 0,-2-1 0 0,-2-3 0 16,0-3 0-16,-3-2 0 16,-3-1 0-16,-2-2 0 0,-3-2 0 0,-2 2 0 15,-4-1 0-15,0 2 0 0,-4 3 0 0,-2 2 0 0,-3 2 0 0,-2 1 0 16,-2 3 384-16,-3 1-48 15,-1 2 0-15,-3 3 0 0,-2 2-144 0,-2 4-16 0,1 1-16 0,1 3 0 0,0 3-160 0,1 1 128 16,2 2-128-16,3 2 128 0,5 0-128 0,-1 2 0 16,2 1 0-16,3 1 0 0,3 2 0 0,1-1 128 31,2 1-128-31,4-1 0 0,2 0 160 0,3 0-160 0,2-2 192 0,3 0-192 0,2-1 192 0,2-1-64 16,0-1 0-16,4 0-128 0,2-2 0 0,2-2 0 15,0-2-240-15,2-2 80 16,2-1-1680-16,-3-2-336 0,-1-2-64 0,-2-4-14240 0</inkml:trace>
  <inkml:trace contextRef="#ctx0" brushRef="#br0" timeOffset="22917.66">20300 4676 29487 0,'0'0'2624'0,"0"0"-2112"16,0 0-512-16,0 0 0 0,5-3 1040 0,0 0 112 15,2-1 0-15,1 0 16 0,1 3-144 0,3-1-16 16,1-1-16-16,0 0 0 0,2 1-544 0,2 0-128 16,0 1 0-16,2-1-16 0,0 1-480 0,0 0-80 15,-1 1-32-15,0 0 0 16,-2 0-2784-16,-1 1-544 0</inkml:trace>
  <inkml:trace contextRef="#ctx0" brushRef="#br0" timeOffset="23059.07">20253 4876 26719 0,'-12'-3'2368'0,"12"3"-1888"0,0 0-480 0,0 0 0 0,0 0 2448 0,0 0 400 0,0 0 80 0,0 0 16 16,0 0-1664-16,7-1-320 0,0-1-64 0,4 0 0 31,4-1-288-31,2 0-48 0,3 0-16 0,3 1 0 15,2-1-336-15,4 2-64 0,0 0-16 0,0 0 0 16,2 0-736-16,1 0-160 0,1-1-16 0,-2 1-17488 16</inkml:trace>
  <inkml:trace contextRef="#ctx0" brushRef="#br0" timeOffset="24083.42">21664 4635 9215 0,'0'0'400'0,"0"0"96"0,0 0-496 0,0 0 0 16,0 0 0-16,0 0 0 0,0 0 2896 0,0 0 496 0,3-5 80 0,-3 5 32 16,1-6-1952-16,0 2-384 0,0 0-80 0,-1-1 0 15,0 0-336-15,-1-1-64 0,0 1-16 0,0-1 0 0,-2 0-32 16,0-1-16-16,-2 0 0 0,-2 0 0 0,-2-1 80 0,-2 0 0 16,-3 0 16-16,-1 0 0 0,-2 1-128 0,-1 2-16 15,-1 0-16-15,-2 3 0 0,0 1-128 0,0 2-32 16,-1 1 0-16,1 4 0 0,0 2-224 0,0 1-48 15,1 2-128-15,3 2 192 0,1 1-192 0,3 1 0 16,1 2 0-16,2 0 0 0,3-1 0 0,1-1 0 16,4-1 0-16,2 0 0 0,1-2 0 0,2-1-128 15,2 0 128-15,2-1 0 0,2-3 0 0,2-1 0 16,2-3 0-16,2-1 0 0,0-1 0 0,2-2 192 0,-1-3-48 0,1 0-16 16,0-4 32-16,1-2 0 0,-1-2 0 0,1-2 0 15,-2-3 32-15,0-3 0 0,-2-2 0 0,0-2 0 16,1-1-64-16,-2-2-128 0,-2 1 192 0,0-2-64 15,-1-1 0-15,-1 0 0 16,-3 2 0-16,0 1 0 0,-2 3 176 0,-1 3 16 0,1 3 16 0,-2 1 0 0,-1 3 96 0,0 3 16 16,0 3 0-16,-1 1 0 0,0 6-144 0,0 0-32 15,0 0 0-15,0 0 0 16,-2 8-272-16,1 3 128 0,-1 3-128 0,1 2 0 0,-2 0 0 0,2 3 0 16,0 2 0-16,0 1 0 0,-1 0 0 15,1 2 0 1,0 0 0-16,1 0 0 0,0-1-128 0,0 0 128 0,1-1 0 0,1-2-144 0,1-1-80 0,1-3-16 15,0 0 0-15,2-3 0 16,0-2-512-16,2-2-96 0,0-3-32 0,0 0 0 16,2-2-1984-16,1 0-400 0,1-4-64 0</inkml:trace>
  <inkml:trace contextRef="#ctx0" brushRef="#br0" timeOffset="24524.39">21972 4475 5519 0,'0'0'496'0,"4"-8"-496"15,-1-1 0-15,-1 2 0 16,0-1 4384-16,-2 0 784 0,2 2 144 0,-2 0 48 0,0 6-2784 0,-2-4-544 16,2 4-112-16,0 0-32 0,0 0-848 0,0 0-160 15,0 0-48-15,-5 5 0 0,1 3-544 0,0 1-112 16,1 1-32-16,0 2 0 0,-1 1-16 0,1 2-128 16,1 2 192-16,1 0-64 0,1 2-128 0,1 0 0 0,0 1 0 0,2-2 0 15,1-1 160-15,0-1-160 0,1 0 192 0,2-3-192 16,1-1 320-16,2-1-32 0,-2-3-16 0,1-3 0 15,1 1-16-15,1-3 0 0,0-1 0 0,0-1 0 0,0-2-48 0,2-2-16 16,-2-1 0-16,0-3 0 0,-1-1-32 0,0-1-16 16,0-2 0-16,0-2 0 0,-1-2-16 0,-2-2-128 15,0 0 192-15,0-2-64 0,-1-2-128 0,0 1 0 16,-2 1 144-16,-1 1-144 0,-1 0 0 0,-2 3 0 16,-2 2 0-16,1 2 0 0,-1 1 0 0,-1 1 0 15,0 2-144-15,-1 3 144 0,1 1 0 0,-1 2 0 16,-3 1 0-16,0 2 0 0,1 1 0 0,-1 3 0 15,1 1 0-15,-1 1 0 0,0 1 0 0,2 0 0 16,2-1 0-16,-1 1 0 0,3 0 0 0,1 0 0 16,0-3 0-16,0 1 0 0,2 0 0 0,3-2 0 15,-1 1 128-15,2-3-128 0,0-2 176 0,2 0-48 16,0-1-128-16,2 0 192 0,-1-1-192 0,2-2-208 16,2-2 32-16,0 0 16 15,1-1-1488-15,1 1-288 0,1-1-64 0,-1 1-13520 0</inkml:trace>
  <inkml:trace contextRef="#ctx0" brushRef="#br0" timeOffset="25297.17">21356 5074 12895 0,'-7'-2'1152'0,"-4"-1"-928"15,2-2-224-15,-2 2 0 0,0-1 2272 0,1 0 416 16,1 1 64-16,2 0 32 0,0 1-736 0,7 2-128 16,0 0-48-16,0 0 0 0,0 0-528 0,0 0-128 15,0 0 0-15,8-3-16 0,2 2-544 0,4 1-96 16,3 0-32-16,7 0 0 0,3 0-208 0,6 0-64 15,4 0 0-15,4 1 0 0,2-2 16 0,2 0 0 0,-1 0 0 0,1 0 0 16,1-1-80-16,1 0-32 0,-2-1 0 0,-1 1 0 16,-1 1-160-16,-4 0 128 0,-4 0-128 15,-3-1 128-15,-4 0-128 0,-4-1 160 0,-6 1-160 16,-3 1 160-16,-3 0-160 0,-2 0 192 0,-2 0-192 16,-8 1 192-16,0 0-192 0,0 0 0 0,0 0-160 0,0 0 160 15,0 0-464-15,0 0 0 0,0 0 0 0,0 0 0 16,-7 2-320-16,-1 1-64 0,0 2-16 0,-2 0-9664 15,-1 3-1936-15</inkml:trace>
  <inkml:trace contextRef="#ctx0" brushRef="#br0" timeOffset="25849.64">21685 5518 19343 0,'0'0'1728'0,"0"0"-1392"16,0 0-336-16,-3-3 0 0,-1-2 1760 0,0 1 288 16,2-1 48-16,-1 1 16 0,0-1-1008 0,0 0-192 15,1-2-32-15,-1 1-16 0,0-1-64 0,-1 0-16 16,1 0 0-16,-1-1 0 0,-3 0-240 0,0 1-48 0,0 0-16 0,-1 0 0 16,-1 2-96-16,-1 1-32 0,0-1 0 0,-4 3 0 15,0 0-160-15,-3 2-16 0,0 0-16 0,-2 2 0 16,0 1 16-16,1 3 0 0,-1 1 0 0,0 3 0 15,2 1-176-15,0 1 0 0,2 2 144 0,1 0-144 0,3 0 0 16,4 2 0-16,-2-2 0 0,3 0 0 0,3-1 0 0,2 1 0 16,1-1 0-16,2-1 0 0,3-2 0 0,1-1 0 15,2-2 0-15,2 0 0 0,1 0 0 0,2-3 144 16,2-2-144-16,1-2 0 0,0-2 192 0,2-1-64 16,2-2 0-16,-2-1-128 0,0-2 192 0,0-2-192 15,-1-2 192-15,-1-2-192 0,-2-3 304 0,-1 0-48 16,-1-3-16-16,-1-2 0 0,-1-1-240 0,-1 0 176 15,-2-1-176-15,-2 2 160 0,-1-1 48 0,0 1 16 16,-2 1 0-16,0 3 0 0,-1 2 144 0,-1 3 16 16,0 1 16-16,-1 3 0 0,0 0-16 0,0 3-16 15,-1 0 0-15,2 6 0 0,0 0-128 0,0 0-32 16,-6 1 0-16,1 4 0 0,-1 0-208 0,2 4 0 16,1 1 0-16,-1 2 0 0,1 2 0 0,1 2 0 15,0-1 0-15,0 2 0 0,1 0 0 0,1 1 0 16,1 2 0-16,2 0 0 0,-1 0 0 0,2 0-160 0,2-1 160 0,0-1-128 15,0-1-96-15,0-1-16 0,1-2 0 0,1-1 0 16,-1-1-464 0,2-1-80-16,0-2-32 0,1-1 0 0,0-2-1872 15,1 0-384-15,1-2-80 0</inkml:trace>
  <inkml:trace contextRef="#ctx0" brushRef="#br0" timeOffset="26279.03">21782 5426 23951 0,'-5'-17'1056'0,"4"9"224"0,-1-2-1024 0,4 0-256 16,0 0 0-16,2 0 0 0,-2 1 2048 0,4-1 368 16,0 0 64-16,3 1 16 0,1 1-1008 0,1 3-192 15,2 1-32-15,2 2-16 0,-1 2-624 0,1 1-128 16,2 3-32-16,-1 2 0 0,-2 4-320 0,-1 0-144 0,-2 1 128 0,-1 1-128 16,0 0 0-16,-5 3 128 15,-1 1-128-15,-4 3 0 0,0 1 128 0,-2 0-128 16,-3 1 128-16,-2 0-128 0,-2 0 0 0,1 0 0 15,-2 0 0-15,0-2 0 0,0-2-128 0,2-1 128 0,0-4-160 0,3-3 160 16,1-2 0-16,0-1 0 0,4-6 0 0,0 0 0 16,0 0 0-16,0 0 160 0,0 0-32 0,5-7 0 15,1-3 16-15,3-2 0 0,1-2 0 0,2-2 0 16,2-1-144-16,2-3 0 0,0-2 144 0,1 0-144 16,-1-1 0-16,1 2 0 0,-3 2 0 0,-2 3 128 0,-2 2-128 0,-1 3 0 15,-3 2 0-15,-1 1 0 16,-2 3 0-16,-3 5 144 0,0 0 0 0,0 0 0 0,-5 0 192 15,-3 3 48 1,-2 2 0-16,0 3 0 0,0 2-208 0,0 3-48 16,-2 1 0-16,1 3 0 0,2-1 0 0,2 1 0 0,0-1 0 0,3 1 0 0,2-2-128 0,2 0 0 31,1-1-160-31,2-1 160 0,2-1 0 0,3 0 0 0,4-2 0 0,-1-2 0 16,4-1-176-16,0-3 16 0,1-2 0 0,2-1 0 31,1-2-1264-31,1-1-256 0,0-2-48 0</inkml:trace>
  <inkml:trace contextRef="#ctx0" brushRef="#br0" timeOffset="28186.47">13604 9846 8287 0,'0'0'736'0,"0"0"-592"0,1-5-144 0,0-1 0 0,-1 6 192 0,0 0 16 16,0-5 0-16,0-1 0 0,0-1 352 0,0 7 64 0,0 0 16 0,0 0 0 16,0 0-288-16,0 0-48 0,0 0-16 0,0 0 0 15,0 0-288-15,0 0 0 0,0 0 0 0,0 0 0 16,0 0 0-16,0 0 0 0,0 0 0 0,0 0 0 15,0 0 192-15,0 0 48 0,0 0 0 0,0 0 0 16,0 0 16-16,0 0 16 0,0 0 0 0,0 0 0 16,0 7 0-16,0 1 0 0,0 0 0 0,0 0 0 15,-1 2-112-15,0 0-32 0,-2 1 0 0,2 1 0 16,-1 2 0-16,1 1 0 0,-1 1 0 0,1 2 0 16,0 0-128-16,1 1 128 0,-2 3-128 0,1 3 128 15,0 0-128-15,0 1 0 0,0 2 0 0,0-1 0 16,0 1 0-16,1 0 0 0,0 1 0 15,1 1 0-15,-1-2 0 0,1 2 0 0,0 0 0 0,-1-1 128 0,0 1-128 0,0 1 0 16,0 0 0-16,0-2 0 0,-1 0 224 0,1 0 16 16,0-2 0-16,0 1 0 0,0-1 32 0,0 1 16 15,-1 0 0-15,1 1 0 0,-1-1 32 0,1 1 16 16,0-1 0-16,1 0 0 0,1 1-208 0,-1 0-128 16,-1 2 128-16,0 0-128 0,0-1 128 0,0 1-128 15,0 0 128-15,1 1-128 0,-1-2 128 0,0 0-128 16,0-3 128-16,0 1-128 0,0-2 224 0,0-1-32 15,0-1 0-15,0-1 0 0,0-1 112 0,0 0 16 0,0 0 0 16,0 1 0-16,0-1-96 0,0 0-16 0,0-1 0 0,1 1 0 31,1 0 48-31,0 1 16 0,0-1 0 0,0 1 0 0,-1 0-144 0,1 1-128 16,1-1 192-16,-3 3-192 16,1-3 128-16,0 0-128 0,0-1 0 0,-1-1 0 15,0 0 0-15,0-2 160 0,0 1-160 0,0 0 128 0,0 0 192 0,0-2 16 16,0-1 16-16,0 1 0 0,0 0-32 0,0 0 0 15,-1-2 0-15,0 1 0 0,1-1-144 0,-1 1-48 16,0-1 0-16,-1 1 0 0,0-2-128 0,1 2 0 16,0-2 0-16,-2 7 0 0,1-5 144 0,0-3-144 15,1-1 160-15,0-1-160 0,0-1 384 0,1-1-32 16,-1-1 0-16,1-9 0 0,1 9 0 0,-1-9 0 16,0 0 0-16,0 10 0 0,0-3-176 0,0-7-48 15,0 0 0-15,0 0 0 0,0 0 784 0,0 0 160 16,0 0 16-16,1 8 16 15,-1-8-1680-15,0 0-320 0,0 0-80 0,0 0-16 16,0 0 320-16,0 0 64 0,0 0 16 0,0 0-8256 16,0 0-1648-16</inkml:trace>
  <inkml:trace contextRef="#ctx0" brushRef="#br0" timeOffset="29178.49">13596 9790 7311 0,'0'0'320'0,"0"0"64"0,0 0-384 0,0 0 0 0,0 0 0 0,0 0 0 0,0 0 416 0,0 0 0 16,1-5 0-16,-1 5 0 0,-1-6 432 0,1 6 96 16,0 0 16-16,0-5 0 15,0 5-192-15,0 0-16 0,0 0-16 0,0 0 0 0,0 0-288 0,0 0-48 16,0 0-16-16,0 0 0 15,0 0-384-15,0 0 128 0,0 0-128 0,0 0 0 0,0 0 0 0,0 0 0 16,2 8 0-16,0 1 0 0,-1 0 0 0,0 1 128 16,1 1-128-16,-1 1 0 0,-1 1 256 0,1 2-48 15,-1 0 0-15,-1 1 0 0,0 2-16 0,-1 1 0 0,1 1 0 0,0 2 0 16,0 2-64-16,0 1-128 0,-1 1 176 0,0 2-176 16,-1-1 160-16,2 1-160 0,1 1 128 0,0 1-128 15,-1 1 240-15,0 1-48 0,0 1 0 0,-1 0 0 16,1 0 64-16,-3 2 0 0,1 3 0 0,-2 1 0 15,-1-1-128-15,2-1-128 0,0-1 176 0,1 2-176 16,0-1 144-16,1-1-144 0,1 0 0 0,-1-1 144 16,1-1-144-16,-1 0 0 0,1 0 0 0,0 0 128 15,1 1-128-15,0 0 128 0,0 0-128 0,0 0 128 0,0 1-128 0,2-1 0 16,0 0 0-16,2-1 128 0,-2-1-128 16,1 0 128-16,0-3-128 0,1 2 128 0,-1 0 32 0,0 0 0 15,1-2 0-15,-1 1 0 0,-1-2 64 16,-1 1 16-16,0-1 0 0,0-1 0 0,-1 1-32 0,-1 9 0 15,0-4 0-15,0-3 0 0,1-3 48 0,-2-3 16 16,2-2 0-16,0 1 0 0,2-1 16 0,-1 1 0 0,1-1 0 16,1-2 0-16,-1-4-64 0,-1 0-16 15,0-1 0-15,0-5 0 0,1-1 0 0,1 0 0 16,-2 0 0-16,0-2 0 0,-1-8 16 0,1 6 0 16,-1-6 0-16,0 0 0 0,0 6 0 0,0-6 0 0,0 0 0 0,0 0 0 15,0 0-32-15,0 0 0 16,0 0 0-16,-5-3 0 0,1 1-192 0,0-1 0 15,-1-3 0-15,0-2 0 16,0-1-1120-16,2 1-272 0,0 0-48 0</inkml:trace>
  <inkml:trace contextRef="#ctx0" brushRef="#br0" timeOffset="30125.37">13671 9724 8287 0,'0'0'736'0,"0"0"-592"0,0 0-144 0,-3-5 0 0,0-1 304 0,1 2 16 15,1-2 16-15,1 6 0 16,-2-5 288-16,2 5 48 0,-1-6 16 0,1 6 0 31,0 0-304-31,0 0-64 0,0 0-16 0,0 0 0 0,0 0-304 0,0 0 160 16,0 0-160-16,0 0 128 0,0 0-128 0,-5 5 0 0,1 1 0 0,-1 2 0 0,1 1 144 0,0 2 0 15,-1 1 0-15,1 1 0 0,-1 2 160 0,1 2 16 32,0 2 16-32,0 0 0 0,0 2-32 0,1 2-16 0,-2 3 0 0,2 1 0 0,1 3-128 0,-3 3-32 15,0 3 0-15,-1 3 0 0,1 0 0 0,0 3-128 0,1 3 192 0,0 1-64 31,0 2 48-31,2 0 0 16,0 2 0-16,1 0 0 0,1 1 0 0,1-2 0 0,0 1 0 0,1 0 0 16,1 1 96-16,1-1 32 0,0-2 0 15,1 0 0-15,-2 1-144 0,0-2-32 0,0 0 0 0,1-2 0 16,-4 1 0-16,-1 16-128 0,-2-7 192 0,2-20-64 16,0 2 64-16,0-1 16 0,1 3 0 0,-2-3 0 15,1-2 176-15,0 0 16 0,1-1 16 0,0 0 0 0,0-1-96 16,0 0-32-16,1 0 0 0,-1 10 0 0,-1-8-32 15,1-2-16-15,2-2 0 0,0-3 0 16,-2-3 0-16,0-1 0 0,0-1 0 0,0-1 0 16,0-1 16-16,0-3 16 0,0 0 0 0,1 2 0 0,0-3 80 0,0-1 16 15,2 0 0-15,-2-2 0 0,0 0-32 0,-1 0 0 16,0 1 0-16,0-1 0 0,0-1-80 0,0 0-32 16,0 0 0-16,-1 0 0 0,0-1-64 0,-2 1-16 15,2 0 0-15,0 0 0 0,0-2-144 0,1 1 128 16,-3-1-128-16,2 1 128 0,0 0-128 0,1 0 0 15,0-1 0-15,0-1 0 0,0-1 128 0,0-8-128 16,0 8 0-16,0 1 128 0,0-9-128 0,-1 10 160 16,1-1-160-16,-2 0 160 0,2-9-160 0,-3 9 160 15,2-1-160-15,-1 0 160 0,2-8-160 0,-2 9 0 16,-1-1 144-16,3-8-144 0,-2 6 128 0,2-6-128 16,-3 7 128-16,3-7-128 15,0 0-448-15,-2 6-176 0,2-6-16 0,0 0-12688 0</inkml:trace>
  <inkml:trace contextRef="#ctx0" brushRef="#br0" timeOffset="30267.76">13573 12315 12895 0,'-9'-7'1152'0,"6"4"-928"0,3 3-224 0,-5-5 0 0,1 2 1600 0,4 3 288 16,0 0 48-16,0 0 16 0,0 0-1024 0,0 0-208 16,0 0-32-16,0 0-16 0,0 0-512 0,0 0-160 15,-2 6 0-15</inkml:trace>
  <inkml:trace contextRef="#ctx0" brushRef="#br0" timeOffset="32284.58">10945 12388 8287 0,'0'0'736'0,"0"0"-592"16,0 0-144-16,0 0 0 0,-3-4 1024 0,3 4 192 16,-4-4 16-16,4 4 16 0,0 0-640 0,0 0-128 15,0 0-32-15,0 0 0 0,-1-6-304 0,1 6-144 16,0 0 128-16,0 0-128 0,0 0 0 0,0 0 0 16,0 0 0-16,0 0 0 0,0 0 256 0,0 0-48 0,0 0 0 15,0 0 0-15,0 0 368 0,0 0 64 0,0-5 0 0,0 5 16 16,0 0 64-16,0 0 16 0,0 0 0 0,0 0 0 15,2-5-288-15,2 2-64 0,0 0-16 0,1 0 0 16,2 1-16-16,2 1 0 0,1 0 0 0,4 0 0 16,3 1-176-16,2 0-48 0,3 0 0 0,4-1 0 15,2-1 208-15,2-1 48 0,1 1 0 0,2 0 0 16,3 0-384-16,3 1 128 16,1 0-128-16,4 1 0 0,4 1 0 0,0 0 128 0,3-1-128 0,-1 0 0 0,-1 0 0 0,-1 1 0 15,0 0 0-15,2 0 0 0,1 3 0 0,-1 1 0 16,2-2 0-16,-3 0 0 0,-1 1 0 0,-2-2 0 15,-1 0 0-15,-1 1 0 0,0 1 0 0,-1-1 0 16,0 1 0-16,0 1 0 0,-2-2 0 0,2 0 128 16,-2 0-128-16,-1-2 0 0,-2 0 0 0,0-1 0 15,-1 0 0-15,1 0 0 0,-1 0 128 0,1 0-128 16,-1 0 128-16,0 0-128 0,-1 0 0 0,1-1 128 16,-2-1-128-16,-2-1 0 0,-2 0 0 0,-3 0 0 15,-1-2 0-15,-1 2 128 0,-2 0-128 0,-1-1 176 16,-2 0-176-16,-1 1 192 0,-2-1 128 0,-2 1 16 15,-1 0 16-15,0 1 0 0,-2-1-176 0,-2 1-48 16,-1 1 0-16,-2 0 0 0,-2 1-128 16,1 0 0-16,-2 0 0 0,-5 0 128 0,0 0-128 0,0 0 128 0,0 0-128 0,0 0 128 15,0 0-128-15,0 0 0 0,0 0 144 0,0 0-144 16,0 0 0-16,0 0 128 16,0 0-128-16,0 0 0 0,0 0-576 15,-6 4-176-15,-2-1-32 0,-2 0-16 0,-1 0-912 0,-1-1-176 16,-2 1-32-16</inkml:trace>
  <inkml:trace contextRef="#ctx0" brushRef="#br0" timeOffset="32891.99">11325 12358 5519 0,'-14'-2'240'0,"8"2"64"0,-1-1-304 0,-3 0 0 16,2 0 0-16,0 0 0 0,-2 1 1728 0,0 1 304 0,1-2 48 0,0 0 16 15,-1 0-1264-15,0 0-256 16,0 0-64-16,1 0 0 0,-1-2 96 0,0 1 16 0,0-1 0 0,0 0 0 15,1-1 512-15,1 1 96 0,1-1 32 0,0 0 0 16,1 1-112-16,1 0 0 0,1-1-16 0,4 4 0 0,0 0-384 16,0 0-80-16,0 0-16 0,0 0 0 15,6 1-384-15,5 1-80 0,4-1 0 0,3 2-16 0,3-2-176 0,5 0 0 16,2 0 144-16,5 0-144 0,3 3 160 0,6-1-32 16,4 1-128-16,5 1 192 0,3-1-32 0,3-1-16 15,1 0 0-15,4 0 0 0,2 2-144 0,3 0 160 16,3-1-160-16,1 0 160 0,-2-2-160 0,1 0 0 15,2 1 144-15,1 1-144 0,1-1 128 0,-1-1-128 16,-4-1 128-16,-3 1-128 0,0-1 0 0,-1 2 0 16,-1 0 0-16,1-1 128 0,-2-2-128 0,-3-1 128 15,-1-1-128-15,-5 0 128 0,-1-2-128 0,-3 2 144 16,-3 0-144-16,-1 1 160 0,-2-1-160 0,-2-1 0 16,-1 0 0-16,-4 0 0 0,-3 0 0 0,-3-1 128 15,-4 0-128-15,0 1 0 0,-2-1 0 0,-2 2 128 16,-2 0-128-16,-1 2 0 0,-2-1 0 0,-3 0 0 0,-1 0 0 0,-2 1 0 15,-2 0 0-15,-1 0 128 0,-2 0-128 0,-7 0 0 16,0 0 128-16,0 0-128 0,0 0 0 0,0 0 128 16,0 0-128-16,0 0 192 0,0 0-192 0,0 0 192 15,0 0-192-15,0 0 0 0,-7 0 0 0,-1 0 0 32,0 0-304-32,-3 1-80 0,-2-1-32 0,-3 2 0 15,-1 0-672-15,0 0-144 0,0 0-32 0,-1 1 0 16,-2-1-704-16,-3 0-144 0</inkml:trace>
  <inkml:trace contextRef="#ctx0" brushRef="#br0" timeOffset="33318.87">12202 12263 2751 0,'-42'-7'256'0,"21"5"-256"0,-6-1 0 0,-4 1 0 0,-2-1 1664 0,-1 1 304 0,0 0 48 0,1 0 16 15,1 0-1344-15,2 1-272 0,2-1-48 0,0 2-16 16,1 0-352-16,1 2 128 15,3-1-128-15,1 0 0 0,0 0 272 0,1 1-16 16,-1 0 0-16,2 0 0 0,-1 1 320 0,2-2 64 0,1 0 16 0,3 0 0 16,1 0 224-16,2 0 32 0,2 0 16 0,3 0 0 15,-1 0 256-15,8-1 48 0,0 0 16 0,0 0 0 16,0 0-96-16,0 0 0 16,8 3-16-16,5-1 0 0,5-1-640 0,4 0-128 15,5-2-32-15,5 1 0 0,6-1 0 0,3 1 0 0,7 1 0 0,6 0 0 0,6 0-80 0,5 0-32 16,3 0 0-16,3 2 0 0,2 0-80 0,5 0-16 15,4 0 0-15,0 0 0 0,1-1-128 16,2 0 160 0,0 0-160-16,0 0 160 0,-1 0-160 0,-2-1 128 0,-3 0-128 0,-3 1 128 0,-4 2-128 0,-4 1 0 15,-3-1 144-15,-7 1-144 0,-5-2 0 0,-6 0 128 16,-4 0-128-16,-5 2 0 0,-5-3 128 0,-6 0-128 16,-6 0 160-16,-3 0-160 0,-3-2 224 0,-4 0-48 15,-2-2-16-15,-4 1 0 0,-5 1 32 0,0 0 16 16,0 0 0-16,0-5 0 0,-3-1-80 0,-1 2-128 15,-2 0 176-15,-2-1-176 0,0 2-192 0,-3 0-128 16,-4 0-48-16</inkml:trace>
  <inkml:trace contextRef="#ctx0" brushRef="#br0" timeOffset="42882.12">19322 5436 12959 0,'0'0'576'0,"0"0"112"0,0 0-560 0,0 0-128 0,0 0 0 0,-1-4 0 15,1-2 1456-15,0 6 256 0,1-5 48 0,-1 5 16 16,6-6-736-16,2 2-144 0,2 0-16 0,1-1-16 16,1 1-160-16,1-1-16 0,2-1-16 0,3 0 0 15,3-1-96-15,0 0-32 0,2 0 0 0,2 2 0 16,0-2-160-16,2 2-16 0,-2 0-16 0,0 1 0 15,1 0-224-15,-3 0-128 0,-2 1 160 0,-3 0-160 16,-2-2 160-16,-3 2-160 0,-3 0 160 0,-2 2-160 0,-8 1 128 0,0 0-128 16,0 0 0-16,0 0 0 15,0 0-688-15,-10 3-224 0,-5 1-48 16,-3 2-16-16,-4 0-240 0,-3 3-64 0,-2 1 0 0,-2 1 0 16,0 2 0-16,0-1 0 0,2 0 0 0,1-1 0 15,3-1 464-15,3 0 96 16,3-2 16-16,1-3 0 0,3 0 912 0,2-2 192 0,1-1 48 0,4 1 0 0,-2-2 864 0,8-1 176 15,0 0 48-15,0 0 0 0,0 0-208 0,0 0-48 16,0 0 0-16,0 0 0 0,9-4-768 0,1 1-144 16,1 0-48-16,3-1 0 0,1 0-112 0,2 0-16 0,3-1-16 0,2 1 0 15,2-1-48-15,1 1-128 0,2-3 192 0,-1 3-64 16,0 1-128-16,0-1 160 0,-4 1-160 0,-3 1 160 16,-1 1-160-16,-5 0 0 0,-3 0 0 0,-10 1 128 31,0 0-1024-31,0 0-224 0,-8 3-32 0,-5 1-16 15,-4 2-528-15,-6 2-96 0,-4 1-32 0,-3 2 0 16,-1 0 672-16,-1 2 128 0,1-1 16 0,2-1 16 0,3-3 640 0,2-1 128 0,1-1 32 0,3-2 0 16,3-2 1408-16,4 1 304 0,2-1 48 0,3-1 16 15,2 0 16-15,6-1 0 0,0 0 0 0,0 0 0 0,0 0-672 0,0 0-128 16,0 0-32-16,10-2 0 0,3-1-496 0,2 0-96 16,3-2-32-16,3-1 0 0,2 1-144 0,2-1 160 15,0 1-160 1,3-1 160-16,2-1-160 0,-2 2 128 0,2-1-128 0,-3 1 128 0,0-1-128 0,-4 2 0 15,-3-1 0-15,-5 2-176 32,-3 1-400-32,-3 1-96 0,-3 0-16 0,-6 1 0 0,0 0-512 0,0 0-96 0,-6 3-32 0,-3 1 0 15,-3-1 192-15,-1 0 48 0,-1 2 0 0,0-1 0 0,1 0 592 0,2 0 128 16,1-1 32-16,2-1 0 0,0 0 336 0,2-1 0 16,1 1 0-16,5-2 0 0,0 0 0 0,0 0 0 15,0 0-144-15</inkml:trace>
  <inkml:trace contextRef="#ctx0" brushRef="#br0" timeOffset="48624.6">17688 6613 11967 0,'3'-13'528'0,"-1"8"112"0,1-3-512 0,0-1-128 0,0 0 0 0,0 0 0 16,0 2 2336-16,-1 0 432 0,-1-1 96 0,-1 4 16 16,0 4-1456-16,0 0-272 15,-3-4-64-15,3 4-16 0,-7 0-304 0,2 1-64 0,-1 1-16 0,-1 3 0 16,-1 3-304-16,-1 2-64 0,0 2-16 0,0 1 0 15,0 2-128-15,1 1-32 16,-1 2 0-16,2 0 0 0,2 0-144 0,0 0 0 0,1-1 144 0,2 1-144 16,2-1 0-16,1 0 0 0,0-2 0 0,2 0 0 0,3-2 176 15,1-1-48-15,1-1 0 0,2-1 0 0,1-2 64 0,2-2 0 16,3-1 0-16,0-2 0 0,3-2 32 0,0-2 16 16,-2-2 0-16,1-3 0 0,-1-2 320 0,0-3 64 15,-2 0 16-15,-2-2 0 0,0-2-48 0,-5-2 0 16,-1-1 0-16,-3-2 0 0,-3-1-112 0,-3-1-32 31,-2 0 0-31,-4 0 0 0,-2 1-176 0,-1 1-32 0,-1 1-16 0,-1 2 0 0,-1 1-224 0,-1 3 128 16,2 2-128-16,1 2 0 0,0 3 0 0,1 1-160 0,0 4 0 0,1 2 0 31,0 4-864-31,1 3-160 0,-2 3-32 0,4 3-16 16,0-1-2176-16,3 2-432 0</inkml:trace>
  <inkml:trace contextRef="#ctx0" brushRef="#br0" timeOffset="48951.47">17984 6642 14735 0,'0'-6'1312'0,"1"-2"-1056"0,1-1-256 0,0-1 0 15,0-1 2944-15,1 1 544 16,-1 0 96-16,0 1 32 0,0 3-1616 0,2 1-320 0,-4 5-64 0,0 0-16 16,0 0-912-16,6 7-192 0,-1 3-48 0,0 3 0 0,-1 1-128 0,1 4-48 31,-2 3 0-31,-1 1 0 0,-1 1-400 0,1 1-96 0,-4 2-16 0,1 1 0 0,-1-1 240 0,0-2 0 31,0-3 0-31,0-3 0 0,0-3 144 0,1-3-144 16,0-2 0-16,0-2 144 0,1-8 64 0,0 0 16 15,0 0 0-15,0 0 0 0,0 0 544 0,5-7 128 16,-1-2 0-16,1-5 16 0,3-2-304 0,1-5-64 16,1-3-16-16,2-3 0 0,2-2-272 0,2 0-48 15,-1-1-16-15,-1 4 0 0,1 3-192 0,-2 4 0 0,-1 4 0 0,-1 2 0 16,-1 2 0-16,-1 3 0 15,-3 3 0-15,0 3-160 0,-6 2-112 0,0 0-32 16,3 6 0-16,-1 3 0 16,-2 2-2368-16,0 2-464 0,-1 2-112 0</inkml:trace>
  <inkml:trace contextRef="#ctx0" brushRef="#br0" timeOffset="50591.81">19429 6513 8287 0,'0'0'736'0,"0"0"-592"0,7-5-144 0,-4-2 0 15,1-1 2832-15,2 0 544 16,2-1 96-16,-1-1 32 0,1 0-1056 0,0 0-208 0,-4 0-32 0,2-1-16 16,-2 0-1168-16,-1 0-224 15,0 0-48-15,-2 1-16 0,-1 1-288 0,-1 1-64 0,-1-2-16 0,-1 2 0 16,-3 1-128-16,-2 3-32 0,0 0 0 0,-2 1 0 0,-2 3-208 16,-1 3 0-1,-1 2 0-15,-2 3 0 0,1 1 0 0,-1 2 0 0,0 1 0 0,1 0 0 0,1 0 0 0,3 1-192 16,3 0 192-16,2 2-160 0,3-1 160 0,3 0-128 15,3-1 128-15,4 2-128 0,3-2 128 0,1-1 0 16,1-1 0-16,1-1-128 0,2-2 128 0,1-1 0 16,0 0 0-16,1-2 0 0,-1 0 0 0,1-1 0 15,-2 1 0-15,-2 1 128 0,-1 0 128 0,-2 1 16 16,-2 0 16-16,-1 1 0 0,-3-1-48 0,-3 2-16 16,-2 0 0-1,-2 0 0-15,-3 0 224 0,0 1 64 0,-2-1 0 0,-4 2 0 0,0-1-224 0,0 0-32 0,-3 0-16 0,2-1 0 31,-1-1-240-31,-1-1 176 0,1 0-176 0,1-2 160 0,1 0-432 0,2-3-96 0,0-1-16 0,3-1 0 47,7 0-784-47,0-4-176 0,4-4-16 0,3-2-16 16,4-2-1856-16,5-2-368 0</inkml:trace>
  <inkml:trace contextRef="#ctx0" brushRef="#br0" timeOffset="51033.21">19657 6480 12895 0,'6'-2'1152'15,"2"1"-928"-15,-1 1-224 0,-1 2 0 16,-6-2 2320-16,7 7 432 0,-2 0 64 0,0 4 32 0,-2 3-1456 0,-1 0-304 15,1 2-48-15,-2 2-16 0,0 0-272 0,-1 0-64 16,0 2-16-16,-1 0 0 0,0-3-304 0,-1 1-64 16,1-1-16-16,1-3 0 0,0-1-96 0,0-3 0 15,0 0-16-15,0-2 0 0,0-8 336 0,0 0 64 16,0 0 0-16,0 0 16 0,8-3 16 0,0-1 0 16,-3-4 0-16,3-3 0 0,3-2-224 0,1-2-64 15,1-3 0-15,0-4 0 0,1-2-160 0,-1 0-32 0,-1 1-128 0,0 3 192 16,-1 3-192-16,-1 3 0 15,-1 2 128-15,-2 4-128 0,-1 4 0 0,-6 4 0 0,7 1 0 16,-2 2 0-16,-1 4 0 0,-1 2 0 0,0 0 0 0,0 4 0 16,-1 0 0-16,1 2 0 0,-2 1 0 0,0 0 0 15,0-1 0-15,1 1 0 0,0-2 0 0,1-1 0 16,-1-1 0-16,1-2 0 0,0-2 0 0,2-1 0 16,-1-3 288-16,-4-4-32 0,7 2-16 0,0-3 0 15,2-2 112-15,1-3 32 0,1-1 0 0,2-3 0 0,2-2-128 0,0-2-32 16,3 0 0-16,1 1 0 0,-1-1-224 0,1 2 176 15,-2 1-176-15,1 2 160 0,-3 2-160 0,0 2 0 16,-3 1 0-16,-1 4 0 0,-1 0 0 0,-3 3 0 16,0 0-176-16,0 2 176 0,-2 2-160 0,-1 2 160 15,2 0-192-15,-2 0 192 16,2 2-512-16,0 0 0 0,2 0 0 16,0-1 0-16,1-2-512 0,2-1-112 0,1-2-16 0,1-2 0 15,0-3-1840-15,3-2-368 0,1-1-80 0,1-3-8080 0</inkml:trace>
  <inkml:trace contextRef="#ctx0" brushRef="#br0" timeOffset="51349.62">20524 6456 14735 0,'0'0'1312'0,"-6"-4"-1056"16,1-1-256-16,-2 1 0 0,-2 0 2912 0,1 2 528 15,-3 1 96-15,0 2 32 0,-3 3-1856 0,3 0-368 0,-2 3-80 0,0 1-16 16,0 3-608-16,0 3-112 16,0 0-16-16,2 2-16 0,0 1-160 0,3-1-16 15,0 0-16-15,1-1 0 0,3 1-112 0,0-2-32 0,2-1 0 0,4-1 0 16,0-1 32-16,1-1 16 0,2-2 0 0,3-3 0 15,1-1-64-15,2-3-16 16,1-2 0-16,2-3 0 0,2-1-128 0,0-2 128 16,2-3-128-16,1-2 128 0,-4-3-128 0,2-2 0 0,-1 0 144 0,-2-1-144 0,-2-1 0 0,-1 2 0 15,-2 1 0-15,0 3 0 0,-5 2 0 0,1 2 128 16,-3 3-128-16,-1 0 0 0,-1 6 0 0,0 0 0 16,0 0 0-16,-5 4 0 0,-2 2 128 0,0 4-128 15,1 3 128-15,-1 0-128 0,2 2 0 0,-1-1 0 16,2 1 0-16,1 1 0 0,0-1 0 0,2 1 0 15,2-1 0-15,2-1 0 0,-1 0 0 0,2-2 0 16,3-1 0-16,2-1 0 16,-1-3-512-16,4-1 0 0,3-2-16 0,1-2 0 15,2-1-2656-15,2-3-528 0</inkml:trace>
  <inkml:trace contextRef="#ctx0" brushRef="#br0" timeOffset="51585.93">20865 6237 28959 0,'-6'-12'1280'0,"6"12"272"0,-3-7-1232 0,1 2-320 0,2 5 0 16,0 0 0-16,-4-6 1088 0,4 6 144 0,0 0 48 0,0 0 0 16,0 0-352-16,-2 5-64 0,0 4-16 0,1 3 0 15,0 3-464-15,0 2-80 0,0 2-32 0,0 3 0 16,-2 3-128-16,1 0-16 0,0 0-128 0,0 4 192 16,-2 0-192-16,3 1 128 0,-1 0-128 0,1-2 0 15,0 0 128-15,1-2-128 0,0-1 0 0,1-2 0 16,1-1 0-16,2-5 0 15,0-1 0-15,1-3-160 0,2-2-480 16,-1-2-80-16,-2-4-32 0,3-3 0 0,0-3-624 16,2-3-128-16,2-5-32 0,-1-3-12608 0</inkml:trace>
  <inkml:trace contextRef="#ctx0" brushRef="#br0" timeOffset="51731.01">21041 6331 22463 0,'0'-31'992'0,"0"19"208"0,-2-2-960 0,-1 1-240 16,1-1 0-16,-1 2 0 0,0 1 2112 0,-1 2 368 15,1 2 80-15,3 7 0 0,0 0-1088 0,0 0-208 16,-6 4-48-16,1 2-16 0,-1 4-560 0,2 3-128 15,0 3 0-15,0 3-16 0,1 3-160 0,0 2-16 16,-1 4-16-16,2 1 0 0,-1 0-304 0,1 0 128 16,1 3-128-16,-2-1 0 0,2-1 0 0,0-2 0 15,0 1-240-15,0-3 80 16,1-3-640-16,1-2-128 0,0-3-32 0,1-4-15232 16</inkml:trace>
  <inkml:trace contextRef="#ctx0" brushRef="#br0" timeOffset="52422.38">21954 6365 25791 0,'-4'-4'2304'0,"4"4"-1856"0,0 0-448 0,0 0 0 0,-3 1 576 0,3-1 32 32,0 0 0-32,0 8 0 0,1 2 32 0,0 1 0 15,0 1 0-15,1 2 0 0,0 3-320 0,0 1-64 16,0 0-16-16,1 2 0 0,2-2-48 0,0 3-16 15,2-3 0-15,-2-1 0 0,1-2 176 0,1-3 32 16,-1-2 16-16,1-2 0 0,0-5 592 0,1-2 112 16,0-2 32-16,1-3 0 0,-1-4-208 0,1-3-32 0,0-3-16 0,0-4 0 15,1-3-432-15,-1-1-64 16,-2 0-32-16,1-1 0 0,-1-1-176 0,-2 1-48 16,1 1 0-16,-2 2 0 0,-1 2-128 0,-1 4 0 0,1 2 0 0,-2 4 0 15,1 3-592 1,-2 2 0-16,0 3 0 0,0 0 0 15,0 0-1632-15,5 6-320 0,2 2-64 0,5 3-16 0,4 1-544 16,1 0-112-16</inkml:trace>
  <inkml:trace contextRef="#ctx0" brushRef="#br0" timeOffset="53293.47">22570 6381 11055 0,'7'-11'480'0,"-3"7"112"16,-2-2-464-16,-1 0-128 0,-2-2 0 0,-1 0 0 0,-2 1 3584 0,-1-1 688 16,-2 0 144-16,-3 0 16 0,-3 2-2096 0,-1 1-416 15,-1 2-96-15,-2 1-16 0,-1 2-704 0,-1 1-144 16,-1 2-16-16,0 3-16 0,0 0-480 0,2 3-80 15,0 1-32-15,4 0 0 0,-2 1-336 0,3 1 0 16,1 1 0-16,2 1 128 0,2-2-128 0,3 0 0 16,2 0 0-16,3-1 0 0,1-2 0 0,3-2 0 0,2 0 0 0,2-2 0 15,4 0 0-15,1-2 0 0,1-2 0 0,2-2 128 16,3-1-128-16,-1-2 144 16,0-4-144-16,0-1 160 0,-2-3-160 0,0 0 192 15,-2-4-192-15,-2 0 192 0,-1-3-192 0,-2 4 160 16,-2 2-160-16,-2 1 160 0,-2 1-160 0,-1 2 0 15,-4 2 0-15,-1 4 0 0,-2 2 0 0,-2 3 0 0,-1 2 0 16,0 3 0-16,-1 2 0 0,0 3 0 0,1 1 0 0,1 1 0 16,0 2 0-16,1 0-144 0,3 1 144 0,0-2 0 15,3-1-144-15,3 1 144 0,0-2 0 0,4-1-144 16,1-1 144-16,2-1 0 16,1-1 0-16,2-5 0 0,2-2 0 0,1-3 0 0,0-2 0 0,2-4 128 15,-1-3-128-15,2-2 176 0,1-3-176 0,0-4 192 0,-2-3-64 0,3-2 0 16,-2-3 0-16,1-2 0 0,-2-2-128 0,0-1 160 15,-1-1-160-15,-2 0 160 0,-1 1-160 0,-1 3 0 16,-5 1 0-16,-1 3 128 0,-3 2-128 0,-1 4 192 16,-1 4-192-16,-4 3 192 0,0 3 80 0,-1 2 32 15,-1 3 0-15,-2 3 0 0,-1 2-304 0,1 3 160 16,-1 4-160-16,0 4 128 0,-1 4-128 0,0 3 0 16,-1 2-160-16,1 3 160 0,0 2-176 0,0 1 176 15,2 2-192-15,1-1 192 0,2 2 0 0,1-3 0 16,1 0 0-16,2-2 0 0,2-1-128 0,1-2 128 15,3-3 0-15,2-1 0 0,3-2 0 0,0-2 0 0,2-3 0 0,4-2 0 16,2-2-160-16,1-4 160 0,1-2-128 0,1-3 128 16,2-5-144-16,-1-1 144 0,0-3-160 0,-1-4 160 15,-2-2-160-15,-1-3 160 0,-2-1-160 0,-1-1 160 16,0-2 0-16,-2-1 0 0,-2 1 0 0,-2 2 0 16,-2 3 0-16,-1 1 0 0,-3 3 0 0,0 3 0 15,-3 2 0-15,-1 2-144 0,-1 2 144 0,0 6 0 0,0 0 0 16,-6 3 0-1,-2 2 0-15,0 4 0 0,-1 2 0 0,2 2-128 0,-1 1 128 0,1 3 0 0,1 1 0 0,0 0-160 16,2 1 160-16,1 0 0 0,0-1-144 0,1 0 144 16,2 0 0-16,2-3-144 0,2-1 144 0,1-1 0 15,1-4 0-15,1-1 0 0,3-1 0 0,1-2 0 16,0-2 0-16,2-2 0 0,1-2 0 0,1-2 128 16,0-4-128-16,2-1 176 0,1-4-48 0,1-3-128 15,-1-1 192-15,1-3-64 0,-1-1-128 0,1 0 128 31,-1 1-128-31,-1-2 128 0,-1-1-128 0,-2 1 128 0,-3 1-128 0,-1 4 128 0,-2 2 112 0,-3 4 16 0,-1 2 0 0,-1 1 0 16,-2 2-16-16,-1 5 0 0,0 0 0 0,0 0 0 16,-5 2-240-16,0 2 0 15,-1 4 128-15,-1 2-128 0,0 1 0 0,0 1 0 16,1 0 0-16,0 2 0 16,1 1 0-16,2 0 0 0,-1-1 0 0,3 1 0 0,0 0 0 0,2-1 0 15,0-1-128-15,3 0 128 16,1-1-384-16,2-1 0 0,0-1-16 0,3-2 0 15,3-1-1632-15,3-2-320 16,0-1-64-16,3-3-13424 0</inkml:trace>
  <inkml:trace contextRef="#ctx0" brushRef="#br0" timeOffset="53750.46">23622 6314 4607 0,'0'0'400'0,"0"0"-400"16,0 0 0-16,0 0 0 0,0 0 3392 0,0 0 576 15,0 0 128-15,0 0 32 0,0 0-1840 0,-3-3-368 16,2-3-80-16,1 1-16 0,1-2-368 0,2-1-80 15,3 1-16-15,1-2 0 0,0 0-528 0,2 0-128 16,0-2 0-16,1-1-16 0,0-1-32 0,-2 0 0 16,-1-1 0-16,0 0 0 0,-3 2-208 0,-1 2-64 15,0 3 0-15,-2-1 0 0,-2 2-128 0,-3 2-16 16,0 2-16-16,-3 3 0 0,-3 2-224 0,-1 5 144 16,-1 4-144-16,-3 2 128 0,-1 2-128 0,1 0 0 15,0 3 0-15,-1 2 0 0,2 2 0 0,2-1 0 0,1-1 0 0,1 0 0 16,2 0 0-16,3-3 0 15,1 0 0-15,3-3 0 0,2-3 0 0,3-1 0 0,1-3 0 0,3-2 0 16,1-2 0-16,3-2 128 0,2-3 32 0,3-2 0 16,0-3 64-16,2-1 16 0,1-4 0 0,2-4 0 15,2-1-64-15,1-2-16 0,2 0 0 0,0-1 0 16,0 1-160-16,-1 2 128 0,-2 0-128 0,-1 3 128 16,-3 2 32-16,-2 1 0 0,-3 3 0 0,-2 2 0 15,-1 3-32-15,-2 3 0 0,-2 2 0 0,-1 3 0 0,-3 2-128 0,-1 1 0 16,-2 4 0-16,-1 0 0 15,-2 1 0-15,-1 1 0 0,-2 1 0 0,0-1 0 0,-1 1 128 0,-1-1-128 16,0-2 0-16,-1 0 128 0,1-2-128 0,-1-1 128 16,-1 0-128-16,0-3 128 0,1-2-128 0,-1 0 128 15,0-3-128-15,0-1 128 0,2-1-288 0,-1-1-64 16,-1-2-16-16,1-2 0 16,2 0-1808-16,-2-2-384 0,0-1-64 0</inkml:trace>
  <inkml:trace contextRef="#ctx0" brushRef="#br0" timeOffset="54176.34">24343 6260 13823 0,'0'0'1216'0,"0"0"-960"0,0 0-256 0,0 0 0 0,0 0 2176 0,0 0 400 16,0 0 80-16,0 0 16 16,-4 3-1248-16,-1 2-240 0,1-1-48 0,-1 2-16 0,1 0-288 0,1 3-64 15,0 2-16-15,2 0 0 0,1-1-176 0,1 0-48 16,2 1 0-16,1-1 0 0,2 0-128 0,1-1-16 15,2-2-16-15,2 0 0 0,0-2-96 0,1-1-16 16,1-2 0-16,2-3 0 0,-1-3 0 0,0 0 0 16,1-3 0-16,0 0 0 0,-2-3 16 0,0-3 0 15,-2-4 0-15,-1 1 0 0,-2-2 96 0,-1-1 16 0,-5-2 0 16,-1 1 0-16,-2 2-192 0,-1 1-16 16,-6 2-16-16,0 2 0 0,-2 1-160 0,-2 2 0 15,-2 3 144-15,-2 4-144 0,-1 3 0 0,-2 2-320 16,-2 4 64-16,0 0 16 15,2 3-464-15,-2 2-112 0,2 1-16 0,4 1 0 16,2 1-2400-16,6-1-480 0</inkml:trace>
  <inkml:trace contextRef="#ctx0" brushRef="#br0" timeOffset="54435.81">24879 6032 33567 0,'-3'-18'1488'0,"2"10"304"0,-1-2-1424 0,-1 0-368 0,-2 0 0 0,0 0 0 0,-2 1 1168 0,0 1 176 15,-2 0 16-15,-1 3 16 0,0 0-672 0,0 3-144 16,0 2-32-16,-1 3 0 0,-1 4-320 0,0 3-64 16,-1 2-16-16,0 3 0 0,-1 4-128 0,2 4 0 15,1 6 0-15,3 0 0 0,-3 2 0 0,4 2 0 16,1 1-128-16,3 2 128 0,1 0 0 0,2 0 0 16,1-1-144-16,0-1 144 0,0-2 0 0,3-1 0 15,0-1 0-15,0 0 0 0,0-2 0 0,1 0 144 0,2-5-144 0,-1-2 128 31,1-4-576-31,0 0-112 0,-2-3-16 0,-1-1-11200 16,1-2-2224-16</inkml:trace>
  <inkml:trace contextRef="#ctx0" brushRef="#br0" timeOffset="54571.31">24610 6445 30399 0,'-2'-17'1344'0,"2"11"288"0,1-2-1312 0,2 0-320 15,2 1 0-15,1-1 0 0,2 0 1264 0,3 2 176 0,3-1 32 0,4 3 16 16,4 0-976-16,3 2-192 15,4 0-32-15,1 1-16 0,-1 1-272 0,2 1 0 0,0 0-176 0,0 1-16080 16</inkml:trace>
  <inkml:trace contextRef="#ctx0" brushRef="#br0" timeOffset="55171.44">21954 7084 26543 0,'-13'-5'1168'0,"7"5"256"0,-1 2-1136 0,-1 2-288 0,-2 4 0 0,0 1 0 0,-1 1 352 0,-1 2 16 16,0 3 0-16,0 4 0 0,1 1 256 0,1 0 48 15,2 1 16-15,1 1 0 0,3-1-176 0,2-1-16 31,1 0-16-31,4-1 0 0,0-2-96 0,4 0 0 16,2-2-16-16,3-2 0 0,1 0 32 0,3-3 16 16,3-2 0-16,3-4 0 0,2-2 0 0,3-5 0 15,-1-2 0-15,1-4 0 0,-2-1-128 0,-1-3-32 16,-2-4 0-16,-1-2 0 0,-2-4-16 0,-2-3-16 16,0-2 0-16,-4-2 0 0,-2 0-80 0,-3 1-16 0,-4-2 0 0,-3 1 0 15,-3 5 64-15,-4 2 0 16,-1 2 0-16,-3 3 0 0,-2 3 64 0,-3 4 0 15,-4 2 16-15,-3 5 0 0,-3 1-144 0,-1 6-128 0,-1 2 144 16,-1 2-144-16,2 1 0 0,1 2 0 0,3 2 0 0,4 2 0 16,1-2 128-16,5 2-128 0,3 0 0 0,4 1 0 15,4-1 208-15,3 0-48 0,3 1-16 16,5-4 0-16,5-2 0 0,3 0 0 16,4-1 0-16,5 0 0 0,1-2-144 0,3-1 192 15,1-2-192-15,1-2 192 16,0-3-608-16,0-4-112 0,0-1-32 0,0-2-11552 0,-1-1-2320 0</inkml:trace>
  <inkml:trace contextRef="#ctx0" brushRef="#br0" timeOffset="55895.65">19343 8326 25679 0,'-11'-14'1136'0,"6"8"240"0,-1 1-1104 0,1 0-272 16,-1 2 0-16,1 0 0 0,2 0 608 0,-3 2 64 15,1 1 16-15,-1 3 0 0,-1 1 112 0,1 3 32 16,-3 1 0-16,0 4 0 0,0 3-256 0,0 0-32 16,-1 3-16-16,0 2 0 0,0 2-48 0,1 0-16 15,0 2 0-15,2 1 0 0,1 0-272 0,3 0-64 16,2-3-128-16,3 0 192 0,2-2-16 0,3-1-16 15,3-2 0-15,2-3 0 0,2-2 144 0,3-2 16 16,0-2 16-16,3-3 0 0,1-2 0 0,1-3 0 0,0-2 0 0,0-3 0 16,0-3-80-16,0-4-32 15,1-3 0-15,-2-3 0 0,-2-3-32 0,-2-3 0 16,1-4 0-16,-3-1 0 0,-2-2-48 0,-2-1-16 0,-3-1 0 16,-2 0 0-16,-4 0-128 0,-3 3 192 0,-3 3-192 0,-2 3 192 15,-3 2-192-15,-1 3 128 0,-1 3-128 0,-2 4 128 16,-2 4-128-16,-2 2 0 0,-1 3 0 0,0 3 0 15,-2 3 160-15,0 3-160 0,0 0 192 0,2 3-192 16,-1 1 0-16,2 1 0 0,3 1 0 0,2 2 0 16,1 2 0-16,3-1 0 0,3 0 0 0,4 1 0 0,1-1 0 0,4 0 0 15,3-2 0-15,3-1 0 0,1 0 0 0,2-1 0 16,3 0 0-16,2-2 0 0,1-3 160 0,-2 0-160 16,4-3 128-16,2-1-128 15,1-1-400-15,4 1-176 0,1-5-16 16,1 2-11280-16,3-1-2256 0</inkml:trace>
  <inkml:trace contextRef="#ctx0" brushRef="#br0" timeOffset="56039.18">19898 8324 22111 0,'0'-11'1968'0,"1"6"-1584"16,2 0-384-16,0 0 0 0,2 1 528 0,0 1 32 0,3 1 0 0,0-1 0 16,-1 1-304-16,1 0-64 15,0 1-16-15,1 2-7440 16,-2 1-1488-16</inkml:trace>
  <inkml:trace contextRef="#ctx0" brushRef="#br0" timeOffset="56179.38">19882 8492 34095 0,'0'0'1504'0,"-5"-2"320"0,-1-1-1456 0,2-1-368 0,1 1 0 0,3 3 0 16,0 0 1408-16,0 0 192 0,0 0 64 0,0 0 0 15,0 0-848-15,0 0-176 16,0 0-16-16,7-2-16 0,2 1-464 0,3 0-144 0,5-1 0 0,1 1 0 15,1 1-704-15,3-1-256 0,1 0-64 0,4 0-10912 16,1 0-2192-16</inkml:trace>
  <inkml:trace contextRef="#ctx0" brushRef="#br0" timeOffset="56940.63">21361 8282 14735 0,'-6'-10'640'0,"5"7"160"0,-2 1-640 0,1-2-160 15,2 2 0-15,0-1 0 0,0 1 1472 0,-2-3 272 16,2 2 48-16,0 0 16 0,0-2-464 0,2 2-80 16,-2-2-32-16,0 0 0 0,0-2-144 0,0 0-16 15,0 0-16-15,-4 0 0 0,0 0 32 0,-3 1 0 16,1 1 0-16,-2-1 0 0,-2 0-208 0,-1 2-48 16,-1 2 0-16,-3 1 0 0,-1 1-352 0,-1 3-80 15,-1 2-16 1,2 1 0-16,0 3-128 0,-1 2-48 0,0 0 0 0,2 2 0 0,0 2-48 0,2 0-16 0,1 2 0 0,2 0 0 15,4 1-144-15,1-2 0 0,3 0 0 0,2-4 0 16,1 0 0-16,2 0 0 0,3-1 0 0,2-1 0 16,0-2 0-16,3-3 128 0,3-1-128 15,3-1 0-15,1-4 192 0,1-4-64 0,-1-3 0 0,2-1 0 32,-3-4 32-32,0-3 0 0,1-4 0 0,-1-3 0 0,1-1-32 0,-2-3 0 15,0-1 0-15,-1-2 0 16,-3-2-128-16,-1 0 192 0,-1 2-192 0,-1 1 192 15,-2 1-192-15,-2 2 160 0,-2 2-160 0,0 2 160 0,-1 4 144 0,-2 4 16 16,-2 3 16-16,-1 3 0 0,1 2-64 0,-1 2-16 16,3 4 0-16,-6 3 0 0,1 2-256 0,-1 5 0 15,2 2 0-15,-4 3 0 0,3 3 0 16,-1 1 0-16,2 4-192 0,1 1 192 0,-1 1 0 0,3 1-144 16,-1-1 144-16,2 0 0 0,0-1 0 0,3 1 0 15,0-2 0-15,1 0 0 0,0-2-224 0,3-1 32 0,1-2 16 16,0-1 0-1,1-3-544-15,2-2-112 0,1-2-32 0,0-2 0 16,2-3-2080-16,1-1-400 0</inkml:trace>
  <inkml:trace contextRef="#ctx0" brushRef="#br0" timeOffset="57203.94">21673 8050 25791 0,'0'0'2304'0,"0"0"-1856"0,0 0-448 0,0 0 0 16,0 0 1200-16,0 0 144 0,-3 4 16 0,0 4 16 15,-1 2-592-15,2 3-112 0,1 4-32 0,1 1 0 16,0 4-336-16,1-1-80 0,0 0-16 0,1 1 0 16,1 0-80-16,0 2-128 0,1 0 176 0,2-2-176 15,-1-3 176-15,2-1-176 0,0-3 160 0,0-2-160 16,0-2 272-16,1-2-32 0,0-3-16 0,2-3 0 0,0-5 304 0,1-3 64 16,1-2 16-16,1-4 0 0,2-4 0 0,-1-2 0 15,1-4 0-15,1-1 0 0,-2-1-336 0,0-3-64 16,1 0-16-16,-2-1 0 0,-1-2-192 0,0 5 128 15,-1 4-128-15,-2 3 0 0,-2 3 0 0,-2 4 0 16,-2 3-176-16,0 2 176 16,-3 5-1472-16,0 0-192 0,0 0-16 0,-7 6-9184 15,-1 1-1824-15</inkml:trace>
  <inkml:trace contextRef="#ctx0" brushRef="#br0" timeOffset="57541.44">21118 8671 25279 0,'-22'1'1120'16,"12"1"224"-16,-1 0-1072 0,0 1-272 0,2 0 0 0,-2 1 0 0,2-1 1504 0,4 0 240 15,5-3 48-15,0 0 16 0,1 8-592 16,4 0-128-16,5-2-32 0,3 1 0 0,5-2-464 15,4 0-80-15,4-2-32 0,4-1 0 0,2-1 16 0,4-1 0 16,5-1 0-16,5-1 0 0,4-1-144 0,3-3-32 16,-1 0 0-16,2-1 0 0,-3-1 0 0,-2 1-16 15,0-1 0-15,-2 1 0 0,-5 2-96 16,-1-1-16-16,-4 2 0 0,-3 1 0 0,-4-1-192 0,-5 2 144 16,-4 0-144-16,-5 1 128 0,-3 0-128 0,-4 0 0 15,-9 1 0-15,0 0-176 16,0 0-640-16,0 0-128 0,-5 4-16 0,-3 0-16 15,-3 2-2528-15,-1 1-496 0</inkml:trace>
  <inkml:trace contextRef="#ctx0" brushRef="#br0" timeOffset="58103.62">21419 9176 12895 0,'-3'-4'1152'15,"-4"-2"-928"-15,0 0-224 0,-2 0 0 0,-1 1 2384 0,-2-1 432 16,-1 2 96-16,-2 1 16 0,0 1-1152 0,-2 2-240 15,0 2-32-15,-1 1-16 0,1 2-336 0,-1 4-80 32,0 2-16-32,2 1 0 0,2 1-192 0,-1 3-32 0,1 0-16 0,1 1 0 0,2-1-496 0,2 2-112 31,2-2-16-31,2 1 0 0,2-3-192 0,1 1 128 0,5-2-128 0,2-1 0 0,1-2 176 0,2-3-176 16,5 1 192-16,0-2-192 0,1-3 224 0,1-2-64 0,2-3-16 0,-1-3 0 15,1-1 48-15,1-4 16 16,-1 0 0-16,1-3 0 0,-2-4-48 0,1-1-16 0,-2-3 0 15,-1-1 0-15,-1-2 48 0,-1-2 0 0,-1 0 0 0,-3-2 0 16,-1 0-64-16,-1-1 0 16,-3 1 0-16,-1 2 0 0,-1 2 192 0,-2 2 16 0,-1 2 16 0,-1 3 0 15,-1 2 32-15,1 4 16 0,0 3 0 0,-1 0 0 16,1 3-192-16,0 3-32 0,3 2-16 0,-5 4 0 16,2 2-160-16,-2 4 0 0,0 3 0 0,2 3 0 15,0 0 0-15,0 3 0 0,2 2-176 0,0 1 176 0,0 1 0 16,1 1-128-16,1 2 128 0,2 1 0 15,1-2 0-15,0 0 0 0,2-1 0 0,0-1-128 0,2-1-176 16,1-1-16-16,1-2-16 0,1 0 0 16,1-2-1344-16,1-3-272 15,1-1-48-15,2-2-9024 0,0-2-1808 0</inkml:trace>
  <inkml:trace contextRef="#ctx0" brushRef="#br0" timeOffset="58482.27">21682 9114 30399 0,'-2'-16'2704'0,"2"11"-2160"16,0-2-544-16,2 0 0 0,0 1 400 0,3-1-16 16,0 2-16-16,2 1 0 0,-1 2 320 0,3 2 64 0,2 1 16 0,1 0 0 15,0 4-224-15,-2 1-32 0,1 3-16 16,0 1 0-16,-1 1-368 0,-1 2-128 16,-2 1 0-16,-2 1 144 0,-2 0-144 0,0 2 0 15,-3 0 0-15,-2 0 0 0,-1-1 0 0,-1 1 160 0,-1-2-160 0,1 0 160 31,0-3-160-31,-1-1 0 0,2-2-160 0,0-3 160 0,3-6 0 0,0 0 0 0,0 0 0 0,0 0 0 0,3-5 0 0,1-3 0 16,3-2 0-16,2-3 0 0,1-4 0 0,1-2 128 16,1-3-128-16,0 0 0 0,0-2 128 0,-1 0-128 31,-1 2 0-31,-1 1 0 0,-3 3 192 0,-1 2-64 0,-3 2 0 0,-2 3-128 0,-2 1 624 0,-2 5 16 16,0 2 0-16,-2 3 0 0,1 3-256 0,-2 3-32 15,0 4-16-15,-1 2 0 0,0 1-336 0,2 2 128 16,0 0-128-16,3 2 0 0,2-1 0 0,2 2 0 31,2-2 0-31,3-2 0 0,1 0 0 0,3-3 0 16,2-1 0-16,3-4 0 0,1-1 0 0,3-2 0 15,2-2 0-15,4-4-128 16,-1-7-1504-16,1-1-288 0,0-4-64 0,-2-2-14128 0</inkml:trace>
  <inkml:trace contextRef="#ctx0" brushRef="#br0" timeOffset="59016.51">21975 8061 5519 0,'0'0'496'0,"0"0"-496"16,0 0 0-16,0 0 0 0,0 0 2096 0,0 0 320 16,0 0 64-16,0 0 16 0,-4-3-720 0,4 3-144 15,-4-4-32-15,-2 2 0 0,0 1-512 0,-1 1-128 16,1 0 0-16,-2 1-16 0,-1 0-352 0,0 1-64 0,1 1-16 0,-1 0 0 16,0 0-16-16,0 3-16 15,0-1 0-15,1 2 0 0,-1 0-64 0,1 1-16 0,0 0 0 0,1 0 0 16,0-1-16-16,0 2-16 0,2-1 0 0,1-2 0 15,0 0-48-15,4-6 0 0,0 6 0 0,0-6 0 16,4 6 144-16,1-2 32 0,3 0 0 0,2-2 0 16,2-1-112-16,1-2 0 0,2-1-16 0,2-2 0 0,0 0-176 0,2 0-48 15,1-2 0-15,0-1 0 0,-2 0-144 16,1-1 160-16,-1 0-160 0,-2 1 160 0,-1 0-160 0,-3 3 0 16,-1 0 0-16,-3 1 0 15,-1 0-1408-15,-1 1-320 0,-6 2-64 0,0 0-12000 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51:24.310"/>
    </inkml:context>
    <inkml:brush xml:id="br0">
      <inkml:brushProperty name="width" value="0.05292" units="cm"/>
      <inkml:brushProperty name="height" value="0.05292" units="cm"/>
      <inkml:brushProperty name="color" value="#FF0000"/>
    </inkml:brush>
  </inkml:definitions>
  <inkml:trace contextRef="#ctx0" brushRef="#br0">14752 10627 7535 0,'0'0'320'0,"0"0"96"0,0 0-416 0,0 0 0 0,-6-3 0 0,2 0 0 0,0-1 672 0,-1 1 48 16,1 0 16-16,-1 1 0 0,1-2-64 0,0 1-16 15,-3 0 0-15,2-1 0 0,-1 1-144 0,-1 0-16 16,1-3-16-16,-1 3 0 0,1 0-96 0,0-1 0 15,0 0-16-15,1 1 0 0,1-1 48 0,-1 0 16 16,2 1 0-16,0-1 0 0,-1 0-48 0,1 1 0 16,1-1 0-16,-2 1 0 0,0 0 0 0,1 1 0 15,0-3 0-15,-1 3 0 0,1-1-80 0,-1 0-32 16,-2 1 0-16,1 1 0 0,-2 0-32 0,2 0-16 16,-2-1 0-16,-1 1 0 0,1 1-16 0,-1 0 0 15,-1 1 0-15,1 0 0 0,-3 0-64 0,0 0-16 16,-1 1 0-16,1 0 0 0,0 1-128 0,-1-2 160 15,-2 2-160-15,0-1 160 0,0 0 48 0,0 1 16 16,-2-1 0-16,-2 0 0 0,-1-1-32 0,1 1-16 16,-4-1 0-16,1 1 0 0,-1-1-176 0,0-1 0 0,0 0 0 0,0 0 128 15,1 0-128-15,0 0 0 16,0 0 0-16,1 0 0 0,-1 0 0 0,0 0 0 0,3 1 0 16,-1 0 0-16,0 0 0 0,1 1 0 0,0 0 0 0,0 1 0 15,2-1 0-15,0 0 0 16,0 0 0-16,-1 0 0 0,-1 1 0 0,0-1 0 0,1-1 0 0,-1 0 0 15,0-1 0-15,1 1 0 0,0-1 0 0,2 1 0 16,1 0 0-16,1-1 0 0,1 0 0 0,1 0 0 16,1 0 0-16,2 0 0 0,-1 0 0 0,1 1 128 15,2 0-128-15,-3 1 0 0,2-2 0 0,2 1 0 16,-1 0 208-16,0 0-32 0,0 0-16 0,1 1 0 0,-1 0-32 0,2 1-128 16,-2-3 192-16,2 2-64 0,-2 0-128 0,2 0 160 15,4-2-160-15,-6 3 160 0,2 1-160 0,4-4 0 16,-4 4 0-16,4-4 0 0,-6 5 208 0,2 0 16 15,0 1 0-15,2-1 0 0,-2 1-80 0,2 0-16 16,0 2 0-16,1 2 0 0,-1 0-128 0,0 1 160 16,0 1-160-16,1 1 160 0,0 0-160 0,-1 3 0 15,0 1 0-15,0 3 0 0,0 0 0 0,0 1 0 16,-2 1 0-16,2 1 128 0,1 0-128 0,0 1 0 0,-1 1 0 0,0 1 0 16,-1-1 0-16,2 0 0 15,-2 1 0-15,1-1 0 0,-2 0 0 0,2 0 0 16,0 1 0-16,-1 0 0 0,1-1 0 0,-3 1 0 0,3-2 0 0,0 0 128 15,-2 0-128-15,2-1 0 16,0 1 0-16,-1-1 0 0,-1 0 0 0,1 0 0 16,0 0 0-16,0-1 128 0,0 0-128 0,2-2 0 0,-2-3 0 0,1 0 0 15,0-2 0-15,0 0 0 0,1-2 0 0,1-2 0 16,0-2 0-16,0-2 128 0,1 0-128 0,-1-7 0 0,0 0 240 0,3 6-48 16,-3-6 0-16,3 6 0 0,-3-6 64 0,0 0 0 15,0 0 0-15,5 4 0 0,2 0-112 0,-7-4-16 16,8 3 0-16,-1-2 0 0,2-1-128 0,0 0 160 15,2 0-160-15,0 0 160 0,1-1 736 0,1 0 160 16,2 0 32-16,8 0 0 16,1-2-1680-16,0 1-336 0,3 0-64 0,-7 1-16 0,5 0 816 0,3 1 192 15,4-1 0-15,1-1 0 0,1-1 0 0,3 1 0 16,0-1 0-16,1 0 0 0,4-1 0 0,2 2 0 16,2 0 0-16,2 1 0 0,1-1 0 0,-3-2 0 15,0 0 0-15,-2-1 0 16,-2 0 0-16,1 1 0 15,-1-1 0-15,0 1 0 0,-1-1 0 0,-1 1 0 16,-1 1 0-16,-2-2 0 0,0 1 0 0,-4-2 160 0,-4 1-160 0,-1-1 128 0,-3 0-128 0,-1 0 160 16,-2 1-160-16,-1-1 160 0,-1 1-160 0,-1-1 0 15,-2 1 144-15,-2 0-144 0,-1 0 0 0,-2 0 144 16,-1 1-144-16,-2 1 0 0,-3-1 176 0,-6 4-176 16,5-4 160-16,-5 4-160 0,0 0 224 0,1-4-48 0,-2-1-16 0,-4 1 0 15,1 1-160-15,-2-1-144 0,1 1 144 0,-3-1-208 31,1-2-656-31,-1 3-128 0,0-1-32 0,0 1-12336 0</inkml:trace>
  <inkml:trace contextRef="#ctx0" brushRef="#br0" timeOffset="536.21">14749 10533 9215 0,'0'0'816'0,"0"0"-656"0,-5-6-160 0,5 6 0 16,-6-5 1216-16,0 0 192 0,6 5 64 0,0 0 0 16,-5-3-544-16,5 3-96 0,0 0-32 0,0 0 0 15,0 0-208-15,0 0-32 0,0 0-16 0,0 0 0 16,0 0-96-16,0 0 0 0,0 0-16 0,0 0 0 15,0 0 96-15,-3 9 32 0,3-9 0 0,0 12 0 0,2-1-144 0,0 1-32 16,-1 0 0-16,1 1 0 16,2 3 0-16,0 2 0 0,-2 3 0 0,0 2 0 15,1 2 48-15,1 4 0 0,-2 4 0 0,0 5 0 0,0 3-160 0,2 6-16 16,-1 1-16-16,2 2 0 0,1-1-240 0,1 1 128 16,-2-2-128-16,2 1 0 0,-1 0 0 0,1-4 0 15,-2-3 0-15,0-2 0 0,-3 0 208 0,1-5-48 16,-1-4-16-16,1-2 0 0,-3-3 112 0,1-2 0 15,-1-2 16-15,1-2 0 0,-1-1-32 0,0-4-16 16,-1-2 0-16,1-1 0 0,0-1-224 0,0-1 176 16,0-2-176-16,0-8 160 0,0 0-160 0,0 0 160 15,0 0-160-15,0 0 160 16,0 0-1888-16,0 0-368 0</inkml:trace>
  <inkml:trace contextRef="#ctx0" brushRef="#br0" timeOffset="1592.28">13897 11548 16063 0,'0'0'704'0,"0"0"160"0,0 0-688 0,0 0-176 16,0 0 0-16,0 0 0 0,0 0 400 0,0 0 48 16,0 0 16-16,8-4 0 0,1-2 192 0,2 3 48 15,3-1 0-15,5 2 0 0,4 1 16 0,4 0 16 0,6 1 0 16,4 1 0-16,3 0-64 0,5 0-16 15,6-1 0-15,0-1 0 0,-2-2-336 0,-15 1-64 0,3-2 0 0,20-1-16 16,-3-1-240-16,-4 1 128 16,-2-1-128-16,-2 0 0 0,-6-1 144 0,-1 1-144 0,-6-3 128 0,-6 1-128 15,-5 0 128-15,-3 2-128 16,-2 0 0-16,-5 3 128 0,-1 1-128 0,-2 1-256 0,-9 1 64 0,0 0 16 16,0 0-464-1,0 0-80-15,0 0-32 0,0 0 0 0,-11 2-576 0,-5 1-112 0</inkml:trace>
  <inkml:trace contextRef="#ctx0" brushRef="#br0" timeOffset="1875.01">13943 11666 21183 0,'-7'0'1888'0,"-1"-1"-1504"16,8 1-384-16,0 0 0 0,0 0 720 0,0 0 80 31,0 0 16-31,0 0 0 0,0 0-240 0,13-2-32 0,3 2-16 0,2-1 0 0,5-1 432 0,6 0 96 15,4-2 16-15,6 0 0 0,3 1-304 0,7 0-64 16,4-1-16-16,-3 1 0 0,-2-1-240 0,-17 0-32 16,6 0-16-16,0 1 0 0,2-1-144 0,-3 2-16 15,-2 0-16-15,-2 1 0 0,-2-1-96 0,-4 1-128 16,-2-1 176-16,5 1-176 0,-7 0 192 0,-7 1-192 16,-4 2 192-16,-3 0-192 0,-8-2 192 0,0 0-64 15,0 0 0-15,0 0-128 16,0 0 0-16,0 0 0 0,-9 0 0 0,-1 0 0 0,1-2-528 15,2 1-64-15,7 1-16 0,-9-1-14576 0</inkml:trace>
  <inkml:trace contextRef="#ctx0" brushRef="#br0" timeOffset="4259.13">15584 9423 8287 0,'-9'-1'736'0,"1"-1"-592"0,8 2-144 0,-8-2 0 15,8 2 1504-15,-6-2 272 0,6 2 48 0,0 0 16 16,0 0-720-16,0 0-144 0,0 0-16 0,0 0-16 16,-1-8 48-16,1 8 16 0,0 0 0 0,0 0 0 15,6-5-208-15,-6 5-32 0,11-3-16 0,-1 1 0 16,1 2-304-16,1 0-48 0,3 0-16 0,2 2 0 15,5-1-64-15,1-1-32 0,0 0 0 0,4 0 0 0,2 0-32 0,-5 0 0 16,2-1 0-16,5-1 0 0,3 1-64 16,4-1-32-16,5 0 0 0,1 0 0 0,0-2-32 0,-1 1-128 15,-3-1 192-15,-3-2-64 0,-1 1-128 0,-1-1 160 16,-4 1-160-16,-1-1 160 0,-3 3-160 0,-3 0 128 16,-3 0-128-16,-3 2 128 0,0 0-128 0,-3 1 160 15,-3 0-160-15,1 0 160 0,-5 0-160 0,-1 1 0 16,-7-1 0-16,0 0 0 15,0 0-320-15,0 0-112 0,0 0-16 0,-6 4 0 16,-1-2-352-16,-3 1-80 0,-2 0-16 0,-3 1-6912 0,-1-1-1376 0</inkml:trace>
  <inkml:trace contextRef="#ctx0" brushRef="#br0" timeOffset="4542.76">15590 9518 25279 0,'-22'-7'1120'0,"11"3"224"0,1 1-1072 0,4 1-272 16,6 2 0-16,0 0 0 0,0 0 288 0,0 0 0 16,0 0 0-16,11-2 0 0,1 1 0 0,4 0 0 0,4-1 0 0,4 1 0 0,4-1 288 0,0 1 48 15,2 0 16-15,-6 1 0 0,6-1 32 0,2 1 16 16,4-1 0-16,5 0 0 0,2-1-240 0,1 1-64 16,0 1 0-16,-1 1 0 15,-3-2-160-15,0 0-32 0,-3 0-16 0,-1 0 0 0,-5 0-176 0,-1-1 0 16,-1 0 144-16,-2-1-144 0,-1 1 0 0,-3 1 144 15,-2 1-144-15,-2 0 0 0,-1 1 160 0,-2 0-160 16,0 0 128-16,-1 1-128 0,-3-1 0 0,-1 0 0 16,-2 0 128-16,-1 0-128 15,-2 0-608-15,0 0-160 0,-6-1-16 0,0 0-9040 16,0 0-1808-16</inkml:trace>
  <inkml:trace contextRef="#ctx0" brushRef="#br0" timeOffset="4715.33">16435 9503 28911 0,'0'0'1280'0,"0"0"256"0,0 0-1216 0,0 0-320 0,0 0 0 0,0 0 0 16,-2 5 0-16,2-5-176 0,-1 7 32 0,1 0 0 16,0-7-144-16,0 7-32 0,0 0 0 0</inkml:trace>
  <inkml:trace contextRef="#ctx0" brushRef="#br0" timeOffset="38093.75">16409 8609 7135 0,'0'0'320'0,"0"0"64"0,0 0-384 0,0 0 0 0,0 0 0 0,0 0 0 0,0 0 0 0,0 0 0 0,3 8 0 0,-3-8 0 16,1 11 0-16,0-1 0 0,-1-10 0 0,2 10 0 16,0-1 0-16,1 0 144 0,0 0-144 0,-2 1 0 15,2 1 240-15,1 0-64 0,-2-2-16 0,1 1 0 16,0-1 96-16,1 0 32 0,-4-9 0 0,4 8 0 16,-4-8 112-16,0 0 32 0,9 3 0 0,0-2 0 15,0-1 416-15,-2-2 96 0,-1-4 16 0,3-1 0 16,0-2 96-16,4-2 32 0,0-3 0 0,2-1 0 15,2-2-592-15,-1-3-112 0,2-3-32 0,2-3 0 0,-1 0-352 0,2-4 128 16,1 0-128-16,2-2 0 0,2-2 176 0,0 1-48 16,3 0 0-16,-3 1 0 0,-1 1-128 0,-3 4 0 15,-2 3 0-15,-1 3-176 0,-3 5 176 0,-1 3 0 32,-4 2 0-32,-1 1 0 0,-2 1-160 0,-1 2 0 0,-7 7 0 0,0 0 0 15,6-5-352-15,-6 5-80 0,0 0-16 0,0 0-4624 16,0 0-912-16</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44:39.022"/>
    </inkml:context>
    <inkml:brush xml:id="br0">
      <inkml:brushProperty name="width" value="0.05292" units="cm"/>
      <inkml:brushProperty name="height" value="0.05292" units="cm"/>
      <inkml:brushProperty name="color" value="#FF0000"/>
    </inkml:brush>
  </inkml:definitions>
  <inkml:trace contextRef="#ctx0" brushRef="#br0">7293 2028 3679 0,'0'0'320'0,"0"0"-320"16,0 0 0-16,0 0 0 0,0 0 928 0,0 0 112 16,0 0 32-16,0 0 0 0,0 0-384 0,0 0-80 15,0 0-16-15,0 0 0 0,0 0 304 0,0 0 64 16,0 0 16-16,0 0 0 0,0 0-192 0,0 0-32 15,0 0-16-15,0 0 0 0,0 0-224 0,0 0-32 16,0 0-16-16,0 0 0 0,0 0-208 0,0 0-64 16,0 0 0-16,0 0 0 0,0 0-192 0,0 0 144 15,0 0-144-15,0 0 128 0,0 0-128 0,0 0 0 16,0 0 0-16,7 10 0 0,-1 0 0 0,-3 1 0 16,-1 1 0-16,1 2 128 0,-2 0-128 0,0 1 128 0,0 1-128 0,0-1 128 15,-1 0-128-15,1 1 192 0,0 0-192 16,0 0 192-16,-1-4-192 0,3 0 128 0,0-1-128 15,-2-2 128-15,-1-9 64 0,2 9 0 0,-2-9 0 0,0 0 0 16,2 11 128-16,-2-11 48 0,0 0 0 16,0 0 0-16,0 0 48 0,0 0 16 0,0 0 0 0,9 4 0 15,-9-4 96-15,10-1 32 0,0-4 0 0,0 0 0 16,1-2-32-16,2-3 0 0,1-4 0 0,3-3 0 0,3-3-256 0,3-2-48 16,2-2-16-16,1-3 0 0,2-1-208 0,3-3 176 15,3-1-176-15,3-1 160 0,3-2-32 0,-12 8-128 16,4-5 192-16,5-1-64 0,-1 1 0 0,0 1-128 15,-2 0 192-15,-1 2-64 0,-1 2-128 0,-2 0 128 16,-4 2-128-16,-1 2 128 0,-2 2-128 0,-1 2 0 16,-5 2 144-16,5-5-144 0,-5 6 128 15,-4 5-128-15,-4 1 160 0,-3 3-160 0,-6 7 160 0,0 0-160 16,0 0 160-16,0 0-160 16,0 0-256-16,0 0-128 0,0 0-48 0,0 0 0 15,-7 8-592-15,-2 3-112 0,-2 3-16 0</inkml:trace>
  <inkml:trace contextRef="#ctx0" brushRef="#br0" timeOffset="584.29">7067 2137 6447 0,'0'0'576'15,"0"0"-576"-15,1-8 0 0,-1 0 0 0,0 1 1200 0,0 0 128 16,0 7 16-16,3-9 16 0,-1 1 16 0,-2 8 0 15,0 0 0-15,4-8 0 0,2 3-384 0,-6 5-80 16,6-3-16-16,-6 3 0 0,11-2-544 0,-1 5-112 16,-1 0-32-16,0 2 0 0,-2 2-48 0,3 2-16 15,2 0 0-15,-1 2 0 0,-2 1 48 0,0 3 0 0,1 2 0 0,1-1 0 16,1 3-64-16,0 0 0 16,-1-1 0-16,0-1 0 0,1-2-128 0,0 2 128 0,-1-1-128 0,1-2 128 15,-1-3-128-15,0-3 0 0,-1 0 0 0,0-4 128 16,-1-2 400-16,1-3 80 0,1 0 16 0,0-4 0 15,1-5 208-15,2-2 64 0,2 0 0 0,4-5 0 16,2-4-224-16,4-5-32 0,3-7-16 0,2-2 0 16,5-3-208-16,4-1-32 15,7-3-16-15,3-3 0 0,4-4-144 0,1 1-32 16,0 0 0-16,-3 0 0 0,-5 3-192 0,-4 7 176 0,-5 6-176 0,-1 4 160 0,-3 3-32 0,-3 4 0 16,-5 2 0-16,-3 4 0 0,-2 1 32 0,-2 3 0 15,-4 3 0-15,-3 2 0 0,-2 2-32 0,-1 0 0 16,-9 4 0-16,7-4 0 0,-7 4-128 0,0 0 192 15,0 0-192-15,0 0 192 0,0 0-192 0,0 0 0 16,0 0 144-16,0 0-144 0,0 10 0 0,0-10-320 16,-3 10 64-16,0-1 16 15,3-9-560-15,-4 10-112 0,-1-2-32 0,1 0-8400 16,1 1-1696-16</inkml:trace>
  <inkml:trace contextRef="#ctx0" brushRef="#br0" timeOffset="732.01">8341 1580 19695 0,'0'0'864'0,"0"0"192"0,3-6-848 0,-3 6-208 0,0 0 0 0,0 0 0 16,5-4 224-16,-5 4 0 0,0 0 0 0,0 0 0 0,0 0 64 0,0 0 16 15,0 0 0-15,0 0 0 16,0 0-304-16,-4 11 0 0,0-1-176 0</inkml:trace>
  <inkml:trace contextRef="#ctx0" brushRef="#br0" timeOffset="10356.07">5221 7719 6447 0,'0'0'272'0,"0"0"80"0,9-1-352 0,0-3 0 0,0 1 0 0,1 0 0 0,1-1 768 0,2 0 64 0,1-1 32 0,3-1 0 0,1-1-32 0,0 1 0 15,1-3 0-15,1 2 0 16,0 0-320-16,2 0-80 0,-1 2-16 0,0-1 0 15,-1 1-256-15,0 0-160 0,-5 3 192 0,1 0-192 0,-2 0 128 0,-1 1-128 16,-3-1 0-16,-1 2 0 16,-1 0 160-16,-8 0-160 0,0 0 128 0,0 0-128 15,0 0 0-15,0 0 0 16,0 0 0-16,-4 7 0 16,-2 1 0-16,-2-1-176 0,-4 1 16 0,-1 0 0 0,-4 0-64 0,0-1-16 15,-2 1 0-15,-1-1 0 0,0-1-16 0,-1 1-16 16,-1-2 0-16,1 2 0 0,2-1 272 0,-3 0 0 15,2-2 0-15,0 1 0 0,1-2 0 0,2 0 0 16,-4 0 0-16,2-1 0 0,3-1 0 0,1 0 0 16,3-1 0-16,2 0 144 0,3-1 272 0,0 0 48 15,0 0 16-15,7 1 0 0,0 0 176 0,0 0 48 16,0 0 0-16,0 0 0 0,0 0-160 0,0 0-32 16,5-5 0-16,3 1 0 0,3-1-48 0,2 0-16 0,2-2 0 15,4 1 0-15,1-1 64 0,3-1 16 16,1 0 0-16,0-1 0 0,0 0-32 0,2 0-16 0,-3 0 0 0,1 2 0 15,-1-1-288-15,-2 1-48 0,-2 1-16 0,-2 0 0 16,0 2-128-16,-3 2 0 0,-2 0-192 0,-2 0 192 16,-2 2 0-16,-8 0 0 0,0 0 0 0,0 0 0 31,0 0-512-31,-4 7-64 0,-4 2-32 0,-3 2 0 0,-5 1-272 0,-1 2-48 0,-4 3-16 0,-1-1 0 16,0 1 112-16,-2-2 0 0,2-1 16 0,1 0 0 0,-1-2 560 0,2-1 96 15,0-1 32-15,1 0 0 0,2-2 128 0,-1 0 0 16,2-1 0-16,2-3 0 0,3-1 512 0,3 0 48 15,1-1 0-15,2 0 0 0,5-2 112 0,0 0 32 16,0 0 0-16,0 0 0 0,6-2-64 0,3-2-16 16,3-1 0-16,3-2 0 0,4 0-144 0,3-1-32 15,5-1 0-15,0 0 0 0,3 1-192 0,2 0-32 16,0 1-16-16,-1 2 0 0,0 0-208 0,-2 2 0 16,-4 0 0-16,0 2-7184 15,-3 0-1488-15</inkml:trace>
  <inkml:trace contextRef="#ctx0" brushRef="#br0" timeOffset="22484.21">18826 6905 2751 0,'0'0'256'0,"0"0"-256"16,0 0 0-16,0 0 0 0,0 0 928 0,0 0 144 31,0 0 16-31,0 0 16 0,0 0-592 0,0 0-112 15,0 0-16-15,4-6-16 0,-4 6-16 0,3-5 0 16,-3 5 0-16,4-4 0 0,-4 4-112 0,3-4-32 16,-3 4 0-16,4-4 0 0,-4 4-208 0,0 0 0 15,3-5 128-15,-3 5-128 0,0 0 0 0,0 0 0 16,4-4 128-16,-4 4-128 0,0 0 192 0,3-5-16 0,-3 5 0 0,0 0 0 16,3-4 192-16,-3 4 32 15,0 0 16-15,2-4 0 0,-2 4 80 0,4-6 16 0,-2 2 0 0,-2 4 0 16,2-6-16-16,-2 6 0 0,2-5 0 0,-2 5 0 15,5-5-304-15,-5 5-48 0,0 0-16 0,0 0 0 16,0 0-128-16,0 0 160 0,0 0-160 0,0 0 160 16,0 0-160-16,0 0 0 0,0 0 0 0,0 8 0 15,0 1 0-15,-3 1 0 16,2-1 0-16,0 2 0 0,0 1 0 0,0 1 0 0,-1 0 0 0,0 8 0 16,1-2 0-16,-1-2 0 0,1-1 0 0,1-3 0 15,1-1 0-15,1 0 0 0,0 0 0 0,0-1 0 0,0-2 0 0,-1 1 0 16,-1-1 0-16,0-9 0 0,2 8 0 0,-2-8 0 15,3 9 0-15,-3-9 0 0,0 0 0 0,2 9 0 16,-2-9 0-16,0 0 0 0,0 0 0 0,1 9 0 16,-1-9 0-16,0 0 128 0,0 0-128 0,0 0 0 15,0 0 0-15,0 0 128 0,0 0 0 0,0 0-128 16,0 0 192-16,0 0-64 0,0 0 16 0,0 0 0 16,0 0 0-16,0 0 0 0,0 0 48 0,0 0 0 15,0 0 0-15,0 0 0 0,0 0-32 0,0 0 0 16,0 0 0-16,0 0 0 0,0 0-160 0,0 0 128 0,0 0-128 0,10-3 128 15,-2-1-128-15,-1-1 128 16,0-3-128-16,2-2 128 0,1-3 64 0,3-1 0 16,1-3 0-16,5-2 0 0,2 0 0 0,-5 3 16 15,3-5 0-15,4 0 0 0,6-2-32 0,4-1-16 16,3-3 0-16,3-3 0 0,3-1 160 0,0-1 48 0,-2-1 0 0,-1 1 0 16,0 2 128-16,-1 1 16 0,0 1 16 0,0 3 0 15,1 1-208-15,-2 1-32 0,-2 1-16 0,-1 2 0 16,-1 2-272-16,-2 3 160 0,-2 1-160 0,-3 2 128 0,-3 0-128 0,-2 1 0 15,-2 1 0-15,-2 1 0 0,-1 1 0 0,-3 0 128 16,-2 2-128-16,-1 0 0 0,-1 2 128 0,-3-2-128 16,0 3 128-16,-6 3-128 0,0 0 128 0,0 0-128 15,0 0 0-15,0 0 128 16,0 0-128-16,0 0-144 0,0 0 144 0,0 0-208 16,-7 5-544-16,1 0-96 0,0 1-32 0,1 0-6384 15,-2 1-1280-15</inkml:trace>
  <inkml:trace contextRef="#ctx0" brushRef="#br0" timeOffset="23428.72">18868 6856 7359 0,'0'0'656'0,"0"0"-528"31,0 0-128-31,8-3 0 0,-8 3 640 0,6-7 80 0,-6 7 32 0,7-4 0 0,-7 4-320 0,0 0-64 16,0 0-16-16,0 0 0 0,9 6-176 0,-9-6-48 15,6 8 0-15,-3 2 0 0,-1 0-128 0,0 2 160 16,-2 3-160-16,0 1 160 0,0 2-160 0,0 1 0 15,0 2 0-15,0 0 128 0,0 0-128 0,0 1 0 16,0-1 0-16,1-1 128 0,1-4-128 16,1 0 0-16,0-4 0 0,0 0 0 0,0 0 0 0,2-2 0 15,-5-10 0-15,5 10 0 0,1-1 176 0,-6-9 0 16,8 6 0-16,-8-6 0 0,8 7 176 0,0-2 32 16,-8-5 16-16,11 4 0 0,0-4 48 0,0-1 16 15,0-3 0-15,-3 1 0 0,1-4 80 0,3 0 16 0,0-1 0 0,4-2 0 16,4-3-112-16,3-3-32 0,5 0 0 0,2-4 0 15,6-3 96-15,-1-4 0 0,4-5 16 0,2-1 0 16,1-3 0-16,1 0 0 0,1-1 0 0,2-1 0 16,2 1-192-16,0 1-32 0,-2 0-16 0,-2 3 0 15,-3 3-16-15,-4 0 0 0,-3 2 0 0,-2 3 0 16,-3 2-32-16,-3 2-16 0,-3 2 0 0,-3 4 0 16,-1 1 16-16,-3 2 0 0,-2 1 0 0,-1 2 0 15,-2 1-96-15,-3 3-16 0,0-1 0 16,-1 3 0-16,-3 0-128 0,-4 3 0 0,0 0 0 0,0 0 0 15,0 0 0-15,0 0 0 0,0 0 0 0,0 0 0 0,0 0-144 0,-2 6-112 16,-1 2-32-16,-3 1 0 16,-1 2-800-16,1 1-144 0,-3 0-48 0</inkml:trace>
  <inkml:trace contextRef="#ctx0" brushRef="#br0" timeOffset="23617.28">20180 6443 15839 0,'0'0'704'0,"0"0"128"0,0 0-656 0,0 0-176 0,0 0 0 0,0 0 0 31,0 0 160-31,0 0 0 0,0 0 0 0,0 0 0 0,0 0-16 0,0 0 0 16,-6 2 0-16,-2 2-5088 0,0 3-1024 0</inkml:trace>
  <inkml:trace contextRef="#ctx0" brushRef="#br0" timeOffset="29920.94">18545 8765 3679 0,'0'0'160'16,"0"0"32"-16,0 0-192 0,0 0 0 0,0 0 0 0,2-8 0 0,-2 8 1552 0,0 0 272 16,0-8 48-16,0 8 16 0,-2-7-832 0,2 7-160 15,0 0-48-15,-1-7 0 0,1 7-608 0,0 0-240 16,0 0 176-16,1-3-176 0,0-3 144 0,-1 6-144 15,1-3 128-15,-1 3-128 0,0 0 128 0,0 0-128 16,0 0 128-16,0 0-128 0,0 0 256 0,0 0-48 16,0 0 0-16,0 0 0 0,0 0-32 0,0 0-16 15,0 0 0-15,0 0 0 0,0 0-32 0,7 10 0 16,-2 0 0-16,-2 0 0 0,0 0-128 0,-1 0 0 16,0-2 0-16,0 2 128 0,-1 0-128 0,1 2 0 15,-2 1 0-15,2 1 128 0,-2-2-128 0,0 1 0 0,1-1 0 16,0 0 128-16,-1-1-128 0,1 0 0 0,0 0 0 15,0-1 0-15,-1-10 0 0,2 10 160 0,0 0-160 0,2-1 160 16,-4-9 96-16,4 7 32 0,-4-7 0 0,0 0 0 16,9 7 208-16,-9-7 32 0,11 3 16 0,-2-2 0 15,-9-1 16-15,12-3 0 0,0-1 0 0,0-3 0 16,2-1 16-16,1 0 0 0,2-3 0 0,5-3 0 0,4-1-16 16,1-3 0-16,2-3 0 0,3-2 0 0,-2-1-144 0,2-1-32 15,1-3 0-15,0 2 0 0,1 1-144 0,0 0-48 16,2 2 0-16,1 1 0 0,3-1-192 0,-2 1 144 15,-2 1-144-15,1 3 128 16,-4-1-128-16,-2 1 0 0,-5 2 0 0,-2 2 0 0,-2-1 0 0,0 1 128 16,0 0-128-16,-9 5 0 0,1 0 0 0,-1 0 0 15,0-1 0-15,0 2 0 0,0-1 0 0,-1 1 128 16,-1-1-128-16,-1 3 0 0,-1 0 0 0,-1 2 128 0,0-2-128 16,-1 2 0-16,-1 1 128 0,-1 0-128 15,-5 3 0-15,0 0 128 0,0 0-128 0,0 0 0 16,0 0 0-16,0 0 0 0,0 0 0 0,0 0 0 15,0 0 0-15,0 0 0 16,-5 4-704-16,-2 1 0 0,-2 2-16 0,-1 0-11248 0</inkml:trace>
  <inkml:trace contextRef="#ctx0" brushRef="#br0" timeOffset="43344.59">9019 11505 2751 0,'0'0'256'0,"0"0"-256"0,0 0 0 0,0 0 0 0,0 0 1664 0,0 0 304 16,0 0 48-16,-5 1 16 0,1-3-768 0,4 2-160 16,0 0-16-16,0 0-16 0,-6 0-192 0,6 0-48 15,0 0 0-15,0 0 0 16,0 0-144-16,0 0-48 15,0 0 0-15,-4 1 0 0,4-1-80 0,0 0-32 0,0 0 0 0,0 0 0 0,0 0 48 0,0 0 16 16,0 0 0-16,8 1 0 0,3-2-272 0,1 0-48 16,6-1-16-16,1 0 0 0,3-2 48 15,5 1 0-15,1-1 0 0,5-1 0 0,1 2-80 0,0-2-16 16,-1 1 0-16,1 1 0 0,2 1-208 0,-3 0 176 16,0 0-176-16,0 2 160 0,0 1-160 0,1 2 0 15,-1-1 0-15,1 1 128 0,-2 0-128 0,0 1 0 16,-2-2 0-16,-1 0 128 0,-4 0-128 0,1 0 0 15,-4 0 0-15,-3-1 128 0,0 0-128 0,-1-2 0 0,-2 1 144 0,-1 0-144 16,-3 0 128-16,-2 0-128 16,-2-1 128-16,0-1-128 0,0 1 128 0,-8 1-128 15,0 0 160-15,0 0-160 0,4-2 144 0,-4 2-144 0,0 0 128 0,0 0-8256 16,0 0-1648-16</inkml:trace>
  <inkml:trace contextRef="#ctx0" brushRef="#br0" timeOffset="43832.5">9043 11588 13935 0,'0'0'608'0,"0"0"144"0,0 0-608 0,0 0-144 16,0 0 0-16,0 0 0 0,-6 0 1200 0,6 0 208 15,0 0 32-15,0 0 16 0,0 0-528 0,0 0-96 16,0 0-32-16,0 0 0 0,0 0-208 0,8 3-32 15,1-1-16-15,3 1 0 0,3 1-128 0,3-1-32 16,3 0 0-16,3 1 0 0,5-2-128 0,4-1-48 0,2 0 0 0,18-1 0 16,-6-2-208-16,-14 0 128 0,3-1-128 15,3 1 0-15,0 1 128 0,4 0-128 0,1-1 0 16,1 0 0-16,0-2 128 0,-3 1-128 0,-3 0 0 0,-3-1 0 16,-2 1 128-16,-2 0-128 0,-3-1 0 0,-3 2 144 0,-4 0-144 0,-2 0 0 15,-5 0 0-15,-2 1 128 0,-3-1-128 0,-2 2 128 16,-8 0-128-16,0 0 128 0,0 0-128 0,0 0 160 15,0 0-160-15,0 0 160 0,0 0-400 0,0 0-80 16,-7 2 0-16,1-1-16 16,0 1-800-16,0 0-144 15,0-2-48-15,1 1-8976 0</inkml:trace>
  <inkml:trace contextRef="#ctx0" brushRef="#br0" timeOffset="43975.42">10043 11566 12895 0,'0'0'1152'0,"0"0"-928"16,0 0-224-16,0 0 0 0,0 0 1408 0,-6 0 224 16,6 0 48-16,0 0 16 0,-4 0-880 0,4 0-176 15,-6 0-48-15,6 0 0 0,0 0-464 0,-5-2-128 0,5 2 0 0,0 0-9376 16</inkml:trace>
  <inkml:trace contextRef="#ctx0" brushRef="#br0" timeOffset="44133.43">10119 11468 19343 0,'0'0'1728'0,"0"0"-1392"16,0 0-336-16,0 0-5664 15,0 0-1200-15</inkml:trace>
  <inkml:trace contextRef="#ctx0" brushRef="#br0" timeOffset="44307">10130 11448 17503 0,'0'0'1552'0,"0"0"-1232"0,0 0-320 0,0 0-5120 31,0 0-1088-31</inkml:trace>
  <inkml:trace contextRef="#ctx0" brushRef="#br0" timeOffset="55575.96">8934 18101 8287 0,'0'0'736'0,"0"0"-592"0,0 0-144 0,0 0 0 0,0 0 736 0,0 0 112 15,0 0 32-15,0 0 0 0,2-8-128 0,-2 8-32 16,0 0 0-16,3-8 0 15,-3 8-272-15,0 0-64 0,4-7-16 0,-4 7 0 0,0 0-48 0,0 0 0 0,3-8 0 0,-3 8 0 16,0 0 128-16,0 0 32 0,0 0 0 0,0 0 0 31,0 0-96-31,0 0 0 0,0 0-16 0,0 0 0 16,0 0-224-16,0 0-144 0,0 0 192 0,0 0-192 16,3 9 0-16,1-1 0 0,-2 1 0 0,1 0 0 15,0 0 192-15,1 0-192 0,-1-1 192 0,0 1-192 16,2-1 224-16,-1 0-64 0,1-1-16 0,-5-7 0 15,5 8 48-15,1-1 0 0,-6-7 0 0,6 7 0 0,-6-7 128 0,9 6 48 16,0-3 0-16,0-1 0 0,-9-2 144 0,12 0 16 16,-1-2 16-16,2-1 0 0,2-3 48 0,2-1 16 15,4-4 0-15,2-3 0 0,3-1-48 0,4-5-16 16,2-3 0-16,2-1 0 0,1-4-288 0,-3-3-48 16,2 0-16-16,2 1 0 0,4 0-64 0,-2 5 0 15,3 1-128-15,-2 2 192 0,-2 1-192 0,-3 0 128 16,-3 0-128-16,-5 0 0 0,-1 0 0 0,-5 2 0 15,-3 1 0-15,-3 1 0 0,-3 2 128 0,-2 1-128 0,-2 2 0 0,-4 5 144 16,1 0-144-16,0 2 0 0,-2-1-160 0,0 2 160 31,1 1-960-31,-3 1-80 0,-2 2-32 0,-4 3-11216 0</inkml:trace>
  <inkml:trace contextRef="#ctx0" brushRef="#br0" timeOffset="55953.11">9024 18232 3679 0,'0'0'320'0,"-8"-2"-320"0,1 1 0 0,7 1 0 0,-9-1 832 0,9 1 112 15,0 0 16-15,-8-1 0 0,8 1 0 0,0 0 0 16,0 0 0-16,0 0 0 0,0 0 96 0,0 0 32 15,0 0 0-15,0 0 0 0,0 0-208 0,0 0-48 16,2 9 0-16,2 1 0 0,0 0-224 0,2 0-48 16,0 0-16-16,2-1 0 0,1 1-144 0,2 0-16 15,0-1-16-15,1-1 0 0,1-2 128 0,2-1 16 16,2-2 16-16,2-2 0 0,2-2 368 0,3-3 64 16,4-5 0-16,5-3 16 0,4-4-96 0,3-2-32 15,1-4 0-15,2-5 0 0,1-4-272 0,0-2-64 0,0-1-16 0,3-4 0 16,3-4-176-16,1 1-48 0,2 2 0 0,-5 1 0 15,-4 2-272-15,-7 4 128 0,-4 4-128 0,-6 6 0 16,-3 4 0-16,-8 5-320 0,-2 2 32 0,-6 5 16 31,-1 1-1344-31,-5 3-272 0,-3 2-48 0,-3 4-9984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54:49.205"/>
    </inkml:context>
    <inkml:brush xml:id="br0">
      <inkml:brushProperty name="width" value="0.05292" units="cm"/>
      <inkml:brushProperty name="height" value="0.05292" units="cm"/>
      <inkml:brushProperty name="color" value="#FF0000"/>
    </inkml:brush>
  </inkml:definitions>
  <inkml:trace contextRef="#ctx0" brushRef="#br0">11413 3280 2751 0,'0'0'128'0,"0"0"16"0,0 0-144 0,0 0 0 15,0 0 0-15,0 0 0 0,0 0 1024 0,0 0 192 16,0 0 16-16,-2-7 16 0,2 7-656 0,0 0-128 31,-2-8-16-31,2 8-16 0,0 0-112 0,-1-7-32 0,1 7 0 0,-3-5 0 0,3 5-128 0,0 0-32 32,-3-8 0-32,3 8 0 0,-2-8 112 0,2 8 16 15,0-8 0-15,0 1 0 0,0 7 64 0,1-8 0 16,-1 8 16-16,1-7 0 0,-1 7-48 0,0 0-16 15,0 0 0-15,0 0 0 0,3-8-96 0,-3 8-32 16,0 0 0-16,0 0 0 0,0 0 16 0,0 0 0 16,0 0 0-16,0 0 0 0,0 0 32 0,0 0 16 15,0 0 0-15,0 0 0 0,0 0-32 0,0 0-16 16,0 0 0-16,0 0 0 0,0 0-160 0,-6 9 0 0,3 2 0 16,-3 2 128-16,2 1-128 0,0 3 0 0,-3 0 0 0,1 3 128 15,2 1 96-15,-1 4 16 0,0 2 0 0,2 0 0 16,-2 1-48-16,1 0 0 0,-1 2 0 0,0 0 0 15,1-1-48-15,-2 0-16 0,3-2 0 16,1 1 0-16,0-1 192 0,0 0 16 0,2-4 16 0,0-1 0 16,-1-3-32-16,0-2 0 0,1-1 0 0,0-1 0 15,-1-2-112-15,1 0-16 0,0-3-16 0,0 0 0 0,0 0 64 0,0-2 16 16,0-8 0-16,0 8 0 0,0-8-64 0,0 0-16 16,0 0 0-16,-1 8 0 0,1-8-176 0,0 0 192 15,0 0-192-15,0 0 192 0,0 0-64 0,0 0-128 16,0 0 192-16,0 0-64 0,0 0 0 0,0 0 0 15,-5-5 0-15,1-2 0 0,1 0-320 0,3-2-64 16,-3-1 0-16,2-1-16 16,-1-2-704-16,2-2-144 0</inkml:trace>
  <inkml:trace contextRef="#ctx0" brushRef="#br0" timeOffset="522.58">11374 2938 6447 0,'0'0'272'0,"0"0"80"0,0 0-352 0,0 0 0 0,0 0 0 0,0 0 0 0,-5 8 480 0,5-8 32 16,-3 9 0-16,0-1 0 0,2 1-16 0,0 1 0 15,1 0 0-15,0 1 0 0,0 0 144 0,0 2 48 16,-1 3 0-16,1 1 0 0,-2 3 80 0,1 2 0 16,0 2 16-16,0 4 0 0,-1 3-96 0,0 3-32 15,1 1 0-15,0 1 0 0,1 2-368 0,-2 1-80 16,0 3-16-16,1 3 0 0,-1 2-192 0,1 3 144 0,-1-1-144 0,1 0 128 16,1-3-128-16,1-2 0 15,0-2 0-15,1-3 128 0,0-1-128 0,-1-2 0 16,-1-2 0-16,0 0 128 0,0-2-128 0,0-3 0 0,0-3 0 0,-1 1 128 15,-1-3-128-15,1-1 192 0,0-3-192 0,0-3 192 16,-2-1-192-16,1-3 192 0,-2-2-192 0,3-1 192 0,-4-1-192 0,2-3 128 16,3-6-128-16,-4 8 128 15,4-8-480-15,0 0-96 16,-6 0-32-16,6 0-7904 0</inkml:trace>
  <inkml:trace contextRef="#ctx0" brushRef="#br0" timeOffset="865.98">11267 3028 5519 0,'-10'15'496'0,"5"-2"-496"0,-3 3 0 0,1 4 0 16,1 2 768-16,-2 2 48 0,0 2 16 0,2 2 0 15,-1 3-512-15,2 0-112 0,-2 0-16 0,2-2 0 16,0 0-192-16,1-2 0 0,1 1 128 0</inkml:trace>
  <inkml:trace contextRef="#ctx0" brushRef="#br0" timeOffset="1055">11369 3102 15663 0,'-8'12'688'0,"2"0"144"0,0 5-656 0,-2 6-176 16,-2 5 0-16,-1 5 0 15,-1 4-304-15,-1 1-80 16,-1 4-32-16,0 4 0 0,-1 4 416 0,-1 0 0 0,2 1 0 0,2-3 0 0,2-3 0 0,1-6-128 16,5-6 128-16,1-7-192 15,1-5-528-15,2-6-112 0,3-7-32 0</inkml:trace>
  <inkml:trace contextRef="#ctx0" brushRef="#br0" timeOffset="1180.4">11317 3495 10127 0,'0'0'448'0,"-3"7"96"0,0 3-544 0,-1 6 0 0,-3 2 0 0,1 7 0 0,-1 3 1600 0,-1 6 192 15,-1 6 64-15,1 2 0 0,-2 1-1248 0,1 3-240 16,0 3-48-16,3 3-16 0</inkml:trace>
  <inkml:trace contextRef="#ctx0" brushRef="#br0" timeOffset="2392.46">17733 2639 9663 0,'0'0'432'0,"0"0"80"0,4-4-512 0,-4 4 0 0,0 0 0 0,0 0 0 0,0 0 640 0,0 0 32 16,0 0 0-16,3 7 0 0,-3 1-432 0,0 1-96 0,0 2-16 0,-2 2 0 16,1 1 0-16,0 2-128 0,1-1 192 0,0 0-64 15,0 1-128-15,2-2 0 16,1-1 0-16,0-1 128 0,0-1 128 0,2-1 0 15,-1-2 16-15,2-1 0 0,-1-3 528 0,1-1 96 16,-6-3 32-16,8-1 0 0,2-2 96 0,1-4 0 0,2-3 16 0,2-3 0 16,2-4-80-16,2-4 0 0,2-2-16 0,2-6 0 15,2-4-400-15,3-1-80 0,2-3-16 0,0-3 0 16,2-1-256-16,2-1-64 0,3 1-128 0,1-1 192 16,2-1-192-16,-2 3 0 0,-1 4 128 0,-3 3-128 0,-1 1 0 0,-3 4 0 15,-3 3 0-15,-4 2 0 0,-3 2 0 0,-3 3 0 16,-2 1 0-16,-2 3 0 0,-2 2 0 15,-2 2 0-15,-3 1 0 0,0 2 0 0,-2 2 0 16,-4 5-160-16,3-4 32 0,-3 4 0 16,0 0-304-16,0 0-48 15,0 0-16-15,0 0 0 0,-6 6-1744 0,0 3-368 0</inkml:trace>
  <inkml:trace contextRef="#ctx0" brushRef="#br0" timeOffset="3123.97">18496 3881 4607 0,'0'0'192'0,"0"0"64"0,1-6-256 0,-1 6 0 15,2-4 0-15,-2 4 0 0,0 0 1984 0,2-4 336 16,-2 4 80-16,0 0 16 0,0 0-1264 0,0 0-256 0,0 0-64 0,0 0 0 31,6 0-192-31,-6 0-32 0,7 4-16 0,-2 1 0 0,1 2-192 0,-1 0-32 16,3 0-16-16,-2 1 0 0,-1 1-176 0,1 0-48 0,-2-2 0 0,2 1 0 16,-1 0 0-16,1-2 0 0,0 0 0 0,2-2 0 15,-2-2 336-15,3 0 64 0,-1-1 16 16,1-2 0-16,1-3 256 0,1 0 48 0,1-3 16 0,1 0 0 15,1-3-144-15,3-4-16 0,0-2-16 0,3-4 0 16,2-4-144-16,2-4-32 0,3-3 0 0,2-4 0 0,2-1-272 0,2-2-64 31,0-2-16-31,-1 0 0 0,1 2-160 0,0 3 0 16,0 3 0-16,1 2 0 0,-3 3 0 0,-2 2 0 16,-4 5 0-16,-2 1 0 0,-3 2 0 0,-1 3 0 15,-4 2 0-15,-2 2 0 0,-1 1 144 0,-2 3-144 16,-1 0 160-16,-1 2-160 0,-2 0 0 0,0 1 0 15,-6 3 0-15,0 0 0 0,0 0-176 0,0 0-80 16,6-2 0-16,-6 2-16 16,0 0-384-16,0 0-80 0,0 0-16 0,0 0 0 15,-5 7-1808-15,-3-1-384 0</inkml:trace>
  <inkml:trace contextRef="#ctx0" brushRef="#br0" timeOffset="9062.57">543 4367 4607 0,'0'0'192'0,"0"0"64"0,0 0-256 0,0 0 0 0,0-5 0 0,0 5 0 0,0 0 2464 0,0 0 448 0,-1-5 96 0,1 5 0 16,0 0-1568-16,0 0-320 0,0 0-64 0,0 0-16 15,0 0-464-15,0 0-80 0,0 0-32 16,0 0 0-16,0 0-48 0,0 0-16 15,4 9 0-15,1 0 0 0,-1 2-16 0,1 1-16 16,-1 0 0-16,1 2 0 16,2 3-48-16,0-1-16 0,-2 1 0 0,2-1 0 15,3 0-128-15,-3-1-32 0,0-1 0 0,1 1 0 16,-1-2 0-16,1-2 0 0,-1-3 0 0,-3-2 0 0,2 1 176 0,-1-2 16 16,-5-5 16-16,7 4 0 0,-7-4 48 0,6 1 16 15,1-1 0-15,-1-3 0 0,0-1-32 0,-1-4-16 16,1-2 0-16,-1-1 0 0,-1-2-144 0,0-2-32 15,1-3 0-15,-2 0 0 0,-3-3-64 0,1 0-128 16,-1-1 176-16,-1-1-176 0,-2-2 192 0,-1 2-64 16,0 2 0-16,-1 1-128 0,0 0 160 0,-1 2-160 15,1 4 128-15,-1 2-128 0,1 1 288 0,-1 2-32 16,1 2 0-16,-1 2 0 0,2 2 64 0,-1 1 16 16,-1 4 0-16,6-2 0 0,-4 4-96 0,-1 1-32 0,1 2 0 0,-1 2 0 15,2 2-208-15,1 0 176 16,1 0-176-16,1 0 160 0,2-1-160 0,0 0 0 15,-1-2 0-15,2 1 0 0,1-1 0 0,4-3 0 16,-4 0 0-16,2-1 0 0,-6-4 0 0,5 4 0 16,2-3-144-16,-7-1 144 0,8-1 0 0,-1-2 0 15,0-1 0-15,-1 0 144 0,0-3-144 0,-1 0 0 0,2-1 144 0,-1-1-144 0,-1-1 0 0,0-1-256 16,0-1 32-16,0 0 16 16,0-2-560-16,-1 3-96 15,0 0-32-15,1 0-8688 0,-1 2-1744 0</inkml:trace>
  <inkml:trace contextRef="#ctx0" brushRef="#br0" timeOffset="10107.29">942 4033 3679 0,'0'0'320'0,"0"0"-320"15,-5-6 0-15,-1 2 0 0,1-1 2848 0,-1 1 496 16,3-3 112-16,0 1 0 0,-2-1-1760 0,4 1-352 16,1-2-80-16,1 0-16 0,-1 0-352 0,3 1-80 15,-1-2-16-15,2 0 0 0,2-1-208 0,0 1-32 16,2 2-16-16,2 0 0 0,-2 2-64 0,1 0-16 16,1 2 0-16,0 2 0 0,-1 2 96 0,-1 3 16 15,-1 4 0-15,1 3 0 0,-1 2-112 0,-1 3-16 16,2 1 0-16,-2 3 0 0,-4 1-224 0,1 1-48 15,0 1-16-15,2 0 0 0,-3-1-160 0,-1-8 0 0,1 0 144 0,0-1-144 16,1 0 0-16,-1-1 128 0,0-2-128 0,0 0 0 16,-1-2 0-16,2-3 144 15,-3-5-144-15,0 0 0 0,0 0 208 0,0 0-64 16,0 0-16-16,3-5 0 0,1-3 16 0,1-6 0 16,-3-3 0-16,0-3 0 0,0-3-144 0,2-2 128 0,-6-4-128 0,2 0 128 15,0-2-128-15,2 0 0 0,-5 0 0 0,0 4 128 16,-1 1-128-16,0 4 0 0,2 4 0 0,-1 2 0 15,-3 5 128-15,2 4 0 0,4 7 0 0,0 0 0 16,0 0 192-16,0 0 16 0,-8 1 16 0,8-1 0 0,-5 10-96 0,1 1-32 16,2 1 0-16,1 3 0 0,0 2-224 0,1 0 128 15,2 0-128-15,3-1 0 0,-1 1 0 0,2-2 0 16,0-2 0-16,4 1 0 0,0-1 0 0,0-2 0 16,-1-1 0-16,1-2 0 0,-1-2 0 0,1-1 0 15,-1 0 0-15,0-2 0 0,2-1 0 0,0-1 0 16,-11-1-192-16,13-2 192 15,5-2-544-15,-4-1 0 0,-2 0 0 0,0-4 0 32,0-3-1568-32,0-1-320 0,1-3-64 0</inkml:trace>
  <inkml:trace contextRef="#ctx0" brushRef="#br0" timeOffset="10464.95">1177 3594 13823 0,'0'0'608'0,"-5"-7"128"0,1 2-592 0,4 5-144 0,-3-8 0 0,0 0 0 16,1 1 1920-16,2 7 336 0,1-8 80 0,-1 8 16 15,0-8-944-15,0 8-176 0,6-6-32 0,-6 6-16 16,0 0-320-16,9-5-64 0,-9 5-16 0,11-1 0 15,-2 2-224-15,2 4-48 0,2 3-16 0,-1 3 0 16,0 3-16-16,0 2 0 0,0 3 0 0,0 3 0 0,1 2-128 0,0 2-32 16,1 2 0-16,-1 2 0 0,0 1-128 0,-1 2-16 15,0 0-16-15,-2 0 0 0,-1-1-160 0,-2-1 160 32,-3-1-160-32,-1-3 160 0,-3-1-160 0,-2-2 0 0,-1 0 144 0,-2 0-144 0,-1 2-128 0,2-10-112 15,-1-1-16-15,-2 2 0 16,0 1-880-16,-1-2-176 0,-1 1-32 0</inkml:trace>
  <inkml:trace contextRef="#ctx0" brushRef="#br0" timeOffset="10780.09">832 3786 13823 0,'0'0'608'0,"-7"5"128"16,-1-3-592-16,2 3-144 0,2 2 0 0,0 3 0 0,-1 1 1888 0,1 3 352 0,1 3 64 0,-1 1 0 16,0 3-1184-16,1 1-240 0,1 0-48 0,1 4-16 0,1 2-112 0,3 1 0 15,1-1-16-15,0-7 0 0,1 2-192 0,2 2-48 16,1 0 0-16,2 0 0 0,1 0-176 0,1 0-32 15,0-2-16-15,1-1 0 0,2-2-32 0,-2-1-16 16,5-1 0-16,-1-2 0 0,2-1-48 0,1-1-128 16,-2-4 192-16,2-2-64 15,2-2-464-15,-1-2-112 0,0-3 0 0,-1-5-16 16,-2-2-1760-16,1-4-336 0</inkml:trace>
  <inkml:trace contextRef="#ctx0" brushRef="#br0" timeOffset="10984.17">1567 3528 21183 0,'0'0'1888'0,"-2"-6"-1504"0,2 6-384 0,0 0 0 16,-1-9 2128-16,2 1 368 0,2-1 64 0,3 0 0 0,-1 0-2064 0,2 0-496 15,2 1 0-15,0-1 0 16,-1-2 0-16,1 1 0 0,2 1 0 0,-1 1 0 15,0 1-640-15,-1 0-160 0,2 2-32 0,-4 2-11824 16</inkml:trace>
  <inkml:trace contextRef="#ctx0" brushRef="#br0" timeOffset="11159.25">1611 3724 17503 0,'0'0'1552'0,"0"0"-1232"15,0 0-320-15,0 0 0 0,0 0 3152 0,0 0 576 16,0 0 112-16,0 0 32 0,0 0-2624 0,0 0-528 15,0 0-96-15,0 0-32 0,0 0 160 0,8-5 16 16,1 1 16-16,2-2 0 0,0-1-432 0,-1 1-96 16,3 2 0-16,0-3-16 0,0-1-240 0,2-2 128 0,0-1-128 0,0 0 0 31,1-1-416-31,-1 0-176 0,-2-1-48 0,3 0-10064 0,-4-1-2032 0</inkml:trace>
  <inkml:trace contextRef="#ctx0" brushRef="#br0" timeOffset="12059.52">2096 3061 3679 0,'0'0'320'0,"0"0"-320"16,-3-3 0-16,1-1 0 0,2 4 1968 0,-2-6 320 15,-2 1 64-15,2-1 16 16,0 1-544-16,0-1-96 0,0 0-32 0,0 0 0 0,0 1-224 0,1-1-64 16,1 1 0-16,0-1 0 0,0 1-240 0,0 5-48 15,1-5-16-15,-1 5 0 0,1-5-256 0,-1 5-48 16,0 0-16-16,0 0 0 0,0 0-240 0,6 4-48 16,0 2-16-16,1 1 0 0,0 3-160 0,0 2-16 15,3 1-16-15,0 1 0 16,2 0-144-16,-2 1-16 0,2 2-128 0,0-1 192 0,2 0-192 0,0-2 0 15,-3 0 0-15,1-2 0 0,-1-2 128 0,-1-1-128 16,0-1 0-16,0-3 0 0,0-1 128 0,-1-1-128 0,-1-2 0 0,0-2 144 16,0-1-16-16,-1-3 0 0,1-1 0 15,0-2 0-15,-2-2 32 0,1-3 0 0,-1-2 0 0,-1-4 0 16,-2-3-160-16,0-3 192 0,-1-3-192 0,-2-2 192 16,-4 0-192-16,0-1 0 0,-2 0 144 0,-1-9-144 15,-2 10 0-15,1 4 0 0,0 5 0 0,2 6 0 16,-1 4 128-16,2 2-128 0,-3 3 160 0,3 2-160 0,5 4 256 0,-8 1-64 15,0 0 0-15,8-1 0 0,-6 7-192 0,0 2 144 16,-1 1-144-16,4-4 128 0,0 2-128 0,1 0 0 16,1 1 0-16,1-1 0 0,0 0-160 0,2 0 160 31,1-1 0-31,1 1-144 0,1 0 144 0,0-2-192 0,2 1 192 0,0-1-192 16,-1-2-192-16,4 0-64 0,3 0 0 0,-2-2 0 31,4-1-1344-31,0-1-288 0,1-1-48 0</inkml:trace>
  <inkml:trace contextRef="#ctx0" brushRef="#br0" timeOffset="12390.71">2631 2930 21183 0,'-1'8'1888'15,"-1"2"-1504"-15,1 2-384 0,-1 0 0 16,1 1 640-16,1 2 64 0,0-2 16 0,3 0 0 15,-1-1 384-15,3 0 80 0,0-1 16 0,5 4 0 16,1-4-432-16,1-1-96 0,1-3-16 0,0-1 0 0,-1-4-176 0,1 0-32 16,1-2-16-16,-2-2 0 0,0-4-176 0,1-1-48 15,2-1 0-15,-1-2 0 0,-3-1-16 0,-2-2-16 16,-1-2 0-16,-3-2 0 0,-2-1 48 0,-2-1 16 16,-3-2 0-16,-2 1 0 0,0 1-48 0,-5 4 0 15,-2 3 0-15,1 1 0 0,-1 1 224 0,0 2 32 16,0 4 16-16,0 2 0 0,0 2-64 0,1 3-16 15,1 0 0-15,-1 4 0 0,-1 0-384 0,2 3 128 0,1 0-128 0,2 2 0 16,-1 2-208-16,1-1-128 0,2-1-32 0,1 1 0 31,-2 0-1616-31,4-1-336 0,0-2-64 0,1-3-11568 0</inkml:trace>
  <inkml:trace contextRef="#ctx0" brushRef="#br0" timeOffset="12711.34">2734 2390 18431 0,'0'0'1632'0,"-4"-4"-1312"15,-2 0-320-15,6 4 0 0,0 0 1408 0,0 0 192 16,-5-8 64-16,5 8 0 0,0 0-336 0,0 0-64 15,0 0-16-15,0 0 0 0,0 0-208 0,0 0-32 16,0 0-16-16,0 0 0 0,0 0-320 0,7 13-64 16,-1 0-16-16,2 2 0 0,1-1-16 0,-1 2-16 15,1 2 0-15,1 1 0 16,1 0-192-16,1 1-48 0,-2-1 0 0,0-1 0 0,1-1-176 0,-2 1-144 16,0-4 192-16,1-1-192 0,1 0 144 0,-3 2-144 0,0-1 0 0,0-1 144 15,1-3-304-15,-3 0-64 0,0 0-16 0,-1-1 0 31,0 0-1984-31,-1-2-400 0,-4-7-64 0</inkml:trace>
  <inkml:trace contextRef="#ctx0" brushRef="#br0" timeOffset="12880.96">2739 2641 27647 0,'0'0'2448'0,"0"0"-1952"0,0 0-496 0,0 0 0 16,0-6 0-16,0 6 0 0,3-9-208 0,4 0 64 15,1 0 528-15,5-1 128 0,1-1 0 0,2-2 16 0,3-1-208 0,1-2-64 16,-1 1 0-16,0-2 0 0,2-1-512 0,-1-2-128 16,-2 1 0-16,-2-1-12560 0</inkml:trace>
  <inkml:trace contextRef="#ctx0" brushRef="#br0" timeOffset="13289.89">3307 1701 21183 0,'-6'-9'1888'0,"3"4"-1504"16,-1 0-384-16,-3-1 0 0,1 1 256 0,-1-2 0 15,0 1-16-15,-1 0 0 0,-1 0 640 0,-1 0 128 0,0 1 16 0,2 0 16 16,-1 2 48-16,0 1 16 0,-1 0 0 0,1 0 0 16,1 1-288-16,0-1-64 15,0 2-16-15,0 1 0 0,0 1-240 0,1 2-48 0,0-2-16 0,2 1 0 16,-1 1-144-16,2 0-32 0,1 1 0 0,-2 1 0 0,3-1-128 0,1 2-128 15,0 2 192-15,1 0-192 16,0 1 192-16,1 1-192 0,1 2 192 0,4 8-192 16,1-2 144-16,2 3-144 0,0 3 0 0,1 1 144 0,2 2-144 0,1 3 0 15,2 1 0-15,1 4 128 0,1 1 16 0,2 3 0 16,2 1 0-16,1 4 0 0,2 3 48 0,0 3 16 16,0 6 0-16,0 0 0 0,1-2-64 0,1-1-16 15,-4-2 0-15,1-1 0 0,0-4-128 0,0 0 0 16,-2-2 144-16,-1-2-144 0,-2-4 0 0,-1-1 144 15,-2-4-144-15,-1-2 0 0,0-3 160 0,-4 0-160 16,-2-3 128-16,0-2-128 0,-4 0 208 0,0-6-32 0,-2 0-16 0,-2-2 0 16,-1-1 112-16,-1-2 32 15,-1-2 0-15,1-1 0 0,0-1-160 0,2-9-16 16,-3 6-128-16,3-6 192 16,0 0-624-16,0 0-128 0,0 0-16 0,0 0-11008 0,0 0-2176 0</inkml:trace>
  <inkml:trace contextRef="#ctx0" brushRef="#br0" timeOffset="13591.02">3702 3354 26719 0,'-5'23'1184'0,"4"-11"240"0,0 2-1136 0,2 3-288 0,0 1 0 0,2 0 0 0,2 2 1024 0,0 0 128 15,2-1 48-15,3 6 0 0,1-5-16 0,0-3 0 16,0-2 0-1,3-4 0-15,2-4-544 0,2-1-128 0,0-2 0 0,-2-4-16 0,-1-3-272 0,0-3-48 16,-2-1-16-16,-1-4 0 0,0-5-160 0,-1-1 192 16,-2-3-192-16,-2-2 192 0,-2-2 0 0,-2-3 0 31,-4-1 0-31,-2 2 0 0,-3 3-32 0,-1 5 0 0,-3 2 0 16,-1 4 0-16,-1 3 480 0,0 6 112 0,-2 3 16 0,-2 3 0 0,-2 3-240 0,0 5-32 31,0 4-16-31,-1 3 0 0,0 0-480 0,0 3 0 0,0 1-208 0,5-1 64 31,2-2-1152-31,3-3-240 0,1-2-32 0,3-3-10320 0,3-3-2064 0</inkml:trace>
  <inkml:trace contextRef="#ctx0" brushRef="#br0" timeOffset="14316.07">2750 1337 19343 0,'-5'-9'848'15,"5"9"192"-15,-2-9-832 0,1 1-208 0,1 1 0 0,0 7 0 16,2-9 976-16,-2 9 160 0,5-8 16 0,-5 8 16 0,4-5 144 0,-4 5 32 16,0 0 0-16,10 0 0 0,-1 2-624 0,0 3-112 15,-1 3-32-15,2 2 0 0,-2 1-288 0,1 2-64 16,0 1-16-16,-1 3 0 0,1-1-208 0,-1 1 0 15,-3-1 128-15,1 1-128 0,-3-3 0 0,0-2 144 16,1-2-144-16,-2-4 128 0,-2-6-128 0,0 0 0 16,0 0 144-16,0 0-144 0,0 0 336 0,0 0 0 15,0 0 0-15,5-9 0 0,1-3-16 0,-2-6-16 16,-1-4 0-16,0-3 0 0,0-4-176 0,-1-4-128 16,1-3 144-16,-2 0-144 0,-2 0 0 0,-1 6 0 15,1 2 0-15,-1 6-160 0,0 5 160 0,0 3 0 0,1 6 0 0,1 8 0 16,0 0 384-16,0 0 0 0,0 0 0 0,-4 8 0 15,1 4 80-15,1 6 32 0,2 4 0 0,1 1 0 16,0 2-224-16,1 2-32 0,0-1-16 0,2-2 0 16,0-2-224-16,1-2 128 0,0-2-128 0,2-2 0 15,0-1 0-15,1-3 128 0,0-2-128 0,1-3 0 16,-2-1 128-16,-7-6-128 0,11 0 176 0,-2-2-176 16,2-4-128-16,0-4-144 0,-3-2-32 0,2-5 0 31,1-5-2096-31,-3-3-416 0</inkml:trace>
  <inkml:trace contextRef="#ctx0" brushRef="#br0" timeOffset="15014.37">3719 1933 19343 0,'-5'-5'1728'0,"1"0"-1392"16,-1-2-336-16,5 7 0 0,-6-5 944 0,6 5 112 15,-7-6 32-15,7 6 0 16,-6 0 416-16,6 0 96 0,-6 6 0 0,3-1 16 0,1 2-656 0,1 3-144 15,0 3-32-15,1 3 0 0,0 2-336 0,0 2-64 16,1 2 0-16,1 0-16 0,2 0-224 0,0 1-144 16,1-1 192-16,2 0-192 0,-1-1 128 0,2-1-128 15,2-2 0-15,-1-1 0 0,0-3 128 0,0-2-128 16,2-2 0-16,-2-1 0 0,1-2 160 0,0-3-160 16,1-2 128-16,-2-3-128 0,-1-2 192 0,-2-3-64 15,1-3 0-15,-1-3 0 0,-1-3 32 0,-2-4 0 16,-1-4 0-16,-1-4 0 0,-3-5-304 0,-1-2-64 15,-3-4-16-15,-2-16 0 0,-6 8-48 0,1 8-16 0,-1 5 0 0,-2 6 0 16,0 7 288-16,-1 5 0 0,1 4 176 0,1 4-176 16,-1 4 560-16,1 3 0 0,2 3 0 0,2 3 0 15,1 1-256-15,0 4-48 0,0 2-16 0,1 2 0 16,4-1-240-16,-1 3 0 0,1-1 128 0,3-3-128 16,2-1 0-16,0 1 0 0,3 0 0 15,1 0 0-15,0-1 0 0,3 0 0 0,1-1 0 0,1-1 0 16,-1-1 0-16,2-1 0 0,2-2 0 0,2-1 0 0,0-3-192 0,0-1 192 15,0-1-192-15,2-2 192 0,1-2-400 0,1-2 16 16,0-3 16-16,-1-2 0 16,0-3-1824-1,6-9-368-15,-2 0-80 0</inkml:trace>
  <inkml:trace contextRef="#ctx0" brushRef="#br0" timeOffset="15402.23">3911 1585 17503 0,'0'0'1552'0,"0"0"-1232"15,0 0-320-15,4-9 0 0,-1 3 1648 0,-3 6 272 16,8-7 48-16,2 3 16 0,2 2-720 0,0 0-144 16,-1 2-32-16,1 3 0 0,0 0-272 0,0 2-64 0,0 2-16 0,-1 3 0 15,-1 1-336-15,-1 2-64 16,0 0-16-16,-2 3 0 0,0-1-128 0,0 2-16 16,-1-1-16-16,0 2 0 0,-2-3-160 0,-1-1 160 0,0-1-160 0,0-4 160 15,0 0-160-15,-3-9 0 16,2 9 0-16,-2-9 128 0,0 0 0 0,0 0 0 15,0 0 0-15,0 0 0 0,0 0-128 0,-1-9 128 0,0-3-128 0,0-3 128 16,0-4-304-16,0-2-64 0,-2-3-16 0,-1-1 0 31,1-3-208-31,1 3-48 0,-2 1-16 0,2 3 0 0,0 4 336 0,1 3 192 0,0 4-192 0,1 10 192 16,-1-8 208-16,1 8 160 0,0 0 16 0,0 0 16 16,0 0 16-16,0 0 0 0,0 0 0 0,4 11 0 15,2 1-192-15,-1 2-32 16,0-1-16-16,0 0 0 0,3 1-176 0,-2 1 0 0,1-2 0 0,1-1 0 0,0-1 0 0,2-1 0 15,1-2 0-15,0-2 0 0,0-1 0 0,0-2-320 16,1-2 48-16,2-1 16 16,-1-2-832-16,1-2-144 0,3-3-48 0,-3-4-12352 15</inkml:trace>
  <inkml:trace contextRef="#ctx0" brushRef="#br0" timeOffset="15625.99">4284 1263 27183 0,'-11'-6'1200'0,"11"6"256"0,-5-4-1168 0,5 4-288 16,0 0 0-16,0 0 0 0,-6-2 960 0,6 2 128 16,0 0 16-16,0 0 16 0,9 6-288 0,1 2-48 0,1 1-16 0,1 2 0 31,-1 0-192-31,2 3-32 0,2 4-16 0,-2 2 0 16,-1 0-208-16,1 5-64 0,1 2 0 0,0 4 0 15,-5 1-96-15,-3-9-32 0,-1 3 0 0,4 14 0 16,-1-5-128-16,-4-3 128 0,0-3-128 0,-3-3 128 15,-2-1-128-15,-2-2 0 0,1-1-192 0,-3-1 192 0,-1-3-400 0,0 0 32 16,-2-1 16-16,-1-1 0 16,-2-4-608-16,-1-2-112 0,-2-3-16 15,-2-1-13760-15</inkml:trace>
  <inkml:trace contextRef="#ctx0" brushRef="#br0" timeOffset="15877.27">3866 1502 22111 0,'0'0'1968'0,"0"0"-1584"16,-7 2-384-16,0 1 0 0,1 1 336 0,2 3-16 15,0 2 0-15,-1 3 0 0,3 3 688 0,1 4 128 0,0 3 16 0,3 1 16 16,1 4-336-16,3 0-64 0,2 3 0 0,0 1-16 16,1 0-352-16,1 1-64 15,0 0-16-15,-1-10 0 0,2 2-192 0,2 0-128 16,1-1 160-16,2-1-160 0,-2-3 128 0,2-1-128 0,2-1 0 0,0-2 144 15,-1-2-16-15,1-2-128 0,-3-2 192 0,4-5-64 32,1-1-512-32,1-5-128 0,0-1 0 0,-1-3-8704 0,1-5-1744 0</inkml:trace>
  <inkml:trace contextRef="#ctx0" brushRef="#br0" timeOffset="16035.35">4486 1405 23039 0,'0'0'2048'0,"0"0"-1648"0,0 0-400 0,0 0 0 16,0 0 1424-16,0 0 208 0,0 0 32 0,-6 9 16 0,4-1-1344 16,2-8-336-16,0 10 0 0,-1 1 224 0,1-1-32 15,1 1 0-15,1-2 0 16,-2-9-512-16,6 9-128 0,-6-9 0 0</inkml:trace>
  <inkml:trace contextRef="#ctx0" brushRef="#br0" timeOffset="16479.53">4710 1059 7359 0,'-11'3'656'0,"0"0"-528"16,1 1-128-16,-1 3 0 0,-1 1 3600 0,-1 1 688 0,0 2 144 16,-2 4 32-16,2 0-2608 0,2 3-528 0,1 0-112 0,2 1 0 15,2 0-272-15,0 0-48 0,1-2-16 0,3 1 0 0,2-1-512 0,1 0-112 16,1-1 0-16,1-1-16 0,2-4-240 0,0 0 176 15,1-3-176-15,2 0 160 16,0-2-160-16,2-3 160 0,3-1-160 0,-2-2 160 16,2-2-160-16,1-2 0 0,-2-1 0 0,0-3 0 0,-1-1-320 0,-1-5 64 15,0-2 16-15,-3-3 0 0,1-2-32 0,-4-3-16 16,-2-3 0-16,-5-2 0 16,1-4-160-16,-1-1-16 0,-2-1-16 0,0-1 0 15,-2 0-32 1,0 3 0-16,-2 3 0 0,0 4 0 0,-2 2 512 0,0 4 128 0,1 4 16 0,0 1 0 0,3 3 704 0,-1 3 144 0,1 4 32 0,3 2 0 15,4 3-256-15,0 0-32 0,0 0-16 0,0 0 0 16,0 0-304-16,0 0-64 16,-5 8-16-16,5 3 0 0,3 1-144 0,3 3-16 0,0 0-16 0,3 2 0 15,-1-1-160-15,3 1 128 0,0-1-128 0,1 3 128 0,2 1-128 16,-1-2 0-16,0-1 0 0,1-1 0 0,2 1 0 0,-1-1 0 16,-2-4 0-16,-1 1 0 15,1-1 0-15,0-1 0 0,-1-3 0 0,1 0 0 16,1-2-560-1,-5-2-32-15,1 0-16 0,1-1 0 0,-1-2-2048 0,0-1-416 16</inkml:trace>
  <inkml:trace contextRef="#ctx0" brushRef="#br0" timeOffset="16936.72">4841 886 15663 0,'0'0'1392'0,"-6"-7"-1120"16,2-2-272-16,2 3 0 0,2 6 2800 0,-2-8 496 15,0 0 96-15,2 8 32 0,3-8-2256 0,-3 8-448 16,4-7-80-16,-4 7-32 0,9-5 0 0,2 3 0 16,1 2 0-16,-3 2 0 0,-2 2-288 0,2 0-64 15,1 3-16-15,1 1 0 0,-1 3-32 0,0 2 0 16,0-1 0-16,0 2 0 0,-4 1-64 0,2 1-16 0,-1-2 0 0,-1 1 0 16,0 1-128-16,-2-3 192 0,1-3-192 0,-2-1 192 15,-1-2-192-15,0 0 0 0,-2-7 144 0,0 0-144 16,0 0 144-16,0 0-144 0,0 0 192 0,0 0-192 31,0 0 192-31,1-5-64 0,-1-3 0 0,0-3-128 16,0-5 0-16,-1-1 0 0,0-3 0 0,0-2-144 15,-1-2-96-15,0 1-16 0,-2 0 0 0,1 1 0 16,-1 1 256-16,3 2 0 0,-2 3-160 0,2 0 160 16,0 2 0-16,0 3 208 0,0 1-16 0,1 2-16 15,1 2 64-15,-1 6 16 0,0 0 0 0,0 0 0 0,0 0 32 0,0 0 16 16,0 0 0-16,1 7 0 0,1 2-32 0,1 2 0 15,-3 0 0-15,2 3 0 0,1 1-48 0,0 0-16 16,1-1 0-16,-1 1 0 0,1-1-208 0,2-1 128 16,0-1-128-16,1-1 0 0,0-1 0 0,-1-1 0 15,1-1 0-15,2-3 0 0,-2 0 0 0,3-2 0 16,3-2 0-16,-3-2 0 16,2-2-640-16,3-3-64 0,-2-3 0 0,2-3-16 15,3-2-2464-15,-2-4-480 0</inkml:trace>
  <inkml:trace contextRef="#ctx0" brushRef="#br0" timeOffset="22240.1">2545 3830 9439 0,'0'0'416'0,"0"0"96"0,0 0-512 0,0 0 0 0,0 0 0 0,0 0 0 0,0 0 720 0,0 0 48 16,0 0 16-16,0 0 0 0,0 0 112 15,0 0 32-15,6-9 0 0,1-2 0 0,4-2 144 0,4-3 16 16,1-4 16-16,4-2 0 0,3-2-400 0,0-2-96 16,4-1-16-16,0 1 0 15,1 0-368-15,0 3-80 0,2 0-16 0,-3 1 0 0,-1 2-128 0,-3 2 0 16,-2 0 0-16,-3 3 128 0,-1 0-128 0,-3 3 0 15,-2 1 144-15,-1 2-144 0,-1 2 0 0,-2 1-256 16,-3 3 32-16,-5 3 16 16,0 0-928-16,0 0-176 0,-2 10-32 0</inkml:trace>
  <inkml:trace contextRef="#ctx0" brushRef="#br0" timeOffset="22485.14">2629 3847 13823 0,'-18'14'1216'0,"12"-7"-960"16,-3-1-256-16,0 1 0 0,-1-2 848 0,2 0 128 0,3-1 32 0,-1-1 0 15,1 0 160-15,5-3 48 16,0 0 0-16,0 0 0 0,0 0-576 0,0 0-96 16,4-7-32-16,4-2 0 0,4-3-160 0,6-3-32 0,5-5-16 0,4-4 0 0,5-4 192 0,3-3 32 15,5-3 16-15,3-1 0 16,1 0-224-16,1-2-64 0,-3-1 0 0,-2 2 0 16,0 1-96-16,-4 1-32 0,1 3 0 0,-4 3 0 15,-4 4-128-15,-2 2 0 0,-4 2 144 0,-3 4-144 16,-4 1 128-16,-3 4-128 0,-4 4 128 0,-2 1-128 0,-3 2 0 0,-4 4 144 15,0 0-144-15,-4 8 0 16,-3 1-1056-16,-1 4-320 0,-1 1-64 0</inkml:trace>
  <inkml:trace contextRef="#ctx0" brushRef="#br0" timeOffset="26645.86">16652 3182 8927 0,'0'0'384'0,"0"0"96"0,0 0-480 0,0 0 0 16,0 0 0-16,0 0 0 0,0 0 704 0,0 0 64 0,0 0 0 0,0 0 0 15,10-2 144-15,-1 1 48 0,2 1 0 0,2 1 0 16,1-3-176-16,1 0-16 0,2-2-16 0,3 1 0 16,2 0-176-16,4 0-48 0,3-1 0 15,4 0 0-15,4-1-160 0,4 1-48 0,2 0 0 0,-12 0 0 16,4 0-176-16,1-2-144 0,1 1 192 0,2 1-192 15,-1-1 128-15,1 2-128 0,-1 1 0 0,-3 1 0 0,-2 1 160 16,-3 1-160-16,-6 1 128 0,8 0-128 16,-9 0-592-16,-6 0-208 0,-6 1-32 15,-11-3-7936-15</inkml:trace>
  <inkml:trace contextRef="#ctx0" brushRef="#br0" timeOffset="26961.84">16794 3276 11055 0,'-16'-9'480'0,"8"5"112"0,8 4-464 0,-8-5-128 0,0 1 0 0,-1 1 0 0,1 0 1536 0,8 3 304 0,-8-3 48 0,8 3 16 16,0 0-752-16,0 0-160 0,0 0-32 0,0 0 0 16,0 0-176-16,6-3-32 0,2-1-16 0,3 2 0 15,3-1-96-15,6 0-32 0,5-2 0 0,3 1 0 16,3-1-272-16,3 1-48 15,3 0-16-15,2-1 0 0,1 0-128 0,-1-1-16 0,-1 2-128 16,1-1 192-16,-2-1-192 0,1 0 0 0,-2 2 0 0,0 1 0 0,-1-1 128 16,-2 2-128-16,-3 0 0 0,-2 0 0 0,-3 0 144 0,-3 0-144 15,-2 4 128-15,-4-2-128 0,-4-2-176 0,-1 2-112 16,-4 0-32-16,-7 0 0 16,0 0-320-16,0 0-80 0,0 0-16 0,0 0 0 31,0 0-192-31,0 0-32 0,0 0-16 0,0 0-8816 0</inkml:trace>
  <inkml:trace contextRef="#ctx0" brushRef="#br0" timeOffset="27212.9">17416 3218 12671 0,'0'0'560'0,"0"0"112"0,0 0-544 0,0 0-128 0,0 0 0 0,0 0 0 15,0 0 1280-15,0 0 240 16,0 0 32-16,0 0 16 0,0 0-848 0,0 0-160 0,0 0-48 0,0 0 0 16,0 0-384-16,0 0-128 0,0 0 0 15,0 0 0-15,0 0 128 0,0 0-128 0,0 0 0 0,8 5-5952 16,-8-5-1264-16</inkml:trace>
  <inkml:trace contextRef="#ctx0" brushRef="#br0" timeOffset="27354.48">17586 3269 22463 0,'0'0'992'0,"-2"-7"208"0,2 7-960 0,0 0-240 16,0 0 0-16,0 0 0 0,0 0 0 0,0 0 0 15,0 0 0-15</inkml:trace>
  <inkml:trace contextRef="#ctx0" brushRef="#br0" timeOffset="37417.39">16261 4403 7887 0,'0'0'336'0,"0"0"96"0,0 0-432 0,0 0 0 0,0 0 0 0,0 0 0 0,0 0 480 0,0 0 16 16,0 0 0-16,0 0 0 0,0 0-112 0,0 0-32 31,0 0 0-31,0 0 0 0,0 0-352 0,0 0 0 0,0 0 0 0,10-1 0 0,0 0 160 0,0 1 64 16,-1 0 16-16,1 0 0 0,1 0 112 0,1 0 32 15,0 1 0-15,1-1 0 0,0-1-16 0,0 1 0 16,-1 0 0-16,2 0 0 0,0-1-128 0,-2 0-32 16,2 0 0-16,-2 1 0 0,1 0-208 0,-2 0 0 15,-2 0 128-15,-1 1-128 0,-8-1 0 0,0 0 144 16,0 0-144-16,0 0 128 0,0 0-128 0,0 0 192 0,0 0-192 0,0 0 192 16,-10-1 160-16,0 0 32 0,-1 0 16 0,-1 0 0 15,0 1 112-15,0 0 32 0,0 1 0 0,1-1 0 16,0 0 224-16,2 1 32 0,1 0 16 0,8-1 0 15,-8 2-208-15,8-2-32 0,0 0-16 0,0 0 0 16,0 0-560-16,0 9 0 0,0-9 0 0,7 9 0 31,4-3-416-31,5 0-32 0,4-2-16 0,6-1 0 16,6-1-736-16,4-6-144 0,19-7-16 0,-2-2-16 0</inkml:trace>
  <inkml:trace contextRef="#ctx0" brushRef="#br0" timeOffset="83291.14">17415 8989 4607 0,'0'0'192'0,"0"0"64"0,0 0-256 0,-4 8 0 0,4-8 0 0,0 0 0 15,0 0 864-15,3 9 128 0,-3-9 32 0,5 7 0 16,3-2-48-16,2-2 0 0,1-1 0 0,4-1 0 16,4-1 96-16,3-1 16 0,2-1 0 0,3 0 0 0,0-2-304 0,3-1-48 15,2 2-16-15,1-2 0 0,1 0-352 0,1-1-80 16,3 1-16-16,0 1 0 0,2 0-272 0,-1 2 0 15,1 1 0 1,-4-1 0-16,-4-2 128 0,-3 1-128 0,-4 1 0 0,-2 1 0 0,-2 0 160 0,-3 0-160 16,-2-2 128-16,-5 2-128 0,-2 1-160 0,-9 0-112 15,0 0-32-15,0 0 0 16,0 0-240-16,0 0-48 0,0 0-16 0,0 0 0 16,-10 5-544-16,-3 0-96 0,-5 2-32 0</inkml:trace>
  <inkml:trace contextRef="#ctx0" brushRef="#br0" timeOffset="83542.83">17436 9118 8287 0,'-10'0'736'0,"-1"-1"-592"0,-1 0-144 0,2 0 0 15,1 0 928-15,9 1 160 0,0 0 16 0,0 0 16 16,0 0-240-16,0 0-48 0,0 0-16 0,0 0 0 31,0 0-288-31,12 0-48 0,2 0-16 0,2 0 0 16,4 0-80-16,4-2-32 0,5 1 0 0,3-1 0 0,-1 0 80 0,6 0 16 0,1-2 0 0,4 2 0 15,2 1-144-15,4 1-32 0,3-1 0 0,0 1 0 16,-2-1-32-16,-3 1-16 0,-2 0 0 0,-5 1 0 16,-3 0-224-16,-3 0 0 0,-4 0 0 0,-3 2 0 0,-3-1-160 0,-3 0 32 15,-5 0 0-15,-2 0 0 16,-5 1-928-16,-8-3-176 0,0 0-48 16,0 0-4176-16,0 0-848 0</inkml:trace>
  <inkml:trace contextRef="#ctx0" brushRef="#br0" timeOffset="101891.52">17976 13717 5519 0,'0'0'496'0,"-7"1"-496"0,7-1 0 0,-8 1 0 15,0 0 1200-15,8-1 144 0,-8 0 16 0,2 0 16 16,6 0-352-16,-8 2-80 0,8-2-16 0,-8 0 0 16,8 0-192-16,-6 1-32 0,6-1-16 0,0 0 0 15,0 0-208-15,0 0-32 0,-8 1-16 0,8-1 0 16,0 0-176-16,0 0-16 0,0 0-16 0,0 0 0 15,0 0 0-15,0 0 0 0,11 3 0 0,0 0 0 16,0 0-80-16,2-1-16 0,1-2 0 0,1-1 0 16,-1 0 32-16,1-1 0 0,2 0 0 0,1 0 0 15,1 0-32-15,1 0-128 0,0-2 192 0,1 3-64 0,1 0-128 0,0 1 0 16,0 0 0-16,1 0 0 0,0 0 0 0,-1 1 0 16,0-1 0-16,0 1 0 0,0-1 0 0,-2 0 0 31,-3 0 0-31,-1 0 128 0,-3 0-128 0,-2 0 0 0,-1 0 0 0,-1 0 128 0,-9 0-128 0,0 0 128 31,0 0-128-31,0 0 128 0,7 1-128 0,-7-1 192 16,0 0-192-16,0 0 192 0,0 0-192 0,0 0 128 0,0 0-128 0,0 0 128 15,0 0-128-15,-9 5 0 0,-1-2 0 0,0 0 0 16,0 0 0-16,0-2 0 0,-2 0 0 0,0 0 0 16,-1 0 0-16,-2-1 0 0,0 0 0 0,-1 0 0 15,0-1 0-15,1 0 0 0,-1-1 0 0,2 1 0 16,1-1 0-16,-1 1 0 0,1 0 0 0,1 1 0 15,1-1 0-15,1-1 0 0,0 1 0 0,3 0 0 16,0 0 0-16,7 1 0 0,0 0 0 0,-9-1 0 16,9 1 176-16,0 0 0 0,0 0 0 0,0 0 0 15,0 0-16-15,0 0 0 0,0 0 0 0,0 0 0 16,0 0-160-16,0 0 0 0,10 0 0 0,0 1 0 16,0 0 0-16,1 1 0 0,1-1 0 0,1 1 0 0,0 2 0 0,1-2 0 15,-1 0 0-15,1 0 0 0,2 0 0 0,-2 1 0 16,-1 0 0-16,-1-1 0 0,-1-1 0 0,-2 0 0 15,-9-1 0-15,9 2 128 0,-9-2-128 0,0 0 0 16,0 0 0-16,0 0 0 0,0 0-192 0,0 0-64 16,0 0 0-16,0 0-16 15,-8 6-464-15,-1-1-96 0,-2 0 0 0,0 0-8240 0</inkml:trace>
  <inkml:trace contextRef="#ctx0" brushRef="#br0" timeOffset="105487.93">17070 15102 5519 0,'0'0'496'0,"0"0"-496"0,0 0 0 0,-5-3 0 0,5 3 1472 0,-6-5 192 16,0 1 32-16,6 4 16 0,0 0-1008 0,0 0-208 15,0 0-48-15,0 0 0 0,-6-3-240 0,6 3-48 16,0 0-16-16,0 0 0 0,0 0 96 0,0 0 16 16,0 0 0-16,7-1 0 0,-7 1 192 0,0 0 32 15,10-2 16-15,-1 1 0 0,-9 1-112 0,11-1 0 16,0 2-16-16,-1 0 0 0,0-1-240 0,0 2-128 15,1 0 128-15,4-1-128 0,3 0 224 0,0-1-32 16,0 0 0-16,4 0 0 0,4-1 0 0,3 1 0 0,1 0 0 16,5 0 0-16,2 0 0 0,2-1 0 0,-2 0 0 0,-2-3 0 15,-3 1-64-15,0 1-128 0,0-1 176 0,-1 0-176 16,-3 1 176-16,1 1-176 0,0 1 160 0,-2 0-160 16,-2 1 144-16,0 1-144 0,-2 1 128 0,-1-1-128 15,-2-1 128-15,-3 1-128 0,-3 0 128 0,0 3-128 16,-2-3 160-16,-2 0-160 0,-3 0 192 0,-7-2-192 15,7 5 128-15,-7-5-128 0,0 0 0 16,0 0 0 0,0 0-464-16,-2 7-208 0,-5 0-32 0</inkml:trace>
  <inkml:trace contextRef="#ctx0" brushRef="#br0" timeOffset="105866.15">17077 15274 21135 0,'0'0'928'0,"0"0"208"0,0 0-912 0,0 0-224 16,7-5 0-16,2 2 0 0,2 1 0 0,2 1-160 0,1 0 32 0,4-1 0 15,3 0 128-15,2 0 0 16,2-1 0-16,4 1 0 0,2-1 128 0,3 1-128 0,2 0 128 0,1 0-128 15,1 1 128-15,-1 0-128 0,-2-1 128 0,-1 0-128 16,-2 0 144-16,1 0-144 0,-1 0 192 16,0-2-192-16,0 1 256 0,-1 0-48 0,-1 1-16 0,-1-1 0 15,-1 1 0-15,-3 1-16 0,-2 0 0 16,-3 1 0-16,-4-1 128 0,-1 1 16 0,-3 1 16 0,-2-1 0 16,-10 0 48-16,0 0 0 0,0 0 0 0,0 0 0 15,0 0 96-15,0 0 32 0,0 0 0 0,0 0 0 16,-8-4-208-16,1 0-48 0,-1 2 0 0,-1 1 0 31,-2 1-640-31,0 1-128 0,0 1-16 0,1 0-11504 0</inkml:trace>
  <inkml:trace contextRef="#ctx0" brushRef="#br0" timeOffset="168121.42">11807 12492 911 0,'0'0'0'0,"0"0"0"16,0 0 0-16,-6-2 0 0,6 2 1152 0,-8-2 128 16,0 1 48-16,8 1 0 0,-9-1-1072 0,2 1-256 15,7 0 0-15,-7 0 0 0,-3-1 288 0,1 0 0 0,0 0 0 0,-1-1 0 16,-1-2 176-16,1 2 48 0,0 0 0 0,0 2 0 16,0 1-256-16,1 1-64 0,-3 1 0 0,2 0 0 15,-1 0-192-15,-1 2 128 0,-2-1-128 0,-2 1 0 16,1 1 0-16,2 1 0 0,-3-2 0 0,2 3 0 15,1-1 0-15,0 2 0 0,0 0 0 0,-1 0 0 16,2 0 0-16,0-1 0 0,0 1 0 0,2 1 0 16,-2-1 0-16,1 0 0 0,0 0 144 0,0-1-144 15,1 2 224-15,0 0-32 0,0 0-16 0,0 1 0 16,2 0-176-16,-1 0 160 0,0 0-160 0,1 0 160 16,1 1-160-16,0 0 0 0,2 0 0 0,-1 2 128 15,-2-2-128-15,1 1 0 0,-1 1 0 0,0 2 0 0,-1-1 0 16,2 1 128-16,0 2-128 0,-1 0 128 0,0 1 0 0,0 1-128 15,0 1 192-15,1 0-64 0,0-1-128 0,0 1 128 16,1 1-128-16,0-1 128 0,1-2 0 0,1 0 0 16,2-1 0-16,0-1 0 0,1 1-128 0,0 0 0 15,1 0 0-15,1 0 0 0,0-2 0 0,1 0 0 16,0-3 0-16,2 3-176 0,-2 2 304 0,0 0 64 0,0-2 16 0,1 1 0 16,-1 0-16-16,1 1-16 0,0 1 0 0,1 0 0 15,-1 2-176-15,2 0 0 0,2-1 0 0,-1 1 128 16,0-1-128-16,2-2 0 0,1 0 0 0,-1 0 128 15,1-1 64-15,2 1 16 0,0-2 0 0,0 0 0 32,-1-1 208-32,1-1 32 0,1-2 16 0,-1-1 0 0,2 0-16 0,1-1 0 15,-1 0 0-15,1-1 0 0,-1 0-80 0,1 1-32 0,-1 0 0 0,2 0 0 16,-3-2-144-16,1 1-16 0,0 0-16 0,0-1 0 16,0-2-160-16,0 0 128 15,-1-1-128-15,1 0 128 0,2-2 0 0,0-2 0 0,-1-1 0 0,2 0 0 0,-1 0 256 16,2-2 32-16,-2-3 16 0,1 1 0 0,-1-1-128 0,1-1-32 15,2-1 0-15,-1 0 0 16,-1-3 32-16,1 0 0 0,0-1 0 0,3-1 0 0,-1 0-96 0,2 0-16 16,-2 0 0-16,2-1 0 0,0 1 0 0,-2-1-16 15,-2-2 0-15,0 0 0 0,-2 1-48 0,0 0-128 16,-3 1 192-16,-1-1-64 0,-1 0 16 0,0-1 0 16,-2-3 0-16,0 1 0 0,0-2 112 0,-2-1 0 15,1-2 16-15,0 0 0 0,-1 0-32 0,0 0-16 0,-2-1 0 16,2 1 0-16,0-1-224 0,-1 0 128 15,0 0-128-15,-1 1 0 16,1 0 0-16,-2 0 0 0,0 0 0 0,1 1 0 16,-1 0 128-16,0 0-128 0,1-1 0 0,-2 1 0 15,0 1 0-15,-1 0 0 0,0 1 0 0,-1-2 0 16,0-1 144-16,-1 1-144 0,-1 1 128 0,-2 0-128 16,-2-1 144-16,-1 2-144 0,1-1 160 0,-1 0-160 15,0 1 144-15,-2-1-144 0,-1 1 128 0,0-1-128 0,-1 1 0 16,-1 2 0-16,-1 0 128 0,-1 2-128 0,2 0 0 0,0 2 0 15,0 1 0-15,-1 0 128 0,0 0-128 0,0 1 160 16,-2 1-160-16,1 0 160 0,1 1-160 0,0 2 0 16,-2-1 0-16,2 0 0 0,-2 2 0 15,1 0 0-15,1 1 0 0,0-1 0 0,1 2 0 0,-1-1 0 16,1 0 0-16,-3 0 0 0,0 1 0 0,0 0 0 16,0-1 0-16,2 2 0 0,-3 1 0 0,1 1 0 15,0-1 0-15,-1 2 0 0,0 0-144 0,2 3 144 16,-3-1 0-16,2 0 0 0,-1 1-128 0,1 2 128 0,0 1 0 15,-1 1 0-15,1-2 0 0,-2 4-128 0,1 2 128 0,0 0 0 16,1 0 0-16,0 0 0 0,-1-2-128 0,2 2 128 16,0 0 0-16,0 0 0 0,1 1 0 0,1 0 0 15,1 0 0-15,1 2 0 0,0-1-128 0,-1 2 128 16,-1 2 0-16,1-1 0 0,-2 2-128 0,2-1 128 16,1 2 0-16,0 3 0 0,-1-1 0 0,1 0 0 15,1-1 0-15,-2 1 0 0,0-2 0 0,2 2 0 16,-1 0 0-16,1 1-128 0,0-1 128 0,1 1 0 15,1 1 0-15,0-1-128 0,3-2 128 0,-1 1 0 16,2 0 0-16,1 0 0 0,1 0 0 0,-2-1 0 16,2 1-128-16,1-1 128 0,0 0 0 0,-1 1 0 15,0 1 0-15,0 0 0 0,0-1 0 0,1 0 0 0,0-3 0 0,2 2 0 16,0 0 0-16,2 0 0 0,1-2-128 0,0 3 128 16,0 0 0-16,2-2 0 0,0-1 0 0,1-1 0 15,1 2 0-15,1-3 0 0,1 1 0 0,-2-1-128 16,2 0 128-16,1-2 0 15,1-2 0-15,1 0 0 0,-1-1 0 0,3 0 0 0,-1 0 0 0,1 0 0 16,-1 0 0-16,1-1 0 0,2-1 0 0,1 0 0 16,-1-2 0-16,1 1 0 0,1 0 176 0,1-3-176 0,1 1 192 0,1-2-192 15,-1-2 192-15,1 1-64 0,1-4 0 0,0-1-128 16,0 1 208-16,-1-2-64 0,0-1-16 0,-1-2 0 16,-2 0 0-16,-2-1-128 0,2 0 192 0,0 1-64 15,-1-2 16-15,-1 0 0 0,1 1 0 0,1-2 0 16,1 0-16-16,0 0-128 0,-1 0 192 0,1 0-64 15,1-2-128-15,-1-2 192 0,-2 0-192 0,1 0 192 16,0-1-192-16,0-2 128 0,0 1-128 0,-1-2 128 16,-3-1 96-16,1-2 16 0,-1-2 0 0,1 0 0 15,-2 0-112-15,0-2-128 0,-2-3 176 0,-1 2-176 16,-2 0 240-16,-1-1-64 0,-1 1-16 0,0 1 0 0,0 0-160 0,-3-2 128 16,-2-1-128-16,-1 2 128 0,-1-1-128 0,-1 2 128 15,0 1-128-15,-1 1 128 0,-1 0 0 0,-1 0 0 16,0 0 0-16,1 0 0 0,-5 0-128 0,3-1 0 15,-1 0 0-15,1 1 128 0,-3 1-128 0,1 0 0 16,-3-1 0-16,1 1 128 0,2 1-128 0,0 2 0 16,-1-1 0-16,0 1 0 15,3 0 0-15,-2 0 128 0,-1 0-128 0,2 3 0 0,-4 1 0 0,1-1 0 0,1 2 0 0,-2 1 0 16,0 0 0-16,0 0 0 0,2 1 0 0,-2 0 0 16,0-1 0-16,-1 1 0 0,0 1 0 0,-1 1 0 15,-1 0 0-15,0 1 0 0,0 0 128 0,-1 0-128 16,-2 0 0-16,1 3 0 0,-1 1 0 0,-1-1 0 15,0 2 0-15,0 0 0 0,1-1 0 0,0 2 0 16,-1 0 0-16,1 1 0 0,-2 1 0 0,2 1 0 16,1 1 0-16,-1 0 0 0,-1 0 0 0,0 2 0 15,2 0 0-15,-1 2 0 0,-1-1 0 0,1 2-176 16,0-1 176-16,-1 2 0 0,0 0 0 0,-1-1-128 16,0 0 128-16,0 1 0 15,1-1 0-15,0 0-128 0,2 0 128 0,1-2 0 0,-2 1 0 0,2 0 0 0,0 1 0 0,0-1 0 31,2 0 0-31,0-1 0 0,0 2 0 0,1 0 0 0,0-2 0 0,0 2 0 0,1 0 0 0,-1 1 0 32,-1 1 0-32,-1 1 0 0,0 1 0 0,1 2 0 0,0 1 0 0,-1 2 0 0,-2-1 0 0,-1 2 0 15,1-1-144-15,1 1 144 0,1-1 0 0,0 2 0 16,1-1 0-16,0 1 0 0,0-2 0 0,1 3 0 16,-1-2 0-16,1 0 0 15,1 2 0-15,1 0 0 16,1-2 0-16,0 3 0 0,1 1 0 0,1 1 0 0,2-1 0 15,1 1 0-15,1 0-336 0,3 1 48 0,1 0 16 16,4 1-9456-16,1 0-1872 16</inkml:trace>
  <inkml:trace contextRef="#ctx0" brushRef="#br0" timeOffset="169442.74">16874 14082 6447 0,'0'0'272'0,"-8"-3"80"0,0 0-352 0,2-1 0 0,-4 1 0 0,1 1 0 0,0 0 1184 0,2 1 160 31,-2 0 48-31,1 2 0 0,0 0-624 0,1 1-128 0,7-2-32 0,-8 2 0 0,-1 1-160 0,0 2-16 15,2-2-16-15,7-3 0 0,-7 5-48 0,7-5-16 32,-6 3 0-32,6-3 0 0,0 0 32 0,0 0 16 0,0 0 0 0,0 0 0 15,0 0-48-15,6 6-16 0,3-1 0 0,0-2 0 0,4 0-64 0,5 0-16 16,4-1 0-16,4-1 0 0,4 0 0 0,5-1 0 16,3-1 0-16,4-1 0 0,2-3-16 0,2 0-16 0,1-2 0 0,-1 1 0 15,0 0-96-15,0 2-128 0,0-1 176 0,-1 2-176 16,-2 1 128-16,-1 0-128 0,-2-2 0 0,-5 2 0 15,-5 0 128-15,-3 0-128 0,-4 0 0 0,-1-1 0 16,0 1 128-16,-4 1-128 0,-5 0 0 0,-1 1 0 16,-1 0 144-16,-2 1-16 0,-9-1-128 0,0 0 192 15,0 0-192-15,0 0-256 0,0 0 48 0,0 0 16 32,0 0-384-32,-3 11-64 0,-5-2 0 0,-3 1-5504 0,-2 1-1104 0</inkml:trace>
  <inkml:trace contextRef="#ctx0" brushRef="#br0" timeOffset="169871.44">17015 14265 5519 0,'-19'1'496'0,"7"-1"-496"16,-4 0 0-16,0 0 0 15,-2 1 704-15,3 0 32 0,0-2 16 0,1 0 0 0,3-1-144 0,1 0-32 16,2-1 0-16,0 1 0 0,2 0 288 0,6 2 48 31,-6-3 16-31,6 3 0 0,0 0 32 0,-6-6 16 16,6 6 0-16,-3-5 0 0,3 5-208 0,0 0-64 0,1-8 0 15,-1 8 0-15,0 0-208 0,7-5-48 0,-7 5-16 0,9-3 0 16,-1 2-176-16,2 1-16 0,0 2-16 0,2 1 0 16,3 0-224-16,2 0 144 0,4 2-144 0,2-1 128 15,1-1 0-15,4 0-128 0,4-1 192 0,0 0-64 16,0-1 32-16,1 0 0 0,0-1 0 0,2-1 0 15,1-1-16-15,4 0 0 0,0-1 0 0,1 1 0 16,-1 0-144-16,-1-2 0 0,-2-3 0 0,-1-1 128 16,-3 0-128-16,-1 1 128 0,-1-1-128 0,-4 1 128 15,-5 0 16-15,-2 0 0 0,-1 1 0 0,-3 0 0 16,-2 2 32-16,-2-1 0 0,-3 2 0 0,-2-1 0 0,-7 4 144 0,0 0 16 16,0 0 16-16,0 0 0 0,0 0-80 0,0 0-16 15,0 0 0-15,0 0 0 0,0 0-112 0,-8-1-16 16,0 1-128-16,0 2 192 0,-1 1-192 0,0 2-128 15,-1 0 128-15,0 2-208 16,-1 1-544-16,1 1-96 0,-1 0-32 0,1 1-6736 16,1 1-1344-16</inkml:trace>
  <inkml:trace contextRef="#ctx0" brushRef="#br0" timeOffset="170080.31">17704 14288 3679 0,'0'0'160'0,"0"0"32"0,-1-9-192 0,1 9 0 0,0 0 0 0,0 0 0 16,0 0 2800-16,0 0 512 0,0 0 96 0,0 0 32 15,0 0-2480-15,0 0-512 0,0 0-80 0,0 0-32 16,0 0-144-16,0 0-16 0,0 0-16 0,5 9 0 16,-5-9-160-16,0 0 0 0,0 0 0 0,-1 9 0 15,1-9-464-15,0 0-128 0,0 0-32 0,0 0-6688 16</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46:03.665"/>
    </inkml:context>
    <inkml:brush xml:id="br0">
      <inkml:brushProperty name="width" value="0.05292" units="cm"/>
      <inkml:brushProperty name="height" value="0.05292" units="cm"/>
      <inkml:brushProperty name="color" value="#FF0000"/>
    </inkml:brush>
  </inkml:definitions>
  <inkml:trace contextRef="#ctx0" brushRef="#br0">11427 677 3679 0,'0'0'320'0,"0"0"-320"15,1-7 0-15,0 1 0 0,0 1 1936 0,1-1 320 16,-2-1 64-16,1 0 16 0,1 1-464 0,1-2-80 15,-1-1-32-15,0 0 0 0,1 0-384 0,1 3-80 16,-1-1-16-16,0 0 0 0,2-1-192 0,-1 0-64 16,-1 0 0-16,3 1 0 0,-2 0-160 0,2-2-32 15,-1 2-16-15,1 0 0 0,-1 3-128 0,0 0-32 16,-5 4 0-16,4-3 0 0,-4 3-208 0,0 0-64 16,0 0 0-16,6 1 0 0,-6-1-32 0,4 5-16 0,-1 1 0 0,-1 2 0 15,1 3-48-15,-2 3-16 16,0 4 0-16,1 3 0 0,-2 3-64 0,2 2-16 0,0 3 0 0,3 8 0 15,-3 1-192-15,1-3 128 0,0-2-128 0,0-1 0 16,1-3 0-16,0 0 0 0,-1-3 0 0,1 0 0 16,1-3 160-16,-1-2-160 0,0-3 160 0,2-1-160 15,-2-3 288-15,1-2-32 0,-1-2-16 0,1-2 0 0,-2-1 16 0,0-3 0 16,-3-4 0-16,0 0 0 0,7-1 96 0,-1-4 32 16,2 0 0-16,0-6 0 0,-1-4 16 0,3-5 16 15,1-6 0-15,3-3 0 0,0-4-240 0,1-4-48 16,1-1-128-16,0-3 192 0,2 2-192 0,-2-2 128 15,0 0-128-15,-3 10 0 0,1-2 256 0,-1 4-64 16,-1 2 0-16,-1 4 0 0,-1 3-16 0,-1 3-16 16,-1 3 0-16,1-2 0 0,-3 4-160 0,0 3 128 15,-2 2-128-15,-1 2 128 0,-3 5-128 0,0 0 0 16,0 0 0-16,0 0-176 0,0 0-32 0,0 0-16 16,0 0 0-16,2 7 0 15,-1-1-272-15,0 1-48 0,-1 2-16 0,0 1 0 16,1 1-1744-16,0 0-336 0,1 0-80 0</inkml:trace>
  <inkml:trace contextRef="#ctx0" brushRef="#br0" timeOffset="219.88">12249 640 37775 0,'0'0'1664'0,"0"0"368"0,0 0-1632 16,0 0-400-16,0 0 0 0,4-4 0 0,0-1-144 0,2 2-112 0,0 1-32 0,3 0 0 0,2-2 288 0,2 2-128 15,3-1 128-15,1 0 0 32,3-1-768-32,3 1-64 0,-1-1 0 0</inkml:trace>
  <inkml:trace contextRef="#ctx0" brushRef="#br0" timeOffset="376.65">12194 913 39615 0,'0'0'3520'15,"0"0"-2816"-15,0 0-560 0,0 0-144 0,0 0 0 0,0 0 0 16,0 0 0-16,0 0 0 0,0 0 256 0,7-3 32 16,3-1 0-16,2 1 0 0,2 0-64 0,3 1-16 15,2 1 0-15,0-2 0 0,2 0-208 0,2 0-192 16,4-1 48-16,-1 1 0 15,2-3-2080-15,-1-1-400 0,0 0-96 0</inkml:trace>
  <inkml:trace contextRef="#ctx0" brushRef="#br0" timeOffset="1055.55">13315 541 1839 0,'-5'-9'160'0,"5"9"-160"0,-1-4 0 0,1 4 0 0,-4-5 4816 0,2 1 944 0,2 4 176 0,0 0 32 0,0 0-3712 0,0 0-736 15,0 0-160-15,0 0-16 0,0 0-32 0,2 8 0 16,1 2 0-16,-1 2 0 0,0 3-512 0,0 3-96 16,0 1-32-16,1 2 0 0,-1 3-176 0,0 8-48 15,1 0 0-15,1-3 0 0,-1 0-192 0,0-3-32 16,1 0-16-16,-1-3 0 0,1-2-208 0,1-4 176 16,-1 0-176-16,0-5 160 0,2-2 256 0,-1-3 48 15,2-2 16-15,1-3 0 0,1-2 224 0,-1-2 64 0,3-5 0 0,1-4 0 16,1-5-256-16,0-4-64 0,1-4 0 0,1-7 0 15,0-5-192-15,-3 3-32 0,0-5-16 0,1-3 0 16,0 2-208-16,-1 1 128 0,2 4-128 0,-2 4 0 16,-1 2 0-16,2-2 0 0,-2 6 0 15,0 4 0 1,-1 5-1472-16,-1 2-224 0,-1 2-48 0</inkml:trace>
  <inkml:trace contextRef="#ctx0" brushRef="#br0" timeOffset="1636.74">11259 333 25919 0,'0'0'1152'0,"0"0"224"0,0 0-1104 16,0 0-272-16,0 0 0 0,0 0 0 0,0 0 1008 15,0 0 144-15,0 0 16 0,-1 6 16 0,2-1-144 0,4 1-16 0,1-3-16 0,4 2 0 16,2 0-352-16,4-2-64 16,0-2-16-16,4 1 0 0,1-2-304 0,3-2-64 15,0-2-16-15,2 0 0 16,0-1-192-16,1 0 0 0,-1-1 0 0,-2 0 0 15,-1-3-1920-15,-1 0-256 0,0-1-64 0</inkml:trace>
  <inkml:trace contextRef="#ctx0" brushRef="#br0" timeOffset="2709.98">13620 1054 10127 0,'0'0'896'0,"0"0"-704"0,-4 0-192 0,-1 0 0 0,1 0 2736 0,-1 1 512 16,0 1 96-16,-3 0 32 0,2 3-1520 0,0 1-288 31,-3 1-64-31,3 2-16 0,-1 0-320 0,2 0-64 0,1 2-16 0,1 0 0 0,2 0-656 0,2-2-144 16,2-1-32-16,0 0 0 0,0-2-64 0,2 1 0 16,3-2-16-16,1 1 0 0,2-2 256 0,3 0 48 0,-2-2 16 0,3-2 0 15,-1-1-128-15,0-3-32 16,0 0 0-16,0-3 0 0,-2-1 0 0,0-3 0 0,-1-4 0 0,-1 0 0 15,-4-2 128-15,0 0 32 0,-2-2 0 16,-2 0 0-16,-4 2-176 0,-2 1-48 0,-3 2 0 0,-2 2 0 31,-2 1 160-31,0 2 16 0,-2 3 16 0,-1 1 0 0,-1 3-464 16,0 2 128-16,-1 1-128 0,1 2 0 16,2 3-512-16,0 0-128 15,-1 1-48-15</inkml:trace>
  <inkml:trace contextRef="#ctx0" brushRef="#br0" timeOffset="3103.11">13312 325 25791 0,'-15'-14'2304'0,"9"10"-1856"0,1 1-448 0,0-1 0 0,1 1 560 0,1 0 16 0,-2-1 0 0,5 4 0 15,-2-4 560-15,2 4 112 0,0 0 32 0,0 0 0 16,5-4-320-16,3 0-48 15,2 1-16-15,2 1 0 0,1 0-288 0,3-1-64 0,0 0-16 0,2 1 0 16,1 0-272-16,0-2-48 0,1 0-16 0,1 1 0 16,1-1-192-16,0 1 128 0,-1-1-128 0,0 0 0 15,-1 1 0-15,-2 1 128 0,-1-1-128 0,-4 0 0 16,-2 1 0-16,-2 1 0 0,-3 0 0 0,-6 1 0 0,0 0-224 16,0 0-96-16,0 0 0 0,0 0-16 31,-5 2-1392-31,-1 2-256 0,-1-1-64 0</inkml:trace>
  <inkml:trace contextRef="#ctx0" brushRef="#br0" timeOffset="3606.37">14322 503 29487 0,'0'0'2624'0,"-3"-4"-2112"15,0 0-512-15,3 4 0 0,-2-5 816 0,2 5 48 16,0 0 16-16,0 0 0 0,0 0 464 0,0 0 112 15,0 0 16-15,-2 7 0 0,0 3-544 0,2 2-96 16,-2 1-32-16,-2 3 0 0,2 1-368 0,-1 2-80 0,-1 0-16 0,1 2 0 16,0 3-176-16,-2 5-32 0,3-1-128 0,-1-1 192 15,0-2-192-15,0-2 0 16,1-1 0-16,1-1 0 16,-1-4-464-16,1 0-144 0,0-3-32 0,1-2 0 15,-1-2-2896-15,1-2-592 0</inkml:trace>
  <inkml:trace contextRef="#ctx0" brushRef="#br0" timeOffset="3748.04">14017 779 38351 0,'0'0'1696'0,"0"0"352"0,0 0-1632 0,0 0-416 0,-1-6 0 0,1 6 0 0,6-4 256 0,1 1-48 16,5-2 0-16,2 3 0 0,5 0 0 0,4 1 0 16,4-1 0-16,3 0 0 0,4 2-208 0,0 0 0 15,1-3 0-15,-1-1 0 16,-1-2-2288-16,-1 0-544 0</inkml:trace>
  <inkml:trace contextRef="#ctx0" brushRef="#br0" timeOffset="4426.05">15571 428 10127 0,'0'0'896'0,"3"-4"-704"0,0-1-192 0,0 0 0 0,1-2 2896 0,-2 0 560 15,0-1 96-15,-1-1 32 0,-1 0-2176 0,-1-1-416 16,0-2-96-16,-1 0 0 0,-1 0 224 0,1 0 48 16,-1 0 16-16,-3-5 0 15,1 4-224-15,-2 1-64 0,0 1 0 0,-1 2 0 0,0 0-144 0,-1 3-48 16,1-1 0-16,-1 3 0 0,0 0-288 0,4 3-64 16,-4 0-16-16,0 2 0 0,0 1-144 0,0 3-16 15,1 0-16-15,-1 3 0 0,0 2-160 0,-2 3 0 16,1 4 0-16,1 1 128 0,3 2-128 0,-2 1 0 0,2 0 0 0,3 0 0 15,0 0 0-15,2 0 0 0,0 3 0 16,3-2 0-16,2 4 0 0,1 3 0 0,0 2 0 0,2 2 0 16,0 1 0-16,2 1 128 0,0 0-128 0,4 11 0 15,-1-1 0-15,-1-3 0 0,0-2 128 0,0-2-128 16,-1 1 0-16,-1-3 0 0,-2-2 0 0,-2-2 128 16,0-3-128-16,-2-4 160 0,-2-3-160 0,-2-1 160 0,-2-2-16 0,-1-3 0 15,-1-2 0-15,-2 0 0 0,-3-2 48 0,-1-2 16 16,-2-2 0-16,-1-1 0 0,-2 0-16 0,1-2 0 15,0 0 0-15,-1-2 0 0,1 0-192 0,3-2 0 16,0 0 128-16,1 0-128 16,0-1-512-16,2 0-160 0,9 0-32 0,-6 0 0 15,6 0-2656-15,0 0-544 0</inkml:trace>
  <inkml:trace contextRef="#ctx0" brushRef="#br0" timeOffset="4724.6">15424 1459 29887 0,'-14'10'1328'0,"8"-4"272"0,0 4-1280 15,0 0-320-15,0 0 0 0,-1 1 0 0,1 1 832 0,2 0 128 0,2-1 0 0,-1 0 16 16,1 0-192-16,4 0-32 0,2-1-16 0,1 0 0 16,0-2-240-16,1-2-48 15,4 1-16-15,2-2 0 16,2-1-176-16,0-3-48 0,1-2 0 0,1-2 0 0,-1 0-80 0,1-2 0 0,-1-4-128 0,-1-2 192 0,-1-2-32 0,-2-2-16 15,-3 1 0-15,-2-1 0 16,-5-1 48-16,-2 2 16 0,-4 1 0 0,-1 2 0 0,-3 1 432 16,-2 2 64-16,-2 3 32 0,-3 2 0 0,-1 3-272 0,-1 3-48 15,0 1-16-15,2 3 0 0,-1 0-400 0,2 2 0 16,0 1 0 0,1 1-176-1,2 0-1184-15,2 0-240 0,4 0-64 0,1-1-10320 16,2-1-2080-16</inkml:trace>
  <inkml:trace contextRef="#ctx0" brushRef="#br0" timeOffset="5434.17">15750 253 27071 0,'-3'-12'1200'0,"5"6"240"0,-1 1-1152 0,1-1-288 15,1 1 0-15,2-1 0 0,-1 1 416 0,0 2 32 0,-4 3 0 0,6-1 0 16,-6 1 320-16,6 3 64 0,-1 2 0 0,-1 3 16 16,0 2-368-16,-1 2-80 0,-1 3-16 0,-2 0 0 15,0 2-144-15,0 3-48 0,-1 1 0 0,-1 0 0 16,-3-1-192-16,2 0 128 0,0-2-128 0,-3 2 0 15,3-2 128-15,0-5-128 0,-1-1 0 0,3-2 144 16,0-5-144-16,1-5 160 0,0 0-160 0,0 0 160 16,0 0 32-16,0 0 0 0,3-4 0 0,3-4 0 15,-2 2-16-15,3-5 0 0,0-3 0 0,-1-4 0 16,3-3-176-16,-1-2 160 16,-1 0-160-16,1 0 160 0,-1-4-160 0,-1 3 0 0,-2 3 0 0,-2 5 0 15,-1 2 384-15,-1 6 0 0,-1 3 0 0,-1 3 0 0,-2 3 176 0,2 3 16 16,-2 4 16-16,-1 4 0 0,1 0-448 0,1 4-144 15,1 0 0-15,0 1 0 0,1 0 0 0,1 0 0 16,1-2 0-16,3 0 0 0,-1-3 0 0,2-1 0 16,3-1 0-16,1-2 0 0,2 0-288 0,2-4-64 15,2 0-16-15,2-2 0 16,2-2-2336-16,0-2-480 0</inkml:trace>
  <inkml:trace contextRef="#ctx0" brushRef="#br0" timeOffset="6144.34">16395 607 16575 0,'-2'-11'1472'0,"2"7"-1168"16,0-2-304-16,0 1 0 0,0-1 2480 0,0 1 432 0,0 0 96 0,0 5 0 16,0 0-1392-16,0 0-272 0,0 0-64 0,0 0-16 15,-3 6-368-15,2 3-80 16,0 3-16-16,0 2 0 0,-1 3-384 0,1 1-80 15,0 3-16-15,2 3 0 0,-1 6-128 0,0 0-16 0,0 0-16 0,0-2 0 16,0 0-160-16,0-2 160 0,0-2-160 0,1-1 160 16,-1-1-160-16,0-2 0 0,0-2 144 0,0-3-144 0,-1-2 144 15,0-2-144-15,0-2 192 0,0-2-192 0,1-7 240 0,0 0-64 16,0 0-16-16,0 0 0 0,0 0 112 0,-2-8 32 16,0-4 0-16,1-3 0 0,1-4-160 0,1-3-16 15,0-3-128-15,1-4 192 0,1-2-192 0,2-2 0 16,0-1 0-16,0 2 0 0,0-1 0 0,2 2 0 15,0 2 0-15,0 8 0 0,0 0 0 0,1 2-128 16,2 3 128-16,1 1 0 0,-1 2-128 0,2 3 128 0,1 3-192 0,3-1 192 16,-3 2-144-16,-1 4 144 15,-1 1 0-15,0 2-144 0,-4 2 144 0,-1 2 0 16,-1 0 0-16,-2 2 0 0,0 2 0 0,-2 1 0 16,-2 1 0-16,-2 1 0 0,-1 1 0 0,-4 1 0 0,-3 2-144 15,-7 3 144-15,-1 0-128 0,-1-1 128 16,0-4-160-16,1 0 160 0,1 0-256 0,0-3 64 15,1-2 0-15,3 0 0 16,2-2-304-16,3-1-48 0,2-1-16 0</inkml:trace>
  <inkml:trace contextRef="#ctx0" brushRef="#br0" timeOffset="6557.35">16847 529 34095 0,'0'0'3024'15,"0"0"-2416"-15,0 0-480 0,0 0-128 0,9 1 192 0,-1 1 32 16,-8-2 0-16,5 5 0 0,0 1 0 0,-2 2 0 16,-1 2 0-16,-1 1 0 0,-1 3 32 0,-1 2 0 31,-1-1 0-31,-2 7 0 0,-3 0-256 0,2 0 176 16,-2 0-176-16,0-1 160 0,1 0-160 0,1-3 0 15,2-3-192-15,0-2 192 0,1-3-192 0,1-2 192 16,1-2-160-16,0-6 160 0,0 0-208 0,5 3 48 0,2-3 16 0,0-5 0 15,3-1-64-15,2-5-16 0,2-4 0 0,1-2 0 16,1-4 32-16,3-3 16 0,1-3 0 16,-5 5 0-16,1-1-96 0,-2 0-32 0,-2 1 0 0,-1 2 0 15,-1 4 304-15,-2 1 0 0,-3 3 128 0,0 0-128 16,-4 3 592-16,-2 4 32 0,1 5 0 0,0 0 0 16,-6 2-16-16,1 4 0 0,-3 1 0 0,1 3 0 15,0 3-368-15,-1 3-80 0,0 0-16 0,1 3 0 16,1 0-144-16,-1-1 128 0,3 2-128 0,2 4 128 0,0-2-128 15,2-1 0-15,1 0 0 0,2-3 0 0,3-3 0 0,1-1 0 16,2-1 0-16,2-2 0 0,0-4-176 0,2 0-64 16,2-2-16-16,0-1 0 15,0-4-1568-15,2-4-320 0,0 0-64 0</inkml:trace>
  <inkml:trace contextRef="#ctx0" brushRef="#br0" timeOffset="6776.91">17323 436 32255 0,'-15'-7'1424'0,"11"5"304"0,4 2-1392 0,0 0-336 0,-4-2 0 0,4 2 0 16,0 0 352-16,0 0 0 0,0 0 0 0,4 4 0 16,3 0 112-16,0 4 32 0,3 2 0 0,1 2 0 15,2 2 192-15,-4 1 32 16,1 3 16-16,-1 3 0 0,-1 1-336 0,-1 3-64 16,0-1-16-16,-4 1 0 0,-1 1-128 0,-4 9-16 0,-3-4-16 0,-3 0 0 15,-1-1-160-15,-4-1 0 0,0-2 144 0,-3-2-144 16,0 0-192-16,-2-3-96 0,0-4-32 0,-2 0 0 15,1-1-352 1,-1-2-80-16,-1-5-16 0,0-3 0 0,1-1-1840 16,-2-2-368-16</inkml:trace>
  <inkml:trace contextRef="#ctx0" brushRef="#br0" timeOffset="7004.82">16792 406 29487 0,'-9'-6'1296'0,"9"6"288"0,-8-2-1264 0,2 1-320 15,2 0 0-15,-3 1 0 0,0 1 144 0,-1 1-16 16,-1 2-128-16,-1 2 192 0,-1 4 624 0,0 3 112 16,0 3 32-16,0 2 0 0,2 6-384 0,4-1-64 15,-1 3 0-15,2 5-16 0,1 1-144 0,2 1-32 0,-2 1 0 0,3-1 0 16,2 1-320-16,1 6 144 0,1-4-144 0,3-2 0 16,1-3 0-16,4-2 0 0,0 0 0 0,3-4 0 15,2-2-144-15,2-2-144 16,5-2-32-16,2-5-10288 0,3-3-2064 15</inkml:trace>
  <inkml:trace contextRef="#ctx0" brushRef="#br0" timeOffset="7174.42">17653 716 32255 0,'0'0'2864'0,"0"0"-2288"16,-4-4-576-16,4 4 0 0,0 0 1024 0,0 0 112 15,-6-1 16-15,-1 0 0 16,2 2-496-16,5-1-80 0,-6 1-32 0,6-1 0 0,-5 4-288 0,1 1-48 15,1 0-16-15,2 1 0 16,1-1-1136-16,1 2-224 0,2 0-48 0</inkml:trace>
  <inkml:trace contextRef="#ctx0" brushRef="#br0" timeOffset="7565.22">18186 540 24879 0,'-14'-8'1088'0,"7"6"256"16,0 0-1088-16,-2 0-256 0,-2-1 0 0,-1 0 0 0,-3 2 1472 0,0 2 224 16,-2 0 48-16,1 3 16 0,-2 0-256 0,5 2-48 15,0 1-16-15,1 3 0 0,-4 2-672 0,2 2-144 16,0 0-32-16,0 1 0 0,0 2-432 0,0 4-160 0,3-2 0 0,3 0 144 16,4-2-144-16,2-1 0 15,3 2 0-15,2-3 0 0,3-2 0 0,2 1 0 16,2-5 0-16,4-1 0 0,1-2-176 0,1-2 176 0,2-4-128 0,1-2 128 15,2-4 0-15,0-4-160 0,-2-4 160 0,1-3 0 16,3-4-224-16,-1-4 64 0,1-2 16 0,-3 3 0 16,1-4-80-16,-1 1-16 0,-1-1 0 0,-4 3 0 0,-2 2 240 0,-3 1 0 15,-2 2 0-15,-3-3 0 0,-3 2 464 0,-3 3 96 16,-1 5 16-16,-2 1 0 0,-1 1 128 0,0 3 16 16,-2 3 16-16,0 1 0 0,-1 0-304 0,0 3-64 15,0 3-16-15,2 2 0 0,-1 0-352 0,1 3 128 16,0 0-128-16,0 3 0 0,1 1 0 0,2 1 0 31,0 4 0-31,0 1 0 0,1 3 0 0,2-1-160 0,0 1 160 0,1 2 0 0,1 1-128 0,2-1 128 16,0 0 0-16,2-1 0 15,0 0-576-15,3 4-16 0,1-1 0 0,1-3 0 16,1-2-1904-16,3-3-384 0,4 0-80 0</inkml:trace>
  <inkml:trace contextRef="#ctx0" brushRef="#br0" timeOffset="7992.28">18446 502 27647 0,'-6'-14'1216'0,"3"9"256"0,1-2-1168 0,1 1-304 0,2 0 0 0,1 1 0 15,1-1 1424-15,3 3 240 0,0-1 32 0,2 0 16 16,1 2-1168-16,2 1-224 0,1 1-64 0,1 2 0 16,1 3-48-16,2 1-16 0,-1 2 0 0,1 2 0 15,-2 2 64-15,-4 0 16 0,-1 3 0 0,-2 3 0 16,-1 1-16-16,-3 0 0 0,-1 1 0 0,-2 2 0 15,-3 1-96-15,-2 6-32 0,-3 0 0 0,1-4 0 32,4-3-128-32,-1-3-192 0,-1-3 32 0,2-3 16 0,1-3 144 0,1-2 0 15,1-2-144-15,0-6 144 0,0 0-208 0,3-4 16 16,3-3 16-16,3-4 0 0,2-3 176 0,1-5-192 0,4-3 192 0,1-4-192 16,3-4-112-16,-2 5-16 15,3-5-16-15,-4 3 0 0,0 0 16 0,-3 4 16 16,-3 2 0-16,-2 4 0 0,-3 3 864 0,0-3 160 0,-4 4 48 0,-1 4 0 15,-2 4 128-15,1 5 16 16,-4-4 16-16,-2 5 0 0,0 4-368 0,-1 1-80 16,2 2-16-16,-2 4 0 0,1 2-336 0,3 1-128 0,0 1 0 0,1 2 0 15,2 2 0-15,2-1 0 0,2 1 0 0,3-1 0 16,2-1 0-16,4 1 0 0,2-1 0 16,2-4 0-16,1-2 144 0,1-3-144 0,1-2 128 0,0-4-128 31,0-3-800-31,0-2-240 0,4-5-48 0</inkml:trace>
  <inkml:trace contextRef="#ctx0" brushRef="#br0" timeOffset="13421.84">11669 5489 17439 0,'0'0'768'0,"0"0"176"0,-5-2-752 0,0 0-192 0,5 2 0 0,-5-1 0 0,5 1 352 0,0 0 32 15,0 0 16-15,0 0 0 0,0 0 176 0,0 0 48 16,0 0 0-16,0 0 0 0,6 2-208 0,3 0-32 16,3 0-16-16,3 0 0 0,4 1 96 0,3-2 32 15,3 0 0-15,6-1 0 0,1 0-48 0,4-1-16 31,5 1 0-31,0-1 0 0,-2-2-144 0,0 1-32 0,-2-1 0 0,-1 0 0 0,0-2-128 0,-3 2-128 16,-2 0 192-16,-1 0-192 16,-1 1-400-16,-5-1-192 0,-3-2-48 15,-5 2 0-15,-2 1-816 0,-6 1-160 0,-8 1-48 0</inkml:trace>
  <inkml:trace contextRef="#ctx0" brushRef="#br0" timeOffset="13704.46">11671 5641 22799 0,'-25'3'1008'0,"11"0"208"0,-2 2-960 0,-2-1-256 0,1 1 0 0,1 0 0 16,1 0 896-16,2-1 144 16,2 1 32-16,3 0 0 0,4-1-304 0,4-4-48 0,2 7-16 15,5-1 0-15,7 1-320 0,4-1-64 0,4-3 0 0,6 0-16 0,4-1-112 0,5-1-32 16,5-1 0-16,5 0 0 0,6 0-32 0,4-2 0 16,3-3 0-16,1-2 0 0,-1-1 160 0,1 0 32 15,3-1 0-15,0 0 0 0,0 0-64 16,-5 0-16-1,-5 0 0-15,-6 0 0 0,-5 0-96 0,-5 1-16 0,-6 1 0 0,-5 0 0 0,-5 3 48 0,-4 0 0 16,-5 1 0-16,-3 1 0 0,-5-2 48 0,-5 4 16 16,0 0 0-1,0 0 0-15,0 0-240 0,0 0 176 0,0 0-176 0,-6 3 160 16,-3-2-528-16,0 2-96 0,1-1-32 0,2 2 0 16,0-1-1408-16,2 0-272 0,4-3-64 0</inkml:trace>
  <inkml:trace contextRef="#ctx0" brushRef="#br0" timeOffset="14760.59">16343 5447 911 0,'0'0'0'0,"0"0"0"0,0 0 0 0,-5-2 0 0,0 1 0 0,0-1 0 15,1 0 1408-15,1-1 192 0,-1 2 32 0,1-1 16 16,0 0-1344-16,-2-1-304 0,1-1 0 0,-1 1 0 16,0 0 272-16,-2 0 80 0,2 0 16 0,-2 1 0 0,1 1 720 15,6 1 160-15,-8-1 32 0,1 1 0 0,1 0 128 0,-2 0 16 16,0 0 16-16,3 1 0 0,-1 0-160 0,1 0-48 16,2-1 0-16,3 0 0 0,0 0-208 0,0 0-32 15,0 0-16-15,0 0 0 0,0 0-80 0,6 1-32 16,5 0 0-16,6-1 0 0,2-1-176 0,7-1-48 15,5 0 0-15,6-2 0 0,7 1-256 0,4-1-48 16,5-1-16-16,2 0 0 0,2-2-192 0,3 2-128 16,1 1 160-16,4 1-160 0,1 0 144 0,-2 0-144 15,-5-2 128-15,-1 1-128 0,-3-1 128 0,-3 2-128 16,-2-1 128-16,-4-1-128 0,-3 3 128 0,-6 1-128 16,-6 0 128-16,-5 0-128 0,-6 1-144 0,-5 0-112 15,-4-1-32-15,-6 1 0 16,-5 0-224-16,0 0-32 0,-5 3-16 0,-5 0 0 15,-4 1-224-15,-5-1-48 0,-3 1-16 0,-3 2 0 16,-3-1-896-16,-2 2-176 0,0-1-48 0</inkml:trace>
  <inkml:trace contextRef="#ctx0" brushRef="#br0" timeOffset="15091.85">16299 5507 23375 0,'-17'-7'1024'0,"10"5"240"0,0 0-1008 15,0-1-256-15,2 2 0 0,5 1 0 0,-6-1 640 0,6 1 64 16,0 0 32-16,0 0 0 0,0 0 48 0,0 0 16 16,9 0 0-16,3 0 0 0,3 0-384 0,5 0-80 15,7 0-16-15,3 0 0 0,7 0-64 0,6-1-32 16,5-1 0-16,3 0 0 0,0 1-224 0,2-2 128 15,1 0-128-15,2 0 0 0,2 2 0 0,1-1 0 16,-3-2 0-16,-1 2 0 0,-6 0 128 0,-2 0-128 16,-6-2 0-16,-2 2 0 15,-3 0-384-15,-4-1-192 0,-6-1-16 0,-2 2-16 16,-5 1-304-16,-3 0-64 0,-4 0-16 0,-2 1 0 16,-4 0 32-16,-6 0 0 0,0 0 0 0,0 0-6000 0,0 0-1184 0</inkml:trace>
  <inkml:trace contextRef="#ctx0" brushRef="#br0" timeOffset="15264.6">17484 5481 25791 0,'0'0'2304'0,"-3"-3"-1856"0,-2 1-448 0,5 2 0 0,0 0 400 0,-5-2-16 15,1 1 0-15,4 1 0 0,0 0-384 16,-6 0 0-16,0 0 128 0,1 0-128 15,-1 1-480-15,6-1-128 0,-6 2-32 16</inkml:trace>
  <inkml:trace contextRef="#ctx0" brushRef="#br0" timeOffset="19733.05">11628 8247 6447 0,'0'0'576'0,"-7"0"-576"16,1-1 0-16,0 0 0 0,6 1 1744 0,0 0 240 15,-5-3 64-15,0 1 0 0,5 2-208 0,0 0-48 16,-4-3 0-16,4 3 0 0,0 0-704 0,0 0-128 16,0 0-48-16,0 0 0 0,7-3-256 0,0 0-48 15,1 1-16-15,3 0 0 0,0 0-256 0,3 0-48 16,2-2-16-16,2 1 0 0,3-1-96 0,3-1-32 15,2 1 0-15,2-1 0 0,2 1-144 0,2-2 0 16,0 2 0-16,2 0 0 0,1-1 128 0,-1 1-128 16,-2-1 128-16,-2 1-128 0,-3 1 192 0,-1-1-32 15,-3 1-16-15,-2 1 0 0,-4 0 16 0,-1 1 0 0,-1 0 0 0,-4-1 0 16,-1 1-32-16,-2 1-128 0,-8 0 192 0,0 0-64 16,0 0-288-16,0 0-64 0,0 0-16 0,0 0 0 31,0 0-880-31,-4 7-176 0,-1-2-48 0</inkml:trace>
  <inkml:trace contextRef="#ctx0" brushRef="#br0" timeOffset="20049.02">11629 8388 6447 0,'-13'-7'272'0,"6"5"80"0,-2 1-352 0,1-2 0 0,-1 0 0 0,1 1 0 0,2-1 3904 0,0 2 704 16,6 1 128-16,0 0 48 0,0 0-3072 0,0 0-624 15,6-3-112-15,3 1-16 0,6 0-368 0,1 0-64 16,3-2-16-16,2 1 0 0,5 0-208 0,4 0-48 16,1-1-16-16,3 2 0 0,1-1 0 0,4 1 0 15,0-1 0-15,1 1 0 0,-2-2 80 0,-1 0 32 16,-3 1 0-16,-4 0 0 0,0-2 192 0,-6 2 32 16,1 0 16-16,-2 0 0 0,-2 0-48 0,-3 0-16 0,0 1 0 0,-5 0 0 15,-1-1-144-15,-1 2-48 0,-3 0 0 16,0 1 0-16,-8 0-128 0,0 0-16 0,0 0-16 0,0 0 0 15,0 0-176-15,0 0 192 0,0 0-192 0,0 0 192 32,0 0-608-32,0 0-112 0,0 0-32 0,0 0-10400 0,0 0-2096 0</inkml:trace>
  <inkml:trace contextRef="#ctx0" brushRef="#br0" timeOffset="23865.86">11467 11163 12607 0,'0'0'560'0,"0"0"112"0,0 0-544 0,-4-1-128 15,0-1 0-15,4 2 0 0,0 0 1312 0,0 0 224 0,-4-5 64 0,4 5 0 16,0 0-512-16,0 0-112 31,1-5-16-31,-1 5 0 0,5-6-112 0,1 2-16 0,3-1-16 0,2 2 0 0,2 0-240 0,3 1-32 16,0-2-16-16,4 1 0 15,0 0-208-15,1 1-32 0,1-2-16 0,1 1 0 16,1 0-112-16,0 0-32 0,0 1 0 0,2 1 0 16,0 1-128-16,2 0 0 0,-2 0 0 0,2 1 0 15,-1 0 0-15,-1 0 128 0,0 1-128 0,-2-1 0 0,-1 0 128 0,-1-1-128 16,-4 0 128-16,-2 0-128 0,-2 0 128 0,-3 1-128 16,-1-1 0-16,-3 1 128 15,-7-1-736 1,0 0-160-16,0 0-16 0,0 0-16 0,0 0-1760 0,-4 7-336 0</inkml:trace>
  <inkml:trace contextRef="#ctx0" brushRef="#br0" timeOffset="24085.65">11497 11266 10127 0,'-24'1'896'0,"14"1"-704"16,-3 0-192-16,1 0 0 0,0 1 1760 0,1 1 320 0,0-1 64 0,1 0 16 15,2 0-912-15,1 1-176 16,2-2-48-16,5-2 0 0,0 0 176 0,0 0 16 15,0 0 16-15,0 0 0 0,6 2-432 0,5 0-96 16,3-1 0-16,3-1-16 0,5 0-304 0,4-2-48 16,3-1-16-16,2-1 0 0,0-2-64 0,-1 1-32 15,0-1 0-15,2 1 0 0,0-1-224 0,0 1 128 0,0-2-128 16,-1 0 0-16,0 0 160 0,-2 0-160 0,1 0 160 0,-1 1-160 31,-1 0-1296-31,-4 1-368 0,-2 0-64 0</inkml:trace>
  <inkml:trace contextRef="#ctx0" brushRef="#br0" timeOffset="49616.42">16112 8154 4607 0,'0'0'400'0,"0"0"-400"0,0 0 0 0,0 0 0 15,-2-5 1248-15,1 0 160 0,1 5 48 0,0 0 0 16,1-6-144-16,-1 6-32 0,0-6 0 0,0 6 0 16,0 0-192-16,2-5-32 0,-2 5-16 0,4-5 0 0,3 2-288 0,1 2-64 15,3 1-16-15,3 0 0 0,0 1-368 16,2 0-80-16,4 0-16 0,2 2 0 15,3-1-208-15,3 0 0 0,3-1 128 0,3-1-128 16,4 0 0-16,4 0 0 0,2 0 0 0,0-1 0 0,0-1 0 0,-2 0 0 16,0-2 0-16,0 1 0 0,-2-1 0 0,0-2 144 15,-2 1-144-15,-1 0 128 0,-3 2-128 0,-2 0 0 16,-4 0 0-16,-4 2 128 0,-3-1-128 0,-3 2 128 16,-4 0-128-16,-2 1 128 0,-6 0-384 0,-6-1-64 15,0 0-32-15,0 0 0 16,-10 6-608-16,-4-1-112 0</inkml:trace>
  <inkml:trace contextRef="#ctx0" brushRef="#br0" timeOffset="49964.39">16273 8207 12895 0,'-4'-3'1152'0,"-2"0"-928"15,2-2-224-15,-3 1 0 0,2-1 1264 0,-1 3 208 0,1-1 32 0,0 0 16 16,5 3-608-16,0 0-112 15,0 0-32-15,0 0 0 0,0 0-208 0,0 0-48 0,0 0-16 0,9 1 0 16,4 1 16-16,4 0 0 0,3-1 0 0,5 1 0 0,4 1 64 0,4-1 32 16,4-1 0-16,5 0 0 0,2 1-224 15,1-2-32-15,-1 0-16 0,0-1 0 16,0 0 32-16,0 0 0 0,0 0 0 0,0 0 0 0,0 0-16 0,0-2 0 16,-1 0 0-16,-2-1 0 0,-4-1 0 0,-2 1 0 15,-1-1 0-15,-3 2 0 0,-3-1 16 16,-4-1 0-16,-2 1 0 0,-2 0 0 0,-4-1 64 0,-3 2 16 15,-3-2 0-15,-2 1 0 0,-4 0 128 0,0-1 16 16,-4 5 16-16,0-5 0 0,-3-1-128 0,0 1-32 16,-1-1 0-16,-2 2 0 0,0 1-320 0,0-1-128 15,-1 2 0-15,2 1 144 16,-1 1-992-16,1 1-208 0,-1 1-32 0,6-2-16 16,-5 5-2336-16,1 0-464 0</inkml:trace>
  <inkml:trace contextRef="#ctx0" brushRef="#br0" timeOffset="63880.07">17785 6783 11055 0,'0'0'480'0,"0"0"112"0,0 0-464 0,0 0-128 16,0 0 0-16,0 0 0 0,0 0 592 0,0 0 112 31,0 0 0-31,0 0 16 0,-5-3-64 0,5 3-16 16,0 0 0-16,0 0 0 0,0 0-64 0,0 0 0 15,-4-1-16-15,4 1 0 0,0 0 80 0,0 0 32 0,0 0 0 0,0 0 0 16,0 0-288-16,0 0-64 16,-5-2-16-16,5 2 0 0,0 0 144 0,0 0 48 0,-2-4 0 15,2 4 0-15,0 0 16 0,1-5 16 0,-1 5 0 0,3-5 0 16,-2-1 0-16,2 2 0 0,-3 4 0 0,3-4 0 15,2 0-272-15,-5 4-48 0,4-3-16 0,2 0 0 16,-6 3-192-16,5-4 144 0,-5 4-144 0,7-2 128 16,-1 1-128-16,2 0 0 0,0 0 144 0,0 0-144 15,2-1 128-15,0 0-128 0,1 1 128 0,1 0-128 0,0-1 192 0,2 0-16 16,0-1-16-16,0-1 0 0,1 1 48 0,-1 0 16 16,0-1 0-16,-1 0 0 0,-1 0 128 0,1-1 32 15,-2 2 0-15,-2 0 0 0,0-1-144 0,1 2-32 16,-3 0 0-16,-2 0 0 0,-5 2 32 0,0 0 0 15,6-1 0-15,-6 1 0 0,0 0 16 0,0 0 0 16,0 0 0-16,0 0 0 0,0 0-256 0,0 0 176 16,5 3-176-16,1 1 160 0,-1 2-160 0,0-1 0 15,-2 1 0-15,0 0 0 0,2 2 0 0,-2 1 0 16,0 0 0-16,-1 1 0 0,1-1 144 0,-1 1-144 16,-1-1 160-16,0 1-160 0,0 1 192 0,0 1-64 0,-1 1-128 0,0 1 192 15,0-2-192-15,0 1 128 0,-1-1-128 0,1 1 0 16,-1 1 0-16,1 3 128 15,1-1-128-15,-1 2 0 0,-1-1 0 0,1 0 0 16,0 1 128-16,0 2-128 0,0-1 0 0,0 2 0 0,1 1 0 0,0 1 0 16,-1 0 128-16,0 3-128 15,1-2 0-15,0 0 144 0,1 1-144 0,-1 1 128 0,0-2-128 0,0 0 128 16,0 3-128-16,-1-1 128 16,0 1-128-16,0 0 128 0,0-2-128 0,0 2 192 0,0 0-192 0,1 1 192 0,-1-1-192 0,0 1 0 15,-1-1 144-15,1 1-144 0,0-1 0 0,0 1 144 16,0-1-144-16,1 1 0 0,0 0 144 0,0 0-144 15,-1-1 0-15,0 1 144 0,0 0 0 0,0 1 0 16,0-1 0-16,0 2 0 0,-1 0-144 0,0 1 0 16,-1-2 0-16,0 1 128 0,-2 0-128 0,1-1 192 15,0 1-192-15,-2 0 192 0,2 1-192 0,-1-1 0 16,0 1 144-16,1 0-144 0,0 2 0 0,1 0 0 16,-1 0 0-16,1 0 128 0,0 0-128 0,0 1 0 15,1-2 0-15,0 0 128 0,1 0-128 0,0 0 0 16,1 0 0-16,0 0 0 0,1-1 0 0,0 2 0 15,0 0 0-15,4 16 0 0,0-5 0 0,1-3 0 0,-1-4 0 0,-2-12 0 16,0 2 0-16,2 0 0 16,-1 2 0-16,1 2 0 0,-1-1 0 0,2 2 144 0,0 0-144 15,-1 0 0-15,1 1 0 0,-1 1 0 0,0 1 0 0,0-1 0 16,1 1 0-16,-1-1 0 16,0 1 0-16,-1 1 0 0,0 1 0 0,-1-1 0 0,0-1 0 0,0 17 0 15,-1-5 128-15,1-3-128 0,-2-3 0 0,-1-2 0 16,0-1 0-16,0-1 0 0,-1 1 0 0,2 0 0 15,-2 1 128-15,0-2-128 0,0-3 0 0,-2 0 0 0,1 0 0 0,0 0 0 16,0-1 128-16,0 0-128 0,0-1 0 0,1 0 0 16,0 0 128-16,-1 0-128 0,-2-2 128 0,2-1-128 15,0 1 144-15,0 0-144 0,-1-2 144 0,1 3-144 16,-1-1 128-16,1-2-128 0,-1-1 0 0,1-3 128 16,0 0-128-16,0-1 0 0,1 0 144 0,0 1-144 15,-1-2 160-15,0-2-160 0,0 1 144 0,1-2-144 16,-1-4 128-16,0 1-128 0,0-3 144 0,-1 0-144 15,0 0 160-15,1-2-160 0,1-1 144 0,-2-1-144 16,0-1 128-16,0-2-128 0,2-6 128 0,-4 8-128 16,4-8 128-16,-4 6-128 0,4-6 176 0,-6 5-48 15,6-5-128-15,-7 3 192 0,-1 0-32 0,1-2-16 16,0-1 0-16,7 0 0 0,-8-1 16 0,-2 0 0 0,-2 1 0 0,0 0 0 16,0 0 32-16,-1 0 16 0,-2 1 0 0,1-1 0 15,0 1-208-15,-1-1 176 16,-1 0-176-16,-2 1 160 0,-3 0-160 0,-1-1 128 15,-3 0-128-15,-1 0 128 0,-2 1-128 0,-3-1 128 16,-2 0-128-16,1 0 128 0,-1 1 64 0,-1 1 0 0,2 1 0 0,1 0 0 16,0 0-48-16,1 0 0 0,1 1 0 0,1-1 0 15,-2 0-144-15,3 1 160 0,0-2-160 0,3 0 160 0,4 0-160 0,3-1 0 16,1 0 0-16,3 1 0 0,1-2 0 0,3 0 0 16,1 0-224-16,8 0 80 15,0 0-560-15,0 0-128 0,0 0 0 0,0 0-16 16,4-8-1776-16,3 2-368 0,3 1-64 0</inkml:trace>
  <inkml:trace contextRef="#ctx0" brushRef="#br0" timeOffset="64036.12">17800 11028 20271 0,'-12'-9'1792'0,"4"3"-1424"0,-2 1-368 0,2 0 0 16,-1 2 2240-16,1 1 368 0,1 1 80 0,7 1-14416 15</inkml:trace>
  <inkml:trace contextRef="#ctx0" brushRef="#br0" timeOffset="65505.16">18624 7281 10127 0,'-8'5'896'0,"4"-1"-704"16,-1 0-192-16,0 1 0 0,-1-1 2496 0,1 1 480 16,1-1 96-16,-1-1 0 0,2-1-1088 0,3-2-240 0,0 0-32 0,0 0-16 15,0 0-160-15,0 0-16 16,0 0-16-16,0 0 0 0,4-5-496 0,1-3-112 15,2-1 0-15,3-2-16 0,1-3-336 0,4-1-64 0,1-4-16 0,3-1 0 16,3-4-48-16,2-4-16 0,3-2 0 0,1-3 0 16,-1-4-128-16,0 1-16 0,-1 0-16 0,-4 2 0 15,-1-1-240-15,-2 2 128 0,-4 3-128 0,-3 2 0 0,-3 4 0 16,-3 4 0-16,-4 4-128 0,-3 4 128 16,-1 2-496-16,-4 4 16 15,-2 3 0-15,-2 4 0 16,-2 3-32-16,-2 4-16 0,-1 3 0 0,-2 3 0 0,1 4 336 0,1 2 64 15,2 1 128-15,2 1-208 0,5 0 0 0,1 0 0 0,4-1 0 0,2 1 0 0,4 0 48 0,-1-2 16 16,4 0 0-16,3-1 0 0,1-4 144 0,0 0 0 31,1-1 0-31,0-1-128 0,0-2 320 0,2 0 64 0,-1-1 0 0,1 0 16 0,1-1 112 0,-1 1 0 16,1-3 16-16,-1 0 0 0,-1-3-272 0,2 0-128 16,-2-2 128-16,0-2-128 0,0-1 0 0,-1-1-144 31,-2-2 0-31,0-1 0 0,0-2-1952 0,0-3-384 0,0 0-80 0,0-3-6688 0,0-3-1344 0</inkml:trace>
  <inkml:trace contextRef="#ctx0" brushRef="#br0" timeOffset="65741.97">19218 6987 9215 0,'0'0'400'0,"0"0"96"0,0 0-496 0,0 0 0 16,0 0 0-16,0 0 0 0,-3 7 3136 0,0 2 544 0,2 1 96 0,1 1 32 31,0 1-2128-31,3 2-416 0,0 1-96 0,1 2-16 0,1-3-128 0,1 0-48 16,1 1 0-16,2-2 0 0,1 0-384 15,1-2-80-15,1-1 0 0,1-2-16 16,1-2 80-16,0-1 0 0,1-4 16 0,-1-2 0 15,0-3 0-15,2-2 0 0,-1-3 0 0,-1-3 0 16,1-3 80-16,-2-5 16 0,-2-1 0 0,-1-2 0 16,-2-4-112-16,-3 0-32 0,-2-1 0 0,0 3 0 0,-3 2-224 0,-4 3-32 15,-3 3-16-15,-4 1 0 0,-2 3 224 0,0 4 32 16,-2 3 16-16,-1 3 0 0,-3 4-352 0,0 4-192 16,-2 1 192-16,1 4-192 0,2 1 0 0,-2 4-176 15,3 1 0-15,1 4 0 16,1 2-1216-16,3 1-240 0,2 0-48 0,5-1-10256 15,2-1-2048-15</inkml:trace>
  <inkml:trace contextRef="#ctx0" brushRef="#br0" timeOffset="65962.05">19769 6657 32255 0,'-12'-20'1424'0,"8"13"304"0,-2-1-1392 0,-1-1-336 0,0 0 0 0,-2 4 0 16,2 1 1984-16,1 1 336 0,-1 2 64 0,2 2 16 15,-3 2-1424-15,2 2-272 0,1 3-64 0,1 4-16 16,-1 3-480-16,2 4-144 0,0 2 0 0,0 3 0 16,1 4 0-16,0 1 0 0,0 2 0 0,1 2 0 15,0 0 0-15,-1 0 0 0,2 1 0 0,0-2 0 16,2-2-336-16,-1-2-128 0,1 1-32 0,1-4 0 31,2-2-2064-31,0-3-432 0,2-2-80 0</inkml:trace>
  <inkml:trace contextRef="#ctx0" brushRef="#br0" timeOffset="66420.67">19456 7016 29487 0,'-15'-10'2624'0,"10"6"-2112"15,-1-2-512-15,2 1 0 0,1 0 2112 0,3 5 304 0,1-6 64 0,2 0 16 16,1 2-2000-16,5 0-496 0,3 1 0 0,5 1 0 16,4 1 0-16,4 0 0 15,5 0 0-15,4-1-160 0,4 1 160 0,3-1-208 0,1-1 80 0,-2 0 128 31,0-2-1728-31,-1 0-208 0,-1-2-48 0,-1 0-16 16,0 0 304-16,-5-1 64 0,-4-1 16 0,-2 3 0 16,-6-1 112-16,-4 0 32 0,-6 2 0 0,-5-2 0 0,-3 2 2768 0,-5-1 560 0,-3 2 128 0,-3 1 0 15,-3-1 288-15,-4 3 48 0,-1 1 16 0,-2 1 0 16,-1 4-848-16,0 0-160 0,1 2-48 0,0 2 0 0,1 1-400 0,4-1-96 16,1 2-16-16,1 2 0 0,2-1-448 15,2 1-112-15,3 1-16 0,2 0 0 0,1 1-192 0,2-1 0 16,2-1 0-16,4-1 0 0,-1 0 0 15,4-2 0-15,1-1 0 16,4-2 0-16,2-2 0 0,-1-1 0 0,2-3 0 0,0-4 0 0,2-1 0 0,1-4 0 16,-2-2-192-16,0-3 192 0,1-2-240 0,-1-3 64 15,-1-2 16-15,-2 3 0 0,-1-1 160 0,-5 3-128 16,-2 3 128-16,-3 1-128 0,-1 2 128 0,-2 2 0 16,-2 3 160-16,1 4-160 0,-5 0 384 0,0 3-32 15,-3 3 0-15,1 1 0 0,0 3-224 0,0 2-128 16,-1 1 128-16,3 2-128 0,1 1 0 0,2 2 0 15,-1 0 0-15,3-1 0 0,3 0 0 0,0-2 0 16,1-2 0-16,3 1-128 0,1-2-160 0,5-1-32 16,1-3 0-16,2-1 0 15,4-4-2432-15,2-3-480 0,3-2-96 0</inkml:trace>
  <inkml:trace contextRef="#ctx0" brushRef="#br0" timeOffset="66624.02">20574 6598 34143 0,'-18'-18'1520'0,"11"12"304"0,0-1-1456 0,0-1-368 0,-1 0 0 0,1 1 0 16,1 4 1168-16,0-1 176 0,3 1 16 0,3 3 16 16,0 0-288-16,-5 1-64 0,-1 2-16 0,2 4 0 15,0 3-576-15,2 4-112 0,1 3-32 0,0 4 0 16,0 2-288-16,0 3 0 0,0 3 0 0,1 0 0 16,0 3 0-16,0 0 0 0,0-1 0 0,1 0 0 0,1 0 0 0,1-2-224 15,1 0 32-15,0 0 16 16,-1-2-1600-16,4-2-320 0,-1-2-64 0,2-3-14832 15</inkml:trace>
  <inkml:trace contextRef="#ctx0" brushRef="#br0" timeOffset="67195.17">20359 6928 34095 0,'0'0'3024'0,"-5"-5"-2416"0,5 5-480 0,-2-6-128 16,2-1 800-16,2 2 144 15,3 0 16-15,0 1 16 0,5 0-688 0,4-1-144 16,5 1-16-16,4-2-128 0,6 1 0 0,3-2 0 16,3-1 0-16,2 1 0 0,2-2 0 0,-3 1 0 0,-3 1 0 0,-2 1 0 15,-2 2-240-15,-3 0 0 0,-3 2 0 0,-4 1 0 16,-5 0 48-16,-3 2 0 16,-2 2 0-16,-4 1 0 0,-1 2 192 0,-3 3-144 0,-3 2 144 0,-2 1-128 15,-1 0 128-15,0 1 128 16,-1 2-128-16,-1 0 176 0,1 3 16 0,0-2 16 0,2 0 0 0,0-1 0 0,2-1-16 0,2 0-16 15,0-2 0-15,3-1 0 0,1-3 64 0,1 1 16 16,3-2 0-16,1-3 0 0,0 0-96 0,3-3-16 16,2-2 0-16,2-3 0 0,2-1-16 0,1-3-128 15,2-3 192-15,1-2-64 0,1-4 0 0,1-1-128 16,1-3 192-16,-3-1-64 16,-1 0-128-16,-1 1 128 0,-4 0-128 0,-1 4 128 0,-3 3 32 0,-3 2 0 0,-3 2 0 0,-1 2 0 15,-2 3 224-15,-3 5 64 16,0 0 0-16,0 0 0 0,0 0-176 0,-6 4-16 0,0 4-16 15,-1 2 0 1,1 1-240-16,0 1 0 16,2 0 0-16,0 1 0 0,2 1 0 0,2 0 0 15,1 1 0-15,3 0 0 0,1-2 0 0,1-1 0 0,0-2 0 16,3 0 0-16,1 1-128 0,2-4 128 0,1-2 0 16,2-3 0-16,0-2 0 0,0-2 0 0,2-3 0 0,-2-1 0 15,0-4 0-15,-1-2 128 0,0-3-128 0,-1-1 144 16,-1-3-16-16,-1 1-128 0,-2-2 192 0,-2 1-64 15,-3 1 16-15,-4 2 0 0,-3-1 0 0,-1 4 0 0,-3 1 144 0,0 3 32 16,0 3 0-16,-3 1 0 0,-1 2-320 0,-1 1 0 16,0 2 0-16,1 2 0 15,-2 1-320-15,2 3-128 0,2 2-32 0,0 0 0 16,1 4-2544-16,-1 2-512 0</inkml:trace>
  <inkml:trace contextRef="#ctx0" brushRef="#br0" timeOffset="67431.28">21418 6939 20271 0,'0'0'896'0,"0"0"192"0,8 3-880 0,-2-2-208 0,1 0 0 0,1-1 0 16,-1-1 3104-16,1 0 576 16,0-1 112-16,1 0 32 0,-1-3-1776 0,2 1-336 15,0 0-80-15,2-3-16 0,-1 0-704 0,2 0-144 16,0-1-16-16,-1-1-16 0,1-1-192 0,-3 1-32 16,0 2-16-16,-2 0 0 0,0 3-272 0,-1 0-48 15,-2 3-16-15,-5 1 0 0,0 0-160 0,6 6 0 16,-2 2 0-16,-1 0 0 0,0 3 0 0,0 1 0 0,-2 2 0 0,1-1 0 15,0 0-128-15,1-1 128 0,0-1 0 0,0 1 0 16,1-2-448-16,0-2 0 16,0-2-16-16,1-2 0 0,-5-4-1776 0,7-5-336 15,0-2-80-15</inkml:trace>
  <inkml:trace contextRef="#ctx0" brushRef="#br0" timeOffset="67558.03">21189 6322 40079 0,'-38'-15'1776'0,"22"10"368"0,0-1-1712 0,-2 2-432 16,0 0 0-16,1 0 0 0,6 2 0 0,1 2 0 16,2 1 0-16,3 1 0 0,5-2-176 0,0 0-64 15,0 9-16-15,3 1-11456 16,4 1-2288-16</inkml:trace>
  <inkml:trace contextRef="#ctx0" brushRef="#br0" timeOffset="68063.1">22514 6535 29887 0,'-11'6'1328'0,"5"-1"272"0,0 3-1280 0,-1 2-320 0,3 1 0 0,-3 3 0 0,-1 0 144 0,-1 3-16 15,2 0-128-15,0 2 192 0,2 0 272 0,1 0 48 16,2-1 16-16,2 1 0 0,1-1-64 0,3 0-16 16,2 0 0-16,1-2 0 0,3 0 112 0,2-3 16 15,2-2 0-15,1-2 0 0,3-4-128 0,0-1 0 16,0-4-16-16,2-4 0 0,1-2-96 0,0-3-16 15,-1-3 0-15,1-6 0 0,0-4 0 0,-1-2 0 16,0-4 0-16,0-2 0 0,-2-2-160 0,-2-1-32 0,-3-1-128 0,-3 2 192 31,-3 2-64-31,-4 4-128 0,-4 1 176 0,-4 3-176 0,-4 2 432 0,-3 1-32 16,-5 3 0-16,-3 2 0 0,-3 2-176 0,-2 3-32 0,-1 4-16 0,-3 3 0 16,-1 4-176-16,1 3 0 0,-2 5 0 0,2 1 0 15,3 1-192-15,4 1 192 0,5 2-192 0,5 0 192 16,4 1-144-16,6 0 144 0,6 3 0 0,3-2 0 15,5 1 0-15,4-2 0 0,2 1 0 0,3-3 0 16,2-1 0-16,3 0 192 0,0-4-48 0,2-1-16 16,-1-5-128-16,2-1 128 0,0-5-128 0,3-1 128 31,2-2-1696-31,1 0-352 0,-2-3-64 0</inkml:trace>
  <inkml:trace contextRef="#ctx0" brushRef="#br0" timeOffset="68880.28">18811 8241 27871 0,'0'0'1232'0,"0"0"256"0,0 0-1184 0,0 0-304 16,-4 2 0-16,-3 0 0 0,1-2 288 0,1-2 0 31,-2 0 0-31,1 0 0 0,-2-1 368 0,0-2 80 0,0 0 16 0,-2-2 0 0,-2-2 32 0,-3 1 16 16,1-2 0-16,-3 1 0 0,0 0 48 0,-2 3 16 15,0 0 0-15,2 2 0 0,-1 0-288 0,1 3-48 0,-2 2-16 0,1 4 0 16,1 0-208-16,1 4-48 15,0 2-16-15,2 1 0 0,-1 1-240 0,3 4 144 0,2-2-144 16,1 2 128-16,3-1-128 0,1 2 0 16,3-1 0-16,2 1 0 0,1 0 0 0,4-3 0 0,1-3 0 0,4-2 0 15,-1-2 0-15,2-4 0 0,1-3-144 0,4-3 144 0,3-3 0 0,-1-4 0 16,-2-3 0-16,4-5 144 0,1-4-144 0,0-3 192 16,0-5-192-16,0-4 192 0,0-4-64 0,-3-1-128 15,1-2 192-15,-2 1-64 0,-4 2-128 16,-2 3 160-16,-5 4-160 0,-1 4 160 0,-3 2 128 0,-1 7 32 15,-2 4 0-15,0 5 0 0,-2 4 96 0,3 4 32 32,-6 5 0-32,1 6 0 0,-1 4-320 0,2 3-128 0,-1 5 0 0,1 3 128 0,1 2-128 0,-1 3 0 15,1 3 0-15,2-1 0 0,0 1 0 0,2 0 0 16,0 1-144-16,2-5 144 16,2-1-464-16,1-3-48 0,3-3 0 0,2-3 0 31,1-3-1040-31,4-3-224 0,0-4-32 0,2-5-16 15,3-5-1056-15,0-4-224 0,-2-6-32 0,2-4-5616 16,-2-6-1104-16</inkml:trace>
  <inkml:trace contextRef="#ctx0" brushRef="#br0" timeOffset="69338.03">19013 8187 9215 0,'1'-11'400'0,"-1"11"96"0,-1-3-496 0,-1 0 0 15,-2 1 0-15,-1 2 0 0,5 0 4064 0,-5 2 720 16,-2 1 144-16,3 1 16 0,-1 2-3168 0,2 1-640 16,-1-1-128-16,2 0-32 0,2-6-192 0,0 0-32 15,0 0-16-15,0 6 0 0,0-6 16 0,0 0 0 0,0 0 0 0,0 0 0 16,0 0-224-16,6 0-32 0,2-1-16 0,0-2 0 15,-2-3-144-15,1 0-16 0,-1-2-16 0,0-2 0 16,-3 0-48-16,-1 0-16 0,1 0 0 0,-2 3 0 16,-1-1-48-16,-1 3 0 0,1 5 0 0,0 0 0 15,-6-3 128-15,-1 6 32 0,-1 2 0 0,-1 4 0 16,0 3-96-16,-1 2 0 0,0 2-16 0,1 0 0 16,3 2-240-16,0-1 0 0,2 2 0 0,3 0 0 15,1 1 0-15,2-3 0 0,1 0 0 0,3-3-160 0,2-2-128 0,3-1-32 16,1-3 0-16,2-3 0 15,1-1-1536-15,3-3-320 0,2-4-64 0,1-2-16 16,1-5-1216-16,2-3-240 0,0-4-64 0,1-2 0 16,1-5 1904-16,-2-1 368 0,-2-2 80 0,-2-3 16 0,-4-2 896 0,0 1 192 15,-3 0 48-15,-1 1 0 0,-4-1 2768 0,-3 1 544 16,-2 3 112-16,-3 1 32 0,-2 2 208 0,-1 2 32 0,-3 1 16 0,0 4 0 16,-1 2-1168-16,1 4-224 15,-2 3-64-15,1 1 0 0,2 1-848 0,-1 3-176 16,2 2-48-16,4 1 0 0,-5 6-480 0,1 3-112 15,1 5 0-15,1 2-16 0,2 4-304 0,0 4 160 16,-2 5-160-16,1 5 128 0,0 4-128 0,-1 4 0 0,0 2 0 0,0 3 0 16,-2 4 0-16,1 0 0 0,0-1 0 15,1 1 128-15,0-3-128 0,2 0 0 0,0-2 0 0,0-3 0 16,3-5 0-16,-1-2-304 0,-1-1 48 0,0-6 16 16,2-2-1280-16,0-4-256 15,0-3-48-15,-1-5-11360 0,-2-4-2256 0</inkml:trace>
  <inkml:trace contextRef="#ctx0" brushRef="#br0" timeOffset="69668.25">19089 8349 17503 0,'0'0'1552'0,"-2"-4"-1232"16,1-3-320-16,2 0 0 0,1 2 4032 0,5-1 768 16,3 0 128-16,3-1 48 0,5 0-4048 0,5-1-800 15,4 0-128-15,4-1 0 0,1-1 0 0,2-2 0 16,-2 0 0-16,0-2 0 0,0-4 0 0,-2 0 0 15,0-3 0-15,0-3 144 0,0-2-16 0,-2 0 0 16,-1-2 0-16,-3 2 0 0,-2 1 0 0,-6 2-128 16,-1 1 192-16,-3 2-64 0,-2 1 656 0,-4 4 128 0,-4 0 32 0,-1 3 0 15,-2 2 208-15,-2 3 64 0,-4 0 0 16,1 3 0-16,-2 1-480 0,-1 3-96 0,-1 3 0 0,1 1-16 16,0 5-368-16,-3 3-64 0,1 2 0 0,1 4-16 15,0 4-176-15,0 3 0 0,1 2 0 0,1 2 0 16,2 2 0-16,0 1 0 15,3-1 0-15,2-2 0 0,2 0 0 0,2 0 0 0,2-1 0 16,1 0 0 0,3-2-1152-16,2-1-144 0,1-1-48 0,3-4 0 0,1-2-2048 0,5-4-432 0</inkml:trace>
  <inkml:trace contextRef="#ctx0" brushRef="#br0" timeOffset="69967.52">19814 8254 33055 0,'-10'-6'1472'0,"10"6"288"0,-3-5-1408 0,3 5-352 15,0 0 0-15,1-5 0 16,1 1 208-16,3-2-16 0,0 2-16 0,3-2 0 0,3 1 80 0,-1-2 32 16,3-1 0-16,1-2 0 0,1 2-288 0,0-2 160 15,0 0-160-15,1-1 128 0,-1-2-128 0,1-1 160 16,-5 0-160-16,0 1 160 0,-2 0-160 0,-1 2 0 0,-3 1 144 0,-2 2-144 16,-2 2 256-16,-2 0-32 15,-2 2 0-15,-2 0 0 0,-3 2 480 0,1 2 112 16,-2 1 16-16,-2 3 0 0,-4 1-240 0,-1 3-32 15,0 2-16-15,0 1 0 0,2 1-192 0,1 1-32 16,1 1-16-16,0 2 0 0,3-1-128 0,2 2-32 0,4-1 0 0,-3 1 0 16,4-1-144-16,2-2 0 0,2 1 0 15,4-1 0-15,-1 0 0 0,4-1 0 16,2-2-128-16,3 0 128 16,4 0-1472-16,3-3-240 0,3-3-32 0,3-2-9808 0,2-2-1952 0</inkml:trace>
  <inkml:trace contextRef="#ctx0" brushRef="#br0" timeOffset="70740.03">20374 8030 32255 0,'-12'-8'1424'0,"6"5"304"0,-1-1-1392 0,-2-1-336 0,-1 1 0 0,-1 2 0 0,0 3 1552 0,-1 1 240 15,-1 1 64-15,0 3 0 16,-1 0-848-16,2 3-176 0,0 2-16 0,1 2-16 0,0 3-480 0,3 1-80 16,0 3-32-16,2 1 0 0,2 2-208 0,2-1 0 15,2-2 128-15,2 0-128 0,1 1 0 0,4-2 0 16,1-1 0-16,2-3 0 0,2 0 0 0,3-4 0 15,0-2 128-15,2-3-128 0,-1-3 0 0,3-4 144 16,3-3-144-16,-1-3 128 0,1-6-128 0,2-1 0 16,-2-4 0-16,3-3 0 0,1-4-144 0,0-5 144 15,0 0-192-15,0-3 192 0,-3 0-128 0,-1-2 128 16,-6 0 0-16,0 0 0 0,-4-1 0 0,-3 3 0 16,-3 4 192-16,-1 4-48 0,-2 4 368 0,-3 3 64 15,0 4 0-15,0 3 16 0,-4 2-16 0,0 2 0 0,0 2 0 0,-1 3 0 16,5 2-288-16,-6 3-64 0,-2 3-16 0,0 5 0 15,1 3-208-15,-1 5 0 16,-1 3 0-16,2 3 0 0,0 4 0 0,1 0 0 0,1 1-128 0,1 1 128 16,0 1 0-16,2-1 0 0,2-3 0 0,0 0 0 15,2-2 0-15,3-2 0 0,2-2 0 0,2-2 0 16,2-2-144-16,1-4 144 0,4-1 0 0,-2-4-144 31,2-2-256-31,2-5-48 0,1-3-16 0,1-4 0 0,-4 0 0 16,2-3 0-16,-1-3 0 0,1-2 0 0,-1-4 144 0,1 0 16 0,-1-3 16 0,-1-1 0 0,3-6 288 0,-3 2-160 15,-3 3 160-15,-2 5-128 0,-2 1 128 0,-2 5 0 16,-3 3 0-16,-2 2 128 0,-2 6 112 0,0 0 16 16,0 0 16-16,-4 3 0 0,-4 3-64 0,2 4-16 15,-1 2 0-15,1 1 0 0,0 1-192 0,-2 2 0 16,3 0 0-16,0 1 0 0,2 0 0 0,1 0 0 0,1-2 0 0,2 0 0 16,1-1 0-16,3-2 0 15,0-1 0-15,3-1 0 0,1-1 0 0,2-2 0 16,1-1 0-16,2-3 0 0,1-2 0 0,2-3-192 15,0-2 48-15,3-2 0 0,0-2 16 0,1-1 0 0,-1-5 0 0,1-2 0 16,0-3 128-16,-3-1 0 0,-1 1-144 0,-2-1 144 16,-2 0 0-16,-2 2 0 0,-1 3 0 15,-4 3 0-15,-1 2 0 0,0 2 0 16,-3 2 128-16,-2 6-128 0,0 0 192 0,0 0-32 0,0 0-16 0,0 0 0 16,-2 7-144-16,-2 2 0 0,1 1 0 0,1 1 0 15,1 2 0-15,2 0 0 0,-1-2 0 0,1 0 0 0,1 0 0 0,3-1 0 16,0-1 0-16,2-1 0 0,-1-2 0 0,3 0 0 15,2-3 0-15,1-2 0 0,2-2-128 0,0-2 128 16,-1-1 0-16,0-3 0 0,0-1 0 0,-1-2 0 16,0-2 0-16,-2-3 0 0,-1-3 176 0,-2 0-48 15,-2-1-128-15,-3 1 192 0,-2 1-192 0,-2 1 176 16,-2 3-176-16,-4 2 160 0,-2 2-160 0,-1 3 0 31,-2 2 0-31,-1 4-176 16,-3 3-496-16,0 2-96 0,-1 3-32 0,0 2 0 15,1 3-2272-15,-1 1-464 0</inkml:trace>
  <inkml:trace contextRef="#ctx0" brushRef="#br0" timeOffset="70993.52">21371 8150 22111 0,'14'0'1968'0,"-8"1"-1584"0,2 0-384 0,3 1 0 16,3 3 1808-16,0-3 288 0,0 0 48 0,2-1 16 15,-1-1-208-15,-2-1-32 0,-1-1-16 0,1 0 0 16,1 0-688-16,-2-2-128 0,-1 1-16 0,0 0-16 15,1-1-368-15,-3 0-80 0,-2-2-16 0,1 3 0 16,-1 1-192-16,-1 1-32 0,-6 1-16 0,7 0 0 16,-7 0-160-16,5 2-16 0,-5-2-16 0,6 6 0 15,-2 0-160-15,1 2 0 0,-1 1 144 0,-1 2-144 0,1-1 0 0,1-1 0 16,0 1 0-16,-1-1 0 0,0-1 0 0,2-2 0 16,-1 0 0-16,1-2 0 15,-2 0-256-15,-4-4-128 0,7-1-32 0,-2-2 0 16,0-1-2832-16,-1-4-560 0,-1-3-112 0</inkml:trace>
  <inkml:trace contextRef="#ctx0" brushRef="#br0" timeOffset="71229.07">21048 7712 35071 0,'-38'-5'1552'0,"23"4"320"0,-2-1-1488 0,-1 2-384 0,1 2 0 0,-1 0 0 31,2 1-464-31,0 1-176 0,1 3-16 0,2 1-16 15,2 1-288-15,0-1-64 0,2 0-16 0,2 1 0 16,1 0-336-16,0-2-64 0,1-1-16 0,-1-1 0 0,1-1 1056 0,-1-1 208 16,0 0 32-16,-1-1 16 0,0 0 976 0,2-1 208 0,5-1 48 0,-6-1 0 15,6 1 896-15,0 0 192 0,-4-5 48 0,4 5 0 16,0 0-944-16,3-5-176 0,4-1-32 0,4 1-16 16,5 0-752-16,4 1-160 0,3-1-16 0,5 0-128 31,4 2-1024-31,3-1-320 0,3 2-64 0</inkml:trace>
  <inkml:trace contextRef="#ctx0" brushRef="#br0" timeOffset="71882.09">22542 7779 29487 0,'0'0'1296'0,"0"0"288"0,1-6-1264 0,-1 6-320 0,0 0 0 0,0 0 0 15,0 0 688-15,0 0 80 0,0 0 0 0,0 0 16 16,0 0 96-16,0 6 16 0,0 4 0 0,-1 1 0 15,1 2-384-15,1 3-64 0,-1 1 0 0,0 2-16 0,3 1-144 0,-3 5-32 16,1 0 0-16,1-1 0 0,0-4-96 0,0 0-32 16,2-2 0-16,-1-3 0 15,2-2 96-15,1-2 16 0,0-1 0 0,1-2 0 0,1-2 144 0,1-3 48 16,0-2 0-16,2-2 0 0,0-2-112 0,2-3 0 16,0-3-16-16,3-2 0 0,-3-3-96 0,0 0-16 15,-1-5 0-15,1-2 0 0,0-1-48 0,0-2-16 16,-1-1 0-16,-1-2 0 0,-2 3-128 0,-1-4 0 15,-5 3 0-15,-1 3 128 0,-2 3-128 0,-2 5 128 16,-2 2-128-16,-2 3 128 0,0 3-128 0,-2 1 160 0,-1 3-160 0,-1 2 160 16,0 2-160-16,0 2 0 0,1 0 0 0,0 1 0 15,1 3 0-15,3-1 0 0,1 0 0 0,1 0-176 16,0 1 176-16,2-2 0 0,1-6 0 0,2 7-128 16,1 0 128-16,3-2 0 0,1-2-144 0,2 0 144 15,0-1-224-15,2-1 32 0,1-1 0 0,1 0 0 16,0-2-1552-16,1-1-304 15,0 1-64-15,0 0-14688 0</inkml:trace>
  <inkml:trace contextRef="#ctx0" brushRef="#br0" timeOffset="76783.39">5857 14666 4607 0,'-5'-13'400'0,"1"4"-400"16,1 0 0-16,0-1 0 0,-2 1 3008 0,2 1 512 15,1-2 96-15,0 1 32 0,0 2-2432 0,0-2-496 16,2 0-80-16,2 0-32 0,0-1-384 0,0 1-80 16,-1-2-16-16,1 1 0 0,0 1-128 0,3-1 0 0,-4-1 0 0,1 1 128 15,-1 1-128-15,-1 0 0 0,-1 2 0 0,-1-2 128 16,1 0-128-16,-4 0 160 15,1 2-160-15,-1-1 160 0,-3 0-160 0,0 2 128 0,-1 0-128 0,-1 1 128 16,-1 0-128-16,-1 1 0 0,-1-2 0 0,0 2 0 16,-4 0 0-16,0 0 0 0,-4 1 160 0,-1 1-160 15,-1-2 528-15,0 2 0 0,-3 1 0 0,2 0 0 16,0 0 0-16,1 1 0 0,1 0 0 0,0 1 0 16,1 1-192-16,1 0-32 0,0 1-16 0,2 0 0 15,-1 1-32-15,0 1-16 0,3-2 0 0,-3 1 0 0,2 2-64 16,0 1-16-16,-1 0 0 0,-1 2 0 15,-3 1 16-15,1 0 0 0,-2 1 0 0,0 0 0 16,1-1-176-16,-3 1 128 0,3 1-128 0,1 1 128 0,1 1-128 0,0 2 0 16,0 0 0-16,1 3 0 0,1-3 0 0,1 2 0 15,3 0 0-15,-3 0 0 0,1 2 0 0,0 1 0 16,2 2 0-16,1 0 0 0,0 0 0 0,-1 2 0 16,2 1 0-16,1 1 0 0,3 1 0 0,-5 2 0 15,1-3 0-15,2 4 0 0,2 1 0 0,0 0 0 16,0 1 0-16,2 0 0 0,0 1 0 0,2-1 0 15,0-1 0-15,3 2 0 0,1 0 0 0,3 0 0 0,0 0 0 0,3 1 0 16,0-1 0-16,3 1 0 16,0-2 0-16,0 1-176 0,2 0 176 0,-1-1 0 0,0-1 0 0,1-3 0 15,-1-1 0-15,1 0 0 0,1 1 0 0,1 0 0 16,1-2 0-16,-1 0 0 0,0-4 0 0,1 0 0 16,2 0 0-16,-1-1 144 0,3 0-144 0,0-1 0 15,3-1 256-15,-1-1-64 0,2 0-16 0,3-1 0 16,3-1 80-16,2 0 0 0,0-2 16 0,2 1 0 15,0-4-64-15,-1-1-16 0,-1-3 0 0,2 1 0 16,0-1-64-16,2-3-128 0,-1 0 176 0,3-2-176 16,0 0 192-16,3 0-192 0,-1-2 192 0,2-1-192 15,-2-1 144-15,-1-2-144 0,-3 1 0 0,-1-2 144 16,-1-3-144-16,0 0 160 0,-1-2-160 0,1 0 160 16,0-1 96-16,-1-1 32 0,-1-2 0 0,-1-1 0 0,0-2 48 0,1-1 16 31,1-2 0-31,-4-2 0 0,-3-2 32 0,-2 0 16 0,0 0 0 0,-2 0 0 0,-2-2 48 0,0 1 16 15,0-1 0-15,0-3 0 0,-1 0-32 0,0-1-16 16,-2 2 0-16,0-2 0 0,1-1-128 0,-2 1-32 16,-1-1 0-16,-1-1 0 0,-2-1-256 0,1 0 160 15,-1 0-160-15,0-2 128 0,-1-1-128 0,-1 0 0 16,-2-1 144-16,0 0-144 0,-3 2 128 0,-1-2-128 16,0 0 128-16,0-2-128 0,-2-1 0 0,-2 1 144 15,-1 2-144-15,-1-1 0 0,-1 0 320 0,-1 2-64 0,-2 0 0 0,0 2 0 16,0 0 0-16,-2 1 0 0,-1 0 0 0,-1 2 0 31,-3 2 16-31,1 1 0 0,-1 2 0 0,-2 1 0 0,-2 0-16 0,1 3 0 0,-2 2 0 0,0 3 0 16,-1 0-80-16,0 2-32 0,0 0 0 0,-3-1 0 15,-2 1-144-15,-1 2 160 0,0 0-160 0,-1 2 160 16,0-1-160-16,0 2 0 0,0 1 0 0,1 3 128 16,1 1-128-16,1 1 0 0,-1 1 0 0,1 1 0 15,0 0 0-15,-1 1 0 0,3 0 0 0,-1 2 0 16,0 1-128-16,0 2 128 0,-4-1-160 0,1 3 160 15,-2 1-448-15,-1 3 0 16,1 1 0-16,-3 3 0 16,-2 3-1344-16,-2 3-256 0,-1 3-48 0,-3 7-15040 0</inkml:trace>
  <inkml:trace contextRef="#ctx0" brushRef="#br0" timeOffset="82186.53">688 4985 6447 0,'0'0'272'0,"-1"-4"80"0,-2-3-352 0,1 1 0 16,-1-1 0-16,3 2 0 0,0 5 3440 0,-2-6 608 16,2 6 128-16,0 0 32 0,0-5-1904 0,0 5-384 15,0 0-80-15,0 0-16 0,0 0-368 0,0 0-80 16,0 0-16-16,2 7 0 0,-2 5-624 0,2 4-128 16,-1 2-32-16,1 4 0 0,1 3-128 0,0 2-16 15,1 1-16-15,-1 0 0 0,0 3-192 0,1 0-32 16,-1 0-16-16,-1-2 0 0,-1 0-176 0,0 0 0 15,0-4 144-15,1-1-144 0,-2-2 0 0,0-1 144 16,0-1-144-16,-2-4 0 0,0-1 0 0,1-3-176 16,0-2 0-16,0-4 0 15,1-6-1488-15,0 0-320 0,0 0-48 0,0 0-12352 0</inkml:trace>
  <inkml:trace contextRef="#ctx0" brushRef="#br0" timeOffset="82594.82">685 4825 11055 0,'-14'-12'976'0,"7"5"-784"0,-3-2-192 0,0 0 0 0,-1 1 2784 0,1-1 512 31,0 1 96-31,1 0 32 0,-4 3-2432 0,4 0-480 0,-4 1-112 0,2 3-16 0,2 2 768 0,0 3 160 16,0 3 32-16,0 4 0 0,-1 2-544 0,0 5-96 16,-1 2-32-16,-1 5 0 0,0 4-224 0,-1 4-64 15,-1 4 0-15,0 4 0 0,1 2-112 0,1 3-16 16,1 3-16-16,1 3 0 0,3 0-240 15,-1 0 0-15,0 0 0 0,4-1 0 0,3-4 0 0,1-2 128 16,1-3-128-16,3-2 0 0,3-3 288 0,2-3-32 0,0-2-16 0,5-3 0 16,1-2 144-16,5-3 16 15,1-3 16-15,3-4 0 0,3-4 96 0,5-2 32 16,2-5 0-16,1-4 0 0,-1-5-272 0,-1-5-48 16,1-7-16-16,0-3 0 0,0-6-16 0,0-5-16 15,0-8 0-15,-1-4 0 0,-2-7 64 0,-2-3 16 0,-2-7 0 0,-4-3 0 16,-6-4 64-16,-6-2 32 15,-5 0 0-15,-5 1 0 0,-5 1-80 0,-7 5-16 0,-4 5 0 0,-5 7 0 16,-4 5 480-16,-4 7 96 0,-2 5 0 0,-2 6 16 16,-2 4-464-16,-2 7-80 0,-2 4-32 0,-3 4 0 15,0 4-272-15,2 4-224 0,1 5 32 0,4 4 16 16,1 4-1184 0,3 4-240-16,3 3-64 0,-9 17-17408 0</inkml:trace>
  <inkml:trace contextRef="#ctx0" brushRef="#br0" timeOffset="83191.88">1579 4710 16575 0,'0'0'1472'0,"0"0"-1168"15,0 0-304-15,0 0 0 0,0 0 1936 0,0 0 336 16,-7-2 64-16,7 2 16 0,-3 8-752 0,1 2-128 16,1 2-48-16,1 5 0 15,0 6-384-15,0 2-80 0,1 1 0 0,0 3-16 0,0 0-496 0,-1 1-80 16,3 2-32-16,-2 1 0 0,0-1-160 0,2-1-48 15,2-4 0-15,-2 0 0 0,-1-2-128 0,1-2 0 0,2-2 0 0,-2-2 0 16,-1-1 0-16,0-2 128 0,1-4-128 16,0-1 0-1,-3-1-1472-15,0-10-384 0,0 0-80 0,0 0-11856 0</inkml:trace>
  <inkml:trace contextRef="#ctx0" brushRef="#br0" timeOffset="83365.1">1458 4844 33695 0,'-14'-22'1488'0,"10"14"304"0,-2-2-1424 0,3-1-368 0,0-2 0 0,1 0 0 16,2 0 320-16,3 1-16 15,2-1 0-15,5-4 0 0,1 3 304 0,2 1 64 16,3 2 16-16,2 1 0 0,3 1-432 0,0 0-96 16,1 2-16-16,-1 0 0 0,0 1-144 0,-3 1 0 15,-1 1 0-15,2 3 0 16,0 1-912-16,-8 1-64 0,-3 1-16 0,0 2-9568 15,1 3-1904-15</inkml:trace>
  <inkml:trace contextRef="#ctx0" brushRef="#br0" timeOffset="83543.48">1563 4920 30399 0,'-19'-2'2704'0,"10"1"-2160"16,9 1-544-16,-7-1 0 0,0 0 704 0,7 1 48 15,0 0 0-15,0 0 0 0,0 0 432 0,0 0 96 0,0 0 0 0,0 0 16 16,11-3-688-16,2 0-144 0,3 1-16 0,0 0-16 15,1-1-272-15,0-1-160 0,0 0 192 0,1 0-192 16,3-3 0-16,-7 3-224 0,0-4 16 0,2 1 0 16,2 1-2176-16,1-2-432 0,2-2-96 0</inkml:trace>
  <inkml:trace contextRef="#ctx0" brushRef="#br0" timeOffset="83743.85">2033 4533 33855 0,'0'0'1504'0,"0"0"304"0,0 0-1440 15,0 0-368-15,-5-4 0 0,5 4 0 0,0 0 912 0,0 0 112 16,0 0 32-16,-3 4 0 0,-2 3-80 0,4 3-16 16,0 3 0-16,1 3 0 0,1 3-416 0,0 2-96 15,1 0 0-15,0 2-16 0,2 1-288 0,-1 1-144 16,0 2 160-16,0 3-160 0,2-4 0 0,1 0 0 16,-2-1 0-16,2-2 0 15,-1-1-576-15,1-1-176 0,-1-2-16 0,1 0-16 16,-1-2-2608-16,1-4-512 0</inkml:trace>
  <inkml:trace contextRef="#ctx0" brushRef="#br0" timeOffset="84189.5">2005 4652 24879 0,'-19'-14'2208'0,"12"8"-1760"0,-1-2-448 0,1 1 0 15,2-2 1968-15,0 0 304 0,2 0 64 0,2 1 16 16,3-1-1600-16,2 0-320 0,0 1-64 0,5 1-16 15,2-1-32-15,3 1-16 0,4 1 0 0,1 0 0 16,0 2-304-16,0-1 0 0,0 0 0 0,-1 2 0 0,1 0 0 0,-1 3 0 16,-3 3 0-16,-2 1 0 15,-1 4 0-15,-2 2 0 0,-2 2 0 0,-3 3 0 16,-2 3-288-16,-3 0-16 0,-4 4 0 0,0 1 0 16,-6-1-32-16,0-1-16 0,-1-2 0 0,-1 0 0 0,-1-2 352 0,0-1 0 15,2-4 0-15,-2 0 0 0,2-3 320 0,2-3 128 16,0 0 16-16,2-3 16 0,7-3 160 0,0 0 48 15,0 0 0-15,0 0 0 0,0 0-256 0,0 0-48 16,0 0-16-16,9-4 0 0,4-1-368 0,1 1 0 16,2 0 0-16,0-1-128 0,3 2 128 0,1 1-128 15,2 1 128-15,-1 1-128 0,1 1 128 0,0 2 0 16,-1 1 0-16,0 3 0 0,-3 2 0 0,0 1 224 16,-3 2-48-16,-2 1-16 0,-2-2-32 0,-2 0 0 15,-4 0 0-15,-4 0 0 0,-3 1 80 0,-3 0 16 0,-3-1 0 0,-1 0 0 16,-5-1 128-16,0 0 32 15,-4 1 0-15,1-2 0 0,-3-2-144 0,1 1-32 0,1-1 0 16,1-1 0-16,0 0-208 0,1-2 144 0,1-2-144 0,2 0 128 16,3-2-352-16,1-2-80 0,1-1-16 0,3 0 0 31,5 3-3024-31,-1-8-624 0</inkml:trace>
  <inkml:trace contextRef="#ctx0" brushRef="#br0" timeOffset="84421.81">2672 4410 35007 0,'-7'-11'3120'0,"7"11"-2496"16,-3-3-496-16,3 3-128 15,0 0 1200-15,0 0 208 0,0 0 64 0,0 0 0 0,0 0-848 0,-4 3-176 16,1 4-16-16,1 2-16 0,0 4 32 0,0 1 0 16,-1 2 0-16,3 4 0 0,0 2-192 0,1 2-16 15,-1 1-16-15,2 0 0 0,-1 0-96 0,1 0 0 0,0 0-128 0,1-1 192 16,1-1-192-16,0 0 0 0,0-1 0 15,1-2 0-15,-1-1 0 0,2-2 0 16,-1 0 0-16,2-3 0 16,-2 0-672-16,0-3-80 0,-1-1-16 0,-1-1 0 15,0-1-2064-15,-1-3-432 0,-2-5-64 0</inkml:trace>
  <inkml:trace contextRef="#ctx0" brushRef="#br0" timeOffset="84705.63">2533 4469 37663 0,'0'0'1664'0,"-5"-5"352"0,-1-1-1616 0,2 1-400 0,4 5 0 0,1-6 0 0,0 1 192 0,2-1-64 15,3 2 0-15,2-2 0 0,3 0 176 0,5-1 16 16,4 1 16-16,3 0 0 0,4 2-64 0,4-1-16 16,0 1 0-16,2 2 0 15,1 1-96-15,0 1-32 0,-1 1 0 0,-2 2 0 0,-5 1 64 0,0 4 0 16,-6 1 0-16,-2 2 0 0,-5 2-192 0,-2 3 0 15,-2 1 0-15,-3 4 0 0,-3 1 208 0,-3 2 16 16,-2 2 0-16,-2-2 0 16,0-1 48-16,-4 0 16 0,-3-1 0 0,-4 0 0 0,-2-1 64 0,-1 0 16 15,-3-1 0-15,-2-1 0 0,-4 2-128 0,1 0-32 0,-2 1 0 0,0-1 0 32,-1 0-1520-32,2 0-304 0,0 1-64 0</inkml:trace>
  <inkml:trace contextRef="#ctx0" brushRef="#br0" timeOffset="89973.14">919 6438 12895 0,'0'0'576'0,"-4"6"112"0,1-1-560 0,-3 2-128 0,2 0 0 0,-1-1 0 16,2 1 1648-16,0-1 288 0,0 1 64 0,1 0 16 15,2-7-448-15,-3 5-96 16,3-5 0-16,0 0-16 0,0 0-224 0,0 0-32 16,0 0-16-16,0 0 0 0,0 0-416 0,0 0-64 0,0 0-32 0,0 0 0 15,4-5 64-15,1-2 16 16,-1-2 0-16,2-3 0 0,0-2-160 0,2-3-16 15,0-3-16-15,0-2 0 0,1-3-224 0,1-3-32 0,1-3-16 0,0-1 0 16,0-2-288-16,-1 0 0 0,0-3 128 0,-2 3-128 0,-2 2 0 16,0 5-256-16,-2 3 64 0,-2 4 0 15,-1 2 0-15,-1 4 0 0,-1 3 0 0,-1 1 0 16,-2 6-320-16,4 4-48 0,0 0-16 0,-9 7 0 16,1 3 64-1,3 1 0-15,3 2 0 0,-1-3 0 0,1 2 240 0,0 3 48 0,2 0 16 0,0 1 0 16,0 0 208-16,1 1 0 0,1-2 0 0,3 1-144 0,0 2 272 15,4-3 48-15,-4 0 16 0,3-1 0 0,0-1 432 0,3-1 80 16,0-1 32-16,1-1 0 16,-1-1-80-16,2-1-16 0,0-2 0 0,-1 2 0 0,-1-2-224 0,0-2-48 15,0 0-16-15,0-1 0 0,-2-2-352 0,0-1 0 16,0-1 0-16,3-3 0 16,-1-1-1552-16,0-3-288 0,0-1-48 0,-4 3-8400 15,-1-4-1680-15</inkml:trace>
  <inkml:trace contextRef="#ctx0" brushRef="#br0" timeOffset="90275.02">1264 6140 10127 0,'0'0'448'0,"0"0"96"0,0 0-544 0,0 0 0 16,0 0 0-16,0 0 0 0,0 0 3584 0,0 0 624 0,0 0 112 0,0 0 32 15,7 2-2544-15,1 0-496 0,0-5-96 0,-1 2-32 32,0-1-224-32,1-1-32 0,0-2-16 0,1-1 0 0,0-1-384 0,-1-1-80 0,-1-1 0 0,0-2-16 31,-1-2-112-31,-2 1-32 0,-2 0 0 0,-2-1 0 15,0 1-16-15,-2 0 0 0,-2 0 0 0,-2 1 0 16,1 0 16-16,-2 2 0 0,-1 1 0 0,1 4 0 16,-1 2 144-16,0 2 16 0,-1 2 16 0,2 2 0 15,-1 4-160-15,-1 1-48 0,0 2 0 0,2 2 0 0,1 2-128 0,1 3-128 16,-2 1 192-16,3 0-192 0,3 1 0 0,1 0 0 16,0-1 0-16,2-1 0 0,3 0 0 0,1-1 0 15,-1-3-128-15,3-1 128 0,3-2-160 0,0-1 160 16,2-2-160-16,3-3 160 15,0-2-560-15,4 0-16 0,2-6 0 0,2-2 0 16,4-4-1856-16,0-3-368 0,4-3-80 0,-2-4-11200 0</inkml:trace>
  <inkml:trace contextRef="#ctx0" brushRef="#br0" timeOffset="90653.98">1698 5860 11055 0,'-2'-5'976'0,"-1"0"-784"0,-2 0-192 0,2 2 0 16,3 3 2992-16,-6-3 544 0,0-2 112 0,1 2 32 15,5 3-1424-15,-6-2-272 16,-2 1-64-16,0 1-16 0,2 0-480 0,0 2-80 0,-1 2-32 0,-2 2 0 15,0 1-544-15,-1 1-96 0,-1 4-32 16,1 2 0-16,-1 1-192 0,0 2-32 0,1 2-16 16,2 2 0-16,-1 0-144 0,2 1-16 0,2 0-16 0,0-1 0 15,3 0-224-15,0-1 0 0,2-2 128 0,2 0-128 16,-1-3 0-16,5 0 0 0,1-3 0 0,5 3 0 16,-1-5 0-16,2-4 128 0,-1-3-128 0,1-2 0 0,-1-2 128 0,0-5-128 15,-1-5 0-15,0-2 0 0,0-1 0 0,0-4 0 16,-2-4 0-16,-3 6 0 0,2-5 0 0,-1-2-128 15,-4-2 128-15,3-1 0 0,-1 1 0 0,-2 1 0 16,-3 1 0-16,0 2 0 0,0 3 0 0,0 3 0 16,-2 3 192-16,0 3-48 0,0 2 240 0,0 3 32 15,2 4 16-15,0 0 0 0,0 0-176 0,-5 5-48 0,2 3 0 0,0 1 0 16,-1 1-208-16,2 2 0 16,2 2 0-16,-2 2 0 0,1 0 0 0,1-1 0 0,3 1 0 0,-2-2-160 15,1 0 160-15,2-1-160 16,1-4 160-16,2 0-160 15,-1-1-384-15,2-1-80 0,2-3-16 0,1-2 0 0,3-2-1824 0,3-3-368 0,0-4-80 16,3-4-7312-16,1-3-1456 0</inkml:trace>
  <inkml:trace contextRef="#ctx0" brushRef="#br0" timeOffset="91430.61">2063 5623 16575 0,'-10'-6'736'0,"6"3"160"0,-3 1-720 0,1 0-176 0,-2 2 0 0,-1 0 0 15,-1 0 3520-15,1 2 688 0,0 3 128 0,-1 1 16 0,0 3-2416 16,0 2-480-16,0 3-112 0,0 3 0 15,0 0-640-15,3 4-128 0,-1 2-32 0,2-1 0 0,3 0-256 0,-1 0-48 16,2 2-16-16,2-2 0 16,1-2-224-16,2 1 176 0,2-1-176 0,3-1 160 0,2-3-160 0,1-1 0 15,0-3 0-15,3-2 128 0,3-3-128 0,-1-2 128 16,1-4-128-16,0-2 128 0,1-4-128 0,0-2-144 16,-2-5 144-16,1-4-208 0,0-4 0 0,0-4 0 0,-4-4 0 0,1-4 0 15,1-5 0-15,-3-1 0 16,-1-4 0-16,-3 1 0 0,0 1 208 0,-2-1 0 0,-2 0 0 0,-1 4-144 15,-3 3 272-15,0 3 64 0,-2 5 16 0,0 2 0 16,-1 6 416-16,-1 3 80 16,1 6 0-16,0 1 16 0,-1 2-160 0,4 6-48 0,0 0 0 0,-5 7 0 15,-1 2-320-15,2 5-64 16,1 5 0-16,1 4-128 0,-2 2 0 0,2 3 0 0,2 0 0 0,0 3 0 0,-1 1 0 16,2 0 0-16,1-1 0 0,3-2 0 0,0 1 0 0,3-2 0 15,-3-3 0-15,3-1 0 0,1-3 0 16,1-2 0-16,1-3 0 0,1-3 0 0,0-3 0 15,1-3-144 1,1-3 144-16,2-2 0 0,-1-3-304 0,3-3 32 16,-1-4 0-16,2-3 0 0,0-5 16 0,0-4 0 0,-2-5 0 0,0-3 0 0,-2-3 32 0,-1 1 16 15,-4 0 0-15,0 2 0 0,-4 4 208 0,-2 2 0 16,0 2-160-16,-1 4 160 0,-2 3 0 0,-1 3 160 16,-1 3-16-16,1 7 0 0,0 0 176 0,0 0 16 31,-5 5 16-31,0 1 0 0,-1 3-224 0,1 2-128 0,-1 2 128 0,2 1-128 0,1 3 0 0,0-1 0 15,1 1 0-15,2 1 0 0,0-1 0 0,2 0 0 16,-1-3 0-16,3 0-128 0,2-2 128 0,2-1 0 31,-2-3-144-31,1-1 144 0,2-3-240 0,0-2 32 0,1-3 0 0,0-2 0 0,1-3-16 0,1-1 0 16,0-3 0-16,1-2 0 0,0-4 224 0,0 0-176 31,0-4 176-31,1 0-160 0,-1 0 16 0,0 1 0 0,-3 1 0 0,0 3 0 16,-1 1 144-16,-1 3 0 0,-2 3 0 0,0 1 0 15,-1 1 0-15,-5 6 0 0,0 0 0 0,0 0 0 16,6 4 0-16,0 0 0 0,0 1 0 0,-1 0 0 0,1 1 0 16,-1 0 0-16,1 1 0 0,0-1 0 0,2 0 0 15,0-1 0-15,1 0 0 0,-1-2 0 0,2-1 0 0,0-1 0 16,0-1 0-16,2-2 0 0,-2-1 0 0,0-2 0 16,-1 0 0-16,-2-3 128 0,1-2 64 0,-5 0 32 15,0-3 0-15,-2-1 0 0,-1-1 48 0,-2-2 16 16,-3 1 0-16,-1 0 0 0,-3 3-96 0,-1 1 0 15,-1 2-16-15,-1 2 0 0,0 2 0 0,0 1 0 16,-1 3 0-16,2 1 0 16,0 3-496-16,2 3-112 0,-1 0-16 0,2 3 0 15,1-1-1616-15,2 3-336 0,0 0-64 0,4 0-13648 0</inkml:trace>
  <inkml:trace contextRef="#ctx0" brushRef="#br0" timeOffset="91697.61">2993 5442 15663 0,'0'0'688'0,"0"0"144"0,0 0-656 0,3 9-176 15,-3-3 0-15,2 2 0 0,1 0 4064 0,-1-1 784 0,0 1 144 0,0 0 48 16,-1-1-2896-16,1 1-576 16,1-1-112-16,-1-2-32 0,-2-5-544 0,3 6-112 0,-3-6-32 0,6 3 0 15,-6-3-128-15,7 0-32 0,-1-2 0 0,0-3 0 16,1-1-144-16,1-3-48 0,1-1 0 0,-1-3 0 16,-1-3-256-16,1 1-128 0,0 0 128 0,0-1-128 15,1 1 0-15,0 2 0 0,-2 3 128 0,0 2-128 16,0 1 0-16,-1 3 0 0,-6 4 0 0,7 0 0 0,-7 0 0 0,6 3-176 15,0 3 176-15,-3 0-192 0,2 2 192 16,-1 0-208-16,-1 0 80 0,1-2 128 16,-4-6-640-16,3 7 0 0,-3-7 0 0,0 0 0 15,0 0-1744-15,0 0-368 0,0 0-64 0,0 0-13120 0</inkml:trace>
  <inkml:trace contextRef="#ctx0" brushRef="#br0" timeOffset="91792.06">2575 5112 23039 0,'-20'-4'1024'0,"10"4"192"0,-3 0-960 0,-1 2-256 16,-3-1 0-16,-2 2-10192 0</inkml:trace>
  <inkml:trace contextRef="#ctx0" brushRef="#br0" timeOffset="91950.42">2190 5350 26943 0,'0'0'1200'0,"-1"7"240"0,0-1-1152 0,1-6-288 0,0 5 0 0,0-5 0 16,0 0 2576-16,0 0 464 0,5 4 96 0,3 0 0 15,1-3-1664-15,3-2-352 0,3-3-64 0,2 0-16 16,4-5-720-16,4-2-128 0,3-1-48 0,4-2 0 31,4-2-2576-31,-1-2-528 0</inkml:trace>
  <inkml:trace contextRef="#ctx0" brushRef="#br0" timeOffset="92358.74">1690 6536 12895 0,'-1'-20'576'0,"1"7"112"15,-1-2-560-15,0-2-128 0,-2 2 0 0,-2 0 0 16,1-2 2816-16,-3 4 512 0,0 2 128 0,-3 1 0 16,-2 0-1472-16,-1 3-288 0,0 4-64 0,-2 3-16 0,-4 3-384 15,2 3-80-15,0 4 0 0,3 3-16 0,2 4-480 0,3 2-80 16,0 3-32-16,4 6 0 0,1 3-384 0,4 2-160 15,2 2 128-15,1 3-128 0,2 3 224 0,3 3-32 16,-2 2-16-16,2 3 0 0,3-2-176 0,1 2 0 16,-2 1 144-16,1-1-144 0,1-1 0 0,-1-3 0 31,-4-2 0-31,-3-15 128 0,2 0-128 0,1-1 0 0,-3 0 128 0,0-3-128 0,1-2 0 0,-1-2 0 16,-1-3 0-16,1-1 128 0,-3-3-400 0,1-3-80 15,-1-2-16-15,0-1 0 16,-1-7-2160-16,0 0-432 0,0 0-96 0</inkml:trace>
  <inkml:trace contextRef="#ctx0" brushRef="#br0" timeOffset="92705.5">1392 7167 23951 0,'-6'-9'1056'0,"6"9"224"0,-1-8-1024 0,1-2-256 0,3 2 0 0,3 0 0 16,4-2 1952-16,6 0 336 16,3-1 64-16,5-3 16 0,4-4-1904 0,3-1-464 15,1 1 0-15,-1-2 0 0,-3-1 0 0,-7 7 0 0,1-1 0 0,0 2 0 16,0 2-240-16,-1 1-32 0,-2 1-16 0,-3 5 0 15,-2 2 144-15,-3 2 144 0,-3 2-208 0,-1 3 80 16,-3 4 288-16,0 3 64 0,-3 3 16 0,-1 0 0 16,-1 3 256-16,1-1 48 15,-4 1 16-15,3-1 0 0,0 0-208 0,0-1-32 0,0-1-16 0,2-2 0 16,1-3 64-16,3-1 16 0,-2-4 0 0,-3-5 0 16,7 3 192-16,0-1 32 0,1-5 16 0,1-2 0 0,0-4-256 15,-1-1-48-15,1-3-16 0,-1-2 0 16,0-4-112-16,-2-2 0 0,0-2-16 0,-2-1 0 0,-2-2-16 0,-1 2 0 15,-2 1 0-15,-2 2 0 0,-2 4-160 0,-2 2 128 16,0 2-128-16,0 3 128 0,-2 2-128 0,-1 4 0 16,0 3 0-16,0 2 0 15,-1 1-496-15,0 3-16 0,0 1-16 0,0 4 0 16,1 2-496-16,0 0-80 0,3 2-32 0,0 1-15088 0</inkml:trace>
  <inkml:trace contextRef="#ctx0" brushRef="#br0" timeOffset="92972.35">2072 6859 23951 0,'0'0'2128'0,"0"0"-1696"16,0 0-432-16,6 7 0 0,0 0 1200 0,1-1 144 15,-3-1 48-15,1 1 0 16,-1 1-304-16,0 0-48 0,0 0-16 0,-1 1 0 0,-1 0-304 0,0-1-64 16,0 1-16-16,-2-1 0 0,0-7-208 0,0 6-48 15,0-6-16-15,0 0 0 0,0 0-160 0,0 0-16 0,0 0-16 0,0 0 0 0,0 0 256 0,0 0 48 16,0-8 16-16,1-3 0 15,0-2-80-15,1-1-16 0,1-2 0 0,3-1 0 16,-3 2-224-16,3-1-48 16,0 2-128-16,1 1 192 0,-1 2-64 0,2 1 0 0,-4 1-128 0,3 3 192 0,0 1-192 15,-1 2 0-15,2 1 128 0,0 1-128 0,-2 2 0 0,2 0 0 16,0 1-192-16,0 1 192 16,0 1-1648-16,1 0-208 15,2 1-64-15,-1 0-14256 0</inkml:trace>
  <inkml:trace contextRef="#ctx0" brushRef="#br0" timeOffset="93624.38">2501 6600 2751 0,'0'0'128'0,"-9"0"16"0,-1-1-144 0,1 1 0 16,-2 1 0-16,0 2 0 0,0 2 7392 0,0 1 1440 16,0 2 304-16,0 3 48 0,0 1-6592 0,1 4-1312 15,0 0-272-15,1 3-48 16,2 1-576-16,2 0-128 0,0 1 0 0,3 1-16 15,2 0-240-15,2-1 128 0,2-1-128 0,2-1 0 0,3-3 0 0,1-1 0 32,1-2 0-32,2-2 0 0,3-4 0 0,0-1 0 15,2-4 0-15,0-2 0 0,-2-3-160 0,1-3 32 16,1-2 0-16,-1-5 0 0,-1-2-64 0,1-5-16 0,-1-2 0 0,-2-2 0 16,1-3 208-16,-1-3 0 0,-1-3-160 0,-1 0 160 0,-1 0 0 0,-1 1-144 15,-3 1 144-15,-3 4 0 0,1 0 0 0,-2 6 0 16,-3 4 0-16,0 2 144 0,-2 4 240 0,-1 3 64 15,0 2 0-15,-1 3 0 0,-2 2 0 0,1 2 16 16,-2 3 0-16,2 5 0 0,-1 2-224 0,1 3-48 16,-2 4-16-16,2 2 0 0,1 0-176 0,0 2 0 0,1 2 0 15,0 0 0-15,3 0 0 0,1-1 0 16,4-2 0-16,-1 0 0 0,-3-2 0 0,3-4-144 16,2 1 144-16,2-3 0 0,1-2-160 0,2-4 160 0,1-1-128 0,2-3 128 15,4-2 0-15,0-3-128 16,1-4 128-16,3-4 0 0,2-4-224 0,2-1 32 0,-1-4 16 0,2-4 0 15,-1-4 176-15,-1-4 0 0,-2-3 0 0,-1-4-128 16,-1-1 128-16,-1 0-192 0,-3 2 192 0,-2 3-192 16,-3 2 192-16,-3 4-208 0,-4 4 80 0,0 4 128 15,-3 5 0-15,-1 3 0 0,-2 2 0 0,-1 3 0 16,2 7 0-16,-6 0 0 0,-3 3 0 0,-1 2 0 16,0 4-224-16,1 3-80 0,-1 2-16 0,2 3 0 15,1-1 128-15,2 2 32 0,2 0 0 0,0-1 0 16,2 1 16-16,3-2 0 0,2 0 0 0,1-3 0 15,1-1-176-15,1-1-16 0,3-1-16 0,1-1 0 16,0-3 128-16,3 0 32 0,0-2 0 0,1-1 0 16,1 0 192-16,-2-2-144 0,-1 0 144 0,-2 1-128 0,-1 1 400 0,-3 1 96 15,-7-4 16-15,0 0 0 0,2 6 464 0,-3 1 112 16,-5-1 0-16,-4 2 16 0,-2 1-96 0,-2 2-32 16,-4 1 0-16,0 1 0 0,0 0-400 0,-2 2-96 15,-1-2-16-15,0 0 0 16,3 1-992-16,-3-1-208 0,0-1-32 0,2-1-12064 15,2 0-2400-15</inkml:trace>
  <inkml:trace contextRef="#ctx0" brushRef="#br0" timeOffset="96311.86">498 8868 14623 0,'0'0'640'0,"-3"4"144"0,-2 0-624 0,5-4-160 0,-6-1 0 0,0 1 0 16,1 0 1504-16,5 0 272 0,-7 1 48 0,0-1 16 15,2-1-304-15,5 1-48 0,-6-5-16 0,3 1 0 16,3 4-192-16,-3-8-64 0,3 1 0 0,2 0 0 0,1-2-480 0,1 0-96 16,0 1-32-16,4 0 0 0,2 0-320 0,1 1-64 15,0-1-16-15,1 2 0 16,0 3-208-16,1 2 128 0,0 0-128 0,0 3 0 0,1 2 144 0,-2 4-144 15,-2 2 128-15,0 3-128 0,-1 5 128 16,-1 1-128-16,-2 0 0 0,-2 4 128 0,-1 2-128 0,-2 1 0 16,-3 3 144-16,-2-1-144 0,-4 2 128 0,-1 1-128 15,-1-3 160-15,1 0-160 0,-2-4 128 0,1-2-128 16,0-3 0-16,1-5 144 0,1-3-144 0,4-3 192 16,4-8-192-16,0 0 192 0,0 0 384 0,0 0 64 15,0 0 32-15,10 2 0 0,1-4-144 0,3-3-16 16,3-1-16-16,2-3 0 0,1-3-352 0,2-1-144 15,1-2 128-15,0 1-128 0,-1-2 0 0,3-1 0 16,-1 1 128-16,-8 3-128 0,0 0-192 0,0-1-80 16,2-1-16-16,-2 0 0 15,1 1-1968-15,-3 1-400 0,-2 0-80 0,-2 0-11792 0</inkml:trace>
  <inkml:trace contextRef="#ctx0" brushRef="#br0" timeOffset="96850.9">571 8527 20031 0,'-14'-10'896'0,"6"5"176"0,-3-2-864 0,1 1-208 15,-1 0 0-15,1 2 0 0,0-1 1376 0,0 2 224 16,0 0 64-16,-1 1 0 0,0 0-256 0,0 2-64 31,0 0 0-31,0 4 0 0,-1 1-336 0,-1 2-80 0,2 2-16 0,-1 2 0 0,1 3-336 0,-1 2-64 16,-2 3 0-16,2 3-16 0,1 1-96 0,-1 4-16 15,0 1 0-15,1 4 0 0,0 7-144 0,2 2-48 16,2 6 0-16,-3 1 0 0,-1 3-192 0,3 1 128 16,1 3-128-16,5 0 0 0,-1 2 0 0,3-2 0 0,3 0 0 0,4-4 0 15,-2-5 0-15,1-14 0 16,1 0 0-16,3 0 0 0,-1-1 128 0,4-1-128 15,3-2 0-15,2-2 0 0,4 0 224 0,3-3-48 0,1-2-16 16,4-3 0-16,2-4 160 0,3-2 16 0,1-3 16 16,4-4 0-16,-2-2-208 0,2-6-144 0,-4-3 192 0,16-12-192 15,-4-4 128-15,-4-4-128 0,-2-5 0 0,-2-4 0 16,-4-5 128-16,-1-3-128 0,-1-4 192 0,-4-4-192 16,-6-6 208-16,-5-2-64 0,-6-2-16 0,-5-2 0 15,-5-3 64-15,-5-1 0 0,-5 0 0 0,-6 1 0 16,-7 2 32-16,-3 4 16 0,-5 4 0 0,7 21 0 15,-4 1 192-15,-13-12 32 0,3 10 16 0,-4 10 0 16,0 6-16-16,0 6 0 0,2 5 0 0,-3 7 0 0,-2 4-464 0,1 4 0 16,0 3 0-16,3 4 0 0,2 4 0 0,5 5-240 15,3 4 80-15,2 3 16 16,6 2-336-16,1 2-64 0,3 3-16 0,7 4 0 16,2 1-2352-16,4 5-480 0</inkml:trace>
  <inkml:trace contextRef="#ctx0" brushRef="#br0" timeOffset="99757.29">1550 8386 6447 0,'0'0'272'0,"0"0"80"0,0 0-352 0,0 0 0 0,0 0 0 0,0 0 0 16,0 0 2496-16,0 0 448 0,0 0 64 0,0 0 32 16,3-4-1424-16,-3 4-272 15,0 0-64-15,4-4-16 0,0-2-80 0,-4 6-16 0,0-5 0 0,0 5 0 0,0 0-32 0,1-5-16 16,-2 1 0-16,1 4 0 0,0 0-160 0,0 0-16 16,0 0-16-16,0 0 0 0,0 0-240 0,0 0-48 15,0 0-16-15,0 0 0 0,0 8-208 0,2 1-32 16,1 4-16-16,0 1 0 0,1 2-128 0,0 4-32 15,2 1 0-15,-1 2 0 16,1 4-16-16,0 1-16 0,2 2 0 0,1 1 0 0,0-1-176 0,-1 2 128 16,2 0-128-16,0 0 128 0,0-2-128 0,-1-2 0 15,1 0 0-15,0-2 0 0,0-3 0 0,-2-2 0 16,1-2 0-16,0-2 0 0,-1-3 192 0,-2-2-64 16,1-2 0-16,-2-2 0 0,0-2 128 0,-5-6 32 15,6 3 0-15,-6-3 0 0,0 0 240 0,0 0 48 16,7-5 16-1,-3-3 0-15,1-2-112 0,-2-3-32 0,0-3 0 0,0-3 0 16,-1-2-144-16,-1-4-48 0,-1-3 0 0,-1-3 0 16,2-2-128-16,0 0-128 0,-1-2 144 0,1 0-144 15,1 1 0-15,0 1 0 0,2 2 0 0,-3 4 0 16,1 1 0-16,1 4 0 0,0 3 0 0,-1 2 0 16,0 2 0-16,0 3 0 0,0 1 0 0,-1 2 0 0,-1 0 0 0,2 2-160 15,-1 2 160-15,-1 5-128 16,0 0-464-16,0 0-96 0,1-8-16 0,-1 8 0 15,0 0-1776-15,0 0-352 0,0 0-80 0,0 0-12960 16</inkml:trace>
  <inkml:trace contextRef="#ctx0" brushRef="#br0" timeOffset="100230.61">1402 8193 17503 0,'0'0'1552'0,"-5"0"-1232"0,-1 0-320 0,1 0 0 0,-1 1 1264 0,6-1 192 16,-4 1 32-16,4-1 16 0,-7 0 352 0,7 0 64 16,0 0 0-16,0 0 16 0,0 0-528 0,0 0-96 15,0 0-32-15,11-1 0 0,0-1-320 0,5-2-80 16,0 0-16-16,4-1 0 15,2-2-320-15,3 0-64 0,5 0-16 0,-1-1 0 0,-1-2-208 0,-1-1-32 16,2-1-16-16,2 0 0 0,-3-1-208 0,-1 1 0 16,-2 1 128-16,0 1-128 0,-3 0 0 0,-3 1 176 15,-2 1-176-15,-3 2 160 0,-3 0-160 0,-2 2 0 0,-2 0 0 0,-7 4 128 32,0 0-496-32,0 0-96 0,0 0-32 0,0 0 0 15,-6 3-2784-15,-2 1-560 0</inkml:trace>
  <inkml:trace contextRef="#ctx0" brushRef="#br0" timeOffset="102706.04">2215 8406 8287 0,'0'0'736'0,"0"0"-592"15,0 0-144-15,-3-4 0 0,0-2 2304 0,-1 1 448 16,1-1 64-16,2 2 32 16,-2 0-944-16,3 4-192 0,0-7-48 0,3 1 0 0,-1 0-512 0,4 0-128 15,0 0 0-15,2 0-16 0,1 1-272 0,1 0-48 16,1 2-16-16,0 1 0 0,0 0-208 0,0 2-32 15,-2 3-16-15,0 1 0 0,-1 3-240 0,-1 2-48 16,-1 2-128-16,0 3 192 0,-2 0-48 0,-4 3-16 16,0 2 0-16,-2 0 0 0,-1 2 0 0,-1 0 0 15,-1 0 0-15,-1 0 0 0,0-1-128 0,-1-3 160 0,0-1-160 0,2-3 160 16,-1-1-160-16,1-2 0 0,-1-2 144 0,3-2-144 16,3-6 192-16,0 0-16 0,0 0-16 0,0 0 0 15,0 0 160-15,0 0 16 0,0 0 16 0,1-6 0 16,1-3-160-16,3-2-48 0,-1-3 0 0,3-3 0 15,-1-2-144-15,3-2 0 0,-2-3 0 0,2 0 0 16,-2 0 0-16,1-1 128 0,-1-2-128 0,-2 3 0 16,1 3 128-16,-2 2-128 0,-2 2 0 0,0 1 128 15,0 5 112-15,-1 3 16 0,-1 1 0 0,0 7 0 16,0 0 192-16,0 0 32 0,0 0 16 0,0 0 0 0,-4 5-224 0,2 3-32 16,0 1-16-16,1 3 0 0,1 1-224 0,0 3 0 15,1 0 0-15,1 2 0 0,0-1 0 0,2 1 0 16,0 0 0-16,3-2 0 15,1-1 0-15,0 1 0 0,0-3 0 0,1-1 0 0,1-2 0 0,1-1-128 16,0-3 128-16,5 1-160 16,1-3-384-16,-2-1-80 0,0-2-16 0,1-3 0 15,1-4-1696-15,-2-3-352 0,-1-4-64 0,1-2-11120 0</inkml:trace>
  <inkml:trace contextRef="#ctx0" brushRef="#br0" timeOffset="102957.71">2574 8036 29087 0,'0'0'1280'0,"0"0"272"0,-4-4-1232 0,1 0-320 0,3 4 0 0,0 0 0 15,-2-6 320-15,2 6 16 0,0 0 0 0,0 0 0 16,0 0 496-16,0 0 80 16,7 3 32-16,0 1 0 0,2 1-368 0,1 3-80 0,-2 2-16 0,2 1 0 15,-1 4-208-15,2 3-32 0,-2 2-16 0,1 2 0 16,0 1-64-16,-2 3-16 0,-1 3 0 0,-1 2 0 15,-2 2-16-15,-1 1-128 0,-2 1 192 16,-2 0-64-16,-2 0-128 0,-1 0 0 0,-2-2 144 0,1-2-144 0,-4-1 0 0,1-2 0 16,2-3 0-16,-3-3 0 15,-2-2-384-15,0-3 0 0,0 0 0 0,-4 3 0 16,0-5-2080-16,2-3-416 0,1-3-64 0</inkml:trace>
  <inkml:trace contextRef="#ctx0" brushRef="#br0" timeOffset="103192.49">2143 8219 32943 0,'0'0'1456'0,"-6"-1"304"0,3 0-1408 0,3 1-352 16,0 0 0-16,-7 4 0 0,2 1 0 0,1 1 0 16,2 3 0-16,0 4-192 0,0 5 528 0,1 3 112 15,1 2 0-15,1 5 16 0,2 2-272 0,0 3-48 16,1 1-16-16,1 3 0 0,2-1-128 0,2-1 0 15,-1-1 0-15,3 0 128 0,1-1-128 0,2-1 0 0,0-3 0 0,0-2 0 16,1-2-144-16,0-3 144 0,3-3-192 0,7 3 192 16,-3-6-2080-1,3-4-304-15,2-7-64 0</inkml:trace>
  <inkml:trace contextRef="#ctx0" brushRef="#br0" timeOffset="103681.83">3045 8545 24879 0,'0'0'2208'0,"0"0"-1760"16,0 0-448-16,0 0 0 0,-2-5 1744 0,2 5 272 16,0 0 48-16,0 0 16 0,0 0-608 0,0 0-112 15,0 0-16-15,0 0-16 0,5 8-336 0,0 2-64 16,2 3-16-16,0 0 0 0,0 2-336 0,-2-4-80 15,-2 1-16-15,0 1 0 0,1 2-256 0,-2 2-48 16,0-1-16-16,-2 2 0 0,0 1-160 0,-2 8 0 16,-5 0 0-16,-1-2 0 15,-3-1-1472-15,0 1-288 0,-3 2-48 0,0-3-9744 16,-2-2-1952-16</inkml:trace>
  <inkml:trace contextRef="#ctx0" brushRef="#br0" timeOffset="104708.51">3571 7637 10127 0,'0'0'896'0,"0"0"-704"0,-3-5-192 0,0-2 0 0,0 1 2304 0,3 6 448 16,0 0 64-16,0 0 32 0,0 0-800 0,0 0-144 16,0 0-48-16,0 0 0 0,0 0-512 0,0 0-96 15,0 10-32-15,2 1 0 0,0 1-368 0,1 4-80 16,1 3 0-16,0 2-16 0,0 0-224 0,2 0-32 15,-2 1-16-15,2 0 0 0,-2 1-288 0,1-1-64 16,-2-1-128-16,0-3 192 0,2 0-192 0,-2-1 128 16,-1-1-128-16,0-3 0 0,0-2 128 0,1-2-128 15,-3-9 0-15,2 9 144 0,-2-9-16 0,0 0 0 16,0 0 0-16,0 0 0 0,0 0 224 0,0 0 32 16,0 0 16-16,-3-10 0 0,-1-5-80 0,2-2 0 0,0-4-16 15,0-4 0-15,-2-5-304 0,1-1 0 0,1-2 128 0,0 0-128 16,-1 0 0-16,1 3 0 15,0 2 0-15,1 3 0 0,1 3 0 0,1 4 0 0,0 5 0 16,1 3 0-16,1 3 128 0,-3 7 32 0,0 0 0 0,0 0 0 16,8 0-32-16,-8 0-128 0,10 8 192 0,0 2-64 15,1 1-128-15,0 2 0 0,1 2 0 0,-1 2 0 16,1 1 0-16,-1-1 128 0,3 1-128 0,0 0 0 0,1 1 0 0,0 0 0 16,-3-3 128-16,0 1-128 0,1-4 0 0,-1-1 0 15,-1-1 0-15,0-1 0 0,-2-2 0 0,1-2 0 16,-1-1 0-16,-9-5 0 0,7 0 0 0,-7 0 0 15,8-5 0-15,-3-1 0 0,0-3 0 0,-2-2 0 16,0-1 0-16,-1-5 0 16,-1-5 0-16,0-3 0 0,0-2 0 0,-1-2 0 0,0-3 0 0,1 0 0 15,0 0 0-15,-1 4 0 0,0 1 0 0,0 4 0 16,0 1 144-16,0 7-144 0,1 4 320 0,-1 2 0 16,1 2 0-16,-1 7 0 0,0 0-32 0,0 0-16 15,0 0 0-15,8 8 0 0,0 3-272 0,0 1 0 0,-2 1 128 16,2 3-128-1,0 0 0-15,2 4 0 0,0 1 128 0,0 1-128 0,-1 1 0 0,0-1 0 0,-2 0 128 0,2-1-128 16,0 0 0-16,0-2 0 0,0-3 128 0,-1-1-128 31,1-1 0-31,0-3-256 0,1-4 64 0,0 0 0 32,-10-7-688-32,13 4-128 0,-1-3-16 0,1-3-16 0,-1-3-2576 15,3-6-512-15</inkml:trace>
  <inkml:trace contextRef="#ctx0" brushRef="#br0" timeOffset="106053.14">4388 7318 4607 0,'0'0'400'0,"0"0"-400"15,0 0 0-15,0 0 0 0,-3-8 3328 0,1 0 592 16,2 8 112-16,0-9 32 0,0 0-1936 0,2 2-384 31,-2 7-80-31,4-10 0 0,-1 1-576 0,1 1-128 16,2 0 0-16,1 2-16 0,0 0-208 0,-7 6-32 0,10-3-16 0,-1 2 0 0,-9 1-96 0,9 2-16 0,-9-2 0 0,9 11 0 15,-2 2-256-15,0 3-64 16,-3 1-16-16,2 2 0 0,-2 2-240 0,1 2 176 16,-3 2-176-16,0 2 160 0,-1-1-160 0,-1 1 0 15,-2 0 144-15,0-2-144 0,1-2 0 0,1-1 0 0,-3-3 0 0,2-3 128 16,0-4-128-16,0-2 0 16,2-3 0-16,-1-7 128 0,0 0-128 0,0 0 176 0,0 0-176 0,0 0 192 31,6-6-192-31,-1-5 0 0,1-4 0 0,0-1 128 0,2-6-128 0,0-3 0 0,-3-5 0 15,2-2 0-15,-2-3-192 0,1-2 192 0,-1 1-160 0,1 1 160 16,-2 2-128-16,-2 4 128 0,-1 4 0 0,-1 5-144 0,0 4 288 0,-1 4 64 16,0 3 16-16,1 9 0 0,0 0 352 0,0 0 64 15,0 0 0-15,0 0 16 0,-6 4-240 0,1 5-48 32,1 2-16-32,1 3 0 0,-2 4-224 0,3 2-128 15,1 1 128-15,1 0-128 0,0-1 0 0,1 1 0 16,2 0 0-16,2-1 0 0,0-1 0 0,3-1 0 15,1 0 0-15,1-3 0 0,2-1 0 0,-1-2 0 16,1-2 0-16,1-2 0 0,2-1-160 0,1-3 160 16,0 0-192-16,1-3 192 15,0-1-576-15,2-3-16 0,0-4 0 0,-1-3 0 16,1-2-2176-16,-2-3-432 0</inkml:trace>
  <inkml:trace contextRef="#ctx0" brushRef="#br0" timeOffset="106383.18">4737 7020 21183 0,'-7'-11'1888'0,"3"6"-1504"0,0-2-384 0,2 2 0 16,0-1 1472-16,2 6 208 0,0 0 48 0,0 0 16 15,0 0-400-15,0 0-96 0,0 0-16 0,7-4 0 16,-7 4-336-16,12 0-80 0,1 3-16 0,-1 4 0 16,1 4-240-16,1 2-48 0,-1 2-16 0,2 3 0 15,0 2-96-15,0 2-16 0,1 2 0 0,-6-5 0 0,0 3-48 0,0 2-16 16,-1 3 0-16,0 2 0 0,-1 1-80 0,-1 1-32 16,-2 4 0-16,-2-1 0 0,-2 0-208 0,-2 1 128 15,0 0-128-15,-4 14 0 0,-2-9-128 0,-1-5-128 16,-6-3-32-16,1-3 0 15,-1-2-416-15,-1-1-64 0,0-2-32 0,0-3 0 16,-1-4-1904-16,0-1-384 0,-4-2-80 0</inkml:trace>
  <inkml:trace contextRef="#ctx0" brushRef="#br0" timeOffset="106635.57">4269 7103 26431 0,'-13'-7'1168'0,"4"5"240"0,-1 0-1120 0,0 3-288 0,1 2 0 0,0 3 0 15,0 1 688-15,1 4 80 0,2 5 0 0,2 4 16 0,0 2 64 0,1 3 16 16,2 7 0-16,2 3 0 0,4 3-368 0,1 5-80 16,3 4-16-16,2 1 0 0,2 1-160 0,4 1-48 15,0-1 0-15,4-2 0 0,2-2-192 0,1-5 0 16,-4-2 128-16,4-4-128 0,0-3 0 0,0-5 0 15,0-3 0-15,1-4-10304 16,2-5-1968-16</inkml:trace>
  <inkml:trace contextRef="#ctx0" brushRef="#br0" timeOffset="122415.55">12346 7158 7359 0,'0'0'656'0,"5"-4"-528"0,-1 0-128 0,2-1 0 0,-1-3 1248 0,-1 1 224 16,0 1 32-16,0-2 16 0,2 0-736 0,-2 1-144 15,-1-3-16-15,-3 0-16 0,0 0 336 0,0 0 64 16,-4 1 16-16,2 0 0 0,-3-1-112 0,0-1-16 16,-3 0 0-16,-1 2 0 0,-2-2-320 0,-1 0-80 15,-1 1-16-15,-1 0 0 0,-2 0-48 16,0 1-16-16,-2 2 0 0,-2 1 0 0,-2-1-160 0,0 2-48 15,0 0 0-15,-2 1 0 0,-3 1-208 0,-2 0 176 0,-1 1-176 0,-1 1 160 16,-2 1-16-16,0-1 0 0,-2 1 0 16,2 1 0-16,0 1 80 0,0 3 16 0,-1 0 0 0,1 2 0 15,0 1 16-15,-2 0 0 0,-2 3 0 0,-4 1 0 16,-1 2-112-16,2-1-16 0,-1 0 0 0,1 2 0 16,2 3-128-16,0 1 128 0,1 1-128 0,2-2 128 15,2 2-128-15,0-1 0 0,0 1 0 0,1-1 0 16,0 1 0-16,1 1 0 0,0 0 0 0,3 1 0 15,1 0 0-15,3 1 0 0,1 1 0 0,1 3 0 16,2 1 256-16,3 3 0 0,0 1 16 0,2 2 0 16,0 2 848-16,3 3 160 15,1 0 48-15,1 2 0 16,3 1-1904-16,0 1-368 16,3 0-80-16,1 2 0 0,2-1 832 0,2 0 192 0,2 0 0 0,1-1 0 0,3 0-160 0,-1 0-32 15,4-2 0-15,3 0 0 0,4-2 192 0,4-2-128 16,0 1 128-16,4-1-128 0,3-1 128 0,1 0 0 15,2-3 0-15,1-2 0 0,1-2 0 0,0 0 0 16,-2-1 0-16,0-3-128 0,2-2 128 0,1-2 0 16,-2-2 0-16,3-3 0 0,1-1 0 0,0-3 0 15,3-3 0-15,0-3 0 0,1-1 0 0,-1-1 128 0,-2-3-128 0,0-1 0 16,-1-2 0-16,1-2 128 0,1-3-128 0,2-2 0 16,1-2 128-16,1-2-128 15,0-2 160-15,1-3-160 0,0-2 128 0,-1-2-128 16,0-2 0-16,-1-1 144 0,-1-4-16 0,-2-1-128 0,-2 0 192 0,1-3-64 15,1 0 112-15,-1-2 16 0,-1 0 0 0,-3-1 0 16,0-3 128-16,-4 2 16 0,-5 0 16 0,-2-1 0 16,-2-1 80-16,-3-2 16 0,-3 0 0 0,-3 1 0 15,-2-1 48-15,-4 0 16 0,-2-1 0 0,-1-1 0 16,-4-1-64-16,-1 0 0 0,-2-1 0 0,-3 0 0 16,-2-1-176-16,-2-1-32 0,-3 1-16 0,-2-1 0 0,-3 1 16 15,-2 3 0-15,-1 4 0 0,-2-1 0 0,-3 3-112 0,1 1 0 16,-1 2-16-16,0 5 0 0,-1 1-176 0,1 4 0 15,-2 3 0-15,0 3 0 0,-1 5-432 0,-2 3 48 16,-2 5 0-16,-3 4 0 16,-3 5-1792-16,0 5-336 0,-3 4-80 0</inkml:trace>
  <inkml:trace contextRef="#ctx0" brushRef="#br0" timeOffset="127144.25">403 10919 2751 0,'0'0'256'0,"-4"-1"-256"15,0-2 0-15,-1 2 0 0,5 1 3632 0,-4-3 672 32,-1 0 144-32,2-1 32 0,1 0-2448 0,2 4-496 0,-1-7-80 0,1 1-32 0,2-1-336 0,1 1-80 15,3-2-16-15,0 0 0 0,3-1-352 0,1 1-64 16,2 0 0-16,1 0-16 0,2 1-112 0,1 0 0 15,1 1-16-15,-4 2 0 0,0 2-256 0,0 2-48 16,0 2-128-16,0 4 192 0,-5-1-192 0,0 3 128 16,-1 2-128-16,-3 2 0 0,-3 2 160 0,-2 1-160 15,-2 2 160-15,-1 1-160 0,-2 0 160 0,-2 1-160 16,-1-1 160-16,2-2-160 0,-1-1 128 0,1-1-128 16,2-3 0-16,0-1 144 0,1-2-144 0,1 1 0 15,3-9 144-15,-1 6-144 0,1-6 0 0,0 0 0 16,4 4 0-16,2 0 0 0,2 0 0 0,2-1 0 0,1 0 0 0,1 1 0 15,0-1 0-15,2 2 0 16,-1 0 0-16,0 0 0 0,0 1 0 0,-1 0 176 0,0 2-176 0,-1 1 192 16,-3 1 0-1,-1 0 16-15,-2 1 0 0,0 5 0 0,-5-3 48 0,-1 0 0 0,1-2 0 0,-4 0 0 0,-3 1 192 0,-2-2 32 16,-3-1 16-16,-2 0 0 16,-1-1 160-16,-3 0 48 0,-1-1 0 0,-2 1 0 0,0-4-320 0,0 2-64 31,-1-2-16-31,2 0 0 0,0-2-304 0,3-2 160 0,0-1-160 0,2-3 128 0,3 1-320 0,1-2-64 15,0-3 0-15,3-1-16 16,5-1-2176-16,1-2-432 0,-1-4-96 0</inkml:trace>
  <inkml:trace contextRef="#ctx0" brushRef="#br0" timeOffset="127730.51">452 10640 15663 0,'-10'-6'1392'0,"5"3"-1120"0,0-2-272 0,1 1 0 16,-2-1 416-16,2 0 32 0,0-2 0 0,1 1 0 15,0-1 48-15,1-1 16 0,-1 1 0 0,1 0 0 16,0 0 432-16,0 2 80 15,0-1 32-15,-1 2 0 0,0 0 48 0,1 0 16 0,-1 1 0 0,-1 0 0 0,0 2-304 0,-3 1-64 32,7 0-16-32,-9 4 0 0,0 2-176 0,-1 2-48 15,-1 2 0-15,1 2 0 0,-1 4-112 0,1 0-16 16,-3 4-16-16,-1 3 0 0,1 4-48 0,-1 2-16 16,-4 5 0-16,1 5 0 0,-1 3-112 0,-1 4-32 15,0 1 0-15,1 4 0 0,3 3-160 0,0 0 0 16,2-2 144-16,4 3-144 0,3 3 128 0,2-2-128 15,4-1 160-15,5-3-160 0,3-1 144 0,-1-3-144 16,5-2 128-16,4-5-128 0,-2-1 128 0,-2-15-128 0,5 3 0 0,2-2 128 16,0-1 0-16,2 0 0 0,2-3 0 0,12 7 0 15,2-4 16-15,-1-7 0 0,0-3 0 16,2-7 0-16,0-3 0 0,2-6 0 0,2-4 0 0,-1-5 0 16,-1-6 144-16,-3-4 32 0,-1-4 0 0,-1-5 0 15,0-5-128-15,-1-4 0 0,0-6-16 0,-3-7 0 16,-6-4 80-16,-2-5 32 0,-2-6 0 0,-5-3 0 0,-6-1-48 15,-6-3-16-15,-4-1 0 0,-6-1 0 0,-5-1-32 0,-4 4 0 16,-6 5 0-16,4 25 0 0,-5 1 144 16,-13-17 32-16,-1 12 0 0,0 10 0 0,-2 7 336 0,-1 7 64 15,-4 6 0-15,-3 4 16 0,-3 3-592 0,2 5-192 16,2 4 0-16,3 3 0 0,3 5-176 0,4 3-144 16,5 3-16-16,1 5-16 15,5 1-1792-15,3 6-352 0,2 2-80 0,6 4-14448 0</inkml:trace>
  <inkml:trace contextRef="#ctx0" brushRef="#br0" timeOffset="128949.39">1368 10519 14223 0,'0'0'624'0,"-2"-6"144"0,-1-2-624 0,0 0-144 15,0 1 0-15,3 7 0 0,-1-9 1488 0,-1 1 272 16,0 2 48-16,2 6 16 0,0 0-160 0,-4-8-16 16,1 2-16-16,3 6 0 0,-7-4-544 0,7 4-128 15,-7-2 0-15,7 2-16 0,-9 1-192 0,2 2-48 16,1 1 0-16,0 2 0 0,0 4-336 0,-1 3-80 16,0 4-16-16,2 1 0 0,0 4 16 0,1 2 0 15,0 1 0-15,1 2 0 0,2 3-16 0,1 1 0 16,-2 0 0-16,1-1 0 0,3 0-272 0,0-2 0 15,2-3 128-15,0-1-128 0,4 0 0 0,1-2 0 16,1-1 0-16,2-2 0 0,1-1 128 0,1-3-128 0,2-3 0 0,0-2 0 16,2-2 160-16,3-4-160 0,0-1 128 15,1-3-128-15,0-2 304 0,1-2-32 16,1-3 0-16,-2-2 0 0,-5-3 16 0,2-3 0 0,-5-3 0 0,1-3 0 16,-1-2-96-16,-3-3 0 0,-2-2-16 0,-1-1 0 15,-3-4 16-15,-2 0 0 0,-3-3 0 0,-1 2 0 16,-1-1-64-16,-3 2 0 0,-4 0 0 15,0 3 0-15,0 3 16 0,-4 3 0 0,-4 2 0 0,0 3 0 0,-1 3 80 0,-2 2 16 16,-2 3 0-16,2 4 0 16,-4 1-32-16,2 3 0 0,2 2 0 0,1 2 0 0,1 1-208 0,-1 2 0 15,3 4 0-15,1 2 0 0,0 1 0 0,3 1-160 16,2 1 32-16,1 3 0 0,3 1-16 0,1 1 0 16,3 1 0-16,2 0 0 0,2 1 0 0,3 0 0 15,0-2 0-15,3-1 0 0,2 1 144 0,1-2-128 16,2 0 128-16,1-1-128 0,2-3 128 0,3-1 0 15,-2-1 0-15,3-2 0 0,2-2 0 0,0-1 0 16,0-2 0-16,0-1 0 0,-2-3 128 0,-1-1-128 0,-2-2 128 0,0-2-128 16,-2 0 0-16,-2-3 0 0,-2 0 0 0,-1-2 0 31,0-2-352-31,0 0-144 0,-1-2-16 0,0 0-11216 16,-1-1-2240-16</inkml:trace>
  <inkml:trace contextRef="#ctx0" brushRef="#br0" timeOffset="130359.4">1918 10447 15135 0,'0'0'672'15,"0"0"144"-15,0 0-656 0,0 0-160 0,-3-3 0 0,0-2 0 16,-2 1 1488-16,1-2 272 0,2 2 48 0,0-2 16 0,1 1-224 0,1-1-64 15,1 0 0-15,2-1 0 0,0 1-448 0,4 0-80 16,-1 2-32-16,2-1 0 0,0 1-272 0,1 1-48 16,1 1-16-16,1 2 0 0,3 3-80 0,-1 0-32 15,-2 1 0-15,0 4 0 0,0 2-288 0,-1 3-64 16,-3 1-16-16,0 3 0 0,0 1-160 0,-3 0 128 16,-1 4-128-16,1 0 128 0,-2 1-128 0,-1 0 0 15,-1-2 0-15,1-1 128 0,-2-1-128 0,0-3-176 0,0 0 48 0,0-4 0 16,-2-2 128-16,2-3 0 15,1-7 0-15,0 0 0 0,0 0 128 0,0 0-128 0,0 0 128 0,0 0-128 16,0 0 144-16,2-6-144 0,2-4 192 0,-2-2-192 16,0-5 192-16,-2-2-192 0,2-5 192 0,1-2-192 15,-1-4 144-15,0 0-144 0,0-1 0 0,1 1 144 16,0 1-144-16,-1 4 0 0,0 3 0 0,0 3 0 0,-1 3 0 16,0 3 0-16,-1 3 144 0,0 2-144 0,0 8 368 0,0 0 0 15,0 0 0-15,0 0 0 0,0 0 0 0,0 0 0 16,-3 9 0-16,1 1 0 0,0 2-368 0,1 1 0 15,1 0 0-15,0 3 0 0,0-1 0 0,2 2 0 16,0-2 0-16,1 0 0 0,2 1 0 16,0-1 0-16,2 0 0 0,1-2 0 0,-1-1 0 0,1-1 0 15,2-1 0-15,1-1-128 0,2-2 128 0,-2-1 0 16,2-2-144-16,6-1 144 16,-1-1-720-16,-1-4-80 0,-1 0-16 0,0-3 0 15,2-4-1328-15,0-2-272 0,1-3-48 0</inkml:trace>
  <inkml:trace contextRef="#ctx0" brushRef="#br0" timeOffset="130709.38">2206 10151 18191 0,'0'0'800'0,"-4"-3"176"0,0-2-784 0,-2 1-192 0,1-1 0 0,0 0 0 0,2-1 1376 0,1 1 224 16,-1-1 64-16,3 6 0 0,0-5 32 0,0 5 16 31,0-6 0-31,0 6 0 0,0 0-560 0,6-4-96 0,-1 1-32 0,2 1 0 16,2 0-272-16,0 4-64 0,1 0-16 0,2 2 0 0,1 3-80 0,0 3-16 15,2 1 0-15,0 2 0 0,1 3-192 0,0 3-64 16,2 2 0-16,-1 4 0 0,-3 2-160 0,0 1-32 15,0 4-128-15,-3 3 192 0,-3 3-64 0,0 1 0 16,-2 3-128-16,-2-1 192 0,-5-2-368 0,-2 0-80 0,-3-2 0 0,-4 14-16 31,-2-8-176-31,-5-2-16 0,-2-4-16 0,-2-2 0 16,0-2-496-16,1-1-112 0,-2-4 0 0,1-2-16 31,0-4-1664-31,-1-3-336 0</inkml:trace>
  <inkml:trace contextRef="#ctx0" brushRef="#br0" timeOffset="131024.69">1822 10154 27183 0,'0'0'1200'0,"-5"0"256"0,-1 0-1168 0,2 2-288 16,1 2 0-16,-3 0 0 0,1 2 384 0,0 2 32 15,0 3 0-15,0 3 0 0,1 2 320 0,0 5 64 16,0 4 16-16,2 4 0 0,0 3-192 0,1 4-48 16,1 5 0-16,2 2 0 0,2 1-256 0,3 0-48 15,2 0-16-15,2 0 0 0,1-4-256 0,2-2 0 16,1-3 128-16,1-1-128 0,2-2 0 0,1-2 0 15,3-3 0-15,2-1 0 0,-1-4-160 0,0-4-144 0,-1-2-16 0,2-3-9792 16,-1-5-1936-16</inkml:trace>
  <inkml:trace contextRef="#ctx0" brushRef="#br0" timeOffset="132110.91">2605 10180 16575 0,'0'0'736'0,"-6"0"160"0,1 0-720 0,5 0-176 0,0 0 0 0,0 0 0 16,0 0 3120-16,0 0 592 0,0 0 112 0,0 0 16 16,0 0-1856-16,0 0-368 0,0 0-80 0,0 0 0 15,6-5-576-15,3 1-96 0,2-2-32 0,3 1 0 16,1-1-480-16,1 0-96 0,2-1-32 0,0 0 0 16,0 0-224-16,1-1-192 0,-2 0 48 0,9-2 0 15,-6 2-2016-15,-2 2-400 0,-3 3-64 0</inkml:trace>
  <inkml:trace contextRef="#ctx0" brushRef="#br0" timeOffset="132253.97">2599 10404 38703 0,'0'0'3440'0,"0"0"-2752"0,0 0-560 0,0 0-128 0,0 0 208 0,0 0 16 16,7-1 0-16,0-2 0 0,-7 3 160 0,12-5 48 15,3-1 0-15,1-1 0 0,3-1-272 0,2-1-160 0,-2 1 192 0,3-2-192 31,2-2-1408-31,2-2-384 0,3 0-64 0</inkml:trace>
  <inkml:trace contextRef="#ctx0" brushRef="#br0" timeOffset="133466.51">3065 9777 2751 0,'0'0'256'0,"0"0"-256"16,0 0 0-16,0 0 0 0,0 0 3408 0,0 0 640 15,0 0 128-15,0 0 32 0,-5-4-2144 0,5 4-416 16,0 0-96-16,0 0-16 15,-7 5-352-15,2 2-80 0,-1 1-16 0,2 3 0 0,2 2-304 0,-2 1-64 16,0 2-16-16,1 3 0 16,1 2 16-16,0 1 0 0,-1 0 0 0,2 2 0 0,1 0-224 0,2 1-48 15,0-1-16-15,1-1 0 0,0-1-256 0,1 0-48 16,2-2-128-16,-1-3 192 0,2 0-192 0,1-3 176 16,-1-2-176-16,2-2 160 0,1-1 0 0,1-3 0 15,0 0 0-15,1-3 0 0,0-1 48 0,0-2 16 0,0-2 0 0,1-2 0 16,0-1 32-16,0-3 16 0,-1-3 0 0,0-3 0 15,-1-2-96-15,-1-3-32 0,0-3 0 0,-1-1 0 16,-2-3-144-16,-1-2 192 0,-3-3-192 0,-2 1 192 16,-2-1-192-16,-2 2 0 0,-1 1 144 0,-3 1-144 15,-2 0 0-15,-1 1 144 0,-1 3-144 0,-1 2 0 16,-1 3 192-16,0 3-64 0,-2 2 0 0,2 3-128 16,-1 3 432-16,1 2-32 0,-3 1 0 0,4 3 0 15,0 3-48-15,1 2-16 0,0 4 0 0,1 2 0 0,-1 0-336 0,2 2 0 16,3 3 0-16,0 2 0 0,1-2 0 0,2 3 0 15,1-1 0-15,2 2 0 16,0 0 0-16,3-2-128 0,0 0 128 0,1-1 0 0,0 0 0 0,2-3-128 16,3 0 128-16,0-1 0 0,0-2 0 0,2-1 0 15,0-2 0-15,1-2-128 0,1 0 128 0,1-3-128 16,-1-2 128-16,2-1-128 16,-1-2-528-16,3-2-112 0,-1-4 0 0,2 0-16 15,0-1-2160-15,1-2-448 0</inkml:trace>
  <inkml:trace contextRef="#ctx0" brushRef="#br0" timeOffset="133812.31">3456 10163 18431 0,'-7'14'816'0,"4"-3"160"0,1 3-784 0,1 0-192 16,0 1 0-16,3 2 0 0,0-1 2528 15,0 1 464-15,0-2 80 0,2 1 32 16,1-4-2000-16,0-1-400 0,1-3-64 0,2 1-32 16,1-2-272-16,1-2-48 0,2-1-16 0,0-2 0 0,-2-3-48 0,0-1-16 15,1-3 0 1,0-1 0-16,-1-3 48 0,-2-1 0 16,0-3 0-16,-2-2 0 0,-3 0-16 0,-3-2 0 0,-3 0 0 0,-3-1 0 0,-3 2 256 0,-1 1 48 15,-1 4 16-15,-1 3 0 0,-2 1 480 16,0 4 112-16,-1 2 0 0,3 4 16 0,0 1-480 0,1 5-112 15,1 2 0-15,-1 2-16 0,2 2-560 0,1 1 0 16,1 2 0-16,0-1 0 0,3 1-192 0,1 0-80 16,1 0-32-16,3-6 0 15,0-1-3024-15,2 0-624 0</inkml:trace>
  <inkml:trace contextRef="#ctx0" brushRef="#br0" timeOffset="136219.12">3607 9599 29199 0,'0'0'1280'0,"0"0"288"0,0 0-1248 0,0 0-320 16,0 0 0-16,0 0 0 0,0 0 784 0,0 0 112 15,-1 11 0-15,2 1 16 0,2 1-176 0,2 2-32 0,4 2-16 0,0 2 0 16,2 0-432-16,1 2-64 16,1 1-32-16,-1 1 0 0,1-1-160 0,0-1 0 15,2-1 0-15,-2 0 0 0,-1-1 128 0,1-1-128 16,-2-2 0-16,1-1 128 0,-2-2-288 0,-2-1-64 0,1-1-16 0,-1 0 0 31,0-2-1808-31,-4-2-352 0,-4-7-80 0</inkml:trace>
  <inkml:trace contextRef="#ctx0" brushRef="#br0" timeOffset="136408.87">3521 9930 32479 0,'0'0'1440'0,"0"0"288"0,-5-5-1376 0,5 5-352 0,0 0 0 0,5-7 0 0,0 0 240 0,1 2-32 16,3-2 0-16,4-1 0 0,3 0 256 0,3-1 48 15,2 0 16-15,2-1 0 0,5 0-320 0,-1 0-64 16,3-1-16-16,3-1 0 0,0-2-128 0,-2 0 0 15,-3-3-160-15,0-1 160 16,-3 0-2320-16,-2-1-368 0</inkml:trace>
  <inkml:trace contextRef="#ctx0" brushRef="#br0" timeOffset="137324.73">4137 9303 20271 0,'0'0'1792'0,"0"-8"-1424"0,0 0-368 0,1 2 0 15,-1 6 0-15,2-8 128 0,0 0-128 0,-2 8 0 0,4-8 1024 0,-4 8 128 16,3-7 16-16,-3 7 16 0,0 0-496 0,7-6-112 16,-7 6 0-16,4-5-16 0,-4 5-64 0,0 0-16 15,0 0 0-15,0 0 0 16,0 0 16-16,0 0 0 16,0 0 0-16,0 0 0 0,0 0-112 0,0 0-32 15,0 0 0-15,0 0 0 0,0 0-176 0,0 0-48 16,0 0 0-16,4 7 0 0,-4-7-128 0,0 0 0 15,4 7 0-15,-4-7 128 0,0 0-128 0,0 0 0 16,0 0 0-16,0 0 0 0,0 0 0 0,0 0 128 0,3 7-128 0,-3-7 0 16,0 0 0-16,0 0 0 15,0 0 0-15,0 0 0 0,0 0 128 0,0 0-128 0,0 0 0 0,0 0 128 16,0 0-128-16,0 0 0 0,0 0 0 0,0 0 128 16,0 0-128-16,0 0 0 0,0 0 0 0,0 0 0 15,0 0 0-15,0 0 0 0,0 0 0 0,0 0 0 16,0 0 0-16,0 0 0 0,0 0 0 0,0 0 0 15,0 0 0-15,0 0 0 0,0 0 0 0,0 0 128 16,0 0-128-16,0 0 0 0,0 0 0 0,0 0 0 16,0 0 0-16,-3-7 0 0,3 7 0 0,0 0 0 15,0 0 0-15,0 0 0 0,-1-6 0 0,1 6 0 16,0 0 0-16,0 0 0 0,-4-6 0 0,4 6 0 0,0 0 0 0,0 0 0 16,-4-4 0-16,4 4 0 0,0 0 0 0,0 0 0 15,0 0 0-15,0 0 0 0,-3-6 0 0,3 6 0 16,-7-5 0-16,7 5 0 0,-4-5 0 0,4 5 0 15,0 0 0-15,0 0 0 0,-7-5 208 0,1 0-32 16,1 1-16-16,-1 0 0 0,6 4 288 0,-6-5 64 16,-1 0 16-16,0-1 0 0,-2 1 112 0,0-1 0 15,0 1 16-15,0 0 0 0,2 0-80 0,-3 2 0 16,2 1-16-16,1 1 0 0,7 1-224 0,-6 3-32 16,6-3-16-16,-6 6 0 0,2 3-160 0,1 1-128 15,2 1 144-15,1 3-144 0,1 3 0 0,1 2 0 16,1 3 0-16,2 4 0 0,-1 1 0 0,1 4 0 15,2 3 0-15,1 2 0 0,2 2 0 0,0 0 0 0,2 1 0 0,1 3 0 16,1 1 0-16,2 1 0 0,-1 0 0 0,4 0 0 16,0 0 0-16,1 1 0 0,1 1 0 0,0 0 0 15,1 0 0-15,2 1 0 0,-2-2 0 0,1-1 0 16,-3-3 0-16,0 0 0 0,-1-2 0 0,-2-1 0 0,2-2 0 0,-7-12 0 16,-2 0 0-16,-1 0 0 0,1-1 0 0,-2-2 0 15,0-1 0-15,-1-2 144 0,-3-1-16 0,-1-3 0 16,0-2 0-16,-3 4 0 0,-3-5 64 0,-2-2 0 15,-4-3 0-15,-1 0 0 0,-2-2 0 0,-1-1 0 16,-1 1 0-16,0-1 0 0,-2-2-368 0,2-1-64 16,-1-1-16-16,1 0 0 15,0 1-336-15,1 0-80 0,-2-1-16 0,4 1 0 16,1 1-2928-16,2 1-592 0</inkml:trace>
  <inkml:trace contextRef="#ctx0" brushRef="#br0" timeOffset="137576.43">4396 10843 23039 0,'5'12'1024'0,"-3"-5"192"15,0 1-960-15,2 2-256 0,3 0 0 0,0 1 0 0,-1 0 1472 0,1 0 256 16,1-1 64-16,1-1 0 0,-1-1-320 0,2-2-64 16,0-1-16-16,0-2 0 0,2-1-464 0,-1-1-96 0,-1-3 0 0,1-1-16 15,0-4-240-15,-1-1-64 0,-2-3 0 0,-1-1 0 16,0-1-176-16,-2-9-32 0,-5 1-16 0,0 1 0 15,-7 1 96-15,-1 3 32 0,-1 3 0 0,-2 3 0 16,-1 2 416-16,-1 5 96 0,-1 2 16 0,-2 3 0 16,1 3-320-16,2 2-64 0,1 3-16 0,3-1 0 15,-1 2-544-15,0 2 0 0,2 3 0 0,2 0 0 16,-1-1-1184-16,3 2-144 16,0-1-16-16,3 0-11760 0,1-3-2336 0</inkml:trace>
  <inkml:trace contextRef="#ctx0" brushRef="#br0" timeOffset="138314.91">3644 8969 5519 0,'-8'-8'496'0,"0"-3"-496"16,-2-1 0-16,2 1 0 0,4-2 5376 0,0 2 960 15,2 2 208-15,2 0 48 0,2 1-4416 0,3 1-896 16,0 1-160-16,3 0-32 0,2 2-400 0,1 1-80 15,1 2-16-15,2 3 0 0,2 2-336 0,0 3-64 16,1 2 0-16,-1 3-16 0,-2 3-176 0,0 2 192 16,-3 0-192-16,-2 2 192 0,2 2-192 0,-3 1 128 15,-2 1-128-15,-3 0 128 0,-1-1-128 0,1-1 192 0,-1-2-192 0,-2-3 192 16,-3-3-192-16,2-2 0 0,0-2 144 0,1-9-144 16,0 0 176-16,0 0-48 15,0 0 0-15,0 0 0 0,0 0 16 0,0 0 0 0,-5-5 0 0,1-5 0 0,2-5-144 0,2-2 128 31,3-5-128-31,1-4 128 0,1-5-128 0,1-4 0 0,-2 0-192 0,2 0 192 16,-1-1-160-16,0 3 160 0,-3 3 0 0,0 6-144 16,-2 5 144-16,0 5 0 0,0 1 0 0,0 5 0 15,0 8 176-15,0 0 64 0,0 0 16 0,0 0 0 16,0 0 176-16,0 0 32 0,-2 12 16 0,1 2 0 0,1 4-352 0,0 1-128 16,0-1 0-16,2 3 0 0,1 0 144 0,2 0-144 15,-1-1 128-15,0-3-128 0,1 0 144 0,1-2-144 16,1-1 160-16,1-2-160 0,-1-1 128 0,2-3-128 0,0-1 0 15,0-3 144-15,0 0-144 0,2-3 128 32,2-1-128-32,0-2 128 0,-1-2-384 0,0-2-64 15,1-4-32-15,1-2 0 16,-2-3-1952-16,0-1-384 0,0-1-64 0</inkml:trace>
  <inkml:trace contextRef="#ctx0" brushRef="#br0" timeOffset="139149.75">4483 9407 23039 0,'-11'-5'1024'0,"7"1"192"0,-2 1-960 0,3 0-256 0,0 0 0 0,0-1 0 16,-1 1 1056-16,4 3 160 0,0 0 48 0,0 0 0 15,0 0 208-15,-4 3 32 0,2 3 16 0,1 1 0 16,-2 3-768-16,3 2-160 0,1 4-16 0,2 0-16 15,-2 2-176-15,0 2-16 0,-1 0-16 0,0 0 0 16,2 1-144-16,0 0-16 0,-2 1-16 0,0-1 0 0,1-3 0 16,0-1 0-16,-1-1 0 0,0-3 0 15,-1-1 192-15,1-4 32 0,0-8 16 0,0 0 0 0,0 0-80 0,0 0-16 16,0 0 0-16,0 0 0 0,-1-7-48 0,-1-4-16 16,-1-3 0-16,-1-5 0 0,-1-4-256 0,-1-4 128 15,1-4-128-15,1-2 0 0,-1-1 0 0,1 2 0 16,-1 2 0-16,1-6 0 0,0 7 0 0,1 8 0 0,3 6 0 0,0 5 0 15,-1 2 0-15,1 8 0 16,0 0 0-16,11 2 0 0,0 4 0 0,0 3 0 16,-1 2 0-16,2 1-144 0,-1 2 144 15,1 2 0-15,2 0 0 0,-1 2 0 0,1-2 0 0,-4-4 0 0,0 3 0 0,0-2 0 16,1 0 0-16,0-1 0 0,-1-1 0 0,0-1 0 16,-1-3 0-16,1-2 128 0,-3 0-128 0,0-2 0 15,-2-2 128-15,-5-1-128 0,4-4 128 0,0-3-128 16,-2-1 128-16,0-9-128 15,-3-3 160-15,0-2-160 0,-1-5 128 0,0-1-128 0,-2-4 0 0,1 1 144 0,1 0-144 16,-2 3 0-16,2 0 0 0,0 5 0 0,0 3 0 0,2 6 0 16,1 3 0-16,2 3 0 0,-3 8 0 0,0 0 0 15,0 0 0-15,10 4 0 0,0 0 0 0,1 4 0 16,0 2 0-16,0 3 0 0,1 2 0 0,0 1 128 16,0-1-128-16,3 0 128 0,-4 1-128 0,2 0 0 15,-1 2 0-15,-1-3 0 0,0-2 0 0,0 0-176 16,-2-4 48-16,1 0 0 15,1-1-400-15,0-3-80 0,-1-1-16 0,1-4 0 16,1-2-2800 0,0-5-560-16</inkml:trace>
  <inkml:trace contextRef="#ctx0" brushRef="#br0" timeOffset="139534.91">4884 8921 31327 0,'0'0'2784'0,"0"0"-2224"0,0 0-560 0,0 0 0 15,3-8 352-15,-3 8-32 0,8-5-16 0,1 3 0 16,0 2-32-16,2 3 0 0,0 1 0 0,0 3 0 16,0 1-272-16,-1 2 0 15,0 2 128-15,-1 1-128 0,-1 2 128 0,-2 3-128 0,-1 1 144 0,-2-2-144 16,0 1 176-16,-3-1-176 0,0 1 192 0,0-3-192 16,0-1 192-16,0-3-192 0,0-3 192 0,0-8-192 15,0 0 176-15,0 0-176 0,0 0 160 0,0 0-160 16,0 0 240-16,0 0-48 0,-2-7-16 0,1-4 0 15,1-5-176-15,-1-1 160 0,0-5-160 0,1-3 160 0,0-1-160 16,0-1 0-16,-1-1 0 0,0 2 0 0,0 0 0 0,-1 7 0 16,1 2 0-16,1 6 0 0,0 2 304 0,0 9-32 15,0 0 0-15,0 0 0 0,0 0 336 0,0 0 64 32,0 0 16-32,3 9 0 0,-2 3-272 0,2 4-48 15,1-1-16-15,2 1 0 0,-1 1-352 0,2-1 0 0,1 1 0 0,-2-1 128 0,2 1-128 0,1-2 0 31,1-1 0-31,1-2 0 0,0-1 0 0,0-3-208 16,1-1 48-16,1-3 16 0,-1-1-1264 0,1-4-240 0,-1-3-48 0,2-2-16 16,0-4-1248-16,1-5-256 0</inkml:trace>
  <inkml:trace contextRef="#ctx0" brushRef="#br0" timeOffset="139756.03">5262 8616 30751 0,'0'0'1360'0,"0"0"288"0,-4-6-1328 0,4 6-320 0,0 0 0 0,0 0 0 16,0 0 1040-16,0 0 144 0,0 0 32 0,0 0 0 31,0 0-272-31,0 0-48 0,9-2-16 0,0 4 0 0,1 3-480 0,2 5-80 16,1 2-32-16,0 4 0 0,-1 0 16 0,-4-2 0 15,-2 4 0-15,1 3 0 0,-2 1-128 0,1 3-32 16,-2 1 0-16,2 12 0 0,-4-1-16 0,-1-2-128 16,-1-2 192-16,-1-4-64 0,-1-2-128 0,-1-4-192 15,1-3 32-15,-1-3 16 0,-1-1-160 0,-1-3-16 16,1-3-16-16,-3-4 0 15,-1 0-608-15,0-4-112 0,-1-3-32 16,-2-4-15424-16</inkml:trace>
  <inkml:trace contextRef="#ctx0" brushRef="#br0" timeOffset="139960.15">4813 8818 33167 0,'-11'2'2944'0,"0"1"-2352"15,-1 2-464-15,-1 1-128 0,0 3 336 0,2 1 48 0,0 3 16 0,1 0 0 16,2 2 48-16,4 1 16 0,2 3 0 0,2 4 0 15,0 2 16-15,2 3 0 0,2-1 0 0,4 2 0 16,1 0-192-16,2 2-32 0,2 1-16 0,1-2 0 16,-1-3-240-16,3 0 128 0,0-2-128 0,2-2 0 15,2-2 0-15,0-2 128 0,-1-3-128 0,2-3 0 16,1-2 0-16,1-2-192 0,2-3 48 0,0-4 0 31,1-4-1728-31,3-5-352 0,3-3-64 0</inkml:trace>
  <inkml:trace contextRef="#ctx0" brushRef="#br0" timeOffset="140132.94">5459 8735 33167 0,'0'0'2944'0,"0"0"-2352"16,0 0-464-16,0 0-128 0,0 0 448 0,0 0 80 16,0 0 16-16,0 0 0 0,0 0-64 0,-3 10-16 15,1-1 0-15,0 0 0 0,2-1-464 0,3 2 0 16,-1-1 0-16,1 2 0 15,2 0-2064-15,0 0-368 0,2-2-64 0</inkml:trace>
  <inkml:trace contextRef="#ctx0" brushRef="#br0" timeOffset="140544.64">5840 8448 24879 0,'-10'-8'2208'0,"2"5"-1760"0,-1 2-448 0,-1-1 0 0,0 0 1280 0,1 0 192 0,-2 4 16 0,0 0 16 15,-2 1-272-15,1 3-48 0,0 1-16 0,1 3 0 16,-2 2-32-16,1 1-16 0,0 2 0 0,2 0 0 16,-1 1-560-16,1 1-112 0,0 2-32 0,4 0 0 15,2-2-240-15,3 1-48 0,2-2-128 0,3 0 192 16,0-3-192-16,3-1 0 0,0 0 0 0,3-1 0 16,1 0 0-16,0-2-128 0,1-3 128 0,0-1 0 15,-1-3-288-15,0-3 48 0,1-5 16 0,1 0 0 16,-2-3-240-16,2-3-48 0,-1-2-16 0,-4 2 0 0,-2-5 384 0,1-4 144 15,-1-3 0-15,0-4-144 0,-2-2 144 0,0-2-192 16,-2-2 192-16,-2 0-192 0,-1-1 192 0,-3-11 0 16,-2 8 0-16,-1 7 0 0,-2 7 320 0,1 4 64 15,-2 5 0-15,4 6 0 0,0 0 304 0,0 2 64 16,1 2 16-16,-1 2 0 0,6 3-208 0,-5 0-48 16,-1 2 0-16,6-2 0 0,-4 6-384 0,1 3-128 15,2 3 0-15,1 3 0 0,1 1 0 0,2 4-144 16,1 2 16-16,0 1 0 0,1 1 128 0,1 0 0 15,3 2 0-15,4 9-128 0,-2-3 0 0,-2-12 0 0,-1-1 0 0,1 0 0 32,0-1-512-32,2-1-112 0,1 0-16 0,1-3 0 15,0-3-1472-15,1-1-320 0,2-2-48 0</inkml:trace>
  <inkml:trace contextRef="#ctx0" brushRef="#br0" timeOffset="140956.96">5909 8378 28559 0,'-3'-8'2544'0,"-1"-2"-2032"16,1-1-512-16,0 0 0 0,1 0 496 0,0 1 0 16,2 0 0-16,3 1 0 0,0 3 448 0,1 0 80 15,3 1 32-15,0 2 0 0,1 0-528 0,3 3-96 16,1 0-32-16,3 4 0 0,0 2-240 0,1 3-160 16,-2 2 192-16,0 2-192 0,-1 4 256 0,2-1-64 15,-3 1-16-15,-1 1 0 0,-2 2-32 0,-1 1 0 16,-1 0 0-16,-2 1 0 0,0-3-144 0,0-2 128 15,-1 0-128-15,-2-2 128 0,-1-2-128 0,0-2 192 16,0-2-192-16,1-2 192 0,-2-7-48 0,0 0 0 16,0 0 0-16,0 0 0 0,0 0 0 0,5-8 0 15,-1-1 0-15,1-4 0 0,0-2-144 0,1-4 0 0,-1-3 0 0,-1-2 0 16,1-4 0-16,-1 1-176 0,1-2 176 0,-2 4-128 0,-2 3 128 16,0 3 0-16,-1 2 0 0,-1 5 0 15,0 3 432-15,0 2 16 0,1 7 0 0,0 0 0 0,0 0 96 0,0 0 32 16,-6 7 0-16,2 2 0 0,0 2-384 0,0 2-192 15,2 1 192-15,1 3-192 0,1 0 0 0,3 1 0 32,-1-1 0-32,3 0 0 0,0-1 0 0,3 0 0 0,1-2 0 0,1-2 0 0,0-2 0 0,2-2-144 15,2-3 16-15,1-1 0 16,2-3-864-16,2-4-160 0,2-3-48 0,2-5-16272 16</inkml:trace>
  <inkml:trace contextRef="#ctx0" brushRef="#br0" timeOffset="152093.56">495 12910 22175 0,'-8'-12'976'0,"5"3"208"0,0-1-944 0,2 0-240 0,1 0 0 0,0-1 0 0,0 0 480 0,1 1 48 16,2 0 16-16,-2 3 0 0,-1 7 880 0,0 0 176 15,0 0 48-15,0 0 0 0,0 0-656 0,0 0-128 16,0 0-32-16,6 7 0 0,-1 5-480 0,-3 4-96 16,-1 1-32-16,0 5 0 0,-1 3-96 15,-1 2 0-15,-2 3-128 0,1-8 192 0,-2 2-192 0,1 2 128 16,0 2-128-16,-1-1 0 0,1 1 0 0,0-4 128 0,-2-2-128 16,3-3 0-16,0-4 0 0,1-2 144 15,0-3-144-15,1-2 128 0,0-8-128 0,0 0 128 16,0 0-128-16,5 2 128 0,-5-2-128 0,9-3 0 15,1-3 0-15,3 0 0 0,3-3 0 0,1-2 0 16,1-1 0-16,-2 0 0 0,4-1 0 0,-1 2 0 16,-3-1 0-16,1-1 0 0,-3 1 0 0,4-3 0 15,-6 3 0-15,-3 2 0 0,-3-1-128 0,0 1 128 0,-4 0 0 0,-1 0 0 16,-1 1 0-16,0 1 0 0,-1-1 0 0,-2 0 128 16,-2 1-128-16,1 2 192 0,-1-1-192 0,0 2 192 15,-2 0 16-15,7 5 16 0,0 0 0 0,0 0 0 16,-10 0 128-16,10 0 32 0,0 0 0 0,-3 10 0 15,1 1-384-15,2 3 128 0,1 3-128 0,0-4 0 16,1 1 0-16,2 3 0 16,0 2 0-16,1 2 0 0,-1 1 0 0,0 0 0 0,-1 0 0 0,2-2 0 0,-1 0 0 0,1-1 0 15,-2-1 0-15,1 4 0 0,1-5-240 0,-3-3-112 16,0-1-32-16,0-4 0 16,-2-9-2144-16,3 9-432 0,-3-9-96 0</inkml:trace>
  <inkml:trace contextRef="#ctx0" brushRef="#br0" timeOffset="152511.62">496 12639 28799 0,'-19'-6'1280'0,"8"3"256"0,0 1-1232 0,0 0-304 15,-1 0 0-15,0 2 0 0,0 2 240 0,0 2-16 0,-2 2 0 0,5 4 0 16,0 2 496-16,-1 4 112 0,-1 2 0 0,1 6 16 15,0 5-384-15,3 6-80 0,1 5 0 0,0 6-16 16,2 5-224-16,3-11-144 16,1 5 192-16,1 7-192 0,2 4 0 0,3 1 0 0,1 0 0 0,2 1 0 15,1-3 192-15,2-2-64 0,1-1 0 0,3-2-128 16,1-5 416-16,1-3-32 16,1-5 0-16,2-5 0 0,3-5 112 0,1-2 16 15,2-5 0-15,1-2 0 0,2-5-320 0,1-3-64 16,-4-4-128-16,2-5 192 0,-2-5-64 0,2-3-128 15,-1-6 176-15,1-6-176 0,0-4 192 0,-1-8-64 16,0-6 0-16,9-24-128 0,-6 2 240 0,-7-3-64 16,-6-4-16-16,-8 17 0 0,-5-11-32 0,-5-36-128 15,-9 6 192-15,-4 4-64 0,-7 3-128 0,-4 5 192 0,-6 5-192 0,-3 10 192 16,-3 10 224-16,0 10 48 0,3 10 16 16,0 7 0-16,-3 8 256 0,0 6 48 0,2 5 16 0,1 6 0 15,-1 4-576-15,3 6-224 0,4 4 176 0,0 5-176 16,4 3-320-1,0 4-144-15,0 5-48 0,4 4 0 0,3 5-2816 16,2 3-560-16</inkml:trace>
  <inkml:trace contextRef="#ctx0" brushRef="#br0" timeOffset="153363.91">1311 12705 11967 0,'0'0'1072'0,"0"0"-864"0,-2-3-208 0,2 3 0 15,-5-5 1552-15,3 1 272 16,2 4 48-16,-1-4 16 0,0-2-64 0,1 6-16 16,0 0 0-16,0 0 0 0,0 0-160 0,0 0-48 15,0 0 0-15,0 0 0 0,0 0-720 0,0 0-160 0,6 5-16 0,2 2-16 16,-1 2-272-16,0 3-48 0,1 2-16 0,1 3 0 16,-2 1-160-16,1 0-48 0,1 1 0 0,1 1 0 15,-1 0-16-15,1-1-128 0,0 1 192 0,0-1-64 16,2 0-128-16,-1-3 0 15,1-2 0-15,0-2 0 0,-2-2 0 0,1-1 0 0,1-2 0 0,0-3 0 0,-1-2 160 0,-1-2-160 16,0-1 192-16,0-3-192 0,-1-3 304 0,-1-2-48 16,-1-2-16-16,0-3 0 0,-2-3 0 0,-1-4 0 15,0-4 0-15,-2-1 0 0,-1-1-80 0,-2-3-16 16,-2-1 0-16,-1 0 0 0,0 2-144 0,-4-9 0 16,-1 8 144-16,1 8-144 0,-1 4 144 0,1 5-144 15,2 3 192-15,-1 3-192 0,-1 3 320 0,8 4-32 16,-9 0-16-16,2 2 0 0,-1 2-128 0,3 3-16 31,-1 3-128-31,3-4 192 0,-1 2-192 0,2 1 0 0,1 1 0 0,0 1-160 0,0 0 160 0,2 1 0 16,1-1-144-16,0 0 144 0,2-1 0 0,0 0-144 15,1-3 144-15,0 1 0 0,1-2 0 0,0-1-128 0,2-1 128 0,1-1 0 32,-1-3 0-32,2-1-192 0,1-2 192 0,-1-1-160 15,0-3-288-15,-1-1-48 0,1-3-16 0,0-2 0 16,2-1-2320-16,3-7-480 0</inkml:trace>
  <inkml:trace contextRef="#ctx0" brushRef="#br0" timeOffset="155463.43">1828 12492 6447 0,'0'0'576'0,"0"0"-576"0,0 0 0 0,0-9 0 16,-2-1 2224-16,2 1 336 15,0 3 64-15,1-1 0 0,0-1-640 0,1 1-144 16,1-1-32-16,1 0 0 0,-1 1-592 0,1 0-112 15,1-1-16-15,0 1-16 0,2 0-288 0,0 1-48 16,0 1-16-16,3 1 0 0,0 1-144 0,2 3-16 16,-2 3-16-16,2 2 0 0,-2 3-272 0,0 2-48 0,-1 2-16 0,-2 3 0 15,-1 4-80-15,-1 1 0 16,2 1-128-16,-4 2 192 0,-2 1-64 0,-1-7-128 16,0 3 176-16,0 2-176 0,-2-1 176 0,1 0-176 15,1-2 160-15,-1-2-160 0,-2-1 144 0,1-2-144 0,-1-2 128 0,3-2-128 16,-2-3 160-16,2-7-160 0,0 0 192 0,0 0-192 0,0 0 192 0,0 0-192 15,0 0 192-15,3-7-192 0,2-3 160 0,-1-2-160 16,2-3 128-16,4-12-128 0,0 1 0 0,-2-2 0 16,1-1 0-16,-1-2 0 0,0 0 128 0,-3 1-128 15,-2 2 0-15,1 2 128 0,-2 3-128 0,-1 4 0 16,-1 2 144-16,-1 5-144 0,-1 2 320 0,-1 3 0 16,3 7 0-16,0 0 0 0,0 0 144 0,0 0 32 15,0 0 0-15,-6 2 0 0,6-2-352 0,-7 6-144 16,3 2 128-16,1 2-128 0,-1 2 0 0,3 1 0 15,2 0 0-15,0 2 0 0,-1 0 0 0,4 0-176 16,0 2 176-16,3-1-128 0,-2 0 128 0,1-3 0 16,-1 1-144-16,3-1 144 0,1 0 0 0,-1-2 0 15,1-2-144-15,1 1 144 0,0-1 0 0,1-1 0 0,0-2 0 16,0-1 0-16,-1-2-128 0,2-1 128 16,-1-2 0-16,1-1 0 15,1-2-720-15,1-4-48 0,-2 0 0 0,1-2-9568 0,-2-2-1920 0</inkml:trace>
  <inkml:trace contextRef="#ctx0" brushRef="#br0" timeOffset="155777.81">2134 12122 29247 0,'0'0'1296'0,"-6"-5"272"0,3-2-1248 0,3 7-320 0,0 0 0 0,0 0 0 0,2-8 240 0,-2 8-16 16,0 0 0-16,8-4 0 0,3 4 592 0,-1 2 112 15,-3 1 32-15,4 4 0 0,3 2-352 0,1 3-64 16,0 2-16-16,2 3 0 0,-1 0-112 0,1 3-32 16,-1 2 0-16,0 3 0 0,0 3-128 0,-2 3-16 15,-2 2-16-15,-2 1 0 0,-2 1-48 0,1-1-16 16,-4 1 0-16,-2-3 0 0,-1-1-160 0,-2-11 160 16,-1 1-160-16,-3 10 160 0,-4-4-160 0,-1-1 0 15,-1 0 0-15,-1-3 0 0,-1-1-352 0,-2-2 0 0,-2-2 0 0,0 0 0 31,-2-2-1504-31,0-1-288 0,-2-4-64 0,0-2-12064 0</inkml:trace>
  <inkml:trace contextRef="#ctx0" brushRef="#br0" timeOffset="156023.51">1767 12272 21183 0,'-11'-1'944'0,"11"1"192"0,-7 3-912 0,0 2-224 0,3 4 0 0,-1 2 0 16,1 2 1392-16,0 5 224 0,-1 3 48 0,1 2 16 15,0 1-592-15,2 4-112 0,0 4-16 0,2 2-16 0,3 4-304 16,0-11-64 0,-1 1-16-16,2 4 0 0,3 1-320 0,2 0-64 0,0 0-16 0,2-1 0 15,0-2-160-15,2-2 0 0,0 1 144 0,2-5-144 0,-1-2 0 0,4-2 144 16,-1-2-144-16,1-3 0 0,0-1 0 0,2-3 0 15,1-3 0-15,10-1 0 32,-3-4-832-32,-3-6-80 0,-1-6-16 0</inkml:trace>
  <inkml:trace contextRef="#ctx0" brushRef="#br0" timeOffset="156223.93">2514 12197 32255 0,'0'0'2864'0,"-3"-7"-2288"16,3 7-576-16,0-7 0 0,0 7 400 0,1-8-16 15,5 1-16-15,-6 7 0 0,4-7-368 0,3 1 0 0,1 2 0 0,1 0 0 16,0 1-304-16,1 1-128 0,-1 2-16 16,1 1-9216-1,-10-1-1856-15</inkml:trace>
  <inkml:trace contextRef="#ctx0" brushRef="#br0" timeOffset="156392.76">2473 12482 37775 0,'0'0'3360'0,"0"0"-2688"15,0 0-544-15,0 0-128 0,0 0 0 0,0 0 0 16,0 0 0-16,6-6 0 16,-1 0 576-16,1 0 48 0,4 1 0 0,-1-1 0 0,-1 2-432 0,1-2-64 15,2-1-128-15,0 0 176 16,0 0-1024-16,4 1-208 0,1-2-32 0,-3 3-15792 0</inkml:trace>
  <inkml:trace contextRef="#ctx0" brushRef="#br0" timeOffset="159056.2">2866 11999 5519 0,'0'0'240'0,"0"0"64"0,-5-3-304 0,0 0 0 0,1 1 0 0,4 2 0 15,-5-1 4288-15,5 1 784 16,0 0 176-16,-5 2 16 15,1 1-3216-15,4-3-656 0,-2 6-128 0,2 3-32 16,0 1-624-16,2 1-128 0,1 2-32 0,1 1 0 16,1 2-96-16,0 1-32 0,2 2 0 0,2-2 0 15,-2-2-112-15,2-1-16 0,1 1-16 0,0-2 0 16,0-1 16-16,1-2 16 0,-2-1 0 0,0-2 0 16,-1 0 48-16,0-2 0 0,0-1 0 0,-1-2 0 0,1-2-112 0,-8 0-16 15,8-3 0-15,-2-2 0 0,2 0 64 0,-1-2 16 16,-2-2 0-16,2-1 0 0,-1-2-16 0,0-1-16 15,-5-2 0-15,1-4 0 0,0-1-32 0,0-1 0 16,-4-1 0-16,-1 0 0 0,1 0 0 0,-1 0 0 16,-1 1 0-16,0 3 0 0,-2 0-144 0,1 3 192 15,1 1-192-15,-2 3 192 0,1 3 32 0,0 0 16 16,1 4 0-16,4 4 0 0,-6-2-96 0,6 2-16 16,0 0 0-16,-4 5 0 0,1 0-128 0,-1 3 0 15,2-1 0-15,1 0 0 0,0 1 0 0,1 0-176 0,1-1 176 0,0 1-192 16,1-1 192-16,0-1 0 15,-2-6-144-15,4 7 144 0,0-2 0 0,-4-5 0 16,0 0 0-16,7 4 0 0,-1-2-144 0,-6-2 144 0,0 0 0 0,10 0 0 31,0-2-448-31,-10 2 0 0,9-6 16 0,-5 2 0 0,3-2-1680 0,0 0-320 0,-2-3-80 0</inkml:trace>
  <inkml:trace contextRef="#ctx0" brushRef="#br0" timeOffset="159794.1">3211 12219 20159 0,'0'0'896'0,"0"0"176"0,0 0-864 0,0 0-208 15,0 0 0-15,0 7 0 0,-1-1 944 0,-1 3 144 16,1 1 16-16,1 1 16 0,0 1-80 0,1 0-16 15,2 1 0-15,-1-1 0 0,1 0-368 0,0 1-80 16,2-2 0-16,0 0-16 0,1-2-112 0,0 0 0 0,1-1-16 0,1-1 0 16,2-2-96-16,0-2-16 15,-3 0 0-15,1-2 0 0,0-1-64 0,-1-1-32 16,0-2 0-16,1-1 0 0,-2-2 64 0,0-1 16 0,-2-1 0 16,-1-2 0-16,0-1 96 0,-2-2 32 0,-1-2 0 0,-2-3 0 15,-3 0-80-15,0 1-16 0,-1-1 0 0,0 3 0 16,-3 0-96-16,-1 3-32 0,0 4 0 0,0 1 0 15,0 3 48-15,0 1 0 0,1 3 0 0,1 3 0 0,0 2-496 0,0 3-80 16,2 2-32-16,1 3-10976 16,2 1-2176-16</inkml:trace>
  <inkml:trace contextRef="#ctx0" brushRef="#br0" timeOffset="162977.47">3384 11937 12895 0,'0'0'1152'0,"0"0"-928"0,0 0-224 0,0 0 0 15,0 0 1632-15,-5 3 288 16,5-3 48-16,0 0 16 0,0 0-240 0,0 0-32 15,0 0-16-15,0 0 0 0,0 0-592 0,0 0-112 0,5-5-32 0,4 0 0 16,1-2-32-16,2-2-16 0,1-2 0 0,4 0 0 16,1-1-208-16,0-2-32 0,3-2-16 0,3 0 0 15,-1-1-448-15,1 1-80 0,-4-1-128 0,11-5 176 16,-7 6-176-16,-4 3 0 0,-4 2 0 0,-4 1 0 31,-2 2-1024-31,-4 3-96 0,-6 5-16 0,0 0-8672 0,0 0-1744 0</inkml:trace>
  <inkml:trace contextRef="#ctx0" brushRef="#br0" timeOffset="163198.34">3446 11660 31327 0,'0'0'2784'0,"0"0"-2224"16,0 0-560-16,0 0 0 0,0 0 384 0,0 0-16 15,0 0-16-15,0 0 0 0,9 6 96 0,-3 2 32 16,1 3 0-16,0-1 0 0,0 4-208 0,2 2-32 15,1 3-16-15,1 3 0 0,0 2-96 0,0 1 0 16,0 2-128-16,1-1 192 0,-1-1-192 0,0 1 0 0,0-3 0 0,-1-1 0 31,0-2-448-31,-1-3-192 0,-2-3-48 0,0-1 0 16,-1-4-2064-16,-1-1-400 0</inkml:trace>
  <inkml:trace contextRef="#ctx0" brushRef="#br0" timeOffset="163702.57">3934 11354 14735 0,'0'0'1312'0,"0"0"-1056"16,0-7-256-16,0 7 0 0,2-8 1424 0,-2 8 240 15,1-9 32-15,-1 9 16 0,0-9-144 0,0 9-32 16,1-8 0-16,-1 0 0 0,0 8-544 0,0-8-112 0,0 8-32 0,0-8 0 16,0 8-208-16,-1-7-64 15,-2-2 0-15,0 1 0 0,-1 1-128 0,-2-1-16 16,2 1-16-16,4 7 0 0,-8-5-128 0,0 0-32 15,1 1 0-15,7 4 0 0,-11-2 192 0,1 2 16 0,1 2 16 0,-1 2 0 16,0 4-112-16,3 1-32 16,0 1 0-16,3 2 0 0,-2 3-96 0,2 4-32 15,0 2 0-15,4 3 0 0,4 4-64 0,1 1-16 0,2 2 0 0,3 2 0 0,2 1-128 0,1 2 0 32,-1 0 0-32,1 0 0 0,2 0 0 0,-3-9 0 0,2 1 0 0,2 4 0 0,2 2 0 0,2 1 128 15,1 1 0-15,11 15 0 16,-4-4 64-16,-1-6 16 0,-3-3 0 0,-2-3 0 0,-1-2-16 0,-8-11 0 15,0 0 0-15,-1 2 0 0,0-2-64 0,-2 1 0 16,-2-1-128-16,-1 0 192 0,-2-1-32 0,-1-2-16 16,-1-2 0-16,-2 1 0 0,-2-3-16 0,-2 0 0 15,0-3 0-15,-1-1 0 0,-1-1-256 0,0 0-64 16,-3-2-16-16,-1 1 0 16,-1 0-2720-16,1 0-528 0</inkml:trace>
  <inkml:trace contextRef="#ctx0" brushRef="#br0" timeOffset="164001.9">4197 12684 7359 0,'1'12'320'0,"-1"-5"80"16,-1 2-400-16,1 1 0 0,3 1 0 0,0 1 0 0,1 0 5312 0,2 0 992 15,0 0 192-15,1 0 32 0,1-1-4576 0,-1-1-928 0,2-2-176 0,0-2-32 16,1 0-512-16,2-3-112 0,-1-2 0 0,1-2-16 15,-1-2-176-15,0-4 0 0,-1-2 144 0,1-3-144 16,-1-3 128-16,-2-3-128 0,-3-3 160 0,-1-2-160 16,0-2 272-16,-3 2-32 0,-2 0-16 0,-3 3 0 0,-1 2 336 0,-2 4 64 15,-1 3 16-15,-2 2 0 0,-1 4 512 0,0 3 128 16,-3 3 0-16,0 3 16 0,-1 3-688 0,0 2-144 16,2 0-16-16,1 4-16 0,1 1-432 0,2 1 0 15,2 1 0-15,1-2-176 16,3 0-1232-16,2-1-240 0,2 0-48 0,1-5-16128 0</inkml:trace>
  <inkml:trace contextRef="#ctx0" brushRef="#br0" timeOffset="164727.44">3482 11157 14735 0,'0'0'1312'0,"-1"-4"-1056"16,-1-3-256-16,1 1 0 15,0-2 1216-15,1 0 176 0,1 1 32 0,1-1 16 16,1 0 96-16,2 1 32 16,-1 0 0-16,2 0 0 0,-2 2-128 0,2 1-32 15,-1 1 0-15,-5 3 0 0,7 0-576 0,-1 1-112 0,1 3-16 0,-2 1-16 16,1 3-384-16,-1 2-80 0,0 3-16 0,-2 1 0 15,2 2-32-15,-3 2-16 0,-1 2 0 0,0 0 0 16,-1 0-160-16,0-1 192 0,0-2-192 0,1-1 192 16,-1-3-192-16,1-1 0 0,0-2 0 0,0-1 128 0,0-3-128 15,-1-6 128-15,0 0-128 0,0 0 128 0,0 0-128 0,7-2 160 16,-1-4-160-16,0-2 160 0,0-4-160 0,0-4 0 16,1-4 0-16,-1-4 0 0,0-3 0 0,-1-2-144 15,0-2 144-15,-1 0 0 0,0 2-192 0,-2 2 192 16,-1 4-192-16,0 3 192 0,-1 5 224 0,0 3 160 15,0 3 16-15,0 3 16 0,0 6 208 0,0 0 32 16,0 0 16-16,0 0 0 0,-1 8-288 0,1 3-48 16,1 3-16-16,2 1 0 0,1 3-160 0,1 0-32 15,1 2-128-15,-1 0 192 0,3-1-192 0,1-1 0 16,-1 0 0-16,2-3 0 0,1-2 0 0,2-2 0 16,0-2 0-16,7 1-160 15,-1-4-400-15,3-5-80 0,-2-3 0 0,-5-4-10832 16,2-3-2160-16</inkml:trace>
  <inkml:trace contextRef="#ctx0" brushRef="#br0" timeOffset="165406.76">4468 11453 23039 0,'0'0'2048'0,"0"0"-1648"0,0 0-400 0,0 0 0 16,0 0 560-16,0 0 16 0,0 0 16 0,0 0 0 15,0 0 432-15,-6 6 96 0,2-1 16 0,1 2 0 16,1 2-176-16,-1 1-16 0,2 2-16 0,-1 2 0 15,2 1-320-15,2 2-64 16,-1 1-16-16,3-1 0 0,-1 2-176 0,0-2-32 0,1 0-16 0,1-2 0 16,1 1-176-16,0-3-128 0,2-1 192 0,1-3-192 15,1-1 256-15,-1-3-48 0,1-2-16 0,0 0 0 0,0-3-32 0,1-3-16 16,0-2 0-16,0-3 0 0,0-3 0 0,0-1 0 16,-1-4 0-16,-1-3 0 0,-3-2-144 0,-1-3 160 15,-3-3-160-15,-3 0 160 0,-2-3-160 0,-2-1 0 16,0 2-160-16,-3 1 160 0,-1 3 0 0,-1 3 0 15,0 2 0-15,-2 4 0 0,0 2 384 0,0 4 0 16,-1 4 16-16,0 3 0 0,1 1 96 0,1 4 16 16,0 1 0-16,1 3 0 0,1 2-352 0,1 2-160 15,2 1 160-15,1 2-160 0,-1 0 0 0,5 2 0 16,2-1 0-16,0 0 0 0,0 0-176 0,3-1 176 16,0 0-160-16,1-1 160 0,3-1-144 0,-1-1 144 15,2 0-128-15,1-1 128 0,0-2-128 0,1 0 128 0,2-2-128 0,0 0 128 16,2-2-336-16,0-1 16 15,1-2 0-15,9-2 0 16,0-1-1776-16,3-3-336 0,-1-4-80 0</inkml:trace>
  <inkml:trace contextRef="#ctx0" brushRef="#br0" timeOffset="165771.94">4872 11211 32015 0,'0'0'1408'0,"0"0"320"16,0-5-1392-16,2 0-336 0,1 1 0 0,3 0 0 15,-6 4 368-15,5-3 0 0,-5 3 0 0,0 0 0 0,8-1-176 0,0 4-48 16,-1 0 0-16,2 2 0 0,-1 3-144 0,1 2 0 16,-2 1 144-16,0 2-144 15,-1 1 144-15,0 2-144 0,-1 0 192 0,1 3-192 0,-2-2 192 0,0-1-192 0,-2-1 192 0,0 0-192 16,0-3 160-16,-1-2-160 16,0-3 128-16,-1-7-128 0,0 0 192 0,0 0-64 15,0 0 0-15,0 0 0 0,4-4-128 0,-1-3 0 0,0-2 0 0,1-6 128 16,0-2-128-16,0-4-224 15,2-2 48-15,-2-11 16 16,0 2-224-16,-2 3-32 0,0 3-16 0,-1 10 0 0,-1 1 432 0,0 2 0 16,-1 2 0-16,0 3-128 0,0 1 560 0,1 7 112 0,0 0 32 0,0 0 0 0,0 0-80 0,-1 7-16 15,0 3 0-15,1 2 0 0,0 1-192 0,0 3-32 32,1 0-16-32,1 3 0 0,2-1-112 0,1 0-128 15,0-1 176-15,2-2-176 0,-1 0 0 0,3 0 0 16,1-3 0-16,0-1 0 0,1-2 0 0,1-3 0 15,0 0 0-15,7-2 0 16,-3-4-640-16,0-3-64 0,-1-3-32 0,-4 0-10144 16,1-5-2016-16</inkml:trace>
  <inkml:trace contextRef="#ctx0" brushRef="#br0" timeOffset="165992.56">5248 10907 16575 0,'0'0'1472'0,"0"0"-1168"16,0 0-304-16,0 0 0 0,0 0 3456 0,0 0 640 0,0 0 128 0,0 0 32 15,0 0-2784-15,6 3-544 0,0 1-112 0,-1 4-32 16,2 2 32-16,1 2 0 16,1 2 0-16,0 3 0 0,1 0-352 0,0 2-64 15,0 1-16-15,-1 1 0 0,-1 2-240 0,-3 1-144 0,1-1 160 0,-1 1-160 16,-2 1 176-16,0-2-176 0,-2-1 192 0,-1 0-192 16,-1-1 0-16,-2-2-224 0,1-1 16 0,-4 3 0 31,-2-7-480-31,-1-2-80 0,-1-2-32 0,3-4-10256 0,-2-2-2048 0</inkml:trace>
  <inkml:trace contextRef="#ctx0" brushRef="#br0" timeOffset="166198.34">4801 11094 32655 0,'-13'1'1440'0,"6"0"304"0,0 0-1392 0,-1 1-352 0,0 1 0 0,1 3 0 0,-1 1 224 0,1 0-32 15,1 3 0-15,1 2 0 0,2 4 512 0,1 2 80 16,2 3 32-16,2 3 0 0,1 3-272 0,2 1-48 15,0 2-16-15,4 2 0 0,0 2-192 0,0-1-32 16,-1 0-16-16,5-1 0 0,0 0-240 0,1-2 144 16,0-2-144-16,3-1 128 0,-1-3-128 0,1-3 0 15,-1-3 0-15,1-2 0 16,0-4-592-16,1-2 0 0,1-4 0 0,8 0 0 16,0-6-2288-16,-2-6-448 0</inkml:trace>
  <inkml:trace contextRef="#ctx0" brushRef="#br0" timeOffset="166372.16">5423 11085 27647 0,'0'0'2448'0,"-5"0"-1952"0,5 0-496 0,-4 1 0 0,4-1 1856 0,-4 3 256 16,-1 1 64-16,1 0 16 0,4-4-1744 16,-4 7-448-16,2-1 128 0,1 1-128 0,1-1-208 15,1 1-80-15,1 1-16 0,2-1-10064 16,0 1-2000-16</inkml:trace>
  <inkml:trace contextRef="#ctx0" brushRef="#br0" timeOffset="166799.15">5713 10813 32591 0,'-12'1'1440'0,"5"0"304"0,0 2-1392 0,-2-1-352 0,-1 1 0 0,-1 1 0 16,0 4 576-16,0 2 64 15,0 2 0-15,1 1 0 0,1 2 128 0,3 1 16 16,-1 3 16-16,2 1 0 0,1-1-480 0,2 1-112 0,2-1-16 0,1 0 0 16,3-2-192-16,1-1 0 15,2-2 0-15,3-1 0 0,-2-1 0 0,3-2 0 0,0-2 0 0,1-3 0 16,1 0-144-16,-2-6 144 0,0-3 0 0,0-2-144 16,1-2 0-16,-4-3 0 0,1-2 0 0,0-4 0 15,-1 0 0-15,-3-4 0 0,1-3 0 16,-2-3 0-16,-1-1-160 0,-1-3-16 0,-1-1-16 0,-1 0 0 15,-1-1 16-15,-3 1 16 0,-1 1 0 0,-1 4 0 0,0 2 304 0,-2 3 176 16,0 3-32-16,1 3 0 0,-1 3 432 0,0 3 96 16,0 3 16-16,1 1 0 0,1 3-224 0,2 2-32 15,-3 2-16-15,3 2 0 0,-1 3-208 0,3 1-32 16,1 2-16-16,1 3 0 0,1 3-160 0,3 1 0 16,0 2 0-16,1 0 128 0,2 1-128 0,0 1 0 15,1 1-160-15,0 0 160 0,-1-2 0 0,2 0 0 16,0 0 0-16,1-2 0 15,0-1 0-15,1-3 0 0,0 0 0 0,1 0 0 16,-1 0-656-16,0-4-48 0,0-1 0 0,0-2 0 16,0-2-2368-16,-1-3-496 0</inkml:trace>
  <inkml:trace contextRef="#ctx0" brushRef="#br0" timeOffset="167161.91">5840 10690 23951 0,'-6'-11'2128'0,"5"5"-1696"0,-1-1-432 0,2 0 0 0,2-1 800 0,1 1 80 0,3-1 16 0,-1 1 0 16,3 1 64-16,1 0 32 0,1 1 0 0,1 2 0 16,2 0 32-16,0 3 0 0,0 1 0 0,3 3 0 15,-4 0-432-15,0 2-80 0,-1 1 0 0,0 3-16 0,0 2-240 0,-1 2-64 32,-1-1 0-32,-3 2 0 0,0 1-16 0,-3 0-16 0,-1 1 0 0,-1 0 0 0,3 1-32 0,-4-3 0 15,0-2 0-15,0-2 0 0,-3-1-128 16,2-2 0-16,1-8 144 0,0 0-144 0,0 0 0 0,0 0 0 15,0 0 0-15,1-7 128 0,2-3-128 0,-3-3-160 16,2-3 160-16,-1-3-208 0,0-3-16 0,0-1 0 31,-1-1 0-31,0 0 0 0,-1 0 64 0,0 4 16 0,-2 1 0 0,-1 3 0 0,1 4 560 0,0 4 112 16,1 1 32-16,2 7 0 0,-4-2-16 0,4 2 0 16,0 0 0-16,-3 7 0 0,1 4-224 0,1 2-32 15,1 1-16-15,1 1 0 0,1 1-144 0,2 0-128 0,2 0 192 0,3 0-192 16,-1-2 0-16,5 0 0 15,-2-3 0-15,2-3 0 0,1 0 0 0,0-2 0 16,2-4 0-16,-1-2 0 31,1-4-992-31,0-1-304 0,2-4-64 0</inkml:trace>
  <inkml:trace contextRef="#ctx0" brushRef="#br0" timeOffset="187954.81">5088 15698 4607 0,'0'0'400'15,"-4"-9"-400"-15,-2 0 0 0,1 0 0 16,1 1 208-16,-2 1-32 0,-1 1-16 0,1 1 0 16,-2 1 608-16,0 1 128 0,0-1 32 0,-1 1 0 15,-2 0 176-15,1 1 48 0,-1 1 0 0,0-1 0 0,0 1 96 0,1 1 32 16,0 0 0-16,2 1 0 0,1 1-448 0,7-2-64 15,0 0-32-15,0 0 0 0,0 0-416 0,0 0-96 16,0 0-16-16,0 0 0 0,0 0 16 0,0 0 0 16,10-2 0-16,5-2 0 0,5-4 96 0,6 0 0 15,6-2 16-15,8-5 0 0,6-1 304 0,5-5 64 16,1-2 16-16,6-2 0 0,1-1-272 0,6 0-48 16,5-2-16-16,2 2 0 0,-1 0-240 0,-1 0-144 0,-3 0 160 0,-2 1-160 15,-2-1 144-15,-1 4-144 0,-4 2 128 0,-4 3-128 16,-5-1 144-16,-8 2-144 0,-3 0 160 0,-7 2-160 15,-5 1 160-15,-4 2-160 0,-3 0 160 0,-4 1-160 16,-3 2 176-16,-3 3-176 0,-9 5 192 0,0 0-192 16,0 0 0-1,0 0-192-15,0 0 0 0,-12 0 0 16,-2 3-736-16,-5 5-144 0,-4 4-16 0,-3 3-16 0,0 3-592 0,-7 1-112 16</inkml:trace>
  <inkml:trace contextRef="#ctx0" brushRef="#br0" timeOffset="188254.59">5150 15804 16575 0,'-26'-3'1472'0,"10"0"-1168"15,0 0-304-15,0 1 0 0,3 1 1584 0,2 0 256 16,3 1 48-16,8 0 16 0,0 0-1200 0,0 0-224 16,0 0-48-16,10 0-16 0,5-1-144 0,8-3-16 15,6-1-16-15,9-4 0 0,4-4 64 0,6-3 16 16,6-1 0-16,7-4 0 0,9-4-128 0,5-2 0 15,5 1-16-15,0-4 0 0,-2-3-16 0,3 1 0 0,0 1 0 16,0 1 0-16,-4-3-32 0,-5 3-128 0,-6 0 192 0,-5 5-64 16,-4 1 64-16,-7 2 0 0,-4 3 0 0,-6 1 0 15,-6 3 16-15,-6 2 16 0,-6 2 0 0,-7 2 0 16,-4 2 32-16,-6 3 16 0,-5 4 0 0,0 0 0 16,0 0-16-16,-9-1-16 15,-6 0 0-15,-2 4 0 16,-8 3-848-16,0 2-160 0,-3 3-48 0,-1 0 0 0,0 1-2240 15,3 2-448-15</inkml:trace>
  <inkml:trace contextRef="#ctx0" brushRef="#br0" timeOffset="188412.89">6386 15363 7359 0,'0'0'320'0,"9"-6"80"0,-9 6-400 0,9-3 0 16,-9 3 0-16,0 0 0 0,0 0 3040 0,0 0 528 15,0 0 96-15,0 0 32 0,0 0-1872 0,0 0-368 31,0 0-80-31,0 0-16 0,0 0-752 0,0 0-160 16,0 0-16-16,0 0-12208 0</inkml:trace>
  <inkml:trace contextRef="#ctx0" brushRef="#br0" timeOffset="195992.57">8838 16114 11055 0,'-9'-1'976'0,"0"0"-784"15,-2 0-192-15,0 0 0 0,0 0 0 0,-3-1-288 0,1 2 64 0,3-1 16 16,1-1 688-16,9 2 144 0,-7 0 16 0,7 0 16 16,0 0-80-16,0 0-32 0,0 0 0 0,0 0 0 15,0 0-16-15,10-5 0 0,2 2 0 0,3 1 0 16,4 0-48-16,4 0-16 0,4 0 0 0,3-1 0 15,2 2-192-15,3-1-32 0,3-1-16 0,3 1 0 32,5-3-48-32,3 2-16 0,5-1 0 0,1 0 0 15,1 2-32-15,-3 0 0 0,-3-3 0 0,-4 1 0 0,-2-1 0 0,-2 0 0 0,-1 2 0 0,0 1 0 0,0-1-128 16,-2 1 0-16,0 0 0 0,-5 0 0 0,-3-3 0 0,-6 1 0 16,-1 1 0-16,-5-1 128 0,-3 1-128 0,-3 1 0 15,-5 0 144-15,-8 2-144 0,0 0 0 0,0 0 128 16,0 0-128-16,0 0 0 31,0 0-272-31,0 0-128 0,-6 5-32 0,-4 1 0 16,-2-1-80-16,-3 1-32 0,-2-1 0 0,-6 1 0 15,-5-2-288-15,-3 1-48 0,-6-1-16 0,-2 0 0 16,-1 1-208-16,-2 1-48 0,0 1-16 0,0 0 0 16,-1-2 272-16,-1 1 64 0,-1-1 16 0,-1 1 0 0,0-1 816 0,1 1 0 15,3 0 0-15,2 0 0 0,2-1 448 0,2 1 32 0,0-1 16 0,3 1 0 16,3-2 112-16,-1 2 32 0,-1-2 0 0,1 0 0 15,0 1-128-15,2-2-32 0,0-1 0 0,3 0 0 16,4 1-32-16,3-2-16 0,3-1 0 0,4 0 0 16,2 0 112-16,10 0 32 0,-7 0 0 0,7 0 0 15,0 0-96-15,0 0-16 0,0 0 0 0,0 0 0 16,11 4-48-16,5-1-16 0,5 1 0 0,6-2 0 16,2 1 208-16,6-3 32 0,4-1 16 0,1 0 0 15,0-1-256-15,3 0-48 0,3-1-16 0,4 1 0 16,4 0-128-16,1-1-16 0,1-2-16 0,-1 0 0 15,-2-1 0-15,-6 0 0 0,-2-1 0 0,-2 2 0 0,-1-1-176 16,-3 1 160-16,0-2-160 0,-3 2 160 0,-4-1-160 0,-1 2 128 16,-1-1-128-16,-4 2 128 0,-4 1-128 0,-3 0 128 15,-4 0-128-15,-3 2 128 0,-3 0-128 0,-9 0 0 16,0 0 144-16,0 0-144 0,0 0 128 0,0 0-128 16,0 0 128-16,0 0-128 0,0 0 0 0,0 0-320 15,-11 6 64-15,-3 2 16 16,-7 0-720-16,-3 1-160 0</inkml:trace>
  <inkml:trace contextRef="#ctx0" brushRef="#br0" timeOffset="196181.24">9365 16197 20783 0,'-3'-14'912'0,"2"7"208"0,-1 0-896 0,2 7-224 0,1-7 0 0,-1 7 0 16,0 0 320-16,0 0 32 0,8-3 0 0,-8 3 0 16,9 0-352-16,-9 0 128 0,10 3-128 0,-2 2 0 15,-8-5 0-15,6 8-192 0,0-1 32 0,-6-7-9536 16</inkml:trace>
  <inkml:trace contextRef="#ctx0" brushRef="#br0" timeOffset="214608.9">11499 2647 6447 0,'0'0'272'0,"0"0"80"0,0 0-352 0,0 0 0 0,0 0 0 0,0 0 0 16,0 0 992-16,9 0 128 0,-9 0 32 0,10 0 0 15,0 0-624-15,1-1-112 0,0-3-32 0,1 2 0 16,1 0-144-16,0 0-48 0,1-2 0 0,-1 2 0 16,0 0 240-16,0 0 32 0,0-2 16 0,3 2 0 15,-1 0 128-15,2 0 32 0,-2 2 0 0,3 0 0 16,0 0-368-16,3 1-64 0,0 1-16 0,2 0 0 15,0 1-192-15,3-1 0 0,0 0 128 0,2 0-128 16,1 0 0-16,1-2 0 0,1-1 0 0,-2 0 0 0,0-1 0 0,-1-1 0 16,-1-2 0-16,-1 2 0 0,2 0 0 0,-1 0 0 15,2 1 128-15,0-1-128 16,-2 0 0-16,1-1 128 0,-2 2-128 0,-1 2 0 0,0 1 0 0,-2-1 128 16,-4-1-128-16,-1 1 0 0,-3 1 0 0,-1 1 0 15,-3 1 0-15,-1 0-7888 0</inkml:trace>
  <inkml:trace contextRef="#ctx0" brushRef="#br0" timeOffset="-214430.82">11336 2739 8287 0,'0'0'736'0,"-4"-5"-592"15,-1 0-144-15,5 5 0 0,-6-4 2944 0,6 4 544 16,0 0 112-16,0 0 32 0,0 0-2688 0,0 0-544 16,0 0-96-16,0 0-32 0,10-4-272 0,2 2 0 15,0 0 128-15,2 1-128 0,2 0 240 0,1 0-16 16,3 0 0-16,2 0 0 0,4 1 16 0,0-3 0 16,3 0 0-16,-1 1 0 0,0 1 64 0,0-1 16 15,0-2 0-15,-1 2 0 0,-1 0-64 0,0 0 0 16,0-2 0-16,2 2 0 0,0 0-32 0,0 1-16 0,-2 0 0 0,1 2 0 15,-1 1-208-15,-2-1 144 0,1 0-144 0,-3 0 128 16,-3 0-128-16,0 3 0 16,-2-1 0-16,-1 0 0 0,-2 1 128 0,-4-1-128 0,0 0 128 0,1 1-128 31,-2 0-400-31,0 0-176 0,-2 1-16 0</inkml:trace>
  <inkml:trace contextRef="#ctx0" brushRef="#br0" timeOffset="-213658.06">11779 5410 14735 0,'0'0'640'0,"0"0"160"0,0 0-640 0,0 0-160 0,0 0 0 0,0 0 0 0,0 0 1024 0,0 0 192 16,8-3 16-16,1 3 16 0,0 1-1248 16,2 2-160-16,0 2-80 0,2 1-5296 15,3 1-1056-15</inkml:trace>
  <inkml:trace contextRef="#ctx0" brushRef="#br0" timeOffset="-213484.44">12221 5441 5807 0,'0'0'256'0,"0"0"64"0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52:16.366"/>
    </inkml:context>
    <inkml:brush xml:id="br0">
      <inkml:brushProperty name="width" value="0.05292" units="cm"/>
      <inkml:brushProperty name="height" value="0.05292" units="cm"/>
      <inkml:brushProperty name="color" value="#FF0000"/>
    </inkml:brush>
  </inkml:definitions>
  <inkml:trace contextRef="#ctx0" brushRef="#br0">18930 2020 25791 0,'0'0'2304'0,"0"0"-1856"15,-4-7-448-15,1 0 0 16,3 7-384-16,-3-8-160 0,0 0-32 0,-1 1-16 0,-1 0 400 0,-1 1 192 16,-1 3-160-16,-2 1 160 0,-3 2 416 0,-2 3 176 15,0 0 48-15,0 2 0 0,-2 1 80 0,2 3 32 16,-1 1 0-16,-1 3 0 0,2 3-208 0,3 0-32 15,1 1-16-15,2 0 0 0,4 2-368 0,2 0-128 16,2-2 0-16,4 0 144 0,2-2-144 0,4-1 0 0,3-2 0 0,2-1 0 16,2-1 0-16,0-1 0 15,3-3 0-15,1-2 0 0,-1-1 0 0,-3 1 0 0,0-2 192 0,-1 1-64 16,0-2 0-16,-1 1-128 0,3 2 192 0,-2 0-64 16,1 1-128-16,-1 0 160 0,0 1-160 0,-3 1 160 15,-1 2 0-15,-2 1 0 0,-3 0 0 0,-5 2 0 16,-1 0 96-16,-3-3 32 0,-4 1 0 0,-2 2 0 15,-1 1 288-15,-4 4 48 0,-1-1 16 0,-1 2 0 0,-3-2-272 0,1 2-48 16,-1-1-16-16,0 2 0 0,0-2-304 0,-1-2 0 16,0-1 128-16,3-2-128 0,-1-2 0 0,3-1-192 15,1-2 16-15,4-4 16 16,2-3-1712-16,4-4-352 0,3-5-64 0,6-7-11344 0</inkml:trace>
  <inkml:trace contextRef="#ctx0" brushRef="#br0" timeOffset="190.59">19095 1741 29487 0,'0'0'2624'0,"0"0"-2112"16,0 0-512-16,0 0 0 0,0 0 672 0,0 0 32 16,0 0 0-16,6 6 0 0,2 4-400 0,-2 2-80 15,-1 3-16-15,2 4 0 0,-1 3 384 0,1 4 80 0,-1 4 16 0,2 2 0 16,1 2-144-16,-1 1-32 16,-1 2 0-16,3-1 0 0,0 0-288 0,0 0-64 15,-1 1-16-15,2-4 0 0,-1-2-144 0,1-4 0 16,0-2 0-16,1 0 0 0,0-3 0 0,-3-9-320 0,1-3 48 0,1-2 16 15,-3 0-2688 1,2-2-512-16</inkml:trace>
  <inkml:trace contextRef="#ctx0" brushRef="#br0" timeOffset="947.94">19134 2202 35935 0,'-12'-1'1600'0,"12"1"320"0,0 0-1536 0,-4-5-384 0,4 5 0 0,-1-7 0 16,3-1 0-16,3 1 0 0,3-1-192 0,3 0 64 0,2-1 128 0,6 0 0 15,3-2 0-15,3 0 0 0,3 0 0 0,-1-3 0 32,1 0 0-32,-1-1 0 0,-1-2-608 0,0 0-96 0,0-3 0 0,0 0-16 15,-3 0-816-15,-1 0-176 0,0 3-16 0,-6 2-16 16,-1 2 832-16,-7 3 160 0,-2 3 48 0,-6 7 0 0,0 0 1184 0,0 0 240 31,0 0 48-31,-9-3 16 0,-2 3 704 0,0 5 144 0,-1 3 32 0,0 1 0 0,0 4-512 0,2 0-112 0,2 2-16 0,1 2 0 16,-1-1-432-16,2 2-80 15,2 0-32-15,2 2 0 0,-2 0-272 0,4 1-48 0,4 0-16 0,-2-2 0 16,2-3-144-16,2-1 0 0,0 0 0 0,3-2 0 16,1-1 0-16,0-2 0 0,4-1 0 0,-2-4 0 15,2-3 0-15,-1-4 0 0,3-2 0 0,-1-3 0 0,-1 0 0 16,-1-4-224-16,-2-5 48 0,0-1 16 0,-1-4 160 0,-1-2 0 16,-1-3 0-16,-3 3 128 0,-2 3-128 0,1 3 0 31,-4 1 0-31,-1 5 0 0,-3 3 128 0,4 8 0 0,0 0 0 0,0 0 0 0,0 0 96 0,0 0 32 15,0 0 0-15,0 9 0 0,1 2-256 0,3 3 0 16,-1 1 0-16,1 0 0 0,2-1 0 0,2-1 0 16,-2 2 0-16,2 0 0 0,1-3-320 0,-1-2 64 15,2-4 0-15,2 1 0 32,1-4-576-32,-1-3-128 0,1-3 0 0,0-5-16 0,0-5-256 0,-1-3-48 0,0-2-16 0,-1-4 0 31,-2-5 464-31,-1-2 80 0,-1-4 32 0,-2-6 0 0,-1-5 400 0,-1-1 64 15,-1-1 32-15,-2 2 0 0,0 3 224 0,-2 6-144 16,-1 6 144-16,1 5-128 0,0 3 1568 0,0 5 320 0,0 6 64 0,2 10 16 16,-3-6-368-16,3 6-80 15,0 0-16-15,0 0 0 0,0 0-720 0,0 0-144 0,0 11-16 0,2 3-16 16,-2 1-320-16,2 5-160 0,0 2 160 0,0 2-160 16,0 1 160-16,2 3-160 0,-1 0 160 0,1 1-160 15,2 0 0-15,2-2 128 0,1 1-128 0,2-4 0 16,-1-3 0-16,2-3 0 0,1-1 0 0,1-4 0 15,1-1-256-15,1-3-32 0,0-4-16 0,2-1 0 16,-1-4-832 0,2-5-160-16,0-2-48 0,1-4 0 0,0-5 192 0,-2-2 16 0,-3-3 16 15,-1-1 0-15,-4-1 256 0,-3 2 48 0,-2 2 16 0,-1 5 0 0,-2 2 944 16,-2 2 192-16,0 10 48 0,0 0 0 0,0 0 768 0,0 0 176 16,0 0 16-16,0 0 16 0,0 0-640 0,0 8-128 15,2 2-16-15,3 1-16 0,0 0-432 0,3 0-128 16,1 0 0-16,1-1 0 0,1 0 0 0,-1-2 0 15,0-2 0-15,1 0 0 0,0-2 0 0,0-3-256 16,1-3 80-16,1-4 16 16,0-3-2192-16,-3-1-432 0,0-3-96 0</inkml:trace>
  <inkml:trace contextRef="#ctx0" brushRef="#br0" timeOffset="1089.07">20264 1323 19343 0,'-33'-6'1728'0,"11"4"-1392"16,-2-1-336-16,2 3 0 0,-1 1 2880 0,3 2 512 15,1-1 112-15,8 0 16 0,-1 2-2976 0,-1 2-544 16,1 1-192-16,-4 2 0 16,3 2-1856-16,2 5-352 0,-1 1-80 0</inkml:trace>
  <inkml:trace contextRef="#ctx0" brushRef="#br0" timeOffset="1222.03">19828 1717 35935 0,'0'0'1600'0,"0"0"320"0,-7-1-1536 0,7 1-384 0,0 0 0 0,0 0 0 15,0 0 496-15,0 0 16 0,0-8 16 0,4 2 0 16,4-2-528-16,1 0 0 0,3-3 0 0,5 0 0 16,4-1-1200-16,6-2-192 0,2-3-32 0,3 0-13872 15</inkml:trace>
  <inkml:trace contextRef="#ctx0" brushRef="#br0" timeOffset="1722.13">20649 1394 35007 0,'-14'-2'3120'0,"8"3"-2496"16,-1 1-496-16,-2 1-128 0,-1 2 416 0,0 0 64 16,-1 3 16-16,-1 2 0 0,0 2-128 0,0 2-32 15,-1-1 0-15,4 3 0 0,-1 0-64 0,3 1-16 16,1-2 0-16,1 8 0 0,5-3-256 0,4-1 0 0,2-3 0 0,4-2 0 16,2 0 0-16,5-3-176 0,1-1 176 0,-2-5-208 31,2-1-624-31,4-2-112 0,3-6-16 0,0-2-16 15,-1-3-1456-15,1-4-304 0,1-5-48 0,-1-3-16 16,-1-3-192-16,3-5-32 0,-1-4-16 0,-2-1 0 0,-2-1 1552 16,-3 2 304-16,-4 2 64 0,-4 4 16 0,-6 5 2912 0,-3 4 592 0,-3 4 112 0,-4 3 32 15,-3 4 512-15,-1 4 96 0,-5 3 32 0,-1 4 0 16,0 3-1584-16,1 3-304 0,-1 3-64 0,1 2-16 16,0 3-704-16,0 1-160 0,3 2-32 0,0 1 0 0,2 0-320 0,1-1 0 15,1-1 0-15,3-1 0 0,2-2 0 0,2-3 0 16,2-1 0-16,0-2 0 0,2-2 0 0,3-2 0 15,1-4 0-15,2-3 0 0,1-2 0 0,2-5 0 16,2-3 0-16,2-4 0 0,-1-4 0 0,0-4 0 16,0-4 0-16,1-4 0 0,-1-2-128 0,0 0 128 15,-3 2-128-15,-2 2 128 0,-2 4 0 0,-3 3-128 16,0 4 128-16,-3 5 0 0,-1 2 384 0,-1 5 144 16,-1 5 48-16,0 0 0 0,0 0-16 0,0 0 0 0,-2 10 0 0,1 1 0 15,-1 2-368-15,1 2-192 0,1 2 192 0,1 1-192 16,1-1 0-16,0 1 0 0,1-2 0 0,2 1 0 15,3-2 0-15,-1-1 0 16,1 1 0-16,1-4 0 0,1-1-144 0,1-3-144 16,1-2-32-16,1-3 0 15,2-3-2784-15,2-5-560 0</inkml:trace>
  <inkml:trace contextRef="#ctx0" brushRef="#br0" timeOffset="1926.53">21212 840 37775 0,'-5'-3'3360'0,"-2"0"-2688"15,1 0-544-15,-1-2-128 0,4 2 0 0,-4 0 0 32,1 0 0-32,6 3 0 0,-7 0 688 0,7 0 96 0,-4 4 32 0,-1 1 0 0,3 5-176 0,0 1-16 15,2 2-16-15,3 5 0 0,-1 3-352 0,2 3-64 16,0 2 0-16,0 4-16 0,2 2-176 0,-1 1 0 16,2-1 0-16,2-1 128 0,-2-1-128 0,2 0 0 15,1-1 0-15,0-2 0 0,0-1 0 0,1-2-224 16,0-2 32-16,1-4 0 15,0-1-1856-15,1-3-384 0,1-3-64 0</inkml:trace>
  <inkml:trace contextRef="#ctx0" brushRef="#br0" timeOffset="2145.34">21355 840 19343 0,'-11'-7'848'0,"11"7"192"0,-5-1-832 0,5 1-208 0,-6-4 0 0,6 4 0 16,0 0 3984-16,0 0 752 0,0 0 160 0,0 0 32 15,0 0-3104-15,0 0-608 0,0 0-128 0,-1 9-32 16,1 1-448-16,2 2-96 0,1 1 0 0,1 4-16 16,2 0-352-16,1 3-144 0,-1 2 128 0,3 1-128 0,-2 2 0 0,2-1 0 15,1 0 0-15,1 0 0 32,1-1-608-32,1 0 0 0,2-2 0 0,0-2 0 0,3-3-2272 0,-2-1-448 0,1-2-80 15</inkml:trace>
  <inkml:trace contextRef="#ctx0" brushRef="#br0" timeOffset="2571.15">21691 1016 27647 0,'0'0'2448'0,"0"0"-1952"15,0 0-496-15,0 0 0 0,0 0 448 0,-2 8 0 16,1-1 0-16,-2 0 0 0,2 2 592 0,-1 0 112 16,1 0 32-16,2 0 0 0,1-2-384 0,-1 1-80 15,2 0-16-15,1-1 0 0,0 0-384 0,2 0-96 16,0-2-16-16,2 0 0 0,1-3-48 0,1-2-16 15,1-1 0-15,-1-3 0 0,2 0-144 0,2-3 0 0,-2-3 144 0,1-3-144 32,1-3 128-32,-1-3-128 0,-2-2 128 0,-1 0-128 0,-1-1 128 0,-3 1-128 15,-1 0 128-15,-2 3-128 0,-1 2 144 0,-1 2-144 0,-1 2 192 0,0 1-192 16,-1 2 768-16,1 3 64 16,-3 0 0-16,3 6 0 0,0 0-64 0,0 0 0 0,0 0 0 0,0 0 0 15,1 9-560-15,1 4-208 0,2 2 144 0,4 6-144 0,2 4 0 16,2 4 0-16,2 5 0 0,2 6 0 15,0 2-176-15,2 3 176 0,-2 4-128 0,2 2 128 0,1-2 0 0,-3 1 0 16,-1 1 0-16,-1-5 0 0,-2-3 0 0,-2-4 0 16,-2-1 0-16,-1-6 0 0,-2-5 0 0,-2-4 0 15,-2-2 192-15,0-4-64 0,-2-4 304 0,-1-3 64 16,-1-4 16-16,-2-1 0 0,5-5 320 0,-8-4 80 16,-3-2 16-16,-1-3 0 0,-3-3-336 0,1 0-64 31,2-4-16-31,1 0 0 0,2-2-352 0,3 0-160 15,1-1 128-15,3-1-128 16,2 0-720-16,3 0-240 0,2 1-32 0,4 0-16 16,2 0-2368-16,0 3-464 0</inkml:trace>
  <inkml:trace contextRef="#ctx0" brushRef="#br0" timeOffset="3139.31">19864 3188 24879 0,'0'0'2208'0,"0"0"-1760"0,-7-7-448 0,2 1 0 0,-1-2 1296 0,1 0 176 16,0 2 48-16,-1-2 0 0,-2 0-656 0,-2 1-128 15,-2-1-32-15,-2 2 0 0,-4 1 112 0,-2 2 16 16,-3 0 0-16,-2 4 0 0,-3 4 176 0,2 4 32 16,-1 3 16-16,1 3 0 0,3 5-608 0,2 3-128 0,2 2-32 0,8-6 0 15,1 1-288-15,4 1 128 16,-2 0-128-16,5 2 0 0,2 0 0 0,2-2 0 15,2-1 0-15,2-3 0 0,2-1 0 0,4-3 0 16,1-3 0-16,3-3 0 0,0-1 0 0,3-3 0 0,1-4 0 16,2-4 0-16,2-5 0 0,-1-6-144 0,0-6 144 0,9-15-128 15,-4-2 128-15,-4-7 0 0,-7-7-144 0,-4-6 144 16,-4-6-304-16,-4-2 16 0,-2 0 0 16,-4 3 0-16,-1 2 144 0,-1 10 144 0,-3 5-208 0,-1 11 80 15,-1 9 352-15,0 6 80 16,-2 5 16-16,2 8 0 0,0 4 432 0,9 4 80 0,-8 6 32 0,3 5 0 15,-1 3-448-15,3 6-96 0,1 5 0 0,2 5-16 0,4 3-304 0,2 3 0 16,3 3 0-16,1 1 0 0,-1 1 0 0,4-1 0 16,0-3-128-16,0 2 128 0,0-2 0 0,0-3 0 15,1-2 0-15,0-2 0 0,3-4-336 0,-4-11-32 16,-1 0 0-16,1-3 0 16,1-2-2064-16,2-4-432 0,0-3-80 0,1-6-13056 0</inkml:trace>
  <inkml:trace contextRef="#ctx0" brushRef="#br0" timeOffset="3612.18">20112 2995 28559 0,'0'0'2544'0,"0"0"-2032"15,0 0-512-15,0 0 0 0,0 0 752 0,0 0 48 16,1-8 16-16,2 0 0 0,0-1 96 0,2-1 32 16,2 0 0-16,0-3 0 0,-1-2-496 0,1-2-80 0,-2-2-32 0,2 0 0 15,-4-2-192-15,0-3-144 16,1-3 192-16,-2 2-192 0,-1 3 176 0,-1 3-176 0,-3 3 160 0,-1 5-160 15,0 3 208-15,4 8-48 0,-9-2-16 0,-2 4 0 16,-2 3 496-16,0 6 112 0,-1 6 16 0,0 5 0 16,3 2-384-16,-1 4-80 15,-1 2-16-15,3 2 0 0,2-1-160 0,3 0-128 16,2-1 144-16,-1-2-144 0,8 1 0 0,-2-3 128 0,3 0-128 0,3-4 0 0,2-4 0 0,2-1 0 16,2-2 0-16,2-3 0 0,1-3 0 0,2-3-128 15,0-4 128-15,2-3-160 16,2-5-400-16,-1-4-80 0,-1-4 0 0,-1-6-16 15,-3-4-1488-15,2-8-288 0,-1-9-64 0,0-4-16 16,-1-4-1712-16,-4-2-320 0,0-1-80 0,-3 2-16 31,-2 0 3168-31,-4 2 624 0,-4 3 128 0,0 5 16 0,-4 5 2832 0,-2 5 560 0,1 4 128 0,-3 4 0 0,-3 2 448 0,0 3 64 16,0 1 32-16,0 3 0 0,1 2-880 0,1 2-176 16,9 9-48-16,0 0 0 0,-10-4-912 0,10 4-176 15,0 0-32-15,-7 6-16 0,2 3-608 0,5 4-112 16,1 4-16-16,3 4-16 0,-1 3-368 0,2 5 128 0,2 1-128 15,2 6 0-15,3 1 0 0,-2 4 0 16,1 0 0-16,-1 2 0 0,-1 0 0 0,0-1 0 0,2-3-176 16,3-2 176-1,0-2-672-15,1-2-32 0,2-3-16 0,-2-3 0 16,0-2-2800-16,0-5-544 0</inkml:trace>
  <inkml:trace contextRef="#ctx0" brushRef="#br0" timeOffset="3769.4">20292 2946 37775 0,'-6'-7'3360'0,"1"0"-2688"16,0-1-544-16,3 0-128 0,1 0 192 0,3 0 0 16,3-1 0-16,1-2 0 0,4-3-192 0,5-2 0 15,5 0-160-15,2-2 160 0,1-3 0 0,4 0-144 16,2 0 144-16,3 0 0 16,0 1-2016-16,5-1-320 0,2-1-64 0</inkml:trace>
  <inkml:trace contextRef="#ctx0" brushRef="#br0" timeOffset="4053.47">20738 2787 35583 0,'0'0'1584'0,"-2"-7"320"0,0-3-1520 0,2 0-384 16,1-1 0-16,2-1 0 0,1-2 192 0,0-2-48 16,1-1 0-16,1-2 0 0,-1-2 256 0,1 0 48 0,-1 0 16 0,1 1 0 15,-1 1-80-15,0-2-32 16,-4-1 0-16,1 3 0 0,-2 2-160 0,0 4-16 15,-3 2-16-15,1 4 0 0,-3 2 112 0,5 5 32 0,-6-2 0 0,-2 3 0 16,1 3 96-16,0 5 32 0,0 2 0 0,-1 4 0 16,2 1-240-16,-1 3-64 15,2 2 0-15,0 1 0 0,2-1-128 0,2 1 0 0,2 0 0 0,0-4 0 16,1-1 0-16,2-2 0 0,1 1 0 0,-1-3 0 16,3-2-144-16,1 0 144 0,1-2 0 0,2-3 0 31,0-1-448-31,2-2 0 0,1-2 16 0,4-2 0 0,3-2-1680 0,2-4-320 0,1-2-80 0,-8 1-13136 0</inkml:trace>
  <inkml:trace contextRef="#ctx0" brushRef="#br0" timeOffset="4338.68">20969 2476 18431 0,'-16'-16'816'0,"5"5"160"0,-4-3-784 0,0 1-192 16,0 0 0-16,1 2 0 16,3 0 3712-16,3-1 704 15,1 2 144-15,4 1 32 0,1 0-2704 0,2 9-544 0,3-6-96 0,2 0-32 0,4 2-832 0,2 2-192 0,1 2-16 0,4 1-16 31,2 1 0-31,4 4 0 16,1 1 0-16,1 3 0 0,0 0 32 0,-1 2 0 16,-1 2 0-16,0 1 0 0,-6 0-64 0,0 1-128 0,-2 0 192 0,-2 2-64 15,0 0-128-15,-3 0 192 0,-2-3-192 0,-3-1 192 16,-1-2-192-16,0-4 160 0,-3-8-160 0,0 0 160 16,0 0 0-16,0 0 0 0,0 0 0 0,0 0 0 15,0 0 64-15,-6-7 16 0,2-5 0 0,0-4 0 0,0-5-112 16,1-3-128-16,-1-3 176 0,3-2-176 0,1-3 0 0,4 0-320 15,1 1 32-15,-1 4 16 16,2 2-496-16,1 2-80 0,0 1-32 0,0 3 0 16,1 2-1840-16,-1 3-368 0,2 4-80 0</inkml:trace>
  <inkml:trace contextRef="#ctx0" brushRef="#br0" timeOffset="5268.41">21436 2092 25791 0,'0'0'1152'0,"0"0"224"0,-1 7-1104 0,1 1-272 15,1 1 0-15,0 1 0 0,-1 1 1952 0,0 1 336 16,0 1 64-16,1 0 16 0,-2 1-912 0,0 1-176 16,-2 2-48-16,1 6 0 0,1-1-464 0,0-1-112 0,1-1-16 0,0-3 0 15,0-1-256-15,0-2-64 0,0-2-16 0,1-2 0 16,-1-10-304-16,2 10 160 0,-2-10-160 0,0 0 128 16,0 0-128-16,0 0 0 0,0 0 144 0,7-11-144 15,-3-1 144-15,1-6-144 0,-1-4 192 0,-3-4-192 16,0-5 128-16,2 0-128 0,-1-1 0 0,0 13 0 0,-1 0 0 0,1 1 0 15,0 3-128-15,2 2 128 0,-1 1-144 0,1 3 144 16,2 2-128-16,-1 3 128 0,1 0-128 0,-6 4 128 16,8 4-128-16,3 2 128 0,0 3 0 0,0 2 0 15,0 2 0-15,0 3 128 0,-1-1-128 0,-1 2 0 16,1-2 0-16,0-1 128 0,0 0-128 0,1-2 0 16,-4-1 0-16,-1-3 128 0,1-2-128 0,0-2 0 15,-7-4 0-15,8 0 0 0,0-3 0 0,0-4 0 16,-2-1-128-16,1-4 128 0,0-4 0 0,-1-4-160 15,0-2 160-15,0-3 0 0,0-2 0 0,1-3-128 16,1-2 128-16,-3 10 0 0,-2-1 0 0,1 1-160 16,1 1 160-16,-1 2-128 0,0 2 128 0,1 2 0 15,-1 4 0-15,1 4 0 0,-1 1 128 0,-4 6 48 16,0 0 16-16,7 3 0 0,-2 3-16 0,1 2 0 16,0 2 0-16,1 1 0 0,1 1-48 0,-1 1-128 15,0 0 192-15,-2 1-64 0,3 1-128 0,0-1 0 0,-1 0 0 16,1-1 128-16,1-2-128 0,0-1 0 15,-2-1 0-15,2-2 0 0,1-3 0 0,0-2-192 0,1-1 32 16,1-3 16 0,2-2-528-16,0-3-96 0,0-3-32 0,0-2 0 15,1-3-1280-15,-1-5-256 0,2-2-48 0,-1-7-16 16,-2-4-352-16,-1-1-64 0,0 0 0 0,-1 2-16 0,-2 3 1920 16,-1 3 384-16,-2 5 80 0,0 3 0 0,-2 5 1840 0,-2 3 352 0,-1 2 80 0,0 2 16 15,-1 6 128-15,0 0 16 0,0 0 16 0,0 0 0 0,-1 8-912 0,1 2-192 16,0 1-48-16,3 2 0 0,-3 2-464 0,1 0-112 15,0 1-16-15,1 2 0 0,-2 0-96 0,2 0-32 16,1 0 0-16,2-2 0 0,-1 0-128 0,3-2 0 16,1-2 144-16,-1-2-144 0,1-1 0 0,1-2 0 15,1-3 0-15,2-3 0 16,1-2-384-16,0-2-128 0,1-3-48 0,1-3 0 16,-1-4-208-16,0-2-32 0,0-4-16 0,-2-3 0 15,0-2-288-15,-2-3-64 0,-2 0-16 0,0 1 0 16,-1 0 528-16,-2 4 96 0,-1 4 32 0,-2 3 0 0,0 4 1264 0,-1 4 256 15,-1 1 48-15,0 6 16 0,0 0 0 0,0 0 0 16,0 0 0-16,0 7 0 0,1 1-480 0,-1 2-112 16,0 1-16-16,0 1 0 0,0 1-272 0,1 0-176 15,0 0 192-15,2 0-192 0,-2-1 240 0,1-2-64 16,-1-1-16-16,1-1 0 0,0-2 96 0,-2-6 32 16,0 0 0-16,0 0 0 0,7 0 256 0,-3-2 48 0,1-3 16 0,0-4 0 15,2-3-192-15,1-3-32 0,-1-1-16 0,2-3 0 16,1-2-224-16,1 0-144 0,1 3 192 0,0 0-192 15,0 3 0-15,-2 1 0 0,0 3 0 0,1 4 0 16,-2 1 128-16,1 3-128 0,-1 1 0 0,-1 3 0 16,0 2 144-16,0 4-144 0,-1 0 0 0,1 3 144 15,-1 0-144-15,0 0 0 16,1 2 0-16,-1-1-176 0,-3-1-1040 16,1-1-192-16,-1-2-64 0,-4-7 0 0,0 0-1616 0,0 0-336 15</inkml:trace>
  <inkml:trace contextRef="#ctx0" brushRef="#br0" timeOffset="5393.96">22238 1252 34095 0,'-24'-10'1504'0,"13"6"320"0,-1-2-1456 0,1 2-368 15,1 0 0-15,2 1 0 0,1 0 736 0,7 3 80 0,0 0 16 0,0 0 0 32,0 0-2944-32,0 0-592 0,12 3-112 0</inkml:trace>
  <inkml:trace contextRef="#ctx0" brushRef="#br0" timeOffset="5961.42">22981 1183 39615 0,'-21'-6'3520'0,"12"6"-2816"0,-2 1-560 0,-1 0-144 16,-1 0-256-16,-2 3-96 0,-2 1-16 0,1 3 0 15,-2 1 560-15,2 1 96 16,0 2 32-16,2 2 0 0,1 1-48 0,2 3 0 0,2 1 0 0,0 0 0 15,4 1-272-15,1 1 160 0,3 1-160 0,2 0 128 16,3-2-128-16,1 1 0 0,2-2 0 0,2-2 0 16,0-1 0-16,4-2 0 0,0-3 0 0,1-3 0 15,1-4-320-15,1-2 64 0,-1-3 16 0,1-2 0 16,-1-4-48-16,0-2-16 0,-1-4 0 0,-2-4 0 0,0-4 304 0,-2-4 0 16,-1-1 0-16,-3-1 0 0,-1-4 0 0,-2 1 0 15,-1 1 0-15,-1 5 0 0,-2 3 304 0,0 4-48 16,-1 2 0-16,-2 4 0 0,0 3 320 0,1 2 64 0,3 6 16 0,0 0 0 15,-4 1-224-15,-1 5-48 0,2 1-16 0,2 3 0 16,-1 2-368-16,4 3 0 16,-1 0 0-16,2 2 0 0,2 0 0 0,1 1 0 31,-1-2-128-31,2 0 128 0,1-1 0 0,-1-2 0 0,2-2 0 0,1-1 0 0,0-2-160 0,2-4 160 0,1-1-192 0,2-3 192 31,-2-4-496-31,1-2 16 0,2-4 0 0,-1-3 0 0,0-5 272 0,1-4 48 16,-1-4 16-16,-1-6 0 0,1-4-64 0,-3-3-16 15,0-5 0-15,-2-2 0 0,-1-4-64 0,-3 3-16 16,1 1 0-16,-4 3 0 0,-2 3 432 0,-1 6 64 16,-1 4 32-16,-2 4 0 0,0 4 736 0,-1 4 160 0,0 5 32 0,-2 4 0 15,2 2-480-15,1 3-96 0,3 4 0 0,0 0-16 0,-4 7-336 0,0 4-64 16,2 3-16-16,1 3 0 16,1 3-144-16,0 3 0 0,0 2 0 0,0 2 0 0,2 3 0 0,0 2 0 15,1 3 0-15,1 0 0 0,0 0-160 0,2-2 160 16,0-3 0-16,2 0-144 0,1 0-192 0,2-2-48 15,2-1 0-15,2-2 0 16,3-1-2480-16,2-5-496 0,2-5-96 0,0-4-32 0</inkml:trace>
  <inkml:trace contextRef="#ctx0" brushRef="#br0" timeOffset="6263.76">23625 1073 31903 0,'0'0'1408'0,"-4"-5"304"0,1 1-1376 0,1-1-336 15,0 1 0-15,-1-2 0 0,2 1 752 0,1-1 80 16,1 1 0-16,2-2 16 0,0-3-144 0,2 1-48 16,0-2 0-16,1 0 0 0,2-2-400 0,1 0-96 0,0-1-16 0,2-1 0 15,-5-1 48-15,1 0 16 0,-3-2 0 0,0 2 0 16,-3 1 160-16,0 3 16 0,-1 2 16 0,-1 3 0 16,-3 1 112-16,-1 2 0 0,-3 1 16 0,-1 5 0 15,0 1-80-15,-2 3 0 0,-2 4-16 0,-1 4 0 16,2 2-224-16,0 4-32 0,0 2-16 0,2 1 0 15,0 1-160-15,2 3 0 0,3-2 0 0,2-1 0 16,1-2 0-16,4-1 0 0,1-1 0 0,1-2 128 0,2-1-128 0,1-2-144 16,4-1 144-16,2-2-208 0,0-2 208 0,2-4 0 15,1-1 0-15,0-4 0 0,1-2-240 0,0-5 0 16,1-3 0-16,0-3 0 16,1-4-1408-16,-1-5-272 0,-2-5-64 0</inkml:trace>
  <inkml:trace contextRef="#ctx0" brushRef="#br0" timeOffset="6403.26">23555 795 27647 0,'-18'0'2448'16,"-3"0"-1952"-16,-1-1-496 0,0 0 0 0,-2-1 1760 0,2 0 256 16,2-3 48-16,3 1 16 0,2-2-576 0,4 1-112 0,3-1-32 0,5 1 0 15,2-2-656-15,4 1-128 16,5-2-16-16,5-1-16 0,7-1-544 0,3-2-176 16,1-2 0-16,6-3 0 15,3-1-1104-15,-2 0-208 0,3-1-48 0</inkml:trace>
  <inkml:trace contextRef="#ctx0" brushRef="#br0" timeOffset="7551.98">18275 2013 19007 0,'-9'-8'832'0,"9"8"192"0,-4-5-832 15,4 5-192-15,-4-9 0 0,0 2 0 0,4 7 416 0,0 0 32 16,-2-7 16-16,2 7 0 0,0 0 320 0,0 0 64 0,0 0 16 0,0 0 0 16,0 0-224-16,0 0-32 15,10 3-16-15,0 1 0 0,0 2-16 0,0 4 0 16,0 2 0-16,0 4 0 0,1 4-64 0,1 6 0 0,1 3-16 0,0 6 0 15,1 6-144-15,1 8-32 16,-1 6 0-16,2 4 0 0,1 5 0 0,2 4-16 16,2 6 0-16,-7-20 0 0,5 7-176 0,3 7-128 0,5 6 144 0,3 3-144 15,4 4 0-15,1 2 128 0,2 1-128 0,2-1 0 16,-1-3 0-16,0 0 144 0,-2-3-144 0,-2-4 128 16,-1-2-128-16,2-3 0 0,2-2 0 0,1-3 0 15,-1-3 128-15,-1-2-128 0,1 1 128 0,0-4-128 16,-1-4 0-16,-3-2 0 15,-1-2 128-15,-5-3-128 0,0-2 0 0,-3-2 0 0,-2-4 0 0,-1-2 0 0,-3-2 0 0,0-5 0 16,-3-1 0-16,0-4 128 0,-2-4-128 0,0-2 0 16,0-3 0-16,-3-1 0 0,1-3 0 0,-1-3 0 15,-1 0 0-15,-1-2 0 16,0 1 0-16,0-3 128 0,-1 0-128 0,0-1 0 0,2-1 0 0,0 1 128 16,-1-2-128-16,-1 0 0 0,2 0 128 0,0 1-128 15,0-2 0-15,0 0 128 0,2-2-128 0,-1 2 0 16,-1-1 144-16,1-2-144 0,0 1 208 0,0 1-16 15,1-2-16-15,0 1 0 0,1-2-16 0,0 2 0 16,2-1 0-16,1-2 0 0,-2-2-160 0,4-1 192 16,-1-2-192-16,4-1 192 0,1-2-48 0,4-3 0 0,4-1 0 0,4-2 0 15,4 0 112-15,6-4 0 0,4-3 16 0,3-3 0 16,-1-1-48-16,6-2-16 16,6-1 0-16,7-2 0 0,7 0-208 0,3-4 0 15,0-2 128-15,6-3-128 0,6-3 0 0,51-32 0 16,-15 5 0-16,-41 28 0 0,12-6 160 0,5-3-160 15,3-7 160-15,7-1-160 0,7-1 0 0,2 0 128 16,0-2-128-16,3 1 0 0,3 5 0 0,-2 2 128 0,-6-1-128 0,-1 3 0 16,2 1 0-16,-3 1 0 0,-5 0 0 0,0 2 0 0,-1 2 128 0,-7 1-128 31,-9 1 0-31,-1 1 0 0,-1 2 128 0,-2 0-128 0,-7 1 0 0,-6-2 144 0,-7 3-144 0,-7 3 0 16,-5 6 0-16,-16 9 0 0,1 0 0 0,-3 3 0 15,-2 2-144-15,-4 1 144 16,-2 2-752-16,-3 3-32 0,0 2-16 0,-8 0 0 15,-5 3-2032-15,1 1-416 0</inkml:trace>
  <inkml:trace contextRef="#ctx0" brushRef="#br0" timeOffset="8307.56">18467 2012 15663 0,'-11'4'1392'0,"2"0"-1120"15,-2-2-272-15,0 1 0 16,-1-1 320-16,0 2 0 0,-2-1 0 0,3 0 0 16,2 1 512-16,0-1 96 0,1-1 32 0,8-2 0 15,0 0 176-15,0 0 32 0,0 0 16 0,0 0 0 16,0 0-480-16,13 0-80 0,3-1-32 0,3-5 0 15,2-1-64-15,6-4-16 0,4-2 0 0,4-7 0 16,7-4 192-16,9-5 48 0,8-5 0 0,5-1 0 16,7-4-448-16,4-2-96 0,2-3-16 0,7 0 0 15,9-1-192-15,1-1 0 0,-3-4 0 0,6-2 0 16,8-2 0-16,2-1 0 0,-4-1 128 0,3 0-128 0,3 1 0 0,-1-2 0 16,-1 0 0-16,0 1 0 0,1-1 128 0,0 1-128 15,-2 0 0-15,0 2 0 0,-4 2 0 0,3 2 0 16,0-1 0-16,-50 25 0 0,8-5 0 0,6 0 0 15,6 3 0-15,2-1 0 0,-1-1 0 0,4 3 0 16,5-1 0-16,19-7 0 0,-8 1 0 0,-3 1 0 16,-4 0 0-16,-1 0 0 0,-1 2 128 0,-23 8-128 15,0-1 0-15,-1 0 0 16,0 2 0-16,-1 1 0 0,0 1 0 0,-2 2 0 0,0 2 0 0,10-4 0 16,-7 1 0-16,-6 1 0 0,-3-1 0 0,-25 9 128 15,-29 10-128-15,0 0 0 0,0 0 0 0,0 0 0 16,0 0 128-16,0 0-128 0,0 0 0 0,0 0 0 15,0 0 128-15,0 0-128 0,0 0 0 0,0 0 0 0</inkml:trace>
  <inkml:trace contextRef="#ctx0" brushRef="#br0" timeOffset="8832.65">23845 120 2751 0,'0'0'256'0,"0"0"-256"0,6-1 0 0,2 0 0 16,1 0 2944-16,-2 0 560 15,-7 1 96-15,7-3 32 0,-1 1-1584 0,-6 2-304 16,5-1-64-16,1 0-16 0,-6 1-560 0,7 0-112 15,0 1-32-15,-1 2 0 0,1 2-336 0,0 1-80 0,0 3-16 0,-1-1 0 16,0 5-144-16,2 6-48 0,1 4 0 0,1 4 0 16,0 6-48-16,3 3-16 15,0 1 0-15,6 15 0 0,0 0-144 0,-5-3-128 16,0 6 144-16,3 6-144 0,-1 2 144 0,2 5-144 16,2 2 128-16,2 2-128 0,3 2 128 0,6 18-128 0,-3-5 0 0,-1-6 128 15,-1-6-128-15,-3-4 0 0,-3-5 0 0,0-5 128 0,-2-3-128 0,0-4 0 16,-4-5 0-16,1-2 128 0,-3-5-128 0,-1 0 0 15,0-1 0-15,-4-4 0 16,0-2-320-16,-4-3-128 0,0-2-48 0,-1-4-12496 16</inkml:trace>
  <inkml:trace contextRef="#ctx0" brushRef="#br0" timeOffset="90118.64">1572 11303 9215 0,'0'0'816'0,"0"0"-656"0,0 0-160 0,0 0 0 16,-7-3 448-16,7 3 48 0,0 0 16 0,0 0 0 16,0 0-80-16,0 0-16 0,0 0 0 0,0 0 0 15,0 0-96-15,0 0 0 0,0-8-16 0,0 8 0 16,7-5-176-16,0 0-128 0,1-4 144 0,1 0-144 15,1-1 144-15,0 0-144 0,0-1 128 0,1-1-128 16,1 2 128-16,0 0-128 0,-1 2 128 0,1 0-128 16,0 0 0-16,-1 3 0 0,-1 0 0 0,-1 3 0 31,-9 2-352-31,0 0-160 0,0 0-16 0,0 0-5328 0</inkml:trace>
  <inkml:trace contextRef="#ctx0" brushRef="#br0" timeOffset="90307.92">1653 11325 3679 0,'-12'17'320'0,"-2"2"-320"0,-1 1 0 0,0-2 0 0,-3-1 2240 0,2-3 368 16,0-3 80-16,4-3 0 0,4-4-704 0,8-4-128 15,0 0-48-15,0 0 0 0,0 0-592 0,0 0-112 16,6-6-16-16,5-3-16 0,3-2-784 0,1-1-160 16,0-1-128-16,1-2 192 0,-1 0-192 0,0 0 160 15,2-1-160-15,0 0 160 0,3 0-160 0,-1 3 0 16,0 2 0-16,-2 1 0 0,1 0 0 0,-3 3 0 0,-2 1-160 16,0 3 160-1,-4 2-688-15,-9 1-32 0,8 3-16 0,-8-3 0 16,5 9-144-16,-5 0-16 0,-4-1-16 0,-1 4 0 0,-3 3 528 0,-1 0 96 0,-1 1 32 0,0 1 0 15,1 1 256-15,0-2 192 0,1-3-16 0,4 0-5392 16,1-4-1072-16</inkml:trace>
  <inkml:trace contextRef="#ctx0" brushRef="#br0" timeOffset="91236.79">1579 13546 7359 0,'-7'0'656'0,"-1"0"-528"0,8 0-128 0,-9 0 0 0,0 0 2720 0,9 0 512 16,-5 1 96-16,5-1 32 0,0 0-2160 0,0 0-432 16,0 0-96-16,0 0-16 0,0 0-272 0,6-5-64 15,3 1-16-15,2-2 0 0,2-1-144 0,1-1-32 16,-2 0 0-16,1-1 0 15,2-2 0-15,1 0-128 0,0-1 192 0,1-1-64 0,-1 0-128 0,2-1 0 16,-1 2 0-16,1 1 128 0,-1 0-128 0,-1 1-176 16,-1 1 48-16,0 2-6880 15,-3 3-1376-15</inkml:trace>
  <inkml:trace contextRef="#ctx0" brushRef="#br0" timeOffset="91379.82">1644 13803 29599 0,'0'0'1312'0,"0"0"272"0,0 0-1264 0,0-8-320 0,0 8 0 0,1-9 0 16,2 2 384-16,0-1 0 0,1 0 16 0,2 0 0 16,1-1-144-16,3-2-48 0,2-2 0 0,4-2 0 15,1-1-208-15,4-4 0 0,2-3 0 0,5-4 0 16,4-3-528-16,6-3-112 0,7 0 0 16,2-6-12816-16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4T11:57:21.163"/>
    </inkml:context>
    <inkml:brush xml:id="br0">
      <inkml:brushProperty name="width" value="0.05292" units="cm"/>
      <inkml:brushProperty name="height" value="0.05292" units="cm"/>
      <inkml:brushProperty name="color" value="#FF0000"/>
    </inkml:brush>
  </inkml:definitions>
  <inkml:trace contextRef="#ctx0" brushRef="#br0">10939 16135 5519 0,'0'0'496'0,"0"0"-496"16,0 0 0-16,0 0 0 0,0 0 1104 0,0 0 128 15,3-8 32-15,-3 8 0 0,3-9-704 0,0 2-144 16,-3 7-32-16,4-7 0 0,-4 7-128 0,5-6-48 16,-5 6 0-16,4-8 0 0,-4 8 80 0,7-6 16 0,-7 6 0 0,3-6 0 15,-3 6 16-15,0 0 16 16,0 0 0-16,0 0 0 0,7-6-16 0,-7 6-16 0,0 0 0 0,0 0 0 16,0 0-96-16,0 0-16 0,9 5 0 0,-4 2 0 15,-2 2 144-15,1 4 32 0,-4 3 0 0,0 5 0 16,-4 3-32-16,2 3 0 0,0 2 0 0,-1 5 0 15,-1 3-336-15,1 4 0 0,-1 1 0 0,-1 2 128 16,2 0-128-16,0 3 128 0,-1 5-128 0,4 1 128 16,0-3-128-16,2 1 0 0,0-5 0 0,1-2 128 15,3-2-128-15,-1-6 0 0,2-4 0 0,0-2 0 16,2-3 0-16,0 1 0 0,-1-5 0 0,0-1 128 16,0-2-128-16,0-3 0 0,-2 0 0 0,2-3 128 0,-3-2-128 0,-2 1 128 15,-1-2-128-15,-1-1 128 0,-1-1-128 0,-1 0 0 16,-1-2 0-16,2-7-5760 15,-9 5-1264-15</inkml:trace>
  <inkml:trace contextRef="#ctx0" brushRef="#br0" timeOffset="1025.56">10907 16109 3679 0,'0'0'320'0,"0"0"-320"15,0 0 0-15,0 0 0 0,-6-2 1536 0,6 2 256 16,-9 3 32-16,9-3 16 0,0 0-1168 0,0 0-224 16,-6 6-64-16,6-6 0 0,-2 8-192 0,2-8-32 15,0 0-16-15,0 0 0 0,5 8 112 0,0-3 0 16,-5-5 16-16,10 5 0 0,0-2 304 0,0-1 48 15,0-2 16-15,1 0 0 0,1 1-192 0,3-1-48 16,2 0 0-16,3 0 0 0,2-1-144 0,2-1-16 16,2 0-16-16,1-2 0 0,-1 1-48 0,0 0-16 0,-1-2 0 0,0 2 0 15,1-1-160-15,1-1 0 0,-1 1 0 0,2-1 128 16,0 1-128-16,3 0 0 16,2 1 0-16,2 1 0 0,2 2 0 0,1-2 0 0,1 0 0 0,-3 0 0 15,-2-1 0-15,0 1 0 0,0-1 0 0,2 0 0 16,3-1 0-16,2 1 0 0,2 0 0 0,3-1 0 15,3 0 0-15,-1-1 0 0,-2-2 0 0,-2 0 0 16,-1 1 0-16,1-1 0 0,2 2-144 0,0-1 144 16,2 2 0-16,3-1 0 0,0 2 0 0,-4-1 0 15,-4-3 0-15,-1 3 0 16,-2-1 0-16,1 1 0 0,-1 1 0 0,-1 0 0 0,4 2 0 0,0 0 0 0,3 0 0 0,0-1 0 16,-2-1 0-16,-1-1 0 0,-1 1 0 0,0 0 0 15,-1-1 0-15,2 2 0 0,2 1 0 0,2 0 0 31,5-1 0-31,-2-2 0 0,1-1 0 0,-3-1 0 0,-2 1 0 0,0 1 0 0,-1-1 0 0,0 2 0 16,1 0 0-16,3 0 0 16,3 0 0-16,-2 0 0 0,-5-2 0 0,0 1 0 0,-2-2 0 0,-1 3 0 15,-2 0 176-15,1 1-176 0,2 1 272 0,3-1-48 0,2 0-16 0,0 0 0 16,-2 0-208-16,0 0 0 0,-3-2-144 0,1 2 144 31,0 0 0-31,2 1 0 0,3 0 0 0,2 0 0 16,3 0 0-16,-3-2 0 0,-2 0 0 0,-2 0 0 15,-2 1 0-15,0-1 0 0,2 1 0 0,1 0 0 16,3 0 0-16,1-2 0 0,1 4 0 0,-6-2 0 16,-3-2 0-16,-1 1 0 0,0-1 0 0,1 2 0 15,-1-1 0-15,3 1 0 0,4-1 0 0,0 2 0 16,-3 0 0-16,-2 0 208 0,-3-1-64 0,-1 0-16 16,-1-1-128-16,2 2 0 0,0 0 0 0,2 0 128 15,1 0 16-15,1 0 0 0,2 0 0 0,-5 0 0 16,-3 0-144-16,-1 0 0 0,-3-1-160 0,1 2 160 0,0 0 0 0,0 0 0 15,-1-1 0-15,3 0 0 0,2 0 0 0,0 0 0 16,0 0 128-16,-2 1-128 0,-2-1 0 0,-4 0 0 16,-3-1 0-16,-2 2 0 0,0-3 0 0,-3 3 0 15,-1 0 0-15,-3 0 0 0,-3 0 192 0,-3 0-192 16,-2 0 192-16,-2 0-192 0,-2 0 176 0,-9 0-176 16,0 0 160-16,0 0-160 0,0 0 176 0,0 0-176 15,0 0 192-15,0 0-192 0,0 0 0 0,0 0 0 16,0 0 0-16,0 0 0 0,0 0-192 0,0 0-128 15,0 0-48-15,0 0 0 16,0 0-592-16,-3 9-112 0,3-9-16 0</inkml:trace>
  <inkml:trace contextRef="#ctx0" brushRef="#br0" timeOffset="1465.97">16812 15815 13823 0,'0'0'1216'0,"2"-5"-960"0,1 1-256 0,-1 0 0 16,-2 4 640-16,4-5 96 0,1 2 16 0,0 1 0 15,0 0-96-15,0-1-16 0,1 2 0 0,0-1 0 16,-6 2-208-16,7-1-48 0,-7 1-16 0,5 0 0 0,-5 0-176 0,8 1-48 16,-8-1 0-16,7 3 0 0,-7-3 16 0,6 5 0 15,-1-1 0-15,-5-4 0 0,4 9-160 16,-1 0 192-16,1 0-192 0,0 2 192 15,-2 0-192-15,0 2 128 0,-1 0-128 0,3 2 128 0,-2 1 160 0,-1 0 32 16,1 2 0-16,-1 2 0 0,-2 2-64 0,0 0 0 16,1 2 0-16,-2 2 0 0,-1 3 0 0,-2 3-16 15,1 2 0-15,-1 0 0 0,1 1-16 0,0 3 0 16,-1 1 0-16,2 2 0 0,0 1-48 0,-1-1-16 16,1-1 0-16,1 0 0 0,1-2-16 0,-1 2 0 15,-1 0 0-15,2 1 0 0,0 1 64 0,0-5 16 16,1 0 0-16,1-3 0 0,1-1-32 0,2-4 0 0,-3-1 0 0,1-3 0 15,0-2 16-15,0-1 0 0,-1 0 0 0,1-2 0 16,-1-3-64-16,-1-2-16 0,0 0 0 0,-1-1 0 16,-1-1 0-16,1-3-128 0,-1-3 192 0,-1 0-64 15,3-7-128-15,-5 7 0 0,5-7 0 0,-6 4 0 32,6-4-1792-32,-9 2-384 0,-3-5-64 0,1-1-32 0</inkml:trace>
  <inkml:trace contextRef="#ctx0" brushRef="#br0" timeOffset="3069.89">11060 17147 3679 0,'0'0'320'0,"0"0"-320"0,0 0 0 0,0 0 0 0,0 0 1344 0,0 0 208 15,0 0 48-15,0 0 0 0,0 0-896 0,0 0-160 16,0 0-32-16,0 0-16 0,1-8-160 0,-1 8-16 15,0 0-16-15,0 0 0 0,5-5 48 0,-5 5 16 16,5-6 0-16,-5 6 0 16,8-3-48-16,-8 3-16 0,9-3 0 0,0 0 0 0,1 3-176 0,-2 0-128 15,2 0 144-15,0 0-144 0,1 0 144 0,0 0-144 16,-1 2 128-16,0-1-128 0,0 0 0 0,0 0 0 16,1 0 0-16,1 0 0 0,0 0 0 0,1 1 0 15,0-1 0-15,1 2 0 16,-1-2 0-16,2 1 0 0,1-1 0 0,1-1 0 0,1 1 0 0,0 0 0 0,1-1 128 0,2 1-128 15,0 0 0-15,2-1 0 0,5 0 0 0,-2 0 0 16,-2 0 0-16,1 2 0 0,1-2 0 0,-2 0 0 16,-2 0 0-16,0 0 0 0,-1 0 0 0,0 1 0 15,0-1 0-15,1 1 0 0,1 0 0 0,1 0 0 16,0-2 0-16,3 2 0 0,0 0 0 0,1 0 0 16,2 0-144-16,1 1 144 0,-1 0 0 0,0 0 0 15,-1 0 0-15,0-1 0 0,-2 0 0 0,2 1 0 16,-3 1 0-16,2-1 0 0,0-1 0 0,2 0 0 15,2 1 0-15,1 0 0 0,2-1 0 0,3 1 0 0,-1-2 0 16,0 0 0-16,0 0 0 0,-3 0 0 0,-3-2 0 16,-1 1 0-16,1 0 0 0,1 0 0 0,0 1 0 0,0 0 0 15,1 0 0-15,2 0 0 0,3 0 144 0,0 0 48 16,3 0 0-16,-3 0 0 0,-1 0-64 0,-1-1 0 16,0 0 0-16,2 1 0 0,-2-1-128 0,2 1 128 15,1 0-128-15,3 0 128 0,3 0-128 0,-1 0 0 16,-1-1 0-16,-2 1 0 0,-2 0 0 0,-1 1 0 15,1-3 0-15,-1 2 0 0,1 0 0 0,2 1 0 16,-1 0 0-16,3 1 0 16,2-1 0-16,0-1 0 0,-2 0 0 0,-1 1 0 0,-2-1 0 0,-1 0 0 0,1-1 0 15,1 1 0-15,-1 2 0 0,4-1 0 0,3 1 0 0,0-1 0 16,1 0 0-16,-3 1 0 0,-3-2 0 0,1 1 0 16,-1 0 0-16,1-1 0 0,0 2 144 0,3 1-144 15,2-2 224-15,0 1-32 0,-1 1 0 0,-2-1 0 16,-5-1-16-16,-1 1-16 0,1-2 0 0,0 2 0 15,2 0-160-15,1 0 0 0,3 0 0 0,2 1 128 16,0-2-128-16,-2 0 0 0,-4-1 0 0,0 0 128 16,-1-1-128-16,-1 1 0 0,2 0 0 0,1 0 0 15,2 0 0-15,0 0 0 0,6 0 144 0,-3 0-144 16,-3-3 0-16,0 1 0 0,-1-1 0 0,1 1 0 0,2 0 0 16,2 0 0-16,4 1 0 0,1 0 0 0,0-1 160 0,-3 0-32 31,-2 0-128-31,-1-1 192 0,2 1 64 0,-1 1 0 0,1 0 0 0,1 1 0 0,4 0-256 0,-3 0 144 15,-5 0-144-15,0-1 128 0,-3 0-128 0,-1 1 0 16,-1 0 0-16,1 0 128 0,-1 0-128 0,0 0 0 16,-1-1 0-16,-1 0 0 0,-1 0 0 0,-3-1 192 15,-4 0-192-15,-2 0 192 0,-2 0 256 0,0 0 64 16,0-2 16-16,0 2 0 16,-2 0-80-16,-1 1-32 0,-2-1 0 0,0-1 0 0,-1 1-96 0,-2 0 0 15,-2 0-16-15,-1 0 0 0,-3-1-96 0,-3 1-16 0,-3 0 0 16,-8 2 0-16,0 0 16 0,0 0 0 0,0 0 0 0,0 0 0 15,0 0 48-15,0 0 0 0,0 0 0 0,0 0 0 32,-7-4-256-32,1 1 144 0,-2 2-144 0,0 1 128 15,-1 0-528-15,2 3-112 0,7-3-32 0,-9 3-7264 0,1 1-1472 0</inkml:trace>
  <inkml:trace contextRef="#ctx0" brushRef="#br0" timeOffset="52262.77">11232 16989 6447 0,'0'0'576'0,"0"0"-576"15,0 0 0-15,0 0 0 0,-1-8 864 0,1 8 64 16,-2-8 16-16,2 8 0 0,0 0-352 0,0 0-64 16,2-8-16-16,-2 8 0 0,0 0-240 0,0 0-48 15,8-5-16-15,-1 2 0 0,-7 3-208 0,11-3 0 16,-1 1 128-16,1 1-128 0,0 1 0 0,2-1 176 15,1-1-176-15,-1 0 160 0,0-1 0 0,0 2 0 0,0-1 0 0,2 1 0 16,0 0-32-16,2 1-128 0,0 0 192 0,0 0-64 16,-2 0-128-16,-1 0 0 0,2 1 0 0,-3 0 0 15,-1 0 0-15,0 1 0 0,-2 0 0 0,-1-1 128 16,-9-1-128-16,8 1 128 0,-8-1-128 0,0 0 128 16,0 0 32-16,0 0 0 0,0 0 0 15,0 0 0-15,0 0 32 0,-8 3 16 0,-1-1 0 0,-2-1 0 16,-4 0-64-16,-1-1-16 0,-5 0 0 0,0-1 0 15,-1 0-128-15,2 0 0 0,-1 0 0 0,-1 1 128 16,-4 0 304-16,0 0 48 0,0-1 16 0,0 1 0 16,1 2 272-16,3 0 64 0,1-1 16 0,2 2 0 15,3 1-144-15,2-1-48 0,-1 0 0 0,3 0 0 0,1 0-272 0,2 0-48 16,9-3-16-16,0 0 0 0,0 0-320 0,0 0 128 16,0 0-128-16,11 4 0 0,3-4 0 0,1-2-160 15,3-2 16-15,4-2 0 0,3-4 272 0,6-3 64 16,3-2 16-16,2 0 0 0,0-3-208 0,6 1 176 15,4-1-176-15,1-1-7296 16,-3 0-1568-16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213952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111126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10/11/2023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10/11/2023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10/11/2023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10/11/2023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ustomXml" Target="../ink/ink3.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customXml" Target="../ink/ink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customXml" Target="../ink/ink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10/11/2023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18: </a:t>
            </a:r>
            <a:r>
              <a:rPr lang="nn-NO" sz="2800" dirty="0" err="1"/>
              <a:t>Beam</a:t>
            </a:r>
            <a:r>
              <a:rPr lang="nn-NO" sz="2800" dirty="0"/>
              <a:t> </a:t>
            </a:r>
            <a:r>
              <a:rPr lang="nn-NO" sz="2800" dirty="0" err="1"/>
              <a:t>Deflections</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885D12B-2791-327F-D6BC-544912E695F4}"/>
                  </a:ext>
                </a:extLst>
              </p14:cNvPr>
              <p14:cNvContentPartPr/>
              <p14:nvPr/>
            </p14:nvContentPartPr>
            <p14:xfrm>
              <a:off x="459000" y="127440"/>
              <a:ext cx="8646480" cy="6734160"/>
            </p14:xfrm>
          </p:contentPart>
        </mc:Choice>
        <mc:Fallback xmlns="">
          <p:pic>
            <p:nvPicPr>
              <p:cNvPr id="2" name="Ink 1">
                <a:extLst>
                  <a:ext uri="{FF2B5EF4-FFF2-40B4-BE49-F238E27FC236}">
                    <a16:creationId xmlns:a16="http://schemas.microsoft.com/office/drawing/2014/main" id="{7885D12B-2791-327F-D6BC-544912E695F4}"/>
                  </a:ext>
                </a:extLst>
              </p:cNvPr>
              <p:cNvPicPr/>
              <p:nvPr/>
            </p:nvPicPr>
            <p:blipFill>
              <a:blip r:embed="rId3"/>
              <a:stretch>
                <a:fillRect/>
              </a:stretch>
            </p:blipFill>
            <p:spPr>
              <a:xfrm>
                <a:off x="449640" y="118080"/>
                <a:ext cx="8665200" cy="6752880"/>
              </a:xfrm>
              <a:prstGeom prst="rect">
                <a:avLst/>
              </a:prstGeom>
            </p:spPr>
          </p:pic>
        </mc:Fallback>
      </mc:AlternateContent>
    </p:spTree>
    <p:extLst>
      <p:ext uri="{BB962C8B-B14F-4D97-AF65-F5344CB8AC3E}">
        <p14:creationId xmlns:p14="http://schemas.microsoft.com/office/powerpoint/2010/main" val="20438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B084EB5-1C77-C86C-C0F0-08F2B8201891}"/>
                  </a:ext>
                </a:extLst>
              </p14:cNvPr>
              <p14:cNvContentPartPr/>
              <p14:nvPr/>
            </p14:nvContentPartPr>
            <p14:xfrm>
              <a:off x="563760" y="48240"/>
              <a:ext cx="8509320" cy="6766560"/>
            </p14:xfrm>
          </p:contentPart>
        </mc:Choice>
        <mc:Fallback xmlns="">
          <p:pic>
            <p:nvPicPr>
              <p:cNvPr id="2" name="Ink 1">
                <a:extLst>
                  <a:ext uri="{FF2B5EF4-FFF2-40B4-BE49-F238E27FC236}">
                    <a16:creationId xmlns:a16="http://schemas.microsoft.com/office/drawing/2014/main" id="{DB084EB5-1C77-C86C-C0F0-08F2B8201891}"/>
                  </a:ext>
                </a:extLst>
              </p:cNvPr>
              <p:cNvPicPr/>
              <p:nvPr/>
            </p:nvPicPr>
            <p:blipFill>
              <a:blip r:embed="rId3"/>
              <a:stretch>
                <a:fillRect/>
              </a:stretch>
            </p:blipFill>
            <p:spPr>
              <a:xfrm>
                <a:off x="554400" y="38880"/>
                <a:ext cx="8528040" cy="6785280"/>
              </a:xfrm>
              <a:prstGeom prst="rect">
                <a:avLst/>
              </a:prstGeom>
            </p:spPr>
          </p:pic>
        </mc:Fallback>
      </mc:AlternateContent>
    </p:spTree>
    <p:extLst>
      <p:ext uri="{BB962C8B-B14F-4D97-AF65-F5344CB8AC3E}">
        <p14:creationId xmlns:p14="http://schemas.microsoft.com/office/powerpoint/2010/main" val="300230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44304FF-49CB-B584-738A-EEE8285B9C8F}"/>
                  </a:ext>
                </a:extLst>
              </p14:cNvPr>
              <p14:cNvContentPartPr/>
              <p14:nvPr/>
            </p14:nvContentPartPr>
            <p14:xfrm>
              <a:off x="746280" y="134280"/>
              <a:ext cx="8125200" cy="4619160"/>
            </p14:xfrm>
          </p:contentPart>
        </mc:Choice>
        <mc:Fallback xmlns="">
          <p:pic>
            <p:nvPicPr>
              <p:cNvPr id="2" name="Ink 1">
                <a:extLst>
                  <a:ext uri="{FF2B5EF4-FFF2-40B4-BE49-F238E27FC236}">
                    <a16:creationId xmlns:a16="http://schemas.microsoft.com/office/drawing/2014/main" id="{944304FF-49CB-B584-738A-EEE8285B9C8F}"/>
                  </a:ext>
                </a:extLst>
              </p:cNvPr>
              <p:cNvPicPr/>
              <p:nvPr/>
            </p:nvPicPr>
            <p:blipFill>
              <a:blip r:embed="rId3"/>
              <a:stretch>
                <a:fillRect/>
              </a:stretch>
            </p:blipFill>
            <p:spPr>
              <a:xfrm>
                <a:off x="736920" y="124920"/>
                <a:ext cx="8143920" cy="4637880"/>
              </a:xfrm>
              <a:prstGeom prst="rect">
                <a:avLst/>
              </a:prstGeom>
            </p:spPr>
          </p:pic>
        </mc:Fallback>
      </mc:AlternateContent>
    </p:spTree>
    <p:extLst>
      <p:ext uri="{BB962C8B-B14F-4D97-AF65-F5344CB8AC3E}">
        <p14:creationId xmlns:p14="http://schemas.microsoft.com/office/powerpoint/2010/main" val="120586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10/11/2023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Beam Deflection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4647C257-2E48-E7DA-0AD6-406777E91612}"/>
              </a:ext>
            </a:extLst>
          </p:cNvPr>
          <p:cNvPicPr>
            <a:picLocks noChangeAspect="1"/>
          </p:cNvPicPr>
          <p:nvPr/>
        </p:nvPicPr>
        <p:blipFill>
          <a:blip r:embed="rId3"/>
          <a:stretch>
            <a:fillRect/>
          </a:stretch>
        </p:blipFill>
        <p:spPr>
          <a:xfrm>
            <a:off x="788610" y="1109178"/>
            <a:ext cx="8208832" cy="414436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7050D70-8602-59D7-CC86-7AD108696BB6}"/>
                  </a:ext>
                </a:extLst>
              </p14:cNvPr>
              <p14:cNvContentPartPr/>
              <p14:nvPr/>
            </p14:nvContentPartPr>
            <p14:xfrm>
              <a:off x="8750028" y="6142084"/>
              <a:ext cx="140760" cy="162720"/>
            </p14:xfrm>
          </p:contentPart>
        </mc:Choice>
        <mc:Fallback xmlns="">
          <p:pic>
            <p:nvPicPr>
              <p:cNvPr id="4" name="Ink 3">
                <a:extLst>
                  <a:ext uri="{FF2B5EF4-FFF2-40B4-BE49-F238E27FC236}">
                    <a16:creationId xmlns:a16="http://schemas.microsoft.com/office/drawing/2014/main" id="{A7050D70-8602-59D7-CC86-7AD108696BB6}"/>
                  </a:ext>
                </a:extLst>
              </p:cNvPr>
              <p:cNvPicPr/>
              <p:nvPr/>
            </p:nvPicPr>
            <p:blipFill>
              <a:blip r:embed="rId5"/>
              <a:stretch>
                <a:fillRect/>
              </a:stretch>
            </p:blipFill>
            <p:spPr>
              <a:xfrm>
                <a:off x="8743908" y="6135964"/>
                <a:ext cx="153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F987311-2565-993C-4B6F-19923B7593CE}"/>
                  </a:ext>
                </a:extLst>
              </p14:cNvPr>
              <p14:cNvContentPartPr/>
              <p14:nvPr/>
            </p14:nvContentPartPr>
            <p14:xfrm>
              <a:off x="1325160" y="1604160"/>
              <a:ext cx="6131880" cy="3759840"/>
            </p14:xfrm>
          </p:contentPart>
        </mc:Choice>
        <mc:Fallback xmlns="">
          <p:pic>
            <p:nvPicPr>
              <p:cNvPr id="5" name="Ink 4">
                <a:extLst>
                  <a:ext uri="{FF2B5EF4-FFF2-40B4-BE49-F238E27FC236}">
                    <a16:creationId xmlns:a16="http://schemas.microsoft.com/office/drawing/2014/main" id="{2F987311-2565-993C-4B6F-19923B7593CE}"/>
                  </a:ext>
                </a:extLst>
              </p:cNvPr>
              <p:cNvPicPr/>
              <p:nvPr/>
            </p:nvPicPr>
            <p:blipFill>
              <a:blip r:embed="rId7"/>
              <a:stretch>
                <a:fillRect/>
              </a:stretch>
            </p:blipFill>
            <p:spPr>
              <a:xfrm>
                <a:off x="1315800" y="1594800"/>
                <a:ext cx="6150600" cy="3778560"/>
              </a:xfrm>
              <a:prstGeom prst="rect">
                <a:avLst/>
              </a:prstGeom>
            </p:spPr>
          </p:pic>
        </mc:Fallback>
      </mc:AlternateContent>
    </p:spTree>
    <p:extLst>
      <p:ext uri="{BB962C8B-B14F-4D97-AF65-F5344CB8AC3E}">
        <p14:creationId xmlns:p14="http://schemas.microsoft.com/office/powerpoint/2010/main" val="87137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2" name="Picture 1">
            <a:extLst>
              <a:ext uri="{FF2B5EF4-FFF2-40B4-BE49-F238E27FC236}">
                <a16:creationId xmlns:a16="http://schemas.microsoft.com/office/drawing/2014/main" id="{DE3DD69F-6164-B76B-377E-7BEC105B9FFC}"/>
              </a:ext>
            </a:extLst>
          </p:cNvPr>
          <p:cNvPicPr>
            <a:picLocks noChangeAspect="1"/>
          </p:cNvPicPr>
          <p:nvPr/>
        </p:nvPicPr>
        <p:blipFill>
          <a:blip r:embed="rId3"/>
          <a:stretch>
            <a:fillRect/>
          </a:stretch>
        </p:blipFill>
        <p:spPr>
          <a:xfrm>
            <a:off x="806488" y="-5680"/>
            <a:ext cx="7519933" cy="5327374"/>
          </a:xfrm>
          <a:prstGeom prst="rect">
            <a:avLst/>
          </a:prstGeom>
        </p:spPr>
      </p:pic>
      <p:pic>
        <p:nvPicPr>
          <p:cNvPr id="4" name="Picture 3">
            <a:extLst>
              <a:ext uri="{FF2B5EF4-FFF2-40B4-BE49-F238E27FC236}">
                <a16:creationId xmlns:a16="http://schemas.microsoft.com/office/drawing/2014/main" id="{1FB6B02D-1198-2EFA-D9C2-C3EFE9613B66}"/>
              </a:ext>
            </a:extLst>
          </p:cNvPr>
          <p:cNvPicPr>
            <a:picLocks noChangeAspect="1"/>
          </p:cNvPicPr>
          <p:nvPr/>
        </p:nvPicPr>
        <p:blipFill>
          <a:blip r:embed="rId4"/>
          <a:stretch>
            <a:fillRect/>
          </a:stretch>
        </p:blipFill>
        <p:spPr>
          <a:xfrm>
            <a:off x="56795" y="5547109"/>
            <a:ext cx="6351104" cy="771484"/>
          </a:xfrm>
          <a:prstGeom prst="rect">
            <a:avLst/>
          </a:prstGeom>
        </p:spPr>
      </p:pic>
      <p:pic>
        <p:nvPicPr>
          <p:cNvPr id="7" name="Picture 6">
            <a:extLst>
              <a:ext uri="{FF2B5EF4-FFF2-40B4-BE49-F238E27FC236}">
                <a16:creationId xmlns:a16="http://schemas.microsoft.com/office/drawing/2014/main" id="{F980704F-39F0-FF91-5F4D-3CA144EA0D1D}"/>
              </a:ext>
            </a:extLst>
          </p:cNvPr>
          <p:cNvPicPr>
            <a:picLocks noChangeAspect="1"/>
          </p:cNvPicPr>
          <p:nvPr/>
        </p:nvPicPr>
        <p:blipFill>
          <a:blip r:embed="rId5"/>
          <a:stretch>
            <a:fillRect/>
          </a:stretch>
        </p:blipFill>
        <p:spPr>
          <a:xfrm>
            <a:off x="6710925" y="5224056"/>
            <a:ext cx="2126383" cy="1417589"/>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E041C4A1-9F81-AEB4-BFFD-E10420796A50}"/>
                  </a:ext>
                </a:extLst>
              </p14:cNvPr>
              <p14:cNvContentPartPr/>
              <p14:nvPr/>
            </p14:nvContentPartPr>
            <p14:xfrm>
              <a:off x="3937320" y="563760"/>
              <a:ext cx="5027760" cy="3899520"/>
            </p14:xfrm>
          </p:contentPart>
        </mc:Choice>
        <mc:Fallback xmlns="">
          <p:pic>
            <p:nvPicPr>
              <p:cNvPr id="3" name="Ink 2">
                <a:extLst>
                  <a:ext uri="{FF2B5EF4-FFF2-40B4-BE49-F238E27FC236}">
                    <a16:creationId xmlns:a16="http://schemas.microsoft.com/office/drawing/2014/main" id="{E041C4A1-9F81-AEB4-BFFD-E10420796A50}"/>
                  </a:ext>
                </a:extLst>
              </p:cNvPr>
              <p:cNvPicPr/>
              <p:nvPr/>
            </p:nvPicPr>
            <p:blipFill>
              <a:blip r:embed="rId7"/>
              <a:stretch>
                <a:fillRect/>
              </a:stretch>
            </p:blipFill>
            <p:spPr>
              <a:xfrm>
                <a:off x="3927960" y="554400"/>
                <a:ext cx="5046480" cy="391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5FE4C1B-E240-3016-0360-0F56E6DBE938}"/>
                  </a:ext>
                </a:extLst>
              </p14:cNvPr>
              <p14:cNvContentPartPr/>
              <p14:nvPr/>
            </p14:nvContentPartPr>
            <p14:xfrm>
              <a:off x="4848840" y="2945520"/>
              <a:ext cx="1260720" cy="1254600"/>
            </p14:xfrm>
          </p:contentPart>
        </mc:Choice>
        <mc:Fallback xmlns="">
          <p:pic>
            <p:nvPicPr>
              <p:cNvPr id="5" name="Ink 4">
                <a:extLst>
                  <a:ext uri="{FF2B5EF4-FFF2-40B4-BE49-F238E27FC236}">
                    <a16:creationId xmlns:a16="http://schemas.microsoft.com/office/drawing/2014/main" id="{15FE4C1B-E240-3016-0360-0F56E6DBE938}"/>
                  </a:ext>
                </a:extLst>
              </p:cNvPr>
              <p:cNvPicPr/>
              <p:nvPr/>
            </p:nvPicPr>
            <p:blipFill>
              <a:blip r:embed="rId9"/>
              <a:stretch>
                <a:fillRect/>
              </a:stretch>
            </p:blipFill>
            <p:spPr>
              <a:xfrm>
                <a:off x="4839480" y="2936160"/>
                <a:ext cx="1279440" cy="1273320"/>
              </a:xfrm>
              <a:prstGeom prst="rect">
                <a:avLst/>
              </a:prstGeom>
            </p:spPr>
          </p:pic>
        </mc:Fallback>
      </mc:AlternateContent>
    </p:spTree>
    <p:extLst>
      <p:ext uri="{BB962C8B-B14F-4D97-AF65-F5344CB8AC3E}">
        <p14:creationId xmlns:p14="http://schemas.microsoft.com/office/powerpoint/2010/main" val="208820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9D86600D-E1D6-F5DF-795C-A1727B1C6732}"/>
              </a:ext>
            </a:extLst>
          </p:cNvPr>
          <p:cNvPicPr>
            <a:picLocks noChangeAspect="1"/>
          </p:cNvPicPr>
          <p:nvPr/>
        </p:nvPicPr>
        <p:blipFill>
          <a:blip r:embed="rId2"/>
          <a:stretch>
            <a:fillRect/>
          </a:stretch>
        </p:blipFill>
        <p:spPr>
          <a:xfrm>
            <a:off x="1036528" y="0"/>
            <a:ext cx="7695689"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98A8C1E-3079-CE6E-91F5-4AED9BD2497A}"/>
                  </a:ext>
                </a:extLst>
              </p14:cNvPr>
              <p14:cNvContentPartPr/>
              <p14:nvPr/>
            </p14:nvContentPartPr>
            <p14:xfrm>
              <a:off x="1859760" y="549000"/>
              <a:ext cx="5405400" cy="6052680"/>
            </p14:xfrm>
          </p:contentPart>
        </mc:Choice>
        <mc:Fallback xmlns="">
          <p:pic>
            <p:nvPicPr>
              <p:cNvPr id="2" name="Ink 1">
                <a:extLst>
                  <a:ext uri="{FF2B5EF4-FFF2-40B4-BE49-F238E27FC236}">
                    <a16:creationId xmlns:a16="http://schemas.microsoft.com/office/drawing/2014/main" id="{798A8C1E-3079-CE6E-91F5-4AED9BD2497A}"/>
                  </a:ext>
                </a:extLst>
              </p:cNvPr>
              <p:cNvPicPr/>
              <p:nvPr/>
            </p:nvPicPr>
            <p:blipFill>
              <a:blip r:embed="rId4"/>
              <a:stretch>
                <a:fillRect/>
              </a:stretch>
            </p:blipFill>
            <p:spPr>
              <a:xfrm>
                <a:off x="1850400" y="539640"/>
                <a:ext cx="5424120" cy="6071400"/>
              </a:xfrm>
              <a:prstGeom prst="rect">
                <a:avLst/>
              </a:prstGeom>
            </p:spPr>
          </p:pic>
        </mc:Fallback>
      </mc:AlternateContent>
    </p:spTree>
    <p:extLst>
      <p:ext uri="{BB962C8B-B14F-4D97-AF65-F5344CB8AC3E}">
        <p14:creationId xmlns:p14="http://schemas.microsoft.com/office/powerpoint/2010/main" val="380794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2" name="Picture 1">
            <a:extLst>
              <a:ext uri="{FF2B5EF4-FFF2-40B4-BE49-F238E27FC236}">
                <a16:creationId xmlns:a16="http://schemas.microsoft.com/office/drawing/2014/main" id="{7751AABA-ACD5-2CF4-0FB7-8BCAA172600A}"/>
              </a:ext>
            </a:extLst>
          </p:cNvPr>
          <p:cNvPicPr>
            <a:picLocks noChangeAspect="1"/>
          </p:cNvPicPr>
          <p:nvPr/>
        </p:nvPicPr>
        <p:blipFill>
          <a:blip r:embed="rId2"/>
          <a:stretch>
            <a:fillRect/>
          </a:stretch>
        </p:blipFill>
        <p:spPr>
          <a:xfrm>
            <a:off x="1799102" y="0"/>
            <a:ext cx="554579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194C6FB-9213-ECF4-D8D0-E97560B4EB7C}"/>
                  </a:ext>
                </a:extLst>
              </p14:cNvPr>
              <p14:cNvContentPartPr/>
              <p14:nvPr/>
            </p14:nvContentPartPr>
            <p14:xfrm>
              <a:off x="195120" y="255960"/>
              <a:ext cx="6764760" cy="5243040"/>
            </p14:xfrm>
          </p:contentPart>
        </mc:Choice>
        <mc:Fallback xmlns="">
          <p:pic>
            <p:nvPicPr>
              <p:cNvPr id="3" name="Ink 2">
                <a:extLst>
                  <a:ext uri="{FF2B5EF4-FFF2-40B4-BE49-F238E27FC236}">
                    <a16:creationId xmlns:a16="http://schemas.microsoft.com/office/drawing/2014/main" id="{7194C6FB-9213-ECF4-D8D0-E97560B4EB7C}"/>
                  </a:ext>
                </a:extLst>
              </p:cNvPr>
              <p:cNvPicPr/>
              <p:nvPr/>
            </p:nvPicPr>
            <p:blipFill>
              <a:blip r:embed="rId4"/>
              <a:stretch>
                <a:fillRect/>
              </a:stretch>
            </p:blipFill>
            <p:spPr>
              <a:xfrm>
                <a:off x="185760" y="246600"/>
                <a:ext cx="6783480" cy="5261760"/>
              </a:xfrm>
              <a:prstGeom prst="rect">
                <a:avLst/>
              </a:prstGeom>
            </p:spPr>
          </p:pic>
        </mc:Fallback>
      </mc:AlternateContent>
    </p:spTree>
    <p:extLst>
      <p:ext uri="{BB962C8B-B14F-4D97-AF65-F5344CB8AC3E}">
        <p14:creationId xmlns:p14="http://schemas.microsoft.com/office/powerpoint/2010/main" val="284510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3ABE71C6-A65A-D236-7859-CCF6A57DDBB1}"/>
              </a:ext>
            </a:extLst>
          </p:cNvPr>
          <p:cNvPicPr>
            <a:picLocks noChangeAspect="1"/>
          </p:cNvPicPr>
          <p:nvPr/>
        </p:nvPicPr>
        <p:blipFill>
          <a:blip r:embed="rId2"/>
          <a:stretch>
            <a:fillRect/>
          </a:stretch>
        </p:blipFill>
        <p:spPr>
          <a:xfrm>
            <a:off x="1764795" y="95131"/>
            <a:ext cx="7379205" cy="6667737"/>
          </a:xfrm>
          <a:prstGeom prst="rect">
            <a:avLst/>
          </a:prstGeom>
        </p:spPr>
      </p:pic>
      <p:sp>
        <p:nvSpPr>
          <p:cNvPr id="5" name="TextBox 4">
            <a:extLst>
              <a:ext uri="{FF2B5EF4-FFF2-40B4-BE49-F238E27FC236}">
                <a16:creationId xmlns:a16="http://schemas.microsoft.com/office/drawing/2014/main" id="{B0846152-BBF6-9963-CC03-864F1FD6DD54}"/>
              </a:ext>
            </a:extLst>
          </p:cNvPr>
          <p:cNvSpPr txBox="1"/>
          <p:nvPr/>
        </p:nvSpPr>
        <p:spPr>
          <a:xfrm>
            <a:off x="119270" y="95131"/>
            <a:ext cx="1510748" cy="1015663"/>
          </a:xfrm>
          <a:prstGeom prst="rect">
            <a:avLst/>
          </a:prstGeom>
          <a:solidFill>
            <a:schemeClr val="accent4"/>
          </a:solidFill>
        </p:spPr>
        <p:txBody>
          <a:bodyPr wrap="square" rtlCol="0">
            <a:spAutoFit/>
          </a:bodyPr>
          <a:lstStyle/>
          <a:p>
            <a:r>
              <a:rPr lang="en-US" sz="2000" dirty="0"/>
              <a:t>Definite Integral Approach</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4E0F016-F352-FB7E-4CF2-FAC0C8ACDC55}"/>
                  </a:ext>
                </a:extLst>
              </p14:cNvPr>
              <p14:cNvContentPartPr/>
              <p14:nvPr/>
            </p14:nvContentPartPr>
            <p14:xfrm>
              <a:off x="26640" y="73440"/>
              <a:ext cx="8193240" cy="5757840"/>
            </p14:xfrm>
          </p:contentPart>
        </mc:Choice>
        <mc:Fallback xmlns="">
          <p:pic>
            <p:nvPicPr>
              <p:cNvPr id="2" name="Ink 1">
                <a:extLst>
                  <a:ext uri="{FF2B5EF4-FFF2-40B4-BE49-F238E27FC236}">
                    <a16:creationId xmlns:a16="http://schemas.microsoft.com/office/drawing/2014/main" id="{F4E0F016-F352-FB7E-4CF2-FAC0C8ACDC55}"/>
                  </a:ext>
                </a:extLst>
              </p:cNvPr>
              <p:cNvPicPr/>
              <p:nvPr/>
            </p:nvPicPr>
            <p:blipFill>
              <a:blip r:embed="rId4"/>
              <a:stretch>
                <a:fillRect/>
              </a:stretch>
            </p:blipFill>
            <p:spPr>
              <a:xfrm>
                <a:off x="17280" y="64080"/>
                <a:ext cx="8211960" cy="577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1228119-AC5F-ACBC-9A67-DFFFD44B678D}"/>
                  </a:ext>
                </a:extLst>
              </p14:cNvPr>
              <p14:cNvContentPartPr/>
              <p14:nvPr/>
            </p14:nvContentPartPr>
            <p14:xfrm>
              <a:off x="549720" y="0"/>
              <a:ext cx="8268840" cy="4969440"/>
            </p14:xfrm>
          </p:contentPart>
        </mc:Choice>
        <mc:Fallback xmlns="">
          <p:pic>
            <p:nvPicPr>
              <p:cNvPr id="6" name="Ink 5">
                <a:extLst>
                  <a:ext uri="{FF2B5EF4-FFF2-40B4-BE49-F238E27FC236}">
                    <a16:creationId xmlns:a16="http://schemas.microsoft.com/office/drawing/2014/main" id="{F1228119-AC5F-ACBC-9A67-DFFFD44B678D}"/>
                  </a:ext>
                </a:extLst>
              </p:cNvPr>
              <p:cNvPicPr/>
              <p:nvPr/>
            </p:nvPicPr>
            <p:blipFill>
              <a:blip r:embed="rId6"/>
              <a:stretch>
                <a:fillRect/>
              </a:stretch>
            </p:blipFill>
            <p:spPr>
              <a:xfrm>
                <a:off x="540360" y="-9360"/>
                <a:ext cx="8287560" cy="4988160"/>
              </a:xfrm>
              <a:prstGeom prst="rect">
                <a:avLst/>
              </a:prstGeom>
            </p:spPr>
          </p:pic>
        </mc:Fallback>
      </mc:AlternateContent>
    </p:spTree>
    <p:extLst>
      <p:ext uri="{BB962C8B-B14F-4D97-AF65-F5344CB8AC3E}">
        <p14:creationId xmlns:p14="http://schemas.microsoft.com/office/powerpoint/2010/main" val="243476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2" name="Picture 1">
            <a:extLst>
              <a:ext uri="{FF2B5EF4-FFF2-40B4-BE49-F238E27FC236}">
                <a16:creationId xmlns:a16="http://schemas.microsoft.com/office/drawing/2014/main" id="{D101D883-3097-5C05-F2F4-9DDC7FA1B7DB}"/>
              </a:ext>
            </a:extLst>
          </p:cNvPr>
          <p:cNvPicPr>
            <a:picLocks noChangeAspect="1"/>
          </p:cNvPicPr>
          <p:nvPr/>
        </p:nvPicPr>
        <p:blipFill>
          <a:blip r:embed="rId2"/>
          <a:stretch>
            <a:fillRect/>
          </a:stretch>
        </p:blipFill>
        <p:spPr>
          <a:xfrm>
            <a:off x="3653928" y="-11788"/>
            <a:ext cx="4834920" cy="6858000"/>
          </a:xfrm>
          <a:prstGeom prst="rect">
            <a:avLst/>
          </a:prstGeom>
        </p:spPr>
      </p:pic>
      <p:sp>
        <p:nvSpPr>
          <p:cNvPr id="5" name="TextBox 4">
            <a:extLst>
              <a:ext uri="{FF2B5EF4-FFF2-40B4-BE49-F238E27FC236}">
                <a16:creationId xmlns:a16="http://schemas.microsoft.com/office/drawing/2014/main" id="{8514FC20-A83E-9202-95AD-A0BAE215A9A5}"/>
              </a:ext>
            </a:extLst>
          </p:cNvPr>
          <p:cNvSpPr txBox="1"/>
          <p:nvPr/>
        </p:nvSpPr>
        <p:spPr>
          <a:xfrm>
            <a:off x="750810" y="79513"/>
            <a:ext cx="2480827" cy="707886"/>
          </a:xfrm>
          <a:prstGeom prst="rect">
            <a:avLst/>
          </a:prstGeom>
          <a:noFill/>
        </p:spPr>
        <p:txBody>
          <a:bodyPr wrap="square" rtlCol="0">
            <a:spAutoFit/>
          </a:bodyPr>
          <a:lstStyle/>
          <a:p>
            <a:r>
              <a:rPr lang="en-US" sz="2000" dirty="0"/>
              <a:t>Indefinite Integral Approach</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B0FAA83-7916-A471-D754-12783794559C}"/>
                  </a:ext>
                </a:extLst>
              </p14:cNvPr>
              <p14:cNvContentPartPr/>
              <p14:nvPr/>
            </p14:nvContentPartPr>
            <p14:xfrm>
              <a:off x="3918240" y="5679360"/>
              <a:ext cx="2354400" cy="516960"/>
            </p14:xfrm>
          </p:contentPart>
        </mc:Choice>
        <mc:Fallback xmlns="">
          <p:pic>
            <p:nvPicPr>
              <p:cNvPr id="3" name="Ink 2">
                <a:extLst>
                  <a:ext uri="{FF2B5EF4-FFF2-40B4-BE49-F238E27FC236}">
                    <a16:creationId xmlns:a16="http://schemas.microsoft.com/office/drawing/2014/main" id="{2B0FAA83-7916-A471-D754-12783794559C}"/>
                  </a:ext>
                </a:extLst>
              </p:cNvPr>
              <p:cNvPicPr/>
              <p:nvPr/>
            </p:nvPicPr>
            <p:blipFill>
              <a:blip r:embed="rId4"/>
              <a:stretch>
                <a:fillRect/>
              </a:stretch>
            </p:blipFill>
            <p:spPr>
              <a:xfrm>
                <a:off x="3908880" y="5670000"/>
                <a:ext cx="2373120" cy="535680"/>
              </a:xfrm>
              <a:prstGeom prst="rect">
                <a:avLst/>
              </a:prstGeom>
            </p:spPr>
          </p:pic>
        </mc:Fallback>
      </mc:AlternateContent>
    </p:spTree>
    <p:extLst>
      <p:ext uri="{BB962C8B-B14F-4D97-AF65-F5344CB8AC3E}">
        <p14:creationId xmlns:p14="http://schemas.microsoft.com/office/powerpoint/2010/main" val="165638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3" name="Picture 2">
            <a:extLst>
              <a:ext uri="{FF2B5EF4-FFF2-40B4-BE49-F238E27FC236}">
                <a16:creationId xmlns:a16="http://schemas.microsoft.com/office/drawing/2014/main" id="{DED5B096-45F6-D5FF-E76E-435F43D202B5}"/>
              </a:ext>
            </a:extLst>
          </p:cNvPr>
          <p:cNvPicPr>
            <a:picLocks noChangeAspect="1"/>
          </p:cNvPicPr>
          <p:nvPr/>
        </p:nvPicPr>
        <p:blipFill>
          <a:blip r:embed="rId2"/>
          <a:stretch>
            <a:fillRect/>
          </a:stretch>
        </p:blipFill>
        <p:spPr>
          <a:xfrm rot="5400000">
            <a:off x="1372438" y="-962093"/>
            <a:ext cx="6537110" cy="848401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3E95A61-8EF3-4DA3-86EA-DFA856BCEEE3}"/>
                  </a:ext>
                </a:extLst>
              </p14:cNvPr>
              <p14:cNvContentPartPr/>
              <p14:nvPr/>
            </p14:nvContentPartPr>
            <p14:xfrm>
              <a:off x="103320" y="790560"/>
              <a:ext cx="7885800" cy="5679720"/>
            </p14:xfrm>
          </p:contentPart>
        </mc:Choice>
        <mc:Fallback xmlns="">
          <p:pic>
            <p:nvPicPr>
              <p:cNvPr id="2" name="Ink 1">
                <a:extLst>
                  <a:ext uri="{FF2B5EF4-FFF2-40B4-BE49-F238E27FC236}">
                    <a16:creationId xmlns:a16="http://schemas.microsoft.com/office/drawing/2014/main" id="{F3E95A61-8EF3-4DA3-86EA-DFA856BCEEE3}"/>
                  </a:ext>
                </a:extLst>
              </p:cNvPr>
              <p:cNvPicPr/>
              <p:nvPr/>
            </p:nvPicPr>
            <p:blipFill>
              <a:blip r:embed="rId4"/>
              <a:stretch>
                <a:fillRect/>
              </a:stretch>
            </p:blipFill>
            <p:spPr>
              <a:xfrm>
                <a:off x="93960" y="781200"/>
                <a:ext cx="7904520" cy="5698440"/>
              </a:xfrm>
              <a:prstGeom prst="rect">
                <a:avLst/>
              </a:prstGeom>
            </p:spPr>
          </p:pic>
        </mc:Fallback>
      </mc:AlternateContent>
    </p:spTree>
    <p:extLst>
      <p:ext uri="{BB962C8B-B14F-4D97-AF65-F5344CB8AC3E}">
        <p14:creationId xmlns:p14="http://schemas.microsoft.com/office/powerpoint/2010/main" val="69667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11.2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4" name="Picture 3">
            <a:extLst>
              <a:ext uri="{FF2B5EF4-FFF2-40B4-BE49-F238E27FC236}">
                <a16:creationId xmlns:a16="http://schemas.microsoft.com/office/drawing/2014/main" id="{C69A663F-347D-0A54-8630-8B5B45BEA05D}"/>
              </a:ext>
            </a:extLst>
          </p:cNvPr>
          <p:cNvPicPr>
            <a:picLocks noChangeAspect="1"/>
          </p:cNvPicPr>
          <p:nvPr/>
        </p:nvPicPr>
        <p:blipFill>
          <a:blip r:embed="rId3"/>
          <a:stretch>
            <a:fillRect/>
          </a:stretch>
        </p:blipFill>
        <p:spPr>
          <a:xfrm>
            <a:off x="776672" y="1035920"/>
            <a:ext cx="8167848" cy="245129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5305580-8768-9FC1-4B1B-45B05354989C}"/>
                  </a:ext>
                </a:extLst>
              </p14:cNvPr>
              <p14:cNvContentPartPr/>
              <p14:nvPr/>
            </p14:nvContentPartPr>
            <p14:xfrm>
              <a:off x="136440" y="1274040"/>
              <a:ext cx="8844480" cy="5100480"/>
            </p14:xfrm>
          </p:contentPart>
        </mc:Choice>
        <mc:Fallback xmlns="">
          <p:pic>
            <p:nvPicPr>
              <p:cNvPr id="3" name="Ink 2">
                <a:extLst>
                  <a:ext uri="{FF2B5EF4-FFF2-40B4-BE49-F238E27FC236}">
                    <a16:creationId xmlns:a16="http://schemas.microsoft.com/office/drawing/2014/main" id="{45305580-8768-9FC1-4B1B-45B05354989C}"/>
                  </a:ext>
                </a:extLst>
              </p:cNvPr>
              <p:cNvPicPr/>
              <p:nvPr/>
            </p:nvPicPr>
            <p:blipFill>
              <a:blip r:embed="rId5"/>
              <a:stretch>
                <a:fillRect/>
              </a:stretch>
            </p:blipFill>
            <p:spPr>
              <a:xfrm>
                <a:off x="127080" y="1264680"/>
                <a:ext cx="8863200" cy="5119200"/>
              </a:xfrm>
              <a:prstGeom prst="rect">
                <a:avLst/>
              </a:prstGeom>
            </p:spPr>
          </p:pic>
        </mc:Fallback>
      </mc:AlternateContent>
    </p:spTree>
    <p:extLst>
      <p:ext uri="{BB962C8B-B14F-4D97-AF65-F5344CB8AC3E}">
        <p14:creationId xmlns:p14="http://schemas.microsoft.com/office/powerpoint/2010/main" val="542386956"/>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17755</TotalTime>
  <Words>52</Words>
  <Application>Microsoft Office PowerPoint</Application>
  <PresentationFormat>On-screen Show (4:3)</PresentationFormat>
  <Paragraphs>30</Paragraphs>
  <Slides>13</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Acumin Pro ExtraCondensed</vt:lpstr>
      <vt:lpstr>United Sans Reg Medium</vt:lpstr>
      <vt:lpstr>Acumin Pro Semibold</vt:lpstr>
      <vt:lpstr>Acumin Pro ExtraCondensed Smbd</vt:lpstr>
      <vt:lpstr>United Sans Cd Md</vt:lpstr>
      <vt:lpstr>Acumin Pro SemiCondensed</vt:lpstr>
      <vt:lpstr>Arial</vt:lpstr>
      <vt:lpstr>Acumin Pro Medium</vt:lpstr>
      <vt:lpstr>Wingdings</vt:lpstr>
      <vt:lpstr>Calibri</vt:lpstr>
      <vt:lpstr>Acumin Pro</vt:lpstr>
      <vt:lpstr>Purdue2</vt:lpstr>
      <vt:lpstr>MECHANICS OF MATERIALS</vt:lpstr>
      <vt:lpstr>Beam Deflection</vt:lpstr>
      <vt:lpstr>PowerPoint Presentation</vt:lpstr>
      <vt:lpstr>PowerPoint Presentation</vt:lpstr>
      <vt:lpstr>PowerPoint Presentation</vt:lpstr>
      <vt:lpstr>PowerPoint Presentation</vt:lpstr>
      <vt:lpstr>PowerPoint Presentation</vt:lpstr>
      <vt:lpstr>PowerPoint Presentation</vt:lpstr>
      <vt:lpstr>Example 11.2 from Lecture 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45</cp:revision>
  <dcterms:created xsi:type="dcterms:W3CDTF">2023-01-09T07:57:13Z</dcterms:created>
  <dcterms:modified xsi:type="dcterms:W3CDTF">2023-10-11T09:26:53Z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