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2"/>
  </p:notesMasterIdLst>
  <p:sldIdLst>
    <p:sldId id="257" r:id="rId2"/>
    <p:sldId id="372" r:id="rId3"/>
    <p:sldId id="369" r:id="rId4"/>
    <p:sldId id="371" r:id="rId5"/>
    <p:sldId id="374" r:id="rId6"/>
    <p:sldId id="377" r:id="rId7"/>
    <p:sldId id="325" r:id="rId8"/>
    <p:sldId id="326" r:id="rId9"/>
    <p:sldId id="364" r:id="rId10"/>
    <p:sldId id="385" r:id="rId11"/>
    <p:sldId id="354" r:id="rId12"/>
    <p:sldId id="386" r:id="rId13"/>
    <p:sldId id="387" r:id="rId14"/>
    <p:sldId id="356" r:id="rId15"/>
    <p:sldId id="355" r:id="rId16"/>
    <p:sldId id="358" r:id="rId17"/>
    <p:sldId id="359" r:id="rId18"/>
    <p:sldId id="360" r:id="rId19"/>
    <p:sldId id="389" r:id="rId20"/>
    <p:sldId id="262" r:id="rId21"/>
  </p:sldIdLst>
  <p:sldSz cx="9144000" cy="6858000" type="screen4x3"/>
  <p:notesSz cx="6858000" cy="9144000"/>
  <p:embeddedFontLst>
    <p:embeddedFont>
      <p:font typeface="Acumin Pro" panose="020B0604020202020204" charset="0"/>
      <p:regular r:id="rId23"/>
      <p:bold r:id="rId24"/>
      <p:italic r:id="rId25"/>
      <p:boldItalic r:id="rId26"/>
    </p:embeddedFont>
    <p:embeddedFont>
      <p:font typeface="Acumin Pro ExtraCondensed" panose="020B0604020202020204" charset="0"/>
      <p:regular r:id="rId27"/>
      <p:bold r:id="rId28"/>
      <p:italic r:id="rId29"/>
      <p:boldItalic r:id="rId30"/>
    </p:embeddedFont>
    <p:embeddedFont>
      <p:font typeface="Acumin Pro ExtraCondensed Smbd" panose="020B0604020202020204" charset="0"/>
      <p:regular r:id="rId31"/>
      <p:bold r:id="rId32"/>
      <p:italic r:id="rId33"/>
      <p:boldItalic r:id="rId34"/>
    </p:embeddedFont>
    <p:embeddedFont>
      <p:font typeface="Acumin Pro Medium" panose="020B0604020202020204" charset="0"/>
      <p:regular r:id="rId35"/>
      <p:italic r:id="rId36"/>
    </p:embeddedFont>
    <p:embeddedFont>
      <p:font typeface="Acumin Pro Semibold" panose="020B0604020202020204" charset="0"/>
      <p:regular r:id="rId37"/>
      <p:bold r:id="rId38"/>
      <p:italic r:id="rId39"/>
      <p:boldItalic r:id="rId40"/>
    </p:embeddedFont>
    <p:embeddedFont>
      <p:font typeface="Acumin Pro SemiCondensed"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Helvetica" panose="020B0604020202020204" pitchFamily="34" charset="0"/>
      <p:regular r:id="rId49"/>
      <p:bold r:id="rId50"/>
      <p:italic r:id="rId51"/>
      <p:boldItalic r:id="rId52"/>
    </p:embeddedFont>
    <p:embeddedFont>
      <p:font typeface="United Sans Cd Md" charset="0"/>
      <p:regular r:id="rId53"/>
    </p:embeddedFont>
    <p:embeddedFont>
      <p:font typeface="United Sans Reg Medium" panose="020B0604020202020204" charset="0"/>
      <p:regular r:id="rId5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9ECA86-F02A-46F7-992E-644A5574A655}" v="2" dt="2023-10-02T03:48:28.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34"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font" Target="fonts/font3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9.fntdata"/><Relationship Id="rId54" Type="http://schemas.openxmlformats.org/officeDocument/2006/relationships/font" Target="fonts/font3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font" Target="fonts/font30.fntdata"/><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EA9ECA86-F02A-46F7-992E-644A5574A655}"/>
    <pc:docChg chg="delSld modSld">
      <pc:chgData name="Shubhra Bansal" userId="8a733231fab1e3e4" providerId="LiveId" clId="{EA9ECA86-F02A-46F7-992E-644A5574A655}" dt="2023-10-02T03:48:28.715" v="6"/>
      <pc:docMkLst>
        <pc:docMk/>
      </pc:docMkLst>
      <pc:sldChg chg="del">
        <pc:chgData name="Shubhra Bansal" userId="8a733231fab1e3e4" providerId="LiveId" clId="{EA9ECA86-F02A-46F7-992E-644A5574A655}" dt="2023-09-29T11:13:55.482" v="0" actId="47"/>
        <pc:sldMkLst>
          <pc:docMk/>
          <pc:sldMk cId="3832612059" sldId="314"/>
        </pc:sldMkLst>
      </pc:sldChg>
      <pc:sldChg chg="addSp">
        <pc:chgData name="Shubhra Bansal" userId="8a733231fab1e3e4" providerId="LiveId" clId="{EA9ECA86-F02A-46F7-992E-644A5574A655}" dt="2023-10-02T03:48:02.549" v="5"/>
        <pc:sldMkLst>
          <pc:docMk/>
          <pc:sldMk cId="671031988" sldId="325"/>
        </pc:sldMkLst>
        <pc:inkChg chg="add">
          <ac:chgData name="Shubhra Bansal" userId="8a733231fab1e3e4" providerId="LiveId" clId="{EA9ECA86-F02A-46F7-992E-644A5574A655}" dt="2023-10-02T03:48:02.549" v="5"/>
          <ac:inkMkLst>
            <pc:docMk/>
            <pc:sldMk cId="671031988" sldId="325"/>
            <ac:inkMk id="2" creationId="{A68D02EB-2FCD-C767-751B-DAF360BB8B10}"/>
          </ac:inkMkLst>
        </pc:inkChg>
      </pc:sldChg>
      <pc:sldChg chg="addSp">
        <pc:chgData name="Shubhra Bansal" userId="8a733231fab1e3e4" providerId="LiveId" clId="{EA9ECA86-F02A-46F7-992E-644A5574A655}" dt="2023-10-02T03:48:02.549" v="5"/>
        <pc:sldMkLst>
          <pc:docMk/>
          <pc:sldMk cId="560500154" sldId="326"/>
        </pc:sldMkLst>
        <pc:inkChg chg="add">
          <ac:chgData name="Shubhra Bansal" userId="8a733231fab1e3e4" providerId="LiveId" clId="{EA9ECA86-F02A-46F7-992E-644A5574A655}" dt="2023-10-02T03:48:02.549" v="5"/>
          <ac:inkMkLst>
            <pc:docMk/>
            <pc:sldMk cId="560500154" sldId="326"/>
            <ac:inkMk id="2" creationId="{8E0E2D23-31AE-49EC-F04D-135B0A98AD7B}"/>
          </ac:inkMkLst>
        </pc:inkChg>
      </pc:sldChg>
      <pc:sldChg chg="addSp">
        <pc:chgData name="Shubhra Bansal" userId="8a733231fab1e3e4" providerId="LiveId" clId="{EA9ECA86-F02A-46F7-992E-644A5574A655}" dt="2023-10-02T03:48:02.549" v="5"/>
        <pc:sldMkLst>
          <pc:docMk/>
          <pc:sldMk cId="204388387" sldId="355"/>
        </pc:sldMkLst>
        <pc:inkChg chg="add">
          <ac:chgData name="Shubhra Bansal" userId="8a733231fab1e3e4" providerId="LiveId" clId="{EA9ECA86-F02A-46F7-992E-644A5574A655}" dt="2023-10-02T03:48:02.549" v="5"/>
          <ac:inkMkLst>
            <pc:docMk/>
            <pc:sldMk cId="204388387" sldId="355"/>
            <ac:inkMk id="2" creationId="{37EB6514-D45E-D251-3582-E01EC8E11143}"/>
          </ac:inkMkLst>
        </pc:inkChg>
      </pc:sldChg>
      <pc:sldChg chg="addSp">
        <pc:chgData name="Shubhra Bansal" userId="8a733231fab1e3e4" providerId="LiveId" clId="{EA9ECA86-F02A-46F7-992E-644A5574A655}" dt="2023-10-02T03:48:02.549" v="5"/>
        <pc:sldMkLst>
          <pc:docMk/>
          <pc:sldMk cId="542386956" sldId="356"/>
        </pc:sldMkLst>
        <pc:inkChg chg="add">
          <ac:chgData name="Shubhra Bansal" userId="8a733231fab1e3e4" providerId="LiveId" clId="{EA9ECA86-F02A-46F7-992E-644A5574A655}" dt="2023-10-02T03:48:02.549" v="5"/>
          <ac:inkMkLst>
            <pc:docMk/>
            <pc:sldMk cId="542386956" sldId="356"/>
            <ac:inkMk id="4" creationId="{6B0D342A-F4CA-943D-9948-109BD82BF4C0}"/>
          </ac:inkMkLst>
        </pc:inkChg>
      </pc:sldChg>
      <pc:sldChg chg="del">
        <pc:chgData name="Shubhra Bansal" userId="8a733231fab1e3e4" providerId="LiveId" clId="{EA9ECA86-F02A-46F7-992E-644A5574A655}" dt="2023-09-29T11:16:38.310" v="2" actId="47"/>
        <pc:sldMkLst>
          <pc:docMk/>
          <pc:sldMk cId="2966428457" sldId="357"/>
        </pc:sldMkLst>
      </pc:sldChg>
      <pc:sldChg chg="addSp">
        <pc:chgData name="Shubhra Bansal" userId="8a733231fab1e3e4" providerId="LiveId" clId="{EA9ECA86-F02A-46F7-992E-644A5574A655}" dt="2023-10-02T03:48:02.549" v="5"/>
        <pc:sldMkLst>
          <pc:docMk/>
          <pc:sldMk cId="3002300320" sldId="358"/>
        </pc:sldMkLst>
        <pc:inkChg chg="add">
          <ac:chgData name="Shubhra Bansal" userId="8a733231fab1e3e4" providerId="LiveId" clId="{EA9ECA86-F02A-46F7-992E-644A5574A655}" dt="2023-10-02T03:48:02.549" v="5"/>
          <ac:inkMkLst>
            <pc:docMk/>
            <pc:sldMk cId="3002300320" sldId="358"/>
            <ac:inkMk id="2" creationId="{6D590C16-EB86-B8E7-6C1E-057F350AFA5C}"/>
          </ac:inkMkLst>
        </pc:inkChg>
      </pc:sldChg>
      <pc:sldChg chg="addSp">
        <pc:chgData name="Shubhra Bansal" userId="8a733231fab1e3e4" providerId="LiveId" clId="{EA9ECA86-F02A-46F7-992E-644A5574A655}" dt="2023-10-02T03:48:28.715" v="6"/>
        <pc:sldMkLst>
          <pc:docMk/>
          <pc:sldMk cId="1205860994" sldId="359"/>
        </pc:sldMkLst>
        <pc:inkChg chg="add">
          <ac:chgData name="Shubhra Bansal" userId="8a733231fab1e3e4" providerId="LiveId" clId="{EA9ECA86-F02A-46F7-992E-644A5574A655}" dt="2023-10-02T03:48:28.715" v="6"/>
          <ac:inkMkLst>
            <pc:docMk/>
            <pc:sldMk cId="1205860994" sldId="359"/>
            <ac:inkMk id="2" creationId="{BF8A30E8-039B-AEE5-815B-56BB650925CC}"/>
          </ac:inkMkLst>
        </pc:inkChg>
      </pc:sldChg>
      <pc:sldChg chg="addSp">
        <pc:chgData name="Shubhra Bansal" userId="8a733231fab1e3e4" providerId="LiveId" clId="{EA9ECA86-F02A-46F7-992E-644A5574A655}" dt="2023-10-02T03:48:28.715" v="6"/>
        <pc:sldMkLst>
          <pc:docMk/>
          <pc:sldMk cId="3899293141" sldId="360"/>
        </pc:sldMkLst>
        <pc:inkChg chg="add">
          <ac:chgData name="Shubhra Bansal" userId="8a733231fab1e3e4" providerId="LiveId" clId="{EA9ECA86-F02A-46F7-992E-644A5574A655}" dt="2023-10-02T03:48:28.715" v="6"/>
          <ac:inkMkLst>
            <pc:docMk/>
            <pc:sldMk cId="3899293141" sldId="360"/>
            <ac:inkMk id="2" creationId="{92431FCD-1ADB-8E83-49F4-332174756413}"/>
          </ac:inkMkLst>
        </pc:inkChg>
      </pc:sldChg>
      <pc:sldChg chg="del">
        <pc:chgData name="Shubhra Bansal" userId="8a733231fab1e3e4" providerId="LiveId" clId="{EA9ECA86-F02A-46F7-992E-644A5574A655}" dt="2023-09-29T11:16:38.310" v="2" actId="47"/>
        <pc:sldMkLst>
          <pc:docMk/>
          <pc:sldMk cId="3360162636" sldId="362"/>
        </pc:sldMkLst>
      </pc:sldChg>
      <pc:sldChg chg="addSp mod">
        <pc:chgData name="Shubhra Bansal" userId="8a733231fab1e3e4" providerId="LiveId" clId="{EA9ECA86-F02A-46F7-992E-644A5574A655}" dt="2023-09-29T11:35:46.359" v="3" actId="9405"/>
        <pc:sldMkLst>
          <pc:docMk/>
          <pc:sldMk cId="3789928670" sldId="372"/>
        </pc:sldMkLst>
        <pc:inkChg chg="add">
          <ac:chgData name="Shubhra Bansal" userId="8a733231fab1e3e4" providerId="LiveId" clId="{EA9ECA86-F02A-46F7-992E-644A5574A655}" dt="2023-09-29T11:35:46.359" v="3" actId="9405"/>
          <ac:inkMkLst>
            <pc:docMk/>
            <pc:sldMk cId="3789928670" sldId="372"/>
            <ac:inkMk id="3" creationId="{C9968FEE-AE5C-1188-AD3C-0BC37575A76E}"/>
          </ac:inkMkLst>
        </pc:inkChg>
      </pc:sldChg>
      <pc:sldChg chg="del">
        <pc:chgData name="Shubhra Bansal" userId="8a733231fab1e3e4" providerId="LiveId" clId="{EA9ECA86-F02A-46F7-992E-644A5574A655}" dt="2023-09-29T11:14:11.486" v="1" actId="47"/>
        <pc:sldMkLst>
          <pc:docMk/>
          <pc:sldMk cId="1535049050" sldId="375"/>
        </pc:sldMkLst>
      </pc:sldChg>
      <pc:sldChg chg="del">
        <pc:chgData name="Shubhra Bansal" userId="8a733231fab1e3e4" providerId="LiveId" clId="{EA9ECA86-F02A-46F7-992E-644A5574A655}" dt="2023-09-29T11:14:11.486" v="1" actId="47"/>
        <pc:sldMkLst>
          <pc:docMk/>
          <pc:sldMk cId="2237849094" sldId="376"/>
        </pc:sldMkLst>
      </pc:sldChg>
      <pc:sldChg chg="addSp">
        <pc:chgData name="Shubhra Bansal" userId="8a733231fab1e3e4" providerId="LiveId" clId="{EA9ECA86-F02A-46F7-992E-644A5574A655}" dt="2023-10-02T03:48:02.549" v="5"/>
        <pc:sldMkLst>
          <pc:docMk/>
          <pc:sldMk cId="2593249662" sldId="377"/>
        </pc:sldMkLst>
        <pc:inkChg chg="add">
          <ac:chgData name="Shubhra Bansal" userId="8a733231fab1e3e4" providerId="LiveId" clId="{EA9ECA86-F02A-46F7-992E-644A5574A655}" dt="2023-10-02T03:48:02.549" v="5"/>
          <ac:inkMkLst>
            <pc:docMk/>
            <pc:sldMk cId="2593249662" sldId="377"/>
            <ac:inkMk id="4" creationId="{86A89A00-A38F-2BD7-5355-5A22ADDEDD75}"/>
          </ac:inkMkLst>
        </pc:inkChg>
      </pc:sldChg>
      <pc:sldChg chg="del">
        <pc:chgData name="Shubhra Bansal" userId="8a733231fab1e3e4" providerId="LiveId" clId="{EA9ECA86-F02A-46F7-992E-644A5574A655}" dt="2023-10-02T03:39:13.019" v="4" actId="47"/>
        <pc:sldMkLst>
          <pc:docMk/>
          <pc:sldMk cId="2456553378" sldId="381"/>
        </pc:sldMkLst>
      </pc:sldChg>
      <pc:sldChg chg="del">
        <pc:chgData name="Shubhra Bansal" userId="8a733231fab1e3e4" providerId="LiveId" clId="{EA9ECA86-F02A-46F7-992E-644A5574A655}" dt="2023-10-02T03:39:13.019" v="4" actId="47"/>
        <pc:sldMkLst>
          <pc:docMk/>
          <pc:sldMk cId="3280445650" sldId="382"/>
        </pc:sldMkLst>
      </pc:sldChg>
      <pc:sldChg chg="del">
        <pc:chgData name="Shubhra Bansal" userId="8a733231fab1e3e4" providerId="LiveId" clId="{EA9ECA86-F02A-46F7-992E-644A5574A655}" dt="2023-10-02T03:39:13.019" v="4" actId="47"/>
        <pc:sldMkLst>
          <pc:docMk/>
          <pc:sldMk cId="3668891646" sldId="383"/>
        </pc:sldMkLst>
      </pc:sldChg>
      <pc:sldChg chg="del">
        <pc:chgData name="Shubhra Bansal" userId="8a733231fab1e3e4" providerId="LiveId" clId="{EA9ECA86-F02A-46F7-992E-644A5574A655}" dt="2023-10-02T03:39:13.019" v="4" actId="47"/>
        <pc:sldMkLst>
          <pc:docMk/>
          <pc:sldMk cId="3173907760" sldId="384"/>
        </pc:sldMkLst>
      </pc:sldChg>
      <pc:sldChg chg="del">
        <pc:chgData name="Shubhra Bansal" userId="8a733231fab1e3e4" providerId="LiveId" clId="{EA9ECA86-F02A-46F7-992E-644A5574A655}" dt="2023-10-02T03:39:13.019" v="4" actId="47"/>
        <pc:sldMkLst>
          <pc:docMk/>
          <pc:sldMk cId="2210147434" sldId="388"/>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9T11:35:46.281"/>
    </inkml:context>
    <inkml:brush xml:id="br0">
      <inkml:brushProperty name="width" value="0.035" units="cm"/>
      <inkml:brushProperty name="height" value="0.035" units="cm"/>
    </inkml:brush>
  </inkml:definitions>
  <inkml:trace contextRef="#ctx0" brushRef="#br0">306 112 7367 0 0,'-1'-1'334'0'0,"-28"-19"132"0"0,28 19-463 0 0,0 0 54 0 0,0 0-1 0 0,0 0 0 0 0,0 0 0 0 0,0 0 1 0 0,0 0-1 0 0,0 0 0 0 0,0 0 0 0 0,0 0 1 0 0,0-1-1 0 0,0 1 0 0 0,0-2 1 0 0,0 2-30 0 0,1-1 1 0 0,0 1-1 0 0,0 0 1 0 0,0 0-1 0 0,0-1 1 0 0,0 1 0 0 0,1 0-1 0 0,-1 0 1 0 0,0 0-1 0 0,0-1 1 0 0,1 1-1 0 0,-1 0 1 0 0,1 0 0 0 0,-1 0-1 0 0,1 0 1 0 0,-1 0-1 0 0,1 0 1 0 0,0 0-1 0 0,0 0 1 0 0,-1 0 0 0 0,1 0-1 0 0,0 0 1 0 0,1-1-1 0 0,3-2-13 0 0,0 0 0 0 0,0 0-1 0 0,0 1 1 0 0,0-1 0 0 0,1 1-1 0 0,-1 0 1 0 0,1 1-1 0 0,0-1 1 0 0,10-2 0 0 0,-5 2-15 0 0,1 1 0 0 0,-1-1 0 0 0,1 2 0 0 0,16-1 0 0 0,-25 2 1 0 0,1 0-1 0 0,0 0 0 0 0,-1 1 0 0 0,1-1 0 0 0,0 1 1 0 0,-1 0-1 0 0,1 0 0 0 0,-1 0 0 0 0,1 0 0 0 0,-1 1 1 0 0,0 0-1 0 0,1-1 0 0 0,-1 1 0 0 0,0 0 0 0 0,3 3 1 0 0,-4-3-3 0 0,-1 0 0 0 0,1 0 1 0 0,0 0-1 0 0,-1 0 1 0 0,0 0-1 0 0,1 1 1 0 0,-1-1-1 0 0,0 0 0 0 0,0 1 1 0 0,0-1-1 0 0,0 1 1 0 0,-1-1-1 0 0,1 1 1 0 0,-1-1-1 0 0,1 1 0 0 0,-1-1 1 0 0,0 1-1 0 0,0 0 1 0 0,0-1-1 0 0,0 1 1 0 0,-1-1-1 0 0,0 4 0 0 0,-3 13-5 0 0,-2-1 0 0 0,0 1 0 0 0,-1-1 0 0 0,0-1-1 0 0,-2 1 1 0 0,-12 19 0 0 0,0-5-91 0 0,-2-1-1 0 0,-29 32 0 0 0,47-57 121 0 0,-1 0-1 0 0,1 0 1 0 0,-1 0-1 0 0,-1 0 0 0 0,1-1 1 0 0,-1 0-1 0 0,0-1 1 0 0,0 1-1 0 0,-9 3 0 0 0,15-8 142 0 0,0 0-107 0 0,0-1 0 0 0,0 0 1 0 0,1 0-1 0 0,-1 0 0 0 0,0 0 1 0 0,1 0-1 0 0,-1 0 0 0 0,0-1 1 0 0,1 1-1 0 0,0 0 0 0 0,-1 0 1 0 0,1 0-1 0 0,-1-2 0 0 0,2-2 20 0 0,-1 0 0 0 0,1 1 0 0 0,0-1 0 0 0,0 1 0 0 0,0-1-1 0 0,1 1 1 0 0,-1-1 0 0 0,1 1 0 0 0,0 0 0 0 0,4-5 0 0 0,0-4-4 0 0,6-10-36 0 0,1 0 0 0 0,1 1 0 0 0,1 0 0 0 0,1 1-1 0 0,28-28 1 0 0,-40 44-19 0 0,1 1-1 0 0,-1 0 0 0 0,1 0 1 0 0,0 1-1 0 0,9-6 0 0 0,-12 8 581 0 0,2 13-220 0 0,-4-7-335 0 0,0 0 1 0 0,0 0-1 0 0,0 0 0 0 0,0 0 0 0 0,-1 0 0 0 0,0 0 0 0 0,0 0 0 0 0,0-1 0 0 0,-1 1 0 0 0,-2 6 0 0 0,-4 7-37 0 0,-14 21 1 0 0,19-33-2 0 0,-31 61-58 0 0,27-49-65 0 0,-2 0 0 0 0,0-1 0 0 0,0-1 0 0 0,-2 1-1 0 0,-21 25 1 0 0,21-33-20 0 0,1-4 112 0 0,10-6 38 0 0,-1 1-1 0 0,0 0 1 0 0,0 0-1 0 0,0-1 1 0 0,1 1-1 0 0,-1-1 1 0 0,0 1-1 0 0,1 0 1 0 0,-1-1-1 0 0,0 1 0 0 0,1-1 1 0 0,-1 0-1 0 0,0 1 1 0 0,1-1-1 0 0,-1 1 1 0 0,1-1-1 0 0,-1 0 1 0 0,1 1-1 0 0,-1-1 1 0 0,1 0-1 0 0,0 0 1 0 0,-1 1-1 0 0,1-1 0 0 0,0 0 1 0 0,0 0-1 0 0,0 0 1 0 0,-1 1-1 0 0,1-1 1 0 0,0-1-1 0 0,-2-26 363 0 0,5 4-237 0 0,0-1 0 0 0,2 1 0 0 0,0 0 0 0 0,2 0 0 0 0,1 0-1 0 0,11-23 1 0 0,-12 33-100 0 0,0-1 0 0 0,1 1-1 0 0,0 0 1 0 0,19-22 0 0 0,-26 34 451 0 0,-2 4-443 0 0,0 0-1 0 0,0 0 1 0 0,0 0-1 0 0,0 0 1 0 0,0 0-1 0 0,0-1 1 0 0,-1 1-1 0 0,1 0 1 0 0,-4 2-1 0 0,-1 3 49 0 0,-3 5-66 0 0,-11 16 20 0 0,-1-2-1 0 0,-1-1 1 0 0,-1 0 0 0 0,-29 23-1 0 0,43-41-25 0 0,0 0-1 0 0,0-1 1 0 0,0 0-1 0 0,-1-1 1 0 0,-19 8 0 0 0,27-12-11 0 0,-1 0 1 0 0,1-1 0 0 0,-1 1 0 0 0,1-1 0 0 0,-1 1 0 0 0,1-1 0 0 0,-1 0 0 0 0,1 0 0 0 0,-1 0-1 0 0,0 0 1 0 0,1 0 0 0 0,-1-1 0 0 0,1 1 0 0 0,-1-1 0 0 0,1 1 0 0 0,-1-1 0 0 0,1 0-1 0 0,0 0 1 0 0,-1 0 0 0 0,1 0 0 0 0,0-1 0 0 0,0 1 0 0 0,0-1 0 0 0,0 1 0 0 0,0-1 0 0 0,0 0-1 0 0,0 0 1 0 0,0 1 0 0 0,1-1 0 0 0,-3-4 0 0 0,0-1 151 0 0,0-1 1 0 0,0 0-1 0 0,1 1 1 0 0,0-1-1 0 0,1 0 1 0 0,0 0-1 0 0,0 0 1 0 0,1-1-1 0 0,-1-13 1 0 0,1 9-48 0 0,1 0 1 0 0,1 0-1 0 0,0 0 0 0 0,1 0 1 0 0,6-19-1 0 0,-6 24-79 0 0,-1 4-10 0 0,0 0 1 0 0,0 0 0 0 0,1 0-1 0 0,-1 1 1 0 0,1-1-1 0 0,0 0 1 0 0,0 1 0 0 0,1-1-1 0 0,-1 1 1 0 0,1 0-1 0 0,0 0 1 0 0,6-6 0 0 0,-9 8-19 0 0,1 0 0 0 0,-1 0 0 0 0,1 1 0 0 0,0-1 0 0 0,0 0 0 0 0,-1 0 0 0 0,1 1 0 0 0,0-1 0 0 0,0 0 0 0 0,0 1 0 0 0,0-1 0 0 0,0 1 0 0 0,0-1 0 0 0,0 1 0 0 0,0 0 0 0 0,0-1 0 0 0,0 1 0 0 0,0 0 0 0 0,0 0 0 0 0,0-1-1 0 0,0 1 1 0 0,0 0 0 0 0,0 0 0 0 0,0 0 0 0 0,2 1 1 0 0,-1-1 6 0 0,2 0-5 0 0,-1 1 0 0 0,0-1 1 0 0,0 1-1 0 0,0 0 0 0 0,0 0 0 0 0,1 0 0 0 0,-1 0 1 0 0,0 0-1 0 0,-1 1 0 0 0,1-1 0 0 0,0 1 0 0 0,0 0 1 0 0,-1 0-1 0 0,4 3 0 0 0,3 3-50 0 0,0 2 0 0 0,10 12-1 0 0,-9-10 2 0 0,-5-5 35 0 0,0-1 1 0 0,0 1 0 0 0,0 0-1 0 0,-1 0 1 0 0,0 1 0 0 0,-1-1-1 0 0,1 1 1 0 0,-1 0 0 0 0,-1 0-1 0 0,1 0 1 0 0,0 9 0 0 0,-2-11 0 0 0,-1 0 0 0 0,0 1 1 0 0,0-1-1 0 0,0 0 1 0 0,-1 1-1 0 0,0-1 1 0 0,0 0-1 0 0,-1 0 0 0 0,0 0 1 0 0,0 0-1 0 0,0 0 1 0 0,-1 0-1 0 0,1-1 0 0 0,-1 1 1 0 0,-6 6-1 0 0,-1 3 14 0 0,-2-1-1 0 0,0-1 1 0 0,-1 0 0 0 0,0-1-1 0 0,-1 0 1 0 0,-17 11-1 0 0,24-18 18 0 0,0-1-1 0 0,0 0 0 0 0,-15 6 1 0 0,7-6 80 0 0,12-6-84 0 0,-1 0 99 0 0,-1-10 44 0 0,4 8-113 0 0,0 0 0 0 0,1 0-1 0 0,-1 0 1 0 0,1 0 0 0 0,0 0-1 0 0,0 0 1 0 0,1 0 0 0 0,-1 0-1 0 0,2-6 1 0 0,12-37 319 0 0,-9 34-287 0 0,9-29 263 0 0,25-51-1 0 0,-31 77-264 0 0,0 0 0 0 0,2 0 0 0 0,0 1 0 0 0,1 0-1 0 0,24-25 1 0 0,-33 38-79 0 0,1-1-1 0 0,-1 1 0 0 0,0 0 1 0 0,1 0-1 0 0,-1 1 0 0 0,1-1 1 0 0,0 1-1 0 0,0-1 1 0 0,0 1-1 0 0,-1 0 0 0 0,1 0 1 0 0,0 0-1 0 0,0 0 0 0 0,1 0 1 0 0,-1 1-1 0 0,0-1 0 0 0,4 1 1 0 0,-4 1-19 0 0,0-1 0 0 0,-1 1 1 0 0,1 0-1 0 0,0 0 0 0 0,-1 0 0 0 0,1 0 1 0 0,0 0-1 0 0,-1 1 0 0 0,0-1 1 0 0,1 1-1 0 0,-1-1 0 0 0,0 1 0 0 0,0 0 1 0 0,0 0-1 0 0,0 0 0 0 0,0 0 0 0 0,0 0 1 0 0,0 1-1 0 0,1 3 0 0 0,6 8-514 0 0,-1 2 1 0 0,10 27-1 0 0,-7-13-297 0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2T03:40:30.604"/>
    </inkml:context>
    <inkml:brush xml:id="br0">
      <inkml:brushProperty name="width" value="0.05292" units="cm"/>
      <inkml:brushProperty name="height" value="0.05292" units="cm"/>
      <inkml:brushProperty name="color" value="#FF0000"/>
    </inkml:brush>
  </inkml:definitions>
  <inkml:trace contextRef="#ctx0" brushRef="#br0">19448 15331 14399 0,'0'0'640'0,"0"0"128"0,0 0-624 0,0 0-144 0,0 0 0 0,0 0 0 16,0 0 432-16,0 0 48 0,0 0 16 0,0 0 0 15,0 0-32-15,0 0 0 0,0 0 0 0,0 0 0 16,0 0 336-16,0 0 64 0,0 0 16 0,0 0 0 15,0 0-64-15,0 0-16 0,0 0 0 0,0 0 0 16,0 0-272-16,0 0-48 0,0 0-16 0,0 0 0 16,0 0-80-16,0 0-32 0,0 0 0 0,3-7 0 0,-3 7 64 0,0 0 16 15,5-6 0-15,-5 6 0 0,5-6-112 0,-5 6 0 16,0 0-16-16,8-3 0 0,-2 0 32 0,2-1 16 16,-8 4 0-16,9-4 0 15,-1 1 64-15,-1-1 16 0,0 1 0 0,1 1 0 0,-8 2 0 0,12-4 0 16,-4 2 0-16,1 0 0 0,-9 2-112 0,11 0-32 15,-1 0 0-15,-10 0 0 16,9 2-288-16,-9-2 160 0,10 5-160 0,0 0 128 16,-10-5-128-16,7 6 0 0,-7-6 0 0,7 8 128 0,-3 1-128 15,0 1 0-15,-3 1-160 0,0 1 160 16,-2 1-128-16,0 2 128 0,-1-1 0 0,-1 0-144 0,1 1 144 0,0-2 0 0,-1-1-144 0,-1 0 144 16,1-1 0-16,0-1 0 0,-2-2 0 0,2-1 0 15,-2 1 0-15,5-8 0 0,-6 8 0 16,3-2 0-16,3-6 0 0,-5 7 0 15,5-7 144-15,0 0-144 0,0 0 128 0,-4 7-128 0,4-7 160 16,0 0-160-16,0 0 128 0,0 0-128 0,0 0 0 16,0 0 0-16,0 0 240 0,0 0-48 0,0 0-16 15,0 0 0-15,0 0 0 0,0 0 0 0,0 0 0 0,0 0 0 0,0 0-32 0,0 0 0 16,0 0 0-16,0 0 0 0,9-2 96 0,0 2 16 16,-9 0 0-16,11-1 0 0,0-1-256 0,-2 1 0 15,4 0 0-15,-2 0 0 0,0-1 0 0,1 1 0 16,1 2 0-16,0-1 0 0,0 0 0 0,-1 1 0 15,0 1 0-15,1 0 0 0,-1 0-240 0,0 1 64 32,1-2 16-32,-2 0 0 0,-1 0-256 0,0 0-48 0,0 0-16 0,0-1 0 15,-3-1-576-15,0 0-112 0,-1 1-32 0,2-2-8608 16,-8 2-1728-16</inkml:trace>
  <inkml:trace contextRef="#ctx0" brushRef="#br0" timeOffset="353.83">19830 15257 5519 0,'0'0'496'0,"0"0"-496"0,-2-8 0 0,2 1 0 0,0-1 3984 0,2 0 704 16,1 0 144-16,-1 1 32 0,-2 7-3760 0,3-8-736 15,-3 8-160-15,0 0-16 0,5-6 912 0,-5 6 192 16,0 0 48-16,0 0 0 0,0 0-224 0,7-5-32 0,-7 5-16 0,0 0 0 15,0 0-368-15,0 0-64 16,11 0 0-16,-3 2-16 0,-8-2-368 0,9 6-64 16,-2 1 0-16,-1-1-16 0,-6-6 0 0,8 11 0 15,-2 1 0-15,0 0 0 0,-1 2-48 0,1-1-128 16,-2 0 192-16,2 0-64 0,-1 1-128 0,0 2 0 16,-2-1 0-16,0 2 128 0,1 0-128 0,-2 1 0 15,0-2 0-15,-1 1 0 0,-1-1 0 0,0 0-144 16,0-1 144-16,-1-2 0 0,-1 0-384 0,-1 0 48 15,-2 1 0-15,0 0 0 16,-1-2-432-16,0 1-64 0,-2-1-32 0,-1-1 0 16,-1 1-432-16,0-2-96 0,-1-3-16 0,1 1-7168 0,-2-1-1424 0</inkml:trace>
  <inkml:trace contextRef="#ctx0" brushRef="#br0" timeOffset="754.83">19447 15099 13823 0,'0'0'1216'0,"0"0"-960"15,-7-4-256-15,7 4 0 0,-4-3 2432 0,4 3 432 16,0 0 80-16,0 0 32 0,-7-3-2208 0,7 3-448 16,0 0-96-16,0 0-16 0,0 0 560 0,-8 3 96 15,3 2 32-15,5-5 0 0,-6 8-320 0,2 3-48 16,0 1-16-16,-1 2 0 0,1-1-128 0,-1 2-16 16,2 1-16-16,0 1 0 0,1 2-128 0,-2 2-32 0,1 0 0 0,1 0 0 15,0 1-48-15,-2 1-16 16,3 1 0-16,1 2 0 0,0 2 128 0,2-2 32 0,2 1 0 0,-1-2 0 15,0-1-128-15,2-1-32 16,0-2 0-16,1-1 0 0,-1-1-128 0,3-2 0 16,1 0 0-16,0-2 0 0,-1-2 0 0,2 1-224 0,1-3 48 0,1 0 16 31,2-3-496-31,0 0-112 0,1-2 0 0,3-3-8752 0,1-2-1744 0</inkml:trace>
  <inkml:trace contextRef="#ctx0" brushRef="#br0" timeOffset="1466.64">22161 12589 24639 0,'0'0'1088'0,"0"0"240"0,0-9-1072 0,0 9-256 0,2-9 0 0,-2 9 0 15,0 0 800-15,4-7 96 16,-4 7 32-16,0 0 0 0,5-6 128 0,-5 6 32 15,0 0 0-15,0 0 0 0,0 0-208 0,0 0-48 0,0 0 0 0,0 0 0 16,0 0-432-16,7 5-80 0,-1 2-32 0,-2 3 0 16,-1 0-112-16,1 2-32 15,-2-1 0-15,0 2 0 0,-1 0-144 0,1 1 160 0,0 2-160 0,0-3 160 16,-1 0-160-16,1 0 128 0,-1 2-128 0,1 0 128 16,1 1-128-16,-1-1 0 0,-1-4 0 0,0 2 0 15,1 1 0-15,0 0 0 0,1 0 0 0,-1-2-176 16,-1-3-256-1,1 0-48-15,-1-1-16 0,1 0 0 0,-2-8-1360 16,0 0-256-16,4 8-64 0,-4-8-11184 0</inkml:trace>
  <inkml:trace contextRef="#ctx0" brushRef="#br0" timeOffset="1765.03">22428 12576 15663 0,'0'0'1392'0,"2"-7"-1120"16,-1-1-272-16,1 0 0 0,2 1 1088 0,-1 0 144 16,-3 7 48-16,3-8 0 0,-3 8-784 0,0 0-160 0,1-7-16 15,-1 7-16-15,0 0 1232 0,0 0 240 0,0 0 48 0,0 0 16 16,0 0-560-16,0 0-128 0,0 0 0 0,0 0-16 16,0 0-560-16,9 4-96 0,-1 3-32 0,-2 0 0 15,-1 2-256-15,-1 2-48 0,1 1-16 0,-1 1 0 16,-2 1 112-16,0 0 16 15,2 4 0-15,-2-1 0 16,-2 2-32-16,1 0 0 0,0 0 0 0,-2 2 0 0,1-1-224 0,-1 1 0 16,-1 0 0-16,0-2 0 15,-1-2 0-15,0 1 0 0,-2-2 0 0,-1 0 0 0,-1-3-352 0,1 0-16 0,-3 0 0 0,-1-1 0 16,-4-1-736 0,-2 0-160-16,-1-2-16 0,-1-1-8144 0,0 0-1632 0</inkml:trace>
  <inkml:trace contextRef="#ctx0" brushRef="#br0" timeOffset="2110.5">22064 12557 12895 0,'0'0'1152'0,"0"0"-928"16,-8-8-224-16,3 0 0 0,0 2 2080 0,5 6 368 0,-6-7 80 0,0 2 16 15,1 0-1632-15,5 5-320 0,-8-3-64 0,1 0-16 16,1 0 688-16,6 3 128 0,0 0 16 0,-8 3 16 16,1-1-512-16,1 2-96 0,-2 2-32 0,0 2 0 15,1 2-368-15,-2 4-80 0,-1 1-16 0,0 1 0 32,1 2-16-32,-1 2-16 0,0 2 0 0,2 1 0 0,-1 0 80 0,1 1 16 0,0 3 0 0,3 0 0 15,2 1-48-15,0-1 0 0,3 1 0 0,3-2 0 16,0 0 16-16,1-1 0 0,2-3 0 0,2 0 0 15,-1-1-160-15,3-2-128 0,3-1 192 0,1-2-192 16,0 0-176-16,3-2-144 0,3-2-16 0,2-2-16 16,2-1-1888-16,3-1-384 15,0-4-80-15</inkml:trace>
  <inkml:trace contextRef="#ctx0" brushRef="#br0" timeOffset="3379.14">22117 16398 11967 0,'0'0'528'0,"0"0"112"16,0 0-512-16,0 0-128 0,0 0 0 0,0 0 0 0,0 0 2944 0,0 0 576 15,0 0 96-15,0 0 32 0,0 0-2464 0,0 0-480 16,4-7-112-16,-4 7-16 0,0 0 464 0,5-5 96 16,-5 5 16-16,7-5 0 0,-7 5-256 0,10-4-64 15,-3 2 0-15,0 0 0 0,1-1-240 0,1 3-48 16,1 1-16-16,0-1 0 0,-1 0-144 0,1 2-48 16,-1 0 0-16,1 0 0 0,-1 0-16 0,-9-2-16 0,10 5 0 0,-1-1 0 15,-2 1-304-15,0 1 128 0,-7-6-128 0,0 0 0 16,5 10 0-16,-1 0 0 0,-3 1-160 0,-2 0 160 15,-3 0-304-15,0 1 64 0,-3 1 16 0,0 0 0 16,-2 0-48-16,0 2-16 0,0-2 0 0,0 0 0 16,1-1 288-16,1 1-160 0,-2-2 160 0,2-1-128 15,0-1 128-15,3-1 128 0,4-8-128 0,-4 9 176 16,4-9-16-16,-5 7 0 0,5-7 0 0,0 0 0 16,0 0-16-16,0 0 0 0,0 0 0 0,0 0 0 15,0 0-144-15,0 0 160 0,7 6-160 0,2-2 160 16,0 0-32-16,2-2-128 0,-1 0 192 0,0-1-64 15,-1-1-128-15,1 1 128 0,-2 0-128 0,2 3 128 16,0-2-128-16,-2 0 160 0,-8-2-160 0,10 5 160 0,-3 1-160 16,0 1 128-16,-7-7-128 0,8 8 128 0,-3 0-128 15,0 1 0-15,-1 0 0 0,-1-1 128 0,0 1-128 0,-2 0 0 16,-1 0 0-16,1 0 0 0,-1-9 0 0,-4 10 0 16,1-2 0-16,1 0 0 0,-4-2 0 0,2-1 0 15,4-5 0-15,-5 9 0 0,-2-4 160 0,0 1-160 16,7-6 192-16,-7 4-192 0,-1 0 176 0,1-1-176 15,7-3 160-15,-7 3-160 0,7-3 128 0,-9 1-128 16,9-1 0-16,-10 1 144 0,10-1-144 0,-10-1 0 16,10 1-192-16,-9 0 192 0,0-1-432 0,9 1 48 15,-9-5 0-15,1 0 0 16,1 0-528-16,2-2-112 0,0-2 0 0,2-1-9728 16,0-2-1920-16</inkml:trace>
  <inkml:trace contextRef="#ctx0" brushRef="#br0" timeOffset="3754.84">22576 16296 28511 0,'0'0'1264'0,"0"0"256"0,0 0-1216 0,0 0-304 0,0-8 0 0,0 8 0 15,0 0 736-15,0 0 96 0,0 0 0 0,0 0 16 16,0 0 480-16,0 0 80 0,0 0 32 0,0 0 0 0,0 0-496 0,9 3-112 16,-9-3 0-16,10 9-16 0,-2 1-336 0,-1 0-64 15,0 1-16-15,1 0 0 0,-2 1-128 0,1 1-16 16,1 1-16-16,-2 1 0 0,1-1-48 0,-2 1 0 16,1 2 0-16,-2 0 0 0,-2-1-32 0,2 1-16 15,-1 1 0-15,-1 1 0 0,-1-1-144 0,0 2 0 16,-1 1 0-16,-1-1 0 0,0-1 0 0,-2 0-144 15,-1 2 144-15,-2 2-208 0,-1 1 0 0,1-2 0 16,-2 0 0-16,0-2 0 16,0 1-240-16,-1-1-32 0,-1-2-16 0,-1-1 0 15,-2 0-304-15,-2-2-64 0,0-3-16 0,-1 0 0 16,-5-1-464-16,0-2-112 0,-2-2-16 0,-2-3-8640 0,0-2-1728 0</inkml:trace>
  <inkml:trace contextRef="#ctx0" brushRef="#br0" timeOffset="4411.38">22035 16322 12895 0,'0'0'1152'0,"0"0"-928"16,-6-1-224-16,6 1 0 0,-6-2 2432 0,2 1 448 15,4 1 96-15,0 0 16 0,-5-2-1968 0,5 2-400 16,0 0-80-16,0 0-16 0,-5 3 336 0,0-1 64 16,5-2 16-16,-5 3 0 0,5-3-256 0,-7 5-48 15,1-1-16-15,1 0 0 0,5-4-48 0,-3 7-16 0,-3-2 0 0,2 2 0 16,0 1-176-16,-1-1-48 0,5-7 0 0,-4 11 0 16,-1 3-80-16,2-1 0 0,-2-1-16 0,-1 1 0 15,1 4-112-15,-1-1 0 0,1 0-128 0,-1 0 192 16,1 1-192-16,0 0 0 0,1 2 0 0,-1 1 0 15,3-1 0-15,-1 1 0 0,0-1 0 0,2 1 0 16,-1 2 0-16,4-1 0 0,-1 0 0 0,2-1 0 16,1 1 0-16,2-2 0 0,-1-1 0 0,3-1 0 15,2 0 0-15,-1-2 0 0,0-2 0 0,0-2 0 16,4 1 0-16,2-2 224 0,0-3-32 0,1 1-16 16,-3-1-32-16,0-2 0 0,3-2 0 0,-2 0 0 15,-1 1 0-15,-1-2 0 0,0-1 0 0,-1 0 0 16,-1-1 0-16,1 0 0 0,-2-1 0 0,-1 1 0 15,-1-1-144-15,1 1 128 0,-8 0-128 0,8-2 128 0,-8 2-128 16,6-1 0-16,-6 1 144 0,7-3-144 0,-7 3 0 16,0 0 0-16,0 0 0 0,0 0 0 0,0 0 0 15,0 0 0-15,0 0 0 0,0 0-128 0,0 0-128 0,0 0-32 16,0 0 0-16,0 0 0 16,0 0-544-16,0 0-128 0,0 0 0 0,0 0-16 15,0 0-2048-15,0 0-416 0</inkml:trace>
  <inkml:trace contextRef="#ctx0" brushRef="#br0" timeOffset="21884.95">18972 12945 3679 0,'0'0'320'0,"0"0"-320"0,0 0 0 0,0 0 0 15,0 0 1872-15,0 0 304 0,0 0 64 0,0 0 16 0,0 0-1104 0,-3-7-240 0,3 7-32 0,-1-7-16 16,-1 1 112-16,2 6 32 16,0 0 0-16,0 0 0 0,0 0-304 0,0 0-64 0,1-8-16 0,-1 8 0 15,0 0-112-15,0 0 0 0,0 0-16 0,0 0 0 16,0 0-112-16,0 0 0 0,0 0-16 0,0 0 0 15,0 0-240-15,0 0-128 0,0 0 128 0,0 0-128 16,0 0 0-16,0 0 0 0,0 0 0 0,0 0 0 0,0 0 0 0,0 0 0 31,0 0 0-31,0 0 0 0,0 0 0 0,1 9 0 0,-1-9 0 0,0 0 0 0,0 0 0 0,0 0 144 16,-4 7-144-16,4-7 0 0,0 0 160 0,-6 5-160 16,6-5 128-16,0 0-128 15,0 0 160-15,-6 3-160 0,6-3 192 0,0 0-192 0,0 0 256 16,0 0-64-1,-8-3-16-15,8 3 0 0,0 0 128 0,-7-3 16 0,7 3 16 0,-5-4 0 16,2-2 48-16,3 6 16 0,-3-6 0 0,3 6 0 16,0 0-80-16,0 0-32 0,2-9 0 0,-2 9 0 15,2-8-128-15,-2 8-32 0,0 0 0 0,5-8 0 16,1 3-128-16,-6 5 128 0,0 0-128 0,5-6 128 16,-5 6-128-16,0 0 0 0,0 0 0 0,10-3 128 15,-10 3-128-15,9-1 0 0,-9 1 0 0,0 0 0 16,10 0 0-16,-10 0 0 0,9 2-144 0,-9-2 144 15,7 6-144-15,-7-6 144 0,7 5-208 0,-7-5 80 16,5 8-32-16,-5-8 0 0,4 8 0 0,-4-8 0 16,0 0 160-16,2 9-208 0,-2-9 80 0,1 10 128 15,-1-10-192-15,0 0 192 0,0 0-160 0,0 0 160 0,-3 9 0 0,3-9-144 16,0 0 144-16,-5 7 0 0,5-7 0 0,0 0 0 16,-7 4 0-16,7-4 0 0,0 0 0 0,0 0 0 15,-8-1 0-15,8 1 0 0,-7-2 0 0,7 2 128 16,0 0-128-16,-5-6 0 0,5 6 272 0,-2-7-16 15,-3-1 0-15,4 1 0 0,1 7 48 0,0-7 0 16,0 7 0-16,0-8 0 0,0 8-80 0,2-8-16 0,1 2 0 16,-3 6 0-16,2-9-208 0,-2 9 176 0,4-8-176 0,1 3 160 15,-5 5-160-15,0 0 0 0,6-6 0 0,-6 6 0 16,7-5 0-16,-7 5 0 0,0 0 0 16,0 0 0-16,0 0 0 0,10 0 0 0,-10 0 0 0,0 0 0 15,8 3-176-15,-8-3 48 16,0 0 0-16,7 7 0 0,-7-7-32 0,0 0 0 0,0 0 0 0,6 7 0 15,-6-7 16-15,0 0 0 0,0 0 0 0,2 9 0 16,-2-9-112-16,0 0 0 0,0 0-16 0,-1 8 0 16,1-8-288-16,0 0-48 15,0 0-16-15,0 0 0 16,-6 6-1856-16,6-6-368 0</inkml:trace>
  <inkml:trace contextRef="#ctx0" brushRef="#br0" timeOffset="22436.8">19357 12748 7359 0,'0'0'320'0,"0"0"80"0,0 0-400 0,0 0 0 16,-2-5 0-16,2 5 0 0,-2-6 2896 0,2 6 496 16,-1-7 112-16,1 7 16 0,0 0-2368 0,0 0-480 15,0 0-96-15,0 0 0 0,0 0 160 0,0 0 32 16,0 0 16-16,0 0 0 0,0 0-192 0,0 0-32 0,0 0-16 16,0 0 0-16,0 0-176 0,8-3-48 0,-8 3 0 0,0 0 0 15,0 0-128-15,0 0-16 0,0 0-16 0,0 0 0 0,0 0 48 16,0 0 16-16,6 9 0 0,-6-9 0 0,5 11-32 0,-3-2-16 15,-2-9 0-15,0 11 0 0,0-1-176 0,-1 0 160 16,0-1-160 0,-1 1 160-16,-1-1-160 0,1 1 0 0,-1 1 144 0,1 0-144 0,0-2 0 0,-1 0 128 15,2-1-128-15,0 1 0 0,1-9 0 0,-1 10 0 16,0-1 0-16,0-1 128 0,1-8-128 0,1 8 0 16,-1-8 0-16,2 8 128 0,-2-8-128 0,0 0 0 15,5 7 128-15,-5-7-128 0,0 0 192 0,6 6-48 16,-6-6 0-16,7 6 0 0,-7-6 144 0,9 3 32 0,-9-3 0 15,8 2 0-15,-8-2-96 0,10 0-16 0,-1 0 0 0,0 0 0 16,-9 0-64-16,11-1-16 0,-1 0 0 0,-3 0 0 16,-7 1-128-16,10-2 128 0,-1 1-128 0,-9 1 128 15,10-1-128-15,0 0 0 0,-1-1 0 0,-9 2 0 16,9 0 0-16,-9 0 0 0,9-1 0 0,0 1 0 16,-9 0-352-16,10 0 0 0,-10 0 0 0,10 0 0 31,-10 0-288-31,9 1-64 0,-9-1-16 0,0 0 0 15,0 0-1440-15,0 0-272 0,0 0-64 0</inkml:trace>
  <inkml:trace contextRef="#ctx0" brushRef="#br0" timeOffset="22750.87">19384 12706 21599 0,'0'0'960'0,"0"0"192"0,0 0-928 0,0 0-224 0,-1-7 0 0,1 7 0 0,-2-7 976 0,2 7 160 16,0 0 16-16,0 0 16 0,-1-9-80 0,1 9 0 16,0-8-16-16,0 8 0 0,0 0-400 0,0 0-80 0,4-6-16 0,-4 6 0 15,0 0-288-15,10-5-64 0,-10 5-16 0,10-3 0 16,-10 3-208-16,10-1 0 0,-10 1 0 0,10 0 0 15,-2 0 0-15,-8 0-128 0,9 2 128 0,-9-2-208 32,9 6-288-32,-1-3-48 0,-8-3-16 15,9 4 0-15,-9-4-656 0,7 5-144 0,-7-5-32 0,7 5 0 16,-7-5-1856-16,0 0-368 0</inkml:trace>
  <inkml:trace contextRef="#ctx0" brushRef="#br0" timeOffset="22956.17">19441 12759 2751 0,'0'0'256'0,"-5"4"-256"0,5-4 0 0,0 0 0 15,-9 4 3680-15,3-2 688 0,6-2 144 0,0 0 32 16,0 0-2480-16,-6 3-480 0,6-3-112 0,0 0 0 0,0 0-320 16,0 0-48-16,0 0-16 0,0 0 0 0,0 0-80 15,0 0-32-15,3 8 0 0,-3-8 0 0,0 0-272 16,10 7-64-16,0-3-16 0,0-1 0 0,-10-3-336 0,12 1-64 16,-1 0-16-16,0 1 0 0,-1-2-208 0,-1 1 128 15,-9-1-128-15,8 1 0 0,1-1 0 0,-9 0-320 16,10 2 64-16,-1 1 0 15,-9-3-752-15,0 0-144 0,9 1-16 0,-9-1-12784 0</inkml:trace>
  <inkml:trace contextRef="#ctx0" brushRef="#br0" timeOffset="24549.58">18925 16602 5519 0,'0'0'496'0,"0"0"-496"16,0 0 0-16,0 0 0 15,0 0 2736-15,0 0 448 0,0 0 80 0,0 0 32 0,0 0-2224 0,0 0-448 0,0 0-96 0,0 0-16 16,0 0 192-16,10-1 48 0,-10 1 0 0,0 0 0 16,0 0-176-16,0 0-16 0,9 4-16 0,-9-4 0 15,0 0-96-15,8 5-32 0,-8-5 0 0,0 0 0 16,6 8-240-16,-6-8-48 15,5 9-128-15,-5-9 192 0,0 0-192 0,0 0 0 0,3 10 128 0,-3-10-128 0,0 9 0 0,0-9 0 16,-1 10 0-16,1-10 0 0,-1 9 0 0,1-9 0 16,0 0 0-16,0 0 0 0,-5 9 0 0,5-9 0 15,0 0 0-15,0 0 0 0,0 0 128 0,-5 4 0 16,5-4-128-16,0 0 192 16,0 0 80-16,0 0 16 0,-9 0 0 0,9 0 0 15,-4-1 32-15,4 1 16 0,0 0 0 0,0 0 0 0,-6-5 0 0,6 5 0 16,0 0 0-16,-3-9 0 0,3 9-144 0,0 0-48 15,0 0 0-15,3-8 0 0,-3 8-144 0,2-7 160 0,-2 7-160 0,5-8 160 32,-1 1 0-32,-4 7 0 0,5-6 0 0,-5 6 0 0,0 0 0 0,0 0 0 0,7-6 0 0,0 2 0 15,-7 4-160-15,0 0 160 0,0 0-160 0,9-4 160 16,-9 4-160-16,0 0 0 0,0 0 0 0,9 0 0 16,-9 0 0-16,0 0-144 0,0 0 144 0,0 0 0 31,7 7-288-31,-7-7 48 0,0 0 16 0,5 8 0 0,-5-8 80 0,0 0 16 0,0 0 0 0,1 10 0 31,-1-10 128-31,-1 8-208 0,1-8 80 0,-4 9 128 0,4-9 0 0,0 0 0 0,-5 8 0 0,5-8 0 16,-7 7 0-16,7-7 0 15,0 0 0-15,-7 4 0 0,7-4 0 0,-8 2 0 0,8-2 0 0,0 0 128 0,-8 0 80 0,8 0 16 16,0 0 0-16,-6-2 0 0,6 2 80 16,-6-4 16-16,6 4 0 0,0 0 0 0,-3-9-64 0,3 9 0 31,0 0 0-31,0 0 0 0,0-8-16 0,0 8-16 0,-2-9 0 15,2 9 0-15,2-7-96 0,-2 7 0 0,2-8-128 0,-2 8 192 0,0 0-64 16,5-7-128-16,-5 7 176 0,0 0-176 0,6-5 176 0,-6 5-176 31,0 0 160-31,0 0-160 0,0 0 0 0,9-4 0 16,-9 4 0-16,0 0 0 0,0 0-352 0,9 0-16 0,-9 0 0 0,0 0 0 31,0 0-352-31,7 5-80 0,-7-5-16 0,6 5 0 16,-6-5-400-16,5 8-64 0,-5-8-32 0,0 0-10992 0</inkml:trace>
  <inkml:trace contextRef="#ctx0" brushRef="#br0" timeOffset="25085.6">19189 16571 6447 0,'0'0'576'0,"0"0"-576"15,0 0 0-15,0 0 0 0,0 0 2448 0,0 0 384 16,0 0 80-16,0 0 16 0,0 0-1392 0,0 0-288 0,0 0-48 15,0 0-16-15,0 0 144 0,0 0 16 0,0 0 16 16,0 0 0-16,0 0-336 0,0 0-80 0,0 0-16 0,0 0 0 16,0 0-240-16,0 0-48 0,0 0-16 0,0 0 0 15,0 0-112-15,0 0 0 0,0 0-16 16,0 0 0-16,0 0-96 0,0 0-16 0,0 0 0 0,0 0 0 16,0 0-208-16,0 0-48 0,3 9-128 0,-3-9 192 15,-2 10-192-15,2-1 0 0,2 0 128 0,-2-9-128 16,-2 11 0-16,1-2 0 0,1-9 0 0,0 11 0 15,-2 2 0-15,1-1 0 0,0 0 0 0,0 1 0 16,0 1 0-16,0-1 0 0,-2 0 0 0,1 0 0 16,1-1-128-16,0 0 128 0,0 0 0 0,1 1 0 0,-1-2-144 15,1 0 144-15,0-2 0 0,1 0-144 0,-1-9 144 16,2 9 0-16,-2-9-144 0,2 8 144 0,-2-8-176 0,0 0 48 16,0 0 0-16,0 0 0 0,0 0-80 0,0 0-16 15,0 0 0-15,0 0 0 0,0 0-112 0,0 0-32 16,0 0 0-16,0 0 0 15,0 0-208 1,0 0-64-16,0 0 0 0,0 0 0 0,0 0-448 0,4-10-112 0,-1-1-16 0,-1 0-10848 0</inkml:trace>
  <inkml:trace contextRef="#ctx0" brushRef="#br0" timeOffset="25395.76">19234 16554 6447 0,'0'0'576'0,"0"0"-576"0,0 0 0 0,0 0 0 15,-2-8 2880-15,2 8 448 0,-3-6 112 0,3 6 16 16,0 0-1680-16,0 0-336 16,-1-8-64-16,1 8-16 0,0 0-208 0,0 0-32 0,0 0-16 0,0 0 0 15,3-8-672-15,-3 8-144 0,7-6-32 0,-7 6 0 16,7-6-256-16,0 2 0 0,-7 4 128 0,10-5-128 0,0 1 0 0,-1 1 0 15,-2-1 0-15,-7 4 0 0,10-4 0 0,0 1 0 16,0-1 128-16,-1 1-128 0,-1 0 0 0,-8 3 0 16,9-2-176-16,-1-1 176 15,-8 3-576-15,8-1-16 0,-8 1 0 0,9-1 0 32,-3 0-528-32,-6 1-96 0,0 0-32 0,8-1-9248 0</inkml:trace>
  <inkml:trace contextRef="#ctx0" brushRef="#br0" timeOffset="25624.35">19236 16629 9215 0,'-5'2'816'0,"1"0"-656"0,-1 0-160 16,0 1 0-16,5-3 2160 0,0 0 400 0,0 0 64 0,0 0 32 16,0 0-1648-16,0 0-336 0,0 0-64 0,0 0-16 15,0 0 480-15,0 0 80 16,0 0 32-16,0 0 0 0,0 0-352 0,13 4-64 0,-2-2 0 0,0-1-16 15,0-1-368-15,0 0-64 0,-1-1 0 0,0 0-16 16,0 0-304-16,-1 0 0 0,-9 1 0 0,11-2 0 0,0-2-320 16,-3 2-64-16,-8 2 0 0,9-3-16 15,-1-1-752-15,-8 4-128 0,0 0-48 0,9-5-9552 16</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2T03:39:55.389"/>
    </inkml:context>
    <inkml:brush xml:id="br0">
      <inkml:brushProperty name="width" value="0.05292" units="cm"/>
      <inkml:brushProperty name="height" value="0.05292" units="cm"/>
      <inkml:brushProperty name="color" value="#FF0000"/>
    </inkml:brush>
  </inkml:definitions>
  <inkml:trace contextRef="#ctx0" brushRef="#br0">3790 1275 3679 0,'0'0'320'0,"0"0"-320"0,-1-6 0 0,1 6 0 16,-2-5 2096-16,2 5 336 0,-2-6 80 0,2 6 16 15,-5-4-1552-15,5 4-304 16,0 0-64-16,-4-4-16 0,0 0-416 0,4 4-176 15,0 0 128-15,0 0-128 0,-6-6 192 0,2 1-64 0,4 5 0 0,0 0 0 16,-4-4 144-16,1 0 32 0,0-2 0 0,3 6 0 16,0 0-176-16,-5-4-128 0,2-1 192 0,0-1-192 0,0-1 192 0,0 2-192 31,0-1 192-31,1-1-192 0,0 1 496 0,-1-3-16 16,1 1 0-16,1 1 0 0,-3-1 16 0,2-1 0 15,0-2 0-15,0 2 0 0,-2 1-96 0,-1-2-16 0,0 0 0 0,1-1 0 0,-1 1-80 0,1 0-32 16,-3-1 0-16,2-1 0 0,-3 1 64 0,4 1 16 15,-2 1 0-15,-1 0 0 0,1 3-144 0,-1 0-16 16,0 2-16-16,-1 1 0 0,0-1-176 16,0 2 128-16,0 2-128 0,-1 2 128 0,-1 0-128 0,-1 4 0 15,0 1 0-15,-1 1 0 16,0 2 0-16,-1 2-176 0,-2 2 176 0,0 2-128 0,-1 2 128 0,1 1 0 0,-1 2 0 0,0 1-128 16,1 1 128-16,-1 3 0 0,2 2 0 15,0-1 0-15,1-3 0 0,2-1 0 0,1-1 0 0,1 0 0 16,0-3 0-16,2-2 0 15,4 0 0-15,2-2 0 0,1-2 0 0,1 1 0 0,1-1 0 0,1-1 0 16,0-1 0-16,2-1 0 0,3-1 0 0,0-3 0 31,-1 0 0-31,2-2 0 0,0-1 0 0,2 0 0 0,0-2 0 0,2-1 256 0,2-2-64 0,-2-2-16 32,-1 0 16-32,0-2 16 0,0-1 0 0,0-2 0 0,-1 0 96 0,0-2 16 0,-1-1 0 0,1 0 0 15,-1 0 64-15,1 0 0 0,0-2 16 0,-1 0 0 16,0-1-64-16,-1-2-16 15,-1 1 0-15,1-1 0 0,0 1-64 0,-1-1 0 16,-1 2-16-16,0-1 0 0,0 0-240 0,-2 2 144 0,1 0-144 0,-2 2 128 0,-1 2-128 0,1 2 0 31,-2-1 0-31,1 1 0 0,-3 3 0 0,0 5 0 16,0 0 144-16,0-7-144 0,0 7 128 0,0 0-128 0,0 0 160 0,0 0-160 0,0 0 128 0,0 0-128 16,0 0 0-16,-7 9 0 0,2 0 0 0,-1 4 0 15,1 3 0-15,1 2-160 0,-2 1 160 16,2 3-128-16,0 0 128 0,2 0-128 0,0-1 128 0,2-1 0 0,1 0 0 15,1-1 0-15,3-3 0 0,1 1 0 0,-1-1 0 0,2-1 0 16,1 0 0-16,3-2 0 16,-2-1 0-16,2-1 0 0,0-1 0 0,0-1 0 0,1-2 0 15,2-2 0-15,2 0 0 0,0-1 0 0,2-2 0 0,-1 0 0 32,2-2-480-32,2-1-64 0,0 0-16 0,-1-3-12752 0</inkml:trace>
  <inkml:trace contextRef="#ctx0" brushRef="#br0" timeOffset="377.35">4146 882 21183 0,'0'0'1888'0,"0"0"-1504"16,0 0-384-16,0 0 0 0,5-6 384 0,-5 6 0 15,8-4 0-15,-8 4 0 0,0 0 128 0,8-3 16 16,-8 3 16-16,6-1 0 0,-6 1-352 0,0 0-64 16,0 0 0-16,9 3-128 0,-2 1 160 0,-7-4-160 15,5 5 128-15,2 2-128 0,-1-1 0 0,0 1 0 0,-2-1 0 0,-1 3 0 16,2 1 256-16,-2 1-48 0,-2 1 0 0,0 4 0 15,2 1 128-15,-2 5 32 0,-1 4 0 0,-1 0 0 16,1 1-160-16,-3 3-16 0,1 1-16 0,-1 1 0 16,-2 2-176-16,0-2 128 0,-1-1-128 0,0-2 128 15,-1-2-128-15,0-2 0 0,-1-1 0 0,-1 0 0 16,1-2 0-16,0 0 128 0,-1-1-128 0,-1-1 0 16,-1 0 0-16,-2-1 0 0,-2-3 0 0,-1 1 0 15,-2 0-624 1,0 0-144-16,-4 0-48 0,-2 2-7056 0,0-2-1408 0</inkml:trace>
  <inkml:trace contextRef="#ctx0" brushRef="#br0" timeOffset="835.9">3251 746 18431 0,'-4'-11'816'0,"4"11"160"0,-1-9-784 0,0 1-192 16,1 8 0-16,-2-6 0 0,2 6 768 0,0 0 128 15,0 0 0-15,0 0 16 0,-3-8-592 0,3 8-112 0,0 0-16 0,0 0-16 16,0 0-48-16,0 0 0 0,-7 3 0 0,7-3 0 0,-9 9-128 0,2 3 0 16,0 3 0-16,-1 1 128 0,2 2-128 0,-1 1 0 15,-1 2 0-15,0 2 128 0,1 4-128 0,-1 1 0 16,-1 3 0-16,1 3 0 16,0 5 0-16,0 0 128 0,1 2-128 0,3 1 128 0,2 0-128 0,-1 1 0 15,1 0 0-15,1-2-176 0,1 0 176 0,1 1 0 16,-1 1 0-16,2-5 0 0,2-3 0 0,1-3 128 15,2-4-128-15,1-1 0 0,1-2 0 0,2-3 144 0,2-3-144 0,0 0 0 16,1-2 192-16,3-3-192 0,1-2 192 0,4-1-192 16,6-2 0-16,1-4 0 15,3-1 0-15,4-3-10544 0</inkml:trace>
  <inkml:trace contextRef="#ctx0" brushRef="#br0" timeOffset="3811.31">6170 887 4607 0,'0'0'192'0,"0"0"64"0,0 0-256 0,4-8 0 0,0 1 0 0,-4 7 0 16,4-7 2592-16,-1 0 480 0,-3 7 80 0,0 0 32 31,0 0-2208-31,3-8-432 0,0 1-96 0,-3 7 0 0,0 0-208 0,0 0-48 0,1-8 0 0,-1 8 0 16,0 0 0-16,2-8 0 0,-2 8 0 0,0 0 0 16,0 0 128-16,0 0 32 0,0 0 0 0,0 0 0 0,0 0 96 0,0 0 0 15,0 0 16-15,0 0 0 0,0 0-176 16,0 0-32-16,0 0-16 0,0 0 0 0,-2 10-48 0,-1 1-16 15,1 1 0-15,0 1 0 0,-1 3-176 0,1 0 192 16,-1 1-192-16,1 0 192 0,-1 3-192 0,0 1 0 16,-1-1 0-16,2 1 128 0,-1 1-128 0,1-1 0 15,-1 0 0-15,2-2 128 0,0 0-128 0,0-1 0 16,1-2 0-16,0 2 0 0,0-1 0 0,0 1 0 16,0-4 0-16,0 0 0 0,0 0 0 0,1-2 0 15,1-2 0-15,2 0 128 0,-2-3-128 0,0 2 0 16,-2-9 0-16,1 9 0 0,-1-9 0 0,0 0 0 15,0 0 0-15,0 0 0 16,0 0-528 0,0 0-144-16,3 7-32 0,-3-7-6016 0,0 0-1216 0</inkml:trace>
  <inkml:trace contextRef="#ctx0" brushRef="#br0" timeOffset="4144.63">6005 886 17503 0,'0'0'768'0,"0"0"176"0,0 0-752 0,-3-8-192 15,3 8 0-15,-2-8 0 0,1 0 784 0,1 8 128 16,0 0 32-16,0 0 0 0,3-8-432 0,2 1-96 15,-5 7-16-15,9-7 0 0,-1 2 32 0,2 1 0 16,0 0 0-16,2 1 0 0,0-3-112 0,2 2-32 16,0 0 0-16,1-1 0 0,1 2-64 0,-1-1-16 0,-2-1 0 0,1 2 0 15,-1 1-80-15,0-1-128 0,-1 2 176 16,0 0-176-16,-1-1 0 0,0 1 0 0,-1 1 0 0,0 2 0 16,1 3 0-16,-1-2 0 0,-10-3 0 0,10 5 0 31,-1 2-464-31,-2 1-112 0,0-1 0 0</inkml:trace>
  <inkml:trace contextRef="#ctx0" brushRef="#br0" timeOffset="4426.96">6000 1290 10127 0,'0'0'896'0,"0"0"-704"0,0 0-192 0,0 0 0 0,0 0 1792 0,0 0 336 16,0 0 64-16,0 0 16 0,0 0-1120 0,0 0-208 15,0 0-48-15,0 0-16 0,0 0-240 0,7 9-32 16,2-3-16-16,-1-1 0 0,2-2-64 0,1 0-16 0,0-3 0 16,1 1 0-16,1 1-240 0,0-1-48 15,1-2-16-15,0 1 0 0,0 0-144 0,-1 0 0 0,-1 0 0 0,0 0 128 16,0 1-128-16,0-1 0 0,0 0 0 0,0 0-176 31,-1 0-272-31,1 0-64 0,1 0-16 0,0 0-6544 16,-3 0-1312-16</inkml:trace>
  <inkml:trace contextRef="#ctx0" brushRef="#br0" timeOffset="4813.88">6636 1306 6447 0,'0'0'576'0,"0"0"-576"15,0 0 0-15,0 0 0 0,0 0 3056 0,0 0 496 16,-3 9 96-16,-1-2 32 0,4-7-2672 0,-4 10-544 16,1 0-96-16,-1 0-32 0,2 1-336 0,1-1 128 15,1-10-128-15,-1 12 0 0,-1-1 0 16,2-1 128-16,0-10-128 0,2 12 0 0,0-3 0 0,-2-9 0 15,5 12 0-15,-1-3 0 0,-4-9 144 0,7 7-144 16,-7-7 192-16,8 6-192 0,-8-6 480 0,10 3-16 16,-10-3 0-16,11 0 0 0,-2-1 176 0,-1-2 16 15,0-3 16-15,-1 1 0 0,0-3 32 0,-1 0 16 0,1 0 0 0,-1-1 0 16,-2-1-32-16,0 0-16 0,0-1 0 0,-1 0 0 16,-1 0-160-16,-1 0-16 0,-1 0-16 0,-1 1 0 15,0 1-256-15,0 0-48 0,-2 2-16 0,3 7 0 16,-5-7-160-16,1 3 0 0,4 4 0 0,0 0 0 15,-8-2-208-15,0 2-80 0,8 0-16 0,-8 4 0 32,-1 3-1680-32,2 0-320 0,1 1-80 0,0-1-9344 0</inkml:trace>
  <inkml:trace contextRef="#ctx0" brushRef="#br0" timeOffset="5088.37">7440 1049 21183 0,'0'0'1888'0,"0"0"-1504"15,8-5-384-15,-2 1 0 16,2 0 1728-16,1 2 288 0,0 0 48 0,-9 2 16 0,10-2-1376 0,-10 2-256 15,10-1-64-15,-2-2-16 16,-8 3-368-16,10-1 0 0,0 0 0 0,-10 1 0 16,8 0-544-16,1 0-176 0,-2 0-48 0,1 0 0 15,-8 0-1008-15,10 0-208 0,-1 0-32 0</inkml:trace>
  <inkml:trace contextRef="#ctx0" brushRef="#br0" timeOffset="5309.77">7471 1230 23903 0,'0'0'1056'0,"0"0"224"0,11 0-1024 0,1-2-256 0,1-1 0 15,0 1 0-15,0 0 816 0,0 1 112 0,0-1 32 16,1 0 0-16,1-1-592 0,0 1-112 0,0 0-32 0,2 0 0 0,-1-2-224 0,1 3 0 15,-2-1 0-15,2 0 0 16,-1 0-992-16,1 2-96 0,-1 1 0 0,1-1-10256 0</inkml:trace>
  <inkml:trace contextRef="#ctx0" brushRef="#br0" timeOffset="5813.95">8157 773 8287 0,'-2'-13'368'0,"4"4"80"0,-2-1-448 0,3 1 0 15,-1-1 0-15,2 0 0 0,2 1 3552 0,0 0 624 16,2-2 128-16,1 1 32 0,1 3-2880 0,0-1-576 16,1-1-112-16,1 0-32 0,0 3-416 0,2-1-64 15,0-1-32-15,2 3 0 0,-2 0-32 0,0 1-16 16,1-1 0-16,1 1 0 0,-2 2-176 0,1 1 0 16,-2 1 0-16,-1 1 128 0,-2 0-128 0,0 2 0 0,-1 2 0 0,-9-5 0 15,5 8 0-15,0 0 0 0,0 2 0 0,-4 1 0 16,-1 0 0-16,-1 2-176 0,-1 2 176 0,0 1-128 15,-3 3 128-15,1 1 0 0,-2 1 0 0,0-2-128 16,-2 0 128-16,0-1 0 0,1-2 0 0,0 1 0 16,0-2 0-16,1-1 0 0,-1 0 0 0,1-1 0 15,-1-1 0-15,0 0 0 0,0-1 0 0,0 0 0 16,2 1 0-16,-1 0 0 0,0-1 0 0,0 1 0 16,1-1 0-16,-1 1 0 0,2-1 0 0,0 0 0 15,2-1 0-15,2-1 0 0,0 0 0 0,0-9 0 16,3 10 0-16,2-2 128 0,1-2-128 0,1 0 0 15,1-2 0-15,1-1 0 0,-1 1 0 0,2-1 0 16,0 0-128-16,2-2-112 0,3 0-16 0,0 1 0 16,0-2-704-1,1 0-160-15,-2 0-32 0</inkml:trace>
  <inkml:trace contextRef="#ctx0" brushRef="#br0" timeOffset="6226.13">8425 1382 18191 0,'-11'-3'800'0,"3"3"176"0,-1 0-784 0,1 0-192 0,8 0 0 0,-8 0 0 16,0 0 880-16,1-1 128 0,2 0 16 0,5 1 16 16,-7-3-304-16,7 3-64 0,-5-4-16 15,5 4 0-15,-2-7-16 0,2 7-16 0,2-9 0 0,2 3 0 16,3 0-64-16,-1-1-16 15,1 0 0-15,1-1 0 0,0 0-288 0,1 3-48 0,0-1-16 16,0 2 0-16,0 0-192 0,-2 0 0 0,-7 4 0 0,10-2 0 16,-10 2 128-16,10-1 0 0,-10 1-128 0,0 0 192 0,9 3-192 15,-9-3 176-15,8 6-176 0,-4 0 160 0,-4-6-160 0,3 9 0 16,-3-9 0-16,3 9 0 16,-3-9 0-16,0 11 0 0,0-1 0 0,0-10 0 0,-3 10 0 15,3-10 0-15,-1 9 0 0,1-9 0 16,-3 7 0-16,3-7 160 0,0 0-160 0,-3 8 160 15,3-8 176-15,0 0 48 0,0 0 0 0,0 0 0 0,0 0-208 0,0 0-48 16,0 0 0-16,0 0 0 0,0 0-128 16,0 0 0-16,0 0 0 0,0 0 0 0,0 0-176 15,0 0-112-15,0 0-32 0,0 0 0 16,0 0-2208-16,0 0-448 0</inkml:trace>
  <inkml:trace contextRef="#ctx0" brushRef="#br0" timeOffset="7347.5">3471 2433 20271 0,'0'0'1792'0,"0"0"-1424"0,0 0-368 0,3-6 0 16,-1 0 896-16,-2 6 128 0,3-5 0 0,-3 5 16 16,0 0-464-16,0 0-80 0,0 0-32 0,0 0 0 15,0 0-272-15,0 0-48 0,0 0-16 0,1 12 0 16,-1 1-128-16,-2 2 0 0,-1 2 0 0,-1 2 0 0,1 3 0 0,-1 2 0 16,-1 0-144-16,0 2 144 0,1 1 0 0,2-2 0 15,-2-1-128-15,-1 0 128 16,1-2 0-16,1-2 0 0,-1-2 0 0,2-2 0 0,0-1 0 0,1-3 0 15,0-2 0-15,1-10 0 0,0 0 0 0,-1 10 0 16,1-10 0-16,0 0 0 0,0 0 224 0,0 0 0 16,0 0 0-16,0 0 0 0,0 0 224 0,0 0 32 15,0 0 16-15,9-4 0 0,-3-1 16 0,1-3 0 16,-1-2 0-16,1 0 0 0,0-2-128 0,0 0-32 16,2 0 0-16,0 1 0 0,-1 0-224 0,-1 0-128 15,2-1 160-15,0 2-160 0,0 0 128 0,-1 1-128 0,1 2 0 0,1 1 0 16,-4 1 0-16,-6 5 0 0,8-6 0 0,1 2 0 15,-9 4 0-15,0 0 0 0,10-1 144 0,-10 1-144 16,10 1 0-16,-10-1 0 0,9 7 0 0,-1 2 0 16,-1-1 0-16,-2 1 0 0,-1 1 0 0,0-1 0 15,1 1 0-15,-1 0 0 0,0-1 0 0,-1 0 0 16,-1 1-160-16,0-1 160 0,-1-1 0 0,2 1-144 16,-3-9 144-16,-3 10-160 0,2-2 160 0,-1-1-160 15,2-7 160-15,-3 9 0 0,-2-3 128 0,5-6-128 16,-7 4 0-16,-1-1 128 0,0 1-128 0,1-2 0 0,-1 0 160 15,0-1-32-15,0 0-128 0,0 0 192 0,1 1-192 16,-1-1 0-16,0-1 0 0,-1 1 0 0,0 0 0 16,1 1-160-16,1-1 32 0,-1 1 0 15,8-2-336-15,-9 3-64 0,1-1-16 0,1-1 0 16,0 0-1808 0,-1 0-352-16</inkml:trace>
  <inkml:trace contextRef="#ctx0" brushRef="#br0" timeOffset="7725.03">4009 2243 22111 0,'0'0'976'0,"0"0"208"0,6-7-944 0,-2 1-240 0,-4 6 0 0,6-7 0 16,-6 7 1408-16,6-4 256 0,-6 4 32 0,0 0 16 16,0 0-1104-16,0 0-224 0,0 0-32 0,9 1-16 15,-9-1-208-15,0 0-128 0,6 9 160 0,-2 1-160 16,-1-1 0-16,-1 4 0 0,1-1 0 0,-3 3 0 16,0 3 128-16,0 0-128 0,0 4 0 0,0 1 0 0,-3 3 128 15,2 0-128-15,-1 2 0 0,0 1 0 0,0 2 0 0,-2 2 0 16,1 1 0-16,0 0 0 0,-2 2 0 0,1-1 0 15,0 1 0-15,-3 1 0 0,-1 1 0 0,0-2 0 16,-1-2 0-16,1-1 0 0,-1-2-208 0,2-2-48 16,-1-2 0-16,1 0 0 0,0-3-64 0,0-2 0 15,-1-2-16-15,1-2 0 16,-2-1-528-16,-1-1-96 0,-1-3-32 0</inkml:trace>
  <inkml:trace contextRef="#ctx0" brushRef="#br0" timeOffset="8150.6">3060 2269 22463 0,'0'0'992'0,"-4"-6"208"0,4 6-960 0,-5-6-240 0,5 6 0 0,-4-6 0 16,4 6 528-16,-4-7 64 0,4 7 16 0,-5-4 0 0,5 4-288 0,0 0-48 15,-7-1-16-15,-1 3 0 0,0 1-256 0,0 3 0 16,2 1 0-16,-2 4 0 0,-2 0 0 0,1 1 0 15,-1 5 0-15,0 2 0 0,0 3 0 0,-2 2 0 16,0 3 0-16,0 4 0 16,1 3 0-16,-3 5 0 0,1 4 0 0,-1 2 0 0,1 0 0 0,2 1-144 0,0 0 144 15,4 0 0-15,0-1 0 0,3-3 0 0,2-3 0 0,5-2 0 16,0-1 0-16,2-3 0 0,1-2 0 0,4-2 0 16,3-3 0-16,0-3 0 0,0-2 0 0,3-2 0 15,3-3 0-15,1-1-256 0,2-4 64 0,3-6-7232 16,-1 0-1456-16</inkml:trace>
  <inkml:trace contextRef="#ctx0" brushRef="#br0" timeOffset="9035.49">5620 2385 10127 0,'0'0'896'0,"0"0"-704"0,-4-7-192 0,4 7 0 16,-4-5 3120-16,4 5 592 0,0 0 112 0,0 0 16 15,-4-6-2624-15,4 6-512 0,0 0-128 0,0 0 0 16,0 0-320-16,0 0-48 0,0 0-16 0,0 0 0 0,0 0-192 0,11 1 0 16,-2 2 0-16,4 0 0 0,-1 0 0 0,2 2 0 15,1-1 0-15,2 0 0 0,-1 0 0 0,1-1 128 16,-1 0-128-16,2 2 144 0,0-2 96 0,-1-1 16 16,1-1 0-16,-1 0 0 0,1 0-96 0,1-1-16 15,-3 0 0-15,1 0 0 0,-1-1-144 0,2-1 160 16,-5 0-160-16,1 0 160 0,-1 0 96 0,-2-2 0 15,-1 2 16-15,-1 0 0 0,-9 2-32 0,8-3-16 16,-8 3 0-16,0 0 0 0,0 0 144 0,0 0 16 0,0-8 16 16,-2 0 0-16,-2 2 0 0,-1 0 0 0,-4 2 0 0,-1-1 0 15,-1 2-208-15,-1 0-32 0,-2-1-16 0,-2 2 0 16,0 1-144-16,-2 2 0 0,0 1 144 0,-2 3-144 16,-1-1 0-16,-1 2 0 0,0-1 0 0,1 1 0 15,-2 0 0-15,-1 3 0 0,-2-1 0 0,1 1-128 16,-1-1 128-16,-1 1 0 0,1 0 0 0,2 1 0 15,2 1 0-15,2 0 0 0,1-1 0 0,3 1-128 16,-1 0 128-16,4 1 0 0,0 0 0 0,2 1 0 16,1 0 0-16,2-1 0 0,2-1 0 0,1 2-128 15,3-1 128-15,1-1 0 0,1-1-144 0,2-2 144 0,2 1 0 16,3-2-144-16,0 0 144 0,1-1 0 0,3-1 0 16,2-1 0-16,0-2 0 0,0 0 0 0,0 0 0 0,3-2 176 15,-1-3 0-15,0 0 0 0,0-3 96 0,-1 1 32 16,1-2 0-16,-1 2 0 0,-5-3 48 0,1 0 16 15,-1-2 0-15,-2 0 0 0,-3 1 32 0,1-1 16 16,-2 0 0-16,-2 0 0 0,-3 0-160 0,-2 1-16 16,-1 0-16-16,1 1 0 0,-3-1-32 0,-1 0 0 15,-1 1 0-15,2-1 0 0,-4 3-192 0,0 0 0 16,-1 2 0-16,0 1 0 0,-2 0 0 0,3 2-288 0,0-1 32 16,3 2 16-1,0 2-384-15,-1 1-80 0,1 0 0 0,8-3-16 16,-6 5-1664-16,6-5-336 0,-5 7-64 0,5-7-6176 0,0 0-1216 15</inkml:trace>
  <inkml:trace contextRef="#ctx0" brushRef="#br0" timeOffset="9281.14">6424 2444 30927 0,'0'0'1360'0,"0"0"304"0,0 0-1344 0,9-4-320 15,-1 1 0-15,2 0 0 0,0 1 352 0,0 0 0 16,-1 0 0-16,1 0 0 0,0-1-160 0,0 1-16 16,-2 0-16-16,1 1 0 15,-9 1-352-15,11-1-80 0,1-1-16 0,-1 0 0 16,-1 1-928-16,1 0-176 0,0 1-32 0,-1 0-16 15,-1-1-576-15,0 1-112 16</inkml:trace>
  <inkml:trace contextRef="#ctx0" brushRef="#br0" timeOffset="9511.76">6425 2616 25503 0,'0'0'1136'0,"0"0"224"0,0 0-1088 0,0 0-272 0,0 0 0 0,0 0 0 0,0 0 640 0,0 0 64 16,0 0 0-16,0 0 16 0,0 0-416 0,0 0-96 15,10 3-16 1,0-1 0-16,0-1-192 0,2 1 176 0,3-1-176 0,2 0 160 0,-1 0-160 0,2-1-224 16,0-1 48-16,2 0 16 15,0 0-896 1,0-2-176-16,0 0-48 0,-1 0-10112 0</inkml:trace>
  <inkml:trace contextRef="#ctx0" brushRef="#br0" timeOffset="10016.57">7365 2076 29247 0,'0'0'1296'0,"9"-6"272"0,0-1-1248 0,2 0-320 16,-1 0 0-16,2 2 0 0,0-2 432 0,0 2 16 16,0 0 16-16,1 1 0 0,1 0-192 0,-1-1-32 15,-1 2-16-15,0 0 0 0,0 0-224 0,-2 1 176 0,0 1-176 16,1 0 160-16,-2 0-160 0,1 1 0 15,-2 0 0-15,1 2 0 0,0 0 0 0,0 2 0 16,0-1 0-16,-3 2 0 0,0 2 0 0,-2 0 0 16,-1 0 0-16,1 2 0 0,-2 1 0 0,0 1 0 15,-1 1-144-15,-1 2 144 0,0 2 0 0,1-1-128 16,-2 2 128-16,-1-1 0 0,-1 2-240 0,-2-1 64 16,-1 0 16-16,-2-1 0 0,1 1-32 0,-1-1 0 15,-1 0 0-15,0-1 0 0,-1-2 192 0,0 1-160 0,0-1 160 0,2-1-160 16,-2-1 160-16,0-1 0 0,0 0 0 0,0 1 0 15,1-3 0-15,0 1 0 0,1 0 0 0,0-1 0 16,1-3 0-16,1 1 128 0,-1-1-128 0,7-5 0 16,-5 6 0-16,5-6 144 0,-6 7-144 0,6-7 0 15,-5 9 192-15,5-9-64 0,0 0 0 0,-3 10-128 16,3-10 128-16,4 10-128 0,1-2 0 0,1-2 0 16,-1 2 0-16,3-1 0 0,2 0-128 0,2 1 128 15,-1 1-640 1,1 0-48-16,1-3 0 0,-2 3-12240 0</inkml:trace>
  <inkml:trace contextRef="#ctx0" brushRef="#br0" timeOffset="10440.75">7607 2834 5519 0,'0'0'240'0,"0"0"64"0,0 0-304 0,0 0 0 15,0 0 0-15,0 0 0 0,0 0 4752 0,0 0 896 16,0 0 176-16,0 0 48 0,0 0-4400 0,0 0-896 16,0 0-160-16,0 0-32 0,0 0-192 0,0 0-48 0,4-7 0 0,-4 7 0 15,0 0-144-15,0 0 0 0,0 0 0 0,6-3 0 16,-6 3 0-16,0 0 0 0,9 3 0 0,-2 0 0 16,-1 3 0-16,-6-6 0 0,6 9 0 0,-1-1 0 15,0 1 0-15,-1-1 0 0,-4-8 0 0,3 11 0 16,-3-11 0-16,0 10 0 0,-2 2-144 0,1-3 144 15,1-9 0-15,-4 10 0 0,-1-4-128 0,5-6 128 16,-5 8 0-16,5-8 0 0,-8 5 0 0,0 0 0 16,1-2 0-16,-1-1 0 0,-1-1 0 0,0-1 0 15,2-1 160-15,-2 0-16 0,1 0 0 0,0-1 0 16,1-1 448-16,1-2 96 0,6 5 16 0,-5-6 0 16,0-1 192-16,2 0 32 0,2 0 16 0,1 7 0 15,0-9-416-15,2 0-80 0,3-1 0 0,0 0-16 0,2 0-208 16,0 1-32-16,2-1-16 0,1 1 0 0,0 1-176 0,1 3 0 15,0 0 0-15,1 1 0 0,1-1-224 0,0 3-80 16,1 1-16-16,0 0 0 16,0 1-2432-16,1 0-480 0</inkml:trace>
  <inkml:trace contextRef="#ctx0" brushRef="#br0" timeOffset="11579.3">3658 3863 9215 0,'0'0'400'0,"0"0"96"15,0 0-496-15,0 0 0 0,7-5 0 0,0 0 0 0,-7 5 1920 0,6-6 272 0,0-1 64 16,-1 2 16-16,-5 5-1296 0,6-7-256 0,-2 0-48 0,-4 7-16 0,3-7-144 15,0 1-16 1,-3 6-16-16,1-7 0 0,0 1 80 0,-1 6 16 16,0-8 0-16,0 8 0 0,-1-6-128 0,0 0-32 0,1 6 0 0,-4-5 0 0,0-1-96 0,4 6 0 31,-5-5-16-31,5 5 0 0,-5-6-64 0,5 6-16 16,-8-4 0-16,3 1 0 0,5 3-32 0,-8-2-16 15,3 1 0-15,5 1 0 0,-10 1-48 0,1 3-128 16,0-1 192-16,0 1-64 0,0 2-128 0,1 1 0 0,-1-2 0 0,0 2 0 15,0 0 0-15,0 2 0 0,-2 0 0 0,2 1 0 16,-2 1 0-16,1 1 0 0,2-1 128 0,0 2-128 16,1 3 0-16,-1-1 128 0,0 0-128 0,3 0 0 15,-1-2 128-15,3 1-128 0,-2-1 128 0,3 2-128 16,0-3 144-16,1 0-144 0,1-1 160 0,3 0-160 16,-1-2 224-16,2-1-48 0,0 2-16 0,2-2 0 15,0 0 80-15,1-2 16 0,1-1 0 0,0-1 0 16,3 1 64-16,-1-2 32 0,3-1 0 0,1 0 0 15,-2-1-48-15,1-1-16 0,0-1 0 0,3 0 0 16,-1-1-160-16,0 0-128 0,0-2 144 0,0 1-144 16,0-3 0-16,2 0 0 0,2-1-208 0,0 1 64 15,1-1-928-15,2-2-176 16,-2 0-32-16</inkml:trace>
  <inkml:trace contextRef="#ctx0" brushRef="#br0" timeOffset="11976.19">4161 3568 6447 0,'0'0'576'0,"8"-4"-576"15,-1 0 0-15,1-3 0 0,-1-1 2944 0,-2 3 496 0,0-1 80 16,-5 6 32-16,7-4-1968 0,-7 4-400 15,7-7-80-15,-7 7-16 0,5-5-192 0,-5 5-32 16,0 0-16-16,0 0 0 0,7-5-96 0,-7 5-32 0,0 0 0 0,9 0 0 16,-9 0-288-16,8 5-64 0,-8-5-16 0,6 9 0 15,0 1-224-15,-1-1-128 0,-2 0 128 0,1 1-128 16,-1 1 128-16,-1 1-128 0,0 0 160 0,1 2-160 16,0 0 192-16,0 2-48 0,-1 2-16 0,1 1 0 0,-2-2-128 0,1 2 0 15,-1 0 0-15,-1-1 128 0,-2 1-128 0,-1 2 0 16,-1 1 144-16,0 1-144 0,-3 2 0 0,-2 0 128 15,-2 0-128-15,-1 1 0 0,-1 2 0 0,-1-2-160 16,-2-1 16-16,0 2 0 16,-2-1-544-16,0 1-96 0,-2-2-32 0,0-1 0 15,2-2-592-15,-2-2-112 0,-1-4-16 0,1 0-16 16,-1-3-224-16,1-1-32 0,0-2-16 0,3-2-6304 0</inkml:trace>
  <inkml:trace contextRef="#ctx0" brushRef="#br0" timeOffset="12363.55">3382 3592 24527 0,'0'0'1088'0,"0"0"224"0,0 0-1056 0,-2-7-256 0,2 7 0 0,0 0 0 0,-4-6 624 0,4 6 64 16,-7-5 16-16,7 5 0 0,-7-2-336 0,0 2-64 15,-3 0-16-15,0 2 0 0,0 2-144 0,0 2-16 16,-1 0-128-16,1 3 192 0,-3 1-192 0,1 2 0 16,0 3 0-16,1 1 0 0,0 2 0 0,-2 3 0 15,-1 2 0-15,2 1 0 0,0 2 0 0,0 2 0 16,0 1 0-16,0 3 0 15,1 2 0-15,3 3 0 0,1-2 0 0,0 0 0 0,3-1 0 0,1 0 0 16,2-2 0-16,2-1 0 0,3-1 0 0,0-3 0 16,3-4 0-16,1-1 0 0,2-1 0 0,4-1 0 0,0-2 0 0,3-2 0 15,2 1 0-15,4-2 0 0,4-3 0 16,6-2 0 0,5-3-1696-16,4-4-288 0,18-9-48 0,-7-3-16 0</inkml:trace>
  <inkml:trace contextRef="#ctx0" brushRef="#br0" timeOffset="13138.89">5906 3648 11055 0,'0'0'976'0,"-8"-4"-784"0,1 1-192 0,2 1 0 16,5 2 2704-16,-8-2 496 0,8 2 112 0,-8-1 16 0,8 1-2032 0,0 0-400 0,0 0-64 0,0 0-32 15,0 0-416-15,0 0-64 0,0 0-32 0,0 0 0 16,0 0-112-16,0 0-32 0,0 0 0 0,0 0 0 16,13 2 48-16,-1 0 0 15,2 0 0-15,0 0 0 0,3 1 64 0,1 0 32 0,2-1 0 0,1 0 0 32,1 0-80-32,1 0-16 0,1-2 0 0,2 0 0 0,-2 0-16 0,0 0-16 0,-3 0 0 0,-2 0 0 15,-2-2-160-15,0 1 160 0,-2 1-160 0,-2 0 160 16,0 0-160-16,-2 0 0 0,0 0 0 15,-3 0 128-15,-8 0-128 0,8 0 0 0,-8 0 144 0,0 0-144 0,0 0 160 16,0 0-32-16,0 0-128 16,0 0 192-16,0 0 64 0,-7-4 16 0,-1 0 0 0,-2 0 0 0,-2 2-144 0,-3 0-128 15,1 1 192-15,-2 0-192 0,-3 1 240 0,-3 0-64 16,-2 0-16-16,-3 1 0 0,-1 0 16 0,-3 0 0 16,0-1 0-16,1 2 0 0,2 0-176 0,-1 3 0 15,1-1 144-15,-1 2-144 0,-1-1 0 0,3 3 128 16,0 0-128-16,1 0 0 0,-2 1 0 0,1 1 0 15,-1 1 0 1,2 0 0-16,0 0 0 0,1 1 0 0,2-1 0 0,2 0 0 0,4 1 0 0,1 1 0 16,3 1 0-16,1 0-128 0,1 0 128 0,2 1-192 15,3 0 192 1,1-1-192-16,3 1 16 0,1-2 0 0,1 1 0 0,3-2 0 0,3-1 176 0,2-1-208 0,0-2 80 16,2-2 128-16,2 0 0 0,4-3 0 0,1 0 144 0,2-3-16 15,1-1 208-15,1-2 48 0,0-1 16 0,0-1 0 31,-2 0-32-31,0-3-16 0,-4-1 0 0,0 0 0 16,-2 1-16-16,-4-2 0 0,0-1 0 0,-2 0 0 0,-1-2 0 0,-2 0 0 0,-1 0 0 0,0 2 0 16,-2 1-144-16,-1 2-16 0,-1 0-16 0,-3 0 0 15,0 2-160-15,-3 0 0 0,1 1 0 0,-3 0 0 16,-1 2-384-16,-1 0 64 0,0 1 0 0,-2 5 0 16,-3 0-656-16,1 0-128 0,-1 2-32 0,-1-1 0 15,1 4-2096-15,0-1-416 0</inkml:trace>
  <inkml:trace contextRef="#ctx0" brushRef="#br0" timeOffset="13625.01">5840 3969 22111 0,'0'0'1968'0,"0"0"-1584"15,5 9-384-15,1-2 0 0,-1 1 544 0,1 1 32 16,-2 0 0-16,0 1 0 0,1-1-192 0,-3 0-48 15,-2-9 0-15,2 11 0 0,-2 0-208 0,-1-2-128 32,1-9 160-32,-3 10-160 0,3-10 128 0,-5 10-128 0,1-1 0 0,4-9 0 0,-4 7 144 0,4-7-144 15,0 0 128-15,0 0-128 16,0 0 240-16,0 0-48 0,0 0 0 0,0 0 0 0,0 0 320 0,0 0 48 16,0 0 16-16,0 0 0 15,0 0 96-15,0 0 32 0,0 0 0 0,7-5 0 16,0-2-128-16,2 1 0 0,0-1-16 0,-1 0 0 15,1 2-304-15,0-1-48 0,0 2-16 0,-2 1 0 16,-7 3-192-16,9-2 0 0,-9 2 0 0,0 0 0 16,10-2 0-16,-10 2 0 0,0 0 128 0,9 7-128 15,-9-7 0-15,8 10 0 0,-2-1 0 0,0 0 0 16,-6-9 0-16,7 11-160 0,1-3 160 0,0 0-128 16,-8-8 128-16,9 9 0 0,-1-3 0 0,-8-6-128 15,11 4 128-15,-2-2 0 0,1 0 0 0,-1-2 0 0,0-2 272 16,1-1-16-16,0-2 0 0,-1-1 0 0,1 0 416 0,1 0 80 15,3-2 16-15,-5 0 0 0,2 0-288 16,-1 2-48-16,0-1-16 0,-1 2 0 0,-1-1-416 0,2 2 0 16,-10 4 128-16,7-5-128 0,-7 5 0 0,8-1 0 15,-8 1 0-15,8-1 0 0,-8 1 0 0,9 1 0 16,-9-1 0-16,0 0 0 16,8 6-784-16,-1 0-48 0,-2 0 0 0,1-1 0 15,-6-5-1920-15,7 7-400 0,-7-7-80 0,8 6-9472 0</inkml:trace>
  <inkml:trace contextRef="#ctx0" brushRef="#br0" timeOffset="14035.04">6638 4010 20271 0,'0'0'1792'0,"0"0"-1424"0,0 0-368 0,0-8 0 16,-1 1 1824-16,1 7 288 0,0 0 64 0,-3-5 16 15,-2 0-1280-15,0 2-256 0,-3 1-48 0,-1 1-16 16,0 0-336-16,-1 1-64 0,-4 0 0 0,2 2-16 15,-1 0-176-15,0 2 0 0,-1 2 0 0,-1 1 0 16,2-2 0-16,0 2 0 0,1 0 0 0,0 2 0 16,1 0 0-16,1 0 0 0,1 0-144 0,2-1 144 15,2 1 0-15,1 0 0 0,0-1-128 0,4-8 128 16,-1 11 0-16,1-1-160 0,0-10 160 0,2 9-128 16,-2-9-32-16,0 0 0 0,8 9 0 0,0-3 0 15,-8-6 160-15,12 2-208 0,-1-1 80 0,0-2 128 0,-2-2 0 0,1-1 0 16,-1 0 0-16,1-2 0 0,0 0 320 0,0-1-32 15,-1 1 0-15,0-1 0 0,-3-1 96 0,1 1 0 16,0 0 16-16,-1 0 0 0,0 1-80 16,-1-1-32-16,1 0 0 0,-2 0 0 0,-4 7-128 0,6-6-32 15,-6 6 0-15,0 0 0 0,0 0 0 0,0 0 0 16,0 0 0-16,0 0 0 0,0 0-128 0,0 0 0 16,0 0 0-16,8 6 128 0,-8-6-128 0,6 7 0 15,-6-7-192-15,6 9 192 16,0 0-544-16,-1 0 16 0,1-1 0 0,-1-1 0 15,-5-7-704-15,8 9-144 0,2-2-32 0,-1-3-11360 0</inkml:trace>
  <inkml:trace contextRef="#ctx0" brushRef="#br0" timeOffset="14437.2">6853 4055 19343 0,'0'0'1728'0,"0"0"-1392"0,0 0-336 0,0 0 0 15,0 0 1472-15,0 0 240 0,0 0 32 0,0 0 16 16,10 5-1264-16,-10-5-256 0,11 6-48 0,-11-6-16 0,11 4-176 0,-11-4 128 16,11 3-128-16,0 1 128 15,-1-2-128-15,-2-1 0 0,2 0 0 0,0-1 0 0,1 0 176 0,0 0 0 16,0-1 0-16,1 1 0 0,0-1 32 0,0 0 16 16,-1-1 0-16,0-1 0 15,0 0 0-15,-2 0 0 0,-1-1 0 0,-1 0 0 0,-7 4 128 0,6-7 32 16,-6 7 0-16,6-7 0 0,-2-1 128 0,-4 8 48 15,3-8 0-15,-3 8 0 0,1-8 16 0,-1 8 16 16,-1-8 0-16,1 8 0 0,0 0-128 0,-4-7-16 16,4 7-16-16,-7-3 0 0,7 3-176 0,-8 2-48 0,-1 1 0 0,-1 2 0 15,-1-1-208-15,1 3 0 16,1 2 0-16,0 1 0 0,-1-1 0 0,2 2 0 0,0 0 0 0,1 0-160 16,2 2 160-16,0-1 0 0,1 0 0 0,2 0-128 15,2-1 128-15,0 1 0 0,0 0 0 0,2-1 0 16,-2 0-192-16,2-1 32 15,-2-10 16-15,6 10 0 16,-6-10-400-16,9 10-80 0,-9-10-16 0,11 6 0 16,0 0-688-16,-2-3-144 0,-9-3-16 0,14 1-11856 0</inkml:trace>
  <inkml:trace contextRef="#ctx0" brushRef="#br0" timeOffset="14682.99">7592 3785 17503 0,'0'0'1552'0,"0"0"-1232"0,0 0-320 0,8-4 0 32,0-1 3072-32,1 1 544 0,0 0 112 0,1 0 32 0,0 0-2752 15,1 1-560-15,-2-2-96 0,1 1-32 0,-1 0-320 0,1 1 144 0,-1-1-144 0,0 0 0 16,-1 1 0-16,-8 3-224 0,8-2 16 0,-8 2 0 31,9-2-1888-31,-9 2-368 0,9 0-80 0,-9 0-8944 0</inkml:trace>
  <inkml:trace contextRef="#ctx0" brushRef="#br0" timeOffset="14871.38">7624 3885 24879 0,'0'0'1088'0,"0"0"256"0,0 0-1088 0,0 0-256 0,0 0 0 0,-3 7 0 0,3-7 656 0,0 0 80 16,0 0 16-16,-2 9 0 0,2-9-560 0,2 7-192 16,-2-7 0-16,0 0 144 0,6 6-144 0,3-3 0 31,0-2 0-31,3 3 128 0,-2-2-128 0,2-1 128 0,2-1-128 0,-1-1 128 16,2 0-496-16,0 0-96 0,0 1-32 0,1-3-7536 15,0 0-1504-15</inkml:trace>
  <inkml:trace contextRef="#ctx0" brushRef="#br0" timeOffset="15518.23">8441 3443 15663 0,'0'0'688'0,"3"-7"144"0,-3 7-656 0,7-7-176 16,-3-1 0-16,3 1 0 0,0 1 2224 0,-1 0 400 15,1 1 96-15,-1-1 16 0,1 1-1552 0,1-2-304 0,-1 1-64 0,2 0-16 16,0 1-48-16,0-1-16 0,0 1 0 0,2 0 0 16,0 1-96-16,0-1-32 0,0 1 0 0,0 1 0 15,0 1-176-15,0-1-48 0,0 1 0 0,0 2 0 16,-1 0-192-16,-1 1-64 0,-9-1 0 0,10 1 0 15,-10-1 48-15,9 3 0 0,-9-3 0 0,0 0 0 16,0 0-16-16,7 7 0 0,-7-7 0 0,2 10 0 16,-1-1-160-16,-2 1 0 0,-1 0 0 0,1 2 0 15,-4 0 0-15,1 1 0 0,-2 1 0 0,1 2 0 16,-1-2 0-16,0 2 0 0,-1-1 0 0,1 1 0 16,-1-1 0-16,0 0 0 0,1 1 0 0,-2-1-176 0,0-1 176 15,1 1 0-15,-3-2 0 0,0 0-128 0,0 0 128 16,0 1-128-16,-1 1 128 0,1-1-128 0,1-1 128 0,1-1 0 15,0-2 0-15,0 1 0 0,2-1 0 0,0 0 0 16,1-2 0-16,0-1 0 16,1 0 0-16,4-7 0 0,0 0 0 0,-5 8 0 0,5-8 0 0,0 0 0 15,-2 9-144-15,2-9 144 0,0 9-352 0,0-9 0 16,3 9 0-16,2-1 0 16,-2 0-1792-16,3-2-352 0,-6-6-80 0,8 7-10064 0</inkml:trace>
  <inkml:trace contextRef="#ctx0" brushRef="#br0" timeOffset="15964.48">8516 4093 13823 0,'0'0'1216'0,"0"0"-960"0,0 0-256 0,0 0 0 15,0 0 2848-15,0 0 528 0,0 0 96 0,0 0 32 16,0 0-2512-16,0 0-496 0,0 0-112 0,0 0 0 15,-7 5-144-15,7-5-32 0,0 0 0 0,0 0 0 16,0 0 208-16,0 0 32 0,0 0 16 0,0 0 0 0,0 0 208 0,0 0 32 16,0 0 16-16,7-5 0 0,0 1-288 0,0 0-64 15,1 1-16-15,-8 3 0 16,10-2-192-16,0 0-32 0,-3 0-128 0,-7 2 192 0,9-2 0 0,-9 2 0 16,11 0 0-16,-11 0 0 15,8 0-48-15,-8 0-16 0,9 4 0 0,-9-4 0 16,9 4-128-16,-9-4 0 0,7 7 0 0,-7-7 0 0,7 10 0 0,-2-2 0 15,-5-8 0-15,4 13 0 0,-2-2 0 0,0-2 0 16,-2-9-176-16,-1 11 176 0,0-3-160 0,-1 1 160 16,-2-1-192-16,1-1 192 0,-1 1-192 0,4-8 192 0,-7 7-192 0,2-2 192 15,-2 0 0-15,7-5 0 0,-9 4 0 0,0-1 0 16,1-1 0-16,-1 0 0 0,1-4 128 0,1 1-128 16,-1 0 352-16,8 1-32 0,-8-3 0 0,1 0 0 15,1-2 256-15,6 5 32 0,-5-5 16 0,5 5 0 16,-2-8-160-16,-1 1-16 0,2 1-16 0,1-1 0 15,1 0-208-15,-1 7-32 0,4-9-16 0,1 1 0 16,-1 0-176-16,2 2 0 0,-1-1 144 16,1 2-144-16,-1-1-192 0,2 2-128 0,-1 0 0 0,-6 4-16 15,9-3-1616-15,-9 3-320 16,9-1-64-16,-9 1-12880 0</inkml:trace>
  <inkml:trace contextRef="#ctx0" brushRef="#br0" timeOffset="17134.28">2496 5313 20271 0,'0'0'1792'0,"1"-5"-1424"0,-1-1-368 0,3 2 0 16,1 0 1408-16,0 1 224 0,-1-1 32 0,-3 4 16 0,4-4-976 0,-4 4-192 15,0 0-32-15,0 0-16 0,0 0 0 0,0 0 0 16,0 0 0-16,0 0 0 16,0 0-64-16,0 0-16 0,0 0 0 0,4 10 0 0,-4 1-80 0,2 2-32 15,-2 3 0-15,0 0 0 0,-1 2-272 0,-1 0 128 16,-1 1-128-16,2 3 0 0,-3 0 192 0,1 1-64 15,-1 2 0-15,1-2-128 0,0-2 256 0,2 1-64 16,-3 0-16-16,2 0 0 0,0-1-176 0,0-1 0 16,-2 1 144-16,3-1-144 0,-1-1 0 0,1-2 128 15,0-1-128-15,1-2 0 0,-1-1 0 0,0-1 0 0,1-1 0 16,1-2 128-16,1-1-128 0,-2-8-192 0,0 0 64 16,3 9 0-1,-3-9-640-15,6 6-128 0,-6-6-32 0,0 0-8336 0,10 3-1664 0</inkml:trace>
  <inkml:trace contextRef="#ctx0" brushRef="#br0" timeOffset="17413.5">2335 5338 21183 0,'0'-6'1888'0,"0"6"-1504"15,0-8-384-15,3 1 0 0,2 1 1280 0,1-1 192 16,1 2 48-16,3-1 0 0,-2-1-1008 0,3 0-208 16,1 0-48-16,0 1 0 0,1-1-16 0,2 2-16 15,1-1 0-15,0 1 0 16,-1-1 64-16,1 2 16 0,-1-1 0 0,1 2 0 0,-1-1-48 16,1 1-16-16,0 2 0 0,1 1 0 0,-1 0-240 0,1 1 0 0,-2 1 128 0,0 0-128 15,1 1 0-15,-1 1 0 0,-2 1 0 16,2 0 0-16,-2 1-384 0,-1 2 0 0,-1 0-16 0,-1 2-8368 15,-1 1-1664-15</inkml:trace>
  <inkml:trace contextRef="#ctx0" brushRef="#br0" timeOffset="17697.47">2269 5861 17503 0,'0'0'1552'0,"-9"0"-1232"0,3 1-320 0,6-1 0 0,-9-2 2304 0,9 2 384 16,0 0 96-16,0 0 16 0,0 0-1952 15,0 0-384-15,0 0-80 0,0 0 0 0,0 0-128 0,0 0 0 16,0 0-16-16,0 0 0 0,10 3 208 0,1-1 32 16,0-1 16-16,1 0 0 0,1-1-96 0,1 0-16 15,2 0 0-15,0 0 0 16,2 0-208-16,1 0-48 0,1-1-128 0,0 0 192 0,-1-1-192 0,2 0-256 15,0 0 48-15,-1-1 16 16,-3 0-624-16,1 1-112 0,-2 0-32 0,3-2 0 16,-3 1-1696-16,1 0-352 0</inkml:trace>
  <inkml:trace contextRef="#ctx0" brushRef="#br0" timeOffset="18033.98">2913 5837 17503 0,'0'0'768'0,"0"0"176"0,-9 3-752 0,2 0-192 16,7-3 0-16,-8 8 0 0,1 1 2112 0,-1 1 384 0,0-2 64 0,2 3 32 16,0 2-2080-16,2-1-512 0,-2-1 0 0,3 1 0 15,0-1 192-15,-1 0-64 0,2-1 0 0,1 0-128 0,1-10 608 0,1 12 16 32,1-2 0-32,-2-10 0 0,0 0 16 0,10 11 0 0,-1-6 0 0,1 1 0 15,1-2-128-15,0-1-32 16,-2-2 0-16,3-2 0 0,3-1-32 0,-1-1-16 0,-3-1 0 0,2 1 0 0,-1-1 32 0,-2-2 16 15,-1-1 0-15,-2-1 0 0,1-1-48 0,-1 0-16 16,-1-1 0-16,0 0 0 0,-3 1-160 0,-1-1-48 16,0-1 0-16,-2 0 0 0,0 0 112 0,-2 2 32 15,0-1 0-15,0 1 0 0,-3 1-160 0,1 2-16 16,4 6-16-16,-7-7 0 0,1 3-160 0,6 4 0 16,-10-3-192-16,-1 1 192 15,0 2-560-15,0 2 16 0,0 0 0 0,1 1 0 16,-1 0-672-16,1 2-144 0,1-2-32 0,0 1 0 15,2 1-1680-15,0-1-320 0</inkml:trace>
  <inkml:trace contextRef="#ctx0" brushRef="#br0" timeOffset="18281.16">3541 5694 23039 0,'0'0'1024'0,"0"0"192"0,7-5-960 0,2 2-256 15,0 0 0-15,1 0 0 16,1 1 1632-16,0 0 288 0,1 0 48 0,0 0 16 16,-1-2-1472-16,0 2-272 0,0 0-64 0,-2 0-16 0,-9 2-160 0,11-4 0 31,-1 2-160-31,-1 1 160 15,-9 1-816-15,9-1-64 0,2 1-16 0,-1 0-11744 0</inkml:trace>
  <inkml:trace contextRef="#ctx0" brushRef="#br0" timeOffset="18485.31">3624 5803 7359 0,'0'0'656'0,"0"0"-528"0,0 0-128 0,0 0 0 15,0 0 4528-15,0 0 864 0,0 0 176 0,0 0 48 16,0 0-4256-16,0 0-848 0,0 0-160 0,0 0-32 16,7 6-192-16,-1-1-128 0,-6-5 144 0,13 4-144 15,-2-2 160-15,1-1-160 0,2-2 160 0,1 0-160 16,2 0 0-16,3 0 0 0,3 0 0 0,4-1 0 16,1-2-2240-16,0-2-400 0</inkml:trace>
  <inkml:trace contextRef="#ctx0" brushRef="#br0" timeOffset="19291.66">5905 5192 5519 0,'0'0'496'0,"0"0"-496"0,0 0 0 16,0 0 0-16,0 0 2144 0,0 0 336 0,0 0 64 0,-2-7 16 15,2 7-816-15,0-6-144 0,0 0-48 0,0 6 0 16,0 0-272-16,3-7-64 0,-3 7-16 0,3-7 0 16,-3 7-176-16,2-7-16 15,0 1-16-15,-2 6 0 0,4-7-240 0,-4 7-48 0,0 0-16 0,4-6 0 16,-4 6-160-16,0 0-16 0,4-7-16 0,-4 7 0 0,0 0-176 0,0 0-16 16,0 0-16-16,0 0 0 0,0 0-16 0,0 0 0 15,0 0 0-15,0 0 0 16,0 0-272-16,0 0 160 0,0 0-160 0,0 0 128 0,3 10-128 15,-3 1 0-15,0 1 0 0,-1 1 0 0,-2 3 0 0,0 1 0 16,-1 1 0-16,0 1 0 16,1 0 128-16,-1 2-128 0,-1 1 0 0,1 4 128 15,-2 0-128-15,2-2 0 0,0-2 0 0,-1 0 128 0,2 0-128 0,1-1 0 0,-3-2 0 16,2-2 0-16,0 0 0 0,-1-2 0 0,1-2 0 0,0-2 0 16,-1-2 0-16,4-9 0 0,-3 10 0 0,0-1 0 15,3-9-192 1,-3 10-128-16,3-10-32 0,-4 8 0 15,4-8-720-15,0 0-144 0,0 0-16 0,0 0-12576 0</inkml:trace>
  <inkml:trace contextRef="#ctx0" brushRef="#br0" timeOffset="19589.22">5576 5224 26719 0,'-5'-9'576'0,"5"9"128"0,0 0 32 0,0 0 32 0,4-10-624 0,0 3-144 15,1 0 0-15,-5 7 0 0,8-7 432 0,1 2 48 16,2 0 16-16,0 1 0 0,0 0-64 0,2 1-16 16,1-1 0-16,2 1 0 0,0-1 64 0,2 1 16 15,-2 0 0-15,1 0 0 0,-1-1-112 0,2 3-32 16,1-1 0-16,-1 0 0 0,0 1-208 0,0 0-144 15,-2 1 192-15,1 0-192 16,-2 0 0-16,-1 1 0 0,1 0 0 0,-3 1 0 16,-1 0 0-16,0 1-256 0,-1 2 32 0,1-1 0 15,-1 1-736-15,-2 0-128 0,-1 1-48 0,-2 1-12224 0</inkml:trace>
  <inkml:trace contextRef="#ctx0" brushRef="#br0" timeOffset="19858.84">5470 5702 23039 0,'0'0'1024'16,"0"0"192"-16,0 0-960 0,0 0-256 0,0 0 0 0,0 0 0 0,9-2 1344 15,2 1 240-15,1 1 32 0,1-1 16 0,3-1-1024 0,0 0-208 31,1-2-32-31,0 1-16 0,1 1-96 0,-1 1 0 16,2-1-16-16,0-1 0 0,1 0-240 0,-3 1 176 16,0 0-176-16,-2-1 160 0,2 2-160 0,-2 0 0 15,-1 0 0-15,-1 0 0 16,1 1-736-16,-1 0-32 0,0 1 0 0,1-1 0 16,0-1-1744-16,-1 0-368 0</inkml:trace>
  <inkml:trace contextRef="#ctx0" brushRef="#br0" timeOffset="20110.13">6255 5517 16575 0,'0'0'1472'0,"0"0"-1168"0,0 0-304 0,0 0 0 15,0 0 2880-15,0 0 512 0,0 0 96 0,0 0 32 16,0 0-2624-16,0 0-512 0,0 0-96 0,0 0-32 15,0 0-256-15,-4 11 0 0,0-2 128 0,0 1-128 16,1-1 0-16,0 2 0 0,-1 0 0 0,2 2 0 0,0 1 128 0,-1 0-128 16,-1 0 0-16,2 2 0 0,0 0 0 0,1 1 0 15,-1-2 0-15,1-1 0 16,-2-2-496-16,2 0-96 0,1 1-32 0,1-4 0 16,1 0-528-16,-2-9-128 0,4 7 0 0,-4-7-9920 0</inkml:trace>
  <inkml:trace contextRef="#ctx0" brushRef="#br0" timeOffset="20535.59">6698 5112 20271 0,'0'0'1792'0,"0"0"-1424"0,0 0-368 0,3-6 0 0,-3 6 2432 0,7-5 432 15,-7 5 80-15,7-5 0 16,0 2-1840-16,-7 3-368 0,9-2-80 0,-9 2-16 0,8-1-160 0,-8 1-32 16,10 1-16-16,-10-1 0 0,9 4-32 0,-1 2 0 15,0-1 0-15,-2 3 0 0,0 0-272 0,-1 2-128 16,0-1 128-16,0 2-128 0,-2 2 256 0,3 1-16 15,-2 5-16-15,2-1 0 16,-2 2-32-16,1 3 0 0,-2 2 0 0,-1 3 0 0,-1 3-192 0,-1 3 0 16,-1 3 0-16,-1 3 0 0,-3 1 128 0,0-2-128 15,-3 0 0-15,-1 0 0 0,1 3 0 0,-2-1 0 16,-1-3 0-16,0 0 0 0,-5-5 0 0,2 0-128 16,-1 0-16-16,-2-1 0 15,0-5-496-15,-2-1-80 0,-4-2-32 0,-3-1 0 16,-1-1-320-16,-4-3-64 0,0-1-16 0,1-3 0 15,-2-1-416-15,1-3-96 0,-3 1 0 0</inkml:trace>
  <inkml:trace contextRef="#ctx0" brushRef="#br0" timeOffset="21007.87">5438 4987 22111 0,'0'0'1968'0,"-1"-6"-1584"15,1 6-384-15,-1-7 0 16,1 7 1184-16,0 0 160 0,0 0 16 0,0 0 16 0,0 0-944 0,0 0-192 0,-3-5-48 16,3 5 0-16,0 0-192 0,0 0 144 0,-10-2-144 0,1 3 128 15,1 2 0-15,1 2-128 0,-2 2 192 0,-1 3-64 16,0 2 64-16,0 1 0 0,0 3 0 0,0 1 0 16,-1 2-192-16,0 1 0 0,-1 2 144 0,0 3-144 15,-1 4 0-15,-1 4 0 0,-2 4 0 0,0 3 0 16,-1-1 0-16,2 4-128 0,0-2 128 0,3 2 0 15,2-1 0-15,3-1 0 0,2 0 0 0,4 0 0 16,2-1 0-16,4-1 0 0,1-5 0 0,5-1-128 16,0-2 128-16,3-4 0 0,1-2 0 0,0 0 128 15,2-2-128-15,-1-3 144 0,2-5-144 0,0-1 160 16,-1-1-160-16,3-2 0 0,2-2 0 0,0-2 128 16,0-3-544-16,1-1-112 0,2-3-32 15,3-3-7840-15,0 0-1584 0</inkml:trace>
  <inkml:trace contextRef="#ctx0" brushRef="#br0" timeOffset="21583.78">5757 5698 3679 0,'0'0'160'0,"0"0"32"0,0 0-192 0,0 0 0 15,0 0 0-15,0 0 0 16,0 0 3088-16,0 0 576 0,0 0 112 0,0 0 32 0,0 0-2688 0,10 1-544 16,-10-1-96-16,11 0-32 0,-2-1 96 0,1 1 16 15,-1-1 0-15,0 1 0 0,1-1 16 0,0-1 16 16,0-2 0-16,1 1 0 0,0 2-160 0,0-1-48 16,1-2 0-16,0 2 0 0,2 0-192 0,-1 0-32 0,-2 0-16 0,2-2 0 31,-1 2 32-31,1-1 0 0,-1 0 0 0,0-1 0 0,-1 1-48 0,0 0 0 0,-1 0 0 0,1 2 0 15,-1 0-128-15,-1 0 0 0,-9 1 0 0,10-3 0 16,-2 1 0-16,-8 2 0 0,8-3 0 0,-8 3 0 16,9-3-256-16,-9 3 32 0,9-3 0 0,-9 3-7360 31,0 0-1472-31</inkml:trace>
  <inkml:trace contextRef="#ctx0" brushRef="#br0" timeOffset="21999.3">5973 5154 9215 0,'0'0'400'0,"0"0"96"0,0 0-496 16,0 0 0-16,0 0 0 0,0 0 0 15,-8-4 576-15,3 2 0 0,5 2 16 0,0 0 0 16,-8-1 160-16,8 1 16 0,-8-4 16 0,8 4 0 0,0 0 400 0,0 0 80 31,-6 0 16-31,6 0 0 0,0 0-192 0,0 0-48 0,0 0 0 0,0 0 0 16,0 0-464-16,0 0-80 0,0 0-32 0,0 0 0 15,0 0-128-15,0 0-16 0,0 0-16 0,0 0 0 16,0 0-160-16,9-2-16 0,0 1-128 0,1 0 192 16,1 0-192-16,0 1 0 0,0 1 0 0,2 0 0 15,3-1-1792-15,2 0-240 0</inkml:trace>
  <inkml:trace contextRef="#ctx0" brushRef="#br0" timeOffset="22581.62">7280 5850 25567 0,'0'0'1136'0,"-8"0"224"0,1-2-1088 0,7 2-272 16,-10 0 0-16,10 0 0 15,-8 0 336-15,0 1 16 0,0 1 0 0,2 0 0 0,-2 0-352 0,1 3 0 16,1-1 0-16,0 2 0 0,0-1 0 0,-1 3 144 16,1 1-144-16,1-1 0 0,1 2 320 0,0 0-32 15,1 0-16-15,2 1 0 0,1 0-32 0,0 0-16 16,1 0 0-16,1-1 0 0,-2-10-224 0,6 11 128 0,-1-2-128 15,2-3 0-15,-7-6 208 0,11 7-48 16,-1-3-16-16,1 1 0 0,0-2 176 0,0-2 16 0,1-2 16 16,0 0 0-16,-1-1 80 0,0 0 16 0,0-2 0 0,0 0 0 15,0-2 64-15,0 1 32 0,-5-3 0 0,2 1 0 16,-1-3 80-16,-3-2 16 0,1 1 0 0,-1-2 0 16,-1 1-48-16,-2-1 0 0,-1-2 0 0,-1 0 0 15,0 1-96-15,-2 1-32 0,1 1 0 0,-2 1 0 16,0 1-464-16,0 1 128 0,-3 0-128 0,-1 2 0 15,-1 0 0-15,1 2-240 0,-2-2 48 0,0 3 16 16,0 2-400 0,0 0-64-16,-1 1-32 0,1 1 0 0,1 3-1360 0,1 1-272 15,1 0-48-15,-1 1-7312 0,3-1-1472 0</inkml:trace>
  <inkml:trace contextRef="#ctx0" brushRef="#br0" timeOffset="23103.89">7943 5183 11055 0,'0'0'976'0,"0"0"-784"16,0-9-192-16,1 2 0 0,-1 7 2176 0,0-8 384 0,-1 1 64 0,1 7 32 15,1-7-1008-15,-1 7-208 0,0 0-32 0,2-8-16 16,-2 8-144-16,0 0-32 0,2-8 0 0,-2 8 0 16,0 0-224-16,0 0-48 0,0 0-16 0,0 0 0 15,0 0-432-15,0 0-96 0,0 0-16 0,0 0 0 0,0 0-208 0,0 0-48 16,8 6-128-16,-8-6 192 0,2 10 64 16,0 0 16-16,1 1 0 15,-3 2 0-15,-1 2-144 0,-1 2-128 0,1 1 144 0,0 2-144 16,0 0 0-16,0 1 128 0,1 0-128 0,-3-1 0 15,-1-1 0-15,2 0 0 0,0-1 0 0,0-1 0 16,0 1 0-16,-1 0 0 0,1-2 0 0,0-1 0 0,0 0 0 0,-1-2-256 16,0-2 48-16,2-2 16 15,-1 1-384-15,2-10-80 0,-1 10-16 0,1-10 0 16,0 0-736-16,0 0-128 0,0 0-48 0,0 0-7344 16,0 0-1472-16</inkml:trace>
  <inkml:trace contextRef="#ctx0" brushRef="#br0" timeOffset="23384.89">7839 5392 13823 0,'0'0'1216'0,"-5"-3"-960"15,-2-1-256-15,1 0 0 0,6 4 2160 0,-6-2 384 16,6 2 80-16,0 0 0 0,0 0-1568 0,0 0-320 0,0 0-64 16,0 0-16-16,0 0-272 0,0 0-48 15,0 0-16-15,9-5 0 0,1 0 160 0,2 2 32 0,1 1 0 0,3 1 0 0,0-2 192 0,3 2 64 16,2 0 0-16,1 0 0 15,0 0-192-15,-1-2-16 0,0-1-16 0,-1 1 0 16,0 0-128-16,0 1-32 0,0 0 0 0,0 0 0 16,-1-1-160-16,0 2-32 0,-1 0-16 0,-2 1 0 0,0-1-176 0,-2 0 0 15,-4-1 0-15,1 2 128 0,-1-1-128 0,-1 1 0 16,-9 0 0-16,9 0 0 0,-9 0 0 0,9 0-192 16,-9 0 0-16,0 0 16 15,0 0-800-15,0 0-176 0,0 0-16 16,0 0-8480-16,0 0-1680 0</inkml:trace>
  <inkml:trace contextRef="#ctx0" brushRef="#br0" timeOffset="24271.18">10171 5033 12895 0,'0'0'1152'0,"0"0"-928"16,0-7-224-16,3-1 0 0,-2 2 640 0,-1 6 96 16,3-9 16-16,-3 9 0 0,4-10-368 0,0 2-64 15,-2 1 0-15,-2 7-16 0,5-10 112 0,-1 1 32 16,-2 1 0-16,1 0 0 0,-3 8 256 0,4-9 64 15,-1 0 16-15,0 1 0 0,-3 8 240 0,5-9 64 0,-2 2 0 0,-3 7 0 16,5-9-384-16,1 1-80 0,-6 8-16 0,4-8 0 16,-4 8-96-16,0 0-32 0,6-7 0 0,-6 7 0 15,0 0 80-15,0 0 16 0,0 0 0 0,0 0 0 16,0 0-80-16,0 0-16 0,0 0 0 0,0 0 0 16,0 0-208-16,0 0-32 0,2 12-16 0,-2-1 0 15,-1 0-224-15,0 2 144 0,-1 2-144 0,-2 3 128 16,1 1-128-16,0 2 128 0,-2 1-128 0,2 2 128 15,0-1-128-15,-1 1 0 0,0 0 0 0,2 0 128 16,0 1-128-16,0-2 0 0,0 0 0 0,1-2 128 16,0-1-128-16,0-3 0 0,-1 1 0 0,1-2 0 0,0-1 0 0,-1-3 128 15,0-1-128-15,2 0 0 0,-1-4 0 0,1-7 0 16,-1 8 0-16,1-8 0 0,0 0-144 0,0 0-112 16,-1 8-32-16,1-8 0 15,0 0-608-15,0 0-112 0,0 0-16 0,0 0-16 16,0 0-1712-16,0 0-352 0</inkml:trace>
  <inkml:trace contextRef="#ctx0" brushRef="#br0" timeOffset="24570.95">10016 4929 24879 0,'-2'-6'2208'0,"2"6"-1760"15,-2-9-448-15,1 1 0 0,1 8 800 0,0-8 80 0,1 1 16 0,-1 7 0 16,0 0-688-16,4-7-208 0,-4 7 128 0,6-5-128 16,-6 5 272-16,6-6 0 0,-6 6 0 0,8-4 0 15,-8 4 176-15,10-3 48 0,-10 3 0 0,11-1 0 16,0 0-48-16,-1 0 0 0,0 1 0 0,2 0 0 16,1 0-256-16,1 1-64 0,2 0-128 0,-2-1 192 0,3 0-192 0,-3 0 0 15,2 0 0-15,0 0 0 16,0 0 0-16,0 1 0 0,-4-2 0 0,0 1 0 15,0 0-320-15,0 0 0 0,0 0 0 0,0 0 0 16,-1 1-320-16,1 2-64 0,-1-1 0 0,0 2-16 16,0 2-1744-16,-1-1-352 0,0 3-64 0,-3 2 0 0</inkml:trace>
  <inkml:trace contextRef="#ctx0" brushRef="#br0" timeOffset="24835.91">9917 5284 26719 0,'0'0'1184'0,"0"0"240"0,0 0-1136 0,0 0-288 0,0 0 0 0,0 0 0 15,0 0 1184-15,0 0 176 16,10-2 48-16,0 2 0 0,0 0-976 0,2 0-192 0,2 0-48 0,3 1 0 16,2-1 400-16,0 3 80 0,1-1 16 0,2 0 0 15,1 0-336-15,2 0-64 0,0-1-16 0,-2 1 0 16,0-2-272-16,0 0 0 0,-1 0 128 0,-1 1-128 15,-3 0 0-15,-1 0-224 16,1 0 32-16,-4 1 16 0,3-2-608 0,-4 2-128 0,1 1-32 0,0-1 0 16,0 1-1936-16,-2-1-384 0,4 0-64 0,-1 2-32 0</inkml:trace>
  <inkml:trace contextRef="#ctx0" brushRef="#br0" timeOffset="25215.33">10489 5334 21183 0,'0'0'944'0,"0"0"192"0,0 0-912 0,0 0-224 16,3-8 0-16,-3 8 0 0,4-6 2064 0,-4 6 368 0,8-6 80 0,-1 2 16 31,1-1-1824-31,0 2-352 0,-8 3-80 0,11-3-16 0,0-1 208 0,-1 2 48 0,0 1 0 0,-1 0 0 16,0 0-144-16,0 2-32 0,-9-1 0 0,11 4 0 15,-2 1-336-15,-1-1 0 0,-8-4 0 0,6 9 0 16,2 0-224-16,-6 1-112 0,-1-1-32 0,-1-1 0 31,0 2-272-31,-1-1-64 0,-1 1-16 0,-3 0 0 16,1-1 112-16,0 1 32 0,0-2 0 0,0 0 0 0,-2 0 304 0,2-1 64 15,-1 0 16-15,5-7 0 0,-6 8 192 0,2-2 0 0,4-6 0 0,-6 7 0 16,6-7 240-16,-5 5 32 16,5-5 16-16,0 0 0 0,0 0 80 0,0 0 16 0,0 0 0 0,0 0 0 0,0 0 64 0,0 0 32 15,0 0 0-15,0 0 0 0,10 4 32 0,1-1 16 16,-3-1 0-16,4 0 0 15,2 0-176-15,0-1-32 0,1-1-16 0,1 0 0 0,-1 1-304 0,1-1 128 16,-1 0-128-16,-1 0 0 0,1 1 0 0,-1-1-176 16,1 0 0-16,1-1 0 15,0 0-736-15,1 0-160 0,-1-3-16 0,1 0-13072 0</inkml:trace>
  <inkml:trace contextRef="#ctx0" brushRef="#br0" timeOffset="25562.26">11158 4780 30399 0,'-2'-10'2704'0,"2"10"-2160"0,4-7-544 0,-4 7 0 15,7-7 656-15,1 3 32 0,-1 1 0 0,1 1 0 16,-8 2-544-16,11-2-144 0,-1 2 0 0,0 0 0 15,-10 0 240-15,11 3-32 0,-1 0 0 0,0 2 0 16,0 3 80-16,-4 1 16 0,2 1 0 0,0 1 0 0,-1 0-112 16,1 3 0-1,-1 2-16-15,-1 2 0 0,0 3-176 0,-1 1 0 0,1 1 0 0,-1 5 128 0,-1 1-128 0,-2 4 0 16,-1 4 0-16,-1 0 0 0,-2 1 0 16,-3 2 0-16,0 3 0 0,-3 1 0 0,-1 0 0 0,-1-2-256 15,0-5 64-15,1-1 16 0,-2-5-144 0,1-1-48 16,-1-3 0-16,-1-4 0 15,-3-2-304-15,-2-2-64 0,-5 1-16 0,-7 0 0 16,-6 0-2336 0,-4-2-480-16,-17 4-80 0,8-4-32 0</inkml:trace>
  <inkml:trace contextRef="#ctx0" brushRef="#br0" timeOffset="26006.09">9983 4646 10127 0,'0'0'896'0,"-1"-5"-704"0,0-2-192 0,1 7 0 0,0 0 4528 0,2-6 864 16,-2 6 176-16,0 0 48 0,0 0-4448 0,0 0-880 16,0 0-288-16,0 0 160 0,0 0-160 0,0 0 0 15,0 0 0-15,-7 4 0 0,-2 3 0 0,0 0 128 16,-1 2-128-16,-1 2 128 0,-1 0 112 0,0 4 16 16,0 0 0-16,1 4 0 0,-2 4-80 0,1 3-16 15,-1 3 0-15,-1 2 0 0,-1 2-160 0,-3 3 0 16,-1 1 144-16,1 4-144 0,-1 3 0 0,0 0 0 15,1 0 0-15,1 1 0 0,4 2 0 0,3 0 0 0,3-5 0 16,3 0 0-16,1-3 0 0,4-2 0 16,2-1 0-16,3-3 0 0,2-3 0 0,3-1 0 0,4-2 0 15,1-1 0-15,2-3 0 0,3-2 0 0,2-1 0 0,2-3 0 16,3-4-320-16,0-2-48 16,4-2 0-16,4-1 0 15,4-5-1808-15,5-1-352 0,24-3-80 0,-1-2-16 0</inkml:trace>
  <inkml:trace contextRef="#ctx0" brushRef="#br0" timeOffset="26382.24">11808 5537 22111 0,'0'0'1968'0,"0"0"-1584"0,0 0-384 0,0 0 0 0,-2 11 1040 0,0-1 128 16,0 1 32-16,-2 0 0 0,2-1-880 0,-1 1-192 16,-3 0-128-16,3 0 192 0,0 0 64 0,1 1 0 15,-1 0 16-15,2 1 0 0,0-1 144 0,1-2 32 16,0-2 0-16,2 0 0 0,1 0 64 0,-3-8 0 0,5 7 16 16,2 0 0-16,2-3-160 0,2 0-48 15,-2-3 0-15,2 0 0 0,0-2 0 0,0-1-16 0,0-2 0 0,0 1 0 16,0-1 144-16,-1-3 48 0,0-3 0 0,0 0 0 15,1-1 128-15,-2-1 16 0,-2-3 16 0,-1 0 0 16,0 0-32-16,-2 0-16 0,-1-1 0 0,1 2 0 16,-2 2-272-16,0 0-48 15,-2 1-16-15,-2 2 0 0,0 1-272 0,-2 2 0 0,0-1 128 0,-5 3-128 16,0-2 0-16,1 4 0 0,-2 1 0 0,-1 2 0 16,-1 2-576-16,-2 2-192 15,-1 0-16-15,0 2-16 0,-1 0-2000 0,2 0-400 16,0-1-64-16,3-1-10368 0</inkml:trace>
  <inkml:trace contextRef="#ctx0" brushRef="#br0" timeOffset="26727.66">12880 4916 8287 0,'0'0'736'0,"-1"-7"-592"0,-2-1-144 0,3 8 0 15,-2-8 4896-15,2 8 944 0,0 0 192 0,-3-7 48 16,-1 3-4704-16,4 4-928 0,-7-3-192 0,7 3-48 16,0 0-16-16,-9 1-16 0,0 1 0 0,2 2 0 15,-1 3 64-15,1 1 16 0,1 0 0 0,-1 2 0 16,1 1-112-16,-1 2-16 0,1 3 0 0,-1 3 0 15,0 1-128-15,1 4 0 16,-2-2 0-16,1 2 128 0,0 0-128 0,0 1 0 0,0 1 0 16,1-1 0-16,1-1 0 0,0 0 0 0,0-2 0 0,2 0 0 15,1-3 384-15,0 0 128 0,1-1 48 0,1 0 0 16,-1-3-3232 0,1-1-640-16,0-3-128 0</inkml:trace>
  <inkml:trace contextRef="#ctx0" brushRef="#br0" timeOffset="26963.08">12599 5169 27647 0,'0'0'2448'0,"0"0"-1952"16,0 0-496-16,0 0 0 0,0 0 592 0,0 0 32 0,1-7 0 0,-1 7 0 15,0 0-624-15,9-3 0 16,0 1 0-16,-1 0 0 0,2 1 0 0,2-1 0 0,2 1 0 0,1 1 0 31,2 0 0-31,-1 0 0 0,3 0 192 0,2 0-64 0,1 0-128 0,1 1 0 0,3-2 0 0,3 1 0 31,1 0-496-31,1 0-112 0,-1-1-32 0,0 0 0 16,-1 0-2128-16,-3 0-432 0</inkml:trace>
  <inkml:trace contextRef="#ctx0" brushRef="#br0" timeOffset="27260.92">13815 4914 18431 0,'0'0'1632'0,"0"0"-1312"0,4-8-320 0,1 1 0 0,-1 1 2752 0,-4 6 464 16,5-6 112-16,-5 6 0 15,0 0-2064-15,0 0-432 0,7-7-64 0,-7 7-32 0,0 0-224 0,0 0-64 16,0 0 0-16,0 0 0 0,0 0 0 0,0 0-16 15,0 0 0-15,0 0 0 0,0 0-240 0,6 8-32 16,-3 2-16-16,-1 1 0 0,-3 1-144 0,0 2 0 16,-1-1 0-16,-2 3-176 0,1 2 176 0,-1 2 0 15,-1 1 0-15,1 1 0 0,1 1 0 0,-2 0 0 16,1-2-144-16,-1 1 144 0,2 0-144 0,1 0 144 16,0 0-192-16,-1-1 192 15,1 0-448-15,2-3 0 0,-1-1 16 0,0-2 0 16,0-2-448-16,1-1-80 0,0-1-32 0,0 0-8640 0,0-3-1728 0</inkml:trace>
  <inkml:trace contextRef="#ctx0" brushRef="#br0" timeOffset="27575.12">13631 4961 35647 0,'0'0'1584'0,"-1"-8"320"0,1 8-1520 0,3-7-384 0,-3 7 0 0,6-9 0 16,-1 1-368-16,2 3-144 0,-1-1-16 0,3 2-16 0,1 0 672 0,2 1 144 15,0 0 32-15,3 1 0 0,1-2 80 0,3 3 32 16,2-2 0-16,1 0 0 0,1-1-32 0,1 2-16 16,2 0 0-16,-1 0 0 0,-3 0-224 0,-1-1-144 15,-3 2 192-15,1 0-192 0,-3 0 0 16,1 1 0-16,-2 2 0 0,-1 2-144 15,-1-1-384-15,-1 1-80 0,-1 2-16 0,0-1 0 16,0 1-640-16,-1 0-128 0,-3 2-16 0,0 2-8240 0,-3-2-1632 16</inkml:trace>
  <inkml:trace contextRef="#ctx0" brushRef="#br0" timeOffset="27859.07">13654 5316 21183 0,'0'0'1888'0,"0"0"-1504"0,0 0-384 0,0 0 0 16,0 0 896-16,0 0 96 0,0 0 32 0,10 6 0 16,-10-6-448-16,10 3-96 0,-1-1-16 0,0 2 0 0,-1-1 240 0,1 0 32 15,0 1 16-15,1-1 0 0,0-1-48 0,1 0-16 16,1 0 0-16,0 1 0 0,-1-1-384 0,2 0-80 15,0-1-16-15,1 0 0 0,0 0-208 0,0 0-288 32,-1-1 64-32,1 0 16 15,-1 0-2384-15,-1-1-480 0,3-1-80 0,-3 1-7776 0</inkml:trace>
  <inkml:trace contextRef="#ctx0" brushRef="#br0" timeOffset="28283.87">14192 5294 30351 0,'0'0'1344'0,"0"0"272"0,8-5-1296 0,1 0-320 0,0 3 0 0,1 1 0 16,0 0 480-16,1 0 32 0,0 0 0 0,-1 1 0 15,0 1-368-15,-10-1-144 0,9 2 128 0,-9-2-128 16,0 0 128-16,6 5-128 0,-6-5 128 0,4 7-128 15,-4-7 0-15,1 10 0 0,-3 0 0 0,-1 0 0 0,0-1-384 16,0 0 32-16,-3-1 16 0,0 1 0 0,-2 1-48 0,1-1-16 16,2 0 0-16,-1-2 0 0,2 1 256 0,4-8 144 15,-4 9-160-15,0 0 160 16,4-9 0-16,0 0 0 0,-1 11 0 0,1-11 0 0,0 10 0 0,0-10 128 16,0 0-128-16,5 8 160 0,-5-8 80 0,3 10 16 15,-3-10 0-15,5 9 0 0,-5-9-64 0,9 9 0 16,-1-3 0-16,0 1 0 0,-8-7 0 0,8 8 0 15,0-3 0-15,-8-5 0 0,8 8-192 0,-2-1 144 16,-6-7-144-16,7 8 128 0,-3 1 64 0,-4-9 0 16,0 0 0-16,4 10 0 0,-4-10-64 0,0 0 0 15,-2 10 0-15,2-10 0 0,-4 9 128 0,4-9 32 0,-9 7 0 16,0-2 0-16,-1-1 48 0,0 0 16 0,0-2 0 0,-1-1 0 16,-1 0-192-16,0-1-32 0,-2 0-128 0,2 0 192 15,0 0-192-15,0-1 0 0,0 0 0 0,0 0-160 31,0-2-544-31,0 1-96 0,0 0-32 0,0 0-9344 0,-1-1-1888 0</inkml:trace>
  <inkml:trace contextRef="#ctx0" brushRef="#br0" timeOffset="28708.32">14693 4819 11967 0,'0'0'1072'0,"0"0"-864"15,5-8-208-15,2 3 0 0,-2-1 4336 0,-5 6 816 16,9-3 160-16,-9 3 48 0,9-1-3984 0,-9 1-800 15,10 0-144-15,-10 0-48 0,11 3 0 0,-11-3 0 16,0 0 0-16,10 7 0 0,-1 0 112 0,-3-1 16 0,-1 2 0 0,0 2 0 16,-1 1-256-16,2 1-32 0,-1 1-16 0,1 2 0 15,-1 2-32-15,1 2-16 0,-2 0 0 0,1 5 0 16,-2 2-160-16,0 3 0 0,2 0 0 0,-4 1 0 16,-1 2 0-16,-1 2 0 0,-2 3 0 15,0 4 0-15,-4 2 0 0,1-2 0 0,-2-3 0 0,-3 3 0 16,-4 0 0-16,-2-1 0 0,0-2 0 0,-2-2 0 15,0-3-192-15,1-3-32 0,-1-2 0 0,1-1 0 32,2-2-208-32,-1-3-32 0,0 0-16 0,-1-4 0 15,-1-4-592-15,0-1-112 0,-1-3-32 0,0-2-8304 0,-1-2-1664 0</inkml:trace>
  <inkml:trace contextRef="#ctx0" brushRef="#br0" timeOffset="29160.48">13749 4784 11967 0,'1'-13'528'0,"2"5"112"0,0-1-512 0,1 2-128 16,-1-2 0-16,-1 0 0 0,-1 1 1952 0,-1 1 352 0,0 0 80 0,-1 0 16 16,0 1-960-16,1 6-192 0,-3-6-32 0,0 2-16 15,-2-1-176-15,1 2-16 0,4 3-16 0,0 0 0 16,-7-2-224-16,7 2-64 0,-9-1 0 0,2 2 0 16,7-1-336-16,-9 3-80 0,1 2-16 0,0 0 0 15,1 2-80-15,-1 0-32 0,-1 2 0 0,-1 0 0 16,0 1 16-16,1 1 0 0,-1 1 0 0,0 5 0 15,0 0-16-15,0 1 0 0,0 0 0 0,-1 3 0 16,-1 2-160-16,0 4 0 0,0 0 0 0,0 3 0 16,1 2 0-16,1 2 0 0,0 3 0 0,1 2 0 15,1-1 0-15,2 3 0 0,1 2 0 0,2 1 0 16,2-3 0-16,4-2 0 0,1-1 0 0,1-1 0 16,1 1 0-16,2-3 192 0,2-2-192 0,3-1 192 15,2-2-64-15,1-1 0 0,1-3 0 0,1 0 0 0,2 0-128 0,2-4 192 16,0-2-192-16,5-2 192 15,2-4-752-15,2-1-144 0,3-1-16 0,5-3-9200 16,1-4-1824-16</inkml:trace>
  <inkml:trace contextRef="#ctx0" brushRef="#br0" timeOffset="29646.3">15448 5652 18655 0,'0'0'832'0,"0"0"160"0,-3 8-800 0,0 1-192 0,-2 4 0 0,2-2 0 16,0-2 256-16,-1 2 0 0,2 2 0 0,-1-2 0 16,1 0 240-16,1 0 48 0,-1 0 16 0,2 0 0 15,2-2 224-15,0 1 48 0,1 1 16 0,0-2 0 16,2-1 176-16,0 0 48 0,1-2 0 0,0 1 0 16,-6-7-384-16,9 3-80 0,0 0-16 0,0 0 0 15,-9-3-224-15,10-2-48 0,0 0-16 0,-10 2 0 0,8-3 272 0,0-1 48 16,-1-1 16-16,-1 1 0 0,1-4 96 0,-2-1 32 15,1 0 0-15,-1 0 0 0,0-2-80 0,-2 0-16 16,0 0 0-16,1-2 0 0,-4 0-64 0,1 1-16 16,-1 0 0-16,-1 0 0 0,1 1-336 0,-5 1-64 15,1 0 0-15,-1 2-16 0,0 2-176 0,-2-1-176 16,-3 3 48-16,-1 1 0 16,-1 0-272-16,-3 3-48 0,-3 3-16 0,1 0 0 15,-2 1-752-15,1 4-128 0,2 2-48 0,1-1-14928 16</inkml:trace>
  <inkml:trace contextRef="#ctx0" brushRef="#br0" timeOffset="71241.53">3669 7251 11967 0,'0'0'528'0,"0"0"112"0,1-7-512 0,1 0-128 15,-2 7 0-15,0 0 0 16,1-9 1648-16,0 3 288 0,-1 6 64 0,1-8 16 0,-1 8-800 0,0 0-144 15,2-9-48-15,-2 9 0 16,0 0 32-16,0-8 0 0,0 8 0 0,0 0 0 16,0 0-48-16,0 0-16 0,0 0 0 0,0 0 0 0,0 0-272 0,0 0-48 15,0 0-16-15,0 0 0 0,0 0-368 0,0 0-80 0,0 0-16 0,-3 9 0 16,1 2-192-16,-1 2 0 16,1 2 0-16,0 1-160 0,-1 3 160 0,-1 1 176 15,1-1-48-15,0 3 0 0,-1 0 128 0,2 0 32 0,0-1 0 0,0 2 0 16,0 2-96-16,1-2 0 0,-1-1-16 0,2-1 0 15,0 0-32-15,2-3 0 0,-2-1 0 0,1-2 0 16,-1-1 0-16,0 0 0 0,0-2 0 0,0 0 0 16,0-2-144-16,0-1 0 0,-1-1 144 0,-1 1-144 15,2-9 0-15,-2 10 0 16,0 0 0-16,2-10 0 0,-3 7-384 16,3-7-80-16,-6 7-32 0,6-7 0 0,0 0-560 0,0 0-112 15,-6 5-32-15,6-5-8336 0,-7 2-1664 0</inkml:trace>
  <inkml:trace contextRef="#ctx0" brushRef="#br0" timeOffset="71542.28">3478 7380 20159 0,'0'0'896'16,"1"-10"176"-16,-1 0-864 0,1 0-208 0,1 1 0 0,1 0 0 0,-2-1 848 0,1 0 128 0,0 0 32 0,1 0 0 15,1 0-272-15,-1 0-48 16,0-1-16-16,2 0 0 0,-1 0-96 0,3 1-32 0,0 0 0 0,-1 2 0 16,2 0-160-16,0 1-48 0,2 1 0 0,1 0 0 31,-1 0-144-31,2-1-48 0,0 0 0 0,3 4 0 0,-1 0-144 0,1 1 0 0,1-1 0 0,-1 2 0 16,1-1 0-16,-1 2 0 0,-1 2 0 0,2 0-176 15,-1 0-96-15,-1 1-32 0,0 1 0 0,-1 2 0 16,-1-2-528-1,-1 3-128-15,-1-2 0 0,-1 4-16 0,-1 2-384 16,-2 2-80-16,-3 4-16 0</inkml:trace>
  <inkml:trace contextRef="#ctx0" brushRef="#br0" timeOffset="71794.39">3496 7678 5519 0,'-9'3'496'0,"1"1"-496"16,-1-2 0-16,2 0 0 0,-1 0 3488 0,1 0 608 15,1 1 112-15,6-3 16 0,0 0-2096 0,0 0-416 16,0 0-96-16,0 0-16 0,0 0-160 0,0 0-32 16,0 0-16-16,0 0 0 0,0 0-608 0,0 0-112 15,0 0-32-15,13-3 0 0,0 1-192 0,1 0-32 16,1 1-16-16,1-1 0 0,2-2-192 0,-1 1-32 16,1 0-16-16,1 0 0 0,-1 0-160 0,1 1 0 0,-2 0-160 0,-1 1 160 46,1 0-560-46,-2 1-16 0,-1 0 0 0,1 0 0 0,0-2-384 0,-1 2-96 0,-1 1-16 0,1 1-8208 0,-1 0-1664 0</inkml:trace>
  <inkml:trace contextRef="#ctx0" brushRef="#br0" timeOffset="72062.61">3994 7648 16575 0,'0'0'1472'0,"0"0"-1168"31,0 0-304-31,0 0 0 0,-1-6 2192 0,1 6 384 16,1-7 80-16,-1 7 16 0,0 0-1504 0,0 0-288 16,1-8-64-16,-1 8-16 0,0 0 16 0,0 0 0 15,0 0 0-15,0 0 0 0,0 0-80 0,0 0-16 16,0 0 0-16,0 0 0 0,0 0-400 0,0 0-64 16,0 0-32-16,2 10 0 0,0 0-224 0,1 2 0 15,-2 3 0-15,0 0 0 0,0-1 0 0,1 2-128 16,-1-1 128-16,0-1 0 0,0 1-304 0,0-2 48 0,1 0 16 15,0-1 0 1,0 0-304-16,0 0-64 0,-2-12-16 0,3 13 0 16,1-2-368-16,-1-3-80 0,-3-8-16 0,4 9-7744 0,-4-9-1536 0</inkml:trace>
  <inkml:trace contextRef="#ctx0" brushRef="#br0" timeOffset="72567.74">4561 7085 23903 0,'0'0'1056'0,"0"0"224"0,0 0-1024 0,0 0-256 0,0 0 0 16,0 0 0-16,0 0 720 0,0 0 112 15,0 0 0-15,0 0 16 0,0 0-240 0,0 0-48 0,0 0-16 0,0 0 0 16,0 0 0-16,0 0 0 0,0 0 0 0,0 0 0 15,0 0 64-15,8 7 16 0,0 0 0 0,-2 1 0 16,-1 1-272-16,0 0-48 0,1 0-16 0,-1 2 0 16,0-2-80-16,0 2-16 0,2 2 0 0,1 0 0 0,-1 2 64 0,1 4 0 15,-1 1 0-15,-1 1 0 16,1 2 0-16,-1 1 16 0,-1 1 0 0,-1 4 0 0,-2 2-272 16,-1 0 0-16,-1 1-128 0,-1 0 128 0,-2 0 0 0,-1-1 0 15,-1-4 0-15,-1 0 0 0,-3-1 0 16,-1 0 0-16,0-3 0 0,0 0 0 0,0 0-176 0,0-2-32 15,0-3-16-15,-1 0 0 16,-1 0-208-16,0 0-32 0,0-2-16 0,1-2 0 16,-1-2-560-16,0-1-112 0,0-1-32 0,-1 1-8192 15,-1-2-1632-15</inkml:trace>
  <inkml:trace contextRef="#ctx0" brushRef="#br0" timeOffset="73184.75">3370 7042 11967 0,'-4'-5'1072'0,"-1"-1"-864"16,-1-1-208-16,0 0 0 0,2 1 2368 16,-1 1 448-16,0-3 64 0,1 3 32 15,-2 0-1824-15,1 2-352 0,-3 0-80 0,2 1-16 16,1-2 48-16,5 4 0 0,-9-1 0 0,2 1 0 15,1 0-16-15,6 0 0 0,-8 0 0 0,8 0 0 0,-8 3-176 16,2 2-48-16,-1 0 0 0,2 2 0 0,0 0-320 0,0 1-128 16,-1 2 0-16,1 2 144 15,-2 2-144-15,1 2 0 0,-1 2 0 0,-1 1 0 0,1 2 0 0,-1 1 0 16,0 5 0-16,1-1 0 0,-2 3 0 0,1 3 128 0,0 2-128 0,1 0 128 16,0 0 704-16,2 2 144 0,0 1 32 15,1 0 0 1,0 1-1600-16,2 1-320 0,2-1-64 0,0-1-16 15,2-2 992-15,2-1 0 0,-1-1 0 0,3-3 0 0,1-4 320 0,0-1-32 0,2-1-16 0,1-4 0 16,-1-1 48-16,4-1 16 0,-1-2 0 0,1 1 0 16,0-5-80-16,0-2 0 0,2-3-16 0,0 0 0 0,1 0 16 0,2-3 16 15,-1-2 0-15,0 0 0 0,1 0-96 16,-1-1-32-16,-2-4 0 0,1 0 0 0,-2-1-144 0,0 2 192 16,-3-1-192-16,-1 1 192 15,-2-2-192-15,2 0 0 0,-3 1 144 0,-7 3-144 0,8-4 0 0,-8 4 128 16,7-5-128-16,-7 5 0 0,0 0 0 0,9-3-128 15,-9 3 0-15,0 0 0 16,0 0-1552 0,8 2-304-16,-8-2-64 0,5 5-12256 0</inkml:trace>
  <inkml:trace contextRef="#ctx0" brushRef="#br0" timeOffset="74211.05">5086 7630 15663 0,'0'0'1392'0,"0"0"-1120"0,0 0-272 0,0 0 0 15,3-10 1744-15,-3 10 304 0,6-7 48 0,-6 7 16 16,0 0-1296-16,0 0-256 0,0 0-48 0,0 0-16 16,0 0 160-16,0 0 48 0,0 0 0 0,0 0 0 15,0 0-144-15,0 0-32 0,0 0 0 0,0 0 0 0,0 0-208 16,0 0-32-16,-6 6-16 0,1 0 0 15,-1 1-272-15,2 2 0 0,0-1 128 0,-1 2-128 16,0 4 0-16,-1-2 0 0,1 0 0 0,-1 3 0 16,0 2 224-16,-1-2-64 0,0 0-16 0,2 1 0 15,-1-3-144-15,2 1 0 0,0 0 0 0,0-1 0 0,1 0 192 0,2 0-32 16,0-1-16-16,1-2 0 0,1-1 112 0,-1-9 32 16,3 10 0-16,2 0 0 0,0 0 112 0,3 0 32 15,-2-4 0-15,3 0 0 0,-9-6-112 0,12 5 0 0,-1 0-16 16,3-1 0-16,-1 0-16 15,2 0 0-15,3-3 0 0,-3 0 0 0,3 1-112 0,-1 0-32 0,1-1 0 0,0-2 0 16,-1-2-144-16,1 1 0 0,-3 2 0 0,-1-1 128 31,1 0-432-31,-4-2-80 0,1 1-32 0,0 0 0 16,-1-1-704-16,0-2-144 0,0 0-16 0,-1-2-13248 0</inkml:trace>
  <inkml:trace contextRef="#ctx0" brushRef="#br0" timeOffset="74499.3">5083 7686 13823 0,'0'0'608'0,"-2"-6"128"0,2 6-592 0,-1-7-144 0,1 0 0 0,0 7 0 16,3-8 2832-16,-3 8 544 0,6-7 96 0,1 2 32 15,1 1-2608-15,1 0-512 0,-1 2-96 0,3-1-32 0,0 0 128 0,1 0 0 16,2 1 16-16,-1 0 0 0,0 0-144 16,1 1-16-16,2 1-16 0,-2-1 0 15,-2 0-224-15,1 1 0 0,-1 0 0 0,-1 0-160 32,0 0-832-32,-1 2-160 0,-1 0-48 0,-9-2-10656 0</inkml:trace>
  <inkml:trace contextRef="#ctx0" brushRef="#br0" timeOffset="74686.07">5053 7822 27583 0,'0'0'1216'0,"0"0"256"0,-9-2-1168 0,9 2-304 0,0 0 0 0,0 0 0 16,0 0 816-16,0 0 96 0,0 0 32 0,0 0 0 0,0 0-592 0,0 0-112 31,0 0-32-31,9-2 0 0,1 0 240 0,2 0 32 0,2 0 16 0,3 0 0 16,1 0-16-16,0 0 0 0,2-1 0 0,1 1 0 15,-1 0-480-15,0 0-128 0,-2 0-16 0,1-1 0 32,1 1-880-32,-3-1-160 0,1 0-32 0,2-1-8336 0,-3 0-1664 0</inkml:trace>
  <inkml:trace contextRef="#ctx0" brushRef="#br0" timeOffset="75079.5">6070 7282 21183 0,'0'0'1888'0,"-6"-3"-1504"16,6 3-384-16,0 0 0 0,0 0 2640 0,0 0 464 15,0 0 96-15,0 0 0 0,4-7-2272 0,-4 7-464 16,10-5-80-16,0 1-32 0,1 1-128 0,1 0-32 15,2-1 0-15,-2 2 0 0,-1 0-64 0,0 0-128 0,0 0 176 0,0 2-176 16,0-1 0-16,0 1 0 0,-3 0 0 0,2 1-144 31,0 0-1744-31,0 1-352 0,-1-1-64 0,0 1-6592 0,-9-2-1344 0</inkml:trace>
  <inkml:trace contextRef="#ctx0" brushRef="#br0" timeOffset="75284.87">5993 7519 11967 0,'0'0'528'0,"-8"-3"112"0,-1 1-512 0,4 1-128 0,5 1 0 0,0 0 0 15,0 0 3984-15,0 0 768 0,0 0 160 0,0 0 16 16,0 0-3776-16,0 0-768 0,0 0-160 0,0 0-32 16,0 0 64-16,0 0 16 0,9 6 0 0,5-3 0 0,-1-1 48 0,2 0 16 15,3 0 0-15,3 0 0 16,1-4-208-16,1 1-128 0,1-2 128 0,1 2-128 15,-3-1-2096-15,1 0-480 0,2-3-112 0</inkml:trace>
  <inkml:trace contextRef="#ctx0" brushRef="#br0" timeOffset="75763.42">7705 6964 7359 0,'0'0'656'0,"-2"-6"-528"0,1-1-128 0,1 7 0 0,-1-7 4320 0,1 7 832 0,0 0 160 0,0 0 48 16,-1-6-3632 0,1 6-704-16,0 0-160 0,0 0-32 0,0 0 0 0,0 0 0 15,0 0 0-15,0 0 0 16,0 0-320-16,0 0-80 0,0 0-16 0,0 0 0 15,-1 11-160-15,0 1-16 0,-1 1-16 0,1 2 0 0,0 1-48 0,0 0-16 0,1 1 0 0,-3 2 0 16,1 1-160-16,-2 2 192 0,1 2-192 0,-1-2 192 16,-1-3-192-16,2 2 0 0,-1-1 0 0,1 0 0 15,-1-1 128-15,3-1-128 0,-2 0 0 0,0-2 128 0,1 0-128 0,0-2 0 16,0-1 0-16,1-1 0 0,-2-1-224 16,1 1-80-16,0 1-16 0,1-4 0 31,0 0-704-31,1-9-128 0,-1 9-48 0,1-9-8432 0,-1 9-1696 0</inkml:trace>
  <inkml:trace contextRef="#ctx0" brushRef="#br0" timeOffset="76094.48">7355 7473 15663 0,'0'0'1392'0,"0"0"-1120"16,-8 3-272-16,8-3 0 0,-7-3 1616 0,7 3 272 0,0 0 48 0,0 0 16 15,0 0-1120-15,0 0-240 16,0 0-32-16,0 0-16 16,0 0 352-16,0 0 64 0,0 0 0 0,6 7 16 15,1-3-208-15,4 0-32 0,4-2-16 0,2 0 0 16,4 1 0-16,3 1 0 0,5-2 0 0,1 0 0 16,-1-4-192-16,1 0-32 0,0 0-16 0,-1 0 0 15,2 2-160-15,1 0-48 0,0 0 0 0,0-1 0 16,-1 0-48-16,2 1-16 0,1 0 0 0,-1-1 0 0,0-1-16 15,-2 0-16-15,-4 0 0 0,-2-2 0 0,-2 1-176 0,-2 0 0 16,-2 0 0-16,-1 2 0 0,-1 1 0 0,-4 0 128 16,0 0-128-16,-2 1 0 0,-2 2-224 0,-9-3-128 15,9-1-32-15,-9 1 0 16,0 0-1888-16,0 0-384 0,0 0-80 0,0 0-16 0</inkml:trace>
  <inkml:trace contextRef="#ctx0" brushRef="#br0" timeOffset="76427.3">7474 7752 29663 0,'0'0'1312'0,"0"0"272"0,-6-7-1264 0,1 2-320 0,5 5 0 0,0 0 0 15,-2-7 1200-15,2 7 176 0,0 0 32 0,0 0 16 16,0 0-544-16,0 0-112 0,0 0-32 0,0 0 0 15,0 0-80-15,0 0-16 0,0 0 0 0,0 0 0 16,0 0-96-16,0 0-32 0,0 0 0 0,0 0 0 16,0 0-256-16,0 0-48 0,3 9-16 0,1 1 0 0,-3 0-192 15,-1 1 0-15,0 1 0 0,-1 3 0 0,-2 3 0 0,1 0 0 16,0 2 0-16,0 1-160 0,-1 1 160 0,-1 1 0 16,1 0 0-16,0 0 0 0,-2 1 0 0,2 0-160 15,-1 1 160-15,0-1 0 16,-2 0-480-1,2 1 16-15,0-1 0 0,-2 2 0 0,0-2-656 0,-1 0-128 0,4-2-32 0,-1-3 0 16,0-1-1744-16,2-3-368 0,1-1-64 0</inkml:trace>
  <inkml:trace contextRef="#ctx0" brushRef="#br0" timeOffset="76853.2">7605 7990 21183 0,'0'0'944'0,"-1"-11"192"0,1-1-912 0,2 0-224 0,3-1 0 0,0 1 0 16,2 1 2384-16,0 1 432 0,2 1 96 0,1 2 16 15,0-1-1744-15,0 1-352 0,1 1-64 0,0 0 0 16,0 4 64-16,0 0 0 16,0 0 16-16,0 0 0 0,-1 2-224 0,0 2-48 0,-10-2-16 0,11 3 0 0,-2 1-320 0,-2 1-64 15,-7-5-16-15,9 12 0 16,-5 1-160-16,1 1-144 0,-3 3 144 0,-1-1-208 0,-2 0-48 0,-1 0 0 15,-1 2 0-15,-2 2 0 16,-1 0-192-16,-2 1-32 0,-1 0-16 0,0 0 0 16,-1 0 32-16,0-3 0 0,2-3 0 0,0-2 0 0,0-1 320 0,2-2 144 15,0 0-128-15,1-2 128 0,5-8 0 0,-6 8 272 16,6-8-32-16,0 0-16 0,-5 6 144 0,5-6 16 16,0 0 16-16,0 0 0 0,0 0 0 0,0 0 0 0,0 0 0 0,0 0 0 15,0 0-112-15,0 0-32 0,0 0 0 0,0 0 0 16,0 0-64-16,0 0 0 0,0 0-16 15,8 0 0-15,2 0-48 0,0-1-128 0,1 0 192 0,1-1-64 16,4 1-128-16,0-2 0 0,4 1 0 0,0 0 0 16,4 0 0-16,4-1-192 0,1-2 64 0,2 1 128 31,-1-2-576-31,-1 2 0 0,1-1 0 0,0-1 0 16,1-3-2224-16,-2 1-432 0</inkml:trace>
  <inkml:trace contextRef="#ctx0" brushRef="#br0" timeOffset="78124.02">9461 6945 11055 0,'0'0'480'0,"0"-6"112"0,0-3-464 0,0 9-128 0,1-9 0 0,1 2 0 15,0 0 3248-15,-2 7 624 0,5-8 128 0,-2 2 32 16,-3 6-2672-16,3-8-528 0,-3 8-96 0,0 0-32 16,4-8 0-16,-4 8-16 0,0 0 0 0,0 0 0 15,0 0-64-15,0 0-16 0,0 0 0 0,0 0 0 0,0 0-320 0,0 0-64 16,0 0-16-16,0 0 0 0,0 0-208 0,-1 12 0 15,-2-1 0-15,-1 1 0 0,0 2 0 0,-1 1 0 16,0 2 0-16,-2 3 0 0,-1 4 0 0,3 1 0 16,-3 0 0-16,2 3 0 0,-2-2 0 0,1-2 0 15,2 0 0-15,-1 1 0 0,1-1 0 0,0-1 0 16,2-1 0-16,1-1 0 0,0-2 0 0,1-2 256 16,-1 0-32-16,2-1 0 0,0 0-16 0,0-1 0 15,2-2 0-15,0-1 0 0,0-1-80 0,1-1 0 16,2-1-128-16,-1-1 192 0,-4-8-16 0,7 7-16 15,-1-1 0-15,2-1 0 0,1 1 32 0,0-2 16 0,-1-3 0 16,3-1 0-16,0 1-48 0,0-2-16 0,0 0 0 16,1 0 0-16,2-1-144 0,-2-1 160 0,1-2-160 0,1 2 160 15,1-1-384-15,0-1-80 0,0 1-16 0,2-2 0 32,-1 1-448-32,2-2-112 0,-2-1-16 0,2 1-9312 0,-1-3-1872 0</inkml:trace>
  <inkml:trace contextRef="#ctx0" brushRef="#br0" timeOffset="78476.5">9434 7173 13071 0,'0'0'576'0,"0"0"128"0,0 0-576 0,0 0-128 0,0 0 0 0,0 0 0 15,0 0 0-15,0 0 0 0,0 0 0 0,0 0 0 0,0 0 416 0,0 0 160 16,10-1 16-16,-10 1 16 0,0 0 944 0,9-3 192 16,-9 3 48-16,9-2 0 0,-9 2-256 0,9-3-32 0,-9 3-16 0,7-2 0 15,-7 2-368-15,0 0-80 16,9-3-16-16,-1 0 0 0,-8 3-160 0,9-5-32 0,-3 1-16 15,-6 4 0-15,10-5-128 0,-1 3-32 16,-1-1 0-16,1 1 0 0,-1-2-208 0,1 2-64 16,0 0 0-16,-9 2 0 0,10-2-240 0,-1 1-144 0,-9 1 160 0,8-1-160 15,2-1 0-15,-1 2-336 0,0 2 48 0,-9-2 16 16,10 2-608 0,-1-1-112-16,-1 0-32 0,-8-1-9216 0,0 0-1840 0</inkml:trace>
  <inkml:trace contextRef="#ctx0" brushRef="#br0" timeOffset="79013">9824 6855 15663 0,'0'0'1392'0,"2"-9"-1120"0,0 0-272 0,3-1 0 0,0 0 2880 0,2 0 528 0,-1 1 112 0,3 0 0 16,1 2-2304-16,1-1-480 0,-1 0-96 0,1 4 0 15,-1-2-64 1,0 2-16-16,0-1 0 0,0 3 0 0,-10 2-16 16,8-2 0-16,-8 2 0 0,0 0 0 0,10-2-160 0,-10 2-16 0,0 0-16 0,10 2 0 15,-10-2-224-15,7 6-128 0,-7-6 128 0,4 11-128 16,-3 0 0-16,-1 1-192 15,-2 0 32-15,0 1 0 0,-3-1-96 0,2 0-32 0,0 0 0 0,0-1 0 16,-1 0 288-16,2-1 0 0,1-1 0 0,1-9 0 16,-1 10-912-16,1-1-80 0,0-9-16 0,0 8 0 15,0-8 816-15,0 0 192 0,2 10 0 0,-2-10 0 0,0 0 800 0,6 9 208 16,-6-9 32-16,5 9 16 0,-5-9-768 0,8 8-160 16,-8-8-128-16,9 6 192 0,-3 1-32 0,1-3 0 15,-7-4 0-15,0 0 0 0,7 7-160 0,0-2 0 16,-7-5 144-16,7 8-144 0,-3 0 0 0,-4-8 144 15,0 0-144-15,4 10 0 0,-1-2 192 0,-1 0-64 16,-2-8 0-16,0 9-128 0,-1 1 320 0,1-10-64 0,-5 9 0 16,1-3 0-16,4-6-80 0,-8 6-32 0,2-2 0 0,-3 2 0 15,0-1 16-15,0 0 0 0,-1 0 0 0,2-2 0 16,-1 0-160-16,1 0 0 0,-1-1 144 0,2 0-144 16,-1 0 0-16,8-2-320 0,-9 4 64 15,1-2 16 1,1 0-432-16,7-2-96 0,-9 1 0 0,9-1-9920 0,-8 0-1968 0</inkml:trace>
  <inkml:trace contextRef="#ctx0" brushRef="#br0" timeOffset="79405.34">10366 6742 27759 0,'0'0'1216'0,"0"0"272"0,0 0-1184 0,7-6-304 15,0 2 0-15,1 1 0 16,-8 3 512-16,9-2 32 16,-9 2 16-16,9-2 0 0,-9 2 16 0,9 2 16 15,-9-2 0-15,8 3 0 0,-8-3 64 0,9 6 16 16,-1 2 0-16,-2 0 0 0,1 2-112 0,0 2-32 0,-3 3 0 0,3 2 0 15,-1 0-128-15,1 2-16 0,-2 1-16 0,0 2 0 16,-1 0-368-16,2 4 128 0,-5 3-128 0,0 4 0 16,-1 3 0-16,-1 3 128 0,-3 1-128 15,-1 3 0-15,-2 0 0 0,1 1 0 0,-2 0 0 16,-1-1 0-16,-1-2 0 0,0-1-160 0,1 1 16 0,-1-3 0 16,-1-4-48-16,-1-4 0 0,-1 0 0 0,0-2 0 31,-1-1-208-31,-1-3-48 0,-2-1-16 0,-3-2 0 15,-2-1-576-15,-6 0-112 0,-8-2-32 0,-1-2-8448 0,-3-2-1696 0</inkml:trace>
  <inkml:trace contextRef="#ctx0" brushRef="#br0" timeOffset="79829.53">9144 6645 23903 0,'0'0'1056'0,"0"0"224"0,0 0-1024 0,0 0-256 15,0 0 0-15,0 0 0 0,0 0 304 0,0 0 16 0,0 0 0 0,0 0 0 16,0 0 0-16,0 0 0 0,0 0 0 0,-7 10 0 16,2 0 192-16,-2 2 64 0,0 2 0 0,-1 2 0 15,0 0-80-15,1 3-16 0,-2 2 0 0,0 3 0 16,0 4-224-16,0 1-64 0,-1 2 0 0,2 3 0 16,-1 4-192-16,0 2 0 0,0 2 0 0,0 3 0 15,2 2 0-15,0 3 0 0,2-1 144 0,1 1-144 16,2-1 272-16,2 0-16 0,3-1-16 0,1-2 0 15,1 0-32-15,4-4 0 0,3 0 0 0,1-3 0 16,1-4-80-16,2-2 0 0,3-1-128 0,2-4 192 16,1-3-336-16,2-4-80 0,3-3-16 0,7-1 0 15,6-3-1472-15,3-5-288 16,0-5-64-16</inkml:trace>
  <inkml:trace contextRef="#ctx0" brushRef="#br0" timeOffset="80300.99">11312 6849 11967 0,'-4'-6'1072'0,"-2"1"-864"0,2-1-208 0,-3 1 0 16,2-2 2640-16,-1 2 496 0,6 5 80 0,-6-6 32 15,-1 1-1984-15,7 5-400 0,-5-4-80 0,-3 1-16 16,0 0 96-16,8 3 16 0,-6-5 0 0,6 5 0 16,-8 0-160-16,8 0-16 0,-8 4-16 0,8-4 0 15,-7 4-176-15,0 1-16 0,0 1-16 0,2 1 0 16,-1-1-272-16,1 3-48 0,-3 1-16 0,0 2 0 15,1 0 64-15,-3 2 16 0,0 1 0 0,0 2 0 16,-1 5-16-16,0 4 0 0,-2 2 0 0,1 1 0 0,0 0-208 16,1 1 144-16,0 1-144 0,1 0 128 0,2 2-128 0,-1-2 160 15,2-1-160-15,2 0 160 0,2 0-160 0,2-2 128 16,1 1-128-16,2-2 128 0,0-1-128 0,3-2 160 16,0 0-160-16,2-1 160 0,0-1-160 0,3-1 0 15,2 1 144-15,-1-4-144 0,1-4 0 0,2-2-128 16,0 0 0-16,1-3 0 15,2-1-272-15,-1-3-48 0,2 1-16 0,0-3 0 16,-1-1-496-16,3-1-112 0,2-4-16 0,2-1-8608 0,1-2-1728 0</inkml:trace>
  <inkml:trace contextRef="#ctx0" brushRef="#br0" timeOffset="80775.49">11670 6958 28511 0,'-4'-17'1264'0,"3"7"256"0,0-1-1216 0,-1 1-304 0,2 1 0 0,2 1 0 16,0 0 368-16,2 1 16 0,-4 7 0 0,3-8 0 16,0 0 176-16,-3 8 32 0,7-7 16 0,0 2 0 15,-7 5 0-15,8-5 0 0,1 2 0 0,0 2 0 16,-9 1-160-16,12 0-48 0,0 1 0 0,-1 1 0 15,0 3-224-15,-1 0-48 0,-2 3-128 0,-2 0 192 16,1 0-192-16,-4 2 0 0,-1 0 0 0,0 2-160 0,-2 1-160 0,-3 4-16 16,0 1-16-16,-1 0 0 31,-3 2-96-31,-1 2-32 0,-2 2 0 0,1 2 0 16,-2-3-32-16,2-2 0 0,-1-2 0 0,1-2 0 0,0-4 512 0,2-1 0 0,-1 0 0 0,1 0 0 0,1-2 0 0,0-1 160 0,1 0 0 0,0-1 0 31,0-2 160-31,-1 1 16 0,2-2 16 0,4-5 0 0,0 0-64 0,-5 7-16 0,5-7 0 0,0 0 0 15,0 0 208-15,0 0 32 0,0 0 16 0,0 0 0 16,0 0 0-16,9 6 0 0,-9-6 0 0,11 5 0 16,0-3-208-16,0 0-64 0,0-2 0 0,1 1 0 15,2-1-64-15,1 0 0 0,1-1-16 0,2 0 0 16,0 0-176-16,-1 1 0 0,1-1 0 0,-1 1 0 16,1 0-192-16,1 0-80 0,-1 0-16 0,1 0 0 31,1-1-592-31,0 0-112 0,-2 0-32 0,0 1 0 0,0-1-2048 0,-2-1-400 15</inkml:trace>
  <inkml:trace contextRef="#ctx0" brushRef="#br0" timeOffset="81330.25">12179 6893 26543 0,'-1'-15'1168'0,"1"7"256"0,0-3-1136 0,1 1-288 0,0 0 0 0,1 1 0 31,-1 1 960-31,-1 8 128 0,3-9 16 0,-3 9 16 0,2-8-80 0,-2 8-16 16,0 0 0-16,0 0 0 15,3-7-336-15,-3 7-80 0,0 0-16 0,0 0 0 16,0 0-304-16,0 0-64 0,5 8-16 0,-3 2 0 16,0 1-208-16,-2 3 0 0,0 2 0 0,-1 2 0 0,0 0 0 15,0 1 0-15,-2 2 0 0,1 2 0 16,0 4 0-16,2 0-128 0,-3 1 128 0,3-3 0 0,-2-3 0 0,0-1 0 15,1-1 0-15,0-1 0 0,0-2 0 16,0-1 0-16,1-3 0 0,0-1 0 0,-1-1 0 0,1-1 128 16,2-3-128-16,-2-7 0 15,0 0 128-15,0 0-128 0,0 0 176 0,0 0-176 0,2 8 208 0,-2-8-64 16,0 0-16-16,0 0 0 0,0 0 80 0,0 0 16 16,0 0 0-16,8-5 0 0,-1-2-32 0,-1-1 0 15,2 2 0-15,2-3 0 0,-2 0 32 0,1-1 0 16,1-1 0-16,1 0 0 0,0 0-224 0,3-1 144 15,-3 0-144-15,0 2 128 0,0 2-128 0,-2 2 0 16,0-1 0-16,0 3 0 0,0 1 0 0,-9 3 0 16,9-4 0-16,-1 3 0 0,-8 1 0 0,10 1 0 0,-1 3 144 0,-1 0-144 15,-8-4 0-15,0 0 0 0,9 5 0 0,-4 4 0 16,0 1 0-16,-2 0 0 0,-3-10-160 0,3 10 160 16,-3-10-160-16,0 11 160 0,-3-2-128 0,1 0 128 15,-3-1-160-15,1 1 160 0,-2-1-192 0,1-2 192 16,-3 1-128-16,0 0 128 0,0-2 0 0,-1 1 0 15,0-1-176-15,-2 0 176 0,-1-1-160 0,0 0 160 16,0 1-288-16,-1-1 32 0,-2 1 16 0,2-2 0 31,0 0-304-31,1-1-64 0,-1 1-16 0,0-2 0 16,1-1-1504-16,2-1-304 0,2-1-64 0</inkml:trace>
  <inkml:trace contextRef="#ctx0" brushRef="#br0" timeOffset="81772.61">12627 6643 22111 0,'1'-11'976'0,"-1"11"208"0,0 0-944 0,0 0-240 0,9-4 0 0,-2-1 0 15,0 1 1008-15,-7 4 144 0,7-4 48 0,-7 4 0 16,0 0-688-16,8 0-144 0,-8 0-32 0,0 0 0 16,9 3 1280-16,-9-3 256 15,10 4 48-15,-10-4 16 0,8 8-1792 0,-1 2-352 0,0 0-80 0,0-1-16 16,0 0 560-16,-1 1 96 0,0 1 32 0,1 1 0 16,0 1-128-16,-1 1-32 0,1 0 0 0,-1 1 0 15,0 3 32-15,-1 1 0 0,1 0 0 0,-1 3 0 16,2 0 0-16,-1 3 16 0,-1-1 0 0,1 2 0 15,-1 3-96-15,-1 2-32 0,0 1 0 0,-1 1 0 16,-1 0-144-16,-2 0 0 0,0 0 144 0,-1 0-144 0,-2-2 0 0,-2 2 0 16,0-1 0-16,-2-1 128 0,1-1-128 0,-2-3 0 15,1 0 0-15,-1-2 0 0,-1-1-288 0,1-2-32 16,0-2 0-16,1-1 0 16,-1-3-64-16,1-3 0 0,1-2-16 0,0 0 0 15,1-1-256-15,0-2-48 0,1-2-16 0,4-6 0 16,0 0-1664-1,0 0-336-15,0 0-64 0</inkml:trace>
  <inkml:trace contextRef="#ctx0" brushRef="#br0" timeOffset="82338.64">13742 7131 31967 0,'0'0'1408'0,"0"0"304"0,0 0-1376 0,6-4-336 0,2 1 0 0,2 0 0 16,0 2 272-16,2-1-16 0,2 0 0 0,1 0 0 0,1 1 144 15,2-2 32-15,0 1 0 0,0 0 0 16,0 0-48-16,0 0-16 0,-2-1 0 15,-1 0 0-15,1 0-192 0,-1 1-48 0,-2-2 0 0,1 4 0 0,-1 3-304 0,-1-2-64 16,-1-1-16-16,-1 1 0 0,-1-1 64 16,-9 0 16-1,8 1 0-15,-8-1-10176 0,0 0-2032 0</inkml:trace>
  <inkml:trace contextRef="#ctx0" brushRef="#br0" timeOffset="82588.96">13740 7270 26719 0,'0'0'2368'0,"0"0"-1888"16,0 0-480-16,0 0 0 0,0 0 496 0,0 0 0 15,0 0 0-15,0 0 0 16,0 0-496-16,0 0 128 0,0 0-128 0,0 0 0 0,0 0 512 0,0 0 48 0,9 5 16 0,3 0 0 16,1-1 208-16,4-2 48 0,1 1 16 0,3-2 0 15,0-1-192-15,2 0-32 0,0 0-16 0,-1 0 0 16,-2-1-432-16,0-2-176 0,1 1 128 0,-3 1-128 15,1-1-192-15,-1-1-112 0,-3 0-16 0,-1 1-16 32,0 0-176-32,-1 0-16 0,-1 1-16 0,0 0 0 15,-1 0-384-15,-1-1-80 0,-1 1-16 0,0 0-8128 0,-1 0-1616 0</inkml:trace>
  <inkml:trace contextRef="#ctx0" brushRef="#br0" timeOffset="88448.97">15722 6648 3679 0,'0'0'320'0,"-1"-7"-320"0,0-2 0 0,1 0 0 15,0-2 4128-15,1 1 752 0,0 0 160 0,1 3 16 16,2-1-3552-16,-3 1-720 0,1 1-144 0,0 0-16 0,0 0 144 15,-2 6 48-15,3-9 0 0,-2 3 0 0,0 1-32 0,1-1 0 16,0 0 0-16,-2 6 0 0,0 0-112 0,0 0-32 16,0 0 0-16,0 0 0 0,0 0-240 0,0 0-48 15,5-6-16-15,-5 6 0 0,0 0-336 0,0 0 128 16,0 0-128-16,0 0 0 0,0 0 0 0,1 13 144 16,-1 3-144-16,-1 0 0 0,-1 2 208 0,0 2-64 15,1 3-16-15,-2 2 0 0,-2 3-128 0,2 0 160 16,-1-1-160-16,0-1 160 0,0 2-160 0,1-1 0 15,1-1 0-15,2-1 0 0,1-2 0 0,-1-1 0 16,1 0 0-16,1-2 0 0,0-3 0 0,-1 0 0 16,0 0 144-16,3-1-144 0,-4-3 0 0,0-1 144 0,0-2-144 15,0-1 0-15,0-1 144 0,0 0-144 0,0-8 0 0,0 0 144 16,0 0-144-16,0 0 160 0,0 0-160 0,0 0 160 16,0 0-160-16,0 0 160 0,0 0-160 0,0 0 160 15,0 0-16-15,0 0 0 0,0 0 0 0,0 0 0 16,-3-6 32-16,0-3 0 0,0 0 0 0,1-1 0 15,1-1 16-15,1 0 16 0,0 1 0 0,1-2 0 16,1-1 0-16,0-1 0 0,0-2 0 0,0 1 0 16,4 0 0-16,-1 0 0 0,1 0 0 0,1-1 0 15,0 0-80-15,2 3-128 0,0 0 176 0,1 2-176 16,-1 0 0-16,0 2 0 0,1-1 0 0,1 2 0 16,0 2 0-16,0 2 0 0,0 0 0 0,-1 1 0 0,0 1-128 15,0 2 128-15,0 1 0 0,0 3-144 0,0 0 144 0,0 3-192 16,-2 0 192-16,1 3-192 0,0 0 192 0,0 1-192 15,-1 1 192-15,-2 1-192 0,0 1 192 0,-2 0-128 16,-1 0 128-16,1 2-128 0,-2-1 0 0,0 0 0 16,-2 1 0-16,0-3 0 0,-2-1 128 0,0-1-128 15,-2-1 128-15,1 0-128 0,0 0 128 0,-1 1 0 16,-1-3 0-16,-1-2 0 0,-1-1 0 0,-2-2 0 16,0 0 0-16,0 3 128 0,-1-2-128 0,1-1 0 15,-2 1 0-15,1-2 0 0,-2 0 0 0,1 0 0 0,0 0 0 16,1 2 0-16,1-2 0 0,0 0-128 0,-1 0 128 0,1-1-192 15,2-1-16-15,7 0-16 16,-8 0 0-16,8 0 0 16,-8 0-576-16,8 0-112 0,0 0-32 0,-7-1 0 15,7 1-2000-15,0 0-384 0</inkml:trace>
  <inkml:trace contextRef="#ctx0" brushRef="#br0" timeOffset="88867.96">16272 6610 27583 0,'1'-12'1216'0,"1"5"256"0,1 0-1168 0,1-1-304 0,0 1 0 0,2 2 0 15,-2-1 512-15,-4 6 64 0,6-5 0 0,-6 5 0 0,0 0-288 0,0 0-48 16,0 0-16-16,0 0 0 0,0 0 128 0,0 0 32 15,0 0 0-15,0 0 0 0,0 0-112 0,0 0-16 16,2 10 0-16,-1 1 0 0,-1 0-128 0,-1 1-128 0,0 0 192 0,-1 1-192 16,-2 1 128-16,1 2-128 15,0 0 0-15,0 2 0 0,-1 1 176 0,1-1-176 16,0 1 160-16,-1 1-160 0,0 2 192 0,0-1-48 0,0 0-16 16,1-1 0-16,-3 1 0 0,3-2 0 0,0 0 0 0,0 1 0 15,-1 0-128-15,2 0 192 0,0-2-192 0,1-1 192 16,1-1-64-16,1-2 0 0,1-2 0 0,0 1 0 15,0-2 96-15,2-1 16 0,-1-1 0 0,1 0 0 16,2-1-96-16,-2-2-16 0,3 0 0 0,1-1 0 16,0 1-128-16,1-2 128 0,1-1-128 0,0 0 128 15,1-2-128-15,-1-1-272 0,1-1 64 0,0 0 16 16,-1-1-512-16,1 1-112 0,-1-2-16 0,1-1 0 16,-1-2-768-16,0 1-144 0,-2-1-48 0</inkml:trace>
  <inkml:trace contextRef="#ctx0" brushRef="#br0" timeOffset="89114.38">16261 6900 16575 0,'0'0'736'0,"-4"-5"160"0,-2-1-720 0,2 1-176 0,4 5 0 0,0 0 0 0,0 0 2688 0,0 0 496 0,-2-7 96 0,2 7 32 16,1-6-2464-16,-1 6-480 15,0 0-112-15,5-8 0 0,3 2 224 0,-1 2 48 16,1 1 16-16,3-1 0 0,1 1-16 0,2 0 0 16,-1 1 0-16,2-1 0 0,1 1-288 0,-1 1-64 15,2 0-16-15,-1 1 0 16,1 0-480-16,-2 0-112 0,-2 0-16 0,3 0 0 16,-1 0-656-16,0 0-144 0,-1 0-32 0,0 0-7488 0,-3-1-1488 0</inkml:trace>
  <inkml:trace contextRef="#ctx0" brushRef="#br0" timeOffset="89698.24">16640 6377 6447 0,'0'0'576'0,"7"-9"-576"0,0-2 0 0,1 1 0 15,0 0 4528-15,2 1 784 0,1 2 176 0,0 0 16 0,0 2-3776 0,1-1-768 16,0 2-160-16,1 0-32 16,-1 0 16-16,1 0 0 0,-1-1 0 0,1 3 0 0,-1 0-48 0,1 2-16 0,-2 0 0 0,-1 1 0 15,-1 0-224 1,-9-1-48-16,8 5-16 0,-8-5 0 15,6 7-432-15,-1 1 0 0,-5-8 0 0,1 13 0 16,-1 0-240-16,-1 0-16 0,-2 1-16 0,-2-1 0 16,0-1 64-16,-1 0 16 0,1-1 0 0,-1 1 0 15,0-1 192-15,-1 0-144 0,1-1 144 0,2-1-128 0,0-2 128 16,4-7 0-16,-5 8 0 0,5-8 0 0,0 0 0 16,-2 9 0-16,2-9 128 0,0 0-128 0,0 0 176 15,0 0-48-15,4 9 0 0,3-3 0 0,-3 0 96 0,3-1 16 16,1 0 0-16,1-1 0 0,0 1-240 0,4-1 176 15,-4-1-176-15,1 1 160 0,0-1-160 0,0 1 0 16,1 2 0-16,-1-1 128 0,0 0-128 0,-1 0 0 16,-2 2 0-16,-1-1 0 0,-6-6 0 0,4 10 0 15,-1-1 0-15,-2 0 0 0,-1-3 0 0,0-6 0 16,-3 7 0-16,3-7 0 0,-5 7 0 0,-3-2 0 16,-2 1 0-16,0-2 128 0,2-4 128 0,-2 0 0 0,0 0 16 15,-1 1 0-15,-2 0-48 0,-1-1-16 0,1 0 0 0,0 0 0 16,1 0-64-16,0 0-16 15,1 0 0-15,1-1 0 0,0 1-128 0,0-2 128 0,1 0-128 0,2 1 128 16,-1 1-128-16,0 0-224 0,-1 1 48 0,2 0 16 31,0-1-656-31,-1 2-128 0,8-2-16 0,-7 4-14944 0</inkml:trace>
  <inkml:trace contextRef="#ctx0" brushRef="#br0" timeOffset="90304.24">15395 7512 18431 0,'0'0'1632'16,"0"0"-1312"-16,0 0-320 0,0 0 0 16,0 0 1168-16,3-7 176 0,-3 7 16 0,0 0 16 0,0 0-816 0,0 0-176 15,6-4-16-15,1 1-16 16,-7 3 256-16,9-4 48 0,-1 1 16 0,1 2 0 16,0 2 112-16,1 0 32 0,1 0 0 0,2 0 0 0,3 0-208 0,1 1-32 15,4-1-16-15,3 2 0 0,4 2-160 0,1 0-16 16,3-3-16-16,1-2 0 0,0-1-48 0,1-1 0 15,1 1 0-15,2 0 0 0,1-1 0 0,4 2-16 16,1 0 0-16,2 0 0 0,1-1-112 0,2 0 0 16,-1-2-16-16,-3 0 0 0,-4-1-176 0,-2 2 0 0,2 0 144 15,-4 0-144-15,-1 0 0 0,-1 0 144 16,-1 2-144-16,0-1 0 0,-1-1 128 0,-2 1-128 0,-3 0 0 0,-1 0 0 16,-3-1 0-16,-2-2 128 0,-4 1-128 0,-1 2 0 15,-4 1 128-15,-2 1-128 0,-1-1 0 0,-9 0 0 16,8 0 0-16,-8 0 0 0,0 0 0 0,0 0-192 31,0 0-368-31,0 0-64 0,0 0-16 0,0 0 0 16,0 0-1280-16,-5 7-256 0,-7 1-48 0,-4 3-10768 0</inkml:trace>
  <inkml:trace contextRef="#ctx0" brushRef="#br0" timeOffset="90822.53">16187 7678 21183 0,'0'0'1888'0,"0"0"-1504"16,0 0-384-16,0 0 0 16,0 0 352-16,0 0 0 0,0 0 0 0,0 0 0 15,0 0 64-15,0 0 16 0,0 0 0 0,0 0 0 16,0 0 352-16,0 0 80 0,0 0 16 0,0 0 0 0,-8 0-160 0,-1 2-16 15,0 2-16-15,0 0 0 0,-2 1-272 0,0 2-48 0,-1 1-16 0,0 2 0 16,0 0-352-16,-2 3 128 16,-1 0-128-16,1 1 0 0,0-1 144 0,-1 4-144 15,4 1 192-15,2 0-192 0,-1 1 224 16,1 1-64-16,0 1-16 0,2 2 0 0,2 0-144 0,3 0 0 16,-3 0 0-16,3-2 0 0,2-1 0 0,2 0 0 15,1-3 0-15,1 0 0 0,1-1 160 0,2 1 0 16,1-1 0-16,1-3 0 0,0-2 32 0,4-1 16 15,1-1 0-15,0-1 0 0,3-2 48 0,-1 0 0 0,4-2 0 0,-2-2 0 16,-1 0 48-16,1-4 16 0,0 0 0 0,-1-1 0 16,-3-3-64-16,-1 1 0 0,1-2 0 0,-6 2 0 0,1-3 112 15,-2 0 16-15,-2-1 0 0,0-1 0 0,-2 0 144 16,-1 0 48-16,-1-1 0 0,-1 2 0 0,-1-2-64 0,-1 1 0 16,-2 0 0-16,-2 1 0 0,0 2-176 0,-2 1-32 15,0 1-16-15,-3 0 0 0,1 3-160 0,-3 1-128 16,-3 2 192-16,-1 1-192 0,-3 2 0 0,0 1-176 15,-2 3 0-15,-1 0 0 16,0 0-304-16,0 1-64 0,0 1-16 0,0 0 0 16,1 0-1536-16,1-1-304 0,0-1-64 0,2-2-12960 0</inkml:trace>
  <inkml:trace contextRef="#ctx0" brushRef="#br0" timeOffset="92853.41">6832 8952 10127 0,'0'0'896'0,"0"0"-704"15,3-8-192-15,-1 0 0 0,-1 1 3184 0,2 0 592 0,-3 7 128 0,2-8 32 16,0 1-2496-16,-2 7-496 0,0 0-112 0,0 0 0 0,2-8 0 0,-2 8 16 16,0 0 0-16,0 0 0 0,0 0-16 0,0 0-16 15,0 0 0-15,0 0 0 0,0 0-368 0,0 0-80 16,-6 1-16-16,-1 5 0 0,0 1-352 0,0 4 0 15,-2 1 0-15,-1 4 0 0,-2 0 0 0,1 3 0 16,-1 2 0-16,0 1-128 0,-1 0 128 0,-1 2 0 16,2 1 0-16,0 2-128 0,0-1 128 15,1 0-160-15,1-2 160 0,1 0-160 0,1 0 160 16,0-2 0-16,0-2 0 0,0-2 0 0,2-2 0 16,-1-1 0-16,1-1 0 0,0-3 0 0,2-4 0 0,4-7 0 15,-4 8 0-15,4-8 0 0,0 0 0 0,0 0 0 16,0 0 0-16,0 0 0 0,0 0 0 0,0 0 0 15,0 0 0-15,0 0-192 0,0 0 192 0,0 0 176 16,4-8-48-16,0 0 0 0,2-5 32 16,-1-1 0-16,1-2 0 0,1-4 0 0,1-3-160 0,1-3 192 0,0-1-192 0,-1-2 192 15,1 0-192-15,1-1 0 0,-1 0 0 0,1 3 0 16,-1 1 0-16,1 1 0 0,-2 2 0 0,2 2 0 16,-2 1 0-16,0 2 0 0,-1 1 0 0,1 2 0 15,-1 0 144-15,-2 2-144 0,3 1 160 0,0 2-160 16,-2 3 256-16,1 0-64 0,-1 1 0 0,1 1 0 15,0-1-192-15,-7 6 176 0,8-4-176 0,-8 4 160 16,0 0-160-16,0 0 0 0,9 3 0 0,-9-3 0 0,10 5 0 0,-2 1 0 16,-3 4 0-16,0 2 0 0,-2 2 0 0,1 1 0 15,0 1 0-15,0 3 0 0,-1 2 0 0,1 2 128 16,-1 1-128-16,-1 1 0 0,1-2 128 0,1 1-128 16,-2-1 128-16,1 1-128 0,-1 0 192 0,2-2-64 15,-1-4 0-15,1 2 0 0,0 1-128 0,-1-2 192 16,0-1-192-16,2-1 192 0,-1-2-192 0,-1-2 128 15,0-1-128-15,-1 0 128 0,-1-3-128 0,-1 0 0 16,0-9 0-16,0 10 128 0,0-10-128 0,0 9 0 16,0-9-160-16,0 0 160 15,0 0-480-15,0 0 0 0,0 0 0 0,0 0 0 16,0 0-448-16,-7 5-96 0,7-5 0 0,-8 2-9008 0,0-3-1792 0</inkml:trace>
  <inkml:trace contextRef="#ctx0" brushRef="#br0" timeOffset="93121.77">6679 9202 6447 0,'0'0'272'0,"0"0"80"0,0 0-352 0,0 0 0 0,0 0 0 0,0 0 0 16,-2-7 4768-16,2 7 880 0,0 0 176 0,0 0 48 15,6-8-4528-15,1 4-896 0,-7 4-176 0,10-5-32 16,-1 1 160-16,-2 1 48 0,3 2 0 0,0 1 0 15,0-3-112-15,0 3-16 0,1 0 0 0,1 0 0 0,0 2-192 0,0-2-128 16,1-2 160-16,1 1-160 16,-2 2 0-16,0 2 0 0,-1-2 0 0,1 1-160 31,-1 0-608-31,0 0-112 0,0-2-16 0,0 3-16 0,0-1-1680 16,0 0-336-16,2 0-64 0,3 0-16 0</inkml:trace>
  <inkml:trace contextRef="#ctx0" brushRef="#br0" timeOffset="93436.32">7248 9310 9215 0,'0'0'400'0,"0"0"96"0,0 0-496 0,0 0 0 0,0 0 0 0,0 0 0 15,0 0 3456-15,0 0 576 16,0 0 128-16,0 0 32 0,0 0-2160 0,0 0-432 15,0 0-96-15,0 0-16 16,0 0-112-16,0 0-32 0,0 0 0 0,0 0 0 0,0 0-496 0,0 0-96 0,0 0-32 0,0 0 0 0,-1 9-384 0,-1 2-80 16,1 2 0-16,0 1-16 0,0-1-240 0,1 2 0 15,-1 1 0-15,0-1 0 0,0 0 0 16,0 2 0 0,0 2 0-16,0-3 0 0,-1-1 0 0,1 0 0 15,0 1 0-15,1-1 0 0,-1-2 0 0,2 0 0 16,-1-2 0-16,2 1 0 0,1 0 0 0,-1-1 0 15,0 0-128-15,1-1 128 16,-3-10-640-16,5 9 0 0,-5-9-16 0,7 8 0 16,0-2-1776-16,1 0-368 0,-8-6-64 0</inkml:trace>
  <inkml:trace contextRef="#ctx0" brushRef="#br0" timeOffset="93663.58">7821 9251 24879 0,'0'0'2208'0,"0"0"-1760"0,6-4-448 0,3-3 0 16,1-2 1392-16,2 3 192 0,1-1 32 0,3 2 16 15,-1-1-1184-15,-1 2-224 0,-1 0-48 0,-1 1-16 16,-1 0-160-16,-1 1 0 0,-1-1-160 0,-9 3 160 15,9-2-640-15,-9 2-48 0,0 0 0 0,10 1-8096 16,-10-1-1632-16</inkml:trace>
  <inkml:trace contextRef="#ctx0" brushRef="#br0" timeOffset="93860.73">7823 9392 4607 0,'0'0'400'0,"-7"1"-400"16,7-1 0-16,0 0 0 0,0 0 5584 0,0 0 1040 15,0 0 208-15,0 0 32 0,0 0-5088 0,0 0-1024 16,0 0-208-16,0 0-32 0,11 7-96 0,0-2-16 0,3-1 0 16,1 0 0-16,1-2 0 0,2 0 0 0,0 0 0 15,0 1 0-15,2-1-272 0,1-2-128 0,-1 1 128 0,0-2-128 32,-1-1-784-32,3-2-240 0,0 1-64 0,2-1-13056 0</inkml:trace>
  <inkml:trace contextRef="#ctx0" brushRef="#br0" timeOffset="94410.97">8909 9074 33119 0,'0'0'1472'0,"-1"-8"288"0,1 1-1408 0,1-2-352 0,0-1 0 0,2-1 0 0,3 1 800 0,-2 0 96 15,1 1 0-15,1 0 16 0,-1 1-496 0,2 0-96 16,0 1-32-16,-1 2 0 0,0-1 176 0,-1 1 48 16,-5 5 0-16,9-5 0 0,0 1-48 0,0 2 0 15,-1 2 0-15,2 0 0 0,0 1-272 0,-1 1-64 16,0 0-128-16,-1 3 192 0,-1 1-192 0,0 2 0 0,-1 1 0 0,0 1-160 15,-2 1 32-15,1 2 0 0,-3 2 0 0,-1 2 0 16,-1 0-160-16,-3 3-32 0,-2 1 0 0,0 4 0 31,-3 2-432-31,-1 0-80 0,-1 1-32 0,-3-1 0 16,1-1 16-16,1-2 0 0,-2-2 0 0,2-2 0 0,0-4 576 0,1-3 112 0,1-2 32 0,2-1 0 16,-2-2 352-16,1-1 80 0,0-2 16 0,1-1 0 15,-1 1 80-15,8-5 32 0,-8 3 0 0,8-3 0 16,-7 2 80-16,7-2 0 0,0 0 16 0,0 0 0 15,0 0 160-15,0 0 16 16,0 0 16-16,0 0 0 0,0 0-288 0,0 0-64 0,0 0-16 0,0 0 0 16,0 0-144-16,8 1-16 0,2-1-16 0,0 2 0 15,1-1-16-15,1-1 0 0,0 0 0 0,2 0 0 0,0 0-160 16,1 0 128-16,2 0-128 0,0 0 128 0,1 0-128 16,0 0-192-16,-1 0 32 0,1-1 16 15,-2-1-240-15,1 1-32 0,-1 0-16 0,0 1 0 16,0-1-384-16,2 0-80 0,0 0 0 0,2-2-16 15,-2-3-2384-15,3 0-480 0</inkml:trace>
  <inkml:trace contextRef="#ctx0" brushRef="#br0" timeOffset="94958.16">9608 8900 20271 0,'-4'-10'1792'0,"1"3"-1424"0,-1-2-368 0,1 0 0 16,0 1 2976-16,0 2 528 0,2-1 96 15,1 7 32-15,-2-8-2176 0,2 8-432 0,-1-7-96 0,1 7-16 16,0 0-256-16,0 0-48 0,0 0-16 0,0 0 0 16,0 0-96-16,0 0-32 0,0 0 0 0,0 0 0 15,2 11-304-15,-1 1-160 0,0 3 160 0,1 3-160 16,-1 3 0-16,-1 1 0 0,0 1 0 0,0 3 0 16,-1 4-144-16,-1 1 144 0,0-1 0 0,-1 2-144 15,1 0 144-15,-3 0-192 0,2-2 192 0,1-2-192 16,0 1 16-16,-1-6 0 0,1-3 0 0,2-2 0 15,-1-3 176-15,1-1 0 0,-1-2 0 0,0-2 0 0,1-10 0 0,0 10 0 16,0-10 0-16,0 0 128 0,0 0-128 16,0 0 176-16,0 0-176 0,0 0 192 0,0 0-64 15,0 0 0-15,0 0 0 0,0 0 0 0,0 0 32 0,0-8 0 16,2-1 0-16,1-1 0 0,1-2-16 0,1-1 0 16,2 0 0-16,2-1 0 0,-1-1-144 0,2 0 160 15,1 1-160-15,0 1 160 16,0 1-160-16,0 1 0 0,1 1 0 0,2-1 128 0,-1 1-128 0,0 2 192 15,-1 2-192-15,0 0 192 0,0 2-48 0,0 1 0 16,1 1 0-16,-2 1 0 0,-2 1-144 0,1 2 0 16,-10-2 0-16,11 5 0 0,-2 0 0 0,-1 2 0 0,-8-7 0 0,6 10 0 15,0-1-176-15,-3-1 176 16,-1 2-128-16,-2 1 128 0,-1 1-192 0,-1 0 32 0,-2 1 16 0,-1 0 0 16,-1 0-64-16,-2 0-16 0,-2 0 0 0,-1-2 0 15,-1-2 224-15,1 1 0 0,0 0 0 0,-1 0 0 16,-2-2 0-16,-1-1 0 0,2 0 0 0,-1-3 0 15,1 0-192-15,-2-1 48 16,2 1 16-16,1 0 0 16,1-2-288-16,1-1-48 0,0 1-16 0,1-2 0 15,9 0-592-15,-9-1-112 0,0-1-32 0,1-3-9520 0,1 0-1904 0</inkml:trace>
  <inkml:trace contextRef="#ctx0" brushRef="#br0" timeOffset="95340.2">10030 8837 8287 0,'0'0'736'0,"0"0"-592"0,9-3-144 0,-9 3 0 0,7-5 4544 0,2 1 864 16,-1 1 176-16,-8 3 48 0,7-3-3840 16,-7 3-752-16,9-1-144 0,-9 1-48 0,0 0 192 0,0 0 48 15,0 0 0-15,0 0 0 0,0 0-400 16,4 8-80-16,-1 1-16 0,-3 0 0 15,0 1-336-15,-1 0-64 0,-2 1 0 0,1 1-16 16,-1 2-176-16,2 3 0 0,-1-2 144 0,-1 2-144 0,0-2 0 16,0 3 128-16,-1 0-128 0,1 0 0 15,0 0 192-15,1-1-48 0,-1 2 0 0,2-2 0 16,0 1-16-16,0 1-128 0,0-2 192 0,0 1-64 0,0 0-128 0,-1-2 192 0,2-1-192 0,0 0 192 16,1-2-192-16,0 0 0 0,1-1 0 15,1-2 0-15,1-1 160 0,-4-9-160 0,3 10 192 0,1-2-192 16,-4-8 160-16,6 6-160 15,-6-6 128-15,10 7-128 0,-10-7 0 0,9 5 0 0,-1 0 0 0,1-3 0 16,1-2-432-16,1 0 48 0,0 0 0 16,2-1 0-16,2-3-240 0,-1 0-32 0,-1-1-16 15,2-3 0-15,2-1-1632 0,-1-3-336 0,0-3-64 0</inkml:trace>
  <inkml:trace contextRef="#ctx0" brushRef="#br0" timeOffset="95621.74">10066 9070 23039 0,'0'0'2048'0,"0"0"-1648"0,0 0-400 0,0 0 0 16,0 0 1936-16,0 0 304 0,0 0 64 0,0 0 16 16,0 0-1584-16,0 0-320 0,8-5-64 0,0 2-16 15,2 0 512-15,2 0 112 0,2 2 0 0,2 0 16 16,2-1-224-16,0 1-48 0,1 0-16 0,0 0 0 15,-1-2-336-15,1 3-64 0,0-2-16 0,-2 1 0 16,-1-1-272-16,-2 1 0 0,-1 0 0 0,-1 1-144 16,-1-1-80-16,0 2-16 0,0-1 0 0,-1 0 0 15,0 0-80-15,1 0 0 0,-2 0-16 0,-9 0 0 32,10 0-400-32,-1 1-80 0,-9-1-16 0,9 1 0 0,-9-1-2176 15,0 0-432-15,0 0-80 0,0 0-32 0</inkml:trace>
  <inkml:trace contextRef="#ctx0" brushRef="#br0" timeOffset="96740.81">7965 10797 30175 0,'0'0'1344'0,"-7"-7"256"0,0 0-1280 0,1 1-320 0,3-2 0 0,-1 0 0 16,1 0 480-16,1-1 32 0,0 0 0 0,0 0 0 15,-2-1-144-15,0 2-32 0,2-1 0 0,-2 0 0 16,-1-2 336-16,-1 1 64 0,0 0 16 0,-2 1 0 16,3 1-192-16,-3-1-48 0,-1-1 0 0,1 1 0 15,0-1-240-15,0 1-48 0,-2-1-16 0,0 2 0 16,2 2-208-16,1 2 0 0,-2-1 0 0,0 2 0 0,-2 0 0 0,-1 1 0 15,1-1 0-15,0 3 0 0,0 3 0 0,0 0-128 16,-2 1 128-16,2 2-160 0,0-1 32 0,0 2 0 16,0 1 0-16,1 0 0 0,-2 2 128 0,2 2-160 15,1 2 160-15,1-1-160 0,1 1 160 0,0 0-160 16,2 2 160-16,-1-1-160 0,2-2 160 0,0 2 0 16,2-2 0-16,1 0 0 0,0 0 0 0,1 0-160 15,0 0 160-15,2-1 0 0,0-1-176 0,2-3 176 16,-4-8-160-16,6 7 160 0,-6-7 0 0,10 7 0 15,0-2 0-15,1-2 0 0,-1 0 0 0,2-2 0 16,0-2 0-16,1-2 0 0,1 0 0 0,0 0 128 0,1-3-128 16,1 0 0-16,-1-3 176 0,-1-1-176 15,2-2 160-15,-1-1-160 0,-1-2 192 0,2 0-64 0,-1-1-128 16,2-3 192-16,-2-2 0 0,1-2-16 0,-2-4 0 0,0 1 0 16,-2-3 0-16,0 0 0 0,0-1 0 0,-1 1 0 15,-1 3 16-15,-1 1 0 0,-2 3 0 0,-1 0 0 16,-1 0-64-16,-1 2-128 0,1 2 192 0,-2 2-64 15,-1 2 64-15,1 1 0 0,0 2 0 0,-2 2 0 16,-1 1 64-16,0 8 32 16,-1-9 0-16,1 9 0 0,-2-8-32 0,2 8 0 0,-2-6 0 0,2 6 0 15,0 0-128-15,0 0-128 0,0 0 192 0,0 0-192 16,0 0 0-16,0 0 0 0,0 0 0 0,-4 9 0 0,-1-1 0 0,2 2-176 16,-1 1 176-16,0 4-208 0,1 1 208 15,-1 3-176-15,-1 1 176 0,2 2-160 0,0 2 160 0,-1 2 0 16,0 1-144-16,1 0 144 0,-1 1 0 0,2 0 0 15,2 1 0-15,0-2 0 0,0-1-128 0,1-2 128 16,2-1 0-16,-2-1 0 0,-1-2 0 16,2-2 0-16,1-1 0 0,0-1 0 0,2-1 0 0,-1 0-176 15,0-2 176-15,-1-2-128 16,2-3-512-16,0 0-112 0,-1-2-16 0,2 1 0 16,-1-2-1776-16,1 1-352 0,0-1-80 0,1-2-11344 0</inkml:trace>
  <inkml:trace contextRef="#ctx0" brushRef="#br0" timeOffset="97086.01">8267 10799 29999 0,'0'0'1328'0,"0"0"272"0,-6 4-1280 0,0 2-320 0,1-1 0 0,5-5 0 16,-4 9 208-16,1 0-16 0,-1 0-16 0,0 2 0 15,2-1-176-15,0-1 0 0,0 1 0 0,1 0 0 16,0-1 384-16,1-9 112 0,1 10 16 0,1-1 0 15,-2-9 144-15,5 9 48 0,-5-9 0 0,8 7 0 16,1-1-304-16,1-3-48 0,0-1-16 0,1-2 0 16,0-2-336-16,-1 0 0 0,0 0 0 0,-1-2 128 0,1 0 64 0,0-2 0 15,0 0 16-15,-1-2 0 0,-1 0 192 0,-2 0 48 16,1-2 0-16,-1-1 0 0,0-1 16 0,-2 1 16 16,0 2 0-16,-1-2 0 0,-1 0-96 0,-1 0-32 15,-2 0 0-15,0 1 0 16,0 1-176-16,0 1-48 0,1 8 0 0,-3-7 0 0,-2 0-128 0,1 3 0 15,4 4 0-15,-7-5 0 16,-1 2-448-16,8 3-64 0,0 0 0 0,-9 0-16 16,0 0-624-16,2 2-112 0,-2 2-16 0,9-4-16 15,-5 5-1664-15,-1 1-336 0,1-1-64 0,5-5-16 0</inkml:trace>
  <inkml:trace contextRef="#ctx0" brushRef="#br0" timeOffset="97399.01">8516 10757 18655 0,'0'0'832'0,"10"-2"160"0,-1 1-800 0,-2 1-192 0,0-1 0 0,0 0 0 16,-7 1 1472-16,8-2 240 0,-8 2 48 0,0 0 16 16,0 0-464-16,9 2-96 0,-9-2 0 0,0 0-16 15,0 0-208-15,7 6-32 0,-7-6-16 0,3 10 0 16,0 0-352-16,-3 1-64 0,-1 1-16 0,1 1 0 16,-2 0-192-16,1 2-64 0,-1 0 0 0,0 2 0 15,-1-1 64-15,2 1 16 0,0-1 0 0,0 1 0 16,0-1-80-16,1 1 0 0,1-2-16 0,1 0 0 15,0 1-64-15,1-3-16 0,-1-2 0 0,0 0 0 16,1-2 48-16,2 0 16 0,-5-9 0 0,6 8 0 16,1-1-224-16,1-3 0 0,-8-4 128 0,11 5-128 0,0-2 0 0,0-1 0 15,0 1 128-15,0-3-128 0,-1-3 0 0,1 1 0 16,1-1 0-16,1 0 0 0,0-4-272 0,1-1 48 16,2-1 16-16,0 0 0 15,1-2-496-15,-1 0-112 0,0-2-16 0,-1 1 0 16,-2 0-1696-16,0 0-352 0,0 0-64 0</inkml:trace>
  <inkml:trace contextRef="#ctx0" brushRef="#br0" timeOffset="97636.19">8649 10785 15663 0,'0'0'1392'0,"-8"-4"-1120"0,8 4-272 0,-6-3 0 0,6 3 2368 0,0 0 400 0,0 0 96 0,0 0 16 16,-1-6-2272-16,1 6-448 16,0 0-160-16,4-6 0 0,-4 6 624 0,9-6 16 0,-1 1 0 0,0 0 0 15,1 2-128-15,2 0 0 0,-1 0-16 16,1 0 0-16,0 1-496 0,1 0 0 0,0 0 0 0,1 0 0 31,1-1-1568-31,-1 1-416 0,0 0-64 0,-1 1-9344 0</inkml:trace>
  <inkml:trace contextRef="#ctx0" brushRef="#br0" timeOffset="97828.5">8636 10879 16575 0,'0'0'1472'0,"-7"5"-1168"0,0-2-304 0,7-3 0 0,0 0 2272 0,-8 3 400 16,8-3 80-16,0 0 0 0,0 0-1840 0,0 0-368 0,0 0-80 15,0 0-16-15,0 0 128 0,0 0 0 0,0 0 16 16,9 8 0-16,-1-3 160 0,1 0 16 15,1-2 16-15,2-1 0 0,-1-2-368 0,4 0-80 0,-1-1-16 0,3 0 0 32,1-1-656-32,3 0-144 0,0-2-32 0,1 0 0 15,0-2-1680 1,0 0-352-16,-1-2-64 0</inkml:trace>
  <inkml:trace contextRef="#ctx0" brushRef="#br0" timeOffset="98125.12">9583 10445 30639 0,'0'0'1344'0,"0"0"304"0,0 0-1328 0,11-4-320 16,1 1 0-16,1 0 0 0,3-1 672 0,-1 2 64 0,-1-1 16 0,1 1 0 0,-2 0-592 0,-2-1-160 15,-1 1 0-15,-1 1 0 16,-1 0 0-16,-8 1 0 0,11 0 0 0,-2 1 0 31,-9-1-496-31,10 2-112 0,-10-2-32 0,9 2-8848 0,-9-2-1776 0</inkml:trace>
  <inkml:trace contextRef="#ctx0" brushRef="#br0" timeOffset="98329.81">9529 10629 19343 0,'0'0'1728'0,"-8"5"-1392"0,2-5-336 0,6 0 0 16,0 0 3104-16,0 0 544 0,0 0 128 0,0 0 0 15,0 0-2736-15,0 0-544 0,0 0-112 0,0 0-32 0,0 0 208 16,4 10 32-16,-4-10 16 0,10 7 0 0,1-1 64 15,2-1 16-15,2 0 0 0,0-1 0 0,1 0-368 0,3-2-80 16,2-1-16-16,2 0 0 16,1-2-544-16,4-1-96 0,0-2-32 0,0 0 0 15,-4 1-2048-15,-1-4-432 0,0-1-80 0</inkml:trace>
  <inkml:trace contextRef="#ctx0" brushRef="#br0" timeOffset="99192.09">11169 9956 29375 0,'0'0'1296'0,"0"0"272"0,-3-9-1248 0,2 2-320 0,1 7 0 0,2-9 0 16,-2 1 720-16,0 8 96 0,0 0 16 0,2-7 0 15,-2 7-16-15,0 0 0 0,0 0 0 0,0 0 0 16,0 0-96-16,0 0-16 0,0 0 0 0,0 0 0 16,0 0-352-16,1 9-80 0,-1-9-16 0,1 16 0 15,1 1-128-15,-1 2-128 0,0 0 192 0,-1 2-192 16,0 0 0-16,0 2 0 0,0 0 0 0,-1 1 0 15,0 1 160-15,-1 0-160 0,0-3 128 0,1 0-128 16,-1-2 0-16,0-1 0 0,2-2 0 0,-4-2 0 0,2-3 0 16,1 0 0-16,0-2 144 0,0 0-144 0,0-2 144 15,1-8-144-15,-1 9 192 0,1-9-192 0,0 0 0 16,-1 7 0-16,1-7 0 0,0 0 0 0,0 0 0 0,0 0 128 16,0 0-128-16,0 0 0 0,0 0 160 0,0 0-160 15,0 0 128-15,0 0-128 0,0 0 256 0,8-4-16 16,-1-3-16-16,0 0 0 0,0-2-16 0,1-1 0 15,1 0 0-15,0 0 0 0,-1 1-208 0,1-1 176 16,0-1-176-16,0 1 160 0,1 1-160 0,0 1 0 16,-2 1 144-16,2 3-144 0,0-1 176 0,0 2-48 15,-1 1 0-15,0 1 0 0,-9 1-128 0,11 2 0 16,-1 1 0-16,-2 2 0 0,0-1 192 0,0 3-64 16,-2 2 0-16,1 0 0 0,-1 2-128 0,-1 2 0 0,-1-2 0 15,1 1 0-15,-3 0 0 0,0 1 0 0,-2 1-224 16,0 1 80-16,0-1-48 0,-1-1 0 0,0-1 0 0,-1 0 0 31,0 0-192-31,-1 0-32 0,1-1-16 0,0-1 0 16,0-1-400-16,2-9-64 0,-3 9-32 0,3-9-10512 0,-5 7-2096 0</inkml:trace>
  <inkml:trace contextRef="#ctx0" brushRef="#br0" timeOffset="99537.71">10867 10643 15663 0,'0'0'688'0,"0"0"144"0,0 0-656 0,0 0-176 0,0 0 0 0,0 0 0 0,0 0 2592 0,0 0 480 15,0 0 112-15,0 0 16 0,10 3-1984 0,1-1-400 16,2-1-80-16,-1 1-16 0,3 0 256 0,3 0 48 15,1 0 16-15,2 0 0 0,2 0-208 0,3 1-64 16,2-2 0-16,1 0 0 0,1-1-256 0,-1-1-64 0,-3 0-16 0,-2 1 0 16,-1 0-288-16,1 0-144 15,-2-2 160-15,-1 2-160 0,-2 0 192 0,0 0-48 16,-2 2-16-16,0-2 0 0,-3 1-128 0,-1 0 192 0,-2-1-192 0,-1 1 192 16,-1 0-192-16,-9-1 0 0,9 0 0 0,-9 0 0 31,0 0-304-31,0 0-80 0,0 0-32 0,0 0 0 15,0 0-1904-15,0 0-384 0,0 0-80 0</inkml:trace>
  <inkml:trace contextRef="#ctx0" brushRef="#br0" timeOffset="99976.51">11072 10931 10127 0,'0'0'896'0,"0"0"-704"0,0 0-192 0,0 0 0 15,0 0 4576-15,0 0 880 0,0 0 176 0,0 0 48 0,0 0-4080 0,6-6-832 16,-1 1-144-16,3-1-48 0,1 2 240 0,1 1 32 16,0-1 16-16,3 1 0 0,-1 2-64 0,2-1-16 15,1 0 0-15,-2 0 0 0,0 1-288 0,0 1-64 16,0 1-16-16,0-1 0 0,-1 2-240 0,-1 0-48 16,-3 0-128-16,1 1 192 0,-2 2-192 0,-7-5 0 15,6 7 0-15,0 0 0 0,-4 1 0 0,1 2-256 16,-1-1 48-16,-4 4 16 15,0-1-256-15,-1 1-32 0,-1 0-16 0,-3 1 0 16,-2 2-32-16,0-1-16 0,-2 1 0 0,0 0 0 0,-1-1 192 0,0 1 32 0,0-1 16 16,1 0 0-16,1-3 304 0,-2-1 0 0,0-1 0 15,2-2 0-15,1-1 272 0,2-2 16 0,-2 0 0 0,9-5 0 16,-8 3 112-16,8-3 32 0,0 0 0 0,0 0 0 16,0 0 48-16,0 0 16 0,0 0 0 0,0 0 0 15,0 0-160-15,0 0-16 0,0 0-16 0,0 0 0 16,0 0-16-16,12 5 0 0,2-2 0 0,2-1 0 15,-2-1-288-15,2-1 128 0,-1-1-128 0,3 0 0 16,-1 0 0-16,2 0 0 0,1 0 0 0,-2 1 0 16,1-1 0-16,-1-1 0 0,-1 0-192 0,1 0 48 15,-1 0-384 1,1 0-80-16,-1-2-16 0,0 0 0 0,1-2-1776 16,0-1-352-16,2-2-80 0</inkml:trace>
  <inkml:trace contextRef="#ctx0" brushRef="#br0" timeOffset="100324.69">12068 10285 13823 0,'0'0'608'0,"0"0"128"0,0-8-592 0,1 1-144 16,1-2 0-16,0 1 0 0,2 2 4864 0,-4 6 960 0,0 0 176 0,0 0 32 15,3-7-4000-15,-3 7-816 0,0 0-144 0,0 0-48 16,0 0-144-16,0 0-48 16,0 0 0-16,0 0 0 0,0 0-288 0,0 0-64 0,0 0-16 0,4 10 0 15,-1 0-208-15,-3 2-64 0,0 1 0 0,-1 3 0 16,-3 0-192-16,0 3 0 0,-1 2 0 0,1 1 0 16,0-1 128-16,-2 1-128 0,1 2 0 0,0 1 144 15,1 0-144-15,-1 0 128 0,1-2-128 0,0 0 128 16,-1-1-128-16,3-2-176 0,-1-3 48 0,1 0 0 15,0-3-208-15,1-1-48 0,-1-1 0 0,1-2 0 32,0-1-496-32,1-9-96 0,0 0-32 0,0 0 0 15,0 0-1856-15,0 0-368 0,0 0-80 0</inkml:trace>
  <inkml:trace contextRef="#ctx0" brushRef="#br0" timeOffset="100541.27">11891 10532 19343 0,'0'0'1728'16,"0"0"-1392"0,0 0-336-16,-5-6 0 0,5 6 1920 0,0 0 304 0,0 0 64 0,0 0 16 0,5-7-1664 15,-5 7-320-15,6-6-64 0,3 1 0 0,0 1 608 0,3 2 128 16,0 0 32-16,5 1 0 16,1-1-224-16,3 1-32 0,0 0-16 0,2 1 0 0,0 0-432 0,2-1-64 15,-2 0-32-15,1 0 0 16,1-1-656-16,-1 1-128 0,1-2-16 0,-1 1-16 15,1-1-1952-15,-2 0-384 0,1-2-80 0,4-1 0 0</inkml:trace>
  <inkml:trace contextRef="#ctx0" brushRef="#br0" timeOffset="100917.7">12925 10141 22111 0,'0'0'976'0,"0"0"208"0,2-10-944 0,0 1-240 0,2 2 0 0,-4 7 0 15,5-8 2384-15,-1 2 432 0,-4 6 96 0,0 0 16 16,5-5-1776-16,-5 5-336 0,0 0-80 0,0 0-16 16,0 0 240-16,0 0 64 15,0 0 0-15,0 0 0 0,0 0-400 0,0 0-80 0,0 0-16 0,2 8 0 0,-4 0-304 0,0 3-64 16,-1 2-16-16,1 1 0 0,-2 1-144 0,-1 2 0 16,0 0 0-16,-1 2 0 0,0 2 0 0,-1 0 128 15,1 0-128-15,-1 1 128 0,0 1 48 0,2-1 0 16,2-1 0-16,-2 1 0 0,2 1-176 0,0 0 0 15,-1-1 0-15,2 0 0 0,0-1 160 0,1 0-160 16,1-3 192-16,1 1-192 0,1-1 128 0,1-2-128 16,1 0 0-16,0-2 0 0,2-1 128 0,1-2-128 15,1-2 144-15,2-2-144 0,1-1 144 0,1 0-144 16,1-3 128-16,0 1-128 0,2-1 0 0,1-3 0 16,-1-2 0-16,1 0 0 0,-3-2-352 0,3-1 48 0,0 2 16 15,1-3 0 1,-2-3-416-16,2-1-64 0,-3-1-32 0,0-1 0 15,0-3-2528-15,0 0-512 0,3-9-112 0,-4-3-16 0</inkml:trace>
  <inkml:trace contextRef="#ctx0" brushRef="#br0" timeOffset="101185.71">12820 10395 10127 0,'0'0'896'0,"0"0"-704"0,-5-2-192 0,5 2 0 0,0 0 3776 0,0 0 736 16,0 0 144-16,0 0 16 0,0 0-3312 0,0 0-656 16,0 0-144-16,0 0-32 15,8-7 464-15,3 3 96 0,0 1 0 0,2 0 16 0,1 1-288 0,1 0-64 16,3 0-16-16,0 0 0 0,0-1-416 0,1 1-96 16,0 0-16-16,-1-1 0 0,0-1-64 0,-4 2-16 15,0 0 0-15,-1 0 0 0,-1 1-128 0,-1 0-256 16,-1 0 64-16,-1 1 16 31,-1 0-336-31,-8 0-64 0,10 1 0 0,-1 0-16 0,-9-1-2032 0,9 2-416 16,-9-2-80-16</inkml:trace>
  <inkml:trace contextRef="#ctx0" brushRef="#br0" timeOffset="101575.27">12600 10852 17503 0,'0'0'1552'0,"0"0"-1232"15,0 0-320-15,0 0 0 0,0 0 1952 0,0 0 336 16,0 0 64-16,8 7 16 0,-8-7-1136 0,8 6-208 15,-8-6-64-15,9 5 0 0,-1 0 240 0,1-2 32 16,0 0 16-16,2 0 0 0,1-1-256 0,2-1-48 16,2 0-16-16,1-1 0 0,3 0-304 0,2 0-64 15,1-1-16-15,3 0 0 0,3 0-224 0,2-2-32 16,1 1-16-16,0 0 0 0,0 0 16 0,-1 1 0 16,-3-1 0-16,1-1 0 0,-1 1-128 0,1 0-32 0,-2 0 0 15,1 0 0-15,-1-2-128 0,0 2 0 0,-4 0 0 0,1 0 0 16,-2-1 0-16,1 2 0 0,-5 0 0 0,1 0 0 15,-5 1-176-15,0 0-64 0,-2 0-16 0,-2 0 0 32,-10 0-432-32,11 1-80 0,-11-1-32 0,8 2 0 15,-8-2-1600-15,0 0-320 0,0 0-64 0,0 0-11296 0</inkml:trace>
  <inkml:trace contextRef="#ctx0" brushRef="#br0" timeOffset="102098.95">12831 11201 14735 0,'0'0'1312'0,"0"0"-1056"0,0 0-256 0,0 0 0 0,0 0 3616 0,0 0 672 16,0 0 128-16,8-6 16 0,1 0-2960 0,1 2-576 16,2 0-128-16,2-1-32 0,3 1 304 0,-1-2 64 15,1 0 16-15,-1 0 0 16,2 2-272-16,-1-1-48 0,1 1-16 0,0 0 0 0,-1-1-304 0,1 2-64 15,-1 1-16-15,1 1 0 0,-2-3-208 0,0 4-64 16,-2 2 0-16,-1 2 0 0,-2-3 16 0,-1 1 0 0,-1 0 0 16,-1 3 0-16,-8-5 16 0,6 7 0 0,-1 0 0 0,-2 1 0 15,-3-8-160-15,1 12-176 0,-2-1 48 0,-1 0 0 16,-1 0-144-16,-4 1-32 0,-2 1 0 0,-1 2 0 16,-1 3-64-16,0-3-16 0,-2 0 0 0,1 0 0 15,-1 1 64-15,3-2 16 0,-1-1 0 16,1-1 0-16,1-1 304 0,1-1 0 0,2-1 0 0,1-3 0 15,5-6 128-15,0 0 96 0,-5 8 16 0,5-8 0 16,0 0 192-16,0 0 32 0,0 0 16 0,0 0 0 16,-3 8-160-16,3-8-48 0,0 0 0 0,0 0 0 15,0 0-16-15,4 9 0 0,-4-9 0 0,9 5 0 16,0-2-16-16,2 0-16 0,1-2 0 0,2 0 0 16,1-1-96-16,2-1-128 0,2-1 176 0,0 0-176 15,2 0 144-15,1 1-144 0,1-1 0 0,1 1 144 16,2-1-144-16,1 1 160 0,1-2-160 0,1 2 160 0,-1 0-160 0,0 1 0 15,-2 1 0-15,-1-1 0 0,-2 1 0 0,1 2 0 16,-2-2 0-16,-3 1 0 0,-1 0 0 0,-3 0 0 16,0-1 0-16,-3 3 0 0,-1-2-192 0,-1 0-128 15,-10-2-32-15,8 3 0 16,-8-3-1808 0,0 0-352-16,0 0-80 0,0 0-14416 0</inkml:trace>
  <inkml:trace contextRef="#ctx0" brushRef="#br0" timeOffset="103175.42">4692 12628 17615 0,'0'0'768'0,"0"0"192"0,0 0-768 0,0 0-192 15,0 0 0-15,-5-4 0 0,5 4 912 0,0 0 160 16,-5-8 16-16,5 8 16 16,0 0-416-16,0-9-96 0,-1 2-16 0,1 7 0 0,0-9 64 0,0 1 16 0,1 0 0 0,-1 8 0 31,4-8 240-31,-1 0 32 0,-3 8 16 0,3-9 0 0,1 1 64 0,-4 8 16 0,3-8 0 15,-3 8 0-15,5-8-240 16,-5 8-32-16,6-8-16 0,-6 8 0 0,0 0-160 0,3-8-48 16,-3 8 0-16,5-6 0 0,-5 6-64 0,0 0-16 0,0 0 0 15,0 0 0-15,0 0-128 0,0 0-16 16,0 0-16-16,0 0 0 0,0 0-16 0,0 0 0 16,0 0 0-16,0 0 0 0,0 0-272 0,0 0 0 15,0 0 128-15,0 10-128 0,2 1 0 0,-2 2 0 16,-2 1 128-16,-1 3-128 0,1 1 0 0,0 3 0 15,-1 0 0-15,1 2 0 0,-3 3 128 0,3 1-128 0,0 3 192 16,-2 1-192-16,1-1 0 0,0 2 0 0,-2-1 0 0,4-2 0 16,-1-3 0-16,1-1 0 0,0-1 0 0,0-1-144 15,1-1 144-15,0 0 0 0,0-5 0 16,0 0 0-16,-1-1 0 0,1 0 0 0,0-2 0 0,0-1 128 16,-1-1-128-16,1-1 0 0,1-1 0 0,-1-2 0 15,0-8 0-15,0 0-192 0,2 10 64 0,-2-10 0 16,0 0-224-16,0 0-32 0,0 0-16 0,0 0 0 31,0 0-1184-31,0 0-224 0,0 0-48 0,0 0-8832 0,0 0-1776 0</inkml:trace>
  <inkml:trace contextRef="#ctx0" brushRef="#br0" timeOffset="103490.91">4420 12714 23951 0,'0'0'1056'0,"0"0"224"0,-2-8-1024 0,0-1-256 15,4 0 0-15,1-2 0 0,1 0 1824 0,3 1 304 0,-1 0 64 0,3 0 16 16,1-1-1568-16,1 1-320 0,0 0-64 16,1 0-16-16,0 0 496 0,1 0 96 0,2 0 32 0,1 2 0 15,1 0-272-15,0 1-48 0,1 2-16 0,3-2 0 16,-1 2-208-16,2 0-64 0,3 2 0 0,-2 1 0 15,-2 0-256-15,-1 1 128 0,-2 1-128 0,-1 1 0 16,-4 1 128-16,-1 1-128 0,0 2 0 0,-1-1 0 16,-1 1 0-16,-1 3-144 15,0 1 16-15,0 1 0 0,-3-1-288 16,1 2-48-16,-1 0-16 0,1 1 0 0,-2 0-464 16,1 1-80-16,-1 1-32 0,0 0 0 0,-1 0-1680 0,-2 1-336 15,1 3-64-15</inkml:trace>
  <inkml:trace contextRef="#ctx0" brushRef="#br0" timeOffset="103804.72">4399 13339 11967 0,'0'0'1072'0,"0"0"-864"0,0 0-208 0,0 0 0 16,-8 3 3392-16,8-3 640 0,0 0 128 0,0 0 32 15,0 0-2528-15,0 0-512 0,0 0-112 0,0 0-16 16,0 0 128-16,0 0 0 0,0 0 16 0,12-1 0 16,0-1-272-16,1 0-48 0,1-1-16 0,0 1 0 15,1 0-384-15,2 0-64 0,-1 0-32 0,2-1 0 16,-3 0-224-16,3 1-128 0,-1 1 128 0,2-3-128 16,0 0 0-16,-2 2 0 0,1 1 0 0,1 0 0 15,-1-3-256-15,1 3 48 0,-1 0 0 0,-1 1 0 31,0 0-416-31,-1 1-80 0,0 0 0 0,-2 0-16 16,-2-1-624-16,0 3-112 0,0-1-16 0,-1 0-8288 0,-1 0-1648 0</inkml:trace>
  <inkml:trace contextRef="#ctx0" brushRef="#br0" timeOffset="104133.37">5150 13322 20271 0,'0'0'1792'0,"0"0"-1424"16,0 0-368-16,0 0 0 0,1-7 2624 0,-1 7 448 16,0 0 80-16,0 0 32 0,0 0-2096 0,3-8-400 15,-3 8-96-15,0 0-16 0,0 0 272 0,0 0 48 0,0 0 16 0,0 0 0 16,0 0-160-16,0 0-48 0,0 0 0 0,0 0 0 15,0 0-272-15,0 0-64 0,-1 11-16 0,0 0 0 16,0 0-352-16,0 0 0 0,0 1-160 0,-1 1 160 16,-2 0-160-16,1 2 160 0,-1 0-128 0,0 0 128 15,0 2-176-15,1-1 176 0,-1 2-208 0,2-4 80 16,0-2-224-16,0 1-32 16,0-1-16-16,0-1 0 15,1-1-208-15,1-2-32 0,0 0-16 0,0-8 0 16,0 0-1376-16,1 9-272 0,-1-9-48 0,0 0-11328 0</inkml:trace>
  <inkml:trace contextRef="#ctx0" brushRef="#br0" timeOffset="104575.14">5531 12520 34143 0,'0'0'1520'0,"0"0"304"0,0 0-1456 0,0 0-368 0,0 0 0 0,12-1 0 0,-2 0 736 0,1 1 80 15,0 1 16-15,0 0 0 0,-2 2-272 0,2 0-48 16,0 1-16-16,-1 2 0 0,-2-1 288 0,1 3 64 15,0 1 16-15,-1 2 0 0,0 2-352 0,1 1-80 16,2 3-16-16,-1 1 0 0,-1 3-208 0,-1 4-32 16,0 0-16-16,-1 3 0 0,-3 3-16 0,1 3 0 15,-1 4 0-15,-2-1 0 0,-3 1-144 0,0 2 0 0,-5 2 0 0,1-1 0 16,-1-1-144-16,-1 1 144 0,-1 0-192 0,-1 0 192 0,-2-3-288 16,-2-1 48-16,-2 0 16 0,-1-2 0 15,0-3-256-15,-3-2-48 0,0-2-16 16,0-1 0-16,-1-4-256 0,-1-1-48 0,-1 1-16 15,0-2 0-15,-1-3-480 0,1-1-80 0,0-3-32 0,0-1 0 16,-1-4-1824-16,1-3-368 0,-10-4-80 0,0-9-16 0</inkml:trace>
  <inkml:trace contextRef="#ctx0" brushRef="#br0" timeOffset="104984.04">4170 12325 21183 0,'0'0'944'0,"-7"-3"192"0,1 0-912 0,0-1-224 15,1-1 0-15,5 5 0 16,0 0 3008-16,0 0 544 0,-7-4 112 0,7 4 32 16,0 0-2896-16,-8 0-576 0,1 2-224 0,7-2 176 15,-7 7 256-15,-1 1 48 0,1 2 16 0,-1 2 0 16,-1 4-96-16,0 1-16 0,1 2 0 0,-1 4 0 0,0 3-224 0,0 1-160 16,-1 2 192-16,0 1-192 0,-1 5 0 0,3 1 0 15,-1 2 0-15,1 5 0 0,1 5 0 0,2 1 0 16,-1 2-160-16,3 0 160 0,2 3-128 0,3-1 128 15,2-1-160-15,1 1 160 0,3-1 0 0,2-1 0 16,3-3 0-16,1 0 0 0,3-5-192 0,1-3 192 16,2-2-208-16,1-5 80 0,1-4-48 0,2-1 0 0,2-2 0 15,2-2 0 1,5-2-336-16,2-2-80 0,1-3-16 0,1-2 0 16,-1-5-2000-16,3-4-400 0,3-4-64 0,3-6-32 0</inkml:trace>
  <inkml:trace contextRef="#ctx0" brushRef="#br0" timeOffset="105426.91">6054 13562 7359 0,'0'0'656'0,"-3"8"-528"0,-5-4-128 0,8-4 0 0,-3 8 4864 0,3-8 928 16,-5 9 192-16,1-2 32 0,0 1-4768 0,-1 0-960 15,2 1-288-15,0-1 128 0,-1 1 272 0,3 0 48 16,1-9 16-16,0 10 0 0,0-10 416 0,1 10 80 16,-1-10 0-16,4 10 16 0,-4-10-224 0,7 8-48 15,1-2-16-15,1-2 0 0,-9-4-432 0,13 1-64 16,0-2-32-16,-1-1 0 0,0-1 16 0,1-2 0 15,-1-1 0-15,1-3 0 0,0-1 336 0,-2-1 64 16,0-1 0-16,-1-1 16 0,-1 0-32 0,-3-3-16 16,-1 1 0-16,-1-1 0 0,-1 1-96 0,1 2 0 15,-3 2-16-15,-2 0 0 0,0 0-80 0,-4 1-16 16,0 0 0-16,-1 1 0 0,0 2-176 0,-1 0-32 0,0 1-128 16,-1 2 192-16,-4 1-192 0,1 1-160 0,-2 0 32 15,0 4 0-15,-1-1-208 0,0 2-48 0,-2 1 0 0,1 2 0 31,-3 2-320-31,3-1-80 0,1 1-16 0,1 1 0 16,2 0-1312-16,3-2-256 0,0-1-48 0,8-6-16 16,-4 7-960-16,4-7-208 0</inkml:trace>
  <inkml:trace contextRef="#ctx0" brushRef="#br0" timeOffset="105753.75">6769 12968 19343 0,'0'0'1728'0,"0"0"-1392"15,0 0-336-15,0 0 0 0,8-3 3568 0,2-1 640 0,4 2 128 16,-1-1 16-16,3-1-3360 0,0 0-672 0,0 1-144 0,0-3-32 16,2 2 48-16,0 1 0 0,-1-1 0 0,2 2 0 15,-2 1-16-15,2-1 0 0,1 0 0 0,-2 0 0 16,0-1-176-16,-2 2-176 0,0 0 48 0,-3-1 0 31,0-1-1984-31,-2 0-400 0,-1 0-80 0,0 1-11008 0</inkml:trace>
  <inkml:trace contextRef="#ctx0" brushRef="#br0" timeOffset="105974.06">6822 13106 13823 0,'0'0'1216'0,"0"0"-960"16,0 0-256-16,0 0 0 15,0 0 3904-15,0 0 752 0,0 0 144 0,0 0 16 0,0 0-4080 0,0 0-736 16,11 3-320-16,-1-2 32 15,1-1 672-15,0 0 144 0,-2-2 32 0,3 2 0 0,3-1 16 0,2 0 16 16,0-1 0-16,4 0 0 0,2 1-448 0,1-1-144 16,3-1 0-16,-1-1 0 15,-3 0-288-15,2 0-160 0,-2-1-48 0,0 1 0 16,-1-1-752-16,-1 1-160 0,0-2-16 0,-1 1-11648 0</inkml:trace>
  <inkml:trace contextRef="#ctx0" brushRef="#br0" timeOffset="108241.5">8969 12382 19343 0,'0'0'1728'0,"0"0"-1392"0,0 0-336 0,0 0 0 16,3-9 2112-16,0 0 336 0,0 1 80 0,-3 8 16 15,4-6-2000-15,-4 6-400 0,0 0-144 0,4-8 0 16,-4 8 1088-16,0 0 96 0,0 0 32 0,4-5 0 16,-4 5-80-16,0 0-16 0,0 0 0 0,0 0 0 15,0 0-400-15,0 0-80 0,0 0 0 0,4 1-16 16,-4-1-352-16,4 5-64 0,-1 4-16 0,-1 1 0 0,0 2-48 0,-2 5-16 16,0-1 0-16,0 3 0 0,-1 3 32 15,0 0 0-15,0 1 0 0,0 4 0 0,1 1-160 16,-1-2 0-16,0 1 0 0,1-1 128 0,-1 0-128 0,1 3 0 15,-1-1 0-15,1-2 0 0,-1-2 0 0,1 0 0 16,0 1 0-16,0-2 128 0,0-1-128 0,0-3 0 16,0 0 0-16,1-1 0 0,-1-4-256 0,0 0 0 15,-1-3 16-15,1-2 0 16,-2-1-368-16,2-8-80 0,0 0-16 0,0 0 0 16,0 8-1888-16,0-8-384 0,0 0-80 0</inkml:trace>
  <inkml:trace contextRef="#ctx0" brushRef="#br0" timeOffset="108541.44">8787 12521 20271 0,'0'0'896'0,"0"0"192"0,-5-7-880 0,2-2-208 15,2-1 0-15,3 0 0 0,2-1 2528 0,4 0 464 16,1-1 80-16,1 0 32 0,0 0-2272 0,1 1-464 0,1 1-96 15,1 0-16-15,1 0 592 0,2 0 112 0,0 0 32 0,1 3 0 16,-2 0-384-16,2 2-80 0,0-1-16 0,2 2 0 16,0 0-288-16,-1 2-64 0,1 0-16 0,0 1 0 15,-2 2-144-15,1 1 0 0,-2 0 0 0,1 3 0 16,-1-1-192-16,-2 2 16 0,0 0 16 0,-2 2 0 16,-1 0-560-1,-1 2-112-15,0 2-32 0,-1 2 0 0,-3 1-1872 16,-1 3-368-16,-3 1-80 0,-4 0-16 0</inkml:trace>
  <inkml:trace contextRef="#ctx0" brushRef="#br0" timeOffset="108747.82">8773 12955 27647 0,'0'0'1216'0,"0"0"256"0,0 0-1168 0,0 0-304 15,0 0 0-15,0 0 0 16,0 0 448-16,0 0 16 0,0 0 16 0,9 1 0 15,-1-1 288-15,2 0 48 0,3 1 16 0,0-1 0 0,1 0 256 0,3 1 64 0,2-2 16 0,-2 0 0 16,1 0-576-16,1 0-112 16,-3 0-32-16,2 1 0 0,0-1-320 0,0-1-128 15,1 1 0-15,-4 1 144 0,0-1-272 0,1 1-64 0,-1 1-16 0,-3 0 0 32,2 1-432-32,-2-1-64 0,-1 0-32 0,1 1 0 15,-1-1-2112-15,0 0-416 0,-1 0-96 0,1-1-16 0</inkml:trace>
  <inkml:trace contextRef="#ctx0" brushRef="#br0" timeOffset="109649.85">9837 12714 23551 0,'0'0'1040'0,"0"0"224"0,0 0-1008 0,0 0-256 0,0 0 0 0,0 0 0 16,0 0 736-16,0 0 96 0,0 0 32 16,0 0 0-16,0 0 240 0,0 0 48 15,0 0 16-15,0 0 0 0,0 0-64 0,0 0-16 0,0 0 0 0,-1 11 0 16,0-1-432-16,0 0-80 15,0 0-32-15,0 0 0 0,-1-1-240 0,1 1-48 0,1 2-16 0,-1 2 0 16,0 1-112-16,-1 2-128 0,0-1 176 0,0 1-176 16,-1-2 224-16,1 1-64 0,1 1-16 15,0-1 0-15,0-1-144 0,1-2 0 0,0 0 0 16,0-1 0-16,0-12 0 0,-1 13 0 16,0 0 0-16,1-4 0 0,0-9-448 15,0 0 16-15,1 13 16 0,-1-13 0 0,0 0-528 0,2 11-96 0,-2-11-32 0,0 0 0 16,0 0-1936-16,0 0-384 0</inkml:trace>
  <inkml:trace contextRef="#ctx0" brushRef="#br0" timeOffset="110042.49">10322 12187 21183 0,'0'0'944'0,"0"0"192"0,0 0-912 0,0 0-224 16,0 0 0-16,7-5 0 0,-1-1 3088 0,-6 6 576 0,9-3 112 0,-9 3 32 16,9-2-2784-16,-9 2-544 0,0 0-112 0,10 3-32 15,-10-3 320-15,10 5 64 0,-3 1 16 0,0 3 0 16,0 2-288-16,-1 1-48 0,1 2-16 0,1 3 0 0,-3 1-128 0,3 3-16 31,1 1-16-31,-3 2 0 0,2 1-80 0,0 1-16 0,-2 1 0 16,2 3 0-16,-4 1 80 0,1 3 16 0,-1 0 0 0,-3 2 0 0,-2 1-96 0,-1 2-128 15,-3 3 176-15,-1 0-176 0,-2-2 0 0,-1-2 0 16,-1-2 0-16,-2 0-144 0,-1-1-48 0,-2-2-16 16,-3-1 0-16,1-3 0 0,-3-1-144 0,-1-1-32 15,0 0 0-15,-5-1 0 16,-5 1-432-16,-3-2-80 0,-2-2-32 0,0-1 0 15,-1 0-1568-15,-1-2-304 0,1-2-64 0,0 0-6304 16,-1-3-1264-16</inkml:trace>
  <inkml:trace contextRef="#ctx0" brushRef="#br0" timeOffset="110486.73">8538 12114 30927 0,'0'0'1360'0,"-8"-4"304"0,2 0-1344 0,6 4-320 16,-6-5 0-16,6 5 0 0,0 0 352 0,0 0 0 0,-6-4 0 0,6 4 0 16,0 0-192-16,0 0-32 0,0 0-128 0,0 0 192 0,-7 5 336 15,3 3 64 1,-1 2 16-16,2 2 0 0,-2 3-160 0,2 2-16 16,1-1-16-16,-1 5 0 0,-3 2-160 0,3 5-16 0,0 2-16 0,-2 5 0 15,0 4-224-15,-1 2 0 0,1 1 0 0,-3 2 0 16,-1 2 0-16,0 3 0 0,3 0 0 0,1 2 0 15,3 0 0-15,2 0 0 0,2 0 0 0,4-5 0 16,2-3 128-16,1-3-128 0,5 0 0 0,-1-3 0 16,0-5 0-16,1-1 128 0,1-2-128 0,1-2 0 15,3-2 0-15,1-3-208 0,2-1 32 0,1-3 16 32,2-3-384-32,4-1-80 0,0-5-16 0,8 0 0 15,4-3-1760-15,5-5-352 0,1-4-80 0</inkml:trace>
  <inkml:trace contextRef="#ctx0" brushRef="#br0" timeOffset="111005.07">10817 13132 30063 0,'0'0'1328'0,"0"0"272"0,0 0-1280 15,0 0-320-15,-1-8 0 0,1 8 0 0,0 0 640 0,0-7 64 0,0 7 16 0,0 0 0 16,0 0 0-16,0 0 0 0,-2-6 0 0,2 6 0 15,0 0 192-15,0 0 48 0,0 0 0 0,0 0 0 16,0 0-576-16,-8 6-96 0,3 0-32 0,-1 4 0 16,2 1-256-16,-1 2 0 0,0-1 0 0,-2 5 0 0,1 0 0 0,-2 2 0 15,1-1-160-15,2 2 160 0,-2 0 0 0,2 0 0 16,0-1 192-16,1 0-64 0,0 0 0 0,0 0-128 16,1-1 192-16,2-1-64 0,1 1-128 15,1 0 160-15,1-2-160 0,0-2 160 0,1-2 16 0,1 1 0 16,0 0 0-16,2 0 0 0,0-1 128 0,2-1 16 15,-1-1 16-15,2 0 0 0,-2-1-144 0,2-2-48 16,1 0 0-16,0-2 0 0,1 0-144 0,0-2 0 16,1-1 0-16,0 1 128 0,-1-3-128 0,0-2-144 15,0 1 144-15,1-1-208 16,0-2-192-16,0-2-48 0,-1-1 0 0,0 0 0 16,0-2-384-16,-1 0-96 0,0-1-16 0,-1 1 0 15,0 0-1488-15,1-1-320 0,-1-2-48 0,-1 0-6608 0,0 0-1344 0</inkml:trace>
  <inkml:trace contextRef="#ctx0" brushRef="#br0" timeOffset="111304.81">10646 13113 26831 0,'0'0'1184'0,"0"0"256"16,0 0-1152-16,0 0-288 0,0 0 0 0,8-2 0 0,-8 2 928 0,12-3 128 16,1 1 32-16,-1-1 0 0,0 1-192 0,0 1-16 15,1 1-16-15,-1 0 0 0,0 0 32 0,3 0 0 16,-2 0 0-16,2 1 0 0,1-1-416 0,-1 1-80 16,0-1-16-16,1 0 0 0,-1 1-384 0,1-1 0 15,-3 0 128-15,1 1-128 0,-3 1 0 0,-1-1-192 16,-1 0 32-16,0 0 16 15,-2 0-432-15,-7-1-64 0,0 0-32 0,0 0 0 16,9 1-1760-16,-9-1-336 0,0 0-80 16,0 0-5984-16,0 0-1184 0</inkml:trace>
  <inkml:trace contextRef="#ctx0" brushRef="#br0" timeOffset="111509.23">10796 13241 13823 0,'-9'4'1216'0,"0"1"-960"15,0-3-256-15,0 2 0 0,0 1 2480 0,3-1 448 16,6-4 80-16,-7 6 32 0,0-3-1648 0,7-3-336 0,0 0-64 0,0 0-16 15,0 0 112-15,0 0 32 0,0 0 0 0,0 0 0 16,6 10-384-16,0-4-80 0,-6-6-16 0,11 6 0 16,-1-2-176-16,2-2-32 0,2-2-16 0,1-1 0 15,0 0-288-15,2-2-128 0,1 0 0 0,0-1 128 16,1 0-416-16,1 0-96 0,0-5 0 0,0 1-16 16,3-1-1440-16,1 2-272 0,0-2-64 0,2-1-11136 15</inkml:trace>
  <inkml:trace contextRef="#ctx0" brushRef="#br0" timeOffset="111904.38">11914 12524 36047 0,'0'0'1600'0,"0"0"320"0,0 0-1536 0,0 0-384 16,0 0 0-16,0 0 0 0,0 0 848 0,0 0 96 0,0 0 16 0,0 0 0 15,0 0-208-15,0 0-48 0,0 0 0 0,0 0 0 16,0 0-64-16,-2 8-32 0,0 1 0 0,0 2 0 16,2 1-400-16,0 3-80 0,0 0 0 0,2 3-128 0,-1 0 0 0,-1 2 0 31,0 0 0-31,1 2 0 0,0 0 0 0,0 0 0 0,-1-1-144 0,1 0 144 0,0-1-208 0,0 0 32 16,0 0 16-16,0-1 0 15,1-1-496-15,-2-3-112 0,-2-2 0 0,2-1-16 31,0 0-496-31,0-3-80 0,0-9-32 0,-3 8-9888 0,-1-3-1984 0</inkml:trace>
  <inkml:trace contextRef="#ctx0" brushRef="#br0" timeOffset="112126.46">11709 12798 24879 0,'0'0'1088'0,"0"0"256"0,0 0-1088 0,0 0-256 0,0 0 0 0,0 0 0 16,0 0 1920-16,0 0 320 0,7-5 64 0,-7 5 0 15,8-4-1760 1,0 0-352-16,2 2-192 0,1 0 192 0,0 1 464 0,3 0 112 16,1-1 0-16,1 2 16 0,4-3-496 0,0 1-96 15,1 0-32-15,3 0 0 0,3-1-160 0,0-1-272 16,1 1 64-16,0 0 16 16,1-2-672-16,-3 2-128 0,-3 0-32 0,-2-1-9104 15,-1 0-1840-15</inkml:trace>
  <inkml:trace contextRef="#ctx0" brushRef="#br0" timeOffset="113144.52">13805 12199 29199 0,'0'0'1280'0,"0"0"288"0,0 0-1248 0,0 0-320 0,0 0 0 0,0 0 0 16,0 0 576-16,0 0 48 0,0 0 16 0,0 0 0 16,0 0-64-16,0 0-16 0,0 0 0 0,0 0 0 15,-7 2 320-15,0 3 64 0,-1 0 16 0,0 4 0 16,-1 2-464-16,1 2-96 0,-1 3-16 0,0 1 0 16,-1 4-192-16,0 2-32 0,1 1-16 0,-2 2 0 15,0-1-144-15,3 1 0 0,-5 0 0 0,4-1 0 16,-1 0 0-16,1 0 0 0,0-2 0 0,1 0 0 0,2 0 144 15,-1-3-144-15,1-4 160 0,0 1-160 0,1-2 0 16,0-2 128-16,2-1-128 0,1-1 0 0,-2-1 0 0,4-10 0 16,-2 8 0-16,2-8 0 0,0 0 0 0,0 0 0 15,0 0 0-15,0 0-160 0,0 0-96 0,0 0-32 16,0 0 0-16,0 0 0 0,0 0 112 0,7-10 32 16,0-2 0-16,3-1 0 0,0-4 144 0,1-1-128 15,0-3 128-15,1-1-128 0,2-3 128 0,0 0 144 16,1-2-16-16,1-1-128 0,-2 1 0 0,2-2 0 15,2-1 0-15,0 3 0 0,-3 2 0 0,2 1 0 0,-2 2 0 0,-1 3-192 16,-2 1 192-16,0 4 192 0,1 1-48 0,-2 2 0 16,-3 1 112-16,1 1 32 0,-1 1 0 0,-2 3 0 15,-6 5-32-15,0 0-16 0,7-5 0 0,-7 5 0 16,0 0-64-16,0 0-16 0,0 0 0 0,7 8 0 16,-7-8-160-16,3 13 0 0,-1 1 0 0,0 3 128 15,-2 3-128-15,0 2 160 0,0 1-160 0,0 3 160 16,-1 1-32-16,1 0 0 0,-1 0 0 0,1-1 0 15,0 0-128-15,0 0 128 0,0-3-128 0,2-1 128 16,1 1-128-16,-1-3 160 0,-1-4-160 0,1 1 160 16,2-1-160-16,0 1 0 0,-1-3 0 0,0-1 128 15,0-1-128-15,0-1 0 0,0-1 0 0,-1 0 0 16,-2-10-192-16,1 10-64 0,-1-10 0 0,0 0-16 31,0 9-560-31,0-9-128 0,0 0 0 0,0 0-16 0,0 0-2608 0,0 0-528 0,-12 1-112 16,0-9 0-16</inkml:trace>
  <inkml:trace contextRef="#ctx0" brushRef="#br0" timeOffset="113333.22">13657 12595 4607 0,'0'0'192'0,"0"0"64"0,0 0-256 0,0 0 0 16,-5-3 0-16,5 3 0 0,0 0 5856 0,0 0 1120 15,0 0 240-15,0 0 32 0,5-7-5792 0,2 3-1168 16,-7 4-288-16,10-3 0 0,0 0 736 0,1 2 96 15,0 0 0-15,2 0 16 0,1 0-528 0,2 1-96 0,-1 1-32 0,3 1 0 16,0-1-192-16,3 0-192 0,-2-1 48 0,0 0 0 31,-1 2-976-31,0-1-192 0,-3 1-32 0,1 0-16 16,-1 0-1440-16,0 2-272 0</inkml:trace>
  <inkml:trace contextRef="#ctx0" brushRef="#br0" timeOffset="113600.78">14169 12716 29087 0,'0'0'1280'0,"0"0"272"0,0 0-1232 0,0 0-320 0,0 0 0 0,0 0 0 16,0 0 240-16,0 0-16 0,0 0 0 0,0 0 0 0,4 9 976 0,-4-9 192 16,3 10 32-16,-2-1 16 15,0 1-384-15,1-1-80 0,-1 1-16 0,0 2 0 16,-1 1-512-16,1 1-96 0,-1 1-32 0,1 3 0 0,-1 1-192 0,0 0-128 15,0 0 128-15,0 0-128 0,0-1 0 0,0 1 0 16,-1 0 0-16,0 0 0 0,1-1 0 0,0-1 0 16,-1-3-192-16,1 0 64 15,1 0-576-15,0-2-128 0,-1-1 0 0,1-3-16 16,-1-8-1840-16,1 8-384 0,-1-8-64 0</inkml:trace>
  <inkml:trace contextRef="#ctx0" brushRef="#br0" timeOffset="114560.13">15405 12594 11967 0,'0'0'1072'0,"0"0"-864"0,-5-9-208 0,0 0 0 0,2 1 3136 0,0-1 592 0,0 0 112 0,-1 0 32 0,0-1-2832 0,-1 0-560 15,0 2-112-15,-1 0-32 16,1 0 928-16,-1-1 176 16,1 2 32-16,-1 0 16 0,0 1-560 0,-1 1-112 0,1 1-32 0,-2-1 0 15,0 2-288-15,-1 1-64 0,0 0-16 0,-1 1 0 0,-1 2-416 16,-1 1 128-16,-2-1-128 0,0 2 0 15,-2 2 0-15,-1 0 0 0,1 1 0 0,-1 1 0 16,1 1 0-16,0 1 0 0,2 1 176 0,0 1-176 0,0 1 0 0,1 1 128 16,0 1-128-16,2 3 0 0,1-1 0 0,0 0 0 15,1-4 0-15,2 1 0 0,0 0 0 0,3 0 0 16,0 1 0-16,2-2 144 0,1-1-144 0,1 0 0 16,1 0 0-16,1-1 0 0,-2-10-192 0,5 10 192 15,2-2-160-15,2-1 160 0,0-2 0 0,1-1 0 16,0-2 0-16,2-2 0 0,0 0-144 0,1-2 144 15,0-2-128-15,3-1 128 0,0-3 0 0,0-1-128 16,-1-2 128-16,2-1 0 0,-1-2 0 0,1-1 0 31,-2-2 0-31,0 1-128 0,1 0 128 0,-2-4 0 0,-2-2 0 0,0-1 0 0,0-2 0 0,-1 0 144 16,2-3-144-16,-5 2 160 16,2-1-32-16,-1 1-128 0,-2-1 192 0,0-1-64 0,0 4 64 0,-2 2 0 15,0 1 0-15,-2 2 0 0,-1 3 64 0,2 1 32 0,-4 3 0 16,0 1 0-16,0 1 80 0,0 4 16 0,0 6 0 0,0 0 0 15,-5-6-32-15,5 6 0 0,0 0 0 0,0 0 0 16,0 0-352-16,-7 3 144 0,7-3-144 0,-7 9 0 16,1 1 0-16,1 5 0 0,1 1-240 0,-3 2 80 15,1 4 160-15,1 1 0 0,1 3 0 0,-1 2-128 16,1 0 128-16,-1 1-128 0,0 0 128 0,0 0-128 16,2 0 128-16,0-1 0 0,0 3-144 0,0-3 144 15,2-3-288-15,0 0 16 0,1 1 0 0,1-1 0 16,1-1-624-16,1-2-112 15,-1-3-16-15,0 0-16 0,0-2-2384 0,0-1-480 16,2 1-80-16,-4-17-32 0</inkml:trace>
  <inkml:trace contextRef="#ctx0" brushRef="#br0" timeOffset="114859.68">15501 12913 30687 0,'0'0'1360'0,"0"0"288"0,0 0-1328 0,0 0-320 15,1 10 0-15,-1-2 0 16,0-8-960-16,1 8-256 0,0 0-48 0,-1-8-16 0,0 0 1728 0,3 6 320 16,-3-6 80-16,0 0 16 15,5 6 224-15,-5-6 64 0,8 5 0 0,-8-5 0 0,9 0-448 0,-9 0-64 16,9-1-32 0,0-2 0-16,0 0-240 0,0-1-48 0,-1-1-16 0,-1 0 0 0,0-3 80 0,-1 0 32 15,0 2 0-15,-1-3 0 16,0 0 192-16,-1-1 32 0,1-1 16 0,-1 0 0 15,-3 0-320-15,2 1-64 0,1 0-16 0,-3 2 0 16,-1 0-256-16,0 1 128 0,0 7-128 0,-1-6 0 16,-1-1 144-16,-2 4-144 0,4 3 0 0,-5-1 144 15,-2 1-320-15,-1 0-64 0,0 0-16 0,-1 1 0 16,-1 2-496-16,0 2-96 0,0-1-32 0,1 0 0 16,1 0-1424-16,-2 0-272 0,0 2-64 0</inkml:trace>
  <inkml:trace contextRef="#ctx0" brushRef="#br0" timeOffset="115189.63">15863 12748 16575 0,'0'0'1472'0,"0"0"-1168"15,0 0-304-15,0 0 0 0,0 0 3728 0,0 0 688 0,0 0 144 0,0 0 32 16,0 0-3248-16,0 0-640 0,0 0-128 0,0 0-16 15,-4 8 192-15,-2 1 32 0,-1 0 16 0,0 2 0 16,-1 0-496-16,-1 3-112 16,0 0 0-16,2 1-16 0,-1 1-48 0,3-1 0 0,-1-1 0 0,2 2 0 15,-1-1-128-15,3 1 0 0,0-3 0 0,1 0 0 16,0-1 160-16,1 0-160 0,3-1 192 0,0 0-192 16,1 0 384-16,1 0-48 0,1-2 0 0,0 0 0 15,2 0-208-15,1-4-128 0,-1-2 160 0,2 1-160 16,0 0 0-16,1-2 0 0,0 1 0 0,0-2 0 15,0 0-256-15,0-1 64 0,1-1 16 0,0 0 0 32,-1 1-368-32,0-4-80 0,0-1-16 0,0 0 0 0,0-2-1888 0,2-3-384 0,-2 0-80 15</inkml:trace>
  <inkml:trace contextRef="#ctx0" brushRef="#br0" timeOffset="115425.41">15843 12769 19343 0,'0'0'1728'0,"0"0"-1392"16,0 0-336-16,0 0 0 0,0 0 3392 0,0 0 592 15,0 0 128-15,0 0 32 0,0 0-3376 0,7-7-768 16,-7 7 0-16,9-4 0 0,-1 0 768 0,1 0 192 16,0 2 32-16,1 0 16 0,2 0-576 0,-1 1-112 15,0-1-32-15,0 1 0 0,-1 0-288 0,0 0-304 0,0 0 64 0,-2 0 16 31,-8 1-1072-31,9-2-224 0,-9 2-32 0,0 0-16 16,0 0-1440-16,0 0-272 0,0 0-64 0,0 0-7600 0</inkml:trace>
  <inkml:trace contextRef="#ctx0" brushRef="#br0" timeOffset="115628.9">15815 12823 15663 0,'0'0'1392'0,"0"0"-1120"16,0 0-272-16,-7 2 0 0,7-2 2688 0,0 0 464 15,0 0 112-15,0 0 0 0,0 0-1728 0,0 0-336 16,0 0-80-16,1 10-16 0,-1-10 192 0,7 9 48 15,0-3 0-15,3 0 0 0,1-1-544 0,1 1-96 16,0-2-32-16,3 2 0 0,0-2-192 0,2 1-32 16,-1-2-16-16,2 0 0 0,-1 0-432 0,1 0 0 15,-2-3 0-15,1 2 0 0,-1 0-288 0,0-2-32 16,-2-1-16-16,-1-1 0 16,2-2-1264-16,-2 1-256 0,-2 0-64 0,0-3-8448 15,0 0-1712-15</inkml:trace>
  <inkml:trace contextRef="#ctx0" brushRef="#br0" timeOffset="116179.3">16164 11964 21183 0,'-1'-8'1888'0,"0"0"-1504"16,0 1-384-16,3-1 0 0,4 0 3120 0,-1 1 544 15,1 0 112-15,-1 0 32 0,2 2-2912 0,-1 0-576 16,1 1-112-16,1 1-16 0,-8 3 704 0,11-4 160 16,0 1 32-16,-1 2 0 0,0 0-368 0,-1 1-64 15,1 1-16-15,0 2 0 0,0 2-256 0,0-1-48 16,-1 2-16-16,-1-1 0 0,-2 3-192 0,-6-8-128 15,6 9 160-15,-2 1-160 0,-1 1 0 0,0 2-128 16,-3-1-16-16,-2 2 0 0,0 2-48 0,-1-1-16 16,-3 1 0-16,0 0 0 0,-2-1-80 0,0 0-16 0,1-3 0 15,0 0 0-15,1-2 304 0,-1 0 0 16,-1-1-128-16,3 0 128 0,-1-2 0 0,1-1 0 16,-1 1 0-16,2 0 144 0,4-7 32 0,-6 5 0 0,1 1 0 0,5-6 0 15,0 0 32-15,-6 4 16 0,6-4 0 0,0 0 0 16,0 0-64-16,0 0-16 15,0 0 0-15,0 0 0 0,0 0-144 0,0 0 192 16,0 0-192-16,0 0 192 0,6 6-64 0,0 0 0 16,3-1 0-16,1-2 0 0,1-1-128 0,2 0 0 15,2-1 0-15,0-1 0 0,0 0 0 0,2-1 0 0,1 1 128 0,0-1-128 16,1 0 0-16,0 0 0 0,-2 0 0 16,3 1 0-16,1-1 0 0,0 0 0 0,-1 0 0 15,1 1 0-15,-1 0 0 0,-1 0 0 0,-2 0-160 0,-2 0 160 16,-1 0-496-16,-2 1 0 15,-1 1 0-15,-2-1 0 0,-9-1-1456 16,0 0-288-16,0 0-64 0,0 0-13952 0</inkml:trace>
  <inkml:trace contextRef="#ctx0" brushRef="#br0" timeOffset="117219.03">7088 14532 11967 0,'0'0'1072'0,"-6"-4"-864"0,-2-1-208 0,1 0 0 0,2-1 1600 0,-1 1 288 16,2-2 48-16,-1 2 16 0,-1 0-912 0,1 1-176 15,2 0-32-15,3 4-16 16,-4-6 960-16,4 6 192 0,-4-5 32 0,4 5 16 0,-5-5-592 0,5 5-112 15,-6-4-32-15,6 4 0 16,0 0-512-16,0 0-128 0,-5-3 0 0,5 3-16 0,0 0-144 0,0 0-32 16,0 0 0-16,0 0 0 15,0 0 0-15,0 0 0 0,0 0 0 0,0 0 0 16,0 0-80-16,0 0-32 0,0 0 0 0,11 0 0 0,0 0-112 0,1 1-32 16,0 0 0-16,0 1 0 15,0 0-16-15,2 0-16 0,-1 2 0 0,2 0 0 16,2-2-16-16,-2 2 0 0,-1-2 0 0,2 1 0 0,-1-1-144 0,-2 0 0 15,3 1 144-15,-3 0-144 0,0 0 0 0,-1 1 0 16,0 0 0-16,-1-1 0 0,0-1 0 0,-1 1 0 16,-2-1-128-16,-8-2 128 15,0 0-464-15,10 3-16 0,-10-3 0 0,0 0 0 16,0 0-1264-16,0 0-256 0,6 6-48 0,-6-6-8704 16,2 8-1728-16</inkml:trace>
  <inkml:trace contextRef="#ctx0" brushRef="#br0" timeOffset="117503.14">6852 14769 13823 0,'0'0'608'0,"0"0"128"0,0 0-592 0,0 0-144 16,0 0 0-16,0 0 0 0,0 0 3328 0,0 0 640 0,0 0 128 0,11 3 32 15,0-1-2976-15,0 0-576 0,1 1-128 0,0-1-32 16,1 0 912-16,2 0 176 0,1-1 32 0,0 2 16 15,5-1-416-15,0 1-96 0,1-1-16 0,-2 0 0 16,0 1-528-16,-2-1-112 0,0 0-32 0,-1-1 0 16,-1 0-352-16,-1 1 128 0,1 0-128 0,-3-1 0 15,0 1 0-15,-1 0 0 0,-1 0 0 0,0 2 0 16,-2-2 0-16,0 0 0 0,-9-2-160 0,9 2 160 16,-9-2-496-16,9 3 16 0,-9-3 0 0,6 3 0 15,-6-3-384-15,0 0-80 0,0 0-16 0,0 0 0 16,0 0-1904-16,0 0-384 0</inkml:trace>
  <inkml:trace contextRef="#ctx0" brushRef="#br0" timeOffset="119297.68">9406 14207 3679 0,'0'0'320'0,"0"0"-320"16,0 0 0-16,0 0 0 16,-3-7 7648-16,3 7 1456 0,0 0 304 0,0 0 48 15,0 0-7856-15,0 0-1600 0,0 0-272 0,0 0-80 16,0 0 688-16,0 0 144 0,0 0 32 0,-4 9 0 0,1 1-192 0,0 3-48 15,-2 3 0-15,1 3 0 0,-1 5-144 0,-3 2-128 32,-1 1 192-32,0 3-192 0,1 0 128 0,-2 3-128 0,-2 1 0 0,2 0 0 0,-1-1 144 0,3 0-144 31,-1-1 0-31,0-4 144 0,1-1 112 0,1-3 32 0,-1-1 0 0,1-2 0 0,1-2-288 0,1-3 0 0,1-2 0 0,0-2 0 16,-1 1 0-16,2-4 128 0,1 0-128 0,-1-2 0 0,3-7 176 0,0 0-176 15,-5 6 160 1,5-6-160-1,0 0 176-15,0 0-176 0,0 0 192 0,0 0-192 16,0 0 176-16,0 0-176 0,0 0 160 0,1-9-160 0,1-1 208 16,2-1-48-16,0-1-16 0,0-1 0 0,3 0 16 0,2 0 0 15,1-1 0-15,1-1 0 0,1 1-160 0,1 1 0 16,1 1 0-16,1 0 128 0,-1 0-128 0,0 1 0 16,-1 1 0-16,1 1-176 0,-2 1 176 0,0 3 0 15,-1 1 128-15,0 1-128 0,0 2 0 0,0 0 0 16,-1 2 0-16,0 1 128 0,-2 0-128 15,1 2 0-15,-1 0 0 0,-2 2-128 0,1 1-32 0,-1 2 0 0,-2 0 0 16,-1 1 0-16,-1 0 160 0,1 1-192 0,-3 1 192 16,-4 1-192-16,1-1 64 0,-1 0 0 15,-3 0 0-15,-1 0 0 0,-2-1 128 0,1 2 0 0,-2-2 0 16,0-2 0-16,-3 0 144 0,1 0 16 16,-1 0 0-16,1-1 0 0,1-2-160 0,-2 1 0 15,0-5 144-15,2 0-144 0,0 0 0 0,1 1 0 16,1-2 0-16,0-1 0 0,0 0 0 0,1 0-192 15,2-1 32-15,-1-1 0 16,8 2-480-16,-9 0-112 0,1-2-16 0,3-1 0 16,1-3-1920-16,1-1-400 0,2-3-80 0</inkml:trace>
  <inkml:trace contextRef="#ctx0" brushRef="#br0" timeOffset="119647.65">9601 14453 4607 0,'0'0'192'0,"0"0"64"0,8-3-256 0,0-2 0 16,0 1 0-16,1-2 0 0,2 1 5008 0,0 1 960 16,-2-1 192-16,-9 5 48 0,9-3-4160 0,-9 3-816 15,0 0-160-15,0 0-48 0,0 0 512 0,0 0 112 16,0 0 16-16,0 0 0 0,10 4-752 0,-10-4-144 16,6 10-16-16,-4 0-16 0,-2 0-368 0,-2 1-80 15,1 3-16-15,-2 3 0 0,1-1-272 0,-1 2 160 16,1-1-160-16,-3 2 128 0,2 0-128 0,0-2 128 15,0 3-128-15,0-1 128 0,0 0 0 0,1-2-128 16,1 0 192-16,-1-1-64 0,2 1-128 0,0-2 0 16,-1-2 0-16,2 1 0 0,-1-2 128 0,2 0-128 15,-2 0 0-15,2 0 128 0,0 0-128 0,0-2 0 16,-2-10 0-16,3 9 0 0,-3-9 0 0,6 6-256 16,-6-6 64-16,8 7 16 0,-3-2-176 0,2 0-32 15,-7-5-16-15,10 2 0 16,0-1-560-16,1-1-128 0,0-2 0 0,0 0-16 15,1 0-1568-15,2-4-304 0,2-4-64 0</inkml:trace>
  <inkml:trace contextRef="#ctx0" brushRef="#br0" timeOffset="119896.28">9694 14688 14735 0,'0'0'1312'0,"-8"0"-1056"16,1-1-256-16,-2 0 0 0,2-1 2608 0,7 2 464 15,-7-5 80-15,2 0 32 16,5 5-3184-16,0 0-672 0,-4-3-112 0,4 3-32 0,0 0 1824 0,0 0 352 16,0 0 80-16,0 0 16 0,6-5-192 0,3 1-48 15,0 2 0-15,2-1 0 0,0-1-768 0,2 1-144 16,4-1-48-16,-2-1 0 16,0 0-256-16,1-1-272 0,-2 2 48 0,-1 0 16 15,-2 3-304-15,-1-1-64 0,-2-1-16 0,-8 3 0 16,10-1-1312-16,-1-1-256 0,-2-2-48 0,2 0-16 0</inkml:trace>
  <inkml:trace contextRef="#ctx0" brushRef="#br0" timeOffset="120431.07">10064 14155 23039 0,'0'0'2048'0,"0"0"-1648"0,6-7-400 0,3 1 0 0,0-2 2064 16,1 1 336-16,1 1 64 0,0 0 16 0,-2 2-1648 0,-1 1-320 15,-8 3-64-15,9-1 0 0,-9 1 464 0,9 0 112 16,-9 0 0-16,0 0 16 0,0 0-560 0,0 0-112 15,0 0-32-15,4 12 0 0,-3 1-336 0,-2 1-240 16,-2 2 48-16,-2 0 0 0,-2 1-144 0,0-2-32 16,-3-2 0-16,2 1 0 0,-1 0 368 0,1-1-176 0,0-2 176 0,2-1-128 15,0 0 128-15,1 0 0 0,0-3 0 0,1 1 0 16,1-1 0-16,3-7 0 0,-2 7 0 0,-1 1 128 16,3-8-128-16,0 0 0 0,1 8 128 0,-1-8-128 15,0 0 192-15,5 7-16 0,0-1-16 0,1 0 0 16,0-2-160-16,2-1 0 0,0 0 0 0,1 1 0 15,1 0 0-15,1-1 0 0,1 1 0 0,-2-1 0 16,-2 0 0-16,-8-3 0 0,9 2 0 0,-9-2 0 16,9 5 0-16,-9-5 0 0,0 0 0 0,5 6 0 15,-5-6 0-15,0 0 0 0,-2 10 128 0,-2-2-128 16,-3-1 352-16,-3-2-16 0,-2 1 0 0,-2-1 0 0,-3 2 256 16,1-2 48-16,-2 0 16 0,1 0 0 0,-1 0-240 15,1 0-48-15,-1-1-16 0,1 2 0 0,1-2-64 16,1 1-16-16,0-1 0 0,3 1 0 0,0-2-272 15,2 0 0-15,1 0 0 0,2 1 0 16,-1-2-480 0,1-1-48-16,7-1-16 0,-6 1 0 0,6-1-2720 0,0 0-560 0</inkml:trace>
  <inkml:trace contextRef="#ctx0" brushRef="#br0" timeOffset="120936.1">8609 15391 22111 0,'0'0'976'0,"0"0"208"0,0 0-944 0,0 0-240 16,0 0 0-16,0 0 0 0,0 0 2288 0,13-4 400 15,-4 1 96-15,4 0 16 0,-1 1-2192 16,1 0-432-16,1 0-176 15,2 2 128-15,1 0 512 0,5 0 80 0,3 0 32 0,4 1 0 0,1 0-48 0,2 1 0 16,0 0 0-16,2 1 0 0,0-2-160 0,2 1-32 0,3-1-16 0,0 1 0 16,0-2-176-16,2 0-48 15,5 0 0-15,-1 1 0 0,0-1 96 0,-2 1 16 16,-4 1 0-16,1-1 0 0,1-1-96 0,-5 0-16 0,1 0 0 0,0 0 0 16,-2 0-112-16,-3 0-32 15,-3-1 0-15,-1 1 0 0,-3 0-128 0,-2 0 0 0,-1 0 0 0,-4 0 0 16,-4 0-240-16,-1 0 32 15,-2 0 0-15,-4 1 0 16,-7-1-512-16,0 0-112 0,0 0 0 0,0 0-16 0,0 0-2096 16,0 0-432-16,0 0-80 0</inkml:trace>
  <inkml:trace contextRef="#ctx0" brushRef="#br0" timeOffset="121354.47">9530 15566 28159 0,'0'0'1248'0,"0"0"256"0,0 0-1200 0,-8 4-304 16,8-4 0-16,-6 3 0 0,-1-1 352 0,1 0 16 0,-1 2 0 0,-1-1 0 0,0 0 736 0,-1 2 160 15,0 1 16-15,0 2 16 0,-1 0 112 0,-1 1 32 16,1 1 0-16,-1 2 0 16,-2 2-704-16,1 1-144 15,0 3-16-15,-1-1-16 0,-2 0-416 0,2 0-144 16,1 3 0-16,3 1 144 0,-1 1-144 0,4 1 0 0,-1 1 0 0,3-1 0 15,2-2 0-15,1 0 0 16,1-2 0-16,1 0 0 0,2-2 0 0,2 0 0 16,2-5-144-16,1 0 144 0,2-1 0 0,1-1 0 15,0-4-128-15,1 1 128 0,1-1 0 0,0-2 0 16,0-2 0-16,1-1 0 0,0-2 0 0,0 0 176 0,-1-2-176 0,1-2 160 16,-1 1 0-16,-1 0 0 15,-2-3 0-15,1 0 0 0,-1 0 112 0,-5-1 32 0,1 0 0 0,-2-1 0 16,-1 1 16-16,0-2 16 15,-3 0 0-15,-2 0 0 0,1 1-192 0,-2 1-144 0,-1 0 192 0,-2 0-192 16,1 0 0-16,-5 1 0 0,-1 0 0 0,-1 1 0 0,-2 2-288 16,1 0-16-16,-1-1 0 0,0 3 0 15,-2 1-288-15,2 0-64 0,0 0-16 16,-1 2 0-16,1-1-464 0,2 1-80 0,1 0-32 16,1 0-10192-16,5-1-2032 0</inkml:trace>
  <inkml:trace contextRef="#ctx0" brushRef="#br0" timeOffset="121751.66">10970 14677 21183 0,'0'0'944'0,"0"0"192"0,0 0-912 0,0 0-224 0,0 0 0 0,0 0 0 16,0 0 3264-16,0 0 592 0,-2-6 128 0,2 6 32 16,0 0-2672-16,0 0-512 0,0 0-128 0,0 0 0 15,0 0 656-15,0 0 144 0,0 0 32 0,0 0 0 16,0 0-864-16,0 10-160 0,0 0-48 0,0 1 0 15,0 2-208-15,0 2-64 0,0 2 0 0,1 1 0 0,0 6-192 0,-1-2 0 16,0 0 0-16,0 2 0 16,0 2 192-16,0 3 0 0,0-1 0 0,0 1 0 15,0-2-192-15,-1 0 144 0,0-2-144 0,1-1 128 0,-2 1-304 16,0-3-64-16,-1-2-16 0,0-1 0 16,0-1-320-16,-1-3-64 0,1-1 0 15,-1-1-16-15,-1-2-1200 0,1 0-256 0,-2-5-32 0,1 0-9504 16,-3-4-1888-16</inkml:trace>
  <inkml:trace contextRef="#ctx0" brushRef="#br0" timeOffset="122005.05">10696 15021 21183 0,'0'0'944'0,"0"0"192"0,0 0-912 0,0 0-224 15,0 0 0-15,0 0 0 0,0 0 3008 0,10-3 544 0,3 2 112 0,-1 0 32 16,0 1-3104-16,2 0-592 15,1-1-160-15,3 0-16 0,0 0 800 0,3 0 144 16,2 0 48-16,3 0 0 0,2 0-272 0,0-2-48 0,0 1-16 16,3 0 0-16,2-1-336 0,1-2-144 0,0 1 128 0,-2-1-128 15,-2 1 0-15,-4 1-224 16,-4-1 32-16,-1 2 0 16,-2 0-304-16,-1 0-48 0,-3 1-16 0,-1-1 0 0,0-2-1744 0,-3 1-368 15,2-5-64-15,-2 4-16 0</inkml:trace>
  <inkml:trace contextRef="#ctx0" brushRef="#br0" timeOffset="123158.31">13002 14530 24303 0,'0'0'1072'0,"0"0"224"0,0 0-1040 0,0 0-256 15,0 0 0-15,0-8 0 16,0 1 560-16,0 7 48 0,0 0 16 0,1-8 0 0,-1-1 752 0,0 9 160 15,2-6 16-15,-2 6 16 16,3-9-128-16,1 1-32 0,-4 8 0 0,4-9 0 0,1 2-512 0,0-1-96 31,2 0-32-31,1 0 0 0,2 1-464 0,-1 0-112 0,2 2 0 0,2-1-16 0,2 0 0 0,1 0 0 16,-2 1 0-16,2 0 0 0,-1 1 80 0,1 2 32 16,-2-1 0-16,0 3 0 15,1 1-144-15,-2 2-16 0,-1 1-128 0,0 2 192 0,0 0-192 0,-1 1 0 0,-1-1 0 0,-1 3 0 16,-4 2-240-16,1 2 64 0,-3 3 16 15,-1 0 0-15,0 3-48 0,-3 1-16 16,-2 1 0-16,-1 1 0 0,-3 2-144 0,-2 0-16 0,0 0-16 0,-3-1 0 16,1-2 128-16,-1-1 16 0,-1 0 16 0,1-3 0 0,-1 0 240 15,0-2 0-15,-2 0 0 0,2-1 160 0,2-2-160 16,-1 1 192-16,0-1-192 0,1-2 192 0,1-3-64 0,2-1-128 16,1 1 192-16,1-1-64 0,6-6 64 15,-5 6 0-15,5-6 0 0,0 0 0 0,0 0 96 0,0 0 32 16,-2 9 0-16,2-9 0 0,0 0-192 0,7 8-128 15,0-2 144-15,1 0-144 16,3-1 256-16,0-1-64 0,2-1 0 0,1-1 0 0,2 0-48 0,2 0-16 31,0 0 0-31,0-1 0 0,0 0-128 0,2 0 0 0,2-2 144 0,0 1-144 0,1 1 0 0,-1 0 0 16,-2-1 0 0,0 1 0-16,2-1 0 0,0 0-288 15,-3 0 48-15,-1 0 16 0,-3 1-432 0,1-2-96 0,0-1-16 0,1-1 0 16,-1-1-1792-16,-1 0-352 0,0-2-80 0,-2-2-11664 0</inkml:trace>
  <inkml:trace contextRef="#ctx0" brushRef="#br0" timeOffset="123686.73">13795 14518 20271 0,'0'0'1792'0,"0"0"-1424"15,-1-9-368-15,1-1 0 0,1-1 3056 0,1 1 528 0,0 0 128 0,2 2 0 0,-4 8-2832 16,4-7-576-16,-4 7-112 0,0 0-32 15,0 0 800-15,0 0 176 0,0 0 16 0,0 0 16 16,0 0-336-16,0 0-80 0,0 0-16 0,9 9 0 31,-3 1-480-31,0 3-112 0,-2 3-16 0,1 2 0 0,-2 0-128 0,0 0 0 0,0 2 0 0,-1 2 0 0,0 1 0 0,0 0 160 32,-1 0-160-32,0 2 160 0,-1-2-160 0,0 0 0 0,0 0 0 0,1-1 0 0,-1-1 0 0,0-1-272 15,0-5 64-15,2-1 16 0,-4 0 192 0,2-1 0 16,-1-2 0-16,1-1 0 0,0-2 0 0,0 1 0 15,0-9 0-15,1 8 160 0,-1-8-288 0,0 0-64 16,0 0-16-16,0 0 0 0,0 0 208 0,0 0 0 16,0 0-160-16,0 0 160 0,0 0 0 0,8-7 0 15,0 0 0-15,-2-2 0 0,1-2 144 0,1 0 48 16,1 0 16-16,-1 0 0 0,1-2-16 0,0-1-16 16,1 1 0-16,0 1 0 0,0 0-176 0,-2 1 0 0,1 1 0 0,0 2 0 15,0 1 0-15,0 1 0 0,1 2 0 0,-2 1 0 16,1-1 0-16,1 2 0 31,-1 1 128-31,1 1-128 0,-1 2 0 0,0 1 0 16,0 1 0-16,0 1 0 0,-1 1 0 0,1 0-144 15,-3 1 144-15,1 1-160 0,-2 0 0 0,0 1 0 0,-2 0 0 0,0 1 0 0,-1-1 32 16,0 0 0-16,-2-1 0 0,-2-1 0 0,2-7 128 16,-2 8 0-16,-1-2-144 0,-1 1 144 0,-3 1-208 15,-1-2 16-15,1 1 16 0,-1-1 0 0,-3 0-64 0,0 0-16 16,-1 0 0-16,-1 1 0 15,-1-3-384-15,-1 0-96 0,1 0-16 0,0-2 0 16,1 0 384-16,2-1 80 0,-2-1 16 0,2-1 0 16,2-1-1920-16,0-1-384 0</inkml:trace>
  <inkml:trace contextRef="#ctx0" brushRef="#br0" timeOffset="124047.85">14292 14456 21183 0,'0'0'1888'0,"0"0"-1504"15,0 0-384-15,0 0 0 0,0 0 3008 0,11-1 544 16,-1 0 96-16,-10 1 32 0,10 0-2752 0,-10 0-544 0,9 2-128 0,-9-2 0 16,0 0 624-16,6 8 128 15,-6-8 16-15,5 11 16 0,-2 0-432 0,-3 2-96 0,-1 3 0 0,0 0-16 16,0 1-304-16,0 1-48 0,-3 2-16 0,3 0 0 15,0 2-128-15,0 0 0 0,0 0 0 0,0 0 0 16,0 1 128-16,1 0-128 0,1-1 0 0,0 0 128 16,-1 0 48-16,2-2 0 0,3-4 0 0,-3 1 0 15,0 2-176-15,0-3 128 0,3 1-128 0,-2-2 128 16,-1-2-128-16,0-1 0 0,2-1 0 0,-1-1 0 16,0-2-144-16,-3-8-16 0,6 9 0 0,-1-3 0 15,-5-6-336 1,7 4-64-16,-7-4-16 0,9 1 0 0,-1-5-416 0,0-1-96 0,0-3 0 0,1-4-16 15,0-3-1856-15,-2-4-368 0,3-13-80 0,-3 4-16 0</inkml:trace>
  <inkml:trace contextRef="#ctx0" brushRef="#br0" timeOffset="124221.42">14301 14691 27647 0,'0'0'2448'0,"0"0"-1952"16,0 0-496-16,0 0 0 0,0 0 1472 0,0 0 192 15,10-3 32-15,0 1 16 0,0-1-1472 0,0 1-240 16,-1 1-160-16,2 1 32 0,0-1 784 0,2-1 176 16,-1 1 16-16,1 0 16 0,0 0-608 0,2 0-128 15,1 1-128-15,0-1 176 16,1-1-480-16,-1 0-80 0,2-2-32 0,-2 1 0 0,1-1-2816 0,-2-1-560 16,6-1-112-16,-4-2-32 0</inkml:trace>
  <inkml:trace contextRef="#ctx0" brushRef="#br0" timeOffset="124693.48">15327 14209 20271 0,'0'0'896'0,"0"0"192"0,0 0-880 0,0 0-208 16,0-6 0-16,0 6 0 0,-1-5 2128 0,1 5 384 15,0 0 80-15,-3-5 16 0,3 5-1424 0,-6-3-288 16,6 3-48-16,-6-1-16 0,-1 0 256 0,1 2 64 16,-2 1 0-16,1 2 0 0,1 0-432 0,-2 1-80 15,-1 1 0-15,1 1-16 0,1 1-288 0,-2 2-48 0,-1-1-16 0,1 2 0 16,2 1-112-16,-1 1-32 15,-3 2 0-15,1 0 0 0,-1 3 80 0,1-1 16 16,0 3 0-16,0 2 0 0,-1-1-80 0,1 4-16 16,0 4 0-16,3 3 0 0,-3 2-128 0,0 3-144 15,0 3 144-15,0 2-208 0,1 2 208 0,1 1 0 16,0 1-160-16,-1 2 160 0,2 2 0 0,2-3 0 0,2-1 0 0,2-2 0 16,1-1 0-16,2-2 0 0,1-3 0 0,3 0 0 0,0-2-176 15,2-4 176-15,1-2-128 0,2-3 128 0,0 0 0 0,-1-2-160 16,1-3 160-16,1-1 0 0,0-4-384 0,2-2 48 15,0-3 0-15,3-2 0 16,0-3-752-16,4-1-160 0,1-4-32 0,3-2 0 31,1-3-1920-31,-1-4-400 0</inkml:trace>
  <inkml:trace contextRef="#ctx0" brushRef="#br0" timeOffset="125275.65">15824 14137 33231 0,'0'0'1472'0,"0"0"304"0,0 0-1424 0,0 0-352 0,0 0 0 0,0 0 0 16,0 0 0-16,0 0 0 0,0 0 0 0,0 0 0 16,0 0 560-16,0 0 32 15,8 8 16-15,-2 2 0 0,-2 1-64 0,-1 2-16 0,0 3 0 0,-1 1 0 16,0 3-272-16,-1 3-64 0,-1-1-16 0,-1 3 0 16,0 2-176-16,0-1 128 0,-1 1-128 0,-1-1 128 0,1 1-128 0,0 2 0 15,1-3 0-15,0-1 128 16,0-2-128-16,0-1 128 0,-1-5-128 0,1 0 128 0,0-2-128 0,1-2 0 31,0 0 0-31,1-5 0 0,-1-8 192 0,0 7-32 0,0-7-16 0,0 0 0 0,0 0-144 0,0 0 0 16,0 0 0-16,0 0 128 0,0 0-128 0,0 0 0 0,0 0 0 0,0 0 128 15,9-4 16-15,0-1 0 0,-1-4 0 0,0 1 0 16,1-6-16-16,1 1 0 16,0 0 0-16,1-1 0 0,1 0-128 0,0 0 128 15,3 1-128-15,-2 1 128 0,-2 0-128 0,1 1 0 16,-1 0 0-16,1 3 128 0,-1 0 176 0,0 3 16 15,0 0 16-15,0 3 0 0,-1 0-64 0,-1 1-16 16,-9 1 0-16,11 2 0 0,-1 1-256 0,-2 2 0 16,1 0 0-16,-1 3 0 0,-3 1 0 0,1 1 0 0,-1 1 0 0,0 2 0 15,-1 2 0-15,-1 1 0 16,0-4 0-16,-1 3 0 0,-1 2 0 0,0-1-192 16,-1 0 16-16,-1-1 16 0,-1-1 32 0,0 0 0 0,-1-3 0 0,0 0 0 31,0-2-512-31,-2 1-80 0,1 0-32 0,0-2 0 15,-2-1-2256-15,-2-2-464 0</inkml:trace>
  <inkml:trace contextRef="#ctx0" brushRef="#br0" timeOffset="125623.51">15661 14893 19343 0,'0'0'848'0,"0"0"192"0,0 0-832 0,0 0-208 0,0 0 0 0,0 0 0 0,0 0 2080 0,6 6 368 16,-6-6 80-16,11 4 16 0,0-1-1440 0,1 1-272 31,-1-2-64-31,2 1-16 0,2-1 272 0,0 2 48 0,2-2 16 0,-1 0 0 0,3 0-432 0,2 1-80 16,1 0 0-16,2-2-16 0,2-1-160 0,3 1-16 15,-3-2-16-15,3 0 0 0,1 0-48 0,2 1 0 0,-1-2 0 16,-1 1 0 0,-1-1 128-16,-3 1 0 0,-1 1 16 0,-1 0 0 0,-5-1-272 0,-1 1-48 0,-2 0-16 0,-1 0 0 0,-3 0-128 0,-2 0 0 15,-1 0 0-15,-9 0 0 0,0 0-240 16,0 0-80-16,0 0 0 0,0 0-16 16,8 2-576-16,-8-2-112 0,0 0-32 0,0 0 0 15,0 0-2080-15,-2 9-432 0,-2-1-80 0</inkml:trace>
  <inkml:trace contextRef="#ctx0" brushRef="#br0" timeOffset="126082.01">15901 15303 16575 0,'0'0'1472'0,"0"0"-1168"0,0 0-304 0,0 0 0 16,0 0 2944-16,0 0 544 15,0 0 96-15,7-5 32 0,-7 5-2512 0,9-6-496 16,1 2-96-16,0 0-32 0,1-1 864 0,1 1 160 0,0-1 32 0,1 1 16 16,1 0-800-16,2 0-176 15,0 1-16-15,2 1-16 0,-1 1-160 0,1 0-16 16,-1-2-16-16,-2 3 0 0,-1 0-192 0,-1 3-32 0,-2-1-128 0,0 1 192 0,-1 0 0 16,-1 1-16-16,-9-4 0 0,8 7 0 15,-8-7-176-15,3 11 0 0,0-1-160 0,-1-1 160 16,-2-9-368-16,-4 11 32 0,0 1 0 0,-3 0 0 0,-2 0 96 0,0 2 32 15,0 1 0-15,-2 0 0 0,-2 0 0 16,-1-1 0-16,2-2 0 0,0 1 0 0,0-2 208 0,1-1 0 16,1-2 0-16,0-2 0 0,1 1 320 0,2 0-32 15,-1-2-16-15,8-5 0 0,-7 6 0 0,7-6 0 16,0 0 0-16,-4 6 0 0,4-6 112 0,0 0 0 16,0 0 16-16,0 0 0 0,0 0-192 0,0 0-32 15,3 9-16-15,-3-9 0 0,9 6-32 0,2-3-128 16,1 0 192-16,3-1-64 0,0-3-128 0,3 1 0 15,1 0 0-15,2-1 0 0,1-1 0 0,0-1-192 16,0-2 64-16,1 0 128 16,-1-2-592-16,1 1 0 0,1-2 0 0,-1 1 0 15,-1 0-1552-15,0-3-304 0,0-2-64 0</inkml:trace>
  <inkml:trace contextRef="#ctx0" brushRef="#br0" timeOffset="126457.92">17094 14394 27647 0,'0'0'1216'0,"0"0"256"16,0 0-1168-16,0 0-304 0,0 0 0 0,0 0 0 0,0 0 2496 0,0 0 432 16,0 0 80-16,0 0 32 0,0 0-2320 0,0 0-464 15,0 0-80-15,4 10-32 0,-4-10 400 0,4 12 80 16,-2 1 16-16,0 2 0 0,-1 3-320 0,0 1-48 16,-1 1-16-16,0 2 0 0,0-1-96 0,0 2-32 15,1 1 0-15,-2 0 0 0,-2 1-128 0,2-1 0 16,1 0 0-16,0 0 0 0,-1-2 0 0,0 0 0 15,1 0 0-15,0-2 0 0,0 0 0 0,0-2-192 16,0-4 32-16,-2 2 16 16,2-3-304-16,0-1-48 0,-1 0-16 0,0-2 0 15,-1-1-448-15,0-2-80 0,2-7-32 0,-5 7-10256 0,5-7-2064 0</inkml:trace>
  <inkml:trace contextRef="#ctx0" brushRef="#br0" timeOffset="126710.78">16853 14739 21183 0,'0'0'944'0,"0"0"192"0,0 0-912 0,0 0-224 0,0 0 0 0,0 0 0 0,10-3 1616 0,1-1 288 16,-1 2 48-16,0 0 16 0,0 1-832 0,2 1-176 16,2 0-16-16,2 0-16 15,1 0 144-15,3 0 16 16,2 0 16-16,1 0 0 0,0 1-336 0,1-1-80 0,0 0-16 0,-1 1 0 15,1-3-416-15,-2 2-64 0,-2 1-32 0,0-1 0 0,-2 0-160 0,-2 1 0 16,0-1 0-16,-2 1 0 0,-1 0-256 0,-2 0-16 16,0 1-16-16,-1-2 0 15,-1 0-1664-15,-9 0-336 0,10 2-64 0,-10-2-11936 0</inkml:trace>
  <inkml:trace contextRef="#ctx0" brushRef="#br0" timeOffset="127215.22">17912 14276 29375 0,'0'0'1296'0,"0"0"272"0,0 0-1248 0,0 0-320 0,5-8 0 0,-5 8 0 0,4-5 320 16,-4 5 16-16,8-6 0 0,-2 3 0 0,-6 3 624 0,0 0 128 15,10 0 32-15,-10 0 0 16,0 0-304-16,7 5-64 0,-7-5-16 0,6 8 0 15,-6-8-272-15,4 11-48 0,-2 1-16 0,-1 0 0 0,-2 2-272 0,0 1-128 16,-1 0 128-16,-2 2-128 0,0-2 0 0,0 3 0 16,-3 1 0-16,0 4 0 0,0-1 0 0,0 1 0 15,0 1 144-15,1 0-144 0,1-2 0 0,1 1 144 0,0-1-144 0,0 0 0 16,1-1 256-16,1 0-48 0,1-2-16 0,1-2 0 16,0 0-192-16,1-2 0 0,-1 0 0 0,2-1 0 15,0-3 0-15,2-1 128 0,-1-1-128 16,1 0 0-16,1-2 0 0,0-1 0 0,3-1 0 0,1-1 0 0,-2 0-176 0,3-1-80 15,1 0 0-15,1-3-16 16,3 0-176-16,-1-2-48 0,1-1 0 16,0-3 0-16,-1-1-288 0,1-2-64 0,1-2-16 15,-1 0-9664-15,1-2-1936 0</inkml:trace>
  <inkml:trace contextRef="#ctx0" brushRef="#br0" timeOffset="127469.5">17872 14523 22111 0,'0'0'976'0,"0"0"208"0,0 0-944 0,0 0-240 0,0 0 0 0,0 0 0 0,0 0 1664 16,0 0 304-16,0 0 48 0,0 0 16 0,6-6-960 0,3 1-192 15,-1 2-48-15,2 1 0 0,-1 0 0 0,4 0 0 31,0-1 0-31,1 2 0 0,-1 0-448 0,2-1-80 0,-1 0-32 0,0 0 0 0,-1-1-272 0,1 1-224 16,-2 0 32-16,-1 0 16 16,-1 0-400-16,-1-1-64 0,-1 1-32 0,-8 2 0 15,10-1-1904-15,-10 1-384 0,13-3-80 0,-13 3-16 0</inkml:trace>
  <inkml:trace contextRef="#ctx0" brushRef="#br0" timeOffset="127812.98">17544 15069 12895 0,'0'0'576'0,"0"0"112"0,0 0-560 0,0 0-128 0,0 0 0 0,10 3 0 15,-2-3 3936-15,3-1 752 16,2 0 160-16,-1-1 16 0,1 0-3296 0,1 0-672 16,2-2-128-16,0 3-16 0,2-2 64 0,1 0 16 15,1-1 0-15,1 1 0 0,1 2-320 0,1-1-64 16,-1-1-16-16,2 0 0 0,3 0-192 0,-1 1-48 16,1 1 0-16,-2-2 0 0,0 2-192 0,1 0 0 15,-3 0 0-15,-1 0 0 0,-1 2 0 0,-2-1 0 16,0-1 128-16,0 1-128 0,-2 0 0 0,-1 0 0 0,-3 0 0 0,-1 0 0 15,-1 0-288-15,-1 0 48 16,-10 0 16-16,9 1 0 0,-9-1-208 0,0 0-32 0,0 0-16 0,0 0 0 16,0 0-1712-16,0 0-352 0,0 0-64 0,0 0-10656 15</inkml:trace>
  <inkml:trace contextRef="#ctx0" brushRef="#br0" timeOffset="128274.38">17826 15387 18431 0,'0'0'816'0,"0"0"160"0,0 0-784 0,0 0-192 16,10-4 0-16,2-3 0 0,3 0 4192 0,0 1 800 16,1-1 144-16,-2 2 48 0,-1-1-3408 0,0 2-688 15,2-1-128-15,-1 1-16 0,-1 0-64 0,0 0-16 16,0 1 0-16,1 1 0 0,-2 1-320 0,-1-2-64 15,0 2-16-15,0 1 0 0,0 0-304 0,-1 3-160 16,-2-1 160-16,-8-2-160 0,10 3 0 0,-2 1 0 16,-8-4-128-16,0 0 128 0,6 9-240 0,-3 0 64 0,-2 0 16 0,-1 1 0 31,-2 1-272-31,-2 1-48 0,-1 0-16 0,-2 1 0 16,-1 0 48-16,-1 2 0 0,-1 0 0 0,-1 0 0 0,-2 1 192 0,-1-1 64 0,1 1 0 0,1-2 0 15,0-1 48-15,1-1 16 0,1-3 0 0,2 0 0 16,1-3 304-16,1 1 64 0,6-7 16 0,-5 7 0 15,5-7 0-15,0 0 16 0,0 0 0 0,0 0 0 16,0 0 32-16,0 0 0 0,1 8 0 0,-1-8 0 0,0 0-96 16,8 8-16-16,-1-3 0 0,3-2 0 0,1-1-48 15,1-2-16-15,0 0 0 0,2-1 0 0,-1-1-128 16,1 0-192-16,1-1 32 0,2 1 16 0,-1-1-192 16,1 0-48-16,-1-1 0 0,2 1 0 15,0-1-512-15,-1-1-128 0,1 1 0 0,-1-2-16 16,1-3-2720-16,-1-2-528 0,5-7-128 0,-3-3 0 0</inkml:trace>
  <inkml:trace contextRef="#ctx0" brushRef="#br0" timeOffset="128785.9">18599 14230 24303 0,'0'0'1072'0,"0"0"224"0,0 0-1040 0,4-8-256 0,0-1 0 0,-4 9 0 0,6-9 304 0,-1 3 0 16,1 0 0-16,-6 6 0 0,0 0 1296 0,7-2 256 15,-7 2 48-15,7-1 16 0,-7 1-272 0,9 1-48 16,-9-1-16-16,10 3 0 0,-1 2-624 0,-2 0-128 16,1 2-32-16,0 0 0 15,0-1-144-15,-1 2-16 0,1 1-16 0,1 2 0 0,0 0-176 0,-2 2-48 16,0 1 0-16,-1 2 0 0,1 0-80 0,1 2-32 16,-1 0 0-16,1 2 0 0,-1-1-160 0,-2 2-128 15,1 1 192-15,-1 3-192 0,0 3 224 0,0 1-64 16,0 3-16-16,0 2 0 0,-2 3-144 15,1 0 0-15,-2 3 0 0,0-1 0 0,1 2 0 16,-3 4 0-16,-2 4 0 0,0 2 128 0,-1 1-128 0,-3 2 0 16,-2 1 0-16,-1 1 0 0,-5-3-192 15,0-1 16-15,-1-2 16 0,-2-1 0 0,1-4-96 0,-1-2 0 0,0-4-16 0,0-5 0 16,-1-4 16-16,3-4 0 16,0-3 0-16,-1-1 0 15,0-3-240-15,0-2-32 0,1-1-16 0,-2-2 0 0,3-4-480 16,-2 0-80-16,1-3-32 0,0-3 0 0,-3-5-2432 0,1-1-480 0</inkml:trace>
  <inkml:trace contextRef="#ctx0" brushRef="#br0" timeOffset="129586.9">19073 13793 30175 0,'0'0'1344'0,"0"0"256"0,0 0-1280 0,4-8-320 0,1 2 0 15,-5 6 0-15,6-7 432 0,1 2 16 0,-1-1 0 0,1 2 0 16,0 0 768-16,0 1 176 0,2-1 16 0,1-1 16 15,1 1-576-15,1 2-112 0,0 0-32 0,1 0 0 0,3 1-320 0,0 1-64 16,1 1 0-16,-1 2-16 0,1-2-160 0,-1 1-16 16,0 0-128-16,-1 1 192 0,0 1 32 0,0 1 0 15,-2 1 0-15,-2 0 0 0,-1 1-32 0,-2 0-16 16,-2-1 0-16,0 2 0 0,-2 3-176 0,0 0 0 0,0 0 0 0,-3 0 0 16,-2 1-192-16,0 1 48 15,-2 1 0-15,0 2 0 0,-2-1 144 0,-2 1-208 16,-2-2 80-16,-1 1 128 0,0 1-208 0,-1-2 80 15,-1-1 128-15,1 0-208 0,-4 1 208 0,1-1 0 16,-2-1 0-16,1-1 0 0,-2 0 0 0,2 0 0 16,1-2-128-16,2 0 128 0,-1-3 0 0,4 1 0 0,-1-3 0 0,2 2 0 15,1-3 0-15,7-3 0 0,-8 4 160 0,8-4-160 32,-8 5 128-32,8-5-128 0,0 0 128 0,0 0-128 0,0 0 160 0,0 0-160 0,0 0 192 0,0 0-192 15,0 0 208-15,0 0-64 0,0 0-16 16,0 0 0-1,0 0 32-15,6 3 0 0,4-1 0 0,-1-2 0 0,1 0-160 0,2-1 160 0,4 0-160 0,0-1 160 16,2 0-160-16,1-1 128 16,2 1-128-16,1 0 128 0,0-1 0 0,-2 1 0 15,1-2 0-15,-1 2 0 0,-1 0-128 16,-1 0 0-16,0-2 0 0,1 0-176 0,-3 2 176 0,2-2 0 16,-2 2 0-16,1 0 128 0,-2 0-128 0,0 0 176 15,-1 1-176-15,-1-2 192 0,-1 1-64 0,-1 0-128 16,0 0 192-16,-2-2-64 0,-9 4 48 0,9-1 0 0,-9 1 0 15,7-2 0-15,-7 2-176 0,0 0 0 0,0 0 0 0,0 0 0 16,0 0-256-16,0 0 0 16,0 0 16-16,0 0 0 15,0 0-400-15,0 0-64 0,0 0-32 0,0 0 0 16,0 0-2032-16,-3 10-416 0,-3-1-80 0</inkml:trace>
  <inkml:trace contextRef="#ctx0" brushRef="#br0" timeOffset="134376.39">8649 17107 23263 0,'0'0'1024'0,"0"0"224"0,0 0-992 0,0 0-256 0,0 0 0 0,0 0 0 0,0 0 160 0,0 0-16 0,0 0 0 15,0 0 0-15,0 0 192 0,0 0 48 16,0 0 0-16,0 0 0 0,0 0 672 0,0 0 144 0,-2-2 16 0,2 2 16 15,-3-2-320-15,3 2-64 16,0 0-16-16,0 0 0 0,0 0-288 0,0 0-64 16,0 0-16-16,0 0 0 15,0 0-224-15,0 0-48 0,0 0-16 0,0 0 0 16,0 0 16-16,0 0 0 0,0 0 0 0,0 0 0 16,0 0 64-16,8-4 0 0,2 1 16 0,1 2 0 15,0 1-64-15,1 0-16 0,0 0 0 0,4 1 0 16,1 0 192-16,0 1 16 0,1-1 16 0,1 0 0 15,3-1-32-15,-1 1-16 0,0 0 0 0,0 0 0 16,-2 0-160-16,-3 0-16 0,-1 0-16 0,-2 0 0 0,-1-1-176 16,0 2 192-16,0-1-192 0,-2 1 192 0,-10-2-192 0,11 2 0 15,-2 0 0-15,-9-2 0 0,7 2 0 0,-7-2-176 16,0 0 16-16,7 5 0 16,-7-5-432-16,0 0-96 0,4 6-16 0,-4-6 0 15,0 9-1408-15,-2 1-304 0,-1 3-48 0,-5 1-11952 0</inkml:trace>
  <inkml:trace contextRef="#ctx0" brushRef="#br0" timeOffset="134613.85">8724 17377 2751 0,'0'0'256'0,"-7"4"-256"0,7-4 0 0,-7 4 0 16,7-4 4528-16,0 0 848 0,-7 3 192 0,7-3 16 16,0 0-3136-16,0 0-624 0,0 0-128 0,0 0-32 15,0 0-224-15,0 0-48 0,0 0-16 0,0 0 0 16,10 5-352-16,1 0-64 0,-1-2 0 0,3 0-16 15,2 0-320-15,1-1-64 0,-1-2-16 0,3 1 0 16,2 0-288-16,0-1-48 0,-1 0-16 0,1 1 0 16,-1 0-192-16,-2 0 0 0,-1-1 0 0,-1 0 0 15,0 0 0-15,1 1-240 0,-1-1 48 0,-2 3 16 16,1-2-592 0,-2 0-128-16,0-1-32 0,1 0 0 0,0 0-2576 0,-1 0-512 0,4-1-96 15,-2-3-32-15</inkml:trace>
  <inkml:trace contextRef="#ctx0" brushRef="#br0" timeOffset="135038.29">10253 16910 20271 0,'0'0'1792'0,"0"0"-1424"16,0 0-368-16,0 0 0 0,0 0 2816 0,0 0 512 0,0 0 80 0,0 0 32 15,0 0-2224-15,0 0-432 0,0 0-80 0,0 0-32 16,0 0 448-16,0 0 96 0,0 0 0 0,0 0 16 16,0 0-144-16,-6 6-48 0,-2-2 0 0,8-4 0 15,-5 8-592-15,1 0-112 0,-1-1-16 0,0 2-16 16,2 1-112-16,-1 1 0 0,0 0-16 0,1 2 0 15,-1 2-16-15,1 1 0 0,0 2 0 0,-2 0 0 16,1 2-32-16,1 2 0 0,0 2 0 0,1 4 0 0,-1-2-128 16,1 1 128-16,-3-2-128 0,3 1 128 0,-1 0-128 0,1-2 0 15,0-1 0-15,2-1 0 0,-1 0 0 0,-1-2 0 16,0-1-192-16,0-2 192 0,0 0-432 0,0-2 48 16,1-1 0-16,0-3 0 15,-1-1-448-15,0-1-64 0,-1-2-32 0,3-7 0 16,0 0-1824-16,-7 3-352 15,7-3-80-15,-9-2-11920 0</inkml:trace>
  <inkml:trace contextRef="#ctx0" brushRef="#br0" timeOffset="135332.6">9894 16989 29487 0,'0'0'1296'0,"0"0"288"0,0 0-1264 0,0 0-320 0,0 0 0 0,6-9 0 16,-1-1 192-16,2 1-32 0,2 0 0 16,-1 0 0-16,2 2 480 0,1 0 80 0,0-1 32 0,1 1 0 15,2-2 400-15,1 1 96 0,2 1 16 0,0 0 0 16,1 0-544-16,2 2-96 16,-3-2-32-16,3 2 0 0,2 0-288 0,0 2-64 15,1 1-16-15,-2 1 0 0,-2 0-224 0,-2 1 0 0,0 2 0 0,-3-1 0 0,-1 1 0 0,-1 1-160 16,-1 2 0-1,-1 0 0-15,-1 2-448 0,0 1-96 0,0-2 0 0,-4 2-16 32,2-1-1632-32,-3 2-320 0,-1 2-64 0,-1 4-11024 0</inkml:trace>
  <inkml:trace contextRef="#ctx0" brushRef="#br0" timeOffset="135590.49">9938 17480 11055 0,'0'0'976'0,"0"0"-784"0,0 0-192 0,0 0 0 31,0 0 4608-31,11 0 896 0,0-1 160 0,1 0 32 0,-2 0-4480 0,2 0-912 16,-1 0-176-16,1 0-128 0,1 0 1408 0,-1 1 192 0,1 0 32 0,0 0 16 15,0 0-576-15,3 0-112 0,1 0-32 16,2 0 0-16,0 0-544 0,-1 0-128 15,1 0 0-15,-1 0-16 0,-2 0-240 0,2 0 0 0,-4 0 0 0,-1 0 0 16,-2 0-368-16,0 1-16 0,-1-1 0 0,-1 0 0 16,-9 0-400-16,11 0-96 0,-1 0-16 0,0 0 0 31,0 0-2384-31,-2-1-496 0</inkml:trace>
  <inkml:trace contextRef="#ctx0" brushRef="#br0" timeOffset="136110.39">10583 17449 21183 0,'0'0'1888'0,"9"-2"-1504"0,1-1-384 0,2-1 0 16,1-2 2000-16,3-1 336 15,4 1 64-15,-2-1 16 0,-2 1-1552 0,0 1-304 0,-2 2-64 0,-1 1-16 31,-3 0 800-31,1 0 144 0,-1 2 48 0,-1 0 0 16,-9 0-528-16,10 3-112 0,-10-3 0 0,10 4-16 16,-10-4-464-16,6 7-96 0,-6-7 0 0,5 7-16 15,-5-7-240-15,1 11-208 0,-4-1 32 0,-1 0 16 16,-3 1 32-16,0 1 0 0,-2 1 0 0,0 2 0 0,-1-1 128 0,1-1 0 16,1-2-144-16,0 1 144 0,2-1 0 0,1 0 0 15,1-1 0-15,0 0 0 0,1-1 0 0,1 0 256 16,2-9 0-16,1 10-16 0,-1-10-112 0,3 10 0 15,-3-10-128-15,7 8 192 0,-7-8 0 0,9 9 0 16,-9-9 0-16,11 8 0 0,-11-8 48 0,12 8 0 16,-2-4 0-16,1 0 0 0,-11-4-240 0,13 6 128 15,-1-1-128-15,-3 0 0 0,-9-5 128 0,12 5-128 16,-1 0 0-16,-2 0 0 0,-9-5 128 0,9 7-128 16,-9-7 0-16,10 7 0 0,-3 0 0 0,-7-7 128 15,7 8-128-15,-7-8 0 0,0 0 0 0,2 10 0 0,-1 0 0 16,-1-10 0-16,-2 8 128 0,-2 1-128 0,0-2 0 0,-4-1 0 15,1 1 144-15,-1-2-144 0,-1 1 128 0,-1-1-128 16,0 1 144-16,0-2-144 0,0 1 160 0,2-2-160 16,-2 0 0-16,0 0 128 0,0-1-128 0,0 0 0 15,-2 0 0-15,1-1-208 0,0-2 32 0,0 0 16 32,-2 0-336-32,1 0-64 0,-2-2-16 0,0-2 0 15,2-1-1904-15,1-3-384 0,2-3-80 0</inkml:trace>
  <inkml:trace contextRef="#ctx0" brushRef="#br0" timeOffset="136555.14">11148 16728 21183 0,'0'0'1888'0,"0"0"-1504"0,0 0-384 0,0 0 0 16,9 5 3840-16,0 0 704 0,-9-5 144 15,10 3 32-15,-1-1-3488 0,-1 3-688 0,-8-5-144 0,10 7-16 16,-1 0 576-16,-2 1 128 16,-1 0 32-16,0 1 0 0,-2 0-96 0,2 1 0 0,-1 1-16 0,1 1 0 15,-1 2-512-15,2 1-112 0,-1 1 0 0,2 2-16 16,-1 0-176-16,0 1-48 0,0-1 0 15,0 3 0-15,-2 1-16 0,2 2 0 0,-1 2 0 0,1 2 0 16,-2-1 16-16,1 6 0 0,-1 1 0 0,1 2 0 16,-2 1-144-16,0-1 0 0,-3 1 0 0,-1-1 0 0,-2 0 0 15,-3 0-144-15,-1 3 144 0,-2-2-208 0,-1 0 32 0,-1 1 16 16,-3 0 0-16,-1-2 0 0,-3-1-192 0,1 0-32 16,-5-2-16-16,-2-1 0 15,-3-3-352-15,-1-2-64 0,-3-1-16 0,-2-3 0 16,-1-1 32-1,1-3 0-15,2 0 0 0,-1-5 0 0,0 0-464 0,1-3-80 0,0-3-32 0,1-3 0 16,0-2-1776-16,-1-4-368 0,0-3-64 0,-6-4 0 0</inkml:trace>
  <inkml:trace contextRef="#ctx0" brushRef="#br0" timeOffset="136985.75">9660 16491 25631 0,'0'0'1136'0,"0"0"224"0,0 0-1088 0,0 0-272 0,0 0 0 0,-9-7 0 0,5 2 1456 0,4 5 224 31,0 0 48-31,0 0 16 0,0 0-576 0,0 0-112 0,-8-3-32 0,8 3 0 0,0 0-64 0,-5 7 0 16,-1 1-16-16,2 2 0 16,-1 1-384-16,3 4-80 0,-2 1-16 0,-1 5 0 15,0 2-176-15,1 1-32 0,0 0-16 0,0 7 0 16,-1 4 16-16,1 3 0 0,-1-1 0 0,3 3 0 0,-2-1 16 0,1 2 16 16,0 1 0-16,3 2 0 0,3-1-128 0,-1 2-32 0,0 3 0 15,3 0 0-15,1-3 64 0,1 0 0 0,-1-2 0 0,3-3 0 16,0-1-32-16,1-1 0 0,2 2 0 0,1-3 0 15,1-1-160-15,2-1 0 0,-3 0 0 0,4-2 0 16,2-2-256-16,2 0-16 16,2-2-16-16,1-2 0 0,1-4-96 0,-1-2 0 0,1-3-16 0,4-1 0 31,1-4-624-31,3-2-112 0,4-1-16 0,3-4-16 16,6-4-2416-16,4-6-464 0</inkml:trace>
  <inkml:trace contextRef="#ctx0" brushRef="#br0" timeOffset="137500.35">11857 17856 27647 0,'0'0'2448'0,"0"0"-1952"0,0 0-496 0,-5 8 0 16,5-8 1744-16,0 0 256 0,-5 7 48 0,5-7 16 31,-5 9-2064-31,1-2-320 0,4-7-128 0,-3 11 0 0,1-1 1152 0,0 1 224 0,1-1 48 0,1 0 16 15,1 0-240-15,1 0-48 0,1 0-16 0,0-2 0 16,-3-8-304-16,6 9-64 0,0-2-16 0,1-2 0 16,1 1-304-16,0-2 0 0,1 0 0 0,0-2 0 15,0-2 128-15,1-1-128 0,-2-2 144 0,3 1-144 16,2-1 320-16,-1 0-48 0,-1-1 0 0,0-1 0 16,-1-2-16-16,-2 0 0 0,1-2 0 0,-3 0 0 0,-3 0 224 15,0 0 32-15,1 1 16 0,-2-1 0 0,1-1-112 0,-3 0-32 16,0 1 0-16,0-1 0 0,-4 0-112 0,0 0-16 15,2 2-16-15,-2 0 0 0,-2-1-240 0,-1 1 176 16,-2 1-176-16,-2 1 160 0,-1 1-160 0,-3 1 0 16,1 1 0-16,-1 1 0 0,-1 1-304 0,1 1 16 15,-3 0 0-15,2 2 0 16,-1 1-272-16,2 1-48 0,-1-1-16 0,2 1 0 16,0 2-976-16,1-1-208 0,-1 2-48 0,5-2-9984 15,0 3-2016-15</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2T03:42:16.615"/>
    </inkml:context>
    <inkml:brush xml:id="br0">
      <inkml:brushProperty name="width" value="0.05292" units="cm"/>
      <inkml:brushProperty name="height" value="0.05292" units="cm"/>
      <inkml:brushProperty name="color" value="#FF0000"/>
    </inkml:brush>
  </inkml:definitions>
  <inkml:trace contextRef="#ctx0" brushRef="#br0">3996 1014 10127 0,'0'0'896'0,"0"-7"-704"0,0-3-192 0,0 2 0 0,0 8 1904 0,-1-8 336 16,0 1 80-16,1 7 16 0,-1-8-1120 0,1 8-208 31,-1-9-48-31,1 9-16 0,0 0-304 0,0 0-48 0,-1-8-16 0,1 8 0 0,0 0-128 0,0 0-16 16,0 0-16-16,0 0 0 15,0 0-192-15,0 0-32 0,-7 6-16 0,3 2 0 0,0 0-176 0,1 3 0 16,0 3 0-16,-1 1 0 16,1 3 160-16,0 0 0 15,-1 1 0-15,2 0 0 0,-1 0 176 0,1 1 48 0,1 0 0 0,0 0 0 16,-1 0 0-16,1-1 0 0,0 2 0 0,0-1 0 16,0-1-128-16,0 1 0 0,1-3-16 0,0 1 0 0,-1-2-240 15,0 0 176-15,1-1-176 0,0-1 160 16,-1 0-160-16,1-1 128 0,0-2-128 0,0 0 128 15,0 0-128-15,1-1 0 0,-1-10 0 0,0 10 0 0,0-10 0 0,1 10-304 16,-1-10 48-16,0 8 16 16,0-8-816-16,0 0-160 0,0 0-48 0,0 0 0 15,0 0-384-15,0 0-80 0,-8-3 0 0,3-2-16 16,-1-3-192-16,1-1-48 0</inkml:trace>
  <inkml:trace contextRef="#ctx0" brushRef="#br0" timeOffset="268.02">3768 1019 6447 0,'1'-6'576'0,"1"0"-576"16,-2-2 0-16,2 0 0 0,1 0 3056 0,0 1 496 0,1-1 96 0,0 1 32 15,0 2-2064-15,3-1-400 0,1 1-96 0,-1-1-16 16,3 1-240-16,1-1-48 0,3 2-16 0,-1-1 0 15,1-3-256-15,1 1-48 0,1 2-16 0,1-2 0 16,-1-1-144-16,0 2-16 0,1 1-16 0,-1 1 0 16,1 0-160-16,-1 1-16 0,-2 2-128 0,-1 4 192 15,-1-1-192-15,-1 2 0 0,-2 2 0 0,-1 0 0 16,-2 1 0-16,1 2 0 0,-3-1-144 0,0 2 144 31,1 0-752-31,-2 1-48 0,-1 0-16 0</inkml:trace>
  <inkml:trace contextRef="#ctx0" brushRef="#br0" timeOffset="549.63">3731 1379 9215 0,'-11'0'400'0,"11"0"96"16,-7 0-496-16,7 0 0 0,-6 3 0 0,6-3 0 0,-6 2 3312 0,6-2 560 15,0 0 112-15,0 0 32 0,0 0-2512 0,0 0-496 16,0 0-112-16,-1 9 0 0,1-9-400 0,2 10-80 15,-2-10-16-15,7 9 0 0,-7-9 208 0,13 9 32 16,-1-3 16-16,3-1 0 0,-1 0-208 0,1-1-32 16,1 0-16-16,0 0 0 0,1-2-160 0,0-2-48 15,1 1 0-15,-1 0 0 0,-1 0-192 0,-1 0 0 16,0-1 128-16,-2 0-128 0,0 0 0 0,1 0 0 16,1 1-144-16,-1 1 144 15,-1-1-672-15,1 1-32 0,0 0-16 0,-1 0 0 16,0 0-1792-16,-1 1-368 0,5 0-64 0,-3-1 0 0</inkml:trace>
  <inkml:trace contextRef="#ctx0" brushRef="#br0" timeOffset="933.73">4311 1481 14735 0,'0'0'640'0,"0"0"160"0,2-8-640 0,1 1-160 0,2 0 0 0,-3 0 0 15,0-1 2752-15,1 2 512 0,1-1 96 0,-4 7 32 16,5-8-2064-16,1 2-416 0,-6 6-80 0,6-8 0 15,0 2-224-15,-1 0-32 0,-5 6-16 0,8-7 0 16,-8 7 16-16,8-5 0 0,-8 5 0 0,8-4 0 0,-8 4-352 0,9-2-64 0,-9 2-16 0,0 0 0 16,8 4-144-16,-8-4 0 15,0 0 0-15,5 10 0 16,0 0 0-16,-3 1-192 0,-2 1 64 0,-1 1 128 0,-1-1-240 0,-2 1 80 16,0 0 16-16,-2 2 0 0,1-2-16 0,2 1 0 15,-4-2 0-15,3-1 0 0,-1-1 160 0,1-1 0 16,-1-1-144-16,5-8 144 0,-4 7 0 0,4-7 0 15,-5 8 0-15,5-8 0 0,0 0 0 0,0 0 128 16,0 0-128-16,-6 7 128 0,6-7 0 0,0 0 0 16,0 0 0-16,0 0 0 0,0 0 64 0,0 0 16 15,0 0 0-15,0 0 0 0,0 0 16 0,0 0 0 16,10 4 0-16,1-2 0 0,-1-1-16 0,1-1 0 0,1-2 0 16,0 1 0-16,-1 0-208 0,1 1 144 15,0 0-144-15,0 0 128 0,0 0-128 0,1 1 0 0,-1 1-160 0,0 0 160 16,0 0-1136-1,0-1-128-15,-1-1-16 0,0 0-13360 0</inkml:trace>
  <inkml:trace contextRef="#ctx0" brushRef="#br0" timeOffset="1334.51">4846 869 24879 0,'0'0'2208'15,"0"0"-1760"-15,0-11-448 0,0 3 0 16,0 8 1024-16,0 0 112 0,0 0 16 0,5-6 16 0,-5 6-400 0,0 0-96 16,5-6-16-16,-5 6 0 0,0 0-64 0,8-4-16 15,-8 4 0-15,0 0 0 16,0 0-320-16,10 3-64 0,-1 3 0 0,-2 0-16 15,0 1-176-15,1 3 0 0,0 2 0 0,0 0 128 16,0 1-128-16,1 4 192 0,-2 1-192 0,2 3 192 0,-1 1 16 0,0 4 16 16,-3 2 0-16,1 2 0 15,-2 0-224-15,-1 3 176 0,-2 1-176 0,-1 0 160 0,-2 1-160 0,-1-1 0 16,0 0 144-16,-5 0-144 0,1 0 128 0,0-1-128 16,-1 0 128-16,-2-2-128 0,-2-3 128 0,-1-2-128 15,-1-2 160-15,0-1-160 0,0 0 0 0,-3 1-208 16,-1 0 16-16,-3-2 0 15,-5-1-448-15,1-4-64 0,-2-2-32 0,-1-3 0 16,1-5-320-16,0-2-64 0,1-2-16 0,-2-1 0 0,-1 2-1872 0,-2-3-384 0</inkml:trace>
  <inkml:trace contextRef="#ctx0" brushRef="#br0" timeOffset="1785.33">3785 658 12895 0,'-6'-11'576'0,"2"4"112"15,-4 0-560-15,1-1-128 0,0 0 0 0,3 3 0 0,0-1 2096 0,4 6 384 16,-7-5 80-16,-1 1 0 0,0 2-1872 0,0 2-384 16,1 0-80-16,-1 3-16 0,0 3-208 0,-2 2 0 15,-1 0 0-15,2 2 0 0,-5 1 0 0,2 1 0 16,1 2 0-16,-2 1 0 0,1 3 240 0,-1 1 96 16,-2 3 32-16,1 2 0 0,0-1 144 0,1 5 48 15,-2 3 0-15,2 1 0 0,-1 1-176 0,0 3-48 16,-1 5 0-16,1 1 0 0,-1 1 48 0,1 3 16 0,3 0 0 15,1 0 0-15,2 0 48 0,2 0 16 0,2-2 0 16,3 0 0-16,1 2-208 0,3-3-64 0,2-4 0 16,3-1 0-16,0-2-48 0,2-2-16 0,1-1 0 0,0-1 0 15,1-5 0-15,1 0 0 16,1-4 0-16,2 0 0 0,0-2 0 0,4-1-128 0,1-2 192 0,4 0-64 16,3-3-256-16,3-1-64 0,2-4-16 0,3-3 0 31,7 0-688-31,2-4-144 0,0 0-32 0,-2-3-11968 0</inkml:trace>
  <inkml:trace contextRef="#ctx0" brushRef="#br0" timeOffset="2268.08">5533 1770 16575 0,'0'0'1472'0,"0"0"-1168"15,-5-6-304-15,5 6 0 0,-5-5 1600 0,5 5 272 16,-8-4 48-16,0 1 16 0,8 3-1168 0,-8 0-224 0,-2 1-48 0,0 2-16 16,0 0-224-16,0 1-32 15,-1 3-16-15,1 0 0 0,0 0-48 0,0 1-16 0,0 0 0 0,2 0 0 16,0 2 176-16,0 1 48 15,2 0 0-15,-1 1 0 0,2 1 0 0,1 2 0 0,1 0 0 16,2 1 0-16,1-3-112 0,1 0 0 0,1 0-16 0,1-1 0 16,2-2 208-16,0 0 64 0,2-1 0 0,2-2 0 15,-2-3-64-15,2-1 0 0,1 0 0 0,0-1 0 16,1 0-128-16,0-1-48 0,-1-2 0 0,1 0 0 16,0 0 32-16,0-3 0 0,-1-1 0 0,-1-1 0 0,-1 1 96 0,0-3 32 15,-1 1 0-15,-1-2 0 16,1-1 0-16,0 0 0 0,-3 0 0 0,-1-2 0 15,-1-2-224-15,0-1-32 0,-2 0-16 0,0 3 0 16,-2 1-16-16,0 0 0 0,-1 0 0 0,-1 2 0 16,-2 2-144-16,2 2 0 0,-4 1 0 0,0-1 0 15,1 2-592-15,-3 1 0 0,-1 2 0 0,0 4 0 16,-5-1-704-16,1 2-144 0,-3-1-32 0,2 1 0 16,-1-1-352-16,2 0-80 0,2 0-16 0</inkml:trace>
  <inkml:trace contextRef="#ctx0" brushRef="#br0" timeOffset="3018.65">6365 1123 10127 0,'0'0'448'0,"0"0"96"0,0 0-544 0,-6-3 0 0,6 3 0 0,0 0 0 15,-6-3 2256-15,6 3 352 0,0 0 64 0,0 0 16 16,0 0-1200-16,0 0-224 0,0 0-48 0,0 0-16 16,0 0-64-16,0 0-16 0,0 0 0 0,0 0 0 15,7-5-352-15,1 2-80 0,0 0-16 0,2 0 0 16,1 1 16-16,3 1 0 0,0-1 0 0,1 1 0 15,1 0-48-15,1 0-16 0,2-1 0 0,0 0 0 16,-2 0-320-16,1 1-64 0,-2 1-16 0,3 0 0 16,0-1-224-16,-4 1 128 0,1 0-128 0,-3 0 0 15,-1 0 0-15,-1 0 0 0,-1 0 0 0,0 1 0 16,-2 1-528-16,-8-2-48 0,10 2-16 0,-10-2 0 16,9 4-1712-16,-9-4-320 0,0 0-80 0,0 0-5744 15,0 0-1136-15</inkml:trace>
  <inkml:trace contextRef="#ctx0" brushRef="#br0" timeOffset="3301.2">6405 1286 11055 0,'0'0'976'0,"-9"0"-784"16,0 0-192-16,2 1 0 0,7-1 1760 0,-8 2 304 16,8-2 64-16,0 0 16 0,-7 4-864 0,7-4-192 15,0 0-16-15,0 0-16 0,0 0-192 0,0 0-32 16,0 0-16-16,0 0 0 0,0 0 224 0,9 7 48 15,0 0 16-15,2-2 0 0,2-1-384 0,3-1-80 16,2-1 0-16,3-1-16 0,1-1-144 0,1 0-32 16,0-2 0-16,2 1 0 0,-1 0-192 0,-2-1-64 0,-1-2 0 15,-3 1 0-15,-2 1-192 0,-2 0 0 0,-1-2 128 0,-1 2-128 16,-2 0 0-16,-1 1 0 0,-9 1 128 0,10-1-128 31,-10 1-320-31,10 0-96 0,-10 0-32 0,0 0 0 0,0 0-768 0,0 0-144 0,0 0-48 0,0 0 0 31,0 0-1632-31,0 0-336 0</inkml:trace>
  <inkml:trace contextRef="#ctx0" brushRef="#br0" timeOffset="4069.3">8750 840 5519 0,'5'-13'240'0,"-2"6"64"0,0-1-304 0,3-1 0 0,0-1 0 0,2 1 0 0,-1 1 3920 0,-1-1 736 0,1-1 144 0,-1 2 16 15,1 0-3344-15,-1 3-688 16,-2-1-128-16,0 2-16 0,-4 4-128 0,5-5 0 0,-5 5-16 0,3-5 0 16,-3 5-112-16,0 0 0 15,0 0-16-15,0 0 0 0,0 0 128 0,0 0 16 16,0 0 16-16,0 0 0 0,0 0-96 0,0 0-32 0,0 0 0 0,4 11 0 15,-2-1-32-15,-1 2-16 0,-1 1 0 0,-1 3 0 16,-2-1-144-16,1 2-16 0,0 0-16 16,0 1 0-16,0 3-176 0,-1 0 160 15,1-2-160-15,1 2 160 0,0 1-160 0,0 0 0 16,0 0 0-16,0-1 0 0,0 2 0 0,-1-1 0 16,1 0 0-16,1-1 0 0,0 0 0 0,0-1 0 0,0-1 0 15,0-1 0-15,1 3 0 0,-1-3-144 0,2-3 144 16,-2 0-208-16,0-1-512 15,0-2-112-15,0-1 0 0,0 0-16 0,-2-2-2032 0,1-3-384 0</inkml:trace>
  <inkml:trace contextRef="#ctx0" brushRef="#br0" timeOffset="4425.95">8283 1384 16575 0,'0'0'1472'0,"0"0"-1168"15,0 0-304-15,10-2 0 0,0 1 2688 0,2-1 464 16,2 2 112-16,2 0 0 0,2 0-2272 0,3 0-464 16,2 0-80-16,1-1-32 0,0-1 16 0,3 0 0 15,0-1 0-15,3 0 0 0,1 1-32 0,2 0 0 16,0 1 0-16,3-1 0 0,3-2-32 0,0 2-16 0,1-1 0 0,-1 0 0 15,0 0-32-15,-3 1 0 0,-3-1 0 0,-1 0 0 16,0-1-144-16,-2 2-48 16,-2 0 0-16,0 1 0 0,-2 1 80 0,-2 0 16 0,0 0 0 15,-4 0 0-15,-1 0-64 0,-2 0-16 0,-3 0 0 0,-2-1 0 16,-1 0-144-16,-2 0 128 0,-9 1-128 0,0 0 128 16,0 0-368-16,0 0-80 0,0 0 0 0,0 0-16 15,0 0-944-15,-8 5-192 0,-2-1-48 16,-1 2 0-16,-1-2-80 15,-2 2-32-15,-3-2 0 0,1 2-10352 0</inkml:trace>
  <inkml:trace contextRef="#ctx0" brushRef="#br0" timeOffset="4774.47">8547 1572 11967 0,'0'0'528'0,"0"0"112"0,0-8-512 0,0 8-128 16,1-6 0-16,-1 6 0 0,2-8 3984 0,-2 8 768 15,0 0 160-15,4-7 16 0,-4 7-3504 0,6-5-704 16,-6 5-144-16,0 0-16 0,5-5-304 0,-5 5-64 16,0 0-16-16,0 0 0 0,0 0 80 0,0 0 0 15,0 0 16-15,8 5 0 0,-8-5-112 0,0 0-32 16,6 11 0-16,-2 0 0 0,-2 0 16 0,0 1 0 15,1 2 0-15,-1 3 0 0,-1 0 48 0,0 1 16 16,1 0 0-16,-1 1 0 0,0 3-48 0,1 0-16 16,-2 1 0-16,1-2 0 0,-1-1-144 0,0 0 0 15,0 1 0-15,1 0 128 0,0 0-128 0,0-3 0 0,-1 0 0 16,1-2 0-16,0 0 0 0,-1-2-144 0,0-1 0 16,0-1 0-1,0-1-880-15,1 0-192 0,-1-1-16 0,0-10-8464 0,1 9-1696 0</inkml:trace>
  <inkml:trace contextRef="#ctx0" brushRef="#br0" timeOffset="5200.53">8877 1725 23039 0,'0'0'2048'0,"5"-9"-1648"0,2 1-400 0,1 1 0 15,-2-1 1584-15,1 1 224 0,-1 1 48 0,1 1 16 0,0 1-864 0,-7 4-176 16,7-6-48-16,0 2 0 0,1 0-384 0,-8 4-80 16,5-4 0-16,-5 4-16 0,0 0-144 0,9 1-32 15,-9-1 0-15,0 0 0 0,0 0-128 0,3 11 0 16,-3 2 0-16,-1-1 0 16,-1 0-448-16,-3 1 16 0,0 0 16 0,-3 3 0 0,-1-1 160 0,1 1 48 15,-2 0 0-15,-1 0 0 0,-2 1-16 0,0-1 0 0,4 0 0 0,-2-1 0 16,0-2 80-16,1-1 16 0,0-2 0 15,2-1 0-15,1-2 128 0,7-7 0 0,-5 7 160 0,5-7-160 16,0 0 288-16,0 0-32 0,0 0-16 16,0 0 0-16,0 0 160 0,0 0 48 0,0 0 0 15,4 9 0-15,-4-9-16 0,10 8 0 0,0-3 0 16,1-1 0-16,1-2-48 0,3-1 0 0,-1-1 0 0,1-1 0 16,1 0-128-16,-1 0-48 0,2 0 0 0,-3 0 0 15,0-1-80-15,2 1-128 0,1 0 176 0,-1 1-176 16,-1-1 0-16,0 1 0 0,1-1 0 0,-1 1 0 15,-1-1-192-15,1 0-128 0,-2 0-48 0,0 0 0 16,-1 0-1984-16,0-1-400 0,-1 0-64 16</inkml:trace>
  <inkml:trace contextRef="#ctx0" brushRef="#br0" timeOffset="6746.81">9926 901 19455 0,'0'0'864'0,"2"-8"176"0,1 1-832 0,0-1-208 0,0 0 0 0,2 0 0 15,-5 8 704-15,3-6 112 0,-3 6 16 0,4-8 0 16,1 2-288-16,-5 6-48 0,0 0-16 0,5-7 0 16,-5 7-160-16,6-6-48 0,-6 6 0 0,0 0 0 15,0 0 0-15,0 0 0 0,0 0 0 0,0 0 0 0,0 0 16 0,0 0 0 16,0 0 0-16,0 0 0 0,0 0 32 0,4 9 16 15,-4-9 0-15,3 15 0 0,-5 0-176 0,1 0-32 16,-1-1-128-16,-1 0 192 0,-2 1 64 0,2 0 16 16,-3 1 0-16,1 2 0 0,-2 0-64 0,2 2-16 15,0 0 0-15,1 0 0 0,0-2-64 0,0 1 0 16,2-1-128-16,0-1 192 0,1-1 0 0,1-2 0 16,0-1 0-16,0 0 0 0,2 0 80 0,0-1 16 0,0 0 0 15,2-2 0-15,-1-2-112 0,2 1-32 0,1-1 0 0,1-1 0 16,-1-1-16-16,1 2 0 0,0-3 0 0,3 0 0 15,-1-2-128-15,1 0 128 16,0 1-128-16,1-2 128 0,0-2-128 0,1 1 0 0,0 0 144 0,0-1-144 16,0 0 0-16,2-1 0 0,-1-1 0 0,1-2 0 31,0 1-576-31,3-1-48 0,-3-2 0 0,0 1 0 16,-1-2-1312-16,-1-1-272 0,-1-3-48 0</inkml:trace>
  <inkml:trace contextRef="#ctx0" brushRef="#br0" timeOffset="6999.98">9890 1045 23039 0,'0'0'1024'0,"-3"-8"192"0,-1 2-960 0,4 6-256 16,0 0 0-16,0 0 0 0,0-9 1344 0,0 9 240 15,0 0 32-15,6-6 16 0,-1 0-928 0,2 0-192 0,3 2-48 0,-1 0 0 16,2 0-224-16,0 2-48 15,2 0-16-15,0 0 0 0,0-1-176 0,0 1 128 16,3 2-128-16,-1 0 128 0,2-1-128 0,0 1-192 0,1 0 32 0,1 1 16 31,-2 0-592-31,3 0-112 0,0-1-32 0,1 0 0 16,0 0-208-16,-2 0-32 0,0 2-16 0,0-4 0 16,-3 0-160-16,1 0-48 0,-3-1 0 0</inkml:trace>
  <inkml:trace contextRef="#ctx0" brushRef="#br0" timeOffset="7521.57">10476 816 9215 0,'0'0'816'0,"2"-7"-656"0,-1 0-160 0,-1-2 0 16,0-2 2480-16,0 1 464 0,0 1 80 0,0 2 32 0,-1 0-1136 0,1 7-208 15,0 0-48-15,-1-6-16 16,1 6-496-16,0 0-80 0,0 0-32 0,0 0 0 0,0 0-448 0,0 0-80 16,0 0-32-16,0 0 0 0,0 0-256 0,-6 7-48 15,0 3-16-15,2 2 0 16,0 1-32-16,1 3-128 0,0 0 192 0,0 1-64 0,0 0-128 0,0 2 0 15,1 2 144-15,0 1-144 0,1 0 0 0,-3 1 144 0,2 0-144 16,0 1 0-16,0 2 0 0,1-2 0 0,-1-2 0 0,1-2 0 16,0-2 0-16,0 0 0 0,0 0 0 0,0-1 0 15,0-2 144-15,1-3-144 0,0-2 0 0,0-2 144 32,0 0-16-32,1 0-128 0,-1-8 192 0,0 0-64 15,0 0 16-15,0 0 0 0,0 0 0 0,0 0 0 0,0 0 176 16,0 0 16-16,0 0 16 0,0 0 0 0,10-5 160 0,-2 0 48 0,-3-2 0 0,2 0 0 15,-2-2-96-15,2-1-16 0,0 0 0 16,1 0 0-16,1-1-32 0,0 0-16 0,1 0 0 0,-3 1 0 16,1 0-400-16,1 1 0 0,0 1 0 15,-1 1 0-15,1-1 0 0,0 4 0 0,0 0 128 0,0 1-128 16,-1 1 0-16,-8 2 0 0,13 0 0 0,-5 2 0 16,0 3 0-16,1 0 0 0,-9-5 0 0,9 9 0 15,-3-1 176-15,1 1-48 0,-1-1-128 16,2 3 192-16,-2 1-192 0,0 1 128 15,1 0-128-15,-2 0 0 0,0-1 0 0,-1 1 0 0,2 3 0 0,-2-3 0 0,-1-1-144 0,2 0-32 16,-2 1 0-16,1-3 0 0,0-1-128 0,-1 0-16 16,1 0-16-16,1-2 0 15,-1 0-400-15,2-2-80 0,-6-5-16 0,5 6 0 16,-5-6-688-16,0 0-144 0,0 0-16 0,8 0-16 16,-8 0-1120-16,9-5-208 0</inkml:trace>
  <inkml:trace contextRef="#ctx0" brushRef="#br0" timeOffset="8310.4">10952 576 9215 0,'0'0'816'0,"0"0"-656"0,2-4-160 0,-1 0 0 15,1-2 2576-15,0 1 496 0,1-1 80 0,1 2 32 16,0-3-1552-16,-1 2-304 0,5-5-64 0,-1 3-16 15,-1 2-256-15,1-1-48 0,0 1-16 0,0 0 0 16,2 2-160-16,0 0-16 0,1-1-16 0,1 2 0 16,1 0-304-16,-1 1-64 0,0 0-16 0,-1 1 0 15,-1 0-128-15,-9 0-32 0,0 0 0 0,9 2 0 0,-9-2-64 0,0 0 0 16,0 0-128-16,7 8 192 0,-7-8-192 0,3 10 0 16,-3-1 0-16,0 1 0 15,-1 0 0-15,0-3 0 0,-2 1 0 0,0 1 0 16,-2 2-160-16,0 0 160 0,-1 2-128 0,1 0 128 0,-1-2-128 0,-3 6 128 15,4-3-128-15,2-3 128 0,0-2 0 0,2 0 0 16,1-2 0-16,2 1 128 0,-2-8-128 0,0 0 0 16,7 6 0-16,0 1 0 0,-1-3 0 0,1 2 0 15,1-3 192-15,-1 1-64 0,1 0 0 0,1 0 0 16,0-2 0-16,-1 2 0 0,0-1-128 0,-8-3 0 0,9 3 128 16,-1 0-128-16,-2 3 0 0,-6-6 128 0,8 5-128 15,-3 1 0-15,-1 1 0 0,-4-7 128 0,1 7-128 0,-1-7 0 16,0 8 0-16,-1-1 0 0,1-7 0 0,-4 7 128 15,1 1-128-15,3-8 144 0,-7 5-144 0,1 0 160 16,-2-2 32-16,0 0 0 0,1 2 0 0,-3-1 0 16,0-3 48-16,-1-1 16 0,1 0 0 0,0 0 0 15,-4 0-64-15,0 0 0 0,-2 0 0 0,3 0 0 16,1-2-64-16,0 1-128 0,-1 0 176 0,0 1-176 16,2 0 128-16,0-1-128 0,2-1 0 0,-1 2 0 15,1 1 0-15,0 0 0 0,0 0 0 0,2 1 0 16,-1 0-704-1,8-2-80-15,-9 4-32 0,1 0 0 0,8-4-2336 0,-7 7-480 0,7-7-80 16,0 0-32-16</inkml:trace>
  <inkml:trace contextRef="#ctx0" brushRef="#br0" timeOffset="9874.89">2312 3830 18431 0,'-1'-11'816'0,"1"11"160"0,0 0-784 0,1-7-192 15,0-2 0-15,0 2 0 0,-1 7 1328 0,0 0 208 16,1-8 64-16,-1 8 0 0,0 0-496 0,2-7-80 15,-2 7-32-15,0 0 0 0,0 0-64 0,0 0-16 16,0 0 0-16,0 0 0 0,0 0-336 0,0 0-80 16,0 0-16-16,0 0 0 0,0 0-48 0,0 0-16 0,-5 5 0 0,1 2 0 15,0 2-144-15,0 2-16 16,-1 1-16-16,1 3 0 0,0 4-240 0,-2 1 176 0,1 1-176 16,-1 1 160-16,0 0-160 0,0 2 192 0,1-1-192 0,-1 0 192 15,2 1-192-15,-1-1 0 0,1 0 0 0,1-1 128 16,-1 0-128-16,1-1 0 0,0 0 0 0,-1-2 0 15,2-3 0-15,-1 1 0 0,-2-1 144 0,1 0-144 16,2 0 0-16,-3-1 0 0,3-3 0 0,-1 1 128 16,0 0-128-16,0-1 0 0,1-2 0 0,0-1-128 15,2-9-448-15,-2 11-64 0,0-2-32 0,-1-3 0 32,3-6-1984-32,-4 6-400 0,4-6-80 0</inkml:trace>
  <inkml:trace contextRef="#ctx0" brushRef="#br0" timeOffset="10169.57">1895 3887 26719 0,'7'-8'2368'0,"3"-2"-1888"0,2 0-480 0,3 1 0 16,3 0 576-16,3 0 32 0,1 0 0 0,0 0 0 15,0 0-144-15,0 1-16 0,-2 1-16 0,0 1 0 16,-1 2-176-16,0-1-48 0,-1 2 0 0,1 0 0 16,1 0 752-16,-3 2 128 0,2 0 48 0,-2 1 0 31,-1 1-1648-31,0 2-336 0,-1-1-64 0,-1 1-16 0,-1 1 688 0,0 2 240 0,-2 1-144 0,0 1 144 16,0 2-448-16,-3 1-16 0,0 1 0 0,-1 4 0 31,-2 0-768-31,1 2-160 0,-3 1-16 0,-2-1-6656 0,-2 2-1312 0</inkml:trace>
  <inkml:trace contextRef="#ctx0" brushRef="#br0" timeOffset="10458.67">1844 4511 17503 0,'0'0'1552'0,"-6"-3"-1232"16,-2 0-320-16,8 3 0 0,0 0 2064 0,0 0 368 15,0 0 64-15,0 0 0 0,0 0-1296 0,0 0-272 16,0 0-48-16,0 0-16 0,0 0-128 0,10-5-32 16,-1 2 0-16,2 0 0 0,2-1-224 0,4 1-48 0,1 1-16 0,3 0 0 15,0-2-96-15,1 1-32 16,0 1 0-16,1-2 0 0,0 1-80 0,0-1-16 16,0-1 0-16,1 1 0 0,-4 1-192 0,1-1 0 0,-1 1 128 15,0 1-128-15,-1 0 0 0,-2-1 0 16,0 1 0-16,-2 2 0 0,-1 0-256 0,0 0-112 0,-2-1-16 0,-1 1 0 15,1 1-480-15,-2 1-96 0,-1-2-32 0,-9 0 0 16,11 6-1552-16,-2-2-304 0,-9-4-64 0</inkml:trace>
  <inkml:trace contextRef="#ctx0" brushRef="#br0" timeOffset="12492.86">3076 4500 11967 0,'0'0'1072'0,"0"0"-864"0,-4-4-208 0,4 4 0 16,-4-8 2336-16,4 8 416 0,-4-8 96 0,2 2 16 16,2 6-1680-16,0 0-336 0,0 0-64 0,0 0-16 15,0 0-96-15,-6-5-32 0,0 0 0 0,6 5 0 16,0 0 0-16,0 0-16 0,-8-1 0 0,8 1 0 0,-6 2-160 16,6-2-16-16,-8 8-16 0,1 0 0 0,1 1-240 0,0 1-64 15,2 1 0-15,-2 0 0 0,2 1-128 0,1 1 0 16,2 3 0-16,0-1 128 0,-1-2-128 0,5 2 0 15,1-2 0-15,-2 0 0 0,0-2 0 0,3-1 128 16,-5-10 0-16,8 10 0 0,-2-1 288 0,2-3 48 16,1-1 16-16,-1-1 0 0,1-1-32 0,1 0 0 15,-3-3 0-15,3 0 0 0,1 0-16 0,0-1-16 16,-1-3 0-16,-1 1 0 0,0-1 32 0,0-1 16 16,-2 0 0-16,-1-3 0 0,1 0-16 0,-2 1-16 0,-1-3 0 15,-2 0 0-15,0-1 16 0,-2-1 0 0,-1-2 0 0,-1 0 0 16,-2 0-160-16,0 1-32 0,-1-2 0 0,-2 2 0 15,-1 0-128-15,-1 2-128 0,1 2 144 0,-2 0-144 16,-1-1 0-16,0 3-208 0,0 1 16 0,0 3 0 31,0 2-304-31,0 1-48 0,0 2-16 0,0 2 0 16,0 1-400-16,2 0-96 0,1 2-16 0,3 1 0 16,0-1-528-16,5-7-96 0,-1 10-32 0,3 0-8016 0,3-2-1616 0</inkml:trace>
  <inkml:trace contextRef="#ctx0" brushRef="#br0" timeOffset="12910.79">4432 3905 24879 0,'-3'-9'2208'0,"0"2"-1760"16,0 0-448-16,1 1 0 0,-1 1 1280 0,3 5 192 16,0 0 16-16,0 0 16 0,-4-3-480 0,4 3-80 15,0 0-32-15,0 0 0 0,0 0-240 0,0 0-48 16,0 0-16-16,0 0 0 0,0 0-192 0,-7 6-32 0,3 3-16 15,1 1 0-15,1 1-224 0,0 1-144 0,1 1 192 0,0 3-192 16,0-1 192-16,0 2-192 0,0-1 192 0,-1 3-192 16,1-1 128-16,-3 2-128 0,1 0 0 0,1 1 0 15,0-1 0-15,-2 0 0 0,1-1 128 0,0 0-128 16,-2 0 0-16,1-3 0 0,0-1 0 0,-1-1 0 31,-1 1-512-31,0 1-64 0,-1-1-16 0,-1-1 0 16,-2 1-1904-16,-1-2-368 0,0-1-80 0,-1-2-9968 0</inkml:trace>
  <inkml:trace contextRef="#ctx0" brushRef="#br0" timeOffset="13655.98">3300 4230 18431 0,'-6'-3'1632'0,"1"1"-1312"0,-1 0-320 0,6 2 0 15,0 0 1872-15,0 0 304 0,-4-2 64 0,4 2 16 16,0 0-1200-16,0 0-240 15,0 0-48-15,0 0-16 0,0 0-48 0,0 0 0 0,0 0 0 0,10-4 0 16,1 2-240-16,-1 1-48 0,1 0-16 0,1 0 0 16,1 0-144-16,2 0-48 0,-1 0 0 0,0 0 0 15,0 1-48-15,2-2-16 0,-1 1 0 0,-1 0 0 16,-2 0-144-16,0 1 0 0,1 0 0 0,-2 0 128 16,-2 1-432-16,2-1-80 0,-1 0-32 0,0 0 0 15,-1 0-832-15,-9 0-160 0,10 2-48 0,-10-2-7488 16,9 3-1488-16</inkml:trace>
  <inkml:trace contextRef="#ctx0" brushRef="#br0" timeOffset="13864.64">3405 4388 10127 0,'0'0'448'0,"0"0"96"0,0 0-544 0,0 0 0 0,0 0 0 0,0 0 0 0,0 0 4144 0,0 0 720 0,0 0 128 16,0 0 48-16,0 0-3568 0,0 0-720 15,0 0-144-15,10 1-32 0,0 0-208 0,0 0-48 0,1 0-16 0,2 0 0 16,-2 1-176-16,2 0-128 16,1-1 144-16,1 0-144 0,2-1 0 0,0 0 0 0,1-1 0 0,0 1 0 31,2 0-1312-31,0 1-352 0,-1 0-80 0</inkml:trace>
  <inkml:trace contextRef="#ctx0" brushRef="#br0" timeOffset="14425.65">4065 4610 14735 0,'0'0'1312'0,"0"0"-1056"0,-7-2-256 0,7 2 0 0,-8-3 1536 0,8 3 240 16,-7-3 48-16,7 3 16 0,-6-3-1024 0,6 3-208 31,0 0-32-31,-7-3-16 0,7 3 208 0,0 0 32 0,0 0 16 16,0 0 0-16,0 0 208 0,0 0 32 15,0 0 16-15,0 0 0 0,0 0-240 0,0 0-64 16,0 0 0-16,0 0 0 0,8-5-480 0,1 3-96 15,-1 1-32-15,2 0 0 0,1 0 144 0,1 1 16 16,1-1 16-16,0 0 0 0,2 0 96 0,2 0 16 16,0 1 0-16,4 0 0 0,2 0-320 0,3 0-128 15,0 0 128-15,1 0-128 0,0-2 128 0,-2 1-128 16,-2 0 128-16,-1 1-128 0,-1 0 0 0,0 1 128 0,-1 0-128 0,-1-1 0 16,-3 0 0-16,-1 0-224 0,0 0 32 0,-3 2 0 31,-1-1-704-31,-1 1-128 0,0 0-16 0,-10-2-16 15,0 0-2080-15,0 0-432 0,0 0-80 0,0 0 0 0</inkml:trace>
  <inkml:trace contextRef="#ctx0" brushRef="#br0" timeOffset="14713.77">4182 4719 21183 0,'0'0'1888'0,"0"0"-1504"15,0 0-384-15,0 0 0 0,0 0 2112 0,0 0 336 16,0 0 80-16,0 0 16 0,0 0-1520 0,0 0-320 16,0 0-48-16,0 0-16 0,0 0-128 0,0 0-48 15,0 0 0-15,0 0 0 0,0 0-16 0,1 10 0 16,-1-10 0-16,3 12 0 0,-3 0-160 0,1 4-32 16,1-1-16-16,0 1 0 0,1 1-240 0,0-2 0 15,1 1 128-15,-2 0-128 0,-1 1 0 0,0 1 0 16,-2-1 0-16,0-2 0 0,1 0 128 0,0-1-128 0,0 0 0 15,-1 1 0-15,-1 0 0 0,0-2-128 0,1-1-16 16,0 0 0 0,0 2-448-16,1-2-96 0,0-1-16 0,-1 1 0 15,-1-2-1904-15,0 0-384 0,-1-2-80 0,3-8 0 0</inkml:trace>
  <inkml:trace contextRef="#ctx0" brushRef="#br0" timeOffset="15186.27">4459 4906 27231 0,'0'0'1216'0,"-1"-7"240"0,1-1-1168 0,0 8-288 0,2-8 0 0,-2 8 0 0,5-8 960 0,-1 2 144 15,2-1 32-15,-6 7 0 0,7-5-368 0,1 0-64 16,-1 1 0-16,-7 4-16 0,8-4-112 0,1 1-32 15,-9 3 0-15,10-1 0 16,-10 1-96-16,10 1 0 0,-10-1-16 0,10 3 0 16,-10-3-240-16,9 6-64 0,-9-6 0 0,6 9 0 0,-1 0-128 15,-2 0 0-15,-1 1 0 0,-2 0 0 0,-1 1 0 0,-1 0 0 16,-1 0 0-16,-2 2 0 0,1 1-416 0,-2 0 32 16,-1 0 16-16,-1 2 0 0,-1 0-16 0,1 1-16 0,-2-2 0 15,2-3 0-15,-1 0 160 0,1-1 48 0,0-2 0 16,3-2 0-16,-2-2 192 0,7-5 0 0,0 0 192 0,-5 6-192 15,5-6 384-15,0 0-48 0,0 0 0 0,0 0 0 16,0 0 80-16,0 0 16 16,0 0 0-16,0 0 0 0,0 0-80 0,0 0-16 0,0 0 0 0,0 0 0 15,0 0-80-15,10 1-32 0,-1-1 0 0,2-1 0 16,-2-2-32-16,4 1-16 0,-1 0 0 0,2 0 0 16,0 1-176-16,2 0 192 0,-2-2-192 0,1 2 192 15,2-1-192-15,2 0 0 0,0-1 0 0,2 0-176 16,-1 1-592-16,2 0-112 0,0-1-16 15,2-2-16-15,0-1-2368 0,1-1-480 0</inkml:trace>
  <inkml:trace contextRef="#ctx0" brushRef="#br0" timeOffset="15697.74">5427 4101 19343 0,'0'0'1728'0,"0"-9"-1392"15,0 0-336-15,0 3 0 0,0 6 1984 0,0 0 336 0,3-9 64 0,-3 9 16 16,4-7-1168-16,-4 7-224 0,5-7-48 0,-5 7-16 0,0 0-240 16,0 0-64-1,7-6 0-15,-7 6 0 0,0 0 64 0,0 0 16 16,0 0 0-16,0 0 0 0,0 0-224 0,0 0-48 16,0 0-16-16,0 0 0 0,0 0-272 0,4 9-160 15,-4-9 192-15,1 12-192 0,-2 1 192 0,-2 3-64 0,1 1 0 0,-3 1-128 0,2 0 0 0,0 1 0 16,-1 2 0-16,1 0 0 0,-1-2 192 0,0 0-192 15,1 2 192-15,0 1-192 0,0 0 0 0,1-1 0 16,0 0 0-16,4-1 0 0,-2-1 128 0,0 0-128 0,0 0 0 16,0-1 0-16,0-2 0 0,3 0 0 0,0-2 0 15,0-3-144-15,2-1 144 0,-1 0 0 0,2-1 0 0,-1-1 0 16,1 0 0-16,0 0 128 16,1-2-128-16,2 0 0 0,-1-2 0 0,1 0-288 0,0-2 48 0,0 0 16 31,-9-2-416-31,12 0-64 0,-1-2-32 0,1-3 0 15,0 0-2016-15,0-3-416 0</inkml:trace>
  <inkml:trace contextRef="#ctx0" brushRef="#br0" timeOffset="15927.87">5386 4290 26719 0,'0'0'2368'31,"0"0"-1888"-31,0 0-480 0,0 0 0 0,0 0 832 0,0 0 80 0,2-8 16 0,-2 8 0 0,0 0-544 0,7-5-128 16,1 0 0-16,1 2-16 15,2 0-80-15,1 0-16 0,0-1 0 0,2 2 0 0,2 0-144 0,-1 1 160 16,2 0-160-16,-1 0 160 0,2-1-160 0,-1 1 0 16,2 1-160-16,2 0 160 15,0-2-976-15,0 0-112 0,-2-1 0 0,1 0-7568 16,-2 0-1520-16</inkml:trace>
  <inkml:trace contextRef="#ctx0" brushRef="#br0" timeOffset="16366.73">5877 4057 19807 0,'0'0'880'0,"1"-7"176"0,-1-2-848 0,0 1-208 0,0-1 0 0,0 9 0 32,-1-8 1632-32,1 8 288 0,0 0 48 0,0 0 16 0,-3-8-496 0,3 8-80 0,-4-7-32 0,4 7 0 15,0 0-528-15,0 0-96 0,0 0-32 0,-6 4 0 31,6-4-528-31,-7 9-192 0,2 1 144 0,0 1-144 0,1 2 160 0,1 1-160 0,-1 1 192 0,1 2-192 16,1 4 192-16,0 1-192 0,-2 0 192 0,1 1-192 16,1 0 128-16,0 2-128 0,-2-1 0 0,2 1 0 15,-1-1 0-15,1 0 0 0,1-2 0 0,-2-1 0 16,2-3 128-16,1-3-128 0,0 0 0 0,1-3 0 0,2-3 272 0,-3-1 0 16,0-8 0-16,2 10 0 0,-2-10 96 0,0 0 16 15,0 0 0 1,0 0 0-16,0 0 0 0,0 0 0 0,0 0 0 0,0 0 0 0,0 0 80 0,9-1 32 15,-9 1 0-15,7-5 0 0,0-2-112 0,-2 0-32 16,1 0 0-16,-1-2 0 0,1-1-160 0,-2 1-48 16,1-1 0-16,0 0 0 0,1 1-144 0,-1 0 160 15,1 1-160-15,-2 1 160 16,0 1-160-16,1 0 0 0,-5 6 0 0,5-4 0 0,-5 4 144 0,0 0-144 16,0 0 160-16,0 0-160 0,10 1 0 0,-10-1 0 15,9 6 0-15,-2-1-160 0,-1 3 160 0,0 1-128 16,-1 2 128-16,1-2-128 0,-1 0 128 0,0 1 0 0,-1 1 0 0,2 1 0 15,-1 0 0-15,2 0-192 0,-1 1 32 0,1-2 0 47,-2-3-320-47,1 0-64 0,-6-8-16 0,5 9 0 16,-5-9-688-16,7 6-144 0,-7-6-16 0,0 0-16 16,0 0-2032-16,10-1-416 0</inkml:trace>
  <inkml:trace contextRef="#ctx0" brushRef="#br0" timeOffset="16887">6211 3777 23951 0,'0'-11'2128'0,"0"11"-1696"16,3-8-432-16,1-1 0 0,0 0 1216 0,2-1 176 15,1 2 16-15,0 2 16 0,2 0-576 0,0 1-112 16,1 0-32-16,-3 1 0 0,3-1-128 0,-1 0-16 16,1 1-16-16,-3 2 0 0,-7 2-32 0,11-2 0 15,-3 2 0-15,-8 0 0 0,10 0-208 0,-10 0-48 16,8 5-16-16,-8-5 0 0,0 0-240 0,7 9 0 16,-3-1 0-16,-1 0 0 0,1 2 0 0,-2 0 0 15,0 1 0-15,-1-1-160 0,0 0 160 0,1-1 0 0,1-1-144 0,-1 2 144 16,-1-1 0-16,0 2 0 0,0-2 0 0,0 0 0 15,-1-9 0-15,2 10 0 0,2-2 0 0,-2 1 0 16,-2-9 0-16,4 10 0 0,0-3 0 0,-1 0 0 16,-3-7 0-16,4 10 0 0,0 0 0 0,-1-2 0 15,-1 0 0-15,-2-8 0 0,0 0 0 0,5 8 0 16,-1 1 0-16,-1-2 0 0,-3-7 0 0,6 7 0 16,-6-7 0-16,3 7 0 0,-3-7 0 0,0 0 0 15,0 0 176-15,4 7-48 0,-4-7-128 0,0 0 192 16,0 0 224-16,0 0 32 0,0 0 16 0,0 0 0 15,0 0 32-15,-7 4 0 0,-1-2 0 0,0-1 0 16,-2-1-144-16,1 0-32 0,-1 1 0 0,1-1 0 0,-2 0-320 16,1 2 128-16,0-1-128 0,0 0 0 0,0 0 0 0,1 1 0 15,0-1 0-15,-1 1 0 0,1 3-304 0,0-2-80 16,0-1 0-16,2 2-16 16,-2 0-1472-16,1 0-304 0,1-1-48 0,7-3-8192 15,-5 4-1632-15</inkml:trace>
  <inkml:trace contextRef="#ctx0" brushRef="#br0" timeOffset="17729">6235 3938 5519 0,'0'0'496'0,"0"0"-496"0,0 0 0 0,0 0 0 0,7-5 2208 0,-7 5 352 0,7-7 64 0,-1 1 0 16,-6 6-1888-16,7-7-384 0,1 0-80 0,-4 2-16 15,-4 5-256-15,6-7 0 0,-2-1 0 0,-4 8 0 16,6-5 0-16,-6 5-192 16,5-6 16-16,1 2 16 15,-6 4-384-15,0 0-80 0</inkml:trace>
  <inkml:trace contextRef="#ctx0" brushRef="#br0" timeOffset="18383.43">7351 4073 13823 0,'0'0'1216'0,"0"0"-960"31,0 0-256-31,0 0 0 0,4-7 2176 0,0 0 400 16,-4 7 80-16,4-8 16 0,-4 8-1200 0,3-7-256 15,-3 7-32-15,4-9-16 0,-4 9-80 0,0 0 0 16,5-8-16-16,-5 8 0 0,0 0-400 0,7-5-80 0,-7 5-16 0,0 0 0 16,0 0 32-16,0 0 0 0,8-4 0 0,-8 4 0 15,0 0 16-15,0 0 0 0,0 0 0 0,0 0 0 16,0 0-272-16,0 0-48 0,4 8-16 0,-1 1 0 16,-3-9-128-16,1 11-32 0,-1 0 0 0,0 2 0 15,1 1-128-15,-1 3 0 0,0-2 0 0,0 3 128 16,0 1-128-16,2-1 0 0,0 1 0 0,-1 0 0 15,-2-1 0-15,1 1 0 0,0 1 0 0,0-1 0 16,0-2 0-16,0 1 0 0,-1-1 0 0,1 2 0 16,0-2 0-16,0-2 0 0,0-2 0 0,0 0 0 15,1 2-256-15,-1-3-96 0,0-2-16 0,0-2 0 16,0 2-528-16,0-10-96 16,-1 8-32-16,1-8 0 0,0 0-2048 0,0 0-400 15</inkml:trace>
  <inkml:trace contextRef="#ctx0" brushRef="#br0" timeOffset="18684">7112 4355 19343 0,'0'0'1728'0,"0"0"-1392"16,0 0-336-16,0 0 0 0,0 0 2256 0,0-8 384 0,0 8 80 15,5-5 16-15,1-1-1952 0,2 2-384 0,2-1-80 0,2 1 0 16,2 0 192-16,3 0 32 15,2 0 16-15,3 1 0 0,0 0 96 0,2 1 32 0,1 0 0 0,-1 0 0 16,3-1-256-16,1 0-48 0,3 0-16 0,-1 1 0 16,-3 1-368-16,0-1 144 0,-3-1-144 0,-2 0 0 15,-3 0 144-15,-2-1-144 0,0 2 0 0,-1 0 144 16,0 0-16-16,-2 0 0 0,-1-1 0 0,-1 1 0 16,-2 0-128-16,0 0 128 0,-1 0-128 0,-9 2 128 15,9-3-128-15,-9 3 0 0,0 0 0 0,0 0 0 16,0 0-288-16,0 0-96 0,0 0 0 0,0 0-16 15,0 0-656-15,0 0-128 0,0 0-32 0,0 0-13440 16</inkml:trace>
  <inkml:trace contextRef="#ctx0" brushRef="#br0" timeOffset="20557.02">9286 4017 20159 0,'0'0'896'0,"-2"-7"176"0,0-2-864 0,-1 1-208 0,2 0 0 0,1 1 0 16,0-2 800-16,4 1 112 0,-2-1 32 0,1 1 0 16,0-1-432-16,3-1-64 0,-1-1-32 0,3-1 0 15,0 0 160-15,1 0 16 0,0 2 16 0,1 0 0 16,0-1 144-16,0 0 16 0,1 1 16 0,0 1 0 16,0-1-16-16,1 2-16 0,0 1 0 0,3 0 0 15,0 1-192-15,-1 1-48 0,-2 1 0 0,2-1 0 16,-1 3-192-16,0 2-32 0,0 1-16 0,0 3 0 0,0 0-272 15,-2 1 0-15,-2 1 128 0,0 1-128 0,-1 1 0 0,-1 3 0 16,-2 3 0-16,1 1 0 0,-2 3 0 0,-1 0-192 16,-2 3 16-16,-2 3 16 0,-1 4-112 0,-2 0-32 15,-3 1 0-15,-1 0 0 0,0-3-16 0,-1-1 0 16,-3 1 0-16,1-2 0 0,0-1 320 0,0-2-160 16,0-4 160-16,0-1-128 0,0-3 128 0,1-2 0 15,-1-1 0-15,1-1 0 0,0-2 0 0,1 0 0 16,0-1 160-16,3-2-160 0,6-4 160 0,0 0-160 15,-9 4 160-15,9-4-160 0,0 0 368 0,0 0-32 16,0 0 0-16,0 0 0 0,0 0 144 0,0 0 32 0,0 0 0 16,0 0 0-16,0 0-48 0,0 0 0 0,9-4 0 15,2 1 0-15,2-2-240 0,-1 1-48 0,0-1-16 0,2 2 0 16,2 1-160-16,-1 0 128 0,2 0-128 0,-1-1 128 16,1 0-128-16,-3 1 0 0,4 1 0 0,0 0 128 15,2 0-128-15,-1-1 0 0,0 2 0 0,1 0 0 31,-1 0-480-31,1 0-32 0,-1 0 0 0,-2 0 0 16,-1 2-720-16,-1-1-160 0,0-1-16 0,-1 0-8688 0,-2-3-1728 0</inkml:trace>
  <inkml:trace contextRef="#ctx0" brushRef="#br0" timeOffset="21170.63">10163 3769 25391 0,'-3'-11'1120'0,"3"11"240"0,0-11-1088 0,0 0-272 0,3 2 0 0,-1 0 0 0,0 1 1008 0,-2 8 144 15,0 0 16-15,3-7 16 0,-3 7-288 0,0 0-64 16,4-8-16-16,-4 8 0 0,0 0-352 0,0 0-64 16,0 0-16-16,0 0 0 0,0 0-128 0,0 0-48 15,0 11 0-15,0 1 0 0,0 2-16 0,0 2-16 16,0 0 0-16,-3 4 0 0,2 1-176 0,0 2 0 0,-1 2 0 0,0 3 0 15,1 2 0-15,-1-3 0 0,-1-1-144 16,2 0 144-16,-1-4 0 0,1-1 0 0,1-3 0 0,0 1 0 16,0-1 0-16,0-2 0 0,0-2 0 0,0 1 0 15,-1-4 0-15,1-1 128 16,0-10-128-16,-1 10 0 0,1-10 160 0,0 8-160 0,0-8 160 0,0 0-160 16,0 0 176-16,0 0-176 0,0 0 192 0,0 0-192 15,0 0 240-15,0 0-64 0,0 0-16 0,0 0 0 16,0 0 96-16,3-8 32 0,0-1 0 0,3-2 0 15,-1-1 32-15,2-2 16 0,0 0 0 0,2 1 0 16,4 0-144-16,0 1-16 0,-1-2-16 0,1 2 0 0,-1 1-160 16,-1 3 0-16,0-2 0 0,0 1 0 0,0-1 0 15,0 2 0-15,-1 4 0 0,0-1 0 0,0 2 0 0,0 1 0 16,1 1 0-16,0 2 0 0,0 1 0 0,0 3 0 16,0-1 0-16,-2 3 0 0,-1-2-128 0,0 2 128 15,-1-1 0-15,-1 3 0 0,0 2 0 16,-2 0 0-16,1 0-144 0,-3 0 144 15,0-1-192-15,-2 0 32 0,-1 2 0 0,-1 2 0 0,-2 2-96 0,0-3-32 16,-2-2 0-16,1 0 0 0,-3-1 144 0,1 0 144 16,-2-2-208-16,-2 0 80 0,-2-1 128 0,-2-1 0 0,1 0-144 15,0-1 144-15,-1 0-192 0,1-2 48 16,1 0 0-16,-4-2 0 0,2 2-144 0,-2-2-32 0,0-1 0 16,0 0 0-1,2 0-320-15,0 0-80 0,-2-1-16 0,2 0 0 16,0-2-752-16,4 0-160 0,-2 0-16 0</inkml:trace>
  <inkml:trace contextRef="#ctx0" brushRef="#br0" timeOffset="21583.28">10870 3685 20271 0,'0'0'1792'0,"0"-7"-1424"0,0 7-368 0,0-7 0 0,0 7 1264 0,0 0 176 16,0 0 32-16,0 0 16 15,0 0-800-15,0 0-176 0,0 0-16 0,0 0-16 0,0 0-160 0,-8 0-16 0,8 0-16 0,-7 4 0 32,0 2-48-32,7-6-16 0,-7 8 0 0,2 1 0 0,0 0 160 0,2 2 16 15,0 1 16-15,1 0 0 16,-1 0-160-16,2 0-48 0,-1 2 0 0,0 0 0 0,0 0-64 0,0 2-16 15,2 0 0-15,-3 2 0 0,0-1 32 16,1 2 0-16,0-1 0 0,-1-1 0 0,0 2 16 0,1 1 0 0,-1-2 0 0,2 0 0 16,-1-1-176-16,1-2 0 15,0 0 0-15,1-1 0 0,0-2 0 0,2 1 208 0,1 0-48 0,-1-1-16 16,0-2 16 0,0 0 0-16,2-1 0 0,0 0 0 0,0-3-32 0,2 1 0 0,0 0 0 0,3-1 0 15,0-2-128-15,1 1 0 0,0-2 144 0,2 0-144 16,-1 0 0-16,2-2 0 0,0-1 0 0,2 0-192 15,-1-1-400 1,1-2-96-16,2 0-16 0,-2-2 0 0,3-2-2160 0,-3-1-432 0</inkml:trace>
  <inkml:trace contextRef="#ctx0" brushRef="#br0" timeOffset="21900.32">10873 3951 13823 0,'0'0'608'0,"0"0"128"0,0 0-592 0,0 0-144 0,0 0 0 0,0 0 0 15,0 0 1552-15,0 0 288 0,8-5 48 0,1 0 16 16,0 1-1392-16,0 1-288 0,1-1-48 0,1 2-16 15,2 0 160-15,0 0 48 0,0-2 0 0,3 0 0 16,3 0 160-16,0-1 48 0,1 1 0 0,-1 1 0 16,0-2-128-16,3 1 0 0,-2-2-16 0,-1 2 0 0,-3-1-304 0,1 2-128 15,-2 0 128-15,-2 0-128 16,0-1 0-16,0 1 128 0,-2 1-128 0,0 0 0 0,-2-1 0 0,1 1 0 16,-1 0 0-16,-9 2 0 15,11-2-576-15,-2 0-112 0,-9 2-16 0,0 0-10336 0</inkml:trace>
  <inkml:trace contextRef="#ctx0" brushRef="#br0" timeOffset="28569.05">10163 3392 10815 0,'0'0'480'0,"0"0"96"0,0 0-448 0,0 0-128 31,0 0 0-31,0 0 0 0,2-6 576 0,-2 6 80 0,2-8 32 0,-2 8 0 0,0 0-48 0,0 0 0 16,0-6 0-16,0 6 0 15,0 0 16-15,0 0 0 0,0-7 0 0,0 7 0 16,-2-6 16-16,2 6 0 0,-2-5 0 0,2 5 0 16,0 0-224-16,0 0-32 0,0 0-16 0,-5-4 0 15,5 4-192-15,-5-4-32 0,-1 2-16 0,6 2 0 16,-7-1-32-16,1-1-128 0,6 2 192 0,-7-1-64 16,1 1-128-16,6 0 192 0,-9-1-192 0,4 1 192 15,5 0-64-15,-8 0-128 0,1 0 192 0,7 0-64 16,-9 0 64-16,3 0 0 0,6 0 0 0,0 0 0 15,-8 0 0-15,8 0 0 0,-8 0 0 0,8 0 0 16,-7-2-192-16,7 2 192 0,-8 3-192 0,8-3 192 16,-7 2-192-16,7-2 0 0,-8 1 0 0,8-1 128 0,0 0-128 0,0 0 0 15,-8 1 0-15,8-1 0 16,0 0 176-16,0 0 0 0,0 0 0 0,0 0 0 0,0 0 80 0,0 0 32 16,0 0 0-16,0 0 0 0,0 0-48 0,0 0-16 15,-8 2 0-15,8-2 0 0,0 0-32 0,0 0 0 16,0 0 0-16,0 0 0 0,0 0 0 0,0 0-16 15,0 0 0-15,0 0 0 0,0 0 16 0,-5 6 0 16,5-6 0-16,0 0 0 0,0 0 0 0,0 0 0 16,-5 7 0-16,5-7 0 0,-3 7-64 0,3-7 0 15,-2 9 0-15,2-9 0 0,-2 10 32 0,2 0 0 0,-1-2 0 0,1 1 0 16,-2-1 0-16,2 1 0 16,0 1 0-16,0 1 0 0,2 3 0 0,-1-1 0 0,0 1 0 0,0 3 0 15,0 2 0-15,1 2 0 0,-1 1 0 0,1 1 0 16,1-1-160-16,-1 2 0 0,-1 2 0 0,0 3 0 15,0 1 0-15,0 0 128 0,-1 2-128 0,1 1 128 16,-1 1-128-16,0 3 0 0,0 0 0 0,0 0 0 16,0 2 0-16,1-1 0 0,-1 1 0 0,0-1 0 15,-1 0 0-15,0-3 0 0,0-2 0 0,0 0 0 16,0 0 0-16,1-1 0 0,-1-1 0 0,1-2 128 0,-1 0-128 16,0 0 0-16,-2-2 0 0,1 0 128 0,0-2-128 15,1 0 0-15,-1-1 0 0,-2 2 0 0,1-2 0 16,0-1 128-16,0-2-128 0,0 1 0 0,1 1 0 15,0 0 0-15,0-1 128 0,0 1-128 16,-1-2-768 0,1 1-176-16,0-1-32 0,1 0-16 0,0-2 1632 0,0 0 336 0,0 0 64 0,-1-1 16 0,1-2-816 0,1 1-240 15,-1-1 0-15,1 1 128 0,-1-4-128 0,0 0 0 16,0-1 0-16,0-1 128 0,-1-1-128 16,1 0 144-16,-1 0-144 0,1-1 160 0,1-9-32 0,-1 10-128 15,1-10 192-15,0 9-64 0,0-9 64 0,0 9 0 16,0-9 0-16,0 0 0 0,0 10 0 0,0-10 0 0,0 0 0 0,2 9 0 15,-2-9 0-15,0 0 0 0,0 0 0 0,0 0 0 16,4 10-192-16,-4-10 128 0,0 0-128 0,5 8 128 16,-5-8-128-16,7 5 192 0,-7-5-192 0,0 0 192 15,10 3-192-15,-10-3 160 0,11 4-160 16,-1-2 160-16,-10-2-160 0,11 0 0 0,-1-1 0 0,-2 0 0 16,-8 1 0-16,12 0 0 0,-2 0 0 0,1 0 0 15,0-3 0-15,1 2 0 0,2 0 0 0,-1 1 0 31,3-1-608-31,3 0 0 0,1 0 0 0,2-1 0 16,1-2-1648-16,1 0-336 0,-1-1-64 0,-1-1-10576 0</inkml:trace>
  <inkml:trace contextRef="#ctx0" brushRef="#br0" timeOffset="29603.6">11383 3352 5519 0,'0'0'496'0,"0"0"-496"15,0 0 0-15,-1-6 0 0,1 1 3024 0,1-1 512 0,-1 6 112 0,2-6 0 16,-2 6-2144-16,3-9-432 16,-1 2-96-16,2 2-16 0,-2-1-128 0,1 1-16 0,2-3-16 15,-1 1 0-15,0 1-64 0,2-1-16 16,-1 2 0-16,4-2 0 0,-1 1 80 0,1 0 16 16,-1 1 0-16,2 0 0 0,1 1-272 0,0 0-48 0,0 0-16 15,-1 1 0-15,-1 1-32 0,0 0-16 16,-9 2 0-16,10-1 0 0,-10 1-80 0,0 0-16 15,6 6 0-15,-6-6 0 0,5 9-208 0,-3 1-128 16,-3-1 160-16,-1 4-160 0,-2 0 0 0,-1 1-160 0,-3 1 0 0,0 1 0 0,0-1 160 16,-1 1 0-16,2-1-144 0,-2 0 144 15,3 0 0-15,-1-1-144 0,2-2 144 0,0 1 0 0,2-2 0 16,0-2 0-16,1-1 0 0,2-8 0 16,-3 9 0-16,3-9 0 0,0 0 0 0,1 8 0 15,-1-8 0-15,3 8 128 0,-3-8-128 0,5 8 0 16,-5-8 128-16,8 5-128 0,-8-5 0 0,10 5 144 15,1-1-144-15,-1 1 0 0,0-2 144 0,-2 1-144 16,1-2 128-16,-9-2-128 0,10 3 160 0,-1 0-160 16,-9-3 128-16,8 5-128 0,-8-5 0 0,6 8 144 15,0-1-144-15,-6-7 0 0,0 0 0 0,2 7 128 16,-2-7-128-16,0 0 0 0,-5 9 144 0,1-2-144 16,4-7 240-16,-7 6-32 0,-1 0 0 0,-1-2 0 0,0-1-64 0,0-1-16 15,-1-1 0-15,-1 0 0 0,-2 0 64 0,1 0 16 16,0-1 0-16,1 0 0 0,0-1-48 0,2 0-16 15,-3 0 0-15,2 0 0 0,0 0-144 0,0 1 0 16,0-1 0-16,1 1 0 0,-1 1-320 0,0 1-64 16,0 1 0-16,1 0 0 15,0 1-1552-15,0 0-320 0,1 2-64 0,1-1-11760 0</inkml:trace>
  <inkml:trace contextRef="#ctx0" brushRef="#br0" timeOffset="30220.04">10006 4546 4607 0,'0'0'192'0,"0"0"64"0,0 0-256 0,0 0 0 0,0 0 0 0,0 0 0 16,0 0 3280-16,0 0 624 16,0 0 112-16,0 0 16 0,0 0-2880 0,0 0-592 0,0 0-112 0,0 0-32 15,4-7 112-15,0 0 32 0,-4 7 0 0,6-5 0 16,-6 5 208-16,6-5 64 0,-6 5 0 0,10-3 0 16,-2 0 0-16,2 0 0 0,0 1 0 0,3 0 0 15,2 0-112-15,4 1-16 16,3 1 0-16,2 0 0 0,0 1-208 0,2-2-48 0,0 0-16 0,0-1 0 15,1 1 0-15,1-1 0 0,3 0 0 0,2 1 0 0,2 0-32 16,3-1 0-16,-1-2 0 0,4 1 0 0,1 0-128 16,1-1-16-16,2 2-16 0,-5-2 0 0,-2-1-96 15,-1 1-16-15,0 0 0 0,-2 0 0 16,-1 1-128-16,-2 2 0 0,-2-1 0 0,-1-2 0 0,0 0 128 0,-2 2-128 16,-1 1 0-16,-3 0 128 0,-1-2-128 0,-4 2 0 15,-1 0 0-15,-3-1 128 0,-2 0-128 0,-2 1 0 16,-1 0-160-16,-9 1 160 15,0 0-512-15,0 0-16 0,9 0 0 0,-9 0 0 16,0 0-576-16,0 0-112 0,0 0-32 0,0 0 0 16,0 0-2288-16,-3 7-464 0,-5 4-96 0,-4-3 0 0</inkml:trace>
  <inkml:trace contextRef="#ctx0" brushRef="#br0" timeOffset="30677.71">10901 4629 14735 0,'0'0'640'0,"0"0"160"0,0 0-640 0,0 0-160 15,0 0 0-15,0 0 0 0,0 0 2560 0,-2-7 496 0,2 7 80 16,0 0 32-16,-6-4-2128 0,6 4-416 0,-7-5-96 0,7 5-16 16,-8-3 144-16,8 3 32 0,-10-1 0 0,1 0 0 15,-1 1 32-15,1 2 16 0,0 0 0 0,1 3 0 16,-1 0-336-16,0 4-64 0,0 1-16 0,0 1 0 15,1 0-320-15,-1 2 0 0,0 3 0 16,1 0 0-16,2 2 0 0,-1 0 0 16,1 5-144-16,1-2 144 0,2-1 0 0,1-1 0 0,1-3-144 0,2 2 144 0,0 0 0 0,1-1 0 15,2-1 0 1,1-3 0-16,0-3 0 0,2 0 0 0,1 1 192 0,0-3-48 0,0-1 176 0,2 0 16 16,1-1 16-16,0-1 0 0,1-3-128 0,0 0-32 15,0-1 0-15,0-1 0 16,-1 0 16-16,-1-1 0 0,0 0 0 0,-1 0 0 0,-9 1 112 0,9-6 0 0,-5 1 16 15,-4 5 0 1,3-7 80-16,-3 7 16 0,2-10 0 0,-2 0 0 0,-3 0-112 0,0 2 0 16,-2-1-16-16,-1 1 0 0,-2 2-128 0,1 0-32 0,-1 2 0 15,-1-1 0-15,-2 2-144 16,0 1-144-16,0 1 144 0,1 2-208 0,0 1-80 0,0 2-16 0,1 1 0 16,0 0 0-1,0 0-368 1,1 0-80-16,1 2-16 0,-1 0 0 0,1 1-1792 0,2 0-384 0,0 0-64 0</inkml:trace>
  <inkml:trace contextRef="#ctx0" brushRef="#br0" timeOffset="33008.25">12505 3781 6447 0,'0'0'576'0,"0"0"-576"15,0 0 0-15,-1-8 0 0,1 8 2944 0,0 0 496 16,2-9 80-16,0 3 32 0,-2 6-2128 0,3-9-416 16,-3 9-96-16,5-8-16 0,-5 8-16 0,4-8-16 15,-3 2 0-15,-1 6 0 0,5-8-32 0,-5 8 0 16,3-6 0-16,-3 6 0 0,0 0 64 0,4-7 0 0,-4 7 0 0,0 0 0 15,0 0-128-15,0 0-32 0,0 0 0 0,0 0 0 16,0 0-416-16,0 0-64 0,0 0-32 0,0 0 0 16,0 0 32-16,0 0 16 0,0 0 0 0,5 10 0 15,-3 0-96-15,-1 1-32 0,1 1 0 0,-2 1 0 16,-1 1-144-16,0 3 0 0,2 2 0 0,-1 1 0 16,-1 4 0-16,1 0 0 0,1-1 0 0,0 1 0 15,0 1 0-15,1 1 0 0,0-4 0 0,1 0 0 16,-2-1 0-16,1-2 0 0,0 0 0 0,1-1 0 15,-1-1 0-15,0 1 0 0,-1-2 0 0,0 0 0 16,1-3 0-16,1 0 0 0,-2-1 0 0,1-1 0 0,0 0 0 0,-1-2 128 16,-1-9-128-16,0 11 0 0,0-1 0 0,0-10 0 15,0 0-144-15,1 10 144 16,-1-2-688-16,0-8-16 16,0 0-16-16,0 0 0 0,0 0-1440 0,-1 8-272 0,1-8-64 0,0 0-10112 0</inkml:trace>
  <inkml:trace contextRef="#ctx0" brushRef="#br0" timeOffset="33323.28">12347 4111 13823 0,'0'0'1216'0,"-5"-6"-960"0,5 6-256 0,0 0 0 15,-3-6 2256-15,3 6 416 0,0 0 80 0,0 0 0 16,0 0-1856-16,0 0-384 0,5-8-80 0,2 4-16 15,1-1 176-15,1 2 48 0,1 0 0 0,3 0 0 16,1 2-64-16,3-1 0 0,-1 0 0 0,2 0 0 16,4-1 16-16,-1 2 0 0,-2-2 0 0,1 0 0 15,-2 1-272-15,0-1-64 0,0 2-16 0,-1-1 0 16,0 0-240-16,-2-1 176 0,0-1-176 0,-1 2 160 16,-2 2-160-16,-1-1 0 0,-1 1 144 0,0-1-144 15,-2 0 0-15,1 0 128 0,-9 1-128 0,10 0 0 0,-10 0 0 16,10 1 0-16,-10-1 0 0,9 0 0 15,-9 0-336-15,9 1-48 0,-9-1 0 0,0 0 0 16,0 0-896-16,8 4-176 0,-8-4-32 0</inkml:trace>
  <inkml:trace contextRef="#ctx0" brushRef="#br0" timeOffset="34012.9">13947 3944 17391 0,'-10'-5'768'0,"3"3"160"0,-2 1-736 0,1-2-192 0,-4-1 0 0,1-1 0 0,-2-1 1120 16,1 0 192-16,0-1 32 0,1 0 16 0,1 1 16 0,2-2 0 15,0-1 0-15,2 3 0 0,0-1-64 16,1 1-16-16,2-3 0 0,2 0 0 0,0 0-224 0,2 1-48 15,2 1-16-15,2-1 0 0,-1 0-304 0,3 2-64 16,0-1-16-16,2 1 0 0,-1-1-448 0,1 1-176 16,1 1 128-16,-1 1-128 0,2-1 192 0,0 0-32 15,0 0-16-15,0 2 0 0,0 1-16 0,0 1-128 16,0 1 192-16,-2 1-64 0,0 1-128 0,-9-2 0 16,8 7 0-16,1 0 0 0,-3 1 0 0,0 1 0 15,-2 1-128-15,-1 0 128 0,0 1 0 0,-3 2-144 16,-2 2 144-16,-1 4 0 0,0 4-416 0,-4 1 32 0,0 1 0 15,-2 4 0 1,-2 0-128-16,-2-1 0 0,-2 0-16 0,0-1 0 0,-3-1 240 0,2-4 48 0,0-4 16 16,2 0 0-16,1-4 224 0,0-2 0 0,1-2 0 0,1-1 0 15,1-2 224-15,1-2-64 0,1-1-16 0,2 1 0 16,6-5 176-16,0 0 48 0,0 0 0 0,0 0 0 16,0 0 80-16,0 0 0 0,0 0 16 0,0 0 0 15,0 0 32-15,0 0 0 0,0 0 0 0,0 0 0 16,0 0-176-16,12-2-16 0,-1-1-16 0,1 1 0 15,1 0-128-15,1 0-32 0,1 0 0 0,0 1 0 16,0-2-128-16,1 2 0 0,-2-1 0 0,-1 1-176 16,0-1 176-16,1 1 0 0,-1 0 0 0,0-1 0 15,0 1-256-15,0 1 16 0,2-1 16 0,-2 0 0 16,-1 0-448-16,0 0-96 16,0 0 0-16,0 0-16 0,0 0-1456 0,-1 0-304 0,0-2-48 0,-1 0-6944 15,0 0-1408-15</inkml:trace>
  <inkml:trace contextRef="#ctx0" brushRef="#br0" timeOffset="34568.74">14482 3790 16575 0,'5'-18'1472'0,"-2"6"-1168"16,2-4-304-16,-1 1 0 0,0 0 1776 0,1 0 288 0,-1 1 64 0,1 1 16 16,-1 2-560-16,-1 1-112 15,1 1-32-15,-4 9 0 0,3-8-352 0,-3 8-64 0,0 0 0 0,0 0-16 16,0 0-400-16,0 0-80 0,0 0-16 0,0 0 0 15,0 0-160-15,0 0-32 0,0 0-16 0,0 14 0 16,-2 0-160-16,1 1-16 0,-1 1-128 16,1 1 192-16,0 3-192 0,-1 1 0 0,0 0 128 0,0 1-128 15,-1 1 0-15,1 1 0 0,1 0 0 0,0 1 0 16,0-2 0-16,0 0 0 0,0 1 0 16,0-4 0-16,0-3 0 0,1-1 0 0,0-1 0 0,0-3 0 15,0-2 128-15,0-1-128 0,0-9 176 0,1 8-176 0,-1-8 368 16,0 0-48-16,0 0 0 0,0 0 0 0,0 0 16 0,0 0 0 31,0 0 0-31,0 0 0 0,0 0 112 0,0 0 0 0,0 0 16 0,0 0 0 0,7-7-96 0,-7 7-32 16,8-10 0-16,-1 1 0 0,0 0-144 15,0-2-16-15,1-2-16 0,0 2 0 16,1 0-160-16,0 0 160 0,0 2-160 0,1-1 160 16,-1 1-160-16,0 1 128 0,0 0-128 0,1 3 128 0,0-1-128 0,0 3 0 15,0 2 0-15,-1 1 0 0,-1 1 0 0,1 1 0 16,-9-2 0-16,12 6 0 0,-4 0 0 0,0 2-224 0,-2 1 48 15,0 0 16-15,-3 0 160 0,0 0 0 0,0 4 0 0,-3-1 0 16,0-1 0-16,-4 1-208 0,1 1 16 0,-2 0 16 16,-3 0-80-16,-1-1-32 0,-1 1 0 0,-1-2 0 15,-2 0 96-15,0-2 32 0,-2-1 0 0,2-1 0 16,1-1 160-16,0 0 0 0,-1-3 0 0,1-1 0 16,0 1-192-16,0-1 64 15,-1-2 0-15,2 0 0 16,2-1-400-16,0-2-80 0,0 0-16 0,1-1 0 15,1-2-656-15,1-1-144 0,1-2-32 0,0-3-13888 0</inkml:trace>
  <inkml:trace contextRef="#ctx0" brushRef="#br0" timeOffset="34882.44">14891 3638 25791 0,'0'0'2304'0,"0"0"-1856"0,0 0-448 0,0 0 0 0,7-5 960 0,-7 5 80 15,0 0 32-15,0 0 0 0,0 0-432 0,0 0-96 16,0 0-16-16,0 0 0 0,0 0-176 0,0 0-32 16,0 0-16-16,0 12 0 0,-1 1-16 15,-1 0 0-15,-1 0 0 0,-1 1 0 16,0 2-96-16,0-1 0 0,0 2-16 0,0 0 0 16,-1 1-176-16,2-1 0 0,1 2 0 0,0 0 0 15,0-2 0-15,0 1 0 0,2 1 0 0,0-2 128 16,0 1-128-16,2-3 0 0,0-3 0 0,0 2 0 15,0 1 208-15,1-2-32 0,2-1-16 0,-2-1 0 16,0 0-160-16,1-1 128 0,0-1-128 0,2-1 128 16,-1-2-128-16,-5-6 128 0,0 0-128 0,11 7 128 15,-1-1-128-15,1-1 0 0,0-3 0 0,0 0 0 16,0-2-528 0,0-1-48-16,-1-2 0 0,1 0 0 0,-1-2-2192 0,-1 0-448 15</inkml:trace>
  <inkml:trace contextRef="#ctx0" brushRef="#br0" timeOffset="35055.92">14910 3843 24879 0,'0'0'1088'0,"-3"-7"256"0,3 7-1088 0,-2-7-256 16,2 7 0-16,0 0 0 0,0 0 1408 0,3-6 208 16,0-2 48-16,-3 8 16 0,10-6-1312 0,0 2-368 15,1 0 128-15,0 0-128 0,1 1 864 0,2 0 128 0,-1 0 32 0,2 1 0 31,1 1-1856-31,-1 0-384 0,0 1-64 0,2 0-8224 16,-1 0-1648-16</inkml:trace>
  <inkml:trace contextRef="#ctx0" brushRef="#br0" timeOffset="35671.43">16272 3498 23039 0,'0'0'1024'0,"-3"-9"192"0,0-4-960 0,0 1-256 16,1 1 0-16,0 2 0 0,0 0 1920 0,0 3 320 15,2 6 80-15,-2-7 16 0,2 7-1408 0,-1-6-288 16,-1 0-48-16,2 6-16 0,0 0-176 0,0 0-32 16,0 0-16-16,0 0 0 0,0 0-160 0,0 0-48 15,-5 4 0-15,0 5 0 0,2 1-144 0,1 3 0 16,-2 3 0-16,1 0 0 0,0 2 0 0,1 1 0 16,-3 1 0-16,1 5 0 0,-2-1 0 0,1 3 0 0,-1 2 0 0,1 1 0 15,-4 0-160-15,1 0 160 0,1-1 0 16,0-3-144-16,0-2 144 0,2-1 128 0,-1-1-128 0,2-2 176 15,1-2-176-15,1-2 0 0,-1-1 0 0,2-3 0 16,1-12 0-16,-2 9 240 16,2-9-64-16,0 0-16 0,-1 7-160 0,1-7 128 0,0 0-128 15,0 0 128-15,0 0 96 0,0 0 16 0,0 0 0 0,0 0 0 16,0 0 208-16,0 0 32 0,4-7 16 0,3-3 0 16,1-1-128-16,0-1-32 0,2-1 0 0,-1 1 0 15,0 0-144-15,1 0-48 0,-2 0 0 0,0 1 0 0,1 1-144 16,-1 0 0-16,1 1 0 0,-2 4 0 15,-1 1 0-15,-6 4 0 0,9-4 0 0,-9 4 0 0,8-2 0 16,-8 2 0-16,0 0 0 0,10 2 0 0,-10-2 0 0,10 7-144 16,-3-1 144-16,-2 3 0 0,0 0-160 0,-1 0 160 15,-1 1-128-15,0 2 128 0,-1 1-208 0,-1 0 32 16,0-1 16-16,-1 3 0 16,0-2-288-16,0-1-48 0,0 0-16 0,0 0 0 15,-1-1-384-15,1 0-96 0,-2-2-16 0,0 1 0 16,-1 0-2192-16,0-3-432 0</inkml:trace>
  <inkml:trace contextRef="#ctx0" brushRef="#br0" timeOffset="35956.1">15856 4149 28911 0,'0'0'1280'0,"0"0"256"0,0 0-1216 0,0 0-320 0,0 0 0 0,6-6 0 0,-6 6 432 0,8-4 16 16,0 3 16-16,3-1 0 15,1-1-464-15,3 1 0 0,1-1 0 0,2 2 0 16,1-1 320-16,3 1-48 0,2-1 0 0,2 1 0 0,1 0 160 0,0-1 16 16,1 1 16-16,-2 0 0 0,-4 0-192 0,-1 0-32 15,-2 0-16-15,-2 0 0 0,-3 2-224 0,0-1 0 16,-2 1 0-16,-1 1 0 31,0 0-368-31,-2 1-112 0,-9-3-32 0,9 3 0 16,-9-3-1744-16,8 4-368 0,-8-4-64 0,6 6 0 0</inkml:trace>
  <inkml:trace contextRef="#ctx0" brushRef="#br0" timeOffset="36368.14">16000 4335 28159 0,'0'0'1248'0,"0"0"256"0,0 0-1200 0,0 0-304 0,0 0 0 0,5-5 0 16,-5 5 384-16,10-4 0 0,0 2 16 0,2 1 0 0,2-1-272 0,1 1-128 31,0 0 0-31,0 2 128 0,2 0 192 0,-1 1 16 16,1 1 16-16,-2 2 0 0,-2-1-32 0,-1 2 0 15,-1 0 0-15,-1 2 0 0,-1 0-320 0,-1 0 128 16,-3 1-128-16,1 1 0 0,-3-1 0 0,-2 1 0 15,-2 0-192-15,-1 3 64 16,-3-1-416-16,-1 1-80 0,-3-1-16 0,-2 0 0 0,-1 1 192 0,0-1 48 16,-2-2 0-16,-2-2 0 0,0 1 400 0,0-2 0 0,2-3 0 15,1 1 128-15,1-2 384 0,2 0 64 0,1-1 32 16,9-2 0-16,-8 3 224 0,8-3 64 0,0 0 0 0,0 0 0 16,0 0-96-16,0 0-16 0,0 0 0 0,0 0 0 15,0 0-288-15,0 0-64 0,0 0-16 0,0 0 0 16,0 0-224-16,10 4-64 0,1-2 0 0,1 0 0 15,1-2-128-15,1 1 0 0,-1 1 144 0,2-1-144 16,2-1 0-16,-1 1 128 0,2 0-128 0,-4-1 0 16,0 0 0-16,2 0-240 0,-1-1 48 0,1 0 0 31,-1-2-704-31,2 1-144 0,-1 0-32 0,1-1-9600 0,-1-3-1920 0</inkml:trace>
  <inkml:trace contextRef="#ctx0" brushRef="#br0" timeOffset="36666.54">16975 3696 32255 0,'-4'-12'2864'0,"4"12"-2288"15,0-10-576-15,0 10 0 0,0-8 960 0,0 8 96 16,0 0 16-16,0 0 0 0,3-7-640 0,-3 7-128 0,0 0-32 0,0 0 0 15,0 0-272-15,0 0 160 0,0 0-160 0,0 0 128 16,7 5-128-16,-2 3 0 0,-5-8 144 0,1 15-144 16,-1 1 0-16,0 1 0 0,0 1 0 0,0-1 0 15,-1 1 0-15,-1 2 0 0,0 1 0 0,-1 2 0 16,0 3 0-16,1 0 0 0,0-2 0 0,0 0 0 16,-1-3 0-16,2-2-256 0,0-2 64 0,0 2 0 31,-1-3-304-31,1 0-64 0,-1-3-16 0,0 1 0 15,1-3-1552-15,-2 0-320 0,-2 0-64 0,0-2-10400 0</inkml:trace>
  <inkml:trace contextRef="#ctx0" brushRef="#br0" timeOffset="36886.67">16788 3967 22111 0,'0'0'1968'15,"-3"-8"-1584"-15,-1 0-384 0,2 1 0 0,2 7 1888 0,-1-8 288 16,0 1 64-16,1 7 16 0,2-7-1280 0,-2 7-256 15,6-7-48-15,-1 0-16 0,0 0-320 0,2 1-64 16,2 2-16-16,2 0 0 0,2 0 0 0,4 1 0 16,-2 1 0-16,3 0 0 0,2 1-80 0,1 1-32 15,1 1 0-15,0 2 0 0,0-1-144 0,1-1-176 16,0 0 48-16,0 1 0 16,-2 0-1552-16,-1 1-304 0,-1-2-64 0,0 0-11232 0</inkml:trace>
  <inkml:trace contextRef="#ctx0" brushRef="#br0" timeOffset="37248.64">17580 3603 22111 0,'-1'-11'1968'0,"1"11"-1584"0,0-8-384 0,0 0 0 16,0-1 1664-16,1 2 240 0,-1 7 48 0,1-7 16 15,-1 7-880-15,0 0-192 0,0 0-16 0,0 0-16 16,0 0-208-16,1-7-32 0,-1 7-16 0,0 0 0 15,0 0-96-15,0 0 0 0,0 0-16 0,0 0 0 16,0 0-240-16,0 0-64 0,2 11 0 0,-2 2 0 16,0 0-192-16,0 1 0 0,-3 0 0 0,1 3 0 0,-2-2 0 0,-1 4 0 15,0 1 128-15,-1 1-128 0,0 2 0 0,-1-1 0 16,1 0 0-16,1 1 0 16,-1 0 0-16,2-1 0 0,0-1 0 0,1 0 0 0,2-1 0 0,1-1 0 15,-2 1 0-15,2-3 0 0,2-3 0 0,-1-1 0 16,2 0 0-16,0 1 0 15,1-1 176-15,2-3-176 0,-1-4 192 0,1 1-192 0,-1-2 192 0,2 0-192 16,-7-5 192-16,10 5-192 0,-1 0 128 0,1-2-128 16,-2-1 0-16,1-2 0 0,0-1 0 0,0 1 0 0,0-2 0 15,0 0-144 1,2-1-368-16,0 0-64 0,2-2 0 0,0-4-10240 0,0-2-2032 0</inkml:trace>
  <inkml:trace contextRef="#ctx0" brushRef="#br0" timeOffset="37509.35">17397 3793 20271 0,'0'0'1792'0,"0"0"-1424"0,0 0-368 0,0 0 0 0,3-9 2816 0,1 2 480 15,3 2 96-15,1 1 32 0,2 0-2656 0,2 2-544 16,4-1-96-16,0-1-128 0,3 1 128 0,2 0-128 15,0 0 0-15,0-1 0 16,0 2 176-16,0 0-176 0,-1 0 192 0,1-1-192 0,-1 2 128 0,-1 0-128 16,-2 0 0-16,2 1 0 15,-2 1-304-15,-2 1-160 16,-1 1-48-16,0-1 0 16,-3-1-1216-16,0 0-256 0,-2 0-64 0</inkml:trace>
  <inkml:trace contextRef="#ctx0" brushRef="#br0" timeOffset="37817.53">17246 4221 15663 0,'0'0'688'15,"0"0"144"-15,0 0-656 0,0 0-176 0,0 0 0 0,0 0 0 0,0 0 2112 0,11 2 400 16,1 1 80-16,0-1 16 0,0 1-1776 0,1-2-368 16,1-1-64-16,2 0-16 0,0 0 192 0,2 0 48 15,2 0 0-15,2 0 0 0,1-1 112 16,1 1 32-16,-1 0 0 0,0 0 0 0,-1 0-256 0,-1 0-32 16,-2 0-16-16,-2 0 0 0,1 0-320 0,-1 0-144 15,-3 0 128-15,-1 0-128 0,0 0 0 0,-1 0 0 16,-1-1 0-16,-1 1 0 15,-10 0-752-15,10 1-16 0,-1 1-16 0,-9-2 0 16,0 0-1840-16,9 2-352 0</inkml:trace>
  <inkml:trace contextRef="#ctx0" brushRef="#br0" timeOffset="38242.43">17493 4431 28559 0,'0'0'2544'0,"0"0"-2032"16,0 0-512-16,0 0 0 15,0 0 928-15,5-6 96 0,1 2 0 0,2 0 16 0,0-1-688 0,0 2-144 0,2 0-16 0,0 0-16 0,-1 1 96 0,1 1 32 32,-1 1 0-32,1 1 0 0,-1 0 128 0,0 0 16 15,0-2 16-15,-9 1 0 0,10 6-240 0,-1-1-48 16,-3 2-16-16,0-1 0 0,-2 2-160 0,-4-8 0 15,2 11 0-15,0 0 0 0,-2 1-192 0,-3 0-64 16,0 0 0-16,-2 1-16 16,-2-2-112-16,-1 0-32 0,-1 0 0 0,1 1 0 0,-1 0 208 0,0 0 32 15,0-2 16-15,0-1 0 0,2-3 160 0,0 1 0 16,2-1 0-16,5-6 0 0,-6 7 352 0,6-7 0 16,0 0 0-16,0 0 0 0,0 0 128 0,0 0 32 15,0 0 0-15,0 9 0 0,0-9-48 0,0 0 0 0,0 0 0 0,8 6 0 16,-8-6-224-16,11 5-48 0,1-3-16 0,-2 0 0 15,1 0-176-15,2-1 0 0,0-1 144 0,3 0-144 16,0-1 0-16,2 0-128 0,-1 0 0 0,3 0 0 31,-1-1-736-31,1-1-144 0,1-2-16 0,1-1-16 16,1-3-1920-16,2-2-384 0</inkml:trace>
  <inkml:trace contextRef="#ctx0" brushRef="#br0" timeOffset="38686.35">18233 3386 11967 0,'0'-11'1072'0,"2"4"-864"16,0-2-208-16,0 2 0 0,-2 7 3584 0,5-7 656 15,-5 7 144-15,8-5 32 0,-1 0-3392 0,-7 5-688 16,6-4-128-16,-6 4-16 0,11-3 144 0,-2 0 48 16,-9 3 0-16,11 1 0 0,-1 2 240 0,-1-1 48 0,-9-2 16 15,11 5 0-15,0 1-112 0,-1 2 0 16,0-1-16-16,0 3 0 0,-1 2-240 0,1 3-64 16,0 0 0-16,1 3 0 0,0 0 0 0,0 4 0 0,0 0 0 15,0 2 0-15,-1 1-112 0,0 2-16 0,-1 2-128 0,0 4 192 16,-2 3-192-16,0 3 128 0,-2 1-128 0,0 6 0 15,-2 5 0-15,-1 1 0 0,-2-1 0 0,0 4 0 16,-3 0 128-16,-1 2-128 0,-2-2 0 0,0 1 0 16,-2 0 128-16,0-1-128 0,2-6 0 0,-4-1 144 15,-2-6-144-15,-1-1 0 0,0-1 144 0,0-2-144 16,-1-4 0-16,-2-2 0 0,-1-2 0 0,-2-3 128 16,-2 0-256-16,0 0-64 0,-1-5 0 0,-3 0 0 15,-3-2-368 1,0 0-80-16,-5 1 0 0,-1-2-16 0,0-3-480 0,-4-3-80 0,-2-2-32 0,-4-1 0 15,-4-3-224-15,1-4-32 0,-1-1-16 0</inkml:trace>
  <inkml:trace contextRef="#ctx0" brushRef="#br0" timeOffset="39189.54">15942 3401 29663 0,'0'0'1312'0,"-1"-7"272"0,-2-1-1264 0,3 8-320 0,-1-6 0 0,1 6 0 16,0 0 0-16,0 0 0 0,0 0 0 0,0 0 0 0,0 0 0 0,0 0-144 15,0 0 144-15,-8 3-192 16,-1 1 192-16,1 3 0 0,1 0-144 0,0 3 144 0,-1 1 0 16,2 3 0-16,-1 3 0 0,1 2 0 0,-2 2 0 0,0 3 288 15,1 3-48-15,-1 3-16 16,0 3-224-16,2 5 176 0,-1 4-176 0,1 3 160 15,1 3-160-15,-1 3 0 0,2 4 0 0,1 3 128 0,-1-1-128 0,2 3 0 0,0 3 0 0,1-1 0 16,1-3 0-16,2-1 128 16,5-3-128-16,-2-2 0 0,3-6 320 0,3 1 0 0,3-2-16 0,2-3 0 15,1-3 192-15,3-1 32 0,1-3 16 0,3-1 0 16,0-2-224-16,3-4-32 0,0-4-16 0,4-2 0 16,1-2-272-16,1-4 0 0,1-3 128 0,0-4-128 31,-1-2-352-31,1-5-128 0,3-2-32 0,2-1 0 15,3-2-528-15,4-4-112 0,5 0-32 0,3-6-12192 0</inkml:trace>
  <inkml:trace contextRef="#ctx0" brushRef="#br0" timeOffset="39790.62">18695 3135 23951 0,'3'-7'2128'0,"-1"-1"-1696"0,1-2-432 0,0 1 0 15,-3 9 928-15,6-8 96 0,-6 8 32 0,5-6 0 16,1-1-352-16,-6 7-64 0,7-7 0 0,-1 2-16 16,-6 5-48-16,9-4-16 0,-1-1 0 0,-1 2 0 0,-7 3-32 0,10-2 0 15,-1-1 0-15,0 1 0 0,0 1-128 0,-9 1-16 16,10 2-16-16,-10-2 0 0,9 1-192 0,-9-1-48 15,0 0 0-15,9 6 0 0,-9-6-128 0,6 9 0 16,-6-9 0-16,2 11 0 0,-3-1 0 0,-1 0 128 16,-3-1-128-16,-4 2 0 0,0 2 0 0,-1-1 0 15,-1 0 0-15,1-1 0 0,0-2 0 0,0-2 0 16,-1 1 0-16,3 0 0 0,2-1 0 0,-1 1 0 16,0-1 128-16,2 0-128 0,5-7 0 0,-6 8 0 0,6-8 0 15,-5 8 128-15,-1-3-128 0,6-5 0 0,0 0 0 16,0 0 0-16,-6 7 0 0,6-7 128 0,0 0-128 0,0 0 0 15,0 0 208-15,0 0-32 0,0 0-16 0,0 0 0 16,0 0 32-16,0 0 0 0,0 0 0 0,10 3 0 16,0-3 160-16,-2-1 32 0,2 1 16 0,0 0 0 15,1-1-224-15,1 1-48 0,0-1-128 0,2 1 192 16,-2-1-192-16,0 1 0 0,-1-1 0 0,1 1 0 16,-1-1-320-16,0 1-16 0,-1 1 0 0,0 0 0 31,-1 0-1520-31,-1 1-288 0,1 0-64 0,0 2-12464 0</inkml:trace>
  <inkml:trace contextRef="#ctx0" brushRef="#br0" timeOffset="40689.32">19094 2993 12895 0,'0'0'1152'0,"0"0"-928"16,0-6-224-16,0 6 0 0,0 0 1120 0,0 0 176 0,3-8 48 0,-3 8 0 15,0 0-448-15,5-7-64 0,0 2-32 0,0-1 0 16,-5 6 256-16,7-5 48 0,0 0 16 0,1 1 0 16,1 0-240-16,0 0-48 0,0 1-16 0,1 1 0 15,0 0-304-15,2 0-48 0,1-1-16 0,2 2 0 16,2-1-96-16,-1 1-32 0,1 0 0 0,-1 0 0 16,0-2 16-16,0 2 0 0,1 0 0 0,-1 1 0 15,1 0-32-15,-2 0-16 0,-2 0 0 0,0-1 0 0,0 1 48 0,-2 0 16 16,0 0 0-16,0 0 0 0,0 1 32 0,-3 1 16 15,1 1 0-15,-9-3 0 0,10 4-144 0,-1 0-48 16,-9-4 0-16,9 6 0 0,-9-6-80 0,6 9-128 16,1-2 176-16,-2 1-176 15,-5-8 192-15,7 11-64 0,-2-1 0 0,0 2-128 0,-1-1 192 0,0 0-192 16,-1 0 192-16,0 0-192 0,0 1 144 0,0 2-144 0,-1 2 0 16,-1 3 144-1,-1-1-144-15,0 1 0 0,-1 0 144 0,0 2-144 0,-1 2 0 0,0 0 0 0,-1 1 0 0,1 1 0 16,-1 2 0-16,0-2 0 0,0-1 0 0,0 3 0 15,0 1 0-15,-1 1 0 0,0 0 0 0,2 2 0 16,-3 1 0-16,1-2 0 0,-1 0 0 0,1 1 0 16,0 1 0-16,0 1 0 15,2 0 0-15,0-1 0 0,1-1 0 0,1 1 0 0,0-1 0 0,0 2 0 16,0-1 0-16,2 0 0 0,0-2 0 0,0 2 0 16,0-2 0-16,0 1 0 0,0 1 0 0,0-2 0 15,-2 0 128-15,1-1-128 0,1-1 160 0,0 1-160 16,-2 1 0-16,1 0 128 0,-1 2-128 0,1-1 0 15,-1 0 0-15,1 0 0 0,-1-2 128 0,0 0-128 16,0-1 0-16,1 0 0 0,-1-1 0 16,0-1 0-16,0-2 128 0,0-2-128 0,0-2 0 0,0-1 144 0,0-2-144 0,0 0 0 15,0-1 144-15,0 0-144 0,0-2 160 0,0 1-32 16,0-3-128-16,-1 2 192 16,0-1 16-16,0 0 0 0,0-1 0 0,-1-2 0 0,0-1 0 0,0 0 0 15,0-2 0-15,0 1 0 0,-3 0-16 0,1-1-16 16,-1 1 0-16,5-8 0 0,-5 6 16 15,-1-2 0-15,0-1 0 0,-1 2 0 16,0-2 144-16,-1 0 48 0,0 2 0 0,-1-2 0 0,1 0-48 0,-2 1 0 16,-1-2 0-16,-1 1 0 0,-3 0-336 0,0-1 144 15,-3-2-144-15,1 0 0 0,-1 0 224 0,2 1-64 0,-4-1-16 0,3 0 0 16,-3 0-144-16,4-1 0 0,1-2 0 0,1 2 0 16,1 0-160-16,1 1-64 15,-1-2-16-15,0 1 0 16,1 0-384-16,-1-1-80 0,0-2 0 0,0 2-16 15,-1 0-1840-15,-1 0-352 0,-3-1-80 0,-2 0-12400 0</inkml:trace>
  <inkml:trace contextRef="#ctx0" brushRef="#br0" timeOffset="42736.47">4266 6956 13823 0,'0'0'608'0,"0"0"128"0,-4-5-592 0,4 5-144 16,0 0 0-16,0 0 0 0,6-6 2656 0,-6 6 496 0,5-5 112 0,2 2 0 15,3 0-2400-15,0 1-480 0,0 0-112 0,2 1-16 16,1 0 320-16,0 1 64 0,1 0 16 0,2 0 0 15,0-1-80-15,2 0 0 16,-1 0-16-16,3 1 0 0,-2 2-176 0,1 0-16 0,0-1-16 0,1-1 0 16,-1 0-224-16,-2 0-128 0,0 0 128 0,-1 1-128 15,0-1 0-15,-2 0 0 0,-1-1 0 0,1 1 0 16,-6 1 0-16,1-1 144 0,0-1-144 0,-9 1 0 16,0 0 144-16,0 0-144 0,9 0 0 0,-9 0 144 15,0 0-16-15,0 0 0 0,0 0 0 0,0 0 0 0,0 0 80 16,0 0 16-16,-10-3 0 0,0 1 0 0,-2-1-48 0,-1 1-16 15,-3 0 0-15,1 1 0 0,-3 0 16 0,1 1 0 16,-3-1 0-16,0 1 0 0,-1 0 32 0,0 2 16 16,-1 0 0-16,1 1 0 0,0 1-224 0,1 0 0 15,-1 2 0-15,-4-1 0 0,1-1 208 0,0 1-48 16,0 0-16-16,1 3 0 0,0 1 48 0,1 1 0 16,-3 0 0-16,5 2 0 0,1 1-192 0,2 1 0 15,1 2 0-15,2 0 0 16,0 3 0-16,4 0 0 0,1 0-128 0,1 1 128 0,1 2-128 0,3-1 128 0,2 1-160 0,-1-1 160 15,3-1 0-15,3-2 0 0,0-1-128 0,2-2 128 16,1 1 0-16,1-3 0 0,-1-2 0 0,3-1-144 16,0-2 144-16,1-2 0 0,0-1 0 0,-2-1 128 15,-8-4 48-15,12 2 16 0,-2-2 0 0,0-1 0 16,0-1 176-16,0-1 32 0,-2-2 16 0,-2 0 0 16,0-2 96-16,-1-2 32 0,-1-1 0 0,-2-1 0 15,1-1-96-15,-5 0 0 0,-1 0-16 0,-1-2 0 16,2-2-80-16,-2 2-16 0,-4 0 0 0,0 1 0 15,1-1-336-15,-1 3 128 0,0 0-128 0,1 3 0 16,-3-1 0-16,1 1 0 0,0 3 0 0,0-1-192 16,0 3-192-16,1 2-32 15,-1 1-16-15,1 2 0 0,-1 2-1360 0,2 5-288 0,1 0-48 16,2 1-9024-16,-1 0-1808 0</inkml:trace>
  <inkml:trace contextRef="#ctx0" brushRef="#br0" timeOffset="43003.91">4884 7235 34031 0,'0'0'1504'0,"0"0"320"0,9-5-1456 0,0 1-368 0,4 1 0 0,-1-2 0 15,1 0 160-15,0 0-32 0,0 1-128 0,2 1 192 16,-4-1-64-16,1 2 0 0,-1 1-128 16,0 0 192-16,-1-1-192 15,-1 1 0-15,-9 1-192 0,11 0 192 16,-11 0-496-16,11 3 16 0,0 0 0 0,-2 2-9456 0,0-2-1904 0</inkml:trace>
  <inkml:trace contextRef="#ctx0" brushRef="#br0" timeOffset="43191.33">4825 7473 3679 0,'0'0'320'0,"0"0"-320"0,-7 4 0 0,7-4 0 0,0 0 6448 0,0 0 1216 15,0 0 240-15,0 0 48 0,0 0-5968 0,0 0-1184 16,0 0-240-16,0 0-48 0,0 0-112 0,11 2-16 16,-1-2 0-16,0 1 0 0,1 1-64 0,1 0 0 15,0 0-16-15,2-2 0 0,3 0-128 0,-1 1-32 16,3 0 0-16,-2 1 0 0,4-1-416 0,2-1-96 15,-1 0-16-15,5-1-10384 16,0-1-2096-16</inkml:trace>
  <inkml:trace contextRef="#ctx0" brushRef="#br0" timeOffset="44072.67">6720 6728 30863 0,'0'0'1360'0,"-5"-8"304"0,1 1-1344 0,4 7-320 16,-5-6 0-16,5 6 0 0,0 0 720 0,0 0 80 15,0 0 16-15,0 0 0 0,0 0-816 0,0 0 0 0,0 0 0 0,-6 6 0 16,0 1 0-16,3 3-144 0,0 1 144 0,1 1-128 15,-1 1 128-15,1 3 0 0,0 0 128 0,0 2-128 16,-2 0 160-16,2 0-32 0,0 1-128 0,0-1 192 16,-1 0-192-16,0 0 0 0,-1-2 0 0,2-1 0 15,-2 1 0-15,1-1 0 0,0-2 0 0,1 0 0 16,-1-5 192-16,3-8-64 0,-4 7-128 0,4-7 192 16,-4 8-48-16,4-8-16 0,0 0 0 0,0 0 0 15,0 0 176-15,0 0 16 0,-5-7 16 0,2 2 0 16,-1-4 144-16,1 0 32 0,3-2 0 0,1-2 0 15,1-2-64-15,0-1-16 0,1-2 0 0,1 0 0 16,1-2 16-16,0-1 0 0,2-2 0 0,1 0 0 0,0-3-160 0,1 3-32 16,0 0 0-16,0 2 0 0,0 2-256 0,-1 1 0 15,1 4 0-15,0 0 0 0,-1 2 0 16,-1 2 0-16,1 3 0 0,-1 1 0 0,-7 6 0 0,9-3 192 16,-9 3-64-16,0 0-128 0,8 3 0 0,0 3 0 15,-1 3 0-15,-1 2 0 0,0 0-160 0,-1 3 16 16,1 2 0-16,-2 2 0 0,1 1 144 0,-1 3-160 15,-1 2 160-15,-1 1-160 0,1 3 32 0,-1-1 0 16,0-2 0-16,1 0 0 0,0-3 128 0,0-3-208 16,-1-1 80-16,1-1 128 0,1-1 0 0,0-2 0 15,-1-3 0-15,2-2 0 0,-5-9 0 0,0 0 0 16,5 7 0-16,-5-7 0 0,0 0 160 0,9 2 0 0,-9-2 0 16,9-4 0-16,-1-1 64 0,-1-3 16 0,0-3 0 15,1 0 0-15,0 0 32 0,1-3 16 0,0-3 0 0,1-2 0 16,0 0 32-16,1 0 16 0,0 0 0 0,1 0 0 15,-1 0-208-15,0 1-128 0,0 0 160 0,-1 4-160 16,0 2 128-16,0 2-128 0,-2 2 0 0,0 0 0 16,-2 3 224-16,-6 5-48 0,6-6-16 0,-6 6 0 15,0 0-160-15,0 0 0 0,9 4 0 0,-9-4 128 16,8 5-128-16,-2 5-256 0,-1 1 64 0,-1 1 16 16,-1 1 0-16,2 2 0 0,-1 0 0 0,-1 1 0 15,0 1-176-15,-2-1-32 0,0 1-16 0,0-1 0 16,0 2-416-16,1 1-80 15,0-2 0-15,0 1-16 0,-1-2-1264 0,0 0-240 16,1-3-48-16,0-1-16 0,1-2-640 0,2-2-128 16</inkml:trace>
  <inkml:trace contextRef="#ctx0" brushRef="#br0" timeOffset="44671.78">7275 6895 6447 0,'0'0'272'0,"-2"-7"80"0,0 0-352 0,2 7 0 15,-4-7 0-15,4 7 0 0,-2-8 6048 0,2 8 1136 16,-2-6 240-16,2 6 32 0,0 0-5504 0,0 0-1104 15,0 0-208-15,0 0-64 0,0 0-384 0,-4 7-64 16,0 2-128-16,2 1 176 0,0-1-176 0,2 1 0 0,0-1 0 16,1 2 0-16,1 0 0 0,0 0 0 0,1 0 0 0,0 0 0 15,1 1 0-15,2-2 0 16,-1-3 0-16,1 0 0 0,-1-1 0 0,3 0 0 16,-1-3 0-16,0 1 128 0,-7-4-128 0,10 1 128 0,-1-1-128 0,0-3 128 15,-1-1 16-15,-2-1 0 0,1-2 0 0,0-1 0 16,2 1 80-16,-1-2 16 0,-3-1 0 0,2-1 0 15,1-1 80-15,-2-1 0 0,0-1 16 0,0 1 0 16,0-1 112-16,-1 0 0 0,1-1 16 0,-2 2 0 16,1 1-208-16,-1 1-32 0,1 1-16 0,-2 2 0 0,-3 8-16 15,3-7-16-15,-3 7 0 0,0 0 0 16,0-8 16-16,0 8 0 0,0 0 0 0,0 0 0 0,0 0-192 0,0 0 0 16,0 0 0-16,1 10 128 0,1 0-128 0,1 2 0 15,-3 2-192-15,0 3 192 0,0 0-176 0,1 3 176 16,0 1-128-16,-1 3 128 0,-1 3 0 0,0 1-160 15,1 5 160-15,-1 1 0 0,-3 3-192 0,2 2 64 16,0 4 128-16,-1 0-208 0,-3 1-80 0,1 0-16 16,-1 0 0-16,1 0 0 0,-1 2 32 0,2-6 0 15,0-6 0-15,1-4 0 16,-1-6 272-16,-1-3 0 0,2-4 0 0,0-2 0 0,-2-3 0 0,0-2 0 0,-2-4 176 16,2-1-176-16,-2-2 240 0,-1-2-64 0,0-1-16 0,-1-3 0 15,0-3 80-15,-1-2 16 0,-1 0 0 16,1-3 0-16,0-1 128 0,1-2 48 15,1-1 0-15,0 0 0 0,1-3-16 0,2-1 0 0,0-1 0 0,3 1 0 16,1-1-64-16,1 0-16 0,1-2 0 0,3 3 0 16,0 2-144-16,1 0-48 0,1 1 0 0,2 0 0 15,0 1-144-15,2 1 0 0,0-1 0 0,3 2 0 16,2 4-368-16,1-1 48 0,2-2 16 0,1 4 0 31,-1 0-304-31,4 2-64 0,-2 2-16 0,1 1 0 16,0 0-1744-16,-2 5-336 0,-2 0-80 0,-1 2-7936 0,-4 3-1584 0</inkml:trace>
  <inkml:trace contextRef="#ctx0" brushRef="#br0" timeOffset="45143.69">6316 7665 11967 0,'0'0'1072'0,"0"0"-864"0,0 0-208 0,0 0 0 16,0 0 3520-16,0 0 640 0,0 0 144 0,0 0 32 15,5-6-3136-15,-5 6-624 0,7-5-128 0,-7 5-32 16,10-5 80-16,0 3 16 0,-1 1 0 0,2 0 0 16,-1-1 128-16,3 1 16 0,1 0 16 0,4 1 0 15,3 0-16-15,3 0 0 16,3 1 0-16,6 0 0 0,4-1-256 0,2-1-48 16,0 0-16-16,2 0 0 0,3-1-64 0,4 1-16 0,2-1 0 0,4 1 0 0,3 0-64 15,1 0 0-15,-3-1-16 0,0 1 0 0,-1-2-176 0,-1 1 0 16,0 0 0-16,2 0 0 0,2 1 0 0,0 0 0 15,-6-1 0-15,-2 1 0 0,-5-1 0 16,-4 0 0-16,-1 1 128 0,-3 0-128 16,-3 0 0-16,-2 0 0 0,-4-1 0 0,0 1-176 15,-4 0-272-15,-3 1-64 0,-4 1-16 0,-4-1 0 16,-3-2-1520-16,-9 2-288 0,0 0-64 0,0 0-11392 0</inkml:trace>
  <inkml:trace contextRef="#ctx0" brushRef="#br0" timeOffset="45619.42">7065 7996 29887 0,'-5'-10'1328'0,"5"10"272"0,-5-7-1280 0,1 2-320 16,-1-2 0-16,1 0 0 0,1-1 1008 0,-1 0 144 0,2 2 16 15,2 6 16-15,0 0-224 0,0 0-32 0,-3-5-16 0,3 5 0 16,-3-4-96-16,3 4-32 0,-2-7 0 16,2 7 0-16,0 0-272 0,0 0-64 0,0 0-16 0,0 0 0 0,0 0-304 0,-2 9-128 15,0 0 128-15,1 1-128 0,0 1 0 0,0 1 0 0,-1 0 0 0,0 2 0 16,1 2 128-16,-1 0-128 0,0 2 128 16,-1 0-128-16,-2 2 0 0,2 1 128 0,0 0-128 0,-1 0 0 15,1 1 0-15,0-1 0 0,-1 0 0 0,2 0 0 16,0-2 0-16,-1 0 0 0,-1-1 0 0,2-1 0 15,0 1 0-15,2-2 0 0,-2 0 0 0,1-2 0 16,0 0-240-16,0-3-16 0,-1-1-16 0,1-1 0 31,-1 0-480-31,2-9-80 0,0 9-32 0,1-3 0 16,-1-6-1984-16,0 0-400 0,0 0-80 0</inkml:trace>
  <inkml:trace contextRef="#ctx0" brushRef="#br0" timeOffset="45894.37">6841 8106 19343 0,'0'0'1728'0,"0"-8"-1392"32,1-3-336-32,2 1 0 0,1 0 3136 0,2 1 544 0,1-1 112 0,-1 0 32 0,2 0-2832 0,1 1-560 31,-1 1-112-31,3 1-32 0,0-2 192 0,4-1 32 15,-4 0 16-15,3 2 0 0,0 4-64 0,3 0-16 16,2-2 0-16,-1 2 0 0,2-1-240 0,1 1-48 16,-2-1-16-16,-1 3 0 0,-2 1-144 0,-1 1 0 0,-1 2 0 0,0 1 0 31,-2 0-672-31,0 0-16 0,-2 0 0 0,-1 3 0 16,-2 1-704-16,1 0-144 0,-1 2-16 0,-1 1-8048 0,-1-1-1600 15</inkml:trace>
  <inkml:trace contextRef="#ctx0" brushRef="#br0" timeOffset="46143.36">6814 8473 18431 0,'0'0'816'0,"0"0"160"0,0 0-784 0,0 0-192 0,0 0 0 0,0 0 0 15,0 0 2960-15,0 0 560 0,0 0 96 0,0 0 32 16,0 0-2560-16,0 0-496 0,0 0-96 0,0 0-32 15,10 5 256-15,0-2 48 0,1 0 16 0,1 0 0 0,1-2-112 0,4 1-32 16,2-1 0-16,0 1 0 0,4-1-336 0,2 0-80 16,-1-1-16-16,2 0 0 0,1-1-336 0,-3 0-80 15,-2 0-16-15,-1 0 0 16,-3-1-496-16,1 0-112 0,-1 0 0 0,2 1-16 16,-3-1-1968-16,3 0-384 0,5-4-64 0,-1 0-32 0</inkml:trace>
  <inkml:trace contextRef="#ctx0" brushRef="#br0" timeOffset="46468.54">7589 8467 28095 0,'0'0'1248'0,"0"0"256"0,-8 2-1200 0,1 1-304 0,2 3 0 0,-2-1 0 16,-2 2 320-16,1 1 0 0,-2 1 0 0,-1 2 0 15,-1 2-320-15,1 0 0 0,2 0 0 0,1 1 0 16,0 2 192-16,3-3 128 0,-1-1 16 0,2 1 16 15,2-2 336-15,1 1 64 0,1-1 16 0,3 0 0 0,-3-11-224 0,4 11-32 16,1-1-16-16,-5-10 0 0,10 9-144 0,0-2-32 16,0-4 0-16,1-1 0 0,0-1 64 0,0-2 16 15,-2-1 0-15,1-1 0 16,0-3 400-16,-1 1 80 0,-1-3 16 0,-2-1 0 0,0-2-64 0,-2 0-16 16,1-2 0-16,-2 1 0 0,-2-3-128 0,0 0-32 15,-1 0 0-15,-1-1 0 0,0 1-224 0,-1 2-48 16,0 2-16-16,-2 1 0 15,0 0-368-15,-1 2 128 0,0 3-128 0,-3 0 0 0,-1 1-160 0,0 2-96 0,-2-1-32 0,-5 2 0 32,-4 1-576-32,-2 3-112 0,-3 0-32 0,0 1 0 15,-3 1-2416-15,0 0-480 0</inkml:trace>
  <inkml:trace contextRef="#ctx0" brushRef="#br0" timeOffset="47336.13">4865 6615 5519 0,'0'0'496'0,"-1"-6"-496"0,0-2 0 0,1 8 0 15,0 0 2464-15,-1-8 400 0,1 0 80 0,0 0 0 0,-1 2-1824 0,1 6-368 16,-1-5-80-16,1 5-16 0,-2-6 208 0,1 1 32 16,-1-2 16-16,2 7 0 15,0 0 320-15,0 0 64 0,0 0 16 0,0 0 0 16,0 0-352-16,0 0-80 0,0 0-16 0,0 0 0 0,0 0-448 16,-5 5-96-16,-1-1 0 0,2 3-16 15,-1 3-64-15,1 1-16 0,0 0 0 0,0 2 0 0,0 2 48 0,1 4 16 16,-3 3 0-16,2 1 0 15,-3 0-64-15,0 5-16 0,0 1 0 0,0 5 0 16,2 2-80-16,-2 4-128 0,-1 3 176 0,2 5-176 0,-1 1 0 16,1 1 0-16,-2-2 0 0,0 4 0 0,-1 0 0 0,1 2 0 15,-1 0 0-15,1 0 0 0,1-1 0 0,2-4 0 16,1-2 0-16,0-4 0 0,1-4 144 0,1-3-144 16,0-1 0-16,-1-5 144 0,1-2-144 0,1-2 0 15,-1-3 144-15,0-2-144 0,1-3 160 0,-3-3-32 16,2-2-128-16,0 0 192 0,0-1-192 0,-1 0 0 15,1-1 0-15,0-2 0 16,2-9-352-16,0 0-160 0,-7 5-48 0,2-1 0 16,5-4-2192-16,-8 2-432 0,-6-7-80 0,1-3-32 0</inkml:trace>
  <inkml:trace contextRef="#ctx0" brushRef="#br0" timeOffset="47890.39">3823 6640 24879 0,'0'0'1088'0,"-3"-7"256"0,3 7-1088 0,-3-5-256 0,3 5 0 0,0 0 0 15,0 0 656-15,0 0 80 0,2-8 16 0,-2 8 0 16,0 0-624-16,0 0-128 15,0 0 0-15,0 0 0 0,0 0 0 0,0 0 0 0,0 0 128 0,0 10-128 16,-2 0 384-16,0 1 0 16,0 2-16-16,1 3 0 0,0 0-80 0,0 1-16 0,-1 3 0 0,0 5 0 15,0 5-272-15,-2 4 160 0,1 3-160 0,1 3 128 16,0 5-128-16,-2 4 160 0,1 2-160 0,-1 3 160 16,-1 4-160-16,1 0 160 0,-2 1-160 0,2 1 160 15,-1 1-160-15,2-2 0 0,0-3 0 0,1-2 0 16,2-4 0-16,1-3 0 0,0-4 0 0,1-2 0 15,2-4 192-15,0-2-32 0,0-4-16 0,1-1 0 0,0-3 96 16,1-3 16-16,-2-4 0 0,-1-4 0 0,-1-2-16 0,2 0 0 16,-1-1 0-16,1-3 0 15,-1-3-240-15,-3-7 176 0,3 7-176 0,-3-7 160 0,4 7-288 0,-4-7-64 16,0 0-16-16,9 4 0 16,-1-2-1664-1,-8-2-336-15,10-1-64 0</inkml:trace>
  <inkml:trace contextRef="#ctx0" brushRef="#br0" timeOffset="49557.8">10682 7097 23439 0,'0'0'1024'0,"0"0"240"0,-6-7-1008 0,6 7-256 0,-4-8 0 0,4 8 0 0,0 0 768 0,0 0 128 15,-3-6 0-15,3 6 16 16,0 0 0-16,0 0 0 0,3-7 0 0,-3 7 0 0,10-4-208 16,0 0-32-16,1 0-16 0,0 0 0 0,1 5 16 0,1 0 0 15,0 1 0-15,3 0 0 0,1-1-224 0,2 0-32 16,0 0-16-16,0 1 0 0,1 0-272 0,0 3-128 16,-1-2 128-16,0 0-128 0,-2 1 0 0,2 0 128 15,0 1-128-15,-2-1 0 0,1-1 0 0,-1 1 0 16,1-1 0-16,0-1 0 15,-2-2-816-15,2 2-32 0,-4 0-16 0,1 1 0 16,1-2-2160-16,-3 0-432 0</inkml:trace>
  <inkml:trace contextRef="#ctx0" brushRef="#br0" timeOffset="49810.38">10542 7339 23903 0,'0'0'1056'0,"0"0"224"0,0 0-1024 0,0 0-256 0,0 0 0 0,0 0 0 16,9-4 752-16,5 1 96 0,5-1 32 0,0 2 0 15,2 0 16-15,2 0 16 0,2 1 0 0,0-2 0 16,1 1-80-16,0 0-32 0,3 1 0 0,-1 0 0 0,2 0-464 16,0 0-80-16,-1-1-32 0,3 1 0 0,0 1-224 0,0 0 0 15,0-1 0-15,0 0 0 0,1 0-176 0,-2-1-80 16,-4-1 0-16,-2-1-16 31,0 1-1632-31,-3-1-320 0,-1-1-64 0,-3 1-10096 0</inkml:trace>
  <inkml:trace contextRef="#ctx0" brushRef="#br0" timeOffset="50285.13">11213 6705 8287 0,'0'0'368'0,"-6"-4"80"0,0-1-448 0,6 5 0 15,-4-6 0-15,4 6 0 0,0 0 5520 0,0 0 1024 0,0 0 208 0,0 0 32 16,0 0-5520-16,6 6-1120 16,2 0-144-16,1 3-176 0,-1 0 176 0,1 1 0 15,2 1 0-15,3 0-128 0,-4-1 128 0,4 2 224 0,1 0-48 0,2 2-16 16,-1-1-160-16,3 1 160 0,0-2-160 15,0 0 160-15,0 0-160 0,1-2 0 0,1-1 0 0,0-3 0 0,1 1 144 0,-2-2-144 16,0 0 160 0,1-1-160-16,-2-2 128 0,-1 2-128 0,-2-2 0 0,0 0 144 0,-3 0-144 0,-2 0 128 15,0 0-128-15,-4-1 128 0,-7-1-128 0,0 0 128 16,0 0-128-16,9 2 128 0,-9-2-128 0,0 0 128 16,0 0-128-16,0 0 128 15,0 0 128-15,0 0 0 0,-1 10 16 0,-2-1 0 16,-4-1-16-16,0 3-16 0,-3 1 0 0,-4 5 0 0,-4 3-240 0,-2 2 176 0,-1 0-176 0,0 0 160 15,-1-1-160-15,0 0 0 0,-1 1 0 0,1 0 0 16,2-2 192-16,0 2-64 0,1 2 0 0,0-2 0 16,0 0-128-16,3-2 128 0,1 1-128 15,0-1 128-15,0-1-128 0,0 0 0 0,5-2 0 0,1 1 0 16,0-3 0-16,2-1 0 16,2-1 0-16,1 0 0 0,2 0-176 0,2-1-64 0,0 1-16 0,3-3 0 31,2-2-2032-31,1-3-400 0,4 0-96 0</inkml:trace>
  <inkml:trace contextRef="#ctx0" brushRef="#br0" timeOffset="51183.07">13263 6719 23903 0,'0'0'1056'0,"0"0"224"0,0 0-1024 0,0 0-256 0,0 0 0 0,0 0 0 0,0 0 400 15,0 0 48 1,5-7 0-16,3 3 0 0,1 2-160 0,2 1-32 16,2 1 0-16,3 0 0 0,3-2 304 0,3 1 48 0,2 0 16 0,0 1 0 0,1 0 112 0,0 0 32 15,1-1 0-15,2 1 0 0,0-1-288 0,1 1-48 31,0 1-16-31,-2 0 0 0,-1-1-288 0,0 1-128 16,-3 2 0-16,-1-2 128 0,0-1-128 0,-1 0 0 0,-3 0 0 16,0 1 128-16,-3-1-128 0,-2 0 0 0,-2 0 0 15,-4 0 128-15,-7 0-128 0,9-1 128 0,-9 1-128 16,0 0 128-16,0 0-128 0,0 0 160 0,0 0-160 0,-5-6 160 16,-2 0-160-16,-3 0 160 0,-4 1-160 0,-2 0 160 15,0 1-160-15,-2-1 0 0,-4 0 144 0,1 2-144 16,0 1 0-16,1 1 144 0,-4 0-144 0,0 1 0 15,-1 1 192-15,0 4-64 0,-3 1 0 0,1 2-128 16,-1 0 0-16,1-1 0 0,-3 2 0 0,-2 0 0 16,0 1 0-16,2 0 0 0,1 1 0 0,3 1 0 15,4 0 0-15,0 2 0 0,2 1 0 0,2 0 0 16,4 0 128-16,2 2-128 0,2-1 0 0,3 1 0 0,0-3 0 16,4-1 0-16,1 0 0 0,2-1 0 0,2 1 0 0,3-1 0 15,0-1 0-15,3-2 0 0,1-2 240 0,2-1 32 16,0-2 16-16,1 2 0 0,2-1-48 15,1-1-16-15,2-2 0 0,-1-2 0 0,1-2 48 16,-1-2 16-16,0-1 0 0,-1-1 0 0,-2 1 96 0,-1-1 0 16,-3-1 16-16,-1-2 0 0,-3-2 96 0,0-1 16 15,-2 0 0-15,-3 1 0 0,-2 1-32 0,0 0 0 16,-3-1 0-16,-2 0 0 0,-3 0-288 0,-1 0-64 16,-1 1-128-16,0 2 192 0,-5 2-192 0,2 2-240 0,-2 2 48 15,2 1 16 1,-1 2-336-16,2 2-64 0,0 2 0 0,2 1-16 15,1 3-1408-15,2 1-288 0,1 2-48 0,3 0-8224 0,1-1-1664 0</inkml:trace>
  <inkml:trace contextRef="#ctx0" brushRef="#br0" timeOffset="51703.11">13826 7022 26719 0,'0'0'1184'0,"-2"8"240"0,-3 0-1136 0,1 1-288 0,-1 1 0 0,1 1 0 0,0 1 448 16,-2 0 48-16,-1 0 0 0,1-1 0 0,-2-1-112 0,0 0-32 16,1 0 0-16,-1-2 0 15,4-1 304-15,-2-2 64 0,6-5 16 0,0 0 0 0,-6 6 160 16,6-6 48-16,0 0 0 0,0 0 0 0,0 0-432 16,0 0-96-16,0 0-16 0,0 0 0 0,0 0-128 0,0 0-16 15,0 0-16-15,6-8 0 0,0-1 16 16,0 1 0-16,2-2 0 0,1 0 0 15,1-1 0-15,0 0 16 0,-1-1 0 0,1 1 0 0,1 1-112 0,-1 1-32 16,-2-1 0-16,0 5 0 0,0 0-128 0,1 2 0 0,-9 3 0 0,0 0 0 16,10 1 0-16,-10-1-144 0,11 6 144 15,-2 0-160-15,-2 2 160 0,-2 1-208 0,-1-1 80 16,2 5 128-16,-2 0-176 0,1-1 176 0,-1 0-128 0,1-1 128 16,0 1-208-16,1-2 32 0,-1 0 16 0,1 0 0 15,-2-1 160-15,1-3 0 0,-5-6 0 0,9 5 0 16,-1-2 0-16,1-1 0 0,0-2 0 0,2-1 128 15,-3-1-128-15,3 0 192 0,0-4-64 0,1-1 0 16,1 0 240-16,-1-2 48 16,0 0 16-16,0-1 0 0,1-2-48 0,0 1 0 0,-1 0 0 0,3 0 0 0,-1 0-128 15,0 0-48-15,2 0 0 0,-3 3 0 0,-2 3-208 0,0 1 0 16,0 0 0-16,-1 2 0 0,-1 0 0 0,-9 2 0 16,9 3 0-16,-2 2 0 0,-7-5 0 0,9 11 0 15,0 1-128-15,-2 0 128 16,0 0-448-16,0 0 32 0,-2 0 0 0,2 1 0 15,-2 2-544-15,2-2-96 0,-2-1-32 0,2 0 0 16,-2-1-2144-16,1-2-432 0,0-3-96 0</inkml:trace>
  <inkml:trace contextRef="#ctx0" brushRef="#br0" timeOffset="52113.45">14671 6982 31551 0,'0'0'1408'0,"-5"-9"272"0,0 1-1344 15,0 2-336-15,0 1 0 0,-1 0 0 0,1-1 576 0,-3 1 32 0,0 1 16 16,1 2 0-16,-1 0-176 0,-1 2-48 16,-2 2 0-16,0 2 0 0,0 0-96 0,0 1-32 0,0 2 0 15,0 3 0-15,1 1-272 0,0 2 0 16,2 1 0-16,-1 2 0 0,1-1 0 0,1 0 0 0,2-1 0 0,3 1 0 16,-4 2 0-16,4-1 0 0,0-4 0 0,1 0 0 15,1 2 0-15,1-4-144 0,1-1 144 0,-2-9 0 16,4 7-192-16,2-1 32 15,-1-3 16-15,-5-3 0 0,9 0 16 0,0 1 0 0,0-3 0 0,0-2 0 0,-2-2 128 0,2-2 176 16,0-1-48-16,0-3 0 0,1 0 80 16,-3 0 16-16,1-2 0 0,0-1 0 0,-2 2 80 0,2 1 16 15,-1 0 0-15,-1-1 0 0,0-4 32 0,-1 5 16 16,0 2 0-16,-1 2 0 0,0-1-80 0,0 0-16 16,-1 2 0-16,-3 7 0 0,0 0 16 0,0 0 0 15,0 0 0-15,0 0 0 0,11 4-160 0,-2 2-128 16,-1 3 192-16,-2 1-192 0,2 1 0 0,0 0 0 15,0 0 0-15,0 2-192 0,1 1 192 0,0 2-176 0,-1-2 176 16,3-1-160 15,-1 1-208-31,2-2-32 0,-1 0-16 0,2-1 0 0,-2-2-480 0,1-2-80 0,-1 0-32 0,1-3 0 16,1 0-2416-16,-1-3-480 0</inkml:trace>
  <inkml:trace contextRef="#ctx0" brushRef="#br0" timeOffset="52487.47">14928 7074 23951 0,'0'0'2128'0,"0"0"-1696"15,0 0-432-15,0 0 0 0,0 0 1440 0,0 0 208 16,0 0 32-16,8 6 16 0,-2-1-1456 0,2 1-240 16,0-1-160-16,0 0 32 0,1-4 128 0,1 1 224 0,1 1-48 0,0-1-16 15,0-2 320-15,1 0 64 16,1 1 16-16,1 1 0 0,-2-2-192 0,1 0-48 0,1 0 0 0,-1 0 0 0,-2-2-320 0,-1 0 144 15,-1-2-144-15,0-2 0 0,-1 1 256 0,-3-1-64 16,-5 6-16-16,5-7 0 0,-1-1 288 0,-2 0 64 31,-2-1 16-31,-1 3 0 0,-1 0-48 0,-1 1-16 0,-2-1 0 0,1 2 0 16,-2 0-32-16,0-1 0 0,-2 1 0 0,-1 3 0 16,0 2-160-16,-1 1-32 0,1 1-16 0,-1 2 0 15,0 0-240-15,-1 3 128 0,-1 1-128 0,1 2 0 16,0 1 0-16,0 3 0 0,0 1 0 0,2-1 0 15,0-1-144-15,2 3 144 0,1-1 0 0,0 0-144 16,2-3-16-16,2 0 0 0,-2 1 0 0,3 0 0 31,1-1-512-31,0-2-96 0,1-2-32 0,-1-9 0 0,4 8-1696 16,-4-8-320-16,0 0-80 0,9 5-16 0</inkml:trace>
  <inkml:trace contextRef="#ctx0" brushRef="#br0" timeOffset="52938.13">15553 6375 30175 0,'0'-14'1344'0,"2"7"256"0,1-1-1280 0,2-1-320 0,-2 0 0 0,1 2 0 15,1-1 624-15,-5 8 48 0,5-9 16 0,-5 9 0 16,5-8 16-16,-5 8 16 0,0 0 0 0,0 0 0 16,5-6 160-16,-5 6 16 15,0 0 16-15,0 0 0 0,0 0-288 0,0 0-64 0,0 0-16 0,0 0 0 16,0 0-304-16,0 0-64 0,9 9-16 0,-4-1 0 0,-1 2-160 0,-1 2 0 16,-1 3 0-16,0 1 0 15,1 2 176-15,-1 3-48 0,-1 0-128 0,0 3 192 0,-1 2-48 16,1 4-16-16,0 2 0 0,0 4 0 0,-1 3-128 0,0 1 160 15,-1 1-160-15,0 4 160 0,0 5-160 0,0 0 0 16,-1 2 144-16,0 1-144 0,-1 1 0 0,1 1 0 16,0-5 0-16,0 1 0 0,-2-5 0 0,2-3 0 15,0-2 0-15,1-3 0 16,-1 0 0-16,1-5 0 0,1-5 0 0,-1-1 128 16,-1-3-128-16,0-2-240 0,0 0 64 0,0-5 16 15,0-2-352-15,-1-2-80 0,0-4-16 0,0-1 0 16,-4 0-1760-16,1-2-368 0,-4-3-64 0</inkml:trace>
  <inkml:trace contextRef="#ctx0" brushRef="#br0" timeOffset="53457.3">12862 6256 27471 0,'-8'-10'1216'0,"5"3"256"0,2-2-1184 0,-1 2-288 16,2 1 0-16,0 6 0 16,2-6 352-16,-2 6 16 0,4-8 0 0,-4 8 0 15,6-6-16-15,-6 6 0 0,0 0 0 0,0 0 0 0,7-4 464 0,-7 4 80 16,0 0 32-16,7-2 0 16,-7 2-96-16,0 0 0 0,10 3-16 0,-2 2 0 15,-8-5-336-15,6 9-64 0,0 4-16 0,-2 2 0 0,1 1-192 0,-1 3-32 16,-3 2-16-16,1 2 0 0,0 5-160 0,0 4 192 0,-1 2-192 0,0 5 192 15,0 4-192 1,-1 4 128-16,0 5-128 0,0 3 128 0,0 1-128 0,0 3 0 0,-1 2 144 0,0 4-144 16,0 2 0-16,1-2 0 15,-1-2 0-15,1-4 0 0,2-3 0 0,1-5 0 16,2-5 0-16,-1-2 0 0,0-2 0 0,2-1 144 16,3-3-144-16,-3-4 0 0,0-3 160 0,0-5-160 0,0-3 128 0,0-2-128 15,0-2 128-15,-1-4-128 16,0-2 128-16,-1-2-128 0,2 0 0 0,-1-3-272 0,0-1 32 0,1-2 16 15,-6-5-544-15,8 5-96 0,-1-3-32 16,1-2-10096-16,0-2-2016 0</inkml:trace>
  <inkml:trace contextRef="#ctx0" brushRef="#br0" timeOffset="54041.46">16367 6706 19343 0,'0'0'1728'0,"0"0"-1392"16,0-8-336-16,0 8 0 0,3-8 3600 0,3 2 656 16,-1-1 128-16,3 2 32 0,1 0-3440 0,0 2-672 0,1 0-144 0,2-1-32 15,1 0 144-15,2-1 32 0,1 2 0 0,3 0 0 16,1 0-96-16,1-1-16 0,1 1 0 0,0 0 0 16,0-2-192-16,0 1 0 0,-1-2 0 0,-1 4 0 15,-3 0-1488 1,1 2-352-16,-2-1-64 0,-1-1-8048 0,-2-3-1616 0</inkml:trace>
  <inkml:trace contextRef="#ctx0" brushRef="#br0" timeOffset="54245.52">16403 6815 31327 0,'0'0'2784'0,"0"0"-2224"16,0 0-560-16,0 0 0 0,0 0 448 0,0 0 0 15,0 0-16-15,0 0 0 0,11 1-432 0,0 0-224 16,0-1 32-16,3 0 0 0,4 1 560 0,1-2 112 16,0 0 32-16,3 0 0 0,2-1-32 0,0 1 0 15,2 0 0-15,-1 1 0 0,0 0-480 0,-2 0-128 16,-1-1-16-16,1 0 0 16,1-1-2432-16,-1 0-496 0</inkml:trace>
  <inkml:trace contextRef="#ctx0" brushRef="#br0" timeOffset="55553.78">18592 6069 24879 0,'0'0'2208'0,"0"0"-1760"0,-2-9-448 0,1 2 0 0,1 7 1584 0,0 0 224 0,0 0 48 0,0 0 16 0,0 0-1424 0,0 0-304 0,0 0-144 0,0 0 160 16,0 0 32-16,0 0 0 16,0 0 0-16,0 0 0 0,0 12 112 0,0 1 16 0,0 0 16 0,0 3 0 15,-1 3 64-15,1 0 16 16,0-1 0-16,0 4 0 0,-1 3-128 0,1 0-32 0,0-1 0 0,-2-1 0 16,1 0-256-16,0 0 0 0,0-1 0 0,1 0 0 0,1-2 128 15,-1-2-128-15,0-3 0 0,0-2 0 0,0-2 240 0,0-2-64 16,0-9-16-16,0 9 0 15,0-9 48-15,0 0 16 0,0 0 0 0,0 0 0 0,0 0 112 0,0 0 32 32,0 0 0-32,0 0 0 0,0 0 144 0,0 0 48 15,0 0 0-15,6-7 0 0,-2 0-128 0,2-4-32 0,0-5 0 0,1-1 0 0,-1-2-96 0,3-3-32 16,0-3 0-16,1-2 0 0,0 0-272 0,1-1 128 16,0-3-128-16,0 2 0 0,1 1 0 15,0 2 0-15,-1-1 0 0,1 4 0 16,1 1 0-16,1 4 0 0,-3 0 0 0,1 5 0 0,-1 2 0 0,-1 1-144 15,-2 2 144-15,1 3-128 0,-2-1 128 0,-7 6 0 0,0 0 0 0,10 1 0 16,-10-1 0-16,10 8 0 16,-3 1 0-16,1 2 0 0,-3 1-192 0,3 4 64 15,0 3 0-15,-2 3 0 0,0 2 128 0,-1 2-128 0,1 1 128 0,-1 1-128 16,1-1 128 0,-2 1 0-16,2-1 0 0,-1 0 0 0,0 0 0 15,0-3 0-15,1-2 0 0,-1-2 0 0,0-2 0 0,0-4 0 0,2-2 0 0,-2-2 0 31,1-2 0-31,0-3 0 0,-6-5 128 0,11 3-128 0,-11-3 144 0,10 2-144 16,1-2 192-16,-1-3-192 0,0-2 192 16,-1-3-64-16,0-3 0 0,-1-1-128 0,2-2 320 0,0-3-32 0,1-4-16 0,0-1 0 0,1 0-128 0,2-2-16 15,-3-2-128-15,2 0 192 0,-1-1-192 0,1-1 0 16,0 1 0-16,-1 1 0 0,-1 1 0 0,1 3 0 16,-2 3 0-1,0 2 0-15,-1 3 0 0,0 2 0 16,-3 1 0-16,1 3 0 0,-3 1 128 0,-4 7-128 0,0 0 0 0,0 0 0 0,0 0 0 0,0 0 0 15,0 0 0-15,9 7 0 0,-3 2 0 0,-1 2-160 16,0 1 32-16,-2 4 0 0,0 3 128 0,1 3-128 16,-1 1 128-16,0 1-128 0,0-2 128 0,2 3 0 15,-1 1 0-15,1-1-128 0,-1-2 128 0,0 0 0 16,2 2 0-16,-1-3 0 0,2-1 0 0,0-2 0 31,0 0-144-31,1-2 144 0,-1-3-320 0,0-2 16 0,0-1 0 16,1 0 0-1,-1-1-1296-15,2-1-256 0,0-3-48 0,1 0-9680 16,0-3-1920-16</inkml:trace>
  <inkml:trace contextRef="#ctx0" brushRef="#br0" timeOffset="56009.96">20076 5636 18431 0,'0'0'1632'0,"-2"-9"-1312"15,0-1-320-15,0 2 0 0,2 8 2256 0,0 0 384 16,-2-8 80-16,2 8 16 0,0-5-2192 0,0 5-544 15,0 0 0-15,0 0 0 0,0 0 192 0,-2-6-64 0,2 6 0 0,0 0-128 16,0 0 512-16,0 0-16 16,0 0 0-16,0 0 0 0,-9 2 80 0,2 2 0 15,7-4 16-15,-9 9 0 0,1 0-336 0,-1 4-64 16,-1 0 0-16,0 4-16 0,1 3-176 0,-2 3 0 0,-4 3 144 0,1 2-144 16,0 6 0-16,-1 3 144 0,1 1-144 0,-1 3 0 15,-2 1 176-15,3 4-176 16,0 3 160-16,-2 4-160 0,0 3 0 0,2-2 0 15,2-1 0-15,2-1 0 0,2-2 0 0,2-3 0 0,3-1 0 0,2-1 0 16,1 1 128-16,2-2-128 0,2-6 0 0,3-2 144 16,0-5-16-16,1-2-128 0,3-1 192 0,0-3-64 0,0-4-128 0,1-4 0 15,1 0 0-15,1-4 0 16,1-2-512-16,1-2 0 16,1-4 16-16,4 0 0 0,2-4-1136 15,4-4-224-15</inkml:trace>
  <inkml:trace contextRef="#ctx0" brushRef="#br0" timeOffset="56527.93">20314 5647 29199 0,'-7'-12'1280'0,"4"7"288"0,1-1-1248 0,2 6-320 16,-4-6 0-16,4 6 0 0,0 0 320 0,0 0 0 0,0 0 0 16,0 0 0-16,0 0-320 0,0 0 160 0,-5 10-160 0,0 4 128 15,2 4-128-15,0 2 0 0,-1 5 0 0,2 1 0 16,1-1 0-16,0 2 256 0,0-1-32 0,0 3-16 16,-1 2-48-16,0 0-16 0,0 1 0 0,0-2 0 15,0-1-144-15,1-2 128 0,-2-2-128 0,1 0 128 16,2-2-128-16,-1-2 128 0,0-3-128 0,1-2 128 15,1-3 112-15,0-4 16 16,1-3 0-16,-2-6 0 0,1 7 96 0,-1-7 32 0,0 0 0 0,0 0 0 16,0 0 160-16,0 0 32 0,0 0 16 0,6-8 0 0,0-1-64 0,-1 0-16 15,1-4 0-15,-1 0 0 0,2-2-272 0,-1-1-64 16,1 1-16-16,0 0 0 0,0-1-160 0,2 3 160 16,0 1-160-16,-1 1 160 0,-3 0-160 0,2 2 0 15,0 1 0-15,0 2 0 0,0 0 0 0,-1 3 0 16,-6 3 0-16,10-1 0 0,-1 1 144 0,-9 0 0 15,0 0 0-15,11 7 0 0,-1 1-144 0,-4 1 0 16,1 1 0-16,0 0 0 0,-1 0 0 0,0 2 0 16,-1 0-144-16,1 1 144 0,-1 2 0 0,1 1-128 0,-2 2 128 15,1-2 0-15,-1-3-320 0,-1 1 32 16,1-1 16-16,0-1 0 16,-2-1-352-16,0 0-64 0,1-3-16 0,-1-1 0 15,-1 1-480-15,0 0-96 0,-1-8-32 0,0 0-8544 0,0 0-1728 16</inkml:trace>
  <inkml:trace contextRef="#ctx0" brushRef="#br0" timeOffset="56808.98">20855 5797 22111 0,'0'0'1968'0,"0"0"-1584"15,-1-7-384 1,1 7 0-16,0 0 2656 0,0 0 448 0,0 0 96 0,0 0 0 15,0 0-2320-15,0 0-480 0,0 0-80 0,-9 3-32 16,1 0 64-16,3 5 16 0,-1 2 0 0,1 2 0 0,-2 1-128 0,1 2-32 16,-1 1 0-16,0 2 0 15,1 4 208-15,-1 3 32 0,1 1 16 0,-1 0 0 16,-2 3-304-16,1 2-160 0,0 1 160 0,-2 2-160 0,-2 0 0 16,2 2 0-16,1-1 0 0,0 1 0 0,0-3 0 15,-1 1 0-15,-1 1 0 0,2-2 0 0,0-5 0 0,1 2 0 16,-1-1-176-16,3-3 176 15,-2-3-576-15,4-2 16 0,0-1 0 0,1-1 0 16,0-3-1984-16,0-2-400 0,3-1-64 0</inkml:trace>
  <inkml:trace contextRef="#ctx0" brushRef="#br0" timeOffset="57207.82">20869 6371 31615 0,'5'-10'1408'0,"-5"10"272"0,4-10-1344 0,1 2-336 16,2 0 0-16,0 1 0 0,-1 3 384 0,2 0 16 16,2 0 0-16,-2 1 0 0,0 0 240 0,1-1 32 0,0 1 16 0,0 2 0 15,0 1-96-15,-9 0-16 0,8 1 0 0,-8-1 0 16,9 6-288-16,-9-6-64 16,7 8-16-16,-3 1 0 0,-2 1-208 0,-2 1-128 0,-1 1 128 0,-1 0-208 31,-2 1-224-31,-2 1-32 0,0 0-16 0,-2 0 0 0,-1 1 96 0,0-2 0 0,0 0 16 0,0-1 0 0,-1-1 176 0,1 0 48 15,1-1 0-15,0-1 0 0,2-2 144 0,6-7 0 16,-6 7 0-16,6-7 0 0,-3 7 272 0,3-7-16 16,0 0 0-16,0 0 0 15,0 0 320-15,0 0 64 0,0 0 16 16,0 0 0-16,6 6-176 0,1-1-32 0,2-2-16 0,1-1 0 0,1-2-176 0,2 0-16 16,1-1-16-16,2 1 0 0,-2 0-96 0,3 1-128 15,0 0 176-15,0-1-176 0,-1 0 0 0,1-1 0 16,-1 0 0-16,0 2 0 15,0 1-528-15,-2 1-64 0,3-2-16 0,-4-2 0 16,1-3-1728-16,2 0-352 0,-1-1-64 0,1 0-11424 0</inkml:trace>
  <inkml:trace contextRef="#ctx0" brushRef="#br0" timeOffset="57508.24">21590 5985 7359 0,'0'0'320'0,"-3"-10"80"0,2-1-400 0,1 1 0 16,-2 2 0-16,2 0 0 0,2 0 6096 0,-2 8 1136 0,0 0 240 15,0 0 32-15,0-8-5488 0,0 8-1104 0,0 0-208 0,0 0-64 0,0 0-64 0,0 0-32 16,0 0 0 0,0 0 0-16,0 0-256 0,0 0-48 0,3 16-16 0,-3 0 0 0,-2 1-224 0,1 0 0 31,1 1 128-31,-2 3-128 0,1 1 0 0,0 2 0 0,1 0 0 15,0 3 0-15,-1-3 0 0,1-1 0 0,0-1 0 0,0 1 0 0,1-2-272 0,0-2 48 16,-1-2 16 0,1-1 0-16,1-3-304 0,-2 0-64 0,0-1-16 0,0 0 0 15,0-1-1328-15,0 0-256 0,0-1-48 0,-4-1-11792 0</inkml:trace>
  <inkml:trace contextRef="#ctx0" brushRef="#br0" timeOffset="57696.33">21383 6186 19343 0,'-5'-11'848'0,"3"4"192"0,0-1-832 0,1 0-208 15,1 2 0-15,0 6 0 0,2-6 3296 0,1 2 608 0,-3 4 128 0,8-6 32 16,0 1-3184-16,2-1-640 0,2 3-240 16,-1 0 176-16,2-2 208 0,4 1 64 15,1 2 0-15,3 1 0 0,0 0-48 0,1-1 0 16,0 1 0-16,0-1 0 0,0 0-400 0,-1 1 0 15,-2 0 0-15,-3 2 0 16,0 0-1632-16,-2 0-352 0,-1-2-80 0,0 0-7728 16,0 1-1552-16</inkml:trace>
  <inkml:trace contextRef="#ctx0" brushRef="#br0" timeOffset="58056.07">22161 5807 11055 0,'0'0'976'0,"0"0"-784"16,0 0-192-16,2-9 0 0,-1 0 4640 0,-1 9 880 16,3-7 176-16,-3 7 48 15,2-7-4032-15,-2 7-816 0,0 0-144 0,0 0-48 0,0 0 80 0,0 0 16 0,0 0 0 0,0 0 0 32,0 0-352-32,-1 9-64 0,-1 1 0 0,0 1-16 15,-1 1-192-15,-1 1-48 0,1 2 0 0,0 3 0 0,-2 3-128 0,2 1 0 16,-3 0 144-16,3 0-144 15,0 0 0-15,1 0 0 0,-1-1 0 0,2 0 0 0,1-1 0 0,1-2 0 0,1 0 0 0,-1-1 0 16,-1 0 144-16,2-2-144 0,0 1 192 0,1-3-192 16,1-1 144-16,-1 0-144 0,0-2 0 0,1 1 144 31,-1-2-144-31,1-3 0 0,-4-6 0 0,7 7 128 0,-2 1-128 0,2-3 0 16,0 0 0-16,-7-5 128 0,8 1-272 0,1-1-64 15,1 0-16-15,-2-1 0 16,1 0-544-16,-1-2-128 0,1-1 0 0,1-4-10128 15,0-3-2032-15</inkml:trace>
  <inkml:trace contextRef="#ctx0" brushRef="#br0" timeOffset="58243.44">22133 6017 23951 0,'0'0'2128'0,"-5"-5"-1696"16,-1-1-432-16,1 1 0 0,0-1 2016 0,5 6 320 15,0 0 64-15,-4-4 16 0,4 4-1600 0,0 0-320 16,0 0-64-16,0 0-16 0,0 0-80 0,0 0-16 15,0 0 0-15,0 0 0 0,7-4-144 0,3 3-48 0,1 0 0 0,1 1 0 16,1 0-128-16,0 0 0 0,2 0 0 0,2 0 0 31,-1 1-496-31,1-1-128 0,-2 0-16 0,2-1-16 16,-1 0-2752-16,-1 0-560 0,6-2-96 0,0-3-32 0</inkml:trace>
  <inkml:trace contextRef="#ctx0" brushRef="#br0" timeOffset="58604.55">22599 5608 13823 0,'0'0'1216'0,"-2"-10"-960"16,0 1-256-16,1 1 0 0,1 2 3904 0,0 6 752 15,1-8 144-15,-1 8 16 0,2-6-3056 0,-2 6-608 16,0 0-128-16,7-6-32 0,-7 6-96 0,9-3 0 0,-9 3-16 0,10-1 0 15,-2 1-336-15,1 2-64 16,1 0-16-16,0 2 0 0,0 1-16 0,0 0-16 0,1 2 0 0,1 1 0 16,-1 0-176-16,0 2-48 15,0 1 0-15,1 3 0 0,-1 1-64 0,0 1-16 16,0 2 0-16,-1 1 0 0,-1 2 64 0,-1 1 16 16,-1 1 0-16,0 2 0 0,-1 1 16 0,0 4 0 15,-1 3 0-15,-3 2 0 0,0 3-32 0,-2 0 0 0,-3 2 0 0,2 2 0 16,-5 1-192-16,-1-1 0 0,-2 2-144 0,-2 2 144 15,-2 1-208-15,-3 0 48 0,-4 0 16 0,-2 0 0 16,-1-1-448 0,-2 0-96-16,-1 1-16 0,-4-2 0 0,-3-1-544 15,-5-2-112-15,-6-1-32 0,-3-1-10000 0,-3-3-2016 0</inkml:trace>
  <inkml:trace contextRef="#ctx0" brushRef="#br0" timeOffset="59661.21">18669 7306 13823 0,'0'0'1216'0,"-8"-2"-960"16,0-2-256-16,-1 0 0 15,1 1 2144-15,8 3 384 0,-8-3 80 0,2 1 16 0,6 2-1936 0,0 0-384 16,-9-4-80-16,9 4-16 0,0 0 496 0,0 0 80 16,-8-2 32-16,8 2 0 0,0 0 64 0,0 0 16 15,0 0 0-15,0 0 0 0,-7-2-144 0,7 2-32 16,0 0 0-16,0 0 0 0,0 0-144 0,0 0-16 16,0 0-16-16,0 0 0 0,0 0-32 0,0 0 0 15,0 0 0-15,7-3 0 0,-7 3 0 0,10-2-16 0,-1 1 0 0,1-1 0 16,-1 0-32-16,1 0 0 0,1 0 0 0,1 2 0 15,1-3-176-15,2 2-32 16,1-1-16-16,3 0 0 0,1 0-80 0,2-1-16 0,1 0 0 0,3 1 0 16,0 0-144-16,0 0 160 0,1-1-160 0,-1 1 160 15,1 0-160-15,0 0 0 0,3 0 0 0,2 0 128 16,1 2-128-16,2-1 0 0,2 1 144 0,3 0-144 0,1-1 0 0,0 1 0 16,1-1 0-16,-2 1 128 15,-3 0-128-15,3-1 0 0,2 1 0 0,1-2 128 16,1 0-128-16,2-1 0 0,2 1 0 0,2 0 0 0,-1 0 0 15,0-1 0-15,-3-1 128 0,2 0-128 0,3-1 0 0,0 2 144 16,4 0-144-16,0 1 0 0,3-1 128 0,-4 1-128 16,-4-1 0-16,0-1 0 0,0-1 0 0,3 2 0 15,1 0 128-15,3-1-128 16,3 1 0-16,-4-1 0 0,-3-2 0 0,-2 3 0 0,1-2 0 0,1 2 0 16,1 0 0-16,2 1 0 0,3 0 0 0,-2 0 0 15,-2-1 0-15,-2 1 0 0,-1-4 0 0,-2 2 0 16,1 1 0-16,3 0 0 0,3 3 128 0,-1-1-128 15,-2-1 0-15,-2-1 0 16,-4-1 0-16,2 1 0 0,0 1 128 0,1 1-128 16,0 0 0-16,1 0 0 0,2-2 0 0,-2 0 0 0,-4-2 0 0,0 0 0 15,-3 2 0 1,0 0 0-16,-2-1 128 0,1 1-128 0,-2 0 0 0,0-2 0 0,0 0 0 0,-1 0 160 0,-1 1-160 0,-4-1 128 16,-3-3 0-16,-1 1 0 15,-1 1 0-15,-1-1 0 0,1 2 0 0,-1 0-128 0,-3 1 192 0,2-1-64 16,-2 1 0-16,2 0-128 15,-4-3 192-15,-2 3-64 0,1 0-128 0,-5 1 160 0,-1-1-160 0,-2-1 160 16,-3 1-32-16,-2-2-128 0,-4 2 192 0,-7 4-64 0,7-3-128 16,-7 3 0-1,0 0 0-15,0 0 128 0,0 0-256 0,0 0-64 16,4-5-16-16,-4 5 0 0,0 0-368 0,0 0-80 0,0 0-16 0,-10 0 0 16,-1 0-352-16,0 1-64 0,-3 1 0 0,-2 2-16 15,-5 1-1936-15,-2 3-384 0,-4 1-80 0</inkml:trace>
  <inkml:trace contextRef="#ctx0" brushRef="#br0" timeOffset="60165.12">20871 7681 27647 0,'0'0'2448'0,"1"-10"-1952"0,2 1-496 0,-1 0 0 0,0 1 1520 0,1 3 208 16,1-1 32-16,-4 6 16 0,4-8-720 15,-2 2-144-15,-2 6-16 0,0 0-16 0,0 0-48 0,0 0-16 16,0 0 0-16,0 0 0 0,0 0-64 0,0 0-16 16,0 0 0-16,0 0 0 0,0 0-480 0,0 0-80 15,0 0-32-15,0 0 0 0,0 0-144 0,-2 11 192 16,0 0-192-16,0 0 192 0,-1 2-192 0,0 2 0 15,-2 2 0-15,0 0-176 0,1 1 176 0,-1 1 0 0,0-1 128 0,1 3-128 16,0 0 0-16,1 1 0 0,1-1 0 0,0 1 128 16,0 0-128-16,1-1 0 0,1 0 0 0,1-2 0 15,1-1 0-15,0-1 0 16,-1-2 0-16,1 0 0 0,0-2-272 0,2 0-32 0,-2-1 0 0,0-1 0 31,0-2-336-31,0-3-80 0,-2-6-16 0,0 0 0 16,0 0-1296-16,0 0-256 0,4 7-48 0,-4-7-8080 0,0 0-1616 0</inkml:trace>
  <inkml:trace contextRef="#ctx0" brushRef="#br0" timeOffset="60421.7">20658 7704 21183 0,'-7'-7'1888'0,"3"-1"-1504"0,1 0-384 0,0 2 0 0,2-1 2624 0,1 7 448 15,3-6 80-15,-3 6 32 0,4-7-2560 0,1 1-624 16,2 2 0-16,2 1 0 0,0-1 512 0,1 2 0 16,1 1 16-16,2 0 0 0,2 0 80 0,1 0 16 15,-1 0 0-15,1 0 0 0,3 1-352 0,-1-1-64 16,2 3-16-16,0-2 0 0,0-1-192 0,1 1 0 16,-1 1 0-16,-1 1 0 15,-1-1-496-15,0 2 16 0,-3 1 0 0,0 0 0 16,-1-1-608-16,0 2-128 0,-4-1-32 0,0 2 0 0,-1 0-2032 0,-3 1-416 0</inkml:trace>
  <inkml:trace contextRef="#ctx0" brushRef="#br0" timeOffset="60656.82">20625 8016 10127 0,'0'0'896'0,"-7"-4"-704"15,1 1-192-15,6 3 0 0,0 0 5040 0,-7 0 976 16,7 0 192-16,0 0 32 0,0 0-4832 0,0 0-976 15,0 0-192-15,0 0-48 0,0 0 160 0,10 8 32 16,2-2 0-16,2 0 0 0,3-2 64 0,3 0 0 16,2-1 16-16,1-1 0 0,-1 0-96 15,1-1-32-15,2 1 0 0,2-2 0 0,-1 0-528 0,2 0-128 16,0 0 0-16,0 0-16 16,-1 1-672-16,-2 0-128 0,1 0-16 0,-1 0-16 15,-1-1-1504-15,0 0-288 0,1-1-64 0</inkml:trace>
  <inkml:trace contextRef="#ctx0" brushRef="#br0" timeOffset="60972.61">21347 8065 25791 0,'0'0'1152'0,"0"0"224"16,0 0-1104-16,0 0-272 0,-9 5 0 0,1-1 0 0,1 2 912 0,2-1 128 0,-2 1 32 0,2 0 0 16,-1 1-256-16,2 0-48 15,0 1-16-15,0 1 0 0,1 0-336 0,1 0-64 0,2-9-16 0,0 11 0 16,0-11 432-16,2 9 96 15,-2-9 16-15,5 10 0 0,2-3-320 0,2-2-64 0,0 0-16 0,1-2 0 0,-1-1-160 0,2-2-48 32,-1 1 0-32,1-2 0 0,0-1 112 0,0-1 32 0,0-2 0 0,-1 2 0 15,0 0 160-15,-1-3 16 0,0 0 16 0,-2-2 0 0,1-1-64 0,-3 0-16 16,-2 1 0-16,1 0 0 0,0-2-48 0,-1 0-16 16,-1 1 0-16,-1 1 0 0,0 0-144 0,-1 8-16 15,-2-8-16-15,0 0 0 0,2 8-288 0,-5-7 0 16,0 1 0-16,-1 2 0 0,0-1-128 0,-2 3-96 31,-2 1-16-31,0 1 0 16,-1 1-400-16,-1 3-64 0,0-1-32 0,0 2 0 0,-1 1-1136 0,1 0-240 0,0 2-32 0,1 0-9664 15,0-2-1936-15</inkml:trace>
  <inkml:trace contextRef="#ctx0" brushRef="#br0" timeOffset="63320.93">5355 9962 5519 0,'0'0'240'0,"0"0"64"0,0 0-304 0,-5-5 0 16,5 5 0-16,-6-5 0 0,0 0 2800 0,6 5 496 0,-7-5 96 0,7 5 32 15,-7-8-1808-15,1 3-352 0,0-2-80 0,0 2-16 16,6 5 128-16,-8-6 32 0,3 1 0 0,5 5 0 0,-8-6-176 0,3 2-16 16,5 4-16-16,-6-5 0 0,6 5-96 0,-5-4-32 15,5 4 0 1,0 0 0-16,0 0-240 0,0 0-48 0,0 0-16 0,0 0 0 15,0 0-272-15,0 0-48 0,0 0-16 0,0 0 0 0,11-2-352 0,-1 2 144 16,1 2-144-16,2 0 0 16,2 1 144-16,3 1-144 0,2 0 0 0,1-1 144 0,-1 1 48 0,2-1 0 15,2 0 0-15,-1 1 0 0,0-2-48 0,1 1 0 16,2-1 0-16,1 1 0 0,-2-2-144 0,0 1 192 16,1-1-192-16,-2 1 192 0,-1-1-192 0,-2 0 0 0,-4-1 0 0,0 1 0 15,-2 1 128 1,-1-2-128-16,-2 0 0 0,-1 0 128 0,-1 1-128 0,-1-1 0 0,-9 0 144 0,10 0-144 15,-10 0 144-15,0 0-144 0,0 0 192 0,0 0-192 16,0 0 192 0,0 0-192-16,0 0 192 0,0 0-192 0,0 0 240 15,0 0-64-15,-6-8-16 0,-2 2 0 0,-1 1-160 0,-1 1 128 0,-2 0-128 0,0 2 128 16,-2 0-128-16,-2 0 0 0,0-1 0 0,-2 2 0 16,-1-1 0-16,-3 1 0 15,-2 1 0-15,0 0 0 0,-1 0 128 0,0 0-128 16,-1 2 0-16,1 0 128 0,0 2-128 0,1 0 0 0,-3 1 0 0,2 0 0 0,0 3 0 0,0-2 0 31,2 0 0-31,0 2 0 0,1-2 0 0,-1 3 0 16,1 1 0-16,1 1 0 0,0 0 0 0,1-1 0 15,1 0 0-15,1 2 0 0,4 1 0 0,2-1 0 16,3 1 0-16,1 0 0 0,0 1-192 0,4 1 192 16,1 0-160-16,2 1 160 0,1-3 0 0,3 0 0 15,2-2 0-15,2 0 0 0,1-1 0 0,2 0 0 16,1-1 0-16,1-1 0 0,1-1 160 0,0 0-160 0,-1-3 128 15,1 1-128-15,1-4 208 0,-1 0-32 16,-1-1-16-16,-1-1 0 0,-2-3 32 0,-2 1 0 16,-7 3 0-16,8-4 0 0,-8 4 112 0,6-7 16 0,-6 7 16 0,4-9 0 15,-2 1 0-15,-1-1 0 0,-1 1 0 0,-1 0 0 16,-1 0-80-16,-1-1-32 0,-1-1 0 0,0 1 0 16,1-1-224-16,-4 2 144 0,1 1-144 0,-2 1 128 15,-2 1-128-15,0 0 0 0,1 1-192 0,0 1 192 16,1-1-512-16,-3 3 32 15,2 1 0-15,-1 1 0 0,-1 0-400 0,2 3-80 16,1-1 0-16,1 3-16 0,0-1-2032 16,2 4-416-16,-1 3-80 0</inkml:trace>
  <inkml:trace contextRef="#ctx0" brushRef="#br0" timeOffset="66742">5712 10489 22047 0,'0'0'976'0,"0"0"208"0,-4-5-944 0,4 5-240 0,0 0 0 0,-4-6 0 16,4 6 640-16,0 0 64 0,-3-7 32 0,3 7 0 15,-2-7 320-15,2 7 64 0,0 0 16 0,0 0 0 16,1-8-112-16,-1 8-32 0,0 0 0 16,5-7 0-16,-5 7-352 0,0 0-80 0,0 0-16 15,0 0 0-15,0 0-304 0,8 1-64 0,-8-1-16 0,0 0 0 16,6 9-160-16,-2 2 0 0,-2 1 0 0,-1 0 0 15,-2 1 0-15,0 3 0 0,-1-1 0 16,0 2 0-16,-2-2 0 0,1 0 128 0,0 0-128 0,1-3 0 16,-3-2 0-16,1 0 0 0,-1-2 128 15,2-1-128-15,3-7 128 0,0 0-128 0,0 0 192 0,0 0-64 0,0 0 112 0,0 0 16 16,0 0 0-16,0 0 0 0,0 0 176 0,0 0 32 16,0 0 16-16,0 0 0 0,3-10-32 0,2 0-16 15,-1 0 0-15,1-2 0 0,0-2-144 0,1 1-32 16,0 0 0-16,1-1 0 0,-1 0-96 0,2 1-32 15,-1 0 0-15,-1 1 0 0,0 1-128 0,0 2 0 16,1 1 0-16,-1 3 0 0,-6 5 0 0,6-5 0 0,-6 5 0 0,0 0 0 16,0 0 0-16,9 3 0 0,-9-3 0 0,8 8 0 15,-3 1-192-15,0 2 192 16,-3 1-160-16,0 1 160 0,0 0-176 0,0 2 176 16,-1-2-192-16,1 0 192 0,-1-1-144 0,0-1 144 0,0-1 0 0,0-2-144 0,-1-8 144 0,0 0 128 15,3 9-128-15,-3-9 176 0,0 0-176 16,0 0 192-16,0 0-192 0,0 0 192 0,0 0 80 0,0 0 32 15,8-3 0-15,-8 3 0 16,8-6 80-16,-2 0 32 0,0 1 0 0,-1-3 0 0,1-2-128 16,-1 1-32-16,2 1 0 0,-1-1 0 15,2 0-128-15,-1 0-128 0,-1 0 144 0,1 2-144 16,0 0 0-16,-7 7 0 0,7-4 0 0,-7 4 0 0,8-4 0 0,-8 4 0 16,9 0 0-16,-9 0 0 0,0 0 0 0,10 8 0 15,-4 1 0 1,1 0 0-16,-1 1-272 0,1 1 0 0,-1 1 0 0,0 3 0 15,2 2-304-15,-2-2-64 16,0 3-16-16,-1-2 0 0,2 1-608 16,0-3-112-16,-2-2-32 0,2-2 0 0,-1-1-1616 15,3-4-336-15,0-1-64 0,2-3-9168 0</inkml:trace>
  <inkml:trace contextRef="#ctx0" brushRef="#br0" timeOffset="67102.09">6296 10515 17503 0,'0'0'1552'0,"0"0"-1232"16,-3-9-320-16,0 2 0 0,-1-1 2720 0,1 1 480 0,0 2 112 0,3 5 16 15,-6-6-1920-15,2 2-368 0,-3 1-80 16,1 0 0-16,-2 1-240 0,8 2-32 0,-9 0-16 16,1 2 0-16,1 1-256 0,-1 1-48 0,0 1-16 0,2 2 0 15,-4 3-352-15,2 1 0 16,1 1 0-16,1 1 0 0,-1-1 0 0,2 0 0 0,-1 2 0 0,1-1 0 16,0 0 0-16,2 0-160 0,1-1 160 0,1-1 0 0,0-1 0 0,1-1 0 31,0-9 0-31,2 9 0 0,-2-9-128 0,0 0 128 15,6 8 0-15,-6-8 0 0,7 5-224 0,-7-5 64 16,9 0 16-16,-9 0 0 0,9-2 144 0,-9 2 0 16,7-6 0-16,-7 6 128 0,7-7 64 0,-2 0 32 15,0-1 0-15,-1 2 0 0,1-2 64 0,-3 0 16 16,0 0 0-16,0 0 0 0,0 0-64 0,-2 8-16 16,3-6 0-16,-3 6 0 0,0 0-16 0,0 0 0 15,0 0 0-15,0 0 0 0,0 0-16 0,0 0-16 16,0 0 0-16,0 0 0 0,0 0-176 0,7 7 0 0,-1 0 0 0,0-1 0 15,0 1 0-15,1 2-176 0,-1 0 176 0,1-1-128 16,0-1-240-16,1 1-32 16,1-1-16-16,0 2 0 0,1 0-1504 0,-2 0-288 0,2-3-64 0,0 0-7616 15,0-3-1520-15</inkml:trace>
  <inkml:trace contextRef="#ctx0" brushRef="#br0" timeOffset="67449.63">6472 10593 18431 0,'0'0'1632'0,"0"0"-1312"16,0 0-320-16,0 0 0 0,0 0 2288 0,0 0 384 16,0 0 80-16,0 0 0 0,8 8-2224 0,-2-2-528 15,1 0 0-15,2-1 0 0,-3 2 336 0,3 0 48 16,2-1 0-16,1 2 0 0,-2-1 192 0,0-1 32 16,1 1 16-16,2-1 0 0,-1 1-80 0,2-3-16 0,-3 0 0 0,0 0 0 15,-1-2-320-15,-2-1-64 16,2 0-16-16,-3-2 0 0,-7 1-128 0,8-2 0 15,-8 2 0-15,7-5 0 0,-7 5 0 0,7-7 128 16,-7 7-128-16,4-8 128 0,-4 8 48 0,5-7 0 16,-5-1 0-16,0 8 0 0,0-9 80 0,0 9 0 15,-4-10 16-15,1 3 0 0,0 0 128 0,3 7 32 16,-5-6 0-16,5 6 0 0,0 0-112 0,-7-2 0 0,7 2-16 0,-8 4 0 16,1 0-304-16,1 3 0 0,0 0 0 0,1 2 0 15,-1 1 0-15,1 2 0 16,-1 2-128-16,2 0 128 0,-1-1-176 0,2 0 176 0,0 0-192 0,0 0 192 31,0 1-688-31,1-1-16 0,2-1-16 0,1 0 0 0,1-1-1392 0,2-1-288 0,-1-1-48 0</inkml:trace>
  <inkml:trace contextRef="#ctx0" brushRef="#br0" timeOffset="67844.62">7232 9756 30927 0,'0'0'1360'0,"0"0"304"0,0 0-1344 0,0 0-320 15,0-9 0-15,0 9 0 0,0 0 256 0,0 0-32 0,0 0 0 0,0 0 0 16,0 0 224-16,0 0 32 0,0 0 16 0,0 12 0 16,1 2 64-16,-1 1 16 0,0 1 0 0,0 2 0 15,1 2-128-15,1 2-32 16,-2 2 0-16,1 4 0 0,0 1-96 0,1 3-32 0,-2 1 0 0,1 3 0 0,-1 5-144 0,1 3-16 16,0 5-128-16,0-1 192 0,-1 0-16 15,0 3-16-15,0 0 0 0,0 0 0 16,0 2-160-16,0-2 0 0,-1-1 0 0,0-4 128 0,0 1-128 0,0-7 0 31,0-2 0-31,0-3 0 0,0-3-320 0,0-4 0 0,-2-2 0 0,1-4 0 16,0-2-1248-16,-2-3-240 0,-1-3-48 0,1-1-13152 15</inkml:trace>
  <inkml:trace contextRef="#ctx0" brushRef="#br0" timeOffset="68380.24">4740 9577 31439 0,'-14'-10'1392'0,"7"2"288"0,-1-1-1344 0,1 2-336 16,2-2 0-16,1 1 0 0,0-1 272 0,4 9-16 15,-3-7 0-15,3 7 0 0,-2-8-32 0,2 8-16 0,0 0 0 0,0 0 0 0,0 0 384 0,0 0 80 16,0 0 16-16,0 0 0 0,0 0-176 0,0 0-48 15,0 0 0-15,-2 11 0 0,-1 2-208 0,3 1-32 16,0 5-16-16,0 3 0 0,-3 2-208 0,2 4 176 16,1 5-176-16,0 1 160 0,0 2 16 0,0 3 0 15,0 1 0-15,1 8 0 0,0 2-32 0,1 5 0 16,-1 6 0-16,-1 3 0 0,0 2-144 0,-1 3 0 16,1 0 0-16,0 1 0 0,-2-2 0 0,0-1 0 0,-1 0 0 0,0-8 0 15,2-5 128-15,0-3-128 0,0-6 0 0,1-3 128 16,1-4-128-16,0-3 0 0,-1-3 0 0,4-2 0 15,3-4 0-15,-2-2-224 0,0-4 48 0,3-1 16 32,1-5-496-32,1-1-112 15,1-2 0-15,1-5-16 0,0-1-752 0,5-2-160 0,3-3-32 0,1-5-12672 0</inkml:trace>
  <inkml:trace contextRef="#ctx0" brushRef="#br0" timeOffset="68869.59">8319 10039 31327 0,'0'0'2784'0,"0"0"-2224"15,0 0-560-15,0 0 0 0,9-6 1824 0,0 2 256 16,1-1 48-16,1 2 16 0,1 1-1696 0,0 0-448 15,1 0 0-15,0 0 128 0,0 1 0 0,2 1 0 16,-2-1 0-16,0 0 0 0,0 1-128 0,-1 0 0 0,0 0 0 0,1 0 0 16,-2 1 0-16,0 0-240 15,0 0 64-15,-2 1 16 16,1 1-1920-16,-1-2-384 0,-9-1-80 0,0 0-7472 16,0 0-1504-16</inkml:trace>
  <inkml:trace contextRef="#ctx0" brushRef="#br0" timeOffset="69107.32">8210 10251 29375 0,'0'0'1296'0,"-9"0"272"0,1 0-1248 0,8 0-320 16,-8 1 0-16,8-1 0 0,0 0 624 0,0 0 64 0,0 0 16 0,0 0 0 0,0 0 112 0,0 0 16 16,0 0 16-16,11 8 0 0,1-2 160 0,2 0 16 15,2-2 16-15,2 1 0 0,4-2-448 0,3 0-80 16,2 0-32-16,3-3 0 0,1 1-336 0,-2-1-144 15,0 0 128-15,-3 0-128 0,-2-3 0 0,0 1-144 16,-1 0 0-16,-2 0 0 16,-3 0-256-16,1-1-48 0,-1 2-16 0,-1-1 0 15,0 0-1904-15,-3 0-368 0,-1 1-80 0</inkml:trace>
  <inkml:trace contextRef="#ctx0" brushRef="#br0" timeOffset="70874.12">11866 9416 15663 0,'0'0'1392'0,"1"-8"-1120"0,-2 0-272 0,1 0 0 0,0 8 1840 0,0-9 304 16,1 1 64-16,0 1 16 0,-1 7-1136 0,1-10-240 16,-1 1-32-16,0 2-16 0,0 7 400 0,1-7 80 15,-1 0 0-15,0 7 16 0,0 0-96 0,0 0-32 16,0 0 0-16,0 0 0 0,0 0-224 0,0 0-48 15,0 0-16-15,0 0 0 0,0 0-592 0,0 0-112 16,0 0-32-16,-1 12 0 0,-1 1-144 0,-1 3 0 16,1 1 0-16,-2 2 0 0,-1 0 0 0,1 2 0 15,0 1 0-15,-1 2 0 0,1 0 0 0,-1 1 0 0,1-1 0 16,1-1 0-16,-2-1 0 0,3-1 0 16,0-3 0-16,0 0 0 0,0-2 0 0,0-1 0 0,1-3 0 15,0-1 0-15,0-2 0 0,1-9 0 16,0 0 144-16,0 0-144 0,0 0 144 0,0 0-144 15,0 0 192-15,0 0-192 0,0 0 256 0,0 0-64 0,0 0-16 0,7-4 0 16,-2-1 64-16,1-4 16 0,-1-3 0 0,2 0 0 16,1-3-16-16,-1-2 0 0,2-4 0 0,0-1 0 15,0-1-112-15,1-1 0 0,1-2-128 0,0 1 192 16,-2-1-192-16,2 0 144 0,2 3-144 0,-1 2 128 0,-1 4-128 16,2 0 0-16,-2 2 0 0,-1 2 0 0,-3 2 0 15,1 2 0-15,0 1 0 0,-2 4 0 0,-6 4 176 16,0 0 0-16,0 0 0 0,9 0 0 0,-1 2-176 0,-1 4 0 15,-1 3 0-15,1 2 0 0,-2 2 0 0,0 3 0 16,-2 0-160-16,0 3 160 0,1 2-144 16,-1 2 144-16,0 0-128 0,-2 2 128 15,1 2-192-15,2 0 32 0,-1 1 16 0,0-4 0 0,0-2 144 16,0-1-192-16,1-1 192 0,1-4-192 0,-2-2 192 0,1-5 0 16,1-2 0-16,-5-7 0 0,5 8 144 0,-5-8-144 0,8 3 192 15,-8-3-192-15,9 0 256 0,-9 0-64 16,11-4-16-16,-2-2 0 0,-2-3 128 0,2-1 16 0,-1-2 16 15,1-2 0-15,-1-2 32 0,1-3 0 0,0-3 0 0,1-1 0 16,0-1-144-16,0-1-32 0,-2 1 0 0,2 0 0 16,1 2-192-16,-2 1 0 0,-1 1 0 0,0 4 0 15,-1 1 0-15,-2 2 128 0,0 1-128 16,1 2 0-16,-2 1 128 0,0 2 0 0,1 0-128 0,-5 7 192 16,0 0-64-16,0 0 0 0,6 6-128 0,-6-6 192 15,7 8-192-15,0 3 0 0,-2 1-192 0,1 2 192 16,-2 1-192-16,2 3 64 0,-1 0 128 0,1 2-208 15,-2 0 208-15,0 1 0 0,1 1-160 0,0 0 160 16,0 0-208-16,0 0 16 0,2-2 16 0,0 1 0 0,1-3 0 0,1 0 0 16,1-2 0-16,-1-1 0 15,-1-2-240-15,2-1-48 16,2 0-16-16,1-2 0 0,-2-2-1136 0,0-3-240 0,0 0-32 0,0-2-9776 16,1-1-1968-16</inkml:trace>
  <inkml:trace contextRef="#ctx0" brushRef="#br0" timeOffset="71330.12">13472 8973 15663 0,'0'0'1392'0,"-2"-7"-1120"16,-1 2-272-16,1-1 0 0,2 6 2688 0,-2-5 464 0,2 5 112 0,-2-6 0 15,-3 2-2000-15,5 4-416 0,0 0-80 0,-5-5 0 16,-1 2 368-16,6 3 80 0,-6-3 0 0,6 3 16 16,0 0-208-16,-8 0-32 0,0 1-16 0,8-1 0 15,-8 4-448-15,2 2-80 0,-1 0-32 0,1 3 0 16,-2 2-416-16,-1 1 0 0,-1 0 0 0,0 5 0 0,-1 0 128 0,1 5-128 15,-1 3 128 1,-1 2-128-16,0 2 224 0,0 4-32 0,0 3-16 0,1 3 0 16,1 1-48-16,0 2-128 0,1 0 192 0,2 1-64 0,0 0-128 0,2 0 0 15,1-1 0-15,2 1-176 0,1 0 176 0,4-1 0 16,0-3 0-16,1-3 0 0,0-1 0 0,3-4 0 16,1-2 0-16,2-3 0 0,-1-3-128 0,2-3-112 15,2-3-16-15,1-1 0 16,1-3-240-16,3-1-48 15,3-2-16-15,1-2 0 0,1-3-496 0,1-1-96 0,2-4-32 0,2-5-9312 16,-1-3-1872-16</inkml:trace>
  <inkml:trace contextRef="#ctx0" brushRef="#br0" timeOffset="71805.33">13929 9086 21183 0,'-8'-9'1888'0,"2"0"-1504"16,1 3-384-16,0-2 0 0,-2 2 2880 0,3 0 512 15,4 6 112-15,0 0 16 0,-6-4-2864 0,6 4-656 16,-6-3 0-16,6 3 0 0,0 0 160 0,-6 9 16 0,-1 1 0 0,1 2 0 0,2 5 0 0,-1 1 0 16,2 2 0-16,0 3 0 0,1 4 160 0,-3 1 48 31,2 2 0-31,0 0 0 0,-2 1-384 0,2-1 0 0,1-1 0 15,1 0-192-15,-3-3 192 0,1-1 0 16,1 0 128-16,0-5-128 0,-1-2 0 0,2-2 0 0,1-3 0 0,-2-1 0 0,2-2 144 0,0-10-144 0,0 8 192 16,0-8-192-1,0 0 368-15,0 0-48 16,0 0 0-16,0 0 0 0,0 0 304 0,0 0 48 0,0 0 16 0,0 0 0 0,4-7-160 0,2-2-16 16,1 0-16-16,-1-3 0 0,1 2-240 0,2-2-32 15,-2-2-16-15,3-2 0 0,1 1 0 0,1-1 0 31,-1 3 0-31,0 1 0 0,-1 1-80 0,0 0 0 16,0 2-128-16,-1 3 192 0,0 1 0 0,-2 2 0 0,0-1 0 16,-7 4 0-16,10 1 0 0,-1 2 0 0,-9-3 0 15,9 9 0-15,-1 1-192 0,0 2 0 0,-2 0 0 0,1 0 0 16,-1 0 0-16,0 2-192 0,0 2 192 0,-2-1-160 16,0 0-16-16,1 0 0 0,-2 0 0 0,2 1 0 15,-2-1-192 1,1-2-32-16,1-2-16 0,-2-1 0 0,-3-10-368 0,5 11-80 0,0-1-16 0,-1-1 0 15,1 0-1568-15,-5-9-320 0,0 0-64 0,8 3-11936 16</inkml:trace>
  <inkml:trace contextRef="#ctx0" brushRef="#br0" timeOffset="72107.19">14491 9162 6447 0,'0'0'576'0,"-2"-9"-576"0,2 9 0 0,-2-8 0 15,1 0 6400-15,0 1 1184 16,1 7 224-16,0 0 64 0,-3-7-5952 0,3 7-1168 16,0 0-240-16,0 0-64 0,-6-5 384 0,6 5 64 0,-8 0 0 0,0 2 16 0,1 3-400 0,0 1-96 15,1 3-16-15,-2 4 0 16,0 4-272-16,-1 1-128 0,-2 3 0 0,0 3 128 16,1 4-128-16,-2 2 0 0,-4-2 0 0,2 2 128 15,-3 1-128-15,3 1 0 0,-4 2 0 0,2 2 0 16,-2 2 0-16,0 1 0 0,2 1 0 0,-1 0 0 15,2 2 0-15,2-3-176 0,1-3 48 0,0-3 0 16,0-1-256-16,2-2-64 0,0-3 0 0,1 0 0 31,0-3-368-31,1-3-80 0,1-2 0 0,0-1-16 0,2-3-2192 0,0-2-432 0,0-2-96 0,5-11-16 0</inkml:trace>
  <inkml:trace contextRef="#ctx0" brushRef="#br0" timeOffset="72499.95">14391 9777 22111 0,'0'0'1968'0,"3"-10"-1584"0,3-1-384 0,-1-1 0 15,2 0 2112-15,1 2 320 0,-1 2 80 0,0 2 16 16,0-3-1440-16,-1 3-272 0,-6 6-64 0,9-4-16 16,0 1 368-16,-1 0 80 0,-8 3 16 0,11 3 0 15,-3-1-544-15,1 2-96 0,-2 3-32 0,-1-1 0 16,0 2-368-16,-2 1-160 0,0 1 128 0,-2 1-128 15,-2 1-224-15,0 1-128 16,-2 1-32-16,-1 1 0 0,-1-1 0 0,0 0-16 0,-1 2 0 0,-1-1 0 16,-3 2-32-16,0-2 0 0,0 2 0 15,1-4 0-15,1-2 160 0,0-1 16 0,1-2 16 0,0 0 0 0,6-8 240 0,-5 8 192 16,5-8-48-16,0 0 0 0,-6 6 256 0,6-6 48 16,0 0 16-16,0 0 0 15,0 0 176-15,0 0 16 0,0 0 16 0,0 0 0 0,0 0-224 0,10 2-32 16,0-4-16-1,2 1 0-15,1-1-224 0,3 0-48 0,-1 0-128 0,3 0 192 0,0-1-192 0,2 2 0 16,-1-1 0-16,2 1 0 0,0 0-176 0,1 1-80 16,0 0 0-16,1 0-16 15,0 0-816-15,2-1-176 0,-1 0-16 0,2 0-9968 16,-2-1-1984-16</inkml:trace>
  <inkml:trace contextRef="#ctx0" brushRef="#br0" timeOffset="72801.45">15287 9204 21183 0,'-4'-10'1888'0,"1"0"-1504"16,0-1-384-16,0 1 0 0,1 0 3600 0,1 2 656 0,2 2 128 0,-1 6 32 15,1-8-3088-15,-1 8-624 0,0-5-112 0,0 5-16 0,0 0 144 0,0 0 48 16,0 0 0-16,0 0 0 15,0 0-416-15,0 0-80 0,0 0-16 0,5 11 0 16,-3 5-256-16,0 2 0 0,-2 0 0 0,0 4 0 16,-1 3 0-16,0 0 0 0,0 0 0 0,1 3 0 0,-2-2 0 15,1 1 0-15,-1 0 0 0,1 2 0 0,0-3 0 0,0 2 0 16,0-1-128-16,1-1 128 0,-1-2-128 16,1-2 128-16,0-1 0 0,0-2-144 15,0 1-288-15,-2-1-48 0,1-4-16 0,0 1 0 16,1-1-480-16,-2-3-112 0,0-3 0 0,1-1-10272 0,1-8-2048 0</inkml:trace>
  <inkml:trace contextRef="#ctx0" brushRef="#br0" timeOffset="73032.89">15073 9459 28559 0,'0'0'2544'0,"0"0"-2032"0,-2-8-512 0,2 8 0 16,0 0 896-16,2-7 96 15,-2 7 16-15,0 0 0 0,7-6-576 0,0 2-112 16,2 0-32-16,1 1 0 16,2 1 480-16,3 1 112 0,0 0 16 0,3 1 0 0,0 0-256 0,4 0-32 15,1-1-16-15,0-1 0 16,-1 1-400-16,-1 1-192 0,-2-1 160 0,1 0-160 0,0 0-480 0,-2 1-192 0,0 0-32 0,0-1-16 16,-2-1-1904-1,2 0-384-15,-1-1-80 0,3-1-16 0</inkml:trace>
  <inkml:trace contextRef="#ctx0" brushRef="#br0" timeOffset="73330.03">15832 9096 21183 0,'0'0'1888'0,"0"0"-1504"16,-1-9-384-16,-1 3 0 0,2 6 3120 0,0 0 544 15,0 0 112-15,0 0 32 0,0 0-2752 0,0 0-544 0,0 0-128 0,0 0 0 16,0 0 320-16,0 0 80 15,0 0 16-15,-3 9 0 0,-1 1-336 0,1 2-64 0,0 1-16 0,0 2 0 16,1 1-128-16,0 3-16 0,0 2-16 0,0 0 0 16,-1 1-224-16,2 0 0 0,0 1 0 0,-1 1 0 15,0-1 0-15,1 0 0 0,1 2 0 0,1-2 0 16,-1-1 0-16,1-1 0 0,-1 0 0 0,2-2 0 16,1 0 0-16,1 0 0 0,-2-3 0 0,1 0 0 15,1-3-256-15,0-2 0 0,0 0 0 0,2-2 0 16,-6-9-176-1,9 6-16-15,-9-6-16 0,11 6 0 0,-1-3-240 16,-2-2-32-16,1-3-16 0,-1-1 0 0,1-2-2080 16,-3-2-432-16,4-8-64 0,0-2-32 0</inkml:trace>
  <inkml:trace contextRef="#ctx0" brushRef="#br0" timeOffset="73499.83">15865 9364 23951 0,'0'0'2128'0,"0"0"-1696"16,-3-7-432-16,3 7 0 0,0-8 1504 0,0 8 224 15,0 0 32-15,0 0 16 0,2-8-1120 0,-2 8-208 16,8-4-64-16,1 1 0 0,-1 0 64 0,2 2 0 16,1 1 0-16,2 0 0 0,2 0-80 0,0 0-16 15,1 0 0-15,0 2 0 0,2 3-352 0,0-3 144 16,3-1-144-16,0 0 0 16,-3 1-1696-16,0 0-448 0,1-1-96 0</inkml:trace>
  <inkml:trace contextRef="#ctx0" brushRef="#br0" timeOffset="73904.28">16339 8895 33855 0,'0'0'1504'15,"1"-8"304"-15,2 0-1440 0,-1 2-368 0,-2 6 0 0,5-7 0 0,2 2 800 0,-2 0 96 16,2 1 0-16,0 2 16 0,0-1 32 0,-7 3 0 16,11 1 0-16,0 2 0 0,0-2-208 0,-1 2-32 15,0 3-16-15,0 0 0 0,0 1-208 0,1 2-32 16,1 2-16-16,0 1 0 0,-1 0-256 0,0 1-48 16,0 1-128-16,1 3 192 0,0 0-192 0,-1 3 128 15,-1 1-128-15,0 1 0 0,0 1 224 0,0 2-48 16,-1 3-16-16,-2 1 0 0,0 2 32 0,-2 6 16 15,0 3 0-15,-2 1 0 0,-3 1-208 0,-2 2 0 0,-5 1 0 16,-4 4 0-16,-4 2 0 0,-6 2 0 0,-3 6 0 0,-5-1 0 31,-4-2-480-31,0-2 16 0,-3-3 0 0,0 1 0 16,-2-5-288-16,-1 0-48 0,-1-3-16 0,-5-2 0 16,-7 0-1232-16,-3-4-240 0,-3-3-48 0,0-3-8608 0,-1-1-1712 15</inkml:trace>
  <inkml:trace contextRef="#ctx0" brushRef="#br0" timeOffset="75182.73">11443 10703 11967 0,'0'0'528'0,"-6"-2"112"0,6 2-512 0,-8-3-128 15,2-1 0-15,6 4 0 16,0 0 2560-16,-5-3 496 0,5 3 80 0,0 0 32 0,0 0-2208 0,0 0-432 15,-5-4-80-15,5 4-32 0,0 0 288 0,0 0 48 16,0 0 16-16,0 0 0 16,0 0-192-16,0 0-16 0,0 0-16 0,0 0 0 0,0 0-176 0,10-3-48 0,0 1 0 0,0 2 0 0,0 0-128 0,0 1-16 15,1-1-16-15,1 1 0 16,1-1 96-16,3 0 32 0,0 0 0 0,3 2 0 16,2-1 96-16,0-1 32 0,1 0 0 0,0 0 0 15,1 0-48-15,3 0-16 0,2-1 0 0,0-1 0 0,2 1-80 0,2 0-16 16,1 0 0-16,3 0 0 0,5 1-48 0,2-1-16 15,1 0 0-15,0-1 0 0,-2-2-64 16,0 1 0-16,4 0-128 0,1 1 192 0,2-1 0 16,5 1 0-16,2 0 0 0,0-1 0 0,-2-1 16 0,-1 1 0 15,-1 0 0-15,1-1 0 16,-2 2-16-16,3 0-16 16,1-1 0-16,2-1 0 0,0 0 16 0,-2 0 0 15,-2-2 0-15,1 1 0 0,0 0-16 0,3 1 0 16,4-1 0-16,-1 0 0 0,1-2-48 0,-2 1-128 0,1-1 192 0,-2 1-64 0,-1-1-128 0,4 1 0 15,1 1 0-15,0-1 128 0,-3 1-128 0,0-1 0 0,-2 0 0 0,0 0 0 32,0 1 0-32,6-1 0 0,1 1 0 0,-1-1 0 0,-4 3 0 0,0-1 0 15,0-2 0-15,1 3 0 0,2-2 0 0,0 1 0 16,3 0 0 0,-2-1 0-16,-5 1 0 0,2-1 0 15,-1 0 128-15,2 2-128 0,0 0 0 0,4-1 128 0,1 0-128 0,-1 0 128 16,-3 2-128-16,0-1 0 0,0 0 0 0,2-1 0 15,1 2 0-15,-3 1 0 0,-1-1 0 0,-1 1 128 16,-1 0-128-16,0-1 192 0,0 0-192 0,4 1 192 16,-1 0-192-16,-3 0 0 0,-2-1 0 0,1 1 0 0,0 2 0 15,0-1 0-15,2-1 160 0,0 0-160 0,3-1 176 16,-3 0-176-16,-1-1 160 0,-1 0-160 0,1 0 128 16,1 1-128-16,0 0 0 0,1 0 144 0,2-1-144 15,-2 0 0-15,-4 1 0 0,0 0 0 0,1 1 0 0,-2 0 128 16,1 1-128-16,-1 0 128 0,1-1-128 0,-3 0 0 15,-3-2 0-15,0 2 0 0,-1 0 0 0,0 1 0 16,1 0 0-16,1 1 128 0,1-3-128 0,-2 1 0 16,0-1 0-16,-3 1 128 0,0-2-128 0,-1 1 0 15,2 1 0-15,1 0 128 0,2-2-128 0,-1 2 0 16,1 0 0-16,-3-1 0 0,-3 1 0 0,-1 0 0 16,-2 0 128-16,-1 0-128 0,0 0 0 0,0 0 0 0,1 0 144 0,0 1-144 15,1-1 208-15,-2 0-16 16,-5-2-16-16,-2 2 0 0,-2 0 80 0,-1 0 32 15,-1 0 0-15,0 0 0 0,-2-1-96 0,-1 1-32 16,-3 1 0-16,1 0 0 0,-2-2-16 0,-1 2 0 0,0 0 0 0,-3 0 0 16,-2 2-144-16,-1-1 0 0,-4 0 0 0,-2 0 0 15,-1-1 0-15,-1 0 0 0,-9 0 0 0,8 2 0 16,-8-2 0-16,0 0-224 0,0 0 48 0,0 0 16 16,0 0-224-1,0 0-32-15,0 0-16 0,0 0 0 16,-8 7-336-16,-2-2-80 0,-3 0-16 0,-4-1 0 0,-4-1-1296 0,-4-1-256 0,-4 1-48 15,0-2-8176-15,-4 0-1648 0</inkml:trace>
  <inkml:trace contextRef="#ctx0" brushRef="#br0" timeOffset="76285.69">10812 10710 9215 0,'0'0'816'0,"0"0"-656"16,0 0-160-16,-8-4 0 0,1 1 1792 0,7 3 336 15,-6-3 64-15,6 3 16 0,0 0-1616 0,-6-2-320 16,6 2-64-16,0 0-16 0,-5-4 560 0,5 4 96 16,0 0 32-16,0 0 0 0,0 0 208 0,0 0 32 15,-4-5 16-15,4 5 0 0,0 0-48 0,0 0-16 16,0 0 0-16,5-6 0 0,-5 6-400 0,10-4-80 15,0 1-16-15,2 0 0 0,2 2-64 0,4 0-32 16,1 0 0-16,5 1 0 0,1 0-144 0,5 0-16 16,3 1-16-16,5 0 0 0,4 2-160 0,4-3-16 15,-2-2-128-15,1 1 192 0,0 0-192 0,0 2 0 16,3 0 0-16,-2 3 0 0,1 2 0 0,4 1-128 16,3-3 128-16,-3 0 0 0,-1-2-352 0,-1-1 32 15,0 0 16-15,0 1 0 16,1 2-1552-16,2-1-320 0,1-1-64 0</inkml:trace>
  <inkml:trace contextRef="#ctx0" brushRef="#br0" timeOffset="77196.98">10878 11031 15663 0,'0'0'688'0,"0"0"144"0,0-9-656 0,0 0-176 0,1 2 0 0,1-1 0 15,-1-1 2688-15,-1 9 512 16,2-9 112-16,-2 9 16 0,1-7-2384 0,-1 7-480 0,-1-8-80 0,1 8-32 15,0 0 1200-15,-3-6 240 0,3 6 64 0,-6-3 0 16,1 2-2208-16,-3 1-432 0,1 0-96 16,-1 2-16-16,-1 2 640 0,-1 1 256 0,0 1-192 0,0-1 192 15,0 1 480-15,2-1 224 0,-2 1 32 0,0-1 16 16,0 1-1488-16,0-1-288 0,0-1-64 16,0 1-16-16,0-1 944 0,2 1 160 0,1-1 0 0,-2 0 160 0,9-4-32 0,-8 5 0 15,1-3 0-15,7-2 0 0,-8 3 160 0,8-3 32 16,0 0 0-16,-7 4 0 0,7-4 144 0,0 0 48 15,-5 4 0-15,5-4 0 0,-7 6-64 0,7-6 0 16,0 0 0-16,-4 6 0 0,1 1-16 0,3-7-16 16,-1 7 0-16,1-7 0 0,-3 10-32 0,2 0-16 15,1-1 0-15,0 1 0 0,0 1-48 0,0 0 0 16,-1-1 0-16,-1 2 0 0,1 0-32 0,-2 2-16 16,-1 3 0-16,2 0 0 0,1 2-16 0,-1 2 0 31,0 0 0-31,-1 1 0 0,1 2-16 0,-2 1-16 0,-1 4 0 0,2 3 0 0,0 1-80 0,-2 3-16 31,0 3 0-31,-1-1 0 0,0 1-128 0,0 3 128 0,-1 2-128 0,0 3 128 0,-1 5-128 0,1 1 0 16,0 1 0-16,1 1 0 0,-2-1 0 0,0 0 0 15,0-2 0-15,2 1 0 0,-3-1 0 16,1 1 0-16,0-3 176 0,2-2-176 16,-3-1 0-16,2-3 0 0,2-2 0 0,-1-1 0 15,1-3 0-15,1 0 0 0,-1-2 0 0,1-1 0 16,0-2 0-16,2-2 0 15,0-3 0-15,1-3 0 0,1 0 128 0,0-3-128 0,1-1 0 0,0-2 0 16,0-2 128-16,3 1-128 0,-3-4 0 0,1 0 144 16,-1-2-144-16,1 1 0 0,0-2 0 0,1 0 128 15,-1-1-128-15,1 0 128 0,0-2-128 0,1 2 128 16,-1-1-128-16,1-1 0 0,1-2 144 0,0 0-144 16,-5-6 0-16,10 8 0 0,-1-1 0 0,1 0 128 0,1 0-128 0,1-2 0 15,1-1 0-15,3 0 0 0,-2-1 0 0,5-1 0 16,0 0 0-16,2 0 0 0,0-2 0 0,2 0 0 15,1 0-192-15,0-2 64 16,-2-1-304-16,0-1-48 0,0-2-16 0,3 1 0 16,-1-4-1648-16,2-3-336 0,2-1-64 0</inkml:trace>
  <inkml:trace contextRef="#ctx0" brushRef="#br0" timeOffset="79221.89">11351 11320 21183 0,'0'0'944'15,"0"0"192"-15,-1-6-912 0,1-2-224 0,0 8 0 0,3-9 0 0,-3 9 1616 0,3-9 288 32,-3 9 48-32,4-8 16 0,-2 0-1120 0,-2 8-208 0,0 0-64 0,0 0 0 15,0 0 640-15,3-8 128 0,-3 8 32 0,0 0 0 0,0 0-384 0,0 0-80 0,0 0-16 0,0 0 0 32,0 0-448-32,0 0-80 0,0 0-32 0,0 0 0 15,-5 10-336-15,1 0 144 0,0-1-144 0,-1 2 0 0,0 2 192 16,-3 3-192-16,3 2 192 0,-4 2-192 15,0 1 160-15,1 1-160 0,1 0 128 0,-1 1-128 0,0 0 128 0,1 0-128 16,1-2 0-16,-2 0 128 0,3 1 48 0,1-2 0 16,-1-2 0-16,2 1 0 0,1-4-32 0,-1 1 0 15,1-3 0-15,1 0 0 0,0 0 16 0,1-2 0 0,2-2 0 0,0-1 0 16,-2-8 0-16,4 10 0 0,-4-10 0 0,4 10 0 16,1-1 0-16,-5-9 0 0,7 6 0 0,1 0 0 15,-8-6-160-15,11 4 0 0,-1-1-160 0,0-2 160 16,0-1-304-16,0-1 48 0,-1-1 0 0,1-1 0 31,0-3-448-31,0 0-64 0,0-2-32 0,0-1 0 0,0-2-1904 0,1-1-384 0,-3-2-80 16,0-3-16-16</inkml:trace>
  <inkml:trace contextRef="#ctx0" brushRef="#br0" timeOffset="79437.71">11202 11527 21183 0,'0'0'1888'0,"-6"-3"-1504"0,-1-1-384 0,7 4 0 0,-5-3 1952 0,5 3 320 0,0 0 64 0,0 0 16 16,0 0-1616-16,0 0-320 0,0 0-64 0,5-5-16 16,2 0 544-16,1 2 96 15,2 1 32-15,2 0 0 0,1-1-224 0,2 1-32 0,1 0-16 0,2 1 0 16,0 0-400-16,0 0-80 16,1-2 0-16,1 3-16 0,-1 0-240 0,-1 0 0 15,-1-1 0-15,-1 2-160 16,1 1-288-16,-2-1-64 0,-2-1-16 0,1 0 0 15,-2 1-1504-15,0-1-288 0,-1 0-64 0,1-2-11168 0</inkml:trace>
  <inkml:trace contextRef="#ctx0" brushRef="#br0" timeOffset="79909.34">11646 11286 14735 0,'0'0'1312'0,"0"0"-1056"0,0 0-256 0,-2-8 0 0,1 0 3152 0,1 8 576 16,0 0 112-16,0-9 32 0,0 9-2592 0,0 0-528 15,0 0-112-15,0 0 0 0,0 0 576 0,0 0 128 32,0 0 32-32,0 0 0 0,0 0-720 0,-4 11-144 0,-3 0-16 0,3 4-16 15,0 3-304-15,-1 3-176 0,1 0 192 0,0 2-192 16,1 1 144-16,0 1-144 16,-2 2 0-16,2-1 144 0,0 0-144 0,1 1 0 15,-2-3 0-15,2 0 0 0,1-2 0 0,-1-3 0 0,0-1 0 16,1-3 0-16,1-2 0 0,0-1 128 15,0-1-128-15,1-3 0 0,-1-8 144 0,3 7-144 16,-3-7 160-16,0 0-160 0,0 0 208 0,8 4-48 16,-8-4-16-16,0 0 0 0,8-3 16 0,1-2 0 15,0 0 0-15,-1-2 0 0,-2-2 16 0,2-1 0 16,1-1 0-16,1 0 0 0,-4-1-16 0,2 0 0 0,0 0 0 0,1 1 0 16,0-1-160-16,1 2 160 0,-1 1-160 0,0 3 160 15,0 1-32-15,-2 2-128 0,-7 3 192 0,9-2-64 16,-9 2 256-16,10 0 64 0,-10 0 0 0,9 4 0 15,-1 3-304-15,-2 2-144 0,0-1 160 0,-2 2-160 16,1 1 0-16,-1 1 0 0,0 1 0 0,1 0 0 16,-1 0 0-16,1 0 0 0,-2 0 0 0,1 1 0 15,-2-1-432-15,1-2 32 0,-1-2 0 0,0-1 0 16,-2-8-208-16,3 10-32 16,0-2-16-16,-3-8 0 0,0 0-1568 0,0 0-304 0,0 0-64 0,0 0-12336 0</inkml:trace>
  <inkml:trace contextRef="#ctx0" brushRef="#br0" timeOffset="80402.82">11951 11146 17503 0,'0'0'768'0,"0"-7"176"0,0-2-752 0,3 1-192 16,1 1 0-16,-1-1 0 0,3 0 3808 0,3 0 736 15,0 1 128-15,1-1 48 0,0 1-3424 0,0 2-672 16,0-1-144-16,0 3-32 0,-1 1 400 0,3 1 80 0,-2 0 16 0,1 2 0 16,-2 1-416-16,-9-2-80 0,9 4 0 0,0 2-16 15,-2 1-304-15,-1 0-128 16,0 1 128-16,-4 1-128 16,-2-9-320-16,1 12-160 0,-1 1-32 0,-1 0 0 0,1-1 128 0,-2 0 0 0,-1 1 16 0,-1-1 0 15,1-1 48-15,1 0 0 0,-1-3 0 0,0 1 0 16,3-9 320-16,-3 10-176 0,3-10 176 0,-3 9-128 15,3-9 128-15,-4 9 0 0,4-9 0 16,0 0 0-16,0 0 0 0,-1 7 144 0,1-7-144 0,0 0 160 0,1 8-160 0,-1-8 128 16,0 0-128-16,6 7 128 0,-6-7 16 0,8 5 0 15,-1 0 0-15,1-3 0 0,-8-2-144 0,11 2 0 16,-2-1 0-16,0 1 128 0,-1 2-128 0,0-1 0 16,-8-3 0-16,10 5 0 0,-2 2 0 0,-8-7 0 15,6 8 0-15,0-2 0 0,-6-6 272 0,0 0 32 16,1 11 0-16,-1-11 0 0,-2 10 160 0,-3-2 48 15,5-8 0-15,-8 8 0 0,-2-3 0 0,-1-2 16 0,-3 1 0 0,-1 0 0 16,-1-1-112-16,-4 2-32 0,-2-2 0 0,-1 2 0 16,0-2-112-16,1-1-16 0,0 1-16 0,0 1 0 15,0-1-240-15,2 0-128 0,2-1 128 0,4 2-208 32,0-2-240-32,1 1-64 0,2-1 0 0,3 2 0 15,8-4-1504-15,-8 3-304 0,8-3-64 0,0 0-16 0</inkml:trace>
  <inkml:trace contextRef="#ctx0" brushRef="#br0" timeOffset="80914.09">11023 12097 17503 0,'0'0'1552'0,"0"0"-1232"0,0 0-320 0,0 0 0 15,0 0 2480-15,0 0 432 0,0 0 96 16,0 0 0-16,0 0-2240 0,0 0-464 16,0 0-96-16,0 0-16 0,0 0 608 0,0 0 112 15,0 0 32-15,0 0 0 0,12 2-176 0,-3 0-48 0,0 0 0 0,4 1 0 16,0-1-320-16,5 0-64 0,0-1-16 16,4 1 0-16,1-2-96 0,3 0-32 15,-2 0 0-15,3-1 0 0,3-1 256 0,2 0 64 0,1 0 0 0,3 1 0 0,2-3 16 0,2 2 16 16,3-1 0-16,0-1 0 0,-1 0-224 0,-2 0-32 15,-4-1-16-15,0 1 0 0,-2-1-144 0,-1 2-128 16,-2 1 144-16,-1 0-144 0,-2 0 160 0,0 0-160 16,-2 2 160-16,-1 0-160 0,-2 0 128 0,-1 0-128 15,-4 0 0-15,-1 0 144 0,-3 2-144 0,-3-1 0 16,-2-1-160-16,-9 0 160 16,0 0-656-1,0 0-48-15,0 0 0 0,0 0 0 0,0 0-1424 16,-1 10-304-16,-5-1-48 0,-5 2-12624 0</inkml:trace>
  <inkml:trace contextRef="#ctx0" brushRef="#br0" timeOffset="81225">11534 12416 20271 0,'0'0'1792'0,"0"0"-1424"0,0 0-368 0,0 0 0 16,-2-6 2784-16,2 6 480 15,0 0 112-15,0 0 16 0,0-5-1600 0,0 5-320 0,0 0-64 0,0 0-16 0,0 0-48 0,0 0-16 16,0 0 0-16,0 0 0 0,0 0-544 0,0 0-96 16,0 0-32-16,0 0 0 15,2 11-224-15,1 0-48 16,-2 0-16-16,0 1 0 0,-1 1-224 0,-1 3-144 0,0-1 192 0,-2 1-192 0,0 1 0 0,-1 2 0 16,-1-1 0-16,1 1 0 0,1-2 0 0,-1 0 0 15,2 2 0-15,0 0 0 0,0-1 0 0,0 2 0 16,-2-3 0-16,2 0-192 0,0 1-144 0,1-2-32 15,-1-1 0-15,0-2 0 16,0-2-240-16,1 0-48 0,0-1-16 0,1 0 0 16,0-10-1584-16,1 9-320 0,-1-9-64 0,0 0-13472 0</inkml:trace>
  <inkml:trace contextRef="#ctx0" brushRef="#br0" timeOffset="81633.78">11830 12442 13823 0,'0'0'1216'0,"0"0"-960"0,6-7-256 0,0-1 0 15,3 0 3520-15,1 0 672 0,1 2 128 0,0 0 32 16,0 1-2944-16,-1 0-576 0,2 3-112 0,-1 2-16 0,-1 1 496 0,-10-1 96 16,12 5 32-16,0 0 0 0,0 2-416 0,0 3-80 15,-1 0 0-15,-1 1-16 0,-1 1-480 0,1 0-80 16,-6 1-32-16,0 0 0 0,-2-2-224 0,0 1-160 15,-3 2 32-15,-2-1 0 16,-4 1-352-16,1 1-64 0,-4 2-16 0,-1-3 0 16,-3-1-16-16,0 3-16 0,1-2 0 0,-2 0 0 15,-1 0 16-15,1-3 16 0,3-1 0 0,0-1 0 0,1 0 560 0,0-2 0 16,1-3 0-16,2 1 0 0,8-5 496 0,-8 4 48 0,8-4 16 0,0 0 0 16,0 0 272-16,0 0 48 15,0 0 16-15,0 0 0 0,0 0-224 0,0 0-32 16,0 0-16-16,0 0 0 0,0 0-240 0,10 0-32 15,1 0-16-15,2 0 0 0,4-1-64 0,-2 0-16 16,3 0 0-16,3 0 0 0,3 0-112 0,1-1-16 16,-2 2-128-16,2-1 192 0,-1 0-192 0,-1 0 0 15,-1 1-192-15,-1 0 192 0,-3-1-432 0,2 1 32 0,0-1 0 0,-3 0 0 32,0-1-560-32,1-2-128 0,-2 2 0 0,1-2-16 0,-1-2-2352 15,1-1-448-15,5-8-112 0,-5 1-16 0</inkml:trace>
  <inkml:trace contextRef="#ctx0" brushRef="#br0" timeOffset="81998.56">12878 11516 31327 0,'0'0'2784'0,"1"-9"-2224"16,1 0-560-16,1 2 0 0,2 0 2272 0,-1 2 352 16,0-1 64-16,-4 6 0 0,0 0-1840 0,0 0-368 0,7-4-80 0,-7 4-16 15,0 0 224-15,0 0 32 0,0 0 16 0,0 0 0 16,9 7-272-16,-4 3-64 16,-3 2-16-16,1 4 0 0,-1-1-128 0,0 4-32 0,0 1 0 0,-1 1 0 15,-1 0-144-15,0 1 0 0,0 1 0 0,0 1 0 16,-1-1 0-16,1 1 0 0,-1 1 0 0,3 2 0 15,-1-1 0-15,2 0 0 0,-1-2 0 0,0-1 0 16,0 0 0-16,2 0-224 0,-2-2 32 0,1-2 0 16,-2-3-320-16,-1 0-48 0,0-4-16 15,-1 1 0 1,0-1-352-16,-1-2-80 0,0-2-16 0,2-8 0 0,-5 5-2560 16,5-5-528-16,-14 7-112 0,-2-10 0 0</inkml:trace>
  <inkml:trace contextRef="#ctx0" brushRef="#br0" timeOffset="82312.53">12703 11860 3679 0,'0'0'160'0,"0"0"32"0,0 0-192 0,-7-3 0 15,7 3 0-15,0 0 0 0,-3-7 6544 0,3 7 1264 16,0 0 256-16,0 0 64 0,6-6-6448 0,-6 6-1280 16,9-5-256-16,2 2-144 0,0 1 816 0,1 1 64 15,1 0 16-15,3 1 0 0,1 0-80 0,2 0-16 16,4-1 0-16,4 1 0 0,2-1-176 0,2-1-48 15,1 1 0-15,-1 0 0 0,-1-1-416 0,-2 1-160 16,0-1 0-16,-1 1 144 0,0 0 160 0,-1 1 16 16,0-3 16-16,-1 2 0 0,-1-1-128 0,-3 1-16 0,-2 0-16 15,-1 0 0-15,-3 0-176 0,-1 2 0 0,-3-2 0 16,-1 1 0-16,-10 0 0 0,0 0 0 16,0 0-144-16,0 0 144 0,0 0-496 0,0 0 16 0,0 0 0 0,0 0 0 15,0 0-640-15,0 0-128 0,0 0-32 0,0 0 0 31,0 0-2368-31,-7 4-496 0,-6-1-80 0,1-3-32 0</inkml:trace>
  <inkml:trace contextRef="#ctx0" brushRef="#br0" timeOffset="84581.82">10842 10984 13823 0,'0'0'1216'0,"0"0"-960"16,0 0-256-16,-2-8 0 0,0 0 1312 0,2 8 224 0,-2-9 32 0,1 3 16 16,1 6-640-16,-1-7-128 0,1 7-32 0,0 0 0 15,-3-7 448-15,3 7 96 0,0 0 16 0,0 0 0 16,-2-8-256-16,2 8-32 0,0 0-16 0,0 0 0 0,-2-7-288 0,2 7-64 15,0 0-16-15,0 0 0 0,0 0-288 16,0 0-48-16,0 0-16 0,0 0 0 0,-5-4-48 16,5 4-16-16,0 0 0 0,0 0 0 0,0 0-256 0,-8 0 128 15,8 0-128-15,-8 2 0 0,0 1 0 0,8-3 0 16,0 0 0-16,-7 6 0 0,-1-1 0 0,3 1 0 16,5-6 0-16,-8 6-144 0,0 1 144 15,3 0 0-15,5-7 128 0,-8 6-128 0,1 2 0 0,2-1 144 0,-2-1-144 0,2 1 0 16,-1 0 128-16,1 2-128 15,-1 0 0-15,1 0 0 0,-2 0 0 16,2-1 0-16,0 0 128 0,1 1-128 0,-2-1 128 0,2 0-128 0,1 0 192 0,-2 1-192 16,0-1 160-16,-1 0-160 15,2 2 128-15,1 0-128 0,-1-1 0 0,0 0 128 16,-3 1-128-16,3 0 0 0,1-2 0 0,-1 2 0 16,1 0 0-16,0 1 0 0,-1-1 0 0,1 1 0 15,1 0 128-15,1-1-128 0,0-1 176 0,0 1 0 16,-2 0 0-16,0 2 0 0,0 0-48 0,1 1-128 0,-2 0 192 15,2 0-64-15,-1 1 16 0,1 0 0 0,-2 1 0 0,1 1 0 16,1-2-16-16,-2 1-128 0,1 0 192 0,1 0-64 0,-1 2-128 16,-2-1 0-16,1-2 144 0,-1 1-144 0,1-2 0 15,-1 1 144-15,-1 1-144 0,1-2 0 0,-1-1 144 16,1 0-144-16,-2 0 0 0,0-1 144 0,1 0-144 16,-3 0 0-16,2 1 0 0,0 0 128 0,-2 0-128 15,0-1 0-15,0 0 0 0,-1-1 128 0,0-1-128 16,2-1 0-16,-1-1 0 0,0 1 128 0,0-1-128 0,0-1 0 15,2 1 144-15,-2-2-144 0,1 0 0 0,1-2 128 16,0 0-128-16,7-3 0 0,-9 4 0 0,1-1 128 16,8-3-128-16,-7 2 0 0,7-2 128 0,0 0-128 15,0 0 160-15,-8 0-160 16,8 0 400-16,0 0-16 0,0 0 0 0,0 0 0 0,0 0-96 0,0 0-32 16,-4-7 0-16,4 7 0 0,0 0-128 0,0-9-128 15,0 9 144-15,2-9-144 0,-2 9 192 0,5-9-64 0,1 1-128 0,-6 8 192 16,8-5-64-16,-2-1-128 15,-6 6 176-15,10-3-176 0,-10 3 192 0,11-2-192 16,-1 0 192-16,0 1-192 0,-10 1 160 0,10-1-160 0,-10 1 128 0,11-2-128 16,0 2 0-16,-11 0 0 0,10 3 128 0,0 0-128 15,-10-3 0-15,11 7 0 0,-4-2 0 0,-7-5 0 16,11 7 128-16,-2 0-128 0,0 2 192 0,-3 0-64 16,1 0-128-16,0 0 0 0,-2 0 0 0,1 1 0 15,-2 1 0-15,2 3 0 0,0-1 0 0,-1 2 0 16,-1 1 0-16,-1 0 0 0,1 2 0 0,0-2 128 15,-2 2-128-15,1 0 0 0,2 1 0 0,-2 1 0 16,-1 0 0-16,-1 0 0 0,1-2 0 0,-1 3 0 0,0 1 0 0,0-2 0 16,-1-1 0-16,0 2 0 0,0 1 0 0,-1 0 0 15,-1 0 0-15,-1 1 0 16,0 1 0-16,1-1 0 0,-1 0 0 0,-2-1 0 0,3 0 0 0,-2-1 0 16,0-2 0-16,2-2-176 0,-1 1 176 0,-1-2 0 15,0-1 128-15,1-1-128 16,-1-1 0-16,1 0 0 0,1 2 0 0,0-3-128 0,1 0 128 0,-3 0 0 15,1 0 0-15,1-1 0 0,0-1 0 0,-1 1 0 0,0 1 0 16,1-1 0-16,-1 1 0 0,-1 1 0 16,2 2 0-16,0-1 0 0,1 0 0 0,-2 2 0 15,0 0 0-15,2 0 0 0,0-2 0 0,0 1 0 0,1 1 0 16,0-1 0-16,0 0 0 0,1 1 0 16,-1 0 0-16,2 0 0 0,1-1 0 0,0 1 0 15,0-1 0-15,0 0 0 0,2 1 0 0,-1-1 0 0,1-1 0 16,0 0 0-16,1-1 0 0,0 0 0 0,2 0 0 15,1-1 0-15,0-2 0 0,-1 0 0 0,2-1 0 16,1 0 128-16,1 1-128 0,2-2 144 0,-2 0-144 0,0 0 160 16,-1 0-160-16,1-1 0 15,-1 1 144-15,3-1-144 0,-1-1 0 0,1 1 144 0,-2 0-144 0,-1 0 0 16,-1 0 128-16,1-1-128 0,-2 0 0 16,2 1 0-16,-1-1 0 15,1-1 0-15,1 1 0 0,-1-2 0 0,2 2 0 0,0-2 0 0,0 0 0 0,1-2 0 0,2-1 0 0,-1-1-256 16,4-1 80-16,0-3 16 15,3-2-560-15,2-3-112 0,2-2-32 0,3-4 0 16,3-4-2112-16,1-5-416 16</inkml:trace>
  <inkml:trace contextRef="#ctx0" brushRef="#br0" timeOffset="86197.8">13773 11632 14735 0,'0'0'1312'0,"-8"-5"-1056"15,-2-1-256-15,3-2 0 16,1-1 3472-16,0 0 640 16,1-2 128-16,2 1 32 0,1 0-3024 0,1 2-608 0,1 0-112 0,0-1-16 15,0-2 432-15,2 0 80 0,0 0 32 0,1 0 0 0,3-1-256 0,0 2-48 16,1 2-16-16,2 1 0 16,3-1-224-16,1 0-32 0,0 0-16 0,2 2 0 15,0 1-176-15,3 0-32 0,-3 1-16 0,0 2 0 0,-1 0 0 0,-2 2 0 16,-1 2 0-16,-1 1 0 15,-1 1-112-15,0 2 0 0,-1 1-128 0,0 2 192 0,-1 2-192 0,0 1 0 16,0 2 0-16,-2 1 0 0,-2 3-176 0,0 0 32 0,-3 2 0 16,-2 1 0-16,-1 1-112 0,0 2-32 15,-3 4 0-15,-1-2 0 0,-2-2-48 0,-1 0-16 16,-1 0 0-16,0-2 0 0,0-3 352 0,-1 0-144 0,-1-1 144 16,1-3 0-16,-1-2 0 0,2-2 0 15,2-2 0-15,-1-1 0 0,1-2 192 0,0 0-64 0,1-1-128 0,2 0 192 16,6-5-64-16,-8 3 0 0,1 0-128 15,7-3 192-15,0 0 16 0,0 0 0 0,0 0 0 0,0 0 0 16,0 0 48-16,0 0 16 0,0 0 0 0,0 0 0 16,0 0-48-16,0 0-16 0,0 0 0 0,0 0 0 15,11 5-208-15,0-2 128 0,-1 0-128 0,1 0 0 16,3-2 160-16,-2-1-160 0,2 0 160 0,1 0-160 0,0 1 0 0,0 0 0 31,0 1-128-31,2-1 128 0,-1 0-144 0,1 0 144 0,1-1 0 0,-1 1-144 0,1 1-48 0,0 0-16 16,0-1 0-16,1-1 0 15,-1-1-672-15,-2 0-128 0,1 0-16 0,2-2-10736 32,0 0-2128-32</inkml:trace>
  <inkml:trace contextRef="#ctx0" brushRef="#br0" timeOffset="87152.79">14874 11056 17503 0,'0'0'1552'0,"0"0"-1232"0,0 0-320 0,0 0 0 16,3-9 2416-16,0 3 416 0,-3 6 96 0,0 0 16 0,2-8-1472 0,-2 8-304 0,0 0-48 0,-1-6-16 15,1 6 192-15,0 0 48 16,-4-6 0-16,4 6 0 16,-5-3-704-16,-2 2-144 0,1 1-32 0,-2 2 0 15,-1 0-304-15,-1 1-160 0,-2 2 160 0,0 0-160 16,-1 2 0-16,-1 1 0 0,-2-2-128 0,2 1 128 15,-3-1 0-15,3 0 0 0,1-1 0 0,0 1 0 16,1-2 0-16,2 1 0 0,0-1 0 0,1-1 0 16,1-2 128-16,3 1 0 0,5-2-128 0,-9 3 192 0,9-3 64 0,0 0 0 15,-7 2 0-15,7-2 0 0,0 0 80 0,0 0 32 16,0 0 0-16,0 0 0 0,0 0-48 0,0 0 0 16,0 0 0-16,0 0 0 0,0 0-64 0,0 0-32 15,0 0 0-15,0 0 0 0,0 0-32 0,0 0-16 16,-1 10 0-16,1-2 0 0,0-8-16 0,1 10 0 15,0-2 0-15,1 3 0 0,-1-1-160 0,0 1 0 16,-1 0 0-16,0 2 0 0,0 2 176 0,0 1-48 16,0 2-128-16,-2 2 192 0,0 2-32 0,1 2-16 15,0 0 0-15,0 4 0 0,-1 1-144 0,0 3 0 16,0 1 144-16,-1 3-144 0,1 2 0 0,0 0 0 16,-1 1 0-16,0 2 0 0,-1 0 0 0,1 6 0 15,-1-1 0-15,0 0 0 0,0-1 0 0,-1 1 0 16,1-2 0-16,2-1 128 0,-2-1-128 0,1-2 0 0,0-3 0 15,-1 0 0-15,1 0 0 0,1-1 0 0,0-2 0 0,0-1 0 16,-1-3 0-16,2-2 0 0,-1-1 0 0,1-2 0 16,0-1 0-16,-1-2 128 0,-1-2-128 15,2-1 0-15,1 1 0 0,-2-3 128 0,0 0-128 0,1 0 0 16,0 0 0-16,0-2 0 0,0-3 0 16,-1 0 128-16,2 0-128 0,0-1 0 0,0 0 0 0,2-1 128 0,-1 0-128 0,1-1 0 15,0 1 0-15,1-1 0 0,0 0 0 0,0-1 0 16,1 1 0-16,1-1-128 0,-1-2 128 0,2 1 0 15,-6-7 0-15,8 7 0 0,1-1 0 0,0 0 0 16,0-2 0-16,1-1-128 0,1 1 128 0,1-2 0 16,0-2 0-16,1 0 0 0,1-1 0 0,1 0-192 15,-1-1 32-15,2-2 0 16,2 1-352-16,1-1-80 0,-5-1-16 0,3-1 0 16,-1-3-416-1,2-2-64-15,-3-1-32 0,2-3 0 0,0 0-2416 0,2-4-496 0</inkml:trace>
  <inkml:trace contextRef="#ctx0" brushRef="#br0" timeOffset="87782.39">15414 11138 22111 0,'-4'-6'1968'31,"-1"1"-1584"-31,2-1-384 0,3 6 0 0,-3-6 3296 0,3 6 576 0,0 0 112 0,0 0 32 0,0 0-3136 16,0 0-624-16,0 0-128 0,0 0-128 0,0 0 416 0,0 0-16 15,-1 13 0-15,-2 2 0 0,3 1-160 16,0 1-48-16,-1 3 0 0,1 3 0 0,-1 1 16 0,1 2 0 15,-1 0 0-15,0 0 0 0,0 1-208 16,0 1 0-16,-1 1-144 0,1 0 144 0,-1-3 0 0,1-2 0 16,0-2 0-16,1-1 0 15,-1-2 0-15,1-3 0 0,0 0 0 0,0-3 0 0,0-2 144 0,0-2-144 16,0-9 0-16,0 0 144 0,1 10-16 0,-1-10-128 16,0 0 192-16,0 0-64 0,0 0 80 0,0 0 16 0,0 0 0 0,0 0 0 15,0 0 160-15,0 0 48 0,7-8 0 16,-2-1 0-16,1-2-240 0,0-1-64 15,1 0 0-15,0-1 0 0,-1-1 32 0,3 0 0 0,0-1 0 0,1 0 0 16,1 3-160-16,-2 0 0 0,0 1 0 0,4 2 0 16,-4 2 0-16,1 0 0 0,-1 2 0 0,1-1 0 15,0 3 0-15,0 0 0 0,1 0 0 0,0 3 0 16,-1 3 128-16,0-1 0 0,0 1 0 0,-2 1 0 16,0 2-128-16,0 2-176 0,-2 2 48 0,2-2 0 0,-1 3 128 0,-1 1 0 15,-1 2 0-15,-1 1 0 0,-3 0-128 0,-1 1 0 16,-1-1 0-16,-2 2 0 0,-2-4-16 0,0 0 0 15,-3-1 0 1,0-1 0-16,1-1 144 0,-2 1 0 0,0-2 0 16,-1-1 0-16,-2-2 0 0,1 2 0 0,-1-4 0 0,1 1 0 15,0-2 0-15,0-1 0 16,-1-1 0-16,0-1 0 0,0 0-336 0,1-1 16 0,0-1 0 16,0-1 0-1,1-1-464-15,1-1-96 0,1-1-16 0,4 0 0 16,-2-1-1728-16,4-2-368 0,2-3-64 0</inkml:trace>
  <inkml:trace contextRef="#ctx0" brushRef="#br0" timeOffset="88073.25">15857 11211 23039 0,'0'0'2048'0,"0"0"-1648"0,0 0-400 0,0 0 0 0,0 0 2576 0,0 0 432 15,0 0 96-15,0 0 16 0,0 0-2096 0,0 0-400 16,0 0-96-16,0 0-16 0,0 0 352 0,0 0 64 15,0 0 16-15,-2 10 0 0,0 1-496 0,0 2-112 16,-1 2-16-16,0 0 0 0,1 2-112 0,0 0-16 16,0 2-16-16,1 0 0 0,0-1-176 0,-1 2 0 15,2 1 0-15,0 0 0 0,0-1 0 0,2 0 0 16,0-2 128-16,0 1-128 0,0-1 0 0,0-3 192 16,1 3-192-16,-1-4 192 0,0-2-192 0,1 0 0 15,1-1 144-15,-1-1-144 0,0-1 0 0,2-2 0 16,-5-7 0-16,4 8 0 0,-4-8-240 0,7 7-16 0,-2-1 0 0,-5-6 0 31,0 0-432-31,9 0-80 0,-1-2-32 0,-1-1 0 16,2-3-2048-16,-1-2-416 0</inkml:trace>
  <inkml:trace contextRef="#ctx0" brushRef="#br0" timeOffset="88278.3">15850 11414 30863 0,'0'0'1360'0,"0"0"304"0,0 0-1344 0,0 0-320 0,0 0 0 0,0 0 0 16,0 0 0-16,0 0 144 0,1-8-144 0,-1 8 0 0,0 0 624 0,8-8 16 16,-1 3 0-16,2 0 0 0,1 2-176 0,1 1-16 15,0-1-16-15,1 0 0 0,1 1-304 0,2 0-128 16,0 0 0-16,0-1 128 31,1-1-1552-31,0 1-320 0,2-1-64 0,-3-1-11952 0</inkml:trace>
  <inkml:trace contextRef="#ctx0" brushRef="#br0" timeOffset="88782.9">16120 10930 3679 0,'0'0'320'0,"0"0"-320"16,0 0 0-16,3-8 0 0,1 0 6976 0,3 2 1312 16,1-1 272-16,3 2 48 0,0-1-6752 0,0 2-1344 0,-1-1-256 0,1 2-64 15,-1 0 384-15,1 1 64 0,0 0 32 0,-2 1 0 16,1 1-224-16,-10 0-32 0,10 1-16 0,-10-1 0 0,9 5-272 0,-2 0-128 16,-7-5 128-16,7 10-128 15,-3-1-288-15,0 0-144 0,-4-9-16 0,0 11-16 0,0-1 64 0,-2 0 16 16,0 0 0-16,0-1 0 0,0 4 192 0,-1-2 64 15,-1-2 0-15,2 1 0 0,-1-1 128 0,1 0 0 16,-1 0 0-16,1-2 0 0,2-7 0 0,-2 9 0 16,2-9 0-16,0 0 128 0,0 9 0 0,0-9 0 15,1 9 0-15,-1-9 0 0,4 8 16 0,-4-8 16 0,7 7 0 0,0 1 0 16,-7-8 32-16,8 7 0 16,1-2 0-16,-1-1 0 0,0 1 0 0,-2-1 16 15,-6-4 0-15,9 6 0 0,-2-1 0 0,-7-5 0 16,6 8 0-16,-2-1 0 0,-4-7-32 0,0 0-16 0,1 7 0 15,-1 0 0-15,0-7 128 0,-4 8 32 16,4-8 0-16,-5 7 0 0,-3-1 48 0,0-1 16 16,1 0 0-16,-2-1 0 0,-1 0-128 0,0 0-32 15,0-1 0-15,-1 0 0 0,0 1-224 0,0 0 144 0,1 2-144 0,-1-2 128 0,0-1-272 16,0 1-64-16,-1-1-16 0,0 0 0 31,0 0-1216-31,-1 2-240 0,0-2-48 0,-3 0-9872 16,-1 2-1968-16</inkml:trace>
  <inkml:trace contextRef="#ctx0" brushRef="#br0" timeOffset="89226.15">15157 12052 17503 0,'0'0'768'0,"0"0"176"0,0 0-752 0,0 0-192 0,0 0 0 0,0 0 0 0,0 0 3136 0,0 0 576 0,9-6 128 0,0 2 32 0,2 1-2992 0,3 0-608 32,0 1-112-32,5 0-32 0,-2 0 608 0,4 0 112 15,0-2 32-15,2 2 0 0,1 0-16 0,4 0 0 16,3-2 0-16,-1 2 0 0,5 0-288 0,1 1-48 0,0-1-16 0,2-1 0 0,-1 1-144 0,0 0-48 16,0-1 0-16,-3-1 0 0,-1 1 0 0,-2 0-16 15,-2 1 0-15,1-1 0 0,0 0-128 0,-2 1-32 16,-1 1 0-16,-2 0 0 15,-2 0-144-15,-1 0-176 0,-2 1 48 0,-3 0 0 32,-1-2-352-32,-2 1-64 0,-2 0-16 0,-2 1 0 15,-1 0-1360-15,-9 0-256 0,0 0-64 0,0 0-13440 0</inkml:trace>
  <inkml:trace contextRef="#ctx0" brushRef="#br0" timeOffset="89630.99">15808 12140 5519 0,'0'0'240'0,"-7"3"64"0,1-1-304 0,-2 0 0 0,8-2 0 0,-9 4 0 0,-1-1 4880 16,0 0 928-16,2 2 176 0,-3 0 32 16,0 3-3968-16,-4 0-784 0,2-2-176 0,1 4-16 15,-2 1-48-15,1 5 0 0,0 0 0 0,1 2 0 0,0 0-464 16,2 3-112-16,0-1 0 0,3 2-16 0,2 1-240 0,2 0-64 15,1 0 0-15,2-1 0 0,0 0-128 0,2-2 0 16,2-3-160-16,2-1 160 0,-1-2 0 0,3 0 0 16,2-1 0-16,1-1 0 0,2-2 0 0,2-1 0 15,0-3 160-15,0 0-160 0,1-2 0 0,0-1 128 16,0-3-128-16,-2-1 0 0,0 0 320 0,-2-1-32 0,0-2 0 0,-1 0 0 16,-1-1 192-16,-1-1 32 15,-1 0 16-15,-2-2 0 0,-1 0 0 0,-2 0 0 16,-1-2 0-16,-2 0 0 0,-1 0-32 0,-2-1-16 15,-1-1 0-15,-2 1 0 0,-2 0-256 0,1 1-48 0,-2 1-16 16,-1 1 0-16,-1 2-160 0,0 1 0 0,0 1-192 0,-4 2 192 31,0 2-512-31,1-1 0 0,-1 2 16 0,-1 2 0 0,1 0-448 16,2 2-80-16,-4-1-32 0,4 2 0 16,2-1-2128-16,0 0-416 0</inkml:trace>
  <inkml:trace contextRef="#ctx0" brushRef="#br0" timeOffset="90029.33">16800 11359 30399 0,'-3'-7'2704'0,"1"-1"-2160"15,1 1-544-15,-1-1 0 0,2 8 1152 0,-1-9 112 16,1 9 16-16,0 0 16 0,-1-7-336 0,1 7-80 16,0 0-16-16,0 0 0 0,0 0 336 0,0 0 64 15,0 0 16-15,0 0 0 0,0 0-640 0,0 0-128 0,0 0-32 0,2 8 0 16,1 3-288-16,-2 1-48 0,0 1-16 15,-1 2 0-15,0 3-128 0,0 0 128 0,0 2-128 0,0 2 128 16,0 2 0-16,0 0-128 0,0 0 192 0,0-1-64 16,0 0-128-16,1 1 0 0,0 0 0 0,0-1 0 15,0 0 0-15,1-2-176 0,0-2 16 0,0 0 0 32,-1-2-224-32,0 0-32 0,-1-2-16 0,1-2 0 15,-1-1-544-15,0-1-112 0,0-1-32 0,0-1 0 16,0-9-2592-16,0 0-528 0</inkml:trace>
  <inkml:trace contextRef="#ctx0" brushRef="#br0" timeOffset="90265.37">16610 11633 37487 0,'0'0'1664'0,"0"0"336"0,-5-5-1600 0,5 5-400 0,0 0 0 0,0 0 0 0,0 0 0 0,0 0 0 15,6-5 0-15,-6 5 0 0,9-5 448 0,1 2 0 16,0 1 0-16,1 0 0 0,1 1 80 0,2-1 32 15,4 1 0-15,-1 1 0 0,3 0 0 0,2 0 0 16,1 0 0-16,1 0 0 0,2 1-320 0,-1 1-64 0,-1-1-16 0,0 0 0 16,-1-1-160-16,-1 1 0 15,-2-1-160-15,-1 0 160 0,0 0-288 0,-2 0 32 16,0 1 16-16,-3-1 0 16,-1 0-1296-16,-1 0-256 0,-1-1-48 0,-1 1-16 15,-10 0-1392-15,9 0-272 0</inkml:trace>
  <inkml:trace contextRef="#ctx0" brushRef="#br0" timeOffset="91570.58">18711 10292 8287 0,'0'0'736'0,"0"0"-592"0,0 0-144 0,0 0 0 15,0 0 1216-15,0 0 224 0,0 0 32 0,0 0 16 16,0 0-464-16,0 0-80 16,0 0-32-16,0 0 0 0,0 0 64 0,0 0 16 0,0 0 0 0,0 0 0 0,0 0-32 0,0 0-16 31,9 4 0-31,-9-4 0 0,10 5-288 0,-1-2-48 0,-1 0-16 0,1-1 0 15,-9-2 112-15,12 4 32 0,0-2 0 0,1 0 0 0,1 0 0 0,-1-1 0 16,2 0 0-16,1 1 0 0,0-1-208 16,1 1-32-16,0-1-16 0,1 0 0 0,-2 0-96 0,3 0-32 31,0 0 0-31,2 2 0 0,2-2-64 0,1-1-16 16,0 0 0-16,2 1 0 0,2 0-80 0,1 0-32 0,0 0 0 0,3 0 0 0,2 0-160 0,1-1 0 0,0 0 144 15,-1 0-144 1,-2 0 0-16,1 0 0 0,0 0 0 0,1 0 128 0,2-1-128 0,2 0 0 15,2 0 0-15,3 0 128 0,2 0-128 16,0 0 0-16,-1-2 0 0,-2 1 0 16,-4 0 0-16,1 1 0 0,-1-1 0 0,1 1 0 0,1-2 0 0,1 1 0 15,2 1 0-15,2 0 0 0,0-1 0 0,-1 0 128 0,-4-1-128 0,-1 0 0 16,-2 0 0-16,0 1 0 0,2-2 0 0,-1 2 0 16,1 0 0-16,1 1 0 0,4 0 0 0,1 0 128 15,-2 0-128 1,-3 1 0-16,-1-3 0 0,-1 2 0 0,1-1 0 0,0 1 0 0,2 1 0 0,2 0 0 15,1 0 0-15,0 0 0 0,3 0 0 0,-2 0 0 16,-2 0 0-16,0-1 0 0,-1 0 0 0,0 1 0 16,-2 0 0-16,2 1 0 0,1 1 0 0,3-1 0 15,5-1 0-15,-2 0 0 0,-1 0 0 0,-2-1 0 16,-1 0 0 0,0 0 0-16,0 1 0 0,3 0 0 15,1 1 0-15,4-1 0 0,1 0 0 0,-3-1 128 0,-2 0-128 16,-2 0 0-16,0 1 0 0,1 0 0 0,-2 0 0 15,3 0 0-15,2 0 0 0,0 0 0 0,-1-1 128 0,-2-1-128 16,-6 0 160-16,0 1-160 0,-1-1 288 0,-1 1-32 16,-2 0-16-16,1 0 0 0,-1 1-16 0,-1-1 0 15,0-1 0-15,-1 0 0 0,-4 0-16 0,-2 0 0 16,-4-1 0-16,-2-1 0 0,-3 1-32 0,-2 0-16 16,-3 0 0-16,0 1 0 0,-3 1-160 0,-2 0 128 0,-1 0-128 0,-2 0 128 15,-2-1-128-15,-6 2-144 16,0 0 144-16,0 0-208 15,0 0-304-15,0 0-48 0,0 0-16 0,0 0 0 16,0 0-352-16,-12 7-80 0,-3 1-16 0,-5 0 0 16,-3-1-1728-16,-6 1-336 0</inkml:trace>
  <inkml:trace contextRef="#ctx0" brushRef="#br0" timeOffset="92630.18">18230 11417 22111 0,'0'0'1968'0,"-5"-8"-1584"0,-2 1-384 0,3-1 0 16,0 0 1968-16,2 1 304 15,2 7 64-15,-3-8 16 0,1-1-1648 0,1 1-336 16,-1 1-64-16,4-1-16 0,-1 0 688 0,2-1 144 15,1 1 32-15,2-1 0 0,0 2-384 0,2-2-80 0,2 1-16 0,0-2 0 0,1-1-144 0,3 1-16 16,1 1-16-16,1 1 0 0,-1 1-304 16,2 0-48-16,-1 2-16 15,0 0 0-15,-2 1 208 0,-1 2 48 0,1 0 0 0,-2 2 0 16,-1 0-64-16,-1 3-16 0,-2 0 0 0,0 2 0 16,-2 3-304-16,-2 2 0 0,0 0 0 0,0 2 0 0,-1 0 0 0,-1 4 0 15,-2 0 0-15,-1 2-144 16,-2 0 0-16,-2 3 0 0,0 1 0 0,-3 1 0 0,-3 0-160 0,-1 5-16 0,-1 3-16 0,-3-4 0 15,-2-4 0 1,0-1 0-16,-1-1 0 0,2-3 0 0,-1-3 336 0,3 0 0 16,1-4 0-16,0-2 0 0,2 0 0 0,2-2 0 15,0-2 160-15,3 1-160 0,-1-3 192 0,8-3-192 0,-7 3 192 16,7-3-192-16,0 0 416 0,0 0-32 0,0 0 0 0,0 0 0 16,0 0 0-16,0 0 0 0,0 0 0 0,0 0 0 15,0 0-176-15,9 0-32 16,0-1-16-16,1 0 0 0,1 0-160 0,0 1 192 0,3-1-192 0,2 1 192 0,-1 0-192 15,2 0 128-15,1 0-128 0,1 0 128 0,1 1-128 16,-2 1 0-16,1-1 0 0,-1 1 0 0,0-2-144 0,0 0-16 16,-3 0 0-16,2 0 0 15,-1 0-432-15,2 0-96 0,0 0-16 0,-2-3 0 16,1 0-1536-16,-1-1-304 0,1-1-64 0,-1 0-8016 16,0-3-1600-16</inkml:trace>
  <inkml:trace contextRef="#ctx0" brushRef="#br0" timeOffset="93166.85">18868 11294 19343 0,'0'0'1728'0,"-1"-10"-1392"0,0-2-336 0,1-1 0 0,0-2 2880 0,1 1 512 31,1 0 112-31,-1 1 16 0,0 2-2416 0,-1 1-464 16,0 0-112-16,0 2-16 0,0 8 448 0,3-9 64 0,-6 2 32 0,3 7 0 0,0 0-64 0,0 0-16 31,0 0 0-31,0 0 0 0,0 0-384 0,0 0-80 0,0 0 0 0,-2 8-16 15,0 1-496-15,0 2 0 0,-1 2 0 0,-1 4 0 16,1 2 0-16,0 1 0 0,-2 2-128 0,1 4 128 16,-2 1 0-16,2 3-128 0,0 1 128 0,-1 1 0 15,0-2 0-15,2 0-128 0,2-1 128 0,0-3 0 16,-1-2 0-16,1-2 0 0,0-3 0 0,0-1 0 16,-1-5 0-16,2-1 0 0,-3-2 0 0,2-2 144 15,1-8-144-15,0 0 128 0,0 0-128 0,0 0 128 16,-1 7-128-16,1-7 160 0,0 0-160 0,0 0 160 0,0 0 16 0,0 0 0 15,0 0 0-15,0 0 0 0,5-9 16 0,-2 1 16 16,2-2 0-16,3-1 0 0,-1-1 16 0,1-2 0 16,2 0 0-16,1 0 0 0,1 0-224 0,1 0 0 15,0 0 128-15,-1 2-128 0,-2 2 0 0,1 1 0 16,0 0 0-16,0 3 0 0,-1 0 0 0,0 2 0 16,-1 1 0-16,0 0 0 0,0 2 0 0,0 1 128 15,0 3-128-15,-9-3 0 0,10 3 0 0,-2 2 0 16,0 1 0-16,-8-6 0 0,7 9 0 0,-2-1 0 15,0 1-128-15,-3 0 128 0,0 1-272 0,-2 0 48 16,-1 0 16-16,-1 2 0 0,-2-1-32 0,1 0 0 0,-2 0 0 0,-3-1 0 16,0 0 80-16,-1-2 16 0,-2 1 0 0,1-1 0 15,1-3 144-15,-2 2-160 0,0-1 160 16,0-2-160-16,0-1-16 0,0 1 0 0,1-2 0 0,-1 0 0 31,1-2-336-31,-1-1-80 0,1-1-16 0,1-1 0 0,1-1-1248 0,2-1-240 0,-1-3-48 0,3 0-8432 16,3-1-1696-16</inkml:trace>
  <inkml:trace contextRef="#ctx0" brushRef="#br0" timeOffset="93466.03">19287 11135 22111 0,'0'0'1968'0,"0"0"-1584"16,0 0-384-16,0 0 0 0,0 0 3008 0,0 0 512 15,0 0 96-15,0 0 32 0,0 0-2496 0,0 0-512 16,0 0-80-16,0 0-32 0,2 11 240 0,-3-1 64 15,-1 1 0-15,-1 1 0 0,-2 2-368 0,2 1-64 16,0 2-16-16,0 1 0 16,-1 1-112-16,0 3-16 0,1 1-16 0,0 0 0 0,1-1-240 0,0 2 0 15,0 1 128-15,1-1-128 0,0-1 0 0,-1 1 0 16,1 0 0-16,1-2 0 0,3-2 0 0,-1 0 0 16,-1-1 0-16,1-2 0 0,2-3 128 0,1 0-128 15,-1-2 0-15,2-2 0 0,0-3 0 0,1 1 128 0,-2-2-128 0,2-1 0 16,0-1 0-16,0-1 0 15,-7-3-144-15,12 1 144 16,1-2-448-16,-1-2 0 0,-1 1 0 0,2-3 0 0,-1-3-704 0,0-2-128 0,0-3-16 0,0-2-10016 31,0-4-2000-31</inkml:trace>
  <inkml:trace contextRef="#ctx0" brushRef="#br0" timeOffset="93657.91">19313 11383 21183 0,'-10'-2'1888'0,"3"0"-1504"16,-1-1-384-16,2 0 0 0,0 0 2848 0,6 3 496 15,0 0 112-15,0 0 0 0,0 0-2576 0,0 0-528 16,0 0-96-16,0 0-32 0,0 0 672 0,0 0 144 16,0 0 32-16,0 0 0 0,9 1-400 0,1-1-80 15,0 0-16-15,3-1 0 0,2 2-368 0,2-1-80 0,-1-1 0 0,2 0-128 16,-1 0-192-16,-1-1-160 16,-1 0-32-16,1 1 0 15,0 0-1472-15,1-1-288 0,-1-1-64 0,2-2-13104 0</inkml:trace>
  <inkml:trace contextRef="#ctx0" brushRef="#br0" timeOffset="94192.85">20308 10991 23951 0,'0'0'1056'16,"0"0"224"-16,1-8-1024 0,0-1-256 0,0 1 0 0,-1 8 0 15,4-8 2752-15,-4 8 480 0,0 0 96 0,0 0 32 0,0 0-2176 0,0 0-432 16,0 0-96-16,0 0-16 16,0 0-112-16,0 0-16 0,1 10-16 0,-1 1 0 0,0 1-320 0,-1 3-176 15,0 2 192-15,-2 2-192 0,1 2 192 0,0 1-192 16,0 2 192-16,0-1-192 0,-2-1 0 0,1 1 0 31,0 0 0-31,-1 2 0 0,0-2 0 0,1-1 0 0,-1 0 0 0,1-1 0 0,0-3 128 0,1-1-128 0,0-2 0 0,1-2 0 16,-1 1 0-16,1-3 128 15,0-3-128-15,1-8 0 0,0 0 128 0,0 0-128 16,0 0 0-16,0 0 0 0,0 0 192 0,0 0-64 0,0 0 0 0,0 0-128 16,0 0 256-16,0 0-48 15,7-4-16-15,-1-3 0 0,1 0 0 0,2-2 0 0,-3-1 0 16,3 0 0-1,1-2 32-15,1 0 0 0,-2-1 0 0,2 2 0 0,0 1-224 0,0 1 144 0,-1-1-144 0,1 1 128 16,0 2-128-16,0 0 0 0,-1 1-160 0,-2 3 160 16,1 0 0-16,0 2 0 0,0 1 0 0,-9 0 0 15,10 2 128-15,-2 1-128 16,-8-3 0-16,9 8 0 0,-1 1 0 0,-4 0-144 0,1-1-16 0,-2 2 0 16,-1 1-96-16,0 2 0 15,-2 0-16-15,0 0 0 0,0 0-32 0,0 2 0 0,-1 1 0 0,-1-1 0 31,0-1-512-31,-1 2-96 0,-1-1-32 0,2-2 0 0,0-2-1408 16,-2 0-272-16,-1-1-64 0</inkml:trace>
  <inkml:trace contextRef="#ctx0" brushRef="#br0" timeOffset="94492.01">20142 11615 12895 0,'0'0'1152'0,"0"0"-928"0,-8-2-224 0,8 2 0 0,0 0 4288 0,0 0 800 0,0 0 160 0,0 0 48 15,0 0-3984-15,0 0-800 0,0 0-144 0,0 0-48 16,0 0 640-16,12 1 128 0,2 1 32 0,1 0 0 31,1 1-368-31,3-2-80 0,1 0-16 0,1 0 0 16,0 0-112-16,0-1-32 0,1 0 0 0,0 1 0 15,0-1-272-15,0 1-64 0,1 0-16 0,0 0 0 16,0-1 16-16,0 1 0 0,0 1 0 0,-2 0 0 0,-1-1-176 0,-1 0 0 16,-2 1 0-16,1-1 0 15,-4-1-352-15,-1 1-96 0,-2 2-32 0,-1-2 0 16,-1-1-1328-16,-9 0-272 0,0 0-48 0,0 0-8688 16,0 0-1728-16</inkml:trace>
  <inkml:trace contextRef="#ctx0" brushRef="#br0" timeOffset="94901.82">20278 11874 2751 0,'0'0'128'0,"0"0"16"0,-6 0-144 0,6 0 0 0,0 0 0 0,0 0 0 16,0 0 6624-16,0 0 1296 16,0 0 256-16,6-6 48 0,1 2-6256 0,1 0-1264 0,-8 4-240 0,11-2-48 15,1-1 384-15,0 3 80 16,0 0 16-16,0 2 0 0,0 0-240 0,1 2-32 0,1-1-16 0,-1 0 0 15,-1 2-352-15,-1 0-64 0,-1 1 0 0,-1 0-16 16,-3 4-176-16,0 0 0 0,-6-10 0 0,4 12 0 16,-4 1-432-16,0-1 48 0,-4 0 0 0,-1 2 0 15,-1-1-128-15,-3 1 0 0,-1 0-16 0,0 0 0 0,-2-2 128 0,1-1 16 16,-1-1 16-16,1-2 0 0,0 0 544 0,1-1 96 16,2 0 32-16,1-1 0 0,0-2 256 0,7-4 48 15,0 0 16-15,-5 5 0 0,5-5-128 0,0 0-32 16,0 0 0-16,0 0 0 0,0 0 80 0,0 0 16 15,0 0 0-15,0 0 0 0,0 0-160 0,7 6-16 16,1 0-16-16,1-3 0 0,-1-1-368 0,4-1 144 16,0-1-144-16,1 0 0 0,2-1 0 0,3 1 0 15,-2-2 0-15,4 0 0 0,-2 0-160 0,2 0-32 16,-1-2-16-16,2 1 0 16,1 0-432-16,0-1-64 0,0 0-32 0,0 0 0 15,1-2-1904-15,0 1-384 0,1-3-80 0</inkml:trace>
  <inkml:trace contextRef="#ctx0" brushRef="#br0" timeOffset="95218.28">21156 11172 19343 0,'0'0'1728'0,"0"0"-1392"0,0 0-336 0,-3-8 0 0,0 0 4768 0,3 8 880 16,0 0 176-16,0 0 48 0,0 0-4464 0,0 0-880 16,0 0-176-16,0 0-32 15,0 0 80-15,0 0 32 0,5 7 0 0,0 2 0 0,-3 1-224 0,0 2-32 16,0 1-16-16,-2 3 0 0,-2 3-160 0,1 2 128 16,1 0-128-16,0 1 128 0,0 0-128 0,-1 1 0 15,0-1 0-15,-2 0 128 0,1 0-128 0,0 1-224 16,1 1 48-16,-1-1 16 15,1-2-304-15,0-2-64 0,-2-1-16 0,2-2 0 16,-1-2-512-16,0 0-96 0,-1-4-32 0,-1-4 0 16,0-1-2368-16,4-5-480 0</inkml:trace>
  <inkml:trace contextRef="#ctx0" brushRef="#br0" timeOffset="95406.76">20922 11417 34607 0,'0'0'1536'0,"0"0"320"15,-3-8-1488-15,3 8-368 0,0 0 0 16,0 0 0-16,0 0 288 0,2-6-16 0,-2 6 0 0,0 0 0 0,6-6 512 16,1 3 112-16,-7 3 0 0,12-2 16 15,0 1-240-15,0 1-48 0,0 0-16 0,4 1 0 16,0 0-160-16,3 1-16 16,0 0-16-16,2-1 0 0,2 0-416 0,-1 1 0 15,-2-2 0-15,-2 1 0 0,1-1-336 0,-1 0-112 0,-2 0 0 0,1 0-16 16,-2 0-1936-16,0-1-384 0,2-3-80 0</inkml:trace>
  <inkml:trace contextRef="#ctx0" brushRef="#br0" timeOffset="95785.69">21659 11078 32943 0,'0'0'1456'0,"0"0"304"0,1-10-1408 0,1 3-352 0,-2 7 0 0,2-8 0 0,-2 8 768 0,0 0 64 0,0 0 32 0,0 0 0 15,3-6 288-15,-3 6 64 0,0 0 16 0,0 0 0 16,0 0-448-16,0 0-80 0,0 0-32 0,0 0 0 16,0 10-272-16,0 0-48 0,0 1-16 0,0 1 0 15,-1 2-336-15,-2 1 144 0,0 3-144 16,-1-2 0-16,-1 2 160 0,2 0-160 0,-1 2 128 0,-1 1-128 16,-1-1 144-16,0 3-144 0,1 0 160 0,0-2-160 15,2 0 0-15,1 1 128 0,-2 0-128 16,2 0 0-16,1-2 0 0,1-2 0 0,0 1 0 0,1-1 0 15,0-1 0-15,1 0 0 0,2-2 128 0,0-3-128 0,-2-1 0 0,2 0 128 16,0-1-128-16,2 0 0 0,-1-2 128 0,2-2-128 16,-7-6 0-16,8 7 0 0,0-3 0 0,1 0 0 15,0-2 0-15,1 0 0 0,0-1-384 0,-1-1 0 16,2 0-16-16,2-2 0 16,1-2-384-16,-1-3-80 0,2-2-16 0,1-1 0 15,-2-1-1616 1,0-2-336-16,0-1-64 0</inkml:trace>
  <inkml:trace contextRef="#ctx0" brushRef="#br0" timeOffset="96020.85">21591 11324 23951 0,'0'0'2128'0,"0"0"-1696"0,0 0-432 0,0 0 0 0,0 0 2112 0,0 0 320 15,0 0 80-15,0 0 16 0,0 0-1648 0,0 0-336 16,10-6-64-16,2 2-16 0,1-1 288 0,1 3 48 15,2 1 16-15,0 0 0 0,1 0-368 0,0 1-80 0,1 0-16 0,1 0 0 16,0 0-352-16,1 1 0 0,-4-1 0 0,0 0 0 16,-1 0-400-16,1 0-160 0,-3 0-16 0,-2 0-16 31,-2 1-1184-31,-9-1-224 0,10 1-48 0,-10-1-12256 0</inkml:trace>
  <inkml:trace contextRef="#ctx0" brushRef="#br0" timeOffset="96259.14">21385 11740 32079 0,'0'0'1408'0,"0"0"320"0,0 0-1392 0,0 0-336 16,0 0 0-16,12 2 0 0,0-1 368 0,0 0 0 0,0 0 0 0,2 0 0 15,1 0 560-15,2 0 112 16,0-1 32-16,4 0 0 0,1 1-448 0,1 0-96 16,1 0-16-16,-1-1 0 0,-2 0-256 0,0 0-64 0,0 0-16 0,-1-1 0 15,-4 0-448-15,1 0-96 0,-2 0-16 0,-1 0 0 16,-2 1-512-16,-1 0-128 0,-11 0 0 16,11 0-16-1,-11 0-1984-15,10-1-400 0</inkml:trace>
  <inkml:trace contextRef="#ctx0" brushRef="#br0" timeOffset="96683.02">21521 12012 31903 0,'0'0'1408'0,"0"0"304"0,0 0-1376 0,10-3-336 16,1 0 0-16,0-1 0 0,0 1 528 0,1 0 48 15,1 0 0-15,0 1 0 0,0-1 384 0,0 0 96 16,0 0 16-16,1 1 0 0,-1 0-272 0,-1 1-48 16,0 0-16-16,-1 1 0 0,1 0-352 0,-3 2-80 15,0 0-16-15,-9-2 0 0,10 4-288 0,-2 0 128 16,-8-4-128-16,0 0 0 0,6 8 0 0,-6-8 0 0,3 11-240 0,-3 0 80 16,-1 0-112-16,-1 0-32 0,-3 0 0 0,0 0 0 15,-3 0-16-15,1 2 0 0,-1 0 0 0,0 0 0 16,-2-1 128-16,0 0 32 0,2-1 0 15,-1-1 0-15,0 0 160 0,1-3 0 0,2-3 128 0,6-4-128 16,-8 5 304-16,8-5-16 0,-6 5 0 0,6-5 0 16,0 0 96-16,0 0 0 0,0 0 16 0,0 0 0 15,4 8 112-15,-4-8 0 0,6 5 16 16,2 1 0-16,0-2-224 0,1 0-48 0,0-2-16 0,2 0 0 16,0-1-240-16,2 0 144 0,0-1-144 0,2-1 128 0,2 0-128 0,-1 0 0 15,3-2-192-15,0-1 192 16,-1 0-800-16,2-1-32 0,0 1-16 0,1-1 0 15,1-4-2576-15,1-2-512 0</inkml:trace>
  <inkml:trace contextRef="#ctx0" brushRef="#br0" timeOffset="97076.91">22239 11122 36735 0,'0'0'1632'0,"0"0"336"0,1-7-1584 0,-1 7-384 0,3-7 0 0,-3 7 0 16,0 0 0-16,0 0 0 0,0 0 0 0,9-2 0 15,-9 2 496-15,11 1 112 0,-11-1 32 0,11 4 0 16,-1 0 112-16,0 0 16 15,-2 3 16-15,3 1 0 0,-2 2-80 0,0 1 0 0,0 0-16 0,1 2 0 0,0 1-352 16,0 1-64-16,-3 0-16 0,2 3 0 0,1 1 32 0,0 2 0 16,0 2 0-16,0 2 0 0,0 1 32 0,-1 3 0 15,0 1 0-15,-1 4 0 0,0 3-192 0,-2 2-128 16,0-2 144-16,-3 3-144 0,-1 2 0 0,-1 2 128 16,-1 0-128-16,-3 2 0 0,-4 2 0 0,-1 3 0 15,-4 2-192-15,-4-4 192 0,-4-2-400 0,1 0 16 16,-2-6 16-16,-1-1 0 15,-3-2-256-15,0-1-48 0,-2-3-16 0,-2-3 0 16,-1-3-256-16,-3 0-48 0,-1-2-16 0,-6-2 0 16,-9-3-1552-16,-1-2-320 0,-3-3-64 0</inkml:trace>
  <inkml:trace contextRef="#ctx0" brushRef="#br0" timeOffset="97571.48">20202 10975 28559 0,'0'0'2544'15,"0"0"-2032"1,-7-3-512-16,7 3 0 0,0 0 1136 0,0 0 128 0,-9 4 16 0,1 0 16 0,2 2-1296 16,-1 0-144-16,-2 1-96 0,2 3-16 0,0 2 688 0,0 2 128 15,-1 2 16-15,-1 0 16 0,1 1 112 0,-2 4 32 0,0 0 0 16,0 3 0-16,-2 2-272 0,0 5-48 15,0 1-16-15,-1 3 0 0,-1 2-400 0,-2 4 0 16,1 3 128-16,-1 5-128 0,2 2 224 0,1 0 16 16,2-1 0-16,1 3 0 0,1 0 32 0,4 1 16 0,1-2 0 0,3-1 0 15,2 0-32-15,3-3 0 0,1-1 0 0,3-2 0 16,0-4-16-16,3-1-16 0,2-3 0 0,3 0 0 16,2-2 32-16,2-2 16 0,2-2 0 0,3-4 0 15,5 0-272-15,2-4 0 0,3-2 0 0,3-5 0 16,4-3-176-16,0-4-144 0,1-2-16 15,4-6-16 1,5-4-1584-16,6-5-320 0,7-6-64 0</inkml:trace>
  <inkml:trace contextRef="#ctx0" brushRef="#br0" timeOffset="98190.92">22621 10868 26719 0,'0'0'2368'0,"0"0"-1888"0,-1-6-480 0,1 6 0 16,0 0 1968-16,0 0 288 0,0 0 64 0,0 0 16 0,3-9-1504 0,-3 9-320 16,5-7-48-16,-5 7-16 0,0 0 352 0,9-4 64 15,-1 0 16-15,0 2 0 0,1 1-256 0,0 2-48 16,0 1-16-16,1 1 0 15,0-1-272-15,1 0-48 16,-2 1-16-16,1 2 0 0,1-1-224 0,-3 2 0 0,1-1 0 0,-3 2 0 0,-6-7 128 0,8 9-128 31,-2-1 0-31,-2 1 0 0,-2 0 0 0,-2 1 0 0,0-10 0 0,-3 13 0 16,-1 1-144-16,-3 1-32 16,-2 0 0-16,-1-1 0 0,0 1 48 0,-2-1 0 0,2-2 0 0,2 0 0 0,-3-1 128 0,2-1 0 15,0-1 0-15,1-1 0 0,-2-2 0 0,3 1 0 16,0-1 0-16,2-1 0 0,-1-2 160 0,6-3-32 15,0 0-128-15,0 0 192 0,0 0 64 16,0 0 0 0,0 0 0-16,0 0 0 0,0 0-80 0,0 0-16 15,0 0 0-15,0 0 0 0,0 0 80 0,0 0 16 16,8 7 0-16,2-3 0 0,1-2-64 0,2 0 0 0,0 1 0 0,4-1 0 16,0-1-192-16,2 0 0 15,0 0 0-15,-1-1 0 0,1-1-432 0,2 2-16 16,1-1-16-16,0 0 0 0,0-1-1392 0,0 0-288 0,-1-1-48 15,-1 0-9392-15,-2-2-1856 0</inkml:trace>
  <inkml:trace contextRef="#ctx0" brushRef="#br0" timeOffset="98863.01">22994 10723 9215 0,'0'0'816'0,"0"0"-656"15,0 0-160-15,3-7 0 0,-1-1 3712 0,-2 8 704 0,0 0 128 0,5-6 48 16,-5 6-3376-16,7-5-656 0,-2 0-144 0,-5 5-32 15,8-5 816-15,-1 1 144 0,-7 4 48 0,10-3 0 16,-2 0-320-16,1 1-64 0,-1 0-16 0,1 1 0 16,1 0-96-16,1 0 0 0,1 1-16 0,-2 0 0 0,2 1-352 0,-1 0-64 15,0 0-16-15,0 2 0 0,0 0 64 0,0 0 16 16,1 1 0-16,-1 1 0 0,0 1-160 0,0-1-48 16,-1 1 0-16,0 0 0 0,-1 1-80 0,0 0-32 15,-1 2 0-15,1 0 0 16,0 0-32-16,-2 2-16 0,-1 0 0 0,-1 1 0 15,2 1 16-15,-1 1 0 0,0 1 0 0,-1 0 0 0,1 3-48 0,-2 0 0 16,0 0 0-16,-1 3 0 0,-1 1 0 0,0 1 0 0,-1 1 0 16,-1 3 0-16,-1 2 0 0,0 2-128 15,0 1 192-15,0 1-64 0,-1 0-128 0,-1 1 192 16,-1 2-192-16,0 3 192 0,-2 1-192 0,0 2 0 0,-1 1 0 0,1 2 0 16,-2 2 0-16,1-2 0 0,2-2 0 0,-1 0 0 15,1 1 0-15,1-2 0 16,1 1 0-16,1-1 0 0,1-1 0 0,0 0 0 15,0-2 0-15,1-1 0 0,0-3 0 0,0-2 0 16,0-1 128-16,1-3-128 0,1 0 0 0,-1-2 0 0,-1-5 0 16,0-1 128-16,1-1-128 0,0-1 0 0,-2-4 144 0,1 0-144 15,-1-2 128-15,0 0-128 0,-1-2 128 0,1-1-128 16,-2 0 128-16,3-10-128 0,-2 9 128 0,-1-3-128 16,3-6 128-16,-6 7-128 0,6-7 160 0,-7 5-160 15,-1-1 128-15,0-2-128 0,-2-1 0 0,1 0 0 16,-2 0 0-16,0-1 0 0,0-1 0 15,-2 0 0-15,0-1 0 0,0 1 0 0,-1-1 0 0,-1 0-160 16,1-1-160-16,-1-1-16 0,-1-1-16 16,1 0 0-16,0-2-272 0,-4-1-48 0,1 1-16 0,-2-1 0 15,3-2-1616-15,-1-2-336 0,2-2-64 0,1-3-14320 16</inkml:trace>
  <inkml:trace contextRef="#ctx0" brushRef="#br0" timeOffset="99949.86">23575 10617 29599 0,'0'0'640'0,"0"0"144"0,0 0 32 0,2-7 16 0,1-1-656 0,-3 8-176 0,5-6 0 0,-5 6 0 16,7-6 480-16,0 1 64 0,1 3 16 0,0 0 0 15,-1 0 512-15,4 1 96 16,-1 1 32-16,2 1 0 0,3 1-304 0,-1 0-64 16,3 0-16-16,-3 2 0 0,0-1-224 0,2 1-32 0,0 3-16 0,1 0 0 15,-2-1-304-15,-1 2-64 0,-1-1-16 0,2 1 0 16,-4 1 80-16,0 1 16 0,-2 0 0 0,-2 1 0 15,-1 1-256-15,-1 0 128 0,0 0-128 0,-2 3 0 16,-3-1 0-16,0 1 0 0,-2 2 0 0,-2 0 0 16,0 1 0-16,0 1 0 0,-3 2 0 0,2-1 0 15,-3 0 0-15,0 1 0 0,-1 0 0 0,3-1 0 16,-3 2 0-16,2 0 0 0,1 1 0 0,1-2 0 16,2-1 0-16,1-2 144 0,0 1-16 0,-1-1 0 15,1-1-128-15,1 0 0 0,0-2 0 0,1-1 0 0,1 0 0 16,2 0 0-16,-1-1 0 0,2-1 128 0,1 0-128 0,1 0 0 15,1 2 0-15,0-4 128 0,2-3 0 0,1 1-128 16,0 0 192-16,1-1-64 0,-1 0 48 0,0-2 0 16,0 1 0-16,-1-1 0 0,1 0 32 0,0-2 16 15,-10-3 0-15,10 2 0 0,-10-2-96 0,9 0 0 16,-9 0-128-16,0 0 192 0,9-2-32 0,-9 2-16 16,7-3 0-16,-7 3 0 0,0 0-144 0,0 0 128 15,0 0-128-15,0 0 128 0,0 0 0 0,0 0 0 16,-2-8 0-16,2 8 0 0,-5-5-128 0,5 5 0 15,-8-4 0-15,0 3 0 0,1 1 0 0,-3 2-144 0,0 1 144 0,0 0 0 16,-1 1-144-16,0 2 144 0,-1 0 0 0,0 1-144 16,0 0 144-16,0 1 0 0,-1 2 0 0,1 1 0 15,-1 1 0-15,1 2 0 0,1-1 0 0,1 1 0 16,-1 2 0-16,1 0-128 0,0 2 128 16,2-1-128-16,-1 1 128 0,1 1 0 0,0 1-144 0,3 1 144 15,0-1 0-15,2 1 0 0,0 0 0 0,2 0 0 16,0 1 0-16,1 0 0 0,0 1 0 0,1-1 0 15,1 1 0-15,0 1 0 0,0 3 0 0,2 0 0 0,-1 1 0 0,1 2 0 16,1 1 144-16,0 1-144 0,1-1 0 0,-1 2 128 16,1-1-128-16,0 0 0 0,-1 0 0 15,0 0 0-15,1-1 0 0,-1 1 0 16,0 0 0-16,0-1 0 0,1-1 0 0,-2-1 0 0,-1 1 0 0,2 1 144 16,-1-4-144-16,-2 0 0 0,-2-2 160 0,0 0-160 15,1 0 128-15,-1-1-128 0,-1-2 0 0,-1 1 0 16,-2-1 0-16,0 0 0 0,1-1 0 0,0 0 0 15,-2 2 0-15,1-3 128 0,1-4-128 0,-1 0 0 16,-1-2 0-16,1-1 128 0,0-2-128 0,1 1 0 16,-3-2 0-16,1-2 128 0,5-8-128 0,-7 7 192 15,0 0-192-15,0-1 192 0,-1-3-192 0,1-1 192 0,-2 0-192 0,0-1 192 16,-2-3-64-16,0 1-128 0,0-1 192 0,-1 0-64 16,-2-4-128-16,-2 1 0 0,1 0 0 0,1 0 0 15,-1-4-208-15,1 0 16 0,-1 3 16 0,0-2 0 16,1-1-144-16,0 1-48 0,0 0 0 0,0-1 0 31,1-1-272-31,0 1-64 0,1-1-16 0,0-1 0 16,1-2-2112-16,1-4-432 0</inkml:trace>
  <inkml:trace contextRef="#ctx0" brushRef="#br0" timeOffset="100837.02">23087 10306 2751 0,'0'0'256'0,"0"0"-256"16,0 0 0-16,0 0 0 0,0 0 2096 0,0 0 368 0,0 0 80 0,0 0 16 15,0 0-1072-15,0 0-208 0,0 0-32 16,3-7-16-16,-3 7-208 0,0 0-32 16,0 0-16-16,7-5 0 0,-7 5-240 0,7-4-48 0,0-1-16 15,1 2 0-15,-1-2 144 0,2 2 16 0,1 0 16 16,1 1 0-16,2-1-80 0,2 1 0 0,2 0-16 0,2 0 0 15,2 0-112-15,2 1-32 16,4 1 0-16,2 0 0 0,2 0-16 0,2 0 0 16,1-2 0-16,0 1 0 0,-2 0-16 0,0 0-16 15,0 0 0-15,1 0 0 0,0 1-48 0,0 1-16 16,-1 0 0-16,-1 0 0 0,0 0-80 0,-1 2-16 16,0-1 0-16,-2 0 0 0,-2-1-256 0,-3-1-144 15,-4 0 160-15,-2 0-160 0,-4-1 128 0,-2 1-128 16,-1 0 0-16,-10 0 144 0,0 0-144 0,9 0-272 0,-9 0 64 0,0 0 16 15,0 0-304 1,0 0-48-16,0 0-16 0,0 0 0 16,0 0-1488-16,0 0-288 0,0 0-64 0,-10 4-10928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2T03:44:21.454"/>
    </inkml:context>
    <inkml:brush xml:id="br0">
      <inkml:brushProperty name="width" value="0.05292" units="cm"/>
      <inkml:brushProperty name="height" value="0.05292" units="cm"/>
      <inkml:brushProperty name="color" value="#FF0000"/>
    </inkml:brush>
  </inkml:definitions>
  <inkml:trace contextRef="#ctx0" brushRef="#br0">3593 14079 6095 0,'0'0'256'0,"0"0"80"0,0 0-336 0,0 0 0 0,0 0 0 0,0 0 0 0,0 0 352 0,0 0 0 0,0 0 0 0,0 0 0 16,0 0-224-16,0 0-128 0,0 0 160 0,0 0-160 15,0 0 0-15,0 0 0 16,0 0 0-16,0 0-160 0,0 0 160 0,0 0-192 16,0 0 192-16,0 0-192 0,0 0 192 0,0 0 0 0,0 0 128 0,0 0-128 15,0 0 352-15,0 0 0 0,0 0 0 0,0 0 0 16,0 0 32-16,0 0 16 0,0 0 0 15,0 0 0-15,0 0-144 0,5-8-48 0,-5 8 0 0,0 0 0 0,0 0-208 0,0 0 144 16,0 0-144 0,5-6 128-16,-5 6-128 0,0 0 0 15,0 0 0-15,6-7 0 0,-6 7 0 0,0 0 0 0,0 0 0 16,0 0 0-16,6-6 0 0,-6 6 0 16,0 0 0-16,0 0 0 0,0 0 256 0,0 0 32 0,0 0 0 0,0 0 0 0,0 0 112 0,6-7 32 15,-6 7 0 1,0 0 0-16,0 0-16 0,0 0 0 0,0 0 0 15,0 0 0-15,0 0 64 0,0 0 16 0,0 0 0 0,4-9 0 0,-4 9 0 0,0 0 0 16,0 0 0-16,0 0 0 16,0 0-32-16,0 0 0 0,5-10 0 0,-5 10 0 0,0 0 176 0,0 0 16 0,0 0 16 0,0 0 0 31,2-11 176-31,-2 11 48 0,0 0 0 0,0 0 0 16,0 0-64-16,0 0 0 0,0 0 0 0,0-11 0 15,0 11-160-15,0 0-32 0,0 0-16 0,-1-11 0 16,1 11-112-16,0 0-32 0,0 0 0 0,0 0 0 15,0 0-144-15,0 0-16 0,-2-10-16 0,2 10 0 16,0 0-80-16,0 0-16 0,0 0 0 0,0 0 0 16,0 0-32-16,0 0-16 0,0 0 0 0,0 0 0 15,-1-10-160-15,1 10 0 0,0 0 0 0,0 0 128 16,0 0-128-16,0 0 192 0,0 0-192 0,0 0 192 0,0 0-192 0,0 0 160 16,0 0-160-16,-6 8 160 15,2-1-160-15,0 2 0 0,1 3 0 0,1 1 0 0,1 3 0 0,-1 3 0 16,-1 2 0-16,1 0 0 0,1 1 0 0,0 0 0 15,1 1 0-15,0-1 0 0,0-1 0 0,1 1 0 16,0-1 0-16,1 0 0 0,-1 0 192 0,3-2 0 16,-2-1 0-16,0 0 0 0,0-1-32 0,1-1 0 15,-1-2 0-15,0-1 0 0,-1-1-16 0,1 1 0 0,-1-2 0 16,0 0 0-16,1-1-16 0,-1 0 0 0,-1-1 0 16,1-1 0-16,-1-1-128 0,1 1 0 0,-1-8 0 0,0 10 0 15,0-10 0-15,0 8 128 0,0-8-128 0,0 6 0 16,0-6 0-16,0 0 0 0,0 0 0 0,0 0 0 15,0 0-336-15,0 0 0 0,0 0 0 0,0 0 0 32,0 0-368-32,0 0-64 0,0 0 0 0,0 0-16 15,-6 1-1760-15,2-2-336 0,4 1-80 0</inkml:trace>
  <inkml:trace contextRef="#ctx0" brushRef="#br0" timeOffset="787.83">3588 13859 5519 0,'0'0'240'0,"0"0"64"0,-8-7-304 0,3 2 0 15,-1-1 0-15,1 1 0 0,-2 1 3904 0,2-1 704 0,-1 0 160 0,1 0 32 16,-1 1-3328-16,6 4-640 0,-8-5-144 0,2 2-32 16,-1 0 224-16,2 0 32 0,-1 0 16 0,6 3 0 15,-7-2-144-15,7 2-16 0,-8-2-16 0,0 2 0 16,0 1-96-16,8-1-16 0,-8 2 0 0,0 2 0 16,0 0-192-16,1 1-64 0,-1 2 0 15,-1 1 0-15,-1-1-80 0,0 2-32 0,1 1 0 0,1 1 0 16,-3 0-48-16,1 2-16 0,1 2 0 0,0 0 0 15,0 3-208-15,1-1 176 0,-2 0-176 0,1 1 160 16,0 6-160-16,1-1 0 0,0 2 0 0,0 1 0 16,0 2 0-16,0-1 128 0,1 2-128 0,0 1 0 15,1 0 0-15,0 2 0 0,1 1 128 0,1 0-128 0,0 1 0 16,1 2 0-16,-1 1 0 0,2 0 0 0,1 0-128 0,1-3 128 16,1 0 0-16,2-3 0 0,1-2 0 0,1 0 0 15,3-3 0-15,2 1 0 16,1-3 0-16,1 0 0 0,2 0 0 0,2-2 0 0,1-3 0 0,3-1 0 15,2-1 0-15,1 2 0 0,1-2 0 0,0-2 0 16,1-2 0-16,-1 0 0 0,0-3 0 0,4-1 0 16,0-2 0-16,-1-2 0 0,1-3 0 0,1-1 0 15,-1-2 0-15,1 0 0 0,1-3 0 0,2-3 0 16,-1 1 0-16,1-3 128 16,-2-2-128-16,-2-1 192 0,-3-3-192 0,-1 1 192 0,-2 0-16 0,0-3 0 0,-1-1 0 0,-2-2 0 15,-3-2 96-15,0 0 32 0,-2-1 0 0,-2-3 0 16,-1 1 208-16,-1-1 64 0,-4-4 0 0,1 0 0 15,-3 0-64-15,0-1 0 0,-2-1 0 0,1 0 0 16,-3 1-192-16,-2 0-64 0,0 1 0 0,-1-1 0 16,-2 1-128-16,0 0-128 0,-2 1 192 0,0 0-192 15,-4-1 160-15,2 2-160 0,-4-1 128 0,1 2-128 16,-1-1 0-16,-1 1 0 0,-2-1 128 0,1 3-128 16,0 0 0-16,-1 4 0 0,-1 2 0 0,-2 1 0 15,0 2 0-15,-1-1 0 0,-3 3 0 16,1 0 0-16,0 3 0 0,0 2 0 0,1-1 0 0,2 3 0 15,-1 3 0-15,0 0 0 0,2 1-176 16,1 2 176-16,0 0-304 0,1 5 32 0,-1 1 0 0,2 2 0 16,0 0-192-1,-1 5-48-15,1 4 0 0,0 0 0 0,1 3-256 0,1 3-64 0,2 3-16 0,1 2 0 16,0 0-1696-16,4 1-336 0,1-2-64 16</inkml:trace>
  <inkml:trace contextRef="#ctx0" brushRef="#br0" timeOffset="3252">5395 14005 12543 0,'0'0'560'0,"0"0"112"0,0 0-544 0,0 0-128 0,0 0 0 0,0 0 0 16,0 0 688-16,0 0 96 0,-2-8 32 0,2 8 0 15,-2-8 176-15,2 8 32 0,0 0 16 0,-1-7 0 16,1 7 160-16,0 0 16 0,0 0 16 0,0 0 0 16,-1-7-272-16,1 7-64 0,-1-8-16 0,1 8 0 0,0-8-176 0,0 8-48 15,-2-8 0-15,2 8 0 0,0-7 48 0,0 7 0 16,0 0 0-16,0 0 0 0,-1-8-64 0,1 8 0 15,0 0 0-15,0 0 0 0,-1-8-96 0,1 8-32 16,0 0 0-16,0 0 0 0,0 0-80 0,0 0-32 16,0 0 0-16,0 0 0 0,0 0-160 0,0 0-48 15,0 0 0-15,0 0 0 0,0 0-192 0,0 0 0 16,-4 11 0-16,-1 0 0 0,1 0-144 0,0 3 144 16,-1 2 0-16,1 4-144 0,-1 2 144 0,1 3 0 15,0 3 0-15,-1 1 0 0,-1 4 0 0,1 0 0 0,2 0 0 16,0 0 0-16,-1-1 0 0,3 0-160 0,-1-1 160 0,0-2 0 15,1-2 0-15,1-3 0 0,0-2 0 0,0 0 0 16,-1-2 0-16,1-2 0 0,0-2 0 0,0-3 0 16,0-2 0-16,0-1 0 15,0-10 128-15,1 11-128 0,-1-11 0 0,0 0 0 0,0 0 0 0,0 0 0 16,0 0 0-16,0 0 0 0,0 0 0 0,0 0 0 16,0 0 0-16,0 0 0 0,0 0 0 0,0 0 0 15,0 0 224-15,1-10-48 0,-1-3-16 0,0-2 0 16,0-2-160-16,0-4 192 0,-1-2-192 0,1 0 192 15,-1 1-192-15,1-2 0 0,-1 0 0 0,2 1 0 0,1-2 0 16,0 2 0-16,-1-2 0 0,2 1 0 0,1 0 0 0,1-2 0 16,2 1 0-16,-1 0 0 0,2-1 128 0,2 0-128 15,0 0 192-15,1 0-64 16,1 1-128-16,3 2 0 0,-1 2 0 0,1 0 128 0,2 0-128 0,-1 1 0 16,-1 4-160-16,2 1 160 0,-2 0-176 0,2 4 176 15,0 1-192-15,0 2 192 0,-1 0 0 0,-1 1-128 16,0 2 128-16,-2 1 0 0,1 3-224 0,-3 2 16 15,1 3 0-15,-1 0 0 16,-3 2-240-16,0 1-64 0,-1 3 0 0,-2 3 0 16,0 2-384-16,-2 2-96 0,0 3-16 0,-3 1 0 15,-2-1-1552-15,-2 1-304 0,-3 1-64 0</inkml:trace>
  <inkml:trace contextRef="#ctx0" brushRef="#br0" timeOffset="3491.64">5221 14343 24879 0,'0'0'2208'0,"0"0"-1760"15,0 0-448-15,0 0 0 0,0 0 3072 0,11-2 544 0,4 1 96 0,0-3 32 16,1 0-3120-16,0 1-624 0,1-1-128 0,1 0-32 16,2 0 672-16,1-1 144 0,1 1 32 0,1-1 0 0,0 2-304 0,0 0-64 15,-1 0-16-15,1 0 0 0,-1 2-304 0,1-1 0 16,1-1 0-16,0 1 0 15,1-2-704-15,-1 1-128 0,-2 0-48 0,-3 0 0 16,-4 0-720-16,-1 1-128 0,-3 1-48 0,-2 1-13392 0</inkml:trace>
  <inkml:trace contextRef="#ctx0" brushRef="#br0" timeOffset="3772.88">5863 14101 26719 0,'0'0'2368'16,"0"0"-1888"-16,0 0-480 0,2-8 0 0,0 1 1408 0,-2 7 192 16,3-9 48-16,-3 9 0 0,5-7-912 0,-5 7-176 0,0 0-48 0,0 0 0 15,0 0 624-15,0 0 112 0,0 0 32 0,0 0 0 16,6 6-592-16,-1 1-112 0,-5-7-32 0,4 16 0 16,-2 0-288-16,1 1-48 0,-2 0-16 0,-2 2 0 15,1 2-192-15,1 2 0 0,-2 0 0 0,-2 1 0 16,1 1 0-16,0 0-128 0,0-2 128 15,1 0-160-15,-1-1 160 0,0 0 0 0,1-2 0 0,1-1-128 16,0-2-128-16,0 1 0 0,0-2-16 0,0 0 0 16,0-4-256-16,0 0-48 15,0-2-16-15,0-10 0 0,0 0-1488 0,0 0-288 0,-2 11-64 0,2-11-7424 16,0 0-1472-16</inkml:trace>
  <inkml:trace contextRef="#ctx0" brushRef="#br0" timeOffset="4293.39">5844 14259 24879 0,'0'0'2208'0,"-1"-7"-1760"0,0-2-448 16,2-1 0-16,2-2 2288 0,2-2 368 0,0-3 80 0,3 1 16 31,-2-2-2176-31,3 3-448 0,0-1-128 0,0 2 0 0,1 1 576 0,0 2 16 0,0 0 16 16,-1 1 0-16,1 2-32 0,0 2-16 0,0-1 0 0,0 3 0 15,1 0-224-15,0 2-32 16,-2 1-16-16,1 3 0 0,-1 0-288 0,-3 3 0 0,0-1 0 0,-1 4-144 15,1 1-64-15,-3 2-16 16,-1 1 0-16,-1 3 0 16,-1 5-336-16,-1 2-64 0,-1 2-16 0,-1 0 0 0,-5-2-112 0,-1 0-16 0,0-1-16 0,1-3 0 0,0-1 480 15,-1-1 112-15,0-2 0 16,2-1 16-16,-1-2 176 0,2-1 224 0,1 0-48 0,-1-2-16 16,0-2 256-16,0 1 48 15,6-7 16-15,-4 6 0 0,4-6-32 0,0 0 0 0,0 0 0 0,0 0 0 0,0 0 16 0,0 0 0 16,0 0 0-16,0 0 0 0,0 0-128 0,11 7-16 15,0-2-16-15,3-3 0 16,3-2-144-16,0 0-32 0,-1 0 0 0,2-1 0 16,2 2 48-16,0 1 0 0,0 0 0 0,-5 2 0 15,2-1-16-15,-1 2 0 0,0 0 0 0,-2 1 0 0,-1 1-16 16,-1 2 0-16,-2 0 0 0,-1-1 0 0,-1 1-144 0,-2 0 192 16,-1 2-192-16,-1-2 192 0,-4-9-192 0,3 11 0 15,-2-1 144-15,-2 0-144 0,-2-3 128 0,0 1-128 0,-2-1 160 0,-1-1-160 16,-2 1 0-16,0-1 0 0,-1 1 0 0,1 0 0 15,-6-3 0-15,2 1 0 0,-1 0 0 0,-2-1 0 32,-1 1-320-32,1-1 64 0,2-1 0 0,-3 1 0 31,2-3-416-31,0 0-80 0,1-1-16 0,0 0 0 16,2 0-1792-16,2-2-352 0,1-2-80 0,-2-3-16 0</inkml:trace>
  <inkml:trace contextRef="#ctx0" brushRef="#br0" timeOffset="4592">6558 14091 26719 0,'0'0'2368'0,"0"0"-1888"16,0 0-480-16,0 0 0 0,7-5 2416 0,-7 5 384 15,5-6 80-15,-5 6 0 0,0 0-1904 0,0 0-384 16,0 0-80-16,0 0 0 0,0 0 496 0,0 0 96 15,7 9 32-15,-4 1 0 0,-1 0-608 0,0 2-112 16,-1 3-32-16,1 3 0 0,-2 2-240 0,0-1-144 16,1 2 160-16,1 1-160 0,0 1 0 0,0-1 0 15,-1 2 0-15,2-1 0 0,0 1 0 0,0-2 0 16,-2-1 0-16,3 0 0 0,0-2 0 0,0 2 0 16,1-2 0-16,-1 0 0 0,1-2-240 0,-3 0 16 0,1-5 0 0,-2 0 0 31,1-1-272-31,-2-11-48 0,4 11-16 0,-4-11 0 15,2 10-368-15,-2-10-80 0,0 0-16 0,0 0 0 16,0 0-2624-16,0 0-544 0</inkml:trace>
  <inkml:trace contextRef="#ctx0" brushRef="#br0" timeOffset="4987.52">6440 14201 25791 0,'0'0'2304'0,"0"0"-1856"0,-1-10-448 0,2-1 0 16,1-1 1776-16,4-1 256 0,3 0 48 0,2 0 16 0,0-1-1664 0,0 2-432 16,1 0 0-16,2 2 128 0,3 0 912 0,-2 2 192 15,3 0 48-15,1 1 0 0,2 1-336 0,0 1-64 16,0 2-16-16,-1 1 0 0,1 0-336 0,1 0-64 16,1 4-16-16,-2 0 0 0,1 0-256 0,0 3-48 15,0 3-16-15,-1 1 0 0,-1 2 64 0,-2 3 0 16,1 2 0-16,0 1 0 0,-2 3 0 0,0 0 16 0,-3 3 0 15,0 0 0-15,-3-1-208 0,-2 1 0 0,-4 0 0 0,-3 5 0 16,-3-2-256-16,-4-1-64 0,-1-1 0 0,-3-1 0 16,-1-1 320-16,-2 0-160 0,-2-1 160 0,-2-2-128 15,0 1 128-15,-1-1 0 0,-2-2 0 0,1 0 0 16,-3-2 0-16,0 0 144 0,0-2-144 0,-2-1 0 16,1-1 0-16,1 0 0 15,0-1 0-15,2-1 0 0,3-3 0 0,1 0 0 0,0-2 0 0,2 1 0 16,2-1-256-16,0-2 64 0,1 0 0 0,0-1 0 31,0 1-480-31,0-2-96 0,2-2 0 0,1 1-16 0,7 1-2544 0,-4-6-496 0</inkml:trace>
  <inkml:trace contextRef="#ctx0" brushRef="#br0" timeOffset="6340.92">8889 14345 26719 0,'0'0'2368'0,"0"0"-1888"16,0 0-480-16,0 0 0 0,0-10 1184 0,0 2 144 0,0 0 16 0,-2 0 16 15,-1 0-1056-15,1 2-304 0,0-2 0 0,-2-1 128 16,-2 2 864-16,1 0 160 0,-2 0 48 0,-1 1 0 15,1-1-288-15,-1 0-48 0,-1 0-16 0,0 1 0 16,-2 1-288-16,1-1-64 0,1 1-16 0,-4-2 0 16,2 2-336-16,-1 2-144 15,0 0 128-15,-1 2-128 0,-1 1 0 0,-2 1 0 0,1 2 0 16,0 0 0-16,-1 2 0 0,1 2-144 16,-1 2 144-16,2 1 0 0,1 2-208 0,0 1 64 0,-1 0 16 0,3 3 0 15,0 0 128-15,3 1-192 16,1 0 192-16,0 1-192 0,4 2 32 0,0-4 0 15,2-2 0-15,2 1 0 0,2-1-160 0,0 0-48 0,4-1 0 16,1 1 0 0,2-1-48-16,1-1-16 0,1-2 0 0,1-1 0 0,1-2 224 0,2 0 32 0,1-4 16 0,1-1 0 15,-2-2 160-15,4-2 0 0,-1-2 0 0,2-1 0 16,0-2 0-16,0-2 0 0,-2-2 0 0,1 0 0 16,0-2 0-16,-1-2 0 0,-3 0 0 0,-2 2 128 15,-1 0 16-15,-2-1 16 0,-3 0 0 0,0 0 0 16,-1 0 48-16,-2 0 16 0,-2 2 0 0,1 2 0 15,-2 0-48-15,-2 2-16 0,0 8 0 0,-1-8 0 16,1 8 64-16,0 0 16 0,-2-6 0 0,2 6 0 16,0 0-16-16,0 0 0 0,0 0 0 0,-7 2 0 15,7-2-224-15,-7 6-160 0,2 2 32 0,1 2 0 16,0 1 0-16,2 1 0 0,0 0 0 0,1 1 0 16,2 0 128-16,0-1 0 0,1-2-144 0,1 1 144 0,1 1-160 15,1-1 160-15,-1-2-208 0,2 0 80 16,1-2-416-16,2-2-80 0,-1 0-16 0,2-2 0 15,2-2-1344-15,4-2-288 0,-1-4-48 0,2-2-11296 0</inkml:trace>
  <inkml:trace contextRef="#ctx0" brushRef="#br0" timeOffset="6655.91">9164 14385 35423 0,'-9'8'1568'0,"9"-8"320"0,-8 5-1504 0,0 2-384 16,1 0 0-16,3 2 0 0,0 0-240 0,1-1-112 0,-1 0-32 0,0 0 0 15,4-8 384-15,-4 9 0 0,4-9 0 16,0 0 0-16,0 0 736 0,0 0 224 0,0 0 32 0,0 0 16 16,0 0-176-16,0 0-16 0,0 0-16 0,0 0 0 15,4-7-448-15,2-1-96 0,0-3 0 0,2 0-16 16,1 0-240-16,2-2 0 0,0-1 128 0,0 0-128 16,-1-2 192-16,3 2-16 0,1 0 0 0,2 1 0 15,-1 1-176-15,-1 1 0 0,1 0 0 0,-2 2 0 16,-1 3 0-16,0 2 0 0,-1 1 0 0,-1 1 0 15,-10 2 0-15,10 5 0 0,-1 1-192 0,-2 2 192 16,0 0-320-16,1 3 64 0,0 1 16 0,-1 3 0 16,1 3-384-16,-1 0-80 15,2-1 0-15,0 0-16 0,1-2-432 0,-1 0-64 0,0-2-32 0,0-2 0 16,4-3-1104-16,-2-2-208 0,1-3-64 0,2-3-9792 16</inkml:trace>
  <inkml:trace contextRef="#ctx0" brushRef="#br0" timeOffset="7098.48">9762 14202 17503 0,'0'0'1552'0,"-4"-6"-1232"16,-2-2-320-16,1 0 0 0,-2 1 3408 0,-2 1 624 0,1-1 128 0,-1 3 32 16,0 1-2576-16,-2 1-512 0,0 0-96 0,-1 4-32 15,0 1-240-15,-1 0-48 0,-1 4-16 0,1 2 0 16,1 0-416-16,-1 4-96 0,0-1-16 0,1 2 0 16,1 1-144-16,2 2 0 0,0-1 0 0,1 3 0 15,3 0 0-15,0 1 0 0,2-1 0 0,2-1 0 16,1-2-320-16,2 0 64 0,0-2 16 0,4-1 0 15,1 1 48-15,2-3 0 0,-1-3 0 0,3-1 0 16,2-3-48-16,2-1 0 16,-1-5 0-16,4-2 0 0,-1-4 0 0,4-2 0 0,0-3 0 0,0-1 0 15,-1-1 240-15,1-4 0 0,-1-2 0 0,-2-1 0 0,-3-2 0 16,0-2 0-16,-2-2 0 0,-2-2 0 0,-2-1 320 16,-2 1-32-16,0-2-16 0,0 0 0 0,-2-1 48 15,2 2 16-15,-3 2 0 0,-1 4 0 0,1 3-64 16,-2 3-16-16,0 3 0 0,-2 3 0 15,-1 3 176-15,0 1 16 0,0 1 16 0,1 8 0 0,0 0 80 0,0 0 16 16,0 0 0-16,0 0 0 0,-8 5-352 0,3 0-64 16,-2 5-16-16,3 3 0 0,-1 3-128 0,1 2-176 15,-1 4 48-15,1 3 0 0,0 2 128 0,0 3 0 16,1 1-144-16,1 2 144 0,1 1-144 0,0-1 144 0,-2-4-192 16,5 0 192-16,0-3-256 0,1 1 64 0,0-3 16 0,2-2 0 31,-1-2-400-31,2-2-96 0,1 2-16 0,1-2 0 15,1-3-1904-15,1-2-384 0,1-2-80 0,0-1-11168 0</inkml:trace>
  <inkml:trace contextRef="#ctx0" brushRef="#br0" timeOffset="8391.29">10544 14411 17503 0,'0'0'1552'0,"0"0"-1232"15,0 0-320 1,8-3 0-16,2-1 2720 0,0-2 480 0,0-2 112 0,0 0 16 0,0-1-2432 0,-3 0-464 16,1-1-112-16,-1 0 0 15,-3-2 912-15,1 2 192 0,0-1 48 0,0 0 0 0,-1-3-496 0,-1 2-80 16,-1-1-32-16,0-1 0 16,-2 0-464-16,1 1-80 0,1-1-32 0,-2 1 0 0,0 4-128 0,-2-2-32 0,0 2 0 15,0 1 0-15,-2 3 48 0,-1 0 0 16,5 5 0-16,0 0 0 0,-9 0 128 0,1 3 16 0,-1 2 16 0,0 1 0 31,-1 2-336-31,0 4-192 0,-2 1 32 0,1 3 0 0,1-1 160 0,1 2-192 16,2 0 192-16,0 2-192 0,1 1 192 15,1-1 0-15,2 0 0 0,2 1 0 16,1-1-128-16,3-3 128 0,-1 0-128 0,3-2 128 0,1 0-192 0,3 0 64 16,3-2 0-16,1 0 0 0,2-1 128 0,2-2 0 15,5-2-144-15,4-1 144 0,1-2 0 0,1-2 0 16,-2-3 0-16,3-1 0 0,-1-3 0 0,2-2-176 15,2-1 176-15,-1-2-128 0,-1-3 128 0,-1-1 0 0,-1 0 128 0,-1-2-128 16,1-4 0-16,-2-1 144 0,-3-2-144 0,-2-1 0 0,-2 0 176 0,-3-1-176 31,-2 0 160-31,-3 2-160 0,-3 0 0 0,-1 2 0 16,-5 2-176-16,-2 2 176 0,-1 3-272 0,-2 2 64 16,-3 2 16-16,-1 2 0 0,-1 1-16 0,-2 3 0 15,-2 0 0-15,-3 4 0 0,-1 2 32 0,-2 1 16 16,1 2 0-16,0 0 0 15,0 4-224-15,2 1-64 0,1 0 0 0,2 1 0 16,2-1-192-16,-1 1-32 0,2 0-16 0,3 0 0 16,0 0 48-16,3-3 16 0,3-8 0 0,-1 10 0 0,1-10 208 0,2 10 32 0,-2-10 16 15,4 9 0-15,2-1 544 0,-2-1 96 0,2 0 32 0,-1 0 0 16,2 0 208-16,-1 3 32 0,0 1 16 0,-1 2 0 16,1 4 64-16,0 0 16 0,-1 4 0 0,-2 2 0 15,0 1-128-15,0 3-32 0,-2 3 0 0,0 2 0 16,-1 2-192-16,0 1-32 0,-1 1-16 0,0-2 0 15,-2-1-240-15,2-2 144 0,0-2-144 0,0-1 128 16,2-3 0-16,-1-5-128 0,0-3 192 0,0-1-64 16,0-2-128-16,2-3 192 0,0-3-192 0,-1 0 192 15,-1-8-192-15,0 0 128 0,0 0-128 0,0 0 128 16,5 5-128-16,-5-5 0 0,0 0 0 0,10-4 0 0,-1-2 0 16,1-2 0-16,0-2 0 0,3-4 0 0,0-6 0 15,5-2 0-15,-2-4 144 0,4-5-144 0,0-6 0 16,0-3 0-16,-2-3 0 0,1-2 128 0,-1-4-128 15,-1 4 0-15,0 3-176 0,-1 3 176 0,1 3-256 0,-3 3 32 16,-2 3 16-16,-1 3 0 0,-1 5 208 0,-2 4 0 16,-2 2 0-16,-1 4 0 0,-1 1 176 0,-2 5 80 15,-2 6 0-15,0 0 16 0,1-5-16 0,-1 5-16 16,0 0 0-16,0 0 0 0,-2 9-240 0,-1 3 0 16,0 2-144-16,-1 4 144 0,0 3-176 0,-1 0 176 15,1 4-192-15,0 0 192 0,0 2-160 0,1-3 160 16,2-1-128-16,0-1 128 0,0 0-160 0,2 0 160 15,0 0-192-15,2-3 192 0,1-3 0 0,1-2-128 0,1-3 128 0,0-2 0 16,2-1-144-16,2-2 144 0,0-3-208 0,1-1 80 16,0-1 128-16,1-2-128 0,-1-3 128 0,1-2-128 15,1-1 128-15,1-4 0 0,2-4 0 0,0 0 0 16,1-4 0-16,-1-1 0 0,0-2 0 0,-1 0 0 16,0 1 192-16,1-1-48 0,0-2 0 0,-1 1 0 15,-3 1-144-15,-1 2 0 0,-2-1 144 0,-2 4-144 16,0 3 0-16,-2 1 128 0,0 2-128 0,-2 3 0 15,-2 0 192-15,-1 8-48 0,0 0 0 0,0 0 0 16,0 0-144-16,0 0 160 0,0 0-160 0,0 0 160 16,0 0-160-16,-2 10-144 0,0 0 144 0,0 3-208 15,-1 1 208-15,1 3 0 0,-1 1-160 0,1 2 160 0,1 1-352 0,1-1 0 16,0-1 0-16,1-1 0 16,1 1-48-16,1-1-16 0,2-3 0 15,1-1 0-15,1-2 80 0,0-1 16 0,2-1 0 0,1-2 0 0,1-4 128 0,1 0 16 16,0-3 16-16,0-3 0 0,1-3 160 0,-1-2 0 15,1-1 0-15,2-3 0 0,-2-2 0 0,2-1 128 16,-1 0-128-16,-3 0 176 0,1-5 64 0,0-1 16 16,-1-1 0-16,0 2 0 0,1 0 64 0,-2 1 0 15,-1 2 16-15,-2 0 0 0,-2 3-96 0,1 3-32 16,-2 3 0-16,-1 0 0 0,-3 7 240 0,0 0 32 16,0 0 16-16,0 0 0 0,0 0-256 0,0 0-48 15,-5 11-16-15,0 1 0 0,2 1-176 0,1 4 0 0,-4-1 0 0,3 1-176 16,2-1 176-16,0 2 0 0,0-2-144 0,3-1 144 15,1-3 0-15,1 0 0 16,0-1 0-16,0-1 0 0,1-1-256 0,0-2 80 0,3 1 16 0,0-4 0 31,-8-4-384-31,12 2-80 0,1-5-16 0,1-2 0 16,2-5-1472-16,1-3-288 0,1-3-64 0</inkml:trace>
  <inkml:trace contextRef="#ctx0" brushRef="#br0" timeOffset="8566.9">12090 13949 32255 0,'0'0'2864'0,"-7"0"-2288"0,-1-2-576 0,0-2 0 0,2 1 2560 0,6 3 416 16,0 0 80-16,-7-3 16 31,7 3-2816-31,0 0-576 0,-7-3-96 0,7 3-32 0,0 0 448 0,0 0 176 0,0 0-16 0,0 0 0 16,0 0-480-16,0 0-112 0,0 0-16 0,0 0 0 31,9 6-2544-31,1-2-512 0</inkml:trace>
  <inkml:trace contextRef="#ctx0" brushRef="#br0" timeOffset="8975.91">12315 13764 31327 0,'0'0'2784'0,"0"0"-2224"0,0 0-560 0,0 0 0 0,0 0 2432 0,0 0 368 0,-5 8 80 0,1 0 0 16,-1 0-2576-16,2 4-528 0,0 2-96 0,-1 2-32 15,1 2 608-15,-1 2 128 0,1 2 32 0,1 1 0 16,1 0-160-16,0 5-48 15,0 0 0-15,1 4 0 0,1 1-208 0,1 0 0 0,0 0 0 0,1 0 0 16,1-2 0-16,-2-1-240 16,3-4 32-16,-1-2 0 0,0 0-48 0,2-4-16 0,-1-1 0 0,2-5 0 15,1-1-16-15,0-4 0 0,1-1 0 0,1-4 0 16,1-2-416-16,1-2-96 0,1-4-16 0,2-1 0 16,0-4 240-16,2-1 32 0,-2-3 16 0,0-1 0 15,0-1 528-15,-1 0 0 0,0-4 0 0,0 1 0 0,-2-1 240 0,-1-1 48 16,-1 0 16-16,-2 3 0 0,0 2-48 0,0 3-16 15,-2 0 0-15,-1 4 0 0,-5 8 288 0,0 0 64 16,0 0 16-16,0 0 0 0,0 0-32 0,0 0 0 16,0 0 0-16,6 9 0 0,-6-9-400 0,6 15-176 15,-3 1 128-15,0-1-128 16,1 1 0-16,0-1 0 0,1 0 0 0,-1 0 0 0,0-2 0 16,2 1 0-16,-1 0 0 0,1 1 0 0,0-4 0 0,1-1 0 15,0 0-192-15,0-2 192 31,1 0-576-31,0-4 0 0,-1 0 0 0,1-1 0 0,-8-3-1680 0,11-2-336 0,0-4-64 0,0-2-12128 0</inkml:trace>
  <inkml:trace contextRef="#ctx0" brushRef="#br0" timeOffset="9148.19">12710 13884 34095 0,'0'0'1504'0,"0"0"320"0,-7-5-1456 0,1-1-368 0,1 1 0 0,5 5 0 16,-6-6 1984-16,3 2 320 0,3 4 64 0,0 0 0 0,0 0-1888 15,0 0-480-15,0 0 0 0,0 0 0 16,0 0 0-16,0 0 0 0,0 0 0 0,0 0 0 16,0 0-1600-16,0 0-224 0,0 0-32 0,10 3-15152 15</inkml:trace>
  <inkml:trace contextRef="#ctx0" brushRef="#br0" timeOffset="9573.65">12978 13719 9215 0,'0'0'816'0,"0"0"-656"16,0 0-160-16,0 0 0 0,0 0 6848 0,0 0 1344 0,0 0 272 0,0 0 48 16,0 0-6768-16,0 0-1360 0,-3 9-256 0,2 1-128 15,0 2 544-15,0 4 48 0,0 1 16 0,1 4 0 16,0 1-272-16,0 2-48 16,0 4-16-16,0 1 0 0,1 0-144 0,-1 3-128 15,0 4 144-15,-1 1-144 0,0 0 0 0,0-1 0 0,-1 1-176 0,1-4 176 16,-1-3-288-16,2-3 64 0,0-5 16 0,2-2 0 15,0-4 208-15,0-3 0 0,0-2 0 0,0-2 0 16,1-2-128-16,-3-7-48 0,0 0 0 0,0 0 0 16,0 0 176-16,0 0 0 0,0 0 0 0,8-3 0 15,-8 3 144-15,9-5 112 16,-1-2 32-16,1-1 0 0,1-2-128 0,-2-2-32 0,3-3 0 0,1 1 0 0,1-1-128 0,0 0-176 16,1 2 48-16,-1 1 0 0,2 2 128 0,-1 1-160 15,-1 3 160 1,-1 1-160-16,0 3 160 0,0 3-128 0,-1 1 128 0,0 3-128 0,0 0 0 0,-2 3 0 15,0 0 0-15,-1 2 0 0,-2-1 128 0,0 4-160 16,-3-1 160-16,-1 0-160 16,-2-1 160-16,-1 0 0 15,-2 2 0-15,-2 0 0 0,-1-1 0 0,-2 0 0 0,-2 0 0 16,-2 1 0-16,-2-1 0 0,0-1 0 0,-3-1 0 0,-1-2 0 0,0 1 0 0,0 0-128 0,1 0 128 0,-1-2-128 31,0 1-272-31,1-1-48 0,-1-1-16 0,1 0 0 16,-1-3-2176-16,0 0-432 0,1 1-96 0</inkml:trace>
  <inkml:trace contextRef="#ctx0" brushRef="#br0" timeOffset="10565.92">13183 14384 13823 0,'0'0'1216'0,"0"0"-960"0,12-2-256 0,1-1 0 16,1 0 4784-16,2 0 912 0,2-3 176 0,1 1 32 15,-1-2-4240-15,1 1-864 0,-2-1-160 0,0-1-48 0,1-1 240 16,-1 0 64-16,0-2 0 0,-2-3 0 0,2-1-336 0,-1 0-64 16,0-1-16-16,-2-1 0 0,-2-4-160 0,0 2-16 15,0 1-16-15,0 1 0 0,-1 0-288 0,0 2 0 16,-2-1 0-16,-1 2 0 0,-3 2 0 0,1 2 0 16,-2 1 0-16,1 3 0 0,-5 6 256 0,0 0-64 15,0 0-16-15,0 0 0 0,0-6-176 0,0 6 0 16,0 0 0-16,0 0 0 0,0 0 0 0,0 0-144 15,-6 7 144-15,2 2 0 0,-1-1-192 0,2 3 192 16,0 0-192-16,-1 3 192 0,1-1-128 0,1-1 128 16,1 1 0-16,1 0 0 0,0 1-208 0,0-3 64 15,1 0 16-15,1 0 0 0,1-2 128 0,2 1 0 0,0-1 0 16,2 0 0-16,2 0-176 0,0-3 176 16,-1 0-208-16,4-1 80 0,-1-1-32 0,2-1 0 0,0-1 0 15,0-2 0-15,1 0 16 0,2-1 0 0,-1-3 0 0,2-2 0 16,0-2 144-16,2 0 0 0,1-3 128 0,-1-3-128 15,0-1 0-15,1-1 0 0,0-3 0 0,-3 0 0 16,0-1 336-16,-2 2 0 0,0 0 0 0,-4 2 0 16,-2-1-128-16,0 3-16 0,-2 2-16 0,-1 2 0 15,-2 1 144-15,-2 2 16 0,-2 7 16 0,0 0 0 16,0 0-48-16,0 0-16 0,0 0 0 0,0 0 0 16,0 0-288-16,0 0 0 0,0 0 0 0,-6 7 0 15,1 2 0-15,1 1 0 0,-2 2 0 0,2 2-144 0,-1 1-48 0,1 2 0 16,1-1 0-16,0 2 0 0,2 0-80 0,1-1-32 15,1-1 0-15,3-2 0 16,-1-2 80-16,2-1 16 0,1-1 0 0,1-1 0 0,-1-2-16 0,3 0 0 16,1-1 0-16,0-3 0 0,1-1 32 0,0-1 0 15,1-1 0-15,0-1 0 0,0-2 192 0,1-2 0 16,0-2 0-16,1-1-144 0,-1-1 144 0,0-1 0 16,-1-2 0-16,0-1 0 0,0-2 208 0,-1-2-16 15,0-1-16-15,0 1 0 0,1 0 128 0,-1 0 16 16,-1-1 16-16,-1 3 0 0,-2 0-144 0,-2 3-48 0,0 1 0 15,-1 3 0-15,-2 0 144 0,-2 8 32 16,1-7 0-16,-1 7 0 0,0 0 0 0,0 0 16 0,0 0 0 0,0 0 0 16,0 0-336-16,0 0 0 0,-10 7 0 0,2 2 0 15,0 1 0-15,1 1-160 0,2 2 160 0,-1 1-208 16,1 3 208-16,0-1 0 0,2 1 0 0,1-2 0 16,1 1-272-16,1 1-16 0,1-3 0 0,1-1 0 15,1 1 48-15,1-2 16 16,2-2 0-16,-1-2 0 0,2-1-32 0,2 1-16 0,0-3 0 0,1 0 0 15,0-2 32-15,0-1 16 0,0-2 0 0,1-2 0 16,1-1 96-16,1-2 128 0,0 0-208 0,3-3 80 16,-2-1 128-16,0-1 0 0,-2-2 0 0,1-1 0 15,1-2 160-15,-1-2 16 0,-1 0 0 0,0 0 0 16,0 1 32-16,-1-1 16 0,-1 2 0 0,-1 0 0 0,-1 2 0 16,-2 2 0-16,1 1 0 0,-3 3 0 0,-4 7 112 0,3-7 32 15,-3 7 0-15,0 0 0 0,0 0-144 0,0 0-32 16,0 0 0-16,0 0 0 15,0 0-192-15,0 0 0 0,-3 10 0 0,0 1 0 0,0 1-160 0,-1 1 32 16,1 3 0-16,1-2 0 0,0 2-48 0,0 1 0 16,1-1 0-16,1 1 0 0,3-2-160 0,-1 1-48 15,1-3 0-15,3 0 0 16,-2 0-256-16,1 0-48 0,1-2-16 0,1-1 0 16,1-1-1424-16,1-1-304 0,1 0-48 0,1-5-16 15,0-1-784-15,2-3-176 0,6-3-16 0,1-5-16 0</inkml:trace>
  <inkml:trace contextRef="#ctx0" brushRef="#br0" timeOffset="11017.42">14776 14187 29999 0,'0'0'1328'0,"0"0"272"0,0 0-1280 0,0 0-320 0,0 0 0 0,-8 1 0 15,-1-1 656-15,1 2 64 0,8-2 16 0,0 0 0 0,-8 2 0 0,8-2 0 32,0 0 0-32,0 0 0 0,0 0 112 0,0 0 32 0,0 0 0 0,0 0 0 15,0 0-32-15,0 0 0 0,0 0 0 0,7-5 0 0,-1-1-400 0,3 1-96 16,1-2-16-16,1 1 0 0,0-1-160 0,2 0-48 15,2 2 0-15,0-1 0 16,-1 1 0-16,1 1 0 0,-2 0 0 0,0 2 0 16,-1 1-128-16,0 1-144 0,-1 2 144 0,-1 1-208 15,-10-3 208-15,10 8-144 0,-2 2 144 0,-2 1-128 0,0 1-16 16,-4 0 0-16,0 1 0 0,0 2 0 0,1-1 144 16,-2 0-160-16,-1 1 160 0,1-2-160 0,0-2 160 0,0 0-128 15,0-2 128-15,-1-9-128 0,2 6 128 0,-2-6 0 16,0 0 160-16,0 0-160 0,0 0 240 0,0 0-48 0,0 0-16 0,0 0 0 15,9-3 112-15,-1-1 32 16,-2-2 0-16,1 1 0 0,0-2 64 0,0-1 0 0,2 1 16 0,1-1 0 16,1 0-160-16,0 0-48 0,0 1 0 0,1-1 0 15,0 1-192-15,1 3 144 16,1 1-144-16,0-1 128 0,0 1-128 16,0 1 0-16,0 0 0 0,-1 2 0 0,-2 1 0 0,1 2 0 0,-1 0 0 15,0 2 0-15,-1 0-256 0,-1 1 80 16,-2-1 16-16,0 2 0 0,-2 0-96 0,1 0-32 0,-2 2 0 0,1 0 0 15,-5-9-240 1,1 10-48-16,0-1-16 0,-2 0 0 0,0-1-1024 0,-6 0-208 0,-3-3-32 0,-3 1-16 16,-3-2-1072-16,-5-2-224 0</inkml:trace>
  <inkml:trace contextRef="#ctx0" brushRef="#br0" timeOffset="11217.16">14031 13738 15663 0,'0'0'1392'0,"0"0"-1120"15,0 0-272-15,0 0 0 0,0 0 6592 0,0 0 1280 0,0 0 240 0,0 0 48 32,0 0-7152-32,8-4-1440 0,-1 0-272 0,-7 4-64 15,9-2 768-15,-1 1 0 0,2 1 192 0,0 0-48 16,0-1-1216-16,0 1-240 0,-1 0-48 15,1-2-16288-15</inkml:trace>
  <inkml:trace contextRef="#ctx0" brushRef="#br0" timeOffset="11812.35">16725 13552 20271 0,'0'0'896'0,"0"0"192"0,-1-10-880 0,0-1-208 16,1 1 0-16,2 0 0 16,2-1 4416-16,0 2 832 0,0-1 160 0,2 2 32 0,-1 1-3904 0,-5 7-800 15,7-5-160-15,-7 5-16 0,9-2 352 0,-9 2 80 16,10 1 16-16,-1 3 0 0,-1 3-544 0,0 2-96 15,0 2-32-15,-1 4 0 0,0 4-208 0,0 4-128 16,-3 2 128-16,0 3-128 0,0 1 0 0,-2 3 0 16,-1 0 0-16,-1 1 0 0,-1 0 0 0,-1 0-192 15,-2-2 192-15,1 0-192 0,0-2 16 0,-2 1 0 16,2-5 0-16,-1 0 0 16,-1-1-272-16,1-2-48 0,-2-4-16 0,2 0 0 15,-1-3-464-15,-1-1-112 0,1-4 0 0,-2-4-16 16,-1-1-2208-16,1-3-432 0,-2-2-96 0</inkml:trace>
  <inkml:trace contextRef="#ctx0" brushRef="#br0" timeOffset="12215.19">16603 13896 11967 0,'0'0'528'0,"0"0"112"0,0 0-512 0,0 0-128 0,0 0 0 0,0 0 0 16,0 0 5696-16,0 0 1088 0,9 3 240 0,2-1 32 15,0 0-5952-15,3-1-1104 0,3 0-384 0,0 1 0 0,3-2 656 0,3 0 144 16,3-1 32-16,1 0 0 15,3-1-176-15,0 1-16 0,-1-1-16 0,3 0 0 0,1-1-240 0,0 1 0 16,0 0 0-16,-2 1 0 16,-4 1-336-16,-3 1 32 0,-5 0 16 0,-2 2 0 0,-3 1 288 0,-1 1 0 15,-2 2 0-15,-1 2 0 16,-1 2-144-16,0 2 144 0,-1-2 0 0,-1 2-144 0,1 2 0 0,-1 2 0 16,-1-1 0-16,1 1 0 0,-1-2 144 0,0 0 0 0,-1-3 0 15,2-1 0-15,0-1 176 0,0-3 64 0,1 0 16 0,1-3 0 16,0 0 176-16,0-4 32 0,1-3 16 15,0-1 0-15,1-3-16 0,0-1 0 0,1-5 0 0,-3 0 0 16,1-1 48-16,0 0 0 0,0-2 0 0,-1 0 0 16,-3-2 0-16,0 2 16 0,-2 0 0 0,-1 1 0 15,0-3-16-15,-2 2-16 0,-2-1 0 0,-2 3 0 16,1 1-112-16,-1 2-32 0,-6 1 0 0,1 1 0 16,1 0-144-16,0 4-16 0,-3 1-16 15,-1 3 0-15,-1 1-416 0,-2 5-80 0,-4 1 0 16,-2 4-16-1,0 2-1392-15,-2 5-288 0,-3 4-48 0,0 2-16800 0</inkml:trace>
  <inkml:trace contextRef="#ctx0" brushRef="#br0" timeOffset="13836.06">6967 15484 20671 0,'0'0'912'0,"0"0"192"0,-6-4-880 0,0 1-224 16,1 0 0-16,5 3 0 0,-5-5 1616 0,5 5 288 0,0 0 48 0,-3-7 16 15,3 7-688-15,-3-8-128 0,3 8-16 0,-4-8-16 16,2 2-96-16,2 6 0 0,-1-9-16 0,-1 1 0 16,0 2-272-16,2 6-48 0,-3-8-16 0,1 0 0 15,0 1-256-15,-1-1-48 0,-3 0-16 0,1 0 0 16,1 0-144-16,0 0-16 0,-4 0-16 0,1 1 0 15,-1-1-16-15,0 1 0 0,-2 3 0 0,1-2 0 16,1 2 0-16,-3 2 0 0,0 1 0 0,-1 0 0 16,-2-1-160-16,1 2 160 0,-2 3-160 0,-1 0 160 15,1 1-160-15,0 3 0 0,0 3 0 0,1 1 0 16,1 1 0-16,-2 2 0 0,2 1 0 0,0 1 0 16,-1 2-144-16,-1-1 144 0,4 0-192 0,3-1 192 0,0 0-144 0,0-1 144 15,5 0 0-15,-1 1-144 0,2-3 144 0,2-1 0 16,2 0 0-16,0-1 0 0,2 0-128 0,5-1 128 15,0-2-128-15,2-2 128 0,0 0 0 0,1-2-160 16,1-1 160-16,0-1 0 0,2-2 0 0,-1-1 0 16,1-3 0-16,2-1 0 0,0-3 0 0,2-2 128 15,0-3-128-15,1-1 0 0,-1-2 0 0,1-2 128 16,0-4-128-16,0-3 0 0,0-1 0 0,-1-1 0 0,0-4 0 16,-1 2 0-16,-3 2 192 0,-2-1-64 0,0 0-128 15,0 0 192-15,-4 2 16 0,0 1 0 0,-1 3 0 0,-3 3 0 16,-1 0 32-16,-2 2 0 0,0 2 0 0,-1 3 0 15,-2 2 64-15,1 1 16 0,0 9 0 16,-2-7 0-16,-2 1 64 0,4 6 32 16,0 0 0-16,0 0 0 0,-10 2-272 0,2 3-144 15,0 1 160-15,2 3-160 0,-2 2 0 0,-1 4 0 0,-1 3 0 0,0 3 0 16,3 1 0-16,-1 4 0 0,-1 4-176 0,1 0 176 16,2-1-272-16,0 2 64 0,1 1 16 0,2-2 0 0,0-3 192 0,2 1-176 15,0-2 176-15,2-2-160 16,4-3-64-16,0-1-16 0,1-1 0 0,1-3 0 31,1-1-544-31,2-3-112 0,0-2-32 0,3-3 0 0,-1-2-976 0,4-2-192 16,0-2-32-16,3-3-16 0,-1-2 848 0,2-4 160 15,-2-3 48-15,-1-2 0 0,0-3-48 0,-1 2 0 0,1-1 0 0,-3 0 0 16,-2 3 656-16,0 2 128 0,-2 1 32 0,-2 5 0 0,-2-1 768 0,-6 5 176 16,7-5 16-16,-7 5 16 0,0 0 816 0,0 0 176 15,9-2 16-15,-9 2 16 0,8-1-560 0,-8 1-112 0,6-1-32 16,-6 1 0-16,0 0-336 0,8-1-80 0,-8 1-16 15,8-3 0-15,-8 3 80 0,6-4 16 0,-6 4 0 0,7-7 0 16,-2 2-112-16,0-1-16 0,-2-1 0 0,0-2 0 16,1 0-192-16,-1 0-64 0,0-1 0 0,0 1 0 15,-1-1-80-15,-1 0-32 16,-1-1 0-16,0 1 0 0,0 1 32 0,0 1 0 0,0 8 0 0,-1-7 0 16,-1 0-48-16,2 7-128 15,0 0 192-15,0 0-64 0,0 0 80 0,0 0 16 16,-9 0 0-16,2 3 0 0,-1 3-224 0,1 4 0 0,-2 3 0 0,0 5 0 15,0 0 0-15,3 2-160 0,-2 0 160 16,3 0-192-16,-1-1 192 0,1 1-128 0,1-1 128 0,2 0-128 0,2-3 128 0,1 0 0 16,2 0-144-16,2-2 144 0,-1 0-192 15,4-3 48-15,-1-2 0 0,2 0 0 16,1-2-176-16,1-2-16 0,1-1-16 0,2-3 0 16,-1-2-512-1,2-3-96-15,1 0-32 0,-1-4 0 0,2-3-1200 16,1-4-240-16,3-4-64 0,0-3 0 0,-1-4-576 0,0-4-128 0,-3-2-32 0</inkml:trace>
  <inkml:trace contextRef="#ctx0" brushRef="#br0" timeOffset="14036.18">7563 15295 8287 0,'7'-28'736'0,"-3"12"-592"0,-1-1-144 0,-1 1 0 0,0 0 3712 0,0 2 720 0,-2 0 144 0,0 1 32 31,0 4-1376-31,0 0-272 0,0 1-48 0,0 8-16 0,0 0-928 0,0 0-192 16,0 0-48-16,0 0 0 0,-3-5-576 16,3 5-112-16,0 0-16 0,0 0-16 15,0 0-560-15,-3 9-128 0,0 4 0 0,1 2-16 0,0 4-304 0,0 2 128 16,0 1-128-16,-1 1 0 15,2 0 128-15,0 1-128 0,0 2 0 0,1 3 0 0,0 1 0 0,1-1 0 16,-2 1 0-16,1 0 0 0,0-1-432 16,0 1-32-16,1-1-16 0,2-3 0 0,-1-3-480 0,-1-2-112 15,0-4-16-15,1-3 0 16,0-3-2176-16,-2-11-448 0,0 0-96 0</inkml:trace>
  <inkml:trace contextRef="#ctx0" brushRef="#br0" timeOffset="14216.48">7529 15425 35007 0,'0'0'3120'0,"0"0"-2496"0,-7 3-496 0,7-3-128 15,0 0 1424-15,0 0 272 0,0 0 48 0,0 0 16 32,9 0-2016-32,1 0-416 0,0 0-80 0,2 0-16 0,-1 0 768 0,1 0 336 0,1-1-16 0,1-1-16 15,1 1-176-15,2-1-128 0,0 0 192 0,2 0-192 31,0 0-1408-31,2-2-384 0,0 0-64 0,1-2-14048 0</inkml:trace>
  <inkml:trace contextRef="#ctx0" brushRef="#br0" timeOffset="14753.6">7894 15551 35247 0,'0'0'1552'0,"0"0"336"0,0 0-1504 0,0 0-384 0,7-5 0 0,1-1 0 0,1-2 0 0,-1-1 0 15,0-1-160-15,3-1 160 0,0 0 0 16,-1-1 272-16,-2 1-16 0,-2-1-16 0,0 0 368 0,0 0 80 16,-1 0 16-16,-1 0 0 0,-1 1-272 0,2-1-48 15,-2 0-16-15,-1 1 0 0,-1 0-176 0,-1 0-48 16,2 1 0-16,-2 2 0 0,0 8-144 0,0 0 0 16,0 0 0-16,-7-5 0 0,-1-1 256 0,8 6 32 15,0 0 0-15,-10 1 0 0,-3 2-288 0,1 4 128 16,1 3-128-16,-1 3 0 0,0 4 0 0,-1 1-256 0,-2 3 32 0,2 1 0 15,-1 0 224-15,3 0-144 0,3-1 144 0,-1 1-128 16,2-1 128-16,0-2 0 0,4-3 0 0,2 1 0 16,1-2 0-16,2-2 0 0,0-1 0 0,2-1 0 15,1-1 0-15,3-1-128 0,0-2 128 0,3-2 0 16,1-1 0-16,2-1-160 0,0-1 160 0,2-2 0 16,2-2-256-16,0-1 48 0,-2-2 16 0,2-1 0 15,-2-3 192-15,1-2 0 0,-2-1 0 0,2-3 0 16,0 1 0-16,-1-1 0 0,-2-3 0 0,0 0 0 15,-2 1 0-15,0-1 0 0,-2 2 208 0,-1 1-64 0,0 0 112 0,-2 1 32 16,-3-1 0-16,0 4 0 0,0 3 48 16,-1 0 16-16,-3 8 0 0,0 0 0 0,0 0 128 0,0 0 32 15,0 0 0-15,0 0 0 0,0 0-96 0,0 0-16 16,0 0 0-16,0 0 0 0,-8 7-400 0,2 1 0 16,0 3 0-16,2 1 0 15,0 2 0-15,2 1 0 0,0 0 0 0,2 2-176 0,1-1 176 0,2 2 0 16,1-1 0-16,1 0 0 15,1 2-416-15,1-3-48 0,2 1-16 0,1-3 0 16,0-1-400-16,1-2-80 0,1-1 0 0,2-3-16 16,1-3-1408-16,2-3-288 0,3-2-48 0,2-4-7408 0,2-5-1488 0</inkml:trace>
  <inkml:trace contextRef="#ctx0" brushRef="#br0" timeOffset="15777.35">8569 15463 24879 0,'0'0'2208'0,"-7"10"-1760"0,-1-1-448 0,3 2 0 15,-1 0 2352-15,2 1 384 0,0 1 80 16,0 0 0-16,1 0-2416 0,0 0-400 0,-2 0-256 0,3-1 48 16,-2-1 208-16,0-1 128 0,1-2 0 0,3-8-128 0,-2 10 752 0,2-10 32 31,0 0 16-31,0 9 0 0,0-9-96 0,0 0-32 0,0 0 0 0,0 0 0 0,0 0-528 0,0 0-144 16,11-1 0-16,-1-2 0 15,-1-4 0-15,-1-1 144 0,1-2-144 0,1 1 0 0,0-2 304 0,1-2-48 16,1-1-16-16,1 0 0 15,3-2-240-15,-2 3 0 0,0-1 0 0,1 2 0 16,-3 1 128-16,0 2-128 0,-2 1 0 0,-1 4 144 0,-9 4-144 0,9-2 0 16,-9 2 0-16,10 2 0 0,-1 2-176 0,-1 2-112 15,-8-6-32-15,6 12 0 0,1 1 192 0,-1 1 128 16,-2 2-192-16,-1-2 192 0,2 0 0 0,-1 0-128 0,2-1 128 16,-2-1 0-16,1-1 0 0,1-1 0 0,1-1 0 15,1-3 0 1,-8-6 0-16,10 6 224 0,0-3-64 0,1-1-16 0,0-2 48 0,0-1 0 0,-1-2 0 0,1-2 0 15,-1 0-192 1,1-3 128-16,0-1-128 0,1-2 128 16,0 0 0-16,-1 0 0 0,1-1 0 0,0-1 0 0,0 0 0 0,1 1 0 0,0-1 0 0,-2 2 0 15,-1 2-128-15,1 2 128 0,-3 0-128 0,1 2 128 16,-2 2-128-16,-7 3 128 0,0 0-128 0,9 1 128 16,-2 1-128-16,-1 3 0 0,-6-5 0 0,6 8 0 15,0 2 0-15,1 2-144 0,-4 2 0 0,1 0 0 0,1-1 16 0,-1 1 0 16,-1 2 0-16,2-2 0 0,1 0-64 0,-1 0 0 15,0-3 0-15,2-2 0 0,1 0 192 0,0-2 0 16,1-2-144-16,2-1 144 0,0-2-224 0,2-1 32 16,3-2 0-16,-1-2 0 15,2-2-192-15,-1-1-16 0,1-2-16 0,-1-1 0 16,0-2 128-16,-1 0 32 0,-1-2 0 0,-1 0 0 0,0-1 112 0,-2 1 144 16,0-1-208-16,0 0 80 0,-2-1 128 0,4 3 0 15,-6 1 0-15,0 1 0 0,-1 2 128 0,0 1 64 16,-6 7 16-16,7-6 0 0,-7 6 272 0,0 0 48 0,0 0 16 15,0 0 0-15,0 0-112 0,0 0-32 0,0 0 0 0,0 0 0 16,1 10-400-16,-1 0 128 0,0 1-128 0,-1 0 0 16,-1 0 0-16,2 1 0 0,0 0-144 0,2 1 144 15,0-2-256-15,1 1 64 0,1 1 16 0,2-1 0 16,-1-2-144-16,2-1-16 0,2-2-16 0,1 0 0 31,0-2-192-31,2 0-32 0,0-3-16 0,1-2 0 16,0-1-368-16,3-2-64 0,-1-2 0 15,2-1-16-15,-1-4-112 0,1-1 0 0,-1-1-16 0,1 0 0 0,-1-2 272 16,-1 0 64-16,1-1 16 0,-2-1 0 0,-2 3 688 0,0 0 128 0,-1 1 0 0,0 3 0 16,-5 1 576-16,-6 8 64 0,5-6 0 15,-5 6 16-15,0 0 160 0,0 0 16 0,0 0 16 0,0 0 0 0,0 0-112 16,0 0-32-16,0 11 0 0,-2-1 0 0,-1 1-384 0,-2 1-64 16,1 1-32-16,-1-1 0 0,-2-1-48 0,1 0-16 15,2-1 0-15,0-1 0 0,4-9 224 0,-4 7 64 16,4-7 0-16,0 0 0 0,0 0 176 0,0 0 32 15,0 0 16-15,0 0 0 16,0 0-320-16,0 0-64 0,0 0-16 0,10 3 0 0,-1-5 32 0,0 0 0 16,1-2 0-16,0-1 0 0,1-2 16 0,0-1 16 15,0-2 0-15,1 0 0 0,1-1-160 0,1 1-48 16,1 2 0 0,0 0 0-16,-2 1-128 0,0 3 0 0,1 2 0 0,-2 1 0 0,1 1 0 0,-2 2 0 15,0 1 0-15,-1 3 0 0,-1 0-160 0,-3 3 160 0,1 1-208 0,-2 0 80 16,0 1 0-16,-1 0 0 15,-2 0 0-15,0 1 0 32,-2 2-256-32,0-1-32 0,0-1-16 0,-1-1 0 15,-1-1-240-15,0 0-48 0,-1-1-16 0,-2-1 0 16,5-8-288-16,0 0-64 0,-6 5-16 0,6-5-9648 0,-11 0-1920 0</inkml:trace>
  <inkml:trace contextRef="#ctx0" brushRef="#br0" timeOffset="15966.43">9528 15268 28559 0,'0'0'2544'0,"-7"-2"-2032"15,2-1-512-15,5 3 0 0,-5-6 3200 0,5 6 560 16,-1-6 96-16,1 6 32 0,4-7-3296 0,-4 7-592 16,2-7-240-16,-2 7 16 0,6-4 352 0,-6 4 64 15,9-6 0-15,0 3 16 0,-9 3-208 0,12-1 0 16,-2 0-144-16,3 1 144 15,-1 0-2544-15,4-1-400 0,-1 0-96 0</inkml:trace>
  <inkml:trace contextRef="#ctx0" brushRef="#br0" timeOffset="16350.54">10418 15520 30815 0,'0'0'1360'0,"10"2"288"0,-1-1-1328 0,0-2-320 0,2-1 0 0,3 0 0 15,-2-3 960-15,0 0 112 0,-2-3 16 0,0-1 16 16,-2 1-272-16,-1-2-64 0,-1-1-16 0,-1 0 0 16,-1 0-48-16,1 0 0 0,-2-1 0 0,-1 0 0 0,1-1-256 0,-2 1-48 15,-1 1-16-15,0 1 0 0,-1 2-224 0,-1 0-160 16,-1 0 192-16,3 8-192 0,0 0 128 0,-5-5-128 15,-2 0 0-15,0 5 0 0,-1 0 192 0,-1 5-32 16,-1 1 0-16,-1 4 0 16,-2 2-160-16,0 4 0 0,-1 0-192 0,2 3 192 0,1 1-144 15,0 0 144-15,1-2 0 0,2 1 0 0,0-3 0 0,2 2 0 0,1 0 0 16,2-2 0-16,1-2 0 16,4 1 176-16,0-3-32 0,2 1 0 0,2-2-16 0,1-1-128 0,2-1 192 0,1-2-64 15,2 0-128-15,1-1-144 0,2-3 144 0,1-1-208 31,2-2-304-31,2-2-48 0,0-1-16 0,2-4 0 16,4-3-2288-16,3-4-464 0</inkml:trace>
  <inkml:trace contextRef="#ctx0" brushRef="#br0" timeOffset="17752.23">12025 15476 15663 0,'0'0'688'0,"0"0"144"0,0 0-656 0,0 0-176 31,0 0 0-31,0 0 0 0,10 1 2336 0,0-2 432 0,1-1 96 0,-3 1 16 0,-8 1-1392 0,8-2-272 16,-1-1-48-16,-7 3-16 15,9-5 512-15,-2 0 80 16,1 0 32-16,-1-1 0 0,-2 0-768 0,3-2-160 0,-3-1-16 0,3 1-16 16,0-1-400-16,0-1-80 0,-1-1-16 0,0 0 0 15,1 0-320-15,-2 2 144 0,1 0-144 0,-2 2 0 16,0 0 128-16,-5 7-128 0,0 0 0 0,0 0 0 16,0 0 0-16,0 0 0 0,0 0 0 0,0 0 0 15,0 0 0-15,0 0 0 0,3 9 0 0,-1 3-144 16,-1 3 144-16,-2 3-192 0,-1 2 192 0,0 1-192 15,0-1 192-15,0 2 0 0,1 0-144 0,0-2 144 16,2-2-160-16,2-2 160 0,-1 0-208 0,1-2 80 16,1-2-64-16,2-1 0 0,-1-1 0 0,3-1 0 0,1-1-64 15,2-3-32-15,2-1 0 0,0 0 0 0,3-2-48 0,0-2-16 16,2-1 0-16,2-1 0 0,1-3 96 0,1 0 32 16,-2-3 0-16,1-1 0 0,0-1 0 0,-1-1 0 15,-1-1 0-15,-2-1 0 0,2-2 64 0,-5 0 16 16,0 2 0-16,-3 1 0 0,-2 1 144 0,0 1 0 15,-1 2 0-15,-3 2-128 0,0-1 128 0,-5 7 144 16,0 0-16-16,4-5-128 0,-4 5 336 0,0 0-32 16,0 0-16-16,0 0 0 0,0 0 80 0,0 0 16 15,0 0 0-15,0 0 0 0,0 0-128 0,0 0 0 16,0 0-16-16,0 0 0 0,0 0-240 0,0 0 128 0,0 0-128 16,0 0 0-16,0-8 128 0,0 8-128 0,0 0 0 15,1-8 144-15,-1 8 64 0,0-8 16 0,0 0 0 0,1 0 0 16,-1 2 32-16,0-2 0 0,0 0 0 0,0 0 0 15,-1 1 16-15,1 7 16 0,-1-9 0 0,1 1 0 16,0 8-32-16,0-7 0 0,0 7 0 0,-1-8 0 16,1 8 48-16,0 0 0 0,0 0 0 0,0 0 0 15,0 0-304-15,0 0 160 0,-8-1-160 0,8 1 128 16,-8 5-128-16,0 4-224 0,0 2 48 0,1 2 16 16,0 2 32-16,0 1 0 0,0 1 0 0,0 0 0 15,2 0 128-15,1-1 0 0,3 2 0 0,0-1-128 16,-1 0 128-16,4-2-128 0,1-2 128 0,2 1-128 15,0-2-352 1,3-2-64-16,2-2-16 0,1-1 0 0,0-1-256 16,3-4-48-16,3-3-16 0,2-3 0 0,1-2-464 0,2-3-80 0,1-3-32 0,0-2 0 15,3-2-512-15,-1-3-96 0,1 0-32 0,-1-2 0 16,0 0-48-16,-1 0-16 0,0-1 0 0,-4 1 0 0,-2 0 2160 16,-2 1 640-16,-1 1 32 0,-4 2 0 0,-3 3 1520 0,-1-1 304 15,-2 1 64-15,-1 1 16 0,-3 1-592 0,-1 1-112 16,-1 2-16-16,-3 1-16 0,0 2-624 0,-1 1-112 15,-1 1-16-15,-2 2-16 0,-2 0-240 0,1 2-32 16,-2 2-16-16,-2 1 0 0,-2 5-512 0,0 3-96 16,1 3-32-16,-1 3 0 0,0-2-144 0,0 3-144 15,3 0 144-15,0 4-208 0,3 0 208 0,1 1 0 0,1-1-160 16,0 0 160-16,3-1-208 0,1-1 16 0,0-1 16 16,5-2 0-16,-2 0-80 0,2-4-32 0,0-2 0 15,2-1 0-15,-4-10 48 0,8 9 16 16,-8-9 0-16,12 4 0 0,0-1-16 0,-1-3 0 0,-1-2 0 0,1-2 0 15,1-2 240-15,0-2 0 0,0-3 0 0,-1-4 0 16,0 0 256-16,0-1-48 0,-1 0-16 0,-1-2 0 16,0 1 112-16,0 0 16 0,-2-1 0 0,1 0 0 15,-1-1-80-15,-2 3-16 0,1 0 0 0,-1 4 0 16,-3 1-224-16,2 2 176 0,-1 2-176 0,-3 7 160 16,0 0 144-16,0 0 16 0,0 0 16 0,0 0 0 15,0 0-336-15,0 0 0 0,0 0 0 0,0 9 0 0,-1 0 0 0,1 5 0 16,0 0 0-16,0 2 0 0,0 2-192 0,1 1-128 15,1-2 0-15,2 1-16 16,-1 1-464-16,1-1-96 0,2 1 0 0,0-1-16 16,1-4-2096-16,2-1-400 0,2-2-96 0</inkml:trace>
  <inkml:trace contextRef="#ctx0" brushRef="#br0" timeOffset="18666.66">13387 15232 28559 0,'0'0'2544'0,"-8"-2"-2032"0,2-2-512 0,6 4 0 16,-8-2 2160-16,0 0 336 0,8 2 64 0,-9 0 0 16,1 1-1664-16,-1 2-352 0,0 2-64 0,-1 1-16 15,0 4 128-15,0 1 32 16,1 2 0-16,2 2 0 0,-1 0-384 0,3 2-80 0,0 1-16 0,2 3 0 16,-2-1-144-16,3 1 192 0,1 1-192 0,1-1 192 15,0-1-320-15,0-1-64 0,3 1-16 0,1-2 0 16,0-2-160-16,2 0-16 0,0-3-16 0,3-2 0 15,2-3 80-15,0-1 0 0,2 0 16 0,3-3 0 16,0-1-272 0,2-5-64-16,2-2-16 0,0-4 0 0,0-3 288 0,0-3 64 0,-2-4 16 0,1-2 0 0,-1-4 96 0,0-2 0 15,-2-3 16-15,2 0 0 16,-3-3 176-16,-1 0 0 0,-1 1-144 0,-2 0 144 0,0-1 288 0,-2 2 128 16,0 0 32-16,-2 2 0 0,-2 3 128 0,1 2 16 15,-2 2 16-15,1 4 0 0,-1 1 64 0,-2 4 16 0,-1 2 0 0,-1 2 0 16,0 8-48-16,0 0 0 0,-1-6 0 15,1 6 0-15,0 0-144 0,0 0-48 0,0 0 0 0,-6 6 0 16,0 5 368-16,1 3 64 0,-2 2 16 0,2 4 0 31,0 1-1600-31,1 3-320 0,-2 1-64 0,2 3-16 0,-1 0 1664 0,1 3 336 0,1 0 64 0,-1 2 0 32,3 1-1888-32,0 1-384 0,0-1-80 0,1-2-16 0,1-3 848 0,3-2 176 0,0-1 16 0,1-3 16 15,1-3 32-15,2-5 16 0,0-1 0 0,2-3 0 16,0-3-64-16,2-2-16 0,2-3 0 0,-2-2 0 15,2-2 16-15,4-4 0 0,-1-2 0 0,1-3 0 16,0-3 144-16,0-3 32 0,2-2 0 0,-1-3 0 0,-3-2 192 16,1-1-176-16,-1 0 176 0,-2 2-160 0,-3 1 384 15,0 0 80-15,-1 1 16 0,-2 2 0 16,-3 3 80-16,-1 2 32 0,-1 4 0 0,-1 1 0 0,-2 8 112 16,0 0 32-16,0 0 0 0,0 0 0 0,0 0-240 0,0 0-32 15,0 0-16-15,-3 13 0 0,0 2-288 0,-2 3-176 16,1 2 32-16,1 0 0 0,-1-1 0 0,2 0 0 15,-1 0 0-15,2 0 0 0,1-1-96 0,1-1-16 16,1-2 0-16,1-2 0 16,2-2-176-16,0-2-32 0,-5-9-16 0,9 8 0 0,0-4 64 0,1-2 16 15,0-2 0-15,-1-1 0 0,1-2 80 0,4-1 0 16,-3-4 16-16,1-1 0 0,0-2 304 0,0 0-192 16,-1 0 192-16,1-2-160 0,0 0 160 0,-1-2 128 0,0 1-128 0,-1 1 176 15,0 2-32-15,-2 0 0 0,-3 1 0 16,1 3 0-16,-6 7-144 0,0 0 0 0,0 0 0 0,0 0 128 15,0 0-128-15,7 6 0 0,-7-6 0 16,6 11 0-16,-2 0-160 0,1 1 160 0,-2 0-208 16,0 0 80-16,0 0 128 0,1 0 0 0,0 1 0 0,2-4 0 15,1 0 128-15,-1-1 48 0,-6-8 16 0,11 5 0 16,-1-1 176-16,1-2 32 0,-1-2 16 0,1-2 0 16,-1-3 112-16,-1 2 32 0,1 0 0 0,-1-3 0 15,-2-1-48-15,0 0 0 0,0 0 0 0,-1 0 0 16,-3-2 192-16,0 0 48 0,2 0 0 0,-2-1 0 0,-3-1-336 15,0 1-64-15,0 2-16 0,-1-2 0 0,-1 1-192 0,2 9-144 16,-6-10 192-16,2 2-192 0,-4 1-144 0,-1 1-144 16,-1 3-32-16,0 1 0 15,0-1-448-15,1 2-80 0,-2 1-32 0,0 1 0 16,1 2-2544-16,-2 0-512 0,-7 1-96 0,5-1-32 0</inkml:trace>
  <inkml:trace contextRef="#ctx0" brushRef="#br0" timeOffset="19200.16">14368 15520 20271 0,'0'0'1792'0,"0"0"-1424"0,0 0-368 15,4 10 0-15,2-1 2624 0,1-2 448 16,1 0 80-16,1-1 32 31,-9-6-2928-31,10 4-576 0,-1-2-112 0,0 0-16 0,-9-2 1264 0,12 0 256 0,-1-1 48 0,0-1 16 0,0-1-496 0,0-1-80 0,0 0-32 0,0 0 0 16,0-2 0-16,1 0 0 0,0-1 0 0,1 3 0 15,-1-2-400-15,0 2-128 0,0 0 0 0,-1 2 0 16,-1 1 0-16,0 1 0 16,0 2 0-16,1 2 0 0,0 0 0 0,0 1-144 0,0 2-16 0,1 0 0 15,1-1-80 1,1 1-16-16,-1-2 0 0,1 1 0 16,-2-2 256-16,1 0 0 0,-3-2 0 0,2-2 0 15,-1-4 0-15,2 1 256 0,-2-2-48 0,0-3-16 16,0-2-64-16,0-2 0 0,-2-1-128 0,0-2 192 0,0 1-192 0,0-1 0 15,0-1 0-15,-4 0 0 0,0-2 0 0,-1 2 0 16,-1-3 0-16,-1 1 0 0,1 1 0 0,-2 0 0 16,0 3 0-16,-1 0 0 15,-1 1-464-15,-1 2 16 0,-2 0 0 0,0 1 0 16,-3 2-496-16,1 2-80 0,-5 2-32 0,1 4 0 16,0 4-672-16,-1 4-128 0,1 3-16 0,0 0-16 15,0-1-192-15,2 2-32 0,3 1-16 0,3 2 0 16,1-1 880-16,3 1 176 0,3 2 48 0,2-2 0 0,0 1 1264 0,1-2 256 15,2-1 48-15,1-1 16 0,-1-1 1216 0,1-1 240 16,1 0 48-16,1 0 16 0,1 0-288 0,-2-1-48 0,0-1-16 16,-2 0 0-16,-1 0-320 0,-2 0-64 0,-7-8 0 15,8 8-16-15,-8-8-288 0,5 10-48 0,-1-1-16 0,-4-9 0 16,0 0-352-16,0 0-80 0,-2 11-16 0,-3-2 0 16,0-3-528-16,-4 0 0 0,-3-2 0 0,-4 0-192 31,-1-2-496-31,-3-3-80 0,-2 0-32 0,-4-5-10432 0,-4-3-2080 0</inkml:trace>
  <inkml:trace contextRef="#ctx0" brushRef="#br0" timeOffset="19373.14">14012 14863 16575 0,'0'0'1472'0,"0"0"-1168"0,-9 1-304 0,9-1 0 0,0 0 5648 0,-7-1 1072 16,7 1 224-16,0 0 32 15,0 0-6464-15,0 0-1280 0,0 0-272 0,0 0-48 0,0 0 848 0,0 0 240 16,-6 1 0-16,6-1 0 16,0 0-2128-16,-7 5-352 0,7-5-64 0</inkml:trace>
  <inkml:trace contextRef="#ctx0" brushRef="#br0" timeOffset="19546.16">13369 15116 42335 0,'0'0'1872'0,"0"0"384"0,0 0-1808 0,0 0-448 0,12 4 0 0,4-2 0 16,5 0 0-16,1 0-160 0,0 2 0 0,3-1 0 15,1-1 672-15,5 2 128 0,2-1 16 0,0-1 16 16,2 0 512-16,4 1 96 0,0-2 32 0,4 1 0 31,2-2-2608-31,1-3-528 0,-1-2-96 0,2-2-17856 0</inkml:trace>
  <inkml:trace contextRef="#ctx0" brushRef="#br0" timeOffset="20573.96">16469 15442 38351 0,'0'0'1696'0,"0"0"352"0,0 0-1632 0,2-9-416 0,0-1 0 0,2-1 0 0,-1-1 0 0,-1 0 0 16,-1 0 0-16,-1 0 0 0,3 0 448 0,-3 1 176 15,-3 0 16-15,1 0 16 0,-1 0-32 0,0 0-16 16,-3 0 0-16,2 0 0 0,-1 0-256 0,0 1-48 16,-2 0-16-16,1 1 0 0,-1 1-160 0,-1 2-128 15,-2-1 144-15,0 3-144 0,-1-1 0 16,-1 3 0-16,-2 1 0 0,-1 3 0 0,-3 4 0 0,2 2 0 15,-2 1-192-15,0 5 192 0,0 1-272 0,-1 0 48 16,0 2 16-16,2 2 0 0,0 2-48 0,2 1-16 0,-1 1 0 0,3 0 0 16,2-1 80-16,2-2 32 15,3-3 0-15,1 1 0 0,3-2 32 0,3-1 0 16,3-3 0-16,0-1 0 0,3-3 128 0,2 0-208 0,2-2 80 0,2-2 128 16,0-1-256-16,2-3 80 0,1-2 16 0,1-1 0 15,0-2 160-15,0-1 0 0,1-3 0 16,-1-1 0-16,0-1 0 0,-1 0 0 0,1 0 0 0,-3-1 0 15,-1-1 0-15,-2 2 0 0,-2 0 0 0,-1 2 0 16,0 5 128-16,-8 4-128 0,0 0 128 16,0 0-128-16,0 0 128 0,0 0-128 15,0 0 160-15,0 0-160 0,0 0 0 0,0 10 0 0,-1 1 0 0,-2 1 0 16,0 0 0-16,1 1 0 0,0 1-192 0,1 1 192 0,1-2-128 0,0 0 128 16,1 0 0-1,1-2 0-15,-2-11-128 0,4 10 128 0,2-2 0 0,0-3 0 0,-6-5-160 0,11 4 160 16,0-4-128-16,1-3 128 0,1-2 0 0,1-4-160 15,1-2 160-15,2-3 0 0,-2-3 0 16,3 1 0-16,-1-3 192 0,0 0-48 0,-3 0 80 16,0-2 16-16,1 1 0 0,-3-1 0 0,-2-1 112 15,0 2 32-15,0 0 0 0,-2 2 0 0,0-1-32 0,-1 1 0 16,-2 2 0-16,1 2 0 16,-1 3-144-16,0 2-16 0,-3 2-16 0,-2 7 0 0,0 0 128 15,0 0 16-15,0 0 16 0,0 0 0 0,0 0-144 0,0 0-48 16,0 0 0-16,-6 9 0 0,2 2-144 0,-2 3 0 15,1 3 0-15,-2 1 0 0,1 2-160 16,0 2 160-16,0 2 0 0,0 3-144 0,1-2 144 0,0 2 0 16,2-2-144-16,1 1 144 0,-3 1 0 0,4-3 0 15,1-4 0-15,0 1 0 0,1-2-256 0,1-1 64 0,3-3 0 16,-1 0 16-16,0-3-448 16,1-1-80-16,1-1-32 0,0-4 0 0,-6-6-1552 0,10 5-304 0,0-3-64 15,3-5-8176-15,0-6-1648 0</inkml:trace>
  <inkml:trace contextRef="#ctx0" brushRef="#br0" timeOffset="20735.09">16710 15402 23951 0,'0'0'2128'0,"0"0"-1696"16,-8 5-432-16,8-5 0 0,0 0 3792 0,0 0 688 0,0 0 128 0,0 0 16 31,0 0-4048-31,1 9-800 0,-1-9-160 0,8 8-48 0,1 0 624 0,3-1 112 0,1-2 16 0,4 2 16 16,0-1-144-16,3 0-48 0,2-2 0 0,1 2 0 15,2-3-288-15,5-2-64 0,3-3-16 0,3 0 0 32,5-3-2592-32,0-1-512 0,-2-4-96 0</inkml:trace>
  <inkml:trace contextRef="#ctx0" brushRef="#br0" timeOffset="21290.34">18376 15136 38175 0,'0'0'1696'0,"0"0"352"0,0 0-1648 0,0 0-400 16,0 0 0-16,0 0 0 0,8-5 288 0,-8 5-32 15,0 0 0-15,0 0 0 0,0 0 496 0,0 0 80 16,0 0 32-16,0 0 0 0,-5 10-576 0,-3 2-112 0,-1 2-32 0,-1 2 0 15,-2 3-144-15,-1 3 0 0,0 2-160 0,0 1 160 16,-1-2-128-16,2 2 128 0,-2 2 0 0,2 1-144 16,1 1 16-16,0-2 0 0,0-1 0 0,0-1 0 15,1-3 128-15,1-1 0 0,0-4 0 16,3-1-128-16,0-5-80 0,2-2-16 0,1-1 0 0,3-8 0 16,0 0-144-16,0 0-16 0,0 0-16 15,0 0 0-15,0 0 208 0,0 0 32 0,0 0 16 0,3-8 0 16,0-3 144-16,3-3 0 0,1-3 0 0,1-4 0 15,3-1 0-15,1-4 0 0,1-3 160 0,2-2-160 0,-1 0 192 16,1 0-48-16,1 2-16 0,1-1 0 16,2 0 32-16,0 3 0 0,-2 1 0 0,1 3 0 0,-2 1-32 0,0 5-128 15,-2 1 192-15,-1 3-64 0,-2 1 208 0,-1 3 48 16,-2 4 0-16,-1 0 0 0,-7 5 128 0,0 0 16 16,0 0 16-16,8 4 0 0,-8-4-368 0,10 9-176 15,-2 2 160-15,-1 3-160 0,-2 1 0 16,1 3 0-16,-2 1 0 0,0 2 0 0,0 1 176 0,-1 1-176 15,-1 2 192-15,0 0-192 0,1 1 160 16,0 2-160-16,0 0 128 0,-2 0-128 0,1-2 0 0,1 0 0 0,-1-3 0 0,0-1 0 16,0-2 0-1,0-3-272-15,1-1 64 0,-1-3 16 16,-1-2-448-16,0-1-96 0,-1-3-16 0,0-7 0 16,0 0-2160-16,0 0-432 0,0 0-96 0</inkml:trace>
  <inkml:trace contextRef="#ctx0" brushRef="#br0" timeOffset="21470.94">18272 15355 21183 0,'0'0'944'0,"0"0"192"0,0 0-912 0,0 0-224 15,0 0 0-15,0 0 0 0,0 0 4528 0,0 0 848 0,1 9 192 0,-1-9 16 0,8 10-4496 16,1-3-912 0,0 0-176-16,4 0 0 0,1-1 240 0,3 1 80 0,3-1 32 0,2 1 0 15,2-1-352-15,1-1 0 0,1-1 0 0,0 0 0 16,2-4-1600-16,2-2-400 0,-2-3-80 0,3-1-14688 0</inkml:trace>
  <inkml:trace contextRef="#ctx0" brushRef="#br0" timeOffset="22027.08">19601 15431 33519 0,'0'0'1472'0,"0"0"320"0,0 0-1424 0,1-10-368 16,0 0 0-16,0 0 0 0,0 1 464 0,-1 0 32 16,-1-1 0-16,-1 0 0 0,1 0 192 0,-4 0 32 15,1 1 16-15,0 1 0 0,-3 3-208 0,0-1-32 0,0 1-16 0,-1 1 0 0,-1-1-192 0,0 3-32 16,-1 0-16-16,-1 2 0 0,-1 1-240 0,-1 2-128 15,-1 2 128-15,0 0-208 16,0 1 16-16,0 1 16 0,-1 3 0 0,0 2 0 0,1 3 176 0,0 1 0 16,-2 2-144-16,2 0 144 31,-1 1-512-31,1-1-48 0,2-1 0 0,4 1 0 0,0-3-32 0,2 2-16 0,2-1 0 0,2 0 0 0,2-5 240 0,1 1 48 16,1-1 16-16,4-1 0 15,1 0 32-15,3-3 0 0,1-1 0 0,2-1 0 0,2 0 272 0,0-2-128 16,-1-3 128-16,2-1 0 0,0-2 0 0,1-2 256 0,-1-1-32 0,1-2 0 15,-1-2 352-15,1 0 80 16,-1-1 16-16,1 0 0 0,-1-1 256 0,1 0 48 0,-2 0 16 0,1 0 0 16,-2-2-160-16,-1 3-16 0,-2 2-16 0,-1 0 0 15,-2 2-176-15,-2 1-48 16,-6 6 0-16,0 0 0 16,0 0-144-16,0 0-48 0,0 0 0 0,0 0 0 15,0 0-128-15,0 0-48 0,0 0 0 0,0 0 0 16,0 0-208-16,0 12 0 0,-2 0-144 0,0 1 144 15,0-1-144-15,-2 3 144 0,0 2-128 0,1-2 128 16,2 1-192-16,-2 0 32 0,2 1 16 0,1-1 0 16,1 0 0-16,2-2 0 0,-1 0 0 0,1-1 0 15,0 0-384 1,1-2-80-16,-1-2-16 0,2 1 0 0,2-3-1424 16,2-2-272-16,0 1-64 0,1-4-8912 0,2-2-1776 0</inkml:trace>
  <inkml:trace contextRef="#ctx0" brushRef="#br0" timeOffset="22357.95">19942 15524 11967 0,'0'0'1072'0,"0"0"-864"15,0 0-208-15,0 0 0 0,0 0 5104 0,0 0 976 16,-6 8 192-16,1-2 32 16,5-6-5376-16,-6 5-1072 0,6-5-224 0,-5 6-32 0,5-6 1248 0,0 0 256 0,-5 5 48 0,5-5 16 15,0 0-128-15,0 0-16 0,0 0-16 0,0 0 0 16,0 0-240-16,0 0-32 0,0 0-16 0,0 0 0 15,0 0-336-15,0 0-80 0,9-3-16 0,0-2 0 16,0 0 96-16,1-1 32 0,0 1 0 0,-1-2 0 16,1 2-192-16,1-1-32 0,1 1-16 0,1 2 0 15,0-3-176-15,0 2 0 0,-2 0 0 0,0 1 0 16,0 1 0-16,0 1 0 0,-2 2 0 0,0 1 0 16,-1 1 0-16,0 3-256 0,0-1 64 0,1 2 16 15,-1 1-304 1,0-1-64-16,-1 3-16 0,1 1 0 0,1 0-1296 15,1 0-272-15,0-1-48 0,1-1-16 0,1 0-496 0,1-5-112 0,2-1-16 0,1-4-10496 16</inkml:trace>
  <inkml:trace contextRef="#ctx0" brushRef="#br0" timeOffset="22799.15">20540 15397 15663 0,'0'0'1392'0,"0"0"-1120"16,1-9-272-16,0-1 0 0,-1 0 4416 0,0 1 816 15,-2 0 160-15,0 0 48 0,-1 1-3872 0,-2 1-768 16,0 2-160-16,-2 1-16 0,0 0 48 0,-2 3 16 15,0 0 0-15,-2 0 0 0,0 1-272 0,0 2-48 16,0 0-16-16,0 4 0 0,-1 2-352 0,1 1 128 16,0 2-128-16,2 3 0 0,-2 1 0 0,2 0-288 0,0 2 48 0,3-1 16 15,1 0-32-15,2 0-16 0,1 1 0 0,1-1 0 16,1 0-48-16,2-2 0 0,2-2 0 0,2-1 0 31,1-2-128-31,1-1-48 0,1-3 0 0,2 0 0 0,0-3 256 0,1-2 48 16,0-1 16-16,2-3 0 0,0-1 176 0,1-3 0 0,1-2-144 0,-1-2 144 15,-1-2 0-15,0-2-176 0,-2 0 176 0,-1-4-128 16,0-1 320-16,0-1 80 0,0-1 16 0,-1 0 0 16,-2-1 256-16,1 2 48 0,-1 0 16 0,0 0 0 15,-3-1 192-15,1 2 32 0,-1-1 16 0,1 3 0 16,-2 2-256-16,0 1-48 0,0 2-16 0,-1 2 0 16,0 0-112-16,-1 2-32 0,0 0 0 0,-2 4 0 0,0 6-48 15,0 0-16-15,-3-3 0 0,3 3 0 0,0 0-320 16,0 0 0-16,0 0 0 0,-5 12 0 0,-1 1-192 15,2 2-48-15,0 2-16 0,-1 2 0 0,1 2 64 0,-1 1 16 16,1 1 0-16,1 0 0 0,-1-1-16 0,2 1 0 16,-1 2 0-16,2 1 0 0,1-1-96 0,1-1-32 15,2-1 0-15,-2-1 0 16,3 0-128-16,0-2-16 0,0-2-16 0,2-2 0 16,-1-1-1728-1,4-3-352-15,1-4-64 0,2-2-12992 0</inkml:trace>
  <inkml:trace contextRef="#ctx0" brushRef="#br0" timeOffset="23133.29">21641 15036 26719 0,'0'0'1184'0,"0"0"240"0,0 0-1136 0,0 0-288 15,0 0 0-15,4-8 0 0,-4 8 2752 0,0 0 512 0,0 0 80 0,0 0 32 16,5-6-2000-16,-5 6-400 0,0 0-80 0,0 0 0 16,0 0-176-16,0 0-16 0,0 0-16 0,0 0 0 0,7 10-368 0,-3 2-80 15,-1 0-16-15,-1 3 0 0,-2 4-224 0,0 1 0 16,-3 2 0-16,1 1 0 0,0 0 0 0,-1 1 0 16,-1 1 0-16,1 1 0 0,-1 0 0 0,-2 1 0 15,3 1 0-15,0 1 0 0,-2-1 0 0,2 0 0 16,0-3 0-16,-1-1 0 15,0-1-432-15,-1 1 32 0,1-6 0 0,0-1 0 16,0-4-576-16,1-2-112 0,0-2-32 0,-1-4 0 16,4-5-2736-16,0 0-560 0,0 0-96 0,-6-10-32 0</inkml:trace>
  <inkml:trace contextRef="#ctx0" brushRef="#br0" timeOffset="23522.85">21568 15092 6447 0,'0'0'576'0,"0"0"-576"0,0 0 0 0,3-9 0 16,0 2 5568-16,4 0 1024 0,-2 0 192 15,3 2 32 1,2-2-5792-16,1 2-1168 0,-1 0-240 0,2 1-32 0,0 0 976 0,0 0 192 0,0 0 32 0,0 1 16 16,2 0-32-16,-1 1-16 0,1 1 0 0,1 0 0 15,1 0-304-15,0 2-48 0,1-1-16 16,0 2 0-16,0 2-192 0,2 0-64 15,-1 0 0-15,1 2 0 0,0 2 384 0,-2 1 64 0,1 1 0 16,0 2 16-16,-3 3-192 0,1-1-32 0,-1 0-16 0,-2 3 0 0,-2-1-352 0,0 3 144 16,-1-1-144-16,-1 1 0 0,-2 2 208 0,-1 0-64 15,-3 0-16-15,-2 1 0 0,-1 2 48 0,-3 1 0 16,-3 0 0-16,-3-1 0 0,-5-2-176 0,-2 1 192 16,-4-2-192-16,-1 0 192 0,-1-1-192 0,0-3 128 15,-2 1-128-15,-1-4 128 0,-3-1 128 0,3 1 0 16,0-2 16-16,0 0 0 0,2-2 112 15,1-1 0-15,1-1 16 0,0 0 0 0,1-2-208 0,-1-2-32 16,0-1-16-16,0-1 0 0,-1 1-288 0,0-3-64 0,-1-1-16 0,0-1 0 31,0-1-1504-31,-3-2-288 0,-1-3-64 0,0-3-15520 0</inkml:trace>
  <inkml:trace contextRef="#ctx0" brushRef="#br0" timeOffset="25184.98">3787 16595 15663 0,'0'0'1392'0,"0"0"-1120"16,-8 2-272-16,8-2 0 0,0 0 2192 0,0 0 384 0,-6 2 80 0,6-2 16 16,0 0-2352-16,0 0-480 0,-9 2-96 0,9-2 0 15,-9 4 896-15,1-2 192 0,1-1 48 0,7-1 0 16,0 0 272-16,0 0 64 0,-9 0 16 0,2 0 0 16,7 0-304-16,0 0-64 0,0 0-16 0,-7-1 0 15,7 1-240-15,0 0-48 16,-8-3-16-16,8 3 0 0,-6-5-160 0,6 5-16 0,0 0-16 0,-2-6 0 15,1-1-112-15,1 7-32 0,2-9 0 0,2 1 0 16,0 2-208-16,0-1 0 0,4 1 0 0,1 0 0 16,-1 1 0-16,0-2 0 0,1 2 0 0,1 0 0 15,0 1 0-15,1 0 0 0,-1 2 0 0,0 1 0 0,0 1 0 0,-10 0 0 16,10 2 0-16,-10-2 0 0,11 6 0 0,-3-1 0 16,-8-5 0-16,8 10 0 0,-2 1 0 0,-2 2 0 0,-2 3 0 0,-2 0 0 15,-2 1-208 1,-1 2 64-16,-2 3 16 0,-3 4 0 0,-2 0-96 15,0 2-16-15,-2 0 0 0,-2 0 0 0,1-2 240 16,0-1-192-16,1-2 192 0,1-4-192 0,0-2 320 0,0-3 64 0,2 1 0 16,-1-3 16-16,3 0 48 0,0-2 0 15,0-4 0-15,2 1 0 16,5-7-256-16,-6 8 176 0,6-8-176 0,-5 6 160 16,5-6 64-16,0 0 16 0,0 0 0 0,0 0 0 15,0 0 32-15,0 0 16 0,0 0 0 0,0 0 0 0,5 8-144 0,4-4-16 16,-9-4-128-16,14 2 192 0,3 1 144 15,2-2 32-15,0-1 0 0,1 0 0 0,2-1-80 0,1 0-16 16,0-1 0-16,1 1 0 0,-2 0-128 0,-2 0-16 16,-1 0-128-16,0 0 192 0,-2 1-192 0,1-1 0 15,-3 0 0-15,0 1 0 0,-3 0-192 0,-1 0-64 16,-1 0-32-16,0 2 0 16,-10-2-320-16,6 2-64 0,-6-2-16 0,0 0 0 15,0 0-1296-15,0 0-272 0,0 0-48 0,0 0-8320 16,0 0-1664-16</inkml:trace>
  <inkml:trace contextRef="#ctx0" brushRef="#br0" timeOffset="26084.08">3780 16330 16575 0,'0'0'1472'0,"-4"-6"-1168"0,0-3-304 0,-1 1 0 16,0-1 1584-16,-1 0 256 0,1 0 48 0,-1 1 16 15,1 2-928-15,-2-1-176 0,-1 2-32 0,1-1-16 0,-1 1 608 16,1 0 128-16,2 2 32 0,-2 0 0 16,7 3-304-16,-10-1-64 0,1-2-16 0,0 2 0 0,1 1-496 0,-2 0-80 15,2 1-32-15,0 2 0 0,-2-1-208 0,0 2-64 16,0 1 0-16,-1 0 0 0,0 2-112 0,-1 2-16 15,0 0-128-15,0 2 192 0,0 0 16 16,1 2 0-16,0 0 0 0,0 0 0 0,-2 0-32 0,4 1-16 16,-2 1 0-16,0 2 0 0,-3 1-32 0,2 1 0 15,0-2 0-15,0 2 0 0,-1 0-128 0,0-2 0 16,1 3 144-16,1 1-144 0,0 2 0 0,1-1 0 16,0-1 0-16,1 3 0 0,0 5 0 0,1 2 0 15,1-2 0-15,0 3-128 0,2 0 128 0,-1 0 0 0,3 0-144 16,1 0 144-16,-1-3-176 0,3 0 48 0,3 0 0 0,0-1 0 15,1 1-32-15,1-2 0 0,2-1 0 0,2 1 0 16,2 1 160-16,2 0-128 0,3 1 128 0,0-1-128 16,3 0 0-16,1-1 0 0,0 2 0 0,-1-3 0 15,0-1 128-15,2-2-128 0,-1-2 128 0,2 1-128 16,1-3 128-16,2 0 0 0,-1-2 0 16,2-1 0-16,0-2 0 0,2-1 0 0,1-5 0 0,2 0 0 15,3-2 0-15,1-3 0 0,2-1 0 0,-3 0 0 16,-1-3 0-16,2-1 0 0,0-1 0 0,0-2 0 15,3-1 0-15,-3-2 0 0,-1-2 0 0,4 1 0 16,0-3 0-16,-1 0 0 0,0-1 0 0,-3 0 0 0,-1-1 0 0,-1 1 0 16,-5-2 0-16,0-2 128 0,-3 1 16 0,0-1 16 15,-2 1 0-15,-1-3 0 0,0-1 96 0,-1-1 0 16,-2 1 16-16,0-5 0 0,-3-2-16 0,1-1 0 16,0-1 0-16,0 1 0 0,-3 1 0 0,0-1-16 15,-2-2 0-15,0 2 0 0,-2-1-32 0,-3 1 0 16,0-1 0-16,-2 0 0 0,0 2-64 0,-4-1-16 15,-3 2 0-15,1 0 0 0,-2-1 128 0,-2 2 0 16,1 1 16-16,-2 2 0 0,1 3-64 0,-2-1-16 16,-2 0 0-16,-1 2 0 0,-1-2-16 0,-1 1-16 15,0-1 0-15,-3 1 0 0,0 0-160 0,-1-1 0 0,1 0 144 16,-3 1-144-16,2-1 0 0,-1 0 0 0,-1-1 0 0,0 1 0 16,1 0 0-16,-1 2-160 0,0 0 160 0,2 2-160 15,-5-1 160-15,1 3 0 16,0 1 0-16,-1 2 0 0,-1 0 0 0,-1 1 0 0,-2 0 0 0,2 2 0 15,2 4 0-15,0-1 0 0,-1 0 0 0,1 0-128 16,0 2 128-16,1 0 0 0,0 1 0 0,1 2-128 16,-1 1 128-16,3 2 0 0,0 0 128 0,1 1-128 15,-1-2 0-15,-1 2 0 0,1 1 0 0,-1 2 0 16,0 1 0-16,-1 1-160 0,3 1 160 16,-1 0-208-16,-2 2 16 0,4 0 16 0,0-1 0 0,1 1 0 15,1 2-336-15,2-1-80 0,1-2-16 0,0 2 0 16,1-1-1296-1,0 2-256-15,0 1-48 0</inkml:trace>
  <inkml:trace contextRef="#ctx0" brushRef="#br0" timeOffset="29293.71">5873 16805 13823 0,'0'0'1216'0,"0"0"-960"0,0 0-256 0,1-8 0 0,1-2 2736 0,2 0 496 0,2-1 96 0,0-1 32 0,1 0-2432 0,0 1-480 15,-1 0-112-15,1 2-16 0,-1 2 800 0,1-1 160 16,-1 1 16-16,-6 7 16 0,7-5-144 0,-7 5-16 16,4-3-16-16,-4 3 0 0,0 0-416 0,0 0-80 15,0 0 0-15,0 0-16 0,6 3-400 16,-1 1-80-16,0 7-16 0,1 5 0 0,-4 0-128 0,0 4 0 0,-4 2 0 15,0 2 0 1,-1 3 0-16,0-1 0 0,0 0-224 0,-1 1 80 0,1-3 144 0,0-1 0 16,-2-3-144-16,1-1 144 0,1-2 0 0,-1-1 0 0,1-3 0 0,1-2 0 15,-1-2 0-15,3-9 192 16,0 0-192-16,0 0 192 0,0 0 0 0,0 0 16 0,0 0 0 0,0 0 0 16,0 0-16-1,0 0-16-15,0 0 0 0,0 0 0 0,4-9-48 0,2-3 0 16,-1-2 0-16,-1 0 0 0,3-1-128 0,1-3 0 0,1-1 144 0,-2 0-144 15,3-1 0-15,0 0 0 0,0 0 0 0,0 0 128 0,1 4-128 0,1 1 0 16,-1 0 0-16,0 4 0 16,0 4 0-16,-3 1 0 0,0 3 0 0,-8 3 0 15,11-2-192-15,-2 2 32 0,-9 0 16 0,10 4 0 16,0 3 16-16,1 0 0 0,-3 2 0 0,-2 2 0 0,1 1 128 0,0 4-192 16,0 2 192-16,0 0-192 0,-3-2 0 0,1 1-16 15,-2-2 0-15,0 0 0 0,-1-3 208 0,1-1 0 16,-1-1 0-1,-1-2 0-15,-1-8 0 0,1 9 0 16,-1-9 0-16,0 0 0 0,0 0 224 0,0 0-64 0,2 9-16 0,-2-9 0 0,0 0 112 0,0 0 32 0,0 0 0 16,0 0 0-16,8-1-16 0,-1-2 0 0,-1-3 0 15,3-2 0-15,-2-2 0 0,1-2 0 0,1-2 0 0,2-1 0 16,0-2-64-16,1 2-16 0,0-4 0 0,0 3 0 16,2-1-192-1,-2 3 0-15,-1 2 0 0,0 2 0 0,-1 0 128 0,-2 2-128 0,1 4 0 0,-1 2 144 31,-8 2-144-31,10 2 128 0,-10-2-128 0,10 7 128 16,-1 3-128-16,-1 1 0 0,1 0 0 0,-1 3 0 16,-2 1 0-16,2 3 0 0,0 0 0 0,-2 0 0 15,-1 2-272-15,-1 1-48 0,1-2 0 0,-1 0 0 16,0-1-304-16,0-2-64 0,-2-2-16 0,1 0 0 16,2-3-848-16,0-3-176 0,1-1-48 15,-6-7-8848-15,0 0-1760 0</inkml:trace>
  <inkml:trace contextRef="#ctx0" brushRef="#br0" timeOffset="30156.78">6827 16760 23039 0,'0'0'1024'0,"0"0"192"0,0 0-960 0,0 0-256 16,0 0 0-16,0 0 0 0,0 0 3216 0,-6-2 608 16,0-3 112-16,6 5 32 0,0 0-2752 0,-7-1-560 15,0-1-96-15,-1 2-32 0,8 0 208 0,-8 3 32 0,-1 2 16 0,1 0 0 16,0 1-416-16,1 1-96 0,-2 2-16 0,0 3 0 15,0 1-256-15,0 3 0 0,1-1 0 0,-1 2 0 16,1-1-160-16,2 2 160 16,1-1-160-16,1 2 160 0,-1 0-192 0,2-1 48 0,1 0 16 0,0 1 0 31,1-1-304-31,1-1-48 0,3-2-16 0,-1-3 0 16,-2-12-80-16,6 10 0 0,-1-2-16 0,-5-8 0 0,9 6 176 0,-9-6 32 0,11 1 16 0,0-1 0 15,-1-1 368-15,0-3-176 0,-2-1 176 0,1-4-128 16,-1-1 128-16,1-1 192 0,-4-1-32 0,2 0-16 15,-2 0 288-15,0 1 48 0,-1-1 16 0,-1 1 0 16,1 0-48-16,-1 1 0 0,-2 0 0 0,0 2 0 16,-1 8-176-16,0 0-32 0,0 0-16 0,0 0 0 15,0 0 64-15,0 0 16 0,0 0 0 0,0 0 0 0,0 0-304 0,0 0 0 16,0 0 0-16,0 0 0 0,2 10-192 0,2-1 0 16,-4-9 0-16,5 11 0 0,1-1-112 0,0 0-16 15,1-3 0-15,2 1 0 16,0-1-272-16,0-2-64 0,1-2-16 0,1 0 0 15,1-4-544-15,4-2-128 0,1-1 0 0,1-4-16 16,4-3-464-16,-2-4-96 0,2-2 0 0,0-2-16 16,0-3-1808-16,-1-3-352 0,-4-1-80 0,0 1-16 15,-2-1 2208-15,0 1 448 0,-4 1 96 0,-2 1 16 0,0 2 3136 0,-1 2 624 0,-1-1 128 16,-2 3 32-16,-1 0 672 0,0 2 144 0,0-1 16 16,-2 2 16-16,1 0-1104 0,-1 2-208 0,-1 2-48 0,-1 1-16 15,0 1-736-15,0 8-144 0,0 0-16 0,0 0-16 16,-2-5-160-16,2 5-48 0,0 0 0 0,0 0 0 15,-8 3-416-15,1 3-96 16,0 1-16-16,0 5 0 0,2 4-320 0,-2 1 0 0,-1 1 0 0,2 4-192 16,0 3 192-16,2 2 0 0,-1 0-144 0,2 1 144 15,-2-1 0-15,1 1-144 0,1-1 144 0,1-1 0 16,-2-3-128-16,3-1 128 0,0-4 0 0,1-1 0 16,2-4 0-16,1-2 0 0,-1-2 0 0,-2-9 0 0,5 8-272 0,-5-8 48 15,0 0 16-15,9 4 0 0,-1-2-80 0,1-2-16 16,-2-3 0-16,2-2 0 0,0-2 176 0,1-2 128 15,0-3-192-15,1-1 192 0,-2-3 0 0,0 1 0 16,1-3 0-16,-1 1 0 0,1-2 144 0,-2 1-16 16,-3 2 0-16,2 2 0 0,-3 0 0 15,0 3-128-15,-2 3 192 0,-2 8-64 16,0-7 176-16,0 7 16 0,0 0 16 0,0 0 0 0,0 0 80 0,0 0 16 16,0 0 0-16,-9 5 0 0,1 4-432 0,3 1 0 15,-1 1 0-15,2 2 0 0,1 4 0 16,-1-2 0-16,2 1 0 0,1-1 0 0,1 0-160 0,1 2 160 15,1-2 0-15,0 0-144 0,3-2 144 0,0-1-128 0,1-1 128 0,0-1-128 32,2 0-288-32,2-1-48 0,1-4-16 0,-2 1 0 15,1-2-1568-15,2-2-304 0,1-3-64 0,1-2-8144 0,4-3-1616 0</inkml:trace>
  <inkml:trace contextRef="#ctx0" brushRef="#br0" timeOffset="30524.01">7556 16904 20271 0,'0'0'1792'0,"0"0"-1424"0,-5 6-368 0,5-6 0 16,0 0 3328-16,0 0 608 0,0 0 112 0,0 0 32 15,8 7-3648-15,-8-7-736 0,0 0-144 0,8 4-16 0,-8-4 1168 0,8 2 224 16,-8-2 48-16,10-3 16 0,0 0-400 0,-2 0-80 16,0-2 0-16,0-1-16 0,1-4-336 0,0 0-160 15,-1 0 160-15,-1 0-160 0,1-2 0 0,-1 0-128 16,-1 0-16-16,-1 1 0 0,-1 0 144 0,-1 0 0 15,1-1 128-15,-2 1-128 0,0 0 272 0,-2 0-16 0,1 1 0 0,-1 1 0 32,0 1-256-32,0 8 0 0,-1-7 0 0,1 7 0 0,0 0 0 15,0 0 0-15,-9-5 128 0,9 5-128 0,-7 2 160 0,7-2-32 0,-9 6 0 0,1 2 0 16,2 2-128-16,0-1 0 0,1 2 0 0,-1 3 0 16,2 1 0-16,0 2 0 0,1-2 0 0,0 1 0 15,2 2 128-15,1-3 0 0,1 1 0 0,2-2 0 16,-2 0-128-16,2 1 0 0,2-2 0 0,1 0 0 15,3-1-240-15,3 0-16 0,-1-1-16 0,5 0 0 32,0-1-496-32,3-1-112 0,1-2-16 0,3-2 0 15,3-2-2752-15,5-3-544 0,16-5-112 0,0-5-32 0</inkml:trace>
  <inkml:trace contextRef="#ctx0" brushRef="#br0" timeOffset="31499.91">9036 16659 24879 0,'0'0'2208'0,"0"0"-1760"15,0 0-448-15,0 0 0 0,0 0 2528 0,0 0 416 16,0 0 96-16,8-4 16 0,-8 4-2432 0,3-7-496 16,-3 7-128-16,0 0 0 0,-1-9 1072 15,1 9 144-15,0 0 48 0,-2-8 0 0,-2 0-368 0,4 8-64 0,-6-7 0 0,1 1-16 16,-1 2-320-16,2-1-64 0,-4 1-16 15,2 1 0-15,-1-2-256 0,0 3-160 0,1 0 192 0,0 1-192 16,-1 1 176-16,1 0-176 16,-2 1 160-16,2 0-160 0,-5 1 0 0,2 3 0 15,0 0 0-15,-1 3 0 16,-1 1-128-16,1 0-80 0,-1 0-16 0,0 4 0 16,0 4 80-16,0 3 16 0,2 2 0 0,1 1 0 15,-2 0 128-15,3-1-208 0,3-1 80 0,1 0 128 16,2 0-256-16,4-2 80 0,0 0 16 0,2-2 0 15,3-1-80-15,2-3-16 0,0-3 0 0,3-1 0 0,0 0 112 16,3-3 16-16,-1-1 0 0,0-3 0 0,2-2-128 16,1-2 0-16,-2-3-16 0,2 0 0 0,-1-2 80 0,0-1 0 15,0-2 16-15,0-1 0 0,-2 1 176 0,0-2 0 16,-1-3 0-16,-1 1 128 0,0 0 80 0,-2-3 32 16,1-1 0-16,-3-1 0 0,-1 0 96 0,1 2 32 15,-2-3 0-15,0 2 0 0,-2 3-176 0,0 3-48 16,-1 1 0-16,-2 2 0 0,-2 0-144 0,0 9 160 15,0 0-160-15,0 0 160 0,0 0-160 0,0 0 160 16,0 0-160-16,0 0 160 0,-5 6-160 0,1 1-144 16,-1 3 144-16,2 3-208 0,1 4 48 0,-1 2 16 15,2 1 0-15,0 1 0 0,1 0-192 0,0-1-48 0,1-1 0 16,3-1 0-16,1 0 96 0,2-3 16 0,-1-2 0 16,3-2 0-16,1-3 128 0,1 0 144 0,0-4-208 0,1 1 80 15,2-3-16-15,1-2 0 0,-2-3 0 0,2-2 0 16,1 0 144-16,-1-3-160 0,-2-3 160 0,1-2-160 15,-2-1 160-15,1-2 0 0,-2 0 0 0,-1-1 0 16,0 0 128-16,-2-1 0 0,1-2 0 0,-1 0 0 16,-1 1 48-16,-2 3 16 0,1 1 0 0,-2 3 0 15,-2 2-64-15,0 2-128 0,-2 8 192 0,0 0-64 16,0 0-128-16,0 0 192 0,0 0-192 0,0 0 192 16,0 0-192-16,-4 6 0 0,0 2-160 0,-1 5 160 0,2 1-224 15,0 2 48-15,-1 2 16 0,2 1 0 0,0-1-48 16,2 0-16-16,0-2 0 0,2 0 0 0,0-1 224 0,2-2 0 15,0-2-160-15,1-1 160 0,2-1 0 16,2-2 0-16,-9-7 0 0,12 4 0 0,-1-1 0 0,1-1 0 16,0-4-144-16,2 0 144 0,-1-1 0 0,0-3 0 15,1-1-128-15,3-3 128 0,-3-4 0 0,1-1-128 16,2 1 128-16,-1-4 0 0,0-1 0 0,-3-2 0 16,1-1 0-16,0 0 0 0,0-3 272 0,-2 3 16 15,-1 2 0-15,-1-4 0 0,0 1 192 0,-3 1 32 16,1 1 16-16,-3 2 0 0,1 0-80 0,-1 2-32 15,0 3 0-15,-2 2 0 0,-3-1-48 0,0 3-16 0,0 1 0 16,0 9 0-16,0-6 32 0,0 6 16 0,-3-6 0 16,-2 4 0-16,5 2-144 0,-6 1-16 0,0 1-16 0,2 4 0 15,-2 2-224-15,0 2 0 0,-2 2 0 16,2 3 0-16,0 0-144 0,2 3 144 0,0 2 0 0,1 2-144 16,0 0 144-16,-1 0-128 0,4-2 128 0,0 4-128 15,0-1 128-15,4 1 0 0,-2-1 0 0,2 0-128 16,1-3 128-16,0-1-192 0,3-2 192 0,0 0-192 31,-1-2-208-31,2-3-48 0,1-2-16 0,0-1 0 16,0-3-448-16,0-1-96 0,0-3-16 0,-3-2 0 15,2-1-1600-15,2-5-320 0,0-3-64 0</inkml:trace>
  <inkml:trace contextRef="#ctx0" brushRef="#br0" timeOffset="31688.55">9785 16601 40431 0,'0'0'1792'0,"0"0"368"0,0 0-1728 16,0 0-432-16,0 0 0 0,0 0 0 16,0 0-384-16,0 0-176 0,7 7-16 0,1-2-16 0,-8-5 592 0,11 5 0 15,0-1 192-15,1 0-64 0,1-2 240 0,2 0 32 16,2-1 16-16,0-1 0 0,2 0-416 0,2-1-256 16,1-2 48-16,1-2 0 15,2-1-2272-15,1-3-448 0,-1-2-80 0,1 1-11520 0</inkml:trace>
  <inkml:trace contextRef="#ctx0" brushRef="#br0" timeOffset="32066.61">10607 16516 12895 0,'0'0'576'0,"8"5"112"0,-8-5-560 0,10 3-128 0,1 0 0 0,1-3 0 15,2-2 4096-15,-2 1 768 0,0-2 176 0,-2 0 16 16,-1-2-3648-16,-4 2-752 0,-5 3-144 0,0 0-16 15,7-7 768-15,-1 1 144 0,-6 6 48 0,4-8 0 16,-4 8-592-16,2-10-112 0,0 0-32 0,-2 3 0 16,0 7-208-16,0 0-32 0,-3-10-16 0,0 2 0 15,-2 0-112-15,1 3-32 0,-2 0 0 0,6 5 0 16,-7-2 64-16,-1 1 0 0,-1 0 0 0,-2 2 0 0,-2 2-384 0,-2 3 0 16,-1 2 0-16,0-1 0 0,-2 3 0 0,1 3 0 15,-1 4-176-15,1-1 176 0,1 2 0 0,2 2 0 16,-1 1 0-16,2 2 0 0,2-1-128 0,1-1 128 15,1-1 0-15,3 3-144 0,0 0 144 0,3-1 0 16,1 0 0-16,2-1 0 0,1-3 0 0,2 0 0 16,3-2 0-16,3 2 128 0,2-1-128 0,3-2 0 0,2-1 0 15,3-1 0-15,3 1 0 0,3-3 0 0,3-3-160 0,3-1 160 16,3-1-240-16,-1-3 64 0,1-2 16 0,0-1 0 16,0-1-96-16,0-4-32 0,-1-1 0 0,1-4 0 31,3-3-1968-31,-1-6-400 0,0-4-80 0</inkml:trace>
  <inkml:trace contextRef="#ctx0" brushRef="#br0" timeOffset="33574.87">12725 16571 20159 0,'0'0'896'0,"0"0"176"0,0 0-864 0,0 0-208 15,0 0 0-15,0 0 0 0,0 0 416 0,0 0 32 16,-7-3 16-16,7 3 0 0,0 0 496 0,0 0 80 16,-8-1 32-16,8 1 0 0,0 0 80 0,-7-1 0 0,7 1 16 0,0 0 0 31,-7 0-416-31,7 0-96 0,0 0-16 0,0 0 0 0,0 0-176 0,-7 5-32 15,7-5-16-15,0 0 0 0,0 0-48 0,0 0-16 0,0 0 0 0,0 0 0 16,0 0-32-16,-1 8 0 0,1-8 0 0,5 9 0 16,-5-9-64-16,7 9 0 0,1-2-16 15,3-1 0 1,2 1-48-16,4-1-16 0,-1 2 0 0,7-2 0 0,3-3 144 0,3 1 16 16,3 1 16-16,2 0 0 0,4 0-32 0,1-1 0 0,-1 0 0 0,1 1 0 0,2-3-48 15,1-1-16-15,0-1 0 0,2 0 0 0,2-1-96 0,0 0-32 16,0 0 0-16,-3 0 0 0,-3 0-128 0,-3-2 0 15,0 1 0-15,-4 1-176 0,-3-1 176 0,-1 2 0 16,-4-2 0-16,-4 1 0 0,-1-1-224 0,-4 1 32 31,-1 1 16-31,-3 0 0 0,-1 0-80 0,-11 0 0 0,0 0-16 0,0 0 0 0,9 0-48 0,-9 0 0 16,0 0 0-16,0 0 0 16,0 0-80-16,0 0-32 0,0 0 0 0,-10-3 0 15,10 3-64-15,-13-2-16 0,-1 0 0 0,1-1 0 0,0 1 240 0,-1 0 32 16,0-2 16-16,1-1 0 0,-2 1 224 0,2-1 0 0,-3 1 0 15,1 0-144-15,-1-3 144 0,1 3 0 0,1-3 0 0,-1 2 0 16,3-3 128-16,0 2-128 0,0 1 160 0,2 0-160 16,-1-1 320-16,1 1-48 0,0 1 0 0,1 0 0 15,3-1 160-15,2 2 16 0,4 3 16 16,0 0 0 0,0 0-48-16,0 0-16 0,0 0 0 0,0 0 0 15,8-4-144-15,3 0-48 0,-4 1 0 0,4 0 0 16,2 2-64-16,-1 1-16 0,3 0 0 0,-1 1 0 15,2 0 16-15,1 2 0 0,-1 0 0 0,3 2 0 16,-2 0-144-16,-2 2 128 0,-1 1-128 0,0 0 128 16,-1 1-128-16,-1 2 128 0,-2 0-128 0,-1 0 128 15,-2 0-128-15,0 1 0 0,-2 4 0 0,-2 0 128 0,-1 3-128 16,-2 0 0-16,-2 1-192 0,-3 2 192 0,0 0-432 16,-4-1 48-16,-2 0 0 0,-2 0 0 15,-3 0-400-15,1 0-80 0,-4-1-16 0,0 0 0 16,0-3-1472-16,0-1-288 0,1-5-64 0,2 0-6320 15,2-3-1248-15</inkml:trace>
  <inkml:trace contextRef="#ctx0" brushRef="#br0" timeOffset="34219.69">15424 16541 27759 0,'0'0'1216'0,"0"0"272"16,0 0-1184-16,0 0-304 0,1-9 0 0,1 0 0 0,1-1 448 0,-1 2 16 15,1-1 16-15,0 1 0 16,2 1 480-16,-5 7 80 0,5-6 32 0,2 0 0 0,-7 6-48 0,10-4-16 16,-10 4 0-16,7-2 0 0,-7 2-336 0,10 0-64 15,-10 0-16-15,11 6 0 0,-1 2-336 0,-1 2-64 16,-2 2 0-16,-1 3-16 0,1 2-176 0,-4 3 0 15,2 2 0-15,-2 1 0 0,0 1 0 0,0 4 0 16,0 5 0-16,0 0 128 0,1 1-128 0,1 1 0 16,-1 1 0-16,1-2 0 0,-2-3 0 0,1-1 0 15,1-2 0-15,-1-2 0 0,2-3 0 0,-1-2 0 0,-1-2 0 0,2-2 0 16,-1-4 0-16,1-3 0 0,1-3 0 0,-1-2 0 16,-6-5-176-16,9 6 48 0,-9-6 0 0,10 2 0 15,0-2 128-15,-10 0 144 0,10-2-16 0,0-3-128 16,-1-2 336-16,1-3-32 0,0-4-16 0,0 0 0 15,-1-3 176-15,0-3 48 0,0-2 0 0,0-4 0 16,2-1-80-16,0-3-16 0,0-2 0 0,2 0 0 16,-1 1-288-16,3 0-128 0,-4 0 0 0,1 3 128 15,-1 4-128-15,0 3 0 0,-1 4 0 0,-1 4 0 16,-1-1 0-16,-2 3 0 0,0 3 0 0,-2 0 0 16,0 2-208-16,-4 6 80 0,0 0 128 0,0 0-208 15,0 0-144-15,0 0-32 0,0 0 0 0,0 0 0 16,0 0-368-1,9 11-80-15,-3 0 0 0,-1 3-16 0,0 0-1488 16,-1 5-288-16,-1 5-64 0,2 2-12048 0</inkml:trace>
  <inkml:trace contextRef="#ctx0" brushRef="#br0" timeOffset="34595.85">16211 17364 13823 0,'0'0'608'0,"0"0"128"0,0 0-592 0,0 0-144 0,-2-8 0 0,1 0 0 15,1-1 3392-15,-1 2 640 0,0-1 128 0,-1 0 16 16,2 8-2304-16,-4-7-464 0,-2 0-80 0,6 7-32 16,-4-7 192-16,-1 3 48 0,5 4 0 0,0 0 0 15,-7-3-736-15,7 3-144 0,0 0-16 0,-11 0-16 16,1 2-304-16,1 1-64 0,1 2-16 0,-1 1 0 15,1 2-240-15,-2 3 0 0,0 2 0 0,1 3 0 16,-2-1 0-16,3 1-128 0,1 1 128 0,0 1 0 16,-1-1 0-16,3 1 0 0,0-1 0 0,3 1 144 15,2 0-144-15,2-2 0 0,2-3 144 0,0 0-144 0,0 1 0 16,2-2 0-16,2 0 0 0,0-1 0 16,2 0 0-16,1-2 0 0,1-3-160 0,3 0 160 0,0-2-368 0,1-2 48 15,0-2 0-15,1-2 0 16,-2-1-128-16,1-4 0 0,0-2-16 0,0-2 0 15,1-3-576-15,-1-3-112 0,1-3-32 0,-1-3-9728 16,-2-4-1952-16</inkml:trace>
  <inkml:trace contextRef="#ctx0" brushRef="#br0" timeOffset="35082.89">15291 16112 31215 0,'0'0'1376'0,"0"0"288"0,0 0-1328 0,0 0-336 16,0 0 0-16,0 0 0 0,0 0 0 0,0 0 0 16,0 0 0-16,0 0 0 0,0 0 352 0,0 0 48 15,0 0 16-15,0 0 0 0,9 3 512 0,-2 0 96 16,2 0 32-16,2-1 0 0,2 0-368 0,3 0-80 15,1 0-16-15,4 1 0 0,1 0-32 16,3-1-16-16,1 0 0 0,0 1 0 0,2-2-160 0,-1 0-48 16,2-1 0-16,0 0 0 15,-1 0-80-15,1 0-32 0,-2 0 0 0,0 0 0 0,-4 1-224 0,-1-1 0 0,-2-1 128 16,-2 1-128-16,0 0 0 0,-2 0-288 16,0-1 64-16,-3 1 16 15,-2 0-368-15,0 0-80 0,-1-1-16 0,-1 1 0 16,-9 0-2192-16,8 0-432 0,-8 0-96 0</inkml:trace>
  <inkml:trace contextRef="#ctx0" brushRef="#br0" timeOffset="37201.37">18043 16840 20271 0,'0'0'1792'0,"0"0"-1424"0,0 0-368 0,0 0 0 0,0 0 3056 0,0-8 528 16,0 0 128-16,0 8 0 0,0-10-3200 0,-2 2-656 15,2 8-128-15,-2-10-32 0,2 10 1008 0,-5-10 208 0,1-1 48 0,1 2 0 16,2 2-384-16,1 7-64 15,-6-9 0-15,1 1-16 0,-1 0-16 0,-1 2 0 0,0-1 0 0,-2 2 0 16,0 0-288 0,0 3-48-16,1 1-16 0,-3 2 0 0,-5-1 16 0,1 2 0 0,-1 4 0 0,0-1 0 15,-3 3-16-15,0 2-128 16,0 1 192-16,1 3-64 0,-2 3-128 16,3 0 0-16,-1 2 0 0,3 0 0 0,-1-1 0 15,4 0 0-15,1-3 0 0,2 1 0 0,1-1 0 0,2 0 0 0,2-3 0 0,0 1 0 16,3-1 0-16,1 0-176 0,2-2 48 15,3 0 0 1,0-1 128-16,2-1-208 0,1-1 80 0,2-1 128 16,1-2 0-16,1 0 0 0,2 0 0 0,1-1 0 0,2-2 0 15,-1-1 0-15,0-1 0 0,1-1 0 0,2 0 0 0,0-2 0 16,-1-1 0-16,0-2 0 0,0 1 192 0,-2-1-32 16,0 0-16-16,-4 1 0 0,0-2 48 0,-1 1 16 15,0 1 0-15,-1-2 0 0,-3-2 96 0,-1 3 16 16,-1 0 0-16,-5 7 0 0,6-8-48 0,-6 8 0 15,0 0 0-15,4-6 0 0,-2 0-32 0,-2 6-16 16,0 0 0-16,0 0 0 0,0 0-64 0,0 0-16 16,0 0 0-16,0 0 0 0,0 0-144 0,0 0 0 15,0 0 0-15,-2 10 0 0,2 1-192 0,0-1 192 0,0-10-192 16,4 12 192 0,0 0-512-16,0 0 32 0,2 0 0 0,0-1 0 15,1 0-384-15,1-1-80 0,1-2-16 0,0-1 0 16,2-2-1376-16,2-1-288 0,1-1-48 0,1-3-12112 0</inkml:trace>
  <inkml:trace contextRef="#ctx0" brushRef="#br0" timeOffset="37531.73">18386 16859 24879 0,'-7'9'1088'0,"1"-3"256"16,0 2-1088-16,-1-2-256 0,0 0 0 0,1 1 0 15,-1 1 1728-15,1 1 304 0,-3 0 48 0,1 1 16 0,-1 0-1600 0,3-1-320 16,-1 0-176-16,2-2 192 0,5-7 528 0,-5 7 112 15,2-1 32-15,3-6 0 0,0 0-176 0,0 0-48 16,-3 7 0-16,3-7 0 0,0 0-80 0,0 0-32 16,0 0 0-16,0 0 0 0,0 0-144 0,0 0-48 15,0 0 0-15,6-9 0 0,2 0 272 0,0-1 48 16,-1 0 16-16,2-1 0 0,0 0-432 0,1-1-96 16,0-2-16-16,1 1 0 0,2-1-128 0,-1 0 0 15,-1 2 0-15,-1 3 0 0,-1 2 0 0,1-1 0 0,-1 4 0 16,0 0 0-16,0 2 0 0,-1 2 0 15,-8 0 0-15,0 0 0 0,11 6-256 0,-1-1 0 0,-2 1 16 0,0 1 0 16,0 3-80-16,0 0 0 0,-1 0-16 0,2 2 0 31,-1 1-208-31,2-1-32 0,-4-1-16 0,3-1 0 16,-1 0-416-16,1-2-80 0,0-1 0 0,1-2-16 16,1-2-1696-16,3 0-336 0,-1-2-64 0</inkml:trace>
  <inkml:trace contextRef="#ctx0" brushRef="#br0" timeOffset="38068.23">19009 16797 11055 0,'0'0'976'0,"0"0"-784"0,0 0-192 0,0 0 0 0,0 0 5424 0,0 0 1040 16,0 0 192-16,-7-2 64 0,0-2-5168 0,7 4-1024 16,-8-5-208-16,8 5-32 0,-9-3 800 0,3 0 144 15,-1-1 48-15,1 2 0 16,6 2-480-16,-7-1-96 0,7 1 0 0,-8-2-16 0,-1 2-48 0,2 0-16 15,-1 1 0-15,0 1 0 0,0-1-432 0,0 1-192 16,-1 2 160-16,0 1-160 0,-2 2 0 0,0 2 0 16,-2-1 0-16,1 4 0 0,-1 2 0 0,2 0 0 0,-4-1-144 15,4 3 144-15,1 0-208 0,2-2 48 0,0-2 16 16,1 2 0-16,2-1 144 0,1-1-192 0,0-2 192 0,1-1-192 16,2-1-112-16,1-8-16 0,1 9-16 0,-1-9 0 31,4 9-160-31,-4-9-16 0,7 7-16 0,-7-7 0 15,10 2 48-15,0-2 16 0,-1-2 0 0,2-2 0 0,2 0 272 0,0-4 192 0,1-2-208 0,0 0 80 16,2-3 128-16,-2-3 256 0,-1-1-64 0,0-1-16 16,0-3 96-16,-1 0 32 0,0 0 0 0,-1-1 0 15,-1-1 16-15,-2-1 16 0,1-3 0 0,0 2 0 16,-1 1-16-16,-1 2 0 16,-1 2 0-16,-1 3 0 0,1 2 0 0,-2 2-16 0,0 0 0 0,-2 4 0 0,-1 1 64 0,-1 3 16 15,0 5 0-15,0 0 0 16,0-6-64-16,0 6 0 0,0 0 0 0,0 0 0 0,0 0-320 0,0 0 0 15,-6 9 0-15,1 2 0 0,1 1 0 0,1 3-192 16,-1 1 64-16,1 5 0 16,-2 4-48-16,3 2 0 0,1 2 0 0,0 1 0 0,0-1-112 0,1 0-32 15,1 0 0-15,0-2 0 32,2 1-208-32,3-2-48 0,0-3-16 0,2-1 0 0,1 0-336 0,3-2-64 0,0-1-16 0,2-4 0 15,2-4-2416-15,2-2-480 0,3-1-112 0</inkml:trace>
  <inkml:trace contextRef="#ctx0" brushRef="#br0" timeOffset="38760.47">20140 16623 35007 0,'0'0'1552'0,"0"0"320"0,0 0-1488 0,0 0-384 0,0 0 0 0,0 0 0 15,5 7 768-15,-5-7 64 16,0 0 32-16,2 13 0 0,0 1-400 0,-4 4-80 0,-1 0 0 0,-1 3-16 16,-2 3 16-16,1 0 16 15,-1 0 0-15,2 3 0 0,-1 0-176 0,2 1-32 0,-1-2-16 0,0-1 0 16,1-1-176-16,1 0 0 0,0-2 0 0,2-2 0 0,-4-2 0 0,3-1 160 16,0-2-160-16,1-4 160 0,0-4-160 0,0-7 0 15,0 6 0-15,0-6 0 0,0 0-240 0,0 0 32 16,0 0 0-16,0 0 0 0,0 0 208 0,0 0 0 15,8-8 0-15,1-3 0 0,0-2 448 0,-1-1 0 16,0-3-16-16,2-1 0 0,2-2-48 0,2-2 0 0,1-3 0 16,0-3 0-16,0 0 0 0,2-2 0 0,-1 0 0 0,1 3 0 15,-2-1-176-15,0 2-32 0,-2 3-16 0,-1 3 0 16,0 4 0-16,-1 1 0 0,-1 2 0 0,-1 2 0 16,0 2-32-16,-3 4 0 0,0 0 0 0,-6 5 0 15,6-2-128-15,-6 2 0 0,0 0 0 0,0 0 0 16,8 7-272-16,-3 0 64 15,-5-7 16-15,5 15 0 0,-2 1-80 0,1 5-16 16,-2 0 0-16,0 3 0 0,-1 2 48 0,1 2 16 0,-1-1 0 0,2 1 0 16,0-5-32-16,-1-1 0 0,1-3 0 0,2-3 0 15,0 0 256-15,1-3-144 0,-1-3 144 0,2-3-128 16,-7-7-64-16,10 7 0 0,-1-1 0 0,-1-3 0 16,1-1 192-16,0-1-128 0,0-3 128 0,0 0-128 0,0-2 288 15,1-1 64 1,1-5 16-16,1 0 0 0,1 0 144 0,1-2 16 0,0-3 16 0,3-2 0 15,-2 0-96-15,2-3-32 0,-1-1 0 0,1 2 0 0,-1-1-48 16,1 1-16-16,-1-2 0 0,-2 3 0 0,-2 3-224 0,-1 2 0 16,-1 2 0-1,-1 1 0-15,-2 1 0 0,-2 3 0 0,1 2 128 0,-6 4-128 0,0 0 144 0,0 0-144 32,0 0 128-32,0 0-128 0,0 0 0 0,0 0 0 0,6 9 0 0,-1 2 0 15,-2 1 0-15,-1 3-176 0,0 2 176 0,0 4-192 16,-2 3 192-16,0 1-192 0,0 0 192 0,0 2-192 0,0-1 48 0,0 0 0 15,0 0 0-15,0 0 0 16,0 1-480-16,-2-2-80 0,1-1-32 0,1-1 0 16,0-1-1488-16,1-2-288 0,1-1-64 0,0-3-8576 0,1-1-1712 0</inkml:trace>
  <inkml:trace contextRef="#ctx0" brushRef="#br0" timeOffset="39218.94">21114 17247 15663 0,'0'0'1392'0,"0"0"-1120"15,0 0-272-15,0 0 0 0,8-1 2560 16,-8 1 464-16,0 0 96 0,10-3 16 0,-2-1-1824 0,-8 4-352 16,7-4-80-16,-7 4-16 0,7-6 928 0,-1 1 176 15,-6 5 32-15,5-7 16 0,-1 1-928 0,-4 6-192 16,5-8-48-16,-5 8 0 0,4-9-320 0,2 2-64 15,-4 0-16-15,-2 7 0 0,0 0-144 0,0-7-48 16,0 7 0-16,0 0 0 0,0 0 64 0,0 0 0 16,0 0 0-16,-7-4 0 0,7 4-320 0,-10 0 0 15,10 0 0-15,-11 5 0 0,-1 3 0 0,0 2 0 0,-2 1-192 16,0 2 48-16,-1 3 144 0,2-1 0 0,0 0 0 16,3 2 0-16,-2-1 0 0,1 1 0 0,3-1 0 0,3 0 128 15,-2-2-128-15,3-1 0 0,0 1 0 0,3-2 0 16,1-2 0-16,0-1 144 0,1 0-144 0,-1-9 160 15,5 10-160-15,-1-1 128 0,-4-9-128 0,8 9 128 16,2-3-128-16,0 1 0 0,1-2-160 0,1 0 160 16,1-2 0-16,-1 0 0 0,2 0 0 0,2-3 0 15,-2 0 144-15,0-1-16 0,2-2-128 0,-1 1 192 16,-2-1-192-16,0 0 0 0,0-2 0 0,-1 1 0 16,-1-1-256-16,0 1 16 0,-11 4 0 0,9-4 0 31,-9 4-272-31,0 0-64 0,7-4-16 0,-7 4 0 0,0 0-912 0,0 0-176 15,0 0-48-15,0 0-9536 0,0 0-1904 0</inkml:trace>
  <inkml:trace contextRef="#ctx0" brushRef="#br0" timeOffset="48666.48">7155 18018 8287 0,'0'0'368'0,"0"0"80"0,0 0-448 0,0 0 0 0,0 0 0 0,0 0 0 15,0 0 2032-15,0 0 320 0,0 0 64 0,0 0 16 16,0 0-784-16,0 0-160 16,0 0-16-16,0 0-16 0,-3-6 128 0,3 6 16 15,0 0 16-15,0 0 0 0,-3-7-480 0,3 7-112 0,0 0 0 0,0 0-16 16,0 0-272-16,0 0-48 15,0 0-16-15,0 0 0 0,0 0-112 0,0 0-32 0,4-9 0 16,2 3 0-16,-2 0-32 0,1 2-16 0,3-2 0 0,0 2 0 16,1-1-96-16,-1 1-32 0,1 0 0 0,1-1 0 0,0 1-64 0,0 0-16 31,0 2 0-31,-1 1 0 0,-1 0-16 0,1 1-16 0,-9 0 0 0,10 2 0 0,0 2-240 0,-10-4 176 16,8 6-176-16,-3 1 160 15,1 0-160-15,-1 1 0 0,0 0 0 0,-2 1 0 0,-2-1 0 0,-1 3-144 16,0 0 144-16,-1 3-160 0,-2 1 16 0,-2 2 0 15,0-1 0-15,-2 2 0 0,-1 1-32 0,0 0 0 16,-1-2 0-16,0-1 0 16,0 1 176-16,2-3 0 0,0-1 0 0,1-2 0 0,1-1 128 0,1-1 16 0,0-3 0 0,2 0 0 15,-1 1 32-15,3-7 0 16,0 0 0-16,-1 5 0 0,1-5-48 0,0 0 0 0,0 0 0 0,0 0 0 16,0 0 0-16,0 0-128 0,0 0 192 0,0 0-64 15,12 1-128-15,-12-1 128 0,13 0-128 0,-3 1 128 16,0-2-128-16,-10 1 0 0,13 0 0 0,-13 0 0 15,12 1 0-15,0 0 128 0,-12-1-128 0,13 3 0 16,-13-3 0-16,12 5 0 0,-1-2 0 0,-2 1 0 16,-2 1 128-16,-1 1-128 0,-6-6 0 0,4 8 128 0,-2 1-256 0,-1 0-64 15,-1-9-16-15,0 9 0 0,0-1 208 0,-2-1 0 16,-4 0 0-16,2-1 0 0,0 1 0 16,-2 0 0-16,-2 0 208 0,1 0-64 0,-2-2 96 0,1 2 16 15,-2 0 0-15,0-2 0 0,0 0 64 0,-1-1 32 16,0-1 0-16,2 1 0 0,-2-2-176 0,0 0-48 15,0 0 0-15,-2-1 0 0,2-1-128 0,0 0 0 16,0-1 0-16,2 0 0 0,-1-1-320 0,0 0-32 16,-1-3-16-16,0 0 0 15,0-1-400-15,0 1-64 0,1 0-32 0,0-1 0 16,0-2-2176-16,0 0-432 0,1 1-96 0,2-4-16 0</inkml:trace>
  <inkml:trace contextRef="#ctx0" brushRef="#br0" timeOffset="49473.21">7171 17694 11967 0,'0'0'1072'0,"0"0"-864"0,-9-5-208 0,1 1 0 0,-1 1 3280 0,2-1 624 16,0 1 112-16,0 1 16 0,7 2-2224 0,-8-2-448 15,-2 0-80-15,0 2-32 0,-1 0-384 0,1 3-80 16,-1-1-16-16,0 1 0 0,0 0-352 0,0 2-80 16,-1 0-16-16,1 2 0 0,0 0-32 0,-2 0-16 15,1 2 0-15,1 1 0 0,0 0 96 0,0 1 16 16,0 2 0-16,1 0 0 0,-1 0 0 0,1 1 0 0,0 0 0 15,1 1 0-15,0 2-80 0,2-1-16 16,-1 0 0-16,1 0 0 0,1 2-96 0,0 1-32 0,1 0 0 0,1 1 0 16,1-1-160-16,0 1 0 15,-2-1 0-15,3 3 128 0,1 0-128 0,1 2 0 0,-1 0 0 0,3 1 0 16,0 3 0-16,1-2 0 0,1 1 0 0,0 1 0 16,3-1 0-16,1 2 0 0,2-1 0 0,-1-2 0 15,4 0 128-15,-7-11-128 0,4 1 0 0,1 1 128 16,2-1-128-16,4 2 0 0,-1-3 144 0,2 1-144 15,-2-1 0-15,14 9 0 0,-4-6 0 16,-1-4 128-16,-3-3-128 0,1-2 0 0,0-1 128 0,1-4-128 16,0-1 0-16,3-2 0 0,0-2 0 0,1-1 128 0,0-2-128 0,0-2 0 15,0-2 0-15,1 1 0 0,0 0 0 0,0-1 0 16,-2-1 128-16,0 0-128 0,-3-2 0 16,2-1 128-16,-3 0-128 0,1-3 0 0,0 0 0 0,-12 5 144 15,3-2-144-15,-1-1 0 0,2-1 128 0,0-1-128 16,-1 0 0-16,2-2 0 0,-3 0 128 0,11-15-128 15,-3 5 0-15,-4 3 0 0,-4-1 0 0,-1 2 0 16,-2 1 0-16,-3 0 0 0,-1 2 192 0,-3 0-64 0,0 0 0 0,-2 0-128 16,-4 1 320-16,1-1-64 0,-2-1 0 0,0 2 0 15,-3 2-16-15,0-3-16 0,-2-2 0 0,-1 2 0 16,0-2-32-16,-1 1 0 0,-1-1 0 0,-2 0 0 16,-1 2-192-16,-3-1 0 0,1 1 0 0,-3-2-160 15,-1 1 160-15,1 0 0 0,-2 0 0 0,-1 1 0 16,0 1 0-16,-2 3 0 0,-2 0 0 0,0 2-128 15,-1 1 128-15,2 3 0 0,0 1 0 0,1 2 0 16,-1 0 0-16,2 3 0 0,0 1 0 0,0 2 0 16,0 1 0-16,0 2 128 0,1 0-128 0,1 2 0 15,-1 1 0-15,1 3 0 0,0 2 0 0,3 0 0 16,-1 0 0-16,1 2 0 0,1 2 0 0,0 1 0 16,-2-1-240-16,4 0 48 0,1 3 0 0,1-2 0 15,-2 0-256 1,4 2-64-16,1-1 0 0,0 1 0 0,3 1-1360 0,1 0-288 0,1-1-48 0,3 0-14160 15</inkml:trace>
  <inkml:trace contextRef="#ctx0" brushRef="#br0" timeOffset="51030.17">10232 17817 6447 0,'0'0'272'0,"0"0"80"0,0 0-352 0,0 0 0 0,9-1 0 15,-3 0 0-15,-6 1 3232 0,12-4 576 0,1 0 112 16,-5 1 32-16,1 2-3040 0,1-1-592 0,0 0-128 0,1 1-32 0,0 1 576 0,2 0 112 16,-1-1 32-16,1 1 0 0,2-1 64 0,1 2 16 15,0 0 0-15,0 0 0 16,2 0-176-16,3-1-16 0,0 0-16 16,1 0 0-16,0 0-240 0,2-1-64 15,2 0 0-15,1 1 0 0,-2 0-64 0,0 0 0 0,-1-1-16 0,-2 0 0 0,-3 0-160 0,-1 1-16 16,-3 0-16-16,-1 0 0 0,-2-1-176 0,-1 0 128 31,-1 1-128-31,-1 0 128 0,-1 0 32 0,1 1 0 0,-9-1 0 16,0 0 0-16,0 0 80 0,0 0 16 0,0 0 0 0,0 0 0 15,0 0 32-15,0 0 16 0,0 0 0 0,0 0 0 16,0 0 112-16,0 0 32 0,0 0 0 0,-12-1 0 16,-1 0-48-16,1 1 0 0,1-2 0 0,-3 2 0 15,-1-1-400-15,-2 0 0 0,0 0 0 0,-3 0 0 16,0 0 288-16,-1 1-32 0,-2 1 0 0,2 0 0 15,-2 0-256-15,1 0 160 0,2 2-160 0,1-1 128 16,-3 1-128-16,3 0 0 0,-1 2 0 0,0-1 0 16,0 2 0-16,2-1 128 0,0 1-128 0,0-1 128 15,2 2 16-15,0 0 0 0,1 1 0 0,1 1 0 16,-1-1-16-16,1 0-128 0,0 1 192 0,1 0-64 0,-1 1-128 16,2 0 0-16,1 2 0 0,3 0 0 0,0 1-128 15,3-1-16-15,-2-1 0 0,3 1 0 0,2 1 144 0,1-1-192 16,-1 0 192-16,3 0-192 0,2 0 192 0,1 0-128 15,1-1 128-15,1 0-128 0,0-1 128 0,2-1 0 16,1 0 0-16,2-3 0 0,0 0 0 0,1-2 128 16,-2 0-128-16,1 1 0 0,-1-3 192 0,-10-2-48 15,13 1 0-15,-2-1 0 0,-1-1 16 0,-10 1 0 16,10-4 0-16,-10 4 0 0,11-5 128 0,-3 1 32 16,0-2 0-16,-8 6 0 0,6-7 0 0,-6 7 16 15,4-11 0-15,-1 0 0 0,0 1-32 0,-2 0-16 0,-1 0 0 16,-1 0 0-16,-2-1-128 0,1 0-32 0,0 0 0 0,-1 1 0 15,-2 0-128-15,0 0 0 0,-1 0 0 0,1 2 128 16,0 0-128-16,0 1 0 0,-1 2 0 0,1-2-176 16,-1 3-64-16,6 4-16 0,-8-5 0 0,0 2 0 31,8 3-192-31,-10-2-32 0,10 2-16 0,-10-1 0 16,0 0-1168-16,0 1-256 0,0 0-32 0,0 2-9760 0,3 1-1968 0</inkml:trace>
  <inkml:trace contextRef="#ctx0" brushRef="#br0" timeOffset="52343.15">11553 18255 21135 0,'0'0'928'0,"0"0"208"0,0 0-912 0,0 0-224 0,0 0 0 16,-1-8 0-16,0 1 768 0,1 7 96 0,0 0 32 0,0 0 0 15,-1-8 608-15,0 2 128 0,1 6 32 0,0 0 0 16,0 0-64-16,0 0-16 0,2-7 0 0,-2 7 0 16,0 0-432-16,0 0-64 0,4-7-32 0,-4 7 0 15,0 0-208-15,0 0-32 0,7-6-16 0,-7 6 0 16,0 0-224-16,0 0-32 0,0 0-16 0,0 0 0 15,0 0-112-15,0 0-32 0,9 8 0 0,-3 2 0 16,0 1-208-16,-3 2-48 0,-1 4-128 0,-1 0 192 16,-1 2-192-16,0 2 0 0,0 1 0 0,-1 1 0 0,-1 1 0 15,1-10 0-15,-1 4-192 0,-3 1 192 0,1 2-272 16,-1-2 48-16,-1 2 16 0,-2-1 0 0,1 0-112 0,-8 13-32 16,1-6 0-16,1-4 0 15,2-2-304-15,0-3-64 0,0-2-16 0,1-1 0 16,-1-4-1632-16,1-2-320 0,1-3-64 0</inkml:trace>
  <inkml:trace contextRef="#ctx0" brushRef="#br0" timeOffset="53275.06">13149 17779 9215 0,'0'0'400'0,"0"0"96"15,-7 5-496-15,-1-2 0 0,1-1 0 0,7-2 0 0,-7 0 4048 0,7 0 720 0,-6-1 144 0,6 1 16 0,-5-2-3712 0,5 2-768 16,-6-1-128-16,6 1-48 16,-7-1 848-16,7 1 160 0,0 0 48 0,0 0 0 15,-3-6-416-15,3 6-80 0,0 0 0 0,-2-7-16 0,2 7-144 0,0 0-32 16,-1-10 0-16,1 10 0 15,0-11-240-15,2 2-48 0,0 0-16 0,0 1 0 0,-2 8 16 0,5-11 0 16,0 0 0-16,0 0 0 0,2 0-96 0,0-1-32 0,3 0 0 0,-1 0 0 16,1 1-64-16,1 0-16 0,0 0 0 0,2 1 0 15,1 1 48-15,0 1 0 16,2 0 0-16,-1 1 0 0,2 1 16 0,1 1 16 0,0 2 0 16,1 1 0-16,-1 0-224 0,1 1 0 15,0 1 128-15,-2 1-128 0,2 1 0 0,-3 1 0 0,-1 2 0 16,-2 0 0-16,-1 2-336 0,-1-1 32 0,0 2 16 0,-2 1 0 15,-1 0-64-15,-2 0-16 16,1 2 0-16,-2 2 0 0,0-1-336 0,-1 0-80 16,0 0-16-16,-2 0 0 0,-1-1-288 0,-1-1-48 0,0-1-16 15,-1-1 0-15,-1 1-256 0,-1-2-64 0,0-2-16 0,3-5 0 16,0 0-368 0,-9 5-80-16,2-2-16 0,7-3 0 0,-9-1 768 15,0-1 160-15,1-2 16 0,1 0 16 0,-2-3 432 0,0 1 96 0,-1-2 16 0,1 0 0 0,0 1 448 0,1-1 0 16,-1 1 0-16,2 1 0 0,2-1 1024 0,0 3 112 15,1-2 16-15,0 2 0 0,-2-2 448 0,6 6 112 16,-5-4 16-16,5 4 0 0,-6-4-256 0,6 4-32 16,0 0-16-16,0 0 0 0,0 0-160 0,0 0-48 15,0 0 0-15,0 0 0 0,0 0-288 0,0 0-64 0,0 0-16 16,0 0 0 0,-7 1-240-16,7-1-48 0,-5 5-16 0,5-5 0 15,0 0-256-15,-4 12-48 0,-2-1-16 0,2 1 0 0,0 2-224 0,0 1 0 0,0 0 128 0,-2 4-128 16,1 2 144-16,-2 2-16 0,-1 0 0 15,1 3 0-15,-1 0-128 0,0 1 0 16,2 2 0-16,-1 0 128 0,0-2-128 0,3 2 0 0,-2-1 0 0,3 0 0 16,-1-1 0-16,2 0 0 0,-1-3 0 0,3-1 128 15,0 1-128-15,1-2 128 0,2-1-128 0,1-3 128 16,-1-1 208-16,2-1 48 0,0-2 0 0,3-3 0 16,2 0-384-16,0-1 0 0,1-3 0 0,1-1 0 15,2-1 0-15,2 0 0 16,-3-3 0-16,2 0-128 0,-1-2 128 0,2 0 0 0,-2-2 128 15,3 0-128-15,-2-3 0 0,2-1-128 0,-4 1 0 0,1-3 0 0,0-2-128 0,1 0 0 16,-2 2-16-16,-1 0 0 16,-1-1-368-16,-1 0-80 0,-1 1-16 0,-4 1 0 15,0-1-736 1,-1 0-128-16,-1-1-48 0</inkml:trace>
  <inkml:trace contextRef="#ctx0" brushRef="#br0" timeOffset="88393.12">18975 5195 10127 0,'0'0'896'0,"-2"-7"-704"0,1 0-192 0,1 7 0 16,0-9 1408-16,0 2 240 0,0-1 48 0,0 8 16 0,1-10-368 0,2 1-80 0,0 0-16 0,2 1 0 31,1-1 0-31,2-1 0 0,1 0 0 0,2 0 0 0,2-1-240 0,0 2-48 0,-1 0-16 0,1 3 0 16,2-1-208-16,1 2-32 0,-1-1-16 0,-1 2 0 15,-1 1-256-15,-1 3-48 0,-1 1-16 16,-1 2 0-16,1 2-368 0,-2 4 144 0,-3 0-144 0,1 3 0 16,-1 2 0-16,-2 2 0 0,-1-2 0 15,-1 3 0-15,-2 0 0 0,0 3 0 16,-1 0 0-16,-1 1 0 0,0 0 0 0,-1-2 0 0,-3-2 0 0,1-2 0 15,-1 0 0-15,2-2 0 0,0-2 0 0,0-2 0 0,0-2 0 16,4-7 0-16,-4 7 0 0,4-7 0 0,0 0 0 0,0 0 0 16,0 0 0-16,0 0 0 0,0 0 0 0,0 0 128 31,0 0-128-31,0 0 0 0,0 0 240 0,0 0-64 0,0 0-16 0,0 0 0 0,9 2 32 0,0-1 0 16,0-1 0-16,-9 0 0 0,10 2-192 0,-10-2 160 15,8 4-160-15,-8-4 160 0,11 4-160 0,-4 2 0 16,0 1 0-16,-1 2 128 0,0 0-128 15,-1 0 0-15,-1 0 0 0,-1 0 0 0,-1 1 0 0,0 0 0 0,0 1 0 16,1 0 0-16,-2-1 0 0,-1-1 0 16,-1 0 0-16,-2 0 0 0,0-1 0 0,0 0 160 0,-3-1-160 0,1-2 160 15,-2 1-160-15,0-1 192 0,-1 0-192 0,-1-3 192 16,-2 0 112-16,0-1 16 0,-1-1 16 0,-1 0 0 16,-2 0 32-16,1 0 0 0,-1-1 0 0,-1 0 0 31,1 0-224-31,0 1-144 0,-1 0 192 0,2 0-192 0,-2 0 160 0,2 0-160 0,0 0 128 0,1 0-128 15,-1 0-192 1,2 1-128-16,0 0-32 0,1-1 0 0,1 0-1664 16,2 0-336-16,0 0-64 0,8 0-7056 0,-7-2-1424 0</inkml:trace>
  <inkml:trace contextRef="#ctx0" brushRef="#br0" timeOffset="88972.11">19594 5129 10127 0,'0'0'448'0,"-5"-4"96"0,5 4-544 0,-7-4 0 0,0 0 0 0,7 4 0 16,0 0 3392-16,-8-1 560 15,-1 1 112-15,0 5 32 0,0-2-3104 0,3 3-608 0,-4 2-128 0,2 2-32 16,0 2 80-16,3 1 16 0,-5 3 0 0,2 0 0 15,1 2 144-15,0 2 48 0,3 2 0 0,-3 0 0 16,3 1-112-16,0-1-16 0,1 0 0 0,1-1 0 16,1-4-144-16,0 3-48 0,-1-1 0 0,1-1 0 15,1 0-64-15,0-1 0 0,0-2-128 0,1-1 192 16,1-1-192-16,-1-2 144 0,-1-2-144 0,0-9 128 16,1 9-128-16,-1-9 0 0,1 8 144 0,-1-8-144 15,0 0 0-15,0 0 144 0,0 0-144 0,0 0 0 16,0 0 144-16,0 0-144 0,0 0 0 0,0 0 144 0,-3-10-144 0,1-1 0 15,1-1 0-15,0-3 128 0,0 0-128 0,1-3 0 16,0-2 0-16,0-2 0 16,0 1 0-16,0-4 160 0,1-1-160 0,3-1 160 0,-2-2 0 0,1 0 0 15,0 0 0-15,2 0 0 0,-1 3-160 0,1 0 0 16,-1 3 144-16,1 2-144 0,1 2 0 16,1 1 0-16,-2 1 0 0,2 2 128 0,0 3 48 0,1 1 16 15,0 1 0-15,-1 1 0 0,2 0 64 0,0 4 32 16,0 1 0-16,0 0 0 0,-9 4-128 0,11-1-32 0,-1 2 0 15,-10-1 0-15,11 5-128 0,-2 0 128 0,-1 3-128 16,-1-2 128-16,-7-6-128 0,9 13 0 0,-6 0 144 0,0 0-144 16,-1-1 0-16,-2 0 0 0,0 0 0 0,-1-1 0 15,-2 0 0-15,0-1 0 16,-2 0 0-16,1 0 128 0,-2 0-128 0,0-1 0 0,-2-2 128 0,0 1-128 16,0 1 0-16,0-1 128 0,-1-1-128 0,2 0 0 15,-1-3 0-15,0 2 144 0,0-1-144 0,2 1 0 16,-3 0 0-16,1-1-320 0,0-1 32 0,2 2 16 31,-3-1-2048-31,1 1-416 0,2-2-80 0</inkml:trace>
  <inkml:trace contextRef="#ctx0" brushRef="#br0" timeOffset="89175.37">19836 5227 28511 0,'0'0'1264'0,"7"-4"256"0,0-1-1216 0,2 2-304 0,1 0 0 0,2 1 0 0,3-1 704 0,0 1 96 16,1-2 16-16,0 2 0 0,-3-2-400 0,0 2-80 15,0 1-16-15,1 0 0 0,-4 0-320 0,1 1-192 16,-2 0 32-16,0-1 0 16,0 2-768-16,-9-1-160 0,10 2-16 0,1 1-12016 0</inkml:trace>
  <inkml:trace contextRef="#ctx0" brushRef="#br0" timeOffset="89363.28">19985 5402 27647 0,'0'0'2448'0,"0"0"-1952"0,-5-5-496 0,5 5 0 16,0 0 1408-16,0 0 176 0,0 0 32 0,0 0 16 16,0 0-1168-16,0 0-224 0,0 0-48 0,10-4-16 15,0 3-176-15,0 1 0 0,1 0 0 0,0 1 128 16,0 0-128-16,1 1 0 0,1-1 0 0,3 0 0 15,1 1 0-15,3 0-272 0,1-1 64 0,1-1 16 16,0-1-2224 0,2-1-432-16,3-1-96 0</inkml:trace>
  <inkml:trace contextRef="#ctx0" brushRef="#br0" timeOffset="89649.1">20821 4984 18431 0,'0'0'816'0,"-2"-6"160"0,-2-2-784 0,2 1-192 16,2 7 0-16,0 0 0 0,-1-7 2960 0,1 7 560 0,0 0 96 15,0 0 32-15,0 0-2384 0,0 0-480 0,0 0-80 0,0 0-32 16,0 0-112-16,0 0-32 0,0 0 0 0,0 0 0 16,0 0-192-16,-1 9-32 0,0 4-16 0,1 1 0 15,-1 1-288-15,0 2 160 0,-1 1-160 16,1 2 128-16,0 1-128 0,0 2 0 0,0 1 0 0,0 2 0 15,1 0 0-15,0 1 0 0,-1 0 0 0,1 1 0 16,1-1 0-16,1 1 0 0,-1-2 0 0,1-3 0 16,1-2-320-16,-1 0-64 0,-1-1 0 0,-1-2 0 31,0 0-1744-31,0-2-368 0,0 0-64 0</inkml:trace>
  <inkml:trace contextRef="#ctx0" brushRef="#br0" timeOffset="90074.53">21024 5096 23951 0,'0'-14'2128'0,"0"3"-1696"0,0-2-432 0,4 1 0 0,0 0 2144 0,1 1 352 0,3 0 64 0,2 0 0 0,-1 3-1376 0,1 0-288 15,-1 2-48-15,2 0-16 0,1 2-224 0,0-1-48 16,0 2-16-16,0 1 0 0,-1 0-192 0,0 2-32 15,-1 1-16-15,0 3 0 0,-10-4-304 0,7 7 160 0,1 2-160 0,-2 2 128 16,-2 1-128-16,-1 1 0 0,0 0 0 16,-1 4-176-16,-3 0-64 0,-2 1-16 15,-1 0 0-15,-3 3 0 16,-2 2-176-16,-2 3-32 0,-2 0-16 0,1-1 0 0,-1-3 0 16,1-3 0-16,-3-3 0 0,0-1 0 15,2-4 480-15,1-1 0 0,0-2 0 0,2-3 0 0,2-1 0 0,1 0 208 0,7-4-16 0,-8 2 0 0,8-2 224 0,0 0 32 16,0 0 16-1,0 0 0-15,0 0 0 0,0 0 0 0,0 0 0 0,0 0 0 0,0 0-96 0,0 0-32 16,0 0 0 0,0 0 0-16,11 1-144 0,1 0-48 15,1 0 0-15,0 0 0 0,2 0-144 0,0 1 0 16,2 1 144-16,-1-1-144 0,0-1 0 0,-1 1 0 16,0-1 0-16,1 2 0 0,-2-2-224 0,1 1-16 15,1-1 0-15,0 1 0 16,2-2-640-16,0 0-128 0,-2-1-16 0,1-1-10176 0,1-1-2016 15</inkml:trace>
  <inkml:trace contextRef="#ctx0" brushRef="#br0" timeOffset="90597.69">21660 4981 26655 0,'-2'-10'1184'0,"2"10"240"0,0-9-1136 0,0 9-288 0,0 0 0 0,0 0 0 16,-1-8 1024-16,1 8 160 0,0 0 32 0,0 0 0 15,0 0-704-15,0 0-128 0,0 0-16 0,0 0-16 0,0 0-352 16,-1 13 144-16,0 0-144 0,-1 1 0 0,1 1 128 0,0 2-128 16,0 2 0-16,0-1 0 0,0 2 144 0,1 1-144 15,-3 0 0-15,0 1 144 16,0 1-144-16,0 1 0 0,0-1 0 0,-1 0 0 16,0-4 0-16,1-1 0 0,0-2 0 0,2-3 128 0,0-2-128 15,-1 0 0-15,2-11 0 0,2 8 0 0,-2-8 144 0,0 0-144 16,0 0 160-16,8 3-160 0,-8-3 240 0,10-1-48 15,0-2-16-15,0-2 0 0,-3-3 160 0,2-2 48 16,0-1 0-16,1-2 0 0,0-3-128 0,1 1 0 0,0-2-16 16,1 1 0-16,1-2-48 0,-1 2 0 0,-1-1 0 0,1 2 0 15,-3 2-192-15,1 1 0 0,-2 0 128 0,-2 2-128 16,0 1 0-16,-2 1 0 0,-1 2 0 0,-3 6 0 16,0 0 0-16,0 0 0 0,0 0 0 0,0 0 0 15,0 0-176-15,0 0 176 0,-7 1-160 0,-1 2 160 16,-1 1-144-16,0 2 144 0,1-1-128 0,-2 3 128 15,-1-1 0-15,0 1-160 0,0 1 160 0,1 0 0 16,1-1 0-16,1-1 0 0,1 0 0 0,0 1 0 16,1-1 0-16,2 2 0 0,2 0 0 0,0-1 0 15,2-8 160-15,-1 10-16 0,1-2 0 0,1 1 0 16,-1-9 0-16,3 10 0 0,1-1 0 0,2 0 0 0,-1-2-144 16,3 0 128-16,-1 1-128 0,3-1 128 15,1 1-128-15,1-1 0 0,0-1 0 0,3 0 0 16,1-2-320-16,0 0-64 0,1-1 0 0,1-1 0 15,0 0-1824-15,3-1-368 0,2-2-80 0</inkml:trace>
  <inkml:trace contextRef="#ctx0" brushRef="#br0" timeOffset="90878.01">22212 5011 28511 0,'-2'-10'1264'0,"2"10"256"0,-3-11-1216 0,1 3-304 16,2 8 0-16,0 0 0 0,-3-7 1104 0,3 7 176 0,0 0 16 15,0 0 16-15,0 0-672 0,0 0-144 16,0 0-32-16,0 0 0 0,0 0-176 0,0 0-32 16,0 0-16-16,-5 7 0 0,5-7-96 0,-5 12-16 15,2 1 0-15,1 0 0 0,1 1-128 0,0 0 0 0,0 1 0 0,1 2 0 16,-1-1 0-16,1 2 0 16,0-2 0-16,0 1 0 0,0-1 0 0,0 1 0 0,0-1 0 0,0 0 0 0,1-2 0 15,1-1 0 1,-2-1 0-16,1-1 0 0,0-1-368 0,0 0-96 0,0-3-32 0,1-1 0 31,-2-6-2384-31,0 0-464 0</inkml:trace>
  <inkml:trace contextRef="#ctx0" brushRef="#br0" timeOffset="91263.06">22167 4986 25791 0,'0'0'2304'0,"-1"-7"-1856"0,1 7-448 0,0-9 0 16,0 9 1584-16,1-8 208 15,-1 8 64-15,0 0 0 0,0 0-1264 0,0 0-240 16,9-1-48-16,0 2-16 0,-9-1-128 0,12 5-32 0,1 0 0 0,-1 4 0 31,1 1 160-31,2 2 32 0,-1 0 0 0,1 0 0 16,1 1-128-16,0 2-32 0,0-1 0 0,1-1 0 0,2-1-160 0,0-1 0 0,-1-1 0 0,2 0 0 16,0-1 0-16,0-2 0 0,0-1 0 0,-1-1 0 15,0-1 0 1,0-1 0-16,-3-2-192 0,0-2 192 0,-2-2-384 15,-1-2 32-15,-1 1 16 0,0-2 0 0,-1 0 192 16,-1-2 144-16,-1 0-192 0,0 0 192 0,0-3 0 0,-3-4 0 16,1 1 0-16,-2-1 0 0,0-2 0 0,-1 1 0 15,-1-1 128-15,1 1-128 0,-1 0 320 0,-2 1-48 16,0-2 0-16,-1 2 0 0,0 0 160 0,-1 0 16 16,1 3 16-16,-1 2 0 0,1 1 32 0,-2 2 0 15,1-1 0-15,1 8 0 0,0 0-144 0,0 0-32 16,0 0 0-16,0 0 0 0,0 0-320 0,-8 3 128 15,1 3-128-15,2 3 0 0,1 2 0 0,0 3 0 0,-1 1-160 16,0 2 160-16,1-1-144 0,1 3 144 0,-1 1 0 0,1 2-144 31,0 2-256-31,-1 2-48 0,1 1-16 0,0 0 0 16,-2 1-2272-16,1-1-448 0</inkml:trace>
  <inkml:trace contextRef="#ctx0" brushRef="#br0" timeOffset="92013.58">19801 6492 28559 0,'-17'2'2544'0,"6"2"-2032"0,-1 0-512 0,-2 3 0 32,-1 3-448-32,0 2-192 0,2 2-48 0,0 0 0 0,0 4 688 0,3-3 0 0,-1 1 0 0,4-1 0 15,0-1 272-15,1 0 144 0,2-1 32 0,3-1 0 16,-2-1 144-16,6 0 48 0,-2-2 0 0,2 1 0 16,1-2-112-16,2 0-16 0,2-1 0 0,0-2 0 15,2 0-128-15,2-3-48 0,3 0 0 0,-1-1 0 16,2-1-32-16,1 0-16 0,-1-3 0 0,2 0 0 0,-1-2-64 15,-5 0-16-15,0-1 0 0,0-2 0 0,-4 0-208 16,-1-2 144-16,0 0-144 0,-2-1 128 0,0-1-128 0,-2 0 160 16,0 0-160-16,0-1 160 0,-5-1-160 0,0-1 0 15,-1-3 0-15,-3 2 128 0,-1 1-128 0,-1 1 0 16,-1-1-160-16,-1-1 160 0,-2 1 0 0,-3-1 0 16,-1 2 0-16,1 0 0 15,-3-3 208-15,1 1 96 0,-1-3 16 0,1 2 0 0,-2-1 144 16,2 0 48-16,3 1 0 0,2 0 0 0,1 1-32 0,2-1 0 15,2 0 0-15,2-1 0 0,2 0-80 0,2 1-16 16,-1 1 0-16,4 1 0 16,0 0-96-16,2 0-32 0,1 3 0 0,2 1 0 0,3 0-256 0,1 1 0 0,0-1-208 0,1 3 80 15,3 1 128-15,0 3 0 0,1 0-144 0,-2 2 144 16,-1 0 0-16,1 2 0 0,0 1 0 0,-1 3 0 16,-2 2-192-16,-1 3 192 0,-2 3-160 0,-1 1 160 15,-3 0-144-15,0 1 144 0,0 2-128 0,-2 4 128 16,-1 3-224-16,-1 0 32 0,-1 0 16 0,-3 0 0 31,0 1-320-31,-1 0-64 0,0 1-16 0,-2 0 0 0,-1-4-512 0,1 0-128 16,-1-4 0-16,2 0-16 0,1-3-1936 0,-1-1-384 0,-2 3-80 15,8-16-16-15</inkml:trace>
  <inkml:trace contextRef="#ctx0" brushRef="#br0" timeOffset="92343.43">20276 6150 27647 0,'0'0'1216'0,"-2"-5"256"0,1-3-1168 0,-1 1-304 0,-1 0 0 0,2 2 0 31,1 5 1808-31,0 0 304 0,0 0 64 0,0 0 16 0,0 0-1440 0,0 0-304 16,0 0-48-16,-5 7-16 15,-1 1-32-15,2 0-16 0,0 2 0 0,-1 2 0 0,0 2-144 0,1 2-16 0,2 3-16 0,0-1 0 16,0-1-32 0,1 3-128-16,0 2 192 0,1 1-64 0,0 0-128 0,2 1 0 0,1 0 0 0,-1-1 128 15,0-2-128-15,2-1 0 16,-1 2 0-16,1-1 0 0,0-2 0 0,-1-1 0 0,-1 2 0 0,4-1 0 16,-2-3 0-16,1-1 0 0,-2-2-160 0,-1-2 160 15,0-1-800-15,1-1-64 0,-1-2-16 16,-2-7-10128-16,2 9-2016 15</inkml:trace>
  <inkml:trace contextRef="#ctx0" brushRef="#br0" timeOffset="92654.95">20314 6217 11055 0,'-7'-13'976'0,"4"3"-784"0,-1-1-192 0,2-1 0 0,1 0 4272 16,1-1 800-16,0-2 176 0,2 3 16 15,1 1-3824-15,-1 4-768 0,0-1-160 0,2 1-16 16,2 0 128-16,-1 0 16 0,3 2 16 0,1 0 0 16,0 2-16-16,0 0 0 0,1-1 0 0,1 3 0 15,3 1-80-15,-2 1-32 0,-2 0 0 0,-10-1 0 16,11 7-336-16,-3 0-64 0,-1 0 0 0,0 3-128 16,-3 2 0-16,-1 3 0 0,1 0 0 0,-4 1 0 15,0 2 0-15,-4 0 0 0,0-1-160 0,-3 2 160 16,0 0-256-16,-1 0 80 0,0-1 16 0,-1-3 0 15,-2-1 160-15,0-2-160 0,0 0 160 0,0 0-160 0,-1-1 160 0,0-1 0 16,0-2 0-16,0-1 0 0,-1 0 0 16,0-1 0-16,-4 1 0 0,3-1 0 15,-2-1-464-15,3-1-16 0,1 0 0 0,1-1 0 16,2-1-432-16,3-1-96 0,6-1-16 0,0 0-8944 16,0 0-1792-16</inkml:trace>
  <inkml:trace contextRef="#ctx0" brushRef="#br0" timeOffset="92892.35">20887 6343 30399 0,'0'0'2704'0,"0"0"-2160"0,0 0-544 0,0 0 0 16,1-9 1264-16,-1 9 144 0,6-6 16 0,3 3 16 15,1 0-1040-15,2 1-208 0,-1-1-32 0,1 1-16 16,-1 0-144-16,3 0-176 0,-1 0 48 0,0 0 0 31,1 1-480-31,2 1-96 0,-1 0 0 0,0 1-16 16,1 1-2320-16,-2 0-464 0</inkml:trace>
  <inkml:trace contextRef="#ctx0" brushRef="#br0" timeOffset="93062.38">20923 6487 33567 0,'0'0'1488'0,"0"0"304"0,-9-1-1424 16,9 1-368-16,0 0 0 0,0 0 0 0,0 0 320 0,0 0 0 15,0 0 0-15,0 0 0 0,0 0-320 0,8 8 0 16,2-1 0-16,3-3 0 0,4-1-192 0,1-3-16 16,4-1 0-16,6-1 0 15,4 0-1440-15,3-1-272 0,4-4-64 0</inkml:trace>
  <inkml:trace contextRef="#ctx0" brushRef="#br0" timeOffset="93569.66">21928 6267 5519 0,'0'0'496'0,"0"0"-496"16,0 0 0-16,-6 2 0 0,-2 1 5632 0,0 3 1040 16,-1 0 208-16,-2 4 32 0,-2 1-5424 0,0 2-1088 15,-1 3-208-15,1 0-64 0,0 0 0 0,2 0-128 16,1 1 192-16,0-1-64 0,0 1 64 0,2-2 16 15,2-2 0-15,1 1 0 0,2-1 16 0,2-1 0 16,1 0 0-16,3-1 0 0,1 0-224 0,2-1 144 16,1-1-144-16,1-3 128 0,2-1 64 0,2-2 0 15,2-2 0-15,1-1 0 0,0 0-48 0,2 0 0 16,-2-1 0-16,1-2 0 0,-1-4 32 0,0 2 0 16,-1-1 0-16,-1-2 0 0,-1-3-176 0,-1 0 192 0,0-2-192 0,-2 1 192 15,-2 0-192-15,-1 0 160 0,-3-2-160 0,-1-2 160 16,-3 0-160-16,-2 0 0 0,-4 1 144 0,0-2-144 15,-2 0 0-15,-2 0 0 0,-3 1 0 0,-3 0-128 16,-2 1 128-16,1 0-208 0,-2-2 80 0,-1 1 128 16,1-2 0-16,-1 1 0 0,4 2 192 0,-1 1-64 15,1-1 192-15,0 1 48 0,4 1 0 0,1 0 0 16,3-3 288-16,0 4 64 0,3 0 16 0,1 2 0 16,2 0-192-16,2 2-32 0,1-3-16 0,1 3 0 15,1 1-208-15,1 2-32 16,1-1-16-16,0 0 0 0,3 1-240 0,1 1 0 0,2 1 0 0,1-1 0 15,-1 2 0-15,1 1 0 0,0 2 0 0,1 0 0 16,0 2 0-16,-1 2 0 0,0 1 0 0,0 2 0 16,0 1-128-16,-1 2 128 0,-2 2 0 0,-1 3 0 0,-2-1 0 0,1 1-128 15,-2 2 128-15,-1 2 0 0,0 2-368 0,-3 2-16 16,-2 0 0-16,0 0 0 16,0-3-592-16,0 0-128 0,0-2-32 0,2-1 0 15,-1-3-1280-15,1-2-256 0,1-2-48 0,-1-11-10720 0</inkml:trace>
  <inkml:trace contextRef="#ctx0" brushRef="#br0" timeOffset="94092.56">22320 5930 23951 0,'0'0'2128'0,"0"-6"-1696"15,0 6-432-15,0 0 0 0,0-8 2368 0,0 8 400 0,0 0 80 16,0 0 16-16,0 0-1856 0,0 0-368 15,0 0-80-15,0 0-16 16,0 0-80-16,4 12-16 0,0 1 0 0,-2 3 0 16,0 0-176-16,-2 1-32 0,-1-2-16 0,1 3 0 15,0 1-224-15,0 3 176 0,0 3-176 0,0-1 160 0,0 1-160 0,0 0 0 16,-1 1 0-16,2-1 128 0,-1 1-128 0,0-3 0 0,0-1 0 0,0-3 0 0,2-1 0 0,0-3 0 16,2-2 0-16,-1-2 0 0,0-2 0 15,2-2 0 1,-5-7 144-16,7 5-144 0,-7-5 128 0,11 4-128 15,0-4 160-15,2-2-160 0,-2-1 192 0,1-1-64 16,-1-3-128-16,1-2 192 0,0-2-64 0,0-1 0 16,1 0-128-16,0-3 192 0,1-3-16 0,0 1-16 15,0-1 0-15,2-1 0 0,-4-2-160 0,-1 2 0 16,-3 1 0-16,0 0 0 0,-2 1 0 0,-1 1-144 0,0 4 144 16,-3 2-208-16,0 3 208 0,-2 0-192 0,-1 0 192 0,1 7-192 15,0 0 64-15,0 0 128 0,0 0-208 0,-10 4 80 16,0-1 0-16,0 3 0 0,0 1 0 0,0 3 0 15,-1 2 128-15,-1 3-208 0,0 0 80 0,2 0 128 16,1-1-144-16,2 1 144 0,0 0 0 0,3 0 0 16,0-1 0-16,1-2 0 0,3 0 0 0,1 0 0 15,1-1 0-15,2-1 0 0,-1 0 0 0,1 0 0 16,2 0 176-16,1-1-16 0,0-2 0 0,3 1 0 16,1-2-160-16,0-1 192 0,0 1-192 0,1-2 192 15,0-1-192-15,0-1-192 0,2 0 32 0,1-2 16 16,0-2-1328-16,2 0-256 0,1-1-48 15,0-5-13904-15</inkml:trace>
  <inkml:trace contextRef="#ctx0" brushRef="#br0" timeOffset="94360.58">22980 5963 27647 0,'0'0'2448'0,"-2"-9"-1952"0,-1 1-496 0,1 1 0 16,2 7 2048-16,0 0 320 0,-3-8 64 0,3 8 16 15,0 0-1488-15,0 0-288 0,0 0-64 0,0 0-16 16,0 0-64-16,0 0-16 0,0 0 0 0,0 0 0 16,0 0-160-16,0 0-32 0,0 0-16 0,5 13 0 15,-2 1-176-15,0 1-128 0,0 0 144 0,1 2-144 16,-2 1 0-16,-1-1 0 16,0 2 0-16,1 2 0 0,1 0 0 0,0 1 0 0,-1-1 0 0,0-1 0 15,0 1 0-15,1-1 0 0,0-3 0 0,0-2-160 16,-1-2-96-16,2 0-32 0,-2-3 0 0,1-1 0 31,2 0-432-31,-5-9-96 0,3 9-16 0,0-3 0 0,-3-6-2448 16,0 0-496-16</inkml:trace>
  <inkml:trace contextRef="#ctx0" brushRef="#br0" timeOffset="94801.36">22990 5951 26719 0,'-9'-11'2368'0,"5"6"-1888"15,0-2-480-15,4 7 0 0,-5-7 1648 0,5 7 224 16,0 0 48-16,0 0 16 0,0 0-1184 0,0 0-240 16,0 0-64-16,0 0 0 15,11 3-224-15,0 1-48 0,0 3-16 0,1 1 0 0,0 2 0 0,4 1 0 16,-3 2 0-16,4 2 0 0,-1-1 48 0,1 0 16 16,2 0 0-16,0 1 0 0,-1 3-224 0,1-2 128 0,1 1-128 0,-1-3 0 15,-1-2 0-15,-2-1 0 16,0-2 0-16,1 0 0 0,1-1 128 0,-1 1-128 0,-1-4 0 0,1-3 0 15,-2-3 0-15,0 0-240 0,-1-4 32 0,-2 1 0 16,-2-1 208-16,0 0 0 0,-1-4 0 0,-1-2-144 16,-1-3 144-16,-1-2 0 0,-2 1 0 0,1-2 0 15,-2 0 208-15,-1-1 32 0,0-2 0 0,-1 1 0 16,-1-2 128-16,0 0 16 0,0-1 16 0,1 1 0 16,-1 1 0-16,0 3 0 0,-1 1 0 0,1 3 0 15,0 1 16-15,-1 3 0 0,1 9 0 0,0-9 0 16,0 9-48-16,-2-7-16 0,2 7 0 0,0 0 0 15,0 0-112-15,0 0-32 0,0 0 0 0,-7 6 0 0,2 1-208 16,-1 3 0-16,1 1-192 0,-1 3 192 0,1 4-160 16,0 1 160-16,2 2-128 0,0 0 128 0,-1 2-128 0,1 0 128 15,1 0-128-15,1 1 128 32,0 0-480-32,2 0-16 0,-1 1 0 0,1-3 0 0,0-4-560 0,0-2-112 0,1-1-32 0,-2-3-16016 15</inkml:trace>
  <inkml:trace contextRef="#ctx0" brushRef="#br0" timeOffset="96832.66">19617 7784 22511 0,'0'0'992'0,"0"0"224"0,0 0-976 0,0 0-240 15,0 0 0-15,0 0 0 0,0 0 640 0,0 0 64 0,2-8 32 0,-2 8 0 16,4-7-96-16,-4 7-32 0,3-7 0 0,-3 7 0 16,0 0 224-16,6-8 64 0,-6 8 0 0,3-8 0 15,1 1-64-15,1 1 0 16,-5 6 0-16,6-7 0 0,0 2-192 0,-6 5-32 0,6-8-16 0,1 1 0 0,-2-1-272 0,1 0-64 15,-2 0-16-15,2 2 0 0,-6 6-64 0,6-9-16 16,0 0 0-16,-6 9 0 0,4-9-160 0,0 1 192 16,-4 8-192-16,2-10 192 0,0 1-192 0,0 1 160 15,-1 1-160-15,0-1 160 0,-1 8-16 0,3-9 0 16,-1 0 0-16,-2 9 0 0,-1-10-144 0,2 2 0 0,1 0 0 16,-2 8 0-16,0 0 128 0,0 0-128 0,2-8 0 0,-2 8 128 15,0 0-128-15,0 0 0 0,0 0 0 0,2-8 0 16,-2 8 0-16,0 0 0 0,0 0 0 0,0 0 0 15,0 0-128-15,0 0 128 0,0 0 0 0,0 0 0 16,0 0 0-16,0 0 0 0,0 0-144 0,0 0 144 31,0 0 0-31,0 0 0 0,7-4 0 0,-7 4 0 0,0 0 0 0,0 0 0 0,0 0 0 0,0 0 0 16,0 0 0-16,0 0 0 0,0 0 0 0,0 0 0 16,9 0 0-16,-9 0 0 0,0 0 0 0,0 0 0 15,0 0-224-15,9-3 64 0,-9 3 16 0,0 0 0 16,0 0 144-16,0 0 0 0,6-6 0 0,-6 6-128 0,0 0 128 0,0 0 0 15,0 0 0-15,8-4 0 0,-8 4 0 0,0 0 0 16,0 0 0-16,0 0 0 0,5-5 0 0,-5 5 0 16,0 0 0-16,0 0 0 0,0 0 0 0,7-5-128 15,-7 5 128-15,0 0 0 0,6-6 0 0,-6 6-160 16,0 0 160-16,0 0 0 0,0 0-144 0,0 0 144 16,0 0 0-16,0 0-144 0,0 0 144 0,0 0 0 15,0 0-144-15,5-5 144 0,-5 5 0 0,0 0-144 31,0 0 144-31,0 0 0 0,0 0 0 0,0 0 0 16,0 0 0-16,0 0 0 0,0 0 0 0,0 0-128 0,6-6 128 0,-6 6 0 0,0 0 0 0,0 0 0 0,0 0 0 16,0 0 0-16,0 0 0 0,0 0 0 15,0 0 0-15,0 0 0 16,0 0 0-16,0 0 0 0,0 0 0 0,0 0 0 0,0 0 0 0,0 0 0 16,0 0 0-16,0 0 0 15,0 0 0-15,0 0 0 0,0 0 0 0,0 0 0 16,0 0 0-16,0 0 0 0,0 0-128 0,0 0 128 15,0 0 0-15,0 0 0 0,0 0 0 0,0 0 0 16,0 0 0-16,0 0 0 0,0 0 0 0,0 0 0 16,0 0 0-16,0 0 0 0,0 0 0 0,0 0 0 15,0 0-128-15,0 0 128 0,0 0 0 0,0 0 0 16,0 0 0-16,0 0-128 0,0 0 128 0,0 0 0 16,0 0 0-16,0 0 0 0,0 0 0 0,0 0 0 15,0 0 0-15,0 0 0 0,8 2 0 0,-8-2 0 16,0 0 0-16,0 0 0 0,0 0 0 0,0 0 0 0,0 0 0 15,0 0 0-15,0 0 0 0,0 0 0 0,0 0 0 0,0 0 0 16,0 0 0-16,0 0 0 0,0 0 0 0,0 0 0 16,0 0 0-16,0 0 0 0,0 0 0 0,0 0 0 15,0 0 0-15,0 0 0 0,0 0 0 0,0 0 0 16,0 0 0-16,0 0 0 0,0 0 0 0,0 0 0 16,0 0 0-16,0 0 0 0,0 0 0 0,0 0 0 15,0 0 0-15,0 0 0 0,0 0 0 0,0 0 128 16,0 0-128-16,0 0 0 0,0 0 0 0,0 0 128 15,0 0-128-15,3-7 0 0,-3 7 160 0,0 0-160 16,-2-7 160-16,0 1-160 0,-3-1 224 0,0 2-48 0,2-2-16 16,-1 4 0-16,-3 1-32 0,0-1 0 0,1 2 0 15,0-1 0-15,0-1-128 0,-2-1 0 0,-1 3 144 0,0 1-144 16,0 0 0-16,0 0 0 0,-2 0 0 0,1 3 0 16,0-1 0-16,0 0 0 0,-1 0 0 0,-1 1 0 15,0 1 0-15,1 0 0 0,-1-1 0 0,1 2 0 16,-2-1 0-16,0 2-128 0,2 0 128 0,-2 1 0 15,3 0 0-15,-1-1 0 0,0 0 0 0,0 1 0 16,0 3 0-16,0 0 0 0,1 1 0 0,1 0 0 16,-1 0 0-16,1 0 0 0,1 0 0 0,-1 1-128 15,2 0 128-15,0 2 0 0,0 0 0 0,2-1-128 0,1 0 128 16,0 0 0-16,2 1 0 0,1-1 0 16,1-1 0-16,0 0-128 0,1 0 128 0,1-1 0 0,2-1 0 0,-4-10 0 15,5 9 0-15,1-1-128 0,-6-8 128 0,8 7 0 16,1-2 0-16,0-2 0 0,1-1 0 0,0-1 0 15,-1-2 0-15,0-1 0 16,2-1 0-16,2-2 0 0,-1 0 0 0,0-3 0 0,1-2 0 0,0-1 144 16,1-2-144-16,0-2 160 0,-1-3-160 0,0 0 192 15,-1-1-192-15,1-1 192 0,1-2-16 0,-1-1 0 16,-1-2 0-16,0 0 0 0,-1-1 64 0,-1-2 16 16,-1 0 0-16,1 1 0 0,-1 2-128 0,-1 0 0 0,0 2-128 15,0-1 192-15,-3 2-192 0,1 2 128 0,-1 0-128 0,1 2 0 16,-2 1 0-16,0 1 128 0,1 2-128 0,-1 3 0 15,1 1 0-15,-4 2 0 0,-1 8 128 16,0 0-128-16,1-9 144 0,-1 9-16 0,0 0 0 16,0 0 0-16,0 0 16 0,0 0 0 0,0 0 0 0,0 0 0 15,0 0-144-15,0 0 0 0,-8 7 0 0,4 3 0 16,1 1 0-16,1 1 0 0,-2 2-128 0,1 3 128 16,-2 2 0-16,2-1 0 0,-2 0 0 0,2 3 0 0,-1 1 0 15,0 1 0-15,1 0 0 0,1 2 0 0,-1 3-128 16,0 0 128-16,0 1 0 0,1 0 0 0,0-5 0 15,1 0 0-15,1-1 0 0,0 0 0 16,0-1 0-16,2-1 0 0,1-2 0 0,2-2 0 0,-1-1 0 0,1-2 0 16,0-1 0-16,1-2 0 0,2-2 0 0,2-1 0 15,0-2 0-15,1 1 0 16,1-2 0-16,0-1 0 0,-1-2 144 0,1-1-144 0,0 0 0 0,0-2 0 16,-1-1 0-16,0-1 0 0,0-1-176 0,2 0-96 15,0-2-32-15,-3-1 0 16,0-3-1296-16,1 0-256 0,-3-2-48 0,2-1-8864 15,1-2-1776-15</inkml:trace>
  <inkml:trace contextRef="#ctx0" brushRef="#br0" timeOffset="97162.38">20207 7487 33695 0,'0'0'1488'0,"0"-8"304"0,0 8-1424 0,0 0-368 0,5-9 0 0,2 4 0 0,2 1 640 0,0 1 64 16,-1 0 16-16,3-2 0 0,1-1-80 0,1 0 0 15,-2 2-16-15,1 1 0 16,0-1-304-16,1 1-48 0,-1 1-16 0,0 0 0 0,0-2-256 0,0 2 0 16,2 0 0-16,-2 1 0 31,-1 1-416-31,1 0-144 0,-2-2-16 0,0 2-16 0,-2 0-2000 0,-8 0-400 16,9 2-80-16,-9-2-6128 0,9 3-1232 0</inkml:trace>
  <inkml:trace contextRef="#ctx0" brushRef="#br0" timeOffset="97345.83">20322 7570 21599 0,'0'0'960'0,"-8"4"192"0,-1-2-928 0,1 1-224 0,8-3 0 0,-8 3 0 16,1 1 896-16,7-4 128 0,0 0 16 0,0 0 16 15,0 0-160-15,0 0-16 0,0 0-16 0,0 0 0 16,0 0-192-16,5 5-32 16,-5-5-16-16,10 5 0 0,1-1-112 0,0-2 0 0,1-2-16 0,1-1 0 15,3-1-496-15,-1-1 0 16,2-1 0-16,0 2 0 0,2-1-1584 0,0 1-256 15,2-2-48-15</inkml:trace>
  <inkml:trace contextRef="#ctx0" brushRef="#br0" timeOffset="98978.02">21261 7263 26207 0,'0'0'1152'0,"0"0"256"0,0 0-1136 0,-8 0-272 16,-1 0 0-16,2 1 0 0,-1 2 0 0,0 1 0 15,-2 3 0-15,0 1 0 0,-1 3 0 0,0 3 0 16,-2-1 0-16,0 1 0 0,0-1 400 0,0 3 32 16,0 1 0-16,4 3 0 0,1 1 80 0,2 0 0 15,2 0 16-15,1 0 0 0,2 0-304 0,1-3-64 16,3-2-16-16,0-2 0 0,2-1-144 0,1-2 160 16,3-1-160-16,0-1 160 0,1-4 384 0,1 0 80 0,3-2 16 0,-2-2 0 15,0-1 112-15,1-1 16 0,1-2 16 0,-1 0 0 16,0-4-176-16,0-2-32 0,0-1-16 0,1-1 0 15,-2 0-32-15,0-2 0 0,0-1 0 0,0-2 0 16,-3-2 64-16,0-2 16 0,-1-2 0 0,0 1 0 16,-1 0-160-16,-2 1-16 0,0-1-16 0,-3 0 0 15,-1 1-160-15,-1 0-48 0,-2 0 0 0,-1 1 0 16,0 1-80-16,-1 1-128 0,-2 3 176 0,-3 3-176 16,1 1 192-16,-1 2-64 0,-1 2 0 0,-2 0-128 15,-1 1 0-15,1 2-192 0,-1 2 0 0,1 3 0 16,-1 2-448-16,0 0-64 0,0 3-32 0,0 0 0 15,-2 1-1552-15,1 2-304 0,1 1-64 16,0 0-13056-16</inkml:trace>
  <inkml:trace contextRef="#ctx0" brushRef="#br0" timeOffset="99208.53">21617 7344 28559 0,'0'0'2544'0,"0"0"-2032"16,0 0-512-16,0 0 0 0,0 0 800 0,0 0 64 0,5 11 16 16,-3-1 0-16,-4-2-640 0,-2 1-240 0,0-2 176 0,-2-1-176 15,1 0 368-15,-2-1-32 0,0-1 0 16,-1 0 0-16,-1 0-16 0,1 2-16 0,3-1 0 0,5-5 0 16,-7 3-304-16,7-3 0 0,0 0-176 0,0 0 176 31,0 0-2784-31,0 0-448 0,0 0-96 0,0 0 0 0</inkml:trace>
  <inkml:trace contextRef="#ctx0" brushRef="#br0" timeOffset="99569.06">21859 7213 22111 0,'0'0'1968'0,"0"0"-1584"0,0 0-384 0,0 0 0 0,0 0 1856 15,0 0 304-15,0 0 48 0,0 0 16 0,0 0-1712 0,0 0-320 16,-9 4-192-16,3 2 192 0,1 0 96 0,1 0 32 15,4-6 0-15,-6 7 0 0,1 2 96 0,5-9 32 16,-3 10 0-16,3-10 0 16,-1 10 64-16,1-10 0 0,2 11 16 0,2-1 0 0,2-1-208 0,0-3-32 15,-6-6-16-15,11 9 0 0,0-2-32 0,0-2-16 16,-1 1 0-16,1-2 0 0,1 1 128 0,0-2 32 16,-1 1 0-16,1 1 0 15,1-3-48-15,-2 1 0 0,-3 0 0 0,0 2 0 0,1 0-336 0,-3 1 0 0,0 0 0 16,-1 2 128-16,0 0-128 0,-1 0 0 0,-4-8 128 15,2 11-128-15,-2-3 224 0,-2 2-32 0,-1 0 0 0,-1 0 0 16,-1-1-48-16,0 0-16 0,-3-1 0 0,0 1 0 16,-1-1-128-16,1 0 160 0,-3-2-160 0,0 2 160 15,-1-3-160-15,-1 1 128 0,0-1-128 0,-1 0 128 16,-3-3-128-16,1 0-272 0,-2 2 64 0,2-3 16 31,0-2-576-31,0-2-128 0,1 2 0 0,0-1-16 16,3-1-1696-16,2-1-336 0,1 0-64 0</inkml:trace>
  <inkml:trace contextRef="#ctx0" brushRef="#br0" timeOffset="99742.32">21783 7174 23951 0,'0'0'2128'0,"2"-7"-1696"16,1-3-432-16,1 2 0 0,2 0 2592 0,2 4 432 16,3-1 96-16,3 1 16 0,1-1-2240 0,0-1-448 15,1 1-96-15,0 0-16 0,2 2-80 16,1 1-32-16,-1-1 0 0,1 2 0 0,0 0-224 0,-1 0 0 15,2-1 0-15,-1 1 0 32,-2-1-2064-32,1 1-304 0,0-1-64 0</inkml:trace>
  <inkml:trace contextRef="#ctx0" brushRef="#br0" timeOffset="100388.33">22308 7228 31151 0,'0'0'1376'0,"0"0"288"0,0 0-1328 0,0 0-336 15,0 0 0-15,5 11 0 0,-1-1 0 0,-1 0 0 0,0 0 0 0,1 1 0 16,-2 2 192-16,0 0 80 16,0 0 16-16,-1 0 0 0,-1-1 160 0,1-1 48 0,1 2 0 0,-2-1 0 15,0 0 48-15,-2 0 16 0,1 0 0 0,0-1 0 0,0-1-368 0,0 0-64 16,0-1 0-16,1-9-128 15,-1 9 128-15,1-9-128 0,0 0 0 0,0 0 0 0,0 0 192 0,0 0-192 32,0 0 192-32,0 0-192 0,0 0 224 0,0 0-64 15,-3-7-16-15,1-1 0 0,2 0 320 0,3-2 64 0,-1 0 16 0,1-1 0 0,0-1-192 0,2 0-32 16,0-3-16-16,1 3 0 16,0 0-112-16,2 0 0 15,2-1-16-15,-1 0 0 0,1 2-48 0,1 1 0 16,0 2 0-16,-2 1 0 0,0 2-128 0,1 2-176 0,-1 1 48 15,0 2 0-15,-9 0 128 0,10 3-128 0,-1-1 128 0,-1 2-128 16,-8-4 128-16,9 10 0 0,0 0-144 0,-2 0 144 16,-1 0 0-16,0 0-176 0,-3 0 176 0,0 0-128 15,1-1 128-15,-2 1-208 0,0 1 80 0,-2-1 128 16,0 0-192-16,0-1 192 0,0-9-160 0,0 0 160 16,0 10 0-16,0-10 0 0,0 0 0 0,0 0 0 15,0 0 0-15,0 0 0 0,0 0 0 0,0 0 160 16,0 0 32-16,0 0 16 0,0 0 0 0,0 0 0 15,0 0 176-15,0 0 16 0,0 0 16 0,6-9 0 16,-2-1 0-16,1 0 0 0,0 1 0 0,1 0 0 16,2-1-96-16,1-1-32 0,0-1 0 0,1-1 0 15,0 2-160-15,1 2-128 0,0-1 192 0,1 1-192 0,0 0 0 16,1 1 0-16,-1 4 0 0,0 0 0 0,0 0 128 0,-1 3-128 16,-1 1 0-16,0 2 0 0,-1 2 0 0,0 2 0 15,-9-6 0-15,10 8 0 0,-1 2 0 0,-1 0 0 16,-2 1 0-16,0-1 0 0,0 3 0 0,-1-1 0 15,-1 0 0-15,-1-2 0 0,0 1 0 0,0 1-192 16,0 1 16-16,-2-1 16 16,-1-1-320-16,0 0-64 0,0 1-16 0,0-3 0 15,0-9-272-15,0 0-48 0,0 8-16 0,0-8 0 16,0 0-1920-16,0 0-400 0,0 0-80 0</inkml:trace>
  <inkml:trace contextRef="#ctx0" brushRef="#br0" timeOffset="100767.31">21883 7161 15663 0,'0'0'1392'16,"0"0"-1120"-16,0 0-272 0,0 0 0 0,-2 10 1072 0,1 1 144 0,-2 0 48 0,-1 0 0 31,1 0-1712-31,0 2-320 0,-4 7-80 0,2-4-16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2T03:45:22.684"/>
    </inkml:context>
    <inkml:brush xml:id="br0">
      <inkml:brushProperty name="width" value="0.05292" units="cm"/>
      <inkml:brushProperty name="height" value="0.05292" units="cm"/>
      <inkml:brushProperty name="color" value="#FF0000"/>
    </inkml:brush>
  </inkml:definitions>
  <inkml:trace contextRef="#ctx0" brushRef="#br0">3961 1459 3679 0,'0'0'320'0,"0"0"-320"0,0 0 0 0,0 0 0 0,0 0 864 0,0 0 96 15,0 0 32-15,0 0 0 0,2-8-512 0,-2 8-96 16,0 0-32-16,2-8 0 0,-2 8 112 0,0 0 32 0,0 0 0 16,4-7 0-16,-4 7 192 0,0 0 32 0,3-7 16 0,-3 7 0 15,2-8-48-15,-2 8-16 16,2-7 0-16,-2 7 0 0,0 0-192 0,4-8-32 0,-4 8-16 0,0 0 0 15,0 0-112-15,0 0-32 0,3-8 0 0,-3 8 0 16,0 0 32-16,0 0 0 0,2-8 0 0,-2 8 0 16,0 0 0-16,0 0 0 0,0 0 0 0,0 0 0 15,0 0-16-15,0 0 0 0,0 0 0 0,0 0 0 16,0 0-48-16,0 0 0 0,0 0 0 0,0 0 0 0,0 0-112 0,0 0-16 31,0 0-128-31,0 0 192 0,0 0-64 0,0 0-128 16,0 0 176-16,0 0-176 0,0 0 160 0,0 13-160 0,-1-2 128 0,0 1-128 0,0 1 128 15,0 1-128-15,-2 2 0 0,1 1 128 0,0 3-128 16,0 1 128-16,0 0-128 0,-1 3 128 0,0 3-128 0,0 4 128 0,0 3-128 0,-1 4 128 16,2 2-128-16,-1 1 0 0,-1 1 0 0,1-1 0 15,1-1 0-15,1-2 0 0,1-4 0 16,1 0 0-16,1 0 144 0,1-1 0 0,1 1 0 0,-1 0 0 16,0-1 272-16,1 1 48 0,-1-2 16 0,0 2 0 15,1 0-144-15,-2 1-16 0,0 0-16 0,-1-1 0 16,-1-2-112-16,0 2 0 0,0 0-16 0,0 0 0 15,-1-1-176-15,0-1 0 0,-1-1 0 0,1-4 128 16,-2 0-128-16,2-3 0 0,-1-1 144 0,1-1-144 16,-1-3 192-16,0-3-48 0,0 0 0 0,1-3 0 31,1-1 48-31,0-2 0 0,0-3 0 0,0-7 0 0,0 0-192 0,0 0 160 0,1 9-160 0,-1-9 160 0,0 0-160 16,0 0 128-1,0 0-128-15,0 0 128 0,0 0-304 0,0 0-64 0,0 0-16 0,9 1 0 16,-9-1-448-16,0 0-80 0,8-4-32 0,-8 4 0 31,7-9-1872-31,-2-2-384 0</inkml:trace>
  <inkml:trace contextRef="#ctx0" brushRef="#br0" timeOffset="1137.31">4048 1500 6447 0,'0'0'576'0,"0"0"-576"16,-5-6 0-16,5 6 0 0,-4-6 832 0,4 6 48 15,-6-7 16-15,2 1 0 0,4 6-416 0,-4-6-80 16,0 0-16-16,4 6 0 0,0 0-64 0,0 0-32 15,-5-8 0-15,5 8 0 0,-5-5 96 0,5 5 0 0,-4-6 16 16,4 6 0-16,0 0-48 0,0 0-16 0,0 0 0 0,0 0 0 16,0 0-80-16,0 0 0 15,0 0-16-15,-7-4 0 0,7 4-16 0,0 0 0 16,0 0 0-16,0 0 0 0,0 0 16 0,0 0 0 0,0 0 0 0,0 0 0 16,0 0 32-16,0 0 16 0,0 0 0 15,0 0 0-15,0 0 80 0,0 0 16 16,0 0 0-16,0 0 0 0,0 0 80 0,8 1 32 0,0 0 0 15,0 0 0-15,0-1 0 0,3 0 0 0,0 0 0 0,1 1 0 16,2 0-160-16,0 1-16 0,1-2-16 0,2-2 0 16,2 2-176-16,3 0-128 0,2 0 144 0,2 0-144 15,1 0 144-15,1-1-144 0,2 1 128 0,0-1-128 0,-2-1 0 16,3 0 0-16,1 0 128 0,1-1-128 0,1 1 128 0,2 0 0 16,2 0 0-16,3 0 0 0,7-1 48 0,-1 1 0 15,1-2 0-15,0-1 0 0,-3 1-176 0,0 1 160 16,-1-1-160-16,1 2 160 0,1 0-160 0,3 0 128 15,1 0-128-15,1-2 128 0,-2 1-128 0,1-1 0 16,-3-1 0-16,2 2 128 0,-1 2-128 0,5-1 0 16,2-1 0-16,2 1 0 0,1 0 0 0,-1-1 0 15,-2-3 0-15,2 2 0 0,-5 2 176 0,6 1-48 16,2-2-128-16,2 1 192 0,-3-1-192 0,-2-2 0 16,-3 1 0-16,0 2 0 0,0 0 0 15,3-1 224-15,3 0-64 0,-1-1-16 0,-1-2 48 0,-1 0 0 0,-2-1 0 0,-1 3 0 16,-1 0-16-16,2 2 0 15,3 1 0-15,1-1 0 0,-1-1-48 0,-1-1 0 0,-3-1 0 0,0 0 0 16,1 2-128-16,0 1 160 0,3 1-160 16,1-1 160-16,-1-2-160 0,-3 1 128 0,-3-1-128 0,-1 0 128 15,0 2-128-15,1 0 160 0,-1 1-160 0,3 0 160 16,3 1-32-16,-2-1-128 0,-4-4 192 0,-1 2-64 16,-1 1-128-16,1 1 0 0,-1 2 0 0,4 0 0 15,2 0 0-15,0-1 0 0,-1-1 0 0,-1 0 0 0,-2-2 0 16,1 3 0-16,0 2 0 0,2 0 0 0,3-1 0 15,0 0 0-15,1-1 0 0,-3 0 0 0,-2-1 0 0,-1 2 0 16,-2-1 0-16,3 2 0 0,4 0 0 0,-1 1 128 16,1-3-128-16,-4-2 0 0,-1 1 0 0,-1 0 0 15,0 1 0-15,1 2 0 0,0 1 0 0,2-1 0 16,2-2 0-16,-2-1 0 0,-4-3 0 0,-1 2 0 16,-2 0 0-16,-1 1 0 0,-3 1 144 0,0 1-144 15,0 1 160-15,2-1-160 0,0-1 0 0,-3 0 0 16,-4-1 0-16,-1 0 0 15,-4 0 0-15,-1-1 0 0,-2 0 0 0,-1 1 0 0,-1 1 960 0,-2 0 80 16,-1-2 32-16,-1 2 0 16,0 2-1648-16,-1-2-336 0,0 0-64 0,-1 0-16 0,-1 0 816 0,-2 0 176 0,0 1 0 15,1-1 0-15,-5 0 0 0,-1-1 0 0,-1-2 128 0,-2 1-128 32,-2 2 0-32,-2 0 0 0,-7 0 0 0,9 1-160 0,-9-1-128 0,0 0-32 0,9 4 0 0,-9-4 0 31,0 0-384-31,0 0-96 0,5 6-16 0,-5-6 0 15,1 9-192-15,-1-9-32 0,0 0-16 0,-2 9 0 16,0 0-512-16,2-9-96 0,0 0-32 0,0 0 0 0</inkml:trace>
  <inkml:trace contextRef="#ctx0" brushRef="#br0" timeOffset="1580.9">10730 1267 14911 0,'0'0'656'0,"0"0"144"0,0 0-640 0,0 0-160 15,0 0 0-15,0 0 0 0,0 0 864 0,0 0 144 0,-3-7 16 0,3 7 16 0,0 0-304 0,0 0-64 16,-2-8-16-16,2 8 0 15,0 0-144-15,0 0-48 0,0 0 0 0,0 0 0 0,0 0-96 0,0 0-32 16,0 0 0-16,0 0 0 0,0 0-208 0,0 0-128 16,0 0 160-16,0 0-160 15,0 0 192-15,0 0-48 0,0 0-16 0,0 0 0 0,0 0 96 0,0 0 16 0,3 6 0 0,1 1 0 16,-4-7 16-16,4 7 0 16,-4-7 0-16,3 8 0 0,0 0 0 0,2 2 0 0,-2 1 0 0,0 0 0 15,0-1-128-15,1 1 0 16,0 2-128-16,1 3 192 0,-2 0-64 0,1 4-128 0,2 1 176 0,-2 2-176 15,0 1 208-15,-1 2-64 0,0 2-16 0,-1 1 0 32,1 1-128-32,-1 3 192 0,0 1-192 0,2 2 192 15,-1-1-192-15,-1 2 0 0,0 0 0 0,1 1 0 16,1 3 0-16,0-2 128 0,0 0-128 0,2-2 0 0,-1 0 256 0,1-1-16 0,-1 0-16 0,1 2 0 31,-2-3 864-31,0 0 192 0,-1 0 16 0,-1 0 16 0,1-1-896 0,0 1-176 0,-1-1-48 0,0-4 0 16,-1-2-832-16,1-1-192 15,1 0-16-15,-1-1-16 0,-1 2 864 0,1-4 0 0,-1-2 208 0,3-1-32 0,-1-1-16 0,-2-3 0 16,1-1 0-16,0-2 0 0,0-1-32 0,1-2 0 16,-1-1 0-16,0-1 0 0,-2-9-128 0,2 9 0 31,1-2 0-31,-3-7 0 0,0 0 0 0,2 10 0 16,-2-10 0-16,2 10 0 15,-2-10-704-15,4 9-208 0,-4-9-48 0,0 0-13120 0</inkml:trace>
  <inkml:trace contextRef="#ctx0" brushRef="#br0" timeOffset="2955.77">4042 2829 3679 0,'0'0'160'0,"0"0"32"0,0 0-192 0,0 0 0 0,-6-3 0 0,-1 0 0 15,2-1 928-15,5 4 144 0,-8-3 16 0,8 3 16 0,-8-3-736 0,8 3-160 16,-9-4-16-16,9 4-16 0,-7-3 416 0,7 3 96 0,-9-3 16 0,9 3 0 15,-8-2 192-15,8 2 64 16,-8-1 0-16,8 1 0 0,0 0-272 0,-7-2-48 16,7 2-16-16,0 0 0 0,0 0-224 0,-8 0-32 0,8 0-16 0,0 0 0 15,0 0-192-15,0 0-32 16,0 0-128-16,0 0 192 0,0 0 64 0,0 0 0 0,0 0 0 0,0 0 0 16,0 0 208-16,0 0 48 0,8 4 16 15,1-2 0-15,-1-1-192 0,3-1-32 16,1 0-16-16,2 0 0 0,0 0-64 0,1 0-16 0,2-1 0 0,2 0 0 15,0 0 32-15,3 0 0 0,3 0 0 0,1-1 0 16,3 1-80-16,2 0-16 0,4 0 0 0,-1 0 0 16,-1-1-144-16,1 1 192 15,0-1-192-15,2-1 192 0,0 1-192 0,3 0 128 0,2-1-128 16,4-1 128-16,4 2-128 0,2-1 0 0,-1 0 144 0,1-1-144 0,0 0 144 0,-1 1-144 16,2-1 192-16,3 2-192 0,3 0 192 0,3-1-64 15,-1-1 0-15,0 1-128 0,-3-1 320 0,1 1-32 16,2-1-16-16,4 1 0 15,5-1-32-15,-1 1-16 0,-2-2 0 0,-1 0 0 0,0 3-32 0,1-1 0 16,3-1 0-16,0 1 0 0,3 0 16 0,-4-2 0 16,-2 1 0-16,1 1 0 0,1 2 0 0,4-1 0 15,3 1 0-15,-3-1 0 16,-4 0-16-16,2 0 0 0,-2 1 0 0,3 0 0 0,4-1-32 0,-2 0-16 0,-5-1 0 16,-1 2 0-16,0-1-144 0,2 2 160 0,4 0-160 0,-1-1 160 15,-3-3-160-15,1 1 160 0,-3 1-160 0,2 3 160 16,0-1-160-1,0 0 0-15,-1-2 144 0,-3-1-144 0,-3 0 0 0,-2 1 144 0,0 2-144 0,2 2 0 16,3 0 128-16,-2-2-128 0,-4-2 0 16,0 1 0-16,-4 0 144 0,0 2-144 0,0-1 0 0,2 2 144 15,3 2-144-15,-1-3 0 0,-4-2 0 0,-1-2 128 16,-2 1-128-16,0 3 160 0,-1 0-160 0,2 2 160 16,2-1-160-16,0 0 0 15,0-2 0-15,-6-1 128 0,-1-2-128 0,-2 1 0 0,-1 4 0 0,1-2 0 0,-2 0 144 16,2 2-144-16,2 0 160 0,0-1-160 0,-1-2 192 0,-3 0-48 15,-3 0-16-15,-1 0 0 0,0 0 0 0,0 1-128 16,-3 0 192-16,3 0-64 16,0 2-128-16,1-1 192 0,0 0-192 0,-2-2 192 15,0-1-192-15,-3-1 0 0,-3 1 144 16,-1 0-144-16,-2 0 0 0,-2 1 144 0,0 0-144 0,-2 1 0 0,0 0 208 0,-1 0-64 16,1-1-16-16,1 1 0 0,0 1 48 0,1 0 0 15,-2-2 0-15,0-2 0 16,2 0-32-16,-2 0 0 0,-3 0 0 0,-1 0 0 0,-1 1-144 0,0 0 192 15,0 0-192-15,-2 0 192 0,-2-1-48 0,0 3 0 0,-3 1 0 0,-2-1 0 16,-1 0 0-16,-1 2 0 0,-2-1 0 0,-8-1 0 16,8 1-144-16,-8-1 0 15,0 0 144-15,0 0-144 0,0 0 0 16,0 0-240-16,0 0 48 0,0 0 0 16,0 0-352-1,-6 6-64-15,-1 1-16 0,-2 1 0 0,-3 0-2112 16,-4 2-416-16</inkml:trace>
  <inkml:trace contextRef="#ctx0" brushRef="#br0" timeOffset="4657.29">4138 2966 5519 0,'0'0'496'0,"0"0"-496"16,0 0 0-16,0 0 0 0,3-7 1072 0,-3 7 112 0,4-7 32 16,-4 7 0-16,4-6-448 0,-4 6-64 15,2-8-32-15,-2 8 0 0,5-8-32 0,-5 8 0 0,2-7 0 16,-2 7 0-16,2-8 80 0,1 1 16 15,-3 7 0-15,4-6 0 0,-4 6-160 0,0 0-16 16,4-8-16-16,-4 8 0 0,4-5-64 0,-4 5-16 0,0 0 0 0,0 0 0 16,0 0-80-16,6-5-32 0,-6 5 0 0,0 0 0 15,0 0 0-15,0 0 0 16,0 0 0-16,0 0 0 0,0 0-32 0,0 0-16 0,0 0 0 0,0 0 0 16,0 0-112-16,0 0 0 0,0 0-16 0,0 0 0 0,0 0 48 0,0 0 16 15,5 10 0-15,-2-1 0 0,-1 0 16 0,0 2 0 16,-1 0 0-16,0 1 0 0,-1 0-96 0,-1 2-16 15,0 2 0-15,-1 1 0 0,0 3-144 0,0 2 160 0,1 2-160 0,-2 0 160 16,0 1-160-16,-1 2 192 0,1 4-192 0,0 2 192 16,1 2-192-16,-1 1 0 0,1 1 144 0,0 2-144 15,1 3 0-15,1 2 0 0,0-1 0 0,0 0 0 16,0 0 128-16,1 2-128 0,1 1 160 0,2 0-160 16,0-1 256-16,-1 2-64 0,-1 1 0 0,2 0 0 15,-1 1 32-15,0-1 0 0,1-2 0 0,-2 1 0 16,-1-2 32-16,0-2 16 0,0-3 0 0,-1 0 0 15,0 0 0-15,0-2 0 16,0 1 0-16,-1-5 0 16,0-2-16-16,1-3-16 0,0-1 0 0,-1-3 0 0,0-2 16 15,0-1 16-15,1-1 0 0,0-2 0 0,0-3-16 16,0 0-16-16,0-3 0 0,0-2 0 0,1-2-112 0,-1-9 0 16,3 8-128-16,-3-8 192 0,2 9-64 0,-2-9 0 15,2 8-128-15,-2-8 192 0,0 0-192 0,0 0 0 16,0 0 0-16,0 0 0 0,0 0 0 0,0 0 0 15,0 0-208-15,0 0 64 16,0 0-384-16,0 0-80 0,0 0-16 0,0 0 0 16,-4-9-592-16,1-1-112 0,-1-2-16 0,3-3-11920 0</inkml:trace>
  <inkml:trace contextRef="#ctx0" brushRef="#br0" timeOffset="5236.92">4117 2886 5519 0,'0'0'496'0,"-4"-5"-496"0,-1-1 0 0,5 6 0 15,0 0 3200-15,0 0 528 0,0 0 112 0,0 0 32 0,-9 0-3072 16,2 3-608-16,-1 0-192 0,0 2 0 0,1 2 240 0,-2 2-48 16,1 2 0-16,-3 3 0 0,0 0 96 0,0 4 16 15,0 1 0-15,0 1 0 0,1 0-64 0,0 1-16 16,2-1 0-16,0 0 0 0,1-1 32 0,1-2 16 15,0-1 0-15,2-3 0 0,-2-2-16 0,2 0-16 16,1-2 0-16,3-9 0 0,0 0 144 0,0 0 16 16,-2 8 16-16,2-8 0 0,0 0 336 0,0 0 64 0,0 0 16 0,0 0 0 15,0 0-64-15,0 0-16 16,6-7 0-16,-1-2 0 0,1-1-112 0,1-1-32 0,0-2 0 0,1-3 0 16,1 0-384-16,0-1-80 0,-1 0-16 0,2 0 0 15,0 1-128-15,0-1 0 0,0 0 144 0,0 1-144 16,0 3 0-16,0 1 0 0,-2 1 0 0,1 2 0 15,0 2 0-15,0 1 128 0,-3 2-128 0,-6 4 0 16,9-3 208-16,-9 3-16 0,9 2-16 0,-9-2 0 16,10 5 64-16,-2 3 16 0,-3 1 0 0,2 2 0 15,-1 1-256-15,2 1 176 0,-1 0-176 0,1 1 160 16,2 2-160-16,-1-3 0 0,1-1 0 0,0 0 128 16,0 1-128-16,0-1 0 0,1-1 0 0,0-2 0 15,0-1 0-15,0 0 0 0,0-2 0 0,0 0 0 16,1-1-672-16,0 1-160 15,0-1-48-15,0 0-14288 0</inkml:trace>
  <inkml:trace contextRef="#ctx0" brushRef="#br0" timeOffset="6024.63">3807 5240 21183 0,'-7'-12'944'0,"3"6"192"0,-2-2-912 0,3 0-224 0,1 2 0 0,0 0 0 0,-1 1 1328 0,3 5 208 16,-2-7 64-16,2 7 0 0,0 0-768 0,-3-4-160 15,3 4-32-15,0 0 0 0,0 0-16 0,-7 3-16 16,1 1 0-16,0 4 0 0,0 2-384 0,0 3-80 0,1 3-16 0,-2 0 0 16,0 2-128-16,1 0 0 0,-1 1 0 0,2 1 0 15,-1 0 0-15,1-2 0 0,0 1 0 0,0 0 0 16,2-2 0-16,-1 1 0 0,1-1 0 0,0-2 0 15,-1-2 0-15,1-2 0 0,1-1 0 0,2-10 0 16,-2 9 0-16,2-9 0 0,0 0 0 0,0 0 128 16,0 9-128-16,0-9 160 0,0 0-160 0,0 0 160 15,0 0 208-15,0 0 32 0,0 0 16 0,0 0 0 16,4-9 48-16,2-2 16 0,-1-1 0 0,2-4 0 16,0-2-144-16,4-4-16 0,-1-3-16 0,2-1 0 15,2-3-112-15,-1-1 0 0,1-2-16 0,0 0 0 16,1 2-176-16,-3 3 0 0,-1 0 0 0,0 4 0 15,0 3 0-15,0 3 0 0,-1-1 0 0,-2 4 0 0,-1 2 128 16,-1 2-128-16,0 2 0 0,0 3 128 0,-6 5 64 16,0 0 0-16,0 0 0 0,0 0 0 0,0 0-192 0,7 2 0 15,-7-2 0-15,9 9 0 0,-1 2 0 0,-2 1 0 16,-2 1-192-16,0 2 192 0,1 2-176 0,-1 0 176 16,-1 2-128-16,2 2 128 0,-2 2 0 0,1 0 0 15,1 0 0-15,-1 0 0 0,1 2 0 0,1-2 0 16,-1 0 0-16,0 0 0 15,1-4 0-15,-1-1-128 0,1 0 128 0,-1 0 0 16,1-3-320-16,-1-2 0 0,1-2 16 0,-2 0 0 16,0-1-688-16,1-1-144 0,-5-9-16 0,4 8-8944 0,-4-8-1776 15</inkml:trace>
  <inkml:trace contextRef="#ctx0" brushRef="#br0" timeOffset="6780.55">3734 5421 19343 0,'0'0'848'0,"0"0"192"0,-5-6-832 0,5 6-208 0,-5-4 0 0,5 4 0 0,0 0 1616 0,0 0 288 15,0 0 48-15,10-4 16 16,-1 0-1520-16,2 2-320 16,2 0-128-16,3 1 128 0,-1-1 32 0,3-1 0 0,0 1 0 15,1 0 0-15,0 0-160 0,-1 0 0 16,1-1 0-16,0 1 0 0,0-1-256 0,1 0-96 0,1-1-16 0,-1 2 0 31,0 0-640-31,-1 0-128 0,-2-1-16 0,0 2-16 16,-2 1 352-16,-1 3 80 0,0-1 16 0,-2 0 0 0,-2 0 720 0,0 1 128 0,-4 1 48 0,2 1 0 0,-2 2 208 0,0 1 64 15,-2-1 0-15,0 3 0 0,-4-10 432 0,2 16 80 16,-1-2 32-16,1-2 0 0,-1 1-320 0,1 0-64 16,1-1-16-16,-1 1 0 0,-1-2-240 0,1-3-48 0,-2-8-16 0,3 11 0 15,-3-11 48-15,6 10 16 0,-6-10 0 0,9 7 0 16,0-2 224-16,0-1 32 0,2-3 16 0,-3-1 0 15,-8 0-144-15,11-2-32 0,1-3 0 0,-2 0 0 16,0-2-80-16,0-1-32 0,-1 0 0 0,-2-2 0 16,0-1 16-16,0-1 0 0,-2-2 0 0,1 1 0 15,-1-1-16-15,0 0 0 0,-2 0 0 0,0 1 0 16,0 0-64-16,0 2-16 0,-2 1 0 0,1 1 0 16,-2 9-48-16,1-9-16 0,-1 9 0 0,0 0 0 15,-1-7 64-15,1 7 0 0,0 0 0 0,0 0 0 16,0 0-256-16,0 0 176 0,0 0-176 0,0 0 160 15,0 0-160-15,0 0 0 0,-1 11 0 0,0 0 0 0,1 1 0 16,0 1 0-16,0 4 0 0,1 1 0 0,0 2 0 0,1 3 0 16,-1 1-144-16,1 4 144 0,1 0 0 0,-2 4-128 15,1 2 128-15,-1 3 0 0,1 2-128 16,0 2 128-16,0-1 0 0,-1 0 0 16,1 2 0-16,1-1 0 0,-2-2 0 0,1 0 0 0,0-3 0 0,-1 1 0 15,-1-2 0-15,0-3 0 0,1-4 0 0,-2 0 0 16,-2-2 0-16,2-4 0 0,0-3 0 0,-1-3 0 31,0 0 0-31,-1-4 0 0,-2-2 0 0,1-1 0 0,-1-3 0 0,5-6 0 0,-8 5 0 16,-1-2 0-16,-1-2 0 0,0-1 144 0,-1-2-144 0,-1-3 128 15,-2-2-128-15,-1-1 128 16,1-2 16-16,0-1 0 0,-2-1 0 0,2-3 0 16,1-3 256-16,1-1 48 0,0-1 16 0,4-2 0 15,2-2-64-15,3-1-16 0,0 0 0 0,4-1 0 0,2 0-240 0,4 0-144 0,-1-1 160 0,3 2-160 16,2 1 0-16,0 1 0 0,2 1-128 0,1 3 128 15,-2 2-272-15,1 3 48 0,1 2 16 16,0 2 0 0,-1 2-240-16,0 3-32 0,0-1-16 0,0 2 0 15,-1 2-1408-15,1 3-272 0,0 0-64 0,-1 2-8480 0,0 2-1696 0</inkml:trace>
  <inkml:trace contextRef="#ctx0" brushRef="#br0" timeOffset="13198.89">9214 2853 4607 0,'0'0'192'0,"0"0"64"0,6-5-256 0,-1-1 0 0,-5 6 0 16,5-7 0-16,-1 1 976 0,0 1 160 0,-4 5 16 15,4-7 16-15,-4 7-240 0,4-6-48 0,1-1-16 0,-1 0 0 16,-4 7 96-16,5-6 32 0,-2-1 0 0,-3 7 0 16,2-8-288-16,-2 8-64 0,3-7-16 0,-3 7 0 0,0 0-96 0,5-7-16 15,-5 7 0-15,0 0 0 0,0 0-112 0,0 0-16 16,0 0-16-16,0 0 0 0,3-5-64 0,-3 5-16 16,0 0 0-16,0 0 0 0,0 0-64 0,0 0-16 15,0 0 0-15,0 0 0 16,0 0-64-16,0 0-16 0,0 0 0 0,0 0 0 0,0 0-128 0,6 8 160 15,-3 1-160-15,-1 0 160 0,-2-9 0 0,1 12 0 16,-1-1 0-16,0 1 0 16,-2 1 32-16,0 2 16 0,0-1 0 0,-1 3 0 15,1 1-48-15,-1 1-16 0,0 0 0 0,-1 4 0 0,0 3-144 0,-1 2 160 0,1-2-160 16,0 3 160-16,-1-2-160 0,2 0 0 0,1-3 0 16,2 2 0-16,1 1 0 0,-1 0 0 0,0 2 0 0,2-1 0 15,0 0 0 1,0 1 0-16,1 3 0 0,0 0 128 0,0 1 96 0,1 1 16 0,-4-1 0 0,2 0 0 15,1-1 16-15,-1 1 0 0,0 0 0 0,1 2 0 16,-2 1-64-16,1 0 0 0,0-1 0 0,0 0 0 16,1 1-64-16,-3-2-128 0,0-2 176 0,0-4-176 15,0-1 208-15,0-1-64 0,0-3-16 0,0-1 0 16,-4-1 256-16,3-1 64 0,0-2 0 0,0 1 0 16,0-1-64-16,0-1-16 0,-1 0 0 0,0-2 0 15,1-2-80-15,0 1-16 16,1-1 0-16,0 0 0 0,0 0-96 0,0-1-32 0,0-1 0 0,0 1 0 15,0-1-144-15,0 0 0 0,0 0 144 0,0-1-144 0,0-1 0 16,0-1 0-16,0-8 0 0,0 0 0 16,0 9 128-16,0-3-128 0,0-6 128 0,0 0-128 0,0 0 0 0,0 0 0 15,0 0 0-15,0 0 0 0,0 0-224 0,0 0-112 16,0 0-32-16,0 0 0 16,0 0-640-1,0 0-128-15,2-12-16 0,0 0-7776 0,-1-1-1552 0</inkml:trace>
  <inkml:trace contextRef="#ctx0" brushRef="#br0" timeOffset="13832.34">9229 2814 7359 0,'0'0'656'0,"0"0"-528"0,0 0-128 0,0 0 0 16,-8-2 1216-16,8 2 192 0,-7 2 64 0,1 2 0 15,-2 1-1072-15,2 0-208 0,-2 3-32 0,0 1-16 16,0-1 368-16,2 1 80 0,0 0 16 0,1 0 0 16,0 0-144-16,1-1-16 0,-1 1-16 0,0 0 0 15,1-2-32-15,-1 1 0 0,2 0 0 0,0 0 0 16,3-8-176-16,-2 6-32 0,2-6-16 0,-4 7 0 15,4-7 64-15,0 0 16 0,0 0 0 0,0 0 0 16,0 0 240-16,0 0 48 0,0 0 16 0,0 0 0 16,0 0 144-16,0 0 48 0,0 0 0 0,1-8 0 15,-1 8-304-15,4-11-48 0,-1 1-16 0,0 1 0 16,2-1-64-16,-1 0-32 0,0 1 0 0,2 0 0 16,1-2-80-16,-1 1-16 0,1-1 0 0,2 0 0 15,0 1 32-15,1 0 0 0,-1 2 0 0,0 0 0 0,1 1-32 0,-1 2-16 16,-2-1 0-16,3 4 0 0,-1 1 16 0,0 1 0 15,-9 0 0-15,10 4 0 0,-1 2 0 0,-2 1 0 16,0 1 0-16,-2 2 0 0,1 1-192 0,0 0 160 16,1 0-160-16,0 0 160 0,0 0-160 0,0 0 0 15,1 1 0-15,-3-1 0 0,1-1 0 0,0 0 0 16,1 0 0-16,1-1 0 0,0-3 0 0,1 2 0 16,0-1 0-16,1-2 0 15,2 1-2032-15,3-2-336 0,10 1-64 0,-2-5 0 0</inkml:trace>
  <inkml:trace contextRef="#ctx0" brushRef="#br0" timeOffset="14379.31">9625 4673 21183 0,'-1'-11'944'0,"0"3"192"0,-1 0-912 0,2 0-224 0,2-2 0 0,-1 0 0 16,0 0 1152-16,0 1 192 15,1 0 48-15,-1-1 0 0,-1 1-448 0,1 0-96 0,0 0-16 0,2 1 0 16,-1 1-64-16,-2 7 0 0,1-8-16 16,-1 8 0-16,0 0-144 0,2-8-32 0,-2 8 0 0,0 0 0 15,0 0-176-15,0 0-32 0,0 0-16 0,0 0 0 16,0 0-144-16,0 0-16 0,0 0-16 0,1 11 0 15,-1 1-176-15,-1 3 0 0,0 0 144 0,-1 3-144 16,0 1 0-16,-1 1 0 16,1-1 0-16,1 2 0 0,1 1 0 0,-1 2 0 0,-1 1 0 15,1-1 0-15,0-2 0 0,1 0 0 0,1-1 0 0,0-1 0 0,0-1 0 16,1-2 0-16,0 1 0 0,0-1 0 0,1-5 0 0,0-1 0 16,1 0 0-16,-1 0 0 15,-1-1-400-15,-2-10 0 0,5 11 0 0,0-3 0 16,-5-8-544-1,6 8-96-15,1-2-32 0,-7-6 0 0,0 0-1808 0,0 0-384 0</inkml:trace>
  <inkml:trace contextRef="#ctx0" brushRef="#br0" timeOffset="14779.54">9607 4653 19343 0,'-1'-9'1728'0,"0"-1"-1392"0,0-1-336 0,1 1 0 15,1-1 720 1,1 2 80-16,3-2 16 0,-3 2 0 0,1-2-320 0,1 2-64 16,1 2-16-16,0 0 0 0,2-1 144 0,2 0 16 0,1 2 16 0,0 0 0 15,-1 1-16-15,4 0 0 16,2 1 0-16,0 1 0 0,0-1-32 0,-1 1-16 16,-1 1 0-16,3 1 0 0,-2 2-224 0,0 1-48 0,-2 1-16 0,1 1 0 15,-2 1-112-15,0 2 0 0,0-1-128 0,0 3 192 0,-2 1-192 0,1 2 144 16,0 1-144-16,0 3 128 0,0-1-128 15,-1 0 128-15,-3 2-128 0,0-1 128 0,-2 0-128 16,-1 0 0-16,0 1 0 0,-3-2 128 0,-3 1 688 0,0-1 128 16,-1 0 16-16,-2 3 16 15,-1 0-1584 1,-2-2-320-16,0 2-64 0,-3-4-16 0,-1-1 880 0,-1 0 128 0,1 2 0 0,-1-2 160 0,-1-3 96 0,-2 0 32 16,-1-1 0-16,-1-1 0 0,-2 0-64 0,0-1-16 15,-1-2 0-15,2 1 0 0,0-2-208 0,3 2 176 0,0-1-176 0,2-1 160 16,-2 1-160-16,4-1 0 0,0 1 0 15,2-2 0-15,1 1-304 0,1 2-32 0,1-1-16 16,2 1 0 0,6-6-1776-16,0 0-368 0,-5 6-64 0,5-6 0 0</inkml:trace>
  <inkml:trace contextRef="#ctx0" brushRef="#br0" timeOffset="15505.35">10089 4913 8287 0,'0'0'736'0,"0"0"-592"15,0 0-144-15,0 0 0 0,0 0 3168 0,0 0 608 0,0 0 112 0,0 0 16 0,0 0-2880 0,-2 10-592 16,-2-2-112-16,4-8-32 0,-3 11 96 0,0 0 32 16,0-2 0-16,0 0 0 0,3-9 32 15,-2 13 0-15,0 0 0 0,1-2 0 0,2-1-48 0,-1-10 0 16,1 11 0-16,-1-11 0 0,4 12-208 0,1-2-32 15,-5-10-16-15,8 8 0 16,-8-8-144-16,11 7 0 16,-3-3 144-16,-8-4-144 0,10 2 256 0,-10-2-32 0,10-1 0 0,0-1 0 15,-1-3 128-15,-1 1 32 0,-2-1 0 0,2-2 0 16,1-1-16-16,-2 1 0 16,0-3 0-16,0 0 0 0,-1 0 16 0,1-1 0 0,-2 0 0 15,1 1 0-15,-3 1 0 0,1 0 0 0,0 2 0 0,-4 7 0 16,3-10-96-16,-3 10-16 0,2-9 0 0,-2 9 0 15,0 0-32-15,2-9-16 0,-2 9 0 0,0 0 0 16,0 0 16-16,0 0 0 0,0 0 0 0,0 0 0 16,0 0-80-16,0 0-16 0,0 0 0 0,0 0 0 15,0 0-144-15,0 0 0 0,0 0 0 0,-3 10 0 16,1 0 0-16,0 0 0 0,1 0 0 0,0 2 0 16,1 1 0-16,0 2 0 0,-2 1 0 0,2 3 0 15,0 0-144-15,-1 2 144 0,0 0 0 0,0 3 0 16,1 3 0-16,0 0-128 0,-1 3 128 0,1 2 0 15,1 1 0-15,0 1 0 0,1-1-128 0,1 0 128 16,-1-3 0-16,0-1 0 0,0 1 0 0,0-1 0 16,2-2 0-16,-2-3 0 0,0-2 0 0,-1-2 0 0,-1-2 0 15,0-2 0-15,-1-3 0 0,1 1 0 0,-1-2 0 0,0 0 0 16,-1-2 0-16,0-3 0 0,2-7 128 0,0 0-128 16,0 0 0-16,-7 5 144 0,-1-3-144 0,1-2 192 15,-1-1-192-15,0-3 192 0,0-4-48 0,-1-1 0 16,-4-1 0-16,2-1 0 0,3-1-16 0,-1-2 0 15,-1-2 0-15,2 1 0 0,2-2 64 0,1 0 16 16,1-4 0-16,1 0 0 0,0-1 48 0,2 0 16 16,0 0 0-16,2 1 0 0,3 2-112 0,-1 1-32 0,1-1 0 0,3 0 0 15,2 0-128-15,2 2 0 0,0 2 0 0,2 0 0 16,0-2 0-16,2 0 0 0,1 1 0 0,0 3 0 16,0 2-176-16,-1 1 176 0,2 0-128 0,-2 2 128 15,-1 3 0-15,0 0-160 0,-1 2 160 0,0 0 0 16,0 0-192-16,-1 3 64 0,0 1 128 0,0 3-208 31,-2-1-288-31,-1 1-48 0,0 1-16 0,-1-1 0 16,-8-4-448-16,7 7-80 0,0-2-32 0,-7-5-9632 0,5 10-1920 0</inkml:trace>
  <inkml:trace contextRef="#ctx0" brushRef="#br0" timeOffset="18546.95">6000 311 5519 0,'0'0'240'0,"0"0"64"0,7-4-304 0,-3-3 0 0,0-1 0 0,0-1 0 16,-4 9 976-16,4-8 144 0,0 0 32 0,-4 8 0 16,3-6-528-16,-3 6-112 15,4-9 0-15,0 2-16 0,-4 7-64 0,0 0-16 0,2-8 0 0,-1 1 0 16,-1 7-16-16,0 0 0 0,2-8 0 16,-2 8 0-16,2-9-80 0,-2 9 0 0,0 0-16 0,1-7 0 15,1-1-64-15,-2 8-16 16,0 0 0-16,0 0 0 0,1-9 48 0,-1 9 16 0,3-6 0 0,-3 6 0 15,0 0 96-15,1-6 32 0,-1 6 0 0,0 0 0 16,0 0-160-16,0 0-48 0,0 0 0 0,0 0 0 16,0 0-16-16,0 0 0 0,0 0 0 0,0 0 0 15,0 0 0-15,0 0-16 0,0 0 0 0,0 0 0 0,0 0 64 0,0 0 16 16,0 0 0-16,3 9 0 16,0 0 48-16,-3-9 16 0,0 10 0 0,0-10 0 0,0 11-160 0,0 1-32 15,1 0 0-15,-2-1 0 0,-1-1-128 16,1 2 0-16,-1 2 0 0,1 2 0 0,0-2 128 0,0 3 0 15,0 1 0-15,0-1 0 0,-2-4 0 16,2 1 0-16,0 1 0 0,-1 1 0 0,0-2-128 0,0 2 0 16,-1-1 144-16,2 3-144 0,0-1 128 0,1-6-128 15,-1 1 128-15,1 4-128 0,0 1 128 0,0 1-128 0,0 1 160 0,1-1-160 16,0 2 256-16,0 14-32 0,-1-5-16 0,4-2 0 16,-2 0 0-16,0-4 0 0,-3-2 0 0,1 0 0 15,0-3-48-15,1 1-16 0,0 0 0 0,-1-2 0 16,0 0 16-16,-1-1 0 0,0 1 0 0,0-1 0 15,1 2 32-15,-1 1 16 0,0-1 0 0,0 0 0 16,1-1-16-16,0 1 0 0,0-3 0 0,0 0 0 16,-3-1 32-16,2 0 0 0,0 1 0 0,1 0 0 15,0-2-32-15,2 0 0 0,-2 1 0 0,0 0 0 16,-1-1-48-16,0-1-16 0,0-1 0 16,1-1 0-16,0 0 16 0,0-1 0 0,-1-1 0 0,0-2 0 0,0 1-16 15,1-1-128-15,0 2 192 0,0-8-64 0,0 7-128 16,0-7 128-16,0 0-128 0,-2 7 128 0,2-7-128 0,0 0 128 15,-3 7-128-15,3-7 128 0,0 0-128 0,0 0 0 16,0 0 0-16,0 0 0 16,-4 5 0-16,4-5 0 0,0 0 0 15,0 0 0-15,0 0 0 0,0 0 128 0,0 0-128 0,-7-1 0 0,1-1 0 16,6 2 0-16,-6-5 128 0,6 5-128 0,-5-9 0 0,-2 0 0 16,2 0 0-16,1 2 128 0,1-1-128 0,1-1 0 15,-1-1 0-15,-1 1 0 0,1 1 0 0,0 0 0 0,-1-1-160 16,1-1 160-16,1 0 0 0,0 0 0 0,-2 2 0 0,1-1 0 15,0 0 0-15,0 0-144 0,0-1 144 0,1 1 0 32,-1 2 0-32,1-1 0 0,-1-1 0 0,1 3 0 0,0 0 0 0,2 6 0 0,-2-6 0 0,2 6 0 15,-3-7 0-15,3 7 0 16,0 0 0-16,0 0 0 0,0 0 0 16,0 0 0-16,0 0 0 0,0 0 0 0,0 0 0 0,0 0-128 0,-6 7 128 15,2 1-128-15,0 1 128 0,1 2 0 0,1 1-144 0,0 3 144 16,1 0 0-16,1 1 0 15,0 2 0-15,0 0 0 0,1-2 0 0,1 1 0 0,1-1-144 16,0-2 144-16,1 0 0 0,0-1 0 16,1-1 0-16,0-2 0 0,2-1 0 0,-1-2 128 0,-6-7-128 0,10 5 0 0,0-2 192 0,0-2-48 15,0-2-16-15,0-2 0 0,2-2 176 0,1 0 16 16,2-2 16-16,1-2 0 16,-2-2 48-16,2-2 0 0,-1-1 0 0,-1-1 0 0,1-1-64 15,-2 0 0-15,1-3 0 0,-3 0 0 0,1 2-192 16,-2 0-128-1,-1 2 128-15,-1 2-128 0,-3 2 0 0,-1 2 0 16,0 2 0-16,-4 7 0 0,0 0-288 0,0 0 32 0,0 0 0 16,0 0 0-1,0 0-512-15,0 0-112 0,0 0-16 0,-1 10 0 16,-2 2-960-16,0 1-192 0,-1 3-32 0</inkml:trace>
  <inkml:trace contextRef="#ctx0" brushRef="#br0" timeOffset="19575.84">4407 515 11055 0,'0'0'976'0,"0"-10"-784"16,0 1-192-16,0 1 0 0,2 0 1760 0,-1 0 304 15,-1 8 64-15,2-8 16 16,-2 8-1136-16,3-6-240 0,-3 6-32 0,3-8-16 0,-3 8-80 0,0 0-32 15,4-9 0-15,-4 9 0 16,0 0-48-16,0 0-16 0,0 0 0 0,0 0 0 0,0 0-96 16,0 0 0-16,0 0-16 0,0 0 0 15,0 0-112-15,0 0 0 0,0 0-16 0,0 0 0 0,1 9-64 0,-1 1-16 16,-1 0 0-16,0 1 0 0,-2 1-32 0,3 1-16 0,-3 0 0 16,3-4 0-1,0 2-16-15,0 2 0 0,1 2 0 0,-1 0 0 0,0 0 32 0,0 1 0 0,0 1 0 0,0 12 0 16,0-5-192-16,2-3 0 0,-2 0 144 0,0-2-144 15,2-3 0-15,-1 1 128 0,0-1-128 0,0-3 0 16,-1-2 0-16,0 0 0 0,0 0 0 0,1 0 128 16,0 1-128-16,0-1 0 0,-1-2 0 0,1 0 0 15,0-1 0-15,0 1 0 0,-1-9-176 0,2 8 176 16,-2-8-864-16,1 9-80 0,-1-9-16 16,1 8 0-16,-1-8-1664 0,0 0-320 0</inkml:trace>
  <inkml:trace contextRef="#ctx0" brushRef="#br0" timeOffset="20111.61">4546 607 10127 0,'-1'-13'448'0,"1"9"96"31,0-3-544-31,1-1 0 0,0 0 0 0,1-1 0 0,2 0 2528 0,-3 0 400 0,1 0 80 0,3-6 0 0,0 1-1808 16,-1 4-368-16,1 1-80 0,0 1-16 15,1 1-32-15,0 0-16 0,1 1 0 0,2 1 0 16,-1-2-112-16,1 2-32 0,2 0 0 0,-1 2 0 16,0-1 32-16,0 0 0 0,-1 2 0 0,1 1 0 15,0-1-160-15,-1 1-32 0,0 2 0 0,-2 2 0 16,-7-3-192-16,8 7-64 0,-8-7 0 0,6 10 0 15,0 0-128-15,-2 0 0 0,0-2 0 0,-2 3 0 0,-2 1 0 0,0 2 0 16,-2 0 0-16,2-4 0 0,-3 3 0 0,1 2 0 16,-2 3 0-16,-1 0 0 0,0-1 0 0,-1 2-144 15,-2 0 144-15,-6 13 0 0,1-8-144 0,2-4 144 16,2-4 0-16,1-3-144 0,3-3 144 0,1 1 0 16,-3-2 0-16,1-2 128 0,6-7-128 0,-5 5 0 15,5-5 0-15,0 0 0 0,0 0 0 0,0 0 0 16,0 0 144-16,0 0-144 0,0 0 160 0,0 0-160 15,0 0 128-15,0 0-128 0,0 0 448 0,0 0 0 16,0 0 0-16,0 0 0 0,0 0-32 0,0 0 0 0,10 0 0 16,0 0 0-16,1 1-224 0,0-1-64 0,-1-2 0 15,1 0 0-15,0 0-128 0,0-1 160 0,0-1-160 0,1 1 160 16,-1 0-160-16,1 2 0 0,-1 0 0 0,0 0 0 16,-1-1 0-16,0 2 0 0,0-1 0 0,-3 0 0 15,3 1-208-15,0 1-80 0,0 1-16 0,-1 0 0 31,0 0-928-31,-1 1-192 0,1-1-48 0</inkml:trace>
  <inkml:trace contextRef="#ctx0" brushRef="#br0" timeOffset="20697.23">5052 425 20271 0,'0'0'896'0,"-3"-8"192"16,-1-1-880-16,4 9-208 0,0 0 0 0,-2-9 0 0,2 9 1040 0,0 0 176 16,0 0 16-16,0 0 16 0,0 0-832 0,0 0-160 15,0 0-48-15,0 0 0 0,0 0-208 0,0 0 0 16,-4 8 0-16,1 1 0 0,-1 2 0 0,1 1 0 16,0 1-128-16,0 3 128 0,2 0 0 0,0-5 0 15,0 2 128-15,0 3-128 0,0 0 128 0,0 1-128 0,1 0 0 0,0 0 0 16,0-2 176-16,0 12-176 0,3-5 192 0,-2-6-192 15,0-3 144-15,0-1-144 0,1-2 0 0,-1-2 144 16,-1-8-144-16,1 7 128 0,-1-7-128 0,0 0 128 16,0 0 48-16,0 0 0 0,0 0 0 0,0 0 0 15,0 0 368-15,0 0 80 0,0 0 16 0,0 0 0 16,6-6 0-16,-6 6 16 0,6-9 0 0,-1 0 0 16,1-2-224-16,-1-2-48 0,0 1-16 0,-1-1 0 15,1-1-176-15,-1-2-48 0,1 1 0 0,-2 6 0 0,0 0-144 16,1-1 0-16,0 0 0 0,-1-1 0 0,0 3 0 0,-1 0 0 15,0 0 0-15,1-5 0 0,-1 4 0 0,-1 3 0 16,-1 6 0-16,0 0 0 0,-1-7 0 0,1 7 0 16,0 0 0-16,0 0 0 0,-8 2 0 0,8-2 0 15,-8 5 0-15,1 0 0 0,1 2 0 0,0 0 0 16,0 2-192-16,3-3 192 16,-1 0 0-16,-1 3 0 0,1 0 0 0,-1 1 0 0,2 0 0 0,0 0 0 15,1 0-176-15,-2 5 176 16,3-3 0-16,0-3 0 0,1-9 0 0,1 9 0 0,-1-9 0 15,4 8 176-15,-4-8-176 0,4 8 192 0,-4-8-64 0,8 7 0 16,-8-7 0-16,7 5 0 0,1 0-128 0,0-2 0 0,-1 0 0 0,2-1-176 16,0 0 176-16,1-1 0 15,0-1 0-15,1 0 0 0,-1-1-288 0,1-1-32 0,0 1 0 0,0 0 0 32,1 0-640-32,-1 1-144 0,1-3-32 0</inkml:trace>
  <inkml:trace contextRef="#ctx0" brushRef="#br0" timeOffset="20965.8">5313 466 11967 0,'0'0'1072'0,"-2"-8"-864"0,2 0-208 0,0 8 0 0,-4-9 1792 0,2 1 304 16,2 8 64-16,-2-7 16 0,2 7-576 0,-3-8-128 0,3 8 0 0,-4-8-16 16,4 8-400-16,0 0-80 0,0 0-16 0,0 0 0 0,0 0-368 0,0 0-80 31,0 0 0-31,0 0-16 0,0 0-368 0,0 0-128 0,0 0 0 0,-4 8 144 15,4-8-144-15,-3 9 0 0,-1 1 0 0,2 1 0 0,0 0 0 0,1 2 0 0,1 0 0 16,0 1 0-16,0 0 0 0,0-6 0 0,1 1 0 0,0 2 0 31,0 1 0-31,0 0 0 0,1 1 0 0,1-2 0 0,-1 0-144 0,1 6 144 0,-1-4 0 0,0-2 0 16,0-1-384-16,-1-1 16 0,0-2 16 0,-1-7 0 47,0 0-768-47,4 6-160 0,-4-6-16 0</inkml:trace>
  <inkml:trace contextRef="#ctx0" brushRef="#br0" timeOffset="21266.51">5296 459 15663 0,'0'0'1392'16,"0"0"-1120"-16,0 0-272 0,-3-9 0 0,3 9 1328 0,-2-8 208 15,2 8 32-15,0 0 16 0,0 0-784 0,0 0-160 16,0 0-16-16,0 0-16 15,0 0-384-15,0 0-80 16,0 0-16-16,9-3 0 0,-9 3 64 0,11 1 16 0,-2 0 0 0,1 2 0 16,0 1 160-16,1 0 16 15,0 1 16-15,0 0 0 0,1 1-128 0,0 0-16 16,1 1-16-16,-1 0 0 0,-1 1-80 0,1 0-16 16,-2-2 0-16,1 2 0 0,-1-1-144 0,-1-1 0 0,0 1 0 0,-3-4 0 15,-1 2 0-15,2-1 0 0,-2 0 0 16,1 0 0-16,-1-1 0 0,2 0 0 0,1 1 0 0,0 0 0 15,-8-4-288-15,10 4-96 0,-1 0 0 0,-9-4-16 32,0 0-496-32,0 0-112 0,0 0-16 0</inkml:trace>
  <inkml:trace contextRef="#ctx0" brushRef="#br0" timeOffset="21520.49">5553 389 9215 0,'-3'-13'816'0,"3"4"-656"0,-1 2-160 0,0-3 0 0,0-2 2000 0,0 0 368 0,1 1 80 0,0 1 16 0,1 0-832 0,0 2-160 16,-1 8-48-16,0 0 0 0,2-10-656 0,2 3-128 16,-4 7-16-16,0 0-16 0,0 0-256 0,0 0-48 15,0 0-16-15,0 0 0 0,0 0-112 0,0 0-32 16,5 8 0-16,-2 2 0 0,0 2 144 0,-1 0 32 16,-2 1 0-16,1 2 0 0,1 3-48 0,-1-3 0 15,1-2 0-15,-2 1 0 0,0 2-144 0,0-2-128 16,2-3 144-16,-2 2-144 0,0 1 128 0,1-2-128 15,0-1 0-15,1 0 0 0,0-1 0 0,0-1 0 0,1 1 0 0,-2-4 0 32,0 0-496-32,0 2-192 0,-1 0-32 0</inkml:trace>
  <inkml:trace contextRef="#ctx0" brushRef="#br0" timeOffset="47141.62">6082 2173 2751 0,'0'0'256'0,"0"0"-256"0,0 0 0 0,-6-4 0 0,6 4 1280 0,0 0 192 16,-8-3 64-16,1 1 0 16,-2 1-960-16,1 1-176 15,2 1-32-15,6-1-16 0,-8-1 112 0,1 1 32 16,1 0 0-16,6 0 0 0,-8-1 64 0,1 1 16 16,7 0 0-16,0 0 0 0,-7-2 64 0,7 2 32 15,-6-2 0-15,6 2 0 0,-7-2-16 0,1 0 0 16,6 2 0-16,-5-3 0 0,5 3-80 0,-6-4 0 15,6 4-16-15,0 0 0 0,0 0-144 0,-4-5-32 16,0-1 0-16,4 6 0 0,-3-5-64 0,3 5 0 0,0 0-16 0,0 0 0 16,0 0-112-16,0-7-32 0,0 7 0 0,0 0 0 15,0 0-32-15,0 0-128 0,0 0 192 0,0 0-64 16,0 0-128-16,0 0 0 0,0 0 0 0,0 0 0 16,0 0 0-16,0 0 0 0,0 0 0 0,0 10 0 15,0-10 0-15,-3 10 0 0,3-10 0 0,-4 11 0 16,1-3 0-16,-1 0 0 0,-1 0 0 0,0-1 0 15,-1-2 0-15,1 1 0 0,-1-1 0 0,6-5 128 16,-7 5-128-16,0-2 0 0,7-3 0 0,-8 2 128 16,1-1-128-16,1-1 0 0,6 0 0 0,-8-2 128 0,3-1-128 15,5 3 160-15,-6-6-160 0,2 1 160 0,0-1 144 0,4 6 16 16,-4-6 16-16,4 6 0 16,-2-9 80-16,1 1 16 0,1-1 0 0,1 2 0 0,1-1-112 15,1 0 0-15,0 2-16 0,1-1 0 0,1-1-80 0,-1 2-16 16,0 0 0-16,-4 6 0 0,7-5-208 0,-7 5 128 15,7-6-128-15,-7 6 0 0,0 0 0 0,7-2 0 16,-7 2 0-16,9 1 0 0,-9-1 0 0,9 5 0 16,-2 0 0-16,-7-5 0 0,5 9 0 0,-5-9 0 15,6 10 0-15,-2 0 0 0,-1-2 0 0,1 1 0 0,-4-9 0 16,2 11 0-16,-2-11 0 0,0 11-160 0,0 1 160 16,0-3-128-16,0-9 128 0,0 0 0 0,0 10 0 0,0-10 0 15,0 0 0-15,0 0 0 0,-4 8 0 0,4-8 0 16,0 0 0-16,0 0 0 0,0 0 0 0,0 0 0 15,0 0 0-15,0 0 0 0,0 0 160 0,0 0-160 16,-4-8 240-16,1 1-48 0,-1 1-16 0,3-1 0 16,1 7 48-16,-1-7 16 0,1-1 0 0,1 1 0 15,2 0-112-15,0-1 0 0,-1 0-128 0,1-1 192 16,2 2-192-16,-1 0 128 0,2 2-128 0,-6 5 0 16,7-6 128-16,-7 6-128 0,8-4 0 0,-8 4 144 15,0 0-144-15,11 0 0 0,-11 0 0 0,9 3 0 0,-9-3 0 0,0 0 0 16,0 0 0-16,6 10 0 15,0-1 0-15,-3-1 0 0,-3-8 0 0,0 11 0 0,-1-1 0 0,0-1 0 16,-1 0 0-16,0 0 0 16,-1-2 0-16,0 1 0 0,3-8 0 0,-5 7 0 0,5-7 0 0,-8 5 0 15,1 0 0-15,7-5 0 0,-7 3 0 0,7-3 0 16,-8 3 0-16,8-3 0 0,0 0 0 0,-7-1 0 16,7 1 0-16,0 0 128 0,-5-3 0 0,5 3-128 15,-5-8 192-15,5 8-64 0,0-9 64 0,2 2 16 16,0-1 0-16,2 0 0 0,1 1-208 0,0-1 0 0,1 0 128 15,-1 2-128-15,1 0-272 0,-6 6-112 0,9-4 0 16,-9 4-16 0,0 0-2176-16,9 1-432 0,-9-1-96 0</inkml:trace>
  <inkml:trace contextRef="#ctx0" brushRef="#br0" timeOffset="48046.28">6016 3010 9215 0,'0'0'816'0,"1"-8"-656"0,-2-1-160 0,1 1 0 0,0 1 1776 0,1-1 320 15,-1 0 64-15,1 1 16 0,0-2-784 16,0 1-160-16,-1 0-16 0,1 2-16 16,-1 6-96-16,2-9-16 0,-2 9 0 0,4-8 0 0,-4 8-320 0,3-6-64 0,-3 6 0 0,0 0-16 31,0 0-112-31,0 0 0 0,2-6-16 0,-2 6 0 15,0 0-240-15,0 0-32 0,0 0-16 0,0 0 0 0,0 0-272 0,0 0 0 0,0 0 128 0,6 11-128 16,-5 0 160-16,1 1-32 16,-1 2 0-16,-1 2 0 0,0 3 32 0,-1 1 0 15,-1-1 0-15,1 3 0 0,1 0-32 0,0 3 0 0,0-3 0 0,0 0 0 0,-3-3 32 0,3 1 0 16,3 0 0-16,-2 0 0 0,0-3-32 0,1 1 0 16,-1-2 0-16,-1 1 0 0,0-2-128 0,1-1 160 31,0-3-160-31,2 0 160 0,-1-2-160 0,0 1 0 0,-1-1 0 0,-1-9 128 0,1 9-128 0,-1-9 0 15,1 9 144-15,-1-9-144 0,2 10 0 0,-2-10 0 16,0 0 0-16,0 0 0 16,4 7-672-16,-4-7-48 0,0 0-16 0,0 0 0 15,0 0-720 1,0 0-144-16,0 0-16 0,0 0-6640 0,0 0-1312 0</inkml:trace>
  <inkml:trace contextRef="#ctx0" brushRef="#br0" timeOffset="49016.93">6064 3133 6447 0,'0'0'576'0,"0"-8"-576"0,-1-1 0 0,0 2 0 16,0-1 1952-16,0-1 288 0,1-1 48 0,-1 3 16 16,1 7-1024-16,-3-10-208 0,2-1-48 0,-1 1 0 15,-1 0-320-15,1 2-80 0,2 8-16 0,-2-9 0 16,0 1-224-16,0 0-32 0,0 2-16 0,2 6 0 0,-2-7-80 0,2 7 0 15,0-8-16-15,0 8 0 16,0 0 80-16,0 0 0 0,0-7 16 0,0 7 0 0,0 0 112 0,0 0 0 16,0 0 16-16,3-6 0 0,-3 6-32 0,0 0-16 15,0 0 0-15,0 0 0 0,2-7-176 0,-2 7-48 16,0 0 0-16,0 0 0 0,0 0-32 0,0 0-16 16,0 0 0-16,0 0 0 0,5-6 48 0,-5 6 0 15,0 0 0-15,0 0 0 0,4-6-64 0,-4 6-128 16,0 0 192-16,0 0-64 0,0 0-128 0,0 0 128 0,0 0-128 0,0 0 128 15,0 0-128-15,0 0 0 0,0 0 0 0,0 0 0 16,0 0 0-16,0 0 0 0,0 0 0 0,0 0 0 16,0 0 0-16,0 0 0 0,0 0 0 0,0 0 0 15,0 0 0-15,0 0 0 0,0 0 0 0,0 0 0 16,0 0 0-16,0 0 0 0,0 0 0 0,0 0 0 16,0 0 0-16,0 0 0 0,0 0 0 0,0 0 0 15,0 0 224-15,0 0-32 0,0 0-16 0,0 0 0 16,0 0 112-16,0 0 32 0,0 0 0 0,0 0 0 15,0 0-32-15,0 0 0 0,0 0 0 0,0 0 0 16,0 0-288-16,7-3 128 0,-1-2-128 0,-6 5 0 16,7-5 208-16,-1 0-64 0,1 1-16 0,1 1 0 0,-1-1 96 15,2 1 16-15,0 1 0 0,-1 0 0 0,-8 2-240 0,10-1 128 16,-1 0-128-16,-1 1 0 0,-8 0 128 16,9 2-128-16,1 0 0 0,-10-2 0 0,0 0 0 0,6 5 0 15,0 1 0-15,-6-6 0 0,7 9 0 0,-2 0 0 16,-1 0 0-16,0 1 0 0,-2 1 0 0,0 0 0 15,0 1 0-15,-2 1 0 0,-1-1 0 0,0 2 0 16,0-1 0-16,-1 0 0 0,0 1 0 0,-2-2 0 16,2-1 0-16,-1 0 0 0,0-1 0 15,-1-1 0-15,1 0 0 0,3-9 0 0,-3 9 0 0,3-9 0 16,-4 7 0-16,4-7 0 0,-4 6 0 0,4-6 0 16,0 0 0-16,0 0 0 0,0 0 128 0,0 0-128 0,0 0 0 0,0 0 144 15,0 0-16-15,0 0 0 0,0 0 0 0,0 0 0 16,0 0 96-16,0 0 16 0,0 0 0 0,0 0 0 15,0 0-16-15,0 0 0 0,0 0 0 0,10-1 0 16,0 0-64-16,0 0-16 0,-10 1 0 0,8-1 0 16,1-1-144-16,0 2 0 0,-1 0 0 0,-1 2 0 15,1 0 0-15,0 1 128 0,-8-3-128 0,11 6 0 16,-2 0 0-16,-1 1 0 0,-8-7 0 0,10 9 0 16,-2 0 0-16,-1 1 0 0,-1-1 0 0,0 2 0 15,-2-1 0-15,-4-10 0 0,2 11 0 0,1 0 0 16,-3-1 0-16,-2 0 0 0,2-10 0 0,-3 11 0 15,0-1 0-15,-2-2 0 0,0-3 128 0,-1 1-128 0,2-2 0 16,-5 1 160-16,0-1-160 0,-2 0 160 0,-1 0-160 0,0-1 128 16,0-1-128-16,0-1 128 0,-1 0 16 0,0 0 0 15,-1-1 0-15,2 0 0 0,-3-1 128 0,1 0 32 16,-1 0 0-16,1 0 0 0,0 0-96 0,1 1-16 16,-2 0 0-16,4 0 0 0,1 0-192 0,2-1 128 15,0 1-128-15,8 0 0 16,-7 1 0-16,7-1 0 0,-7 1 0 0,7-1 0 15,0 0-576 1,0 0-48-16,0 0-16 0,0 0 0 0,0 0-2848 0,0 0-576 0</inkml:trace>
  <inkml:trace contextRef="#ctx0" brushRef="#br0" timeOffset="50729.91">8145 364 3679 0,'0'0'160'0,"0"0"32"0,-1-9-192 0,1 9 0 16,0 0 0-16,0-7 0 0,-2-2 2800 0,1 1 512 0,1 8 96 0,0 0 32 16,-1-6-1968-16,1 6-400 15,-1-9-80-15,1 9-16 0,0 0-432 0,0 0-96 16,0 0 0-16,0 0-16 0,0 0-224 0,0 0-32 16,0 0-16-16,0 0 0 0,0 0-160 0,0 0 0 15,0 0 0-15,-3 7 0 0,0 2 0 0,1 1 0 0,2-10-192 16,0 11 192-1,0 0-672-15,1-1-16 0,-1-10 0 0</inkml:trace>
  <inkml:trace contextRef="#ctx0" brushRef="#br0" timeOffset="50932">8176 717 21599 0,'0'0'960'0,"0"0"192"0,0 0-928 0,0 0-224 0,0 0 0 0,-1 9 0 0,1 0 336 0,0-9 32 16,-1 9 0-16,0 2 0 0,-1 0-240 0,-1 2-128 16,0-1 160-16,-1 0-160 0,0 0 0 0,-2 2 0 15,-1 3-176-15,1 1 176 32,-1-1-656-32,1 2-16 0,2 0 0 0</inkml:trace>
  <inkml:trace contextRef="#ctx0" brushRef="#br0" timeOffset="51104.39">8142 1178 10127 0,'0'0'896'16,"-1"8"-704"-16,0 1-192 0,0-1 0 0,0 2 1408 0,2-1 240 0,-2-1 48 0,1 1 16 15,0-1-720-15,0 1-144 0,0 0-16 0,0 1-16 16,0 1-448-16,0 1-96 0,0 0-16 0,1 1 0 16,-1 3-256-16,1-1 128 0,-1 1-128 0,0 2 0 15,0 1-240-15,0 1-144 0,0 0-48 0,0-1-8176 16</inkml:trace>
  <inkml:trace contextRef="#ctx0" brushRef="#br0" timeOffset="51278.26">8135 1717 11055 0,'0'0'976'0,"0"9"-784"16,-1 0-192-16,1 1 0 0,-1-2 1472 0,1 1 256 16,0 1 64-16,0 0 0 0,0 0-960 0,0 0-176 15,1 1-32-15,-1-1-16 0,0 0-432 0,0 1-176 16,0 1 128-16,0 0-128 0,0 0 0 0,0-1 0 15,0 1 0 1,1 0 0-16,0 0-432 0,1 0 48 16,0-1 0-16,0 1-8000 0</inkml:trace>
  <inkml:trace contextRef="#ctx0" brushRef="#br0" timeOffset="51420.35">8127 2187 11967 0,'0'0'1072'0,"0"10"-864"0,-2 0-208 0,1-2 0 16,0 1 720-16,1 1 112 0,0 1 0 0,0 0 16 0,0 0-416 0,-1 1-96 0,0 0-16 0,1 2 0 15,-2 1-320-15,2 0 0 0,0 1 0 0,0 0 0 16,-1 2 0-16,0-2-240 0,0 0 48 0,-2-1 0 16,1 1-608-16,1 0-112 0,-1 1-32 15,1 0-5008-15</inkml:trace>
  <inkml:trace contextRef="#ctx0" brushRef="#br0" timeOffset="51610.73">8118 2742 14399 0,'0'0'640'0,"-2"10"128"0,-1 0-624 0,1 1-144 16,0 0 0-16,0 0 0 0,-2 0 832 0,1 1 128 0,0 0 16 0,-2 2 16 0,3-1-608 0,2 0-128 31,-2 0-32-31,1 3 0 0,0-1-224 0,1 0 0 0,0 0 0 0,2 1 0 16,0 2 0-16,2-2 0 16,-1 2 0-16,0-2 0 0,-1 1-192 0,-1-1-64 15,1 2-32-15,-1-2 0 16,0 1-368-16,0-3-80 0,0-1-16 0,-1 1 0 15,0-1-192-15,1 0-32 0,0 0-16 0,0 2-4704 0</inkml:trace>
  <inkml:trace contextRef="#ctx0" brushRef="#br0" timeOffset="51787.53">8108 3339 10879 0,'0'12'480'0,"0"-4"96"0,0 1-448 0,0 1-128 0,-1 0 0 0,0 0 0 16,1 1 1200-16,0 1 208 0,0 1 64 0,1 0 0 16,0 1-400-16,1-2-80 0,1 1-16 0,1 1 0 0,0 2-256 0,-1-1-48 15,0-1-16-15,0 2 0 0,0-2-144 0,0 0-16 16,1 0-16-16,-2-1 0 0,0-1-272 0,0 1-48 15,1 0-16-15,-2-1 0 0,-1-2-144 0,1-1 128 16,-1-9-128-16,0 9 128 16,0-9-128-16,0 0 160 0,0 0-160 0,0 0 160 0,0 0-160 0,0 0-272 15,0 0 64-15,0 0-10640 16</inkml:trace>
  <inkml:trace contextRef="#ctx0" brushRef="#br0" timeOffset="52640.83">8088 4175 16527 0,'0'0'720'0,"0"0"176"0,0 0-720 0,0 0-176 15,0 0 0-15,0 0 0 0,0 0 816 0,0 0 128 0,0 0 16 0,0 0 16 16,0 0-480-16,0 0-112 16,0 0 0-16,0 0-16 0,2-8 48 0,-2 8 16 0,1-7 0 0,-1 7 0 15,0 0 272-15,0 0 48 16,-1-9 16-16,1 9 0 0,0-7-48 0,0 7 0 16,-3-8 0-16,3 8 0 0,-3-7-192 0,3 7-32 0,-5-7-16 0,5 7 0 15,0 0-176-15,-6-6-48 16,0 2 0-16,6 4 0 0,0 0-64 0,0 0 0 15,-8-2-16-15,8 2 0 0,-9 0-176 0,9 0 0 0,-9 2 0 0,9-2 0 16,-9 4 0-16,1 3 0 0,1-1 0 0,0 1 0 0,-1 0 0 0,2 1 0 16,-1 2 0-16,-1 1 0 15,1 1 0-15,-1-1 0 0,-1 0 0 0,1 2 0 16,1 0 0-16,0 1 0 0,2 1 0 0,1 1 0 0,3-2 0 0,-1 2 0 16,1-1 0-16,1-1 0 15,0-1 0-15,0 0 0 0,1-4 0 0,2 1 0 0,2 0 0 0,0-1 0 0,2-1 0 0,1-3 0 16,0 1 0-16,1-3 128 15,0-1-128-15,1-1 0 0,1 2 192 0,1-2-64 16,1 0 0-16,0-2 0 0,-1-3 96 0,2 1 16 16,0-1 0-16,0-2 0 0,-1 1 16 0,1-1 16 0,-1 1 0 15,0-1 0-15,-2-2-64 0,1 2-16 16,-1-1 0-16,0 2 0 0,-3-2-32 0,0 3-16 0,-3-2 0 0,-5 6 0 16,8-5 16-16,-3 0 0 15,-5 5 0-15,0 0 0 0,0 0-160 0,6-5 0 0,-6 5 0 0,0 0 0 16,0 0-208-16,0 0 16 15,0 0 16-15,0 0 0 0,0 0-592 0,0 0-112 0,0 0-16 0,0 0-8960 16,0 0-1776-16</inkml:trace>
  <inkml:trace contextRef="#ctx0" brushRef="#br0" timeOffset="54527.72">11208 3160 3679 0,'0'0'320'0,"0"0"-320"15,-1-6 0-15,1 6 0 0,-3-9 3296 0,3 9 592 0,-1-8 112 0,1 8 32 16,0-9-2688-16,1 1-512 16,1-1-128-16,0 1 0 0,0 0-96 0,0 2-16 0,-2 6 0 15,5-9 0-15,-1 0-32 0,0 2-16 0,2 1 0 0,-6 6 0 16,3-8-16-16,2 3 0 15,-5 5 0-15,0 0 0 0,5-8-144 0,-5 8-48 0,0 0 0 0,0 0 0 16,0 0-112-16,0 0-32 0,0 0 0 0,0 0 0 0,0 0-192 0,0 0 144 16,0 0-144-16,3 10 128 0,-2 1-128 0,-1 2 0 15,-1 3 0-15,-1 0 0 16,-2 1 0-16,-1 1 0 0,1 2 0 0,0 2 0 0,-2 0 0 0,2 1 0 16,-1 1 0-16,1 1 0 0,-2-2 0 15,3-1 0-15,0-1 0 0,1 1 0 0,-1-1 0 0,2-1 0 16,0-1 0-16,0 0 0 15,1-3 0-15,0 0 0 0,0-2 0 0,0-1 0 0,1-2 0 0,2-1 0 16,-3-10 0-16,4 10 128 0,-1-2 32 16,-3-8 0-16,0 0 0 0,6 6 0 0,-6-6 128 0,7 6 32 15,1-2 0-15,-8-4 0 0,10 2 48 0,-2 0 16 0,0-2 0 0,1-2 0 16,-9 2-80-16,11-1-16 0,-1 0 0 16,0 0 0-16,-1-2-112 0,0 1-32 0,-9 2 0 0,9-4 0 15,0 1-144-15,0 1 0 0,-9 2 0 0,11-1 128 16,-2-3-128-16,0 2 0 0,-1-1 0 0,-8 3 0 15,11-1 0-15,0 0 0 16,-2 0 0-16,0 0 0 0,-9 1-448 0,12-2 48 0,-1 1 0 0,-2 0 0 16,-9 1-768-1,12-3-160-15,-1 0-16 0,-1-1-11568 0</inkml:trace>
  <inkml:trace contextRef="#ctx0" brushRef="#br0" timeOffset="54875.64">11311 3066 20271 0,'0'0'896'0,"-1"-7"192"0,-2 1-880 0,3 6-208 15,0 0 0-15,1-8 0 0,-1 8 1664 16,3-7 304-16,-3 7 48 0,0 0 16 16,0 0-1632-16,7-4-400 0,-7 4 0 0,9-5 0 0,-2 2 0 0,-7 3 0 15,10-3 0-15,-1 1 0 0,-1-2 0 0,0 3 0 0,-8 1 0 16,13-1 128 0,-2-1 48-16,-2 0 0 0,-1 1 0 0,-8 1 0 0,11-1-176 0,0 1 0 15,-11 0 0-15,10 0 0 16,-10 0-384-16,11 1-96 0,-1-1-32 0,-10 0 0 15,0 0-640-15,9 3-128 0,-9-3-16 0,0 0-9136 0</inkml:trace>
  <inkml:trace contextRef="#ctx0" brushRef="#br0" timeOffset="55097.49">11200 3254 23663 0,'0'0'1040'0,"0"0"240"0,0 0-1024 0,0 0-256 15,0 0 0-15,0 0 0 0,0 0 912 0,0 0 144 16,0 0 32-16,0 0 0 0,0 0-368 0,0 0-64 16,9 5-16-16,1-1 0 0,2-2 720 0,-1-2 144 15,2-1 32-15,2 0 0 16,1-2-1920-16,-1 1-384 0,1 0-80 0,-1 0-16 0,-1 0 720 0,1 1 144 0,-2-1 0 0,-1 0 0 16,0 1-208-16,-1 0-96 0,-1 0-16 0,-1 1 0 15,2-1-432 1,-1 0-80-16,0 1-32 0,-2-2 0 0,1 0-1344 15,0 0-272-15,-9 2-48 0</inkml:trace>
  <inkml:trace contextRef="#ctx0" brushRef="#br0" timeOffset="57166.59">10387 329 11055 0,'2'-10'480'0,"-2"10"112"0,2-8-464 0,1 2-128 16,-2-2 0-16,1 3 0 0,-2 5 928 0,1-8 160 0,-1 1 48 0,0 2 0 15,0 5-432-15,0 0-96 16,0-7-16-16,0 3 0 0,0 4-144 0,0 0-16 16,0 0-16-16,0 0 0 0,0-6-32 0,0 6 0 15,0 0 0-15,0 0 0 0,0 0 0 0,0 0-16 16,0 0 0-16,0 0 0 0,0 0 48 0,0 0 16 15,0 0 0-15,0 0 0 0,0 0 96 0,0 0 32 0,0 0 0 0,0 0 0 16,6 8-80-16,-6-8-16 16,4 10 0-16,-1-1 0 0,-1-1-208 0,1 2-32 0,-1 0-16 0,0 1 0 15,-1 1-48-15,1 2-16 16,-1 0 0-16,1-1 0 0,-1-1 16 0,0 2 0 0,-1 3 0 0,0 1 0 16,0-1-32-16,0 4-128 0,-1 2 192 0,1-6-64 0,-1 4-128 0,-1 2 128 15,1 2-128-15,0 2 128 0,1 2-128 0,0 0 0 16,0 1 0-16,2 24 0 0,1-9 0 0,-1-6 0 15,0-5 0-15,0-2 0 0,2-1 0 0,-3-2 0 16,0-2 0-16,1-3 0 0,-1 0 160 0,0-2-160 16,-1-1 192-16,1-1-192 0,-1-1 224 0,1-1-64 15,-1-1-16-15,1-2 0 0,-1 0-144 0,0-2 0 16,0 0 144-16,0-2-144 0,0-2 144 0,2-2-144 16,-2-7 192-16,0 9-192 0,0-9 992 0,0 0 96 15,0 8 0-15,0-8 16 0,0 0-816 0,0 0-160 16,0 0-128-16,0 0 144 0,0 0-16 0,0 0-128 15,0 0 192-15,0 0-64 0,0 0-128 0,-7-4 192 16,3-2-192-16,-3-1 192 16,3 1-960-16,-1-2-176 0,1-1-32 0,-1 1-16 0,1-2 800 0,0 0 192 0,-1-1 0 0,1 0 0 15,-2 1 0-15,2 0 0 0,-2-1 0 0,2 1 0 16,0 1-192-16,-1 0 192 0,1 0-208 0,-1-2 80 16,1 0 128-16,0 1 0 15,0 0 0-15,0 1 0 0,2 1 0 0,-1 2 0 0,0 0 0 0,1 1 0 16,0-2 752-16,0 0 224 15,2 7 48-15,0 0 16 0,-4-5-800 0,4 5-240 0,0 0 0 0,0 0 128 32,0 0-928-32,0 0-176 0,0 0-48 0,-5 7 0 0,0-1 800 0,2 3 224 0,1 2 0 0,-1 1 0 15,0 0-128-15,2 0 128 0,1 0 0 0,1 0 0 16,2 1 0-16,0-1 0 0,-1-1 0 0,1-1 0 0,2-1 0 0,-1 1 0 16,-4-10 0-16,8 10 0 0,-2-1 0 0,2-2 240 0,0-3-64 0,1-1-16 15,1 0 144-15,-1-2 16 16,1-2 16-16,1-1 0 0,0 1-64 0,0-2-16 15,0-1 0-15,0-2 0 0,-1 1-64 0,0-2-32 16,-1 0 0-16,-1 1 0 0,-1-2-160 0,1 2 0 16,-1-2 144-16,-2 0-144 0,-2 0 0 0,2 1-256 15,-2-1 32-15,0 1 16 16,1 0-1904-16,-1 1-368 0,-3 6-80 0</inkml:trace>
  <inkml:trace contextRef="#ctx0" brushRef="#br0" timeOffset="57884.13">11215 459 6447 0,'0'0'576'0,"0"0"-576"16,2-8 0-16,-2 8 0 16,0 0 2592-16,0 0 416 0,1-10 64 0,-1 10 32 15,0 0-1840-15,0 0-368 0,-3-8-80 0,3 8-16 0,0 0-48 0,0 0-16 16,-8 2 0-16,1 1 0 0,-2 1-352 0,2 2-80 16,-1 1-16-16,0 2 0 0,-1 0 96 15,2 2 32-15,-1 1 0 0,1 1 0 0,3-2-96 0,0-3-32 16,0 2 0-16,1 1 0 0,0 0-32 0,2 1-16 0,1 0 0 0,1 0 0 15,0 0-16-15,3 6 0 0,3-5 0 0,0-1 0 16,2-1 16-16,1-2 0 0,1-2 0 0,0-2 0 0,0-2 32 0,0 0 16 16,0-2 0-16,0-1 0 0,0 0-160 0,-1 0-128 15,-1-2 192-15,0-2-192 16,-1 0 256-16,0-1-64 0,0 1-16 0,-2 0 0 0,-6 4 0 0,8-8 0 16,-2 0 0-16,-2 1 0 0,-1-1 16 0,0-1 0 15,-2 0 0-15,-1 0 0 0,-1 0-192 0,-1 3 0 16,0-1 0-16,0 0 0 0,-1-1 0 0,-2-1 128 15,1-1-128-15,-2 2 0 0,-1-1 0 0,-8-7 0 16,2 3 0-16,1 2 0 0,0 0 128 0,1 1-128 16,0 1 0-16,0 1 128 0,1-1-128 0,0 0 160 15,1 0-160-15,3 2 160 0,-2-1-160 0,3 0 192 16,-1-2-192-16,2 3 192 0,4 7 64 0,-2-13 32 16,0-1 0-16,2 2 0 0,2 1 32 0,0 0 0 15,0-1 0-15,1 1 0 0,3 2-112 0,-1 1-16 16,1 2 0-16,-1 0 0 0,2 1-192 0,-1-1 0 31,2 0 0-31,0 0 0 0,1 2 0 0,-2-1 0 0,2 2 0 0,0 1 0 16,-9 2 0-16,11 0 0 0,-1 1 128 15,-1 1-128-15,-9-2 0 0,11 6 0 0,-3 4 0 0,0 0 0 16,-2-1 0-16,-1 2-160 0,-2 3 160 0,1 0-128 0,-3 0 128 0,-1 2-160 0,-1 0 160 0,0 0-160 16,-2-1-64-16,1-1-16 0,-1 1 0 0,-1-1 0 31,-1 0-240-31,1 0-48 0,-1-1-16 0,1 0 0 15,0 1-432-15,-1-1-96 16,1 0-16-16,3-5 0 0,1-1-656 0,-3 0-144 0,3 1-32 16</inkml:trace>
  <inkml:trace contextRef="#ctx0" brushRef="#br0" timeOffset="58444.54">11561 369 15663 0,'0'-8'1392'0,"-2"-1"-1120"16,1 0-272-16,2 0 0 0,2 2 2384 0,0-1 432 16,-1 0 64-16,1 2 32 0,-3 6-1504 0,0 0-288 15,4-8-64-15,-4 8-16 0,0 0-640 0,0 0-128 16,0 0-16-16,0 0-16 0,0 0-240 0,0 0 176 0,0 0-176 16,6 11 160-16,-3 2-160 0,-1 2 0 0,0 0 0 15,-2 0 128-15,0 0-128 0,-1 0 0 16,0 0 0-16,0 1 0 0,-1-1 160 0,0 0-160 0,-1 1 192 0,2 1-192 15,-1-3 128-15,1 1-128 16,0 0 0-16,1-8 0 0,-1 1 0 0,1 1 0 0,0 0 128 0,1-2-128 16,0 0 0-16,0-1 160 0,0 0-160 15,-1-6 128-15,6 8-128 0,-6-8 128 0,0 0-128 0,10 2 128 16,-1-2 0-16,0-2-128 0,-1-2 192 0,-1 0-64 16,-1-4-128-16,-1 4 192 0,-1-2-192 0,1 0 192 15,1-2-64-15,-1-2 0 0,1-1 0 0,1-1 0 0,-1 0-128 0,6-9 160 16,-2 3-160-16,0 3 160 15,-2 2-160-15,-1 2 0 0,0 1 0 0,-1 1 128 16,-2 1-128-16,-4 8 0 0,0 0 0 0,3-8 0 0,-3 8 0 0,0 0 0 16,0 0-144-16,0 0 144 0,0 0-128 0,0 0 128 15,0 0-192-15,0 0 192 0,-10 1-304 0,3 2 48 16,-1 1 16-16,2 3 0 0,0-3 240 0,0 3 0 16,6-7-160-16,-5 9 160 0,-1 0 0 0,6-9 0 15,-4 8 0-15,4-8 0 0,-3 10 0 0,3-10 0 16,-3 10 0-16,3-10 0 0,0 11 0 0,3-1 0 15,-3-10 192-15,3 9-64 0,1 0-128 0,2 0 192 16,-6-9-192-16,8 9 192 0,-1 0-192 0,-2-4 0 0,0 0 0 0,3 1 128 16,-3 0-128-16,3 0 0 15,0-1 0-15,-1 1 0 0,1-2-448 0,8 4-32 16,-3-3 0-16,0 0 0 0,1-3-816 0,-1-1-176 16,1-1-16-16</inkml:trace>
  <inkml:trace contextRef="#ctx0" brushRef="#br0" timeOffset="58699.64">12086 337 23551 0,'-5'-16'1040'0,"4"9"224"0,1 7-1008 16,-2-9-256-16,1 0 0 0,0 3 0 0,1 6 1472 0,0 0 256 0,-3-5 64 0,3 5 0 0,0 0-1088 0,0 0-192 16,0 0-64-16,0 0 0 0,0 0-320 0,0 0-128 15,-4 7 0-15,1 1 144 0,-2 1-16 0,3 2-128 16,0 1 192-16,1 1-64 15,-4 1-128-15,3-1 0 0,1-1 0 0,0 1 0 0,0-1 0 0,0 0 0 16,0 0 0-16,0 1 0 0,0-2 0 0,1 0 0 16,0 0 0-16,0 0 0 15,0-2 0-15,0 1 0 0,0-10 0 0,0 11 0 0,0-11-624 16,0 12 0-16,0-12 0 0,-2 7 0 0,2-1-736 0,0-1-160 16,0-5-16-16</inkml:trace>
  <inkml:trace contextRef="#ctx0" brushRef="#br0" timeOffset="59158.67">12092 358 19743 0,'0'-13'880'0,"0"6"176"0,0-2-848 16,0 1-208-16,0-1 0 0,0 4 0 0,0-1 1472 0,0 1 256 0,0 5 64 0,0 0 0 16,0 0-672-16,0 0-128 0,0 0-32 0,0 0 0 0,0 0-672 0,0 0-144 15,0 0-16-15,9 7-128 16,0 1 0-16,0 2 0 15,-1-1 0-15,2 2 0 0,0 0 256 0,2 1-48 16,0-1-16-16,2 0 0 0,-1 0-192 0,0 0 176 0,0-1-176 0,1 0 160 16,0-1-160-16,-2 0 128 0,1-1-128 0,-1 1 128 0,0-1-128 0,0-3 0 0,-1 2 0 15,0 0 0-15,-1-2 0 16,0-1-224-16,0-1 80 0,-1 0 16 0,-9-3-192 16,10 1-16-16,-2-1-16 0,1-2 0 31,-2-3-48-31,-1 1-16 0,-6 4 0 0,6-8 0 15,-1 1-16-15,0-2 0 0,-2-1 0 0,0 0 0 0,2 0 208 0,-3 0 32 0,0-3 16 0,0-1 0 16,1-2 176-16,-3-1 144 0,-1-4-16 0,-1 0-128 16,2 1 480-16,0 1-16 0,-3 0 0 0,2 1 0 15,-1 2 176-15,0 2 48 0,-2 2 0 0,2 2 0 16,0 2-80-16,0 0-16 0,0 1 0 0,2 7 0 16,-3-4-128-16,3 4-16 0,0 0-16 0,0 0 0 0,0 0-256 15,-5 8-48-15,0 0-128 0,2 3 192 0,1 3-192 0,1 1 0 16,0 4 0-16,0-1 0 0,1 2 0 0,0 1 0 15,0 2 0-15,2-2 0 0,-1-1-160 0,0-3 160 16,0-1-128-16,1-2 128 0,1-1-304 0,-1-1 32 0,-1-2 0 0,2 0 0 31,-3 1-672-31,1-1-128 0,-1-10-16 0</inkml:trace>
  <inkml:trace contextRef="#ctx0" brushRef="#br0" timeOffset="62896.67">2465 7057 21183 0,'0'0'1888'0,"0"0"-1504"16,-2-6-384-16,2 6 0 0,4-8 1280 0,4 3 192 15,2 0 48-15,2 1 0 0,0-1-768 0,1-1-160 16,1-2-16-16,1 2-16 0,1 0 192 0,1 2 32 16,0-1 16-16,3 2 0 0,1 1-128 0,2 1-32 15,-2-1 0-15,2 1 0 16,1-1-192-16,2 2-32 0,0 2-16 0,0-2 0 0,3 1-208 0,0 1-64 16,-1 1 0-16,-3-1 0 0,-1-1-128 0,-4 2 0 15,-1-1 0-15,-2 0 128 0,-1 1-128 0,-3 1 0 16,-2-1 0-16,0 1 0 0,-2-1 0 0,-1-1-256 0,-8-2 64 15,6 4 16 1,-6-4-624-16,0 0-128 0,0 0-32 0,0 0 0 16,-2 8-1760-16,2-8-352 0,-9 8-80 0</inkml:trace>
  <inkml:trace contextRef="#ctx0" brushRef="#br0" timeOffset="63340.49">2454 7070 13823 0,'-9'-4'1216'0,"-1"0"-960"0,0 2-256 0,1 0 0 16,9 2 2880-16,0 0 512 0,0 0 128 0,0 0 0 16,3-6-2400-16,2 1-480 0,4 0-112 0,2 3-16 0,1 0-128 0,1 0-48 15,2-1 0-15,2 2 0 0,-1 0 176 16,0 2 16-16,-1 2 16 0,1-1 0 0,-1-1-256 0,1 2-48 16,-1 2-16-16,0 1 0 0,0 2-224 0,-2 2 176 15,-1 0-176-15,0 1 160 0,-1 1-160 0,-1 1 0 16,-2 2 0-16,-2 2 0 15,-1-2 0-15,-2 2 0 0,-2 0 0 0,-1 2 0 0,-2 2 0 0,-2 1 0 16,-4 1-176-16,-1-1 176 0,-1-1-256 0,-1-1 16 0,-1-3 16 16,-4 2 0-16,1-1 64 0,0-1 16 15,-2-1 0-15,1-2 0 0,0 0 144 0,1-1 0 0,-3 0 0 16,1-2 0-16,0-2 0 0,0 0 144 0,0-1-16 16,1-4-128-16,1-1 464 0,3-2-16 0,2-1 0 0,3 1 0 15,7-1 192-15,0 0 48 0,0 0 0 16,0 0 0-16,0 0-128 0,0 0-32 0,0 0 0 0,0 0 0 15,0 0-128-15,0 0-16 0,11-1-16 0,0 0 0 16,1-1-96-16,2 1-16 0,4 0 0 0,-1-1 0 16,1 1-256-16,-2 0 160 0,1 1-160 0,1 1 128 15,-1 1-128-15,3 0 0 0,-2-1 0 0,1 1 0 16,1 0 0-16,1 0 0 0,0-1 0 0,0 0 0 16,0 0-320-16,0 0-32 15,0 2-16-15,-1-2 0 0,1-1-1760 0,1 0-368 0,0-1-64 16,-1-3-11984-16</inkml:trace>
  <inkml:trace contextRef="#ctx0" brushRef="#br0" timeOffset="63967.54">3183 7161 31727 0,'-4'-10'1408'0,"4"10"288"0,-4-10-1360 0,2 4-336 0,2 6 0 15,0 0 0-15,-1-8 640 0,1 8 64 16,0 0 16-16,0 0 0 15,0 0-400-15,0 0-96 0,0 0-16 0,0 0 0 16,-4 11-208-16,0 2 0 0,0 0 0 0,0 2 0 0,-1 0 0 0,2 3 0 0,0 0 0 0,-2 2 0 16,2 0 0-16,1 1 0 0,-2 0 0 0,2 0 0 15,0 0 0-15,0-1 0 0,0 1 0 0,-1-3 0 32,1-3 0-32,1-4-160 0,0-1 160 0,1-1-128 0,0-9 128 15,0 0 0-15,0 0 0 0,0 0 0 0,0 0 0 0,0 0 144 0,0 0-144 0,0 0 160 16,7-8 240-16,-1-2 48 0,-1-2 16 0,1-2 0 15,0-1 16-15,0-2 0 0,0 0 0 0,2-1 0 0,-2 0-144 16,2 1-16-16,-2-1-16 0,2 1 0 0,1-1-304 16,-1 3 0-16,-2 0-128 0,1 4 128 0,-1 2 0 0,1 4 0 15,-7 5-128-15,7-3 128 16,-7 3 0-16,0 0 0 0,7 3 0 0,1 4-144 0,-1 1 144 0,-2 4-128 16,0 1 128-16,-1 2-128 0,0 0 128 0,2 2 0 15,0 2-144-15,-1-1 144 0,-2 0 0 0,0 1-176 16,3-2 176-16,-2-1-128 0,2-3 128 0,0-3-192 15,2 0 192-15,0-2-192 0,0-2 192 0,0-1 0 16,1-1 0-16,0-3 128 0,0-2-128 0,1-3 192 31,0-2-64-31,-2-2 0 0,0-2 160 0,-1-1 32 0,-1-2 16 0,2-1 0 0,-3-2 112 0,1 1 0 16,-1-2 16-16,1 2 0 0,-1-3-128 0,0 2-16 0,-1-1-16 0,1 3 0 16,0 0-304-16,0 2 160 0,-1 3-160 0,0 1 128 15,-4 8-128-15,6-5 0 0,-6 5 0 0,0 0-176 16,0 0 176-16,0 0 0 0,0 0-144 0,8 3 144 31,-2 4 0-31,1 1-176 0,-2 3 176 0,1 1-128 0,-1 1 128 0,1 1-192 0,-2 0 192 0,2 3-192 16,0-1-32-16,1 1-16 0,-1-1 0 0,3 1 0 15,0-2-96-15,0-2-32 0,-1 0 0 0,0 1 0 32,2-1-64-32,-1-1-16 0,0-2 0 0,1-1 0 15,0-3-448-15,0-1-80 0,1-2-32 0,0-1 0 16,0-2-2512-16,0-3-496 0</inkml:trace>
  <inkml:trace contextRef="#ctx0" brushRef="#br0" timeOffset="64319.22">3883 6923 27647 0,'-9'-8'1216'0,"5"2"256"0,-1 0-1168 0,5 6-304 16,-1-8 0-16,1 8 0 0,1-8 1728 0,-1 8 272 15,0 0 64 1,5-8 16-16,-5 8-1408 0,0 0-288 0,8-3-48 0,-8 3-16 16,9-1 80-16,-1 3 16 15,-8-2 0-15,10 6 0 0,-1-1-16 0,0 3 0 16,-2 3 0-16,1 1 0 0,-1 1-160 0,2 3-48 0,0 0 0 0,1 3 0 16,0 2-192-16,1 2 144 0,-1 2-144 0,0 2 128 15,-2-1-128-15,0 5 0 0,-1 2 0 0,-2 1 128 16,-1 2-128-16,-2 2 128 0,-2 0-128 0,-2 4 128 15,-3 2-128-15,-1 1 0 0,-4 0 0 0,-1-1 0 16,-1 0 0-16,-3-3 0 0,0-3 0 0,-3-1 0 16,0-2-272-16,-4-2-48 0,-4-2 0 0,-3-3 0 15,-4-1-448 1,-2-2-112-16,-1-2-16 0,1-3 0 16,0-4-320-16,1-1-80 0,0-3-16 0,1-4 0 0,0-2-480 15,0-3-112-15,-3-1-16 0</inkml:trace>
  <inkml:trace contextRef="#ctx0" brushRef="#br0" timeOffset="64710.11">2143 6683 26719 0,'-13'-9'2368'0,"6"3"-1888"0,-1-1-480 0,1 1 0 15,2 3 1312-15,-2-1 160 0,7 4 48 0,0 0 0 16,-8 0-1216-16,0 2-304 0,1 0 0 0,0 3 0 16,-1 3 0-16,-1 2 0 0,-1 1-128 0,0 2 128 15,-1 2 0-15,0 3 0 0,-3 2 0 0,1 3 0 16,0 3 288-16,-1 4 0 0,-1 1 0 0,2 3 0 15,1 3-128-15,1 5-32 0,1 3 0 0,0 6 0 0,-1 3-128 16,2 3 0-16,2 1 0 0,2 2 0 0,1 0 0 0,2 0 0 16,5-3 0-16,2-2 0 0,3-4 0 0,4-1 0 15,2-2 0-15,7-1 0 0,1-5 0 0,6-1 0 16,2-2 0-16,1-5 0 0,-1-3-352 0,2-7 48 16,0-4 16-16,4-4 0 15,1-5-768-15,6-3-160 0,5-6-16 0,6-3-11904 0</inkml:trace>
  <inkml:trace contextRef="#ctx0" brushRef="#br0" timeOffset="65294.22">4418 7673 27647 0,'0'0'2448'0,"0"0"-1952"0,0 0-496 0,0 0 0 16,-4-5 1344-16,4 5 160 0,0 0 32 0,0 0 16 16,-7 7-1264-16,1 2-288 0,-2 2 0 0,0 2 0 15,-3 1 0-15,2 4 0 0,-4 1-176 0,1 2 176 0,-1 0 0 0,0-1-128 16,0 0 128-16,0 2 0 0,-1 1 0 15,3-1 0-15,1 0 0 0,-1-2 176 0,2-3-176 0,0 1 0 16,0-3 0-16,1-1 0 0,2-3 0 16,0-3 128-16,1-1-128 0,5-7 0 0,-6 5 144 15,6-5-144-15,0 0 160 0,0 0-160 0,0 0 192 0,0 0-64 16,-5-4-128-16,5 4 192 16,-1-9 80-16,1-2 16 0,1-1 0 0,2-3 0 0,1-3-16 0,1-1 0 15,-2 0 0-15,1-2 0 0,4-1 176 0,1-2 16 0,0 0 16 0,1 2 0 16,0 0-144-16,-1 2-16 0,0-1-16 15,0 3 0-15,2 2-304 0,-1 1 0 16,-1 2 128-16,0 2-128 0,-2 2 0 0,0 2 160 0,-7 7-160 0,6-6 128 16,-6 6 112-16,0 0 16 0,0 0 0 0,0 0 0 15,0 0-64-15,9 4-16 16,-1 3 0-16,-3 2 0 0,-1 1-176 0,-1 3 0 0,0 2 0 0,1 2 0 16,-2 0 0-16,1 2 0 0,-1 0 0 0,2 1 0 15,-2 1 0-15,2-1 0 0,1 2 0 16,0-1 0-16,-2 0 0 0,2-2 0 0,-1 0 0 0,1-1 0 15,-1 0 0-15,0-2 0 0,-1-1 0 0,1-1 0 16,0-3 0-16,0-1 0 16,-2-1 0-16,0-2 0 0,0 0-512 0,-2-7-48 0,0 0 0 0,0 0 0 15,0 0-1488-15,0 0-320 0,0 0-48 0,0 0-12272 16</inkml:trace>
  <inkml:trace contextRef="#ctx0" brushRef="#br0" timeOffset="65500.72">4253 7910 12895 0,'0'0'1152'0,"0"0"-928"0,-7-5-224 0,1 1 0 31,6 4 4736-31,0 0 896 0,0 0 176 0,0 0 32 0,0 0-4432 0,0 0-880 0,8-2-176 16,2 1-32 0,0 1-160-16,2 0-32 0,0-1 0 0,1 1 0 0,3 1 32 0,-2-1 0 0,-1 0 0 0,1-1 0 15,1 1-160-15,-1 0 160 0,0-1-160 0,2 1 160 31,-2-1-560-31,0 0-112 0,-1 0-32 0,0-1 0 16,-1 0-2208-16,-1 0-432 0,0-1-80 0</inkml:trace>
  <inkml:trace contextRef="#ctx0" brushRef="#br0" timeOffset="67107.63">5848 7186 4607 0,'0'0'400'0,"0"0"-400"0,-6-4 0 0,-2 1 0 15,8 3 6048-15,0 0 1120 0,0 0 240 0,-5-5 32 0,5 5-5520 16,0 0-1088-16,0 0-240 0,0 0-32 0,0 0-112 0,7-3-32 16,-7 3 0-16,10-2 0 0,-1 0 80 0,2 0 16 15,0 1 0-15,0 0 0 0,1-1-128 0,0 3-32 0,0 1 0 0,2-1 0 16,-1 1-352-16,1-1 0 16,-1 0 0-16,2 0 0 0,-1 1-160 0,1 0-48 0,1-1-16 0,-2 0 0 15,1-1-592-15,1 2-112 16,-1-1-32-16,-1 1 0 0,0-1-2064 15,-3 1-432-15</inkml:trace>
  <inkml:trace contextRef="#ctx0" brushRef="#br0" timeOffset="67330.56">5758 7498 4607 0,'0'0'400'0,"0"0"-400"0,0 0 0 0,0 0 0 15,0 0 5744-15,0 0 1056 0,0 0 224 0,0 0 32 0,0 0-5392 16,0 0-1072-16,10 3-208 0,1-1-64 0,1-2 320 0,3 0 64 0,-3 0 16 0,3 0 0 16,2 0-144-16,-1-1-48 0,2 1 0 0,0 0 0 31,1 0-336-31,0 0-192 0,-2 0 192 0,3-1-192 31,1 0-336-31,-1 1-176 0,0-1-48 0,1 0 0 16,1 0-2336-16,0-2-480 0,-2 1-80 0</inkml:trace>
  <inkml:trace contextRef="#ctx0" brushRef="#br0" timeOffset="67943.53">7636 7252 25679 0,'0'0'1136'0,"-7"-2"240"0,-1 0-1104 0,1 1-272 0,7 1 0 0,0 0 0 16,-8-1 784-16,8 1 112 0,0 0 0 0,0 0 16 0,-6 0-368 0,6 0-80 15,0 0-16-15,0 0 0 0,0 0-32 0,0 0-16 16,0 0 0-16,0 0 0 0,0 0 176 0,10 3 48 16,-1-1 0-16,2 0 0 0,3 0-64 0,0-2-16 15,-1 0 0-15,1 1 0 0,3-1-128 0,-1 0-32 16,2-1 0-16,1-1 0 0,-1 2-64 0,1 0 0 15,2-2-16-15,0 1 0 0,0 0-112 0,-1 0 0 0,-2 0-16 16,0-1 0-16,-2-1-176 0,1 2 0 0,-2 0 144 0,-1 0-144 16,-5-1 0-16,1 1 0 0,-10 1 0 0,9-1 0 15,-9 1 0-15,9-1 0 0,-9 1 0 0,9-1 0 32,-9 1-576-32,0 0-48 0,0 0 0 0,7-2 0 15,-7 2-1840-15,0 0-368 0,0 0-80 0</inkml:trace>
  <inkml:trace contextRef="#ctx0" brushRef="#br0" timeOffset="68287.5">8397 6927 27183 0,'0'0'1200'0,"0"0"256"0,3-7-1168 0,-3 7-288 0,5-9 0 0,-1 2 0 0,-4 7 864 0,5-7 112 16,-5 7 32-16,4-7 0 0,-4 7-192 0,0 0-48 15,0 0 0-15,0 0 0 0,0 0 96 0,0 0 16 16,0 0 0-16,0 0 0 0,0 0-256 0,0 0-48 16,0 0-16-16,0 0 0 0,0 0-336 0,0 0-64 15,-1 11-16-15,1 2 0 0,-1 0-144 0,0 2 0 16,-1 3 0-16,-1 2 0 0,1 2 0 0,0 1 0 16,1 2 0-16,-1 0 0 0,-2 2 0 0,1 0 0 15,1 1 0-15,1-3 0 0,0-1 0 0,1-1 0 16,0-2 0-16,0 1 0 0,0-3 0 0,1 0 0 0,0-3 0 0,0-1 0 15,-1 1-336-15,2-3 48 0,0-1 16 16,-1-1 0 0,-1-1-384-16,2-2-80 0,-2-8-16 0,0 0 0 15,2 9-1904-15,-2-9-384 0,0 0-80 0</inkml:trace>
  <inkml:trace contextRef="#ctx0" brushRef="#br0" timeOffset="68966.88">8879 7000 14735 0,'0'0'1312'0,"0"0"-1056"0,0-6-256 0,0 6 0 16,1-8 2608-16,-1 8 464 16,2-9 80-16,2 2 32 0,-1-1-1728 0,-3 8-352 0,4-9-64 0,0 1-16 15,-1 1-96-15,-3 7-32 16,4-8 0-16,1 3 0 0,1-2-160 0,-6 7-32 16,7-6-16-16,1 2 0 0,-8 4-224 0,9-3-32 0,0-1-16 0,0 3 0 15,-9 1-160-15,10 0-48 0,-1 0 0 0,-9 0 0 0,10 4-208 0,-2 0 128 16,0 2-128-16,-2 0 0 0,-1 2 128 0,-2 2-128 15,1 1 0-15,-3 2 144 0,-1 0-144 0,-1 3 0 16,-3 2 0-16,1 1 0 0,-3 2-288 0,-2 2 64 16,-1 1 16-16,1 3 0 15,-3-1-176 1,0-2-16-16,-2-2-16 0,1-1 0 0,1-3 224 0,0-1 64 0,0-1 0 0,0-3 0 0,1-3 128 0,1 0 0 16,2-3 160-16,1 0-160 0,6-7 320 0,-8 5-48 15,2 0 0-15,6-5 0 16,0 0-16-16,0 0-16 0,0 0 0 0,0 0 0 0,0 0 0 0,0 0 0 0,0 0 0 15,0 0 0-15,0 0 112 16,0 0 32-16,10 3 0 0,1-1 0 0,1-1-32 0,1-1 0 0,1 0 0 0,2 0 0 16,-1 0-176-1,1 0-48-15,-1 2 0 0,1-2 0 0,2 0-128 16,0 0 0-16,-3 0 0 0,0 0 128 0,1 0-128 0,-1 1 0 16,1-1-192-16,-1 0 192 15,0 0-624-15,1 0 0 0,-2-1 0 0,2-1 0 16,0 0-1664-16,2 0-336 0,-1-2-64 0</inkml:trace>
  <inkml:trace contextRef="#ctx0" brushRef="#br0" timeOffset="69299.2">9483 6771 25791 0,'-3'-10'2304'0,"1"4"-1856"15,1 0-448-15,1-1 0 0,0 0 1712 0,0 7 240 16,4-7 48-16,0 1 16 0,-4 6-1088 0,7-5-224 0,-7 5-32 16,6-5-16-16,-6 5-32 0,9-2-16 0,-9 2 0 0,10 1 0 15,-10-1-128-15,11 5-32 0,-1 2 0 0,-1 2 0 16,-2 1-192-16,2 3-64 0,-1 1 0 0,2 3 0 16,-5 1-192-16,3 2 128 0,1 4-128 0,0 0 0 15,-5-1 128-15,3 4-128 0,-1 4 0 0,1 3 144 16,-1 4-144-16,-3 0 0 0,-1 2 0 0,-2 2 0 15,-1-1 0-15,-3 1 0 0,-2-1 0 0,-1-2 0 16,1-1-128-16,-2-1 128 0,-2 1-160 0,-1-4 160 16,-1-3-432-1,-1-3 16-15,-3 1 0 0,0-4 0 0,-2-3-416 0,-2-1-96 0,-2-3-16 16,0-2 0-16,0 1-1808 16,-3-3-384-16,-4-1-64 0</inkml:trace>
  <inkml:trace contextRef="#ctx0" brushRef="#br0" timeOffset="69757.89">8363 6684 4607 0,'-5'-7'400'0,"-2"0"-400"0,-1 2 0 0,2-1 0 16,0 1 5200-16,1-1 960 0,-1 1 192 0,2 1 48 16,-1-1-4768-16,1 2-944 0,-2 1-192 0,6 2-48 15,-7-1 0-15,-1 4 0 0,0 0 0 0,3 2 0 16,-1 0-32-16,1 3-16 0,-2 3 0 0,2 1 0 15,-1 2 32-15,1 3 0 0,-1 0 0 0,1 5 0 0,-1 2-160 0,1 4-16 16,0 2-16-16,1 0 0 16,-3 1-240-16,2 4 0 0,0 3 0 0,2 3 0 15,0 0 176-15,0 3-176 0,0 1 192 0,2 5-192 0,1-2 128 0,2 1-128 16,1-2 0-16,2 1 0 0,1 1 0 0,2-3 0 16,1-1 0-16,2-2 0 0,2-2 144 0,2-4-144 15,2-3 0-15,2-3 144 0,1-1-144 0,2-4 0 16,0-3 0-16,2-3 0 0,1-3-400 0,0-3 32 15,-2-3 16-15,3-1 0 16,0-5-1680-16,3-3-336 0,2-4-64 0</inkml:trace>
  <inkml:trace contextRef="#ctx0" brushRef="#br0" timeOffset="70231.89">10438 6637 19343 0,'0'0'1728'0,"-1"-7"-1392"16,1 0-336-16,0 7 0 16,0 0 1984-16,0 0 336 0,0 0 64 0,-4-6 16 0,4 6-1504 0,0 0-288 15,0 0-64-15,-5-4-16 0,5 4 64 0,-9 0 16 0,2 2 0 0,1 2 0 16,-4 1 80-16,1 2 16 0,-1 2 0 0,0 2 0 16,0 2-192-16,0 2-48 0,2 4 0 0,-4 2 0 15,-1 0-208-15,0 2-64 0,-1 5 0 0,-1 3 0 16,-2 2-192-16,-1 4 128 15,1 0-128-15,1 4 0 0,0 2 0 0,2-1 0 0,-2 0 0 0,3-1 0 16,2 1 0-16,2-2 0 0,2-1 0 0,0-3 0 16,3-1 128-16,1 0-128 0,3-4 0 0,4 1 0 15,1-1 128-15,2-2-128 0,0-3 0 0,4-2 144 16,0-1-144-16,4-1 0 0,0-3 0 0,2-2 0 0,-1-3 0 0,2-1-272 16,0-3 64-16,1-2 16 15,1-2-464-15,1-2-96 0,-1-2-16 16,2-3 0-16,1 0-1888 0,2-4-384 0,-1-2-80 15</inkml:trace>
  <inkml:trace contextRef="#ctx0" brushRef="#br0" timeOffset="70657.81">10851 6769 20271 0,'-3'-7'1792'0,"3"7"-1424"0,0 0-368 0,0 0 0 0,-2-8 2848 0,2 8 496 0,0 0 112 0,0 0 0 0,0 0-2384 0,0 0-496 16,0 0-80-16,0 0-32 16,0 0-112-16,0 0-32 0,0 0 0 0,0 0 0 15,-1 11 96-15,0 3 16 16,-1 2 0-16,1 1 0 0,-1 1 16 0,1 3 16 16,-1 1 0-16,1-1 0 0,0 1-256 0,-2 2-48 15,2 1-16-15,-1 3 0 0,0 1-144 0,0 1 0 16,0 0 144-16,0-3-144 0,1 0 0 0,0-2 0 15,0-3 0-15,0 1 0 0,0-2 0 0,1-2 0 16,-1-3 0-16,1 0 0 0,0-2-304 0,0-1-80 16,0-3 0-16,0 0-16 15,0-1-2000-15,0-9-400 0,0 0-80 0</inkml:trace>
  <inkml:trace contextRef="#ctx0" brushRef="#br0" timeOffset="70851.41">11028 7073 31327 0,'0'0'1392'0,"0"0"272"0,0 0-1328 0,0 0-336 0,0 0 0 0,0 0 0 15,0 0 1344-15,0 0 208 0,0 0 48 0,0 0 0 16,2 11-1328-16,-2 0-272 0,-2 1 0 0,1 0 0 16,-1-1-128-16,1-1 128 0,0 0-192 0,1-1 192 15,-1 0-576-15,1-1 0 0,0 0 0 0,0-8 0 16,2 9-2432-16,-2-9-480 0</inkml:trace>
  <inkml:trace contextRef="#ctx0" brushRef="#br0" timeOffset="71239.69">11384 6925 20271 0,'0'0'896'0,"0"0"192"0,0 0-880 0,0 0-208 0,0 0 0 15,0 0 0-15,0 0 2304 0,0 0 432 0,0 0 80 0,0 0 0 16,0 0-2144-16,0 0-432 0,-6 5-96 0,1 2-16 15,-1 0 144-15,1 2 32 0,-2-1 0 0,2 1 0 16,0 1 208-16,2 1 32 0,0 0 16 0,2 0 0 16,-2-2-176-16,3 1-16 0,0 0-16 0,3-1 0 15,0 1-64-15,0-1-16 0,2-3 0 0,0 2 0 16,2-1 96-16,-1 0 16 0,2 0 0 0,2 0 0 16,1-1-192-16,-1 1-48 0,0-2 0 0,2 2 0 15,0-3 96-15,0 3 16 0,1-1 0 0,-1 0 0 16,0-2-32-16,0 2 0 0,-1 2 0 0,0-2 0 15,-2 1-96-15,-1-1-128 0,-3 2 176 0,1 1-176 16,-1 0 144-16,0-1-144 0,-3 2 0 0,0-1 144 16,-2-9-144-16,1 11 0 0,-2-1 0 0,0 0 128 0,0 0-128 15,1-10 0-15,-2 10 144 0,-1-1-144 0,-2-3 208 16,5-6-16-16,-5 8-16 0,-2-2 0 0,-3-2-176 0,0 0 128 16,-1 1-128-16,0-2 128 0,-1-1-128 0,0 0 0 15,-2-1 0-15,1 0-176 16,-1-1-480-16,1 0-112 0,0 0 0 0,1-1-16 15,1-2-1504-15,0-1-288 0,2-2-64 0</inkml:trace>
  <inkml:trace contextRef="#ctx0" brushRef="#br0" timeOffset="71411.62">11352 6984 19343 0,'-1'-8'848'0,"1"4"192"0,0-3-832 0,1 2-208 0,-1 5 0 0,4-5 0 16,2 1 4032-16,0 1 752 0,2-1 144 0,1 2 48 15,2-1-3952-15,-2 0-768 0,2 0-256 0,0 1 128 16,1 0-128-16,1-1 144 0,0-1-144 0,1 2 160 16,1 1-160-16,-2-1-176 0,0-1 48 0,-1 0 0 31,0 1-1808-31,0 0-368 0,1 0-64 0,-1 1-11808 0</inkml:trace>
  <inkml:trace contextRef="#ctx0" brushRef="#br0" timeOffset="71830.33">11932 6648 25791 0,'-5'-12'1152'0,"5"6"224"0,-2-2-1104 0,1 0-272 16,0 2 0-16,1 6 0 0,4-8 2352 0,-4 8 400 15,0 0 96-15,2-7 16 0,-2 7-1648 0,5-5-320 16,-5 5-64-16,0 0 0 0,9-3-192 0,-1 0-48 16,-8 3 0-16,10 3 0 0,0-2-16 0,0 2-16 15,0 0 0-15,1 2 0 0,0 1-176 0,1 3-48 16,-2 0 0-16,2 0 0 0,2 0-160 0,-2 2-48 16,1 2 0-16,-1 1 0 0,0-1 64 0,-1 2 0 0,-1 1 0 0,-2 2 0 15,1-1 0-15,0 3 0 0,-1 2 0 16,-1 2 0-16,0 2-64 0,-1 1-128 0,-1 1 192 0,-3 1-64 15,2 2-128-15,-3 3 0 0,-2 2 0 0,-2 2 0 16,0 0 0-16,-2 3 0 0,-2-2 128 0,0-2-128 16,-1-1 0-16,-2-3 0 0,-1-3 0 0,-1 0 0 15,-2-2-240-15,0 0 32 0,0-1 0 0,-2 0 0 32,0-3-224-32,-2-1-32 0,0-4-16 0,-2-2 0 15,0 0-1344-15,1-2-272 0,-1-4-48 0,3-1-9648 0,1-2-1936 0</inkml:trace>
  <inkml:trace contextRef="#ctx0" brushRef="#br0" timeOffset="72662.03">13248 6522 9215 0,'0'0'816'16,"0"0"-656"-16,0 0-160 0,0 0 0 0,0 0 2272 0,0 0 416 15,-5-4 96-15,5 4 16 0,0 0-2480 0,0 0-512 16,0 0-80-16,0 0-32 31,0 0-384-31,0 0-80 0,0 0 0 0,0 0-16 16,0 0-128-16,0 0-32 0,7 6 0 0,-7-6-3040 0,9 5-624 0</inkml:trace>
  <inkml:trace contextRef="#ctx0" brushRef="#br0" timeOffset="72991.78">13474 6523 28271 0,'0'0'1248'0,"0"0"272"0,0 0-1216 0,0 0-304 16,-2-8 0-16,2 8 0 15,0 0 992-15,0 0 144 0,0 0 16 0,-3-6 16 0,3 6-272 0,-3-7-64 0,3 7-16 0,0 0 0 16,0 0-80-16,0 0-16 0,0 0 0 0,0 0 0 16,0 0-208-16,0 0-64 0,0 0 0 0,0 12 0 15,1 1-192-15,1 3-64 0,1 1 0 0,0 3 0 16,1 1-192-16,-2 2 0 0,3 1 128 0,-2 1-128 15,-1 0 0-15,3 2 0 0,-2 3 0 16,0 0 0-16,0 1 0 0,0-1 0 16,1 0 0-16,0-1 0 0,-2-1 0 0,1 0 0 0,0-2 0 0,1-3 0 15,-1-3 0-15,-1-1 0 0,0 0 0 0,1-2 0 16,-2-1-240-16,0-3 16 16,-1-1 0-16,1-3 0 15,-1-2-384-15,0-7-80 0,0 0-16 0,1 9 0 16,-1-9-1520-16,0 0-304 0,0 7-64 0,0-7-16 0</inkml:trace>
  <inkml:trace contextRef="#ctx0" brushRef="#br0" timeOffset="73238.03">13233 6901 14735 0,'0'0'1312'0,"0"0"-1056"0,-5-4-256 0,5 4 0 15,0 0 2768-15,0 0 496 0,3-8 112 0,-3 8 16 16,6-6-2544-16,4 0-496 0,-1 2-96 0,3 1-32 0,3 0 528 16,1 0 96-16,1 1 32 0,3 0 0 15,2 1-64-15,1-2-16 0,3 2 0 0,0 0 0 16,-1 0-160-16,2 1-48 0,0-1 0 0,1 1 0 0,-2-1-272 0,1 1-64 16,-2 1-16-16,1 0 0 0,-3-1-240 0,0 2 0 15,1 0 0-15,-1 1 0 16,1-1-608-16,-1 0-160 0,0 0-48 0,0 0 0 15,-1 1-1888-15,-1-2-384 0,-1-1-80 0</inkml:trace>
  <inkml:trace contextRef="#ctx0" brushRef="#br0" timeOffset="73569.64">14559 6566 18431 0,'0'0'1632'0,"0"0"-1312"0,4-9-320 0,-2 1 0 16,1 1 2592-16,-3 7 448 0,5-7 96 0,-5 7 0 16,4-6-1472-16,-4 6-288 0,0 0-64 0,0 0-16 15,0 0-144-15,0 0-16 0,0 0-16 0,0 0 0 16,0 0-464-16,0 0-80 0,0 0-32 0,0 0 0 0,2 8-288 16,-1 3-48-16,-1 0-16 0,0 3 0 15,0 1-192-15,-1 1 144 0,0 2-144 0,1 3 128 0,0 2 16 0,0 2 0 16,-1 0 0-16,0 0 0 0,0 1-144 0,0 0-176 15,0-2 48-15,-2 0 0 0,2-1 128 0,0-1 0 16,0-2 0-16,0 0 0 0,0-2 0 0,0 0 0 16,0-4 0-16,1 1 0 0,0-2-400 0,0-1 0 15,0-2 0-15,0-1 0 16,0-9-1360-16,-1 7-272 0,1-7-48 0,-3 8-16 16,3-8-912-16,0 0-192 0,0 0-48 0,0 0 0 0</inkml:trace>
  <inkml:trace contextRef="#ctx0" brushRef="#br0" timeOffset="73959.11">14433 6614 33983 0,'-3'-13'1504'0,"0"4"304"0,0 1-1440 0,2-1-368 0,1 0 0 0,2 1 0 15,2 2 288-15,-4 6-16 0,5-8 0 0,2 0 0 16,-1 1-144-16,4 0-128 0,1 3 192 0,1-1-192 15,1 1 432-15,3 0-32 0,0 1 0 0,2 1 0 16,1 1 80-16,2 1 16 0,-1-1 0 0,5 3 0 16,0 2-240-16,1 1-32 0,2 0-16 0,-1 3 0 0,3 1-208 0,-4 1 0 15,-2 0 0-15,-2 3 0 16,-4 2 0-16,0 1 0 0,-3 1 0 0,1 1 0 0,-2-1 0 0,-2 3 0 16,-1 0 0-16,-1 2 0 0,-2 0 0 0,-3 1-160 15,0 1 160-15,-2-1-192 0,-2-1-32 0,-1-1-16 16,-2-1 0-16,-2-2 0 0,0-2 240 0,-1 0-176 15,-4-4 176-15,0 0-160 0,-3-1 160 0,0 0-160 16,-3-1 160-16,0 0-160 16,-1-3 160-16,-3 1-192 0,-2 0 192 0,-2-1-192 0,-2 1 192 0,0-2 0 0,-1-3-144 15,3 0 144-15,0-1 0 0,2-1 0 0,1-1 0 0,4 0 0 16,1 0-224-16,1 0 32 16,0 0 0-16,3-1 0 15,-1-1-1312-15,2 0-256 0,1 0-48 0,-1-2-7840 16,2 0-1552-16</inkml:trace>
  <inkml:trace contextRef="#ctx0" brushRef="#br0" timeOffset="74570.28">14984 6887 12895 0,'0'0'576'0,"0"0"112"0,0 0-560 0,4 10-128 15,1 0 0-15,-1 1 0 0,1 0 2704 0,-1 1 512 16,0 1 112-16,1-1 0 0,-1-1-2464 0,1 1-496 31,-1 1-112-31,0-1 0 0,1-1 320 0,-1-1 64 0,0-2 0 0,0 0 16 0,-4-8 112 0,7 7 32 16,-2-1 0-16,-5-6 0 0,9 5-352 0,-9-5-80 15,9 2-16-15,-1-2 0 16,-8 0-208-16,11-3-144 0,-1-2 192 0,-1 0-192 16,-1-2 368-16,0-1-48 0,-2-2 0 0,2 1 0 15,0-1 176-15,-2-1 16 0,0 0 16 0,-1-1 0 16,2-1-16-16,-2 1-16 0,1 0 0 0,-1 1 0 15,0 0-96-15,-2 1-16 0,0 2 0 0,-1 0 0 16,-2 8-64-16,3-7-32 0,-2 1 0 0,-1 6 0 16,0 0 0-16,0 0 0 0,0 0 0 0,0 0 0 15,0 0-128-15,0 0-32 0,0 0 0 0,0 0 0 0,0 0-128 16,0 0 0-16,0 0 0 0,-1 12 0 0,0-1 0 16,-1 2 0-16,1 2 0 0,1 3 0 15,0 0 0-15,0 4-144 0,0 3 144 0,0 3 0 0,1 1-144 0,-1 0 144 16,0 1 0-16,0 3-144 0,0 0 144 0,-1 2-208 15,-1-1 80-15,0 1 128 0,1 1-224 0,-1 2 80 16,-2 0 16-16,1-1 0 0,0 0 0 0,-1-4 0 16,0-4 0-16,0-1 0 0,-1-3 128 0,0-3 0 15,-2-3 0-15,2-1-128 0,-1-4 128 0,2-2 0 16,-2-1 0-16,1-4 0 0,-4-3 128 0,1-1-128 16,1-2 128-16,0 0-128 0,-3-1 192 0,2 0-48 15,0-3 0-15,0-2 0 0,-1-3-16 0,0-1 0 0,0-1 0 16,3-2 0-16,-1-2 256 0,2-2 32 0,0-1 16 15,2-3 0-15,1-2-112 0,2-1 0 0,0-2-16 0,3-2 0 16,0 1-304-16,4-1 0 0,0 1 0 0,1 1-144 16,2 1 144-16,2 0-160 0,2 0 160 0,1 3-160 31,2 3-240-31,2 0-48 0,2 3-16 0,0 0 0 16,1 3-592-16,0 2-112 0,-1 0-32 0,1 3 0 15,-3 0-2288-15,-1 3-464 0</inkml:trace>
  <inkml:trace contextRef="#ctx0" brushRef="#br0" timeOffset="74995.05">15925 6422 20271 0,'-6'-8'1792'0,"3"4"-1424"0,-1-3-368 0,1-1 0 16,0 1 2912-16,1 1 512 0,2 6 96 0,0 0 32 15,-4-6-2432-15,4 6-480 16,0 0-112-16,0 0-16 0,0 0-96 0,-7-3-32 0,0 1 0 0,7 2 0 16,-8 4-112-16,2 0-16 15,-2 1-16-15,1 3 0 0,1 1 16 0,-1 2 16 16,0 1 0-16,1 1 0 0,-2 0-80 0,1 4 0 0,-2 4-16 0,1 2 0 15,0 1-176-15,2 3 192 0,-2 0-192 0,2 3 192 16,-1-2-48-16,0 2 0 0,1 1 0 16,1 1 0-16,1 0-16 0,1 0-128 0,-1 1 192 0,2 0-64 15,1-2-128-15,1 0 0 0,2-1 0 0,2 0 0 16,-1-2 0-16,1 0 0 0,2-4 0 0,1-1 0 0,1-3 0 0,1-1 0 16,2-3 0-16,0-3 0 15,1-1-448-15,2-2-32 0,2-2 0 0,0-3 0 16,1-1-480-1,1-1-112-15,1-3-16 0,2-2-9568 0,1-1-1920 0</inkml:trace>
  <inkml:trace contextRef="#ctx0" brushRef="#br0" timeOffset="75531.41">16200 6593 35423 0,'-3'-13'1568'0,"3"4"320"0,0-2-1504 0,3 2-384 0,-1-1 0 0,2 1 0 16,1-1 144-16,0 2-144 0,-1 1 192 0,4 0-192 15,-2-1 448-15,1 2-32 0,2 0 0 0,0 3 0 16,1 0 224-16,1 0 32 0,0 0 16 0,1 2 0 16,-1 1-128-16,1 1-32 15,0-1 0-15,0 2 0 0,1 0-288 0,1 2-64 0,-2 0-16 0,0 2 0 0,-1 0-160 0,-1 2 0 16,-1 2 0-16,-3 0 128 0,-1 1-128 0,-2 1 0 31,-1 0 0-31,-1 1 0 0,-1 1-256 0,0 2 80 0,-3 0 16 0,-2 1 0 0,1-1-96 0,-3 2 0 16,-1 0-16-16,0-3 0 0,0-1 48 0,1-1 16 15,-1 0 0-15,0-1 0 0,3-4 208 0,-1 1 0 16,2-1 0-16,0-1 0 0,4-7 0 0,-3 8 0 16,3-8 160-16,-2 9-160 0,2-9 256 0,0 0-16 0,0 0-16 15,4 10 0-15,1-2-32 0,-5-8-16 0,9 6 0 16,-1 0 0-16,1-2 16 0,0 1 16 0,-2 0 0 0,0 1 0 15,-7-6-208-15,10 6 0 16,-1 1 0-16,-1-2 0 0,-8-5 0 16,8 9 0-16,-2 0 0 0,-1-1 0 0,-5-8 0 0,5 8 0 0,-5-8 0 0,1 10 0 15,-2 0 0-15,-1-1 0 0,2-9 0 0,-5 10 0 16,-2-1 0-16,-1-3 192 16,-1-1-16-16,0-2-16 0,-2 0 32 0,-1 1 16 15,-2-1 0-15,0 0 0 0,-1-1 32 0,1 1 0 0,-1-2 0 0,0 1 0 16,1-1-240-1,1 0 144-15,0-1-144 0,0 0 128 0,4 0-128 16,-1 0 0-16,0-1-160 0,1 0 160 16,0 1-480-16,1-1 0 0,2-1 0 15,6 2 0-15,-8-5-1968 0,3 1-400 0,-1-2-80 0</inkml:trace>
  <inkml:trace contextRef="#ctx0" brushRef="#br0" timeOffset="75979.05">16768 6379 6447 0,'0'0'576'0,"0"0"-576"0,5-8 0 0,-5 8 0 15,6-9 6096-15,1 4 1120 0,-7 5 208 0,9-6 64 16,-1 2-5728-16,1 2-1136 0,-9 2-240 0,11-1-32 16,-1 1 224-16,-1 2 64 0,-1 1 0 0,0 1 0 0,1-1 64 0,0 1 0 15,-1 1 16-15,-1 0 0 0,0 1-48 0,2 0-16 16,0 2 0-16,2 2 0 0,0 0-400 0,0 1-64 16,0 0-32-16,-1 0 0 15,-1 0 0-15,2 0 0 0,2 3 0 0,-1 1 0 0,-2 3 16 0,-1 0 0 16,1-1 0-16,1 2 0 0,0 1-176 0,0 1 160 15,-1 1-160-15,-1 1 160 0,-1 1-160 0,-2 0 128 16,1 0-128-16,-2 2 128 0,0 0-128 0,-1 0 0 16,-2 0 0-16,-2-1 0 0,-2 0 0 0,-1 0 0 15,-1-2 0-15,-3 1 0 0,-3 0-144 0,-1 1-16 16,-1-2 0-16,-1 1 0 16,-3-2-256-16,-1-2-48 0,-2-3-16 0,0-3 0 15,0-1-144-15,0 0-16 0,1-5-16 0,2 1 0 16,-1-3-240-16,2-2-32 0,-1-1-16 0,3 1 0 15,-1-3-2064-15,2-1-400 0</inkml:trace>
  <inkml:trace contextRef="#ctx0" brushRef="#br0" timeOffset="77205.08">17702 6600 7359 0,'0'0'320'0,"0"0"80"0,0 0-400 0,-6-1 0 0,6 1 0 0,-8-1 0 0,8 1 3328 0,-8-1 576 0,2 0 112 0,6 1 16 15,0 0-2272-15,-8 1-464 0,8-1-80 0,0 0-32 32,-8 0-32-32,8 0-16 0,0 0 0 0,0 0 0 15,0 0-128-15,0 0-32 0,0 0 0 0,0 0 0 16,0 0-208-16,0 0-32 0,0 0-16 0,0 0 0 0,0 0-224 0,0 0-48 16,0 0-16-16,0 0 0 0,0 0-16 0,0 0 0 15,11-1 0-15,2 1 0 0,-2 0 96 0,3 1 0 16,1 0 16-16,3-1 0 0,0 0-144 0,4 1-48 15,-2 1 0-15,3 0 0 0,1-1-16 0,-1-1-16 16,2 0 0-16,-2 2 0 0,0-1-304 0,-2 0 128 16,-1 0-128-16,-3 0 0 0,-1 0 128 0,-2 1-128 15,0 0 0-15,-2 1 0 0,-1-1 0 0,0-1 0 0,0 0-240 16,-1 1 80 0,0-1-432-16,-1 2-96 0,0-2-16 0,-1 1 0 15,0 1-1424-15,1 0-304 0,-9-3-48 0,10 3-8144 0,0-3-1616 0</inkml:trace>
  <inkml:trace contextRef="#ctx0" brushRef="#br0" timeOffset="77791.21">18733 6543 22575 0,'0'0'992'0,"12"2"224"0,-2-2-976 0,-1 2-240 0,-1-1 0 0,-8-1 0 0,0 0 0 0,7 7 144 16,-7-7-144-16,3 9 128 0,-3 1 320 15,-2-2 48-15,-1 1 16 0,-2 0 0 0,-1 1 448 0,-1 0 80 16,0 1 32-16,-1 2 0 0,1 0 64 0,3 0 16 16,-1 1 0-16,2 0 0 0,0-1-640 0,2 0-112 15,0 1-16-15,1-1-16 0,1-1-368 0,1 0 144 16,1-1-144-16,3 0 0 0,-1-1 192 0,2-2-192 16,2-4 192-16,1 1-192 0,-1-1 272 0,4 0-48 0,0-1-16 15,2 0 0-15,3-1-64 0,-1-1-16 0,0-1 0 16,-1 0 0-16,0-1-128 0,-3 1 0 0,0-2 0 0,-1-1 0 15,-4 0 0-15,1 0 128 0,0 0-128 0,-9 3 0 16,6-8 0-16,0 0 0 0,-2 0 128 16,-2 0-128-16,0-1 0 0,0-1 0 0,-2 0 0 0,-2 0 128 15,-1-2-128-15,-1-1 0 0,-3 0 0 0,2-2 0 16,-3-1-192-16,-2-1 192 0,-1 2-192 16,-2-2 192-16,-3-1-144 0,-1-1 144 0,0 1 0 0,2-1 0 15,0 0 0-15,-1 1 176 0,-1 2 0 0,1 0 0 16,2 0 208-16,2 1 64 0,2-1 0 0,1 1 0 15,0-1-16-15,2 2 0 0,1 0 0 0,2 1 0 16,0-1-192-16,3 2-48 0,1 0 0 0,2 2 0 16,2 0-16-16,0 2-16 0,2-1 0 0,0 2 0 0,2 1-160 0,1 1 128 15,0 2-128-15,2 1 128 0,2-1-128 0,0 1 0 16,1 1 0-16,2 2 128 0,-2 1-128 0,0 3 0 16,2-1 0-16,-4 2 0 0,0 0 0 0,-2 3 0 15,-3 1 0-15,-1 2 0 0,-2 1-144 0,-1 2 144 16,-2-1 0-16,-1 2 0 0,-3 2-256 0,0 0 64 15,-2 0 16-15,-2 1 0 16,-2 1-368-16,0 1-80 0,0 0-16 0,-1-2 0 16,-2 1-1536-1,1 0-304-15,0-2-64 0,1-3-7056 0,1-3-1424 0</inkml:trace>
  <inkml:trace contextRef="#ctx0" brushRef="#br0" timeOffset="78203.72">19650 6192 12895 0,'0'0'1152'0,"-1"-8"-928"0,-2 1-224 0,3 7 0 0,-2-8 4080 0,2 8 768 16,-6-8 144-16,1 3 48 0,-1-1-3888 0,0 2-768 15,-2-1-144-15,-1 3-48 0,0 2 288 16,0 0 48-16,0 0 16 0,-1 2 0 0,-1 2-112 16,1 0-32-16,1 0 0 0,-1 2 0 0,1 1 16 0,0 0 0 15,-2 2 0-15,2 2 0 0,0 2-224 0,0 3-32 16,-1 0-16-16,1 2 0 0,-1 0-144 0,0 4 192 0,1 2-192 16,-1 1 192-1,-1 1-64-15,0 2 0 0,-1-2 0 0,2 5 0 0,0 1 16 16,1 2 0-16,0 2 0 0,3 2 0 0,0-1-16 0,3-3-128 0,1-2 192 0,2-1-64 15,3-1 64-15,2-2 16 0,2-1 0 0,1-3 0 16,0-1 16-16,2-1 0 0,1-2 0 0,1-2 0 16,1 0-224-16,-1-3 144 0,1-3-144 0,2-1 128 15,1-1-128-15,0 0 0 0,1-3-192 0,0-3 192 16,2 0-608 0,1-2 0-16,-2-2 0 0,2-2 0 0,-1-2-1728 15,1 0-352-15,1-3-64 0</inkml:trace>
  <inkml:trace contextRef="#ctx0" brushRef="#br0" timeOffset="78595.57">20124 6177 32655 0,'0'0'1440'0,"0"0"304"0,0 0-1392 0,0 0-352 0,0 0 0 0,0 0 0 16,0 0 304-16,0 0-16 0,0 0 0 0,0 0 0 15,0 0-288-15,-3 9 0 0,-2 2 0 0,-2 3 0 16,-2 1-128-16,0 2 128 0,1 0 0 0,-2 0-144 16,-1-2 144-16,1 0 0 0,-1 2 0 0,1 1 0 15,0 0 0-15,1 1 0 0,0 0 0 0,1-2 128 16,1-1-128-16,3-3 0 0,0-3 0 0,2 1 0 15,0 0 160-15,2-1 16 0,0 0 0 0,0-10 0 16,4 11 256-16,2-3 48 0,-1-1 16 0,4-2 0 16,1 0-128-16,1-1-32 0,1 1 0 0,1-2 0 15,0-1-160-15,3 1-48 0,-1 2 0 0,2-2 0 0,0-1-128 0,1 1 0 16,0-2 0-16,-2 1 128 16,2-1-640-16,-4-1-128 0,0-1-16 0,1 1-16 15,-1-1-1376-15,-1 1-256 0,0-1-64 0,-2-2-10944 16</inkml:trace>
  <inkml:trace contextRef="#ctx0" brushRef="#br0" timeOffset="78862.25">20346 6399 12895 0,'0'0'576'0,"-3"-7"112"0,3-1-560 0,0 8-128 0,-2-9 0 0,1 1 0 16,1 8 4608-16,0 0 896 0,-2-8 192 0,2 8 16 16,-1-8-4032-16,1 8-800 0,0 0-176 0,0 0-16 15,0 0-112-15,0 0 0 0,0 0-16 0,0 0 0 16,0 0-160-16,0 0-16 0,0 0-16 0,0 0 0 15,-3 10-112-15,2 1 0 0,1 0-16 0,0 3 0 16,0 0-240-16,1 1 176 0,2 1-176 0,-2 1 160 16,0 3-160-16,1 2 0 0,0 0 0 0,-1 1 128 15,1 2-128-15,-1-1 0 0,0-2 0 0,0 0 0 16,0 1 0-16,0-2 0 0,1-2 0 0,-1 0 0 16,-1-2 0-16,1-2 0 0,-1 0 0 0,4-1 0 15,-2-2-144-15,0-1-64 0,-2-1-16 0,1-2 0 16,-1-8-560-1,0 0-112-15,5 9-32 0,-5-9-10288 0,0 0-2064 0</inkml:trace>
  <inkml:trace contextRef="#ctx0" brushRef="#br0" timeOffset="79049.12">20560 6549 35711 0,'0'0'1584'0,"0"0"320"0,0 0-1520 0,0 0-384 16,0 0 0-16,0 0 0 0,0 0 384 0,0 0 16 15,0 0 0-15,-3 10 0 0,1-2-400 0,-1 1 0 0,1-1 0 0,0 1 0 16,2 1-432-16,-1 0 48 0,1-10 0 0,0 11 0 31,0-2-1216-31,1-1-256 0,-1-8-32 0,4 6-12000 0</inkml:trace>
  <inkml:trace contextRef="#ctx0" brushRef="#br0" timeOffset="79389.17">20855 6391 6447 0,'0'0'576'0,"0"0"-576"0,0 0 0 0,0 0 0 16,0 0 5440-16,0 0 992 0,-6-2 192 0,6 2 32 15,-7 1-5168-15,7-1-1040 0,-9 5-192 0,1 2-64 16,3 1-16-16,0 1-16 0,1-1 0 0,1 2 0 0,3-10 80 0,-2 12 16 16,1-1 0-16,2-1 0 0,1 0 128 15,-2-10 16-15,4 11 16 0,0-2 0 0,3 1-80 0,-2-1-16 16,2-3 0-16,2 1 0 0,1-2-32 0,-1 1-16 15,2-1 0-15,1 2 0 0,0 1 48 0,1-2 0 16,0 0 0-16,0 0 0 16,1 1 0-16,-2 0 0 0,-1-1 0 0,-1 2 0 0,-2-2-96 0,0 2-16 15,-1 0 0-15,-2 1 0 0,0-2-208 0,-2 2 0 16,-1-1 128-16,0 1-128 0,-2-1 0 0,-2 1 0 16,0 0 128-16,1-1-128 0,-4-1 0 0,1 0 0 0,-2 0 0 0,1-2 0 15,-1 1 0-15,1-1-128 0,-3 1 128 0,-1-3 0 16,0 0-400-16,-2-1 16 0,-2 1 16 15,1-3 0 1,-2 0-544-16,1-1-112 0,0-2-32 0,1 2 0 16,-1-3-1776-16,1-2-368 0,-5-6-64 0,2-1 0 0</inkml:trace>
  <inkml:trace contextRef="#ctx0" brushRef="#br0" timeOffset="79526.03">20836 6349 16575 0,'0'0'1472'0,"5"-9"-1168"0,0 2-304 0,3-1 0 0,1 1 2240 0,2 2 400 15,0-2 80-15,1 2 16 32,1 0-2736-32,1 1-400 0,0 1-160 0,2-1-16 15,-1 0-1456-15,1 1-272 0,-1-1-64 0</inkml:trace>
  <inkml:trace contextRef="#ctx0" brushRef="#br0" timeOffset="79873.53">21403 6036 24879 0,'0'0'1088'0,"0"-9"256"0,0 1-1088 0,0 1-256 0,0 7 0 0,1-8 0 0,-1 8 2464 0,0 0 432 0,0 0 96 0,5-6 16 16,-5 6-1728-1,0 0-352-15,9-2-64 0,-9 2-16 0,10 2-208 0,0 2-64 0,-1 0 0 0,1 2 0 16,-1 1-128-16,2 3-48 0,0 1 0 0,2 5 0 15,0 1-160-15,1 3-48 0,0 1 0 0,1 2 0 16,-2 2-192-16,0 2 144 0,-1 0-144 0,-1 2 128 16,0 0-128-16,-2 2 160 0,0 1-160 0,-2 2 160 15,-1 0-160-15,-2 0 0 0,-1 1 144 0,-2 2-144 0,-1-1 0 0,-1-1 0 32,-3-2 0-32,1 0 128 0,0-1-128 0,-3-1 0 0,-2-1 0 0,1-2 0 0,-2 0-176 0,-1-1-96 15,-1-2-32-15,0-4 0 16,0-4-384-16,0 0-80 0,0-3 0 0,0-2-16 15,-1-2-432-15,1-1-64 0,1-3-32 0,2-1-9712 0,8-5-1952 16</inkml:trace>
  <inkml:trace contextRef="#ctx0" brushRef="#br0" timeOffset="80109.06">22172 6350 39615 0,'7'-10'1760'0,"-1"5"352"0,1-2-1680 0,3 3-432 0,2 1 0 0,3-1 0 16,0 2 128-16,2 0-128 0,0 1 128 0,1 0-128 16,-1 0 0-16,1 0 0 0,-3 1-144 0,1 0 144 15,-1 1-480-15,-2 0 16 0,1-1 0 0,-2 1 0 16,-1 1-240-16,-1 0-64 0,-10-2 0 0,8 5-9984 15,-8-5-1984-15</inkml:trace>
  <inkml:trace contextRef="#ctx0" brushRef="#br0" timeOffset="80312.2">22174 6459 25791 0,'0'0'2304'0,"0"0"-1856"16,0 0-448-16,0 0 0 0,0 0 2016 0,0 0 304 15,0 0 64-15,9 0 16 0,-1 0-2064 0,1 1-336 16,1 0-208-16,2 2 16 0,1-2-48 0,3 0-16 0,1 0 0 0,2-1 0 31,2 0-128-31,1 0-48 0,0-1 0 0,2 0 0 16,4 1-1744-16,0 0-336 0,3-1-80 0,0 0-8736 0</inkml:trace>
  <inkml:trace contextRef="#ctx0" brushRef="#br0" timeOffset="80578.56">22705 6455 21935 0,'0'0'960'0,"0"0"224"0,0 0-944 0,0 0-240 0,3 9 0 0,0-1 0 15,-2 1 640-15,-1 0 96 0,0 1 16 0,0 0 0 16,0 1-368-16,2-1-80 0,0 0-16 0,0 1 0 16,2 1 160-16,0-2 48 0,1-3 0 0,2 0 0 15,1 0 368-15,2-2 80 0,0-1 16 0,3-1 0 16,1-1-16-16,1-2 0 0,0-2 0 0,1-1 0 16,2 0-368-16,1-2-64 0,-3-3 0 0,3 0-16 15,-1 2-96-15,-1-4-16 0,-3-2 0 0,1 0 0 16,-3-1 320-16,-1 1 48 0,-1-1 16 0,-2 0 0 0,-1 1-112 0,-2-1-16 15,0-3 0-15,-2 2 0 0,-3 0-192 16,-1 0-64-16,0 1 0 0,-1 1 0 0,-3 0-96 0,-1 2-32 16,-3 2 0-16,-1 3 0 0,-1-1-256 0,-1 4 0 15,-3 1 0-15,-3 2-144 16,-3 3-240-16,-2 1-64 0,0 3 0 0,0 2 0 31,0 0-1136-31,-2 2-224 0,1 2-48 0,0 0-15408 0</inkml:trace>
  <inkml:trace contextRef="#ctx0" brushRef="#br0" timeOffset="81394.3">13024 8458 24879 0,'0'0'1088'0,"-3"-7"256"0,-2 0-1088 0,2-1-256 0,0 0 0 0,0 3 0 0,3 5 3520 0,0 0 640 15,-3-8 128-15,3 8 16 0,0 0-3424 0,0 0-688 16,0 0-192-16,0 0 0 0,0 0 256 0,0 0-16 16,-3 9 0-16,1 2 0 0,-1 2 128 0,3 2 16 15,-1 2 16-15,1 3 0 0,1 3-80 0,0 2-32 16,1 3 0-16,0 1 0 0,-1 3-144 0,1-1-16 16,1 1-128-16,2 0 192 0,-2 0-192 0,3-1 0 0,-3-2 0 0,0 0 0 15,0-3 0-15,2 0 0 0,-1-3 0 0,1-2 0 16,-2-2 0-16,1 0 0 0,1-2 0 0,-2-2 0 31,-1-3-256-31,0 0-160 0,1-3-32 0,-3-9 0 16,0 0-1344-16,0 0-288 0,0 0-48 0,0 0-16 15,0 0-1456-15,0 0-304 0</inkml:trace>
  <inkml:trace contextRef="#ctx0" brushRef="#br0" timeOffset="81757.61">12830 8560 34607 0,'-9'-9'1536'0,"5"4"320"0,0-3-1488 0,0-1-368 0,3 2 0 0,1 7 0 0,2-9 432 0,3 1 16 15,0 3 0-15,2-1 0 16,1 1-272-16,3-1-48 0,2-1-128 0,3 1 192 16,2-1 400-16,4 2 80 0,1 1 16 0,2-1 0 0,1 2-96 0,0 0-16 15,2 0 0-15,0 2 0 0,2 2-224 16,0 3-48-16,0 0-16 0,0 4 0 0,0-1-288 0,-2 3 0 15,0 1 0-15,-2 3 0 0,-3 1 0 0,-1 1 0 16,-2 2 0-16,-3 2 0 0,-3-1 0 0,-3 3 0 16,-2 1 0-16,-5 2 0 0,-2 1-256 0,-3 1 32 15,-3-1 16-15,-4 1 0 0,-3 0-64 0,-2-2-16 16,-2-3 0-16,-2-1 0 0,-3-1 160 0,-1-3 128 0,0-2-192 16,-2-1 192-16,-1-2 0 0,-2 0 0 0,0-2 128 0,1-1-128 15,-1-1 192-15,2-2-64 0,-1-1-128 0,2-1 192 16,2-2-192-16,-2 1 0 0,0-2 0 0,2-1 0 15,1-1-224-15,4 0-96 0,-2-2 0 0,5 0-16 32,-1 0-1456-32,4-1-272 0,0 0-64 0,5 0-8272 0,5 4-1648 0</inkml:trace>
  <inkml:trace contextRef="#ctx0" brushRef="#br0" timeOffset="82369.5">13477 8846 28671 0,'0'0'1280'0,"0"0"256"0,2 10-1232 0,0 1-304 0,2 0 0 0,-2 3 0 0,0 1 320 0,0-1 16 16,1-1 0-16,-2 0 0 0,0 0 160 0,-1-1 16 15,0 0 16-15,0-1 0 0,1 1 208 0,1-2 32 16,0 0 16-16,0 0 0 0,2-2-64 0,-4-8-16 16,0 0 0-16,9 7 0 0,-4-3-320 0,3 0-80 15,1-1-16-15,-1-2 0 0,1-2-288 0,0 0 128 16,0-1-128-16,1-3 0 0,-3-1 224 0,2-2-64 15,1-1-16-15,-1-1 0 0,-1-1 112 0,-1 0 0 16,1-1 16-16,-1-1 0 0,-1-1 16 0,1-1 0 16,-1 0 0-16,0 1 0 0,-1-1 96 0,0 2 0 0,-2 1 16 0,-2 2 0 15,1-1-160-15,1 2-48 16,-1 2 0-16,-2 7 0 0,0 0 96 0,0 0 16 0,0 0 0 0,0 0 0 16,0 0-128-16,0 0-32 0,0 0 0 15,0 0 0-15,0 0-144 0,0 13 0 0,0 1 0 0,0 3 0 16,-1 0 0-16,1 3 0 0,-1 1 0 0,1 3 0 15,-2 4-176-15,1 1 48 0,-1 3 0 0,1 3 0 16,-1 2 128-16,0 3-208 0,1 6 80 0,-3 1 128 16,1 0-368-16,1 2 48 0,0 0 16 0,-1-2 0 15,1 0 304-15,1-2-160 16,0-3 160-16,0-3-128 0,0-3 0 0,1-3 0 0,0-3 0 0,0-2 0 16,-2-4 128-16,-1-3 176 0,1-5-48 0,0 0 0 15,0-5-128-15,-2-1 0 0,0-3 0 0,4-7 0 16,-7 8 0-16,7-8 0 0,-7 2 0 0,7-2 128 15,-10-1 16-15,0-1 0 0,0-3 0 0,0-1 0 0,0-2 0 0,0-1 0 16,0 1 0-16,2-6 0 0,-1-1 112 0,0-4 32 16,1-1 0-16,2 0 0 0,-2-4-48 0,4 0-16 15,0-2 0-15,1-1 0 16,1-1-96-16,1 0-128 0,1 2 176 0,2 1-176 0,1-1 0 0,2 2 0 16,0 0 0-16,4 0 0 0,1-1 0 0,1 2-192 0,2 0 48 15,1-1 16 1,2 1-320-16,0 1-48 0,1 1-16 0,0 2 0 15,0 1-528-15,2-2-112 0,-2 1-32 0,3 2 0 16,1 0-2704-16,0 1-528 0,11-5-128 0,-4 6 0 0</inkml:trace>
  <inkml:trace contextRef="#ctx0" brushRef="#br0" timeOffset="82922.5">14565 8582 25791 0,'0'0'2304'0,"0"0"-1856"0,0 0-448 0,0 0 0 16,8-7 1776-16,-3 1 256 15,3 2 48-15,2 0 16 0,0 1-1600 0,1 0-320 0,2-1-176 0,2 2 192 0,2-1 256 0,1 1 64 16,1-2 16-16,1 2 0 15,0 0-144-15,2 0-48 16,-1 0 0-16,-2-1 0 0,-1 1-208 0,0 1-128 16,-2 1 160-16,0 0-160 0,-3 0-208 0,0 0-144 0,0 0-32 0,-1 0 0 15,-2 1-1680-15,0 0-352 0,-1 0-64 0,-9-1-10896 0</inkml:trace>
  <inkml:trace contextRef="#ctx0" brushRef="#br0" timeOffset="83128.48">14601 8749 26719 0,'0'0'2368'0,"-9"-3"-1888"0,2 2-480 0,7 1 0 15,-8 0 2064-15,8 0 320 0,0 0 64 0,0 0 16 16,0 0-2128-16,0 0-336 0,0 0-240 0,0 0 48 16,0 0 384-16,7 7 64 0,1-2 32 0,3-2 0 15,3 0 224-15,3-1 64 0,3-1 0 0,3 1 0 16,1 0-240-16,4-2-32 0,3-1-16 0,-4 0 0 31,-2-1-704-31,1 0-144 0,-2-2-16 0,0 0-16 0,-1 0-2192 0,-1-1-432 0,-2 1-96 0</inkml:trace>
  <inkml:trace contextRef="#ctx0" brushRef="#br0" timeOffset="83542.08">16107 8337 36047 0,'0'0'1600'0,"0"0"320"0,-2-7-1536 0,2 7-384 0,0 0 0 0,0 0 0 0,0 0 640 0,0 0 32 15,0 0 16-15,0 0 0 0,0 0-192 0,0 0-48 16,0 0 0-16,-3 9 0 0,-3 3-48 0,2 3-16 16,0 1 0-16,1 3 0 15,-2 2-64-15,0 1-32 0,1 1 0 0,1 0 0 0,0 1-80 0,1 0-16 16,-1 2 0-16,1 0 0 0,-3 1-192 15,1 1 0-15,-1-2 0 0,2 1 0 16,1-1 0-16,1-1 0 0,-1-1-192 0,2 0 192 16,1-3-544-16,1-2 0 0,-2-1 0 0,1-3 0 15,0 0-1632-15,1-4-336 0,2-1-64 0,0-3-13040 0</inkml:trace>
  <inkml:trace contextRef="#ctx0" brushRef="#br0" timeOffset="84064.07">16391 8688 34271 0,'0'0'1520'0,"0"0"304"0,-3 8-1456 0,-1 1-368 16,2 1 0-16,1 2 0 16,0 1-320-16,1-1-144 0,0-1-32 0,0 0 0 0,1 0 496 0,2-3 0 0,-3-8 0 0,6 9 0 0,2-1 432 15,-1-1 16-15,2-1 16 0,1 0 0 0,0-3 32 0,2 0 0 16,0 2 0-16,2-3 0 15,2-2-320-15,0-1-176 0,2-3 192 0,-3 1-192 0,2 0 128 0,-2-2-128 16,-1 1 0-16,0-1 0 0,-3-1 144 0,1-1-144 0,-3 0 0 0,-1-1 144 31,-2 0-144-31,-2 0 0 0,0-2 144 0,-2-1-144 0,-1-3 0 0,-2 1 0 0,-3 0 0 0,1-1 0 32,-1-1-256-32,-3 1-32 0,-3-1 0 0,-1 0 0 0,-1 2 112 0,-1 0 32 0,-1 0 0 15,-3-1 0-15,0-2 144 0,-1 2 0 16,0 1 0-16,4-2 128 0,0 1 48 0,1 0 16 15,0-2 0-15,4 2 0 0,0 0 304 0,1 1 64 0,3-1 16 0,0 1 0 16,0-1-48-16,2 2 0 0,2 0 0 0,2 1 0 16,2 0-144-16,1 1-48 0,0 1 0 0,2 0 0 15,-1 1-336-15,2 3 128 0,0-1-128 0,1 2 0 16,1 1 0-16,1 1 128 0,0-1-128 0,1 3 0 16,-2 0 0-16,1 3 0 0,0 1 0 0,1 0 128 0,1 4-128 15,-1 2 0-15,-1 0 0 0,-2 3-128 0,-1 2 128 16,-1 1 0-16,-2-1 0 15,-2 3-128-15,-2-1 128 0,-2 3 0 0,-1 0-144 16,-4 0 144-16,-3 0-256 0,-1 2 32 16,-4-1 0-16,-1-1 0 15,0-2-272-15,-1 0-48 0,1-2-16 0,0 0 0 16,0-2-272-16,-1-2-48 0,1-1-16 0,1-2 0 16,-1-2-1792-16,2-1-352 0,3-2-80 0,-1-1-9328 0</inkml:trace>
  <inkml:trace contextRef="#ctx0" brushRef="#br0" timeOffset="84647.87">17044 8237 23039 0,'0'0'2048'0,"0"0"-1648"0,9-6-400 0,-2 2 0 16,-7 4 3360-16,9-3 592 0,-1 0 112 0,-8 3 32 0,9 0-3072 0,-9 0-592 15,0 0-128-15,10 6-32 16,-10-6 176-16,7 10 48 0,-2-1 0 0,-2 2 0 0,0 2-176 16,-2 2-48-16,-1 2 0 0,1 3 0 0,0 2-16 0,0 1 0 15,-1 1 0-15,-1 1 0 0,1 0-256 0,-1 2 0 16,-1-2 128-16,-1 0-128 0,0 1 0 0,0-2 0 16,1 0 0-16,-2-2 0 0,0 0 0 15,1-3 0-15,-1-3 0 0,2-1 0 0,0-2 0 0,2-1 160 16,-2-2-160-16,2-10 128 0,0 9-128 0,0-9 0 15,0 0 144-15,0 0-144 0,2 6 128 0,-2-6-128 16,0 0 128-16,0 0-128 0,0 0 144 0,10-6-144 0,-1-2 192 16,-1-1-192-16,1 0 160 0,-1-2-160 0,2-1 128 15,0-3-128-15,0-2 0 0,0 0 0 16,1-3 0-16,0 2 0 0,-2-1 0 0,1 1-176 0,0 0 176 0,-1 2-192 16,-2 2 192-16,-1 1-208 15,-1 1 80-15,-1 2 128 0,-1 2-288 0,-3 8 64 0,3-8 16 0,-3 8 0 16,0 0 0-16,0 0 0 0,0 0 0 15,0 0 0-15,-7-2-48 0,-2 3 0 0,0 2 0 0,1 4 0 16,-2 0 64-16,0 2 16 0,0 1 0 0,0 1 0 16,0 0 176-16,2 1 0 0,2 0 0 0,0 0-128 15,2 2 128-15,1-1 224 0,0 1-48 0,2-1-16 16,0-2 192-16,2 0 32 0,3 0 16 0,-1 0 0 0,1 0 0 16,2-1 0-16,-1 1 0 0,2-1 0 0,-1 0-144 15,1 0-16-15,1 0-16 0,1 0 0 0,0-1-224 0,1-2 176 16,0 1-176-16,0-1 160 0,0-2-160 0,1 1 0 15,0-2-192-15,2-1 192 16,-2-1-592-16,1 1 0 0,0-2 0 0,1-1 0 16,-1-1-464-1,0-2-96-15,0 0 0 0,2-1-10544 0,3-4-2096 0</inkml:trace>
  <inkml:trace contextRef="#ctx0" brushRef="#br0" timeOffset="84930.84">17704 8333 38879 0,'0'-10'1728'0,"0"10"336"0,0-7-1648 0,0 7-416 0,0 0 0 0,1-7 0 16,-1 7 304-16,0 0-32 0,0 0 0 0,0 0 0 15,0 0 160-15,0 0 16 0,0 0 16 0,0 0 0 16,0 0-80-16,0 0-32 0,-3 10 0 0,0 1 0 16,0 0-96-16,0 1 0 0,1 2-16 0,0 1 0 15,-1 3-240-15,0-1 128 16,0 3-128-16,0-1 0 0,0-1 0 0,-1 1 0 0,1 0 0 0,1 2 0 0,-2-3 0 15,1 1 0-15,1 0 0 0,0-2 0 16,-2 0 0-16,2-2 0 0,0 0 0 0,0-3 0 16,-1-1-544-16,0-2-96 0,3-9-32 0,-3 8 0 15,3-8-352-15,-3 9-64 0,3-9 0 0,0 0-16 16,0 0-1792-16,0 0-368 0,0 0-64 0,-7-3 0 0</inkml:trace>
  <inkml:trace contextRef="#ctx0" brushRef="#br0" timeOffset="85402.59">17564 8385 18431 0,'-5'-13'1632'0,"4"4"-1312"16,0-2-320-16,1 3 0 0,1 0 2816 0,1 0 480 0,3-1 96 15,-1 3 32-15,0 0-2320 0,3 2-464 0,0 1-80 0,-7 3-32 16,8-3 128-16,1 3 32 16,0-1 0-16,1 5 0 15,0 0-112-15,0 3 0 0,1-1-16 0,0 4 0 0,1 1-272 0,0 2-48 16,0 3-16-16,1 0 0 0,2 2-224 0,0 0 0 15,-2 3 0-15,3 0 0 0,0-1 128 0,1 1-128 0,-1-1 0 0,3-2 0 16,-1 1 192-16,1-2-64 0,0-2-128 0,-2-2 192 16,0-1-192-16,-1-1 128 0,0-2-128 15,-3-2 0-15,-1-2 0 0,-1 0 0 0,0-3 0 0,-1-2 0 16,-10 0 0-16,11-3 0 0,-1-3-176 0,-1-1 176 16,-3-1-160-16,1-2 160 15,0 0 0-15,-2-2-144 0,1-3 144 0,-1 0 0 16,-1-3-144-16,1 0 144 0,-1-2 0 0,0 0 0 15,-1-1 0-15,1-1 0 0,-2 0 304 0,2-1-32 0,-2 0 0 0,0 1 0 0,0 2 144 0,1 2 32 16,-2-2 0-16,0 4 0 0,0 3-48 0,0 1 0 16,-1 1 0-16,-1 2 0 0,1 2-96 0,0 7-32 15,0-6 0-15,0 6 0 0,0 0-16 0,0 0-16 16,0 0 0-16,0 0 0 0,0 0-240 0,-5 8 0 16,5-8 0-16,-4 13 0 15,-1 2 128-15,1 3-128 0,-2 1 0 0,1 2 0 0,0 1 0 0,0 1 0 16,1 1-208-16,1 0 64 0,0 0-16 0,0 0 0 15,0-2 0-15,1 2 0 16,-1-4-352-16,2-1-80 0,1 0-16 0,0-4 0 16,0 0-1376-16,0-3-256 0,-1-1-64 0,0-3-13584 0</inkml:trace>
  <inkml:trace contextRef="#ctx0" brushRef="#br0" timeOffset="87108.25">5325 10797 3679 0,'0'0'320'0,"0"0"-320"0,5-7 0 0,-5 7 0 0,5-9 656 0,-1 2 64 16,1-1 16-16,-5 8 0 15,3-8-96-15,-3 8-32 0,0 0 0 0,2-8 0 0,-2 8 624 0,0 0 128 16,1-7 32-16,-1 7 0 0,0-8-112 16,0 8 0-16,0 0-16 0,0-8 0 0,-1 1-368 0,1 7-64 15,-1-7 0-15,1 7-16 0,-3-7-304 0,-1 2-64 16,1-3-16-16,3 8 0 0,-4-6 256 0,4 6 48 15,-6-5 16-15,2 2 0 0,-2-1 208 0,6 4 32 16,0 0 16-16,-5-3 0 0,5 3-240 0,-7-1-64 0,7 1 0 0,0 0 0 16,-6 0-128-16,6 0-48 0,0 0 0 0,0 0 0 15,0 0-64-15,-6 5-16 0,6-5 0 0,0 0 0 16,0 0 16-16,0 10 0 16,0-10 0-16,4 8 0 0,-4-8 48 0,13 6 16 0,0-1 0 0,3 0 0 31,2-1-144-31,3-1-48 0,2 2 0 0,3-3 0 15,2-1 32-15,1 0 0 0,3 0 0 0,1-1 0 0,1-1-48 0,3 1-16 0,-1-1 0 0,-3 1 0 16,-4-1-176-16,-1 1-128 0,0 0 192 0,-2 0-192 0,-2 0 128 16,-1 1-128-16,-1 1 0 0,-2 1 0 0,-1-1 0 15,-5 0 0-15,-1 0 0 0,0 0 0 0,-2 2-256 16,0-1-48-16,-11-3-16 0,6 4 0 16,-6-4-528-16,0 0-112 0,0 0-32 15,0 0 0-15,-1 9-2640 0,-3-2-528 16</inkml:trace>
  <inkml:trace contextRef="#ctx0" brushRef="#br0" timeOffset="87582.38">5182 10757 28559 0,'0'0'2544'0,"0"0"-2032"0,5-4-512 0,6-2 0 15,5 2 1440-15,0-2 192 0,2 1 32 0,1-1 16 16,-1 2-1344-16,3-1-336 0,1 1 0 0,0 1 0 16,1 1 512-16,0 0 16 0,2 1 16 0,-1 2 0 15,0 2 32-15,0 0 0 0,0 0 0 0,2 3 0 16,-1-1-368-16,-1 3-64 0,0 1-16 0,-2 0 0 16,-3 0-128-16,-1 1 0 0,-4 1 0 0,-3 4 0 0,-3-1-192 0,-3 0 0 15,-2-1-16-15,-3 4 0 0,-2 2-128 16,-4 2-32-16,-4 4 0 0,-5 2 0 15,-2 3-272-15,-4 1-48 16,1-1-16-16,-2-3 0 0,0-2 96 0,0-2 16 0,1-2 0 0,1 0 0 16,0-3 592-16,0-2 128 0,0-1 32 0,0-1 0 0,0 1 128 0,2-1 32 15,-1-2 0-15,1-2 0 0,2-3 16 0,3 0 16 16,1-1 0-16,1 1 0 0,1 0 80 0,2-2 16 16,1 0 0-16,7-5 0 0,-6 6 112 0,6-6 16 15,0 0 16-15,0 0 0 0,0 9-112 0,0-9-32 16,4 9 0-16,4-3 0 0,-8-6-128 0,13 6-16 15,2-3-16-15,3-1 0 0,1 1 32 0,2-2 16 0,0 0 0 16,2-1 0-16,1-2-80 0,1 0 0 0,-1 1-16 0,3 0 0 16,0-2-112-16,1 2 0 0,-1-1-128 0,2-1 192 15,-2 1-192-15,1 1-160 0,-5 1 32 0,-1-1 0 32,-2-1-432-32,0 0-80 0,-2-1 0 0,1 1-16 15,0 0-1552-15,-2-1-304 0,1-1-64 0,-1 0-13216 0</inkml:trace>
  <inkml:trace contextRef="#ctx0" brushRef="#br0" timeOffset="88103.63">6390 10945 4607 0,'0'0'192'0,"0"-8"64"0,-1-1-256 0,-1-1 0 0,2-1 0 0,2 0 0 0,-1-1 6688 0,1 1 1296 15,0 1 256-15,-2 10 48 0,1-9-6256 0,-1 9-1264 16,0-8-240-16,0 8-48 0,0 0 448 0,0 0 96 15,0 0 0-15,0 0 16 0,0 0-320 16,0 0-64-16,0 0-16 0,0 0 0 0,0 0-512 16,-5 10-128-16,0 2 0 0,1 2 0 0,-1 2 0 0,0 1 0 0,2 2 0 0,-3 3-176 15,2 1 176-15,0 3 0 0,2 0-144 0,-1 3 144 16,1 0 0-16,0 2 0 0,-1-1-144 0,2-1 144 16,0 1 0-16,1-1-192 0,0-3 192 0,1-2-160 15,0-2 160-15,0-1 0 0,1-2 0 0,-1-1 0 16,0-2 0-16,-1-1 0 0,0-2 0 0,1-2-128 15,0-3-48-15,-1-8 0 0,0 0 0 0,0 0 0 16,0 9-32-16,0-9-16 0,0 0 0 0,0 0 0 0,0 0 224 16,0 0-192-16,0 0 192 0,0 0-192 0,-2-10-16 15,1-1 0-15,0-1 0 0,-1-2 0 0,1 0 32 0,1-4 16 16,-1-3 0-16,1 0 0 0,-1-1 160 0,0 0-192 16,1-3 192-16,0 0-192 0,1-2 192 0,1 1 0 15,1-2 0-15,0 1 0 0,0-1 0 0,3 1 128 16,0 0-128-16,2 1 176 0,0 1 48 0,-1 2 16 15,1-1 0-15,2 4 0 0,0-1 0 0,0 3 0 16,1 4 0-16,-1 1 0 0,2-1-48 0,0 3-16 16,1 1 0-16,-1 2 0 0,-1 0-48 0,0 1-128 15,0 3 192-15,1 1-64 0,0 0-128 0,-1 3 0 16,-1 2 0-16,1 1 0 0,-2 1-208 0,0 2-80 16,0 1-16-16,-3 2 0 15,0 1-240-15,-1 2-48 0,0 1-16 0,-1 2 0 16,-3 1-1360-16,0 3-272 0,0 1-48 0,-2 1-7488 0,-1-2-1488 0</inkml:trace>
  <inkml:trace contextRef="#ctx0" brushRef="#br0" timeOffset="88357.12">6351 11199 26719 0,'0'0'2368'0,"0"0"-1888"16,-8 0-480-16,8 0 0 0,0 0 1856 0,0 0 256 15,0 0 64-15,0 0 16 0,0 0-1872 0,0 0-320 16,0 0-192-16,0 0 16 0,0 0 560 0,0 0 96 16,11 5 32-16,0-3 0 0,0-2 48 0,4 0 16 0,-1 0 0 0,4 0 0 0,1-1-352 15,3 0-64-15,2-2-16 0,-1 1 0 32,0-1-528-32,0-1-128 0,2-2 0 0,-3 1-16 15,-3-2-688-15,-2 1-128 0,-1 1-16 0,-2-3-8656 0,-1 2-1728 0</inkml:trace>
  <inkml:trace contextRef="#ctx0" brushRef="#br0" timeOffset="89255.57">7091 10513 3679 0,'0'0'160'0,"0"0"32"0,0 0-192 0,0 0 0 0,0 0 0 0,0 0 0 15,0 0 2816-15,0 0 528 0,0 0 112 0,0 0 0 16,0 0-1776-16,0 0-352 0,0 0-80 0,0 0-16 0,0 0-48 0,0 0-16 16,0 0 0-16,0 0 0 0,0 0-576 0,0 0-112 15,0 0-32-15,0 0 0 0,0 0-304 0,0 0-144 16,0 0 128-16,0 0-128 0,0 0 208 0,0 0-32 16,0 0-16-16,0 0 0 0,0 0 192 0,0 0 32 15,0 0 16-15,0 0 0 0,0 0-144 0,0 0-16 16,0 0-16-16,0 0 0 0,0 0-224 0,0 0 176 15,0 0-176-15,0 0 160 0,0 0 160 0,0 0 16 0,0 0 16 0,0 0 0 16,0 0 208-16,0 0 32 0,0 0 16 0,0 0 0 16,0 0-32-16,0 0 0 0,0 0 0 0,0 0 0 15,0 0-16-15,0 0-16 0,10 3 0 0,-10-3 0 16,0 0-96-16,9 5-32 0,0-1 0 0,-9-4 0 16,7 7-48-16,-1-1-16 0,1 1 0 0,-1 2 0 15,2 2-48-15,1 1-16 0,-3 1 0 0,3 0 0 16,0 4-96-16,0 1 0 0,0 3-16 0,-1 0 0 15,2 2-176-15,-1 0 192 0,-1 4-192 0,0 2 192 16,-1 1-16-16,1 3 0 0,-3 2 0 0,1 5 0 16,-2 2-48-16,0 5 0 0,-2 1 0 0,-3 3 0 15,-1-2-128-15,-4 2 0 0,-3 3 0 0,-2 1 0 16,-2-1-240-16,-1-1 80 0,-3-4 16 0,0-2 0 0,-1-1-48 16,-1-5 0-16,0-1 0 0,-3-3 0 0,-3-5 0 15,-1-2 0-15,-3-3 0 0,1 0 0 16,-2-2-192-16,0-2-32 0,0-3-16 0,-1 0 0 15,-1-4-1312 1,0 0-272-16,-1-5-48 0,0-2-8400 0,0-4-1680 0</inkml:trace>
  <inkml:trace contextRef="#ctx0" brushRef="#br0" timeOffset="89729.24">4922 10415 25679 0,'0'0'1136'0,"0"0"240"0,-7-1-1104 0,7 1-272 0,-9 3 0 0,1 2 0 0,3 0 480 0,-1 2 32 16,-1 0 16-16,1 2 0 0,-2 0-64 0,0 3-16 15,1 1 0-15,-1 3 0 16,-2 0 512-16,1 4 112 0,2 3 16 0,-3 2 0 0,-2 3-384 0,0 3-80 0,-1 2-16 0,1 4 0 15,-1 3-288 1,0 3-48-16,1 3-16 0,3 4 0 0,1 6-80 0,2 4-32 16,0 1 0-16,4 2 0 0,2 1 128 0,4 0 32 0,4-2 0 0,4 2 0 15,5 1 112-15,3-3 32 16,3-5 0-16,2-2 0 0,-1-6-256 0,3-1-64 0,1-2 0 0,2-3 0 16,1-4-128-16,2-2-224 0,2-3 48 0,3-6 16 31,4-3-368-31,4-6-80 0,5-2-16 0,1-7 0 15,2-7-2528-15,2-4-512 0,24-9-112 0,-3-9 0 0</inkml:trace>
  <inkml:trace contextRef="#ctx0" brushRef="#br0" timeOffset="90471.04">7580 11681 35935 0,'0'0'1600'0,"0"0"320"0,0 0-1536 0,0 0-384 0,0 0 0 0,0 0 0 0,0 0 0 0,0 0 0 16,-7 4 0-16,2 2-128 0,-2 1 128 0,3 2-208 0,-1 2 80 0,2 0 128 15,1-1 176-15,1 2 144 0,2 1 48 0,0 0 0 16,0 0 32-16,2 1 16 16,1 1 0-16,0-2 0 0,2-1-192 0,0-1-32 0,1-2-16 0,0-1 0 15,2 0-176-15,0-1 0 0,0-2 0 0,1 0 128 16,-1-2-128-16,0-2 0 0,1-2 0 0,1 0 0 16,-2-2 0-16,1-2 128 0,0-1-128 0,0-3 0 15,-1-2 128-15,-1-1-128 0,1-2 0 0,0 0 128 16,-1 0 112-16,-1-2 16 0,-1 0 0 0,-1 1 0 15,2-1 144-15,-1 1 48 0,-2-1 0 0,0 1 0 0,0 1-160 16,-2 3-32-16,0 0 0 0,-2 2 0 0,0 1-16 0,0 8-16 31,0-8 0-31,0 8 0 0,0 0 80 0,0 0 16 0,0 0 0 0,0 0 0 0,0 0-160 0,0 0-32 16,-8 4 0-16,3 2 0 0,-1 3-128 0,1 3-192 16,-1 4 32-16,2 1 16 0,-2 3 144 0,2 3-128 15,0 2 128-15,-1 5-128 0,0 4 128 0,-2 4-192 16,1 3 192-16,-1 2-192 0,1 4-32 0,1 0-16 0,-2 2 0 0,2 4 0 15,-1 2-64-15,2 2-16 0,0 2 0 0,0-4 0 16,0-4-16-16,1 0-16 0,0-4 0 0,-1-4 0 16,1-4 224-16,-1-4 128 0,1-3-160 0,0-4 160 31,1-2 0-31,-2-3 0 0,1-7 0 0,0-3 0 16,-1-2 0-16,1-2 0 0,-4-2 0 0,7-7 0 15,-7 2 160-15,7-2-160 0,-10-1 128 0,0-2-128 16,-1-4 320-16,0-2 0 0,-2-2-16 0,0-2 0 15,-1-2 112-15,1-2 32 0,0-4 0 0,1-1 0 16,0-1 0-16,2 1 0 0,1 1 0 0,2 0 0 16,3-2-288-16,1 2-160 0,1-1 192 0,0 1-192 15,2 1 0-15,5-2 0 0,3 0 0 0,1 0 0 16,2-3-144-16,3 0-144 0,2 1-32 0,2 0 0 16,-1-1-368-16,3 1-80 0,0 0 0 15,1 2-16-15,1 0-1520 0,1 2-320 0,0 3-48 0,0 0-8032 16,1 2-1616-16</inkml:trace>
  <inkml:trace contextRef="#ctx0" brushRef="#br0" timeOffset="90930.64">8339 10898 26719 0,'0'0'2368'0,"0"0"-1888"15,0 0-480-15,2-9 0 0,2 1 2896 0,4 2 496 16,1-1 80-16,2 2 32 0,2-1-2736 0,3 1-560 0,0-1-208 0,2 3 176 15,-1 2 16-15,3-1 0 0,-2-2 0 0,0 1 0 16,1 0-192-16,0 0 128 0,-1 2-128 0,0 0 128 16,-1 0-128-16,-1 1-192 0,-2 0 32 0,1 0 16 31,-2 1-2160-31,-2 0-448 0,-1 3-64 0,-1-2-7344 16,-2 0-1456-16</inkml:trace>
  <inkml:trace contextRef="#ctx0" brushRef="#br0" timeOffset="91116.9">8331 11121 26719 0,'-12'-1'2368'0,"4"2"-1888"0,0 0-480 0,1 1 0 0,-1 1 1920 0,8-3 304 15,-6 4 48-15,6-4 16 0,-5 10-1968 0,3-2-320 16,2-8-224-16,0 0 32 0,3 8 576 0,3 0 128 16,0-1 0-16,4-1 16 0,4 0-32 0,3-1-16 15,3 0 0-15,3-2 0 0,2-1-304 0,2 0-176 16,-1 0 192-16,1-4-192 15,-1 0-416-15,0-1-192 0,1 0-32 0,-2-2-16 16,-1 1-1920-16,0 1-384 0,0-2-80 0</inkml:trace>
  <inkml:trace contextRef="#ctx0" brushRef="#br0" timeOffset="92191.36">11361 10506 3679 0,'0'0'320'0,"2"-6"-320"0,-2-2 0 0,2 0 0 0,-1-1 6080 0,1 2 1152 16,1-1 240-16,-1 0 32 0,-2 8-5136 0,2-7-1040 15,-2 7-208-15,0 0-32 16,0 0-48-16,0 0 0 0,0 0 0 0,0 0 0 16,0 0-320-16,0 0-64 0,-6 8-16 0,0 6 0 0,-3 3-448 0,-1 6-192 15,-1 5 128-15,-2 2-128 16,-1 1 0-16,-1 4 0 0,1-1 128 0,0 1-128 15,1-1 0-15,-1 1 0 0,0 1 0 0,0-1 0 0,-1-2 0 0,2-2-176 0,0-1 176 0,1-3-192 16,1-5 192-16,1-4 0 0,0-1 0 0,1-3 0 31,3-3 0-31,1-2 0 0,5-9 0 0,0 0 0 0,0 0-128 0,0 0 0 0,0 0 0 0,0 0 0 16,3-8 128 0,2-4-208-16,4-4 80 0,3-5 128 15,-1-2-256-15,3-4 64 0,2-3 0 0,0 1 16 0,2-3 32 0,-1 0 0 16,0-1 0-16,3-1 0 15,-2-1 144-15,1-2 0 0,-1 1 0 0,-2 2 0 0,2 2 0 0,-2 2 0 16,0 4 0-16,-2 3 0 0,-2 4 0 0,-2 4 0 16,-1 0 0-16,-3 6 176 0,0 1 208 0,-6 8 64 15,0 0 0-15,0 0 0 0,0 0-128 0,0 0-32 16,0 0 0-16,0 0 0 0,2 11-288 0,0 2 160 16,-2 2-160-16,-1 2 128 0,-1 4-128 0,0 2 0 15,-2 2 0-15,2 3 0 0,1 0 0 0,-2 4 128 16,1 0-128-16,-1 0 192 0,2-1-192 0,0 0 0 0,0-2 0 15,1 1 128-15,1 0-128 0,1-2 160 0,1 0-160 16,-1-3 160-16,1-2-160 0,0-1 0 16,1-1 0-16,-1-2 0 0,1-3-208 0,1-1-32 0,-2-3 0 0,2-2 0 31,-1-2-720-31,-4-8-160 0,0 0-32 0,0 0 0 16,0 0-2352-16,0 0-464 0,0 0-112 0,0 0-16 0</inkml:trace>
  <inkml:trace contextRef="#ctx0" brushRef="#br0" timeOffset="92381.76">11166 10870 35295 0,'0'0'1568'0,"-6"-3"320"0,0-2-1504 0,6 5-384 0,0 0 0 0,0 0 0 0,0 0 256 0,0 0-32 16,5-6 0-16,-5 6 0 0,9-3-224 0,1 1 0 16,1 0 0-16,1 2 0 0,1 0 432 0,2 2 32 15,1-1 16-15,3 0 0 16,1 0-272-16,1 0-48 0,-1 0-16 0,2 0 0 15,0-1-1600-15,2 0-320 0,0 0-64 0,0-1-16 16,1 0-1584-16,3 1-320 0,8-1-64 0,-8 2-16 0</inkml:trace>
  <inkml:trace contextRef="#ctx0" brushRef="#br0" timeOffset="92921.22">11693 10952 18431 0,'0'0'816'0,"-3"9"160"0,-1-1-784 0,1 2-192 0,0 0 0 15,-1 2 0-15,1 1 2432 0,0 1 448 0,-1-1 96 0,2 0 16 16,0-2-1856-16,1 0-368 0,0-1-80 0,2 0-16 15,0 0 160-15,2 0 48 0,1-3 0 0,0 2 0 16,2-2-240-16,0-1-32 0,2 0-16 16,2-3 0-16,0-1-240 0,1-1-48 0,1-1-16 0,0 0 0 15,2-2-144-15,-2-1-16 0,0-3-128 0,2 0 192 16,-2-2 16-16,0 0 0 0,-1 0 0 0,1-2 0 16,-1 0 48-16,0 0 0 0,-1-1 0 15,-1-1 0-15,-2 0-32 0,1-1 0 0,0 0 0 0,-2 2 0 0,-1 2 64 0,-2 0 16 16,0 1 0-16,-3 8 0 15,0 0 32-15,2-5 16 0,-2 5 0 0,0 0 0 0,0 0 0 16,0 0 0-16,0 0 0 0,0 0 0 0,-5 5-352 0,-1 4 0 16,1 1-160-16,-1 4 160 0,1 3 0 0,-1 2 0 15,1 2 0-15,1 3 0 0,-1 4-144 16,1 3 144-16,-1 0-208 0,1 3 80 0,0 3 128 0,-1 4 0 16,0 3 0-16,-1 4-128 0,1 5 0 0,-2 0 0 0,0 0 0 15,1-1 0-15,-1 1-192 0,2-3-16 0,-2-3-16 16,2-2 0-16,-1-3 208 0,2-5 144 0,-1-3-192 0,1-6 192 15,0-5 0-15,-1-3 0 0,1-4 0 0,0-3 0 16,2-3 0-16,-1-3 128 0,3-7-128 0,0 0 144 16,-8 4 0-16,8-4 0 0,-9-3 0 15,2-1 0-15,0-4 208 0,2-1 32 0,-2-1 16 0,2-3 0 16,0-2 112-16,3-3 32 16,0-3 0-16,1-1 0 0,0-4-160 0,1 2-48 0,1-2 0 0,1 0 0 15,1-1-336-15,0 3 0 0,1 1 0 0,0 1 128 16,2 1-128-16,0 3-160 0,1-2 160 0,2 2-208 15,-1 2-304 1,2-1-64-16,1 2-16 0,1-1 0 0,2 2-1136 0,1 2-208 0,0 0-48 0,3 1-10048 31,1-1-1984-31</inkml:trace>
  <inkml:trace contextRef="#ctx0" brushRef="#br0" timeOffset="93199.19">12637 10552 31327 0,'0'0'1392'0,"-5"-7"272"0,2 0-1328 0,0 1-336 0,0-2 0 0,3 8 0 16,0 0 2944-16,0 0 512 0,0-8 96 0,0 8 32 15,0 0-2832-15,0 0-560 0,0 0-192 0,0 0 0 16,0 0 272-16,2 10-48 0,-1 0-16 15,-1 4 0-15,0 4-208 0,0 2 144 0,0 2-144 0,-1 3 128 16,-1 1-128-16,2 4 0 0,-2 0 144 0,1 1-144 16,-1 2 0-16,0 0 0 0,1 0-192 0,0-2 64 15,-1 0-176-15,1-1-16 0,0-1-16 0,0-1 0 16,-1 0-368 0,0-3-80-16,0-4-16 0,-1-1 0 15,0-2-1984-15,0-1-400 0,-2-5-80 0,1-3-11712 0</inkml:trace>
  <inkml:trace contextRef="#ctx0" brushRef="#br0" timeOffset="93406.35">12398 10867 15663 0,'0'0'688'0,"0"0"144"0,-7-4-656 0,7 4-176 0,0 0 0 0,0 0 0 0,0-8 5248 16,0 8 1008-16,6-6 208 0,3 2 32 0,1 1-5104 0,2 2-1024 15,2 1-208-15,2 0-32 16,3 0 352-16,2 0 80 0,1-1 16 0,0 2 0 0,1-1-256 0,1 1-64 15,1 0 0-15,1 0 0 16,0-1-256-16,2 0-256 0,-1 0 64 0,0-1 0 31,-1-1-1984-31,2 1-400 0,0-1-80 0,2 1-8128 0,0-2-1632 0</inkml:trace>
  <inkml:trace contextRef="#ctx0" brushRef="#br0" timeOffset="93658.76">13343 10544 36687 0,'0'0'1616'0,"-3"-8"352"0,-1 0-1584 0,4 8-384 16,-2-7 0-16,2 7 0 0,-3-7 512 0,3 7 0 15,0 0 16-15,0 0 0 0,0 0 304 0,0 0 64 16,0 0 16-16,0 0 0 0,0 0-256 0,-1 11-48 16,2 2-16-16,0 0 0 0,-1 3-176 0,2 1-32 15,0 4-16-15,0 1 0 0,1 1-192 0,-1 2-48 16,-1-2 0-16,0 1 0 0,0 0-128 0,1 1 0 15,1 1 0-15,-1 0-176 0,-2 0 176 0,1 1-128 16,1-3 128-16,0 0-128 16,-1-1-384-16,2-1-64 0,-1-3 0 0,0-2-16 15,-1-2-1056-15,1-2-208 0,0-3-32 0,-2-10-9760 16,0 0-1968-16</inkml:trace>
  <inkml:trace contextRef="#ctx0" brushRef="#br0" timeOffset="94020.46">13118 10576 27647 0,'0'0'1216'0,"-4"-8"256"0,1 0-1168 0,3 0-304 0,0 8 0 0,5-9 0 16,2-1 2208-16,2 2 384 0,2 0 80 0,2 3 16 16,2 0-2016-16,3 1-400 0,2 0-80 0,2 0 0 0,1 1 480 0,2 2 96 15,3 0 32-15,0 1 0 0,2 1-208 0,1 2-32 16,1 2-16-16,-3 1 0 0,-1 2-224 0,-2 1-64 15,1 1 0-15,-3 1 0 0,-2 0-256 0,-2 2 0 16,-2 2 128-16,0 2-128 0,-3 0 128 0,-2 1-128 16,0-1 192-16,-5 2-192 0,1 2 0 0,-3-1 0 15,-3-1 0-15,-2 1 0 0,-2 2-144 0,-2-1 16 16,-4 0 0-16,-2 0 0 0,-2 0-64 0,-2 0-16 16,-2-2 0-16,-2-1 0 0,-2 0 208 0,0 0 0 15,-1-2 0-15,-1-1 0 0,0 0 0 0,-1-1 0 16,-1 1 128-16,0 0-128 0,-2-1 0 0,-2-2-144 0,1-3 16 15,-1 0 0 1,2-2-416-16,2-1-80 0,1-1-16 0,1 1 0 16,1-3-1968-16,4-2-400 0,1-2-64 0</inkml:trace>
  <inkml:trace contextRef="#ctx0" brushRef="#br0" timeOffset="94570.6">13566 10913 23951 0,'0'0'2128'0,"0"0"-1696"0,11 2-432 0,0 1 0 15,0 0 2528-15,0 0 416 0,0 2 96 0,0 1 16 32,-1 2-3056-32,-1 2-832 0,-1 1-48 0,-2 1-16 0,1 0 1088 0,-1 1 224 0,0 0 32 0,0 3 16 15,1-1 16-15,-1 0 0 0,0-2 0 0,1 0 0 16,-1-1-32-16,1-1-16 0,0 0 0 0,0-1 0 0,2-2-432 0,0-3 128 16,0 0-128-16,-1-3 0 0,-8-2 0 0,10-1 128 15,-1-3-128-15,0 1 0 0,-1-1 256 0,0-2-48 16,0-2 0-16,-1 0 0 0,-2-1 80 0,0-2 16 15,-1-2 0-15,0-2 0 16,0 1 144-16,-1 1 16 0,-1 0 16 0,0-1 0 0,0 0 16 0,-1 0 0 16,-1 0 0-16,0 3 0 0,0 1 96 0,0 2 32 15,0 1 0-15,0 7 0 0,0 0-272 0,0 0-48 16,0 0-16-16,0 0 0 0,0 0-128 0,0 0-32 0,0 0 0 16,0 0 0-16,-4 10-128 0,2 1 0 0,1 0 0 0,1 2 0 15,0 4 0-15,0 3 0 0,1 3-192 0,1 1 192 16,2 1-144-16,-2 3 144 0,0 0 0 15,-1 5 0-15,-1 5-176 0,0 0 176 16,2 2-160-16,-2 4 160 0,-2 3-288 0,0 6 32 0,-1 4 16 16,-3-1 0-16,0 0-80 0,0-4-32 0,-2-3 0 0,1-3 0 15,-2-3-32-15,0-4 0 0,0-1 0 0,0-4 0 16,2-6 384-16,-2-3 0 0,-1-6 0 0,1-2 0 16,0-6-192-16,2-2 192 0,-2-3-192 0,0-2 192 15,0-4-224-15,1-4 80 0,-1-1 16 0,-1-3 0 16,0 0 288-16,0-3 64 0,0-1 16 0,1-3 0 15,1-2 320-15,0 0 64 0,1-4 16 0,3-3 0 0,1-2-112 16,0 1-16-16,3 0 0 0,3 1 0 0,0-1-208 0,2 1-48 16,2-2-16-16,2 0 0 0,1 0-240 0,1 1 0 15,1 2 0-15,1 0 0 16,2-2-384-16,0 0-80 0,1-1-16 0,3 3 0 16,1 1-1472-16,1 1-288 0,-1 2-64 0,1 2-9632 15,2 2-1920-15</inkml:trace>
  <inkml:trace contextRef="#ctx0" brushRef="#br0" timeOffset="95043.21">14476 10842 11055 0,'0'0'976'0,"0"0"-784"0,0 0-192 0,0 0 0 0,0 0 5264 0,0 0 1008 16,0 0 208-16,0 0 48 0,0 0-5296 0,0 0-1040 16,0 0-192-16,0 0 0 15,0 0 896-15,6 7 256 0,2-2 64 0,1-2 16 0,0-1-208 0,2 1-32 16,2-1-16-16,2 0 0 0,2 0-320 0,0-1-64 0,2 0-16 0,2-1 0 16,2 0-272-16,0-1-64 15,1 0-16-15,1 0 0 0,-2-1-224 16,0 0 0-16,-1-1 0 0,-1 1 0 0,-1-1 144 0,-3 1-16 15,0 0 0-15,-3 0 0 0,-2 1-128 0,-1 0 0 0,-2-2 0 0,-1 1-176 16,-8 2-16-16,0 0 0 0,7-5 0 0,-7 5 0 31,0 0-352-31,0 0-80 0,4-7-16 0,-4 7 0 16,0-9-2384-16,-3 1-496 0</inkml:trace>
  <inkml:trace contextRef="#ctx0" brushRef="#br0" timeOffset="95406.71">15126 10528 4607 0,'0'0'400'0,"5"-7"-400"16,-1-2 0-16,-1 1 0 0,-1 0 5440 16,2 3 992-16,-4 5 208 0,3-8 32 0,-3 8-4080 0,2-6-816 15,-2 6-176-15,1-6-16 16,-1 6-112-16,0 0-32 0,0 0 0 0,0 0 0 15,0 0-400-15,0 0-80 0,-1-5 0 0,1 5-16 0,0 0-336 0,0 0-64 0,0 0-16 0,0 0 0 32,0 0-256-32,0 0-48 0,-4 9-16 0,0 2 0 0,2 2-208 0,0-1 128 0,1 1-128 0,0 2 0 15,1 2 256-15,-2 1-64 16,-1 3 0-16,2 4 0 16,0-1 0-16,-1 1-16 0,0 1 0 0,0 3 0 15,0-1-176-15,1 0 0 0,0 0 0 0,1 0 0 16,0 1 0-16,1 1 0 0,0-2 0 0,2 1 0 15,-1-3 0-15,0 2 0 0,-1-3 0 0,1-1 0 16,3-2 0-16,-4 0-272 0,0-1 32 0,-1-3 16 16,-1-4-608-1,1-1-112-15,0-2-16 0,0-1-16 0,-1-3-2352 16,1-7-480-16,0 0-96 0</inkml:trace>
  <inkml:trace contextRef="#ctx0" brushRef="#br0" timeOffset="95911.17">15419 10650 8287 0,'0'0'736'0,"0"-11"-592"16,2 0-144-16,0 0 0 0,1 1 5472 0,2 1 1056 0,-1-1 224 0,2 1 32 15,-1 0-4768-15,2 0-960 0,0 2-192 0,2 1-32 16,1 1 256-16,0 0 48 0,2 1 16 0,-2 0 0 16,2 2-352-16,0 0-64 0,1 2-16 0,3 2 0 15,0 0-272-15,3 3-64 0,-4 0-16 0,3 2 0 16,0 0-240-16,-2 1-128 0,-1 4 160 0,1 3-160 16,-5 0 192-16,-1 3-48 0,-3-1-16 0,-1 2 0 15,-2 3-128-15,0-1 0 0,-4-1-160 0,-1 2 160 0,-4 0-320 16,0 1 48-16,-6 1 0 0,-3 1 0 15,0 2-240-15,-1-2-64 0,-4-1 0 0,3-2 0 16,0-1 320-16,2-2 48 0,0-3 16 0,0 0 0 16,3-4 192-16,1 0 0 0,2-1 192 0,0-1-192 0,1-4 384 0,2 1-16 15,0-1-16-15,5-6 0 0,-5 4-32 0,5-4 0 16,0 0 0-16,-4 5 0 0,4-5 16 0,0 0 0 16,0 0 0-16,0 0 0 0,2 7-144 0,2 0-16 15,4-3-16-15,0 0 0 0,3 0-32 0,2-2 0 16,2 0 0-16,5 0 0 0,0-1 0 0,3-1 0 15,1-1 0-15,2 0 0 0,1-1-128 0,-2-1 0 0,-2-2-192 16,1 1 192 0,1 0-544-16,-2-2 16 0,0-1 0 0,0 1 0 15,0-2-1840-15,1 0-384 0,0-1-64 0</inkml:trace>
  <inkml:trace contextRef="#ctx0" brushRef="#br0" timeOffset="96544.66">16684 10749 19343 0,'-7'-1'1728'0,"0"0"-1392"0,0 0-336 0,1 0 0 0,6 1 3392 16,0 0 624-16,-4-1 112 0,4 1 32 0,0 0-2496 0,0 0-480 15,0 0-96-15,0 0-32 16,0 0-48-16,0 0-16 0,10 5 0 0,-2 0 0 15,2-1-288-15,1 1-64 0,1-1-16 0,2 0 0 0,0 1-288 0,2-1-48 0,2-1-16 16,1 1 0-16,1-1-272 0,0 1-304 16,2-1 64-16,2-2 16 15,0-1-1328-15,1-2-272 0,4-2-48 0,0-1-16 16,3-3-1280-16,0-1-256 0</inkml:trace>
  <inkml:trace contextRef="#ctx0" brushRef="#br0" timeOffset="97019.21">17320 10689 13823 0,'0'0'608'0,"0"0"128"0,-3 9-592 0,0-1-144 16,0 3 0-16,-2 2 0 0,1 0 3072 0,-1 2 576 0,1 2 112 0,0 0 16 16,0 2-2288-16,0 0-464 0,1-4-80 0,-1 2-32 0,2-2-176 0,1 0-32 31,0 0-16-31,2-1 0 0,1-1 80 0,1-1 32 16,2 0 0-16,1-1 0 0,2-1-256 0,2-2-48 0,2-1-16 0,0-2 0 0,1-3-352 0,3 0-128 15,1 0 0 1,1-2 144-16,0-2-144 0,-1 0 0 15,2-1 0-15,-1-1 0 0,-2-2 0 0,-4-1 0 16,-1 0 0-16,-1-2-176 0,-2-2 48 0,-3 0 0 0,-1-1 0 16,-2 0 0-16,-3-1 128 0,-2-4-192 0,-2-1 192 0,-2 1-192 15,-3 0 48-15,1 1 0 0,-2-2 0 0,-4 1 0 16,-1-2 144-16,-3 1 0 0,-2 2 0 0,1-1 0 16,2 0 160-16,-2 0 112 0,-1 1 32 0,1-1 0 15,0 0 192-15,2 0 32 0,-1 1 16 0,2-1 0 16,1 2 0-16,2-2 0 0,3 2 0 0,1 2 0 15,1 1 64-15,2-1 16 0,4 4 0 0,2 0 0 16,1 0-288-16,2 1-48 0,1-2-16 0,3 2 0 16,2 0-80-16,2 0 0 0,2 2-16 0,1 0 0 15,1 1-176-15,2 0 0 0,0 2 0 0,2 1 128 16,-1 1-128-16,1 2 128 0,-2-2-128 0,1 3 128 16,-2 2 0-16,0 3-128 0,-2 2 192 0,0 2-64 0,-3 0-128 0,-1 2 0 15,-4 2 0-15,0 2 0 0,-1 1 0 0,-1 1 0 16,-3-1 0-16,0 3 0 0,-4 1-304 0,1 1-32 15,-4 0-16-15,1 0 0 16,2-2-352-16,-1-1-80 0,-2-3-16 0,1 1 0 16,1-2-1376-16,-1-1-256 0,0-2-64 0,1-2-13584 15</inkml:trace>
  <inkml:trace contextRef="#ctx0" brushRef="#br0" timeOffset="97254.22">18214 10627 37775 0,'0'0'3360'0,"12"-1"-2688"0,2-1-544 0,5 1-128 16,3 1 720-16,3 1 112 0,-2 0 32 0,1-1 0 15,1 0-624-15,-2 1-240 0,0-1 176 0,-2 0-176 16,-2 0 176-16,-1 1-176 0,-3 1 192 0,1 0-192 15,-2-1 0-15,-1 0-256 0,1 0 32 0,-2 1 0 32,-1-1-2656-32,-1 1-512 0,-2 1-128 0</inkml:trace>
  <inkml:trace contextRef="#ctx0" brushRef="#br0" timeOffset="97804.31">18203 10854 28559 0,'0'0'2544'0,"-9"0"-2032"15,1 1-512-15,8-1 0 0,-6 5 1360 0,6-5 176 0,-5 8 48 16,5-8 0-16,0 0-1440 0,3 11-272 16,3-2-64-16,3-1-16 0,3-2 384 0,3-1 80 15,4 0 0-15,3 0 16 0,4-3 112 0,5 0 0 0,3-1 16 0,3 0 0 16,0-2-208-16,0-1-32 0,1-1-16 0,-1-2 0 16,1 0-336-16,-2-2-80 0,-1 0-16 0,-1 0 0 31,-1-2-160-31,0 0-16 0,0-1-16 0,-1 4 0 15,-1-1-288-15,-3-1-64 0,-1 0-16 0,-4 0 0 16,-3 0-352-16,-4 2-64 0,-1-1-16 0,-4 4 0 16,-3-1 640-16,-8 4 128 0,0 0 32 0,0 0 0 0,0 0 1248 0,0 0 240 0,0 0 48 0,0 0 16 15,0 0 96-15,0 0 32 0,0 0 0 0,-5 10 0 16,-3 0-448-16,2 0-96 0,-1-1-16 16,1 1 0-16,2 0-208 0,0 1-48 0,-1 0-16 0,3 1 0 15,1-1-64-15,2 0-16 0,-1-11 0 0,4 12 0 0,2-1 112 16,3-1 32-16,0-1 0 0,2-2 0 0,2 0-144 0,2-4-32 15,3-1 0-15,0-1 0 0,4-1 32 0,-2-2 0 16,2-2 0-16,0-1 0 0,-1-1 48 0,1-1 16 16,0-2 0-16,-1 1 0 0,-3-2 128 0,-2-1 32 15,0-2 0-15,-2 0 0 0,-3 0 128 0,-1-1 48 16,-1-3 0-16,-2 1 0 0,-1-2-48 0,-2 1-16 16,-2-1 0-16,-2 2 0 0,0 2-240 0,-3-1-64 15,0 0 0-15,-3 1 0 0,-3 3-192 0,0 2-128 16,-4-1 160-16,-1 1-160 0,-2 2 0 0,-3 3 0 0,-2-1-176 15,-1 3 176-15,-1 1-352 0,-2 2 48 0,-1 1 16 16,0 3 0 0,0 1-304-16,-1 4-64 0,1 1-16 0,-1 3 0 15,1 0-1248-15,-2 1-256 0,2 1-64 0,0-1 0 16,-1-1-832-16,1 2-192 0,-14 5-16 0,11-4-16 0</inkml:trace>
  <inkml:trace contextRef="#ctx0" brushRef="#br0" timeOffset="99257.02">14133 12358 27647 0,'0'0'1216'0,"0"0"256"0,0 0-1168 0,0 0-304 0,1-9 0 0,1 1 0 16,-2 8 2192-16,0 0 384 0,3-10 80 0,-3 10 16 15,0 0-2096-15,0 0-400 0,0 0-176 0,0 0 128 16,0 0 608-16,0 0 112 0,0 0 32 0,0 0 0 15,-7 9-496-15,0 4-112 0,0 5-16 0,-1 4 0 0,-2 1-256 0,-1 4 0 16,0 4 128-16,-4 3-128 0,1 4 0 0,0-1 0 16,-2 2 0-16,1 1 0 0,0 2 0 0,-2 2 0 15,1 2 0-15,-1-2 0 0,1-2 0 0,2-5 0 16,0-1 0-16,1-3 0 0,0-5 0 0,1-5 0 16,1-4 0-16,2-2 0 0,1-3 0 0,3-2 0 15,0-1 128-15,2-4-128 0,3-7 0 0,0 0 0 16,0 0 0-16,0 0 0 0,0 0 0 0,0 0-224 0,5-6 32 0,4-2 16 15,1-2 176-15,2-5-192 0,2-6 192 16,2-2-192-16,-1-2 32 0,2-4 0 0,-2-2 0 0,2-4 0 16,-2-3 160-16,2-2-128 0,-1-1 128 0,2 2-128 15,-1-1 128-15,1 4-192 0,-2 0 192 0,1 3-192 16,-2 2 192-16,1 3 0 0,-2 3 0 16,0 3 0-16,-3 2 0 0,0 4 0 0,-1 1 0 0,-1 2 176 15,-1 2 64-15,-2 3 16 0,0 3 0 0,-2-1 0 16,-4 6 0-16,0 0 16 0,0 0 0 0,0 0 0 15,0 0-272-15,0 0 128 0,6 10-128 0,-2 1 0 16,0 3 0-16,0 1 0 0,-2 3 0 0,0 1 0 16,-1 3 0-16,1 3 0 0,1 2 0 0,-1 2 0 0,-2-1 128 0,2 2-128 15,0 0 192-15,3 0-192 0,-3 0 224 0,2 1-64 16,1 0-16-16,0-2 0 0,0-1-144 0,0-2 192 16,1 0-192-16,0-2 192 0,0-2-192 0,-1-1 0 15,0-1 0-15,-1-3 0 0,0 0-224 0,1-4 80 16,0-2 16-16,1-1 0 15,-2 0-528-15,1 0-112 0,-5-10 0 0,4 6-16 16,-4-6-2096-16,0 0-400 0,0 0-96 0</inkml:trace>
  <inkml:trace contextRef="#ctx0" brushRef="#br0" timeOffset="99462.47">13908 12952 30399 0,'0'0'1344'0,"0"0"288"16,-5-4-1312-16,5 4-320 0,0 0 0 0,0 0 0 0,6-6 1344 0,3 1 192 16,0 2 32-16,1 1 16 0,1 0-1584 0,2 0-224 0,2 1-96 15,4 0 0-15,2 0 672 0,1 1 144 16,1 0 16-16,1 0 16 0,2-1-528 0,0 1 0 0,0 0 0 0,4-1 0 31,2-1-1584-31,2-2-416 0,1-1-96 0,-2-1-16 0,-3 0-1344 0,-2 0-288 0</inkml:trace>
  <inkml:trace contextRef="#ctx0" brushRef="#br0" timeOffset="100031.2">14523 12916 13823 0,'0'0'608'0,"-2"8"128"0,-1 0-592 0,-1 1-144 0,1-1 0 0,0 2 0 0,-2 0 4672 0,1 1 912 15,0 1 176-15,0 1 48 16,0-2-4960-16,1 2-976 0,0 0-208 0,2-1-48 16,0-2 896-16,1 0 160 0,1 0 32 0,1-1 16 0,2 1-16 0,0-1-16 0,2 0 0 0,0-1 0 15,2-2-368-15,1 0-64 0,1-3 0 0,1-1-16 16,1 0-240-16,-1 0 128 0,0-4-128 0,1-1 0 31,0 1 192-31,0-2-64 0,0-2-128 0,0-2 192 0,0 0 0 0,0-2 0 0,2-1 0 16,-1 0 0-16,-1 2-64 0,0 0 0 15,-1-2-128-15,-1-1 192 0,-1 1-16 0,-2-1-16 0,-1 0 0 0,-1 0 0 16,1 2 80-16,-3 2 16 0,1 1 0 0,-4 7 0 16,0 0-48-16,3-6 0 0,-3 6 0 0,0 0 0 15,0 0 48-15,0 0 0 16,0 0 0-16,0 0 0 0,0 0-256 0,0 0 0 0,-5 11 128 0,2 2-128 15,1 1 0-15,0 4 0 0,-2 2 0 0,2 2 0 0,0 1 0 0,0 4-128 16,0 5 128-16,1 3 0 0,-2 3-160 0,1 4 32 31,0 3 0-31,-1 1 0 0,0 0-144 0,1 1-32 0,0 1 0 0,0 1 0 0,0 2 48 0,-1-1 0 16,0 0 0-16,1-5 0 0,0-3 96 0,0-4 32 16,-2-4 0-16,1-2 0 0,2-5 128 0,-4-4 0 15,2-6 0-15,0-1 0 16,-2-3 0-16,1-2 0 0,-1-3 0 0,-1-2 0 15,6-6 0-15,-9 5 0 0,-1-3 0 0,2-1 0 16,0-1 0-16,-1-2 0 0,0-3 128 0,0-1-128 0,0-3 304 0,-2 2-16 16,0-1 0-16,1-3 0 0,-1-3 160 0,1-1 16 0,0-3 16 0,1 1 0 15,1-3 32-15,2 0 16 0,1-1 0 0,3 0 0 16,0 1-240-16,2-2-48 0,1-2-16 0,1 2 0 16,3 0-224-16,2 0 0 15,2-1 0-15,2 0 0 0,1 0 0 0,4 1-192 0,-2 0 16 0,2 3 0 16,1 3-288 15,1 1-64-31,0-2-16 0,3 3 0 0,3-1-432 16,-2 3-96-16,0 0-16 0,1 1 0 0,2 1-1472 0,-2 0-288 15,-1 1-64-15,0-1-12080 0</inkml:trace>
  <inkml:trace contextRef="#ctx0" brushRef="#br0" timeOffset="100332.36">15603 12601 33167 0,'0'0'2944'0,"0"0"-2352"0,0 0-464 0,10-6-128 15,1 2 2048-15,4-1 400 0,1 2 80 0,2 0 16 16,-2 1-1856-16,2-1-368 0,-1 1-80 0,1 1-16 16,-2 0 160-16,2 1 16 0,-1-1 16 0,-1 1 0 15,-1 0-416-15,0 1 0 0,-1 1 0 0,-1 0 0 16,-1-2-336-16,0 1-160 0,-1 1-16 0,-1 0-16 16,-1 0-2176-16,-9-2-432 0,0 0-96 15,0 0-7472-15,0 0-1504 0</inkml:trace>
  <inkml:trace contextRef="#ctx0" brushRef="#br0" timeOffset="100505.66">15468 12835 23951 0,'0'0'2128'0,"0"0"-1696"16,-5-1-432-16,5 1 0 0,0 0 2560 0,0 0 416 16,0 0 96-16,0 0 0 15,0 0-2832-15,8 6-576 0,2-1-112 0,1 0-32 0,2 0 1008 0,3-1 208 0,0 1 32 0,5-2 16 16,3 1-528-16,3 2-128 0,0-1 0 0,3-1-128 31,2-2-768-31,0-1-256 0,-1-1-48 0,-1-2-14096 0</inkml:trace>
  <inkml:trace contextRef="#ctx0" brushRef="#br0" timeOffset="101208.18">17319 12788 41295 0,'0'0'1824'0,"5"-11"384"0,0 0-1760 0,5-4-448 0,4-2 0 0,5 0 0 0,3 1-192 0,1 1-128 16,0 2-32-16,3 2 0 0,0 0 512 15,0 2 96-15,-1 3 32 0,-1-1 0 16,0 3 144-16,0 2 16 0,-2 1 16 0,0 2 0 0,-2 1 0 0,-2 1 0 15,-2 2 0-15,0 1 0 0,-4 3-464 0,-1 1 0 16,-3 1 0-16,-2 2 0 0,-3 1-288 0,-2 3 0 0,-3 2 0 16,-1 0 0-16,-3 2 96 0,-1 2 32 0,-4 2 0 0,-3-2 0 15,0 0-192-15,-1 0-32 0,-4 1-16 0,0-1 0 32,1-1 208-32,1-2 64 0,3-2 0 0,0-2 0 0,1 1 384 0,0-5 64 0,2-5 32 0,2 1 0 31,1-1 208-31,0-1 32 0,1 1 16 0,7-7 0 0,-5 6-96 15,5-6 0-15,-3 7-16 0,3-7 0 16,2 9-48-16,-2-9 0 0,3 10 0 0,3-3 0 0,2 0-224 0,2-1-48 0,1 1-16 0,1 0 0 31,2-2-160-31,1 1 128 0,1-1-128 0,3 1 128 16,0-2-128-16,1 0-144 0,-1-1 144 0,2-1-208 16,0-1-288-16,1-2-48 0,0-1-16 15,-1-1 0-15,1-2-1712 16,2-1-352-16,-2-4-64 0,1-5-15040 0</inkml:trace>
  <inkml:trace contextRef="#ctx0" brushRef="#br0" timeOffset="101739.42">18257 12494 40543 0,'-3'-12'1792'0,"2"4"384"0,0-2-1744 0,1 1-432 0,1 2 0 0,0 0 0 15,-1 7 272-15,0 0-16 0,0 0-16 0,0 0 0 16,0 0 608-16,0 0 128 0,0 0 32 0,0 0 0 15,5 10-576-15,-3 3-112 0,0 4-32 0,-1 3 0 16,0 2-160-16,-1 2-128 0,-1 2 144 0,-1 1-144 16,0-1 0-16,0 1 0 0,-1 1 0 0,1 2 0 15,0 0 0-15,-1 0-192 0,-1-2 192 0,1-2-208 16,0-2 208-16,0-1 0 0,0-1 0 0,1-3 0 16,1-4 0-16,1-1 0 0,0-3 0 0,1-1 0 15,-1-10-160-15,2 7 160 0,-2-7-160 0,0 0 160 16,0 0 0-16,0 0 0 0,10 2-128 0,-1-2 128 15,1-4 0-15,0-1-176 0,0-3 176 0,2-1-160 16,2-4 160-16,2-3 0 0,0-2-144 0,1-2 144 0,0-2-192 0,-1 0 16 16,1 2 16-16,0 0 0 0,-2-1-32 15,-1 4-16-15,-3 0 0 0,-2 5 0 0,-2 1-144 0,-2 1-32 16,-3 5 0-16,1 0 0 0,-2 0 192 0,-1 5 48 16,0 0 0-16,0 0 0 0,-7-1 144 0,1 3-192 15,-5-1 192-15,0 4-192 0,0 0 192 0,-2 2-128 16,-1 1 128-16,0 1-128 0,-2 1 128 0,2 1 0 15,0 0 0-15,1-1 0 0,-1 1 0 0,3 1 128 16,3-1-128-16,1 0 0 0,0 0 240 0,3-1-32 16,0 0 0-16,1 0 0 0,3-1 80 0,3 1 16 0,-1-1 0 15,2 2 0-15,2 0-128 0,3 2-32 16,-1-4 0-16,4 1 0 0,2 0-16 0,0 0 0 0,1-1 0 0,3-1 0 16,1-1-128-16,0 0 0 0,1-2 144 0,0 1-144 15,0-1 0-15,-1-1-128 16,-1-2 0-16,2-1 0 15,1 0-384-15,-2-2-80 0,-2-1-16 0,0-1 0 16,-1-2-1440-16,1 0-272 0,-2-4-64 0,1-1-13776 0</inkml:trace>
  <inkml:trace contextRef="#ctx0" brushRef="#br0" timeOffset="102039.06">18981 12469 23039 0,'0'0'1024'0,"0"0"192"0,0 0-960 0,0 0-256 16,0 0 0-16,0 0 0 15,0 0 3488-15,0 0 656 0,0 0 128 0,0 0 16 16,0 0-2704-16,0 0-560 0,0 0-96 0,0 0-32 0,0 0-96 16,0 10-32-16,0 1 0 0,-1 3 0 0,-1 0-480 0,0 3-96 15,0 0-32-15,0 4 0 0,-2 1-32 0,2 0 0 16,1-2 0-16,0 1 0 0,-1 0-128 0,1 2 0 0,-1 1 0 0,1 0 0 15,-1-1 0-15,1 0 0 0,0-1 0 0,0-1 0 16,0-2 0-16,1-1-192 16,0-3 32-16,0-1 16 15,0 0-384-15,0-2-80 0,0-12-16 0,0 0 0 16,0 0-1040-16,0 0-192 0,0 0-64 0,0 0-9600 0,0 0-1936 0</inkml:trace>
  <inkml:trace contextRef="#ctx0" brushRef="#br0" timeOffset="102524.75">18958 12476 35423 0,'0'0'1568'0,"0"0"320"0,0 0-1504 0,0 0-384 0,0 0 0 0,4-6 0 0,-4 6 320 16,0 0 0-16,6-5 0 0,-6 5 0 0,10 0 128 0,0 3 32 16,0 2 0-16,0 2 0 0,0 1 16 0,2 3 0 15,1 2 0-15,1 1 0 0,1 0-112 0,-1 4-32 16,1 0 0-16,2 3 0 0,2-3-192 0,-1 2-32 15,0 1-128-15,2-2 192 0,-1 0-192 0,1 0 0 16,-1-2 0-16,-1 1 0 0,-2-3 0 0,1 1 0 16,-1-3 0-16,1-3 0 0,-3 0 0 0,-1-2-128 0,-1-2 128 15,-1-1-208 1,-2-2-176-16,0-2-48 0,0-2 0 0,-9 1 0 0,8-7 80 0,-1 2 16 0,0-4 0 0,-1-2 0 16,0-1 160-16,-1-5 48 0,0 1 0 0,-1-3 0 15,0-2-48-15,0-2 0 0,-1-1 0 0,-1 1 0 16,0 0 176-16,1-1 176 0,-2-2-48 0,1 0 0 15,0 1 256-15,0 1 32 0,-1 0 16 0,2 2 0 16,-1 0 112-16,0 2 32 0,-1 0 0 0,0 2 0 16,1 5 0-16,-2 1 0 0,1 2 0 0,-1 3 0 15,0 1 16-15,2 1 16 0,-2 5 0 0,0 0 0 16,0 0-288-16,0 0-48 0,0 0-16 0,0 0 0 16,-2 16-256-16,1 1 0 0,-1 1 0 0,0 3 0 15,-1 1 0-15,0 3-144 0,1 2 144 0,0 4 0 0,0 0 0 16,1 2 0-16,2 0 0 0,0 1-128 15,0 1 128-15,2-1 0 0,1 2 0 0,-1-1 0 16,1-4-272-16,-1-3 16 0,0-1 16 0,0-5 0 16,-1-1-1680-1,-1-3-320-15,1-2-80 0,-2-5-15568 0</inkml:trace>
  <inkml:trace contextRef="#ctx0" brushRef="#br0" timeOffset="104591.45">4664 15490 9215 0,'0'0'400'0,"0"0"96"0,-2-6-496 0,2 6 0 0,-4-9 0 0,2 1 0 0,1 1 3440 0,1-1 592 16,1-2 112-16,1 1 16 0,-1-1-2784 0,0 1-560 15,1 1-112-15,-1-1-32 0,0 0 688 0,1 0 144 16,2-1 32-16,0 2 0 16,-1-1-320-16,1 1-64 0,-1-1-16 0,2 2 0 0,3-1-368 0,-1 2-64 0,0 3 0 0,2 0-16 15,0-1-208-15,-1 1-32 16,0 0-16-16,1 1 0 15,0 2-48-15,2 1 0 0,0 2 0 0,-2 0 0 0,-2 2-192 0,2 2-32 0,0 4-16 0,0 5 0 16,-2 4-144-16,1 3 0 0,1 2 0 0,-3 3 0 16,1 0-192-16,0 3 192 0,-2 0-160 0,1 0 160 15,-4-1-240-15,0-1 48 0,-1-2 16 0,0-1 0 16,1-4 176-16,-2-4 0 0,0-2 0 0,0-2 0 16,0-2 0-16,2-2 0 0,-2-10 0 0,0 8 0 15,0-8 0-15,0 0 0 0,0 0 128 16,0 0-128-16,0 0 128 0,0 0-128 0,0 0 128 0,0 0-128 0,0-11 0 15,0-1 144-15,0-4-144 0,1 0 0 0,0-3 0 0,1-1 0 16,0-2 0 0,1 0 0-16,2-2 176 0,-1-1-176 0,2-2 160 0,0 1-160 0,2 2 0 15,0 0 0-15,-1-1 0 0,2 3 0 0,1 2 0 0,0 2 0 16,0 3 0-16,0 1 0 16,-1 3 240-16,-1 3-48 0,1 1-16 0,0 3 0 0,0 0-16 0,-9 4 0 15,11 0 0-15,1 1 0 16,-1 2-160-16,1 1 0 0,0 1 144 0,2 4-144 0,2 1 0 0,-1 2 128 15,1 1-128-15,-2 2 0 16,-2 0 0-16,1 3 144 0,3-1-144 0,-6 2 0 0,-1 2 0 0,0 1 0 16,-1 0-160-16,0 0 160 0,-3 1-288 0,0 0 64 0,-1-1 16 0,-2 2 0 31,1 2-432-15,-1-2-96-16,-2-1-16 0,0 1 0 0,-2 1-736 0,1 0-160 0,1-3-16 0,1-1-16 15,-1-4-1792-15,4-4-368 0,-2-2-64 0,-2-11 0 0</inkml:trace>
  <inkml:trace contextRef="#ctx0" brushRef="#br0" timeOffset="104952.79">5536 15376 31327 0,'0'0'2784'0,"0"0"-2224"0,0 0-560 0,-3 9 0 0,3-9 2432 0,0 0 368 16,-2 9 80-16,2 2 0 31,2 2-2688-31,-1 0-560 0,-2 0-96 0,0 4-32 0,0 1 368 0,-1 3 128 0,0 1 0 0,1 0-144 15,0 0 144-15,2 0 176 0,0 0-48 0,3 0 0 0,-1 0-128 0,2 1 0 16,2-1 0-16,2-4 0 16,-2-5 0-16,4-1 0 0,3-1 0 0,0 0 0 0,0-3 0 0,2-3 0 15,-1-1 144-15,0-3-144 0,1-2 256 16,-2-1 0-16,3-3-16 0,-3 0 0 0,-1-2 16 0,1-2 16 0,0-3 0 16,-2-2 0-16,-1-2-16 0,-1 0 0 15,0-2 0-15,-3 1 0 0,-1-2 192 0,-2-1 48 0,-1-1 0 0,0 0 0 16,-2 1-112-16,-2-1 0 0,1 0-16 0,-3 0 0 15,-1 1-224-15,0 2-144 0,-2 2 192 0,1 3-192 16,-3 2 0-16,0 1 0 0,1 0 0 0,-2 3-144 31,-1 3-240-31,0 2-32 0,-1 1-16 0,-1 1 0 16,-1 2-288 0,-1 2-64-16,-1 0-16 0,2 2 0 0,1 3-960 0,0 1-192 0,0-1-32 0,3-1-9248 0,3 2-1840 0</inkml:trace>
  <inkml:trace contextRef="#ctx0" brushRef="#br0" timeOffset="105424.12">5965 15411 29087 0,'0'0'1280'0,"6"10"272"0,-3-1-1232 16,0 0-320-16,0-1 0 0,2 3 0 0,0 3 976 0,0 2 144 16,-3 2 32-16,-2 0 0 0,0 2-784 0,0 0-160 15,-1 0-16-15,0-1-16 0,-1-1 352 0,-1 1 80 16,1-1 16-16,0-1 0 0,0 1-96 0,2-3-16 15,2-1 0-15,0-3 0 0,-2-11-96 0,2 9-32 16,-2-9 0-16,5 8 0 0,-5-8-208 0,0 0-48 16,10 3-128-16,-2-3 192 0,1-2-192 0,1 0 0 15,-1 0 0-15,1-3 0 0,-1-4 0 0,1 0 144 16,-1-4-144-16,1 0 192 0,0-1-192 0,2 0 160 0,0-1-160 16,1 1 160-16,-6-1-160 0,2 0 0 0,0 1 144 0,-3 2-144 15,1 1 0-15,-1 2 0 0,-2 3 0 0,-4 6 0 16,4-6 0-16,-4 6-208 0,0 0 48 0,0 0 16 15,0 0-80-15,6 9-16 0,-1 0 0 0,0 2 0 16,-1 0 64-16,1 1 16 0,-1 0 0 0,1 1 0 16,3-1 160-16,-1 0-160 0,0-1 160 0,2-1-160 15,1-2 160-15,1-2 0 0,1-1 0 0,0-2 0 16,3-3 0-16,-1-1 192 0,1-2-32 0,1-2-16 16,-1-1 176-16,-1-2 48 0,1-1 0 0,-2 0 0 15,0 0 0-15,-1-4 0 0,0 0 0 0,-2 1 0 16,-1 0 176-16,-3 0 32 0,-2-1 16 0,-2-3 0 0,-1 0 96 15,-1-1 16-15,-1 2 0 0,-2 0 0 0,-4-1-400 16,0 1-80-16,-3 0-16 0,0 3 0 0,1 0-208 0,-2 3 0 16,-1 1-192-16,0 1 192 15,-3 2-576-15,1 1 0 0,0 2 0 0,2 1 0 16,2 1-1488-16,-2 2-304 0,3 1-64 0,2 2-14848 0</inkml:trace>
  <inkml:trace contextRef="#ctx0" brushRef="#br0" timeOffset="106241.57">8179 15497 29487 0,'0'0'2624'0,"4"-9"-2112"0,1-1-512 0,2-4 0 0,4-4 1728 0,2 1 224 16,-2-2 48-16,2 4 16 0,4 1-1504 0,-2 6-320 16,-1 1-48-16,0 3-16 0,-1 1 384 0,-2 5 64 15,0 1 0-15,-1 3 16 0,-2 3-288 0,2 3-64 0,-1 4-16 0,0 1 0 16,-2 1-224-16,-2 2 0 16,-2 3 0-16,0 0 0 0,-3 0-416 0,0 0 32 0,-3 0 0 15,1-1 0-15,0-1 64 0,-1-2 0 0,-2-3 16 0,1 0 0 16,-1-3 304-16,1-2 224 0,0-3-32 0,4-8-16 15,-6 6 80-15,6-6 0 0,0 0 16 0,-6 4 0 16,6-4 160-16,0 0 16 0,0 0 16 0,0 0 0 16,-5-9 80-16,3 0 16 0,1-1 0 0,4-1 0 15,2-1-240-15,2-2-64 0,2-3 0 0,2-2 0 16,2-3-112-16,2-1-16 0,0-3-128 0,1 1 192 16,2 0-192-16,-1 2 0 0,-2 0 128 0,0 3-128 15,1 4 0-15,-1 2 0 0,-1 2 0 0,-1 3 0 16,-1 1 304-16,-1 5-48 0,-1 1 0 0,-1 2 0 15,0 2-256-15,-1 2 128 0,0 3-128 0,-2 2 0 16,1 2 0-16,-1 2 0 0,0-1 0 0,-1 2 0 16,0 2 0-16,-1 0 0 0,0-1-176 0,-1 3 176 0,0 0-208 15,-1-1 64-15,1-4 16 0,-1 1 0 0,-1-2 128 0,1-2-208 16,-2-10 80-16,2 8 128 0,-2-8 0 16,0 0 0-16,0 0 144 0,0 0-16 0,0 0 0 0,0 0 0 15,0 0 0-15,12 0 0 0,-2-3 48 0,0-1 16 16,0-3 0-16,1-2 0 0,0-2 128 0,1-1 16 15,4-1 16-15,-2-1 0 0,2-2-160 0,0 1-48 16,1 1 0-16,1 0 0 0,-2 1-144 0,-2 3 0 16,-1 3 0-16,0 1 128 0,-2 2-128 0,-1 2 160 15,-1 0-160-15,-2 4 160 0,1 1-160 0,0 2 0 16,0 2 0-16,-2 2 0 0,2 0 0 0,-2 0-176 16,2 2 48-16,-2 2 0 0,0 0-224 0,1 2-32 0,-2 1-16 0,1-1 0 31,0-1-1184-31,-1 2-224 0,0 1-48 0,2 0-16 15,1-2-1200-15,2-2-256 0,-3-1-32 0,3-4-10704 0</inkml:trace>
  <inkml:trace contextRef="#ctx0" brushRef="#br0" timeOffset="106650.01">9397 15440 19343 0,'0'0'1728'0,"2"-9"-1392"0,-1-1-336 0,2 0 0 16,-2-1 3520-16,0 0 640 0,-1-1 128 0,1 1 32 0,-2 2-2784 0,-1 0-544 15,-2 2-112-15,4 7-32 0,-5-8 16 16,-2 3 0-16,-1 0 0 0,1 2 0 0,-2 1-160 0,-1 2-16 15,-1 1-16-15,0 2 0 0,-1 3-432 0,-1 0-96 16,-2 1-16-16,1 3 0 0,1 1-128 0,1 1-256 16,1 1 64-16,1 1 16 0,0 1 16 0,1 0 0 15,0-1 0-15,3-1 0 0,-1 1-80 0,4 0-16 16,1 0 0-16,1-2 0 0,-2 0-80 0,6 1-32 16,-3-4 0-16,0-9 0 0,6 10 112 0,-6-10 0 15,10 9 16-15,0-2 0 0,1-4 64 0,-1-1 16 16,0-2 0-16,1-2 0 0,2-1 160 0,0-3 0 15,-1-1 128-15,2-2-128 0,-1-2 352 0,-2 0 0 0,-1-1 0 16,-2 0 0-16,-1-1 112 0,0 1 32 16,-1-1 0-16,0 1 0 0,1 1-96 0,-3 1-16 15,-1 1 0-15,-3 9 0 0,2-7-16 0,-2 7-16 0,0 0 0 0,0 0 0 16,0 0 32-16,0 0 16 0,0 0 0 0,0 0 0 16,0 0-400-16,5 8 0 0,-1 2-224 0,0 2 80 15,0-1-32-15,1 3 0 0,0-1 0 0,2 1 0 16,2-1-144-16,0-1-16 0,1-1-16 0,0-1 0 31,1-1-336-31,0-2-64 0,0-3-16 0,1-2 0 16,2-2-464-16,2-4-112 0,1-4 0 0,1-6-16 0,-1-7-2000 15,2-5-400-15,6-17-80 0,-5 1 0 0</inkml:trace>
  <inkml:trace contextRef="#ctx0" brushRef="#br0" timeOffset="107092.81">9771 14955 31551 0,'0'0'1408'0,"-3"-10"272"0,1-1-1344 0,-1 0-336 16,1 1 0-16,0-1 0 0,-1 1 1312 0,0 1 192 15,2 4 32-15,1 5 16 16,0 0-624-16,0 0-128 0,0 0-32 0,0 0 0 0,-6 3-16 0,-2 4-16 16,1 1 0-16,2 7 0 0,-1 2-544 15,2 5-192-15,-3 1 0 0,3 3 144 0,0 1-144 0,-1 3 0 16,1 0 0-16,-1-1 0 0,2 1 0 0,0 1 0 16,-2 1 0-16,2-3 0 15,-1-1 176-15,0 0-48 0,2 2-128 0,1-2 192 0,0-3-64 0,1-2-128 0,1-2 176 0,2-2-176 16,2-4 160-16,-1-1-160 0,1 0 128 0,-3-5-128 31,-2-9 0-31,4 9 0 0,-4-9 128 0,0 0-128 0,0 0 0 16,9 5 0-16,0-5 144 0,-9 0-144 0,9-8 0 0,-1-2 0 0,0-2 0 0,1-3 128 15,0-4-128-15,0-2 0 16,0-4 0-16,4-1 0 0,-4 3 0 0,2-1 0 0,-1 0 128 0,0 1-128 16,-2 1 0-16,0 5 0 15,-3 2 0-15,1 3 0 0,-4 2 0 0,-2 10 0 0,3-8 160 0,-3 8-160 0,0 0 352 16,0 0-32-16,0 0 0 0,0 0 0 0,0 0-320 0,0 0 0 15,-1 9 0-15,0 2 0 0,0 4-128 0,0 1 128 16,0 0-128-16,-2 1 128 0,1-2 0 0,1 3 0 16,1 0 0-16,0 1-128 0,0 0 128 15,2 1 0 1,2-1-144-16,-3-1 144 0,1-1-272 0,0-2 16 0,1-2 0 0,2 0 0 16,-1-2-512-16,2-1-80 0,-1-1-32 0,2-3 0 15,-7-6-1568-15,12 2-320 0,0-3-64 0,0-4-12464 0</inkml:trace>
  <inkml:trace contextRef="#ctx0" brushRef="#br0" timeOffset="107485.41">10119 15300 19343 0,'0'0'1728'0,"0"0"-1392"0,0 0-336 0,1 9 0 32,-1-9 4032-32,0 0 720 0,0 0 160 0,6 6 16 15,1-1-4144-15,-7-5-784 0,10 3-256 0,-4-2 0 16,-6-1 608-16,10-1 112 0,-1-1 32 0,1-1 0 15,0-1 160-15,0 1 48 0,-2 1 0 0,0-1 0 16,2-3-288-16,0-2-48 0,-3 0-16 0,0-1 0 16,0-2-224-16,0 0-128 0,-2 0 128 0,1 0-128 15,-2 0 208-15,-1 1-16 0,-2 0-16 0,1-1 0 16,-1 0 144-16,0 1 48 0,-1 0 0 0,0 0 0 0,-1 0-368 0,0 3 128 16,-2-1-128-16,1 2 0 0,-1 1 128 0,-3 2-128 15,1 0 160-15,-3 3-160 0,-1 2 256 0,-1 1-64 16,-1 1 0-16,-1 4 0 0,-2 1-192 0,0 3 0 15,-1 2 0-15,1 2-160 0,0 0 160 0,1 2 0 16,1 0 0-16,2 1 128 0,0 0 32 0,2-1 16 16,3 0 0-16,1 1 0 0,2-1 80 0,2 1 32 15,1 0 0-15,4 1 0 0,1 1-64 0,5-3-16 16,3 0 0-16,3-1 0 0,1-1-80 0,5-1 0 16,0-2-128-16,2 0 192 0,-1-2-192 0,2-3 0 0,-4-1 128 0,2-3-128 15,2 0 0-15,-1-4-192 0,0-3 48 0,-1-2 0 31,0-3-544-31,-1-3-96 0,1-5-32 0,2-7-12752 0,-1-6-2560 0</inkml:trace>
  <inkml:trace contextRef="#ctx0" brushRef="#br0" timeOffset="109135.44">12380 15084 15663 0,'0'0'1392'0,"0"0"-1120"0,0 0-272 0,3-6 0 15,-3-2 3072-15,1 0 544 16,1 0 112-16,1 0 32 0,0 1-2512 0,1 0-496 0,-2-1-112 0,-2 8 0 15,2-9 336-15,-1 1 80 16,-1 1 16-16,0-1 0 0,0 8-64 0,-1-9-16 0,1 9 0 16,-2-10 0-16,-1 3-256 0,-1 0-48 0,4 7-16 0,-4-8 0 15,-2 2-224-15,6 6-64 0,-6-5 0 0,6 5 0 16,-10-1-176-16,1 1-32 0,0 1-16 0,1 3 0 0,-3-1-160 16,0 4 0-16,0 1 0 0,0 4 0 15,-3 2 0-15,2 1 0 0,0 2 0 0,-1 1 0 0,2 1 0 0,1 3 0 16,0 0 0-16,1 1 0 0,2 0 192 0,0 0-64 15,3-1 0-15,3 0 0 0,1 0-128 0,2-1 160 16,1-2-160-16,3 0 160 16,1-2-160-16,3 1 0 0,1-3 0 0,2 1 0 0,2-2 0 0,2-2-144 15,2-2 144-15,1-2 0 0,1-2 0 0,2-1-128 16,1-3 128-16,1-1 0 0,2-2 0 0,0-3 0 16,0-2 0-16,-2-2 0 0,-2 2-208 0,-1-4 64 15,-1-1 16-15,-1-1 0 0,-2-2 128 0,1 2 0 16,-2 2 0-16,-2-3 0 0,-3-1 0 0,0 0 0 0,-2 0 0 0,-2 1 176 15,-2 0-16-15,0 3 0 0,-1 1 0 0,-5 9 0 16,3-9-160-16,-3 9 0 0,0-6 0 0,0 6 0 16,0 0 0-16,0 0 128 0,0 0-128 0,-9 3 192 15,0 3-192-15,1 2 0 0,-1 2-160 0,1 4 160 16,-1 1-160-16,1 0 160 0,2 0-160 0,0 0 160 16,1 3-160-16,0-1 160 15,2 1-160-15,2-1 160 0,0-1-256 0,1 0 32 0,1-1 16 0,1-2 0 16,1-2 64-16,2-2 16 0,-5-9 0 0,8 8 0 15,1 0-16-15,0-3 0 0,0-3 0 0,2-2 0 16,1-1-32-16,0-3 0 0,1-1 0 0,2-2 0 16,-1 1 176-16,0-4 0 0,0-2-144 0,0-2 144 15,1-1 0-15,-1 0 0 0,0-3 0 0,-2 0 0 16,0 1 128-16,-1 0 32 0,-2 2 16 0,-1 1 0 0,-1-3 48 16,0 4 16-16,-1 2 0 0,-3 1 0 0,0 2-112 0,-2 3-128 15,-1 5 176-15,0 0-176 16,0 0 304-16,0 0-48 0,0 0-16 0,-7 1 0 0,7-1-240 0,-6 7 0 15,0 1 0-15,1 3 0 0,-1 3 0 0,2-2-192 16,0 0 192-16,2 1-160 16,1 2 160-16,1 3-192 0,1 0 192 0,2-1-192 0,2 1 16 0,3-2 0 15,-1 0 0-15,3-2 0 0,0-1 32 0,3-1 0 16,2-1 0-16,0-2 0 0,1-2-48 0,0-2 0 0,-1-2 0 16,2 0 0-16,0-4-96 0,2-2-32 15,-1 0 0-15,1-2 0 0,0-5 48 0,1-4 0 16,1-1 0-16,-1-4 0 0,-1-3 32 0,0-2 16 0,0-2 0 0,-2 0 0 15,1 0 224-15,-1-3 0 0,-2-1 0 0,-1-2 0 16,-2 0 160-16,-1-1 80 0,0-2 16 0,-1 3 0 16,-2 2 16-16,-1 3 16 0,-2-1 0 0,-2 3 0 15,-2 2 48-15,-1 3 16 16,0 3 0-16,-1 4 0 0,-2 2 32 0,0 3 16 0,-1 2 0 0,4 6 0 16,-5-5 144-16,5 5 32 0,-9-1 0 0,-1 4 0 15,0 2-448-15,0 4-128 0,-1 2 0 0,0 3 0 16,-1 2 0-16,1 2 0 0,1 3 0 15,1 2 0-15,1 1 0 0,0 2 0 0,2 2 128 0,1 2-128 0,0 0 0 0,1-1 0 16,2 0 0-16,0 1 0 0,2-1 0 0,0 1 0 16,0-3-192-16,2 0 192 0,1-1 0 0,2 1 0 15,1-3-128-15,1-2 128 16,0-4-160-16,3-3 16 0,1 0 0 0,1-1 0 0,-1-4-96 16,2-2-16-16,3-1 0 0,2-3 0 15,0-1-448 1,0-6-80-16,3 1-32 0,-1-3 0 0,-1-4-240 0,-1-3-48 0,1-5-16 0,0-3 0 15,-2-4-2432-15,-1-3-480 0,4-16-112 0,-9 7-16 0</inkml:trace>
  <inkml:trace contextRef="#ctx0" brushRef="#br0" timeOffset="109368.28">13291 15082 13823 0,'0'0'1216'0,"0"0"-960"0,-8 5-256 0,8-5 0 0,0 0 6048 0,0 0 1168 0,0 0 224 16,0 0 48-1,0 0-6448-15,0 0-1296 0,0 0-256 0,11 2-48 0,3-3 816 0,1 1 144 16,3 0 48-16,1 0 0 0,5-1-64 0,1 0 0 0,1-1 0 0,2 1 0 16,-1 0-240-16,2-1-144 15,1-1 160-15,-1-2-160 0,0 1 0 0,-1 0-128 16,-1-3-16-16,-4 3 0 0,-1 1-144 0,-1 0-32 16,-1-1 0-16,-4 1 0 0,-2 2 0 0,-3 0 0 0,0-1 0 0,-11 2 0 31,9-2-656-31,-9 2-144 0,0 0-32 0,0 0 0 0,0 0-496 15,0 0-96-15,0 0-32 0,-11 9-7552 0,-3 1-1504 0</inkml:trace>
  <inkml:trace contextRef="#ctx0" brushRef="#br0" timeOffset="110968.49">15994 15165 25791 0,'0'0'1152'0,"-2"-8"224"0,-1 0-1104 0,2-3-272 0,0-4 0 0,1-3 0 15,0-1 896-15,0 0 128 0,0 1 32 0,-2 2 0 16,-1 1-480-16,-1 1-80 0,0 1-32 0,0 3 0 16,-2 0 528-16,2 0 96 0,-4 1 32 0,3 2 0 15,-4 1-368-15,1 2-80 0,-1 1-16 0,-1-1 0 0,-1 2-336 0,0 1-64 16,0 2 0-16,0 1-16 0,-1 2-240 0,0 1-128 15,0 2 128-15,0 3-208 0,-1-1 208 0,2 6 0 16,-2 1 0-16,2 3 160 0,-2 1-160 0,4 3 0 16,0 2 144-16,0 0-144 0,3 1 128 0,2-2-128 15,1-1 128-15,2 1-128 0,2-1 144 0,2-2-144 16,4-2 192-16,-1-1-192 0,2-1 160 0,2 0-160 16,2-2 128-16,-2-2-128 0,2-2 160 0,1-1-160 15,1-2 192-15,2-2-192 0,1-2 192 0,0-3-192 16,-1-2 192-16,2-1-192 0,-1-2 224 0,-1-2-64 0,2-2-16 15,-3-1 0-15,-1-1 80 0,1 0 16 0,-1-1 0 16,-1 1 0-16,-1 2-64 0,-1-1-16 0,0-2 0 0,-1 3 0 16,-3-2-160-16,-1 4 128 0,-6 6-128 0,6-6 128 15,-6 6-128-15,0 0 0 16,0 0 144-16,0 0-144 0,0 0 0 0,0 0-128 0,0 0 0 0,0 0 0 16,0 0 128-16,10 3-208 0,-10-3 80 0,9 4 128 15,-1-2-160-15,-8-2 160 0,11 1 0 0,-1-1-144 16,0-2 144-16,1-1 0 0,0-3 0 0,0-2 0 15,0 0 0-15,0-2 0 0,-1-1 0 0,0-3 0 16,-2 0 0-16,-1-1 0 0,1-1 0 0,-2 0 0 0,-2-2 0 16,0 0 0-16,0-2 0 0,-1-1 128 0,-3 0-128 0,0-1 192 15,-3-2-64-15,-1 1 0 0,0-2 64 0,-3 2 32 16,0-2 0-16,-1 3 0 0,-2 1 96 0,-1 1 0 16,0-1 16-16,-2 2 0 0,-4 0-80 0,0 2 0 15,-3 1-16-15,0 1 0 0,-1 1-80 0,-1 2-16 16,-2 1 0-16,0 2 0 0,4 2-144 0,-3 1 0 15,1 1 0-15,0 3 0 0,-1-1 0 0,0 6 0 16,0 0 0-16,1 2 128 0,1 1-128 0,0 3-144 16,0 1 144-16,0 1-208 0,-1 2 208 0,0 2 0 15,-3 1 0-15,2 2-144 0,0 3 144 0,1 1 0 16,0 1 0-16,1 5 0 0,1 3 0 0,2 2-160 0,3 2 160 0,1 2 0 16,0 1 0-16,3 1 0 0,1 0 0 15,3 1 0-15,-2 2 0 0,2 0 0 0,3-1 144 0,2-1-144 16,0 1 0-16,2-1 0 0,1-3-192 0,3-1 192 15,3-2 0-15,1 1 0 0,3-2 0 0,3-2 0 16,1 0 0-16,0-3 0 0,3-3 192 0,2-1-64 16,2-1-128-16,1 0 0 0,3-2 0 0,0-1 0 15,0-3 0-15,0-2 0 0,1-1 0 0,-1 0 0 16,1-5-208-16,0-1 16 0,3-2 16 0,1-4 0 31,1-2-448-31,2-2-80 0,2-4-32 0,4-4 0 0,1-3-2832 16,3-6-560-16</inkml:trace>
  <inkml:trace contextRef="#ctx0" brushRef="#br0" timeOffset="111622.23">18110 15072 9215 0,'0'0'816'0,"0"-6"-656"0,-2-2-160 0,1-1 0 16,0-1 3968-16,0 2 768 0,-1-1 160 0,0-1 32 15,1 0-3136-15,0 0-608 16,-1 1-128-16,0-1-32 0,0 2 512 0,1-2 80 0,-1 0 32 16,1 0 0-16,-1 0-528 0,1 0-96 0,0 1-32 0,-1-1 0 0,0 0-368 0,0 3-80 15,-1 0-16-15,0 1 0 0,-2-2-144 0,1 0-48 16,1-1 0-16,-2 2 0 0,0 0-80 0,-1 2 0 16,1-1-16-1,-3-1 0-15,-1 3-80 0,1 0-16 0,-2 0 0 0,-1 2 0 0,0 1-144 0,0 0 0 16,1 0 0-16,-2 3 0 15,-2 0 0-15,1 3 0 0,-1 0 0 0,0 2 0 0,-2 2 0 0,1 0 0 16,-1 1 0-16,2 2 128 0,0 4-128 0,0 1 0 16,-1 2 0-16,1 3 0 0,1 2 0 0,0 2 0 15,0 0-144-15,4 0 144 0,0 1 0 0,2-2 0 16,-2 2 0-16,4-2 0 16,0-1 0-16,2 1 0 0,1 0 0 0,2-1 0 0,1 0 0 0,2-2-128 0,2-1 128 0,1-1 0 15,1-2 0-15,2 0 0 0,2-2 0 0,2 1 0 16,1 1 0-16,3-4 176 0,1-2-32 0,3-1 0 15,1-1-144-15,3-2 160 0,0-3-160 0,1-1 160 16,2 0-160-16,-1-2 192 16,0 0-192-16,-2-2 192 0,-1-1-192 0,-1-1 192 0,0-3-192 0,-1 1 192 15,-1-3-192-15,0 1 160 0,-1-1-160 0,-1 0 160 16,-3-1-160-16,-2 1 0 0,-1 0 0 0,-2 0 0 16,-3 1 0-16,-8 6 0 0,7-5 0 0,-7 5-176 15,0 0-80-15,0 0 0 0,0 0-16 0,0 0 0 16,0 0-320-16,0 0-64 15,0 0-16-15,0 0 0 16,0 0-2256-16,0 0-448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2T03:47:19.675"/>
    </inkml:context>
    <inkml:brush xml:id="br0">
      <inkml:brushProperty name="width" value="0.05292" units="cm"/>
      <inkml:brushProperty name="height" value="0.05292" units="cm"/>
      <inkml:brushProperty name="color" value="#FF0000"/>
    </inkml:brush>
  </inkml:definitions>
  <inkml:trace contextRef="#ctx0" brushRef="#br0">5369 1427 11967 0,'0'0'528'0,"0"0"112"0,1-8-512 0,-1 8-128 16,2-9 0-16,-2 9 0 0,0 0 576 0,2-9 64 0,-2 9 32 15,4-8 0-15,-4 8-96 0,0-8 0 16,0 8-16-16,0 0 0 0,0-9-176 0,0 9-48 0,0 0 0 0,0-9 0 16,0 9-32-16,0 0-16 15,0 0 0-15,0 0 0 0,0 0 128 0,0 0 32 0,0 0 0 0,0 0 0 16,0 0 0-16,0 0 16 0,0 0 0 0,0 0 0 16,0 0-32-16,0 0-16 0,0 0 0 0,0 0 0 15,0 0 0-15,0 0 0 0,0 0 0 0,0 0 0 16,0 0-48-16,0 0-16 0,0 10 0 0,0-1 0 15,0 0 0-15,0 1 0 0,0 2 0 0,0 3 0 0,-3 3-80 0,2 3-16 16,-1 3 0-16,1 1 0 16,-1 1-256-16,0 2 128 0,1 3-128 0,-3 2 0 0,0 2 256 0,-1 3-64 15,1 2-16-15,-1 5 0 0,-1 4-16 0,1 0 0 16,1 2 0-16,1-1 0 16,-1 4 48-16,-1 1 16 0,2 3 0 0,1 1 0 0,1-2 48 0,-2-3 16 15,2-1 0-15,1-1 0 0,1-2 64 0,2 1 16 16,-3-2 0-16,2-3 0 0,0-4-48 0,1-1-16 15,1-4 0-15,-1-3 0 0,-1-3-48 0,1-3-16 16,1-4 0-16,-1-1 0 0,0-2 16 0,1-3 16 16,-1-3 0-16,0 0 0 0,-1 1-272 0,1-3 160 15,-2-1-160-15,0-1 128 0,-1-1-128 0,1-1 0 0,-1-2 144 16,0-7-144-16,0 0 0 0,2 9 0 0,-2-9 0 0,1 8 0 16,-1-8-240-16,1 7-112 0,-1-7-32 0,0 0 0 31,0 0-512-31,0 0-96 0,0 0-32 0,0 0 0 15,0 0-384-15,0 0-64 0,2-9-32 0,1-2-10864 0</inkml:trace>
  <inkml:trace contextRef="#ctx0" brushRef="#br0" timeOffset="1320.44">5303 1476 11967 0,'0'0'1072'0,"0"0"-864"0,0 0-208 0,0 0 0 16,-2-9 880-16,-1 2 128 15,3 7 16-15,0 0 16 0,-3-9-480 0,1 1-112 16,2 8 0-16,-3-7-16 0,3 7 16 0,0 0 0 0,-3-9 0 0,3 9 0 16,0 0 0-16,0 0 0 0,-2-9 0 0,2 9 0 15,-2-8 96-15,2 8 32 16,0 0 0-16,0 0 0 0,0 0-144 0,3-7-32 0,-3 7 0 15,0 0 0-15,7-5-176 0,-7 5-32 0,10-3-16 0,0 2 0 16,0 0 16-16,1 0 16 0,0-1 0 0,2 1 0 0,2 1 112 0,3 0 32 16,1 0 0-16,1 0 0 0,2-1-64 15,3 1-16-15,0-1 0 0,4 1 0 16,2-1 16-16,6 0 0 0,1-1 0 0,2 0 0 0,-4-1-48 0,3 0-16 16,0 0 0-16,3 1 0 0,0-1-48 0,3 1-16 15,3 1 0-15,4 0 0 0,3 0-32 0,0-1-128 16,-3-2 192-16,-1 2-64 0,2 0-128 0,1 0 0 15,1-2 0-15,2 3 128 0,4-1 64 0,-4-1 16 16,-1-3 0-16,-1 2 0 0,0 1-16 0,1 0 0 16,0 2 0-16,5 0 0 0,3 0 0 0,-3-2-16 0,-2-2 0 15,0 2 0-15,1 0-48 0,3 2-128 0,3 1 192 0,-1-1-64 16,0-3-128-16,-2 1 192 0,-2 0-192 0,1 2 192 16,-3 1-192-16,5 1 160 0,4 1-160 0,-2-3 160 15,-4-4-160-15,-1 2 192 0,0 1-192 0,1 1 192 16,0 2-64-16,3-1-128 0,1-2 192 0,-2-2-64 15,-2-1-128-15,-1 2 0 0,1 2 144 0,4-1-144 16,3 1 0-16,0 0 128 0,-4-4-128 0,-2 0 0 16,0 3 128-16,-1 0-128 0,1 1 128 0,2 0-128 15,1-1 176-15,-3-2-48 0,-5 1 0 0,-1 1 0 16,0 1 0-16,1 1 0 0,-1 1 0 0,0-1 0 16,1-2-128-16,-3-1 0 0,-2-1 144 0,-1 1-144 15,-2 0 0-15,1 2 144 0,1 1-144 0,-1 0 0 16,1 0 144-16,-1-1-144 0,-2-1 0 0,-2 1 144 15,-1 1-144-15,-1 0 0 0,-2-1 0 0,-1 1 0 0,1 1 0 16,1 0 160-16,-1 0-160 0,-1-1 160 0,0 0-160 0,-5 0 0 16,-4-1 0-16,-1 1 0 0,-2-1 0 0,-3 1 0 15,-1 1-144-15,-3 0 144 0,-1 1 0 0,-5 1 0 16,0 0 176-16,-2-1-176 0,0 0 0 0,-4 0 0 16,-1 1 0-16,-2-1-192 15,0 0-192-15,-8-2-16 0,8 4-16 0,-2 1 0 16,-6-5-384-16,0 0-80 0,7 4-16 0,-7-4 0 15,0 0-192-15,3 7-32 0,-3-7-16 0,0 8 0 32,0-8-112-32,0 0-32 0,0 0 0 0,0 0 0 0,-6 6 192 0,6-6 48 0,0 0 0 0,-7 7 0 0,7-7 512 0,0 0 96 0,0 0 32 0,0 0 0 15,0 0 528-15,-8-2 96 0,8 2 32 0,0 0 0 16,0 0 496-16,-6-6 96 0,6 6 32 0,0 0 0 16,-5-7 64-16,5 7 16 0,0 0 0 0,0 0 0 15,0 0-192-15,0 0-48 0,-3-7 0 0,3 7 0 16,0 0-112-16,0 0-32 0,0 0 0 0,0 0 0 15,0 0-112-15,0 0-16 0,0 0-16 0,0 0 0 16,0 0-160-16,0 0-16 0,0 0-16 0,0 0 0 16,0 0 0-16,0 0 0 0,0 0 0 0,0 0 0 15,0 0-80 1,6 9-16-16,-3-1 0 0,0 1 0 16,-1 0-16-16,2 1 0 0,-2 1 0 0,1 0 0 0,0 1 0 15,2 1 0-15,-3 3 0 0,0 1 0 0,0 1 16 0,1 4 0 16,-2 1 0-16,2 3 0 0,0 2 80 0,0 0 16 0,-2 2 0 15,0 4 0-15,0 4-240 0,-1 1 0 0,0 2 128 0,0 0-128 0,1-1 144 0,0 3-16 16,0 1 0-16,0 0 0 0,-1-1 16 0,1 0 0 16,-1 3 0-16,1-2 0 0,-1-1 16 0,2 0 0 15,0 1 0-15,0-1 0 0,0 0-160 0,0-1 192 16,-2-3-192-16,3 0 192 0,0-3-192 0,-3 0 160 16,0-2-160-16,0 0 160 0,-2-3-160 0,1-2 128 15,-2-4-128-15,2-1 128 0,-2-2-128 0,0-1 0 16,-2-2 144-16,1 0-144 0,-2-2 128 0,1 0-128 15,-2-2 128-15,2-1-128 0,-1 0 0 0,2-2 128 0,-2-1-128 0,2 0 0 16,2-2 144-16,-3-1-144 0,2 0 192 0,0 1-192 31,1-1-320-31,-1 0-192 0,1 2-16 0,1 0-16 16,0-1-2016-16,2 2-416 0,-2 1-80 0,0 0-10576 0</inkml:trace>
  <inkml:trace contextRef="#ctx0" brushRef="#br0" timeOffset="2453.44">5384 3053 17967 0,'0'0'784'0,"0"0"176"0,0 0-768 0,0 0-192 15,0 0 0-15,0 0 0 0,-5-5 256 0,5 5 0 16,0 0 0-16,0 0 0 0,-6-3-256 0,6 3 0 16,0 0 0-16,0 0 0 0,0 0 0 0,0 0 0 0,0 0 0 0,0 0 0 15,0 0 224-15,0 0 0 16,0 0 0-16,0 0 0 0,0 0 224 0,0 0 32 0,0 0 16 0,0 0 0 16,0 0-128-16,0 0-32 0,0 0 0 0,0 0 0 15,9-5 48-15,0 3 16 0,1 1 0 0,1 0 0 16,1-1-16-16,1 1 0 0,1 0 0 0,2 0 0 15,0 1 48-15,3 0 0 0,3 0 0 0,2 0 0 16,4-2-112-16,2 1-32 0,5-1 0 0,-4 0 0 16,1 0-16-16,1 1 0 0,1-2 0 0,3 1 0 15,1 0 0-15,4 0 0 0,2 0 0 0,3 2 0 16,4 1-16-16,1-1-16 0,-1-2 0 0,2-1 0 16,1 0-112-16,1 1 0 0,1 1-128 0,6 0 192 15,4 0-16-15,-1-1-16 0,-2 1 0 0,1 0 0 0,1 1-160 16,1 0 160-16,2-1-160 0,2 0 160 0,-1-1 32 0,-1 0 0 15,-1-1 0-15,1 2 0 0,1 0 96 0,3 0 32 16,3-2 0-16,-2 0 0 0,-5-1-320 0,1 3 0 16,-2 0 0-16,5 0 0 0,4-1 0 0,-4-2 128 15,-2 1-128-15,-2 1 160 0,-2 1-160 0,4 1 128 16,5 0-128-16,-2-1 128 0,-4-3 0 0,0 1-128 16,0 0 192-16,3 1-64 0,3 1-128 0,-3-1 192 15,0-1-192-15,-2 1 192 0,-3 0-192 0,0 1 160 0,1 1-160 16,0-1 160-16,1-2-160 0,-1 1 0 0,-3 1 144 0,-2 0-144 15,1-1 0-15,-1 0 0 0,6-1 0 0,-3 1 128 16,-1 0-128-16,-5 0 0 0,1 0 0 0,-1-1 0 16,-2 0 0-16,3 1 0 0,-1 0 0 0,-2-1 128 15,-6 0-128-15,-2 0 0 0,-3 0 0 0,-3 0 0 16,-3 0 176-16,-2 1-48 0,0 0 0 0,-3-2 0 16,-1 1 112-16,-2 0 16 0,-1-1 0 0,-3 1 0 15,-6 0 64-15,-2 0 0 0,-3-1 16 0,-3 1 0 16,-3 0-64-16,-2-1-16 0,-2 1 0 0,-2 1 0 15,-6 2-64-15,0 0-32 0,6-5 0 0,-6 5 0 16,0 0-160-16,0 0 160 0,0 0-160 0,0 0 160 16,0 0-160-16,0 0 0 0,0 0 0 0,0 0 0 15,0 0-192-15,0 0-64 0,0 0 0 0,0 0-16 16,-11-1-464-16,2 2-96 0,-1 2 0 16,-1 0-16-16,0 0-2080 0,-1 2-400 0,-3-1-96 15</inkml:trace>
  <inkml:trace contextRef="#ctx0" brushRef="#br0" timeOffset="4221.84">5512 3577 10127 0,'0'0'896'0,"0"0"-704"0,0-7-192 0,1-1 0 0,1 0 736 0,0-1 112 15,3-1 32-15,-1 2 0 0,-1 0 384 0,1 0 80 16,-1 1 0-16,1-1 16 0,2 0-64 0,-2-1-16 15,0 1 0-15,0-1 0 0,2 1-128 0,-1 0-16 16,1 1-16-16,-1-1 0 0,-1-1-96 0,1 0 0 16,-1 3-16-16,-4 6 0 0,6-8-160 0,-1 3-16 0,1-1-16 0,-6 6 0 15,4-7-176-15,-4 7-48 0,6-6 0 0,-6 6 0 0,0 0-192 0,0 0-32 16,0 0-16-16,0 0 0 16,0 0-224-16,8 2-128 0,-8-2 160 0,0 0-160 15,7 8 128-15,-7-8-128 0,3 10 0 0,1 1 144 16,-2 0 16-16,0 2 0 0,-1 2 0 0,-1 3 0 0,-1 2-160 0,1 2 0 15,0 1 0-15,-1 2 128 0,-1 1-128 0,0 5 0 16,-1 3 144-16,1 4-144 0,0 2 0 0,-1 4 144 16,-2 4-144-16,1 2 0 0,1 2 128 0,-1 2-128 15,1 0 0-15,1 0 0 0,0 0 0 0,0-2 0 16,2 0 128-16,2 0-128 0,1 1 0 16,-1-2 0-16,0-3 128 0,2-3-128 0,-1-2 160 0,0-3-32 0,-1-1 0 0,-1-3 0 15,-1-4-128-15,3-1 160 0,-1-3-160 0,-1-1 160 31,0-1-32-31,-2-5-128 0,0-2 192 0,1-2-64 16,0-1-128-16,0-3 192 0,-1-1-192 0,0-1 192 0,0-3-192 0,1-8 0 0,0 8 144 0,0-8-144 16,-3 6 0-16,3-6-128 0,0 0 0 0,0 0 0 31,-5 5-304-31,5-5-48 0,0 0-16 0,-8-2 0 16,8 2-208-16,-6-7-32 0,0-3-16 0,2-2 0 15,-1-5-432-15,3-3-96 0,1-4 0 0,1-4-16 0,1-6-576 16,5-4-112-16,1-1-32 0</inkml:trace>
  <inkml:trace contextRef="#ctx0" brushRef="#br0" timeOffset="4727.12">5591 3548 21359 0,'-5'-21'944'0,"0"6"208"0,0-2-928 0,0 0-224 16,1 2 0-16,1-1 0 0,-1 2 528 0,1 0 64 15,-3 0 16-15,2 1 0 0,1 4-224 0,-1 0-32 16,-1 1-16-16,-1 3 0 16,1-1 432-16,-2 3 64 0,0 1 32 0,-2 2 0 0,-1 1-144 0,0 2-16 0,0 1-16 0,-1 4 0 15,-1 2-304-15,0 3-64 0,-1 3-16 16,0 0 0-16,-2 1-176 0,2 0-128 0,0 2 192 0,2 0-192 16,0 0 176-16,3 0-176 0,3-1 160 0,0-1-160 15,2-5 384-15,1 0 0 0,1 1-16 0,1-4 0 16,0 0-96-16,0-9-16 0,2 10 0 0,-2-10 0 15,0 0 160-15,0 0 32 0,0 0 0 0,9 5 0 16,-9-5 128-16,11 0 16 0,0 0 16 0,1-3 0 16,0-2-304-16,1-4-64 0,2-1-16 0,0-2 0 15,1-1-96-15,1-1 0 0,-1-2-128 0,3 0 192 0,2-3-192 0,0 0 128 16,2-1-128-16,0 1 0 0,0-2 128 16,0 1-128-16,1 1 0 0,-2 3 0 15,-1 1 0-15,-2 3 0 16,-4 4 0-16,-1 1 0 0,-2 1 0 0,-2 3 0 0,-2 0 0 0,-8 3 0 15,11 0 0-15,-2 2 0 0,-9-2 0 0,11 4 0 0,-1 2 0 0,0 1 0 16,0-1 0-16,-1 3 0 0,-3 2 0 0,2 0 0 16,0 1-128-16,0 0 128 0,-1 1 0 0,1 1 0 15,-1-2 0-15,1 0 0 0,-1 0 0 0,-1 0 0 16,2 0 0-16,1 0 0 16,1-1-224-16,-3 2 16 0,1 1 0 0,1-1 0 15,1 0-1712-15,0 0-320 0,0 0-80 0,-2 1-12496 0</inkml:trace>
  <inkml:trace contextRef="#ctx0" brushRef="#br0" timeOffset="5388.83">4899 5917 20031 0,'0'0'896'0,"0"0"176"0,-3-9-864 0,0 0-208 16,0-1 0-16,3 1 0 0,0-1 1312 0,1 0 224 15,1 0 32-15,-1-1 16 0,2 0-112 0,-1-1-32 16,-1 0 0-16,1 1 0 0,0 0-224 0,-1 2-32 16,0 1-16-16,-1 8 0 0,0-9-464 0,0 9-80 0,0 0-32 15,0 0 0-15,0 0-16 0,0 0-16 0,0 0 0 16,0 0 0-16,0 0-320 0,-9 9-64 0,0 3-16 0,0 4 0 16,1 2-160-16,-1 3 0 0,-1 1 0 0,1 1 0 15,1 2 0-15,1 0 0 0,-1 1 0 0,0 1 0 16,-1-2 0-16,2-2 0 0,0 1 0 0,1-1 0 15,-2-1 0-15,2-1 0 0,2-2 0 0,2-3 0 16,0-2 0-16,0-3 0 0,2-3 0 0,0-8 0 16,0 0-128-16,0 0 128 0,0 0-160 0,0 0 160 15,0 0-144-15,10-2 144 0,1-3-128 0,-1-5 128 16,-1-4 0-16,1-5 0 0,1-4 0 0,0-4 0 0,1-2 0 16,1-3 0-16,0-2 0 0,3-4 0 0,1-1 0 0,0-3 0 15,-3-1 128-15,1 1-128 0,0 1 0 16,-1 4 128-16,-2 2-128 0,-2 5 0 0,0 5 0 0,-1 3 128 15,-1 5-128-15,-3 4 0 0,1 2 240 0,-1 2-32 16,1 4 0-16,-6 5 0 0,0 0 64 0,0 0 16 16,0 0 0-16,0 0 0 0,0 0-288 0,5 14 0 15,-2 2 0-15,1 0 0 0,-2 1 0 0,-1 3 0 16,-1 5 0-16,0 1 0 0,0 2 0 0,1 1 0 16,0 2 0-16,0 0 0 0,0-3 0 0,2 2 0 15,-1-1 0-15,0 0 0 0,0 0 0 0,0-3 0 0,0-2 0 0,0-2 0 16,1-2 0-16,0-2 0 0,1-3-160 15,-1-1 160 1,0-2-656-16,1-1-16 0,-2-2 0 0,-2-9 0 16,3 8-2000-16,-3-8-400 0,0 0-64 0</inkml:trace>
  <inkml:trace contextRef="#ctx0" brushRef="#br0" timeOffset="6136.82">4856 5976 30287 0,'0'0'1344'0,"0"0"272"0,0 0-1296 16,0 0-320-16,0 0 0 0,0 0 0 0,0 0 0 0,0 0 0 0,0 0 0 0,0 0 128 0,10-2-128 15,0 0 0-15,2 0 0 0,1 0 0 16,2-1 224-16,1 1 80 0,2-1 16 0,-1 0 0 0,3-2 64 0,1 2 0 16,0 0 16-16,0-1 0 15,0 0-400-15,-1 2 0 0,-2-2 0 0,2 2 0 0,1 1 0 0,-5 3 0 16,-3-1 0-16,-1 3 0 0,0 0 0 0,-1 2 0 15,-1-1 0-15,-2 2 0 16,-1 1 0-16,0 1 0 0,-1 0 0 0,0 0 0 0,-2 0 0 0,2-1 0 16,-1 1 0-16,2-1 0 15,-2-1 0-15,1-1 0 0,-1 1 0 0,1-2 0 0,-6-5 0 0,10 6 192 16,-10-6-64-16,8 1 0 0,1-1 192 0,-9 0 16 0,10-3 16 0,-1-2 0 16,-2-1 32-16,-1-1 16 0,0-2 0 15,0 1 0-15,0 0 128 0,-2-2 32 0,-2-1 0 0,1-1 0 16,-2 0-336-16,0 1-64 0,-1 0-16 0,1 0 0 15,-1-2 128-15,0 5 32 0,-1-1 0 0,1 9 0 16,-1-9-96-16,1 9-16 16,-4-10 0-16,4 10 0 0,0 0-64 0,0 0 0 0,0 0-128 0,0 0 192 15,0 0-192-15,0 0 0 0,0 0 0 0,-6 6 0 16,0 1 0-16,3 3-128 0,1 1 128 0,1 2 0 16,1 3 0-16,0 1-192 0,1 1 192 0,1 2-160 15,0 1 160-15,0 2 0 0,2 2 0 0,-1 3-128 0,0 0 128 0,1 4 0 16,0 0 0-16,-1 1-128 15,1 2 128-15,-1 0 0 0,0 2 0 0,0-1 0 0,0-1 0 0,-1 2 0 16,0-2 0-16,0-1 0 0,0 0 0 0,0-1 0 16,-2-1 0-16,0 1 0 0,-3-3 0 0,1-2 0 15,-1 0 0-15,0-4 0 16,-2-1 0-16,1-3 0 0,-1-3 0 0,-1-1 0 16,-3-2 0-16,0-2 128 0,-1-1-128 0,0-1 0 0,0-3 128 15,1-2-128-15,-2 0 160 0,0-3-160 0,-4-2 160 0,1-2-160 0,-1-2 160 0,-1 0-160 31,1-3 256-31,-1 0-64 0,-1-3 0 0,1-1 0 0,1-3 192 0,0-1 48 0,-1-4 0 0,4 0 0 16,3-2 32-16,4-2 16 0,0-3 0 0,3-1 0 31,1-2-272-31,4-2-48 0,3-1-16 0,4 1 0 0,2-1-144 0,2 2 0 0,3 0 0 0,1 3-176 16,2 0 176-16,1 3-192 0,0 0 192 0,-3 5-192 16,-2 3 0-1,1 1 0-15,-2 4 0 0,0 2 0 0,2 1-448 16,-3 2-112-16,-1 2-16 0,2 2 0 0,-1 2-1856 0,0 2-384 15,1 1-80-15,0 1-7248 0,-1-1-1440 0</inkml:trace>
  <inkml:trace contextRef="#ctx0" brushRef="#br0" timeOffset="8305.1">11388 1359 3679 0,'0'-8'320'0,"0"-1"-320"16,0 9 0-16,1-11 0 16,0 1 1712-16,2 0 272 0,0 0 48 0,-2 2 16 15,1 0-1360-15,0-1-272 0,1 0-48 0,-2 0-16 16,0 1-32-16,1-2-16 0,-1-2 0 0,1 1 0 16,-1 1 544-16,2 0 112 0,-2 0 32 0,1 1 0 15,0 1 32-15,0 1 0 0,-1 0 0 0,-1 7 0 16,3-8-64-16,-1 2 0 0,-2 6 0 0,2-7 0 0,-2 7-112 0,2-6-16 0,-2 6-16 0,0 0 0 15,0 0-336-15,0 0-64 0,0 0-16 0,0 0 0 16,0 0-160-16,0 0-48 0,0 0 0 0,0 0 0 16,0 0-16-16,0 0-16 0,0 0 0 0,0 0 0 15,2 8 0-15,-1 1 0 0,1 0 0 0,-2 2 0 16,0 2-16-16,0 3 0 16,-2 0 0-16,1 1 0 0,0-2 16 0,0 3 0 15,1 1 0-15,-2 3 0 0,1 0 0 0,0 2 0 0,-1 0 0 0,0 3 0 0,1 3-32 0,0 2 0 16,0 2 0-16,1 2 0 0,0 3-128 0,0-1 0 15,0 2 144-15,1 1-144 0,0-2 128 0,2 1-128 16,-2-2 128-16,1 3-128 0,1 1 224 0,-2 0-32 16,1-1 0-16,2 2 0 0,-2 0-16 0,1 2-16 15,1 1 0-15,-1 2 0 0,1 0 16 0,1 3 0 16,-2 0 0-16,1 1 0 0,1-2 0 0,-2-2 0 0,-1-1 0 16,0-2 0-16,1-2-176 0,-1-3 0 0,0-4 0 15,1-1 0 1,0 0 176-16,0-4 0 0,-1-2 0 0,0-3 0 0,2-1 48 0,-1-2 16 15,-1-1 0-15,0 0 0 0,0 0-48 0,1-2 0 16,0-2 0-16,0 0 0 0,-1-5-32 0,0-1-16 0,-1-1 0 0,0 1 0 16,0-2-144-16,1-1 128 15,0-1-128-15,0-2 128 0,-2-6-128 0,2 8 0 0,-2-8 144 0,0 0-144 16,0 0 0-16,0 0 144 0,-2 9-144 0,2-9 0 16,0 0 128-16,0 0-128 0,0 0 0 0,0 0 0 15,0 0 0 1,0 0 0-16,0 0 128 0,0 0-128 0,0 0 0 0,0 0 0 0,-6-4-176 0,6 4 176 15,-6-4-192-15,2 0 64 0,4 4 128 0,-6-9-208 16,2 0-16-16,0 0 0 0,-1 0 0 0,1 1 0 16,-1-2 32-16,1 0 0 0,0 1 0 0,-1-1 0 15,0-1 192-15,0 1 0 0,1 0-160 0,0 0 160 16,-2-1 0-16,2 4 0 0,-1 0 0 0,5 7 0 16,-4-4-144-16,4 4 144 0,-6-5 0 0,6 5 0 0,0 0-160 15,-6-1 160-15,6 1-128 0,-7 2 128 0,7-2-144 0,-5 7 144 16,-1 2-160-16,2 1 160 0,0 0-128 0,2 1 128 15,1-1 0-15,1 2-144 0,0 1 144 0,0 0 0 16,1 0 0-16,1-1 0 0,1-1 0 0,0-1 0 16,1 0 0-16,1 0 0 0,-1-1 0 0,2 0 192 15,-6-9-32-15,8 7-16 0,1-1 112 0,1-2 0 16,0-2 16-16,1 1 0 0,0-2-48 0,2-1-16 16,-2-2 0-16,2-2 0 0,1 0-16 0,0-2 0 15,0-2 0-15,-1-2 0 0,1-1 64 0,-1-1 0 16,0-3 0-16,-1 0 0 0,-1-2-80 0,0 1-16 15,-1 0 0-15,-1 1 0 0,-1 1-160 0,-1 1 0 16,0 0 0-16,-2 4 0 0,-1 1-128 0,-4 8-64 16,4-7-16-16,-4 7 0 15,0 0-592-15,0 0-112 0,0 0-32 0,0 0 0 16,0 10-2448-16,-1 2-480 0,-2 4-96 0</inkml:trace>
  <inkml:trace contextRef="#ctx0" brushRef="#br0" timeOffset="8979.5">11314 4464 14735 0,'0'0'1312'0,"-3"-10"-1056"15,0-1-256-15,0 0 0 0,0-1 2016 0,1 0 352 31,1 0 64-31,1 0 0 0,0 1-976 0,0-2-208 0,0 0-32 0,1 2-16 16,0 0-288-16,0 0-48 16,2 0-16-16,-1 1 0 0,-1 3-272 0,1 1-48 0,0 1-16 0,-2 5 0 15,5-8 48-15,-5 8 0 0,4-6 0 0,-4 6 0 0,0 0-160 0,0 0-16 0,0 0-16 0,0 0 0 16,10 7-368-16,-3 2 0 0,-2 1 0 0,1 3 0 16,-2 3 0-16,0 1 0 0,0 2 0 0,-2 3-128 15,1 3 128-15,-1 1 0 0,1 2 0 0,0-1 128 31,0 1-128-31,0 0 0 0,1 2 0 0,-1 0 0 16,1-4 0-16,1 1 0 0,-2-3 0 0,3-1 0 16,-2-2 0-16,2-2 0 0,-2-4 0 0,1 0 0 15,1-3 0-15,-2-2 128 0,1-1-128 0,-5-9 0 16,5 7 176-16,-5-7-48 0,0 0 0 0,0 0 0 16,0 0 48-16,9 2 0 0,-9-2 0 0,7-4 0 0,-2-5 480 0,0-1 112 15,-2-2 0-15,0-5 16 0,0 0-32 0,2-4-16 16,1-1 0-16,3-4 0 0,-2-1-384 0,2-2-80 15,1-1-16-15,-1-1 0 0,2 1-256 0,0 0 160 16,0 2-160-16,0 1 128 0,2 4-128 0,-4 1 0 16,0-1 0-16,-1 3 0 0,-1 4 128 0,-3 2-128 15,0 1 0-15,2 4 128 0,-1-2-128 0,1 4-256 16,-6 7 64-16,0 0 16 16,0 0-208-16,6-4-32 0,-6 4-16 0,0 0 0 15,0 0-240-15,0 0-48 0,9 2-16 0,-9-2 0 16,0 0-352-16,6 9-80 0,-3-1-16 0,-3-8-9760 0,2 10-1968 15</inkml:trace>
  <inkml:trace contextRef="#ctx0" brushRef="#br0" timeOffset="9390.85">11307 4025 13823 0,'-6'-8'1216'0,"6"8"-960"0,-5-5-256 0,5 5 0 15,0 0 3232-15,0 0 608 16,-4-7 112-16,4 7 16 0,0 0-2816 0,0 0-560 16,3-8-112-16,-3 8-32 0,0 0 16 0,7-4 0 15,1 1 0-15,1-1 0 0,1 0 192 0,2 1 48 0,1 1 0 0,1 0 0 16,2 1-112-16,0 1-16 16,1-1 0-16,0 0 0 0,2 0-368 0,0 1-80 0,-1-1 0 0,0 0-128 15,0 1 0-15,-2 0 0 0,1 0 0 0,-1-1 0 0,-3-3-160 16,-1 2-96-16,1 1 0 0,-2 1-16 15,-2 1-432-15,0 1-96 0,-9-2-16 16,9 4-9184 0,-1-1-1840-16</inkml:trace>
  <inkml:trace contextRef="#ctx0" brushRef="#br0" timeOffset="9784.27">11852 4876 26543 0,'0'0'1168'0,"0"0"256"0,0 0-1136 0,0 0-288 0,0 0 0 0,0 0 0 15,0 0 464-15,0 0 48 0,0 0 0 0,-6-3 0 16,6 3 16-16,0 0 16 0,-7-2 0 0,7 2 0 15,-9-1 128-15,2 2 32 16,7-1 0-16,-9 2 0 0,0-1-16 0,1 2 0 0,1 2 0 0,0-1 0 16,0 2-288-16,0 3-48 0,0 0-16 0,-2 4 0 15,3-1-336-15,-2 2 0 16,0 0 0-16,1 3 128 0,0 0-128 0,2 1 0 0,0-3 0 0,2 0 0 16,2 0 0-16,1-1 0 0,0 0 128 0,2-2-128 15,1-1 0-15,2-1 144 0,-5-10-144 0,10 8 0 16,-1-1 208-16,2-3-64 0,0 0-16 0,3-2 0 0,1-1-128 15,2-1 128-15,-2-1-128 0,3-2 128 0,0-2-128 0,3-1 0 16,0-2 0-16,2-1 0 16,2-2-480-16,2-2-128 0,-1-3-32 0,2-2-10128 15,0-3-2032-15</inkml:trace>
  <inkml:trace contextRef="#ctx0" brushRef="#br0" timeOffset="10763.61">12223 3785 15663 0,'0'0'1392'15,"0"0"-1120"-15,0 0-272 0,0 0 0 0,0 0 1344 0,0 0 224 16,8-4 32-16,-1 0 16 0,2 0-800 0,1 1-176 15,-1-1-16-15,2 0-16 0,1-1 80 0,0-1 16 16,0-1 0-16,3 1 0 0,0-1 0 0,3 1 16 16,0-1 0-16,2 0 0 0,0 0 48 0,1-1 0 15,0-1 0-15,0 0 0 0,-2 0-176 0,1-1-16 16,-1 0-16-16,0 0 0 0,-3-3-48 0,2-2 0 16,1 0 0-16,1-2 0 0,2-2-16 0,-2-2-16 15,1-2 0-15,0-3 0 0,1-1-48 0,0-3-16 16,1-2 0-16,-1-2 0 0,2-2-208 0,1-4-32 15,2 0-16-15,-1-3 0 0,0-1-160 0,-2-4 0 0,-1-3 0 0,-1-1 0 16,-3 0 0-16,-2-2 0 0,0-3 0 0,-3-2 0 16,-1-1 0-16,-2 2 0 0,-2 0 128 0,-1 2-128 15,-4 0 0-15,-2 1 160 0,-2-2-160 0,-2 1 160 16,-2 2-32-16,-2 3-128 0,-2 1 192 0,0 2-64 16,-3 2 0-16,0-1-128 0,0 0 192 15,-3 1-64-15,0 1-128 0,-1 1 0 0,-2 1-160 0,-1 0 160 16,-2 0-256-16,-1 1 64 0,0 1 0 0,-1 2 0 0,0 4 192 0,1-1 0 15,0 0-160-15,1 4 160 0,1 2 0 0,-1 3 0 16,0 3 0-16,1 3 0 0,1 1 0 0,0 2 0 16,-1 2 0-16,2 3 0 0,0 3 0 0,2 1 0 15,0 2 0-15,3 2 0 0,0 2 0 0,1 1 0 16,1 1 0-16,2 1 0 0,-1 2-192 16,0 1 192-16,1-1-160 0,2 3 160 0,6-5-192 0,-7 6 48 15,7-6 16-15,-8 7 0 16,5 1-256-16,3-8-32 0,-3 10-16 0,2-3 0 15,1-7-288-15,0 9-64 0,0-9-16 0,3 9 0 16,-3-9-1552-16,5 10-304 0,2-3-64 0</inkml:trace>
  <inkml:trace contextRef="#ctx0" brushRef="#br0" timeOffset="11190.61">12839 1123 24927 0,'0'0'1104'0,"-1"-8"240"0,1 8-1088 0,-3-6-256 0,-2 0 0 0,5 6 0 0,-6-4 336 0,-1 2 16 15,-2 1 0-15,0 1 0 0,0 0-352 0,-2 2 0 16,-2 1 0-16,-1 2 0 16,-1 0 0-16,-1 2 0 0,-2-1 0 0,1 2 0 0,-2 2 0 0,2 1 0 15,-2 0 128-15,0 2-128 16,0 1 240-16,-1 2-32 0,-1-1 0 0,0 2 0 15,0-2-208-15,1-1 128 0,1 0-128 0,1-3 0 16,-1-3 208-16,4 0-48 0,1-1-16 0,3-2 0 0,2 0 224 0,0-1 32 16,0-1 16-16,9-3 0 0,0 0 64 0,-8 2 16 15,8-2 0-15,0 0 0 0,0 0-16 0,0 0 0 16,0 0 0-16,0 0 0 0,0 0-48 0,0 0-16 0,0 0 0 0,0 0 0 16,0 0-16-16,0 0 0 15,8 10 0-15,0-1 0 0,0-2-240 0,0-1-160 16,0 2 192-16,2 0-192 0,0 1 192 0,2-1-192 15,0 2 192-15,0 1-192 0,0 1 144 0,3 0-144 0,-1 1 0 0,0-1 144 16,0 1-144-16,0-1 0 0,-2 0 0 16,0 0 0-16,-1-1-224 0,0-1-80 0,-1-1-16 0,-1 0 0 15,-1 1-1920-15,2 1-400 0,0-2-80 16,0 1-10288-16</inkml:trace>
  <inkml:trace contextRef="#ctx0" brushRef="#br0" timeOffset="12108.26">13655 2845 13823 0,'-2'-9'1216'0,"0"-2"-960"15,-1-2-256-15,-1-2 0 0,1 0 2064 0,0 1 368 16,-1 0 80-16,2 2 16 0,0 1-864 0,0 1-192 16,0-1-16-16,2 3-16 0,0 8 448 0,0 0 96 15,0 0 0-15,0 0 16 16,0 0-2128-16,0 0-448 0,0 0-64 0,0 0-32 0,0 0 512 0,-8 6 160 16,1 3 0-16,2 3 0 0,-1 4 0 0,0 1 0 0,-1 4 128 0,3 2-128 0,-4 1 0 0,1 1 0 15,2-2 0-15,-1 0 0 0,1 0 0 0,-1 1 0 16,1 1 0-16,0 0 0 0,1-3 128 15,0-3-128 1,-1-2 0-16,2-2 0 0,0 0 224 0,2-4-48 16,-3-3-16-16,4-8 0 0,-3 9 96 0,3-9 0 0,0 0 16 0,0 0 0 15,0 0 192-15,0 0 48 0,0 0 0 0,0 0 0 16,0 0 128-16,0-12 48 16,1-2 0-16,0-2 0 0,0 0-240 0,3-2-32 0,-3-3-16 15,2-1 0-15,0-1-144 0,3 0-16 0,-1 0-16 16,1-1 0-16,0-3-224 0,1 0 144 15,1 1-144-15,0 1 128 0,0 3-128 0,0 4 0 0,-2 1 0 0,1 4 128 16,-1 2-128-16,-2 2 0 0,-4 9 0 0,5-6 0 16,-5 6 0-16,0 0-144 0,0 0 144 0,0 0 0 15,0 0-208-15,0 0 64 0,6 11 16 0,-2 1 0 16,0 1 128-16,-2 3-208 0,-1 4 80 0,0 0 128 16,0 1-160-16,1 1 160 0,-1 1 0 0,2-1-144 15,-1 0 144-15,2 0 0 0,-2 0 0 0,3-1-128 16,-1 1 128-16,1-5 0 0,-1-1 0 0,2-3 0 0,-1-1 0 0,1-1 0 15,-3-2 0-15,-3-9 0 0,6 7 0 0,-6-7 144 16,0 0-144-16,9 3 0 0,-9-3 192 0,9 0-64 16,-9 0 0-16,9-3-128 0,-1-3 192 0,-1-2-64 15,1 0 0-15,1-3-128 0,0-3 320 0,0-2-64 16,2-5 0-16,0 0 0 0,0-1 64 0,2 0 0 16,-1-2 0-16,0 1 0 0,1 0-192 0,-1 1-128 15,0 1 144-15,-1 2-144 0,0 3 0 0,-2 1 0 16,-1 5 0-16,-3 2 0 0,0-1 0 0,-5 9 0 15,0 0 0-15,0 0 0 0,0 0 0 0,0 0 0 16,0 0 0-16,6 5-160 0,-6-5 32 0,5 15 0 0,-2 1 0 0,-1 2 0 16,-1 0 128-16,-1 3-160 15,0 0 160-15,0 1-160 0,0 0 160 0,0 2 0 16,1 4 0-16,1-2-128 0,-2 1 128 0,3-2 0 0,-1 1 0 0,-1-1 0 16,0-2-256-16,1-1 48 0,0-3 0 0,1 1 0 15,-1 0-512-15,0 0-112 16,-1-1 0-16,1-2-16 0,2-1-1872 0,-1-2-368 0,0-2-80 15,1-1-10848-15</inkml:trace>
  <inkml:trace contextRef="#ctx0" brushRef="#br0" timeOffset="12502.51">14168 3324 19343 0,'0'0'1728'0,"0"0"-1392"16,0 0-336-16,0 0 0 0,0 0 1248 0,0 0 176 0,0 0 48 0,0 0 0 15,0 0-848-15,0 0-176 16,0 0-16-16,0 0-16 0,0 0 96 0,0 0 32 16,0-6 0-16,0 6 0 0,0 0 112 0,0 0 32 15,1-9 0-15,-1 9 0 0,1-6-96 0,-1 6-16 16,0 0 0-16,0 0 0 0,0 0-192 0,1-7-64 16,-1 1 0-16,0 6 0 0,0 0-64 0,0 0-32 0,-3-5 0 15,3 5 0-15,0 0 32 0,-6-4 0 16,6 4 0-16,-6-1 0 0,6 1-128 0,-9 4 0 0,1 0-128 0,-1 3 192 15,2 0 0-15,-1 2-16 16,-1 1 0-16,2 1 0 0,-1 0 16 0,1 2 0 0,1 3 0 0,0-1 0 16,1 0-192-16,1 1 0 0,1-1 0 0,1 2 0 0,1-4 0 0,2 0 128 15,0-1-128-15,1-1 0 0,1 0 160 0,2-2-160 16,-1-2 192-16,3-1-192 0,-1 1 256 0,3-1-48 16,1-1-16-16,1-2 0 0,0-2-64 0,2-1 0 15,1-1-128-15,1 0 192 0,3-2-192 0,-1-1 0 16,2 0 0-16,2 0 0 15,1-3-448-15,1-2-144 0,1-2-32 16,0-2-10512-16,0-1-2112 0</inkml:trace>
  <inkml:trace contextRef="#ctx0" brushRef="#br0" timeOffset="15154.46">7876 2178 8287 0,'0'0'736'0,"0"0"-592"0,0 0-144 0,0 0 0 15,0 0 976-15,0 0 176 0,0 0 16 0,9 4 16 16,-9-4-832-16,0 0-160 0,8 3-48 16,-8-3 0-16,0 0-16 0,7 7 0 0,-2 1 0 0,-5-8 0 15,0 0 16-15,4 9 0 0,-4-9 0 0,2 9 0 0,-2-9 160 0,1 10 16 31,-1-10 16-31,-1 9 0 0,1-9-112 0,0 0-32 0,-4 10 0 0,-1-1 0 16,1-1-192-16,-1-2 144 0,5-6-144 0,-6 5 128 0,6-5-128 0,-8 3 0 16,-1-1 0-16,2-2 128 15,0 0-128-15,7 0 128 16,-7-1-128-16,7 1 128 0,-7-4 352 0,0-2 64 16,3 0 16-16,0-1 0 0,2-1 176 0,1 1 32 15,1 7 16-15,-1-10 0 0,0-1-176 0,2 0-32 16,1 1-16-16,1 0 0 0,0 0-112 0,1 0 0 0,3 1-16 0,-1 1 0 15,1 0-128-15,-1-1-32 0,2-1 0 0,1 1 0 16,0 2-80-16,0-1 0 16,-1 1-16-16,0 3 0 0,-8 4 0 0,8-3 0 15,-2-1 0-15,-6 4 0 0,10-2-176 0,-10 2 160 16,0 0-160-16,10 5 160 0,0-2-160 0,-10-3 0 0,6 8 0 0,-1 0 0 16,1 1 0-16,-3-1 0 0,-3-8 0 0,2 10 0 15,-1 1 0-15,-1-1 0 0,-1 0 0 0,0 0 0 16,1-2 0-16,-1 1 0 0,-2 1-144 15,-2-1 144-15,0-3 0 0,-1 1 0 0,1 0 0 0,-2-2 0 16,-1-2 0-16,1 1 0 0,-1-1 0 0,0 0 0 0,1 0 0 0,-1-1 0 16,-1-2 0-16,0 0 0 0,0-1 128 0,2-2 0 15,-2 1-128-15,1 0 192 0,2 0 128 0,-1-1 0 16,0-2 16-16,2 2 0 0,5 3 64 0,-3-7 16 16,-1 0 0-16,2-1 0 0,1 1 96 0,0 1 0 15,1-1 16-15,0-1 0 0,1 1-160 0,2-1-48 16,1 0 0-16,1 1 0 0,1-1-320 0,0 0 144 15,1 2-144-15,-1-2 0 0,2 2 0 0,-1 2 0 16,-7 4 0-16,9-2 0 0,-9 2 0 0,8-2 0 16,-8 2 0-16,0 0 0 0,0 0 0 0,9 5 0 15,-2-1 0-15,-7-4-144 0,4 8 144 0,-4-8-160 16,2 10 160-16,-1 0-160 0,-1 1 160 0,0-1 0 16,2 0 0-16,-2-10 0 0,0 0 0 0,-3 10 0 15,3-10 0-15,-3 10 0 0,-1-3 0 0,4-7 0 0,-6 6 128 0,6-6-128 16,0 0 128-16,0 0-128 15,0 0 128-15,0 0-128 0,0 0 0 0,0 0 128 16,-9-1-128-16,9 1 0 0,-6-5-224 0,6 5-112 16,-8-6-32-16,8 6 0 0,0 0-848 0,0 0-160 0,-3-10-32 15,2-1-11568-15</inkml:trace>
  <inkml:trace contextRef="#ctx0" brushRef="#br0" timeOffset="16543.63">7827 509 3679 0,'0'0'320'0,"0"0"-320"0,0 0 0 0,0 0 0 15,1-7 2448-15,-1 7 432 0,0 0 64 0,3-9 32 16,-2 1-1712-16,-1 8-352 0,0 0-64 0,0 0-16 16,2-9-64-16,-2 9-32 15,0 0 0-15,3-8 0 0,-1 0-48 0,-2 8-16 0,0 0 0 0,6-7 0 16,-6 7-80-16,0 0-16 0,7-6 0 0,-7 6 0 15,6-6-128-15,-6 6-16 0,6-6-16 0,-6 6 0 16,0 0-32-16,0 0-16 16,0 0 0-16,7-5 0 0,-7 5-48 0,0 0 0 0,0 0 0 0,0 0 0 15,0 0-80-15,0 0-32 0,0 0 0 0,0 0 0 0,0 0-80 0,0 0 0 16,0 0-128-16,0 0 192 0,0 0-64 0,0 0 0 16,9 2-128-16,-9-2 192 0,0 0-64 0,6 6 0 15,-6-6-128-15,4 10 192 0,-4-10-192 0,3 11 128 16,2-1-128-16,-2 0 0 15,-1-2 160-15,-1 3-160 0,0 1 160 0,1-3-160 0,-1 2 192 0,0 4-64 16,0 0-128-16,0 1 192 0,1 2-192 0,-1 1 0 31,0-1 128-31,2 19-128 0,-2-8 0 0,0-2 0 0,-1-2 0 0,1-3 0 0,0 0 176 0,0 0-16 16,1-1 0-16,-2 1 0 0,0-1-160 0,0-1 0 0,0-3 0 16,1 2 0-16,2 2 0 0,-1-1 128 15,1 0-128-15,0 0 0 0,0 1 128 16,-2-1-128-16,-1-2 0 0,0-1 128 0,1 1 16 0,2-2 0 15,-2 1 0-15,0-1 0 0,-1 2 0 0,1-1 0 0,2-2 0 16,-1 0 0-16,-1 0 16 0,1-3 0 0,-2 0 0 16,1 2 0-16,1 0-160 0,-1 1 160 0,1-3-160 0,-1 0 160 15,-1 0-160-15,0 0 0 0,0-1 0 0,1 1 0 16,0-1 0-16,-1 0 128 16,0 0-128-16,0 0 0 0,0 0 0 0,-1-1 0 0,-1 0 0 0,0-1 0 15,2 0 0-15,0-1 0 0,0 0 128 0,0 0-128 16,-1 0 0-16,1-1 0 15,0-7 0-15,3 10 128 0,-3-10-128 16,2 9 0-16,-2-9 0 0,2 9 128 0,-2-9-128 16,3 7 0-16,-3-7 0 0,4 7 0 0,-4-7 128 0,0 0-128 0,4 7 0 0,-4-7 128 0,0 0-128 0,0 0 0 15,0 0 0 1,0 0 0-16,0 0 0 0,0 0 0 16,0 0 0-16,0 0 0 0,0 0-144 0,0 0-16 15,0 0 0-15,0 0 0 0,0 0-144 0,0 0-16 16,0 0-16-16,0 0 0 15,0 0-160-15,0 0-16 0,0 0-16 0,0 0 0 16,-2-8-32-16,2 8 0 0,-5-9 0 0,2 1 0 16,0 0 48-16,-1 1 0 0,0-2 0 0,0 2 0 0,-2-1 176 0,2 1 32 15,-1 1 16-15,2-1 0 0,0 2 288 0,-1-1 0 0,-2 1-128 0,3-1 128 16,3 6 0-16,-4-7 272 16,0 2-48-16,-1-1-16 0,5 6 64 0,-4-5 16 15,0 1 0-15,4 4 0 0,-5-6-112 0,5 6-32 16,0 0 0-16,-5-2 0 0,5 2-16 0,0 0-128 15,-7 0 192-15,7 0-64 0,0 0-128 0,-6 6 0 0,0 1 144 0,3 0-144 16,3-7 0-16,-1 11 128 0,-2-1-128 0,3-1 0 0,0 2 128 0,2 0-128 16,-1 0 160-16,2-1-160 15,1-1 224-15,1 0-48 0,-5-9-16 0,6 10 0 0,2-1 112 16,0-2 32-16,-1 0 0 0,2-2 0 0,0 0 80 0,1-2 0 16,0-1 16-16,1-1 0 0,0 1-32 0,0-2-16 15,0 0 0-15,0-2 0 0,0-1-80 0,1-1-16 16,0-2 0-16,-1 1 0 0,-1-2-16 0,0 1-16 15,0-2 0-15,0-1 0 0,0 0-80 0,-2-1-16 16,1 0 0-16,-1 2 0 0,-2-1-128 0,1 0 0 16,-1-1 0-16,-2 0 0 15,0 1-384-15,0 2-144 0,-2-1-48 0,-2 8-9776 16,0-8-1952-16</inkml:trace>
  <inkml:trace contextRef="#ctx0" brushRef="#br0" timeOffset="17718.18">6404 218 14735 0,'0'0'640'0,"3"-9"160"0,1 0-640 0,-1 0-160 31,0 2 0-31,2 0 0 0,-2 1 1008 0,0-1 160 16,0 1 48-16,-3 6 0 0,4-7-352 0,-1 1-64 16,-3 6-16-16,2-6 0 0,-1 0-144 0,-1 6-16 0,1-5-16 0,-1 5 0 15,0 0-32-15,0 0 0 0,3-6 0 0,-3 6 0 0,0 0-16 0,0 0-16 0,0 0 0 0,0 0 0 16,0 0-288-16,3 10-64 0,-2-1-16 0,-1 2 0 16,0 1 192-16,-1 2 32 0,-1 3 16 0,1 0 0 15,-2 1-128-15,3 2-32 16,-1 3 0-16,0-1 0 0,0-1-112 15,0 0-16-15,0 0-128 0,1-2 192 0,0-2-192 0,1-2 128 0,0 2-128 0,0-1 0 16,0 2 0-16,-1-1 0 16,0 2 0-16,1-8 0 0,1 2 0 0,-2 2 0 0,0 0 0 0,0 0 0 15,1 0 0-15,-1-1 0 0,0-1-208 0,0 9 64 16,1-3-384-16,0-4-80 0,-1-3-16 0,0 1 0 16,0-4-752-1,1 0-160-15,0-1-16 0</inkml:trace>
  <inkml:trace contextRef="#ctx0" brushRef="#br0" timeOffset="18215.04">6688 375 22111 0,'0'0'1968'16,"-1"-11"-1584"-16,0-3-384 0,1 2 0 0,1 1 544 0,1 1 32 0,1 0 0 0,0 1 0 16,1 0-160-16,0 1-32 0,1 0 0 0,0 0 0 15,1-1-32-15,-1 1-16 0,2 0 0 0,-1 0 0 16,1 2 32-16,1 0 0 0,-1 1 0 0,2-1 0 16,0-1-48-16,0 3 0 0,-9 4 0 0,11-2 0 15,-1 2-80-15,-10 0-32 0,9 3 0 0,-9-3 0 16,10 9-208-16,-2 0 144 0,-1 0-144 0,-2 0 128 15,1 6-128-15,-3-1 0 0,-2 1 0 0,0 3 128 16,-1 1-128-16,-1-1 0 0,-2-1 0 0,-2-1 0 0,0 1 0 0,-1-2 0 16,-1 0 0-16,-1-2 0 0,-1 0 0 0,1-2 0 15,0 1 0-15,0-1 0 0,-1 0 0 0,1-1 0 16,1-1 0-16,-1 0 0 0,0-1 0 0,2 0 0 16,0-1 0-16,3-4 0 0,0 0 144 0,-1 1 0 15,4-4 0-15,0 0 0 0,0 0 48 0,0 0 16 16,0 0 0-16,0 0 0 0,0 0 96 0,0 0 16 15,0 0 0-15,0 0 0 0,0 0 16 0,0 0 16 16,7 6 0-16,1-1 0 0,0-2-176 0,1-1-48 16,1-1 0-16,-3-1 0 0,0-1-128 0,2 0 0 0,0-2 0 15,2 1 0-15,0-2 0 0,1 2 0 0,0 0 0 16,10-1 128-16,-3 0-128 0,-3 2 0 0,-2-1-160 0,-2 2 160 31,0 1-720-31,0 1-48 0,0 1-16 0,-5-2 0 0,-1 1-1680 16,0 0-336-16,-1 0-64 0</inkml:trace>
  <inkml:trace contextRef="#ctx0" brushRef="#br0" timeOffset="18768.46">7088 319 7359 0,'-5'-16'320'0,"2"6"80"0,0 0-400 0,1-1 0 15,-1-2 0-15,0 0 0 0,2 5 3808 0,1-1 672 16,0 0 144-16,0 1 32 0,0 0-3312 0,0 2-640 15,0 6-144-15,0 0-32 0,-1-5-240 0,1 5-48 16,0 0-16-16,0 0 0 0,0 0-64 0,0 0-16 16,0 0 0-16,1 9 0 0,-1 1-144 0,0 4 0 15,0 1 0-15,0 1 0 0,0 2 0 0,0 1 160 16,-1 2-160-16,1-2 160 0,0 0-160 0,0-1 0 16,-1-1 0-16,1-1 128 0,0-3-128 0,0-1 0 15,-1-1 0-15,1-1 128 0,0 0-128 0,0-10 0 16,-1 10 0-16,1-10 128 0,0 0-128 0,0 0 0 15,0 0 144-15,1 10-144 0,-1-10 160 0,0 0-32 16,0 0-128-16,0 0 192 0,0 0 240 0,0 0 32 0,0 0 16 0,0 0 0 16,0 0-160-16,9-4-16 0,-3 0-16 0,1-2 0 15,1-2-128-15,-2 0-32 0,1 0 0 0,1-1 0 16,-2-2-128-16,3 0 128 0,-2 0-128 16,0-1 128-16,0-2-128 0,0 0 0 0,-1 2 0 0,0 0 0 0,-1-1 0 15,0 2 0 1,-2 2 0-16,-3 9 0 0,2-8 0 0,-2 8 0 0,0 0 0 0,0 0 0 0,0 0 0 0,0 0 0 31,0 0 0-31,0 0-176 0,-9 6 176 0,0 1-128 16,1 0 128-16,0 1-128 0,0 2 128 0,2 0 0 0,-1-1 0 0,2 1-128 0,-1 0 128 0,2 0 0 15,0-1 0-15,3-1-128 16,1-8 128-16,-1 10 0 0,1-10 0 0,0 0 0 0,2 10 0 0,-2-10 0 16,5 10 128-16,-5-10-128 0,0 0 176 0,9 9-48 15,-1-3 0-15,-8-6 0 0,11 5-128 0,0-1 0 16,-1 0 0-16,1-2 0 0,0 0 0 0,0-2-144 15,0 1 0-15,1 0 0 16,-1 0-560 0,4-1-128-16,0 0 0 0,0-1-16 0,1-1-1648 0,0 0-320 0</inkml:trace>
  <inkml:trace contextRef="#ctx0" brushRef="#br0" timeOffset="19019.7">7539 160 23551 0,'0'0'1040'0,"-4"-7"224"0,-1-2-1008 0,3 3-256 31,2 6 0-31,0 0 0 0,-5-6 944 0,5 6 144 16,0 0 16-16,0 0 16 0,-8 1-720 0,8-1-144 0,-8 6-16 0,2 0-16 0,0 4-224 0,3 0 0 15,-2 1 0-15,2 1 0 0,0 1 0 0,0 1 0 16,-1-1 0-16,1 4 0 0,-1 1 0 0,0 0 0 16,2-1 0-16,-2 1 0 0,1-1 0 0,1 0 0 15,-1-2 0-15,1-2 0 0,0 0-192 0,0-4 0 16,2 0 16-16,0-9 0 31,-2 10-544-31,0-1-112 0,2-9-32 0,0 0 0 0,0 0-1568 0,-1 9-304 0</inkml:trace>
  <inkml:trace contextRef="#ctx0" brushRef="#br0" timeOffset="19448.03">7430 227 18879 0,'-3'-12'832'0,"2"4"192"0,-1 1-832 0,2 7-192 0,-1-9 0 0,1 4 0 15,0 5 1248-15,0 0 208 0,0 0 32 0,0 0 16 16,0 0-848-16,0 0-160 16,0 0-48-16,9 3 0 0,0 2-288 0,0 0-160 0,2 3 160 0,-1 0-160 15,0-1 352-15,1 2-32 0,-2 2 0 0,1 0 0 16,-1-1 48-16,2 1 0 0,0 1 0 0,2 0 0 16,0-1-240-16,0 0-128 15,1 1 160-15,-2-2-160 0,2-3 144 0,0-2-144 0,-2 1 128 0,0 0-128 16,-1-1 128-16,0-2-128 0,1-1 0 0,-3-1 128 0,0-1-128 15,0 0 128-15,-2-3-128 0,0 0 128 0,-7 3-128 0,10-6 160 16,-3-4-160-16,0 0 160 0,-3 1-32 0,1-2-128 16,-2-3 192-16,0 0-64 0,1-1-128 0,-2-2 0 15,0-2 144-15,-1 0-144 0,-1-3 128 0,1 10-128 16,0-2 160-16,-1 0-160 0,0-1 160 0,0 0-160 16,0 1 160-16,0 2-160 0,0 0 224 0,0-7-48 15,0 5-16 1,0 4 0-16,0 2 0 0,0 8 0 0,0 0 0 15,0 0 0-15,0 0-32 0,0 0-128 16,0 0 192-16,0 0-64 0,-4 13-128 0,2-5-144 0,-1 1 144 16,-1 3-208-16,1 2 208 0,0 3 0 0,-1 2 0 0,3-1-144 15,-3 4 16-15,-2 18 0 0,1-6 0 0,3-4 0 16,-1-3-624 0,2-3-112-16,1-5-32 0</inkml:trace>
  <inkml:trace contextRef="#ctx0" brushRef="#br0" timeOffset="19983.16">7885 3979 14159 0,'-15'-10'624'0,"5"2"144"0,-1-2-624 16,3 1-144-16,0 1 0 0,2-1 0 0,0-2 192 0,1 0 16 16,1-1 0-16,0 1 0 0,0 2-16 0,1 0 0 15,-1 0 0-15,-1-1 0 0,4 1 0 0,-2-2 0 16,-1 1 0-16,2 1 0 0,0 0 64 0,0 1 16 16,0 0 0-16,-1 0 0 0,3 0-272 0,0 0 0 15,2 0 128-15,-1 0-128 16,-1 0-608-16,2-1-176 0,0 2-48 0,0 0 0 0</inkml:trace>
  <inkml:trace contextRef="#ctx0" brushRef="#br0" timeOffset="20315.87">7797 3653 6447 0,'0'0'576'0,"3"-8"-576"0,-2 1 0 0,0-1 0 16,0 0 2144-16,-1 1 320 15,0-1 64-15,1-1 16 0,-1-1-1232 0,1 1-240 16,0 1-48-16,-1-1-16 0,0 1 224 0,0-1 48 16,-1 1 16-16,1-1 0 0,1 2-176 0,1-1-32 15,-2 0-16-15,1-1 0 0,-1 9-240 0,0 0-32 0,0 0-16 0,2-7 0 16,0 0-176-16,-2 7-32 0,0 0-16 0,0 0 0 15,0 0-112-15,0 0 0 16,0 0-16-16,0 0 0 0,0 0-176 0,0 0-48 16,0 0 0-16,0 0 0 0,0 0-80 0,-1 11-128 0,0-2 176 0,1 2-176 15,-1 3 208-15,0 1-64 0,-2 0-16 0,2 3 0 16,0 0 16-16,0 1 0 0,0 2 0 0,0 2 0 0,0 2-144 16,1 0 0-16,0 1 144 0,0-1-144 0,0-2 0 0,0-1 0 15,0 0 0-15,0 1 0 0,0-1 0 0,0 0 0 16,1-2 0-16,-1-3 0 0,0-3 0 0,0 1 0 15,0-4 0-15,-1 1 128 0,0-1-128 0,0 0 0 16,1-1 0-16,0-3 0 0,0-7-208 0,0 0-64 0,0 0-16 0,0 8 0 31,0-8-336-15,0 0-64-16,0 0-16 0,0 0 0 0,0 0-480 0,0 0-96 0,0 0-32 0,0 0-7648 0,0 0-1520 16</inkml:trace>
  <inkml:trace contextRef="#ctx0" brushRef="#br0" timeOffset="20867.33">7786 3731 3679 0,'-4'-11'160'0,"2"5"32"0,-1-2-192 0,-1-2 0 0,1-1 0 0,2 0 0 0,0-1 4464 0,1 1 848 15,1 0 160-15,1 1 32 0,0 0-3664 0,2 1-752 16,-1 1-128-16,3 0-48 16,0-2-192-16,3 1-32 0,1-1-16 0,0 1 0 15,1 2-32-15,1 0-16 0,2 2 0 0,0-1 0 16,1 0-80-16,0 0-16 0,-1 2 0 0,0 1 0 0,-1 2-272 0,-2 2-64 15,-2 2-16-15,-2-1 0 0,1 0-176 0,-1 4 0 16,-3 0 0-16,0 4 0 0,0-1 0 0,-1 2 0 31,-1 2 0-31,0 1 0 0,-2 1 0 0,-1 1 0 0,-2 2 0 0,0 0 0 0,-2 2-240 0,1-1 80 16,0 1 16-16,-1-3 0 0,1 0-16 0,-1-3 0 16,1-2 0-16,1-2 0 15,-1-1 160-15,4-9 0 0,-1 9 0 0,1-9 0 0,0 0 192 0,0 0-48 0,0 0 0 0,0 0 0 16,2 9 96-16,-2-9 16 0,0 0 0 0,7 5 0 15,-7-5-32-15,10 2 0 0,-1-2 0 0,-9 0 0 16,10 2-96-16,-2-2 0 0,1-1-128 0,1 2 192 16,-2 2-192-16,1-1 0 0,-9-2 0 0,10 4 0 15,-1 1 128-15,-3 0-128 0,-6-5 0 0,9 9 144 0,-3 2-144 0,0-1 0 16,-1 0 0-16,-1 1 128 0,-2 1-128 0,-2 1 0 16,-1-1 0-16,0 0 0 0,-2-1 0 0,1 1 0 15,-2-1 0-15,-1 0 0 0,0-1 128 0,-1 0-128 16,-1-2 0-16,-2-2 128 0,-1 0 96 0,-1-1 16 15,-2 0 0-15,-3-2 0 0,1 0 80 0,-3 0 0 16,-1-1 16-16,-1-2 0 0,-1-1-16 16,0 0-16-16,0-2 0 0,2 1 0 0,3-1-16 0,1 0 0 15,0-1 0-15,3 1 0 0,1-1-64 0,0-1-16 16,1 1 0-16,1-1 0 0,1 2-208 0,-1 0 0 16,2 0 0-16,7 3 0 15,-7-4-576-15,0 1-64 0,7 3-16 0,0 0 0 16,-7-2-2288-16,7 2-464 0,0 0-96 0,0 0-16 0</inkml:trace>
  <inkml:trace contextRef="#ctx0" brushRef="#br0" timeOffset="28060.28">8300 7995 25503 0,'-11'-7'1136'0,"4"2"224"0,-1-3-1088 0,0 1-272 16,1 0 0-16,0-1 0 0,0 1 512 0,0 2 64 15,-1 1 0-15,-1 0 0 0,0 2-256 0,1 0-64 16,-2 0 0-16,-1 1 0 0,-1-1 160 0,-1 5 32 15,0 1 0-15,-1 2 0 0,1 0-64 0,-2 3-16 16,0 2 0-16,0 3 0 0,-1 4-64 0,0 2-16 0,-1 1 0 0,1 4 0 16,-3 5-144-16,-1 1-16 0,-1 5-128 0,3-1 192 15,1 2-192-15,2 4 0 0,-2 1 0 0,4 1 0 16,3-2 0-16,1 0 0 0,5-3 0 16,2-2 0-16,2-3 224 0,4-1-48 0,3-1-16 15,2-4 0-15,2-3-32 0,2-2 0 0,1-1 0 0,3-2 0 16,1-3-128-16,2-1 0 0,-3-3 0 0,2-2 0 15,-1-5 0-15,2 0-176 0,1-7 48 0,1-1 0 16,0-3-304 0,1-4-48-16,1-5-16 0,0 0 0 0,0-4-528 15,-1-2-96-15,-1-2-32 0,-1-1 0 0,-2 0 80 16,-2 0 16-16,-1 1 0 0,-4 1 0 0,-2 1 752 0,-2 0 160 0,-3 1 144 0,-1 2-208 0,-3 4 720 0,-1 2 160 16,-1 2 32-16,1 10 0 0,-4-8 192 0,4 8 64 15,0 0 0-15,-9 0 0 0,2 3-272 0,-2 5-48 16,0 7-16-16,0 2 0 0,-1 1-624 0,2 4 0 15,0-1 0-15,2 1 0 0,3-1 0 0,1 0 0 16,0 1 0-16,2-3 128 0,1-1-128 0,2-3 0 16,2-1 0-16,0-1-128 0,2-2 128 0,3-1-128 15,1-4 128-15,1-1-128 0,1-4 128 0,1-2 0 16,2-3 0-16,-1-1 0 0,1-4 304 0,-1-1-16 16,1-1 0-16,-1-1 0 0,-4-3 224 0,-2-1 64 15,0 1 0-15,-1-3 0 0,0 0 160 0,-4-3 32 0,-1 0 16 16,0 0 0-16,-3 1-176 0,0 0-32 0,-3-1-16 0,0 3 0 15,-4 1-240-15,1 2-32 0,-3-1-16 0,1 4 0 16,0 2-272-16,-2 3 160 0,-2 0-160 0,-3 4 128 31,0 3-528-31,-3 2-112 0,-2 6-32 0,1-1 0 16,-1 2-2000-16,1 2-400 0,2 1-64 0,0 3-11072 0</inkml:trace>
  <inkml:trace contextRef="#ctx0" brushRef="#br0" timeOffset="28797.74">8537 8663 21183 0,'0'0'1888'0,"5"8"-1504"0,1 2-384 0,0 1 0 0,-1 2 256 16,0 0 0-16,-1 1-16 0,0-2 0 0,-1-2-240 0,-3-10 0 16,1 9 0-16,-1-9 0 0,0 0 448 0,0 0 64 15,0 0 0-15,0 0 0 0,0 0 944 0,0 0 192 16,0 0 32-16,-1-9 16 0,0-3-416 0,1 0-64 15,1-2-32-15,2 0 0 0,0 0-576 0,1-2-112 16,1 0-32-16,0-1 0 0,2 1-112 0,0-1-32 16,2 0 0-16,1 1 0 0,0 2-128 0,0 3-48 15,-1 1 0-15,0 4 0 0,-3 1-16 0,-6 5-128 16,11-1 192-16,-3 2-64 0,1 4-128 0,-1-1 0 16,1 2 0-16,1 1 128 0,1 2-128 0,1 1 0 15,1 1 0-15,2-1 0 0,0-1-144 0,3-1 144 16,-2 1 0-16,2-1 0 0,-1 1-144 0,1-4 144 0,-1 0 0 0,-1-3-144 15,1-2-80-15,0-2-16 0,2-2 0 0,0-2 0 16,-1-2 0-16,1-2 0 0,1-1 0 0,-2-2 0 16,2-4 240-16,-4 1 0 0,0-3 0 0,-2-1 0 15,0 0 0-15,-1-4 320 0,-1 0-64 0,1-2 0 16,-2-2 320-16,-1 0 48 0,0-1 16 0,-1 2 0 16,0-2-32-16,-1 2 0 0,2 0 0 0,-3 3 0 15,-1 3-176-15,0 3-48 0,-2 2 0 0,1 3 0 16,-2 2 0-16,-1 2 0 0,-2 9 0 0,0 0 0 15,0 0 32-15,0 0 0 0,0 0 0 0,0 0 0 16,0 0-416-16,-3 9-176 0,-3 3 16 0,3 2 0 0,1 2-16 16,0 2 0-16,-2 3 0 0,2 2 0 15,0 0 0-15,1 5 0 0,1 2 0 0,1 3 0 16,1 3-224-16,0-1-48 0,2-1-16 16,1 0 0-16,0-1-112 0,1-3 0 0,3-3-16 15,1-1 0-15,0-4 80 0,1-5 0 0,1-3 16 16,0-5 0-16,0-1 176 0,1-3 48 0,2-4 0 0,-1-2 0 0,0-4 272 0,3-3 0 15,-1-3 0-15,1 0 0 0,-3-3 256 0,0-2 0 16,2-3 0-16,-3-1 0 0,-1-1 32 0,0-1 16 16,0 0 0-16,-1-1 0 0,-2-1-64 0,-1 2-16 15,-1 2 0-15,-1 3 0 0,-1 2-96 0,0 3-128 16,-3 2 176-16,0 4-176 0,-2 6 304 0,0 0-48 0,0 0-16 0,0 0 0 16,0 0-240-16,-1 8 176 0,0 3-176 0,-1 3 160 15,0 2-160-15,-2 2-144 0,1-1 144 0,1 1-208 16,1 0 208-16,1-1-144 0,1 1 144 0,1-2-128 15,0 0 128-15,0-2 0 0,1 0 0 0,0-3-128 16,4-2-112-16,-3-1-16 0,-4-8 0 0,8 6 0 31,-8-6-144-31,11 5-48 0,1-3 0 0,0-2 0 16,-1-1-432-16,2-2-80 0,1-2-32 0,1-3-9760 0,-1-4-1968 0</inkml:trace>
  <inkml:trace contextRef="#ctx0" brushRef="#br0" timeOffset="28955.2">9693 8082 13823 0,'-21'-13'1216'0,"7"3"-960"0,-4-4-256 0,1 1 0 16,0 0 4944-16,1 2 944 0,1 2 192 0,-1 0 48 0,1 0-4416 0,2 1-880 15,1 3-192-15,0 2-16 0,1 0-624 0,1 1-368 16,1-1 48-16,-1 2 16 31,1 0-1888-31,0 1-384 0,0 1-80 0</inkml:trace>
  <inkml:trace contextRef="#ctx0" brushRef="#br0" timeOffset="29161.18">9016 8216 28559 0,'0'0'2544'16,"0"0"-2032"-16,0 0-512 0,0 0 0 0,0 0 1584 0,9-3 208 15,0 0 64-15,3 1 0 0,4 0-1520 0,2 0-336 0,3-1 0 0,3-1 0 16,3-2 0-16,5 0 0 0,-2 1 0 0,5 0 0 15,0 0 0-15,-1 0 0 0,-2 3 0 0,1-2 0 32,0-3-2688-32,0-1-464 0,12-5-112 0,-7 3 0 0</inkml:trace>
  <inkml:trace contextRef="#ctx0" brushRef="#br0" timeOffset="29698.21">9923 8204 24879 0,'0'0'1088'0,"0"0"256"0,-2 9-1088 0,-1-1-256 0,2 1 0 0,0 4 0 16,0 5 1344-16,0 2 192 0,-1 1 64 0,1 1 0 0,-4 0-1136 0,2 1-208 16,0 1-64-16,-1-1 0 0,2 0 112 0,-1 0 16 0,0 0 0 0,0-1 0 15,1-1 192-15,1-1 32 0,-1 0 16 0,1-5 0 32,0-5-112-32,1-1 0 0,0-9-16 0,2 9 0 0,-2-9-272 15,0 0-160-15,0 0 192 0,0 0-192 0,0 0 192 0,8-6-64 16,-2 0 0-16,1-5-128 0,1-5 496 0,1-1-16 0,0-3 0 0,0 0 0 15,0 1-64-15,0-1-16 0,1-5 0 0,1 1 0 16,-2 0-144-16,2 3-16 0,-1 1-16 0,1 4 0 16,-1 0-224-16,-2 2 0 0,0 4 0 0,-2 2 0 15,0 3 224-15,-6 5-48 0,0 0-16 0,9 3 0 16,-9-3-160-16,8 7 0 0,1 3 0 0,0 1 0 16,0 2 0-16,0 2-176 0,-2 1 176 0,2 0-128 0,1 2 128 15,0-1 0-15,-1 1-144 0,1-1 144 0,2-3-160 16,-1-2 160-1,0 0-208-15,0-2 80 0,0-2 128 0,1-3 0 16,0 0 0-16,-1-2 0 0,0-3 0 0,0-1 0 16,0-1 0-16,-1-2 0 0,0-2 0 0,-2-2 0 15,0-1 0-15,0-2 128 0,1-3 80 0,-2-3 32 16,0 0 0-16,1-1 0 0,-2 1 160 0,1-3 48 16,-1-1 0-16,1 0 0 0,-1 0-80 0,-1 1-16 15,1 3 0-15,-1 0 0 0,1 1-128 0,-3 2-32 0,0 3 0 16,-1 3 0-16,1 2 0 0,-3 6 0 0,0 0 0 15,0 0 0-15,0 0-48 0,0 0-16 0,0 0 0 0,-3 10 0 16,0 1-128-16,0 1-144 0,-1 1 144 0,1 4-208 16,1 2 48-16,0 1 16 0,2 2 0 0,-2 2 0 31,0-1-240-31,2 0-64 0,4 1 0 0,-3 0 0 16,2-1-448-16,2-2-112 0,0-1-16 0,2-4 0 15,0-1-1296-15,2-4-272 0,2-2-48 0,2-5-7632 0,4-4-1520 0</inkml:trace>
  <inkml:trace contextRef="#ctx0" brushRef="#br0" timeOffset="29933.78">10881 8317 17503 0,'0'0'1552'15,"0"0"-1232"-15,0 0-320 0,0 0 0 0,0 0 3808 0,0 0 704 16,0 0 144-16,0 0 16 0,0 0-3568 0,0 0-720 16,0 0-128-16,-3 8-48 0,3-8-208 0,0 0 176 15,0 0-176-15,0 0 160 0,0 0 64 0,0 0 16 16,0 0 0-16,0 0 0 0,0 0-48 0,0 0-16 15,0 0 0-15,0 0 0 0,0 0-176 0,6-7 0 16,0 0 0-16,-2-1 0 0,1-1 0 0,-2 1 0 16,0 0-144-16,0 0 144 0,1 0-272 0,-1 2 48 15,-3 6 16-15,3-8 0 16,0 0-304-16,-3 8-48 0,0 0-16 0,0 0 0 16,0 0-2400-16,0 0-480 0,0 0-112 0</inkml:trace>
  <inkml:trace contextRef="#ctx0" brushRef="#br0" timeOffset="30486.87">10462 8225 16575 0,'0'0'1472'0,"0"0"-1168"0,-5-9-304 0,3 1 0 16,0 2 2368-16,2 6 400 0,-1-9 96 0,0 1 16 0,1 8-1632 0,0 0-320 15,0-9-64-15,0 9-16 0,0 0-208 0,0 0-64 16,0 0 0-16,0 0 0 16,0 0 0-16,0 0 0 0,0 0 0 0,0 0 0 0,0 0-192 0,-3 12-64 15,-2 2 0-15,2 0 0 16,0 2-192-16,-1 3-128 0,2 2 128 0,0 0-128 0,0 2 144 0,2-1-144 16,0-1 192-16,0 0-192 15,1 0 192-15,1 0-192 0,1 2 192 0,3-3-192 0,-2-3 160 0,2 0-160 16,-1-3 128-16,2-1-128 0,-1-1 160 0,2-1-160 15,0-2 192-15,1-2-192 0,0-2 224 0,2-2-64 16,2 0-16-16,0-2 0 0,2-2-144 0,3-3 192 16,-2-1-192-16,3-3 192 0,1-2 16 0,-2-1 16 0,2-1 0 15,-2-3 0-15,-1-4 48 0,-1-2 16 0,-2-1 0 0,-1-1 0 16,-1-1 80-16,1-1 16 0,-5-1 0 0,2 1 0 16,-1 0-32-16,0 2 0 0,-5 2 0 0,1 1 0 15,-2 1-48-15,0 4-16 0,-1 3 0 0,0 2 0 16,-2 1 80-16,0 9 16 15,0 0 0-15,0 0 0 0,-3-8-64 0,3 8-16 0,0 0 0 0,0 0 0 16,-6 5-304-16,0 5 0 0,2 3 0 0,-2 2 0 16,2 2-160-16,0 1 16 0,0 3 0 0,2 1 0 15,0 1 144-15,2 2 0 0,0-1-144 0,1 0 144 0,0 0-320 16,3 0 0-16,1-1 0 0,0 1 0 16,3-4-384-16,1-1-64 0,1-1 0 0,2-3-16 15,0-1-512-15,3-3-112 0,2-2 0 0,2-4-16 16,0-3-2224-16,3-4-432 0</inkml:trace>
  <inkml:trace contextRef="#ctx0" brushRef="#br0" timeOffset="30818.07">11226 8425 29423 0,'0'0'1296'0,"0"0"288"0,0 0-1264 0,0 0-320 0,0 0 0 0,0 0 0 0,0 0 1072 16,0 0 144-16,0 0 48 0,0 0 0 0,0 0-736 0,0 0-144 0,0 0-16 0,0 0-16 15,0 0 16-15,-1-7 0 16,0 1 0-16,1-2 0 0,1-1 144 0,0-1 48 0,2-1 0 0,-1 0 0 15,-1-2-256-15,1 1-48 0,0 0-16 0,-1-1 0 16,1-2-240-16,-2 1 144 0,0 0-144 0,0 1 128 16,0 1-128-16,0 1 192 0,0 0-192 0,-2 2 192 15,0 1 32-15,-1 3 16 16,3 5 0-16,-3-6 0 0,-2 2-16 0,5 4 0 16,0 0 0-16,-9 2 0 0,1 2-64 0,1 3-16 0,-2 2 0 0,2 2 0 15,-2 1-144-15,0 3 0 16,0 2 0-16,1-1 128 0,2 0-128 0,0 1 0 0,2 2 0 0,0 2 0 0,2 1-144 0,4 0 144 15,2-1 0-15,1-2 0 0,3 0-160 0,2 0 160 16,1-3-128-16,2 1 128 16,3-3-304-16,0-1 32 0,3-2 0 0,2 0 0 15,3-2-400-15,3-3-80 0,4-3-16 0,4-2 0 16,3-3-2528-16,7-5-512 0,24-6-96 0,-6-1-9088 0</inkml:trace>
  <inkml:trace contextRef="#ctx0" brushRef="#br0" timeOffset="31345.75">12636 8164 29487 0,'0'0'2624'0,"0"0"-2112"0,-7-4-512 0,7 4 0 0,-6-5 1488 0,6 5 192 0,0 0 48 0,-9 5 0 16,0 0-1280-16,0 4-240 15,0 3-48-15,0 3-16 16,-1 0 16-16,1 3 0 0,-2 1 0 0,1 2 0 0,0 0 160 0,2 1 48 0,1 0 0 0,3 1 0 15,1 3-96-15,2-1-16 16,2 0 0-16,2-3 0 0,1-2-256 0,3-1 0 0,2-2 0 0,1 0 0 0,1-4 0 0,1-1-192 16,1-2 16-16,2-2 16 0,1-3 16 0,1-4 0 31,1-3 0-31,2-2 0 0,1-4 144 0,0-2-160 0,-2-1 160 0,3-3-160 0,0-2 160 0,0-1-192 16,-2-2 192-16,0-1-192 0,0-1 192 0,-1-4 0 15,-2-1 0-15,1 0 0 0,-2 3 0 0,1 2 144 16,-2 0-144-16,-2 6 0 0,-2 4 0 0,-1 2 0 15,-6 2 0-15,-4 7 0 0,0 0 0 16,0 0-224-16,0 0 64 0,0 0 16 0,0 0-208 0,0 0-32 31,0 0-16-31,-4 11 0 0,-2-2-32 16,0 1 0-16,1-1 0 0,0-1 0 0,1-2 432 0,4-6-160 0,-5 7 160 0,5-7 0 0,0 0 0 0,0 0 0 0,0 0 0 16,0 0 0-16,0 0 592 0,0 0 80 0,0 0 16 0,0 0 0 15,9-4 240-15,1-2 48 0,2 0 16 0,-2-1 0 16,1-2-272-16,0 3-48 0,0 0-16 0,-1 3 0 15,0 2-272-15,1 2-48 0,0 1-16 0,-1 5 0 16,0 2-144-16,0 5-48 0,0 1 0 0,-1 4 0 16,-1 3-128-16,1 1 0 0,-1 2 0 0,-2-1 0 15,0 1-128-15,-1 0 128 0,1-2 0 16,-2-2 0-16,1-2-288 0,-2-2 16 0,0-3 0 0,-1-3 0 16,1-3-1312-1,-3-8-256-15,0 0-48 0,0 0-15232 0</inkml:trace>
  <inkml:trace contextRef="#ctx0" brushRef="#br0" timeOffset="31526.39">12779 7839 35935 0,'-20'-16'3200'0,"7"9"-2560"15,-2 0-512-15,1 4-128 0,2-1 1680 0,2 3 320 0,0 1 64 16,0 1 16-16,1 0-1872 0,9-1-368 15,-7 3-80-15,7-3-16 16,0 0-592-16,-1 8-128 0,1-8-32 0,5 11 0 16,4 0-784-16,4-1-144 0,2-2-48 0</inkml:trace>
  <inkml:trace contextRef="#ctx0" brushRef="#br0" timeOffset="32361.64">15422 8076 17503 0,'-10'-10'1552'0,"0"-2"-1232"0,-1-1-320 0,2 0 0 0,2-3 3184 0,2 2 576 16,2-1 112-16,1 2 32 0,1 0-2832 0,1 2-560 15,3-2-128-15,-1 1 0 16,1 0 480-16,4 0 96 0,1-1 32 0,0 0 0 0,1 2 32 0,2 2 0 16,-1 1 0-16,2 1 0 0,0 2-192 0,0 2-48 15,1-1 0-15,-4 5 0 0,1 2-464 0,0 3-80 16,-1 4-32-16,0 1 0 0,-3 1-208 16,-1 5 0-16,-2 4 0 0,-1 3 0 0,1 2-128 0,-3 3 128 15,0 1 0-15,-2-1 0 0,-1 0-144 0,0 1 144 0,0-1 0 16,-1 0-144-16,0-1-48 0,1-2 0 0,-1-5 0 15,1-3 0 1,-1-1 192-16,0-4 0 0,2-2 0 0,-2-2 0 0,4-9 0 0,0 0 0 0,0 0 0 0,0 0 0 16,0 0 144-16,0 0-144 0,0 0 192 0,0 0-192 15,0 0 160-15,1-10-160 0,2-1 128 0,1-2-128 16,3-3 176-16,2-1-48 0,-1-6-128 0,4-2 192 16,2 1-192-16,1-2 0 0,1-2 128 0,1 1-128 15,1 0 0-15,0 3 0 0,-1 2 0 0,0 2 0 16,-1 1 0-16,0 2 0 0,-2 3 0 0,-1 4 0 15,-2 2 208-15,0 3-48 0,-1 1-16 0,0 4 0 16,0 3-144-16,1 1 0 0,-2 3 144 0,0 4-144 16,1 3 0-16,0 2 0 0,0 3 0 0,0 3-192 0,-1 1 192 0,-3 3 0 15,1 1-144-15,0 2 144 0,-1 1-256 0,0 0 32 16,-2 0 0-16,1 1 0 16,-1-1-304-16,0-1-64 0,0-1-16 0,-2-5 0 15,-1-2-320-15,0-3-64 0,0-1-16 0,-2-3-10560 16,0-2-2112-16</inkml:trace>
  <inkml:trace contextRef="#ctx0" brushRef="#br0" timeOffset="32758.49">15914 8164 36047 0,'0'0'1600'0,"0"0"320"0,0 0-1536 0,0 0-384 0,0 0 0 0,0 0 0 0,8-3 0 0,1 0-144 15,-1-1 0-15,1 0 0 0,-1 1 144 0,1-2 0 16,0 0 0-16,0-1-128 0,0 0 128 0,1-2 176 0,1 0-48 0,1 1 0 16,0-1 192-16,0 0 16 0,0 0 16 0,-1-1 0 15,-2-2-176-15,0-2-48 16,-2 1 0-16,0 0 0 0,-2 1-128 0,1 1 0 0,-3 2 0 0,-1-1 0 16,-1 0 144-16,-1 1-144 0,0 8 160 15,0 0-160-15,-3-5 192 0,3 5-64 0,0 0-128 0,-8-1 192 16,0 2-192-16,-2 2 0 0,0 1 0 0,-1 3 0 0,0 2 0 0,-1 1 0 31,-1 2-192-31,2 1 192 0,1 0 0 0,0 0-128 16,2 2 128-16,-1 1 0 0,3 1 0 0,1 0 0 0,1 1 0 0,2 0 0 0,-2-1 0 0,3 1 0 15,1-1 176-15,2 1-176 0,2-2 256 0,1 2-48 16,2-1-16 0,1-1 0-16,-1-3-192 0,3 2 144 0,2-1-144 0,3 0 128 0,-1 2-128 0,1-4 0 15,2-1 0-15,0-3 0 31,0-2-576-31,0-3 0 0,2-1 0 0,0-3 0 0,-2-2-2448 0,2-4-496 0</inkml:trace>
  <inkml:trace contextRef="#ctx0" brushRef="#br0" timeOffset="33110.58">16278 8033 26719 0,'0'0'1184'0,"0"0"240"0,0 0-1136 0,0 0-288 0,0 0 0 15,0 0 0-15,0 0 2048 0,1 11 368 0,2 3 64 0,1-1 16 0,2-1-2064 0,3 3-432 16,1 2 0-16,1-1 0 16,0 0 0-16,1 0 0 0,2 0 0 0,0-1 144 0,2 0 112 0,-1-3 32 0,-2-1 0 0,3-1 0 0,-1-1-288 15,3 0 128-15,0-4-128 0,1 0 0 0,0-3-192 0,-4-2-128 16,2-2-48-16,-2-1 0 16,-1-2-16-16,-1 0-16 15,-2-2 0-15,-3-2 0 0,0-1 400 0,-1-1 0 16,-3-2 0-16,-1 1 0 0,0 0 0 0,-2 0 128 15,-1-2 0-15,-1 0 0 0,-1 2 176 0,0 2 32 16,-1 2 16-16,3 8 0 0,-8-8-16 0,3 3 0 16,5 5 0-16,-11-1 0 0,0 2 16 0,0 5 0 15,-1 3 0-15,-2 2 0 0,0 2-352 0,0 3 0 0,-2 3 0 16,1 1 0-16,0 1 0 0,0 0 0 0,1 2 0 0,2 1-128 16,1 0-96-16,1 0-16 0,0 2 0 0,1-4 0 31,2-1-288-31,1-2-64 0,2-1-16 0,2 0 0 15,-1-3-1776-15,4-3-368 0,2-3-64 0</inkml:trace>
  <inkml:trace contextRef="#ctx0" brushRef="#br0" timeOffset="33357.81">17144 7664 30399 0,'0'0'2704'0,"0"0"-2160"15,-4-6-544-15,4 6 0 0,-7-4 2112 0,7 4 320 16,0 0 64-16,-6 3 16 0,0 4-2000 0,2 4-384 16,-2 2-128-16,2 3 0 0,-1 4 0 0,-1 1 0 15,1 1 0-15,0 2 0 0,1 2 128 0,-1 1 16 16,1 3 16-16,2 2 0 0,2 0 32 0,2 3 0 0,0-1 0 0,1 1 0 16,0-1-192-16,0-1-176 0,-2 0 48 0,2-2 0 31,0-2-832-31,-1-2-176 0,0-2-16 0,-2-3-10080 0,-1-3-2016 0</inkml:trace>
  <inkml:trace contextRef="#ctx0" brushRef="#br0" timeOffset="33548.12">16896 8094 36447 0,'0'0'1616'0,"-2"-7"336"0,2 7-1568 0,1-6-384 0,-1 6 0 0,5-5 0 0,3 1-144 0,3 1-112 15,3-1-32-15,5 3 0 0,4-1 80 0,5 1 16 16,2 0 0-16,2-1 0 0,-1-2 64 0,2 2 128 16,3 0-208-16,3 1 80 31,2 1-1072-31,4 0-208 0,5 0-32 0</inkml:trace>
  <inkml:trace contextRef="#ctx0" brushRef="#br0" timeOffset="34979.58">18511 7940 17503 0,'0'0'768'0,"-6"-8"176"0,-2 0-752 0,0 1-192 0,-1-1 0 0,-1 3 0 15,-2 0 3904-15,-2 1 768 0,-2-1 128 0,-3 3 48 16,-3 1-3632-16,-1 3-736 16,-2 0-144-16,2 5-16 0,1 2 48 0,0 1 16 0,-1 1 0 0,2 1 0 15,1 2 224-15,0 2 48 16,3 1 16-16,1 1 0 0,2 0-272 0,0 2-48 0,2 1-16 0,4 1 0 15,0 0-336-15,2 0 0 0,0 0 0 16,4-1 0-16,1 0 0 0,3-2-160 0,1-3 160 0,3 0-160 0,0-3 160 16,5 0-128-16,3-2 128 0,1-1-128 0,2-4 128 0,2-1-160 15,4-5 160-15,4-2-160 0,0-4 160 16,4-3 0-16,1-4 0 0,1-3-128 0,-1-2 128 0,0-3 0 16,1-2 0-16,-2-6 0 0,-4-4 0 0,1-1 0 15,-2-1 0 1,0-2 0-16,0-4 144 0,-2-2-144 0,-2 1 192 0,-2 3-192 0,-3 0 192 0,0 3-64 15,-3-1 0-15,0 4-128 0,-5 3 448 0,0 3 0 16,-1 4-16-16,-3 5 0 0,-1 2 208 0,-2 2 64 16,-1 2 0-16,-1 2 0 0,0 10-192 0,0 0-16 0,-2-7-16 15,2 7 0-15,0 0-352 0,0 0-128 16,-10 6 0-16,1 3 0 0,1 3 0 0,1 3 0 0,-1 3-128 16,0 3 128-1,0 1-144-15,2 4 144 0,-2 3 0 0,2 0-144 0,-1 1 144 0,0 3-128 0,1 1 128 0,1 1-128 16,0 4-128-16,3-2 0 0,1 0-16 0,2-4 0 31,1-4-160-31,1 2-16 0,3-1-16 0,1-4 0 16,2-2-192-16,2-3-48 0,-1-3 0 0,5-3 0 15,3-4-336-15,4-3-80 0,2-3-16 0,4-2 0 16,1-4 48-16,1-4 16 0,0-1 0 0,0-3 0 16,-1-6-272-16,1-2-48 0,-1-3-16 0,-1-1 0 0,-1-3 368 15,-1 1 64-15,-3-1 16 0,-2-2 0 0,-3 0 1152 0,-3 1 256 0,-3-2 32 0,-2 2 16 0,-1 1 1104 0,-4 3 208 16,-3 3 48-16,0 2 16 0,-4 0-208 15,-1 4-64-15,0 2 0 0,-2 2 0 0,0 1-640 16,-2 4-128-16,0 2-16 0,-1 2-16 0,-1 1-544 16,-2 2-128-16,-1 4 0 0,-1 3-128 0,-1 2 0 0,-1 3 0 15,1 0 0-15,1 2-144 0,0-1 144 0,0 2 0 16,2 1 0-16,3 2-128 0,-1-1 128 0,1 0 0 16,2-2-144-16,1 1 144 0,2-3-144 0,2-2 144 15,1-1-192-15,2-2 192 0,1-2-368 0,3-1 48 16,0-1 0-16,3-4 0 15,2-3 160-15,1-2 160 0,1-3-208 0,0-3 80 0,2-2 128 0,1 0 192 16,2-4-32-16,-1 0-16 0,-2 1 96 0,0-2 16 16,1-2 0-16,-1 0 0 15,-1-3-48-15,1 1 0 0,-3-1 0 0,-1 2 0 0,-1 3-208 0,-4 2 176 0,-1 3-176 16,-1 4 160-16,-4 5 32 0,0 0 16 16,0 0 0-16,0 0 0 0,0 0-208 15,0 0 128-15,-3 10-128 0,-2 2 0 0,1 2 0 0,1 2 0 0,-3 1-128 0,1 1 128 16,-1-2-144-16,2 1 144 0,1-1 0 0,0 1-144 15,3-2 144-15,1-1 0 16,2-1 0-16,0-2 0 0,1-1-208 0,-4-10 32 16,8 6 16-16,2-1 0 0,0-1-48 0,0-2-16 0,0-1 0 0,1-2 0 31,0-4 224-31,1-1 0 0,1-3 0 0,0-1 0 0,-1-1 0 0,-1 1 0 0,0-2-128 0,0-2 128 16,0-2 0-1,0 0 0-15,0-1 0 0,1-2 0 0,2-3 0 0,-2 0 0 0,2 0 0 0,-1 2 0 0,0 2 0 16,2 2 0-16,-4 1 0 0,1 4 0 0,0 3 0 0,-1 1 0 15,0 0 0-15,-1 5-144 0,-1 1 144 0,-9 1 0 16,11 6 0-16,0 2 0 0,-3 3-128 0,1 2 128 16,-2 1-128-16,0 3 128 0,0 3 0 0,-1 0-160 15,-2 0 160-15,-2-1 0 0,-1-1-160 0,-2 1 160 32,-2 0-128-32,-2-2 128 0,0 1-160 0,-2-1 160 0,-1 0-192 0,0-2 192 0,0-1-208 0,2-3 64 15,-4-2 16-15,1 1 0 0,0-1 128 0,1-2 0 16,1-2 0-16,7-5 0 0,-8 5 0 0,8-5 0 0,-8 3 0 0,8-3 0 15,0 0 128-15,0 0-128 0,0 0 160 0,0 0-160 32,0 0 144-32,0 0-144 0,0 0 128 0,0 0-128 15,5-7 128-15,1 0-128 0,3-2 128 0,2 0-128 0,2-1 208 0,3-1-32 0,2-2-16 0,3-1 0 16,1-2 16-16,1 2 0 0,0-3 0 0,3-2 0 16,-1-3-48-16,-2-1-128 0,-2-3 192 0,0 1-64 15,-1 0-128-15,0 0 0 0,-3 1 0 0,1 2 0 16,-4 2 160-16,-2 2-160 0,-2 2 192 0,-1 3-192 15,-4 1 0-15,0 2 0 0,-3 2 0 0,-2 8 0 32,0-6 0-32,0 6 128 0,0 0-128 0,0 0 160 15,-8 3-160-15,-1 4-224 0,0 3 48 0,-1 2 16 16,-1 2-96-16,2 1-32 0,0 2 0 0,1-1 0 0,1 3 64 0,1 2 16 16,3 1 0-16,1-2 0 0,-1-3-112 15,1 1 0-15,2-3-16 0,2 1 0 0,0 0 144 0,0-2 16 16,1-2 16-16,1-2 0 0,1-2 160 0,0 0 0 15,1-1 0-15,-1-1-128 0,1 1 128 0,0-2 0 16,-6-5 160-16,8 6-160 0,-8-6 352 0,9 5-32 16,-9-5 0-16,0 0 0 0,0 0 192 0,0 0 16 15,0 0 16-15,0 0 0 0,0 0-96 0,0 0 0 16,-3 10-16-16,-2-1 0 0,-1-1-272 0,-2 1-160 16,-1-2 192-16,-1 3-192 15,-1-1-224-15,-1 1-160 0,-1 1-16 0,-1 1-16 16,-3 0-1392-16,-2-1-288 0,-1-1-48 0,-5 1-14288 0</inkml:trace>
  <inkml:trace contextRef="#ctx0" brushRef="#br0" timeOffset="35965.67">21681 7201 20271 0,'0'-12'896'0,"1"4"192"0,1-1-880 0,-1 0-208 0,-1 9 0 0,5-11 0 16,-2 0 912-16,1 0 144 0,1-1 32 0,-1 1 0 15,1 2 64-15,-1 2 0 16,-1 0 16-16,1-1 0 0,-1 0-224 0,-1 0-48 15,-2 8-16-15,3-9 0 0,0 1-176 0,-3 8-16 0,1-7-16 0,-1 7 0 0,0 0-144 0,0 0-16 16,0 0-16-16,0 0 0 16,0 0-304-16,-7 3-48 0,-1 1-16 0,0 3 0 0,-2 3-128 15,-1 3 0-15,-1 4 0 0,-3 0 0 16,0 3 160-16,-4 3-160 0,1 1 192 0,-3 4-192 0,-2 4 192 0,-2 4-192 16,0 5 192-16,-1 5-192 0,-1 6 176 0,1 6-176 15,-1 5 160-15,2 5-160 0,-1 3 0 0,2 3 128 16,0 1-128-16,4 4 0 0,1 2 0 0,3 0 0 0,3-3 0 15,3 0 0-15,3 0 0 0,3-4 176 0,4-4-176 0,3-5 160 16,0-3-160-16,3-3 0 0,3-6 0 0,1-3 0 16,0-1-192-16,2-4-80 0,1-6-16 0,4-3 0 31,-1-7-416-31,3-3-64 0,2-7-32 0,2-1 0 16,3-6-1312-16,4-4-272 0,3-6-48 0,5-4-16 0</inkml:trace>
  <inkml:trace contextRef="#ctx0" brushRef="#br0" timeOffset="36275.57">21880 7559 32255 0,'-4'-11'2864'0,"1"0"-2288"16,2 0-576-16,0 0 0 0,0 0 704 0,2 2 48 15,0 2 0-15,-1 7 0 0,0 0-192 16,0 0-48-16,0 0 0 0,0 0 0 16,0 0-96-16,0 0-32 0,0 0 0 0,0 0 0 0,8 9-224 0,-2 3-160 0,-2 2 192 0,-1 4-192 31,-1 1 192-31,1 3-192 0,-1 1 192 0,0 5-192 16,-1 2 128-16,-1 0-128 0,0 2 0 0,0 0 0 15,0-2 0-15,0 1 0 0,0 1 0 0,1 0 0 16,-1-3 0-16,1 0 0 0,0 1 0 0,1-4 0 15,-1-2-304-15,1-1-64 0,-1-2-16 0,0-3 0 32,2-4-1584-32,-2-1-320 0,2-2-64 0,0-1-7328 0,-3-10-1472 0</inkml:trace>
  <inkml:trace contextRef="#ctx0" brushRef="#br0" timeOffset="36612.39">22274 7678 35423 0,'0'0'1568'0,"0"0"320"0,0 0-1504 0,0 0-384 16,0 0 0-16,0 0 0 16,0 0-544-16,-5 9-176 0,1 2-48 0,1 2 0 0,-1 2 608 0,1 3 160 15,0 1 0-15,0-1 0 0,0 0 0 0,3 1 0 16,-2-1 128-16,4 3-128 0,-1 0 336 0,2 1-16 0,0 0 0 0,1 0 0 16,2-2-64-16,2-2 0 0,-2-3-16 0,3-2 0 15,0-1-48-15,1-1 0 0,-2-1 0 16,2-4 0-16,1-3 160 0,0-1 32 15,-2-3 0-15,1-1 0 0,1-1 32 0,-1-3 16 16,1-2 0-16,1 0 0 0,-1-6-48 0,0-1-16 0,1-3 0 0,-3 0 0 16,1-3-160-16,-1-2-16 0,-1 0-16 0,1 0 0 15,-2-1-176-15,-3 2 0 0,0 0 144 0,-2 2-144 16,-1 1 0-16,-1 2-160 0,0 3 16 0,-2 2 0 16,-3 2-208-16,0 2-32 0,-2 1-16 0,-1 2 0 15,-5 3-480-15,-1 2-80 0,-4 2-32 0,1 3 0 16,-1 1-1920-1,1 2-384-15,-2-1-80 0</inkml:trace>
  <inkml:trace contextRef="#ctx0" brushRef="#br0" timeOffset="36941.85">23169 7315 29487 0,'-2'-9'2624'0,"0"0"-2112"16,0 1-512-16,-1 1 0 0,3 7 1984 0,-3-7 304 0,0 2 48 15,3 5 16-15,0 0-1840 0,-8-1-352 16,0 2-160-16,1 2 128 0,-2 3-128 0,0 3 0 16,0 2 0-16,1 2 128 0,-2 2-128 0,0 4 0 0,-1 1 0 0,0 5 0 15,-1 6 272-15,-2 3-16 0,1 4-16 0,-3 4 0 16,-3-1-240-16,-1 4 0 0,-2 3 128 15,-1 5-128-15,-4 1 0 0,2 3 0 0,3 4 0 0,0 0 0 0,0-1 0 0,3-1 0 16,-1 2 0-16,1-3 0 0,2-5 0 0,0 0 0 16,1-1 128-16,1-1-128 0,-1-5 0 0,3-2-192 15,0-3 48-15,1-5 0 16,1-3-528 0,3-4-96-16,-1-4-32 0,1-3-10256 0,1-1-2048 0</inkml:trace>
  <inkml:trace contextRef="#ctx0" brushRef="#br0" timeOffset="37478.08">23273 7674 29487 0,'-5'-14'2624'0,"4"6"-2112"0,1-3-512 0,1 2 0 15,-1 9 1472-15,5-9 176 16,-5 9 32-16,4-10 16 0,2 1-1248 0,0 3-240 15,-6 6-48-15,11-5-16 0,0 2 160 0,1 1 16 16,-1 2 16-16,2 0 0 0,1 1 80 0,0 1 16 0,-1 0 0 0,0 3 0 16,1 0 0-16,-2 4 0 0,0 0 0 0,-2 1 0 15,-4 3-432-15,0 2 0 0,-3 3 0 0,-3 3-176 0,-3 0 0 0,-3 1 0 16,-1 1 0-16,-2 1 0 0,-3 0-16 0,-4 3-16 0,-2 1 0 16,-3 3 0-1,-2 0-208-15,1-1-32 0,1-2-16 0,2-4 0 0,2-3 208 0,3-2 64 0,3-5 0 0,2-2 0 16,-1-2 320-16,5 0 64 0,1-2 0 0,4-8 16 15,0 0 256-15,0 0 48 0,-2 10 16 16,2-10 0-16,5 6-16 0,-5-6 0 0,9 6 0 0,2-2 0 31,1-2-80-31,1 1-32 0,1-1 0 0,5-1 0 16,3 0-400-16,2-1 0 0,3 0 0 0,-1 0 0 16,1-2-128-16,2 0 128 0,-1-2-160 0,-2 1 160 15,0 0-688-15,1 1-32 16,-2-3-16-16,0 0 0 0,0-3-2048 0,1 0-416 0,0-1-64 15,2 1-32-15</inkml:trace>
  <inkml:trace contextRef="#ctx0" brushRef="#br0" timeOffset="37860.61">23835 7098 30399 0,'0'-16'1344'0,"0"5"288"0,0-3-1312 0,0-1-320 15,3 3 0-15,0 1 0 0,0 1 1360 0,-1 4 208 0,-2 6 32 0,4-6 16 16,1 2-976-16,0-1-192 0,2 2-32 0,0 2-16 16,2 3 112-16,1 1 32 0,1 2 0 0,0 0 0 15,0 1-96-15,1 2 0 0,0 1-16 0,1 2 0 16,1 0-160-16,0 4-16 0,1 0-16 0,2 4 0 15,-1 2-240-15,0 2 144 0,-1 2-144 0,1 3 128 16,-1 0-128-16,-1 4 0 0,1 2 144 0,-2 3-144 0,-1 0 192 16,-2 5-16-16,-3 3-16 0,0 3 0 0,-3 3 16 15,-1 3 0-15,-3 3 0 0,-3 3 0 0,-3 1-176 0,-3 4 160 16,-3 2-160-16,-3 4 160 0,-5 5-160 0,-3 4 0 16,-4 1 0-16,-1 1 0 0,-4 4-304 0,-1-1 16 15,-2-4 0-15,-4-3 0 16,-2-3-1920-16,-2-3-384 0,-1-3-80 0,-3-4-16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2T03:48:17.091"/>
    </inkml:context>
    <inkml:brush xml:id="br0">
      <inkml:brushProperty name="width" value="0.05292" units="cm"/>
      <inkml:brushProperty name="height" value="0.05292" units="cm"/>
      <inkml:brushProperty name="color" value="#FF0000"/>
    </inkml:brush>
  </inkml:definitions>
  <inkml:trace contextRef="#ctx0" brushRef="#br0">8059 11701 13823 0,'0'0'1216'0,"0"0"-960"0,-5-2-256 0,-2-1 0 0,7 3 1776 0,0 0 304 0,0 0 64 0,0 0 16 15,-3-5-1536-15,3 5-304 0,0 0-64 0,4-8-16 16,2 1-96-16,-1-1-16 0,2 0 0 0,3-1 0 16,1-1-128-16,2-1 128 15,0-1-128-15,4-1 128 16,2-1-128-16,0-2 0 0,3 0 0 0,4-3 128 0,1 1-128 0,4-2 0 16,4-2 0-16,3-1 0 0,0-2 0 0,1 0 0 0,-2 0 0 0,5-2 0 15,2 1 0-15,4-3 0 16,5-1 0-16,6-2 0 0,7-1 0 0,-2-2 0 0,-1-4 0 15,2-1 0-15,2-1 0 0,8-2 0 0,7-1 0 0,0-1 128 0,-4 0 80 0,3-1 16 32,5 2 0-32,4-3 0 0,4-5 64 0,0 0 16 0,0-1 0 0,4 0 0 0,8 0-16 0,-1 0 0 15,-3-2 0-15,6 0 0 0,5-1 64 16,-1-2 16-16,-1-4 0 0,4 1 0 0,5-1 0 0,0 1 0 16,-4-3 0-16,4-1 0 0,5-1 80 0,-1-1 0 15,-1-2 16-15,2 0 0 0,2 2-48 0,2 0-16 16,2-2 0-16,-4-1 0 0,-3 0-80 0,4 1-32 15,2-1 0-15,0 1 0 0,-6-2-64 0,5 0-16 0,5 1 0 16,-4-1 0-16,-5 0 0 0,3-2 0 0,3 1 0 0,1-1 0 16,-3 1-48-16,-1 1-16 0,0 1 0 0,-2 2 0 15,1 0-144-15,-5 1 0 0,-7 0 144 16,0 3-144-16,-1 3 0 16,-4 1 128-16,-7 1-128 0,-3 2 0 15,-4 1 0-15,-2 3 144 0,-3 1-144 0,-7 4 0 16,-9 3 128-16,-4 3-128 0,-6 1 0 0,-1 4 0 15,-3 3 144-15,-4 2-144 0,-6 0 0 0,-6 2 144 16,-8 4-144-16,-2 3 0 0,-5 1 0 0,-2 2 0 16,-5 0-256-16,-2 5-64 0,-2 3-32 0,-3 2 0 15,-2-1-1872-15,0 3-368 16,-3 3-80-16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0-02T03:48:19.375"/>
    </inkml:context>
    <inkml:brush xml:id="br0">
      <inkml:brushProperty name="width" value="0.05292" units="cm"/>
      <inkml:brushProperty name="height" value="0.05292" units="cm"/>
      <inkml:brushProperty name="color" value="#FF0000"/>
    </inkml:brush>
  </inkml:definitions>
  <inkml:trace contextRef="#ctx0" brushRef="#br0">9791 11017 7359 0,'0'0'320'0,"-8"-3"80"0,-1 1-400 0,1-1 0 16,-1-1 0-16,2 0 0 0,3 0 3808 0,-2 1 672 0,6 3 144 0,0 0 32 31,0 0-3664-31,-3-5-736 0,3 5-128 0,-3-5-128 0,3 5 160 15,-1-8-160-15,1 8 192 0,1-7-192 0,-1 7 0 0,3-8 0 0,0 0 0 0,-3 8 0 32,6-8 0-32,-2 2 0 0,2-2 0 0,1 1 0 15,1 0 0-15,2-1 0 0,0 0 0 0,1-1 0 16,1-1 0-16,2-1 0 0,2-1 0 0,-1 1 0 16,3 0 0-16,1-2 0 0,2-2 0 0,4-1 0 15,1 0 0-15,3-1-144 0,0 1 144 0,6-2 0 0,5 1-128 0,2-2 128 16,0-1-128-16,1-1 128 0,-2-3 0 0,2-1 0 15,2-1 0-15,4 0 0 0,2-3 0 0,7 0 0 16,7-2 0-16,-2 0-128 0,1-1 128 0,0-1 0 16,1 0 0-16,6-1 0 0,6-1 0 0,0-4 0 15,0-2 0-15,-1-1 0 0,0-2 0 0,8 1 0 16,6 1 0-16,-2-1 0 0,-3-3 0 0,2 2 0 16,4 1 0-16,1-2 0 0,2-3 0 0,-1-1 0 15,1 0 0-15,4-1 0 0,4 1 0 0,-3-1 0 16,-3 1 0-16,4-2 0 0,5-3 0 0,-2 0 128 15,-4 0-128-15,5 3 128 0,6-2 32 0,-2 0 16 0,-2-1 0 16,1 0 0-16,5 0 16 0,-1-2 16 0,-2-2 0 0,3 1 0 16,3-2 0-16,1 1 0 0,-1 0 0 0,4-3 0 15,3-1 48-15,-3 0 0 0,-4 0 0 0,4 2 0 16,2 1 32-16,-2-1 16 0,-8 1 0 0,4-1 0 16,3 2-64-16,-3 1-16 0,-6 0 0 0,2 2 0 15,3 0-64-15,-6 1-16 0,-5 1 0 0,-1-1 0 16,0-1-16-16,-1 2 0 0,-3 2 0 0,-3 0 0 15,-4-1 80-15,1 4 16 0,3 3 0 0,-7-1 0 16,-6-2-16-16,-2 5 0 0,-2 3 0 0,-2 0 0 16,-3 4-32-16,-5 2-16 0,-5 1 0 0,-6 3 0 15,-2 2-160-15,-3 4 160 0,-4 2-160 0,-5 4 160 0,-1 0-160 16,-3 4 0-16,-5 0 0 0,-6 3 128 0,-5 2-384 0,-2 1-64 16,-3 1-32-16,-3 3-9184 15,0 1-1824-15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10/1/2023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20</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57079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124468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54402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313367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6</a:t>
            </a:fld>
            <a:endParaRPr lang="en-US"/>
          </a:p>
        </p:txBody>
      </p:sp>
    </p:spTree>
    <p:extLst>
      <p:ext uri="{BB962C8B-B14F-4D97-AF65-F5344CB8AC3E}">
        <p14:creationId xmlns:p14="http://schemas.microsoft.com/office/powerpoint/2010/main" val="78511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9</a:t>
            </a:fld>
            <a:endParaRPr lang="en-US"/>
          </a:p>
        </p:txBody>
      </p:sp>
    </p:spTree>
    <p:extLst>
      <p:ext uri="{BB962C8B-B14F-4D97-AF65-F5344CB8AC3E}">
        <p14:creationId xmlns:p14="http://schemas.microsoft.com/office/powerpoint/2010/main" val="2111844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213952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1111264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10/1/2023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10/1/2023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10/1/2023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10/1/2023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customXml" Target="../ink/ink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customXml" Target="../ink/ink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10/1/2023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3" y="4834613"/>
            <a:ext cx="7062819" cy="4308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16: </a:t>
            </a:r>
            <a:r>
              <a:rPr lang="nn-NO" sz="2800" dirty="0" err="1"/>
              <a:t>Coupled</a:t>
            </a:r>
            <a:r>
              <a:rPr lang="nn-NO" sz="2800" dirty="0"/>
              <a:t> </a:t>
            </a:r>
            <a:r>
              <a:rPr lang="nn-NO" sz="2800" dirty="0" err="1"/>
              <a:t>Loading</a:t>
            </a:r>
            <a:r>
              <a:rPr lang="nn-NO" sz="2800" dirty="0"/>
              <a:t> in </a:t>
            </a:r>
            <a:r>
              <a:rPr lang="nn-NO" sz="2800" dirty="0" err="1"/>
              <a:t>Beams</a:t>
            </a:r>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3" name="Picture 2">
            <a:extLst>
              <a:ext uri="{FF2B5EF4-FFF2-40B4-BE49-F238E27FC236}">
                <a16:creationId xmlns:a16="http://schemas.microsoft.com/office/drawing/2014/main" id="{F2712485-244E-1F1D-A78A-488620A9F7A5}"/>
              </a:ext>
            </a:extLst>
          </p:cNvPr>
          <p:cNvPicPr>
            <a:picLocks noChangeAspect="1"/>
          </p:cNvPicPr>
          <p:nvPr/>
        </p:nvPicPr>
        <p:blipFill>
          <a:blip r:embed="rId3"/>
          <a:stretch>
            <a:fillRect/>
          </a:stretch>
        </p:blipFill>
        <p:spPr>
          <a:xfrm>
            <a:off x="810706" y="-10275"/>
            <a:ext cx="7591766" cy="3071973"/>
          </a:xfrm>
          <a:prstGeom prst="rect">
            <a:avLst/>
          </a:prstGeom>
        </p:spPr>
      </p:pic>
      <p:pic>
        <p:nvPicPr>
          <p:cNvPr id="5" name="Picture 4">
            <a:extLst>
              <a:ext uri="{FF2B5EF4-FFF2-40B4-BE49-F238E27FC236}">
                <a16:creationId xmlns:a16="http://schemas.microsoft.com/office/drawing/2014/main" id="{90625E52-D8AB-9F98-E218-327E8E4B784F}"/>
              </a:ext>
            </a:extLst>
          </p:cNvPr>
          <p:cNvPicPr>
            <a:picLocks noChangeAspect="1"/>
          </p:cNvPicPr>
          <p:nvPr/>
        </p:nvPicPr>
        <p:blipFill>
          <a:blip r:embed="rId4"/>
          <a:stretch>
            <a:fillRect/>
          </a:stretch>
        </p:blipFill>
        <p:spPr>
          <a:xfrm>
            <a:off x="1047006" y="2970757"/>
            <a:ext cx="8096994" cy="3843865"/>
          </a:xfrm>
          <a:prstGeom prst="rect">
            <a:avLst/>
          </a:prstGeom>
        </p:spPr>
      </p:pic>
    </p:spTree>
    <p:extLst>
      <p:ext uri="{BB962C8B-B14F-4D97-AF65-F5344CB8AC3E}">
        <p14:creationId xmlns:p14="http://schemas.microsoft.com/office/powerpoint/2010/main" val="208820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p:pic>
        <p:nvPicPr>
          <p:cNvPr id="2" name="Picture 1">
            <a:extLst>
              <a:ext uri="{FF2B5EF4-FFF2-40B4-BE49-F238E27FC236}">
                <a16:creationId xmlns:a16="http://schemas.microsoft.com/office/drawing/2014/main" id="{23DA1A19-9B78-29E2-11FC-DB9E9C9102B9}"/>
              </a:ext>
            </a:extLst>
          </p:cNvPr>
          <p:cNvPicPr>
            <a:picLocks noChangeAspect="1"/>
          </p:cNvPicPr>
          <p:nvPr/>
        </p:nvPicPr>
        <p:blipFill>
          <a:blip r:embed="rId2"/>
          <a:stretch>
            <a:fillRect/>
          </a:stretch>
        </p:blipFill>
        <p:spPr>
          <a:xfrm>
            <a:off x="0" y="0"/>
            <a:ext cx="7983020" cy="4814071"/>
          </a:xfrm>
          <a:prstGeom prst="rect">
            <a:avLst/>
          </a:prstGeom>
        </p:spPr>
      </p:pic>
      <p:pic>
        <p:nvPicPr>
          <p:cNvPr id="3" name="Picture 2">
            <a:extLst>
              <a:ext uri="{FF2B5EF4-FFF2-40B4-BE49-F238E27FC236}">
                <a16:creationId xmlns:a16="http://schemas.microsoft.com/office/drawing/2014/main" id="{74FB2E7B-DB9B-D31A-0990-1202F8717069}"/>
              </a:ext>
            </a:extLst>
          </p:cNvPr>
          <p:cNvPicPr>
            <a:picLocks noChangeAspect="1"/>
          </p:cNvPicPr>
          <p:nvPr/>
        </p:nvPicPr>
        <p:blipFill>
          <a:blip r:embed="rId3"/>
          <a:stretch>
            <a:fillRect/>
          </a:stretch>
        </p:blipFill>
        <p:spPr>
          <a:xfrm>
            <a:off x="1803118" y="4764374"/>
            <a:ext cx="7012112" cy="2081838"/>
          </a:xfrm>
          <a:prstGeom prst="rect">
            <a:avLst/>
          </a:prstGeom>
        </p:spPr>
      </p:pic>
    </p:spTree>
    <p:extLst>
      <p:ext uri="{BB962C8B-B14F-4D97-AF65-F5344CB8AC3E}">
        <p14:creationId xmlns:p14="http://schemas.microsoft.com/office/powerpoint/2010/main" val="3179366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12</a:t>
            </a:fld>
            <a:endParaRPr lang="en-US" dirty="0"/>
          </a:p>
        </p:txBody>
      </p:sp>
      <p:pic>
        <p:nvPicPr>
          <p:cNvPr id="5" name="Picture 4">
            <a:extLst>
              <a:ext uri="{FF2B5EF4-FFF2-40B4-BE49-F238E27FC236}">
                <a16:creationId xmlns:a16="http://schemas.microsoft.com/office/drawing/2014/main" id="{6B0401EF-AD05-DDD7-EE4B-105A2EBDE591}"/>
              </a:ext>
            </a:extLst>
          </p:cNvPr>
          <p:cNvPicPr>
            <a:picLocks noChangeAspect="1"/>
          </p:cNvPicPr>
          <p:nvPr/>
        </p:nvPicPr>
        <p:blipFill>
          <a:blip r:embed="rId2"/>
          <a:stretch>
            <a:fillRect/>
          </a:stretch>
        </p:blipFill>
        <p:spPr>
          <a:xfrm>
            <a:off x="728439" y="82192"/>
            <a:ext cx="7912128" cy="6327671"/>
          </a:xfrm>
          <a:prstGeom prst="rect">
            <a:avLst/>
          </a:prstGeom>
        </p:spPr>
      </p:pic>
      <p:pic>
        <p:nvPicPr>
          <p:cNvPr id="6" name="Picture 5">
            <a:extLst>
              <a:ext uri="{FF2B5EF4-FFF2-40B4-BE49-F238E27FC236}">
                <a16:creationId xmlns:a16="http://schemas.microsoft.com/office/drawing/2014/main" id="{65B1AB13-E251-5BBE-CB1E-E14D2337FAE2}"/>
              </a:ext>
            </a:extLst>
          </p:cNvPr>
          <p:cNvPicPr>
            <a:picLocks noChangeAspect="1"/>
          </p:cNvPicPr>
          <p:nvPr/>
        </p:nvPicPr>
        <p:blipFill>
          <a:blip r:embed="rId3"/>
          <a:stretch>
            <a:fillRect/>
          </a:stretch>
        </p:blipFill>
        <p:spPr>
          <a:xfrm>
            <a:off x="6791218" y="1"/>
            <a:ext cx="2352782" cy="1058752"/>
          </a:xfrm>
          <a:prstGeom prst="rect">
            <a:avLst/>
          </a:prstGeom>
        </p:spPr>
      </p:pic>
    </p:spTree>
    <p:extLst>
      <p:ext uri="{BB962C8B-B14F-4D97-AF65-F5344CB8AC3E}">
        <p14:creationId xmlns:p14="http://schemas.microsoft.com/office/powerpoint/2010/main" val="4205831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p:pic>
        <p:nvPicPr>
          <p:cNvPr id="2" name="Picture 1">
            <a:extLst>
              <a:ext uri="{FF2B5EF4-FFF2-40B4-BE49-F238E27FC236}">
                <a16:creationId xmlns:a16="http://schemas.microsoft.com/office/drawing/2014/main" id="{41113C20-2BDC-AF00-9609-1E2E4A07F3B6}"/>
              </a:ext>
            </a:extLst>
          </p:cNvPr>
          <p:cNvPicPr>
            <a:picLocks noChangeAspect="1"/>
          </p:cNvPicPr>
          <p:nvPr/>
        </p:nvPicPr>
        <p:blipFill>
          <a:blip r:embed="rId2"/>
          <a:stretch>
            <a:fillRect/>
          </a:stretch>
        </p:blipFill>
        <p:spPr>
          <a:xfrm>
            <a:off x="1092881" y="0"/>
            <a:ext cx="7266470" cy="6858000"/>
          </a:xfrm>
          <a:prstGeom prst="rect">
            <a:avLst/>
          </a:prstGeom>
        </p:spPr>
      </p:pic>
    </p:spTree>
    <p:extLst>
      <p:ext uri="{BB962C8B-B14F-4D97-AF65-F5344CB8AC3E}">
        <p14:creationId xmlns:p14="http://schemas.microsoft.com/office/powerpoint/2010/main" val="3807946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10.7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3" name="Picture 2">
            <a:extLst>
              <a:ext uri="{FF2B5EF4-FFF2-40B4-BE49-F238E27FC236}">
                <a16:creationId xmlns:a16="http://schemas.microsoft.com/office/drawing/2014/main" id="{4B9F5397-3ADE-880B-75D6-910CC01446EA}"/>
              </a:ext>
            </a:extLst>
          </p:cNvPr>
          <p:cNvPicPr>
            <a:picLocks noChangeAspect="1"/>
          </p:cNvPicPr>
          <p:nvPr/>
        </p:nvPicPr>
        <p:blipFill>
          <a:blip r:embed="rId3"/>
          <a:stretch>
            <a:fillRect/>
          </a:stretch>
        </p:blipFill>
        <p:spPr>
          <a:xfrm>
            <a:off x="788541" y="1116624"/>
            <a:ext cx="8174493" cy="4215664"/>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B0D342A-F4CA-943D-9948-109BD82BF4C0}"/>
                  </a:ext>
                </a:extLst>
              </p14:cNvPr>
              <p14:cNvContentPartPr/>
              <p14:nvPr/>
            </p14:nvContentPartPr>
            <p14:xfrm>
              <a:off x="1157040" y="1746360"/>
              <a:ext cx="7295040" cy="4993920"/>
            </p14:xfrm>
          </p:contentPart>
        </mc:Choice>
        <mc:Fallback>
          <p:pic>
            <p:nvPicPr>
              <p:cNvPr id="4" name="Ink 3">
                <a:extLst>
                  <a:ext uri="{FF2B5EF4-FFF2-40B4-BE49-F238E27FC236}">
                    <a16:creationId xmlns:a16="http://schemas.microsoft.com/office/drawing/2014/main" id="{6B0D342A-F4CA-943D-9948-109BD82BF4C0}"/>
                  </a:ext>
                </a:extLst>
              </p:cNvPr>
              <p:cNvPicPr/>
              <p:nvPr/>
            </p:nvPicPr>
            <p:blipFill>
              <a:blip r:embed="rId5"/>
              <a:stretch>
                <a:fillRect/>
              </a:stretch>
            </p:blipFill>
            <p:spPr>
              <a:xfrm>
                <a:off x="1147680" y="1737000"/>
                <a:ext cx="7313760" cy="5012640"/>
              </a:xfrm>
              <a:prstGeom prst="rect">
                <a:avLst/>
              </a:prstGeom>
            </p:spPr>
          </p:pic>
        </mc:Fallback>
      </mc:AlternateContent>
    </p:spTree>
    <p:extLst>
      <p:ext uri="{BB962C8B-B14F-4D97-AF65-F5344CB8AC3E}">
        <p14:creationId xmlns:p14="http://schemas.microsoft.com/office/powerpoint/2010/main" val="542386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7EB6514-D45E-D251-3582-E01EC8E11143}"/>
                  </a:ext>
                </a:extLst>
              </p14:cNvPr>
              <p14:cNvContentPartPr/>
              <p14:nvPr/>
            </p14:nvContentPartPr>
            <p14:xfrm>
              <a:off x="663840" y="62640"/>
              <a:ext cx="7629480" cy="5658840"/>
            </p14:xfrm>
          </p:contentPart>
        </mc:Choice>
        <mc:Fallback>
          <p:pic>
            <p:nvPicPr>
              <p:cNvPr id="2" name="Ink 1">
                <a:extLst>
                  <a:ext uri="{FF2B5EF4-FFF2-40B4-BE49-F238E27FC236}">
                    <a16:creationId xmlns:a16="http://schemas.microsoft.com/office/drawing/2014/main" id="{37EB6514-D45E-D251-3582-E01EC8E11143}"/>
                  </a:ext>
                </a:extLst>
              </p:cNvPr>
              <p:cNvPicPr/>
              <p:nvPr/>
            </p:nvPicPr>
            <p:blipFill>
              <a:blip r:embed="rId3"/>
              <a:stretch>
                <a:fillRect/>
              </a:stretch>
            </p:blipFill>
            <p:spPr>
              <a:xfrm>
                <a:off x="654480" y="53280"/>
                <a:ext cx="7648200" cy="5677560"/>
              </a:xfrm>
              <a:prstGeom prst="rect">
                <a:avLst/>
              </a:prstGeom>
            </p:spPr>
          </p:pic>
        </mc:Fallback>
      </mc:AlternateContent>
    </p:spTree>
    <p:extLst>
      <p:ext uri="{BB962C8B-B14F-4D97-AF65-F5344CB8AC3E}">
        <p14:creationId xmlns:p14="http://schemas.microsoft.com/office/powerpoint/2010/main" val="204388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D590C16-EB86-B8E7-6C1E-057F350AFA5C}"/>
                  </a:ext>
                </a:extLst>
              </p14:cNvPr>
              <p14:cNvContentPartPr/>
              <p14:nvPr/>
            </p14:nvContentPartPr>
            <p14:xfrm>
              <a:off x="1713240" y="16560"/>
              <a:ext cx="6994080" cy="3227040"/>
            </p14:xfrm>
          </p:contentPart>
        </mc:Choice>
        <mc:Fallback>
          <p:pic>
            <p:nvPicPr>
              <p:cNvPr id="2" name="Ink 1">
                <a:extLst>
                  <a:ext uri="{FF2B5EF4-FFF2-40B4-BE49-F238E27FC236}">
                    <a16:creationId xmlns:a16="http://schemas.microsoft.com/office/drawing/2014/main" id="{6D590C16-EB86-B8E7-6C1E-057F350AFA5C}"/>
                  </a:ext>
                </a:extLst>
              </p:cNvPr>
              <p:cNvPicPr/>
              <p:nvPr/>
            </p:nvPicPr>
            <p:blipFill>
              <a:blip r:embed="rId3"/>
              <a:stretch>
                <a:fillRect/>
              </a:stretch>
            </p:blipFill>
            <p:spPr>
              <a:xfrm>
                <a:off x="1703880" y="7200"/>
                <a:ext cx="7012800" cy="3245760"/>
              </a:xfrm>
              <a:prstGeom prst="rect">
                <a:avLst/>
              </a:prstGeom>
            </p:spPr>
          </p:pic>
        </mc:Fallback>
      </mc:AlternateContent>
    </p:spTree>
    <p:extLst>
      <p:ext uri="{BB962C8B-B14F-4D97-AF65-F5344CB8AC3E}">
        <p14:creationId xmlns:p14="http://schemas.microsoft.com/office/powerpoint/2010/main" val="300230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F8A30E8-039B-AEE5-815B-56BB650925CC}"/>
                  </a:ext>
                </a:extLst>
              </p14:cNvPr>
              <p14:cNvContentPartPr/>
              <p14:nvPr/>
            </p14:nvContentPartPr>
            <p14:xfrm>
              <a:off x="2895840" y="2508840"/>
              <a:ext cx="3011760" cy="1703880"/>
            </p14:xfrm>
          </p:contentPart>
        </mc:Choice>
        <mc:Fallback>
          <p:pic>
            <p:nvPicPr>
              <p:cNvPr id="2" name="Ink 1">
                <a:extLst>
                  <a:ext uri="{FF2B5EF4-FFF2-40B4-BE49-F238E27FC236}">
                    <a16:creationId xmlns:a16="http://schemas.microsoft.com/office/drawing/2014/main" id="{BF8A30E8-039B-AEE5-815B-56BB650925CC}"/>
                  </a:ext>
                </a:extLst>
              </p:cNvPr>
              <p:cNvPicPr/>
              <p:nvPr/>
            </p:nvPicPr>
            <p:blipFill>
              <a:blip r:embed="rId3"/>
              <a:stretch>
                <a:fillRect/>
              </a:stretch>
            </p:blipFill>
            <p:spPr>
              <a:xfrm>
                <a:off x="2886480" y="2499480"/>
                <a:ext cx="3030480" cy="1722600"/>
              </a:xfrm>
              <a:prstGeom prst="rect">
                <a:avLst/>
              </a:prstGeom>
            </p:spPr>
          </p:pic>
        </mc:Fallback>
      </mc:AlternateContent>
    </p:spTree>
    <p:extLst>
      <p:ext uri="{BB962C8B-B14F-4D97-AF65-F5344CB8AC3E}">
        <p14:creationId xmlns:p14="http://schemas.microsoft.com/office/powerpoint/2010/main" val="120586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2431FCD-1ADB-8E83-49F4-332174756413}"/>
                  </a:ext>
                </a:extLst>
              </p14:cNvPr>
              <p14:cNvContentPartPr/>
              <p14:nvPr/>
            </p14:nvContentPartPr>
            <p14:xfrm>
              <a:off x="3503880" y="2409840"/>
              <a:ext cx="2986200" cy="1556640"/>
            </p14:xfrm>
          </p:contentPart>
        </mc:Choice>
        <mc:Fallback>
          <p:pic>
            <p:nvPicPr>
              <p:cNvPr id="2" name="Ink 1">
                <a:extLst>
                  <a:ext uri="{FF2B5EF4-FFF2-40B4-BE49-F238E27FC236}">
                    <a16:creationId xmlns:a16="http://schemas.microsoft.com/office/drawing/2014/main" id="{92431FCD-1ADB-8E83-49F4-332174756413}"/>
                  </a:ext>
                </a:extLst>
              </p:cNvPr>
              <p:cNvPicPr/>
              <p:nvPr/>
            </p:nvPicPr>
            <p:blipFill>
              <a:blip r:embed="rId3"/>
              <a:stretch>
                <a:fillRect/>
              </a:stretch>
            </p:blipFill>
            <p:spPr>
              <a:xfrm>
                <a:off x="3494520" y="2400480"/>
                <a:ext cx="3004920" cy="1575360"/>
              </a:xfrm>
              <a:prstGeom prst="rect">
                <a:avLst/>
              </a:prstGeom>
            </p:spPr>
          </p:pic>
        </mc:Fallback>
      </mc:AlternateContent>
    </p:spTree>
    <p:extLst>
      <p:ext uri="{BB962C8B-B14F-4D97-AF65-F5344CB8AC3E}">
        <p14:creationId xmlns:p14="http://schemas.microsoft.com/office/powerpoint/2010/main" val="389929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19</a:t>
            </a:fld>
            <a:endParaRPr lang="en-US" dirty="0"/>
          </a:p>
        </p:txBody>
      </p:sp>
      <p:pic>
        <p:nvPicPr>
          <p:cNvPr id="2" name="Picture 1">
            <a:extLst>
              <a:ext uri="{FF2B5EF4-FFF2-40B4-BE49-F238E27FC236}">
                <a16:creationId xmlns:a16="http://schemas.microsoft.com/office/drawing/2014/main" id="{1C7AEEB0-E314-6FF9-53B5-D3F00DE9A0C1}"/>
              </a:ext>
            </a:extLst>
          </p:cNvPr>
          <p:cNvPicPr>
            <a:picLocks noChangeAspect="1"/>
          </p:cNvPicPr>
          <p:nvPr/>
        </p:nvPicPr>
        <p:blipFill>
          <a:blip r:embed="rId2"/>
          <a:stretch>
            <a:fillRect/>
          </a:stretch>
        </p:blipFill>
        <p:spPr>
          <a:xfrm>
            <a:off x="51369" y="0"/>
            <a:ext cx="9051533" cy="6850804"/>
          </a:xfrm>
          <a:prstGeom prst="rect">
            <a:avLst/>
          </a:prstGeom>
        </p:spPr>
      </p:pic>
    </p:spTree>
    <p:extLst>
      <p:ext uri="{BB962C8B-B14F-4D97-AF65-F5344CB8AC3E}">
        <p14:creationId xmlns:p14="http://schemas.microsoft.com/office/powerpoint/2010/main" val="383630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Shear Force/ Bending Moment Diagrams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4" name="Picture 3">
            <a:extLst>
              <a:ext uri="{FF2B5EF4-FFF2-40B4-BE49-F238E27FC236}">
                <a16:creationId xmlns:a16="http://schemas.microsoft.com/office/drawing/2014/main" id="{B0E3F21C-5FD1-AEF4-A7DB-A9CABDB75CB9}"/>
              </a:ext>
            </a:extLst>
          </p:cNvPr>
          <p:cNvPicPr>
            <a:picLocks noChangeAspect="1"/>
          </p:cNvPicPr>
          <p:nvPr/>
        </p:nvPicPr>
        <p:blipFill>
          <a:blip r:embed="rId3"/>
          <a:stretch>
            <a:fillRect/>
          </a:stretch>
        </p:blipFill>
        <p:spPr>
          <a:xfrm>
            <a:off x="337139" y="1156414"/>
            <a:ext cx="3009900" cy="4381500"/>
          </a:xfrm>
          <a:prstGeom prst="rect">
            <a:avLst/>
          </a:prstGeom>
        </p:spPr>
      </p:pic>
      <p:pic>
        <p:nvPicPr>
          <p:cNvPr id="5" name="Picture 4">
            <a:extLst>
              <a:ext uri="{FF2B5EF4-FFF2-40B4-BE49-F238E27FC236}">
                <a16:creationId xmlns:a16="http://schemas.microsoft.com/office/drawing/2014/main" id="{EAC442E0-81DF-1C93-B5CA-5B673661FFAD}"/>
              </a:ext>
            </a:extLst>
          </p:cNvPr>
          <p:cNvPicPr>
            <a:picLocks noChangeAspect="1"/>
          </p:cNvPicPr>
          <p:nvPr/>
        </p:nvPicPr>
        <p:blipFill>
          <a:blip r:embed="rId4"/>
          <a:stretch>
            <a:fillRect/>
          </a:stretch>
        </p:blipFill>
        <p:spPr>
          <a:xfrm>
            <a:off x="71066" y="5537914"/>
            <a:ext cx="5204733" cy="850774"/>
          </a:xfrm>
          <a:prstGeom prst="rect">
            <a:avLst/>
          </a:prstGeom>
        </p:spPr>
      </p:pic>
      <p:pic>
        <p:nvPicPr>
          <p:cNvPr id="7" name="Picture 6">
            <a:extLst>
              <a:ext uri="{FF2B5EF4-FFF2-40B4-BE49-F238E27FC236}">
                <a16:creationId xmlns:a16="http://schemas.microsoft.com/office/drawing/2014/main" id="{6572F789-D14D-A251-419D-012C75F48940}"/>
              </a:ext>
            </a:extLst>
          </p:cNvPr>
          <p:cNvPicPr>
            <a:picLocks noChangeAspect="1"/>
          </p:cNvPicPr>
          <p:nvPr/>
        </p:nvPicPr>
        <p:blipFill>
          <a:blip r:embed="rId5"/>
          <a:stretch>
            <a:fillRect/>
          </a:stretch>
        </p:blipFill>
        <p:spPr>
          <a:xfrm>
            <a:off x="3495995" y="2279683"/>
            <a:ext cx="5598296" cy="2080369"/>
          </a:xfrm>
          <a:prstGeom prst="rect">
            <a:avLst/>
          </a:prstGeom>
        </p:spPr>
      </p:pic>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C9968FEE-AE5C-1188-AD3C-0BC37575A76E}"/>
                  </a:ext>
                </a:extLst>
              </p14:cNvPr>
              <p14:cNvContentPartPr/>
              <p14:nvPr/>
            </p14:nvContentPartPr>
            <p14:xfrm>
              <a:off x="8824548" y="6283204"/>
              <a:ext cx="175680" cy="179640"/>
            </p14:xfrm>
          </p:contentPart>
        </mc:Choice>
        <mc:Fallback xmlns="">
          <p:pic>
            <p:nvPicPr>
              <p:cNvPr id="3" name="Ink 2">
                <a:extLst>
                  <a:ext uri="{FF2B5EF4-FFF2-40B4-BE49-F238E27FC236}">
                    <a16:creationId xmlns:a16="http://schemas.microsoft.com/office/drawing/2014/main" id="{C9968FEE-AE5C-1188-AD3C-0BC37575A76E}"/>
                  </a:ext>
                </a:extLst>
              </p:cNvPr>
              <p:cNvPicPr/>
              <p:nvPr/>
            </p:nvPicPr>
            <p:blipFill>
              <a:blip r:embed="rId7"/>
              <a:stretch>
                <a:fillRect/>
              </a:stretch>
            </p:blipFill>
            <p:spPr>
              <a:xfrm>
                <a:off x="8818428" y="6277084"/>
                <a:ext cx="187920" cy="191880"/>
              </a:xfrm>
              <a:prstGeom prst="rect">
                <a:avLst/>
              </a:prstGeom>
            </p:spPr>
          </p:pic>
        </mc:Fallback>
      </mc:AlternateContent>
    </p:spTree>
    <p:extLst>
      <p:ext uri="{BB962C8B-B14F-4D97-AF65-F5344CB8AC3E}">
        <p14:creationId xmlns:p14="http://schemas.microsoft.com/office/powerpoint/2010/main" val="3789928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10/1/2023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Strain for Pure Bending in Beams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3" name="Picture 2">
            <a:extLst>
              <a:ext uri="{FF2B5EF4-FFF2-40B4-BE49-F238E27FC236}">
                <a16:creationId xmlns:a16="http://schemas.microsoft.com/office/drawing/2014/main" id="{84C83005-5784-B45B-F37F-2EF2F5E3D5F8}"/>
              </a:ext>
            </a:extLst>
          </p:cNvPr>
          <p:cNvPicPr>
            <a:picLocks noChangeAspect="1"/>
          </p:cNvPicPr>
          <p:nvPr/>
        </p:nvPicPr>
        <p:blipFill>
          <a:blip r:embed="rId3"/>
          <a:stretch>
            <a:fillRect/>
          </a:stretch>
        </p:blipFill>
        <p:spPr>
          <a:xfrm>
            <a:off x="948421" y="922894"/>
            <a:ext cx="7707168" cy="5223569"/>
          </a:xfrm>
          <a:prstGeom prst="rect">
            <a:avLst/>
          </a:prstGeom>
        </p:spPr>
      </p:pic>
      <p:sp>
        <p:nvSpPr>
          <p:cNvPr id="8" name="TextBox 7">
            <a:extLst>
              <a:ext uri="{FF2B5EF4-FFF2-40B4-BE49-F238E27FC236}">
                <a16:creationId xmlns:a16="http://schemas.microsoft.com/office/drawing/2014/main" id="{C8905967-C532-4A08-AE41-01D09C6E74D5}"/>
              </a:ext>
            </a:extLst>
          </p:cNvPr>
          <p:cNvSpPr txBox="1"/>
          <p:nvPr/>
        </p:nvSpPr>
        <p:spPr>
          <a:xfrm>
            <a:off x="726676" y="6008153"/>
            <a:ext cx="8051564" cy="584775"/>
          </a:xfrm>
          <a:prstGeom prst="rect">
            <a:avLst/>
          </a:prstGeom>
          <a:noFill/>
        </p:spPr>
        <p:txBody>
          <a:bodyPr wrap="square" rtlCol="0">
            <a:spAutoFit/>
          </a:bodyPr>
          <a:lstStyle/>
          <a:p>
            <a:pPr algn="ctr"/>
            <a:r>
              <a:rPr lang="en-US" sz="1600" dirty="0"/>
              <a:t>The plane that divides the region of compression from the region of stretch is called “neutral surface” of the beam</a:t>
            </a:r>
          </a:p>
        </p:txBody>
      </p:sp>
    </p:spTree>
    <p:extLst>
      <p:ext uri="{BB962C8B-B14F-4D97-AF65-F5344CB8AC3E}">
        <p14:creationId xmlns:p14="http://schemas.microsoft.com/office/powerpoint/2010/main" val="2087248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5" y="265072"/>
            <a:ext cx="7110203" cy="569387"/>
          </a:xfrm>
        </p:spPr>
        <p:txBody>
          <a:bodyPr/>
          <a:lstStyle/>
          <a:p>
            <a:r>
              <a:rPr lang="en-US" sz="4000" dirty="0"/>
              <a:t>Flexural Stresses due to Bending</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sp>
        <p:nvSpPr>
          <p:cNvPr id="10" name="TextBox 9">
            <a:extLst>
              <a:ext uri="{FF2B5EF4-FFF2-40B4-BE49-F238E27FC236}">
                <a16:creationId xmlns:a16="http://schemas.microsoft.com/office/drawing/2014/main" id="{BAB32660-A8DA-1218-94F9-6DC4C12C0896}"/>
              </a:ext>
            </a:extLst>
          </p:cNvPr>
          <p:cNvSpPr txBox="1"/>
          <p:nvPr/>
        </p:nvSpPr>
        <p:spPr>
          <a:xfrm>
            <a:off x="755385" y="4565735"/>
            <a:ext cx="4310601" cy="1815882"/>
          </a:xfrm>
          <a:prstGeom prst="rect">
            <a:avLst/>
          </a:prstGeom>
          <a:noFill/>
        </p:spPr>
        <p:txBody>
          <a:bodyPr wrap="square">
            <a:spAutoFit/>
          </a:bodyPr>
          <a:lstStyle/>
          <a:p>
            <a:r>
              <a:rPr lang="en-US" sz="1600" dirty="0">
                <a:effectLst/>
                <a:latin typeface="Helvetica" pitchFamily="2" charset="0"/>
              </a:rPr>
              <a:t>As a result of the above Euler-Bernoulli assumptions, it can be shown that the axial</a:t>
            </a:r>
            <a:r>
              <a:rPr lang="en-US" sz="1600" dirty="0">
                <a:latin typeface="Helvetica" pitchFamily="2" charset="0"/>
              </a:rPr>
              <a:t> </a:t>
            </a:r>
            <a:r>
              <a:rPr lang="en-US" sz="1600" dirty="0">
                <a:effectLst/>
                <a:latin typeface="Helvetica" pitchFamily="2" charset="0"/>
              </a:rPr>
              <a:t>strain </a:t>
            </a:r>
            <a:r>
              <a:rPr lang="el-GR" sz="1600" dirty="0">
                <a:effectLst/>
                <a:latin typeface="Helvetica" pitchFamily="2" charset="0"/>
              </a:rPr>
              <a:t>ε</a:t>
            </a:r>
            <a:r>
              <a:rPr lang="en-US" sz="1600" baseline="-25000" dirty="0">
                <a:effectLst/>
                <a:latin typeface="Helvetica" pitchFamily="2" charset="0"/>
              </a:rPr>
              <a:t>x</a:t>
            </a:r>
            <a:r>
              <a:rPr lang="en-US" sz="1600" dirty="0">
                <a:effectLst/>
                <a:latin typeface="Helvetica" pitchFamily="2" charset="0"/>
              </a:rPr>
              <a:t> across a perpendicular cut in the beam where y is measured from the neutral surface of the beam and </a:t>
            </a:r>
            <a:r>
              <a:rPr lang="el-GR" sz="1600" dirty="0">
                <a:effectLst/>
                <a:latin typeface="Helvetica" pitchFamily="2" charset="0"/>
              </a:rPr>
              <a:t>ρ </a:t>
            </a:r>
            <a:r>
              <a:rPr lang="en-US" sz="1600" dirty="0">
                <a:effectLst/>
                <a:latin typeface="Helvetica" pitchFamily="2" charset="0"/>
              </a:rPr>
              <a:t>is the radius of</a:t>
            </a:r>
            <a:r>
              <a:rPr lang="en-US" sz="1600" dirty="0">
                <a:latin typeface="Helvetica" pitchFamily="2" charset="0"/>
              </a:rPr>
              <a:t> </a:t>
            </a:r>
            <a:r>
              <a:rPr lang="en-US" sz="1600" dirty="0">
                <a:effectLst/>
                <a:latin typeface="Helvetica" pitchFamily="2" charset="0"/>
              </a:rPr>
              <a:t>curvature of the deflection curve for the loaded beam.</a:t>
            </a:r>
          </a:p>
        </p:txBody>
      </p:sp>
      <p:pic>
        <p:nvPicPr>
          <p:cNvPr id="4" name="Picture 3">
            <a:extLst>
              <a:ext uri="{FF2B5EF4-FFF2-40B4-BE49-F238E27FC236}">
                <a16:creationId xmlns:a16="http://schemas.microsoft.com/office/drawing/2014/main" id="{ED767DF2-E882-F13D-DEE9-D26924AA6F64}"/>
              </a:ext>
            </a:extLst>
          </p:cNvPr>
          <p:cNvPicPr>
            <a:picLocks noChangeAspect="1"/>
          </p:cNvPicPr>
          <p:nvPr/>
        </p:nvPicPr>
        <p:blipFill>
          <a:blip r:embed="rId3"/>
          <a:stretch>
            <a:fillRect/>
          </a:stretch>
        </p:blipFill>
        <p:spPr>
          <a:xfrm>
            <a:off x="996616" y="996315"/>
            <a:ext cx="7085838" cy="2550291"/>
          </a:xfrm>
          <a:prstGeom prst="rect">
            <a:avLst/>
          </a:prstGeom>
        </p:spPr>
      </p:pic>
      <p:grpSp>
        <p:nvGrpSpPr>
          <p:cNvPr id="8" name="Group 7">
            <a:extLst>
              <a:ext uri="{FF2B5EF4-FFF2-40B4-BE49-F238E27FC236}">
                <a16:creationId xmlns:a16="http://schemas.microsoft.com/office/drawing/2014/main" id="{B046DF4B-B174-FCA8-048C-15E5F631DE9B}"/>
              </a:ext>
            </a:extLst>
          </p:cNvPr>
          <p:cNvGrpSpPr/>
          <p:nvPr/>
        </p:nvGrpSpPr>
        <p:grpSpPr>
          <a:xfrm>
            <a:off x="996616" y="3436801"/>
            <a:ext cx="2484310" cy="812233"/>
            <a:chOff x="688319" y="3384366"/>
            <a:chExt cx="2484310" cy="812233"/>
          </a:xfrm>
        </p:grpSpPr>
        <p:pic>
          <p:nvPicPr>
            <p:cNvPr id="5" name="Picture 4">
              <a:extLst>
                <a:ext uri="{FF2B5EF4-FFF2-40B4-BE49-F238E27FC236}">
                  <a16:creationId xmlns:a16="http://schemas.microsoft.com/office/drawing/2014/main" id="{EC11123F-BEF5-F4BB-F28B-753F3E807EC8}"/>
                </a:ext>
              </a:extLst>
            </p:cNvPr>
            <p:cNvPicPr>
              <a:picLocks noChangeAspect="1"/>
            </p:cNvPicPr>
            <p:nvPr/>
          </p:nvPicPr>
          <p:blipFill>
            <a:blip r:embed="rId4"/>
            <a:stretch>
              <a:fillRect/>
            </a:stretch>
          </p:blipFill>
          <p:spPr>
            <a:xfrm>
              <a:off x="2068825" y="3384366"/>
              <a:ext cx="1103804" cy="812233"/>
            </a:xfrm>
            <a:prstGeom prst="rect">
              <a:avLst/>
            </a:prstGeom>
          </p:spPr>
        </p:pic>
        <p:sp>
          <p:nvSpPr>
            <p:cNvPr id="7" name="TextBox 6">
              <a:extLst>
                <a:ext uri="{FF2B5EF4-FFF2-40B4-BE49-F238E27FC236}">
                  <a16:creationId xmlns:a16="http://schemas.microsoft.com/office/drawing/2014/main" id="{6883A52E-2C90-B7E0-8938-CCA66AAF98C1}"/>
                </a:ext>
              </a:extLst>
            </p:cNvPr>
            <p:cNvSpPr txBox="1"/>
            <p:nvPr/>
          </p:nvSpPr>
          <p:spPr>
            <a:xfrm>
              <a:off x="688319" y="3605816"/>
              <a:ext cx="1380506" cy="369332"/>
            </a:xfrm>
            <a:prstGeom prst="rect">
              <a:avLst/>
            </a:prstGeom>
            <a:noFill/>
          </p:spPr>
          <p:txBody>
            <a:bodyPr wrap="none" rtlCol="0">
              <a:spAutoFit/>
            </a:bodyPr>
            <a:lstStyle/>
            <a:p>
              <a:r>
                <a:rPr lang="en-US" dirty="0"/>
                <a:t>Axial Strain,</a:t>
              </a:r>
            </a:p>
          </p:txBody>
        </p:sp>
      </p:grpSp>
      <p:pic>
        <p:nvPicPr>
          <p:cNvPr id="9" name="Picture 8">
            <a:extLst>
              <a:ext uri="{FF2B5EF4-FFF2-40B4-BE49-F238E27FC236}">
                <a16:creationId xmlns:a16="http://schemas.microsoft.com/office/drawing/2014/main" id="{BB7057B3-5C26-B26F-3AC9-0249E316180F}"/>
              </a:ext>
            </a:extLst>
          </p:cNvPr>
          <p:cNvPicPr>
            <a:picLocks noChangeAspect="1"/>
          </p:cNvPicPr>
          <p:nvPr/>
        </p:nvPicPr>
        <p:blipFill>
          <a:blip r:embed="rId5"/>
          <a:stretch>
            <a:fillRect/>
          </a:stretch>
        </p:blipFill>
        <p:spPr>
          <a:xfrm>
            <a:off x="6089650" y="3546606"/>
            <a:ext cx="2298965" cy="1019129"/>
          </a:xfrm>
          <a:prstGeom prst="rect">
            <a:avLst/>
          </a:prstGeom>
        </p:spPr>
      </p:pic>
      <p:sp>
        <p:nvSpPr>
          <p:cNvPr id="12" name="TextBox 11">
            <a:extLst>
              <a:ext uri="{FF2B5EF4-FFF2-40B4-BE49-F238E27FC236}">
                <a16:creationId xmlns:a16="http://schemas.microsoft.com/office/drawing/2014/main" id="{26F129A3-9F54-7BA0-ECE9-3D7BE460A4E5}"/>
              </a:ext>
            </a:extLst>
          </p:cNvPr>
          <p:cNvSpPr txBox="1"/>
          <p:nvPr/>
        </p:nvSpPr>
        <p:spPr>
          <a:xfrm>
            <a:off x="5583753" y="4805450"/>
            <a:ext cx="3310758" cy="830997"/>
          </a:xfrm>
          <a:prstGeom prst="rect">
            <a:avLst/>
          </a:prstGeom>
          <a:noFill/>
        </p:spPr>
        <p:txBody>
          <a:bodyPr wrap="square">
            <a:spAutoFit/>
          </a:bodyPr>
          <a:lstStyle/>
          <a:p>
            <a:r>
              <a:rPr lang="en-US" sz="1600" dirty="0">
                <a:effectLst/>
                <a:latin typeface="Helvetica" pitchFamily="2" charset="0"/>
              </a:rPr>
              <a:t>For a linearly-elastic material for the beam, the normal stress distribution in y</a:t>
            </a:r>
          </a:p>
        </p:txBody>
      </p:sp>
      <p:sp>
        <p:nvSpPr>
          <p:cNvPr id="3" name="Rectangle 2">
            <a:extLst>
              <a:ext uri="{FF2B5EF4-FFF2-40B4-BE49-F238E27FC236}">
                <a16:creationId xmlns:a16="http://schemas.microsoft.com/office/drawing/2014/main" id="{DA5ED966-C042-AF41-CF73-70ECE29F7080}"/>
              </a:ext>
            </a:extLst>
          </p:cNvPr>
          <p:cNvSpPr/>
          <p:nvPr/>
        </p:nvSpPr>
        <p:spPr>
          <a:xfrm>
            <a:off x="2416131" y="3509482"/>
            <a:ext cx="1064795" cy="666545"/>
          </a:xfrm>
          <a:prstGeom prst="rect">
            <a:avLst/>
          </a:pr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37B787A-3FD1-CA95-9037-3860A0E38768}"/>
              </a:ext>
            </a:extLst>
          </p:cNvPr>
          <p:cNvSpPr/>
          <p:nvPr/>
        </p:nvSpPr>
        <p:spPr>
          <a:xfrm>
            <a:off x="6030050" y="3590914"/>
            <a:ext cx="2389387" cy="830997"/>
          </a:xfrm>
          <a:prstGeom prst="rect">
            <a:avLst/>
          </a:pr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08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5" y="265072"/>
            <a:ext cx="7110203" cy="569387"/>
          </a:xfrm>
        </p:spPr>
        <p:txBody>
          <a:bodyPr/>
          <a:lstStyle/>
          <a:p>
            <a:r>
              <a:rPr lang="en-US" sz="4000" dirty="0"/>
              <a:t>Calculation of Second Area Moment</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4" name="Picture 3">
            <a:extLst>
              <a:ext uri="{FF2B5EF4-FFF2-40B4-BE49-F238E27FC236}">
                <a16:creationId xmlns:a16="http://schemas.microsoft.com/office/drawing/2014/main" id="{1B03A162-B5D9-3D80-CBFD-DCDFAF80C883}"/>
              </a:ext>
            </a:extLst>
          </p:cNvPr>
          <p:cNvPicPr>
            <a:picLocks noChangeAspect="1"/>
          </p:cNvPicPr>
          <p:nvPr/>
        </p:nvPicPr>
        <p:blipFill>
          <a:blip r:embed="rId3"/>
          <a:stretch>
            <a:fillRect/>
          </a:stretch>
        </p:blipFill>
        <p:spPr>
          <a:xfrm>
            <a:off x="706351" y="939002"/>
            <a:ext cx="6660222" cy="2788321"/>
          </a:xfrm>
          <a:prstGeom prst="rect">
            <a:avLst/>
          </a:prstGeom>
        </p:spPr>
      </p:pic>
      <p:pic>
        <p:nvPicPr>
          <p:cNvPr id="5" name="Picture 4">
            <a:extLst>
              <a:ext uri="{FF2B5EF4-FFF2-40B4-BE49-F238E27FC236}">
                <a16:creationId xmlns:a16="http://schemas.microsoft.com/office/drawing/2014/main" id="{5891BF0D-CD9C-9C6E-CF08-ACE1DC630B98}"/>
              </a:ext>
            </a:extLst>
          </p:cNvPr>
          <p:cNvPicPr>
            <a:picLocks noChangeAspect="1"/>
          </p:cNvPicPr>
          <p:nvPr/>
        </p:nvPicPr>
        <p:blipFill>
          <a:blip r:embed="rId4"/>
          <a:stretch>
            <a:fillRect/>
          </a:stretch>
        </p:blipFill>
        <p:spPr>
          <a:xfrm>
            <a:off x="1435812" y="3543846"/>
            <a:ext cx="1705238" cy="903437"/>
          </a:xfrm>
          <a:prstGeom prst="rect">
            <a:avLst/>
          </a:prstGeom>
        </p:spPr>
      </p:pic>
      <p:pic>
        <p:nvPicPr>
          <p:cNvPr id="7" name="Picture 6">
            <a:extLst>
              <a:ext uri="{FF2B5EF4-FFF2-40B4-BE49-F238E27FC236}">
                <a16:creationId xmlns:a16="http://schemas.microsoft.com/office/drawing/2014/main" id="{643125D2-46D6-E3AA-7D36-FC2071618BFC}"/>
              </a:ext>
            </a:extLst>
          </p:cNvPr>
          <p:cNvPicPr>
            <a:picLocks noChangeAspect="1"/>
          </p:cNvPicPr>
          <p:nvPr/>
        </p:nvPicPr>
        <p:blipFill>
          <a:blip r:embed="rId5"/>
          <a:stretch>
            <a:fillRect/>
          </a:stretch>
        </p:blipFill>
        <p:spPr>
          <a:xfrm>
            <a:off x="4854824" y="3545528"/>
            <a:ext cx="1705238" cy="840939"/>
          </a:xfrm>
          <a:prstGeom prst="rect">
            <a:avLst/>
          </a:prstGeom>
        </p:spPr>
      </p:pic>
      <p:sp>
        <p:nvSpPr>
          <p:cNvPr id="8" name="TextBox 7">
            <a:extLst>
              <a:ext uri="{FF2B5EF4-FFF2-40B4-BE49-F238E27FC236}">
                <a16:creationId xmlns:a16="http://schemas.microsoft.com/office/drawing/2014/main" id="{570F62BF-467E-F585-031F-80CCB8CADD3A}"/>
              </a:ext>
            </a:extLst>
          </p:cNvPr>
          <p:cNvSpPr txBox="1"/>
          <p:nvPr/>
        </p:nvSpPr>
        <p:spPr>
          <a:xfrm>
            <a:off x="6678202" y="3429000"/>
            <a:ext cx="2465798" cy="923330"/>
          </a:xfrm>
          <a:prstGeom prst="rect">
            <a:avLst/>
          </a:prstGeom>
          <a:noFill/>
        </p:spPr>
        <p:txBody>
          <a:bodyPr wrap="square" rtlCol="0">
            <a:spAutoFit/>
          </a:bodyPr>
          <a:lstStyle/>
          <a:p>
            <a:r>
              <a:rPr lang="en-US" dirty="0"/>
              <a:t>Where, y = distance from centroid of the cross-section</a:t>
            </a:r>
          </a:p>
        </p:txBody>
      </p:sp>
      <p:pic>
        <p:nvPicPr>
          <p:cNvPr id="9" name="Picture 8">
            <a:extLst>
              <a:ext uri="{FF2B5EF4-FFF2-40B4-BE49-F238E27FC236}">
                <a16:creationId xmlns:a16="http://schemas.microsoft.com/office/drawing/2014/main" id="{B17003AE-8FC8-EBB7-C132-9A8FEE00B49A}"/>
              </a:ext>
            </a:extLst>
          </p:cNvPr>
          <p:cNvPicPr>
            <a:picLocks noChangeAspect="1"/>
          </p:cNvPicPr>
          <p:nvPr/>
        </p:nvPicPr>
        <p:blipFill>
          <a:blip r:embed="rId6"/>
          <a:stretch>
            <a:fillRect/>
          </a:stretch>
        </p:blipFill>
        <p:spPr>
          <a:xfrm>
            <a:off x="2684717" y="4693947"/>
            <a:ext cx="3022726" cy="786526"/>
          </a:xfrm>
          <a:prstGeom prst="rect">
            <a:avLst/>
          </a:prstGeom>
        </p:spPr>
      </p:pic>
      <p:sp>
        <p:nvSpPr>
          <p:cNvPr id="12" name="TextBox 11">
            <a:extLst>
              <a:ext uri="{FF2B5EF4-FFF2-40B4-BE49-F238E27FC236}">
                <a16:creationId xmlns:a16="http://schemas.microsoft.com/office/drawing/2014/main" id="{3896D891-B673-7CB4-F914-8AB621E4A66E}"/>
              </a:ext>
            </a:extLst>
          </p:cNvPr>
          <p:cNvSpPr txBox="1"/>
          <p:nvPr/>
        </p:nvSpPr>
        <p:spPr>
          <a:xfrm>
            <a:off x="871249" y="5566070"/>
            <a:ext cx="7802195" cy="923330"/>
          </a:xfrm>
          <a:prstGeom prst="rect">
            <a:avLst/>
          </a:prstGeom>
          <a:noFill/>
        </p:spPr>
        <p:txBody>
          <a:bodyPr wrap="square">
            <a:spAutoFit/>
          </a:bodyPr>
          <a:lstStyle/>
          <a:p>
            <a:r>
              <a:rPr lang="en-US" i="1" dirty="0">
                <a:latin typeface="Helvetica" pitchFamily="2" charset="0"/>
              </a:rPr>
              <a:t>I</a:t>
            </a:r>
            <a:r>
              <a:rPr lang="en-US" i="1" dirty="0">
                <a:effectLst/>
                <a:latin typeface="Helvetica" pitchFamily="2" charset="0"/>
              </a:rPr>
              <a:t>n</a:t>
            </a:r>
            <a:r>
              <a:rPr lang="en-US" dirty="0">
                <a:latin typeface="Helvetica" pitchFamily="2" charset="0"/>
              </a:rPr>
              <a:t> </a:t>
            </a:r>
            <a:r>
              <a:rPr lang="en-US" i="1" dirty="0">
                <a:effectLst/>
                <a:latin typeface="Helvetica" pitchFamily="2" charset="0"/>
              </a:rPr>
              <a:t>order to determine the second area moment about an arbitrary point B on the plane of</a:t>
            </a:r>
            <a:r>
              <a:rPr lang="en-US" dirty="0">
                <a:latin typeface="Helvetica" pitchFamily="2" charset="0"/>
              </a:rPr>
              <a:t> </a:t>
            </a:r>
            <a:r>
              <a:rPr lang="en-US" i="1" dirty="0">
                <a:effectLst/>
                <a:latin typeface="Helvetica" pitchFamily="2" charset="0"/>
              </a:rPr>
              <a:t>symmetry, simply add A*d</a:t>
            </a:r>
            <a:r>
              <a:rPr lang="en-US" i="1" baseline="-25000" dirty="0">
                <a:effectLst/>
                <a:latin typeface="Helvetica" pitchFamily="2" charset="0"/>
              </a:rPr>
              <a:t>OB</a:t>
            </a:r>
            <a:r>
              <a:rPr lang="en-US" i="1" baseline="30000" dirty="0">
                <a:effectLst/>
                <a:latin typeface="Helvetica" pitchFamily="2" charset="0"/>
              </a:rPr>
              <a:t>2</a:t>
            </a:r>
            <a:r>
              <a:rPr lang="en-US" i="1" dirty="0">
                <a:effectLst/>
                <a:latin typeface="Helvetica" pitchFamily="2" charset="0"/>
              </a:rPr>
              <a:t> to the centroidal second area moment I</a:t>
            </a:r>
            <a:r>
              <a:rPr lang="en-US" i="1" baseline="-25000" dirty="0">
                <a:effectLst/>
                <a:latin typeface="Helvetica" pitchFamily="2" charset="0"/>
              </a:rPr>
              <a:t>O</a:t>
            </a:r>
            <a:r>
              <a:rPr lang="en-US" i="1" dirty="0">
                <a:effectLst/>
                <a:latin typeface="Helvetica" pitchFamily="2" charset="0"/>
              </a:rPr>
              <a:t>, where </a:t>
            </a:r>
            <a:r>
              <a:rPr lang="en-US" i="1" dirty="0" err="1">
                <a:effectLst/>
                <a:latin typeface="Helvetica" pitchFamily="2" charset="0"/>
              </a:rPr>
              <a:t>d</a:t>
            </a:r>
            <a:r>
              <a:rPr lang="en-US" i="1" baseline="-25000" dirty="0" err="1">
                <a:effectLst/>
                <a:latin typeface="Helvetica" pitchFamily="2" charset="0"/>
              </a:rPr>
              <a:t>OB</a:t>
            </a:r>
            <a:r>
              <a:rPr lang="en-US" i="1" dirty="0">
                <a:effectLst/>
                <a:latin typeface="Helvetica" pitchFamily="2" charset="0"/>
              </a:rPr>
              <a:t> is the</a:t>
            </a:r>
            <a:r>
              <a:rPr lang="en-US" dirty="0">
                <a:latin typeface="Helvetica" pitchFamily="2" charset="0"/>
              </a:rPr>
              <a:t> </a:t>
            </a:r>
            <a:r>
              <a:rPr lang="en-US" i="1" dirty="0">
                <a:effectLst/>
                <a:latin typeface="Helvetica" pitchFamily="2" charset="0"/>
              </a:rPr>
              <a:t>distance between O and B.</a:t>
            </a:r>
            <a:endParaRPr lang="en-US" dirty="0">
              <a:effectLst/>
              <a:latin typeface="Helvetica" pitchFamily="2" charset="0"/>
            </a:endParaRPr>
          </a:p>
        </p:txBody>
      </p:sp>
      <p:sp>
        <p:nvSpPr>
          <p:cNvPr id="13" name="TextBox 12">
            <a:extLst>
              <a:ext uri="{FF2B5EF4-FFF2-40B4-BE49-F238E27FC236}">
                <a16:creationId xmlns:a16="http://schemas.microsoft.com/office/drawing/2014/main" id="{A597B2C2-B7BE-FBD9-E141-A8A1FDD6A1D9}"/>
              </a:ext>
            </a:extLst>
          </p:cNvPr>
          <p:cNvSpPr txBox="1"/>
          <p:nvPr/>
        </p:nvSpPr>
        <p:spPr>
          <a:xfrm>
            <a:off x="5947024" y="4906926"/>
            <a:ext cx="2465798" cy="369332"/>
          </a:xfrm>
          <a:prstGeom prst="rect">
            <a:avLst/>
          </a:prstGeom>
          <a:noFill/>
        </p:spPr>
        <p:txBody>
          <a:bodyPr wrap="square" rtlCol="0">
            <a:spAutoFit/>
          </a:bodyPr>
          <a:lstStyle/>
          <a:p>
            <a:r>
              <a:rPr lang="en-US" b="1" i="1" dirty="0"/>
              <a:t>Parallel-axis theorem</a:t>
            </a:r>
          </a:p>
        </p:txBody>
      </p:sp>
      <p:sp>
        <p:nvSpPr>
          <p:cNvPr id="14" name="Rectangle 13">
            <a:extLst>
              <a:ext uri="{FF2B5EF4-FFF2-40B4-BE49-F238E27FC236}">
                <a16:creationId xmlns:a16="http://schemas.microsoft.com/office/drawing/2014/main" id="{88E88432-773D-1CDE-0EC7-A718C278D39F}"/>
              </a:ext>
            </a:extLst>
          </p:cNvPr>
          <p:cNvSpPr/>
          <p:nvPr/>
        </p:nvSpPr>
        <p:spPr>
          <a:xfrm>
            <a:off x="2763748" y="4693947"/>
            <a:ext cx="2825394" cy="872123"/>
          </a:xfrm>
          <a:prstGeom prst="rect">
            <a:avLst/>
          </a:prstGeom>
          <a:solidFill>
            <a:schemeClr val="tx2">
              <a:lumMod val="7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40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Example 10.5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3" name="Picture 2">
            <a:extLst>
              <a:ext uri="{FF2B5EF4-FFF2-40B4-BE49-F238E27FC236}">
                <a16:creationId xmlns:a16="http://schemas.microsoft.com/office/drawing/2014/main" id="{37F16256-837C-56F8-024F-D40071828457}"/>
              </a:ext>
            </a:extLst>
          </p:cNvPr>
          <p:cNvPicPr>
            <a:picLocks noChangeAspect="1"/>
          </p:cNvPicPr>
          <p:nvPr/>
        </p:nvPicPr>
        <p:blipFill>
          <a:blip r:embed="rId3"/>
          <a:stretch>
            <a:fillRect/>
          </a:stretch>
        </p:blipFill>
        <p:spPr>
          <a:xfrm>
            <a:off x="764004" y="1001811"/>
            <a:ext cx="8170221" cy="5254609"/>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6A89A00-A38F-2BD7-5355-5A22ADDEDD75}"/>
                  </a:ext>
                </a:extLst>
              </p14:cNvPr>
              <p14:cNvContentPartPr/>
              <p14:nvPr/>
            </p14:nvContentPartPr>
            <p14:xfrm>
              <a:off x="6813000" y="4503240"/>
              <a:ext cx="1354680" cy="1596600"/>
            </p14:xfrm>
          </p:contentPart>
        </mc:Choice>
        <mc:Fallback>
          <p:pic>
            <p:nvPicPr>
              <p:cNvPr id="4" name="Ink 3">
                <a:extLst>
                  <a:ext uri="{FF2B5EF4-FFF2-40B4-BE49-F238E27FC236}">
                    <a16:creationId xmlns:a16="http://schemas.microsoft.com/office/drawing/2014/main" id="{86A89A00-A38F-2BD7-5355-5A22ADDEDD75}"/>
                  </a:ext>
                </a:extLst>
              </p:cNvPr>
              <p:cNvPicPr/>
              <p:nvPr/>
            </p:nvPicPr>
            <p:blipFill>
              <a:blip r:embed="rId5"/>
              <a:stretch>
                <a:fillRect/>
              </a:stretch>
            </p:blipFill>
            <p:spPr>
              <a:xfrm>
                <a:off x="6803640" y="4493880"/>
                <a:ext cx="1373400" cy="1615320"/>
              </a:xfrm>
              <a:prstGeom prst="rect">
                <a:avLst/>
              </a:prstGeom>
            </p:spPr>
          </p:pic>
        </mc:Fallback>
      </mc:AlternateContent>
    </p:spTree>
    <p:extLst>
      <p:ext uri="{BB962C8B-B14F-4D97-AF65-F5344CB8AC3E}">
        <p14:creationId xmlns:p14="http://schemas.microsoft.com/office/powerpoint/2010/main" val="259324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7</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68D02EB-2FCD-C767-751B-DAF360BB8B10}"/>
                  </a:ext>
                </a:extLst>
              </p14:cNvPr>
              <p14:cNvContentPartPr/>
              <p14:nvPr/>
            </p14:nvContentPartPr>
            <p14:xfrm>
              <a:off x="808200" y="213480"/>
              <a:ext cx="6266160" cy="6271920"/>
            </p14:xfrm>
          </p:contentPart>
        </mc:Choice>
        <mc:Fallback>
          <p:pic>
            <p:nvPicPr>
              <p:cNvPr id="2" name="Ink 1">
                <a:extLst>
                  <a:ext uri="{FF2B5EF4-FFF2-40B4-BE49-F238E27FC236}">
                    <a16:creationId xmlns:a16="http://schemas.microsoft.com/office/drawing/2014/main" id="{A68D02EB-2FCD-C767-751B-DAF360BB8B10}"/>
                  </a:ext>
                </a:extLst>
              </p:cNvPr>
              <p:cNvPicPr/>
              <p:nvPr/>
            </p:nvPicPr>
            <p:blipFill>
              <a:blip r:embed="rId3"/>
              <a:stretch>
                <a:fillRect/>
              </a:stretch>
            </p:blipFill>
            <p:spPr>
              <a:xfrm>
                <a:off x="798840" y="204120"/>
                <a:ext cx="6284880" cy="6290640"/>
              </a:xfrm>
              <a:prstGeom prst="rect">
                <a:avLst/>
              </a:prstGeom>
            </p:spPr>
          </p:pic>
        </mc:Fallback>
      </mc:AlternateContent>
    </p:spTree>
    <p:extLst>
      <p:ext uri="{BB962C8B-B14F-4D97-AF65-F5344CB8AC3E}">
        <p14:creationId xmlns:p14="http://schemas.microsoft.com/office/powerpoint/2010/main" val="67103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8E0E2D23-31AE-49EC-F04D-135B0A98AD7B}"/>
                  </a:ext>
                </a:extLst>
              </p14:cNvPr>
              <p14:cNvContentPartPr/>
              <p14:nvPr/>
            </p14:nvContentPartPr>
            <p14:xfrm>
              <a:off x="658800" y="173160"/>
              <a:ext cx="7968240" cy="4593960"/>
            </p14:xfrm>
          </p:contentPart>
        </mc:Choice>
        <mc:Fallback>
          <p:pic>
            <p:nvPicPr>
              <p:cNvPr id="2" name="Ink 1">
                <a:extLst>
                  <a:ext uri="{FF2B5EF4-FFF2-40B4-BE49-F238E27FC236}">
                    <a16:creationId xmlns:a16="http://schemas.microsoft.com/office/drawing/2014/main" id="{8E0E2D23-31AE-49EC-F04D-135B0A98AD7B}"/>
                  </a:ext>
                </a:extLst>
              </p:cNvPr>
              <p:cNvPicPr/>
              <p:nvPr/>
            </p:nvPicPr>
            <p:blipFill>
              <a:blip r:embed="rId3"/>
              <a:stretch>
                <a:fillRect/>
              </a:stretch>
            </p:blipFill>
            <p:spPr>
              <a:xfrm>
                <a:off x="649440" y="163800"/>
                <a:ext cx="7986960" cy="4612680"/>
              </a:xfrm>
              <a:prstGeom prst="rect">
                <a:avLst/>
              </a:prstGeom>
            </p:spPr>
          </p:pic>
        </mc:Fallback>
      </mc:AlternateContent>
    </p:spTree>
    <p:extLst>
      <p:ext uri="{BB962C8B-B14F-4D97-AF65-F5344CB8AC3E}">
        <p14:creationId xmlns:p14="http://schemas.microsoft.com/office/powerpoint/2010/main" val="56050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1098376" y="265072"/>
            <a:ext cx="6925732" cy="569387"/>
          </a:xfrm>
        </p:spPr>
        <p:txBody>
          <a:bodyPr/>
          <a:lstStyle/>
          <a:p>
            <a:r>
              <a:rPr lang="en-US" sz="4000" dirty="0"/>
              <a:t>Couple Loading of Beams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9</a:t>
            </a:fld>
            <a:endParaRPr lang="en-US" dirty="0"/>
          </a:p>
        </p:txBody>
      </p:sp>
      <p:pic>
        <p:nvPicPr>
          <p:cNvPr id="4" name="Picture 3">
            <a:extLst>
              <a:ext uri="{FF2B5EF4-FFF2-40B4-BE49-F238E27FC236}">
                <a16:creationId xmlns:a16="http://schemas.microsoft.com/office/drawing/2014/main" id="{2BF3A093-AC4B-792A-078C-EA8647DF8CF7}"/>
              </a:ext>
            </a:extLst>
          </p:cNvPr>
          <p:cNvPicPr>
            <a:picLocks noChangeAspect="1"/>
          </p:cNvPicPr>
          <p:nvPr/>
        </p:nvPicPr>
        <p:blipFill>
          <a:blip r:embed="rId3"/>
          <a:stretch>
            <a:fillRect/>
          </a:stretch>
        </p:blipFill>
        <p:spPr>
          <a:xfrm>
            <a:off x="1953163" y="947485"/>
            <a:ext cx="6264863" cy="5908249"/>
          </a:xfrm>
          <a:prstGeom prst="rect">
            <a:avLst/>
          </a:prstGeom>
        </p:spPr>
      </p:pic>
    </p:spTree>
    <p:extLst>
      <p:ext uri="{BB962C8B-B14F-4D97-AF65-F5344CB8AC3E}">
        <p14:creationId xmlns:p14="http://schemas.microsoft.com/office/powerpoint/2010/main" val="871376436"/>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17150</TotalTime>
  <Words>235</Words>
  <Application>Microsoft Office PowerPoint</Application>
  <PresentationFormat>On-screen Show (4:3)</PresentationFormat>
  <Paragraphs>52</Paragraphs>
  <Slides>20</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Wingdings</vt:lpstr>
      <vt:lpstr>Acumin Pro SemiCondensed</vt:lpstr>
      <vt:lpstr>United Sans Cd Md</vt:lpstr>
      <vt:lpstr>United Sans Reg Medium</vt:lpstr>
      <vt:lpstr>Calibri</vt:lpstr>
      <vt:lpstr>Acumin Pro ExtraCondensed</vt:lpstr>
      <vt:lpstr>Acumin Pro Medium</vt:lpstr>
      <vt:lpstr>Acumin Pro ExtraCondensed Smbd</vt:lpstr>
      <vt:lpstr>Acumin Pro</vt:lpstr>
      <vt:lpstr>Helvetica</vt:lpstr>
      <vt:lpstr>Arial</vt:lpstr>
      <vt:lpstr>Acumin Pro Semibold</vt:lpstr>
      <vt:lpstr>Purdue2</vt:lpstr>
      <vt:lpstr>MECHANICS OF MATERIALS</vt:lpstr>
      <vt:lpstr>Shear Force/ Bending Moment Diagrams</vt:lpstr>
      <vt:lpstr>Strain for Pure Bending in Beams</vt:lpstr>
      <vt:lpstr>Flexural Stresses due to Bending</vt:lpstr>
      <vt:lpstr>Calculation of Second Area Moment</vt:lpstr>
      <vt:lpstr>Example 10.5 from Lecture Book</vt:lpstr>
      <vt:lpstr>PowerPoint Presentation</vt:lpstr>
      <vt:lpstr>PowerPoint Presentation</vt:lpstr>
      <vt:lpstr>Couple Loading of Beams</vt:lpstr>
      <vt:lpstr>PowerPoint Presentation</vt:lpstr>
      <vt:lpstr>PowerPoint Presentation</vt:lpstr>
      <vt:lpstr>PowerPoint Presentation</vt:lpstr>
      <vt:lpstr>PowerPoint Presentation</vt:lpstr>
      <vt:lpstr>Example 10.7 from Lecture Book</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41</cp:revision>
  <dcterms:created xsi:type="dcterms:W3CDTF">2023-01-09T07:57:13Z</dcterms:created>
  <dcterms:modified xsi:type="dcterms:W3CDTF">2023-10-02T03:48:29Z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